
<file path=[Content_Types].xml><?xml version="1.0" encoding="utf-8"?>
<Types xmlns="http://schemas.openxmlformats.org/package/2006/content-types">
  <Default Extension="emf" ContentType="image/x-emf"/>
  <Default Extension="jpeg" ContentType="image/jpeg"/>
  <Default Extension="jpg" ContentType="image/jpeg"/>
  <Default Extension="mp4" ContentType="video/mp4"/>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slides/slide173.xml" ContentType="application/vnd.openxmlformats-officedocument.presentationml.slide+xml"/>
  <Override PartName="/ppt/slides/slide174.xml" ContentType="application/vnd.openxmlformats-officedocument.presentationml.slide+xml"/>
  <Override PartName="/ppt/slides/slide175.xml" ContentType="application/vnd.openxmlformats-officedocument.presentationml.slide+xml"/>
  <Override PartName="/ppt/slides/slide176.xml" ContentType="application/vnd.openxmlformats-officedocument.presentationml.slide+xml"/>
  <Override PartName="/ppt/slides/slide177.xml" ContentType="application/vnd.openxmlformats-officedocument.presentationml.slide+xml"/>
  <Override PartName="/ppt/slides/slide178.xml" ContentType="application/vnd.openxmlformats-officedocument.presentationml.slide+xml"/>
  <Override PartName="/ppt/slides/slide179.xml" ContentType="application/vnd.openxmlformats-officedocument.presentationml.slide+xml"/>
  <Override PartName="/ppt/slides/slide180.xml" ContentType="application/vnd.openxmlformats-officedocument.presentationml.slide+xml"/>
  <Override PartName="/ppt/slides/slide181.xml" ContentType="application/vnd.openxmlformats-officedocument.presentationml.slide+xml"/>
  <Override PartName="/ppt/slides/slide182.xml" ContentType="application/vnd.openxmlformats-officedocument.presentationml.slide+xml"/>
  <Override PartName="/ppt/slides/slide183.xml" ContentType="application/vnd.openxmlformats-officedocument.presentationml.slide+xml"/>
  <Override PartName="/ppt/slides/slide184.xml" ContentType="application/vnd.openxmlformats-officedocument.presentationml.slide+xml"/>
  <Override PartName="/ppt/slides/slide185.xml" ContentType="application/vnd.openxmlformats-officedocument.presentationml.slide+xml"/>
  <Override PartName="/ppt/slides/slide186.xml" ContentType="application/vnd.openxmlformats-officedocument.presentationml.slide+xml"/>
  <Override PartName="/ppt/slides/slide187.xml" ContentType="application/vnd.openxmlformats-officedocument.presentationml.slide+xml"/>
  <Override PartName="/ppt/slides/slide188.xml" ContentType="application/vnd.openxmlformats-officedocument.presentationml.slide+xml"/>
  <Override PartName="/ppt/slides/slide189.xml" ContentType="application/vnd.openxmlformats-officedocument.presentationml.slide+xml"/>
  <Override PartName="/ppt/slides/slide190.xml" ContentType="application/vnd.openxmlformats-officedocument.presentationml.slide+xml"/>
  <Override PartName="/ppt/slides/slide191.xml" ContentType="application/vnd.openxmlformats-officedocument.presentationml.slide+xml"/>
  <Override PartName="/ppt/slides/slide192.xml" ContentType="application/vnd.openxmlformats-officedocument.presentationml.slide+xml"/>
  <Override PartName="/ppt/slides/slide193.xml" ContentType="application/vnd.openxmlformats-officedocument.presentationml.slide+xml"/>
  <Override PartName="/ppt/slides/slide194.xml" ContentType="application/vnd.openxmlformats-officedocument.presentationml.slide+xml"/>
  <Override PartName="/ppt/slides/slide195.xml" ContentType="application/vnd.openxmlformats-officedocument.presentationml.slide+xml"/>
  <Override PartName="/ppt/slides/slide196.xml" ContentType="application/vnd.openxmlformats-officedocument.presentationml.slide+xml"/>
  <Override PartName="/ppt/slides/slide197.xml" ContentType="application/vnd.openxmlformats-officedocument.presentationml.slide+xml"/>
  <Override PartName="/ppt/slides/slide198.xml" ContentType="application/vnd.openxmlformats-officedocument.presentationml.slide+xml"/>
  <Override PartName="/ppt/slides/slide199.xml" ContentType="application/vnd.openxmlformats-officedocument.presentationml.slide+xml"/>
  <Override PartName="/ppt/slides/slide200.xml" ContentType="application/vnd.openxmlformats-officedocument.presentationml.slide+xml"/>
  <Override PartName="/ppt/slides/slide201.xml" ContentType="application/vnd.openxmlformats-officedocument.presentationml.slide+xml"/>
  <Override PartName="/ppt/slides/slide202.xml" ContentType="application/vnd.openxmlformats-officedocument.presentationml.slide+xml"/>
  <Override PartName="/ppt/slides/slide203.xml" ContentType="application/vnd.openxmlformats-officedocument.presentationml.slide+xml"/>
  <Override PartName="/ppt/slides/slide204.xml" ContentType="application/vnd.openxmlformats-officedocument.presentationml.slide+xml"/>
  <Override PartName="/ppt/slides/slide205.xml" ContentType="application/vnd.openxmlformats-officedocument.presentationml.slide+xml"/>
  <Override PartName="/ppt/slides/slide206.xml" ContentType="application/vnd.openxmlformats-officedocument.presentationml.slide+xml"/>
  <Override PartName="/ppt/slides/slide207.xml" ContentType="application/vnd.openxmlformats-officedocument.presentationml.slide+xml"/>
  <Override PartName="/ppt/slides/slide208.xml" ContentType="application/vnd.openxmlformats-officedocument.presentationml.slide+xml"/>
  <Override PartName="/ppt/slides/slide209.xml" ContentType="application/vnd.openxmlformats-officedocument.presentationml.slide+xml"/>
  <Override PartName="/ppt/slides/slide210.xml" ContentType="application/vnd.openxmlformats-officedocument.presentationml.slide+xml"/>
  <Override PartName="/ppt/slides/slide211.xml" ContentType="application/vnd.openxmlformats-officedocument.presentationml.slide+xml"/>
  <Override PartName="/ppt/slides/slide212.xml" ContentType="application/vnd.openxmlformats-officedocument.presentationml.slide+xml"/>
  <Override PartName="/ppt/slides/slide213.xml" ContentType="application/vnd.openxmlformats-officedocument.presentationml.slide+xml"/>
  <Override PartName="/ppt/slides/slide214.xml" ContentType="application/vnd.openxmlformats-officedocument.presentationml.slide+xml"/>
  <Override PartName="/ppt/slides/slide215.xml" ContentType="application/vnd.openxmlformats-officedocument.presentationml.slide+xml"/>
  <Override PartName="/ppt/slides/slide216.xml" ContentType="application/vnd.openxmlformats-officedocument.presentationml.slide+xml"/>
  <Override PartName="/ppt/slides/slide217.xml" ContentType="application/vnd.openxmlformats-officedocument.presentationml.slide+xml"/>
  <Override PartName="/ppt/slides/slide218.xml" ContentType="application/vnd.openxmlformats-officedocument.presentationml.slide+xml"/>
  <Override PartName="/ppt/slides/slide219.xml" ContentType="application/vnd.openxmlformats-officedocument.presentationml.slide+xml"/>
  <Override PartName="/ppt/slides/slide220.xml" ContentType="application/vnd.openxmlformats-officedocument.presentationml.slide+xml"/>
  <Override PartName="/ppt/slides/slide221.xml" ContentType="application/vnd.openxmlformats-officedocument.presentationml.slide+xml"/>
  <Override PartName="/ppt/slides/slide222.xml" ContentType="application/vnd.openxmlformats-officedocument.presentationml.slide+xml"/>
  <Override PartName="/ppt/slides/slide223.xml" ContentType="application/vnd.openxmlformats-officedocument.presentationml.slide+xml"/>
  <Override PartName="/ppt/slides/slide224.xml" ContentType="application/vnd.openxmlformats-officedocument.presentationml.slide+xml"/>
  <Override PartName="/ppt/slides/slide225.xml" ContentType="application/vnd.openxmlformats-officedocument.presentationml.slide+xml"/>
  <Override PartName="/ppt/slides/slide226.xml" ContentType="application/vnd.openxmlformats-officedocument.presentationml.slide+xml"/>
  <Override PartName="/ppt/slides/slide227.xml" ContentType="application/vnd.openxmlformats-officedocument.presentationml.slide+xml"/>
  <Override PartName="/ppt/slides/slide228.xml" ContentType="application/vnd.openxmlformats-officedocument.presentationml.slide+xml"/>
  <Override PartName="/ppt/slides/slide229.xml" ContentType="application/vnd.openxmlformats-officedocument.presentationml.slide+xml"/>
  <Override PartName="/ppt/slides/slide230.xml" ContentType="application/vnd.openxmlformats-officedocument.presentationml.slide+xml"/>
  <Override PartName="/ppt/slides/slide231.xml" ContentType="application/vnd.openxmlformats-officedocument.presentationml.slide+xml"/>
  <Override PartName="/ppt/slides/slide232.xml" ContentType="application/vnd.openxmlformats-officedocument.presentationml.slide+xml"/>
  <Override PartName="/ppt/slides/slide233.xml" ContentType="application/vnd.openxmlformats-officedocument.presentationml.slide+xml"/>
  <Override PartName="/ppt/slides/slide234.xml" ContentType="application/vnd.openxmlformats-officedocument.presentationml.slide+xml"/>
  <Override PartName="/ppt/slides/slide235.xml" ContentType="application/vnd.openxmlformats-officedocument.presentationml.slide+xml"/>
  <Override PartName="/ppt/slides/slide236.xml" ContentType="application/vnd.openxmlformats-officedocument.presentationml.slide+xml"/>
  <Override PartName="/ppt/slides/slide237.xml" ContentType="application/vnd.openxmlformats-officedocument.presentationml.slide+xml"/>
  <Override PartName="/ppt/slides/slide238.xml" ContentType="application/vnd.openxmlformats-officedocument.presentationml.slide+xml"/>
  <Override PartName="/ppt/slides/slide239.xml" ContentType="application/vnd.openxmlformats-officedocument.presentationml.slide+xml"/>
  <Override PartName="/ppt/slides/slide240.xml" ContentType="application/vnd.openxmlformats-officedocument.presentationml.slide+xml"/>
  <Override PartName="/ppt/slides/slide241.xml" ContentType="application/vnd.openxmlformats-officedocument.presentationml.slide+xml"/>
  <Override PartName="/ppt/slides/slide242.xml" ContentType="application/vnd.openxmlformats-officedocument.presentationml.slide+xml"/>
  <Override PartName="/ppt/slides/slide243.xml" ContentType="application/vnd.openxmlformats-officedocument.presentationml.slide+xml"/>
  <Override PartName="/ppt/slides/slide244.xml" ContentType="application/vnd.openxmlformats-officedocument.presentationml.slide+xml"/>
  <Override PartName="/ppt/slides/slide245.xml" ContentType="application/vnd.openxmlformats-officedocument.presentationml.slide+xml"/>
  <Override PartName="/ppt/slides/slide246.xml" ContentType="application/vnd.openxmlformats-officedocument.presentationml.slide+xml"/>
  <Override PartName="/ppt/slides/slide247.xml" ContentType="application/vnd.openxmlformats-officedocument.presentationml.slide+xml"/>
  <Override PartName="/ppt/slides/slide248.xml" ContentType="application/vnd.openxmlformats-officedocument.presentationml.slide+xml"/>
  <Override PartName="/ppt/slides/slide249.xml" ContentType="application/vnd.openxmlformats-officedocument.presentationml.slide+xml"/>
  <Override PartName="/ppt/slides/slide250.xml" ContentType="application/vnd.openxmlformats-officedocument.presentationml.slide+xml"/>
  <Override PartName="/ppt/slides/slide251.xml" ContentType="application/vnd.openxmlformats-officedocument.presentationml.slide+xml"/>
  <Override PartName="/ppt/slides/slide252.xml" ContentType="application/vnd.openxmlformats-officedocument.presentationml.slide+xml"/>
  <Override PartName="/ppt/slides/slide253.xml" ContentType="application/vnd.openxmlformats-officedocument.presentationml.slide+xml"/>
  <Override PartName="/ppt/slides/slide254.xml" ContentType="application/vnd.openxmlformats-officedocument.presentationml.slide+xml"/>
  <Override PartName="/ppt/slides/slide255.xml" ContentType="application/vnd.openxmlformats-officedocument.presentationml.slide+xml"/>
  <Override PartName="/ppt/slides/slide256.xml" ContentType="application/vnd.openxmlformats-officedocument.presentationml.slide+xml"/>
  <Override PartName="/ppt/slides/slide257.xml" ContentType="application/vnd.openxmlformats-officedocument.presentationml.slide+xml"/>
  <Override PartName="/ppt/slides/slide258.xml" ContentType="application/vnd.openxmlformats-officedocument.presentationml.slide+xml"/>
  <Override PartName="/ppt/slides/slide259.xml" ContentType="application/vnd.openxmlformats-officedocument.presentationml.slide+xml"/>
  <Override PartName="/ppt/slides/slide260.xml" ContentType="application/vnd.openxmlformats-officedocument.presentationml.slide+xml"/>
  <Override PartName="/ppt/slides/slide261.xml" ContentType="application/vnd.openxmlformats-officedocument.presentationml.slide+xml"/>
  <Override PartName="/ppt/slides/slide262.xml" ContentType="application/vnd.openxmlformats-officedocument.presentationml.slide+xml"/>
  <Override PartName="/ppt/slides/slide263.xml" ContentType="application/vnd.openxmlformats-officedocument.presentationml.slide+xml"/>
  <Override PartName="/ppt/slides/slide264.xml" ContentType="application/vnd.openxmlformats-officedocument.presentationml.slide+xml"/>
  <Override PartName="/ppt/slides/slide265.xml" ContentType="application/vnd.openxmlformats-officedocument.presentationml.slide+xml"/>
  <Override PartName="/ppt/slides/slide266.xml" ContentType="application/vnd.openxmlformats-officedocument.presentationml.slide+xml"/>
  <Override PartName="/ppt/slides/slide267.xml" ContentType="application/vnd.openxmlformats-officedocument.presentationml.slide+xml"/>
  <Override PartName="/ppt/slides/slide268.xml" ContentType="application/vnd.openxmlformats-officedocument.presentationml.slide+xml"/>
  <Override PartName="/ppt/slides/slide269.xml" ContentType="application/vnd.openxmlformats-officedocument.presentationml.slide+xml"/>
  <Override PartName="/ppt/slides/slide270.xml" ContentType="application/vnd.openxmlformats-officedocument.presentationml.slide+xml"/>
  <Override PartName="/ppt/slides/slide271.xml" ContentType="application/vnd.openxmlformats-officedocument.presentationml.slide+xml"/>
  <Override PartName="/ppt/slides/slide272.xml" ContentType="application/vnd.openxmlformats-officedocument.presentationml.slide+xml"/>
  <Override PartName="/ppt/slides/slide273.xml" ContentType="application/vnd.openxmlformats-officedocument.presentationml.slide+xml"/>
  <Override PartName="/ppt/slides/slide274.xml" ContentType="application/vnd.openxmlformats-officedocument.presentationml.slide+xml"/>
  <Override PartName="/ppt/slides/slide275.xml" ContentType="application/vnd.openxmlformats-officedocument.presentationml.slide+xml"/>
  <Override PartName="/ppt/slides/slide276.xml" ContentType="application/vnd.openxmlformats-officedocument.presentationml.slide+xml"/>
  <Override PartName="/ppt/slides/slide277.xml" ContentType="application/vnd.openxmlformats-officedocument.presentationml.slide+xml"/>
  <Override PartName="/ppt/slides/slide278.xml" ContentType="application/vnd.openxmlformats-officedocument.presentationml.slide+xml"/>
  <Override PartName="/ppt/slides/slide279.xml" ContentType="application/vnd.openxmlformats-officedocument.presentationml.slide+xml"/>
  <Override PartName="/ppt/slides/slide280.xml" ContentType="application/vnd.openxmlformats-officedocument.presentationml.slide+xml"/>
  <Override PartName="/ppt/slides/slide281.xml" ContentType="application/vnd.openxmlformats-officedocument.presentationml.slide+xml"/>
  <Override PartName="/ppt/slides/slide282.xml" ContentType="application/vnd.openxmlformats-officedocument.presentationml.slide+xml"/>
  <Override PartName="/ppt/slides/slide283.xml" ContentType="application/vnd.openxmlformats-officedocument.presentationml.slide+xml"/>
  <Override PartName="/ppt/slides/slide284.xml" ContentType="application/vnd.openxmlformats-officedocument.presentationml.slide+xml"/>
  <Override PartName="/ppt/slides/slide285.xml" ContentType="application/vnd.openxmlformats-officedocument.presentationml.slide+xml"/>
  <Override PartName="/ppt/slides/slide286.xml" ContentType="application/vnd.openxmlformats-officedocument.presentationml.slide+xml"/>
  <Override PartName="/ppt/slides/slide287.xml" ContentType="application/vnd.openxmlformats-officedocument.presentationml.slide+xml"/>
  <Override PartName="/ppt/slides/slide288.xml" ContentType="application/vnd.openxmlformats-officedocument.presentationml.slide+xml"/>
  <Override PartName="/ppt/slides/slide289.xml" ContentType="application/vnd.openxmlformats-officedocument.presentationml.slide+xml"/>
  <Override PartName="/ppt/slides/slide290.xml" ContentType="application/vnd.openxmlformats-officedocument.presentationml.slide+xml"/>
  <Override PartName="/ppt/slides/slide291.xml" ContentType="application/vnd.openxmlformats-officedocument.presentationml.slide+xml"/>
  <Override PartName="/ppt/slides/slide292.xml" ContentType="application/vnd.openxmlformats-officedocument.presentationml.slide+xml"/>
  <Override PartName="/ppt/slides/slide293.xml" ContentType="application/vnd.openxmlformats-officedocument.presentationml.slide+xml"/>
  <Override PartName="/ppt/slides/slide294.xml" ContentType="application/vnd.openxmlformats-officedocument.presentationml.slide+xml"/>
  <Override PartName="/ppt/slides/slide295.xml" ContentType="application/vnd.openxmlformats-officedocument.presentationml.slide+xml"/>
  <Override PartName="/ppt/slides/slide296.xml" ContentType="application/vnd.openxmlformats-officedocument.presentationml.slide+xml"/>
  <Override PartName="/ppt/slides/slide297.xml" ContentType="application/vnd.openxmlformats-officedocument.presentationml.slide+xml"/>
  <Override PartName="/ppt/slides/slide298.xml" ContentType="application/vnd.openxmlformats-officedocument.presentationml.slide+xml"/>
  <Override PartName="/ppt/slides/slide299.xml" ContentType="application/vnd.openxmlformats-officedocument.presentationml.slide+xml"/>
  <Override PartName="/ppt/slides/slide300.xml" ContentType="application/vnd.openxmlformats-officedocument.presentationml.slide+xml"/>
  <Override PartName="/ppt/slides/slide301.xml" ContentType="application/vnd.openxmlformats-officedocument.presentationml.slide+xml"/>
  <Override PartName="/ppt/slides/slide302.xml" ContentType="application/vnd.openxmlformats-officedocument.presentationml.slide+xml"/>
  <Override PartName="/ppt/slides/slide303.xml" ContentType="application/vnd.openxmlformats-officedocument.presentationml.slide+xml"/>
  <Override PartName="/ppt/slides/slide304.xml" ContentType="application/vnd.openxmlformats-officedocument.presentationml.slide+xml"/>
  <Override PartName="/ppt/slides/slide305.xml" ContentType="application/vnd.openxmlformats-officedocument.presentationml.slide+xml"/>
  <Override PartName="/ppt/slides/slide306.xml" ContentType="application/vnd.openxmlformats-officedocument.presentationml.slide+xml"/>
  <Override PartName="/ppt/slides/slide307.xml" ContentType="application/vnd.openxmlformats-officedocument.presentationml.slide+xml"/>
  <Override PartName="/ppt/slides/slide308.xml" ContentType="application/vnd.openxmlformats-officedocument.presentationml.slide+xml"/>
  <Override PartName="/ppt/slides/slide309.xml" ContentType="application/vnd.openxmlformats-officedocument.presentationml.slide+xml"/>
  <Override PartName="/ppt/slides/slide310.xml" ContentType="application/vnd.openxmlformats-officedocument.presentationml.slide+xml"/>
  <Override PartName="/ppt/slides/slide311.xml" ContentType="application/vnd.openxmlformats-officedocument.presentationml.slide+xml"/>
  <Override PartName="/ppt/slides/slide312.xml" ContentType="application/vnd.openxmlformats-officedocument.presentationml.slide+xml"/>
  <Override PartName="/ppt/slides/slide313.xml" ContentType="application/vnd.openxmlformats-officedocument.presentationml.slide+xml"/>
  <Override PartName="/ppt/slides/slide314.xml" ContentType="application/vnd.openxmlformats-officedocument.presentationml.slide+xml"/>
  <Override PartName="/ppt/slides/slide315.xml" ContentType="application/vnd.openxmlformats-officedocument.presentationml.slide+xml"/>
  <Override PartName="/ppt/slides/slide316.xml" ContentType="application/vnd.openxmlformats-officedocument.presentationml.slide+xml"/>
  <Override PartName="/ppt/slides/slide317.xml" ContentType="application/vnd.openxmlformats-officedocument.presentationml.slide+xml"/>
  <Override PartName="/ppt/slides/slide318.xml" ContentType="application/vnd.openxmlformats-officedocument.presentationml.slide+xml"/>
  <Override PartName="/ppt/slides/slide319.xml" ContentType="application/vnd.openxmlformats-officedocument.presentationml.slide+xml"/>
  <Override PartName="/ppt/slides/slide320.xml" ContentType="application/vnd.openxmlformats-officedocument.presentationml.slide+xml"/>
  <Override PartName="/ppt/slides/slide321.xml" ContentType="application/vnd.openxmlformats-officedocument.presentationml.slide+xml"/>
  <Override PartName="/ppt/slides/slide322.xml" ContentType="application/vnd.openxmlformats-officedocument.presentationml.slide+xml"/>
  <Override PartName="/ppt/slides/slide323.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ink/ink1.xml" ContentType="application/inkml+xml"/>
  <Override PartName="/ppt/notesSlides/notesSlide1.xml" ContentType="application/vnd.openxmlformats-officedocument.presentationml.notesSlide+xml"/>
  <Override PartName="/ppt/notesSlides/notesSlide2.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 id="2147483660" r:id="rId2"/>
  </p:sldMasterIdLst>
  <p:notesMasterIdLst>
    <p:notesMasterId r:id="rId326"/>
  </p:notesMasterIdLst>
  <p:sldIdLst>
    <p:sldId id="285" r:id="rId3"/>
    <p:sldId id="614" r:id="rId4"/>
    <p:sldId id="615" r:id="rId5"/>
    <p:sldId id="287" r:id="rId6"/>
    <p:sldId id="694" r:id="rId7"/>
    <p:sldId id="695" r:id="rId8"/>
    <p:sldId id="681" r:id="rId9"/>
    <p:sldId id="680" r:id="rId10"/>
    <p:sldId id="273" r:id="rId11"/>
    <p:sldId id="302" r:id="rId12"/>
    <p:sldId id="587" r:id="rId13"/>
    <p:sldId id="588" r:id="rId14"/>
    <p:sldId id="589" r:id="rId15"/>
    <p:sldId id="274" r:id="rId16"/>
    <p:sldId id="303" r:id="rId17"/>
    <p:sldId id="590" r:id="rId18"/>
    <p:sldId id="591" r:id="rId19"/>
    <p:sldId id="592" r:id="rId20"/>
    <p:sldId id="275" r:id="rId21"/>
    <p:sldId id="304" r:id="rId22"/>
    <p:sldId id="593" r:id="rId23"/>
    <p:sldId id="594" r:id="rId24"/>
    <p:sldId id="595" r:id="rId25"/>
    <p:sldId id="276" r:id="rId26"/>
    <p:sldId id="305" r:id="rId27"/>
    <p:sldId id="277" r:id="rId28"/>
    <p:sldId id="599" r:id="rId29"/>
    <p:sldId id="602" r:id="rId30"/>
    <p:sldId id="603" r:id="rId31"/>
    <p:sldId id="605" r:id="rId32"/>
    <p:sldId id="278" r:id="rId33"/>
    <p:sldId id="306" r:id="rId34"/>
    <p:sldId id="616" r:id="rId35"/>
    <p:sldId id="606" r:id="rId36"/>
    <p:sldId id="617" r:id="rId37"/>
    <p:sldId id="618" r:id="rId38"/>
    <p:sldId id="279" r:id="rId39"/>
    <p:sldId id="645" r:id="rId40"/>
    <p:sldId id="607" r:id="rId41"/>
    <p:sldId id="620" r:id="rId42"/>
    <p:sldId id="619" r:id="rId43"/>
    <p:sldId id="282" r:id="rId44"/>
    <p:sldId id="283" r:id="rId45"/>
    <p:sldId id="608" r:id="rId46"/>
    <p:sldId id="621" r:id="rId47"/>
    <p:sldId id="622" r:id="rId48"/>
    <p:sldId id="284" r:id="rId49"/>
    <p:sldId id="646" r:id="rId50"/>
    <p:sldId id="609" r:id="rId51"/>
    <p:sldId id="623" r:id="rId52"/>
    <p:sldId id="624" r:id="rId53"/>
    <p:sldId id="428" r:id="rId54"/>
    <p:sldId id="429" r:id="rId55"/>
    <p:sldId id="430" r:id="rId56"/>
    <p:sldId id="431" r:id="rId57"/>
    <p:sldId id="432" r:id="rId58"/>
    <p:sldId id="433" r:id="rId59"/>
    <p:sldId id="434" r:id="rId60"/>
    <p:sldId id="435" r:id="rId61"/>
    <p:sldId id="436" r:id="rId62"/>
    <p:sldId id="437" r:id="rId63"/>
    <p:sldId id="438" r:id="rId64"/>
    <p:sldId id="439" r:id="rId65"/>
    <p:sldId id="440" r:id="rId66"/>
    <p:sldId id="441" r:id="rId67"/>
    <p:sldId id="442" r:id="rId68"/>
    <p:sldId id="444" r:id="rId69"/>
    <p:sldId id="446" r:id="rId70"/>
    <p:sldId id="447" r:id="rId71"/>
    <p:sldId id="448" r:id="rId72"/>
    <p:sldId id="449" r:id="rId73"/>
    <p:sldId id="471" r:id="rId74"/>
    <p:sldId id="472" r:id="rId75"/>
    <p:sldId id="473" r:id="rId76"/>
    <p:sldId id="474" r:id="rId77"/>
    <p:sldId id="475" r:id="rId78"/>
    <p:sldId id="476" r:id="rId79"/>
    <p:sldId id="477" r:id="rId80"/>
    <p:sldId id="479" r:id="rId81"/>
    <p:sldId id="478" r:id="rId82"/>
    <p:sldId id="480" r:id="rId83"/>
    <p:sldId id="481" r:id="rId84"/>
    <p:sldId id="482" r:id="rId85"/>
    <p:sldId id="483" r:id="rId86"/>
    <p:sldId id="484" r:id="rId87"/>
    <p:sldId id="485" r:id="rId88"/>
    <p:sldId id="486" r:id="rId89"/>
    <p:sldId id="487" r:id="rId90"/>
    <p:sldId id="488" r:id="rId91"/>
    <p:sldId id="489" r:id="rId92"/>
    <p:sldId id="490" r:id="rId93"/>
    <p:sldId id="491" r:id="rId94"/>
    <p:sldId id="492" r:id="rId95"/>
    <p:sldId id="493" r:id="rId96"/>
    <p:sldId id="494" r:id="rId97"/>
    <p:sldId id="495" r:id="rId98"/>
    <p:sldId id="496" r:id="rId99"/>
    <p:sldId id="497" r:id="rId100"/>
    <p:sldId id="498" r:id="rId101"/>
    <p:sldId id="499" r:id="rId102"/>
    <p:sldId id="500" r:id="rId103"/>
    <p:sldId id="501" r:id="rId104"/>
    <p:sldId id="502" r:id="rId105"/>
    <p:sldId id="503" r:id="rId106"/>
    <p:sldId id="504" r:id="rId107"/>
    <p:sldId id="505" r:id="rId108"/>
    <p:sldId id="507" r:id="rId109"/>
    <p:sldId id="508" r:id="rId110"/>
    <p:sldId id="509" r:id="rId111"/>
    <p:sldId id="510" r:id="rId112"/>
    <p:sldId id="511" r:id="rId113"/>
    <p:sldId id="512" r:id="rId114"/>
    <p:sldId id="513" r:id="rId115"/>
    <p:sldId id="514" r:id="rId116"/>
    <p:sldId id="515" r:id="rId117"/>
    <p:sldId id="516" r:id="rId118"/>
    <p:sldId id="517" r:id="rId119"/>
    <p:sldId id="518" r:id="rId120"/>
    <p:sldId id="506" r:id="rId121"/>
    <p:sldId id="519" r:id="rId122"/>
    <p:sldId id="520" r:id="rId123"/>
    <p:sldId id="521" r:id="rId124"/>
    <p:sldId id="522" r:id="rId125"/>
    <p:sldId id="523" r:id="rId126"/>
    <p:sldId id="524" r:id="rId127"/>
    <p:sldId id="525" r:id="rId128"/>
    <p:sldId id="526" r:id="rId129"/>
    <p:sldId id="527" r:id="rId130"/>
    <p:sldId id="528" r:id="rId131"/>
    <p:sldId id="529" r:id="rId132"/>
    <p:sldId id="530" r:id="rId133"/>
    <p:sldId id="531" r:id="rId134"/>
    <p:sldId id="532" r:id="rId135"/>
    <p:sldId id="533" r:id="rId136"/>
    <p:sldId id="535" r:id="rId137"/>
    <p:sldId id="537" r:id="rId138"/>
    <p:sldId id="536" r:id="rId139"/>
    <p:sldId id="538" r:id="rId140"/>
    <p:sldId id="539" r:id="rId141"/>
    <p:sldId id="540" r:id="rId142"/>
    <p:sldId id="541" r:id="rId143"/>
    <p:sldId id="542" r:id="rId144"/>
    <p:sldId id="543" r:id="rId145"/>
    <p:sldId id="544" r:id="rId146"/>
    <p:sldId id="545" r:id="rId147"/>
    <p:sldId id="546" r:id="rId148"/>
    <p:sldId id="547" r:id="rId149"/>
    <p:sldId id="548" r:id="rId150"/>
    <p:sldId id="549" r:id="rId151"/>
    <p:sldId id="550" r:id="rId152"/>
    <p:sldId id="551" r:id="rId153"/>
    <p:sldId id="553" r:id="rId154"/>
    <p:sldId id="554" r:id="rId155"/>
    <p:sldId id="555" r:id="rId156"/>
    <p:sldId id="613" r:id="rId157"/>
    <p:sldId id="682" r:id="rId158"/>
    <p:sldId id="683" r:id="rId159"/>
    <p:sldId id="684" r:id="rId160"/>
    <p:sldId id="685" r:id="rId161"/>
    <p:sldId id="686" r:id="rId162"/>
    <p:sldId id="687" r:id="rId163"/>
    <p:sldId id="688" r:id="rId164"/>
    <p:sldId id="689" r:id="rId165"/>
    <p:sldId id="690" r:id="rId166"/>
    <p:sldId id="691" r:id="rId167"/>
    <p:sldId id="692" r:id="rId168"/>
    <p:sldId id="693" r:id="rId169"/>
    <p:sldId id="552" r:id="rId170"/>
    <p:sldId id="300" r:id="rId171"/>
    <p:sldId id="342" r:id="rId172"/>
    <p:sldId id="644" r:id="rId173"/>
    <p:sldId id="327" r:id="rId174"/>
    <p:sldId id="341" r:id="rId175"/>
    <p:sldId id="366" r:id="rId176"/>
    <p:sldId id="367" r:id="rId177"/>
    <p:sldId id="368" r:id="rId178"/>
    <p:sldId id="369" r:id="rId179"/>
    <p:sldId id="370" r:id="rId180"/>
    <p:sldId id="346" r:id="rId181"/>
    <p:sldId id="371" r:id="rId182"/>
    <p:sldId id="347" r:id="rId183"/>
    <p:sldId id="632" r:id="rId184"/>
    <p:sldId id="348" r:id="rId185"/>
    <p:sldId id="678" r:id="rId186"/>
    <p:sldId id="679" r:id="rId187"/>
    <p:sldId id="662" r:id="rId188"/>
    <p:sldId id="663" r:id="rId189"/>
    <p:sldId id="664" r:id="rId190"/>
    <p:sldId id="665" r:id="rId191"/>
    <p:sldId id="666" r:id="rId192"/>
    <p:sldId id="667" r:id="rId193"/>
    <p:sldId id="668" r:id="rId194"/>
    <p:sldId id="673" r:id="rId195"/>
    <p:sldId id="669" r:id="rId196"/>
    <p:sldId id="674" r:id="rId197"/>
    <p:sldId id="670" r:id="rId198"/>
    <p:sldId id="675" r:id="rId199"/>
    <p:sldId id="671" r:id="rId200"/>
    <p:sldId id="676" r:id="rId201"/>
    <p:sldId id="672" r:id="rId202"/>
    <p:sldId id="677" r:id="rId203"/>
    <p:sldId id="349" r:id="rId204"/>
    <p:sldId id="633" r:id="rId205"/>
    <p:sldId id="634" r:id="rId206"/>
    <p:sldId id="635" r:id="rId207"/>
    <p:sldId id="636" r:id="rId208"/>
    <p:sldId id="637" r:id="rId209"/>
    <p:sldId id="638" r:id="rId210"/>
    <p:sldId id="639" r:id="rId211"/>
    <p:sldId id="640" r:id="rId212"/>
    <p:sldId id="641" r:id="rId213"/>
    <p:sldId id="642" r:id="rId214"/>
    <p:sldId id="643" r:id="rId215"/>
    <p:sldId id="351" r:id="rId216"/>
    <p:sldId id="352" r:id="rId217"/>
    <p:sldId id="355" r:id="rId218"/>
    <p:sldId id="353" r:id="rId219"/>
    <p:sldId id="356" r:id="rId220"/>
    <p:sldId id="396" r:id="rId221"/>
    <p:sldId id="397" r:id="rId222"/>
    <p:sldId id="296" r:id="rId223"/>
    <p:sldId id="652" r:id="rId224"/>
    <p:sldId id="653" r:id="rId225"/>
    <p:sldId id="358" r:id="rId226"/>
    <p:sldId id="357" r:id="rId227"/>
    <p:sldId id="359" r:id="rId228"/>
    <p:sldId id="360" r:id="rId229"/>
    <p:sldId id="374" r:id="rId230"/>
    <p:sldId id="376" r:id="rId231"/>
    <p:sldId id="655" r:id="rId232"/>
    <p:sldId id="656" r:id="rId233"/>
    <p:sldId id="657" r:id="rId234"/>
    <p:sldId id="377" r:id="rId235"/>
    <p:sldId id="658" r:id="rId236"/>
    <p:sldId id="660" r:id="rId237"/>
    <p:sldId id="380" r:id="rId238"/>
    <p:sldId id="381" r:id="rId239"/>
    <p:sldId id="382" r:id="rId240"/>
    <p:sldId id="383" r:id="rId241"/>
    <p:sldId id="384" r:id="rId242"/>
    <p:sldId id="385" r:id="rId243"/>
    <p:sldId id="386" r:id="rId244"/>
    <p:sldId id="387" r:id="rId245"/>
    <p:sldId id="390" r:id="rId246"/>
    <p:sldId id="391" r:id="rId247"/>
    <p:sldId id="403" r:id="rId248"/>
    <p:sldId id="404" r:id="rId249"/>
    <p:sldId id="405" r:id="rId250"/>
    <p:sldId id="406" r:id="rId251"/>
    <p:sldId id="407" r:id="rId252"/>
    <p:sldId id="408" r:id="rId253"/>
    <p:sldId id="409" r:id="rId254"/>
    <p:sldId id="410" r:id="rId255"/>
    <p:sldId id="411" r:id="rId256"/>
    <p:sldId id="412" r:id="rId257"/>
    <p:sldId id="413" r:id="rId258"/>
    <p:sldId id="414" r:id="rId259"/>
    <p:sldId id="415" r:id="rId260"/>
    <p:sldId id="416" r:id="rId261"/>
    <p:sldId id="565" r:id="rId262"/>
    <p:sldId id="566" r:id="rId263"/>
    <p:sldId id="567" r:id="rId264"/>
    <p:sldId id="417" r:id="rId265"/>
    <p:sldId id="418" r:id="rId266"/>
    <p:sldId id="419" r:id="rId267"/>
    <p:sldId id="420" r:id="rId268"/>
    <p:sldId id="421" r:id="rId269"/>
    <p:sldId id="422" r:id="rId270"/>
    <p:sldId id="423" r:id="rId271"/>
    <p:sldId id="424" r:id="rId272"/>
    <p:sldId id="425" r:id="rId273"/>
    <p:sldId id="426" r:id="rId274"/>
    <p:sldId id="427" r:id="rId275"/>
    <p:sldId id="392" r:id="rId276"/>
    <p:sldId id="393" r:id="rId277"/>
    <p:sldId id="394" r:id="rId278"/>
    <p:sldId id="399" r:id="rId279"/>
    <p:sldId id="400" r:id="rId280"/>
    <p:sldId id="401" r:id="rId281"/>
    <p:sldId id="402" r:id="rId282"/>
    <p:sldId id="398" r:id="rId283"/>
    <p:sldId id="395" r:id="rId284"/>
    <p:sldId id="301" r:id="rId285"/>
    <p:sldId id="307" r:id="rId286"/>
    <p:sldId id="308" r:id="rId287"/>
    <p:sldId id="266" r:id="rId288"/>
    <p:sldId id="372" r:id="rId289"/>
    <p:sldId id="576" r:id="rId290"/>
    <p:sldId id="577" r:id="rId291"/>
    <p:sldId id="450" r:id="rId292"/>
    <p:sldId id="256" r:id="rId293"/>
    <p:sldId id="451" r:id="rId294"/>
    <p:sldId id="452" r:id="rId295"/>
    <p:sldId id="453" r:id="rId296"/>
    <p:sldId id="454" r:id="rId297"/>
    <p:sldId id="455" r:id="rId298"/>
    <p:sldId id="456" r:id="rId299"/>
    <p:sldId id="457" r:id="rId300"/>
    <p:sldId id="458" r:id="rId301"/>
    <p:sldId id="469" r:id="rId302"/>
    <p:sldId id="561" r:id="rId303"/>
    <p:sldId id="562" r:id="rId304"/>
    <p:sldId id="557" r:id="rId305"/>
    <p:sldId id="460" r:id="rId306"/>
    <p:sldId id="461" r:id="rId307"/>
    <p:sldId id="462" r:id="rId308"/>
    <p:sldId id="463" r:id="rId309"/>
    <p:sldId id="464" r:id="rId310"/>
    <p:sldId id="465" r:id="rId311"/>
    <p:sldId id="564" r:id="rId312"/>
    <p:sldId id="466" r:id="rId313"/>
    <p:sldId id="558" r:id="rId314"/>
    <p:sldId id="559" r:id="rId315"/>
    <p:sldId id="570" r:id="rId316"/>
    <p:sldId id="571" r:id="rId317"/>
    <p:sldId id="572" r:id="rId318"/>
    <p:sldId id="573" r:id="rId319"/>
    <p:sldId id="574" r:id="rId320"/>
    <p:sldId id="575" r:id="rId321"/>
    <p:sldId id="569" r:id="rId322"/>
    <p:sldId id="563" r:id="rId323"/>
    <p:sldId id="568" r:id="rId324"/>
    <p:sldId id="560" r:id="rId325"/>
  </p:sldIdLst>
  <p:sldSz cx="12192000" cy="6858000"/>
  <p:notesSz cx="7004050" cy="929005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2160" userDrawn="1">
          <p15:clr>
            <a:srgbClr val="A4A3A4"/>
          </p15:clr>
        </p15:guide>
        <p15:guide id="2" pos="3840" userDrawn="1">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5940675A-B579-460E-94D1-54222C63F5DA}" styleName="No Style, Table Grid">
    <a:wholeTbl>
      <a:tcTxStyle>
        <a:fontRef idx="minor">
          <a:scrgbClr r="0" g="0" b="0"/>
        </a:fontRef>
        <a:schemeClr val="tx1"/>
      </a:tcTxStyle>
      <a:tcStyle>
        <a:tcBdr>
          <a:left>
            <a:ln w="12700" cmpd="sng">
              <a:solidFill>
                <a:schemeClr val="tx1"/>
              </a:solidFill>
            </a:ln>
          </a:left>
          <a:right>
            <a:ln w="12700" cmpd="sng">
              <a:solidFill>
                <a:schemeClr val="tx1"/>
              </a:solidFill>
            </a:ln>
          </a:right>
          <a:top>
            <a:ln w="12700" cmpd="sng">
              <a:solidFill>
                <a:schemeClr val="tx1"/>
              </a:solidFill>
            </a:ln>
          </a:top>
          <a:bottom>
            <a:ln w="12700" cmpd="sng">
              <a:solidFill>
                <a:schemeClr val="tx1"/>
              </a:solidFill>
            </a:ln>
          </a:bottom>
          <a:insideH>
            <a:ln w="12700" cmpd="sng">
              <a:solidFill>
                <a:schemeClr val="tx1"/>
              </a:solidFill>
            </a:ln>
          </a:insideH>
          <a:insideV>
            <a:ln w="12700" cmpd="sng">
              <a:solidFill>
                <a:schemeClr val="tx1"/>
              </a:solidFill>
            </a:ln>
          </a:insideV>
        </a:tcBdr>
        <a:fill>
          <a:noFill/>
        </a:fill>
      </a:tcStyle>
    </a:wholeTbl>
  </a:tblStyle>
  <a:tblStyle styleId="{073A0DAA-6AF3-43AB-8588-CEC1D06C72B9}" styleName="Medium Style 2">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dk1">
              <a:tint val="20000"/>
            </a:schemeClr>
          </a:solidFill>
        </a:fill>
      </a:tcStyle>
    </a:wholeTbl>
    <a:band1H>
      <a:tcStyle>
        <a:tcBdr/>
        <a:fill>
          <a:solidFill>
            <a:schemeClr val="dk1">
              <a:tint val="40000"/>
            </a:schemeClr>
          </a:solidFill>
        </a:fill>
      </a:tcStyle>
    </a:band1H>
    <a:band2H>
      <a:tcStyle>
        <a:tcBdr/>
      </a:tcStyle>
    </a:band2H>
    <a:band1V>
      <a:tcStyle>
        <a:tcBdr/>
        <a:fill>
          <a:solidFill>
            <a:schemeClr val="dk1">
              <a:tint val="40000"/>
            </a:schemeClr>
          </a:solidFill>
        </a:fill>
      </a:tcStyle>
    </a:band1V>
    <a:band2V>
      <a:tcStyle>
        <a:tcBdr/>
      </a:tcStyle>
    </a:band2V>
    <a:lastCol>
      <a:tcTxStyle b="on">
        <a:fontRef idx="minor">
          <a:prstClr val="black"/>
        </a:fontRef>
        <a:schemeClr val="lt1"/>
      </a:tcTxStyle>
      <a:tcStyle>
        <a:tcBdr/>
        <a:fill>
          <a:solidFill>
            <a:schemeClr val="dk1"/>
          </a:solidFill>
        </a:fill>
      </a:tcStyle>
    </a:lastCol>
    <a:firstCol>
      <a:tcTxStyle b="on">
        <a:fontRef idx="minor">
          <a:prstClr val="black"/>
        </a:fontRef>
        <a:schemeClr val="lt1"/>
      </a:tcTxStyle>
      <a:tcStyle>
        <a:tcBdr/>
        <a:fill>
          <a:solidFill>
            <a:schemeClr val="dk1"/>
          </a:solidFill>
        </a:fill>
      </a:tcStyle>
    </a:firstCol>
    <a:lastRow>
      <a:tcTxStyle b="on">
        <a:fontRef idx="minor">
          <a:prstClr val="black"/>
        </a:fontRef>
        <a:schemeClr val="lt1"/>
      </a:tcTxStyle>
      <a:tcStyle>
        <a:tcBdr>
          <a:top>
            <a:ln w="38100" cmpd="sng">
              <a:solidFill>
                <a:schemeClr val="lt1"/>
              </a:solidFill>
            </a:ln>
          </a:top>
        </a:tcBdr>
        <a:fill>
          <a:solidFill>
            <a:schemeClr val="dk1"/>
          </a:solidFill>
        </a:fill>
      </a:tcStyle>
    </a:lastRow>
    <a:firstRow>
      <a:tcTxStyle b="on">
        <a:fontRef idx="minor">
          <a:prstClr val="black"/>
        </a:fontRef>
        <a:schemeClr val="lt1"/>
      </a:tcTxStyle>
      <a:tcStyle>
        <a:tcBdr>
          <a:bottom>
            <a:ln w="38100" cmpd="sng">
              <a:solidFill>
                <a:schemeClr val="lt1"/>
              </a:solidFill>
            </a:ln>
          </a:bottom>
        </a:tcBdr>
        <a:fill>
          <a:solidFill>
            <a:schemeClr val="dk1"/>
          </a:solidFill>
        </a:fill>
      </a:tcStyle>
    </a:firstRow>
  </a:tblStyle>
  <a:tblStyle styleId="{2D5ABB26-0587-4C30-8999-92F81FD0307C}" styleName="No Style, No Grid">
    <a:wholeTbl>
      <a:tcTxStyle>
        <a:fontRef idx="minor">
          <a:scrgbClr r="0" g="0" b="0"/>
        </a:fontRef>
        <a:schemeClr val="tx1"/>
      </a:tcTxStyle>
      <a:tcStyle>
        <a:tcBdr>
          <a:left>
            <a:ln>
              <a:noFill/>
            </a:ln>
          </a:left>
          <a:right>
            <a:ln>
              <a:noFill/>
            </a:ln>
          </a:right>
          <a:top>
            <a:ln>
              <a:noFill/>
            </a:ln>
          </a:top>
          <a:bottom>
            <a:ln>
              <a:noFill/>
            </a:ln>
          </a:bottom>
          <a:insideH>
            <a:ln>
              <a:noFill/>
            </a:ln>
          </a:insideH>
          <a:insideV>
            <a:ln>
              <a:noFill/>
            </a:ln>
          </a:insideV>
        </a:tcBdr>
        <a:fill>
          <a:noFill/>
        </a:fill>
      </a:tcStyle>
    </a:wholeTbl>
  </a:tblStyle>
  <a:tblStyle styleId="{616DA210-FB5B-4158-B5E0-FEB733F419BA}" styleName="Light Style 3">
    <a:wholeTbl>
      <a:tcTxStyle>
        <a:fontRef idx="minor">
          <a:scrgbClr r="0" g="0" b="0"/>
        </a:fontRef>
        <a:schemeClr val="tx1"/>
      </a:tcTxStyle>
      <a:tcStyle>
        <a:tcBdr>
          <a:left>
            <a:ln w="12700" cmpd="sng">
              <a:solidFill>
                <a:schemeClr val="tx1"/>
              </a:solidFill>
            </a:ln>
          </a:left>
          <a:right>
            <a:ln w="12700" cmpd="sng">
              <a:solidFill>
                <a:schemeClr val="tx1"/>
              </a:solidFill>
            </a:ln>
          </a:right>
          <a:top>
            <a:ln w="12700" cmpd="sng">
              <a:solidFill>
                <a:schemeClr val="tx1"/>
              </a:solidFill>
            </a:ln>
          </a:top>
          <a:bottom>
            <a:ln w="12700" cmpd="sng">
              <a:solidFill>
                <a:schemeClr val="tx1"/>
              </a:solidFill>
            </a:ln>
          </a:bottom>
          <a:insideH>
            <a:ln w="12700" cmpd="sng">
              <a:solidFill>
                <a:schemeClr val="tx1"/>
              </a:solidFill>
            </a:ln>
          </a:insideH>
          <a:insideV>
            <a:ln w="12700" cmpd="sng">
              <a:solidFill>
                <a:schemeClr val="tx1"/>
              </a:solidFill>
            </a:ln>
          </a:insideV>
        </a:tcBdr>
        <a:fill>
          <a:noFill/>
        </a:fill>
      </a:tcStyle>
    </a:wholeTbl>
    <a:band1H>
      <a:tcStyle>
        <a:tcBdr/>
        <a:fill>
          <a:solidFill>
            <a:schemeClr val="tx1">
              <a:alpha val="20000"/>
            </a:schemeClr>
          </a:solidFill>
        </a:fill>
      </a:tcStyle>
    </a:band1H>
    <a:band1V>
      <a:tcStyle>
        <a:tcBdr/>
        <a:fill>
          <a:solidFill>
            <a:schemeClr val="tx1">
              <a:alpha val="20000"/>
            </a:schemeClr>
          </a:solidFill>
        </a:fill>
      </a:tcStyle>
    </a:band1V>
    <a:lastCol>
      <a:tcTxStyle b="on"/>
      <a:tcStyle>
        <a:tcBdr/>
      </a:tcStyle>
    </a:lastCol>
    <a:firstCol>
      <a:tcTxStyle b="on"/>
      <a:tcStyle>
        <a:tcBdr/>
      </a:tcStyle>
    </a:firstCol>
    <a:lastRow>
      <a:tcTxStyle b="on"/>
      <a:tcStyle>
        <a:tcBdr>
          <a:top>
            <a:ln w="50800" cmpd="dbl">
              <a:solidFill>
                <a:schemeClr val="tx1"/>
              </a:solidFill>
            </a:ln>
          </a:top>
        </a:tcBdr>
        <a:fill>
          <a:noFill/>
        </a:fill>
      </a:tcStyle>
    </a:lastRow>
    <a:firstRow>
      <a:tcTxStyle b="on"/>
      <a:tcStyle>
        <a:tcBdr>
          <a:bottom>
            <a:ln w="25400" cmpd="sng">
              <a:solidFill>
                <a:schemeClr val="tx1"/>
              </a:solidFill>
            </a:ln>
          </a:bottom>
        </a:tcBdr>
        <a:fill>
          <a:noFill/>
        </a:fill>
      </a:tcStyle>
    </a:firstRow>
  </a:tblStyle>
  <a:tblStyle styleId="{7E9639D4-E3E2-4D34-9284-5A2195B3D0D7}" styleName="Light Style 2">
    <a:wholeTbl>
      <a:tcTxStyle>
        <a:fontRef idx="minor">
          <a:scrgbClr r="0" g="0" b="0"/>
        </a:fontRef>
        <a:schemeClr val="tx1"/>
      </a:tcTxStyle>
      <a:tcStyle>
        <a:tcBdr>
          <a:left>
            <a:lnRef idx="1">
              <a:schemeClr val="tx1"/>
            </a:lnRef>
          </a:left>
          <a:right>
            <a:lnRef idx="1">
              <a:schemeClr val="tx1"/>
            </a:lnRef>
          </a:right>
          <a:top>
            <a:lnRef idx="1">
              <a:schemeClr val="tx1"/>
            </a:lnRef>
          </a:top>
          <a:bottom>
            <a:lnRef idx="1">
              <a:schemeClr val="tx1"/>
            </a:lnRef>
          </a:bottom>
          <a:insideH>
            <a:ln>
              <a:noFill/>
            </a:ln>
          </a:insideH>
          <a:insideV>
            <a:ln>
              <a:noFill/>
            </a:ln>
          </a:insideV>
        </a:tcBdr>
        <a:fill>
          <a:noFill/>
        </a:fill>
      </a:tcStyle>
    </a:wholeTbl>
    <a:band1H>
      <a:tcStyle>
        <a:tcBdr>
          <a:top>
            <a:lnRef idx="1">
              <a:schemeClr val="tx1"/>
            </a:lnRef>
          </a:top>
          <a:bottom>
            <a:lnRef idx="1">
              <a:schemeClr val="tx1"/>
            </a:lnRef>
          </a:bottom>
        </a:tcBdr>
      </a:tcStyle>
    </a:band1H>
    <a:band1V>
      <a:tcStyle>
        <a:tcBdr>
          <a:left>
            <a:lnRef idx="1">
              <a:schemeClr val="tx1"/>
            </a:lnRef>
          </a:left>
          <a:right>
            <a:lnRef idx="1">
              <a:schemeClr val="tx1"/>
            </a:lnRef>
          </a:right>
        </a:tcBdr>
      </a:tcStyle>
    </a:band1V>
    <a:band2V>
      <a:tcStyle>
        <a:tcBdr>
          <a:left>
            <a:lnRef idx="1">
              <a:schemeClr val="tx1"/>
            </a:lnRef>
          </a:left>
          <a:right>
            <a:lnRef idx="1">
              <a:schemeClr val="tx1"/>
            </a:lnRef>
          </a:right>
        </a:tcBdr>
      </a:tcStyle>
    </a:band2V>
    <a:lastCol>
      <a:tcTxStyle b="on"/>
      <a:tcStyle>
        <a:tcBdr/>
      </a:tcStyle>
    </a:lastCol>
    <a:firstCol>
      <a:tcTxStyle b="on"/>
      <a:tcStyle>
        <a:tcBdr/>
      </a:tcStyle>
    </a:firstCol>
    <a:lastRow>
      <a:tcTxStyle b="on"/>
      <a:tcStyle>
        <a:tcBdr>
          <a:top>
            <a:ln w="50800" cmpd="dbl">
              <a:solidFill>
                <a:schemeClr val="tx1"/>
              </a:solidFill>
            </a:ln>
          </a:top>
        </a:tcBdr>
      </a:tcStyle>
    </a:lastRow>
    <a:firstRow>
      <a:tcTxStyle b="on">
        <a:fontRef idx="minor">
          <a:scrgbClr r="0" g="0" b="0"/>
        </a:fontRef>
        <a:schemeClr val="bg1"/>
      </a:tcTxStyle>
      <a:tcStyle>
        <a:tcBdr/>
        <a:fillRef idx="1">
          <a:schemeClr val="tx1"/>
        </a:fillRef>
      </a:tcStyle>
    </a:firstRow>
  </a:tblStyle>
  <a:tblStyle styleId="{93296810-A885-4BE3-A3E7-6D5BEEA58F35}" styleName="Medium Style 2 - Accent 6">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6">
              <a:tint val="20000"/>
            </a:schemeClr>
          </a:solidFill>
        </a:fill>
      </a:tcStyle>
    </a:wholeTbl>
    <a:band1H>
      <a:tcStyle>
        <a:tcBdr/>
        <a:fill>
          <a:solidFill>
            <a:schemeClr val="accent6">
              <a:tint val="40000"/>
            </a:schemeClr>
          </a:solidFill>
        </a:fill>
      </a:tcStyle>
    </a:band1H>
    <a:band2H>
      <a:tcStyle>
        <a:tcBdr/>
      </a:tcStyle>
    </a:band2H>
    <a:band1V>
      <a:tcStyle>
        <a:tcBdr/>
        <a:fill>
          <a:solidFill>
            <a:schemeClr val="accent6">
              <a:tint val="40000"/>
            </a:schemeClr>
          </a:solidFill>
        </a:fill>
      </a:tcStyle>
    </a:band1V>
    <a:band2V>
      <a:tcStyle>
        <a:tcBdr/>
      </a:tcStyle>
    </a:band2V>
    <a:lastCol>
      <a:tcTxStyle b="on">
        <a:fontRef idx="minor">
          <a:prstClr val="black"/>
        </a:fontRef>
        <a:schemeClr val="lt1"/>
      </a:tcTxStyle>
      <a:tcStyle>
        <a:tcBdr/>
        <a:fill>
          <a:solidFill>
            <a:schemeClr val="accent6"/>
          </a:solidFill>
        </a:fill>
      </a:tcStyle>
    </a:lastCol>
    <a:firstCol>
      <a:tcTxStyle b="on">
        <a:fontRef idx="minor">
          <a:prstClr val="black"/>
        </a:fontRef>
        <a:schemeClr val="lt1"/>
      </a:tcTxStyle>
      <a:tcStyle>
        <a:tcBdr/>
        <a:fill>
          <a:solidFill>
            <a:schemeClr val="accent6"/>
          </a:solidFill>
        </a:fill>
      </a:tcStyle>
    </a:firstCol>
    <a:lastRow>
      <a:tcTxStyle b="on">
        <a:fontRef idx="minor">
          <a:prstClr val="black"/>
        </a:fontRef>
        <a:schemeClr val="lt1"/>
      </a:tcTxStyle>
      <a:tcStyle>
        <a:tcBdr>
          <a:top>
            <a:ln w="38100" cmpd="sng">
              <a:solidFill>
                <a:schemeClr val="lt1"/>
              </a:solidFill>
            </a:ln>
          </a:top>
        </a:tcBdr>
        <a:fill>
          <a:solidFill>
            <a:schemeClr val="accent6"/>
          </a:solidFill>
        </a:fill>
      </a:tcStyle>
    </a:lastRow>
    <a:firstRow>
      <a:tcTxStyle b="on">
        <a:fontRef idx="minor">
          <a:prstClr val="black"/>
        </a:fontRef>
        <a:schemeClr val="lt1"/>
      </a:tcTxStyle>
      <a:tcStyle>
        <a:tcBdr>
          <a:bottom>
            <a:ln w="38100" cmpd="sng">
              <a:solidFill>
                <a:schemeClr val="lt1"/>
              </a:solidFill>
            </a:ln>
          </a:bottom>
        </a:tcBdr>
        <a:fill>
          <a:solidFill>
            <a:schemeClr val="accent6"/>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6630" autoAdjust="0"/>
    <p:restoredTop sz="96130" autoAdjust="0"/>
  </p:normalViewPr>
  <p:slideViewPr>
    <p:cSldViewPr snapToGrid="0">
      <p:cViewPr varScale="1">
        <p:scale>
          <a:sx n="103" d="100"/>
          <a:sy n="103" d="100"/>
        </p:scale>
        <p:origin x="126" y="138"/>
      </p:cViewPr>
      <p:guideLst>
        <p:guide orient="horz" pos="2160"/>
        <p:guide pos="3840"/>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117" Type="http://schemas.openxmlformats.org/officeDocument/2006/relationships/slide" Target="slides/slide115.xml"/><Relationship Id="rId299" Type="http://schemas.openxmlformats.org/officeDocument/2006/relationships/slide" Target="slides/slide297.xml"/><Relationship Id="rId21" Type="http://schemas.openxmlformats.org/officeDocument/2006/relationships/slide" Target="slides/slide19.xml"/><Relationship Id="rId63" Type="http://schemas.openxmlformats.org/officeDocument/2006/relationships/slide" Target="slides/slide61.xml"/><Relationship Id="rId159" Type="http://schemas.openxmlformats.org/officeDocument/2006/relationships/slide" Target="slides/slide157.xml"/><Relationship Id="rId324" Type="http://schemas.openxmlformats.org/officeDocument/2006/relationships/slide" Target="slides/slide322.xml"/><Relationship Id="rId170" Type="http://schemas.openxmlformats.org/officeDocument/2006/relationships/slide" Target="slides/slide168.xml"/><Relationship Id="rId226" Type="http://schemas.openxmlformats.org/officeDocument/2006/relationships/slide" Target="slides/slide224.xml"/><Relationship Id="rId268" Type="http://schemas.openxmlformats.org/officeDocument/2006/relationships/slide" Target="slides/slide266.xml"/><Relationship Id="rId32" Type="http://schemas.openxmlformats.org/officeDocument/2006/relationships/slide" Target="slides/slide30.xml"/><Relationship Id="rId74" Type="http://schemas.openxmlformats.org/officeDocument/2006/relationships/slide" Target="slides/slide72.xml"/><Relationship Id="rId128" Type="http://schemas.openxmlformats.org/officeDocument/2006/relationships/slide" Target="slides/slide126.xml"/><Relationship Id="rId5" Type="http://schemas.openxmlformats.org/officeDocument/2006/relationships/slide" Target="slides/slide3.xml"/><Relationship Id="rId181" Type="http://schemas.openxmlformats.org/officeDocument/2006/relationships/slide" Target="slides/slide179.xml"/><Relationship Id="rId237" Type="http://schemas.openxmlformats.org/officeDocument/2006/relationships/slide" Target="slides/slide235.xml"/><Relationship Id="rId279" Type="http://schemas.openxmlformats.org/officeDocument/2006/relationships/slide" Target="slides/slide277.xml"/><Relationship Id="rId43" Type="http://schemas.openxmlformats.org/officeDocument/2006/relationships/slide" Target="slides/slide41.xml"/><Relationship Id="rId139" Type="http://schemas.openxmlformats.org/officeDocument/2006/relationships/slide" Target="slides/slide137.xml"/><Relationship Id="rId290" Type="http://schemas.openxmlformats.org/officeDocument/2006/relationships/slide" Target="slides/slide288.xml"/><Relationship Id="rId304" Type="http://schemas.openxmlformats.org/officeDocument/2006/relationships/slide" Target="slides/slide302.xml"/><Relationship Id="rId85" Type="http://schemas.openxmlformats.org/officeDocument/2006/relationships/slide" Target="slides/slide83.xml"/><Relationship Id="rId150" Type="http://schemas.openxmlformats.org/officeDocument/2006/relationships/slide" Target="slides/slide148.xml"/><Relationship Id="rId192" Type="http://schemas.openxmlformats.org/officeDocument/2006/relationships/slide" Target="slides/slide190.xml"/><Relationship Id="rId206" Type="http://schemas.openxmlformats.org/officeDocument/2006/relationships/slide" Target="slides/slide204.xml"/><Relationship Id="rId248" Type="http://schemas.openxmlformats.org/officeDocument/2006/relationships/slide" Target="slides/slide246.xml"/><Relationship Id="rId12" Type="http://schemas.openxmlformats.org/officeDocument/2006/relationships/slide" Target="slides/slide10.xml"/><Relationship Id="rId108" Type="http://schemas.openxmlformats.org/officeDocument/2006/relationships/slide" Target="slides/slide106.xml"/><Relationship Id="rId315" Type="http://schemas.openxmlformats.org/officeDocument/2006/relationships/slide" Target="slides/slide313.xml"/><Relationship Id="rId54" Type="http://schemas.openxmlformats.org/officeDocument/2006/relationships/slide" Target="slides/slide52.xml"/><Relationship Id="rId96" Type="http://schemas.openxmlformats.org/officeDocument/2006/relationships/slide" Target="slides/slide94.xml"/><Relationship Id="rId161" Type="http://schemas.openxmlformats.org/officeDocument/2006/relationships/slide" Target="slides/slide159.xml"/><Relationship Id="rId217" Type="http://schemas.openxmlformats.org/officeDocument/2006/relationships/slide" Target="slides/slide215.xml"/><Relationship Id="rId259" Type="http://schemas.openxmlformats.org/officeDocument/2006/relationships/slide" Target="slides/slide257.xml"/><Relationship Id="rId23" Type="http://schemas.openxmlformats.org/officeDocument/2006/relationships/slide" Target="slides/slide21.xml"/><Relationship Id="rId119" Type="http://schemas.openxmlformats.org/officeDocument/2006/relationships/slide" Target="slides/slide117.xml"/><Relationship Id="rId270" Type="http://schemas.openxmlformats.org/officeDocument/2006/relationships/slide" Target="slides/slide268.xml"/><Relationship Id="rId326" Type="http://schemas.openxmlformats.org/officeDocument/2006/relationships/notesMaster" Target="notesMasters/notesMaster1.xml"/><Relationship Id="rId65" Type="http://schemas.openxmlformats.org/officeDocument/2006/relationships/slide" Target="slides/slide63.xml"/><Relationship Id="rId130" Type="http://schemas.openxmlformats.org/officeDocument/2006/relationships/slide" Target="slides/slide128.xml"/><Relationship Id="rId172" Type="http://schemas.openxmlformats.org/officeDocument/2006/relationships/slide" Target="slides/slide170.xml"/><Relationship Id="rId228" Type="http://schemas.openxmlformats.org/officeDocument/2006/relationships/slide" Target="slides/slide226.xml"/><Relationship Id="rId281" Type="http://schemas.openxmlformats.org/officeDocument/2006/relationships/slide" Target="slides/slide279.xml"/><Relationship Id="rId34" Type="http://schemas.openxmlformats.org/officeDocument/2006/relationships/slide" Target="slides/slide32.xml"/><Relationship Id="rId76" Type="http://schemas.openxmlformats.org/officeDocument/2006/relationships/slide" Target="slides/slide74.xml"/><Relationship Id="rId141" Type="http://schemas.openxmlformats.org/officeDocument/2006/relationships/slide" Target="slides/slide139.xml"/><Relationship Id="rId7" Type="http://schemas.openxmlformats.org/officeDocument/2006/relationships/slide" Target="slides/slide5.xml"/><Relationship Id="rId183" Type="http://schemas.openxmlformats.org/officeDocument/2006/relationships/slide" Target="slides/slide181.xml"/><Relationship Id="rId239" Type="http://schemas.openxmlformats.org/officeDocument/2006/relationships/slide" Target="slides/slide237.xml"/><Relationship Id="rId250" Type="http://schemas.openxmlformats.org/officeDocument/2006/relationships/slide" Target="slides/slide248.xml"/><Relationship Id="rId271" Type="http://schemas.openxmlformats.org/officeDocument/2006/relationships/slide" Target="slides/slide269.xml"/><Relationship Id="rId292" Type="http://schemas.openxmlformats.org/officeDocument/2006/relationships/slide" Target="slides/slide290.xml"/><Relationship Id="rId306" Type="http://schemas.openxmlformats.org/officeDocument/2006/relationships/slide" Target="slides/slide304.xml"/><Relationship Id="rId24" Type="http://schemas.openxmlformats.org/officeDocument/2006/relationships/slide" Target="slides/slide22.xml"/><Relationship Id="rId45" Type="http://schemas.openxmlformats.org/officeDocument/2006/relationships/slide" Target="slides/slide43.xml"/><Relationship Id="rId66" Type="http://schemas.openxmlformats.org/officeDocument/2006/relationships/slide" Target="slides/slide64.xml"/><Relationship Id="rId87" Type="http://schemas.openxmlformats.org/officeDocument/2006/relationships/slide" Target="slides/slide85.xml"/><Relationship Id="rId110" Type="http://schemas.openxmlformats.org/officeDocument/2006/relationships/slide" Target="slides/slide108.xml"/><Relationship Id="rId131" Type="http://schemas.openxmlformats.org/officeDocument/2006/relationships/slide" Target="slides/slide129.xml"/><Relationship Id="rId327" Type="http://schemas.openxmlformats.org/officeDocument/2006/relationships/presProps" Target="presProps.xml"/><Relationship Id="rId152" Type="http://schemas.openxmlformats.org/officeDocument/2006/relationships/slide" Target="slides/slide150.xml"/><Relationship Id="rId173" Type="http://schemas.openxmlformats.org/officeDocument/2006/relationships/slide" Target="slides/slide171.xml"/><Relationship Id="rId194" Type="http://schemas.openxmlformats.org/officeDocument/2006/relationships/slide" Target="slides/slide192.xml"/><Relationship Id="rId208" Type="http://schemas.openxmlformats.org/officeDocument/2006/relationships/slide" Target="slides/slide206.xml"/><Relationship Id="rId229" Type="http://schemas.openxmlformats.org/officeDocument/2006/relationships/slide" Target="slides/slide227.xml"/><Relationship Id="rId240" Type="http://schemas.openxmlformats.org/officeDocument/2006/relationships/slide" Target="slides/slide238.xml"/><Relationship Id="rId261" Type="http://schemas.openxmlformats.org/officeDocument/2006/relationships/slide" Target="slides/slide259.xml"/><Relationship Id="rId14" Type="http://schemas.openxmlformats.org/officeDocument/2006/relationships/slide" Target="slides/slide12.xml"/><Relationship Id="rId35" Type="http://schemas.openxmlformats.org/officeDocument/2006/relationships/slide" Target="slides/slide33.xml"/><Relationship Id="rId56" Type="http://schemas.openxmlformats.org/officeDocument/2006/relationships/slide" Target="slides/slide54.xml"/><Relationship Id="rId77" Type="http://schemas.openxmlformats.org/officeDocument/2006/relationships/slide" Target="slides/slide75.xml"/><Relationship Id="rId100" Type="http://schemas.openxmlformats.org/officeDocument/2006/relationships/slide" Target="slides/slide98.xml"/><Relationship Id="rId282" Type="http://schemas.openxmlformats.org/officeDocument/2006/relationships/slide" Target="slides/slide280.xml"/><Relationship Id="rId317" Type="http://schemas.openxmlformats.org/officeDocument/2006/relationships/slide" Target="slides/slide315.xml"/><Relationship Id="rId8" Type="http://schemas.openxmlformats.org/officeDocument/2006/relationships/slide" Target="slides/slide6.xml"/><Relationship Id="rId98" Type="http://schemas.openxmlformats.org/officeDocument/2006/relationships/slide" Target="slides/slide96.xml"/><Relationship Id="rId121" Type="http://schemas.openxmlformats.org/officeDocument/2006/relationships/slide" Target="slides/slide119.xml"/><Relationship Id="rId142" Type="http://schemas.openxmlformats.org/officeDocument/2006/relationships/slide" Target="slides/slide140.xml"/><Relationship Id="rId163" Type="http://schemas.openxmlformats.org/officeDocument/2006/relationships/slide" Target="slides/slide161.xml"/><Relationship Id="rId184" Type="http://schemas.openxmlformats.org/officeDocument/2006/relationships/slide" Target="slides/slide182.xml"/><Relationship Id="rId219" Type="http://schemas.openxmlformats.org/officeDocument/2006/relationships/slide" Target="slides/slide217.xml"/><Relationship Id="rId230" Type="http://schemas.openxmlformats.org/officeDocument/2006/relationships/slide" Target="slides/slide228.xml"/><Relationship Id="rId251" Type="http://schemas.openxmlformats.org/officeDocument/2006/relationships/slide" Target="slides/slide249.xml"/><Relationship Id="rId25" Type="http://schemas.openxmlformats.org/officeDocument/2006/relationships/slide" Target="slides/slide23.xml"/><Relationship Id="rId46" Type="http://schemas.openxmlformats.org/officeDocument/2006/relationships/slide" Target="slides/slide44.xml"/><Relationship Id="rId67" Type="http://schemas.openxmlformats.org/officeDocument/2006/relationships/slide" Target="slides/slide65.xml"/><Relationship Id="rId272" Type="http://schemas.openxmlformats.org/officeDocument/2006/relationships/slide" Target="slides/slide270.xml"/><Relationship Id="rId293" Type="http://schemas.openxmlformats.org/officeDocument/2006/relationships/slide" Target="slides/slide291.xml"/><Relationship Id="rId307" Type="http://schemas.openxmlformats.org/officeDocument/2006/relationships/slide" Target="slides/slide305.xml"/><Relationship Id="rId328" Type="http://schemas.openxmlformats.org/officeDocument/2006/relationships/viewProps" Target="viewProps.xml"/><Relationship Id="rId88" Type="http://schemas.openxmlformats.org/officeDocument/2006/relationships/slide" Target="slides/slide86.xml"/><Relationship Id="rId111" Type="http://schemas.openxmlformats.org/officeDocument/2006/relationships/slide" Target="slides/slide109.xml"/><Relationship Id="rId132" Type="http://schemas.openxmlformats.org/officeDocument/2006/relationships/slide" Target="slides/slide130.xml"/><Relationship Id="rId153" Type="http://schemas.openxmlformats.org/officeDocument/2006/relationships/slide" Target="slides/slide151.xml"/><Relationship Id="rId174" Type="http://schemas.openxmlformats.org/officeDocument/2006/relationships/slide" Target="slides/slide172.xml"/><Relationship Id="rId195" Type="http://schemas.openxmlformats.org/officeDocument/2006/relationships/slide" Target="slides/slide193.xml"/><Relationship Id="rId209" Type="http://schemas.openxmlformats.org/officeDocument/2006/relationships/slide" Target="slides/slide207.xml"/><Relationship Id="rId220" Type="http://schemas.openxmlformats.org/officeDocument/2006/relationships/slide" Target="slides/slide218.xml"/><Relationship Id="rId241" Type="http://schemas.openxmlformats.org/officeDocument/2006/relationships/slide" Target="slides/slide239.xml"/><Relationship Id="rId15" Type="http://schemas.openxmlformats.org/officeDocument/2006/relationships/slide" Target="slides/slide13.xml"/><Relationship Id="rId36" Type="http://schemas.openxmlformats.org/officeDocument/2006/relationships/slide" Target="slides/slide34.xml"/><Relationship Id="rId57" Type="http://schemas.openxmlformats.org/officeDocument/2006/relationships/slide" Target="slides/slide55.xml"/><Relationship Id="rId262" Type="http://schemas.openxmlformats.org/officeDocument/2006/relationships/slide" Target="slides/slide260.xml"/><Relationship Id="rId283" Type="http://schemas.openxmlformats.org/officeDocument/2006/relationships/slide" Target="slides/slide281.xml"/><Relationship Id="rId318" Type="http://schemas.openxmlformats.org/officeDocument/2006/relationships/slide" Target="slides/slide316.xml"/><Relationship Id="rId78" Type="http://schemas.openxmlformats.org/officeDocument/2006/relationships/slide" Target="slides/slide76.xml"/><Relationship Id="rId99" Type="http://schemas.openxmlformats.org/officeDocument/2006/relationships/slide" Target="slides/slide97.xml"/><Relationship Id="rId101" Type="http://schemas.openxmlformats.org/officeDocument/2006/relationships/slide" Target="slides/slide99.xml"/><Relationship Id="rId122" Type="http://schemas.openxmlformats.org/officeDocument/2006/relationships/slide" Target="slides/slide120.xml"/><Relationship Id="rId143" Type="http://schemas.openxmlformats.org/officeDocument/2006/relationships/slide" Target="slides/slide141.xml"/><Relationship Id="rId164" Type="http://schemas.openxmlformats.org/officeDocument/2006/relationships/slide" Target="slides/slide162.xml"/><Relationship Id="rId185" Type="http://schemas.openxmlformats.org/officeDocument/2006/relationships/slide" Target="slides/slide183.xml"/><Relationship Id="rId9" Type="http://schemas.openxmlformats.org/officeDocument/2006/relationships/slide" Target="slides/slide7.xml"/><Relationship Id="rId210" Type="http://schemas.openxmlformats.org/officeDocument/2006/relationships/slide" Target="slides/slide208.xml"/><Relationship Id="rId26" Type="http://schemas.openxmlformats.org/officeDocument/2006/relationships/slide" Target="slides/slide24.xml"/><Relationship Id="rId231" Type="http://schemas.openxmlformats.org/officeDocument/2006/relationships/slide" Target="slides/slide229.xml"/><Relationship Id="rId252" Type="http://schemas.openxmlformats.org/officeDocument/2006/relationships/slide" Target="slides/slide250.xml"/><Relationship Id="rId273" Type="http://schemas.openxmlformats.org/officeDocument/2006/relationships/slide" Target="slides/slide271.xml"/><Relationship Id="rId294" Type="http://schemas.openxmlformats.org/officeDocument/2006/relationships/slide" Target="slides/slide292.xml"/><Relationship Id="rId308" Type="http://schemas.openxmlformats.org/officeDocument/2006/relationships/slide" Target="slides/slide306.xml"/><Relationship Id="rId329" Type="http://schemas.openxmlformats.org/officeDocument/2006/relationships/theme" Target="theme/theme1.xml"/><Relationship Id="rId47" Type="http://schemas.openxmlformats.org/officeDocument/2006/relationships/slide" Target="slides/slide45.xml"/><Relationship Id="rId68" Type="http://schemas.openxmlformats.org/officeDocument/2006/relationships/slide" Target="slides/slide66.xml"/><Relationship Id="rId89" Type="http://schemas.openxmlformats.org/officeDocument/2006/relationships/slide" Target="slides/slide87.xml"/><Relationship Id="rId112" Type="http://schemas.openxmlformats.org/officeDocument/2006/relationships/slide" Target="slides/slide110.xml"/><Relationship Id="rId133" Type="http://schemas.openxmlformats.org/officeDocument/2006/relationships/slide" Target="slides/slide131.xml"/><Relationship Id="rId154" Type="http://schemas.openxmlformats.org/officeDocument/2006/relationships/slide" Target="slides/slide152.xml"/><Relationship Id="rId175" Type="http://schemas.openxmlformats.org/officeDocument/2006/relationships/slide" Target="slides/slide173.xml"/><Relationship Id="rId196" Type="http://schemas.openxmlformats.org/officeDocument/2006/relationships/slide" Target="slides/slide194.xml"/><Relationship Id="rId200" Type="http://schemas.openxmlformats.org/officeDocument/2006/relationships/slide" Target="slides/slide198.xml"/><Relationship Id="rId16" Type="http://schemas.openxmlformats.org/officeDocument/2006/relationships/slide" Target="slides/slide14.xml"/><Relationship Id="rId221" Type="http://schemas.openxmlformats.org/officeDocument/2006/relationships/slide" Target="slides/slide219.xml"/><Relationship Id="rId242" Type="http://schemas.openxmlformats.org/officeDocument/2006/relationships/slide" Target="slides/slide240.xml"/><Relationship Id="rId263" Type="http://schemas.openxmlformats.org/officeDocument/2006/relationships/slide" Target="slides/slide261.xml"/><Relationship Id="rId284" Type="http://schemas.openxmlformats.org/officeDocument/2006/relationships/slide" Target="slides/slide282.xml"/><Relationship Id="rId319" Type="http://schemas.openxmlformats.org/officeDocument/2006/relationships/slide" Target="slides/slide317.xml"/><Relationship Id="rId37" Type="http://schemas.openxmlformats.org/officeDocument/2006/relationships/slide" Target="slides/slide35.xml"/><Relationship Id="rId58" Type="http://schemas.openxmlformats.org/officeDocument/2006/relationships/slide" Target="slides/slide56.xml"/><Relationship Id="rId79" Type="http://schemas.openxmlformats.org/officeDocument/2006/relationships/slide" Target="slides/slide77.xml"/><Relationship Id="rId102" Type="http://schemas.openxmlformats.org/officeDocument/2006/relationships/slide" Target="slides/slide100.xml"/><Relationship Id="rId123" Type="http://schemas.openxmlformats.org/officeDocument/2006/relationships/slide" Target="slides/slide121.xml"/><Relationship Id="rId144" Type="http://schemas.openxmlformats.org/officeDocument/2006/relationships/slide" Target="slides/slide142.xml"/><Relationship Id="rId330" Type="http://schemas.openxmlformats.org/officeDocument/2006/relationships/tableStyles" Target="tableStyles.xml"/><Relationship Id="rId90" Type="http://schemas.openxmlformats.org/officeDocument/2006/relationships/slide" Target="slides/slide88.xml"/><Relationship Id="rId165" Type="http://schemas.openxmlformats.org/officeDocument/2006/relationships/slide" Target="slides/slide163.xml"/><Relationship Id="rId186" Type="http://schemas.openxmlformats.org/officeDocument/2006/relationships/slide" Target="slides/slide184.xml"/><Relationship Id="rId211" Type="http://schemas.openxmlformats.org/officeDocument/2006/relationships/slide" Target="slides/slide209.xml"/><Relationship Id="rId232" Type="http://schemas.openxmlformats.org/officeDocument/2006/relationships/slide" Target="slides/slide230.xml"/><Relationship Id="rId253" Type="http://schemas.openxmlformats.org/officeDocument/2006/relationships/slide" Target="slides/slide251.xml"/><Relationship Id="rId274" Type="http://schemas.openxmlformats.org/officeDocument/2006/relationships/slide" Target="slides/slide272.xml"/><Relationship Id="rId295" Type="http://schemas.openxmlformats.org/officeDocument/2006/relationships/slide" Target="slides/slide293.xml"/><Relationship Id="rId309" Type="http://schemas.openxmlformats.org/officeDocument/2006/relationships/slide" Target="slides/slide307.xml"/><Relationship Id="rId27" Type="http://schemas.openxmlformats.org/officeDocument/2006/relationships/slide" Target="slides/slide25.xml"/><Relationship Id="rId48" Type="http://schemas.openxmlformats.org/officeDocument/2006/relationships/slide" Target="slides/slide46.xml"/><Relationship Id="rId69" Type="http://schemas.openxmlformats.org/officeDocument/2006/relationships/slide" Target="slides/slide67.xml"/><Relationship Id="rId113" Type="http://schemas.openxmlformats.org/officeDocument/2006/relationships/slide" Target="slides/slide111.xml"/><Relationship Id="rId134" Type="http://schemas.openxmlformats.org/officeDocument/2006/relationships/slide" Target="slides/slide132.xml"/><Relationship Id="rId320" Type="http://schemas.openxmlformats.org/officeDocument/2006/relationships/slide" Target="slides/slide318.xml"/><Relationship Id="rId80" Type="http://schemas.openxmlformats.org/officeDocument/2006/relationships/slide" Target="slides/slide78.xml"/><Relationship Id="rId155" Type="http://schemas.openxmlformats.org/officeDocument/2006/relationships/slide" Target="slides/slide153.xml"/><Relationship Id="rId176" Type="http://schemas.openxmlformats.org/officeDocument/2006/relationships/slide" Target="slides/slide174.xml"/><Relationship Id="rId197" Type="http://schemas.openxmlformats.org/officeDocument/2006/relationships/slide" Target="slides/slide195.xml"/><Relationship Id="rId201" Type="http://schemas.openxmlformats.org/officeDocument/2006/relationships/slide" Target="slides/slide199.xml"/><Relationship Id="rId222" Type="http://schemas.openxmlformats.org/officeDocument/2006/relationships/slide" Target="slides/slide220.xml"/><Relationship Id="rId243" Type="http://schemas.openxmlformats.org/officeDocument/2006/relationships/slide" Target="slides/slide241.xml"/><Relationship Id="rId264" Type="http://schemas.openxmlformats.org/officeDocument/2006/relationships/slide" Target="slides/slide262.xml"/><Relationship Id="rId285" Type="http://schemas.openxmlformats.org/officeDocument/2006/relationships/slide" Target="slides/slide283.xml"/><Relationship Id="rId17" Type="http://schemas.openxmlformats.org/officeDocument/2006/relationships/slide" Target="slides/slide15.xml"/><Relationship Id="rId38" Type="http://schemas.openxmlformats.org/officeDocument/2006/relationships/slide" Target="slides/slide36.xml"/><Relationship Id="rId59" Type="http://schemas.openxmlformats.org/officeDocument/2006/relationships/slide" Target="slides/slide57.xml"/><Relationship Id="rId103" Type="http://schemas.openxmlformats.org/officeDocument/2006/relationships/slide" Target="slides/slide101.xml"/><Relationship Id="rId124" Type="http://schemas.openxmlformats.org/officeDocument/2006/relationships/slide" Target="slides/slide122.xml"/><Relationship Id="rId310" Type="http://schemas.openxmlformats.org/officeDocument/2006/relationships/slide" Target="slides/slide308.xml"/><Relationship Id="rId70" Type="http://schemas.openxmlformats.org/officeDocument/2006/relationships/slide" Target="slides/slide68.xml"/><Relationship Id="rId91" Type="http://schemas.openxmlformats.org/officeDocument/2006/relationships/slide" Target="slides/slide89.xml"/><Relationship Id="rId145" Type="http://schemas.openxmlformats.org/officeDocument/2006/relationships/slide" Target="slides/slide143.xml"/><Relationship Id="rId166" Type="http://schemas.openxmlformats.org/officeDocument/2006/relationships/slide" Target="slides/slide164.xml"/><Relationship Id="rId187" Type="http://schemas.openxmlformats.org/officeDocument/2006/relationships/slide" Target="slides/slide185.xml"/><Relationship Id="rId1" Type="http://schemas.openxmlformats.org/officeDocument/2006/relationships/slideMaster" Target="slideMasters/slideMaster1.xml"/><Relationship Id="rId212" Type="http://schemas.openxmlformats.org/officeDocument/2006/relationships/slide" Target="slides/slide210.xml"/><Relationship Id="rId233" Type="http://schemas.openxmlformats.org/officeDocument/2006/relationships/slide" Target="slides/slide231.xml"/><Relationship Id="rId254" Type="http://schemas.openxmlformats.org/officeDocument/2006/relationships/slide" Target="slides/slide252.xml"/><Relationship Id="rId28" Type="http://schemas.openxmlformats.org/officeDocument/2006/relationships/slide" Target="slides/slide26.xml"/><Relationship Id="rId49" Type="http://schemas.openxmlformats.org/officeDocument/2006/relationships/slide" Target="slides/slide47.xml"/><Relationship Id="rId114" Type="http://schemas.openxmlformats.org/officeDocument/2006/relationships/slide" Target="slides/slide112.xml"/><Relationship Id="rId275" Type="http://schemas.openxmlformats.org/officeDocument/2006/relationships/slide" Target="slides/slide273.xml"/><Relationship Id="rId296" Type="http://schemas.openxmlformats.org/officeDocument/2006/relationships/slide" Target="slides/slide294.xml"/><Relationship Id="rId300" Type="http://schemas.openxmlformats.org/officeDocument/2006/relationships/slide" Target="slides/slide298.xml"/><Relationship Id="rId60" Type="http://schemas.openxmlformats.org/officeDocument/2006/relationships/slide" Target="slides/slide58.xml"/><Relationship Id="rId81" Type="http://schemas.openxmlformats.org/officeDocument/2006/relationships/slide" Target="slides/slide79.xml"/><Relationship Id="rId135" Type="http://schemas.openxmlformats.org/officeDocument/2006/relationships/slide" Target="slides/slide133.xml"/><Relationship Id="rId156" Type="http://schemas.openxmlformats.org/officeDocument/2006/relationships/slide" Target="slides/slide154.xml"/><Relationship Id="rId177" Type="http://schemas.openxmlformats.org/officeDocument/2006/relationships/slide" Target="slides/slide175.xml"/><Relationship Id="rId198" Type="http://schemas.openxmlformats.org/officeDocument/2006/relationships/slide" Target="slides/slide196.xml"/><Relationship Id="rId321" Type="http://schemas.openxmlformats.org/officeDocument/2006/relationships/slide" Target="slides/slide319.xml"/><Relationship Id="rId202" Type="http://schemas.openxmlformats.org/officeDocument/2006/relationships/slide" Target="slides/slide200.xml"/><Relationship Id="rId223" Type="http://schemas.openxmlformats.org/officeDocument/2006/relationships/slide" Target="slides/slide221.xml"/><Relationship Id="rId244" Type="http://schemas.openxmlformats.org/officeDocument/2006/relationships/slide" Target="slides/slide242.xml"/><Relationship Id="rId18" Type="http://schemas.openxmlformats.org/officeDocument/2006/relationships/slide" Target="slides/slide16.xml"/><Relationship Id="rId39" Type="http://schemas.openxmlformats.org/officeDocument/2006/relationships/slide" Target="slides/slide37.xml"/><Relationship Id="rId265" Type="http://schemas.openxmlformats.org/officeDocument/2006/relationships/slide" Target="slides/slide263.xml"/><Relationship Id="rId286" Type="http://schemas.openxmlformats.org/officeDocument/2006/relationships/slide" Target="slides/slide284.xml"/><Relationship Id="rId50" Type="http://schemas.openxmlformats.org/officeDocument/2006/relationships/slide" Target="slides/slide48.xml"/><Relationship Id="rId104" Type="http://schemas.openxmlformats.org/officeDocument/2006/relationships/slide" Target="slides/slide102.xml"/><Relationship Id="rId125" Type="http://schemas.openxmlformats.org/officeDocument/2006/relationships/slide" Target="slides/slide123.xml"/><Relationship Id="rId146" Type="http://schemas.openxmlformats.org/officeDocument/2006/relationships/slide" Target="slides/slide144.xml"/><Relationship Id="rId167" Type="http://schemas.openxmlformats.org/officeDocument/2006/relationships/slide" Target="slides/slide165.xml"/><Relationship Id="rId188" Type="http://schemas.openxmlformats.org/officeDocument/2006/relationships/slide" Target="slides/slide186.xml"/><Relationship Id="rId311" Type="http://schemas.openxmlformats.org/officeDocument/2006/relationships/slide" Target="slides/slide309.xml"/><Relationship Id="rId71" Type="http://schemas.openxmlformats.org/officeDocument/2006/relationships/slide" Target="slides/slide69.xml"/><Relationship Id="rId92" Type="http://schemas.openxmlformats.org/officeDocument/2006/relationships/slide" Target="slides/slide90.xml"/><Relationship Id="rId213" Type="http://schemas.openxmlformats.org/officeDocument/2006/relationships/slide" Target="slides/slide211.xml"/><Relationship Id="rId234" Type="http://schemas.openxmlformats.org/officeDocument/2006/relationships/slide" Target="slides/slide232.xml"/><Relationship Id="rId2" Type="http://schemas.openxmlformats.org/officeDocument/2006/relationships/slideMaster" Target="slideMasters/slideMaster2.xml"/><Relationship Id="rId29" Type="http://schemas.openxmlformats.org/officeDocument/2006/relationships/slide" Target="slides/slide27.xml"/><Relationship Id="rId255" Type="http://schemas.openxmlformats.org/officeDocument/2006/relationships/slide" Target="slides/slide253.xml"/><Relationship Id="rId276" Type="http://schemas.openxmlformats.org/officeDocument/2006/relationships/slide" Target="slides/slide274.xml"/><Relationship Id="rId297" Type="http://schemas.openxmlformats.org/officeDocument/2006/relationships/slide" Target="slides/slide295.xml"/><Relationship Id="rId40" Type="http://schemas.openxmlformats.org/officeDocument/2006/relationships/slide" Target="slides/slide38.xml"/><Relationship Id="rId115" Type="http://schemas.openxmlformats.org/officeDocument/2006/relationships/slide" Target="slides/slide113.xml"/><Relationship Id="rId136" Type="http://schemas.openxmlformats.org/officeDocument/2006/relationships/slide" Target="slides/slide134.xml"/><Relationship Id="rId157" Type="http://schemas.openxmlformats.org/officeDocument/2006/relationships/slide" Target="slides/slide155.xml"/><Relationship Id="rId178" Type="http://schemas.openxmlformats.org/officeDocument/2006/relationships/slide" Target="slides/slide176.xml"/><Relationship Id="rId301" Type="http://schemas.openxmlformats.org/officeDocument/2006/relationships/slide" Target="slides/slide299.xml"/><Relationship Id="rId322" Type="http://schemas.openxmlformats.org/officeDocument/2006/relationships/slide" Target="slides/slide320.xml"/><Relationship Id="rId61" Type="http://schemas.openxmlformats.org/officeDocument/2006/relationships/slide" Target="slides/slide59.xml"/><Relationship Id="rId82" Type="http://schemas.openxmlformats.org/officeDocument/2006/relationships/slide" Target="slides/slide80.xml"/><Relationship Id="rId199" Type="http://schemas.openxmlformats.org/officeDocument/2006/relationships/slide" Target="slides/slide197.xml"/><Relationship Id="rId203" Type="http://schemas.openxmlformats.org/officeDocument/2006/relationships/slide" Target="slides/slide201.xml"/><Relationship Id="rId19" Type="http://schemas.openxmlformats.org/officeDocument/2006/relationships/slide" Target="slides/slide17.xml"/><Relationship Id="rId224" Type="http://schemas.openxmlformats.org/officeDocument/2006/relationships/slide" Target="slides/slide222.xml"/><Relationship Id="rId245" Type="http://schemas.openxmlformats.org/officeDocument/2006/relationships/slide" Target="slides/slide243.xml"/><Relationship Id="rId266" Type="http://schemas.openxmlformats.org/officeDocument/2006/relationships/slide" Target="slides/slide264.xml"/><Relationship Id="rId287" Type="http://schemas.openxmlformats.org/officeDocument/2006/relationships/slide" Target="slides/slide285.xml"/><Relationship Id="rId30" Type="http://schemas.openxmlformats.org/officeDocument/2006/relationships/slide" Target="slides/slide28.xml"/><Relationship Id="rId105" Type="http://schemas.openxmlformats.org/officeDocument/2006/relationships/slide" Target="slides/slide103.xml"/><Relationship Id="rId126" Type="http://schemas.openxmlformats.org/officeDocument/2006/relationships/slide" Target="slides/slide124.xml"/><Relationship Id="rId147" Type="http://schemas.openxmlformats.org/officeDocument/2006/relationships/slide" Target="slides/slide145.xml"/><Relationship Id="rId168" Type="http://schemas.openxmlformats.org/officeDocument/2006/relationships/slide" Target="slides/slide166.xml"/><Relationship Id="rId312" Type="http://schemas.openxmlformats.org/officeDocument/2006/relationships/slide" Target="slides/slide310.xml"/><Relationship Id="rId51" Type="http://schemas.openxmlformats.org/officeDocument/2006/relationships/slide" Target="slides/slide49.xml"/><Relationship Id="rId72" Type="http://schemas.openxmlformats.org/officeDocument/2006/relationships/slide" Target="slides/slide70.xml"/><Relationship Id="rId93" Type="http://schemas.openxmlformats.org/officeDocument/2006/relationships/slide" Target="slides/slide91.xml"/><Relationship Id="rId189" Type="http://schemas.openxmlformats.org/officeDocument/2006/relationships/slide" Target="slides/slide187.xml"/><Relationship Id="rId3" Type="http://schemas.openxmlformats.org/officeDocument/2006/relationships/slide" Target="slides/slide1.xml"/><Relationship Id="rId214" Type="http://schemas.openxmlformats.org/officeDocument/2006/relationships/slide" Target="slides/slide212.xml"/><Relationship Id="rId235" Type="http://schemas.openxmlformats.org/officeDocument/2006/relationships/slide" Target="slides/slide233.xml"/><Relationship Id="rId256" Type="http://schemas.openxmlformats.org/officeDocument/2006/relationships/slide" Target="slides/slide254.xml"/><Relationship Id="rId277" Type="http://schemas.openxmlformats.org/officeDocument/2006/relationships/slide" Target="slides/slide275.xml"/><Relationship Id="rId298" Type="http://schemas.openxmlformats.org/officeDocument/2006/relationships/slide" Target="slides/slide296.xml"/><Relationship Id="rId116" Type="http://schemas.openxmlformats.org/officeDocument/2006/relationships/slide" Target="slides/slide114.xml"/><Relationship Id="rId137" Type="http://schemas.openxmlformats.org/officeDocument/2006/relationships/slide" Target="slides/slide135.xml"/><Relationship Id="rId158" Type="http://schemas.openxmlformats.org/officeDocument/2006/relationships/slide" Target="slides/slide156.xml"/><Relationship Id="rId302" Type="http://schemas.openxmlformats.org/officeDocument/2006/relationships/slide" Target="slides/slide300.xml"/><Relationship Id="rId323" Type="http://schemas.openxmlformats.org/officeDocument/2006/relationships/slide" Target="slides/slide321.xml"/><Relationship Id="rId20" Type="http://schemas.openxmlformats.org/officeDocument/2006/relationships/slide" Target="slides/slide18.xml"/><Relationship Id="rId41" Type="http://schemas.openxmlformats.org/officeDocument/2006/relationships/slide" Target="slides/slide39.xml"/><Relationship Id="rId62" Type="http://schemas.openxmlformats.org/officeDocument/2006/relationships/slide" Target="slides/slide60.xml"/><Relationship Id="rId83" Type="http://schemas.openxmlformats.org/officeDocument/2006/relationships/slide" Target="slides/slide81.xml"/><Relationship Id="rId179" Type="http://schemas.openxmlformats.org/officeDocument/2006/relationships/slide" Target="slides/slide177.xml"/><Relationship Id="rId190" Type="http://schemas.openxmlformats.org/officeDocument/2006/relationships/slide" Target="slides/slide188.xml"/><Relationship Id="rId204" Type="http://schemas.openxmlformats.org/officeDocument/2006/relationships/slide" Target="slides/slide202.xml"/><Relationship Id="rId225" Type="http://schemas.openxmlformats.org/officeDocument/2006/relationships/slide" Target="slides/slide223.xml"/><Relationship Id="rId246" Type="http://schemas.openxmlformats.org/officeDocument/2006/relationships/slide" Target="slides/slide244.xml"/><Relationship Id="rId267" Type="http://schemas.openxmlformats.org/officeDocument/2006/relationships/slide" Target="slides/slide265.xml"/><Relationship Id="rId288" Type="http://schemas.openxmlformats.org/officeDocument/2006/relationships/slide" Target="slides/slide286.xml"/><Relationship Id="rId106" Type="http://schemas.openxmlformats.org/officeDocument/2006/relationships/slide" Target="slides/slide104.xml"/><Relationship Id="rId127" Type="http://schemas.openxmlformats.org/officeDocument/2006/relationships/slide" Target="slides/slide125.xml"/><Relationship Id="rId313" Type="http://schemas.openxmlformats.org/officeDocument/2006/relationships/slide" Target="slides/slide311.xml"/><Relationship Id="rId10" Type="http://schemas.openxmlformats.org/officeDocument/2006/relationships/slide" Target="slides/slide8.xml"/><Relationship Id="rId31" Type="http://schemas.openxmlformats.org/officeDocument/2006/relationships/slide" Target="slides/slide29.xml"/><Relationship Id="rId52" Type="http://schemas.openxmlformats.org/officeDocument/2006/relationships/slide" Target="slides/slide50.xml"/><Relationship Id="rId73" Type="http://schemas.openxmlformats.org/officeDocument/2006/relationships/slide" Target="slides/slide71.xml"/><Relationship Id="rId94" Type="http://schemas.openxmlformats.org/officeDocument/2006/relationships/slide" Target="slides/slide92.xml"/><Relationship Id="rId148" Type="http://schemas.openxmlformats.org/officeDocument/2006/relationships/slide" Target="slides/slide146.xml"/><Relationship Id="rId169" Type="http://schemas.openxmlformats.org/officeDocument/2006/relationships/slide" Target="slides/slide167.xml"/><Relationship Id="rId4" Type="http://schemas.openxmlformats.org/officeDocument/2006/relationships/slide" Target="slides/slide2.xml"/><Relationship Id="rId180" Type="http://schemas.openxmlformats.org/officeDocument/2006/relationships/slide" Target="slides/slide178.xml"/><Relationship Id="rId215" Type="http://schemas.openxmlformats.org/officeDocument/2006/relationships/slide" Target="slides/slide213.xml"/><Relationship Id="rId236" Type="http://schemas.openxmlformats.org/officeDocument/2006/relationships/slide" Target="slides/slide234.xml"/><Relationship Id="rId257" Type="http://schemas.openxmlformats.org/officeDocument/2006/relationships/slide" Target="slides/slide255.xml"/><Relationship Id="rId278" Type="http://schemas.openxmlformats.org/officeDocument/2006/relationships/slide" Target="slides/slide276.xml"/><Relationship Id="rId303" Type="http://schemas.openxmlformats.org/officeDocument/2006/relationships/slide" Target="slides/slide301.xml"/><Relationship Id="rId42" Type="http://schemas.openxmlformats.org/officeDocument/2006/relationships/slide" Target="slides/slide40.xml"/><Relationship Id="rId84" Type="http://schemas.openxmlformats.org/officeDocument/2006/relationships/slide" Target="slides/slide82.xml"/><Relationship Id="rId138" Type="http://schemas.openxmlformats.org/officeDocument/2006/relationships/slide" Target="slides/slide136.xml"/><Relationship Id="rId191" Type="http://schemas.openxmlformats.org/officeDocument/2006/relationships/slide" Target="slides/slide189.xml"/><Relationship Id="rId205" Type="http://schemas.openxmlformats.org/officeDocument/2006/relationships/slide" Target="slides/slide203.xml"/><Relationship Id="rId247" Type="http://schemas.openxmlformats.org/officeDocument/2006/relationships/slide" Target="slides/slide245.xml"/><Relationship Id="rId107" Type="http://schemas.openxmlformats.org/officeDocument/2006/relationships/slide" Target="slides/slide105.xml"/><Relationship Id="rId289" Type="http://schemas.openxmlformats.org/officeDocument/2006/relationships/slide" Target="slides/slide287.xml"/><Relationship Id="rId11" Type="http://schemas.openxmlformats.org/officeDocument/2006/relationships/slide" Target="slides/slide9.xml"/><Relationship Id="rId53" Type="http://schemas.openxmlformats.org/officeDocument/2006/relationships/slide" Target="slides/slide51.xml"/><Relationship Id="rId149" Type="http://schemas.openxmlformats.org/officeDocument/2006/relationships/slide" Target="slides/slide147.xml"/><Relationship Id="rId314" Type="http://schemas.openxmlformats.org/officeDocument/2006/relationships/slide" Target="slides/slide312.xml"/><Relationship Id="rId95" Type="http://schemas.openxmlformats.org/officeDocument/2006/relationships/slide" Target="slides/slide93.xml"/><Relationship Id="rId160" Type="http://schemas.openxmlformats.org/officeDocument/2006/relationships/slide" Target="slides/slide158.xml"/><Relationship Id="rId216" Type="http://schemas.openxmlformats.org/officeDocument/2006/relationships/slide" Target="slides/slide214.xml"/><Relationship Id="rId258" Type="http://schemas.openxmlformats.org/officeDocument/2006/relationships/slide" Target="slides/slide256.xml"/><Relationship Id="rId22" Type="http://schemas.openxmlformats.org/officeDocument/2006/relationships/slide" Target="slides/slide20.xml"/><Relationship Id="rId64" Type="http://schemas.openxmlformats.org/officeDocument/2006/relationships/slide" Target="slides/slide62.xml"/><Relationship Id="rId118" Type="http://schemas.openxmlformats.org/officeDocument/2006/relationships/slide" Target="slides/slide116.xml"/><Relationship Id="rId325" Type="http://schemas.openxmlformats.org/officeDocument/2006/relationships/slide" Target="slides/slide323.xml"/><Relationship Id="rId171" Type="http://schemas.openxmlformats.org/officeDocument/2006/relationships/slide" Target="slides/slide169.xml"/><Relationship Id="rId227" Type="http://schemas.openxmlformats.org/officeDocument/2006/relationships/slide" Target="slides/slide225.xml"/><Relationship Id="rId269" Type="http://schemas.openxmlformats.org/officeDocument/2006/relationships/slide" Target="slides/slide267.xml"/><Relationship Id="rId33" Type="http://schemas.openxmlformats.org/officeDocument/2006/relationships/slide" Target="slides/slide31.xml"/><Relationship Id="rId129" Type="http://schemas.openxmlformats.org/officeDocument/2006/relationships/slide" Target="slides/slide127.xml"/><Relationship Id="rId280" Type="http://schemas.openxmlformats.org/officeDocument/2006/relationships/slide" Target="slides/slide278.xml"/><Relationship Id="rId75" Type="http://schemas.openxmlformats.org/officeDocument/2006/relationships/slide" Target="slides/slide73.xml"/><Relationship Id="rId140" Type="http://schemas.openxmlformats.org/officeDocument/2006/relationships/slide" Target="slides/slide138.xml"/><Relationship Id="rId182" Type="http://schemas.openxmlformats.org/officeDocument/2006/relationships/slide" Target="slides/slide180.xml"/><Relationship Id="rId6" Type="http://schemas.openxmlformats.org/officeDocument/2006/relationships/slide" Target="slides/slide4.xml"/><Relationship Id="rId238" Type="http://schemas.openxmlformats.org/officeDocument/2006/relationships/slide" Target="slides/slide236.xml"/><Relationship Id="rId291" Type="http://schemas.openxmlformats.org/officeDocument/2006/relationships/slide" Target="slides/slide289.xml"/><Relationship Id="rId305" Type="http://schemas.openxmlformats.org/officeDocument/2006/relationships/slide" Target="slides/slide303.xml"/><Relationship Id="rId44" Type="http://schemas.openxmlformats.org/officeDocument/2006/relationships/slide" Target="slides/slide42.xml"/><Relationship Id="rId86" Type="http://schemas.openxmlformats.org/officeDocument/2006/relationships/slide" Target="slides/slide84.xml"/><Relationship Id="rId151" Type="http://schemas.openxmlformats.org/officeDocument/2006/relationships/slide" Target="slides/slide149.xml"/><Relationship Id="rId193" Type="http://schemas.openxmlformats.org/officeDocument/2006/relationships/slide" Target="slides/slide191.xml"/><Relationship Id="rId207" Type="http://schemas.openxmlformats.org/officeDocument/2006/relationships/slide" Target="slides/slide205.xml"/><Relationship Id="rId249" Type="http://schemas.openxmlformats.org/officeDocument/2006/relationships/slide" Target="slides/slide247.xml"/><Relationship Id="rId13" Type="http://schemas.openxmlformats.org/officeDocument/2006/relationships/slide" Target="slides/slide11.xml"/><Relationship Id="rId109" Type="http://schemas.openxmlformats.org/officeDocument/2006/relationships/slide" Target="slides/slide107.xml"/><Relationship Id="rId260" Type="http://schemas.openxmlformats.org/officeDocument/2006/relationships/slide" Target="slides/slide258.xml"/><Relationship Id="rId316" Type="http://schemas.openxmlformats.org/officeDocument/2006/relationships/slide" Target="slides/slide314.xml"/><Relationship Id="rId55" Type="http://schemas.openxmlformats.org/officeDocument/2006/relationships/slide" Target="slides/slide53.xml"/><Relationship Id="rId97" Type="http://schemas.openxmlformats.org/officeDocument/2006/relationships/slide" Target="slides/slide95.xml"/><Relationship Id="rId120" Type="http://schemas.openxmlformats.org/officeDocument/2006/relationships/slide" Target="slides/slide118.xml"/><Relationship Id="rId162" Type="http://schemas.openxmlformats.org/officeDocument/2006/relationships/slide" Target="slides/slide160.xml"/><Relationship Id="rId218" Type="http://schemas.openxmlformats.org/officeDocument/2006/relationships/slide" Target="slides/slide216.xml"/></Relationships>
</file>

<file path=ppt/ink/ink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4-09-23T18:14:50.971"/>
    </inkml:context>
    <inkml:brush xml:id="br0">
      <inkml:brushProperty name="width" value="0.05" units="cm"/>
      <inkml:brushProperty name="height" value="0.05" units="cm"/>
    </inkml:brush>
  </inkml:definitions>
  <inkml:trace contextRef="#ctx0" brushRef="#br0">0 1 24575,'0'0'-8191</inkml:trace>
</inkml:ink>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3035300" cy="46513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967163" y="0"/>
            <a:ext cx="3035300" cy="465138"/>
          </a:xfrm>
          <a:prstGeom prst="rect">
            <a:avLst/>
          </a:prstGeom>
        </p:spPr>
        <p:txBody>
          <a:bodyPr vert="horz" lIns="91440" tIns="45720" rIns="91440" bIns="45720" rtlCol="0"/>
          <a:lstStyle>
            <a:lvl1pPr algn="r">
              <a:defRPr sz="1200"/>
            </a:lvl1pPr>
          </a:lstStyle>
          <a:p>
            <a:fld id="{10EF068F-95DA-401C-96DB-9113BB7D8FE9}" type="datetimeFigureOut">
              <a:rPr lang="en-US" smtClean="0"/>
              <a:t>7/21/2025</a:t>
            </a:fld>
            <a:endParaRPr lang="en-US"/>
          </a:p>
        </p:txBody>
      </p:sp>
      <p:sp>
        <p:nvSpPr>
          <p:cNvPr id="4" name="Slide Image Placeholder 3"/>
          <p:cNvSpPr>
            <a:spLocks noGrp="1" noRot="1" noChangeAspect="1"/>
          </p:cNvSpPr>
          <p:nvPr>
            <p:ph type="sldImg" idx="2"/>
          </p:nvPr>
        </p:nvSpPr>
        <p:spPr>
          <a:xfrm>
            <a:off x="714375" y="1162050"/>
            <a:ext cx="5575300" cy="3135313"/>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700088" y="4470400"/>
            <a:ext cx="5603875" cy="3659188"/>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824913"/>
            <a:ext cx="3035300" cy="46513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967163" y="8824913"/>
            <a:ext cx="3035300" cy="465137"/>
          </a:xfrm>
          <a:prstGeom prst="rect">
            <a:avLst/>
          </a:prstGeom>
        </p:spPr>
        <p:txBody>
          <a:bodyPr vert="horz" lIns="91440" tIns="45720" rIns="91440" bIns="45720" rtlCol="0" anchor="b"/>
          <a:lstStyle>
            <a:lvl1pPr algn="r">
              <a:defRPr sz="1200"/>
            </a:lvl1pPr>
          </a:lstStyle>
          <a:p>
            <a:fld id="{56D9368B-A2CD-4608-858E-635A866E59D8}" type="slidenum">
              <a:rPr lang="en-US" smtClean="0"/>
              <a:t>‹#›</a:t>
            </a:fld>
            <a:endParaRPr lang="en-US"/>
          </a:p>
        </p:txBody>
      </p:sp>
    </p:spTree>
    <p:extLst>
      <p:ext uri="{BB962C8B-B14F-4D97-AF65-F5344CB8AC3E}">
        <p14:creationId xmlns:p14="http://schemas.microsoft.com/office/powerpoint/2010/main" val="1642745991"/>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D19F79C-DB77-E21D-5CA3-64D51E893B71}"/>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1ABFA2A6-2A50-8309-D393-6906FA422962}"/>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36895168-5FCF-1C47-815D-5AB6E174F5AF}"/>
              </a:ext>
            </a:extLst>
          </p:cNvPr>
          <p:cNvSpPr>
            <a:spLocks noGrp="1"/>
          </p:cNvSpPr>
          <p:nvPr>
            <p:ph type="body" idx="1"/>
          </p:nvPr>
        </p:nvSpPr>
        <p:spPr/>
        <p:txBody>
          <a:bodyPr/>
          <a:lstStyle/>
          <a:p>
            <a:endParaRPr lang="en-US" dirty="0"/>
          </a:p>
        </p:txBody>
      </p:sp>
      <p:sp>
        <p:nvSpPr>
          <p:cNvPr id="4" name="Slide Number Placeholder 3">
            <a:extLst>
              <a:ext uri="{FF2B5EF4-FFF2-40B4-BE49-F238E27FC236}">
                <a16:creationId xmlns:a16="http://schemas.microsoft.com/office/drawing/2014/main" id="{6C36D31F-F2BB-8A76-1DC0-C1E3B39F1E75}"/>
              </a:ext>
            </a:extLst>
          </p:cNvPr>
          <p:cNvSpPr>
            <a:spLocks noGrp="1"/>
          </p:cNvSpPr>
          <p:nvPr>
            <p:ph type="sldNum" sz="quarter" idx="5"/>
          </p:nvPr>
        </p:nvSpPr>
        <p:spPr/>
        <p:txBody>
          <a:bodyPr/>
          <a:lstStyle/>
          <a:p>
            <a:fld id="{56D9368B-A2CD-4608-858E-635A866E59D8}" type="slidenum">
              <a:rPr lang="en-US" smtClean="0"/>
              <a:t>7</a:t>
            </a:fld>
            <a:endParaRPr lang="en-US"/>
          </a:p>
        </p:txBody>
      </p:sp>
    </p:spTree>
    <p:extLst>
      <p:ext uri="{BB962C8B-B14F-4D97-AF65-F5344CB8AC3E}">
        <p14:creationId xmlns:p14="http://schemas.microsoft.com/office/powerpoint/2010/main" val="1892111895"/>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56D9368B-A2CD-4608-858E-635A866E59D8}" type="slidenum">
              <a:rPr lang="en-US" smtClean="0"/>
              <a:t>8</a:t>
            </a:fld>
            <a:endParaRPr lang="en-US"/>
          </a:p>
        </p:txBody>
      </p:sp>
    </p:spTree>
    <p:extLst>
      <p:ext uri="{BB962C8B-B14F-4D97-AF65-F5344CB8AC3E}">
        <p14:creationId xmlns:p14="http://schemas.microsoft.com/office/powerpoint/2010/main" val="2083048648"/>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237E16D-BB35-169F-0018-FC89AB336018}"/>
              </a:ext>
            </a:extLst>
          </p:cNvPr>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a:extLst>
              <a:ext uri="{FF2B5EF4-FFF2-40B4-BE49-F238E27FC236}">
                <a16:creationId xmlns:a16="http://schemas.microsoft.com/office/drawing/2014/main" id="{424FD29D-E6D9-7405-1787-9EC3EFA8AA99}"/>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Date Placeholder 3">
            <a:extLst>
              <a:ext uri="{FF2B5EF4-FFF2-40B4-BE49-F238E27FC236}">
                <a16:creationId xmlns:a16="http://schemas.microsoft.com/office/drawing/2014/main" id="{812E2B83-EFBE-3851-6BC3-82E1F0504CD4}"/>
              </a:ext>
            </a:extLst>
          </p:cNvPr>
          <p:cNvSpPr>
            <a:spLocks noGrp="1"/>
          </p:cNvSpPr>
          <p:nvPr>
            <p:ph type="dt" sz="half" idx="10"/>
          </p:nvPr>
        </p:nvSpPr>
        <p:spPr/>
        <p:txBody>
          <a:bodyPr/>
          <a:lstStyle/>
          <a:p>
            <a:fld id="{A918917F-BD8D-4FA8-9E88-26DCFEA12EA5}" type="datetimeFigureOut">
              <a:rPr lang="en-US" smtClean="0"/>
              <a:t>7/21/2025</a:t>
            </a:fld>
            <a:endParaRPr lang="en-US"/>
          </a:p>
        </p:txBody>
      </p:sp>
      <p:sp>
        <p:nvSpPr>
          <p:cNvPr id="5" name="Footer Placeholder 4">
            <a:extLst>
              <a:ext uri="{FF2B5EF4-FFF2-40B4-BE49-F238E27FC236}">
                <a16:creationId xmlns:a16="http://schemas.microsoft.com/office/drawing/2014/main" id="{FCEBA0A5-748B-A784-53D6-5CDAD8B2B7C9}"/>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2623D546-C810-A279-4FF2-74C99BA58E03}"/>
              </a:ext>
            </a:extLst>
          </p:cNvPr>
          <p:cNvSpPr>
            <a:spLocks noGrp="1"/>
          </p:cNvSpPr>
          <p:nvPr>
            <p:ph type="sldNum" sz="quarter" idx="12"/>
          </p:nvPr>
        </p:nvSpPr>
        <p:spPr/>
        <p:txBody>
          <a:bodyPr/>
          <a:lstStyle/>
          <a:p>
            <a:fld id="{6E2BC25A-2F4E-4FAC-9F64-674847286909}" type="slidenum">
              <a:rPr lang="en-US" smtClean="0"/>
              <a:t>‹#›</a:t>
            </a:fld>
            <a:endParaRPr lang="en-US"/>
          </a:p>
        </p:txBody>
      </p:sp>
    </p:spTree>
    <p:extLst>
      <p:ext uri="{BB962C8B-B14F-4D97-AF65-F5344CB8AC3E}">
        <p14:creationId xmlns:p14="http://schemas.microsoft.com/office/powerpoint/2010/main" val="698768550"/>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2DE11CF-B1F6-BD4A-C38E-D7DFD1EFB62E}"/>
              </a:ext>
            </a:extLst>
          </p:cNvPr>
          <p:cNvSpPr>
            <a:spLocks noGrp="1"/>
          </p:cNvSpPr>
          <p:nvPr>
            <p:ph type="title"/>
          </p:nvPr>
        </p:nvSpPr>
        <p:spPr/>
        <p:txBody>
          <a:bodyPr/>
          <a:lstStyle/>
          <a:p>
            <a:r>
              <a:rPr lang="en-US"/>
              <a:t>Click to edit Master title style</a:t>
            </a:r>
          </a:p>
        </p:txBody>
      </p:sp>
      <p:sp>
        <p:nvSpPr>
          <p:cNvPr id="3" name="Vertical Text Placeholder 2">
            <a:extLst>
              <a:ext uri="{FF2B5EF4-FFF2-40B4-BE49-F238E27FC236}">
                <a16:creationId xmlns:a16="http://schemas.microsoft.com/office/drawing/2014/main" id="{D387D276-BF5E-4A43-0921-9E9CDF04CBB9}"/>
              </a:ext>
            </a:extLst>
          </p:cNvPr>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7B3C3C42-3873-E76D-4EEE-256B8895BB0E}"/>
              </a:ext>
            </a:extLst>
          </p:cNvPr>
          <p:cNvSpPr>
            <a:spLocks noGrp="1"/>
          </p:cNvSpPr>
          <p:nvPr>
            <p:ph type="dt" sz="half" idx="10"/>
          </p:nvPr>
        </p:nvSpPr>
        <p:spPr/>
        <p:txBody>
          <a:bodyPr/>
          <a:lstStyle/>
          <a:p>
            <a:fld id="{A918917F-BD8D-4FA8-9E88-26DCFEA12EA5}" type="datetimeFigureOut">
              <a:rPr lang="en-US" smtClean="0"/>
              <a:t>7/21/2025</a:t>
            </a:fld>
            <a:endParaRPr lang="en-US"/>
          </a:p>
        </p:txBody>
      </p:sp>
      <p:sp>
        <p:nvSpPr>
          <p:cNvPr id="5" name="Footer Placeholder 4">
            <a:extLst>
              <a:ext uri="{FF2B5EF4-FFF2-40B4-BE49-F238E27FC236}">
                <a16:creationId xmlns:a16="http://schemas.microsoft.com/office/drawing/2014/main" id="{2C78CD55-88D7-9A3B-ADCF-7BF8F36F7FD2}"/>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81447F24-882F-A14C-E5B0-2FEA55F61521}"/>
              </a:ext>
            </a:extLst>
          </p:cNvPr>
          <p:cNvSpPr>
            <a:spLocks noGrp="1"/>
          </p:cNvSpPr>
          <p:nvPr>
            <p:ph type="sldNum" sz="quarter" idx="12"/>
          </p:nvPr>
        </p:nvSpPr>
        <p:spPr/>
        <p:txBody>
          <a:bodyPr/>
          <a:lstStyle/>
          <a:p>
            <a:fld id="{6E2BC25A-2F4E-4FAC-9F64-674847286909}" type="slidenum">
              <a:rPr lang="en-US" smtClean="0"/>
              <a:t>‹#›</a:t>
            </a:fld>
            <a:endParaRPr lang="en-US"/>
          </a:p>
        </p:txBody>
      </p:sp>
    </p:spTree>
    <p:extLst>
      <p:ext uri="{BB962C8B-B14F-4D97-AF65-F5344CB8AC3E}">
        <p14:creationId xmlns:p14="http://schemas.microsoft.com/office/powerpoint/2010/main" val="2803017127"/>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id="{6992C2C8-1556-967C-1AF2-5463F97DDC6A}"/>
              </a:ext>
            </a:extLst>
          </p:cNvPr>
          <p:cNvSpPr>
            <a:spLocks noGrp="1"/>
          </p:cNvSpPr>
          <p:nvPr>
            <p:ph type="title" orient="vert"/>
          </p:nvPr>
        </p:nvSpPr>
        <p:spPr>
          <a:xfrm>
            <a:off x="8724900" y="365125"/>
            <a:ext cx="2628900" cy="5811838"/>
          </a:xfrm>
        </p:spPr>
        <p:txBody>
          <a:bodyPr vert="eaVert"/>
          <a:lstStyle/>
          <a:p>
            <a:r>
              <a:rPr lang="en-US"/>
              <a:t>Click to edit Master title style</a:t>
            </a:r>
          </a:p>
        </p:txBody>
      </p:sp>
      <p:sp>
        <p:nvSpPr>
          <p:cNvPr id="3" name="Vertical Text Placeholder 2">
            <a:extLst>
              <a:ext uri="{FF2B5EF4-FFF2-40B4-BE49-F238E27FC236}">
                <a16:creationId xmlns:a16="http://schemas.microsoft.com/office/drawing/2014/main" id="{F8E3C5E3-B82F-EDA7-AE68-E2E139CF18EC}"/>
              </a:ext>
            </a:extLst>
          </p:cNvPr>
          <p:cNvSpPr>
            <a:spLocks noGrp="1"/>
          </p:cNvSpPr>
          <p:nvPr>
            <p:ph type="body" orient="vert" idx="1"/>
          </p:nvPr>
        </p:nvSpPr>
        <p:spPr>
          <a:xfrm>
            <a:off x="838200" y="365125"/>
            <a:ext cx="7734300" cy="58118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E0496419-D2C2-3C79-0FEC-B43990311E4A}"/>
              </a:ext>
            </a:extLst>
          </p:cNvPr>
          <p:cNvSpPr>
            <a:spLocks noGrp="1"/>
          </p:cNvSpPr>
          <p:nvPr>
            <p:ph type="dt" sz="half" idx="10"/>
          </p:nvPr>
        </p:nvSpPr>
        <p:spPr/>
        <p:txBody>
          <a:bodyPr/>
          <a:lstStyle/>
          <a:p>
            <a:fld id="{A918917F-BD8D-4FA8-9E88-26DCFEA12EA5}" type="datetimeFigureOut">
              <a:rPr lang="en-US" smtClean="0"/>
              <a:t>7/21/2025</a:t>
            </a:fld>
            <a:endParaRPr lang="en-US"/>
          </a:p>
        </p:txBody>
      </p:sp>
      <p:sp>
        <p:nvSpPr>
          <p:cNvPr id="5" name="Footer Placeholder 4">
            <a:extLst>
              <a:ext uri="{FF2B5EF4-FFF2-40B4-BE49-F238E27FC236}">
                <a16:creationId xmlns:a16="http://schemas.microsoft.com/office/drawing/2014/main" id="{DEDF9829-38EF-0BFE-F7BA-84DCA826535A}"/>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5D3FD033-A7AA-26A6-1EC2-8DD12FCF4CDC}"/>
              </a:ext>
            </a:extLst>
          </p:cNvPr>
          <p:cNvSpPr>
            <a:spLocks noGrp="1"/>
          </p:cNvSpPr>
          <p:nvPr>
            <p:ph type="sldNum" sz="quarter" idx="12"/>
          </p:nvPr>
        </p:nvSpPr>
        <p:spPr/>
        <p:txBody>
          <a:bodyPr/>
          <a:lstStyle/>
          <a:p>
            <a:fld id="{6E2BC25A-2F4E-4FAC-9F64-674847286909}" type="slidenum">
              <a:rPr lang="en-US" smtClean="0"/>
              <a:t>‹#›</a:t>
            </a:fld>
            <a:endParaRPr lang="en-US"/>
          </a:p>
        </p:txBody>
      </p:sp>
    </p:spTree>
    <p:extLst>
      <p:ext uri="{BB962C8B-B14F-4D97-AF65-F5344CB8AC3E}">
        <p14:creationId xmlns:p14="http://schemas.microsoft.com/office/powerpoint/2010/main" val="3048445468"/>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311DA45-25AD-083F-7493-787C87027BC0}"/>
              </a:ext>
            </a:extLst>
          </p:cNvPr>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a:extLst>
              <a:ext uri="{FF2B5EF4-FFF2-40B4-BE49-F238E27FC236}">
                <a16:creationId xmlns:a16="http://schemas.microsoft.com/office/drawing/2014/main" id="{9E67071F-6CE1-FCF2-19E0-FE849B51DC33}"/>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Date Placeholder 3">
            <a:extLst>
              <a:ext uri="{FF2B5EF4-FFF2-40B4-BE49-F238E27FC236}">
                <a16:creationId xmlns:a16="http://schemas.microsoft.com/office/drawing/2014/main" id="{B788FF3D-3DBD-E69B-13E3-9291768AE476}"/>
              </a:ext>
            </a:extLst>
          </p:cNvPr>
          <p:cNvSpPr>
            <a:spLocks noGrp="1"/>
          </p:cNvSpPr>
          <p:nvPr>
            <p:ph type="dt" sz="half" idx="10"/>
          </p:nvPr>
        </p:nvSpPr>
        <p:spPr/>
        <p:txBody>
          <a:bodyPr/>
          <a:lstStyle/>
          <a:p>
            <a:fld id="{FE978D91-4E11-461D-B0E6-023F9AE64870}" type="datetimeFigureOut">
              <a:rPr lang="en-US" smtClean="0"/>
              <a:t>7/21/2025</a:t>
            </a:fld>
            <a:endParaRPr lang="en-US"/>
          </a:p>
        </p:txBody>
      </p:sp>
      <p:sp>
        <p:nvSpPr>
          <p:cNvPr id="5" name="Footer Placeholder 4">
            <a:extLst>
              <a:ext uri="{FF2B5EF4-FFF2-40B4-BE49-F238E27FC236}">
                <a16:creationId xmlns:a16="http://schemas.microsoft.com/office/drawing/2014/main" id="{0B5BFC30-19F1-3A4A-8A0A-44C8AA0756F6}"/>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EABB0DDA-A989-2B51-AF74-7B04C5DC12D7}"/>
              </a:ext>
            </a:extLst>
          </p:cNvPr>
          <p:cNvSpPr>
            <a:spLocks noGrp="1"/>
          </p:cNvSpPr>
          <p:nvPr>
            <p:ph type="sldNum" sz="quarter" idx="12"/>
          </p:nvPr>
        </p:nvSpPr>
        <p:spPr/>
        <p:txBody>
          <a:bodyPr/>
          <a:lstStyle/>
          <a:p>
            <a:fld id="{DC74C49E-156B-4950-8585-173CAA3D3F60}" type="slidenum">
              <a:rPr lang="en-US" smtClean="0"/>
              <a:t>‹#›</a:t>
            </a:fld>
            <a:endParaRPr lang="en-US"/>
          </a:p>
        </p:txBody>
      </p:sp>
    </p:spTree>
    <p:extLst>
      <p:ext uri="{BB962C8B-B14F-4D97-AF65-F5344CB8AC3E}">
        <p14:creationId xmlns:p14="http://schemas.microsoft.com/office/powerpoint/2010/main" val="1419158130"/>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EED326C-9217-1A0E-C3E0-375DA2F27BD0}"/>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C14E76A1-F163-555C-A54B-1D32BD0FAD16}"/>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33078022-C550-129A-3A43-B5A4327F7E7F}"/>
              </a:ext>
            </a:extLst>
          </p:cNvPr>
          <p:cNvSpPr>
            <a:spLocks noGrp="1"/>
          </p:cNvSpPr>
          <p:nvPr>
            <p:ph type="dt" sz="half" idx="10"/>
          </p:nvPr>
        </p:nvSpPr>
        <p:spPr/>
        <p:txBody>
          <a:bodyPr/>
          <a:lstStyle/>
          <a:p>
            <a:fld id="{FE978D91-4E11-461D-B0E6-023F9AE64870}" type="datetimeFigureOut">
              <a:rPr lang="en-US" smtClean="0"/>
              <a:t>7/21/2025</a:t>
            </a:fld>
            <a:endParaRPr lang="en-US"/>
          </a:p>
        </p:txBody>
      </p:sp>
      <p:sp>
        <p:nvSpPr>
          <p:cNvPr id="5" name="Footer Placeholder 4">
            <a:extLst>
              <a:ext uri="{FF2B5EF4-FFF2-40B4-BE49-F238E27FC236}">
                <a16:creationId xmlns:a16="http://schemas.microsoft.com/office/drawing/2014/main" id="{3E5EE436-BC8A-6E3C-071B-11DCEE4518FB}"/>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52FB1122-334B-836D-DAAC-5FEF4CA75872}"/>
              </a:ext>
            </a:extLst>
          </p:cNvPr>
          <p:cNvSpPr>
            <a:spLocks noGrp="1"/>
          </p:cNvSpPr>
          <p:nvPr>
            <p:ph type="sldNum" sz="quarter" idx="12"/>
          </p:nvPr>
        </p:nvSpPr>
        <p:spPr/>
        <p:txBody>
          <a:bodyPr/>
          <a:lstStyle/>
          <a:p>
            <a:fld id="{DC74C49E-156B-4950-8585-173CAA3D3F60}" type="slidenum">
              <a:rPr lang="en-US" smtClean="0"/>
              <a:t>‹#›</a:t>
            </a:fld>
            <a:endParaRPr lang="en-US"/>
          </a:p>
        </p:txBody>
      </p:sp>
    </p:spTree>
    <p:extLst>
      <p:ext uri="{BB962C8B-B14F-4D97-AF65-F5344CB8AC3E}">
        <p14:creationId xmlns:p14="http://schemas.microsoft.com/office/powerpoint/2010/main" val="1158263372"/>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5C64FED-2CCB-F1F9-F0F7-101A4C0332DA}"/>
              </a:ext>
            </a:extLst>
          </p:cNvPr>
          <p:cNvSpPr>
            <a:spLocks noGrp="1"/>
          </p:cNvSpPr>
          <p:nvPr>
            <p:ph type="title"/>
          </p:nvPr>
        </p:nvSpPr>
        <p:spPr>
          <a:xfrm>
            <a:off x="831850" y="1709738"/>
            <a:ext cx="10515600" cy="2852737"/>
          </a:xfrm>
        </p:spPr>
        <p:txBody>
          <a:bodyPr anchor="b"/>
          <a:lstStyle>
            <a:lvl1pPr>
              <a:defRPr sz="6000"/>
            </a:lvl1pPr>
          </a:lstStyle>
          <a:p>
            <a:r>
              <a:rPr lang="en-US"/>
              <a:t>Click to edit Master title style</a:t>
            </a:r>
          </a:p>
        </p:txBody>
      </p:sp>
      <p:sp>
        <p:nvSpPr>
          <p:cNvPr id="3" name="Text Placeholder 2">
            <a:extLst>
              <a:ext uri="{FF2B5EF4-FFF2-40B4-BE49-F238E27FC236}">
                <a16:creationId xmlns:a16="http://schemas.microsoft.com/office/drawing/2014/main" id="{A094E764-282D-7C86-CAD2-0998C5F9E58B}"/>
              </a:ext>
            </a:extLst>
          </p:cNvPr>
          <p:cNvSpPr>
            <a:spLocks noGrp="1"/>
          </p:cNvSpPr>
          <p:nvPr>
            <p:ph type="body" idx="1"/>
          </p:nvPr>
        </p:nvSpPr>
        <p:spPr>
          <a:xfrm>
            <a:off x="831850" y="4589463"/>
            <a:ext cx="10515600" cy="1500187"/>
          </a:xfrm>
        </p:spPr>
        <p:txBody>
          <a:bodyPr/>
          <a:lstStyle>
            <a:lvl1pPr marL="0" indent="0">
              <a:buNone/>
              <a:defRPr sz="2400">
                <a:solidFill>
                  <a:schemeClr val="tx1">
                    <a:tint val="82000"/>
                  </a:schemeClr>
                </a:solidFill>
              </a:defRPr>
            </a:lvl1pPr>
            <a:lvl2pPr marL="457200" indent="0">
              <a:buNone/>
              <a:defRPr sz="2000">
                <a:solidFill>
                  <a:schemeClr val="tx1">
                    <a:tint val="82000"/>
                  </a:schemeClr>
                </a:solidFill>
              </a:defRPr>
            </a:lvl2pPr>
            <a:lvl3pPr marL="914400" indent="0">
              <a:buNone/>
              <a:defRPr sz="1800">
                <a:solidFill>
                  <a:schemeClr val="tx1">
                    <a:tint val="82000"/>
                  </a:schemeClr>
                </a:solidFill>
              </a:defRPr>
            </a:lvl3pPr>
            <a:lvl4pPr marL="1371600" indent="0">
              <a:buNone/>
              <a:defRPr sz="1600">
                <a:solidFill>
                  <a:schemeClr val="tx1">
                    <a:tint val="82000"/>
                  </a:schemeClr>
                </a:solidFill>
              </a:defRPr>
            </a:lvl4pPr>
            <a:lvl5pPr marL="1828800" indent="0">
              <a:buNone/>
              <a:defRPr sz="1600">
                <a:solidFill>
                  <a:schemeClr val="tx1">
                    <a:tint val="82000"/>
                  </a:schemeClr>
                </a:solidFill>
              </a:defRPr>
            </a:lvl5pPr>
            <a:lvl6pPr marL="2286000" indent="0">
              <a:buNone/>
              <a:defRPr sz="1600">
                <a:solidFill>
                  <a:schemeClr val="tx1">
                    <a:tint val="82000"/>
                  </a:schemeClr>
                </a:solidFill>
              </a:defRPr>
            </a:lvl6pPr>
            <a:lvl7pPr marL="2743200" indent="0">
              <a:buNone/>
              <a:defRPr sz="1600">
                <a:solidFill>
                  <a:schemeClr val="tx1">
                    <a:tint val="82000"/>
                  </a:schemeClr>
                </a:solidFill>
              </a:defRPr>
            </a:lvl7pPr>
            <a:lvl8pPr marL="3200400" indent="0">
              <a:buNone/>
              <a:defRPr sz="1600">
                <a:solidFill>
                  <a:schemeClr val="tx1">
                    <a:tint val="82000"/>
                  </a:schemeClr>
                </a:solidFill>
              </a:defRPr>
            </a:lvl8pPr>
            <a:lvl9pPr marL="3657600" indent="0">
              <a:buNone/>
              <a:defRPr sz="1600">
                <a:solidFill>
                  <a:schemeClr val="tx1">
                    <a:tint val="82000"/>
                  </a:schemeClr>
                </a:solidFill>
              </a:defRPr>
            </a:lvl9pPr>
          </a:lstStyle>
          <a:p>
            <a:pPr lvl="0"/>
            <a:r>
              <a:rPr lang="en-US"/>
              <a:t>Click to edit Master text styles</a:t>
            </a:r>
          </a:p>
        </p:txBody>
      </p:sp>
      <p:sp>
        <p:nvSpPr>
          <p:cNvPr id="4" name="Date Placeholder 3">
            <a:extLst>
              <a:ext uri="{FF2B5EF4-FFF2-40B4-BE49-F238E27FC236}">
                <a16:creationId xmlns:a16="http://schemas.microsoft.com/office/drawing/2014/main" id="{EB8BA092-83A1-0341-B9B3-60A5B11435CD}"/>
              </a:ext>
            </a:extLst>
          </p:cNvPr>
          <p:cNvSpPr>
            <a:spLocks noGrp="1"/>
          </p:cNvSpPr>
          <p:nvPr>
            <p:ph type="dt" sz="half" idx="10"/>
          </p:nvPr>
        </p:nvSpPr>
        <p:spPr/>
        <p:txBody>
          <a:bodyPr/>
          <a:lstStyle/>
          <a:p>
            <a:fld id="{FE978D91-4E11-461D-B0E6-023F9AE64870}" type="datetimeFigureOut">
              <a:rPr lang="en-US" smtClean="0"/>
              <a:t>7/21/2025</a:t>
            </a:fld>
            <a:endParaRPr lang="en-US"/>
          </a:p>
        </p:txBody>
      </p:sp>
      <p:sp>
        <p:nvSpPr>
          <p:cNvPr id="5" name="Footer Placeholder 4">
            <a:extLst>
              <a:ext uri="{FF2B5EF4-FFF2-40B4-BE49-F238E27FC236}">
                <a16:creationId xmlns:a16="http://schemas.microsoft.com/office/drawing/2014/main" id="{21700D26-8724-2625-CCDC-F68613F8AEE6}"/>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04348088-45EA-BF07-F962-4DBD24012A0C}"/>
              </a:ext>
            </a:extLst>
          </p:cNvPr>
          <p:cNvSpPr>
            <a:spLocks noGrp="1"/>
          </p:cNvSpPr>
          <p:nvPr>
            <p:ph type="sldNum" sz="quarter" idx="12"/>
          </p:nvPr>
        </p:nvSpPr>
        <p:spPr/>
        <p:txBody>
          <a:bodyPr/>
          <a:lstStyle/>
          <a:p>
            <a:fld id="{DC74C49E-156B-4950-8585-173CAA3D3F60}" type="slidenum">
              <a:rPr lang="en-US" smtClean="0"/>
              <a:t>‹#›</a:t>
            </a:fld>
            <a:endParaRPr lang="en-US"/>
          </a:p>
        </p:txBody>
      </p:sp>
    </p:spTree>
    <p:extLst>
      <p:ext uri="{BB962C8B-B14F-4D97-AF65-F5344CB8AC3E}">
        <p14:creationId xmlns:p14="http://schemas.microsoft.com/office/powerpoint/2010/main" val="1788510907"/>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36ABF28-B210-FDF9-248E-556A4A13F53B}"/>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BF64A262-474A-758B-77A5-1F58CABD06DE}"/>
              </a:ext>
            </a:extLst>
          </p:cNvPr>
          <p:cNvSpPr>
            <a:spLocks noGrp="1"/>
          </p:cNvSpPr>
          <p:nvPr>
            <p:ph sz="half" idx="1"/>
          </p:nvPr>
        </p:nvSpPr>
        <p:spPr>
          <a:xfrm>
            <a:off x="838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E74EAC4D-58E9-2A08-51F5-EE763BDA1022}"/>
              </a:ext>
            </a:extLst>
          </p:cNvPr>
          <p:cNvSpPr>
            <a:spLocks noGrp="1"/>
          </p:cNvSpPr>
          <p:nvPr>
            <p:ph sz="half" idx="2"/>
          </p:nvPr>
        </p:nvSpPr>
        <p:spPr>
          <a:xfrm>
            <a:off x="6172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a:extLst>
              <a:ext uri="{FF2B5EF4-FFF2-40B4-BE49-F238E27FC236}">
                <a16:creationId xmlns:a16="http://schemas.microsoft.com/office/drawing/2014/main" id="{454B9801-D00C-BE2E-2796-0BCDC99F0E36}"/>
              </a:ext>
            </a:extLst>
          </p:cNvPr>
          <p:cNvSpPr>
            <a:spLocks noGrp="1"/>
          </p:cNvSpPr>
          <p:nvPr>
            <p:ph type="dt" sz="half" idx="10"/>
          </p:nvPr>
        </p:nvSpPr>
        <p:spPr/>
        <p:txBody>
          <a:bodyPr/>
          <a:lstStyle/>
          <a:p>
            <a:fld id="{FE978D91-4E11-461D-B0E6-023F9AE64870}" type="datetimeFigureOut">
              <a:rPr lang="en-US" smtClean="0"/>
              <a:t>7/21/2025</a:t>
            </a:fld>
            <a:endParaRPr lang="en-US"/>
          </a:p>
        </p:txBody>
      </p:sp>
      <p:sp>
        <p:nvSpPr>
          <p:cNvPr id="6" name="Footer Placeholder 5">
            <a:extLst>
              <a:ext uri="{FF2B5EF4-FFF2-40B4-BE49-F238E27FC236}">
                <a16:creationId xmlns:a16="http://schemas.microsoft.com/office/drawing/2014/main" id="{B1461512-3AB1-B5F7-D568-6368C13332FA}"/>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85192951-B1D6-4D7A-34A0-B63F163B9440}"/>
              </a:ext>
            </a:extLst>
          </p:cNvPr>
          <p:cNvSpPr>
            <a:spLocks noGrp="1"/>
          </p:cNvSpPr>
          <p:nvPr>
            <p:ph type="sldNum" sz="quarter" idx="12"/>
          </p:nvPr>
        </p:nvSpPr>
        <p:spPr/>
        <p:txBody>
          <a:bodyPr/>
          <a:lstStyle/>
          <a:p>
            <a:fld id="{DC74C49E-156B-4950-8585-173CAA3D3F60}" type="slidenum">
              <a:rPr lang="en-US" smtClean="0"/>
              <a:t>‹#›</a:t>
            </a:fld>
            <a:endParaRPr lang="en-US"/>
          </a:p>
        </p:txBody>
      </p:sp>
    </p:spTree>
    <p:extLst>
      <p:ext uri="{BB962C8B-B14F-4D97-AF65-F5344CB8AC3E}">
        <p14:creationId xmlns:p14="http://schemas.microsoft.com/office/powerpoint/2010/main" val="133495179"/>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B6EE114-21E6-FFD8-079F-1FB856914A28}"/>
              </a:ext>
            </a:extLst>
          </p:cNvPr>
          <p:cNvSpPr>
            <a:spLocks noGrp="1"/>
          </p:cNvSpPr>
          <p:nvPr>
            <p:ph type="title"/>
          </p:nvPr>
        </p:nvSpPr>
        <p:spPr>
          <a:xfrm>
            <a:off x="839788" y="365125"/>
            <a:ext cx="105156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5BF5F925-DE46-24F9-80BE-2429B56E6512}"/>
              </a:ext>
            </a:extLst>
          </p:cNvPr>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586434A2-46D3-FF46-6817-18509F1D2F23}"/>
              </a:ext>
            </a:extLst>
          </p:cNvPr>
          <p:cNvSpPr>
            <a:spLocks noGrp="1"/>
          </p:cNvSpPr>
          <p:nvPr>
            <p:ph sz="half" idx="2"/>
          </p:nvPr>
        </p:nvSpPr>
        <p:spPr>
          <a:xfrm>
            <a:off x="839788" y="2505075"/>
            <a:ext cx="5157787"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ADC1EC06-E6FE-DBF3-80F4-AFAC0996ED38}"/>
              </a:ext>
            </a:extLst>
          </p:cNvPr>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CB333E6A-C2EF-0853-B509-370E37866081}"/>
              </a:ext>
            </a:extLst>
          </p:cNvPr>
          <p:cNvSpPr>
            <a:spLocks noGrp="1"/>
          </p:cNvSpPr>
          <p:nvPr>
            <p:ph sz="quarter" idx="4"/>
          </p:nvPr>
        </p:nvSpPr>
        <p:spPr>
          <a:xfrm>
            <a:off x="6172200" y="2505075"/>
            <a:ext cx="5183188"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a:extLst>
              <a:ext uri="{FF2B5EF4-FFF2-40B4-BE49-F238E27FC236}">
                <a16:creationId xmlns:a16="http://schemas.microsoft.com/office/drawing/2014/main" id="{BB6E8C9E-781E-6696-4999-DC42127D53A5}"/>
              </a:ext>
            </a:extLst>
          </p:cNvPr>
          <p:cNvSpPr>
            <a:spLocks noGrp="1"/>
          </p:cNvSpPr>
          <p:nvPr>
            <p:ph type="dt" sz="half" idx="10"/>
          </p:nvPr>
        </p:nvSpPr>
        <p:spPr/>
        <p:txBody>
          <a:bodyPr/>
          <a:lstStyle/>
          <a:p>
            <a:fld id="{FE978D91-4E11-461D-B0E6-023F9AE64870}" type="datetimeFigureOut">
              <a:rPr lang="en-US" smtClean="0"/>
              <a:t>7/21/2025</a:t>
            </a:fld>
            <a:endParaRPr lang="en-US"/>
          </a:p>
        </p:txBody>
      </p:sp>
      <p:sp>
        <p:nvSpPr>
          <p:cNvPr id="8" name="Footer Placeholder 7">
            <a:extLst>
              <a:ext uri="{FF2B5EF4-FFF2-40B4-BE49-F238E27FC236}">
                <a16:creationId xmlns:a16="http://schemas.microsoft.com/office/drawing/2014/main" id="{589CBAC0-4563-5568-D121-7689DC8784B1}"/>
              </a:ext>
            </a:extLst>
          </p:cNvPr>
          <p:cNvSpPr>
            <a:spLocks noGrp="1"/>
          </p:cNvSpPr>
          <p:nvPr>
            <p:ph type="ftr" sz="quarter" idx="11"/>
          </p:nvPr>
        </p:nvSpPr>
        <p:spPr/>
        <p:txBody>
          <a:bodyPr/>
          <a:lstStyle/>
          <a:p>
            <a:endParaRPr lang="en-US"/>
          </a:p>
        </p:txBody>
      </p:sp>
      <p:sp>
        <p:nvSpPr>
          <p:cNvPr id="9" name="Slide Number Placeholder 8">
            <a:extLst>
              <a:ext uri="{FF2B5EF4-FFF2-40B4-BE49-F238E27FC236}">
                <a16:creationId xmlns:a16="http://schemas.microsoft.com/office/drawing/2014/main" id="{5A49B7E1-B0D0-8A39-FE61-7924CD0372DE}"/>
              </a:ext>
            </a:extLst>
          </p:cNvPr>
          <p:cNvSpPr>
            <a:spLocks noGrp="1"/>
          </p:cNvSpPr>
          <p:nvPr>
            <p:ph type="sldNum" sz="quarter" idx="12"/>
          </p:nvPr>
        </p:nvSpPr>
        <p:spPr/>
        <p:txBody>
          <a:bodyPr/>
          <a:lstStyle/>
          <a:p>
            <a:fld id="{DC74C49E-156B-4950-8585-173CAA3D3F60}" type="slidenum">
              <a:rPr lang="en-US" smtClean="0"/>
              <a:t>‹#›</a:t>
            </a:fld>
            <a:endParaRPr lang="en-US"/>
          </a:p>
        </p:txBody>
      </p:sp>
    </p:spTree>
    <p:extLst>
      <p:ext uri="{BB962C8B-B14F-4D97-AF65-F5344CB8AC3E}">
        <p14:creationId xmlns:p14="http://schemas.microsoft.com/office/powerpoint/2010/main" val="1219243853"/>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CCA0AB0-AE35-1D43-55F2-7A1646C50B7E}"/>
              </a:ext>
            </a:extLst>
          </p:cNvPr>
          <p:cNvSpPr>
            <a:spLocks noGrp="1"/>
          </p:cNvSpPr>
          <p:nvPr>
            <p:ph type="title"/>
          </p:nvPr>
        </p:nvSpPr>
        <p:spPr/>
        <p:txBody>
          <a:bodyPr/>
          <a:lstStyle/>
          <a:p>
            <a:r>
              <a:rPr lang="en-US"/>
              <a:t>Click to edit Master title style</a:t>
            </a:r>
          </a:p>
        </p:txBody>
      </p:sp>
      <p:sp>
        <p:nvSpPr>
          <p:cNvPr id="3" name="Date Placeholder 2">
            <a:extLst>
              <a:ext uri="{FF2B5EF4-FFF2-40B4-BE49-F238E27FC236}">
                <a16:creationId xmlns:a16="http://schemas.microsoft.com/office/drawing/2014/main" id="{507A3F1A-0F9B-0525-C1E9-7EE10B0B5BC3}"/>
              </a:ext>
            </a:extLst>
          </p:cNvPr>
          <p:cNvSpPr>
            <a:spLocks noGrp="1"/>
          </p:cNvSpPr>
          <p:nvPr>
            <p:ph type="dt" sz="half" idx="10"/>
          </p:nvPr>
        </p:nvSpPr>
        <p:spPr/>
        <p:txBody>
          <a:bodyPr/>
          <a:lstStyle/>
          <a:p>
            <a:fld id="{FE978D91-4E11-461D-B0E6-023F9AE64870}" type="datetimeFigureOut">
              <a:rPr lang="en-US" smtClean="0"/>
              <a:t>7/21/2025</a:t>
            </a:fld>
            <a:endParaRPr lang="en-US"/>
          </a:p>
        </p:txBody>
      </p:sp>
      <p:sp>
        <p:nvSpPr>
          <p:cNvPr id="4" name="Footer Placeholder 3">
            <a:extLst>
              <a:ext uri="{FF2B5EF4-FFF2-40B4-BE49-F238E27FC236}">
                <a16:creationId xmlns:a16="http://schemas.microsoft.com/office/drawing/2014/main" id="{1842B8EA-565F-1559-1C79-AB41213870D7}"/>
              </a:ext>
            </a:extLst>
          </p:cNvPr>
          <p:cNvSpPr>
            <a:spLocks noGrp="1"/>
          </p:cNvSpPr>
          <p:nvPr>
            <p:ph type="ftr" sz="quarter" idx="11"/>
          </p:nvPr>
        </p:nvSpPr>
        <p:spPr/>
        <p:txBody>
          <a:bodyPr/>
          <a:lstStyle/>
          <a:p>
            <a:endParaRPr lang="en-US"/>
          </a:p>
        </p:txBody>
      </p:sp>
      <p:sp>
        <p:nvSpPr>
          <p:cNvPr id="5" name="Slide Number Placeholder 4">
            <a:extLst>
              <a:ext uri="{FF2B5EF4-FFF2-40B4-BE49-F238E27FC236}">
                <a16:creationId xmlns:a16="http://schemas.microsoft.com/office/drawing/2014/main" id="{914570B5-4B06-D9A7-4837-D0D02AEF5B91}"/>
              </a:ext>
            </a:extLst>
          </p:cNvPr>
          <p:cNvSpPr>
            <a:spLocks noGrp="1"/>
          </p:cNvSpPr>
          <p:nvPr>
            <p:ph type="sldNum" sz="quarter" idx="12"/>
          </p:nvPr>
        </p:nvSpPr>
        <p:spPr/>
        <p:txBody>
          <a:bodyPr/>
          <a:lstStyle/>
          <a:p>
            <a:fld id="{DC74C49E-156B-4950-8585-173CAA3D3F60}" type="slidenum">
              <a:rPr lang="en-US" smtClean="0"/>
              <a:t>‹#›</a:t>
            </a:fld>
            <a:endParaRPr lang="en-US"/>
          </a:p>
        </p:txBody>
      </p:sp>
    </p:spTree>
    <p:extLst>
      <p:ext uri="{BB962C8B-B14F-4D97-AF65-F5344CB8AC3E}">
        <p14:creationId xmlns:p14="http://schemas.microsoft.com/office/powerpoint/2010/main" val="1183537222"/>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663712B7-8C3F-4698-3281-DAEB36453045}"/>
              </a:ext>
            </a:extLst>
          </p:cNvPr>
          <p:cNvSpPr>
            <a:spLocks noGrp="1"/>
          </p:cNvSpPr>
          <p:nvPr>
            <p:ph type="dt" sz="half" idx="10"/>
          </p:nvPr>
        </p:nvSpPr>
        <p:spPr/>
        <p:txBody>
          <a:bodyPr/>
          <a:lstStyle/>
          <a:p>
            <a:fld id="{FE978D91-4E11-461D-B0E6-023F9AE64870}" type="datetimeFigureOut">
              <a:rPr lang="en-US" smtClean="0"/>
              <a:t>7/21/2025</a:t>
            </a:fld>
            <a:endParaRPr lang="en-US"/>
          </a:p>
        </p:txBody>
      </p:sp>
      <p:sp>
        <p:nvSpPr>
          <p:cNvPr id="3" name="Footer Placeholder 2">
            <a:extLst>
              <a:ext uri="{FF2B5EF4-FFF2-40B4-BE49-F238E27FC236}">
                <a16:creationId xmlns:a16="http://schemas.microsoft.com/office/drawing/2014/main" id="{BE8D47FA-A4B6-A84D-2D58-EFDF1DD4117A}"/>
              </a:ext>
            </a:extLst>
          </p:cNvPr>
          <p:cNvSpPr>
            <a:spLocks noGrp="1"/>
          </p:cNvSpPr>
          <p:nvPr>
            <p:ph type="ftr" sz="quarter" idx="11"/>
          </p:nvPr>
        </p:nvSpPr>
        <p:spPr/>
        <p:txBody>
          <a:bodyPr/>
          <a:lstStyle/>
          <a:p>
            <a:endParaRPr lang="en-US"/>
          </a:p>
        </p:txBody>
      </p:sp>
      <p:sp>
        <p:nvSpPr>
          <p:cNvPr id="4" name="Slide Number Placeholder 3">
            <a:extLst>
              <a:ext uri="{FF2B5EF4-FFF2-40B4-BE49-F238E27FC236}">
                <a16:creationId xmlns:a16="http://schemas.microsoft.com/office/drawing/2014/main" id="{E4CCFA35-00F4-79A4-8070-09BB95BA1550}"/>
              </a:ext>
            </a:extLst>
          </p:cNvPr>
          <p:cNvSpPr>
            <a:spLocks noGrp="1"/>
          </p:cNvSpPr>
          <p:nvPr>
            <p:ph type="sldNum" sz="quarter" idx="12"/>
          </p:nvPr>
        </p:nvSpPr>
        <p:spPr/>
        <p:txBody>
          <a:bodyPr/>
          <a:lstStyle/>
          <a:p>
            <a:fld id="{DC74C49E-156B-4950-8585-173CAA3D3F60}" type="slidenum">
              <a:rPr lang="en-US" smtClean="0"/>
              <a:t>‹#›</a:t>
            </a:fld>
            <a:endParaRPr lang="en-US"/>
          </a:p>
        </p:txBody>
      </p:sp>
    </p:spTree>
    <p:extLst>
      <p:ext uri="{BB962C8B-B14F-4D97-AF65-F5344CB8AC3E}">
        <p14:creationId xmlns:p14="http://schemas.microsoft.com/office/powerpoint/2010/main" val="4065557000"/>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2F37F74-375B-EFEF-B466-76CA60E3B8F6}"/>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Content Placeholder 2">
            <a:extLst>
              <a:ext uri="{FF2B5EF4-FFF2-40B4-BE49-F238E27FC236}">
                <a16:creationId xmlns:a16="http://schemas.microsoft.com/office/drawing/2014/main" id="{72FBE59D-9D97-527B-CC70-0824565ACC42}"/>
              </a:ext>
            </a:extLst>
          </p:cNvPr>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a:extLst>
              <a:ext uri="{FF2B5EF4-FFF2-40B4-BE49-F238E27FC236}">
                <a16:creationId xmlns:a16="http://schemas.microsoft.com/office/drawing/2014/main" id="{09354525-C878-78C8-E5C1-DC98D447A18A}"/>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id="{3DE8D504-98CF-2E74-E47E-E448E9C0D512}"/>
              </a:ext>
            </a:extLst>
          </p:cNvPr>
          <p:cNvSpPr>
            <a:spLocks noGrp="1"/>
          </p:cNvSpPr>
          <p:nvPr>
            <p:ph type="dt" sz="half" idx="10"/>
          </p:nvPr>
        </p:nvSpPr>
        <p:spPr/>
        <p:txBody>
          <a:bodyPr/>
          <a:lstStyle/>
          <a:p>
            <a:fld id="{FE978D91-4E11-461D-B0E6-023F9AE64870}" type="datetimeFigureOut">
              <a:rPr lang="en-US" smtClean="0"/>
              <a:t>7/21/2025</a:t>
            </a:fld>
            <a:endParaRPr lang="en-US"/>
          </a:p>
        </p:txBody>
      </p:sp>
      <p:sp>
        <p:nvSpPr>
          <p:cNvPr id="6" name="Footer Placeholder 5">
            <a:extLst>
              <a:ext uri="{FF2B5EF4-FFF2-40B4-BE49-F238E27FC236}">
                <a16:creationId xmlns:a16="http://schemas.microsoft.com/office/drawing/2014/main" id="{C70CC9FF-3EA9-96CC-B6AD-283D5E20AECA}"/>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FB5E4C45-3624-F825-042F-72C55360FA50}"/>
              </a:ext>
            </a:extLst>
          </p:cNvPr>
          <p:cNvSpPr>
            <a:spLocks noGrp="1"/>
          </p:cNvSpPr>
          <p:nvPr>
            <p:ph type="sldNum" sz="quarter" idx="12"/>
          </p:nvPr>
        </p:nvSpPr>
        <p:spPr/>
        <p:txBody>
          <a:bodyPr/>
          <a:lstStyle/>
          <a:p>
            <a:fld id="{DC74C49E-156B-4950-8585-173CAA3D3F60}" type="slidenum">
              <a:rPr lang="en-US" smtClean="0"/>
              <a:t>‹#›</a:t>
            </a:fld>
            <a:endParaRPr lang="en-US"/>
          </a:p>
        </p:txBody>
      </p:sp>
    </p:spTree>
    <p:extLst>
      <p:ext uri="{BB962C8B-B14F-4D97-AF65-F5344CB8AC3E}">
        <p14:creationId xmlns:p14="http://schemas.microsoft.com/office/powerpoint/2010/main" val="1685142141"/>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4A59BC8-41AE-833F-52A5-3417BC6C4A23}"/>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246C5C51-792C-0154-5B9B-A5C314E66212}"/>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3F162E18-5164-ABFB-1D8F-F814E3735A27}"/>
              </a:ext>
            </a:extLst>
          </p:cNvPr>
          <p:cNvSpPr>
            <a:spLocks noGrp="1"/>
          </p:cNvSpPr>
          <p:nvPr>
            <p:ph type="dt" sz="half" idx="10"/>
          </p:nvPr>
        </p:nvSpPr>
        <p:spPr/>
        <p:txBody>
          <a:bodyPr/>
          <a:lstStyle/>
          <a:p>
            <a:fld id="{A918917F-BD8D-4FA8-9E88-26DCFEA12EA5}" type="datetimeFigureOut">
              <a:rPr lang="en-US" smtClean="0"/>
              <a:t>7/21/2025</a:t>
            </a:fld>
            <a:endParaRPr lang="en-US"/>
          </a:p>
        </p:txBody>
      </p:sp>
      <p:sp>
        <p:nvSpPr>
          <p:cNvPr id="5" name="Footer Placeholder 4">
            <a:extLst>
              <a:ext uri="{FF2B5EF4-FFF2-40B4-BE49-F238E27FC236}">
                <a16:creationId xmlns:a16="http://schemas.microsoft.com/office/drawing/2014/main" id="{961E4E78-86AC-AC8D-3145-02A6721A5A68}"/>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70AC8858-08EB-C026-3118-00224293F47E}"/>
              </a:ext>
            </a:extLst>
          </p:cNvPr>
          <p:cNvSpPr>
            <a:spLocks noGrp="1"/>
          </p:cNvSpPr>
          <p:nvPr>
            <p:ph type="sldNum" sz="quarter" idx="12"/>
          </p:nvPr>
        </p:nvSpPr>
        <p:spPr/>
        <p:txBody>
          <a:bodyPr/>
          <a:lstStyle/>
          <a:p>
            <a:fld id="{6E2BC25A-2F4E-4FAC-9F64-674847286909}" type="slidenum">
              <a:rPr lang="en-US" smtClean="0"/>
              <a:t>‹#›</a:t>
            </a:fld>
            <a:endParaRPr lang="en-US"/>
          </a:p>
        </p:txBody>
      </p:sp>
    </p:spTree>
    <p:extLst>
      <p:ext uri="{BB962C8B-B14F-4D97-AF65-F5344CB8AC3E}">
        <p14:creationId xmlns:p14="http://schemas.microsoft.com/office/powerpoint/2010/main" val="1023715186"/>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7527ACF-0E51-D314-FD10-077AAE37423D}"/>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Picture Placeholder 2">
            <a:extLst>
              <a:ext uri="{FF2B5EF4-FFF2-40B4-BE49-F238E27FC236}">
                <a16:creationId xmlns:a16="http://schemas.microsoft.com/office/drawing/2014/main" id="{9FCA2332-7340-B5F5-452D-9E5C3BAF53AD}"/>
              </a:ext>
            </a:extLst>
          </p:cNvPr>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a:extLst>
              <a:ext uri="{FF2B5EF4-FFF2-40B4-BE49-F238E27FC236}">
                <a16:creationId xmlns:a16="http://schemas.microsoft.com/office/drawing/2014/main" id="{F8E51E81-8E6C-9BB0-2E4B-2D66E6CBDE38}"/>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id="{26471D97-E4DC-585B-394A-9BBBBAA136A5}"/>
              </a:ext>
            </a:extLst>
          </p:cNvPr>
          <p:cNvSpPr>
            <a:spLocks noGrp="1"/>
          </p:cNvSpPr>
          <p:nvPr>
            <p:ph type="dt" sz="half" idx="10"/>
          </p:nvPr>
        </p:nvSpPr>
        <p:spPr/>
        <p:txBody>
          <a:bodyPr/>
          <a:lstStyle/>
          <a:p>
            <a:fld id="{FE978D91-4E11-461D-B0E6-023F9AE64870}" type="datetimeFigureOut">
              <a:rPr lang="en-US" smtClean="0"/>
              <a:t>7/21/2025</a:t>
            </a:fld>
            <a:endParaRPr lang="en-US"/>
          </a:p>
        </p:txBody>
      </p:sp>
      <p:sp>
        <p:nvSpPr>
          <p:cNvPr id="6" name="Footer Placeholder 5">
            <a:extLst>
              <a:ext uri="{FF2B5EF4-FFF2-40B4-BE49-F238E27FC236}">
                <a16:creationId xmlns:a16="http://schemas.microsoft.com/office/drawing/2014/main" id="{EB14FBAC-42F7-9BD9-9C1F-A73A9840D447}"/>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3B810C26-C6F2-8C1C-F492-26AE84690866}"/>
              </a:ext>
            </a:extLst>
          </p:cNvPr>
          <p:cNvSpPr>
            <a:spLocks noGrp="1"/>
          </p:cNvSpPr>
          <p:nvPr>
            <p:ph type="sldNum" sz="quarter" idx="12"/>
          </p:nvPr>
        </p:nvSpPr>
        <p:spPr/>
        <p:txBody>
          <a:bodyPr/>
          <a:lstStyle/>
          <a:p>
            <a:fld id="{DC74C49E-156B-4950-8585-173CAA3D3F60}" type="slidenum">
              <a:rPr lang="en-US" smtClean="0"/>
              <a:t>‹#›</a:t>
            </a:fld>
            <a:endParaRPr lang="en-US"/>
          </a:p>
        </p:txBody>
      </p:sp>
    </p:spTree>
    <p:extLst>
      <p:ext uri="{BB962C8B-B14F-4D97-AF65-F5344CB8AC3E}">
        <p14:creationId xmlns:p14="http://schemas.microsoft.com/office/powerpoint/2010/main" val="5222466"/>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970703F-E4E8-B228-35B9-579895620137}"/>
              </a:ext>
            </a:extLst>
          </p:cNvPr>
          <p:cNvSpPr>
            <a:spLocks noGrp="1"/>
          </p:cNvSpPr>
          <p:nvPr>
            <p:ph type="title"/>
          </p:nvPr>
        </p:nvSpPr>
        <p:spPr/>
        <p:txBody>
          <a:bodyPr/>
          <a:lstStyle/>
          <a:p>
            <a:r>
              <a:rPr lang="en-US"/>
              <a:t>Click to edit Master title style</a:t>
            </a:r>
          </a:p>
        </p:txBody>
      </p:sp>
      <p:sp>
        <p:nvSpPr>
          <p:cNvPr id="3" name="Vertical Text Placeholder 2">
            <a:extLst>
              <a:ext uri="{FF2B5EF4-FFF2-40B4-BE49-F238E27FC236}">
                <a16:creationId xmlns:a16="http://schemas.microsoft.com/office/drawing/2014/main" id="{BC88754B-C211-10B0-6512-BAB1F715E8EC}"/>
              </a:ext>
            </a:extLst>
          </p:cNvPr>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409BE6D4-42A3-E763-D421-F813D8C8C9A5}"/>
              </a:ext>
            </a:extLst>
          </p:cNvPr>
          <p:cNvSpPr>
            <a:spLocks noGrp="1"/>
          </p:cNvSpPr>
          <p:nvPr>
            <p:ph type="dt" sz="half" idx="10"/>
          </p:nvPr>
        </p:nvSpPr>
        <p:spPr/>
        <p:txBody>
          <a:bodyPr/>
          <a:lstStyle/>
          <a:p>
            <a:fld id="{FE978D91-4E11-461D-B0E6-023F9AE64870}" type="datetimeFigureOut">
              <a:rPr lang="en-US" smtClean="0"/>
              <a:t>7/21/2025</a:t>
            </a:fld>
            <a:endParaRPr lang="en-US"/>
          </a:p>
        </p:txBody>
      </p:sp>
      <p:sp>
        <p:nvSpPr>
          <p:cNvPr id="5" name="Footer Placeholder 4">
            <a:extLst>
              <a:ext uri="{FF2B5EF4-FFF2-40B4-BE49-F238E27FC236}">
                <a16:creationId xmlns:a16="http://schemas.microsoft.com/office/drawing/2014/main" id="{3A9E4215-8B60-6775-FB41-2C43091AB99F}"/>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F552D56C-BD44-9E1E-69E0-70C2F2FD66B0}"/>
              </a:ext>
            </a:extLst>
          </p:cNvPr>
          <p:cNvSpPr>
            <a:spLocks noGrp="1"/>
          </p:cNvSpPr>
          <p:nvPr>
            <p:ph type="sldNum" sz="quarter" idx="12"/>
          </p:nvPr>
        </p:nvSpPr>
        <p:spPr/>
        <p:txBody>
          <a:bodyPr/>
          <a:lstStyle/>
          <a:p>
            <a:fld id="{DC74C49E-156B-4950-8585-173CAA3D3F60}" type="slidenum">
              <a:rPr lang="en-US" smtClean="0"/>
              <a:t>‹#›</a:t>
            </a:fld>
            <a:endParaRPr lang="en-US"/>
          </a:p>
        </p:txBody>
      </p:sp>
    </p:spTree>
    <p:extLst>
      <p:ext uri="{BB962C8B-B14F-4D97-AF65-F5344CB8AC3E}">
        <p14:creationId xmlns:p14="http://schemas.microsoft.com/office/powerpoint/2010/main" val="3625369671"/>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id="{F948E2F9-4EE1-942E-D1EF-0C129E0500D7}"/>
              </a:ext>
            </a:extLst>
          </p:cNvPr>
          <p:cNvSpPr>
            <a:spLocks noGrp="1"/>
          </p:cNvSpPr>
          <p:nvPr>
            <p:ph type="title" orient="vert"/>
          </p:nvPr>
        </p:nvSpPr>
        <p:spPr>
          <a:xfrm>
            <a:off x="8724900" y="365125"/>
            <a:ext cx="2628900" cy="5811838"/>
          </a:xfrm>
        </p:spPr>
        <p:txBody>
          <a:bodyPr vert="eaVert"/>
          <a:lstStyle/>
          <a:p>
            <a:r>
              <a:rPr lang="en-US"/>
              <a:t>Click to edit Master title style</a:t>
            </a:r>
          </a:p>
        </p:txBody>
      </p:sp>
      <p:sp>
        <p:nvSpPr>
          <p:cNvPr id="3" name="Vertical Text Placeholder 2">
            <a:extLst>
              <a:ext uri="{FF2B5EF4-FFF2-40B4-BE49-F238E27FC236}">
                <a16:creationId xmlns:a16="http://schemas.microsoft.com/office/drawing/2014/main" id="{39FBB89D-F413-5DD0-48B6-19A4C0EC5AB2}"/>
              </a:ext>
            </a:extLst>
          </p:cNvPr>
          <p:cNvSpPr>
            <a:spLocks noGrp="1"/>
          </p:cNvSpPr>
          <p:nvPr>
            <p:ph type="body" orient="vert" idx="1"/>
          </p:nvPr>
        </p:nvSpPr>
        <p:spPr>
          <a:xfrm>
            <a:off x="838200" y="365125"/>
            <a:ext cx="7734300" cy="58118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61F7C975-2787-6E4F-3A43-946DBE472204}"/>
              </a:ext>
            </a:extLst>
          </p:cNvPr>
          <p:cNvSpPr>
            <a:spLocks noGrp="1"/>
          </p:cNvSpPr>
          <p:nvPr>
            <p:ph type="dt" sz="half" idx="10"/>
          </p:nvPr>
        </p:nvSpPr>
        <p:spPr/>
        <p:txBody>
          <a:bodyPr/>
          <a:lstStyle/>
          <a:p>
            <a:fld id="{FE978D91-4E11-461D-B0E6-023F9AE64870}" type="datetimeFigureOut">
              <a:rPr lang="en-US" smtClean="0"/>
              <a:t>7/21/2025</a:t>
            </a:fld>
            <a:endParaRPr lang="en-US"/>
          </a:p>
        </p:txBody>
      </p:sp>
      <p:sp>
        <p:nvSpPr>
          <p:cNvPr id="5" name="Footer Placeholder 4">
            <a:extLst>
              <a:ext uri="{FF2B5EF4-FFF2-40B4-BE49-F238E27FC236}">
                <a16:creationId xmlns:a16="http://schemas.microsoft.com/office/drawing/2014/main" id="{8C6E445B-3103-7A81-0686-4269201CE5F8}"/>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E0B2D947-1652-7DB7-8F1D-77ECFEF71448}"/>
              </a:ext>
            </a:extLst>
          </p:cNvPr>
          <p:cNvSpPr>
            <a:spLocks noGrp="1"/>
          </p:cNvSpPr>
          <p:nvPr>
            <p:ph type="sldNum" sz="quarter" idx="12"/>
          </p:nvPr>
        </p:nvSpPr>
        <p:spPr/>
        <p:txBody>
          <a:bodyPr/>
          <a:lstStyle/>
          <a:p>
            <a:fld id="{DC74C49E-156B-4950-8585-173CAA3D3F60}" type="slidenum">
              <a:rPr lang="en-US" smtClean="0"/>
              <a:t>‹#›</a:t>
            </a:fld>
            <a:endParaRPr lang="en-US"/>
          </a:p>
        </p:txBody>
      </p:sp>
    </p:spTree>
    <p:extLst>
      <p:ext uri="{BB962C8B-B14F-4D97-AF65-F5344CB8AC3E}">
        <p14:creationId xmlns:p14="http://schemas.microsoft.com/office/powerpoint/2010/main" val="734109265"/>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55E42CF-1A87-B7C7-7B2C-A4F3040766B4}"/>
              </a:ext>
            </a:extLst>
          </p:cNvPr>
          <p:cNvSpPr>
            <a:spLocks noGrp="1"/>
          </p:cNvSpPr>
          <p:nvPr>
            <p:ph type="title"/>
          </p:nvPr>
        </p:nvSpPr>
        <p:spPr>
          <a:xfrm>
            <a:off x="831850" y="1709738"/>
            <a:ext cx="10515600" cy="2852737"/>
          </a:xfrm>
        </p:spPr>
        <p:txBody>
          <a:bodyPr anchor="b"/>
          <a:lstStyle>
            <a:lvl1pPr>
              <a:defRPr sz="6000"/>
            </a:lvl1pPr>
          </a:lstStyle>
          <a:p>
            <a:r>
              <a:rPr lang="en-US"/>
              <a:t>Click to edit Master title style</a:t>
            </a:r>
          </a:p>
        </p:txBody>
      </p:sp>
      <p:sp>
        <p:nvSpPr>
          <p:cNvPr id="3" name="Text Placeholder 2">
            <a:extLst>
              <a:ext uri="{FF2B5EF4-FFF2-40B4-BE49-F238E27FC236}">
                <a16:creationId xmlns:a16="http://schemas.microsoft.com/office/drawing/2014/main" id="{CCE4C8F6-FEED-294F-5E77-40E482146014}"/>
              </a:ext>
            </a:extLst>
          </p:cNvPr>
          <p:cNvSpPr>
            <a:spLocks noGrp="1"/>
          </p:cNvSpPr>
          <p:nvPr>
            <p:ph type="body" idx="1"/>
          </p:nvPr>
        </p:nvSpPr>
        <p:spPr>
          <a:xfrm>
            <a:off x="831850" y="4589463"/>
            <a:ext cx="10515600" cy="1500187"/>
          </a:xfrm>
        </p:spPr>
        <p:txBody>
          <a:bodyPr/>
          <a:lstStyle>
            <a:lvl1pPr marL="0" indent="0">
              <a:buNone/>
              <a:defRPr sz="2400">
                <a:solidFill>
                  <a:schemeClr val="tx1">
                    <a:tint val="82000"/>
                  </a:schemeClr>
                </a:solidFill>
              </a:defRPr>
            </a:lvl1pPr>
            <a:lvl2pPr marL="457200" indent="0">
              <a:buNone/>
              <a:defRPr sz="2000">
                <a:solidFill>
                  <a:schemeClr val="tx1">
                    <a:tint val="82000"/>
                  </a:schemeClr>
                </a:solidFill>
              </a:defRPr>
            </a:lvl2pPr>
            <a:lvl3pPr marL="914400" indent="0">
              <a:buNone/>
              <a:defRPr sz="1800">
                <a:solidFill>
                  <a:schemeClr val="tx1">
                    <a:tint val="82000"/>
                  </a:schemeClr>
                </a:solidFill>
              </a:defRPr>
            </a:lvl3pPr>
            <a:lvl4pPr marL="1371600" indent="0">
              <a:buNone/>
              <a:defRPr sz="1600">
                <a:solidFill>
                  <a:schemeClr val="tx1">
                    <a:tint val="82000"/>
                  </a:schemeClr>
                </a:solidFill>
              </a:defRPr>
            </a:lvl4pPr>
            <a:lvl5pPr marL="1828800" indent="0">
              <a:buNone/>
              <a:defRPr sz="1600">
                <a:solidFill>
                  <a:schemeClr val="tx1">
                    <a:tint val="82000"/>
                  </a:schemeClr>
                </a:solidFill>
              </a:defRPr>
            </a:lvl5pPr>
            <a:lvl6pPr marL="2286000" indent="0">
              <a:buNone/>
              <a:defRPr sz="1600">
                <a:solidFill>
                  <a:schemeClr val="tx1">
                    <a:tint val="82000"/>
                  </a:schemeClr>
                </a:solidFill>
              </a:defRPr>
            </a:lvl6pPr>
            <a:lvl7pPr marL="2743200" indent="0">
              <a:buNone/>
              <a:defRPr sz="1600">
                <a:solidFill>
                  <a:schemeClr val="tx1">
                    <a:tint val="82000"/>
                  </a:schemeClr>
                </a:solidFill>
              </a:defRPr>
            </a:lvl7pPr>
            <a:lvl8pPr marL="3200400" indent="0">
              <a:buNone/>
              <a:defRPr sz="1600">
                <a:solidFill>
                  <a:schemeClr val="tx1">
                    <a:tint val="82000"/>
                  </a:schemeClr>
                </a:solidFill>
              </a:defRPr>
            </a:lvl8pPr>
            <a:lvl9pPr marL="3657600" indent="0">
              <a:buNone/>
              <a:defRPr sz="1600">
                <a:solidFill>
                  <a:schemeClr val="tx1">
                    <a:tint val="82000"/>
                  </a:schemeClr>
                </a:solidFill>
              </a:defRPr>
            </a:lvl9pPr>
          </a:lstStyle>
          <a:p>
            <a:pPr lvl="0"/>
            <a:r>
              <a:rPr lang="en-US"/>
              <a:t>Click to edit Master text styles</a:t>
            </a:r>
          </a:p>
        </p:txBody>
      </p:sp>
      <p:sp>
        <p:nvSpPr>
          <p:cNvPr id="4" name="Date Placeholder 3">
            <a:extLst>
              <a:ext uri="{FF2B5EF4-FFF2-40B4-BE49-F238E27FC236}">
                <a16:creationId xmlns:a16="http://schemas.microsoft.com/office/drawing/2014/main" id="{391F14AC-CB52-CD04-6DB2-5ACFCF9DE7EE}"/>
              </a:ext>
            </a:extLst>
          </p:cNvPr>
          <p:cNvSpPr>
            <a:spLocks noGrp="1"/>
          </p:cNvSpPr>
          <p:nvPr>
            <p:ph type="dt" sz="half" idx="10"/>
          </p:nvPr>
        </p:nvSpPr>
        <p:spPr/>
        <p:txBody>
          <a:bodyPr/>
          <a:lstStyle/>
          <a:p>
            <a:fld id="{A918917F-BD8D-4FA8-9E88-26DCFEA12EA5}" type="datetimeFigureOut">
              <a:rPr lang="en-US" smtClean="0"/>
              <a:t>7/21/2025</a:t>
            </a:fld>
            <a:endParaRPr lang="en-US"/>
          </a:p>
        </p:txBody>
      </p:sp>
      <p:sp>
        <p:nvSpPr>
          <p:cNvPr id="5" name="Footer Placeholder 4">
            <a:extLst>
              <a:ext uri="{FF2B5EF4-FFF2-40B4-BE49-F238E27FC236}">
                <a16:creationId xmlns:a16="http://schemas.microsoft.com/office/drawing/2014/main" id="{2F6A73B0-C20A-CEC2-B963-DAD105A49EE1}"/>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53DC6AC1-8A41-3BE8-BD76-8C93AF155C25}"/>
              </a:ext>
            </a:extLst>
          </p:cNvPr>
          <p:cNvSpPr>
            <a:spLocks noGrp="1"/>
          </p:cNvSpPr>
          <p:nvPr>
            <p:ph type="sldNum" sz="quarter" idx="12"/>
          </p:nvPr>
        </p:nvSpPr>
        <p:spPr/>
        <p:txBody>
          <a:bodyPr/>
          <a:lstStyle/>
          <a:p>
            <a:fld id="{6E2BC25A-2F4E-4FAC-9F64-674847286909}" type="slidenum">
              <a:rPr lang="en-US" smtClean="0"/>
              <a:t>‹#›</a:t>
            </a:fld>
            <a:endParaRPr lang="en-US"/>
          </a:p>
        </p:txBody>
      </p:sp>
    </p:spTree>
    <p:extLst>
      <p:ext uri="{BB962C8B-B14F-4D97-AF65-F5344CB8AC3E}">
        <p14:creationId xmlns:p14="http://schemas.microsoft.com/office/powerpoint/2010/main" val="313270009"/>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DB61F36-A68E-6951-6FBD-3A890C582A0A}"/>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C433C56-C365-DBCD-3883-322A28E8D392}"/>
              </a:ext>
            </a:extLst>
          </p:cNvPr>
          <p:cNvSpPr>
            <a:spLocks noGrp="1"/>
          </p:cNvSpPr>
          <p:nvPr>
            <p:ph sz="half" idx="1"/>
          </p:nvPr>
        </p:nvSpPr>
        <p:spPr>
          <a:xfrm>
            <a:off x="838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7F5B1A22-E80C-F45B-C9BD-8B9917E86EA2}"/>
              </a:ext>
            </a:extLst>
          </p:cNvPr>
          <p:cNvSpPr>
            <a:spLocks noGrp="1"/>
          </p:cNvSpPr>
          <p:nvPr>
            <p:ph sz="half" idx="2"/>
          </p:nvPr>
        </p:nvSpPr>
        <p:spPr>
          <a:xfrm>
            <a:off x="6172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a:extLst>
              <a:ext uri="{FF2B5EF4-FFF2-40B4-BE49-F238E27FC236}">
                <a16:creationId xmlns:a16="http://schemas.microsoft.com/office/drawing/2014/main" id="{9C40BA25-D3DB-DA31-F805-F41DF09521D3}"/>
              </a:ext>
            </a:extLst>
          </p:cNvPr>
          <p:cNvSpPr>
            <a:spLocks noGrp="1"/>
          </p:cNvSpPr>
          <p:nvPr>
            <p:ph type="dt" sz="half" idx="10"/>
          </p:nvPr>
        </p:nvSpPr>
        <p:spPr/>
        <p:txBody>
          <a:bodyPr/>
          <a:lstStyle/>
          <a:p>
            <a:fld id="{A918917F-BD8D-4FA8-9E88-26DCFEA12EA5}" type="datetimeFigureOut">
              <a:rPr lang="en-US" smtClean="0"/>
              <a:t>7/21/2025</a:t>
            </a:fld>
            <a:endParaRPr lang="en-US"/>
          </a:p>
        </p:txBody>
      </p:sp>
      <p:sp>
        <p:nvSpPr>
          <p:cNvPr id="6" name="Footer Placeholder 5">
            <a:extLst>
              <a:ext uri="{FF2B5EF4-FFF2-40B4-BE49-F238E27FC236}">
                <a16:creationId xmlns:a16="http://schemas.microsoft.com/office/drawing/2014/main" id="{595777BD-3DCA-6015-8B4F-B9281C521EB6}"/>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0369B4FD-240B-021A-77EA-3D6B73AD7B7F}"/>
              </a:ext>
            </a:extLst>
          </p:cNvPr>
          <p:cNvSpPr>
            <a:spLocks noGrp="1"/>
          </p:cNvSpPr>
          <p:nvPr>
            <p:ph type="sldNum" sz="quarter" idx="12"/>
          </p:nvPr>
        </p:nvSpPr>
        <p:spPr/>
        <p:txBody>
          <a:bodyPr/>
          <a:lstStyle/>
          <a:p>
            <a:fld id="{6E2BC25A-2F4E-4FAC-9F64-674847286909}" type="slidenum">
              <a:rPr lang="en-US" smtClean="0"/>
              <a:t>‹#›</a:t>
            </a:fld>
            <a:endParaRPr lang="en-US"/>
          </a:p>
        </p:txBody>
      </p:sp>
    </p:spTree>
    <p:extLst>
      <p:ext uri="{BB962C8B-B14F-4D97-AF65-F5344CB8AC3E}">
        <p14:creationId xmlns:p14="http://schemas.microsoft.com/office/powerpoint/2010/main" val="525227169"/>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DE37D96-D417-94E3-638A-5A418B672470}"/>
              </a:ext>
            </a:extLst>
          </p:cNvPr>
          <p:cNvSpPr>
            <a:spLocks noGrp="1"/>
          </p:cNvSpPr>
          <p:nvPr>
            <p:ph type="title"/>
          </p:nvPr>
        </p:nvSpPr>
        <p:spPr>
          <a:xfrm>
            <a:off x="839788" y="365125"/>
            <a:ext cx="105156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4DD08FF7-318A-C573-F0B8-BFB8C9E87032}"/>
              </a:ext>
            </a:extLst>
          </p:cNvPr>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B825F044-380D-348A-E1CD-0223CA7D6DC9}"/>
              </a:ext>
            </a:extLst>
          </p:cNvPr>
          <p:cNvSpPr>
            <a:spLocks noGrp="1"/>
          </p:cNvSpPr>
          <p:nvPr>
            <p:ph sz="half" idx="2"/>
          </p:nvPr>
        </p:nvSpPr>
        <p:spPr>
          <a:xfrm>
            <a:off x="839788" y="2505075"/>
            <a:ext cx="5157787"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876C9FCD-126E-3F52-27F4-BD5723C60B29}"/>
              </a:ext>
            </a:extLst>
          </p:cNvPr>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EB586E8A-4EC8-41D0-9D46-3B3B71D23894}"/>
              </a:ext>
            </a:extLst>
          </p:cNvPr>
          <p:cNvSpPr>
            <a:spLocks noGrp="1"/>
          </p:cNvSpPr>
          <p:nvPr>
            <p:ph sz="quarter" idx="4"/>
          </p:nvPr>
        </p:nvSpPr>
        <p:spPr>
          <a:xfrm>
            <a:off x="6172200" y="2505075"/>
            <a:ext cx="5183188"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a:extLst>
              <a:ext uri="{FF2B5EF4-FFF2-40B4-BE49-F238E27FC236}">
                <a16:creationId xmlns:a16="http://schemas.microsoft.com/office/drawing/2014/main" id="{29DEECE2-0720-9E70-0D9D-80FCC5D4DD40}"/>
              </a:ext>
            </a:extLst>
          </p:cNvPr>
          <p:cNvSpPr>
            <a:spLocks noGrp="1"/>
          </p:cNvSpPr>
          <p:nvPr>
            <p:ph type="dt" sz="half" idx="10"/>
          </p:nvPr>
        </p:nvSpPr>
        <p:spPr/>
        <p:txBody>
          <a:bodyPr/>
          <a:lstStyle/>
          <a:p>
            <a:fld id="{A918917F-BD8D-4FA8-9E88-26DCFEA12EA5}" type="datetimeFigureOut">
              <a:rPr lang="en-US" smtClean="0"/>
              <a:t>7/21/2025</a:t>
            </a:fld>
            <a:endParaRPr lang="en-US"/>
          </a:p>
        </p:txBody>
      </p:sp>
      <p:sp>
        <p:nvSpPr>
          <p:cNvPr id="8" name="Footer Placeholder 7">
            <a:extLst>
              <a:ext uri="{FF2B5EF4-FFF2-40B4-BE49-F238E27FC236}">
                <a16:creationId xmlns:a16="http://schemas.microsoft.com/office/drawing/2014/main" id="{02D2D039-8718-AE0D-1866-1FE783A6D3E2}"/>
              </a:ext>
            </a:extLst>
          </p:cNvPr>
          <p:cNvSpPr>
            <a:spLocks noGrp="1"/>
          </p:cNvSpPr>
          <p:nvPr>
            <p:ph type="ftr" sz="quarter" idx="11"/>
          </p:nvPr>
        </p:nvSpPr>
        <p:spPr/>
        <p:txBody>
          <a:bodyPr/>
          <a:lstStyle/>
          <a:p>
            <a:endParaRPr lang="en-US"/>
          </a:p>
        </p:txBody>
      </p:sp>
      <p:sp>
        <p:nvSpPr>
          <p:cNvPr id="9" name="Slide Number Placeholder 8">
            <a:extLst>
              <a:ext uri="{FF2B5EF4-FFF2-40B4-BE49-F238E27FC236}">
                <a16:creationId xmlns:a16="http://schemas.microsoft.com/office/drawing/2014/main" id="{5BA5F1F4-2C0A-2724-B41D-BE311010327C}"/>
              </a:ext>
            </a:extLst>
          </p:cNvPr>
          <p:cNvSpPr>
            <a:spLocks noGrp="1"/>
          </p:cNvSpPr>
          <p:nvPr>
            <p:ph type="sldNum" sz="quarter" idx="12"/>
          </p:nvPr>
        </p:nvSpPr>
        <p:spPr/>
        <p:txBody>
          <a:bodyPr/>
          <a:lstStyle/>
          <a:p>
            <a:fld id="{6E2BC25A-2F4E-4FAC-9F64-674847286909}" type="slidenum">
              <a:rPr lang="en-US" smtClean="0"/>
              <a:t>‹#›</a:t>
            </a:fld>
            <a:endParaRPr lang="en-US"/>
          </a:p>
        </p:txBody>
      </p:sp>
    </p:spTree>
    <p:extLst>
      <p:ext uri="{BB962C8B-B14F-4D97-AF65-F5344CB8AC3E}">
        <p14:creationId xmlns:p14="http://schemas.microsoft.com/office/powerpoint/2010/main" val="4257919157"/>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6B23F73-5151-14C9-6751-49F9C5275F06}"/>
              </a:ext>
            </a:extLst>
          </p:cNvPr>
          <p:cNvSpPr>
            <a:spLocks noGrp="1"/>
          </p:cNvSpPr>
          <p:nvPr>
            <p:ph type="title"/>
          </p:nvPr>
        </p:nvSpPr>
        <p:spPr/>
        <p:txBody>
          <a:bodyPr/>
          <a:lstStyle/>
          <a:p>
            <a:r>
              <a:rPr lang="en-US"/>
              <a:t>Click to edit Master title style</a:t>
            </a:r>
          </a:p>
        </p:txBody>
      </p:sp>
      <p:sp>
        <p:nvSpPr>
          <p:cNvPr id="3" name="Date Placeholder 2">
            <a:extLst>
              <a:ext uri="{FF2B5EF4-FFF2-40B4-BE49-F238E27FC236}">
                <a16:creationId xmlns:a16="http://schemas.microsoft.com/office/drawing/2014/main" id="{99AE559B-7E95-9757-566D-2FE7B1C4D746}"/>
              </a:ext>
            </a:extLst>
          </p:cNvPr>
          <p:cNvSpPr>
            <a:spLocks noGrp="1"/>
          </p:cNvSpPr>
          <p:nvPr>
            <p:ph type="dt" sz="half" idx="10"/>
          </p:nvPr>
        </p:nvSpPr>
        <p:spPr/>
        <p:txBody>
          <a:bodyPr/>
          <a:lstStyle/>
          <a:p>
            <a:fld id="{A918917F-BD8D-4FA8-9E88-26DCFEA12EA5}" type="datetimeFigureOut">
              <a:rPr lang="en-US" smtClean="0"/>
              <a:t>7/21/2025</a:t>
            </a:fld>
            <a:endParaRPr lang="en-US"/>
          </a:p>
        </p:txBody>
      </p:sp>
      <p:sp>
        <p:nvSpPr>
          <p:cNvPr id="4" name="Footer Placeholder 3">
            <a:extLst>
              <a:ext uri="{FF2B5EF4-FFF2-40B4-BE49-F238E27FC236}">
                <a16:creationId xmlns:a16="http://schemas.microsoft.com/office/drawing/2014/main" id="{3279E87D-9A27-EE77-3062-12A3E4D5C003}"/>
              </a:ext>
            </a:extLst>
          </p:cNvPr>
          <p:cNvSpPr>
            <a:spLocks noGrp="1"/>
          </p:cNvSpPr>
          <p:nvPr>
            <p:ph type="ftr" sz="quarter" idx="11"/>
          </p:nvPr>
        </p:nvSpPr>
        <p:spPr/>
        <p:txBody>
          <a:bodyPr/>
          <a:lstStyle/>
          <a:p>
            <a:endParaRPr lang="en-US"/>
          </a:p>
        </p:txBody>
      </p:sp>
      <p:sp>
        <p:nvSpPr>
          <p:cNvPr id="5" name="Slide Number Placeholder 4">
            <a:extLst>
              <a:ext uri="{FF2B5EF4-FFF2-40B4-BE49-F238E27FC236}">
                <a16:creationId xmlns:a16="http://schemas.microsoft.com/office/drawing/2014/main" id="{86F713C5-A6FF-B657-C6E2-C6AF16B0FE4E}"/>
              </a:ext>
            </a:extLst>
          </p:cNvPr>
          <p:cNvSpPr>
            <a:spLocks noGrp="1"/>
          </p:cNvSpPr>
          <p:nvPr>
            <p:ph type="sldNum" sz="quarter" idx="12"/>
          </p:nvPr>
        </p:nvSpPr>
        <p:spPr/>
        <p:txBody>
          <a:bodyPr/>
          <a:lstStyle/>
          <a:p>
            <a:fld id="{6E2BC25A-2F4E-4FAC-9F64-674847286909}" type="slidenum">
              <a:rPr lang="en-US" smtClean="0"/>
              <a:t>‹#›</a:t>
            </a:fld>
            <a:endParaRPr lang="en-US"/>
          </a:p>
        </p:txBody>
      </p:sp>
    </p:spTree>
    <p:extLst>
      <p:ext uri="{BB962C8B-B14F-4D97-AF65-F5344CB8AC3E}">
        <p14:creationId xmlns:p14="http://schemas.microsoft.com/office/powerpoint/2010/main" val="347054548"/>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FCACC45B-B741-5508-B77C-CA5A3411EC5A}"/>
              </a:ext>
            </a:extLst>
          </p:cNvPr>
          <p:cNvSpPr>
            <a:spLocks noGrp="1"/>
          </p:cNvSpPr>
          <p:nvPr>
            <p:ph type="dt" sz="half" idx="10"/>
          </p:nvPr>
        </p:nvSpPr>
        <p:spPr/>
        <p:txBody>
          <a:bodyPr/>
          <a:lstStyle/>
          <a:p>
            <a:fld id="{A918917F-BD8D-4FA8-9E88-26DCFEA12EA5}" type="datetimeFigureOut">
              <a:rPr lang="en-US" smtClean="0"/>
              <a:t>7/21/2025</a:t>
            </a:fld>
            <a:endParaRPr lang="en-US"/>
          </a:p>
        </p:txBody>
      </p:sp>
      <p:sp>
        <p:nvSpPr>
          <p:cNvPr id="3" name="Footer Placeholder 2">
            <a:extLst>
              <a:ext uri="{FF2B5EF4-FFF2-40B4-BE49-F238E27FC236}">
                <a16:creationId xmlns:a16="http://schemas.microsoft.com/office/drawing/2014/main" id="{1CA50C9B-5DD4-65A0-4D2F-4E3C841A50D8}"/>
              </a:ext>
            </a:extLst>
          </p:cNvPr>
          <p:cNvSpPr>
            <a:spLocks noGrp="1"/>
          </p:cNvSpPr>
          <p:nvPr>
            <p:ph type="ftr" sz="quarter" idx="11"/>
          </p:nvPr>
        </p:nvSpPr>
        <p:spPr/>
        <p:txBody>
          <a:bodyPr/>
          <a:lstStyle/>
          <a:p>
            <a:endParaRPr lang="en-US"/>
          </a:p>
        </p:txBody>
      </p:sp>
      <p:sp>
        <p:nvSpPr>
          <p:cNvPr id="4" name="Slide Number Placeholder 3">
            <a:extLst>
              <a:ext uri="{FF2B5EF4-FFF2-40B4-BE49-F238E27FC236}">
                <a16:creationId xmlns:a16="http://schemas.microsoft.com/office/drawing/2014/main" id="{D49EDD57-BC38-A689-72F6-47716B3CB3FB}"/>
              </a:ext>
            </a:extLst>
          </p:cNvPr>
          <p:cNvSpPr>
            <a:spLocks noGrp="1"/>
          </p:cNvSpPr>
          <p:nvPr>
            <p:ph type="sldNum" sz="quarter" idx="12"/>
          </p:nvPr>
        </p:nvSpPr>
        <p:spPr/>
        <p:txBody>
          <a:bodyPr/>
          <a:lstStyle/>
          <a:p>
            <a:fld id="{6E2BC25A-2F4E-4FAC-9F64-674847286909}" type="slidenum">
              <a:rPr lang="en-US" smtClean="0"/>
              <a:t>‹#›</a:t>
            </a:fld>
            <a:endParaRPr lang="en-US"/>
          </a:p>
        </p:txBody>
      </p:sp>
    </p:spTree>
    <p:extLst>
      <p:ext uri="{BB962C8B-B14F-4D97-AF65-F5344CB8AC3E}">
        <p14:creationId xmlns:p14="http://schemas.microsoft.com/office/powerpoint/2010/main" val="1206636949"/>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74855BF-B590-9DFF-EDCD-071FB118E91F}"/>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Content Placeholder 2">
            <a:extLst>
              <a:ext uri="{FF2B5EF4-FFF2-40B4-BE49-F238E27FC236}">
                <a16:creationId xmlns:a16="http://schemas.microsoft.com/office/drawing/2014/main" id="{92605BF0-5188-0CDC-0398-7AE99FD5E227}"/>
              </a:ext>
            </a:extLst>
          </p:cNvPr>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a:extLst>
              <a:ext uri="{FF2B5EF4-FFF2-40B4-BE49-F238E27FC236}">
                <a16:creationId xmlns:a16="http://schemas.microsoft.com/office/drawing/2014/main" id="{E9776732-13DC-0B1C-2E98-B8A1FA1DB7AE}"/>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id="{91ACFB7A-C948-0AE9-B6F7-4A9736E6BF4D}"/>
              </a:ext>
            </a:extLst>
          </p:cNvPr>
          <p:cNvSpPr>
            <a:spLocks noGrp="1"/>
          </p:cNvSpPr>
          <p:nvPr>
            <p:ph type="dt" sz="half" idx="10"/>
          </p:nvPr>
        </p:nvSpPr>
        <p:spPr/>
        <p:txBody>
          <a:bodyPr/>
          <a:lstStyle/>
          <a:p>
            <a:fld id="{A918917F-BD8D-4FA8-9E88-26DCFEA12EA5}" type="datetimeFigureOut">
              <a:rPr lang="en-US" smtClean="0"/>
              <a:t>7/21/2025</a:t>
            </a:fld>
            <a:endParaRPr lang="en-US"/>
          </a:p>
        </p:txBody>
      </p:sp>
      <p:sp>
        <p:nvSpPr>
          <p:cNvPr id="6" name="Footer Placeholder 5">
            <a:extLst>
              <a:ext uri="{FF2B5EF4-FFF2-40B4-BE49-F238E27FC236}">
                <a16:creationId xmlns:a16="http://schemas.microsoft.com/office/drawing/2014/main" id="{2262E47B-5109-DAFB-DD57-DB0F5E0EA04E}"/>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62853FE6-5219-8703-DD76-D6F481F717BA}"/>
              </a:ext>
            </a:extLst>
          </p:cNvPr>
          <p:cNvSpPr>
            <a:spLocks noGrp="1"/>
          </p:cNvSpPr>
          <p:nvPr>
            <p:ph type="sldNum" sz="quarter" idx="12"/>
          </p:nvPr>
        </p:nvSpPr>
        <p:spPr/>
        <p:txBody>
          <a:bodyPr/>
          <a:lstStyle/>
          <a:p>
            <a:fld id="{6E2BC25A-2F4E-4FAC-9F64-674847286909}" type="slidenum">
              <a:rPr lang="en-US" smtClean="0"/>
              <a:t>‹#›</a:t>
            </a:fld>
            <a:endParaRPr lang="en-US"/>
          </a:p>
        </p:txBody>
      </p:sp>
    </p:spTree>
    <p:extLst>
      <p:ext uri="{BB962C8B-B14F-4D97-AF65-F5344CB8AC3E}">
        <p14:creationId xmlns:p14="http://schemas.microsoft.com/office/powerpoint/2010/main" val="3293364681"/>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A5FF3F7-1DB8-210B-C822-4C1B1D00D600}"/>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Picture Placeholder 2">
            <a:extLst>
              <a:ext uri="{FF2B5EF4-FFF2-40B4-BE49-F238E27FC236}">
                <a16:creationId xmlns:a16="http://schemas.microsoft.com/office/drawing/2014/main" id="{11907240-D733-E815-73ED-E8005217130A}"/>
              </a:ext>
            </a:extLst>
          </p:cNvPr>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a:extLst>
              <a:ext uri="{FF2B5EF4-FFF2-40B4-BE49-F238E27FC236}">
                <a16:creationId xmlns:a16="http://schemas.microsoft.com/office/drawing/2014/main" id="{AA251C01-4A06-8A0B-200A-29B2F25EF5A5}"/>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id="{BB91F655-70DA-4387-AA66-D56A1CFF68AC}"/>
              </a:ext>
            </a:extLst>
          </p:cNvPr>
          <p:cNvSpPr>
            <a:spLocks noGrp="1"/>
          </p:cNvSpPr>
          <p:nvPr>
            <p:ph type="dt" sz="half" idx="10"/>
          </p:nvPr>
        </p:nvSpPr>
        <p:spPr/>
        <p:txBody>
          <a:bodyPr/>
          <a:lstStyle/>
          <a:p>
            <a:fld id="{A918917F-BD8D-4FA8-9E88-26DCFEA12EA5}" type="datetimeFigureOut">
              <a:rPr lang="en-US" smtClean="0"/>
              <a:t>7/21/2025</a:t>
            </a:fld>
            <a:endParaRPr lang="en-US"/>
          </a:p>
        </p:txBody>
      </p:sp>
      <p:sp>
        <p:nvSpPr>
          <p:cNvPr id="6" name="Footer Placeholder 5">
            <a:extLst>
              <a:ext uri="{FF2B5EF4-FFF2-40B4-BE49-F238E27FC236}">
                <a16:creationId xmlns:a16="http://schemas.microsoft.com/office/drawing/2014/main" id="{A377B99B-8A5E-823F-C6FC-EF45BD5239B6}"/>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00202419-FC23-B624-AAEB-5C9F7A067399}"/>
              </a:ext>
            </a:extLst>
          </p:cNvPr>
          <p:cNvSpPr>
            <a:spLocks noGrp="1"/>
          </p:cNvSpPr>
          <p:nvPr>
            <p:ph type="sldNum" sz="quarter" idx="12"/>
          </p:nvPr>
        </p:nvSpPr>
        <p:spPr/>
        <p:txBody>
          <a:bodyPr/>
          <a:lstStyle/>
          <a:p>
            <a:fld id="{6E2BC25A-2F4E-4FAC-9F64-674847286909}" type="slidenum">
              <a:rPr lang="en-US" smtClean="0"/>
              <a:t>‹#›</a:t>
            </a:fld>
            <a:endParaRPr lang="en-US"/>
          </a:p>
        </p:txBody>
      </p:sp>
    </p:spTree>
    <p:extLst>
      <p:ext uri="{BB962C8B-B14F-4D97-AF65-F5344CB8AC3E}">
        <p14:creationId xmlns:p14="http://schemas.microsoft.com/office/powerpoint/2010/main" val="2998787711"/>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19.xml"/><Relationship Id="rId3" Type="http://schemas.openxmlformats.org/officeDocument/2006/relationships/slideLayout" Target="../slideLayouts/slideLayout14.xml"/><Relationship Id="rId7" Type="http://schemas.openxmlformats.org/officeDocument/2006/relationships/slideLayout" Target="../slideLayouts/slideLayout18.xml"/><Relationship Id="rId12" Type="http://schemas.openxmlformats.org/officeDocument/2006/relationships/theme" Target="../theme/theme2.xml"/><Relationship Id="rId2" Type="http://schemas.openxmlformats.org/officeDocument/2006/relationships/slideLayout" Target="../slideLayouts/slideLayout13.xml"/><Relationship Id="rId1" Type="http://schemas.openxmlformats.org/officeDocument/2006/relationships/slideLayout" Target="../slideLayouts/slideLayout12.xml"/><Relationship Id="rId6" Type="http://schemas.openxmlformats.org/officeDocument/2006/relationships/slideLayout" Target="../slideLayouts/slideLayout17.xml"/><Relationship Id="rId11" Type="http://schemas.openxmlformats.org/officeDocument/2006/relationships/slideLayout" Target="../slideLayouts/slideLayout22.xml"/><Relationship Id="rId5" Type="http://schemas.openxmlformats.org/officeDocument/2006/relationships/slideLayout" Target="../slideLayouts/slideLayout16.xml"/><Relationship Id="rId10" Type="http://schemas.openxmlformats.org/officeDocument/2006/relationships/slideLayout" Target="../slideLayouts/slideLayout21.xml"/><Relationship Id="rId4" Type="http://schemas.openxmlformats.org/officeDocument/2006/relationships/slideLayout" Target="../slideLayouts/slideLayout15.xml"/><Relationship Id="rId9" Type="http://schemas.openxmlformats.org/officeDocument/2006/relationships/slideLayout" Target="../slideLayouts/slideLayout20.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11804E2E-CEB1-3143-5BBA-842CD26F0BC3}"/>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a:extLst>
              <a:ext uri="{FF2B5EF4-FFF2-40B4-BE49-F238E27FC236}">
                <a16:creationId xmlns:a16="http://schemas.microsoft.com/office/drawing/2014/main" id="{86821B6D-6ACA-A839-F8FF-D6135630378C}"/>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5ABD65FE-4B60-9A85-09C3-F73207E40BFD}"/>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82000"/>
                  </a:schemeClr>
                </a:solidFill>
              </a:defRPr>
            </a:lvl1pPr>
          </a:lstStyle>
          <a:p>
            <a:fld id="{A918917F-BD8D-4FA8-9E88-26DCFEA12EA5}" type="datetimeFigureOut">
              <a:rPr lang="en-US" smtClean="0"/>
              <a:t>7/21/2025</a:t>
            </a:fld>
            <a:endParaRPr lang="en-US"/>
          </a:p>
        </p:txBody>
      </p:sp>
      <p:sp>
        <p:nvSpPr>
          <p:cNvPr id="5" name="Footer Placeholder 4">
            <a:extLst>
              <a:ext uri="{FF2B5EF4-FFF2-40B4-BE49-F238E27FC236}">
                <a16:creationId xmlns:a16="http://schemas.microsoft.com/office/drawing/2014/main" id="{F6C2D2EF-F2FD-8F1F-6430-0B043923271A}"/>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82000"/>
                  </a:schemeClr>
                </a:solidFill>
              </a:defRPr>
            </a:lvl1pPr>
          </a:lstStyle>
          <a:p>
            <a:endParaRPr lang="en-US"/>
          </a:p>
        </p:txBody>
      </p:sp>
      <p:sp>
        <p:nvSpPr>
          <p:cNvPr id="6" name="Slide Number Placeholder 5">
            <a:extLst>
              <a:ext uri="{FF2B5EF4-FFF2-40B4-BE49-F238E27FC236}">
                <a16:creationId xmlns:a16="http://schemas.microsoft.com/office/drawing/2014/main" id="{6151D98D-D738-8BFB-448E-EA5955D13615}"/>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82000"/>
                  </a:schemeClr>
                </a:solidFill>
              </a:defRPr>
            </a:lvl1pPr>
          </a:lstStyle>
          <a:p>
            <a:fld id="{6E2BC25A-2F4E-4FAC-9F64-674847286909}" type="slidenum">
              <a:rPr lang="en-US" smtClean="0"/>
              <a:t>‹#›</a:t>
            </a:fld>
            <a:endParaRPr lang="en-US"/>
          </a:p>
        </p:txBody>
      </p:sp>
    </p:spTree>
    <p:extLst>
      <p:ext uri="{BB962C8B-B14F-4D97-AF65-F5344CB8AC3E}">
        <p14:creationId xmlns:p14="http://schemas.microsoft.com/office/powerpoint/2010/main" val="4055412493"/>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760217E2-CF36-A469-FD19-966ED5ADBD71}"/>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a:extLst>
              <a:ext uri="{FF2B5EF4-FFF2-40B4-BE49-F238E27FC236}">
                <a16:creationId xmlns:a16="http://schemas.microsoft.com/office/drawing/2014/main" id="{9346203D-ABB7-3967-AEF3-8FE22A9F900A}"/>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8633FC79-F851-7F1D-A9B8-EBFE4300B37C}"/>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82000"/>
                  </a:schemeClr>
                </a:solidFill>
              </a:defRPr>
            </a:lvl1pPr>
          </a:lstStyle>
          <a:p>
            <a:fld id="{FE978D91-4E11-461D-B0E6-023F9AE64870}" type="datetimeFigureOut">
              <a:rPr lang="en-US" smtClean="0"/>
              <a:t>7/21/2025</a:t>
            </a:fld>
            <a:endParaRPr lang="en-US"/>
          </a:p>
        </p:txBody>
      </p:sp>
      <p:sp>
        <p:nvSpPr>
          <p:cNvPr id="5" name="Footer Placeholder 4">
            <a:extLst>
              <a:ext uri="{FF2B5EF4-FFF2-40B4-BE49-F238E27FC236}">
                <a16:creationId xmlns:a16="http://schemas.microsoft.com/office/drawing/2014/main" id="{98B2E45F-2588-264E-665A-EE3DD60BE0FB}"/>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82000"/>
                  </a:schemeClr>
                </a:solidFill>
              </a:defRPr>
            </a:lvl1pPr>
          </a:lstStyle>
          <a:p>
            <a:endParaRPr lang="en-US"/>
          </a:p>
        </p:txBody>
      </p:sp>
      <p:sp>
        <p:nvSpPr>
          <p:cNvPr id="6" name="Slide Number Placeholder 5">
            <a:extLst>
              <a:ext uri="{FF2B5EF4-FFF2-40B4-BE49-F238E27FC236}">
                <a16:creationId xmlns:a16="http://schemas.microsoft.com/office/drawing/2014/main" id="{A34EFD7E-082B-4B4E-F17F-0B88D4AD5903}"/>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82000"/>
                  </a:schemeClr>
                </a:solidFill>
              </a:defRPr>
            </a:lvl1pPr>
          </a:lstStyle>
          <a:p>
            <a:fld id="{DC74C49E-156B-4950-8585-173CAA3D3F60}" type="slidenum">
              <a:rPr lang="en-US" smtClean="0"/>
              <a:t>‹#›</a:t>
            </a:fld>
            <a:endParaRPr lang="en-US"/>
          </a:p>
        </p:txBody>
      </p:sp>
    </p:spTree>
    <p:extLst>
      <p:ext uri="{BB962C8B-B14F-4D97-AF65-F5344CB8AC3E}">
        <p14:creationId xmlns:p14="http://schemas.microsoft.com/office/powerpoint/2010/main" val="1895435069"/>
      </p:ext>
    </p:extLst>
  </p:cSld>
  <p:clrMap bg1="lt1" tx1="dk1" bg2="lt2" tx2="dk2" accent1="accent1" accent2="accent2" accent3="accent3" accent4="accent4" accent5="accent5" accent6="accent6" hlink="hlink" folHlink="folHlink"/>
  <p:sldLayoutIdLst>
    <p:sldLayoutId id="2147483661" r:id="rId1"/>
    <p:sldLayoutId id="2147483662" r:id="rId2"/>
    <p:sldLayoutId id="2147483663" r:id="rId3"/>
    <p:sldLayoutId id="2147483664" r:id="rId4"/>
    <p:sldLayoutId id="2147483665" r:id="rId5"/>
    <p:sldLayoutId id="2147483666" r:id="rId6"/>
    <p:sldLayoutId id="2147483667" r:id="rId7"/>
    <p:sldLayoutId id="2147483668" r:id="rId8"/>
    <p:sldLayoutId id="2147483669" r:id="rId9"/>
    <p:sldLayoutId id="2147483670" r:id="rId10"/>
    <p:sldLayoutId id="2147483671" r:id="rId1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customXml" Target="../ink/ink1.xml"/><Relationship Id="rId2" Type="http://schemas.openxmlformats.org/officeDocument/2006/relationships/image" Target="../media/image1.png"/><Relationship Id="rId1" Type="http://schemas.openxmlformats.org/officeDocument/2006/relationships/slideLayout" Target="../slideLayouts/slideLayout7.xml"/><Relationship Id="rId4" Type="http://schemas.openxmlformats.org/officeDocument/2006/relationships/image" Target="../media/image2.png"/></Relationships>
</file>

<file path=ppt/slides/_rels/slide10.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image" Target="../media/image9.png"/><Relationship Id="rId1" Type="http://schemas.openxmlformats.org/officeDocument/2006/relationships/slideLayout" Target="../slideLayouts/slideLayout7.xml"/><Relationship Id="rId5" Type="http://schemas.openxmlformats.org/officeDocument/2006/relationships/image" Target="../media/image12.png"/><Relationship Id="rId4" Type="http://schemas.openxmlformats.org/officeDocument/2006/relationships/image" Target="../media/image11.png"/></Relationships>
</file>

<file path=ppt/slides/_rels/slide100.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video" Target="../media/media58.mp4"/><Relationship Id="rId1" Type="http://schemas.microsoft.com/office/2007/relationships/media" Target="../media/media58.mp4"/><Relationship Id="rId5" Type="http://schemas.openxmlformats.org/officeDocument/2006/relationships/image" Target="../media/image156.png"/><Relationship Id="rId4" Type="http://schemas.openxmlformats.org/officeDocument/2006/relationships/image" Target="../media/image155.emf"/></Relationships>
</file>

<file path=ppt/slides/_rels/slide101.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video" Target="../media/media59.mp4"/><Relationship Id="rId1" Type="http://schemas.microsoft.com/office/2007/relationships/media" Target="../media/media59.mp4"/><Relationship Id="rId5" Type="http://schemas.openxmlformats.org/officeDocument/2006/relationships/image" Target="../media/image158.png"/><Relationship Id="rId4" Type="http://schemas.openxmlformats.org/officeDocument/2006/relationships/image" Target="../media/image157.emf"/></Relationships>
</file>

<file path=ppt/slides/_rels/slide102.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video" Target="../media/media60.mp4"/><Relationship Id="rId1" Type="http://schemas.microsoft.com/office/2007/relationships/media" Target="../media/media60.mp4"/><Relationship Id="rId5" Type="http://schemas.openxmlformats.org/officeDocument/2006/relationships/image" Target="../media/image160.png"/><Relationship Id="rId4" Type="http://schemas.openxmlformats.org/officeDocument/2006/relationships/image" Target="../media/image159.emf"/></Relationships>
</file>

<file path=ppt/slides/_rels/slide103.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video" Target="../media/media61.mp4"/><Relationship Id="rId1" Type="http://schemas.microsoft.com/office/2007/relationships/media" Target="../media/media61.mp4"/><Relationship Id="rId5" Type="http://schemas.openxmlformats.org/officeDocument/2006/relationships/image" Target="../media/image162.png"/><Relationship Id="rId4" Type="http://schemas.openxmlformats.org/officeDocument/2006/relationships/image" Target="../media/image161.emf"/></Relationships>
</file>

<file path=ppt/slides/_rels/slide104.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video" Target="../media/media62.mp4"/><Relationship Id="rId1" Type="http://schemas.microsoft.com/office/2007/relationships/media" Target="../media/media62.mp4"/><Relationship Id="rId5" Type="http://schemas.openxmlformats.org/officeDocument/2006/relationships/image" Target="../media/image164.png"/><Relationship Id="rId4" Type="http://schemas.openxmlformats.org/officeDocument/2006/relationships/image" Target="../media/image163.emf"/></Relationships>
</file>

<file path=ppt/slides/_rels/slide105.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video" Target="../media/media63.mp4"/><Relationship Id="rId1" Type="http://schemas.microsoft.com/office/2007/relationships/media" Target="../media/media63.mp4"/><Relationship Id="rId5" Type="http://schemas.openxmlformats.org/officeDocument/2006/relationships/image" Target="../media/image166.png"/><Relationship Id="rId4" Type="http://schemas.openxmlformats.org/officeDocument/2006/relationships/image" Target="../media/image165.emf"/></Relationships>
</file>

<file path=ppt/slides/_rels/slide106.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video" Target="../media/media64.mp4"/><Relationship Id="rId1" Type="http://schemas.microsoft.com/office/2007/relationships/media" Target="../media/media64.mp4"/><Relationship Id="rId5" Type="http://schemas.openxmlformats.org/officeDocument/2006/relationships/image" Target="../media/image168.png"/><Relationship Id="rId4" Type="http://schemas.openxmlformats.org/officeDocument/2006/relationships/image" Target="../media/image167.emf"/></Relationships>
</file>

<file path=ppt/slides/_rels/slide107.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video" Target="../media/media65.mp4"/><Relationship Id="rId1" Type="http://schemas.microsoft.com/office/2007/relationships/media" Target="../media/media65.mp4"/><Relationship Id="rId5" Type="http://schemas.openxmlformats.org/officeDocument/2006/relationships/image" Target="../media/image170.png"/><Relationship Id="rId4" Type="http://schemas.openxmlformats.org/officeDocument/2006/relationships/image" Target="../media/image169.emf"/></Relationships>
</file>

<file path=ppt/slides/_rels/slide108.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video" Target="../media/media66.mp4"/><Relationship Id="rId1" Type="http://schemas.microsoft.com/office/2007/relationships/media" Target="../media/media66.mp4"/><Relationship Id="rId5" Type="http://schemas.openxmlformats.org/officeDocument/2006/relationships/image" Target="../media/image172.png"/><Relationship Id="rId4" Type="http://schemas.openxmlformats.org/officeDocument/2006/relationships/image" Target="../media/image171.emf"/></Relationships>
</file>

<file path=ppt/slides/_rels/slide109.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video" Target="../media/media67.mp4"/><Relationship Id="rId1" Type="http://schemas.microsoft.com/office/2007/relationships/media" Target="../media/media67.mp4"/><Relationship Id="rId5" Type="http://schemas.openxmlformats.org/officeDocument/2006/relationships/image" Target="../media/image174.png"/><Relationship Id="rId4" Type="http://schemas.openxmlformats.org/officeDocument/2006/relationships/image" Target="../media/image173.emf"/></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10.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video" Target="../media/media68.mp4"/><Relationship Id="rId1" Type="http://schemas.microsoft.com/office/2007/relationships/media" Target="../media/media68.mp4"/><Relationship Id="rId5" Type="http://schemas.openxmlformats.org/officeDocument/2006/relationships/image" Target="../media/image176.png"/><Relationship Id="rId4" Type="http://schemas.openxmlformats.org/officeDocument/2006/relationships/image" Target="../media/image175.emf"/></Relationships>
</file>

<file path=ppt/slides/_rels/slide111.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video" Target="../media/media69.mp4"/><Relationship Id="rId1" Type="http://schemas.microsoft.com/office/2007/relationships/media" Target="../media/media69.mp4"/><Relationship Id="rId5" Type="http://schemas.openxmlformats.org/officeDocument/2006/relationships/image" Target="../media/image178.png"/><Relationship Id="rId4" Type="http://schemas.openxmlformats.org/officeDocument/2006/relationships/image" Target="../media/image177.emf"/></Relationships>
</file>

<file path=ppt/slides/_rels/slide112.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video" Target="../media/media70.mp4"/><Relationship Id="rId1" Type="http://schemas.microsoft.com/office/2007/relationships/media" Target="../media/media70.mp4"/><Relationship Id="rId5" Type="http://schemas.openxmlformats.org/officeDocument/2006/relationships/image" Target="../media/image180.emf"/><Relationship Id="rId4" Type="http://schemas.openxmlformats.org/officeDocument/2006/relationships/image" Target="../media/image179.png"/></Relationships>
</file>

<file path=ppt/slides/_rels/slide113.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video" Target="../media/media71.mp4"/><Relationship Id="rId1" Type="http://schemas.microsoft.com/office/2007/relationships/media" Target="../media/media71.mp4"/><Relationship Id="rId5" Type="http://schemas.openxmlformats.org/officeDocument/2006/relationships/image" Target="../media/image182.png"/><Relationship Id="rId4" Type="http://schemas.openxmlformats.org/officeDocument/2006/relationships/image" Target="../media/image181.emf"/></Relationships>
</file>

<file path=ppt/slides/_rels/slide114.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video" Target="../media/media72.mp4"/><Relationship Id="rId1" Type="http://schemas.microsoft.com/office/2007/relationships/media" Target="../media/media72.mp4"/><Relationship Id="rId5" Type="http://schemas.openxmlformats.org/officeDocument/2006/relationships/image" Target="../media/image184.png"/><Relationship Id="rId4" Type="http://schemas.openxmlformats.org/officeDocument/2006/relationships/image" Target="../media/image183.emf"/></Relationships>
</file>

<file path=ppt/slides/_rels/slide115.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video" Target="../media/media73.mp4"/><Relationship Id="rId1" Type="http://schemas.microsoft.com/office/2007/relationships/media" Target="../media/media73.mp4"/><Relationship Id="rId5" Type="http://schemas.openxmlformats.org/officeDocument/2006/relationships/image" Target="../media/image186.png"/><Relationship Id="rId4" Type="http://schemas.openxmlformats.org/officeDocument/2006/relationships/image" Target="../media/image185.emf"/></Relationships>
</file>

<file path=ppt/slides/_rels/slide116.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video" Target="../media/media74.mp4"/><Relationship Id="rId1" Type="http://schemas.microsoft.com/office/2007/relationships/media" Target="../media/media74.mp4"/><Relationship Id="rId5" Type="http://schemas.openxmlformats.org/officeDocument/2006/relationships/image" Target="../media/image188.png"/><Relationship Id="rId4" Type="http://schemas.openxmlformats.org/officeDocument/2006/relationships/image" Target="../media/image187.emf"/></Relationships>
</file>

<file path=ppt/slides/_rels/slide117.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video" Target="../media/media75.mp4"/><Relationship Id="rId1" Type="http://schemas.microsoft.com/office/2007/relationships/media" Target="../media/media75.mp4"/><Relationship Id="rId5" Type="http://schemas.openxmlformats.org/officeDocument/2006/relationships/image" Target="../media/image190.png"/><Relationship Id="rId4" Type="http://schemas.openxmlformats.org/officeDocument/2006/relationships/image" Target="../media/image189.emf"/></Relationships>
</file>

<file path=ppt/slides/_rels/slide118.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video" Target="../media/media76.mp4"/><Relationship Id="rId1" Type="http://schemas.microsoft.com/office/2007/relationships/media" Target="../media/media76.mp4"/><Relationship Id="rId5" Type="http://schemas.openxmlformats.org/officeDocument/2006/relationships/image" Target="../media/image192.png"/><Relationship Id="rId4" Type="http://schemas.openxmlformats.org/officeDocument/2006/relationships/image" Target="../media/image191.emf"/></Relationships>
</file>

<file path=ppt/slides/_rels/slide119.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video" Target="../media/media77.mp4"/><Relationship Id="rId1" Type="http://schemas.microsoft.com/office/2007/relationships/media" Target="../media/media77.mp4"/><Relationship Id="rId5" Type="http://schemas.openxmlformats.org/officeDocument/2006/relationships/image" Target="../media/image194.png"/><Relationship Id="rId4" Type="http://schemas.openxmlformats.org/officeDocument/2006/relationships/image" Target="../media/image193.emf"/></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20.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video" Target="../media/media78.mp4"/><Relationship Id="rId1" Type="http://schemas.microsoft.com/office/2007/relationships/media" Target="../media/media78.mp4"/><Relationship Id="rId6" Type="http://schemas.openxmlformats.org/officeDocument/2006/relationships/image" Target="../media/image197.emf"/><Relationship Id="rId5" Type="http://schemas.openxmlformats.org/officeDocument/2006/relationships/image" Target="../media/image196.png"/><Relationship Id="rId4" Type="http://schemas.openxmlformats.org/officeDocument/2006/relationships/image" Target="../media/image195.emf"/></Relationships>
</file>

<file path=ppt/slides/_rels/slide121.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video" Target="../media/media79.mp4"/><Relationship Id="rId1" Type="http://schemas.microsoft.com/office/2007/relationships/media" Target="../media/media79.mp4"/><Relationship Id="rId5" Type="http://schemas.openxmlformats.org/officeDocument/2006/relationships/image" Target="../media/image199.png"/><Relationship Id="rId4" Type="http://schemas.openxmlformats.org/officeDocument/2006/relationships/image" Target="../media/image198.emf"/></Relationships>
</file>

<file path=ppt/slides/_rels/slide122.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video" Target="../media/media80.mp4"/><Relationship Id="rId1" Type="http://schemas.microsoft.com/office/2007/relationships/media" Target="../media/media80.mp4"/><Relationship Id="rId5" Type="http://schemas.openxmlformats.org/officeDocument/2006/relationships/image" Target="../media/image201.png"/><Relationship Id="rId4" Type="http://schemas.openxmlformats.org/officeDocument/2006/relationships/image" Target="../media/image200.emf"/></Relationships>
</file>

<file path=ppt/slides/_rels/slide123.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video" Target="../media/media81.mp4"/><Relationship Id="rId1" Type="http://schemas.microsoft.com/office/2007/relationships/media" Target="../media/media81.mp4"/><Relationship Id="rId5" Type="http://schemas.openxmlformats.org/officeDocument/2006/relationships/image" Target="../media/image203.png"/><Relationship Id="rId4" Type="http://schemas.openxmlformats.org/officeDocument/2006/relationships/image" Target="../media/image202.emf"/></Relationships>
</file>

<file path=ppt/slides/_rels/slide124.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video" Target="../media/media82.mp4"/><Relationship Id="rId1" Type="http://schemas.microsoft.com/office/2007/relationships/media" Target="../media/media82.mp4"/><Relationship Id="rId5" Type="http://schemas.openxmlformats.org/officeDocument/2006/relationships/image" Target="../media/image205.png"/><Relationship Id="rId4" Type="http://schemas.openxmlformats.org/officeDocument/2006/relationships/image" Target="../media/image204.png"/></Relationships>
</file>

<file path=ppt/slides/_rels/slide125.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video" Target="../media/media83.mp4"/><Relationship Id="rId1" Type="http://schemas.microsoft.com/office/2007/relationships/media" Target="../media/media83.mp4"/><Relationship Id="rId5" Type="http://schemas.openxmlformats.org/officeDocument/2006/relationships/image" Target="../media/image207.png"/><Relationship Id="rId4" Type="http://schemas.openxmlformats.org/officeDocument/2006/relationships/image" Target="../media/image206.png"/></Relationships>
</file>

<file path=ppt/slides/_rels/slide126.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video" Target="../media/media84.mp4"/><Relationship Id="rId1" Type="http://schemas.microsoft.com/office/2007/relationships/media" Target="../media/media84.mp4"/><Relationship Id="rId5" Type="http://schemas.openxmlformats.org/officeDocument/2006/relationships/image" Target="../media/image209.png"/><Relationship Id="rId4" Type="http://schemas.openxmlformats.org/officeDocument/2006/relationships/image" Target="../media/image208.png"/></Relationships>
</file>

<file path=ppt/slides/_rels/slide127.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video" Target="../media/media85.mp4"/><Relationship Id="rId1" Type="http://schemas.microsoft.com/office/2007/relationships/media" Target="../media/media85.mp4"/><Relationship Id="rId5" Type="http://schemas.openxmlformats.org/officeDocument/2006/relationships/image" Target="../media/image211.png"/><Relationship Id="rId4" Type="http://schemas.openxmlformats.org/officeDocument/2006/relationships/image" Target="../media/image210.png"/></Relationships>
</file>

<file path=ppt/slides/_rels/slide128.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video" Target="../media/media86.mp4"/><Relationship Id="rId1" Type="http://schemas.microsoft.com/office/2007/relationships/media" Target="../media/media86.mp4"/><Relationship Id="rId5" Type="http://schemas.openxmlformats.org/officeDocument/2006/relationships/image" Target="../media/image213.png"/><Relationship Id="rId4" Type="http://schemas.openxmlformats.org/officeDocument/2006/relationships/image" Target="../media/image212.png"/></Relationships>
</file>

<file path=ppt/slides/_rels/slide129.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video" Target="../media/media87.mp4"/><Relationship Id="rId1" Type="http://schemas.microsoft.com/office/2007/relationships/media" Target="../media/media87.mp4"/><Relationship Id="rId5" Type="http://schemas.openxmlformats.org/officeDocument/2006/relationships/image" Target="../media/image215.png"/><Relationship Id="rId4" Type="http://schemas.openxmlformats.org/officeDocument/2006/relationships/image" Target="../media/image214.png"/></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30.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video" Target="../media/media88.mp4"/><Relationship Id="rId1" Type="http://schemas.microsoft.com/office/2007/relationships/media" Target="../media/media88.mp4"/><Relationship Id="rId5" Type="http://schemas.openxmlformats.org/officeDocument/2006/relationships/image" Target="../media/image217.png"/><Relationship Id="rId4" Type="http://schemas.openxmlformats.org/officeDocument/2006/relationships/image" Target="../media/image216.png"/></Relationships>
</file>

<file path=ppt/slides/_rels/slide131.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video" Target="../media/media89.mp4"/><Relationship Id="rId1" Type="http://schemas.microsoft.com/office/2007/relationships/media" Target="../media/media89.mp4"/><Relationship Id="rId5" Type="http://schemas.openxmlformats.org/officeDocument/2006/relationships/image" Target="../media/image219.png"/><Relationship Id="rId4" Type="http://schemas.openxmlformats.org/officeDocument/2006/relationships/image" Target="../media/image218.png"/></Relationships>
</file>

<file path=ppt/slides/_rels/slide132.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video" Target="../media/media90.mp4"/><Relationship Id="rId1" Type="http://schemas.microsoft.com/office/2007/relationships/media" Target="../media/media90.mp4"/><Relationship Id="rId5" Type="http://schemas.openxmlformats.org/officeDocument/2006/relationships/image" Target="../media/image221.png"/><Relationship Id="rId4" Type="http://schemas.openxmlformats.org/officeDocument/2006/relationships/image" Target="../media/image220.png"/></Relationships>
</file>

<file path=ppt/slides/_rels/slide133.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video" Target="../media/media91.mp4"/><Relationship Id="rId1" Type="http://schemas.microsoft.com/office/2007/relationships/media" Target="../media/media91.mp4"/><Relationship Id="rId5" Type="http://schemas.openxmlformats.org/officeDocument/2006/relationships/image" Target="../media/image223.png"/><Relationship Id="rId4" Type="http://schemas.openxmlformats.org/officeDocument/2006/relationships/image" Target="../media/image222.png"/></Relationships>
</file>

<file path=ppt/slides/_rels/slide134.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video" Target="../media/media92.mp4"/><Relationship Id="rId1" Type="http://schemas.microsoft.com/office/2007/relationships/media" Target="../media/media92.mp4"/><Relationship Id="rId5" Type="http://schemas.openxmlformats.org/officeDocument/2006/relationships/image" Target="../media/image225.png"/><Relationship Id="rId4" Type="http://schemas.openxmlformats.org/officeDocument/2006/relationships/image" Target="../media/image224.png"/></Relationships>
</file>

<file path=ppt/slides/_rels/slide135.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video" Target="../media/media93.mp4"/><Relationship Id="rId1" Type="http://schemas.microsoft.com/office/2007/relationships/media" Target="../media/media93.mp4"/><Relationship Id="rId5" Type="http://schemas.openxmlformats.org/officeDocument/2006/relationships/image" Target="../media/image227.png"/><Relationship Id="rId4" Type="http://schemas.openxmlformats.org/officeDocument/2006/relationships/image" Target="../media/image226.png"/></Relationships>
</file>

<file path=ppt/slides/_rels/slide136.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video" Target="../media/media94.mp4"/><Relationship Id="rId1" Type="http://schemas.microsoft.com/office/2007/relationships/media" Target="../media/media94.mp4"/><Relationship Id="rId5" Type="http://schemas.openxmlformats.org/officeDocument/2006/relationships/image" Target="../media/image229.png"/><Relationship Id="rId4" Type="http://schemas.openxmlformats.org/officeDocument/2006/relationships/image" Target="../media/image228.png"/></Relationships>
</file>

<file path=ppt/slides/_rels/slide137.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video" Target="../media/media95.mp4"/><Relationship Id="rId1" Type="http://schemas.microsoft.com/office/2007/relationships/media" Target="../media/media95.mp4"/><Relationship Id="rId5" Type="http://schemas.openxmlformats.org/officeDocument/2006/relationships/image" Target="../media/image231.png"/><Relationship Id="rId4" Type="http://schemas.openxmlformats.org/officeDocument/2006/relationships/image" Target="../media/image230.png"/></Relationships>
</file>

<file path=ppt/slides/_rels/slide138.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video" Target="../media/media96.mp4"/><Relationship Id="rId1" Type="http://schemas.microsoft.com/office/2007/relationships/media" Target="../media/media96.mp4"/><Relationship Id="rId5" Type="http://schemas.openxmlformats.org/officeDocument/2006/relationships/image" Target="../media/image233.png"/><Relationship Id="rId4" Type="http://schemas.openxmlformats.org/officeDocument/2006/relationships/image" Target="../media/image232.png"/></Relationships>
</file>

<file path=ppt/slides/_rels/slide139.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video" Target="../media/media97.mp4"/><Relationship Id="rId1" Type="http://schemas.microsoft.com/office/2007/relationships/media" Target="../media/media97.mp4"/><Relationship Id="rId5" Type="http://schemas.openxmlformats.org/officeDocument/2006/relationships/image" Target="../media/image235.png"/><Relationship Id="rId4" Type="http://schemas.openxmlformats.org/officeDocument/2006/relationships/image" Target="../media/image234.png"/></Relationships>
</file>

<file path=ppt/slides/_rels/slide14.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video" Target="../media/media2.mp4"/><Relationship Id="rId1" Type="http://schemas.microsoft.com/office/2007/relationships/media" Target="../media/media2.mp4"/><Relationship Id="rId5" Type="http://schemas.openxmlformats.org/officeDocument/2006/relationships/image" Target="../media/image14.png"/><Relationship Id="rId4" Type="http://schemas.openxmlformats.org/officeDocument/2006/relationships/image" Target="../media/image13.emf"/></Relationships>
</file>

<file path=ppt/slides/_rels/slide140.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video" Target="../media/media98.mp4"/><Relationship Id="rId1" Type="http://schemas.microsoft.com/office/2007/relationships/media" Target="../media/media98.mp4"/><Relationship Id="rId5" Type="http://schemas.openxmlformats.org/officeDocument/2006/relationships/image" Target="../media/image237.png"/><Relationship Id="rId4" Type="http://schemas.openxmlformats.org/officeDocument/2006/relationships/image" Target="../media/image236.png"/></Relationships>
</file>

<file path=ppt/slides/_rels/slide141.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video" Target="../media/media99.mp4"/><Relationship Id="rId1" Type="http://schemas.microsoft.com/office/2007/relationships/media" Target="../media/media99.mp4"/><Relationship Id="rId5" Type="http://schemas.openxmlformats.org/officeDocument/2006/relationships/image" Target="../media/image239.png"/><Relationship Id="rId4" Type="http://schemas.openxmlformats.org/officeDocument/2006/relationships/image" Target="../media/image238.png"/></Relationships>
</file>

<file path=ppt/slides/_rels/slide142.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video" Target="../media/media100.mp4"/><Relationship Id="rId1" Type="http://schemas.microsoft.com/office/2007/relationships/media" Target="../media/media100.mp4"/><Relationship Id="rId5" Type="http://schemas.openxmlformats.org/officeDocument/2006/relationships/image" Target="../media/image241.png"/><Relationship Id="rId4" Type="http://schemas.openxmlformats.org/officeDocument/2006/relationships/image" Target="../media/image240.png"/></Relationships>
</file>

<file path=ppt/slides/_rels/slide143.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video" Target="../media/media101.mp4"/><Relationship Id="rId1" Type="http://schemas.microsoft.com/office/2007/relationships/media" Target="../media/media101.mp4"/><Relationship Id="rId5" Type="http://schemas.openxmlformats.org/officeDocument/2006/relationships/image" Target="../media/image243.png"/><Relationship Id="rId4" Type="http://schemas.openxmlformats.org/officeDocument/2006/relationships/image" Target="../media/image242.png"/></Relationships>
</file>

<file path=ppt/slides/_rels/slide144.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video" Target="../media/media102.mp4"/><Relationship Id="rId1" Type="http://schemas.microsoft.com/office/2007/relationships/media" Target="../media/media102.mp4"/><Relationship Id="rId5" Type="http://schemas.openxmlformats.org/officeDocument/2006/relationships/image" Target="../media/image245.png"/><Relationship Id="rId4" Type="http://schemas.openxmlformats.org/officeDocument/2006/relationships/image" Target="../media/image244.png"/></Relationships>
</file>

<file path=ppt/slides/_rels/slide145.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video" Target="../media/media103.mp4"/><Relationship Id="rId1" Type="http://schemas.microsoft.com/office/2007/relationships/media" Target="../media/media103.mp4"/><Relationship Id="rId5" Type="http://schemas.openxmlformats.org/officeDocument/2006/relationships/image" Target="../media/image247.png"/><Relationship Id="rId4" Type="http://schemas.openxmlformats.org/officeDocument/2006/relationships/image" Target="../media/image246.png"/></Relationships>
</file>

<file path=ppt/slides/_rels/slide146.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video" Target="../media/media104.mp4"/><Relationship Id="rId1" Type="http://schemas.microsoft.com/office/2007/relationships/media" Target="../media/media104.mp4"/><Relationship Id="rId5" Type="http://schemas.openxmlformats.org/officeDocument/2006/relationships/image" Target="../media/image249.png"/><Relationship Id="rId4" Type="http://schemas.openxmlformats.org/officeDocument/2006/relationships/image" Target="../media/image248.png"/></Relationships>
</file>

<file path=ppt/slides/_rels/slide147.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video" Target="../media/media105.mp4"/><Relationship Id="rId1" Type="http://schemas.microsoft.com/office/2007/relationships/media" Target="../media/media105.mp4"/><Relationship Id="rId5" Type="http://schemas.openxmlformats.org/officeDocument/2006/relationships/image" Target="../media/image251.png"/><Relationship Id="rId4" Type="http://schemas.openxmlformats.org/officeDocument/2006/relationships/image" Target="../media/image250.png"/></Relationships>
</file>

<file path=ppt/slides/_rels/slide148.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video" Target="../media/media106.mp4"/><Relationship Id="rId1" Type="http://schemas.microsoft.com/office/2007/relationships/media" Target="../media/media106.mp4"/><Relationship Id="rId5" Type="http://schemas.openxmlformats.org/officeDocument/2006/relationships/image" Target="../media/image253.png"/><Relationship Id="rId4" Type="http://schemas.openxmlformats.org/officeDocument/2006/relationships/image" Target="../media/image252.png"/></Relationships>
</file>

<file path=ppt/slides/_rels/slide149.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video" Target="../media/media107.mp4"/><Relationship Id="rId1" Type="http://schemas.microsoft.com/office/2007/relationships/media" Target="../media/media107.mp4"/><Relationship Id="rId5" Type="http://schemas.openxmlformats.org/officeDocument/2006/relationships/image" Target="../media/image255.png"/><Relationship Id="rId4" Type="http://schemas.openxmlformats.org/officeDocument/2006/relationships/image" Target="../media/image254.png"/></Relationships>
</file>

<file path=ppt/slides/_rels/slide15.xml.rels><?xml version="1.0" encoding="UTF-8" standalone="yes"?>
<Relationships xmlns="http://schemas.openxmlformats.org/package/2006/relationships"><Relationship Id="rId2" Type="http://schemas.openxmlformats.org/officeDocument/2006/relationships/image" Target="../media/image15.emf"/><Relationship Id="rId1" Type="http://schemas.openxmlformats.org/officeDocument/2006/relationships/slideLayout" Target="../slideLayouts/slideLayout7.xml"/></Relationships>
</file>

<file path=ppt/slides/_rels/slide150.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video" Target="../media/media108.mp4"/><Relationship Id="rId1" Type="http://schemas.microsoft.com/office/2007/relationships/media" Target="../media/media108.mp4"/><Relationship Id="rId5" Type="http://schemas.openxmlformats.org/officeDocument/2006/relationships/image" Target="../media/image257.png"/><Relationship Id="rId4" Type="http://schemas.openxmlformats.org/officeDocument/2006/relationships/image" Target="../media/image256.png"/></Relationships>
</file>

<file path=ppt/slides/_rels/slide151.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video" Target="../media/media109.mp4"/><Relationship Id="rId1" Type="http://schemas.microsoft.com/office/2007/relationships/media" Target="../media/media109.mp4"/><Relationship Id="rId5" Type="http://schemas.openxmlformats.org/officeDocument/2006/relationships/image" Target="../media/image259.png"/><Relationship Id="rId4" Type="http://schemas.openxmlformats.org/officeDocument/2006/relationships/image" Target="../media/image258.png"/></Relationships>
</file>

<file path=ppt/slides/_rels/slide152.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video" Target="../media/media110.mp4"/><Relationship Id="rId1" Type="http://schemas.microsoft.com/office/2007/relationships/media" Target="../media/media110.mp4"/><Relationship Id="rId5" Type="http://schemas.openxmlformats.org/officeDocument/2006/relationships/image" Target="../media/image261.png"/><Relationship Id="rId4" Type="http://schemas.openxmlformats.org/officeDocument/2006/relationships/image" Target="../media/image260.png"/></Relationships>
</file>

<file path=ppt/slides/_rels/slide153.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video" Target="../media/media111.mp4"/><Relationship Id="rId1" Type="http://schemas.microsoft.com/office/2007/relationships/media" Target="../media/media111.mp4"/><Relationship Id="rId5" Type="http://schemas.openxmlformats.org/officeDocument/2006/relationships/image" Target="../media/image263.png"/><Relationship Id="rId4" Type="http://schemas.openxmlformats.org/officeDocument/2006/relationships/image" Target="../media/image262.png"/></Relationships>
</file>

<file path=ppt/slides/_rels/slide154.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video" Target="../media/media112.mp4"/><Relationship Id="rId1" Type="http://schemas.microsoft.com/office/2007/relationships/media" Target="../media/media112.mp4"/><Relationship Id="rId5" Type="http://schemas.openxmlformats.org/officeDocument/2006/relationships/image" Target="../media/image265.png"/><Relationship Id="rId4" Type="http://schemas.openxmlformats.org/officeDocument/2006/relationships/image" Target="../media/image264.png"/></Relationships>
</file>

<file path=ppt/slides/_rels/slide155.xml.rels><?xml version="1.0" encoding="UTF-8" standalone="yes"?>
<Relationships xmlns="http://schemas.openxmlformats.org/package/2006/relationships"><Relationship Id="rId2" Type="http://schemas.openxmlformats.org/officeDocument/2006/relationships/image" Target="../media/image264.png"/><Relationship Id="rId1" Type="http://schemas.openxmlformats.org/officeDocument/2006/relationships/slideLayout" Target="../slideLayouts/slideLayout7.xml"/></Relationships>
</file>

<file path=ppt/slides/_rels/slide156.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video" Target="../media/media113.mp4"/><Relationship Id="rId1" Type="http://schemas.microsoft.com/office/2007/relationships/media" Target="../media/media113.mp4"/><Relationship Id="rId5" Type="http://schemas.openxmlformats.org/officeDocument/2006/relationships/image" Target="../media/image267.png"/><Relationship Id="rId4" Type="http://schemas.openxmlformats.org/officeDocument/2006/relationships/image" Target="../media/image266.emf"/></Relationships>
</file>

<file path=ppt/slides/_rels/slide157.xml.rels><?xml version="1.0" encoding="UTF-8" standalone="yes"?>
<Relationships xmlns="http://schemas.openxmlformats.org/package/2006/relationships"><Relationship Id="rId8" Type="http://schemas.openxmlformats.org/officeDocument/2006/relationships/hyperlink" Target="https://www.douyin.com/search/&#20462;&#20185;&#25163;&#21183;&#32467;&#21360;&#22270;&#22823;&#20840;?type=general" TargetMode="External"/><Relationship Id="rId3" Type="http://schemas.openxmlformats.org/officeDocument/2006/relationships/image" Target="../media/image269.png"/><Relationship Id="rId7" Type="http://schemas.openxmlformats.org/officeDocument/2006/relationships/image" Target="../media/image271.png"/><Relationship Id="rId2" Type="http://schemas.openxmlformats.org/officeDocument/2006/relationships/image" Target="../media/image268.png"/><Relationship Id="rId1" Type="http://schemas.openxmlformats.org/officeDocument/2006/relationships/slideLayout" Target="../slideLayouts/slideLayout7.xml"/><Relationship Id="rId6" Type="http://schemas.openxmlformats.org/officeDocument/2006/relationships/image" Target="../media/image270.png"/><Relationship Id="rId5" Type="http://schemas.openxmlformats.org/officeDocument/2006/relationships/hyperlink" Target="https://www.writtenchinese.com/" TargetMode="External"/><Relationship Id="rId4" Type="http://schemas.openxmlformats.org/officeDocument/2006/relationships/hyperlink" Target="https://darumamuseum.blogspot.com/2010/02/katsu-koan.html" TargetMode="External"/></Relationships>
</file>

<file path=ppt/slides/_rels/slide158.xml.rels><?xml version="1.0" encoding="UTF-8" standalone="yes"?>
<Relationships xmlns="http://schemas.openxmlformats.org/package/2006/relationships"><Relationship Id="rId2" Type="http://schemas.openxmlformats.org/officeDocument/2006/relationships/image" Target="../media/image272.png"/><Relationship Id="rId1" Type="http://schemas.openxmlformats.org/officeDocument/2006/relationships/slideLayout" Target="../slideLayouts/slideLayout7.xml"/></Relationships>
</file>

<file path=ppt/slides/_rels/slide159.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video" Target="../media/media114.mp4"/><Relationship Id="rId1" Type="http://schemas.microsoft.com/office/2007/relationships/media" Target="../media/media114.mp4"/><Relationship Id="rId5" Type="http://schemas.openxmlformats.org/officeDocument/2006/relationships/image" Target="../media/image274.png"/><Relationship Id="rId4" Type="http://schemas.openxmlformats.org/officeDocument/2006/relationships/image" Target="../media/image273.emf"/></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60.xml.rels><?xml version="1.0" encoding="UTF-8" standalone="yes"?>
<Relationships xmlns="http://schemas.openxmlformats.org/package/2006/relationships"><Relationship Id="rId3" Type="http://schemas.openxmlformats.org/officeDocument/2006/relationships/hyperlink" Target="https://en.wiktionary.org/wiki/&#31435;&#30064;" TargetMode="External"/><Relationship Id="rId2" Type="http://schemas.openxmlformats.org/officeDocument/2006/relationships/image" Target="../media/image275.png"/><Relationship Id="rId1" Type="http://schemas.openxmlformats.org/officeDocument/2006/relationships/slideLayout" Target="../slideLayouts/slideLayout7.xml"/><Relationship Id="rId4" Type="http://schemas.openxmlformats.org/officeDocument/2006/relationships/image" Target="../media/image276.png"/></Relationships>
</file>

<file path=ppt/slides/_rels/slide161.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video" Target="../media/media115.mp4"/><Relationship Id="rId1" Type="http://schemas.microsoft.com/office/2007/relationships/media" Target="../media/media115.mp4"/><Relationship Id="rId5" Type="http://schemas.openxmlformats.org/officeDocument/2006/relationships/image" Target="../media/image278.png"/><Relationship Id="rId4" Type="http://schemas.openxmlformats.org/officeDocument/2006/relationships/image" Target="../media/image277.emf"/></Relationships>
</file>

<file path=ppt/slides/_rels/slide162.xml.rels><?xml version="1.0" encoding="UTF-8" standalone="yes"?>
<Relationships xmlns="http://schemas.openxmlformats.org/package/2006/relationships"><Relationship Id="rId3" Type="http://schemas.openxmlformats.org/officeDocument/2006/relationships/image" Target="../media/image279.png"/><Relationship Id="rId2" Type="http://schemas.openxmlformats.org/officeDocument/2006/relationships/image" Target="../media/image275.png"/><Relationship Id="rId1" Type="http://schemas.openxmlformats.org/officeDocument/2006/relationships/slideLayout" Target="../slideLayouts/slideLayout7.xml"/><Relationship Id="rId4" Type="http://schemas.openxmlformats.org/officeDocument/2006/relationships/image" Target="../media/image280.png"/></Relationships>
</file>

<file path=ppt/slides/_rels/slide163.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video" Target="../media/media116.mp4"/><Relationship Id="rId1" Type="http://schemas.microsoft.com/office/2007/relationships/media" Target="../media/media116.mp4"/><Relationship Id="rId6" Type="http://schemas.openxmlformats.org/officeDocument/2006/relationships/image" Target="../media/image283.png"/><Relationship Id="rId5" Type="http://schemas.openxmlformats.org/officeDocument/2006/relationships/image" Target="../media/image282.png"/><Relationship Id="rId4" Type="http://schemas.openxmlformats.org/officeDocument/2006/relationships/image" Target="../media/image281.emf"/></Relationships>
</file>

<file path=ppt/slides/_rels/slide164.xml.rels><?xml version="1.0" encoding="UTF-8" standalone="yes"?>
<Relationships xmlns="http://schemas.openxmlformats.org/package/2006/relationships"><Relationship Id="rId2" Type="http://schemas.openxmlformats.org/officeDocument/2006/relationships/hyperlink" Target="https://en.wiktionary.org/wiki/&#31435;&#30064;" TargetMode="External"/><Relationship Id="rId1" Type="http://schemas.openxmlformats.org/officeDocument/2006/relationships/slideLayout" Target="../slideLayouts/slideLayout7.xml"/></Relationships>
</file>

<file path=ppt/slides/_rels/slide165.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video" Target="../media/media77.mp4"/><Relationship Id="rId1" Type="http://schemas.microsoft.com/office/2007/relationships/media" Target="../media/media77.mp4"/><Relationship Id="rId5" Type="http://schemas.openxmlformats.org/officeDocument/2006/relationships/image" Target="../media/image194.png"/><Relationship Id="rId4" Type="http://schemas.openxmlformats.org/officeDocument/2006/relationships/image" Target="../media/image193.emf"/></Relationships>
</file>

<file path=ppt/slides/_rels/slide166.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video" Target="../media/media117.mp4"/><Relationship Id="rId1" Type="http://schemas.microsoft.com/office/2007/relationships/media" Target="../media/media117.mp4"/><Relationship Id="rId5" Type="http://schemas.openxmlformats.org/officeDocument/2006/relationships/image" Target="../media/image285.png"/><Relationship Id="rId4" Type="http://schemas.openxmlformats.org/officeDocument/2006/relationships/image" Target="../media/image284.emf"/></Relationships>
</file>

<file path=ppt/slides/_rels/slide167.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video" Target="../media/media118.mp4"/><Relationship Id="rId1" Type="http://schemas.microsoft.com/office/2007/relationships/media" Target="../media/media118.mp4"/><Relationship Id="rId5" Type="http://schemas.openxmlformats.org/officeDocument/2006/relationships/image" Target="../media/image287.png"/><Relationship Id="rId4" Type="http://schemas.openxmlformats.org/officeDocument/2006/relationships/image" Target="../media/image286.emf"/></Relationships>
</file>

<file path=ppt/slides/_rels/slide16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6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7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7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7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7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7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7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7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7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7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7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8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8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8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8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84.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Layout" Target="../slideLayouts/slideLayout7.xml"/></Relationships>
</file>

<file path=ppt/slides/_rels/slide185.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png"/><Relationship Id="rId1" Type="http://schemas.openxmlformats.org/officeDocument/2006/relationships/slideLayout" Target="../slideLayouts/slideLayout7.xml"/></Relationships>
</file>

<file path=ppt/slides/_rels/slide18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8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8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8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9.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video" Target="../media/media3.mp4"/><Relationship Id="rId1" Type="http://schemas.microsoft.com/office/2007/relationships/media" Target="../media/media3.mp4"/><Relationship Id="rId5" Type="http://schemas.openxmlformats.org/officeDocument/2006/relationships/image" Target="../media/image17.png"/><Relationship Id="rId4" Type="http://schemas.openxmlformats.org/officeDocument/2006/relationships/image" Target="../media/image16.emf"/></Relationships>
</file>

<file path=ppt/slides/_rels/slide19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9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9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9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9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9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9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9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9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9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Layout" Target="../slideLayouts/slideLayout7.xml"/></Relationships>
</file>

<file path=ppt/slides/_rels/slide20.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image" Target="../media/image18.png"/><Relationship Id="rId1" Type="http://schemas.openxmlformats.org/officeDocument/2006/relationships/slideLayout" Target="../slideLayouts/slideLayout7.xml"/><Relationship Id="rId4" Type="http://schemas.openxmlformats.org/officeDocument/2006/relationships/image" Target="../media/image20.png"/></Relationships>
</file>

<file path=ppt/slides/_rels/slide20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0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0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0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0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0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0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0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0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0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1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1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1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1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1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1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1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1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1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1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2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2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2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2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2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2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2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2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2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2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3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3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3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3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3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3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3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3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3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3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4.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video" Target="../media/media4.mp4"/><Relationship Id="rId1" Type="http://schemas.microsoft.com/office/2007/relationships/media" Target="../media/media4.mp4"/><Relationship Id="rId5" Type="http://schemas.openxmlformats.org/officeDocument/2006/relationships/image" Target="../media/image22.png"/><Relationship Id="rId4" Type="http://schemas.openxmlformats.org/officeDocument/2006/relationships/image" Target="../media/image21.emf"/></Relationships>
</file>

<file path=ppt/slides/_rels/slide24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4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4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4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4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4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4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4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4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4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5.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image" Target="../media/image23.png"/><Relationship Id="rId1" Type="http://schemas.openxmlformats.org/officeDocument/2006/relationships/slideLayout" Target="../slideLayouts/slideLayout7.xml"/><Relationship Id="rId4" Type="http://schemas.openxmlformats.org/officeDocument/2006/relationships/image" Target="../media/image25.png"/></Relationships>
</file>

<file path=ppt/slides/_rels/slide25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5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5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5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5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5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5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5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5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5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6.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video" Target="../media/media5.mp4"/><Relationship Id="rId1" Type="http://schemas.microsoft.com/office/2007/relationships/media" Target="../media/media5.mp4"/><Relationship Id="rId5" Type="http://schemas.openxmlformats.org/officeDocument/2006/relationships/image" Target="../media/image27.png"/><Relationship Id="rId4" Type="http://schemas.openxmlformats.org/officeDocument/2006/relationships/image" Target="../media/image26.emf"/></Relationships>
</file>

<file path=ppt/slides/_rels/slide26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61.xml.rels><?xml version="1.0" encoding="UTF-8" standalone="yes"?>
<Relationships xmlns="http://schemas.openxmlformats.org/package/2006/relationships"><Relationship Id="rId3" Type="http://schemas.openxmlformats.org/officeDocument/2006/relationships/image" Target="../media/image289.png"/><Relationship Id="rId2" Type="http://schemas.openxmlformats.org/officeDocument/2006/relationships/image" Target="../media/image288.png"/><Relationship Id="rId1" Type="http://schemas.openxmlformats.org/officeDocument/2006/relationships/slideLayout" Target="../slideLayouts/slideLayout7.xml"/></Relationships>
</file>

<file path=ppt/slides/_rels/slide26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6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6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6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6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6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6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6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7.xml.rels><?xml version="1.0" encoding="UTF-8" standalone="yes"?>
<Relationships xmlns="http://schemas.openxmlformats.org/package/2006/relationships"><Relationship Id="rId3" Type="http://schemas.openxmlformats.org/officeDocument/2006/relationships/image" Target="../media/image29.png"/><Relationship Id="rId2" Type="http://schemas.openxmlformats.org/officeDocument/2006/relationships/image" Target="../media/image28.png"/><Relationship Id="rId1" Type="http://schemas.openxmlformats.org/officeDocument/2006/relationships/slideLayout" Target="../slideLayouts/slideLayout7.xml"/><Relationship Id="rId4" Type="http://schemas.openxmlformats.org/officeDocument/2006/relationships/image" Target="../media/image30.png"/></Relationships>
</file>

<file path=ppt/slides/_rels/slide27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7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7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7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7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7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7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7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7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7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8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8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8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8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84.xml.rels><?xml version="1.0" encoding="UTF-8" standalone="yes"?>
<Relationships xmlns="http://schemas.openxmlformats.org/package/2006/relationships"><Relationship Id="rId3" Type="http://schemas.openxmlformats.org/officeDocument/2006/relationships/image" Target="../media/image291.png"/><Relationship Id="rId2" Type="http://schemas.openxmlformats.org/officeDocument/2006/relationships/image" Target="../media/image290.JPG"/><Relationship Id="rId1" Type="http://schemas.openxmlformats.org/officeDocument/2006/relationships/slideLayout" Target="../slideLayouts/slideLayout7.xml"/></Relationships>
</file>

<file path=ppt/slides/_rels/slide285.xml.rels><?xml version="1.0" encoding="UTF-8" standalone="yes"?>
<Relationships xmlns="http://schemas.openxmlformats.org/package/2006/relationships"><Relationship Id="rId3" Type="http://schemas.openxmlformats.org/officeDocument/2006/relationships/image" Target="../media/image293.png"/><Relationship Id="rId2" Type="http://schemas.openxmlformats.org/officeDocument/2006/relationships/image" Target="../media/image292.png"/><Relationship Id="rId1" Type="http://schemas.openxmlformats.org/officeDocument/2006/relationships/slideLayout" Target="../slideLayouts/slideLayout7.xml"/></Relationships>
</file>

<file path=ppt/slides/_rels/slide286.xml.rels><?xml version="1.0" encoding="UTF-8" standalone="yes"?>
<Relationships xmlns="http://schemas.openxmlformats.org/package/2006/relationships"><Relationship Id="rId3" Type="http://schemas.openxmlformats.org/officeDocument/2006/relationships/hyperlink" Target="https://www.tanoshiijapanese.com/dictionary/kanji.cfm?k=&#21324;&amp;search=Search+%3e" TargetMode="External"/><Relationship Id="rId2" Type="http://schemas.openxmlformats.org/officeDocument/2006/relationships/hyperlink" Target="https://www.kanshudo.com/collections/jlpt_kanji" TargetMode="External"/><Relationship Id="rId1" Type="http://schemas.openxmlformats.org/officeDocument/2006/relationships/slideLayout" Target="../slideLayouts/slideLayout7.xml"/><Relationship Id="rId4" Type="http://schemas.openxmlformats.org/officeDocument/2006/relationships/hyperlink" Target="https://villagezendo.org/wp-content/uploads/2020/07/ShakyoWorkshopHandout.pdf" TargetMode="External"/></Relationships>
</file>

<file path=ppt/slides/_rels/slide287.xml.rels><?xml version="1.0" encoding="UTF-8" standalone="yes"?>
<Relationships xmlns="http://schemas.openxmlformats.org/package/2006/relationships"><Relationship Id="rId8" Type="http://schemas.openxmlformats.org/officeDocument/2006/relationships/hyperlink" Target="https://www.youtube.com/watch?v=okta-xIG6qQ" TargetMode="External"/><Relationship Id="rId3" Type="http://schemas.openxmlformats.org/officeDocument/2006/relationships/hyperlink" Target="https://www.youtube.com/watch?v=cUXy-3EluuA" TargetMode="External"/><Relationship Id="rId7" Type="http://schemas.openxmlformats.org/officeDocument/2006/relationships/hyperlink" Target="https://www.youtube.com/watch?v=BqIEOf81jBk" TargetMode="External"/><Relationship Id="rId2" Type="http://schemas.openxmlformats.org/officeDocument/2006/relationships/hyperlink" Target="https://www.youtube.com/watch?v=n2d7rMUsR-g" TargetMode="External"/><Relationship Id="rId1" Type="http://schemas.openxmlformats.org/officeDocument/2006/relationships/slideLayout" Target="../slideLayouts/slideLayout7.xml"/><Relationship Id="rId6" Type="http://schemas.openxmlformats.org/officeDocument/2006/relationships/hyperlink" Target="https://www.youtube.com/watch?v=j8YwW-tj1WQ&amp;list=PLVGw_A21plC4CNCpCAU_6j7eYcRSjvvyP" TargetMode="External"/><Relationship Id="rId5" Type="http://schemas.openxmlformats.org/officeDocument/2006/relationships/hyperlink" Target="https://www.youtube.com/watch?v=ybk5DK1M128" TargetMode="External"/><Relationship Id="rId4" Type="http://schemas.openxmlformats.org/officeDocument/2006/relationships/hyperlink" Target="https://www.youtube.com/watch?v=IgJNWGakW_g" TargetMode="External"/></Relationships>
</file>

<file path=ppt/slides/_rels/slide28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89.xml.rels><?xml version="1.0" encoding="UTF-8" standalone="yes"?>
<Relationships xmlns="http://schemas.openxmlformats.org/package/2006/relationships"><Relationship Id="rId2" Type="http://schemas.openxmlformats.org/officeDocument/2006/relationships/hyperlink" Target="https://www.mdpi.com/2077-1444/14/1/121" TargetMode="External"/><Relationship Id="rId1" Type="http://schemas.openxmlformats.org/officeDocument/2006/relationships/slideLayout" Target="../slideLayouts/slideLayout7.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9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91.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292.xml.rels><?xml version="1.0" encoding="UTF-8" standalone="yes"?>
<Relationships xmlns="http://schemas.openxmlformats.org/package/2006/relationships"><Relationship Id="rId3" Type="http://schemas.openxmlformats.org/officeDocument/2006/relationships/hyperlink" Target="https://www.google.com/search?sca_esv=52644926a031314b&amp;sxsrf=ADLYWIKECkOpZZ3htyvU-p4IRTPalM-UqA:1730396337796&amp;q=%22&#21813;&#22043;&#21602;&#21485;&#21674;&#21565;%22&amp;udm=2" TargetMode="External"/><Relationship Id="rId2" Type="http://schemas.openxmlformats.org/officeDocument/2006/relationships/image" Target="../media/image294.png"/><Relationship Id="rId1" Type="http://schemas.openxmlformats.org/officeDocument/2006/relationships/slideLayout" Target="../slideLayouts/slideLayout7.xml"/></Relationships>
</file>

<file path=ppt/slides/_rels/slide29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94.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video" Target="../media/media119.mp4"/><Relationship Id="rId1" Type="http://schemas.microsoft.com/office/2007/relationships/media" Target="../media/media119.mp4"/><Relationship Id="rId5" Type="http://schemas.openxmlformats.org/officeDocument/2006/relationships/image" Target="../media/image296.png"/><Relationship Id="rId4" Type="http://schemas.openxmlformats.org/officeDocument/2006/relationships/image" Target="../media/image295.emf"/></Relationships>
</file>

<file path=ppt/slides/_rels/slide295.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video" Target="../media/media120.mp4"/><Relationship Id="rId1" Type="http://schemas.microsoft.com/office/2007/relationships/media" Target="../media/media120.mp4"/><Relationship Id="rId5" Type="http://schemas.openxmlformats.org/officeDocument/2006/relationships/image" Target="../media/image298.png"/><Relationship Id="rId4" Type="http://schemas.openxmlformats.org/officeDocument/2006/relationships/image" Target="../media/image297.emf"/></Relationships>
</file>

<file path=ppt/slides/_rels/slide296.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video" Target="../media/media121.mp4"/><Relationship Id="rId1" Type="http://schemas.microsoft.com/office/2007/relationships/media" Target="../media/media121.mp4"/><Relationship Id="rId5" Type="http://schemas.openxmlformats.org/officeDocument/2006/relationships/image" Target="../media/image300.png"/><Relationship Id="rId4" Type="http://schemas.openxmlformats.org/officeDocument/2006/relationships/image" Target="../media/image299.emf"/></Relationships>
</file>

<file path=ppt/slides/_rels/slide297.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video" Target="../media/media122.mp4"/><Relationship Id="rId1" Type="http://schemas.microsoft.com/office/2007/relationships/media" Target="../media/media122.mp4"/><Relationship Id="rId5" Type="http://schemas.openxmlformats.org/officeDocument/2006/relationships/image" Target="../media/image302.png"/><Relationship Id="rId4" Type="http://schemas.openxmlformats.org/officeDocument/2006/relationships/image" Target="../media/image301.emf"/></Relationships>
</file>

<file path=ppt/slides/_rels/slide298.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video" Target="../media/media123.mp4"/><Relationship Id="rId1" Type="http://schemas.microsoft.com/office/2007/relationships/media" Target="../media/media123.mp4"/><Relationship Id="rId5" Type="http://schemas.openxmlformats.org/officeDocument/2006/relationships/image" Target="../media/image304.png"/><Relationship Id="rId4" Type="http://schemas.openxmlformats.org/officeDocument/2006/relationships/image" Target="../media/image303.emf"/></Relationships>
</file>

<file path=ppt/slides/_rels/slide299.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video" Target="../media/media124.mp4"/><Relationship Id="rId1" Type="http://schemas.microsoft.com/office/2007/relationships/media" Target="../media/media124.mp4"/><Relationship Id="rId5" Type="http://schemas.openxmlformats.org/officeDocument/2006/relationships/image" Target="../media/image306.png"/><Relationship Id="rId4" Type="http://schemas.openxmlformats.org/officeDocument/2006/relationships/image" Target="../media/image305.emf"/></Relationships>
</file>

<file path=ppt/slides/_rels/slide3.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png"/><Relationship Id="rId1" Type="http://schemas.openxmlformats.org/officeDocument/2006/relationships/slideLayout" Target="../slideLayouts/slideLayout7.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00.xml.rels><?xml version="1.0" encoding="UTF-8" standalone="yes"?>
<Relationships xmlns="http://schemas.openxmlformats.org/package/2006/relationships"><Relationship Id="rId3" Type="http://schemas.openxmlformats.org/officeDocument/2006/relationships/image" Target="../media/image295.emf"/><Relationship Id="rId7" Type="http://schemas.openxmlformats.org/officeDocument/2006/relationships/image" Target="../media/image305.emf"/><Relationship Id="rId2" Type="http://schemas.openxmlformats.org/officeDocument/2006/relationships/image" Target="../media/image297.emf"/><Relationship Id="rId1" Type="http://schemas.openxmlformats.org/officeDocument/2006/relationships/slideLayout" Target="../slideLayouts/slideLayout7.xml"/><Relationship Id="rId6" Type="http://schemas.openxmlformats.org/officeDocument/2006/relationships/image" Target="../media/image303.emf"/><Relationship Id="rId5" Type="http://schemas.openxmlformats.org/officeDocument/2006/relationships/image" Target="../media/image301.emf"/><Relationship Id="rId4" Type="http://schemas.openxmlformats.org/officeDocument/2006/relationships/image" Target="../media/image299.emf"/></Relationships>
</file>

<file path=ppt/slides/_rels/slide301.xml.rels><?xml version="1.0" encoding="UTF-8" standalone="yes"?>
<Relationships xmlns="http://schemas.openxmlformats.org/package/2006/relationships"><Relationship Id="rId8" Type="http://schemas.openxmlformats.org/officeDocument/2006/relationships/video" Target="../media/media123.mp4"/><Relationship Id="rId13" Type="http://schemas.openxmlformats.org/officeDocument/2006/relationships/slideLayout" Target="../slideLayouts/slideLayout7.xml"/><Relationship Id="rId18" Type="http://schemas.openxmlformats.org/officeDocument/2006/relationships/image" Target="../media/image311.png"/><Relationship Id="rId3" Type="http://schemas.microsoft.com/office/2007/relationships/media" Target="../media/media120.mp4"/><Relationship Id="rId21" Type="http://schemas.openxmlformats.org/officeDocument/2006/relationships/image" Target="../media/image295.emf"/><Relationship Id="rId7" Type="http://schemas.microsoft.com/office/2007/relationships/media" Target="../media/media123.mp4"/><Relationship Id="rId12" Type="http://schemas.openxmlformats.org/officeDocument/2006/relationships/video" Target="../media/media124.mp4"/><Relationship Id="rId17" Type="http://schemas.openxmlformats.org/officeDocument/2006/relationships/image" Target="../media/image310.png"/><Relationship Id="rId25" Type="http://schemas.openxmlformats.org/officeDocument/2006/relationships/image" Target="../media/image305.emf"/><Relationship Id="rId2" Type="http://schemas.openxmlformats.org/officeDocument/2006/relationships/video" Target="../media/media119.mp4"/><Relationship Id="rId16" Type="http://schemas.openxmlformats.org/officeDocument/2006/relationships/image" Target="../media/image309.png"/><Relationship Id="rId20" Type="http://schemas.openxmlformats.org/officeDocument/2006/relationships/image" Target="../media/image297.emf"/><Relationship Id="rId1" Type="http://schemas.microsoft.com/office/2007/relationships/media" Target="../media/media119.mp4"/><Relationship Id="rId6" Type="http://schemas.openxmlformats.org/officeDocument/2006/relationships/video" Target="../media/media121.mp4"/><Relationship Id="rId11" Type="http://schemas.microsoft.com/office/2007/relationships/media" Target="../media/media124.mp4"/><Relationship Id="rId24" Type="http://schemas.openxmlformats.org/officeDocument/2006/relationships/image" Target="../media/image303.emf"/><Relationship Id="rId5" Type="http://schemas.microsoft.com/office/2007/relationships/media" Target="../media/media121.mp4"/><Relationship Id="rId15" Type="http://schemas.openxmlformats.org/officeDocument/2006/relationships/image" Target="../media/image308.png"/><Relationship Id="rId23" Type="http://schemas.openxmlformats.org/officeDocument/2006/relationships/image" Target="../media/image301.emf"/><Relationship Id="rId10" Type="http://schemas.openxmlformats.org/officeDocument/2006/relationships/video" Target="../media/media122.mp4"/><Relationship Id="rId19" Type="http://schemas.openxmlformats.org/officeDocument/2006/relationships/image" Target="../media/image312.png"/><Relationship Id="rId4" Type="http://schemas.openxmlformats.org/officeDocument/2006/relationships/video" Target="../media/media120.mp4"/><Relationship Id="rId9" Type="http://schemas.microsoft.com/office/2007/relationships/media" Target="../media/media122.mp4"/><Relationship Id="rId14" Type="http://schemas.openxmlformats.org/officeDocument/2006/relationships/image" Target="../media/image307.png"/><Relationship Id="rId22" Type="http://schemas.openxmlformats.org/officeDocument/2006/relationships/image" Target="../media/image299.emf"/></Relationships>
</file>

<file path=ppt/slides/_rels/slide302.xml.rels><?xml version="1.0" encoding="UTF-8" standalone="yes"?>
<Relationships xmlns="http://schemas.openxmlformats.org/package/2006/relationships"><Relationship Id="rId2" Type="http://schemas.openxmlformats.org/officeDocument/2006/relationships/image" Target="../media/image313.jpeg"/><Relationship Id="rId1" Type="http://schemas.openxmlformats.org/officeDocument/2006/relationships/slideLayout" Target="../slideLayouts/slideLayout7.xml"/></Relationships>
</file>

<file path=ppt/slides/_rels/slide30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0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0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0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0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0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0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1.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video" Target="../media/media6.mp4"/><Relationship Id="rId1" Type="http://schemas.microsoft.com/office/2007/relationships/media" Target="../media/media6.mp4"/><Relationship Id="rId5" Type="http://schemas.openxmlformats.org/officeDocument/2006/relationships/image" Target="../media/image32.png"/><Relationship Id="rId4" Type="http://schemas.openxmlformats.org/officeDocument/2006/relationships/image" Target="../media/image31.emf"/></Relationships>
</file>

<file path=ppt/slides/_rels/slide31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1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1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1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14.xml.rels><?xml version="1.0" encoding="UTF-8" standalone="yes"?>
<Relationships xmlns="http://schemas.openxmlformats.org/package/2006/relationships"><Relationship Id="rId2" Type="http://schemas.openxmlformats.org/officeDocument/2006/relationships/image" Target="../media/image314.png"/><Relationship Id="rId1" Type="http://schemas.openxmlformats.org/officeDocument/2006/relationships/slideLayout" Target="../slideLayouts/slideLayout7.xml"/></Relationships>
</file>

<file path=ppt/slides/_rels/slide315.xml.rels><?xml version="1.0" encoding="UTF-8" standalone="yes"?>
<Relationships xmlns="http://schemas.openxmlformats.org/package/2006/relationships"><Relationship Id="rId2" Type="http://schemas.openxmlformats.org/officeDocument/2006/relationships/image" Target="../media/image315.png"/><Relationship Id="rId1" Type="http://schemas.openxmlformats.org/officeDocument/2006/relationships/slideLayout" Target="../slideLayouts/slideLayout7.xml"/></Relationships>
</file>

<file path=ppt/slides/_rels/slide316.xml.rels><?xml version="1.0" encoding="UTF-8" standalone="yes"?>
<Relationships xmlns="http://schemas.openxmlformats.org/package/2006/relationships"><Relationship Id="rId2" Type="http://schemas.openxmlformats.org/officeDocument/2006/relationships/image" Target="../media/image316.png"/><Relationship Id="rId1" Type="http://schemas.openxmlformats.org/officeDocument/2006/relationships/slideLayout" Target="../slideLayouts/slideLayout7.xml"/></Relationships>
</file>

<file path=ppt/slides/_rels/slide317.xml.rels><?xml version="1.0" encoding="UTF-8" standalone="yes"?>
<Relationships xmlns="http://schemas.openxmlformats.org/package/2006/relationships"><Relationship Id="rId2" Type="http://schemas.openxmlformats.org/officeDocument/2006/relationships/image" Target="../media/image317.png"/><Relationship Id="rId1" Type="http://schemas.openxmlformats.org/officeDocument/2006/relationships/slideLayout" Target="../slideLayouts/slideLayout7.xml"/></Relationships>
</file>

<file path=ppt/slides/_rels/slide318.xml.rels><?xml version="1.0" encoding="UTF-8" standalone="yes"?>
<Relationships xmlns="http://schemas.openxmlformats.org/package/2006/relationships"><Relationship Id="rId2" Type="http://schemas.openxmlformats.org/officeDocument/2006/relationships/image" Target="../media/image318.png"/><Relationship Id="rId1" Type="http://schemas.openxmlformats.org/officeDocument/2006/relationships/slideLayout" Target="../slideLayouts/slideLayout7.xml"/></Relationships>
</file>

<file path=ppt/slides/_rels/slide319.xml.rels><?xml version="1.0" encoding="UTF-8" standalone="yes"?>
<Relationships xmlns="http://schemas.openxmlformats.org/package/2006/relationships"><Relationship Id="rId2" Type="http://schemas.openxmlformats.org/officeDocument/2006/relationships/image" Target="../media/image319.png"/><Relationship Id="rId1" Type="http://schemas.openxmlformats.org/officeDocument/2006/relationships/slideLayout" Target="../slideLayouts/slideLayout7.xml"/></Relationships>
</file>

<file path=ppt/slides/_rels/slide32.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image" Target="../media/image33.png"/><Relationship Id="rId1" Type="http://schemas.openxmlformats.org/officeDocument/2006/relationships/slideLayout" Target="../slideLayouts/slideLayout7.xml"/><Relationship Id="rId6" Type="http://schemas.openxmlformats.org/officeDocument/2006/relationships/image" Target="../media/image37.png"/><Relationship Id="rId5" Type="http://schemas.openxmlformats.org/officeDocument/2006/relationships/image" Target="../media/image36.png"/><Relationship Id="rId4" Type="http://schemas.openxmlformats.org/officeDocument/2006/relationships/image" Target="../media/image35.png"/></Relationships>
</file>

<file path=ppt/slides/_rels/slide32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2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2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2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3.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image" Target="../media/image38.png"/><Relationship Id="rId1" Type="http://schemas.openxmlformats.org/officeDocument/2006/relationships/slideLayout" Target="../slideLayouts/slideLayout7.xm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7.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video" Target="../media/media7.mp4"/><Relationship Id="rId1" Type="http://schemas.microsoft.com/office/2007/relationships/media" Target="../media/media7.mp4"/><Relationship Id="rId5" Type="http://schemas.openxmlformats.org/officeDocument/2006/relationships/image" Target="../media/image41.png"/><Relationship Id="rId4" Type="http://schemas.openxmlformats.org/officeDocument/2006/relationships/image" Target="../media/image40.emf"/></Relationships>
</file>

<file path=ppt/slides/_rels/slide38.xml.rels><?xml version="1.0" encoding="UTF-8" standalone="yes"?>
<Relationships xmlns="http://schemas.openxmlformats.org/package/2006/relationships"><Relationship Id="rId3" Type="http://schemas.openxmlformats.org/officeDocument/2006/relationships/image" Target="../media/image42.png"/><Relationship Id="rId2" Type="http://schemas.openxmlformats.org/officeDocument/2006/relationships/hyperlink" Target="https://www.thelearninglotus.com/characters/roof" TargetMode="External"/><Relationship Id="rId1" Type="http://schemas.openxmlformats.org/officeDocument/2006/relationships/slideLayout" Target="../slideLayouts/slideLayout7.xml"/><Relationship Id="rId6" Type="http://schemas.openxmlformats.org/officeDocument/2006/relationships/image" Target="../media/image45.png"/><Relationship Id="rId5" Type="http://schemas.openxmlformats.org/officeDocument/2006/relationships/image" Target="../media/image44.jpg"/><Relationship Id="rId4" Type="http://schemas.openxmlformats.org/officeDocument/2006/relationships/image" Target="../media/image43.png"/></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video" Target="../media/media1.mp4"/><Relationship Id="rId1" Type="http://schemas.microsoft.com/office/2007/relationships/media" Target="../media/media1.mp4"/><Relationship Id="rId5" Type="http://schemas.openxmlformats.org/officeDocument/2006/relationships/image" Target="../media/image7.png"/><Relationship Id="rId4" Type="http://schemas.openxmlformats.org/officeDocument/2006/relationships/image" Target="../media/image6.png"/></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2.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video" Target="../media/media8.mp4"/><Relationship Id="rId1" Type="http://schemas.microsoft.com/office/2007/relationships/media" Target="../media/media8.mp4"/><Relationship Id="rId5" Type="http://schemas.openxmlformats.org/officeDocument/2006/relationships/image" Target="../media/image47.png"/><Relationship Id="rId4" Type="http://schemas.openxmlformats.org/officeDocument/2006/relationships/image" Target="../media/image46.emf"/></Relationships>
</file>

<file path=ppt/slides/_rels/slide43.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video" Target="../media/media9.mp4"/><Relationship Id="rId1" Type="http://schemas.microsoft.com/office/2007/relationships/media" Target="../media/media9.mp4"/><Relationship Id="rId5" Type="http://schemas.openxmlformats.org/officeDocument/2006/relationships/image" Target="../media/image49.png"/><Relationship Id="rId4" Type="http://schemas.openxmlformats.org/officeDocument/2006/relationships/image" Target="../media/image48.emf"/></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7.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video" Target="../media/media10.mp4"/><Relationship Id="rId1" Type="http://schemas.microsoft.com/office/2007/relationships/media" Target="../media/media10.mp4"/><Relationship Id="rId5" Type="http://schemas.openxmlformats.org/officeDocument/2006/relationships/image" Target="../media/image51.png"/><Relationship Id="rId4" Type="http://schemas.openxmlformats.org/officeDocument/2006/relationships/image" Target="../media/image50.emf"/></Relationships>
</file>

<file path=ppt/slides/_rels/slide48.xml.rels><?xml version="1.0" encoding="UTF-8" standalone="yes"?>
<Relationships xmlns="http://schemas.openxmlformats.org/package/2006/relationships"><Relationship Id="rId3" Type="http://schemas.openxmlformats.org/officeDocument/2006/relationships/image" Target="../media/image53.png"/><Relationship Id="rId2" Type="http://schemas.openxmlformats.org/officeDocument/2006/relationships/image" Target="../media/image52.png"/><Relationship Id="rId1" Type="http://schemas.openxmlformats.org/officeDocument/2006/relationships/slideLayout" Target="../slideLayouts/slideLayout7.xml"/><Relationship Id="rId5" Type="http://schemas.openxmlformats.org/officeDocument/2006/relationships/image" Target="../media/image55.png"/><Relationship Id="rId4" Type="http://schemas.openxmlformats.org/officeDocument/2006/relationships/image" Target="../media/image54.png"/></Relationships>
</file>

<file path=ppt/slides/_rels/slide4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xml.rels><?xml version="1.0" encoding="UTF-8" standalone="yes"?>
<Relationships xmlns="http://schemas.openxmlformats.org/package/2006/relationships"><Relationship Id="rId3" Type="http://schemas.openxmlformats.org/officeDocument/2006/relationships/hyperlink" Target="https://www.google.com/search?q=&#25705;+%22stroke+order+animation&#8220;" TargetMode="External"/><Relationship Id="rId2" Type="http://schemas.openxmlformats.org/officeDocument/2006/relationships/hyperlink" Target="https://mindisbuddha.org/writingtheox" TargetMode="External"/><Relationship Id="rId1" Type="http://schemas.openxmlformats.org/officeDocument/2006/relationships/slideLayout" Target="../slideLayouts/slideLayout7.xml"/></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2.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video" Target="../media/media11.mp4"/><Relationship Id="rId1" Type="http://schemas.microsoft.com/office/2007/relationships/media" Target="../media/media11.mp4"/><Relationship Id="rId5" Type="http://schemas.openxmlformats.org/officeDocument/2006/relationships/image" Target="../media/image57.png"/><Relationship Id="rId4" Type="http://schemas.openxmlformats.org/officeDocument/2006/relationships/image" Target="../media/image56.emf"/></Relationships>
</file>

<file path=ppt/slides/_rels/slide53.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video" Target="../media/media12.mp4"/><Relationship Id="rId1" Type="http://schemas.microsoft.com/office/2007/relationships/media" Target="../media/media12.mp4"/><Relationship Id="rId5" Type="http://schemas.openxmlformats.org/officeDocument/2006/relationships/image" Target="../media/image59.png"/><Relationship Id="rId4" Type="http://schemas.openxmlformats.org/officeDocument/2006/relationships/image" Target="../media/image58.emf"/></Relationships>
</file>

<file path=ppt/slides/_rels/slide54.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video" Target="../media/media13.mp4"/><Relationship Id="rId1" Type="http://schemas.microsoft.com/office/2007/relationships/media" Target="../media/media13.mp4"/><Relationship Id="rId6" Type="http://schemas.openxmlformats.org/officeDocument/2006/relationships/image" Target="../media/image62.emf"/><Relationship Id="rId5" Type="http://schemas.openxmlformats.org/officeDocument/2006/relationships/image" Target="../media/image61.png"/><Relationship Id="rId4" Type="http://schemas.openxmlformats.org/officeDocument/2006/relationships/image" Target="../media/image60.emf"/></Relationships>
</file>

<file path=ppt/slides/_rels/slide55.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video" Target="../media/media14.mp4"/><Relationship Id="rId1" Type="http://schemas.microsoft.com/office/2007/relationships/media" Target="../media/media14.mp4"/><Relationship Id="rId5" Type="http://schemas.openxmlformats.org/officeDocument/2006/relationships/image" Target="../media/image64.png"/><Relationship Id="rId4" Type="http://schemas.openxmlformats.org/officeDocument/2006/relationships/image" Target="../media/image63.emf"/></Relationships>
</file>

<file path=ppt/slides/_rels/slide56.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video" Target="../media/media15.mp4"/><Relationship Id="rId1" Type="http://schemas.microsoft.com/office/2007/relationships/media" Target="../media/media15.mp4"/><Relationship Id="rId5" Type="http://schemas.openxmlformats.org/officeDocument/2006/relationships/image" Target="../media/image66.png"/><Relationship Id="rId4" Type="http://schemas.openxmlformats.org/officeDocument/2006/relationships/image" Target="../media/image65.emf"/></Relationships>
</file>

<file path=ppt/slides/_rels/slide57.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video" Target="../media/media16.mp4"/><Relationship Id="rId1" Type="http://schemas.microsoft.com/office/2007/relationships/media" Target="../media/media16.mp4"/><Relationship Id="rId5" Type="http://schemas.openxmlformats.org/officeDocument/2006/relationships/image" Target="../media/image68.png"/><Relationship Id="rId4" Type="http://schemas.openxmlformats.org/officeDocument/2006/relationships/image" Target="../media/image67.emf"/></Relationships>
</file>

<file path=ppt/slides/_rels/slide58.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video" Target="../media/media17.mp4"/><Relationship Id="rId1" Type="http://schemas.microsoft.com/office/2007/relationships/media" Target="../media/media17.mp4"/><Relationship Id="rId5" Type="http://schemas.openxmlformats.org/officeDocument/2006/relationships/image" Target="../media/image70.png"/><Relationship Id="rId4" Type="http://schemas.openxmlformats.org/officeDocument/2006/relationships/image" Target="../media/image69.emf"/></Relationships>
</file>

<file path=ppt/slides/_rels/slide59.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video" Target="../media/media18.mp4"/><Relationship Id="rId1" Type="http://schemas.microsoft.com/office/2007/relationships/media" Target="../media/media18.mp4"/><Relationship Id="rId5" Type="http://schemas.openxmlformats.org/officeDocument/2006/relationships/image" Target="../media/image72.png"/><Relationship Id="rId4" Type="http://schemas.openxmlformats.org/officeDocument/2006/relationships/image" Target="../media/image71.emf"/></Relationships>
</file>

<file path=ppt/slides/_rels/slide6.xml.rels><?xml version="1.0" encoding="UTF-8" standalone="yes"?>
<Relationships xmlns="http://schemas.openxmlformats.org/package/2006/relationships"><Relationship Id="rId2" Type="http://schemas.openxmlformats.org/officeDocument/2006/relationships/hyperlink" Target="https://mindisbuddha.org/sashimgyeong" TargetMode="External"/><Relationship Id="rId1" Type="http://schemas.openxmlformats.org/officeDocument/2006/relationships/slideLayout" Target="../slideLayouts/slideLayout7.xml"/></Relationships>
</file>

<file path=ppt/slides/_rels/slide60.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video" Target="../media/media19.mp4"/><Relationship Id="rId1" Type="http://schemas.microsoft.com/office/2007/relationships/media" Target="../media/media19.mp4"/><Relationship Id="rId5" Type="http://schemas.openxmlformats.org/officeDocument/2006/relationships/image" Target="../media/image74.png"/><Relationship Id="rId4" Type="http://schemas.openxmlformats.org/officeDocument/2006/relationships/image" Target="../media/image73.emf"/></Relationships>
</file>

<file path=ppt/slides/_rels/slide61.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video" Target="../media/media20.mp4"/><Relationship Id="rId1" Type="http://schemas.microsoft.com/office/2007/relationships/media" Target="../media/media20.mp4"/><Relationship Id="rId5" Type="http://schemas.openxmlformats.org/officeDocument/2006/relationships/image" Target="../media/image76.png"/><Relationship Id="rId4" Type="http://schemas.openxmlformats.org/officeDocument/2006/relationships/image" Target="../media/image75.emf"/></Relationships>
</file>

<file path=ppt/slides/_rels/slide62.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video" Target="../media/media21.mp4"/><Relationship Id="rId1" Type="http://schemas.microsoft.com/office/2007/relationships/media" Target="../media/media21.mp4"/><Relationship Id="rId6" Type="http://schemas.openxmlformats.org/officeDocument/2006/relationships/image" Target="../media/image79.emf"/><Relationship Id="rId5" Type="http://schemas.openxmlformats.org/officeDocument/2006/relationships/image" Target="../media/image78.png"/><Relationship Id="rId4" Type="http://schemas.openxmlformats.org/officeDocument/2006/relationships/image" Target="../media/image77.emf"/></Relationships>
</file>

<file path=ppt/slides/_rels/slide63.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video" Target="../media/media22.mp4"/><Relationship Id="rId1" Type="http://schemas.microsoft.com/office/2007/relationships/media" Target="../media/media22.mp4"/><Relationship Id="rId5" Type="http://schemas.openxmlformats.org/officeDocument/2006/relationships/image" Target="../media/image81.png"/><Relationship Id="rId4" Type="http://schemas.openxmlformats.org/officeDocument/2006/relationships/image" Target="../media/image80.emf"/></Relationships>
</file>

<file path=ppt/slides/_rels/slide64.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video" Target="../media/media23.mp4"/><Relationship Id="rId1" Type="http://schemas.microsoft.com/office/2007/relationships/media" Target="../media/media23.mp4"/><Relationship Id="rId5" Type="http://schemas.openxmlformats.org/officeDocument/2006/relationships/image" Target="../media/image83.png"/><Relationship Id="rId4" Type="http://schemas.openxmlformats.org/officeDocument/2006/relationships/image" Target="../media/image82.emf"/></Relationships>
</file>

<file path=ppt/slides/_rels/slide65.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video" Target="../media/media24.mp4"/><Relationship Id="rId1" Type="http://schemas.microsoft.com/office/2007/relationships/media" Target="../media/media24.mp4"/><Relationship Id="rId5" Type="http://schemas.openxmlformats.org/officeDocument/2006/relationships/image" Target="../media/image85.png"/><Relationship Id="rId4" Type="http://schemas.openxmlformats.org/officeDocument/2006/relationships/image" Target="../media/image84.emf"/></Relationships>
</file>

<file path=ppt/slides/_rels/slide66.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video" Target="../media/media25.mp4"/><Relationship Id="rId1" Type="http://schemas.microsoft.com/office/2007/relationships/media" Target="../media/media25.mp4"/><Relationship Id="rId5" Type="http://schemas.openxmlformats.org/officeDocument/2006/relationships/image" Target="../media/image87.png"/><Relationship Id="rId4" Type="http://schemas.openxmlformats.org/officeDocument/2006/relationships/image" Target="../media/image86.emf"/></Relationships>
</file>

<file path=ppt/slides/_rels/slide67.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video" Target="../media/media26.mp4"/><Relationship Id="rId1" Type="http://schemas.microsoft.com/office/2007/relationships/media" Target="../media/media26.mp4"/><Relationship Id="rId5" Type="http://schemas.openxmlformats.org/officeDocument/2006/relationships/image" Target="../media/image89.png"/><Relationship Id="rId4" Type="http://schemas.openxmlformats.org/officeDocument/2006/relationships/image" Target="../media/image88.emf"/></Relationships>
</file>

<file path=ppt/slides/_rels/slide68.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video" Target="../media/media27.mp4"/><Relationship Id="rId1" Type="http://schemas.microsoft.com/office/2007/relationships/media" Target="../media/media27.mp4"/><Relationship Id="rId5" Type="http://schemas.openxmlformats.org/officeDocument/2006/relationships/image" Target="../media/image91.png"/><Relationship Id="rId4" Type="http://schemas.openxmlformats.org/officeDocument/2006/relationships/image" Target="../media/image90.emf"/></Relationships>
</file>

<file path=ppt/slides/_rels/slide69.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video" Target="../media/media28.mp4"/><Relationship Id="rId1" Type="http://schemas.microsoft.com/office/2007/relationships/media" Target="../media/media28.mp4"/><Relationship Id="rId5" Type="http://schemas.openxmlformats.org/officeDocument/2006/relationships/image" Target="../media/image93.png"/><Relationship Id="rId4" Type="http://schemas.openxmlformats.org/officeDocument/2006/relationships/image" Target="../media/image92.emf"/></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7.xml"/></Relationships>
</file>

<file path=ppt/slides/_rels/slide70.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video" Target="../media/media29.mp4"/><Relationship Id="rId1" Type="http://schemas.microsoft.com/office/2007/relationships/media" Target="../media/media29.mp4"/><Relationship Id="rId5" Type="http://schemas.openxmlformats.org/officeDocument/2006/relationships/image" Target="../media/image95.png"/><Relationship Id="rId4" Type="http://schemas.openxmlformats.org/officeDocument/2006/relationships/image" Target="../media/image94.emf"/></Relationships>
</file>

<file path=ppt/slides/_rels/slide71.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video" Target="../media/media30.mp4"/><Relationship Id="rId1" Type="http://schemas.microsoft.com/office/2007/relationships/media" Target="../media/media30.mp4"/><Relationship Id="rId5" Type="http://schemas.openxmlformats.org/officeDocument/2006/relationships/image" Target="../media/image97.png"/><Relationship Id="rId4" Type="http://schemas.openxmlformats.org/officeDocument/2006/relationships/image" Target="../media/image96.emf"/></Relationships>
</file>

<file path=ppt/slides/_rels/slide72.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video" Target="../media/media31.mp4"/><Relationship Id="rId1" Type="http://schemas.microsoft.com/office/2007/relationships/media" Target="../media/media31.mp4"/><Relationship Id="rId5" Type="http://schemas.openxmlformats.org/officeDocument/2006/relationships/image" Target="../media/image99.png"/><Relationship Id="rId4" Type="http://schemas.openxmlformats.org/officeDocument/2006/relationships/image" Target="../media/image98.emf"/></Relationships>
</file>

<file path=ppt/slides/_rels/slide73.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video" Target="../media/media32.mp4"/><Relationship Id="rId1" Type="http://schemas.microsoft.com/office/2007/relationships/media" Target="../media/media32.mp4"/><Relationship Id="rId5" Type="http://schemas.openxmlformats.org/officeDocument/2006/relationships/image" Target="../media/image101.png"/><Relationship Id="rId4" Type="http://schemas.openxmlformats.org/officeDocument/2006/relationships/image" Target="../media/image100.emf"/></Relationships>
</file>

<file path=ppt/slides/_rels/slide74.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video" Target="../media/media33.mp4"/><Relationship Id="rId1" Type="http://schemas.microsoft.com/office/2007/relationships/media" Target="../media/media33.mp4"/><Relationship Id="rId5" Type="http://schemas.openxmlformats.org/officeDocument/2006/relationships/image" Target="../media/image103.png"/><Relationship Id="rId4" Type="http://schemas.openxmlformats.org/officeDocument/2006/relationships/image" Target="../media/image102.emf"/></Relationships>
</file>

<file path=ppt/slides/_rels/slide75.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video" Target="../media/media34.mp4"/><Relationship Id="rId1" Type="http://schemas.microsoft.com/office/2007/relationships/media" Target="../media/media34.mp4"/><Relationship Id="rId5" Type="http://schemas.openxmlformats.org/officeDocument/2006/relationships/image" Target="../media/image105.png"/><Relationship Id="rId4" Type="http://schemas.openxmlformats.org/officeDocument/2006/relationships/image" Target="../media/image104.emf"/></Relationships>
</file>

<file path=ppt/slides/_rels/slide76.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video" Target="../media/media35.mp4"/><Relationship Id="rId1" Type="http://schemas.microsoft.com/office/2007/relationships/media" Target="../media/media35.mp4"/><Relationship Id="rId5" Type="http://schemas.openxmlformats.org/officeDocument/2006/relationships/image" Target="../media/image107.png"/><Relationship Id="rId4" Type="http://schemas.openxmlformats.org/officeDocument/2006/relationships/image" Target="../media/image106.emf"/></Relationships>
</file>

<file path=ppt/slides/_rels/slide77.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video" Target="../media/media36.mp4"/><Relationship Id="rId1" Type="http://schemas.microsoft.com/office/2007/relationships/media" Target="../media/media36.mp4"/><Relationship Id="rId5" Type="http://schemas.openxmlformats.org/officeDocument/2006/relationships/image" Target="../media/image109.png"/><Relationship Id="rId4" Type="http://schemas.openxmlformats.org/officeDocument/2006/relationships/image" Target="../media/image108.emf"/></Relationships>
</file>

<file path=ppt/slides/_rels/slide78.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video" Target="../media/media37.mp4"/><Relationship Id="rId1" Type="http://schemas.microsoft.com/office/2007/relationships/media" Target="../media/media37.mp4"/><Relationship Id="rId5" Type="http://schemas.openxmlformats.org/officeDocument/2006/relationships/image" Target="../media/image111.png"/><Relationship Id="rId4" Type="http://schemas.openxmlformats.org/officeDocument/2006/relationships/image" Target="../media/image110.emf"/></Relationships>
</file>

<file path=ppt/slides/_rels/slide79.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video" Target="../media/media38.mp4"/><Relationship Id="rId1" Type="http://schemas.microsoft.com/office/2007/relationships/media" Target="../media/media38.mp4"/><Relationship Id="rId5" Type="http://schemas.openxmlformats.org/officeDocument/2006/relationships/image" Target="../media/image113.png"/><Relationship Id="rId4" Type="http://schemas.openxmlformats.org/officeDocument/2006/relationships/image" Target="../media/image112.emf"/></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7.xml"/></Relationships>
</file>

<file path=ppt/slides/_rels/slide80.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video" Target="../media/media39.mp4"/><Relationship Id="rId1" Type="http://schemas.microsoft.com/office/2007/relationships/media" Target="../media/media39.mp4"/><Relationship Id="rId5" Type="http://schemas.openxmlformats.org/officeDocument/2006/relationships/image" Target="../media/image115.png"/><Relationship Id="rId4" Type="http://schemas.openxmlformats.org/officeDocument/2006/relationships/image" Target="../media/image114.emf"/></Relationships>
</file>

<file path=ppt/slides/_rels/slide81.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video" Target="../media/media40.mp4"/><Relationship Id="rId1" Type="http://schemas.microsoft.com/office/2007/relationships/media" Target="../media/media40.mp4"/><Relationship Id="rId5" Type="http://schemas.openxmlformats.org/officeDocument/2006/relationships/image" Target="../media/image117.png"/><Relationship Id="rId4" Type="http://schemas.openxmlformats.org/officeDocument/2006/relationships/image" Target="../media/image116.emf"/></Relationships>
</file>

<file path=ppt/slides/_rels/slide82.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video" Target="../media/media41.mp4"/><Relationship Id="rId1" Type="http://schemas.microsoft.com/office/2007/relationships/media" Target="../media/media41.mp4"/><Relationship Id="rId5" Type="http://schemas.openxmlformats.org/officeDocument/2006/relationships/image" Target="../media/image119.png"/><Relationship Id="rId4" Type="http://schemas.openxmlformats.org/officeDocument/2006/relationships/image" Target="../media/image118.emf"/></Relationships>
</file>

<file path=ppt/slides/_rels/slide83.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video" Target="../media/media42.mp4"/><Relationship Id="rId1" Type="http://schemas.microsoft.com/office/2007/relationships/media" Target="../media/media42.mp4"/><Relationship Id="rId5" Type="http://schemas.openxmlformats.org/officeDocument/2006/relationships/image" Target="../media/image121.emf"/><Relationship Id="rId4" Type="http://schemas.openxmlformats.org/officeDocument/2006/relationships/image" Target="../media/image120.png"/></Relationships>
</file>

<file path=ppt/slides/_rels/slide84.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video" Target="../media/media43.mp4"/><Relationship Id="rId1" Type="http://schemas.microsoft.com/office/2007/relationships/media" Target="../media/media43.mp4"/><Relationship Id="rId5" Type="http://schemas.openxmlformats.org/officeDocument/2006/relationships/image" Target="../media/image123.png"/><Relationship Id="rId4" Type="http://schemas.openxmlformats.org/officeDocument/2006/relationships/image" Target="../media/image122.emf"/></Relationships>
</file>

<file path=ppt/slides/_rels/slide85.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video" Target="../media/media44.mp4"/><Relationship Id="rId1" Type="http://schemas.microsoft.com/office/2007/relationships/media" Target="../media/media44.mp4"/><Relationship Id="rId5" Type="http://schemas.openxmlformats.org/officeDocument/2006/relationships/image" Target="../media/image125.png"/><Relationship Id="rId4" Type="http://schemas.openxmlformats.org/officeDocument/2006/relationships/image" Target="../media/image124.emf"/></Relationships>
</file>

<file path=ppt/slides/_rels/slide86.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video" Target="../media/media45.mp4"/><Relationship Id="rId1" Type="http://schemas.microsoft.com/office/2007/relationships/media" Target="../media/media45.mp4"/><Relationship Id="rId5" Type="http://schemas.openxmlformats.org/officeDocument/2006/relationships/image" Target="../media/image127.png"/><Relationship Id="rId4" Type="http://schemas.openxmlformats.org/officeDocument/2006/relationships/image" Target="../media/image126.emf"/></Relationships>
</file>

<file path=ppt/slides/_rels/slide87.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video" Target="../media/media46.mp4"/><Relationship Id="rId1" Type="http://schemas.microsoft.com/office/2007/relationships/media" Target="../media/media46.mp4"/><Relationship Id="rId5" Type="http://schemas.openxmlformats.org/officeDocument/2006/relationships/image" Target="../media/image129.png"/><Relationship Id="rId4" Type="http://schemas.openxmlformats.org/officeDocument/2006/relationships/image" Target="../media/image128.emf"/></Relationships>
</file>

<file path=ppt/slides/_rels/slide88.xml.rels><?xml version="1.0" encoding="UTF-8" standalone="yes"?>
<Relationships xmlns="http://schemas.openxmlformats.org/package/2006/relationships"><Relationship Id="rId3" Type="http://schemas.openxmlformats.org/officeDocument/2006/relationships/image" Target="../media/image131.png"/><Relationship Id="rId2" Type="http://schemas.openxmlformats.org/officeDocument/2006/relationships/image" Target="../media/image130.png"/><Relationship Id="rId1" Type="http://schemas.openxmlformats.org/officeDocument/2006/relationships/slideLayout" Target="../slideLayouts/slideLayout7.xml"/><Relationship Id="rId4" Type="http://schemas.openxmlformats.org/officeDocument/2006/relationships/image" Target="../media/image132.png"/></Relationships>
</file>

<file path=ppt/slides/_rels/slide89.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video" Target="../media/media47.mp4"/><Relationship Id="rId1" Type="http://schemas.microsoft.com/office/2007/relationships/media" Target="../media/media47.mp4"/><Relationship Id="rId5" Type="http://schemas.openxmlformats.org/officeDocument/2006/relationships/image" Target="../media/image134.png"/><Relationship Id="rId4" Type="http://schemas.openxmlformats.org/officeDocument/2006/relationships/image" Target="../media/image133.emf"/></Relationships>
</file>

<file path=ppt/slides/_rels/slide9.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video" Target="../media/media1.mp4"/><Relationship Id="rId1" Type="http://schemas.microsoft.com/office/2007/relationships/media" Target="../media/media1.mp4"/><Relationship Id="rId5" Type="http://schemas.openxmlformats.org/officeDocument/2006/relationships/image" Target="../media/image7.png"/><Relationship Id="rId4" Type="http://schemas.openxmlformats.org/officeDocument/2006/relationships/image" Target="../media/image8.emf"/></Relationships>
</file>

<file path=ppt/slides/_rels/slide90.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video" Target="../media/media48.mp4"/><Relationship Id="rId1" Type="http://schemas.microsoft.com/office/2007/relationships/media" Target="../media/media48.mp4"/><Relationship Id="rId5" Type="http://schemas.openxmlformats.org/officeDocument/2006/relationships/image" Target="../media/image136.png"/><Relationship Id="rId4" Type="http://schemas.openxmlformats.org/officeDocument/2006/relationships/image" Target="../media/image135.emf"/></Relationships>
</file>

<file path=ppt/slides/_rels/slide91.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video" Target="../media/media49.mp4"/><Relationship Id="rId1" Type="http://schemas.microsoft.com/office/2007/relationships/media" Target="../media/media49.mp4"/><Relationship Id="rId5" Type="http://schemas.openxmlformats.org/officeDocument/2006/relationships/image" Target="../media/image138.png"/><Relationship Id="rId4" Type="http://schemas.openxmlformats.org/officeDocument/2006/relationships/image" Target="../media/image137.emf"/></Relationships>
</file>

<file path=ppt/slides/_rels/slide92.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video" Target="../media/media50.mp4"/><Relationship Id="rId1" Type="http://schemas.microsoft.com/office/2007/relationships/media" Target="../media/media50.mp4"/><Relationship Id="rId5" Type="http://schemas.openxmlformats.org/officeDocument/2006/relationships/image" Target="../media/image140.png"/><Relationship Id="rId4" Type="http://schemas.openxmlformats.org/officeDocument/2006/relationships/image" Target="../media/image139.emf"/></Relationships>
</file>

<file path=ppt/slides/_rels/slide93.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video" Target="../media/media51.mp4"/><Relationship Id="rId1" Type="http://schemas.microsoft.com/office/2007/relationships/media" Target="../media/media51.mp4"/><Relationship Id="rId5" Type="http://schemas.openxmlformats.org/officeDocument/2006/relationships/image" Target="../media/image142.png"/><Relationship Id="rId4" Type="http://schemas.openxmlformats.org/officeDocument/2006/relationships/image" Target="../media/image141.emf"/></Relationships>
</file>

<file path=ppt/slides/_rels/slide94.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video" Target="../media/media52.mp4"/><Relationship Id="rId1" Type="http://schemas.microsoft.com/office/2007/relationships/media" Target="../media/media52.mp4"/><Relationship Id="rId5" Type="http://schemas.openxmlformats.org/officeDocument/2006/relationships/image" Target="../media/image144.png"/><Relationship Id="rId4" Type="http://schemas.openxmlformats.org/officeDocument/2006/relationships/image" Target="../media/image143.emf"/></Relationships>
</file>

<file path=ppt/slides/_rels/slide95.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video" Target="../media/media53.mp4"/><Relationship Id="rId1" Type="http://schemas.microsoft.com/office/2007/relationships/media" Target="../media/media53.mp4"/><Relationship Id="rId5" Type="http://schemas.openxmlformats.org/officeDocument/2006/relationships/image" Target="../media/image146.png"/><Relationship Id="rId4" Type="http://schemas.openxmlformats.org/officeDocument/2006/relationships/image" Target="../media/image145.emf"/></Relationships>
</file>

<file path=ppt/slides/_rels/slide96.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video" Target="../media/media54.mp4"/><Relationship Id="rId1" Type="http://schemas.microsoft.com/office/2007/relationships/media" Target="../media/media54.mp4"/><Relationship Id="rId5" Type="http://schemas.openxmlformats.org/officeDocument/2006/relationships/image" Target="../media/image148.png"/><Relationship Id="rId4" Type="http://schemas.openxmlformats.org/officeDocument/2006/relationships/image" Target="../media/image147.emf"/></Relationships>
</file>

<file path=ppt/slides/_rels/slide97.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video" Target="../media/media55.mp4"/><Relationship Id="rId1" Type="http://schemas.microsoft.com/office/2007/relationships/media" Target="../media/media55.mp4"/><Relationship Id="rId5" Type="http://schemas.openxmlformats.org/officeDocument/2006/relationships/image" Target="../media/image150.png"/><Relationship Id="rId4" Type="http://schemas.openxmlformats.org/officeDocument/2006/relationships/image" Target="../media/image149.emf"/></Relationships>
</file>

<file path=ppt/slides/_rels/slide98.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video" Target="../media/media56.mp4"/><Relationship Id="rId1" Type="http://schemas.microsoft.com/office/2007/relationships/media" Target="../media/media56.mp4"/><Relationship Id="rId5" Type="http://schemas.openxmlformats.org/officeDocument/2006/relationships/image" Target="../media/image152.png"/><Relationship Id="rId4" Type="http://schemas.openxmlformats.org/officeDocument/2006/relationships/image" Target="../media/image151.emf"/></Relationships>
</file>

<file path=ppt/slides/_rels/slide99.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video" Target="../media/media57.mp4"/><Relationship Id="rId1" Type="http://schemas.microsoft.com/office/2007/relationships/media" Target="../media/media57.mp4"/><Relationship Id="rId5" Type="http://schemas.openxmlformats.org/officeDocument/2006/relationships/image" Target="../media/image154.png"/><Relationship Id="rId4" Type="http://schemas.openxmlformats.org/officeDocument/2006/relationships/image" Target="../media/image153.emf"/></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5E93DE93-DC99-A633-66BD-EBEE5EF18AB1}"/>
              </a:ext>
            </a:extLst>
          </p:cNvPr>
          <p:cNvSpPr txBox="1"/>
          <p:nvPr/>
        </p:nvSpPr>
        <p:spPr>
          <a:xfrm>
            <a:off x="463420" y="382555"/>
            <a:ext cx="11059886" cy="738664"/>
          </a:xfrm>
          <a:prstGeom prst="rect">
            <a:avLst/>
          </a:prstGeom>
          <a:noFill/>
        </p:spPr>
        <p:txBody>
          <a:bodyPr wrap="square" rtlCol="0">
            <a:spAutoFit/>
          </a:bodyPr>
          <a:lstStyle/>
          <a:p>
            <a:pPr algn="ctr"/>
            <a:r>
              <a:rPr lang="en-US" sz="4200" dirty="0"/>
              <a:t>Sa Shim Gyeong  </a:t>
            </a:r>
            <a:r>
              <a:rPr lang="zh-CN" altLang="en-US" sz="4200" dirty="0"/>
              <a:t>寫心 經  </a:t>
            </a:r>
            <a:r>
              <a:rPr lang="en-US" altLang="zh-CN" sz="4200" dirty="0"/>
              <a:t>Writing the Heart Sutra</a:t>
            </a:r>
            <a:endParaRPr lang="en-US" sz="4200" dirty="0"/>
          </a:p>
        </p:txBody>
      </p:sp>
      <p:sp>
        <p:nvSpPr>
          <p:cNvPr id="4" name="TextBox 3">
            <a:extLst>
              <a:ext uri="{FF2B5EF4-FFF2-40B4-BE49-F238E27FC236}">
                <a16:creationId xmlns:a16="http://schemas.microsoft.com/office/drawing/2014/main" id="{37DA5013-C057-2242-62E9-747A95FF27BD}"/>
              </a:ext>
            </a:extLst>
          </p:cNvPr>
          <p:cNvSpPr txBox="1"/>
          <p:nvPr/>
        </p:nvSpPr>
        <p:spPr>
          <a:xfrm>
            <a:off x="166158" y="2277838"/>
            <a:ext cx="11859682" cy="2092881"/>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72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rPr>
              <a:t>摩 訶 般 若 波 羅 蜜 多 心 經</a:t>
            </a:r>
            <a:endParaRPr kumimoji="0" lang="en-US" altLang="zh-TW" sz="72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600" b="0" i="0" u="none" strike="noStrike" kern="1200" cap="none" spc="0" normalizeH="0" baseline="0" noProof="0" dirty="0">
                <a:ln>
                  <a:noFill/>
                </a:ln>
                <a:solidFill>
                  <a:prstClr val="black"/>
                </a:solidFill>
                <a:effectLst/>
                <a:uLnTx/>
                <a:uFillTx/>
                <a:latin typeface="Aptos" panose="02110004020202020204"/>
                <a:ea typeface="KaiTi" panose="02010609060101010101" pitchFamily="49" charset="-122"/>
                <a:cs typeface="+mn-cs"/>
              </a:rPr>
              <a:t>        </a:t>
            </a:r>
            <a:r>
              <a:rPr kumimoji="0" lang="en-US" sz="2600" b="1" i="0" u="none" strike="noStrike" kern="1200" cap="none" spc="0" normalizeH="0" baseline="0" noProof="0" dirty="0">
                <a:ln>
                  <a:noFill/>
                </a:ln>
                <a:solidFill>
                  <a:prstClr val="black"/>
                </a:solidFill>
                <a:effectLst/>
                <a:uLnTx/>
                <a:uFillTx/>
                <a:latin typeface="Aptos" panose="02110004020202020204"/>
                <a:ea typeface="KaiTi" panose="02010609060101010101" pitchFamily="49" charset="-122"/>
                <a:cs typeface="+mn-cs"/>
              </a:rPr>
              <a:t>ma-ha                    ban-</a:t>
            </a:r>
            <a:r>
              <a:rPr kumimoji="0" lang="en-US" sz="2600" b="1" i="0" u="none" strike="noStrike" kern="1200" cap="none" spc="0" normalizeH="0" baseline="0" noProof="0" dirty="0" err="1">
                <a:ln>
                  <a:noFill/>
                </a:ln>
                <a:solidFill>
                  <a:prstClr val="black"/>
                </a:solidFill>
                <a:effectLst/>
                <a:uLnTx/>
                <a:uFillTx/>
                <a:latin typeface="Aptos" panose="02110004020202020204"/>
                <a:ea typeface="KaiTi" panose="02010609060101010101" pitchFamily="49" charset="-122"/>
                <a:cs typeface="+mn-cs"/>
              </a:rPr>
              <a:t>ya</a:t>
            </a:r>
            <a:r>
              <a:rPr kumimoji="0" lang="en-US" sz="2600" b="1" i="0" u="none" strike="noStrike" kern="1200" cap="none" spc="0" normalizeH="0" baseline="0" noProof="0" dirty="0">
                <a:ln>
                  <a:noFill/>
                </a:ln>
                <a:solidFill>
                  <a:prstClr val="black"/>
                </a:solidFill>
                <a:effectLst/>
                <a:uLnTx/>
                <a:uFillTx/>
                <a:latin typeface="Aptos" panose="02110004020202020204"/>
                <a:ea typeface="KaiTi" panose="02010609060101010101" pitchFamily="49" charset="-122"/>
                <a:cs typeface="+mn-cs"/>
              </a:rPr>
              <a:t>                                 </a:t>
            </a:r>
            <a:r>
              <a:rPr kumimoji="0" lang="en-US" sz="2600" b="1" i="0" u="none" strike="noStrike" kern="1200" cap="none" spc="0" normalizeH="0" baseline="0" noProof="0" dirty="0" err="1">
                <a:ln>
                  <a:noFill/>
                </a:ln>
                <a:solidFill>
                  <a:prstClr val="black"/>
                </a:solidFill>
                <a:effectLst/>
                <a:uLnTx/>
                <a:uFillTx/>
                <a:latin typeface="Aptos" panose="02110004020202020204"/>
                <a:ea typeface="KaiTi" panose="02010609060101010101" pitchFamily="49" charset="-122"/>
                <a:cs typeface="+mn-cs"/>
              </a:rPr>
              <a:t>ba</a:t>
            </a:r>
            <a:r>
              <a:rPr lang="en-US" sz="2600" b="1" dirty="0">
                <a:solidFill>
                  <a:prstClr val="black"/>
                </a:solidFill>
                <a:latin typeface="Aptos" panose="02110004020202020204"/>
                <a:ea typeface="KaiTi" panose="02010609060101010101" pitchFamily="49" charset="-122"/>
              </a:rPr>
              <a:t>-</a:t>
            </a:r>
            <a:r>
              <a:rPr kumimoji="0" lang="en-US" sz="2600" b="1" i="0" u="none" strike="noStrike" kern="1200" cap="none" spc="0" normalizeH="0" baseline="0" noProof="0" dirty="0">
                <a:ln>
                  <a:noFill/>
                </a:ln>
                <a:solidFill>
                  <a:prstClr val="black"/>
                </a:solidFill>
                <a:effectLst/>
                <a:uLnTx/>
                <a:uFillTx/>
                <a:latin typeface="Aptos" panose="02110004020202020204"/>
                <a:ea typeface="KaiTi" panose="02010609060101010101" pitchFamily="49" charset="-122"/>
                <a:cs typeface="+mn-cs"/>
              </a:rPr>
              <a:t>ra-mil-ta                       shim    gyeong</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200" b="0" i="0" u="none" strike="noStrike" kern="1200" cap="none" spc="0" normalizeH="0" baseline="0" noProof="0" dirty="0">
                <a:ln>
                  <a:noFill/>
                </a:ln>
                <a:solidFill>
                  <a:prstClr val="black"/>
                </a:solidFill>
                <a:effectLst/>
                <a:uLnTx/>
                <a:uFillTx/>
                <a:latin typeface="Aptos" panose="02110004020202020204"/>
                <a:ea typeface="KaiTi" panose="02010609060101010101" pitchFamily="49" charset="-122"/>
                <a:cs typeface="+mn-cs"/>
              </a:rPr>
              <a:t>  The Great            </a:t>
            </a:r>
            <a:r>
              <a:rPr kumimoji="0" lang="en-US" sz="3200" b="0" i="0" u="none" strike="noStrike" kern="1200" cap="none" spc="0" normalizeH="0" baseline="0" noProof="0" dirty="0" err="1">
                <a:ln>
                  <a:noFill/>
                </a:ln>
                <a:solidFill>
                  <a:prstClr val="black"/>
                </a:solidFill>
                <a:effectLst/>
                <a:uLnTx/>
                <a:uFillTx/>
                <a:latin typeface="Aptos" panose="02110004020202020204"/>
                <a:ea typeface="KaiTi" panose="02010609060101010101" pitchFamily="49" charset="-122"/>
                <a:cs typeface="+mn-cs"/>
              </a:rPr>
              <a:t>Pra</a:t>
            </a:r>
            <a:r>
              <a:rPr lang="en-US" sz="3200" dirty="0">
                <a:solidFill>
                  <a:prstClr val="black"/>
                </a:solidFill>
                <a:latin typeface="Aptos" panose="02110004020202020204"/>
                <a:ea typeface="KaiTi" panose="02010609060101010101" pitchFamily="49" charset="-122"/>
              </a:rPr>
              <a:t>j</a:t>
            </a:r>
            <a:r>
              <a:rPr kumimoji="0" lang="en-US" sz="3200" b="0" i="0" u="none" strike="noStrike" kern="1200" cap="none" spc="0" normalizeH="0" baseline="0" noProof="0" dirty="0" err="1">
                <a:ln>
                  <a:noFill/>
                </a:ln>
                <a:solidFill>
                  <a:prstClr val="black"/>
                </a:solidFill>
                <a:effectLst/>
                <a:uLnTx/>
                <a:uFillTx/>
                <a:latin typeface="Aptos" panose="02110004020202020204"/>
                <a:ea typeface="KaiTi" panose="02010609060101010101" pitchFamily="49" charset="-122"/>
                <a:cs typeface="+mn-cs"/>
              </a:rPr>
              <a:t>na</a:t>
            </a:r>
            <a:r>
              <a:rPr kumimoji="0" lang="en-US" sz="3200" b="0" i="0" u="none" strike="noStrike" kern="1200" cap="none" spc="0" normalizeH="0" baseline="0" noProof="0" dirty="0">
                <a:ln>
                  <a:noFill/>
                </a:ln>
                <a:solidFill>
                  <a:prstClr val="black"/>
                </a:solidFill>
                <a:effectLst/>
                <a:uLnTx/>
                <a:uFillTx/>
                <a:latin typeface="Aptos" panose="02110004020202020204"/>
                <a:ea typeface="KaiTi" panose="02010609060101010101" pitchFamily="49" charset="-122"/>
                <a:cs typeface="+mn-cs"/>
              </a:rPr>
              <a:t>                          Paramita                     Heart Sutra</a:t>
            </a:r>
          </a:p>
        </p:txBody>
      </p:sp>
      <p:pic>
        <p:nvPicPr>
          <p:cNvPr id="56" name="Picture 55">
            <a:extLst>
              <a:ext uri="{FF2B5EF4-FFF2-40B4-BE49-F238E27FC236}">
                <a16:creationId xmlns:a16="http://schemas.microsoft.com/office/drawing/2014/main" id="{B29A8945-8E76-6659-4990-83EDCDC5A7BE}"/>
              </a:ext>
            </a:extLst>
          </p:cNvPr>
          <p:cNvPicPr>
            <a:picLocks noChangeAspect="1"/>
          </p:cNvPicPr>
          <p:nvPr/>
        </p:nvPicPr>
        <p:blipFill>
          <a:blip r:embed="rId2"/>
          <a:stretch>
            <a:fillRect/>
          </a:stretch>
        </p:blipFill>
        <p:spPr>
          <a:xfrm>
            <a:off x="784578" y="4370719"/>
            <a:ext cx="10622843" cy="2309314"/>
          </a:xfrm>
          <a:prstGeom prst="rect">
            <a:avLst/>
          </a:prstGeom>
        </p:spPr>
      </p:pic>
      <mc:AlternateContent xmlns:mc="http://schemas.openxmlformats.org/markup-compatibility/2006" xmlns:p14="http://schemas.microsoft.com/office/powerpoint/2010/main">
        <mc:Choice Requires="p14">
          <p:contentPart p14:bwMode="auto" r:id="rId3">
            <p14:nvContentPartPr>
              <p14:cNvPr id="80" name="Ink 79">
                <a:extLst>
                  <a:ext uri="{FF2B5EF4-FFF2-40B4-BE49-F238E27FC236}">
                    <a16:creationId xmlns:a16="http://schemas.microsoft.com/office/drawing/2014/main" id="{A8A65533-8A87-67C4-3A75-CF3659BC6AA0}"/>
                  </a:ext>
                </a:extLst>
              </p14:cNvPr>
              <p14:cNvContentPartPr/>
              <p14:nvPr/>
            </p14:nvContentPartPr>
            <p14:xfrm>
              <a:off x="4393308" y="4854328"/>
              <a:ext cx="360" cy="360"/>
            </p14:xfrm>
          </p:contentPart>
        </mc:Choice>
        <mc:Fallback xmlns="">
          <p:pic>
            <p:nvPicPr>
              <p:cNvPr id="80" name="Ink 79">
                <a:extLst>
                  <a:ext uri="{FF2B5EF4-FFF2-40B4-BE49-F238E27FC236}">
                    <a16:creationId xmlns:a16="http://schemas.microsoft.com/office/drawing/2014/main" id="{A8A65533-8A87-67C4-3A75-CF3659BC6AA0}"/>
                  </a:ext>
                </a:extLst>
              </p:cNvPr>
              <p:cNvPicPr/>
              <p:nvPr/>
            </p:nvPicPr>
            <p:blipFill>
              <a:blip r:embed="rId4"/>
              <a:stretch>
                <a:fillRect/>
              </a:stretch>
            </p:blipFill>
            <p:spPr>
              <a:xfrm>
                <a:off x="4384308" y="4845688"/>
                <a:ext cx="18000" cy="18000"/>
              </a:xfrm>
              <a:prstGeom prst="rect">
                <a:avLst/>
              </a:prstGeom>
            </p:spPr>
          </p:pic>
        </mc:Fallback>
      </mc:AlternateContent>
      <p:sp>
        <p:nvSpPr>
          <p:cNvPr id="83" name="Rectangle 82">
            <a:extLst>
              <a:ext uri="{FF2B5EF4-FFF2-40B4-BE49-F238E27FC236}">
                <a16:creationId xmlns:a16="http://schemas.microsoft.com/office/drawing/2014/main" id="{1FB4178A-8988-657B-4BD0-5355805BF8FD}"/>
              </a:ext>
            </a:extLst>
          </p:cNvPr>
          <p:cNvSpPr/>
          <p:nvPr/>
        </p:nvSpPr>
        <p:spPr>
          <a:xfrm>
            <a:off x="391886" y="261258"/>
            <a:ext cx="11336694" cy="1073020"/>
          </a:xfrm>
          <a:prstGeom prst="rect">
            <a:avLst/>
          </a:prstGeom>
          <a:noFill/>
          <a:ln w="762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TextBox 2">
            <a:extLst>
              <a:ext uri="{FF2B5EF4-FFF2-40B4-BE49-F238E27FC236}">
                <a16:creationId xmlns:a16="http://schemas.microsoft.com/office/drawing/2014/main" id="{607875ED-BA08-0491-BA91-8A5879A4DA0C}"/>
              </a:ext>
            </a:extLst>
          </p:cNvPr>
          <p:cNvSpPr txBox="1"/>
          <p:nvPr/>
        </p:nvSpPr>
        <p:spPr>
          <a:xfrm>
            <a:off x="290623" y="1554330"/>
            <a:ext cx="11610754" cy="369332"/>
          </a:xfrm>
          <a:prstGeom prst="rect">
            <a:avLst/>
          </a:prstGeom>
          <a:noFill/>
        </p:spPr>
        <p:txBody>
          <a:bodyPr wrap="square" rtlCol="0">
            <a:spAutoFit/>
          </a:bodyPr>
          <a:lstStyle/>
          <a:p>
            <a:pPr algn="ctr"/>
            <a:r>
              <a:rPr lang="en-US" dirty="0"/>
              <a:t>This is a more detailed supplement to accompany the little guidebook </a:t>
            </a:r>
          </a:p>
        </p:txBody>
      </p:sp>
      <p:sp>
        <p:nvSpPr>
          <p:cNvPr id="5" name="Rectangle 4">
            <a:extLst>
              <a:ext uri="{FF2B5EF4-FFF2-40B4-BE49-F238E27FC236}">
                <a16:creationId xmlns:a16="http://schemas.microsoft.com/office/drawing/2014/main" id="{1FE214E4-7F53-6F56-DDD7-E432511AD100}"/>
              </a:ext>
            </a:extLst>
          </p:cNvPr>
          <p:cNvSpPr/>
          <p:nvPr/>
        </p:nvSpPr>
        <p:spPr>
          <a:xfrm>
            <a:off x="2612571" y="1554330"/>
            <a:ext cx="6979298" cy="369333"/>
          </a:xfrm>
          <a:prstGeom prst="rect">
            <a:avLst/>
          </a:prstGeom>
          <a:noFill/>
          <a:ln>
            <a:solidFill>
              <a:srgbClr val="00B0F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691991846"/>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11858F83-D1F8-A633-2EF8-5C8E99E41365}"/>
              </a:ext>
            </a:extLst>
          </p:cNvPr>
          <p:cNvSpPr txBox="1"/>
          <p:nvPr/>
        </p:nvSpPr>
        <p:spPr>
          <a:xfrm>
            <a:off x="3181337" y="468388"/>
            <a:ext cx="3097335" cy="3693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1800" b="1" i="0" u="none" strike="noStrike" kern="1200" cap="none" spc="0" normalizeH="0" baseline="0" noProof="0" dirty="0">
                <a:ln>
                  <a:noFill/>
                </a:ln>
                <a:solidFill>
                  <a:prstClr val="black"/>
                </a:solidFill>
                <a:effectLst/>
                <a:highlight>
                  <a:srgbClr val="00FFFF"/>
                </a:highlight>
                <a:uLnTx/>
                <a:uFillTx/>
                <a:latin typeface="DengXian" panose="02010600030101010101" pitchFamily="2" charset="-122"/>
                <a:ea typeface="DengXian" panose="02010600030101010101" pitchFamily="2" charset="-122"/>
                <a:cs typeface="+mn-cs"/>
              </a:rPr>
              <a:t>摩</a:t>
            </a:r>
            <a:r>
              <a:rPr kumimoji="0" lang="zh-TW" altLang="en-US" sz="18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 訶 般 若 波 羅 蜜 多 心 經</a:t>
            </a:r>
          </a:p>
        </p:txBody>
      </p:sp>
      <p:sp>
        <p:nvSpPr>
          <p:cNvPr id="3" name="Rectangle 2">
            <a:extLst>
              <a:ext uri="{FF2B5EF4-FFF2-40B4-BE49-F238E27FC236}">
                <a16:creationId xmlns:a16="http://schemas.microsoft.com/office/drawing/2014/main" id="{77F3FCCC-6C26-1FF4-EE30-41E61F6FB399}"/>
              </a:ext>
            </a:extLst>
          </p:cNvPr>
          <p:cNvSpPr/>
          <p:nvPr/>
        </p:nvSpPr>
        <p:spPr>
          <a:xfrm>
            <a:off x="3181337" y="468388"/>
            <a:ext cx="3052259" cy="369332"/>
          </a:xfrm>
          <a:prstGeom prst="rect">
            <a:avLst/>
          </a:prstGeom>
          <a:no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4" name="TextBox 3">
            <a:extLst>
              <a:ext uri="{FF2B5EF4-FFF2-40B4-BE49-F238E27FC236}">
                <a16:creationId xmlns:a16="http://schemas.microsoft.com/office/drawing/2014/main" id="{4408AA02-F159-8862-600E-84C092661B3A}"/>
              </a:ext>
            </a:extLst>
          </p:cNvPr>
          <p:cNvSpPr txBox="1"/>
          <p:nvPr/>
        </p:nvSpPr>
        <p:spPr>
          <a:xfrm>
            <a:off x="264018" y="1210614"/>
            <a:ext cx="7978462" cy="4329390"/>
          </a:xfrm>
          <a:prstGeom prst="rect">
            <a:avLst/>
          </a:prstGeom>
          <a:noFill/>
          <a:ln w="28575">
            <a:noFill/>
          </a:ln>
        </p:spPr>
        <p:txBody>
          <a:bodyPr wrap="square" rtlCol="0">
            <a:spAutoFit/>
          </a:bodyPr>
          <a:lstStyle/>
          <a:p>
            <a:pPr marL="0" marR="0" lvl="0" indent="0" algn="l" defTabSz="914400" rtl="0" eaLnBrk="1" fontAlgn="auto" latinLnBrk="0" hangingPunct="1">
              <a:lnSpc>
                <a:spcPct val="100000"/>
              </a:lnSpc>
              <a:spcBef>
                <a:spcPts val="0"/>
              </a:spcBef>
              <a:spcAft>
                <a:spcPts val="3200"/>
              </a:spcAft>
              <a:buClrTx/>
              <a:buSzTx/>
              <a:buFontTx/>
              <a:buNone/>
              <a:tabLst/>
              <a:defRPr/>
            </a:pPr>
            <a:r>
              <a:rPr kumimoji="0" lang="zh-TW" altLang="en-US" sz="96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           </a:t>
            </a:r>
            <a:r>
              <a:rPr kumimoji="0" lang="zh-TW" altLang="en-US" sz="9600" b="0"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摩</a:t>
            </a:r>
            <a:endParaRPr kumimoji="0" lang="en-US" altLang="zh-TW" sz="9600" b="0"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endParaRPr>
          </a:p>
          <a:p>
            <a:pPr marL="0" marR="0" lvl="0" indent="0" algn="l" defTabSz="914400" rtl="0" eaLnBrk="1" fontAlgn="auto" latinLnBrk="0" hangingPunct="1">
              <a:lnSpc>
                <a:spcPct val="100000"/>
              </a:lnSpc>
              <a:spcBef>
                <a:spcPts val="0"/>
              </a:spcBef>
              <a:spcAft>
                <a:spcPts val="3200"/>
              </a:spcAft>
              <a:buClrTx/>
              <a:buSzTx/>
              <a:buFontTx/>
              <a:buNone/>
              <a:tabLst/>
              <a:defRPr/>
            </a:pPr>
            <a:r>
              <a:rPr kumimoji="0" lang="zh-CN" altLang="en-US" sz="72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rPr>
              <a:t>       广         林        手</a:t>
            </a:r>
            <a:endParaRPr kumimoji="0" lang="en-US" altLang="zh-CN" sz="72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endParaRPr>
          </a:p>
          <a:p>
            <a:pPr marL="0" marR="0" lvl="0" indent="0" algn="l" defTabSz="914400" rtl="0" eaLnBrk="1" fontAlgn="auto" latinLnBrk="0" hangingPunct="1">
              <a:lnSpc>
                <a:spcPct val="100000"/>
              </a:lnSpc>
              <a:spcBef>
                <a:spcPts val="0"/>
              </a:spcBef>
              <a:spcAft>
                <a:spcPts val="3200"/>
              </a:spcAft>
              <a:buClrTx/>
              <a:buSzTx/>
              <a:buFontTx/>
              <a:buNone/>
              <a:tabLst/>
              <a:defRPr/>
            </a:pPr>
            <a:r>
              <a:rPr kumimoji="0" lang="zh-CN" altLang="en-US" sz="54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rPr>
              <a:t>    丶   厂        木    木</a:t>
            </a:r>
            <a:endParaRPr kumimoji="0" lang="en-US" sz="5400" b="0" i="0" u="none" strike="noStrike" kern="1200" cap="none" spc="0" normalizeH="0" baseline="0" noProof="0" dirty="0">
              <a:ln>
                <a:noFill/>
              </a:ln>
              <a:solidFill>
                <a:prstClr val="black"/>
              </a:solidFill>
              <a:effectLst/>
              <a:uLnTx/>
              <a:uFillTx/>
              <a:latin typeface="Aptos" panose="02110004020202020204"/>
              <a:ea typeface="+mn-ea"/>
              <a:cs typeface="+mn-cs"/>
            </a:endParaRPr>
          </a:p>
        </p:txBody>
      </p:sp>
      <p:sp>
        <p:nvSpPr>
          <p:cNvPr id="5" name="TextBox 4">
            <a:extLst>
              <a:ext uri="{FF2B5EF4-FFF2-40B4-BE49-F238E27FC236}">
                <a16:creationId xmlns:a16="http://schemas.microsoft.com/office/drawing/2014/main" id="{1B2961D3-4041-E0B4-AE18-685C35066F18}"/>
              </a:ext>
            </a:extLst>
          </p:cNvPr>
          <p:cNvSpPr txBox="1"/>
          <p:nvPr/>
        </p:nvSpPr>
        <p:spPr>
          <a:xfrm>
            <a:off x="8138095" y="628241"/>
            <a:ext cx="2788276" cy="224676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altLang="en-US" sz="20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rPr>
              <a:t>摩  </a:t>
            </a:r>
            <a:r>
              <a:rPr kumimoji="0" lang="en-US" altLang="zh-CN" sz="20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rPr>
              <a:t>ma; phon, grind</a:t>
            </a:r>
            <a:endParaRPr kumimoji="0" lang="zh-CN" altLang="en-US" sz="20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altLang="en-US" sz="20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rPr>
              <a:t>广  </a:t>
            </a:r>
            <a:r>
              <a:rPr kumimoji="0" lang="en-US" altLang="zh-CN" sz="2000" b="0" i="0" u="none" strike="noStrike" kern="1200" cap="none" spc="0" normalizeH="0" baseline="0" noProof="0" dirty="0" err="1">
                <a:ln>
                  <a:noFill/>
                </a:ln>
                <a:solidFill>
                  <a:prstClr val="black"/>
                </a:solidFill>
                <a:effectLst/>
                <a:uLnTx/>
                <a:uFillTx/>
                <a:latin typeface="Aptos" panose="02110004020202020204"/>
                <a:ea typeface="等线" panose="02010600030101010101"/>
                <a:cs typeface="+mn-cs"/>
              </a:rPr>
              <a:t>gwang</a:t>
            </a:r>
            <a:r>
              <a:rPr kumimoji="0" lang="en-US" altLang="zh-CN" sz="20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rPr>
              <a:t>; vast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altLang="en-US" sz="20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rPr>
              <a:t>林  </a:t>
            </a:r>
            <a:r>
              <a:rPr kumimoji="0" lang="en-US" altLang="zh-CN" sz="20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rPr>
              <a:t>rim; forest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altLang="en-US" sz="20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rPr>
              <a:t>手  </a:t>
            </a:r>
            <a:r>
              <a:rPr kumimoji="0" lang="en-US" altLang="zh-CN" sz="20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rPr>
              <a:t>su; hand</a:t>
            </a:r>
            <a:endParaRPr kumimoji="0" lang="zh-CN" altLang="en-US" sz="20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altLang="en-US" sz="20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rPr>
              <a:t>丶  </a:t>
            </a:r>
            <a:r>
              <a:rPr kumimoji="0" lang="en-US" altLang="zh-CN" sz="20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rPr>
              <a:t>ju; lord</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altLang="en-US" sz="20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rPr>
              <a:t>厂  </a:t>
            </a:r>
            <a:r>
              <a:rPr kumimoji="0" lang="en-US" altLang="zh-CN" sz="2000" b="0" i="0" u="none" strike="noStrike" kern="1200" cap="none" spc="0" normalizeH="0" baseline="0" noProof="0" dirty="0" err="1">
                <a:ln>
                  <a:noFill/>
                </a:ln>
                <a:solidFill>
                  <a:prstClr val="black"/>
                </a:solidFill>
                <a:effectLst/>
                <a:uLnTx/>
                <a:uFillTx/>
                <a:latin typeface="Aptos" panose="02110004020202020204"/>
                <a:ea typeface="等线" panose="02010600030101010101"/>
                <a:cs typeface="+mn-cs"/>
              </a:rPr>
              <a:t>han</a:t>
            </a:r>
            <a:r>
              <a:rPr kumimoji="0" lang="en-US" altLang="zh-CN" sz="20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rPr>
              <a:t>; cliff</a:t>
            </a:r>
            <a:r>
              <a:rPr kumimoji="0" lang="zh-CN" altLang="en-US" sz="20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rPr>
              <a:t> </a:t>
            </a:r>
            <a:endParaRPr kumimoji="0" lang="en-US" altLang="zh-CN" sz="20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altLang="en-US" sz="20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rPr>
              <a:t>木  </a:t>
            </a:r>
            <a:r>
              <a:rPr kumimoji="0" lang="en-US" altLang="zh-CN" sz="2000" b="0" i="0" u="none" strike="noStrike" kern="1200" cap="none" spc="0" normalizeH="0" baseline="0" noProof="0" dirty="0" err="1">
                <a:ln>
                  <a:noFill/>
                </a:ln>
                <a:solidFill>
                  <a:prstClr val="black"/>
                </a:solidFill>
                <a:effectLst/>
                <a:uLnTx/>
                <a:uFillTx/>
                <a:latin typeface="Aptos" panose="02110004020202020204"/>
                <a:ea typeface="等线" panose="02010600030101010101"/>
                <a:cs typeface="+mn-cs"/>
              </a:rPr>
              <a:t>mok</a:t>
            </a:r>
            <a:r>
              <a:rPr kumimoji="0" lang="en-US" altLang="zh-CN" sz="20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rPr>
              <a:t>; tree</a:t>
            </a:r>
            <a:endParaRPr kumimoji="0" lang="zh-CN" altLang="en-US" sz="20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endParaRPr>
          </a:p>
        </p:txBody>
      </p:sp>
      <p:cxnSp>
        <p:nvCxnSpPr>
          <p:cNvPr id="9" name="Straight Arrow Connector 8">
            <a:extLst>
              <a:ext uri="{FF2B5EF4-FFF2-40B4-BE49-F238E27FC236}">
                <a16:creationId xmlns:a16="http://schemas.microsoft.com/office/drawing/2014/main" id="{066BD3E2-E1C8-52CC-BBE4-088268CF0B7B}"/>
              </a:ext>
            </a:extLst>
          </p:cNvPr>
          <p:cNvCxnSpPr>
            <a:cxnSpLocks/>
          </p:cNvCxnSpPr>
          <p:nvPr/>
        </p:nvCxnSpPr>
        <p:spPr>
          <a:xfrm flipH="1">
            <a:off x="2698044" y="2686756"/>
            <a:ext cx="1447701" cy="588036"/>
          </a:xfrm>
          <a:prstGeom prst="straightConnector1">
            <a:avLst/>
          </a:prstGeom>
          <a:ln w="76200">
            <a:solidFill>
              <a:srgbClr val="FF0000"/>
            </a:solidFill>
            <a:tailEnd type="triangle"/>
          </a:ln>
        </p:spPr>
        <p:style>
          <a:lnRef idx="2">
            <a:schemeClr val="accent1"/>
          </a:lnRef>
          <a:fillRef idx="0">
            <a:schemeClr val="accent1"/>
          </a:fillRef>
          <a:effectRef idx="1">
            <a:schemeClr val="accent1"/>
          </a:effectRef>
          <a:fontRef idx="minor">
            <a:schemeClr val="tx1"/>
          </a:fontRef>
        </p:style>
      </p:cxnSp>
      <p:cxnSp>
        <p:nvCxnSpPr>
          <p:cNvPr id="11" name="Straight Arrow Connector 10">
            <a:extLst>
              <a:ext uri="{FF2B5EF4-FFF2-40B4-BE49-F238E27FC236}">
                <a16:creationId xmlns:a16="http://schemas.microsoft.com/office/drawing/2014/main" id="{49F42BEE-3BB7-EB66-BD74-14608FFF192C}"/>
              </a:ext>
            </a:extLst>
          </p:cNvPr>
          <p:cNvCxnSpPr/>
          <p:nvPr/>
        </p:nvCxnSpPr>
        <p:spPr>
          <a:xfrm>
            <a:off x="5000978" y="2686756"/>
            <a:ext cx="0" cy="555183"/>
          </a:xfrm>
          <a:prstGeom prst="straightConnector1">
            <a:avLst/>
          </a:prstGeom>
          <a:ln w="76200">
            <a:solidFill>
              <a:srgbClr val="FF0000"/>
            </a:solidFill>
            <a:tailEnd type="triangle"/>
          </a:ln>
        </p:spPr>
        <p:style>
          <a:lnRef idx="2">
            <a:schemeClr val="accent1"/>
          </a:lnRef>
          <a:fillRef idx="0">
            <a:schemeClr val="accent1"/>
          </a:fillRef>
          <a:effectRef idx="1">
            <a:schemeClr val="accent1"/>
          </a:effectRef>
          <a:fontRef idx="minor">
            <a:schemeClr val="tx1"/>
          </a:fontRef>
        </p:style>
      </p:cxnSp>
      <p:cxnSp>
        <p:nvCxnSpPr>
          <p:cNvPr id="13" name="Straight Arrow Connector 12">
            <a:extLst>
              <a:ext uri="{FF2B5EF4-FFF2-40B4-BE49-F238E27FC236}">
                <a16:creationId xmlns:a16="http://schemas.microsoft.com/office/drawing/2014/main" id="{997DED99-C380-B6F5-C6DD-841B3A514BB2}"/>
              </a:ext>
            </a:extLst>
          </p:cNvPr>
          <p:cNvCxnSpPr>
            <a:cxnSpLocks/>
          </p:cNvCxnSpPr>
          <p:nvPr/>
        </p:nvCxnSpPr>
        <p:spPr>
          <a:xfrm>
            <a:off x="5465352" y="2578308"/>
            <a:ext cx="1580444" cy="663631"/>
          </a:xfrm>
          <a:prstGeom prst="straightConnector1">
            <a:avLst/>
          </a:prstGeom>
          <a:ln w="76200">
            <a:solidFill>
              <a:srgbClr val="FF0000"/>
            </a:solidFill>
            <a:tailEnd type="triangle"/>
          </a:ln>
        </p:spPr>
        <p:style>
          <a:lnRef idx="2">
            <a:schemeClr val="accent1"/>
          </a:lnRef>
          <a:fillRef idx="0">
            <a:schemeClr val="accent1"/>
          </a:fillRef>
          <a:effectRef idx="1">
            <a:schemeClr val="accent1"/>
          </a:effectRef>
          <a:fontRef idx="minor">
            <a:schemeClr val="tx1"/>
          </a:fontRef>
        </p:style>
      </p:cxnSp>
      <p:cxnSp>
        <p:nvCxnSpPr>
          <p:cNvPr id="15" name="Straight Arrow Connector 14">
            <a:extLst>
              <a:ext uri="{FF2B5EF4-FFF2-40B4-BE49-F238E27FC236}">
                <a16:creationId xmlns:a16="http://schemas.microsoft.com/office/drawing/2014/main" id="{BE99EA07-9EA9-9342-0993-5F45E3D22C5C}"/>
              </a:ext>
            </a:extLst>
          </p:cNvPr>
          <p:cNvCxnSpPr/>
          <p:nvPr/>
        </p:nvCxnSpPr>
        <p:spPr>
          <a:xfrm flipH="1">
            <a:off x="1287388" y="4245543"/>
            <a:ext cx="632178" cy="699911"/>
          </a:xfrm>
          <a:prstGeom prst="straightConnector1">
            <a:avLst/>
          </a:prstGeom>
          <a:ln w="76200">
            <a:solidFill>
              <a:srgbClr val="FF0000"/>
            </a:solidFill>
            <a:tailEnd type="triangle"/>
          </a:ln>
        </p:spPr>
        <p:style>
          <a:lnRef idx="2">
            <a:schemeClr val="accent1"/>
          </a:lnRef>
          <a:fillRef idx="0">
            <a:schemeClr val="accent1"/>
          </a:fillRef>
          <a:effectRef idx="1">
            <a:schemeClr val="accent1"/>
          </a:effectRef>
          <a:fontRef idx="minor">
            <a:schemeClr val="tx1"/>
          </a:fontRef>
        </p:style>
      </p:cxnSp>
      <p:cxnSp>
        <p:nvCxnSpPr>
          <p:cNvPr id="17" name="Straight Arrow Connector 16">
            <a:extLst>
              <a:ext uri="{FF2B5EF4-FFF2-40B4-BE49-F238E27FC236}">
                <a16:creationId xmlns:a16="http://schemas.microsoft.com/office/drawing/2014/main" id="{6C3E9025-BA38-CF9B-093F-25427F4AA923}"/>
              </a:ext>
            </a:extLst>
          </p:cNvPr>
          <p:cNvCxnSpPr>
            <a:cxnSpLocks/>
          </p:cNvCxnSpPr>
          <p:nvPr/>
        </p:nvCxnSpPr>
        <p:spPr>
          <a:xfrm>
            <a:off x="2221643" y="4140471"/>
            <a:ext cx="350352" cy="469162"/>
          </a:xfrm>
          <a:prstGeom prst="straightConnector1">
            <a:avLst/>
          </a:prstGeom>
          <a:ln w="76200">
            <a:solidFill>
              <a:srgbClr val="FF0000"/>
            </a:solidFill>
            <a:tailEnd type="triangle"/>
          </a:ln>
        </p:spPr>
        <p:style>
          <a:lnRef idx="2">
            <a:schemeClr val="accent1"/>
          </a:lnRef>
          <a:fillRef idx="0">
            <a:schemeClr val="accent1"/>
          </a:fillRef>
          <a:effectRef idx="1">
            <a:schemeClr val="accent1"/>
          </a:effectRef>
          <a:fontRef idx="minor">
            <a:schemeClr val="tx1"/>
          </a:fontRef>
        </p:style>
      </p:cxnSp>
      <p:cxnSp>
        <p:nvCxnSpPr>
          <p:cNvPr id="19" name="Straight Arrow Connector 18">
            <a:extLst>
              <a:ext uri="{FF2B5EF4-FFF2-40B4-BE49-F238E27FC236}">
                <a16:creationId xmlns:a16="http://schemas.microsoft.com/office/drawing/2014/main" id="{BF07B121-156F-30ED-DDE4-DB4C1608948D}"/>
              </a:ext>
            </a:extLst>
          </p:cNvPr>
          <p:cNvCxnSpPr/>
          <p:nvPr/>
        </p:nvCxnSpPr>
        <p:spPr>
          <a:xfrm flipH="1">
            <a:off x="4520331" y="4205111"/>
            <a:ext cx="346025" cy="485422"/>
          </a:xfrm>
          <a:prstGeom prst="straightConnector1">
            <a:avLst/>
          </a:prstGeom>
          <a:ln w="76200">
            <a:solidFill>
              <a:srgbClr val="FF0000"/>
            </a:solidFill>
            <a:tailEnd type="triangle"/>
          </a:ln>
        </p:spPr>
        <p:style>
          <a:lnRef idx="2">
            <a:schemeClr val="accent1"/>
          </a:lnRef>
          <a:fillRef idx="0">
            <a:schemeClr val="accent1"/>
          </a:fillRef>
          <a:effectRef idx="1">
            <a:schemeClr val="accent1"/>
          </a:effectRef>
          <a:fontRef idx="minor">
            <a:schemeClr val="tx1"/>
          </a:fontRef>
        </p:style>
      </p:cxnSp>
      <p:cxnSp>
        <p:nvCxnSpPr>
          <p:cNvPr id="21" name="Straight Arrow Connector 20">
            <a:extLst>
              <a:ext uri="{FF2B5EF4-FFF2-40B4-BE49-F238E27FC236}">
                <a16:creationId xmlns:a16="http://schemas.microsoft.com/office/drawing/2014/main" id="{E5A48F8E-3155-3DDC-FBC7-A012763849BA}"/>
              </a:ext>
            </a:extLst>
          </p:cNvPr>
          <p:cNvCxnSpPr>
            <a:cxnSpLocks/>
          </p:cNvCxnSpPr>
          <p:nvPr/>
        </p:nvCxnSpPr>
        <p:spPr>
          <a:xfrm>
            <a:off x="5262152" y="4225811"/>
            <a:ext cx="203200" cy="383822"/>
          </a:xfrm>
          <a:prstGeom prst="straightConnector1">
            <a:avLst/>
          </a:prstGeom>
          <a:ln w="76200">
            <a:solidFill>
              <a:srgbClr val="FF0000"/>
            </a:solidFill>
            <a:tailEnd type="triangle"/>
          </a:ln>
        </p:spPr>
        <p:style>
          <a:lnRef idx="2">
            <a:schemeClr val="accent1"/>
          </a:lnRef>
          <a:fillRef idx="0">
            <a:schemeClr val="accent1"/>
          </a:fillRef>
          <a:effectRef idx="1">
            <a:schemeClr val="accent1"/>
          </a:effectRef>
          <a:fontRef idx="minor">
            <a:schemeClr val="tx1"/>
          </a:fontRef>
        </p:style>
      </p:cxnSp>
      <p:sp>
        <p:nvSpPr>
          <p:cNvPr id="23" name="Rectangle 22">
            <a:extLst>
              <a:ext uri="{FF2B5EF4-FFF2-40B4-BE49-F238E27FC236}">
                <a16:creationId xmlns:a16="http://schemas.microsoft.com/office/drawing/2014/main" id="{F881AF7E-CEAC-1B2E-B21F-AAFA4F0F748F}"/>
              </a:ext>
            </a:extLst>
          </p:cNvPr>
          <p:cNvSpPr/>
          <p:nvPr/>
        </p:nvSpPr>
        <p:spPr>
          <a:xfrm>
            <a:off x="7899439" y="428798"/>
            <a:ext cx="2777067" cy="2607733"/>
          </a:xfrm>
          <a:prstGeom prst="rect">
            <a:avLst/>
          </a:prstGeom>
          <a:no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pic>
        <p:nvPicPr>
          <p:cNvPr id="24" name="Picture 23">
            <a:extLst>
              <a:ext uri="{FF2B5EF4-FFF2-40B4-BE49-F238E27FC236}">
                <a16:creationId xmlns:a16="http://schemas.microsoft.com/office/drawing/2014/main" id="{29DC5973-6738-C132-5B6B-B5FAD4A3A8FD}"/>
              </a:ext>
            </a:extLst>
          </p:cNvPr>
          <p:cNvPicPr>
            <a:picLocks noChangeAspect="1"/>
          </p:cNvPicPr>
          <p:nvPr/>
        </p:nvPicPr>
        <p:blipFill>
          <a:blip r:embed="rId2"/>
          <a:stretch>
            <a:fillRect/>
          </a:stretch>
        </p:blipFill>
        <p:spPr>
          <a:xfrm>
            <a:off x="9969716" y="4352138"/>
            <a:ext cx="1352082" cy="1013160"/>
          </a:xfrm>
          <a:prstGeom prst="rect">
            <a:avLst/>
          </a:prstGeom>
        </p:spPr>
      </p:pic>
      <p:pic>
        <p:nvPicPr>
          <p:cNvPr id="25" name="Picture 24">
            <a:extLst>
              <a:ext uri="{FF2B5EF4-FFF2-40B4-BE49-F238E27FC236}">
                <a16:creationId xmlns:a16="http://schemas.microsoft.com/office/drawing/2014/main" id="{F830BCE1-6888-9503-9EAF-925041000C5F}"/>
              </a:ext>
            </a:extLst>
          </p:cNvPr>
          <p:cNvPicPr>
            <a:picLocks noChangeAspect="1"/>
          </p:cNvPicPr>
          <p:nvPr/>
        </p:nvPicPr>
        <p:blipFill>
          <a:blip r:embed="rId3"/>
          <a:stretch>
            <a:fillRect/>
          </a:stretch>
        </p:blipFill>
        <p:spPr>
          <a:xfrm>
            <a:off x="9969716" y="3397396"/>
            <a:ext cx="1413579" cy="848147"/>
          </a:xfrm>
          <a:prstGeom prst="rect">
            <a:avLst/>
          </a:prstGeom>
        </p:spPr>
      </p:pic>
      <p:pic>
        <p:nvPicPr>
          <p:cNvPr id="26" name="Picture 25">
            <a:extLst>
              <a:ext uri="{FF2B5EF4-FFF2-40B4-BE49-F238E27FC236}">
                <a16:creationId xmlns:a16="http://schemas.microsoft.com/office/drawing/2014/main" id="{B72298EC-3EE0-880C-3D30-07A17BB64A51}"/>
              </a:ext>
            </a:extLst>
          </p:cNvPr>
          <p:cNvPicPr>
            <a:picLocks noChangeAspect="1"/>
          </p:cNvPicPr>
          <p:nvPr/>
        </p:nvPicPr>
        <p:blipFill>
          <a:blip r:embed="rId4"/>
          <a:stretch>
            <a:fillRect/>
          </a:stretch>
        </p:blipFill>
        <p:spPr>
          <a:xfrm>
            <a:off x="9988590" y="5471893"/>
            <a:ext cx="1301647" cy="1094446"/>
          </a:xfrm>
          <a:prstGeom prst="rect">
            <a:avLst/>
          </a:prstGeom>
        </p:spPr>
      </p:pic>
      <p:sp>
        <p:nvSpPr>
          <p:cNvPr id="27" name="TextBox 26">
            <a:extLst>
              <a:ext uri="{FF2B5EF4-FFF2-40B4-BE49-F238E27FC236}">
                <a16:creationId xmlns:a16="http://schemas.microsoft.com/office/drawing/2014/main" id="{2B1085D8-2A4A-335E-26D2-28A0965B9BF3}"/>
              </a:ext>
            </a:extLst>
          </p:cNvPr>
          <p:cNvSpPr txBox="1"/>
          <p:nvPr/>
        </p:nvSpPr>
        <p:spPr>
          <a:xfrm>
            <a:off x="8899143" y="3365172"/>
            <a:ext cx="1301647" cy="306750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900"/>
              </a:spcAft>
              <a:buClrTx/>
              <a:buSzTx/>
              <a:buFontTx/>
              <a:buNone/>
              <a:tabLst/>
              <a:defRPr/>
            </a:pPr>
            <a:r>
              <a:rPr kumimoji="0" lang="zh-TW" altLang="en-US" sz="6000" b="1" i="0" u="none" strike="noStrike" kern="1200" cap="none" spc="0" normalizeH="0" baseline="0" noProof="0" dirty="0">
                <a:ln>
                  <a:noFill/>
                </a:ln>
                <a:solidFill>
                  <a:prstClr val="black"/>
                </a:solidFill>
                <a:effectLst/>
                <a:uLnTx/>
                <a:uFillTx/>
                <a:latin typeface="KaiTi" panose="02010609060101010101" pitchFamily="49" charset="-122"/>
                <a:ea typeface="KaiTi" panose="02010609060101010101" pitchFamily="49" charset="-122"/>
                <a:cs typeface="+mn-cs"/>
              </a:rPr>
              <a:t>广</a:t>
            </a:r>
          </a:p>
          <a:p>
            <a:pPr marL="0" marR="0" lvl="0" indent="0" algn="l" defTabSz="914400" rtl="0" eaLnBrk="1" fontAlgn="auto" latinLnBrk="0" hangingPunct="1">
              <a:lnSpc>
                <a:spcPct val="100000"/>
              </a:lnSpc>
              <a:spcBef>
                <a:spcPts val="0"/>
              </a:spcBef>
              <a:spcAft>
                <a:spcPts val="900"/>
              </a:spcAft>
              <a:buClrTx/>
              <a:buSzTx/>
              <a:buFontTx/>
              <a:buNone/>
              <a:tabLst/>
              <a:defRPr/>
            </a:pPr>
            <a:r>
              <a:rPr kumimoji="0" lang="zh-TW" altLang="en-US" sz="6000" b="1" i="0" u="none" strike="noStrike" kern="1200" cap="none" spc="0" normalizeH="0" baseline="0" noProof="0" dirty="0">
                <a:ln>
                  <a:noFill/>
                </a:ln>
                <a:solidFill>
                  <a:prstClr val="black"/>
                </a:solidFill>
                <a:effectLst/>
                <a:uLnTx/>
                <a:uFillTx/>
                <a:latin typeface="KaiTi" panose="02010609060101010101" pitchFamily="49" charset="-122"/>
                <a:ea typeface="KaiTi" panose="02010609060101010101" pitchFamily="49" charset="-122"/>
                <a:cs typeface="+mn-cs"/>
              </a:rPr>
              <a:t>林</a:t>
            </a:r>
          </a:p>
          <a:p>
            <a:pPr marL="0" marR="0" lvl="0" indent="0" algn="l" defTabSz="914400" rtl="0" eaLnBrk="1" fontAlgn="auto" latinLnBrk="0" hangingPunct="1">
              <a:lnSpc>
                <a:spcPct val="100000"/>
              </a:lnSpc>
              <a:spcBef>
                <a:spcPts val="0"/>
              </a:spcBef>
              <a:spcAft>
                <a:spcPts val="900"/>
              </a:spcAft>
              <a:buClrTx/>
              <a:buSzTx/>
              <a:buFontTx/>
              <a:buNone/>
              <a:tabLst/>
              <a:defRPr/>
            </a:pPr>
            <a:r>
              <a:rPr kumimoji="0" lang="zh-TW" altLang="en-US" sz="6000" b="1" i="0" u="none" strike="noStrike" kern="1200" cap="none" spc="0" normalizeH="0" baseline="0" noProof="0" dirty="0">
                <a:ln>
                  <a:noFill/>
                </a:ln>
                <a:solidFill>
                  <a:prstClr val="black"/>
                </a:solidFill>
                <a:effectLst/>
                <a:uLnTx/>
                <a:uFillTx/>
                <a:latin typeface="KaiTi" panose="02010609060101010101" pitchFamily="49" charset="-122"/>
                <a:ea typeface="KaiTi" panose="02010609060101010101" pitchFamily="49" charset="-122"/>
                <a:cs typeface="+mn-cs"/>
              </a:rPr>
              <a:t>手</a:t>
            </a:r>
            <a:endParaRPr kumimoji="0" lang="en-US" sz="6000" b="1" i="0" u="none" strike="noStrike" kern="1200" cap="none" spc="0" normalizeH="0" baseline="0" noProof="0" dirty="0">
              <a:ln>
                <a:noFill/>
              </a:ln>
              <a:solidFill>
                <a:prstClr val="black"/>
              </a:solidFill>
              <a:effectLst/>
              <a:uLnTx/>
              <a:uFillTx/>
              <a:latin typeface="KaiTi" panose="02010609060101010101" pitchFamily="49" charset="-122"/>
              <a:ea typeface="KaiTi" panose="02010609060101010101" pitchFamily="49" charset="-122"/>
              <a:cs typeface="+mn-cs"/>
            </a:endParaRPr>
          </a:p>
        </p:txBody>
      </p:sp>
      <p:sp>
        <p:nvSpPr>
          <p:cNvPr id="28" name="Rectangle 27">
            <a:extLst>
              <a:ext uri="{FF2B5EF4-FFF2-40B4-BE49-F238E27FC236}">
                <a16:creationId xmlns:a16="http://schemas.microsoft.com/office/drawing/2014/main" id="{227B8B84-02E5-8930-54A6-331798D1BEBA}"/>
              </a:ext>
            </a:extLst>
          </p:cNvPr>
          <p:cNvSpPr/>
          <p:nvPr/>
        </p:nvSpPr>
        <p:spPr>
          <a:xfrm>
            <a:off x="8846634" y="3241939"/>
            <a:ext cx="2884449" cy="3463661"/>
          </a:xfrm>
          <a:prstGeom prst="rect">
            <a:avLst/>
          </a:prstGeom>
          <a:noFill/>
          <a:ln>
            <a:solidFill>
              <a:srgbClr val="00B0F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pic>
        <p:nvPicPr>
          <p:cNvPr id="7" name="Picture 6">
            <a:extLst>
              <a:ext uri="{FF2B5EF4-FFF2-40B4-BE49-F238E27FC236}">
                <a16:creationId xmlns:a16="http://schemas.microsoft.com/office/drawing/2014/main" id="{3917F5B1-2262-6C10-526A-25F817E06AC6}"/>
              </a:ext>
            </a:extLst>
          </p:cNvPr>
          <p:cNvPicPr>
            <a:picLocks noChangeAspect="1"/>
          </p:cNvPicPr>
          <p:nvPr/>
        </p:nvPicPr>
        <p:blipFill>
          <a:blip r:embed="rId5"/>
          <a:stretch>
            <a:fillRect/>
          </a:stretch>
        </p:blipFill>
        <p:spPr>
          <a:xfrm>
            <a:off x="306322" y="223262"/>
            <a:ext cx="960714" cy="2045806"/>
          </a:xfrm>
          <a:prstGeom prst="rect">
            <a:avLst/>
          </a:prstGeom>
        </p:spPr>
      </p:pic>
      <p:sp>
        <p:nvSpPr>
          <p:cNvPr id="10" name="TextBox 9">
            <a:extLst>
              <a:ext uri="{FF2B5EF4-FFF2-40B4-BE49-F238E27FC236}">
                <a16:creationId xmlns:a16="http://schemas.microsoft.com/office/drawing/2014/main" id="{9CD6BC2A-138A-713E-358B-396B41357D5A}"/>
              </a:ext>
            </a:extLst>
          </p:cNvPr>
          <p:cNvSpPr txBox="1"/>
          <p:nvPr/>
        </p:nvSpPr>
        <p:spPr>
          <a:xfrm>
            <a:off x="1148142" y="665584"/>
            <a:ext cx="487654" cy="830997"/>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altLang="en-US" sz="4800" b="1" i="0" u="none" strike="noStrike" kern="1200" cap="none" spc="0" normalizeH="0" baseline="0" noProof="0" dirty="0">
                <a:ln>
                  <a:noFill/>
                </a:ln>
                <a:solidFill>
                  <a:prstClr val="black"/>
                </a:solidFill>
                <a:effectLst/>
                <a:uLnTx/>
                <a:uFillTx/>
                <a:latin typeface="KaiTi" panose="02010609060101010101" pitchFamily="49" charset="-122"/>
                <a:ea typeface="KaiTi" panose="02010609060101010101" pitchFamily="49" charset="-122"/>
                <a:cs typeface="+mn-cs"/>
              </a:rPr>
              <a:t>木</a:t>
            </a:r>
            <a:endParaRPr kumimoji="0" lang="en-US" sz="4800" b="1" i="0" u="none" strike="noStrike" kern="1200" cap="none" spc="0" normalizeH="0" baseline="0" noProof="0" dirty="0">
              <a:ln>
                <a:noFill/>
              </a:ln>
              <a:solidFill>
                <a:prstClr val="black"/>
              </a:solidFill>
              <a:effectLst/>
              <a:uLnTx/>
              <a:uFillTx/>
              <a:latin typeface="KaiTi" panose="02010609060101010101" pitchFamily="49" charset="-122"/>
              <a:ea typeface="KaiTi" panose="02010609060101010101" pitchFamily="49" charset="-122"/>
              <a:cs typeface="+mn-cs"/>
            </a:endParaRPr>
          </a:p>
        </p:txBody>
      </p:sp>
      <p:sp>
        <p:nvSpPr>
          <p:cNvPr id="12" name="Rectangle 11">
            <a:extLst>
              <a:ext uri="{FF2B5EF4-FFF2-40B4-BE49-F238E27FC236}">
                <a16:creationId xmlns:a16="http://schemas.microsoft.com/office/drawing/2014/main" id="{E9EFA188-CBD4-7EB2-3232-332A78F6B22D}"/>
              </a:ext>
            </a:extLst>
          </p:cNvPr>
          <p:cNvSpPr/>
          <p:nvPr/>
        </p:nvSpPr>
        <p:spPr>
          <a:xfrm>
            <a:off x="264018" y="141249"/>
            <a:ext cx="1700245" cy="2312019"/>
          </a:xfrm>
          <a:prstGeom prst="rect">
            <a:avLst/>
          </a:prstGeom>
          <a:noFill/>
          <a:ln w="28575">
            <a:solidFill>
              <a:srgbClr val="00B0F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Tree>
    <p:extLst>
      <p:ext uri="{BB962C8B-B14F-4D97-AF65-F5344CB8AC3E}">
        <p14:creationId xmlns:p14="http://schemas.microsoft.com/office/powerpoint/2010/main" val="822988826"/>
      </p:ext>
    </p:extLst>
  </p:cSld>
  <p:clrMapOvr>
    <a:masterClrMapping/>
  </p:clrMapOvr>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7284E2D5-45D7-9E07-4BAC-65D79C7C09F8}"/>
              </a:ext>
            </a:extLst>
          </p:cNvPr>
          <p:cNvPicPr>
            <a:picLocks noChangeAspect="1"/>
          </p:cNvPicPr>
          <p:nvPr/>
        </p:nvPicPr>
        <p:blipFill>
          <a:blip r:embed="rId4"/>
          <a:stretch>
            <a:fillRect/>
          </a:stretch>
        </p:blipFill>
        <p:spPr>
          <a:xfrm>
            <a:off x="341296" y="-145"/>
            <a:ext cx="4772346" cy="5284922"/>
          </a:xfrm>
          <a:prstGeom prst="rect">
            <a:avLst/>
          </a:prstGeom>
        </p:spPr>
      </p:pic>
      <p:sp>
        <p:nvSpPr>
          <p:cNvPr id="4" name="TextBox 3">
            <a:extLst>
              <a:ext uri="{FF2B5EF4-FFF2-40B4-BE49-F238E27FC236}">
                <a16:creationId xmlns:a16="http://schemas.microsoft.com/office/drawing/2014/main" id="{A534E958-2F14-211E-DA1E-223346F5AE5F}"/>
              </a:ext>
            </a:extLst>
          </p:cNvPr>
          <p:cNvSpPr txBox="1"/>
          <p:nvPr/>
        </p:nvSpPr>
        <p:spPr>
          <a:xfrm>
            <a:off x="166697" y="5651847"/>
            <a:ext cx="5771268" cy="1200329"/>
          </a:xfrm>
          <a:prstGeom prst="rect">
            <a:avLst/>
          </a:prstGeom>
          <a:noFill/>
        </p:spPr>
        <p:txBody>
          <a:bodyPr wrap="square" numCol="3">
            <a:spAutoFit/>
          </a:bodyPr>
          <a:lstStyle/>
          <a:p>
            <a:r>
              <a:rPr lang="en-US" sz="2400" dirty="0"/>
              <a:t>Kor: </a:t>
            </a:r>
            <a:r>
              <a:rPr lang="en-US" sz="2400" b="1" dirty="0"/>
              <a:t>shin</a:t>
            </a:r>
          </a:p>
          <a:p>
            <a:r>
              <a:rPr lang="en-US" sz="2400" dirty="0"/>
              <a:t>Jap: </a:t>
            </a:r>
            <a:r>
              <a:rPr lang="en-US" sz="2400" b="1" dirty="0"/>
              <a:t>shin</a:t>
            </a:r>
            <a:endParaRPr lang="en-US" sz="2400" dirty="0"/>
          </a:p>
          <a:p>
            <a:endParaRPr lang="en-US" sz="2400" dirty="0"/>
          </a:p>
          <a:p>
            <a:r>
              <a:rPr lang="en-US" sz="2400" dirty="0"/>
              <a:t>Viet: </a:t>
            </a:r>
            <a:r>
              <a:rPr lang="en-US" sz="2400" b="1" i="0" dirty="0" err="1">
                <a:solidFill>
                  <a:srgbClr val="353535"/>
                </a:solidFill>
                <a:effectLst/>
              </a:rPr>
              <a:t>thân</a:t>
            </a:r>
            <a:r>
              <a:rPr lang="en-US" sz="2400" b="1" i="0" dirty="0">
                <a:solidFill>
                  <a:srgbClr val="353535"/>
                </a:solidFill>
                <a:effectLst/>
              </a:rPr>
              <a:t> </a:t>
            </a:r>
            <a:r>
              <a:rPr lang="vi-VN" sz="2400" b="1" dirty="0"/>
              <a:t>   </a:t>
            </a:r>
            <a:r>
              <a:rPr lang="en-US" sz="2400" b="1" dirty="0"/>
              <a:t>   </a:t>
            </a:r>
          </a:p>
          <a:p>
            <a:r>
              <a:rPr lang="en-US" sz="2400" dirty="0"/>
              <a:t>Man: </a:t>
            </a:r>
            <a:r>
              <a:rPr lang="en-US" altLang="zh-TW" sz="2400" b="1" dirty="0">
                <a:ea typeface="DengXian" panose="02010600030101010101" pitchFamily="2" charset="-122"/>
              </a:rPr>
              <a:t>shēn</a:t>
            </a:r>
          </a:p>
          <a:p>
            <a:endParaRPr lang="en-US" sz="2400" dirty="0"/>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24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        </a:t>
            </a:r>
            <a:r>
              <a:rPr kumimoji="0" lang="zh-TW" altLang="en-US" sz="16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 </a:t>
            </a:r>
            <a:r>
              <a:rPr lang="zh-TW" altLang="en-US" sz="2400" b="1" i="0" dirty="0">
                <a:solidFill>
                  <a:srgbClr val="353535"/>
                </a:solidFill>
                <a:effectLst/>
                <a:latin typeface="DengXian" panose="02010600030101010101" pitchFamily="2" charset="-122"/>
                <a:ea typeface="DengXian" panose="02010600030101010101" pitchFamily="2" charset="-122"/>
              </a:rPr>
              <a:t>身</a:t>
            </a:r>
            <a:r>
              <a:rPr lang="en-US" altLang="zh-TW" sz="2400" b="1" dirty="0">
                <a:solidFill>
                  <a:prstClr val="black"/>
                </a:solidFill>
                <a:ea typeface="DengXian" panose="02010600030101010101" pitchFamily="2" charset="-122"/>
              </a:rPr>
              <a:t>      </a:t>
            </a:r>
          </a:p>
          <a:p>
            <a:pPr marL="0" marR="0" lvl="0" indent="0" algn="l" defTabSz="914400" rtl="0" eaLnBrk="1" fontAlgn="auto" latinLnBrk="0" hangingPunct="1">
              <a:lnSpc>
                <a:spcPct val="100000"/>
              </a:lnSpc>
              <a:spcBef>
                <a:spcPts val="0"/>
              </a:spcBef>
              <a:spcAft>
                <a:spcPts val="0"/>
              </a:spcAft>
              <a:buClrTx/>
              <a:buSzTx/>
              <a:buFontTx/>
              <a:buNone/>
              <a:tabLst/>
              <a:defRPr/>
            </a:pPr>
            <a:r>
              <a:rPr lang="en-US" altLang="zh-TW" sz="2400" b="1" dirty="0">
                <a:solidFill>
                  <a:prstClr val="black"/>
                </a:solidFill>
                <a:ea typeface="DengXian" panose="02010600030101010101" pitchFamily="2" charset="-122"/>
              </a:rPr>
              <a:t>         body</a:t>
            </a:r>
            <a:endParaRPr lang="en-US" altLang="zh-TW" sz="2400" dirty="0">
              <a:solidFill>
                <a:prstClr val="black"/>
              </a:solidFill>
              <a:highlight>
                <a:srgbClr val="00FF00"/>
              </a:highlight>
              <a:ea typeface="DengXian" panose="02010600030101010101" pitchFamily="2" charset="-122"/>
            </a:endParaRPr>
          </a:p>
        </p:txBody>
      </p:sp>
      <p:sp>
        <p:nvSpPr>
          <p:cNvPr id="5" name="TextBox 4">
            <a:extLst>
              <a:ext uri="{FF2B5EF4-FFF2-40B4-BE49-F238E27FC236}">
                <a16:creationId xmlns:a16="http://schemas.microsoft.com/office/drawing/2014/main" id="{1C799625-57AB-E173-1810-A6EFA133441D}"/>
              </a:ext>
            </a:extLst>
          </p:cNvPr>
          <p:cNvSpPr txBox="1"/>
          <p:nvPr/>
        </p:nvSpPr>
        <p:spPr>
          <a:xfrm>
            <a:off x="7239964" y="129430"/>
            <a:ext cx="4365014" cy="366708"/>
          </a:xfrm>
          <a:prstGeom prst="rect">
            <a:avLst/>
          </a:prstGeom>
          <a:noFill/>
        </p:spPr>
        <p:txBody>
          <a:bodyPr wrap="square" rtlCol="0">
            <a:spAutoFit/>
          </a:bodyPr>
          <a:lstStyle/>
          <a:p>
            <a:r>
              <a:rPr lang="zh-TW" altLang="en-US" b="1" dirty="0">
                <a:latin typeface="DengXian" panose="02010600030101010101" pitchFamily="2" charset="-122"/>
                <a:ea typeface="DengXian" panose="02010600030101010101" pitchFamily="2" charset="-122"/>
              </a:rPr>
              <a:t>無 受 想 行 識 無 眼 耳 鼻 舌 </a:t>
            </a:r>
            <a:r>
              <a:rPr lang="zh-TW" altLang="en-US" b="1" dirty="0">
                <a:highlight>
                  <a:srgbClr val="00FFFF"/>
                </a:highlight>
                <a:latin typeface="DengXian" panose="02010600030101010101" pitchFamily="2" charset="-122"/>
                <a:ea typeface="DengXian" panose="02010600030101010101" pitchFamily="2" charset="-122"/>
              </a:rPr>
              <a:t>身</a:t>
            </a:r>
            <a:r>
              <a:rPr lang="zh-TW" altLang="en-US" b="1" dirty="0">
                <a:latin typeface="DengXian" panose="02010600030101010101" pitchFamily="2" charset="-122"/>
                <a:ea typeface="DengXian" panose="02010600030101010101" pitchFamily="2" charset="-122"/>
              </a:rPr>
              <a:t> 意     </a:t>
            </a:r>
            <a:r>
              <a:rPr lang="en-US" altLang="zh-TW" b="1" dirty="0">
                <a:solidFill>
                  <a:srgbClr val="FF0000"/>
                </a:solidFill>
                <a:latin typeface="DengXian" panose="02010600030101010101" pitchFamily="2" charset="-122"/>
                <a:ea typeface="DengXian" panose="02010600030101010101" pitchFamily="2" charset="-122"/>
              </a:rPr>
              <a:t>11</a:t>
            </a:r>
            <a:endParaRPr lang="en-US" b="1" dirty="0">
              <a:solidFill>
                <a:srgbClr val="FF0000"/>
              </a:solidFill>
              <a:ea typeface="DengXian" panose="02010600030101010101" pitchFamily="2" charset="-122"/>
            </a:endParaRPr>
          </a:p>
        </p:txBody>
      </p:sp>
      <p:sp>
        <p:nvSpPr>
          <p:cNvPr id="6" name="Rectangle 5">
            <a:extLst>
              <a:ext uri="{FF2B5EF4-FFF2-40B4-BE49-F238E27FC236}">
                <a16:creationId xmlns:a16="http://schemas.microsoft.com/office/drawing/2014/main" id="{E1B76310-682C-B359-BF4D-0B995C257A6A}"/>
              </a:ext>
            </a:extLst>
          </p:cNvPr>
          <p:cNvSpPr/>
          <p:nvPr/>
        </p:nvSpPr>
        <p:spPr>
          <a:xfrm>
            <a:off x="7054769" y="135839"/>
            <a:ext cx="4550209" cy="366708"/>
          </a:xfrm>
          <a:prstGeom prst="rect">
            <a:avLst/>
          </a:prstGeom>
          <a:no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Rectangle 6">
            <a:extLst>
              <a:ext uri="{FF2B5EF4-FFF2-40B4-BE49-F238E27FC236}">
                <a16:creationId xmlns:a16="http://schemas.microsoft.com/office/drawing/2014/main" id="{3CC12FDA-5036-5CF7-B4E0-0003139DBA61}"/>
              </a:ext>
            </a:extLst>
          </p:cNvPr>
          <p:cNvSpPr/>
          <p:nvPr/>
        </p:nvSpPr>
        <p:spPr>
          <a:xfrm>
            <a:off x="166697" y="5651847"/>
            <a:ext cx="5450647" cy="833259"/>
          </a:xfrm>
          <a:prstGeom prst="rect">
            <a:avLst/>
          </a:prstGeom>
          <a:noFill/>
          <a:ln w="5715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Oval 7">
            <a:extLst>
              <a:ext uri="{FF2B5EF4-FFF2-40B4-BE49-F238E27FC236}">
                <a16:creationId xmlns:a16="http://schemas.microsoft.com/office/drawing/2014/main" id="{0F692A4F-F4C2-5041-E314-7BDB17242DA3}"/>
              </a:ext>
            </a:extLst>
          </p:cNvPr>
          <p:cNvSpPr/>
          <p:nvPr/>
        </p:nvSpPr>
        <p:spPr>
          <a:xfrm>
            <a:off x="5485169" y="687224"/>
            <a:ext cx="771625" cy="771625"/>
          </a:xfrm>
          <a:prstGeom prst="ellipse">
            <a:avLst/>
          </a:prstGeom>
          <a:solidFill>
            <a:srgbClr val="FFFF00"/>
          </a:solidFill>
          <a:ln w="38100">
            <a:solidFill>
              <a:srgbClr val="7030A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TextBox 8">
            <a:extLst>
              <a:ext uri="{FF2B5EF4-FFF2-40B4-BE49-F238E27FC236}">
                <a16:creationId xmlns:a16="http://schemas.microsoft.com/office/drawing/2014/main" id="{D9A3E6ED-3BE7-9D7E-92AA-438E06C9C878}"/>
              </a:ext>
            </a:extLst>
          </p:cNvPr>
          <p:cNvSpPr txBox="1"/>
          <p:nvPr/>
        </p:nvSpPr>
        <p:spPr>
          <a:xfrm>
            <a:off x="5577203" y="804954"/>
            <a:ext cx="601347" cy="523220"/>
          </a:xfrm>
          <a:prstGeom prst="rect">
            <a:avLst/>
          </a:prstGeom>
          <a:noFill/>
        </p:spPr>
        <p:txBody>
          <a:bodyPr wrap="square" rtlCol="0">
            <a:spAutoFit/>
          </a:bodyPr>
          <a:lstStyle/>
          <a:p>
            <a:r>
              <a:rPr lang="en-US" sz="2800" b="1" dirty="0"/>
              <a:t>60</a:t>
            </a:r>
          </a:p>
        </p:txBody>
      </p:sp>
      <p:sp>
        <p:nvSpPr>
          <p:cNvPr id="10" name="TextBox 9">
            <a:extLst>
              <a:ext uri="{FF2B5EF4-FFF2-40B4-BE49-F238E27FC236}">
                <a16:creationId xmlns:a16="http://schemas.microsoft.com/office/drawing/2014/main" id="{1C6CA1D3-0A5C-20CE-6143-F1053327ADE5}"/>
              </a:ext>
            </a:extLst>
          </p:cNvPr>
          <p:cNvSpPr txBox="1"/>
          <p:nvPr/>
        </p:nvSpPr>
        <p:spPr>
          <a:xfrm>
            <a:off x="5937966" y="5649891"/>
            <a:ext cx="6666864" cy="1200329"/>
          </a:xfrm>
          <a:prstGeom prst="rect">
            <a:avLst/>
          </a:prstGeom>
          <a:noFill/>
        </p:spPr>
        <p:txBody>
          <a:bodyPr wrap="square" numCol="3">
            <a:spAutoFit/>
          </a:bodyPr>
          <a:lstStyle/>
          <a:p>
            <a:r>
              <a:rPr lang="en-US" altLang="zh-TW" sz="1400" dirty="0"/>
              <a:t>Hanja: </a:t>
            </a:r>
            <a:r>
              <a:rPr lang="zh-TW" altLang="en-US" sz="1400" dirty="0">
                <a:ea typeface="DengXian" panose="02010600030101010101" pitchFamily="2" charset="-122"/>
              </a:rPr>
              <a:t>身       </a:t>
            </a:r>
            <a:endParaRPr lang="en-US" altLang="zh-TW" sz="1400" dirty="0">
              <a:ea typeface="DengXian" panose="02010600030101010101" pitchFamily="2" charset="-122"/>
            </a:endParaRPr>
          </a:p>
          <a:p>
            <a:r>
              <a:rPr lang="en-US" altLang="zh-TW" sz="1400" dirty="0">
                <a:ea typeface="DengXian" panose="02010600030101010101" pitchFamily="2" charset="-122"/>
              </a:rPr>
              <a:t>• Korean: shin (</a:t>
            </a:r>
            <a:r>
              <a:rPr lang="ko-KR" altLang="en-US" sz="1400" dirty="0">
                <a:latin typeface="+mn-ea"/>
              </a:rPr>
              <a:t>신</a:t>
            </a:r>
            <a:r>
              <a:rPr lang="en-US" altLang="ko-KR" sz="1400" dirty="0">
                <a:ea typeface="DengXian" panose="02010600030101010101" pitchFamily="2" charset="-122"/>
              </a:rPr>
              <a:t>)       </a:t>
            </a:r>
          </a:p>
          <a:p>
            <a:r>
              <a:rPr lang="en-US" altLang="ko-KR" sz="1400" dirty="0">
                <a:ea typeface="DengXian" panose="02010600030101010101" pitchFamily="2" charset="-122"/>
              </a:rPr>
              <a:t>• </a:t>
            </a:r>
            <a:r>
              <a:rPr lang="en-US" altLang="zh-TW" sz="1400" dirty="0">
                <a:ea typeface="DengXian" panose="02010600030101010101" pitchFamily="2" charset="-122"/>
              </a:rPr>
              <a:t>strokes: 7      </a:t>
            </a:r>
          </a:p>
          <a:p>
            <a:r>
              <a:rPr lang="en-US" altLang="zh-TW" sz="1400" dirty="0">
                <a:ea typeface="DengXian" panose="02010600030101010101" pitchFamily="2" charset="-122"/>
              </a:rPr>
              <a:t>• radical: 158 (</a:t>
            </a:r>
            <a:r>
              <a:rPr lang="zh-TW" altLang="en-US" sz="1400" dirty="0">
                <a:ea typeface="DengXian" panose="02010600030101010101" pitchFamily="2" charset="-122"/>
              </a:rPr>
              <a:t>身</a:t>
            </a:r>
            <a:r>
              <a:rPr lang="en-US" altLang="zh-TW" sz="1400" dirty="0">
                <a:ea typeface="DengXian" panose="02010600030101010101" pitchFamily="2" charset="-122"/>
              </a:rPr>
              <a:t>)</a:t>
            </a:r>
          </a:p>
          <a:p>
            <a:r>
              <a:rPr lang="en-US" altLang="zh-TW" sz="1400" dirty="0">
                <a:ea typeface="DengXian" panose="02010600030101010101" pitchFamily="2" charset="-122"/>
              </a:rPr>
              <a:t>• Japanese: shin, </a:t>
            </a:r>
            <a:r>
              <a:rPr lang="ja-JP" altLang="en-US" sz="1400" dirty="0">
                <a:ea typeface="DengXian" panose="02010600030101010101" pitchFamily="2" charset="-122"/>
              </a:rPr>
              <a:t>しん </a:t>
            </a:r>
            <a:endParaRPr lang="en-US" altLang="ja-JP" sz="1400" dirty="0">
              <a:ea typeface="DengXian" panose="02010600030101010101" pitchFamily="2" charset="-122"/>
            </a:endParaRPr>
          </a:p>
          <a:p>
            <a:r>
              <a:rPr lang="en-US" altLang="ja-JP" sz="1400" dirty="0">
                <a:ea typeface="DengXian" panose="02010600030101010101" pitchFamily="2" charset="-122"/>
              </a:rPr>
              <a:t>(</a:t>
            </a:r>
            <a:r>
              <a:rPr lang="en-US" altLang="zh-TW" sz="1400" dirty="0" err="1">
                <a:ea typeface="DengXian" panose="02010600030101010101" pitchFamily="2" charset="-122"/>
              </a:rPr>
              <a:t>kun</a:t>
            </a:r>
            <a:r>
              <a:rPr lang="en-US" altLang="zh-TW" sz="1400" dirty="0">
                <a:ea typeface="DengXian" panose="02010600030101010101" pitchFamily="2" charset="-122"/>
              </a:rPr>
              <a:t>: mi, </a:t>
            </a:r>
            <a:r>
              <a:rPr lang="ja-JP" altLang="en-US" sz="1400" dirty="0">
                <a:ea typeface="DengXian" panose="02010600030101010101" pitchFamily="2" charset="-122"/>
              </a:rPr>
              <a:t>み</a:t>
            </a:r>
            <a:r>
              <a:rPr lang="en-US" altLang="ja-JP" sz="1400" dirty="0">
                <a:ea typeface="DengXian" panose="02010600030101010101" pitchFamily="2" charset="-122"/>
              </a:rPr>
              <a:t>)     </a:t>
            </a:r>
          </a:p>
          <a:p>
            <a:r>
              <a:rPr lang="en-US" altLang="ja-JP" sz="1400" dirty="0">
                <a:ea typeface="DengXian" panose="02010600030101010101" pitchFamily="2" charset="-122"/>
              </a:rPr>
              <a:t>• </a:t>
            </a:r>
            <a:r>
              <a:rPr lang="en-US" altLang="zh-TW" sz="1400" dirty="0">
                <a:ea typeface="DengXian" panose="02010600030101010101" pitchFamily="2" charset="-122"/>
              </a:rPr>
              <a:t>JLPT: N3</a:t>
            </a:r>
          </a:p>
          <a:p>
            <a:r>
              <a:rPr lang="en-US" altLang="zh-TW" sz="1400" dirty="0">
                <a:ea typeface="DengXian" panose="02010600030101010101" pitchFamily="2" charset="-122"/>
              </a:rPr>
              <a:t>• meaning: body</a:t>
            </a:r>
          </a:p>
          <a:p>
            <a:r>
              <a:rPr lang="en-US" altLang="zh-TW" sz="1400" dirty="0">
                <a:ea typeface="DengXian" panose="02010600030101010101" pitchFamily="2" charset="-122"/>
              </a:rPr>
              <a:t>• pinyin: shēn</a:t>
            </a:r>
          </a:p>
          <a:p>
            <a:r>
              <a:rPr lang="en-US" altLang="zh-TW" sz="1400" dirty="0">
                <a:ea typeface="DengXian" panose="02010600030101010101" pitchFamily="2" charset="-122"/>
              </a:rPr>
              <a:t>• 6 location(s): Thousand, </a:t>
            </a:r>
            <a:r>
              <a:rPr lang="en-US" altLang="zh-TW" sz="1400" dirty="0" err="1">
                <a:ea typeface="DengXian" panose="02010600030101010101" pitchFamily="2" charset="-122"/>
              </a:rPr>
              <a:t>TenOx</a:t>
            </a:r>
            <a:r>
              <a:rPr lang="en-US" altLang="zh-TW" sz="1400" dirty="0">
                <a:ea typeface="DengXian" panose="02010600030101010101" pitchFamily="2" charset="-122"/>
              </a:rPr>
              <a:t>, Maitreya, </a:t>
            </a:r>
          </a:p>
          <a:p>
            <a:r>
              <a:rPr lang="en-US" altLang="zh-TW" sz="1400" dirty="0" err="1">
                <a:ea typeface="DengXian" panose="02010600030101010101" pitchFamily="2" charset="-122"/>
              </a:rPr>
              <a:t>XuanZang</a:t>
            </a:r>
            <a:r>
              <a:rPr lang="en-US" altLang="zh-TW" sz="1400" dirty="0">
                <a:ea typeface="DengXian" panose="02010600030101010101" pitchFamily="2" charset="-122"/>
              </a:rPr>
              <a:t>, Morning, </a:t>
            </a:r>
          </a:p>
          <a:p>
            <a:r>
              <a:rPr lang="en-US" altLang="zh-TW" sz="1400" dirty="0">
                <a:ea typeface="DengXian" panose="02010600030101010101" pitchFamily="2" charset="-122"/>
              </a:rPr>
              <a:t>(</a:t>
            </a:r>
            <a:r>
              <a:rPr lang="en-US" altLang="zh-TW" sz="1400" dirty="0" err="1">
                <a:ea typeface="DengXian" panose="02010600030101010101" pitchFamily="2" charset="-122"/>
              </a:rPr>
              <a:t>uisang</a:t>
            </a:r>
            <a:r>
              <a:rPr lang="en-US" altLang="zh-TW" sz="1400" dirty="0">
                <a:ea typeface="DengXian" panose="02010600030101010101" pitchFamily="2" charset="-122"/>
              </a:rPr>
              <a:t>)</a:t>
            </a:r>
          </a:p>
          <a:p>
            <a:endParaRPr lang="en-US" sz="1400" dirty="0">
              <a:ea typeface="DengXian" panose="02010600030101010101" pitchFamily="2" charset="-122"/>
            </a:endParaRPr>
          </a:p>
        </p:txBody>
      </p:sp>
      <p:sp>
        <p:nvSpPr>
          <p:cNvPr id="11" name="Rectangle 10">
            <a:extLst>
              <a:ext uri="{FF2B5EF4-FFF2-40B4-BE49-F238E27FC236}">
                <a16:creationId xmlns:a16="http://schemas.microsoft.com/office/drawing/2014/main" id="{DD1005A0-DF4B-61FC-92C9-B15DDBF85826}"/>
              </a:ext>
            </a:extLst>
          </p:cNvPr>
          <p:cNvSpPr/>
          <p:nvPr/>
        </p:nvSpPr>
        <p:spPr>
          <a:xfrm>
            <a:off x="5937965" y="5649891"/>
            <a:ext cx="6087336" cy="1144448"/>
          </a:xfrm>
          <a:prstGeom prst="rect">
            <a:avLst/>
          </a:prstGeom>
          <a:no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2" name="2024_11_08_160739">
            <a:hlinkClick r:id="" action="ppaction://media"/>
            <a:extLst>
              <a:ext uri="{FF2B5EF4-FFF2-40B4-BE49-F238E27FC236}">
                <a16:creationId xmlns:a16="http://schemas.microsoft.com/office/drawing/2014/main" id="{F1286507-EA7B-A0A6-13ED-826DCE294883}"/>
              </a:ext>
            </a:extLst>
          </p:cNvPr>
          <p:cNvPicPr>
            <a:picLocks noChangeAspect="1"/>
          </p:cNvPicPr>
          <p:nvPr>
            <a:videoFile r:link="rId2"/>
            <p:extLst>
              <p:ext uri="{DAA4B4D4-6D71-4841-9C94-3DE7FCFB9230}">
                <p14:media xmlns:p14="http://schemas.microsoft.com/office/powerpoint/2010/main" r:embed="rId1"/>
              </p:ext>
            </p:extLst>
          </p:nvPr>
        </p:nvPicPr>
        <p:blipFill>
          <a:blip r:embed="rId5"/>
          <a:stretch>
            <a:fillRect/>
          </a:stretch>
        </p:blipFill>
        <p:spPr>
          <a:xfrm>
            <a:off x="6657410" y="553976"/>
            <a:ext cx="5072118" cy="5038077"/>
          </a:xfrm>
          <a:prstGeom prst="rect">
            <a:avLst/>
          </a:prstGeom>
        </p:spPr>
      </p:pic>
      <p:cxnSp>
        <p:nvCxnSpPr>
          <p:cNvPr id="14" name="Straight Arrow Connector 13">
            <a:extLst>
              <a:ext uri="{FF2B5EF4-FFF2-40B4-BE49-F238E27FC236}">
                <a16:creationId xmlns:a16="http://schemas.microsoft.com/office/drawing/2014/main" id="{AEAA83A7-2FC5-2501-8421-D59F3B97C2E5}"/>
              </a:ext>
            </a:extLst>
          </p:cNvPr>
          <p:cNvCxnSpPr/>
          <p:nvPr/>
        </p:nvCxnSpPr>
        <p:spPr>
          <a:xfrm flipH="1">
            <a:off x="2384384" y="497713"/>
            <a:ext cx="190982" cy="428263"/>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16" name="Straight Arrow Connector 15">
            <a:extLst>
              <a:ext uri="{FF2B5EF4-FFF2-40B4-BE49-F238E27FC236}">
                <a16:creationId xmlns:a16="http://schemas.microsoft.com/office/drawing/2014/main" id="{6C8F19E3-12DD-AD0E-BA13-6736089B6306}"/>
              </a:ext>
            </a:extLst>
          </p:cNvPr>
          <p:cNvCxnSpPr/>
          <p:nvPr/>
        </p:nvCxnSpPr>
        <p:spPr>
          <a:xfrm>
            <a:off x="1626243" y="1273215"/>
            <a:ext cx="0" cy="1695691"/>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18" name="Straight Connector 17">
            <a:extLst>
              <a:ext uri="{FF2B5EF4-FFF2-40B4-BE49-F238E27FC236}">
                <a16:creationId xmlns:a16="http://schemas.microsoft.com/office/drawing/2014/main" id="{5A68459E-09C1-68B5-1024-A5631BF9E874}"/>
              </a:ext>
            </a:extLst>
          </p:cNvPr>
          <p:cNvCxnSpPr>
            <a:cxnSpLocks/>
          </p:cNvCxnSpPr>
          <p:nvPr/>
        </p:nvCxnSpPr>
        <p:spPr>
          <a:xfrm>
            <a:off x="1556795" y="1099595"/>
            <a:ext cx="2407534" cy="0"/>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21" name="Straight Connector 20">
            <a:extLst>
              <a:ext uri="{FF2B5EF4-FFF2-40B4-BE49-F238E27FC236}">
                <a16:creationId xmlns:a16="http://schemas.microsoft.com/office/drawing/2014/main" id="{BFE6A3A3-A8CF-3C00-1276-A716552B51CB}"/>
              </a:ext>
            </a:extLst>
          </p:cNvPr>
          <p:cNvCxnSpPr/>
          <p:nvPr/>
        </p:nvCxnSpPr>
        <p:spPr>
          <a:xfrm>
            <a:off x="3964329" y="1093808"/>
            <a:ext cx="0" cy="3663387"/>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23" name="Straight Connector 22">
            <a:extLst>
              <a:ext uri="{FF2B5EF4-FFF2-40B4-BE49-F238E27FC236}">
                <a16:creationId xmlns:a16="http://schemas.microsoft.com/office/drawing/2014/main" id="{FED32F88-89D1-4AC4-A3F3-929D10EB09CB}"/>
              </a:ext>
            </a:extLst>
          </p:cNvPr>
          <p:cNvCxnSpPr>
            <a:cxnSpLocks/>
          </p:cNvCxnSpPr>
          <p:nvPr/>
        </p:nvCxnSpPr>
        <p:spPr>
          <a:xfrm flipH="1">
            <a:off x="3345084" y="4735124"/>
            <a:ext cx="619245" cy="207266"/>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25" name="Straight Arrow Connector 24">
            <a:extLst>
              <a:ext uri="{FF2B5EF4-FFF2-40B4-BE49-F238E27FC236}">
                <a16:creationId xmlns:a16="http://schemas.microsoft.com/office/drawing/2014/main" id="{3E6B5328-781B-3D94-A813-68705086962A}"/>
              </a:ext>
            </a:extLst>
          </p:cNvPr>
          <p:cNvCxnSpPr/>
          <p:nvPr/>
        </p:nvCxnSpPr>
        <p:spPr>
          <a:xfrm flipH="1" flipV="1">
            <a:off x="3038354" y="4757195"/>
            <a:ext cx="306731" cy="185194"/>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27" name="Straight Arrow Connector 26">
            <a:extLst>
              <a:ext uri="{FF2B5EF4-FFF2-40B4-BE49-F238E27FC236}">
                <a16:creationId xmlns:a16="http://schemas.microsoft.com/office/drawing/2014/main" id="{649BBD3D-61B5-5BC9-B8ED-3D89022E5F83}"/>
              </a:ext>
            </a:extLst>
          </p:cNvPr>
          <p:cNvCxnSpPr/>
          <p:nvPr/>
        </p:nvCxnSpPr>
        <p:spPr>
          <a:xfrm>
            <a:off x="1794076" y="1828799"/>
            <a:ext cx="1967696" cy="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29" name="Straight Arrow Connector 28">
            <a:extLst>
              <a:ext uri="{FF2B5EF4-FFF2-40B4-BE49-F238E27FC236}">
                <a16:creationId xmlns:a16="http://schemas.microsoft.com/office/drawing/2014/main" id="{A04B8CDD-FBBC-82D7-410A-CC1214C8B5BE}"/>
              </a:ext>
            </a:extLst>
          </p:cNvPr>
          <p:cNvCxnSpPr/>
          <p:nvPr/>
        </p:nvCxnSpPr>
        <p:spPr>
          <a:xfrm>
            <a:off x="1799863" y="2494344"/>
            <a:ext cx="1961909" cy="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31" name="Straight Arrow Connector 30">
            <a:extLst>
              <a:ext uri="{FF2B5EF4-FFF2-40B4-BE49-F238E27FC236}">
                <a16:creationId xmlns:a16="http://schemas.microsoft.com/office/drawing/2014/main" id="{9BDD0A28-1939-3D2A-DC47-235CD54452E7}"/>
              </a:ext>
            </a:extLst>
          </p:cNvPr>
          <p:cNvCxnSpPr>
            <a:cxnSpLocks/>
          </p:cNvCxnSpPr>
          <p:nvPr/>
        </p:nvCxnSpPr>
        <p:spPr>
          <a:xfrm>
            <a:off x="960699" y="3194613"/>
            <a:ext cx="2529068" cy="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34" name="Straight Connector 33">
            <a:extLst>
              <a:ext uri="{FF2B5EF4-FFF2-40B4-BE49-F238E27FC236}">
                <a16:creationId xmlns:a16="http://schemas.microsoft.com/office/drawing/2014/main" id="{D9A58E2A-0F94-9B00-A141-D6E8738323CA}"/>
              </a:ext>
            </a:extLst>
          </p:cNvPr>
          <p:cNvCxnSpPr>
            <a:cxnSpLocks/>
          </p:cNvCxnSpPr>
          <p:nvPr/>
        </p:nvCxnSpPr>
        <p:spPr>
          <a:xfrm flipH="1">
            <a:off x="3038354" y="2494344"/>
            <a:ext cx="1666912" cy="1261640"/>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36" name="Straight Arrow Connector 35">
            <a:extLst>
              <a:ext uri="{FF2B5EF4-FFF2-40B4-BE49-F238E27FC236}">
                <a16:creationId xmlns:a16="http://schemas.microsoft.com/office/drawing/2014/main" id="{D273A5A7-C579-4418-CA5F-5ABD687F2D75}"/>
              </a:ext>
            </a:extLst>
          </p:cNvPr>
          <p:cNvCxnSpPr/>
          <p:nvPr/>
        </p:nvCxnSpPr>
        <p:spPr>
          <a:xfrm flipH="1">
            <a:off x="899854" y="3755985"/>
            <a:ext cx="2152477" cy="979139"/>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sp>
        <p:nvSpPr>
          <p:cNvPr id="42" name="TextBox 41">
            <a:extLst>
              <a:ext uri="{FF2B5EF4-FFF2-40B4-BE49-F238E27FC236}">
                <a16:creationId xmlns:a16="http://schemas.microsoft.com/office/drawing/2014/main" id="{13B8B25E-7601-8490-D7AF-7EF9BE5206B3}"/>
              </a:ext>
            </a:extLst>
          </p:cNvPr>
          <p:cNvSpPr txBox="1"/>
          <p:nvPr/>
        </p:nvSpPr>
        <p:spPr>
          <a:xfrm>
            <a:off x="2660526" y="113720"/>
            <a:ext cx="462987" cy="369332"/>
          </a:xfrm>
          <a:prstGeom prst="rect">
            <a:avLst/>
          </a:prstGeom>
          <a:noFill/>
        </p:spPr>
        <p:txBody>
          <a:bodyPr wrap="square" rtlCol="0">
            <a:spAutoFit/>
          </a:bodyPr>
          <a:lstStyle/>
          <a:p>
            <a:r>
              <a:rPr lang="en-US" b="1" dirty="0"/>
              <a:t>1</a:t>
            </a:r>
          </a:p>
        </p:txBody>
      </p:sp>
      <p:sp>
        <p:nvSpPr>
          <p:cNvPr id="43" name="TextBox 42">
            <a:extLst>
              <a:ext uri="{FF2B5EF4-FFF2-40B4-BE49-F238E27FC236}">
                <a16:creationId xmlns:a16="http://schemas.microsoft.com/office/drawing/2014/main" id="{7BC260CB-9D7A-7C13-31EB-0A50843385AB}"/>
              </a:ext>
            </a:extLst>
          </p:cNvPr>
          <p:cNvSpPr txBox="1"/>
          <p:nvPr/>
        </p:nvSpPr>
        <p:spPr>
          <a:xfrm>
            <a:off x="1179480" y="1312421"/>
            <a:ext cx="289364" cy="369332"/>
          </a:xfrm>
          <a:prstGeom prst="rect">
            <a:avLst/>
          </a:prstGeom>
          <a:noFill/>
        </p:spPr>
        <p:txBody>
          <a:bodyPr wrap="square" rtlCol="0">
            <a:spAutoFit/>
          </a:bodyPr>
          <a:lstStyle/>
          <a:p>
            <a:r>
              <a:rPr lang="en-US" b="1" dirty="0"/>
              <a:t>2</a:t>
            </a:r>
          </a:p>
        </p:txBody>
      </p:sp>
      <p:sp>
        <p:nvSpPr>
          <p:cNvPr id="44" name="TextBox 43">
            <a:extLst>
              <a:ext uri="{FF2B5EF4-FFF2-40B4-BE49-F238E27FC236}">
                <a16:creationId xmlns:a16="http://schemas.microsoft.com/office/drawing/2014/main" id="{9D53EA2D-3F41-2D5E-3E77-ABE6E1D57434}"/>
              </a:ext>
            </a:extLst>
          </p:cNvPr>
          <p:cNvSpPr txBox="1"/>
          <p:nvPr/>
        </p:nvSpPr>
        <p:spPr>
          <a:xfrm>
            <a:off x="1556795" y="650136"/>
            <a:ext cx="373281" cy="369332"/>
          </a:xfrm>
          <a:prstGeom prst="rect">
            <a:avLst/>
          </a:prstGeom>
          <a:noFill/>
        </p:spPr>
        <p:txBody>
          <a:bodyPr wrap="square" rtlCol="0">
            <a:spAutoFit/>
          </a:bodyPr>
          <a:lstStyle/>
          <a:p>
            <a:r>
              <a:rPr lang="en-US" b="1" dirty="0"/>
              <a:t>3</a:t>
            </a:r>
          </a:p>
        </p:txBody>
      </p:sp>
      <p:sp>
        <p:nvSpPr>
          <p:cNvPr id="45" name="TextBox 44">
            <a:extLst>
              <a:ext uri="{FF2B5EF4-FFF2-40B4-BE49-F238E27FC236}">
                <a16:creationId xmlns:a16="http://schemas.microsoft.com/office/drawing/2014/main" id="{8701CFB2-1BE4-FB82-5031-54D8D8E1A73B}"/>
              </a:ext>
            </a:extLst>
          </p:cNvPr>
          <p:cNvSpPr txBox="1"/>
          <p:nvPr/>
        </p:nvSpPr>
        <p:spPr>
          <a:xfrm>
            <a:off x="2064558" y="1345750"/>
            <a:ext cx="415317" cy="370389"/>
          </a:xfrm>
          <a:prstGeom prst="rect">
            <a:avLst/>
          </a:prstGeom>
          <a:noFill/>
        </p:spPr>
        <p:txBody>
          <a:bodyPr wrap="square" rtlCol="0">
            <a:spAutoFit/>
          </a:bodyPr>
          <a:lstStyle/>
          <a:p>
            <a:r>
              <a:rPr lang="en-US" b="1" dirty="0"/>
              <a:t>4</a:t>
            </a:r>
          </a:p>
        </p:txBody>
      </p:sp>
      <p:sp>
        <p:nvSpPr>
          <p:cNvPr id="46" name="TextBox 45">
            <a:extLst>
              <a:ext uri="{FF2B5EF4-FFF2-40B4-BE49-F238E27FC236}">
                <a16:creationId xmlns:a16="http://schemas.microsoft.com/office/drawing/2014/main" id="{3D3AC29C-8BF9-CC7C-6BC9-A0934F8DEA6D}"/>
              </a:ext>
            </a:extLst>
          </p:cNvPr>
          <p:cNvSpPr txBox="1"/>
          <p:nvPr/>
        </p:nvSpPr>
        <p:spPr>
          <a:xfrm>
            <a:off x="2430228" y="2025716"/>
            <a:ext cx="384788" cy="369332"/>
          </a:xfrm>
          <a:prstGeom prst="rect">
            <a:avLst/>
          </a:prstGeom>
          <a:noFill/>
        </p:spPr>
        <p:txBody>
          <a:bodyPr wrap="square" rtlCol="0">
            <a:spAutoFit/>
          </a:bodyPr>
          <a:lstStyle/>
          <a:p>
            <a:r>
              <a:rPr lang="en-US" b="1" dirty="0"/>
              <a:t>5</a:t>
            </a:r>
          </a:p>
        </p:txBody>
      </p:sp>
      <p:sp>
        <p:nvSpPr>
          <p:cNvPr id="47" name="TextBox 46">
            <a:extLst>
              <a:ext uri="{FF2B5EF4-FFF2-40B4-BE49-F238E27FC236}">
                <a16:creationId xmlns:a16="http://schemas.microsoft.com/office/drawing/2014/main" id="{BDA9BAB2-EB9E-E711-6EFF-FF3CA73D2411}"/>
              </a:ext>
            </a:extLst>
          </p:cNvPr>
          <p:cNvSpPr txBox="1"/>
          <p:nvPr/>
        </p:nvSpPr>
        <p:spPr>
          <a:xfrm>
            <a:off x="2915528" y="2720052"/>
            <a:ext cx="283420" cy="369332"/>
          </a:xfrm>
          <a:prstGeom prst="rect">
            <a:avLst/>
          </a:prstGeom>
          <a:noFill/>
        </p:spPr>
        <p:txBody>
          <a:bodyPr wrap="square" rtlCol="0">
            <a:spAutoFit/>
          </a:bodyPr>
          <a:lstStyle/>
          <a:p>
            <a:r>
              <a:rPr lang="en-US" b="1" dirty="0"/>
              <a:t>6</a:t>
            </a:r>
          </a:p>
        </p:txBody>
      </p:sp>
      <p:sp>
        <p:nvSpPr>
          <p:cNvPr id="48" name="TextBox 47">
            <a:extLst>
              <a:ext uri="{FF2B5EF4-FFF2-40B4-BE49-F238E27FC236}">
                <a16:creationId xmlns:a16="http://schemas.microsoft.com/office/drawing/2014/main" id="{8402C4B0-9F1C-6A71-DAAC-C05E2DE38C90}"/>
              </a:ext>
            </a:extLst>
          </p:cNvPr>
          <p:cNvSpPr txBox="1"/>
          <p:nvPr/>
        </p:nvSpPr>
        <p:spPr>
          <a:xfrm>
            <a:off x="4683934" y="2025716"/>
            <a:ext cx="384787" cy="369332"/>
          </a:xfrm>
          <a:prstGeom prst="rect">
            <a:avLst/>
          </a:prstGeom>
          <a:noFill/>
        </p:spPr>
        <p:txBody>
          <a:bodyPr wrap="square" rtlCol="0">
            <a:spAutoFit/>
          </a:bodyPr>
          <a:lstStyle/>
          <a:p>
            <a:r>
              <a:rPr lang="en-US" b="1" dirty="0"/>
              <a:t>7</a:t>
            </a:r>
          </a:p>
        </p:txBody>
      </p:sp>
    </p:spTree>
    <p:extLst>
      <p:ext uri="{BB962C8B-B14F-4D97-AF65-F5344CB8AC3E}">
        <p14:creationId xmlns:p14="http://schemas.microsoft.com/office/powerpoint/2010/main" val="351008892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mediacall" presetSubtype="0" fill="hold" nodeType="clickEffect">
                                  <p:stCondLst>
                                    <p:cond delay="0"/>
                                  </p:stCondLst>
                                  <p:childTnLst>
                                    <p:cmd type="call" cmd="playFrom(0.0)">
                                      <p:cBhvr>
                                        <p:cTn id="6" dur="12234" fill="hold"/>
                                        <p:tgtEl>
                                          <p:spTgt spid="12"/>
                                        </p:tgtEl>
                                      </p:cBhvr>
                                    </p:cmd>
                                  </p:childTnLst>
                                </p:cTn>
                              </p:par>
                            </p:childTnLst>
                          </p:cTn>
                        </p:par>
                      </p:childTnLst>
                    </p:cTn>
                  </p:par>
                </p:childTnLst>
              </p:cTn>
              <p:prevCondLst>
                <p:cond evt="onPrev" delay="0">
                  <p:tgtEl>
                    <p:sldTgt/>
                  </p:tgtEl>
                </p:cond>
              </p:prevCondLst>
              <p:nextCondLst>
                <p:cond evt="onNext" delay="0">
                  <p:tgtEl>
                    <p:sldTgt/>
                  </p:tgtEl>
                </p:cond>
              </p:nextCondLst>
            </p:seq>
            <p:video>
              <p:cMediaNode vol="80000">
                <p:cTn id="7" fill="hold" display="0">
                  <p:stCondLst>
                    <p:cond delay="indefinite"/>
                  </p:stCondLst>
                </p:cTn>
                <p:tgtEl>
                  <p:spTgt spid="12"/>
                </p:tgtEl>
              </p:cMediaNode>
            </p:video>
            <p:seq concurrent="1" nextAc="seek">
              <p:cTn id="8" restart="whenNotActive" fill="hold" evtFilter="cancelBubble" nodeType="interactiveSeq">
                <p:stCondLst>
                  <p:cond evt="onClick" delay="0">
                    <p:tgtEl>
                      <p:spTgt spid="12"/>
                    </p:tgtEl>
                  </p:cond>
                </p:stCondLst>
                <p:endSync evt="end" delay="0">
                  <p:rtn val="all"/>
                </p:endSync>
                <p:childTnLst>
                  <p:par>
                    <p:cTn id="9" fill="hold">
                      <p:stCondLst>
                        <p:cond delay="0"/>
                      </p:stCondLst>
                      <p:childTnLst>
                        <p:par>
                          <p:cTn id="10" fill="hold">
                            <p:stCondLst>
                              <p:cond delay="0"/>
                            </p:stCondLst>
                            <p:childTnLst>
                              <p:par>
                                <p:cTn id="11" presetID="2" presetClass="mediacall" presetSubtype="0" fill="hold" nodeType="clickEffect">
                                  <p:stCondLst>
                                    <p:cond delay="0"/>
                                  </p:stCondLst>
                                  <p:childTnLst>
                                    <p:cmd type="call" cmd="togglePause">
                                      <p:cBhvr>
                                        <p:cTn id="12" dur="1" fill="hold"/>
                                        <p:tgtEl>
                                          <p:spTgt spid="12"/>
                                        </p:tgtEl>
                                      </p:cBhvr>
                                    </p:cmd>
                                  </p:childTnLst>
                                </p:cTn>
                              </p:par>
                            </p:childTnLst>
                          </p:cTn>
                        </p:par>
                      </p:childTnLst>
                    </p:cTn>
                  </p:par>
                </p:childTnLst>
              </p:cTn>
              <p:nextCondLst>
                <p:cond evt="onClick" delay="0">
                  <p:tgtEl>
                    <p:spTgt spid="12"/>
                  </p:tgtEl>
                </p:cond>
              </p:nextCondLst>
            </p:seq>
          </p:childTnLst>
        </p:cTn>
      </p:par>
    </p:tnLst>
  </p:timing>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07733775-FB14-AD58-1D30-12C9A9A8A887}"/>
              </a:ext>
            </a:extLst>
          </p:cNvPr>
          <p:cNvPicPr>
            <a:picLocks noChangeAspect="1"/>
          </p:cNvPicPr>
          <p:nvPr/>
        </p:nvPicPr>
        <p:blipFill>
          <a:blip r:embed="rId4"/>
          <a:stretch>
            <a:fillRect/>
          </a:stretch>
        </p:blipFill>
        <p:spPr>
          <a:xfrm>
            <a:off x="198894" y="48538"/>
            <a:ext cx="4849402" cy="5186766"/>
          </a:xfrm>
          <a:prstGeom prst="rect">
            <a:avLst/>
          </a:prstGeom>
        </p:spPr>
      </p:pic>
      <p:sp>
        <p:nvSpPr>
          <p:cNvPr id="7" name="TextBox 6">
            <a:extLst>
              <a:ext uri="{FF2B5EF4-FFF2-40B4-BE49-F238E27FC236}">
                <a16:creationId xmlns:a16="http://schemas.microsoft.com/office/drawing/2014/main" id="{70CBE1DC-2DBA-9241-5622-3CDFC99FA850}"/>
              </a:ext>
            </a:extLst>
          </p:cNvPr>
          <p:cNvSpPr txBox="1"/>
          <p:nvPr/>
        </p:nvSpPr>
        <p:spPr>
          <a:xfrm>
            <a:off x="166697" y="5651847"/>
            <a:ext cx="5771268" cy="1200329"/>
          </a:xfrm>
          <a:prstGeom prst="rect">
            <a:avLst/>
          </a:prstGeom>
          <a:noFill/>
        </p:spPr>
        <p:txBody>
          <a:bodyPr wrap="square" numCol="3">
            <a:spAutoFit/>
          </a:bodyPr>
          <a:lstStyle/>
          <a:p>
            <a:r>
              <a:rPr lang="en-US" sz="2400" dirty="0"/>
              <a:t>Kor: </a:t>
            </a:r>
            <a:r>
              <a:rPr lang="en-US" sz="2400" b="1" dirty="0" err="1"/>
              <a:t>ui</a:t>
            </a:r>
            <a:endParaRPr lang="en-US" sz="2400" b="1" dirty="0"/>
          </a:p>
          <a:p>
            <a:r>
              <a:rPr lang="en-US" sz="2400" dirty="0"/>
              <a:t>Jap: </a:t>
            </a:r>
            <a:r>
              <a:rPr lang="en-US" sz="2400" b="1" dirty="0" err="1"/>
              <a:t>i</a:t>
            </a:r>
            <a:endParaRPr lang="en-US" sz="2400" dirty="0"/>
          </a:p>
          <a:p>
            <a:endParaRPr lang="en-US" sz="2400" dirty="0"/>
          </a:p>
          <a:p>
            <a:r>
              <a:rPr lang="en-US" sz="2400" dirty="0"/>
              <a:t>Viet: </a:t>
            </a:r>
            <a:r>
              <a:rPr lang="en-US" sz="2400" b="1" dirty="0"/>
              <a:t>ý</a:t>
            </a:r>
          </a:p>
          <a:p>
            <a:r>
              <a:rPr lang="en-US" sz="2400" dirty="0"/>
              <a:t>Man: </a:t>
            </a:r>
            <a:r>
              <a:rPr lang="en-US" altLang="zh-TW" sz="2400" b="1" dirty="0">
                <a:ea typeface="DengXian" panose="02010600030101010101" pitchFamily="2" charset="-122"/>
              </a:rPr>
              <a:t>yì</a:t>
            </a:r>
          </a:p>
          <a:p>
            <a:endParaRPr lang="en-US" sz="2400" dirty="0"/>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24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       意</a:t>
            </a:r>
            <a:endParaRPr lang="en-US" altLang="zh-TW" sz="2400" b="1" dirty="0">
              <a:solidFill>
                <a:prstClr val="black"/>
              </a:solidFill>
              <a:ea typeface="DengXian" panose="02010600030101010101" pitchFamily="2" charset="-122"/>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altLang="zh-TW" sz="2400" b="1" dirty="0">
                <a:solidFill>
                  <a:prstClr val="black"/>
                </a:solidFill>
                <a:ea typeface="DengXian" panose="02010600030101010101" pitchFamily="2" charset="-122"/>
              </a:rPr>
              <a:t>       mind</a:t>
            </a:r>
            <a:endParaRPr lang="en-US" altLang="zh-TW" sz="2400" dirty="0">
              <a:solidFill>
                <a:prstClr val="black"/>
              </a:solidFill>
              <a:highlight>
                <a:srgbClr val="00FF00"/>
              </a:highlight>
              <a:ea typeface="DengXian" panose="02010600030101010101" pitchFamily="2" charset="-122"/>
            </a:endParaRPr>
          </a:p>
        </p:txBody>
      </p:sp>
      <p:sp>
        <p:nvSpPr>
          <p:cNvPr id="8" name="TextBox 7">
            <a:extLst>
              <a:ext uri="{FF2B5EF4-FFF2-40B4-BE49-F238E27FC236}">
                <a16:creationId xmlns:a16="http://schemas.microsoft.com/office/drawing/2014/main" id="{CA3ABCFD-7EE9-DEF3-883F-EEC1E8AA3A98}"/>
              </a:ext>
            </a:extLst>
          </p:cNvPr>
          <p:cNvSpPr txBox="1"/>
          <p:nvPr/>
        </p:nvSpPr>
        <p:spPr>
          <a:xfrm>
            <a:off x="7239964" y="129429"/>
            <a:ext cx="4510076" cy="369332"/>
          </a:xfrm>
          <a:prstGeom prst="rect">
            <a:avLst/>
          </a:prstGeom>
          <a:noFill/>
        </p:spPr>
        <p:txBody>
          <a:bodyPr wrap="square" rtlCol="0">
            <a:spAutoFit/>
          </a:bodyPr>
          <a:lstStyle/>
          <a:p>
            <a:r>
              <a:rPr lang="zh-TW" altLang="en-US" b="1" dirty="0">
                <a:latin typeface="DengXian" panose="02010600030101010101" pitchFamily="2" charset="-122"/>
                <a:ea typeface="DengXian" panose="02010600030101010101" pitchFamily="2" charset="-122"/>
              </a:rPr>
              <a:t>無 色 聲 香 味 觸 法</a:t>
            </a:r>
            <a:r>
              <a:rPr lang="en-US" altLang="zh-TW" b="1" dirty="0">
                <a:latin typeface="DengXian" panose="02010600030101010101" pitchFamily="2" charset="-122"/>
                <a:ea typeface="DengXian" panose="02010600030101010101" pitchFamily="2" charset="-122"/>
              </a:rPr>
              <a:t> </a:t>
            </a:r>
            <a:r>
              <a:rPr lang="zh-TW" altLang="en-US" b="1" dirty="0">
                <a:latin typeface="DengXian" panose="02010600030101010101" pitchFamily="2" charset="-122"/>
                <a:ea typeface="DengXian" panose="02010600030101010101" pitchFamily="2" charset="-122"/>
              </a:rPr>
              <a:t>眼 耳 鼻 舌 身 </a:t>
            </a:r>
            <a:r>
              <a:rPr lang="zh-TW" altLang="en-US" b="1" dirty="0">
                <a:highlight>
                  <a:srgbClr val="00FFFF"/>
                </a:highlight>
                <a:latin typeface="DengXian" panose="02010600030101010101" pitchFamily="2" charset="-122"/>
                <a:ea typeface="DengXian" panose="02010600030101010101" pitchFamily="2" charset="-122"/>
              </a:rPr>
              <a:t>意</a:t>
            </a:r>
            <a:r>
              <a:rPr lang="zh-TW" altLang="en-US" b="1" dirty="0">
                <a:latin typeface="DengXian" panose="02010600030101010101" pitchFamily="2" charset="-122"/>
                <a:ea typeface="DengXian" panose="02010600030101010101" pitchFamily="2" charset="-122"/>
              </a:rPr>
              <a:t>   </a:t>
            </a:r>
            <a:r>
              <a:rPr lang="en-US" altLang="zh-TW" b="1" dirty="0">
                <a:solidFill>
                  <a:srgbClr val="FF0000"/>
                </a:solidFill>
                <a:latin typeface="DengXian" panose="02010600030101010101" pitchFamily="2" charset="-122"/>
                <a:ea typeface="DengXian" panose="02010600030101010101" pitchFamily="2" charset="-122"/>
              </a:rPr>
              <a:t>11</a:t>
            </a:r>
            <a:endParaRPr lang="en-US" b="1" dirty="0">
              <a:solidFill>
                <a:srgbClr val="FF0000"/>
              </a:solidFill>
              <a:ea typeface="DengXian" panose="02010600030101010101" pitchFamily="2" charset="-122"/>
            </a:endParaRPr>
          </a:p>
        </p:txBody>
      </p:sp>
      <p:sp>
        <p:nvSpPr>
          <p:cNvPr id="9" name="Rectangle 8">
            <a:extLst>
              <a:ext uri="{FF2B5EF4-FFF2-40B4-BE49-F238E27FC236}">
                <a16:creationId xmlns:a16="http://schemas.microsoft.com/office/drawing/2014/main" id="{F59EAF0A-FD1D-3042-25A2-77181E556E8D}"/>
              </a:ext>
            </a:extLst>
          </p:cNvPr>
          <p:cNvSpPr/>
          <p:nvPr/>
        </p:nvSpPr>
        <p:spPr>
          <a:xfrm>
            <a:off x="7054769" y="135837"/>
            <a:ext cx="4849402" cy="369333"/>
          </a:xfrm>
          <a:prstGeom prst="rect">
            <a:avLst/>
          </a:prstGeom>
          <a:no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a:extLst>
              <a:ext uri="{FF2B5EF4-FFF2-40B4-BE49-F238E27FC236}">
                <a16:creationId xmlns:a16="http://schemas.microsoft.com/office/drawing/2014/main" id="{8C498F42-996B-B405-190A-E76B0FEC12C2}"/>
              </a:ext>
            </a:extLst>
          </p:cNvPr>
          <p:cNvSpPr/>
          <p:nvPr/>
        </p:nvSpPr>
        <p:spPr>
          <a:xfrm>
            <a:off x="166697" y="5651847"/>
            <a:ext cx="5450647" cy="833259"/>
          </a:xfrm>
          <a:prstGeom prst="rect">
            <a:avLst/>
          </a:prstGeom>
          <a:noFill/>
          <a:ln w="5715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Oval 10">
            <a:extLst>
              <a:ext uri="{FF2B5EF4-FFF2-40B4-BE49-F238E27FC236}">
                <a16:creationId xmlns:a16="http://schemas.microsoft.com/office/drawing/2014/main" id="{D77FAE44-842E-4CE0-5948-FA172700D6A5}"/>
              </a:ext>
            </a:extLst>
          </p:cNvPr>
          <p:cNvSpPr/>
          <p:nvPr/>
        </p:nvSpPr>
        <p:spPr>
          <a:xfrm>
            <a:off x="5485169" y="687224"/>
            <a:ext cx="771625" cy="771625"/>
          </a:xfrm>
          <a:prstGeom prst="ellipse">
            <a:avLst/>
          </a:prstGeom>
          <a:solidFill>
            <a:srgbClr val="FFFF00"/>
          </a:solidFill>
          <a:ln w="38100">
            <a:solidFill>
              <a:srgbClr val="7030A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TextBox 11">
            <a:extLst>
              <a:ext uri="{FF2B5EF4-FFF2-40B4-BE49-F238E27FC236}">
                <a16:creationId xmlns:a16="http://schemas.microsoft.com/office/drawing/2014/main" id="{6AFDB1B1-2EE7-4E4C-A086-CB6F0C7116B6}"/>
              </a:ext>
            </a:extLst>
          </p:cNvPr>
          <p:cNvSpPr txBox="1"/>
          <p:nvPr/>
        </p:nvSpPr>
        <p:spPr>
          <a:xfrm>
            <a:off x="5577203" y="804954"/>
            <a:ext cx="601347" cy="523220"/>
          </a:xfrm>
          <a:prstGeom prst="rect">
            <a:avLst/>
          </a:prstGeom>
          <a:noFill/>
        </p:spPr>
        <p:txBody>
          <a:bodyPr wrap="square" rtlCol="0">
            <a:spAutoFit/>
          </a:bodyPr>
          <a:lstStyle/>
          <a:p>
            <a:r>
              <a:rPr lang="en-US" sz="2800" b="1" dirty="0"/>
              <a:t>61</a:t>
            </a:r>
          </a:p>
        </p:txBody>
      </p:sp>
      <p:sp>
        <p:nvSpPr>
          <p:cNvPr id="13" name="TextBox 12">
            <a:extLst>
              <a:ext uri="{FF2B5EF4-FFF2-40B4-BE49-F238E27FC236}">
                <a16:creationId xmlns:a16="http://schemas.microsoft.com/office/drawing/2014/main" id="{36D53E2B-A206-ED4F-981E-95292141B73C}"/>
              </a:ext>
            </a:extLst>
          </p:cNvPr>
          <p:cNvSpPr txBox="1"/>
          <p:nvPr/>
        </p:nvSpPr>
        <p:spPr>
          <a:xfrm>
            <a:off x="5937966" y="5649891"/>
            <a:ext cx="6041831" cy="1163143"/>
          </a:xfrm>
          <a:prstGeom prst="rect">
            <a:avLst/>
          </a:prstGeom>
          <a:noFill/>
        </p:spPr>
        <p:txBody>
          <a:bodyPr wrap="square" numCol="3">
            <a:spAutoFit/>
          </a:bodyPr>
          <a:lstStyle/>
          <a:p>
            <a:r>
              <a:rPr lang="en-US" altLang="zh-TW" sz="1400" dirty="0"/>
              <a:t>Hanja: </a:t>
            </a:r>
            <a:r>
              <a:rPr lang="zh-TW" altLang="en-US" sz="1400" dirty="0">
                <a:latin typeface="DengXian" panose="02010600030101010101" pitchFamily="2" charset="-122"/>
                <a:ea typeface="DengXian" panose="02010600030101010101" pitchFamily="2" charset="-122"/>
              </a:rPr>
              <a:t>意</a:t>
            </a:r>
            <a:r>
              <a:rPr lang="zh-TW" altLang="en-US" sz="1400" dirty="0">
                <a:ea typeface="DengXian" panose="02010600030101010101" pitchFamily="2" charset="-122"/>
              </a:rPr>
              <a:t>       </a:t>
            </a:r>
            <a:endParaRPr lang="en-US" altLang="zh-TW" sz="1400" dirty="0">
              <a:ea typeface="DengXian" panose="02010600030101010101" pitchFamily="2" charset="-122"/>
            </a:endParaRPr>
          </a:p>
          <a:p>
            <a:r>
              <a:rPr lang="en-US" altLang="zh-TW" sz="1400" dirty="0">
                <a:ea typeface="DengXian" panose="02010600030101010101" pitchFamily="2" charset="-122"/>
              </a:rPr>
              <a:t>• Korean: </a:t>
            </a:r>
            <a:r>
              <a:rPr lang="en-US" altLang="zh-TW" sz="1400" dirty="0" err="1">
                <a:ea typeface="DengXian" panose="02010600030101010101" pitchFamily="2" charset="-122"/>
              </a:rPr>
              <a:t>ui</a:t>
            </a:r>
            <a:r>
              <a:rPr lang="en-US" altLang="zh-TW" sz="1400" dirty="0">
                <a:ea typeface="DengXian" panose="02010600030101010101" pitchFamily="2" charset="-122"/>
              </a:rPr>
              <a:t> (</a:t>
            </a:r>
            <a:r>
              <a:rPr lang="ko-KR" altLang="en-US" sz="1400" dirty="0">
                <a:latin typeface="+mn-ea"/>
              </a:rPr>
              <a:t>의</a:t>
            </a:r>
            <a:r>
              <a:rPr lang="en-US" altLang="ko-KR" sz="1400" dirty="0">
                <a:ea typeface="DengXian" panose="02010600030101010101" pitchFamily="2" charset="-122"/>
              </a:rPr>
              <a:t>)       </a:t>
            </a:r>
          </a:p>
          <a:p>
            <a:r>
              <a:rPr lang="en-US" altLang="ko-KR" sz="1400" dirty="0">
                <a:ea typeface="DengXian" panose="02010600030101010101" pitchFamily="2" charset="-122"/>
              </a:rPr>
              <a:t>• </a:t>
            </a:r>
            <a:r>
              <a:rPr lang="en-US" altLang="zh-TW" sz="1400" dirty="0">
                <a:ea typeface="DengXian" panose="02010600030101010101" pitchFamily="2" charset="-122"/>
              </a:rPr>
              <a:t>strokes: 13      </a:t>
            </a:r>
          </a:p>
          <a:p>
            <a:r>
              <a:rPr lang="en-US" altLang="zh-TW" sz="1400" dirty="0">
                <a:ea typeface="DengXian" panose="02010600030101010101" pitchFamily="2" charset="-122"/>
              </a:rPr>
              <a:t>• radical: 61+9 (</a:t>
            </a:r>
            <a:r>
              <a:rPr lang="zh-TW" altLang="en-US" sz="1400" dirty="0">
                <a:latin typeface="DengXian" panose="02010600030101010101" pitchFamily="2" charset="-122"/>
                <a:ea typeface="DengXian" panose="02010600030101010101" pitchFamily="2" charset="-122"/>
              </a:rPr>
              <a:t>心</a:t>
            </a:r>
            <a:r>
              <a:rPr lang="en-US" altLang="zh-TW" sz="1400" dirty="0">
                <a:latin typeface="DengXian" panose="02010600030101010101" pitchFamily="2" charset="-122"/>
                <a:ea typeface="DengXian" panose="02010600030101010101" pitchFamily="2" charset="-122"/>
              </a:rPr>
              <a:t>, </a:t>
            </a:r>
            <a:r>
              <a:rPr lang="zh-TW" altLang="en-US" sz="1400" dirty="0">
                <a:latin typeface="DengXian" panose="02010600030101010101" pitchFamily="2" charset="-122"/>
                <a:ea typeface="DengXian" panose="02010600030101010101" pitchFamily="2" charset="-122"/>
              </a:rPr>
              <a:t>忄</a:t>
            </a:r>
            <a:r>
              <a:rPr lang="en-US" altLang="zh-TW" sz="1400" dirty="0">
                <a:ea typeface="DengXian" panose="02010600030101010101" pitchFamily="2" charset="-122"/>
              </a:rPr>
              <a:t>)</a:t>
            </a:r>
          </a:p>
          <a:p>
            <a:r>
              <a:rPr lang="en-US" altLang="zh-TW" sz="1400" dirty="0">
                <a:ea typeface="DengXian" panose="02010600030101010101" pitchFamily="2" charset="-122"/>
              </a:rPr>
              <a:t>• Japanese: </a:t>
            </a:r>
            <a:r>
              <a:rPr lang="en-US" altLang="zh-TW" sz="1400" dirty="0" err="1">
                <a:ea typeface="DengXian" panose="02010600030101010101" pitchFamily="2" charset="-122"/>
              </a:rPr>
              <a:t>i</a:t>
            </a:r>
            <a:r>
              <a:rPr lang="en-US" altLang="zh-TW" sz="1400" dirty="0">
                <a:ea typeface="DengXian" panose="02010600030101010101" pitchFamily="2" charset="-122"/>
              </a:rPr>
              <a:t>, </a:t>
            </a:r>
            <a:r>
              <a:rPr lang="ja-JP" altLang="en-US" sz="1400" dirty="0">
                <a:ea typeface="DengXian" panose="02010600030101010101" pitchFamily="2" charset="-122"/>
              </a:rPr>
              <a:t>い </a:t>
            </a:r>
            <a:endParaRPr lang="en-US" altLang="ja-JP" sz="1400" dirty="0">
              <a:ea typeface="DengXian" panose="02010600030101010101" pitchFamily="2" charset="-122"/>
            </a:endParaRPr>
          </a:p>
          <a:p>
            <a:r>
              <a:rPr lang="en-US" altLang="ja-JP" sz="1400" dirty="0">
                <a:ea typeface="DengXian" panose="02010600030101010101" pitchFamily="2" charset="-122"/>
              </a:rPr>
              <a:t>(</a:t>
            </a:r>
            <a:r>
              <a:rPr lang="en-US" altLang="zh-TW" sz="1400" dirty="0" err="1">
                <a:ea typeface="DengXian" panose="02010600030101010101" pitchFamily="2" charset="-122"/>
              </a:rPr>
              <a:t>kun</a:t>
            </a:r>
            <a:r>
              <a:rPr lang="en-US" altLang="zh-TW" sz="1400" dirty="0">
                <a:ea typeface="DengXian" panose="02010600030101010101" pitchFamily="2" charset="-122"/>
              </a:rPr>
              <a:t>: </a:t>
            </a:r>
            <a:r>
              <a:rPr lang="en-US" altLang="zh-TW" sz="1400" dirty="0" err="1">
                <a:ea typeface="DengXian" panose="02010600030101010101" pitchFamily="2" charset="-122"/>
              </a:rPr>
              <a:t>omoi</a:t>
            </a:r>
            <a:r>
              <a:rPr lang="en-US" altLang="zh-TW" sz="1400" dirty="0">
                <a:ea typeface="DengXian" panose="02010600030101010101" pitchFamily="2" charset="-122"/>
              </a:rPr>
              <a:t>, </a:t>
            </a:r>
            <a:r>
              <a:rPr lang="ja-JP" altLang="en-US" sz="1400" dirty="0">
                <a:ea typeface="DengXian" panose="02010600030101010101" pitchFamily="2" charset="-122"/>
              </a:rPr>
              <a:t>おもい</a:t>
            </a:r>
            <a:r>
              <a:rPr lang="en-US" altLang="ja-JP" sz="1400" dirty="0">
                <a:ea typeface="DengXian" panose="02010600030101010101" pitchFamily="2" charset="-122"/>
              </a:rPr>
              <a:t>)     </a:t>
            </a:r>
          </a:p>
          <a:p>
            <a:r>
              <a:rPr lang="en-US" altLang="ja-JP" sz="1400" dirty="0">
                <a:ea typeface="DengXian" panose="02010600030101010101" pitchFamily="2" charset="-122"/>
              </a:rPr>
              <a:t>• </a:t>
            </a:r>
            <a:r>
              <a:rPr lang="en-US" altLang="zh-TW" sz="1400" dirty="0">
                <a:ea typeface="DengXian" panose="02010600030101010101" pitchFamily="2" charset="-122"/>
              </a:rPr>
              <a:t>JLPT: N4</a:t>
            </a:r>
          </a:p>
          <a:p>
            <a:r>
              <a:rPr lang="en-US" altLang="zh-TW" sz="1400" dirty="0">
                <a:ea typeface="DengXian" panose="02010600030101010101" pitchFamily="2" charset="-122"/>
              </a:rPr>
              <a:t>• meaning: mind; idea; thought; opinion</a:t>
            </a:r>
          </a:p>
          <a:p>
            <a:r>
              <a:rPr lang="en-US" altLang="zh-TW" sz="1400" dirty="0">
                <a:ea typeface="DengXian" panose="02010600030101010101" pitchFamily="2" charset="-122"/>
              </a:rPr>
              <a:t>• pinyin: yì</a:t>
            </a:r>
          </a:p>
          <a:p>
            <a:r>
              <a:rPr lang="en-US" altLang="zh-TW" sz="1400" dirty="0">
                <a:ea typeface="DengXian" panose="02010600030101010101" pitchFamily="2" charset="-122"/>
              </a:rPr>
              <a:t>• 4 location(s): Thousand, </a:t>
            </a:r>
            <a:r>
              <a:rPr lang="en-US" altLang="zh-TW" sz="1400" dirty="0" err="1">
                <a:ea typeface="DengXian" panose="02010600030101010101" pitchFamily="2" charset="-122"/>
              </a:rPr>
              <a:t>TenOx</a:t>
            </a:r>
            <a:r>
              <a:rPr lang="en-US" altLang="zh-TW" sz="1400" dirty="0">
                <a:ea typeface="DengXian" panose="02010600030101010101" pitchFamily="2" charset="-122"/>
              </a:rPr>
              <a:t>, </a:t>
            </a:r>
            <a:r>
              <a:rPr lang="en-US" altLang="zh-TW" sz="1400" dirty="0" err="1">
                <a:ea typeface="DengXian" panose="02010600030101010101" pitchFamily="2" charset="-122"/>
              </a:rPr>
              <a:t>Uisang</a:t>
            </a:r>
            <a:r>
              <a:rPr lang="en-US" altLang="zh-TW" sz="1400" dirty="0">
                <a:ea typeface="DengXian" panose="02010600030101010101" pitchFamily="2" charset="-122"/>
              </a:rPr>
              <a:t>, </a:t>
            </a:r>
            <a:r>
              <a:rPr lang="en-US" altLang="zh-TW" sz="1400" dirty="0" err="1">
                <a:ea typeface="DengXian" panose="02010600030101010101" pitchFamily="2" charset="-122"/>
              </a:rPr>
              <a:t>XuanZang</a:t>
            </a:r>
            <a:endParaRPr lang="en-US" altLang="zh-TW" sz="1400" dirty="0">
              <a:ea typeface="DengXian" panose="02010600030101010101" pitchFamily="2" charset="-122"/>
            </a:endParaRPr>
          </a:p>
          <a:p>
            <a:r>
              <a:rPr lang="en-US" altLang="zh-TW" sz="1400" dirty="0">
                <a:ea typeface="DengXian" panose="02010600030101010101" pitchFamily="2" charset="-122"/>
              </a:rPr>
              <a:t>• comp: </a:t>
            </a:r>
            <a:r>
              <a:rPr lang="zh-TW" altLang="en-US" sz="1400" dirty="0">
                <a:latin typeface="DengXian" panose="02010600030101010101" pitchFamily="2" charset="-122"/>
                <a:ea typeface="DengXian" panose="02010600030101010101" pitchFamily="2" charset="-122"/>
              </a:rPr>
              <a:t>音 </a:t>
            </a:r>
            <a:r>
              <a:rPr lang="en-US" altLang="zh-TW" sz="1400" dirty="0">
                <a:latin typeface="DengXian" panose="02010600030101010101" pitchFamily="2" charset="-122"/>
                <a:ea typeface="DengXian" panose="02010600030101010101" pitchFamily="2" charset="-122"/>
              </a:rPr>
              <a:t>+ </a:t>
            </a:r>
            <a:r>
              <a:rPr lang="zh-TW" altLang="en-US" sz="1400" dirty="0">
                <a:latin typeface="DengXian" panose="02010600030101010101" pitchFamily="2" charset="-122"/>
                <a:ea typeface="DengXian" panose="02010600030101010101" pitchFamily="2" charset="-122"/>
              </a:rPr>
              <a:t>心</a:t>
            </a:r>
            <a:endParaRPr lang="en-US" altLang="zh-TW" sz="1400" dirty="0">
              <a:latin typeface="DengXian" panose="02010600030101010101" pitchFamily="2" charset="-122"/>
              <a:ea typeface="DengXian" panose="02010600030101010101" pitchFamily="2" charset="-122"/>
            </a:endParaRPr>
          </a:p>
          <a:p>
            <a:r>
              <a:rPr lang="en-US" altLang="zh-TW" sz="1400" dirty="0">
                <a:ea typeface="DengXian" panose="02010600030101010101" pitchFamily="2" charset="-122"/>
              </a:rPr>
              <a:t>• sub: </a:t>
            </a:r>
            <a:r>
              <a:rPr lang="zh-CN" altLang="en-US" sz="1400" dirty="0">
                <a:latin typeface="DengXian" panose="02010600030101010101" pitchFamily="2" charset="-122"/>
                <a:ea typeface="DengXian" panose="02010600030101010101" pitchFamily="2" charset="-122"/>
              </a:rPr>
              <a:t>立日亠䒑囗一丶丷</a:t>
            </a:r>
            <a:endParaRPr lang="en-US" sz="1400" dirty="0">
              <a:latin typeface="DengXian" panose="02010600030101010101" pitchFamily="2" charset="-122"/>
              <a:ea typeface="DengXian" panose="02010600030101010101" pitchFamily="2" charset="-122"/>
            </a:endParaRPr>
          </a:p>
        </p:txBody>
      </p:sp>
      <p:sp>
        <p:nvSpPr>
          <p:cNvPr id="14" name="Rectangle 13">
            <a:extLst>
              <a:ext uri="{FF2B5EF4-FFF2-40B4-BE49-F238E27FC236}">
                <a16:creationId xmlns:a16="http://schemas.microsoft.com/office/drawing/2014/main" id="{7D8DD695-9DAB-42E5-2CED-069F8F165D31}"/>
              </a:ext>
            </a:extLst>
          </p:cNvPr>
          <p:cNvSpPr/>
          <p:nvPr/>
        </p:nvSpPr>
        <p:spPr>
          <a:xfrm>
            <a:off x="5937965" y="5649891"/>
            <a:ext cx="6087336" cy="1144448"/>
          </a:xfrm>
          <a:prstGeom prst="rect">
            <a:avLst/>
          </a:prstGeom>
          <a:no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5" name="2024_11_08_165855">
            <a:hlinkClick r:id="" action="ppaction://media"/>
            <a:extLst>
              <a:ext uri="{FF2B5EF4-FFF2-40B4-BE49-F238E27FC236}">
                <a16:creationId xmlns:a16="http://schemas.microsoft.com/office/drawing/2014/main" id="{375D86CE-A50F-D6C6-82A7-EFB935C34BAC}"/>
              </a:ext>
            </a:extLst>
          </p:cNvPr>
          <p:cNvPicPr>
            <a:picLocks noChangeAspect="1"/>
          </p:cNvPicPr>
          <p:nvPr>
            <a:videoFile r:link="rId2"/>
            <p:extLst>
              <p:ext uri="{DAA4B4D4-6D71-4841-9C94-3DE7FCFB9230}">
                <p14:media xmlns:p14="http://schemas.microsoft.com/office/powerpoint/2010/main" r:embed="rId1"/>
              </p:ext>
            </p:extLst>
          </p:nvPr>
        </p:nvPicPr>
        <p:blipFill>
          <a:blip r:embed="rId5"/>
          <a:stretch>
            <a:fillRect/>
          </a:stretch>
        </p:blipFill>
        <p:spPr>
          <a:xfrm>
            <a:off x="6559148" y="559892"/>
            <a:ext cx="5084984" cy="5050857"/>
          </a:xfrm>
          <a:prstGeom prst="rect">
            <a:avLst/>
          </a:prstGeom>
        </p:spPr>
      </p:pic>
      <p:cxnSp>
        <p:nvCxnSpPr>
          <p:cNvPr id="17" name="Straight Arrow Connector 16">
            <a:extLst>
              <a:ext uri="{FF2B5EF4-FFF2-40B4-BE49-F238E27FC236}">
                <a16:creationId xmlns:a16="http://schemas.microsoft.com/office/drawing/2014/main" id="{AC8E8EAE-5349-7E60-1E7F-40CB452ABBF9}"/>
              </a:ext>
            </a:extLst>
          </p:cNvPr>
          <p:cNvCxnSpPr/>
          <p:nvPr/>
        </p:nvCxnSpPr>
        <p:spPr>
          <a:xfrm>
            <a:off x="2106592" y="393539"/>
            <a:ext cx="457200" cy="293685"/>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19" name="Straight Arrow Connector 18">
            <a:extLst>
              <a:ext uri="{FF2B5EF4-FFF2-40B4-BE49-F238E27FC236}">
                <a16:creationId xmlns:a16="http://schemas.microsoft.com/office/drawing/2014/main" id="{0A105CBA-547C-2A86-9D4D-FF9A5E55CE0E}"/>
              </a:ext>
            </a:extLst>
          </p:cNvPr>
          <p:cNvCxnSpPr/>
          <p:nvPr/>
        </p:nvCxnSpPr>
        <p:spPr>
          <a:xfrm>
            <a:off x="804441" y="1024359"/>
            <a:ext cx="3536065" cy="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21" name="Straight Arrow Connector 20">
            <a:extLst>
              <a:ext uri="{FF2B5EF4-FFF2-40B4-BE49-F238E27FC236}">
                <a16:creationId xmlns:a16="http://schemas.microsoft.com/office/drawing/2014/main" id="{BAFBACCA-93C9-CF5C-6E95-87FC930D5367}"/>
              </a:ext>
            </a:extLst>
          </p:cNvPr>
          <p:cNvCxnSpPr/>
          <p:nvPr/>
        </p:nvCxnSpPr>
        <p:spPr>
          <a:xfrm>
            <a:off x="1666754" y="1279003"/>
            <a:ext cx="266218" cy="289367"/>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23" name="Straight Arrow Connector 22">
            <a:extLst>
              <a:ext uri="{FF2B5EF4-FFF2-40B4-BE49-F238E27FC236}">
                <a16:creationId xmlns:a16="http://schemas.microsoft.com/office/drawing/2014/main" id="{E86FC685-3555-851B-B4F3-CB16E7E0B48A}"/>
              </a:ext>
            </a:extLst>
          </p:cNvPr>
          <p:cNvCxnSpPr/>
          <p:nvPr/>
        </p:nvCxnSpPr>
        <p:spPr>
          <a:xfrm flipH="1">
            <a:off x="3159889" y="1267428"/>
            <a:ext cx="289367" cy="355268"/>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25" name="Straight Arrow Connector 24">
            <a:extLst>
              <a:ext uri="{FF2B5EF4-FFF2-40B4-BE49-F238E27FC236}">
                <a16:creationId xmlns:a16="http://schemas.microsoft.com/office/drawing/2014/main" id="{955E3B37-A935-36EB-B9D3-5CD6D20052BF}"/>
              </a:ext>
            </a:extLst>
          </p:cNvPr>
          <p:cNvCxnSpPr/>
          <p:nvPr/>
        </p:nvCxnSpPr>
        <p:spPr>
          <a:xfrm>
            <a:off x="399327" y="1823013"/>
            <a:ext cx="4334719" cy="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27" name="Straight Arrow Connector 26">
            <a:extLst>
              <a:ext uri="{FF2B5EF4-FFF2-40B4-BE49-F238E27FC236}">
                <a16:creationId xmlns:a16="http://schemas.microsoft.com/office/drawing/2014/main" id="{D2B47F6D-EA17-8FCA-0617-9E0B1932D4D3}"/>
              </a:ext>
            </a:extLst>
          </p:cNvPr>
          <p:cNvCxnSpPr/>
          <p:nvPr/>
        </p:nvCxnSpPr>
        <p:spPr>
          <a:xfrm>
            <a:off x="1209554" y="2546430"/>
            <a:ext cx="0" cy="931762"/>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29" name="Straight Connector 28">
            <a:extLst>
              <a:ext uri="{FF2B5EF4-FFF2-40B4-BE49-F238E27FC236}">
                <a16:creationId xmlns:a16="http://schemas.microsoft.com/office/drawing/2014/main" id="{DFB76142-0832-E597-37E3-D8686832B973}"/>
              </a:ext>
            </a:extLst>
          </p:cNvPr>
          <p:cNvCxnSpPr/>
          <p:nvPr/>
        </p:nvCxnSpPr>
        <p:spPr>
          <a:xfrm>
            <a:off x="1111170" y="2349661"/>
            <a:ext cx="2916820" cy="0"/>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31" name="Straight Arrow Connector 30">
            <a:extLst>
              <a:ext uri="{FF2B5EF4-FFF2-40B4-BE49-F238E27FC236}">
                <a16:creationId xmlns:a16="http://schemas.microsoft.com/office/drawing/2014/main" id="{D537BADF-1FE6-C920-98E8-58D8057C6B2F}"/>
              </a:ext>
            </a:extLst>
          </p:cNvPr>
          <p:cNvCxnSpPr/>
          <p:nvPr/>
        </p:nvCxnSpPr>
        <p:spPr>
          <a:xfrm>
            <a:off x="4016415" y="2361235"/>
            <a:ext cx="0" cy="1067765"/>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33" name="Straight Arrow Connector 32">
            <a:extLst>
              <a:ext uri="{FF2B5EF4-FFF2-40B4-BE49-F238E27FC236}">
                <a16:creationId xmlns:a16="http://schemas.microsoft.com/office/drawing/2014/main" id="{6DC67E22-9F1B-AA6D-63C6-98E02BC4244E}"/>
              </a:ext>
            </a:extLst>
          </p:cNvPr>
          <p:cNvCxnSpPr/>
          <p:nvPr/>
        </p:nvCxnSpPr>
        <p:spPr>
          <a:xfrm>
            <a:off x="1365813" y="2899458"/>
            <a:ext cx="2476982" cy="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35" name="Straight Arrow Connector 34">
            <a:extLst>
              <a:ext uri="{FF2B5EF4-FFF2-40B4-BE49-F238E27FC236}">
                <a16:creationId xmlns:a16="http://schemas.microsoft.com/office/drawing/2014/main" id="{0334A22A-C22E-9681-7CF6-E2B841579D9D}"/>
              </a:ext>
            </a:extLst>
          </p:cNvPr>
          <p:cNvCxnSpPr/>
          <p:nvPr/>
        </p:nvCxnSpPr>
        <p:spPr>
          <a:xfrm>
            <a:off x="1406324" y="3429000"/>
            <a:ext cx="2442258" cy="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37" name="Straight Arrow Connector 36">
            <a:extLst>
              <a:ext uri="{FF2B5EF4-FFF2-40B4-BE49-F238E27FC236}">
                <a16:creationId xmlns:a16="http://schemas.microsoft.com/office/drawing/2014/main" id="{856628AE-4A67-8310-5A92-FA0FDAF26DFB}"/>
              </a:ext>
            </a:extLst>
          </p:cNvPr>
          <p:cNvCxnSpPr/>
          <p:nvPr/>
        </p:nvCxnSpPr>
        <p:spPr>
          <a:xfrm flipH="1">
            <a:off x="671332" y="4045352"/>
            <a:ext cx="439838" cy="613458"/>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39" name="Straight Connector 38">
            <a:extLst>
              <a:ext uri="{FF2B5EF4-FFF2-40B4-BE49-F238E27FC236}">
                <a16:creationId xmlns:a16="http://schemas.microsoft.com/office/drawing/2014/main" id="{87046121-222E-949A-AA13-F9F60B71CB58}"/>
              </a:ext>
            </a:extLst>
          </p:cNvPr>
          <p:cNvCxnSpPr/>
          <p:nvPr/>
        </p:nvCxnSpPr>
        <p:spPr>
          <a:xfrm>
            <a:off x="1799863" y="4051139"/>
            <a:ext cx="69448" cy="723418"/>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41" name="Straight Connector 40">
            <a:extLst>
              <a:ext uri="{FF2B5EF4-FFF2-40B4-BE49-F238E27FC236}">
                <a16:creationId xmlns:a16="http://schemas.microsoft.com/office/drawing/2014/main" id="{DEDFB7D3-A08E-0339-68C7-1ECC6F5FE39C}"/>
              </a:ext>
            </a:extLst>
          </p:cNvPr>
          <p:cNvCxnSpPr>
            <a:cxnSpLocks/>
          </p:cNvCxnSpPr>
          <p:nvPr/>
        </p:nvCxnSpPr>
        <p:spPr>
          <a:xfrm>
            <a:off x="1847029" y="4774557"/>
            <a:ext cx="1602227" cy="104825"/>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43" name="Straight Arrow Connector 42">
            <a:extLst>
              <a:ext uri="{FF2B5EF4-FFF2-40B4-BE49-F238E27FC236}">
                <a16:creationId xmlns:a16="http://schemas.microsoft.com/office/drawing/2014/main" id="{77C18052-F965-44F3-551F-0C26A1597FA2}"/>
              </a:ext>
            </a:extLst>
          </p:cNvPr>
          <p:cNvCxnSpPr/>
          <p:nvPr/>
        </p:nvCxnSpPr>
        <p:spPr>
          <a:xfrm flipV="1">
            <a:off x="3449256" y="4412848"/>
            <a:ext cx="277792" cy="467374"/>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45" name="Straight Arrow Connector 44">
            <a:extLst>
              <a:ext uri="{FF2B5EF4-FFF2-40B4-BE49-F238E27FC236}">
                <a16:creationId xmlns:a16="http://schemas.microsoft.com/office/drawing/2014/main" id="{664BD1AA-1152-D810-9836-AB3EF6A24D64}"/>
              </a:ext>
            </a:extLst>
          </p:cNvPr>
          <p:cNvCxnSpPr/>
          <p:nvPr/>
        </p:nvCxnSpPr>
        <p:spPr>
          <a:xfrm>
            <a:off x="2529935" y="3790709"/>
            <a:ext cx="410902" cy="428263"/>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47" name="Straight Arrow Connector 46">
            <a:extLst>
              <a:ext uri="{FF2B5EF4-FFF2-40B4-BE49-F238E27FC236}">
                <a16:creationId xmlns:a16="http://schemas.microsoft.com/office/drawing/2014/main" id="{92D322D9-AF3B-AC68-3509-63575A7DD61C}"/>
              </a:ext>
            </a:extLst>
          </p:cNvPr>
          <p:cNvCxnSpPr>
            <a:cxnSpLocks/>
          </p:cNvCxnSpPr>
          <p:nvPr/>
        </p:nvCxnSpPr>
        <p:spPr>
          <a:xfrm>
            <a:off x="4093384" y="4004840"/>
            <a:ext cx="532435" cy="564267"/>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sp>
        <p:nvSpPr>
          <p:cNvPr id="49" name="TextBox 48">
            <a:extLst>
              <a:ext uri="{FF2B5EF4-FFF2-40B4-BE49-F238E27FC236}">
                <a16:creationId xmlns:a16="http://schemas.microsoft.com/office/drawing/2014/main" id="{457F757C-68F9-A5C8-CBE3-D9E394AD7D88}"/>
              </a:ext>
            </a:extLst>
          </p:cNvPr>
          <p:cNvSpPr txBox="1"/>
          <p:nvPr/>
        </p:nvSpPr>
        <p:spPr>
          <a:xfrm>
            <a:off x="2385251" y="117857"/>
            <a:ext cx="457200" cy="369332"/>
          </a:xfrm>
          <a:prstGeom prst="rect">
            <a:avLst/>
          </a:prstGeom>
          <a:noFill/>
        </p:spPr>
        <p:txBody>
          <a:bodyPr wrap="square" rtlCol="0">
            <a:spAutoFit/>
          </a:bodyPr>
          <a:lstStyle/>
          <a:p>
            <a:r>
              <a:rPr lang="en-US" b="1" dirty="0"/>
              <a:t>1</a:t>
            </a:r>
          </a:p>
        </p:txBody>
      </p:sp>
      <p:sp>
        <p:nvSpPr>
          <p:cNvPr id="50" name="TextBox 49">
            <a:extLst>
              <a:ext uri="{FF2B5EF4-FFF2-40B4-BE49-F238E27FC236}">
                <a16:creationId xmlns:a16="http://schemas.microsoft.com/office/drawing/2014/main" id="{4FE7171E-5700-D841-4623-4839C7DF9C7D}"/>
              </a:ext>
            </a:extLst>
          </p:cNvPr>
          <p:cNvSpPr txBox="1"/>
          <p:nvPr/>
        </p:nvSpPr>
        <p:spPr>
          <a:xfrm>
            <a:off x="804441" y="540381"/>
            <a:ext cx="561372" cy="369332"/>
          </a:xfrm>
          <a:prstGeom prst="rect">
            <a:avLst/>
          </a:prstGeom>
          <a:noFill/>
        </p:spPr>
        <p:txBody>
          <a:bodyPr wrap="square" rtlCol="0">
            <a:spAutoFit/>
          </a:bodyPr>
          <a:lstStyle/>
          <a:p>
            <a:r>
              <a:rPr lang="en-US" b="1" dirty="0"/>
              <a:t>2</a:t>
            </a:r>
          </a:p>
        </p:txBody>
      </p:sp>
      <p:sp>
        <p:nvSpPr>
          <p:cNvPr id="51" name="TextBox 50">
            <a:extLst>
              <a:ext uri="{FF2B5EF4-FFF2-40B4-BE49-F238E27FC236}">
                <a16:creationId xmlns:a16="http://schemas.microsoft.com/office/drawing/2014/main" id="{F8FC4AF9-343B-23A7-5D59-057AB05FB7CB}"/>
              </a:ext>
            </a:extLst>
          </p:cNvPr>
          <p:cNvSpPr txBox="1"/>
          <p:nvPr/>
        </p:nvSpPr>
        <p:spPr>
          <a:xfrm>
            <a:off x="2031357" y="1165737"/>
            <a:ext cx="399326" cy="369332"/>
          </a:xfrm>
          <a:prstGeom prst="rect">
            <a:avLst/>
          </a:prstGeom>
          <a:noFill/>
        </p:spPr>
        <p:txBody>
          <a:bodyPr wrap="square" rtlCol="0">
            <a:spAutoFit/>
          </a:bodyPr>
          <a:lstStyle/>
          <a:p>
            <a:r>
              <a:rPr lang="en-US" b="1" dirty="0"/>
              <a:t>3</a:t>
            </a:r>
          </a:p>
        </p:txBody>
      </p:sp>
      <p:sp>
        <p:nvSpPr>
          <p:cNvPr id="52" name="TextBox 51">
            <a:extLst>
              <a:ext uri="{FF2B5EF4-FFF2-40B4-BE49-F238E27FC236}">
                <a16:creationId xmlns:a16="http://schemas.microsoft.com/office/drawing/2014/main" id="{D52509D9-0AC8-A8C8-FA12-6187D653A156}"/>
              </a:ext>
            </a:extLst>
          </p:cNvPr>
          <p:cNvSpPr txBox="1"/>
          <p:nvPr/>
        </p:nvSpPr>
        <p:spPr>
          <a:xfrm>
            <a:off x="2773714" y="1165737"/>
            <a:ext cx="508812" cy="369332"/>
          </a:xfrm>
          <a:prstGeom prst="rect">
            <a:avLst/>
          </a:prstGeom>
          <a:noFill/>
        </p:spPr>
        <p:txBody>
          <a:bodyPr wrap="square" rtlCol="0">
            <a:spAutoFit/>
          </a:bodyPr>
          <a:lstStyle/>
          <a:p>
            <a:r>
              <a:rPr lang="en-US" b="1" dirty="0"/>
              <a:t>4</a:t>
            </a:r>
          </a:p>
        </p:txBody>
      </p:sp>
      <p:sp>
        <p:nvSpPr>
          <p:cNvPr id="53" name="TextBox 52">
            <a:extLst>
              <a:ext uri="{FF2B5EF4-FFF2-40B4-BE49-F238E27FC236}">
                <a16:creationId xmlns:a16="http://schemas.microsoft.com/office/drawing/2014/main" id="{DF805B61-232E-F447-A49D-56B83B0EC99B}"/>
              </a:ext>
            </a:extLst>
          </p:cNvPr>
          <p:cNvSpPr txBox="1"/>
          <p:nvPr/>
        </p:nvSpPr>
        <p:spPr>
          <a:xfrm>
            <a:off x="375820" y="1339035"/>
            <a:ext cx="538221" cy="369331"/>
          </a:xfrm>
          <a:prstGeom prst="rect">
            <a:avLst/>
          </a:prstGeom>
          <a:noFill/>
        </p:spPr>
        <p:txBody>
          <a:bodyPr wrap="square" rtlCol="0">
            <a:spAutoFit/>
          </a:bodyPr>
          <a:lstStyle/>
          <a:p>
            <a:r>
              <a:rPr lang="en-US" b="1" dirty="0"/>
              <a:t>5</a:t>
            </a:r>
          </a:p>
        </p:txBody>
      </p:sp>
      <p:sp>
        <p:nvSpPr>
          <p:cNvPr id="54" name="TextBox 53">
            <a:extLst>
              <a:ext uri="{FF2B5EF4-FFF2-40B4-BE49-F238E27FC236}">
                <a16:creationId xmlns:a16="http://schemas.microsoft.com/office/drawing/2014/main" id="{8A65738F-D24A-997F-48F0-A25A56CBB255}"/>
              </a:ext>
            </a:extLst>
          </p:cNvPr>
          <p:cNvSpPr txBox="1"/>
          <p:nvPr/>
        </p:nvSpPr>
        <p:spPr>
          <a:xfrm>
            <a:off x="750549" y="2684187"/>
            <a:ext cx="283232" cy="369332"/>
          </a:xfrm>
          <a:prstGeom prst="rect">
            <a:avLst/>
          </a:prstGeom>
          <a:noFill/>
        </p:spPr>
        <p:txBody>
          <a:bodyPr wrap="square" rtlCol="0">
            <a:spAutoFit/>
          </a:bodyPr>
          <a:lstStyle/>
          <a:p>
            <a:r>
              <a:rPr lang="en-US" b="1" dirty="0"/>
              <a:t>6</a:t>
            </a:r>
          </a:p>
        </p:txBody>
      </p:sp>
      <p:sp>
        <p:nvSpPr>
          <p:cNvPr id="55" name="TextBox 54">
            <a:extLst>
              <a:ext uri="{FF2B5EF4-FFF2-40B4-BE49-F238E27FC236}">
                <a16:creationId xmlns:a16="http://schemas.microsoft.com/office/drawing/2014/main" id="{FF185145-6BC3-2DAD-2F0C-D905D4CC9810}"/>
              </a:ext>
            </a:extLst>
          </p:cNvPr>
          <p:cNvSpPr txBox="1"/>
          <p:nvPr/>
        </p:nvSpPr>
        <p:spPr>
          <a:xfrm>
            <a:off x="711844" y="2207707"/>
            <a:ext cx="473149" cy="369332"/>
          </a:xfrm>
          <a:prstGeom prst="rect">
            <a:avLst/>
          </a:prstGeom>
          <a:noFill/>
        </p:spPr>
        <p:txBody>
          <a:bodyPr wrap="square" rtlCol="0">
            <a:spAutoFit/>
          </a:bodyPr>
          <a:lstStyle/>
          <a:p>
            <a:r>
              <a:rPr lang="en-US" b="1" dirty="0"/>
              <a:t>7</a:t>
            </a:r>
          </a:p>
        </p:txBody>
      </p:sp>
      <p:sp>
        <p:nvSpPr>
          <p:cNvPr id="56" name="TextBox 55">
            <a:extLst>
              <a:ext uri="{FF2B5EF4-FFF2-40B4-BE49-F238E27FC236}">
                <a16:creationId xmlns:a16="http://schemas.microsoft.com/office/drawing/2014/main" id="{6865692C-7AE5-A4B3-DE83-87A06A72D0CC}"/>
              </a:ext>
            </a:extLst>
          </p:cNvPr>
          <p:cNvSpPr txBox="1"/>
          <p:nvPr/>
        </p:nvSpPr>
        <p:spPr>
          <a:xfrm>
            <a:off x="1642737" y="2491616"/>
            <a:ext cx="383699" cy="353943"/>
          </a:xfrm>
          <a:prstGeom prst="rect">
            <a:avLst/>
          </a:prstGeom>
          <a:noFill/>
        </p:spPr>
        <p:txBody>
          <a:bodyPr wrap="square" rtlCol="0">
            <a:spAutoFit/>
          </a:bodyPr>
          <a:lstStyle/>
          <a:p>
            <a:r>
              <a:rPr lang="en-US" sz="1700" b="1" dirty="0"/>
              <a:t>8</a:t>
            </a:r>
          </a:p>
        </p:txBody>
      </p:sp>
      <p:sp>
        <p:nvSpPr>
          <p:cNvPr id="57" name="TextBox 56">
            <a:extLst>
              <a:ext uri="{FF2B5EF4-FFF2-40B4-BE49-F238E27FC236}">
                <a16:creationId xmlns:a16="http://schemas.microsoft.com/office/drawing/2014/main" id="{380F4DEE-F889-9179-A383-BA15224045FE}"/>
              </a:ext>
            </a:extLst>
          </p:cNvPr>
          <p:cNvSpPr txBox="1"/>
          <p:nvPr/>
        </p:nvSpPr>
        <p:spPr>
          <a:xfrm>
            <a:off x="1670850" y="3021157"/>
            <a:ext cx="307793" cy="353943"/>
          </a:xfrm>
          <a:prstGeom prst="rect">
            <a:avLst/>
          </a:prstGeom>
          <a:noFill/>
        </p:spPr>
        <p:txBody>
          <a:bodyPr wrap="square" rtlCol="0">
            <a:spAutoFit/>
          </a:bodyPr>
          <a:lstStyle/>
          <a:p>
            <a:r>
              <a:rPr lang="en-US" sz="1700" b="1" dirty="0"/>
              <a:t>9</a:t>
            </a:r>
          </a:p>
        </p:txBody>
      </p:sp>
      <p:sp>
        <p:nvSpPr>
          <p:cNvPr id="58" name="TextBox 57">
            <a:extLst>
              <a:ext uri="{FF2B5EF4-FFF2-40B4-BE49-F238E27FC236}">
                <a16:creationId xmlns:a16="http://schemas.microsoft.com/office/drawing/2014/main" id="{A2CC4DDF-5C91-13A4-CAB9-07B270FF0210}"/>
              </a:ext>
            </a:extLst>
          </p:cNvPr>
          <p:cNvSpPr txBox="1"/>
          <p:nvPr/>
        </p:nvSpPr>
        <p:spPr>
          <a:xfrm>
            <a:off x="530630" y="3775544"/>
            <a:ext cx="439838" cy="369332"/>
          </a:xfrm>
          <a:prstGeom prst="rect">
            <a:avLst/>
          </a:prstGeom>
          <a:noFill/>
        </p:spPr>
        <p:txBody>
          <a:bodyPr wrap="square" rtlCol="0">
            <a:spAutoFit/>
          </a:bodyPr>
          <a:lstStyle/>
          <a:p>
            <a:r>
              <a:rPr lang="en-US" b="1" dirty="0"/>
              <a:t>10</a:t>
            </a:r>
          </a:p>
        </p:txBody>
      </p:sp>
      <p:sp>
        <p:nvSpPr>
          <p:cNvPr id="61" name="TextBox 60">
            <a:extLst>
              <a:ext uri="{FF2B5EF4-FFF2-40B4-BE49-F238E27FC236}">
                <a16:creationId xmlns:a16="http://schemas.microsoft.com/office/drawing/2014/main" id="{A51D7594-13CA-CCC2-FE17-E54EB69C22D4}"/>
              </a:ext>
            </a:extLst>
          </p:cNvPr>
          <p:cNvSpPr txBox="1"/>
          <p:nvPr/>
        </p:nvSpPr>
        <p:spPr>
          <a:xfrm>
            <a:off x="1997219" y="4144876"/>
            <a:ext cx="532435" cy="369332"/>
          </a:xfrm>
          <a:prstGeom prst="rect">
            <a:avLst/>
          </a:prstGeom>
          <a:noFill/>
        </p:spPr>
        <p:txBody>
          <a:bodyPr wrap="square" rtlCol="0">
            <a:spAutoFit/>
          </a:bodyPr>
          <a:lstStyle/>
          <a:p>
            <a:r>
              <a:rPr lang="en-US" b="1" dirty="0"/>
              <a:t>11</a:t>
            </a:r>
          </a:p>
        </p:txBody>
      </p:sp>
      <p:sp>
        <p:nvSpPr>
          <p:cNvPr id="62" name="TextBox 61">
            <a:extLst>
              <a:ext uri="{FF2B5EF4-FFF2-40B4-BE49-F238E27FC236}">
                <a16:creationId xmlns:a16="http://schemas.microsoft.com/office/drawing/2014/main" id="{60B6D9F0-856C-6FDC-BDB0-5E6F61122EB5}"/>
              </a:ext>
            </a:extLst>
          </p:cNvPr>
          <p:cNvSpPr txBox="1"/>
          <p:nvPr/>
        </p:nvSpPr>
        <p:spPr>
          <a:xfrm>
            <a:off x="2892020" y="3698049"/>
            <a:ext cx="598553" cy="369332"/>
          </a:xfrm>
          <a:prstGeom prst="rect">
            <a:avLst/>
          </a:prstGeom>
          <a:noFill/>
        </p:spPr>
        <p:txBody>
          <a:bodyPr wrap="square" rtlCol="0">
            <a:spAutoFit/>
          </a:bodyPr>
          <a:lstStyle/>
          <a:p>
            <a:r>
              <a:rPr lang="en-US" b="1" dirty="0"/>
              <a:t>12</a:t>
            </a:r>
          </a:p>
        </p:txBody>
      </p:sp>
      <p:sp>
        <p:nvSpPr>
          <p:cNvPr id="63" name="TextBox 62">
            <a:extLst>
              <a:ext uri="{FF2B5EF4-FFF2-40B4-BE49-F238E27FC236}">
                <a16:creationId xmlns:a16="http://schemas.microsoft.com/office/drawing/2014/main" id="{BE50F906-40BE-8D52-E115-0E3EDFFAA50A}"/>
              </a:ext>
            </a:extLst>
          </p:cNvPr>
          <p:cNvSpPr txBox="1"/>
          <p:nvPr/>
        </p:nvSpPr>
        <p:spPr>
          <a:xfrm>
            <a:off x="4353338" y="3749062"/>
            <a:ext cx="604131" cy="369332"/>
          </a:xfrm>
          <a:prstGeom prst="rect">
            <a:avLst/>
          </a:prstGeom>
          <a:noFill/>
        </p:spPr>
        <p:txBody>
          <a:bodyPr wrap="square" rtlCol="0">
            <a:spAutoFit/>
          </a:bodyPr>
          <a:lstStyle/>
          <a:p>
            <a:r>
              <a:rPr lang="en-US" b="1" dirty="0">
                <a:highlight>
                  <a:srgbClr val="00FF00"/>
                </a:highlight>
              </a:rPr>
              <a:t>13</a:t>
            </a:r>
          </a:p>
        </p:txBody>
      </p:sp>
    </p:spTree>
    <p:extLst>
      <p:ext uri="{BB962C8B-B14F-4D97-AF65-F5344CB8AC3E}">
        <p14:creationId xmlns:p14="http://schemas.microsoft.com/office/powerpoint/2010/main" val="276735503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mediacall" presetSubtype="0" fill="hold" nodeType="clickEffect">
                                  <p:stCondLst>
                                    <p:cond delay="0"/>
                                  </p:stCondLst>
                                  <p:childTnLst>
                                    <p:cmd type="call" cmd="playFrom(0.0)">
                                      <p:cBhvr>
                                        <p:cTn id="6" dur="19534" fill="hold"/>
                                        <p:tgtEl>
                                          <p:spTgt spid="15"/>
                                        </p:tgtEl>
                                      </p:cBhvr>
                                    </p:cmd>
                                  </p:childTnLst>
                                </p:cTn>
                              </p:par>
                            </p:childTnLst>
                          </p:cTn>
                        </p:par>
                      </p:childTnLst>
                    </p:cTn>
                  </p:par>
                </p:childTnLst>
              </p:cTn>
              <p:prevCondLst>
                <p:cond evt="onPrev" delay="0">
                  <p:tgtEl>
                    <p:sldTgt/>
                  </p:tgtEl>
                </p:cond>
              </p:prevCondLst>
              <p:nextCondLst>
                <p:cond evt="onNext" delay="0">
                  <p:tgtEl>
                    <p:sldTgt/>
                  </p:tgtEl>
                </p:cond>
              </p:nextCondLst>
            </p:seq>
            <p:video>
              <p:cMediaNode vol="80000">
                <p:cTn id="7" fill="hold" display="0">
                  <p:stCondLst>
                    <p:cond delay="indefinite"/>
                  </p:stCondLst>
                </p:cTn>
                <p:tgtEl>
                  <p:spTgt spid="15"/>
                </p:tgtEl>
              </p:cMediaNode>
            </p:video>
            <p:seq concurrent="1" nextAc="seek">
              <p:cTn id="8" restart="whenNotActive" fill="hold" evtFilter="cancelBubble" nodeType="interactiveSeq">
                <p:stCondLst>
                  <p:cond evt="onClick" delay="0">
                    <p:tgtEl>
                      <p:spTgt spid="15"/>
                    </p:tgtEl>
                  </p:cond>
                </p:stCondLst>
                <p:endSync evt="end" delay="0">
                  <p:rtn val="all"/>
                </p:endSync>
                <p:childTnLst>
                  <p:par>
                    <p:cTn id="9" fill="hold">
                      <p:stCondLst>
                        <p:cond delay="0"/>
                      </p:stCondLst>
                      <p:childTnLst>
                        <p:par>
                          <p:cTn id="10" fill="hold">
                            <p:stCondLst>
                              <p:cond delay="0"/>
                            </p:stCondLst>
                            <p:childTnLst>
                              <p:par>
                                <p:cTn id="11" presetID="2" presetClass="mediacall" presetSubtype="0" fill="hold" nodeType="clickEffect">
                                  <p:stCondLst>
                                    <p:cond delay="0"/>
                                  </p:stCondLst>
                                  <p:childTnLst>
                                    <p:cmd type="call" cmd="togglePause">
                                      <p:cBhvr>
                                        <p:cTn id="12" dur="1" fill="hold"/>
                                        <p:tgtEl>
                                          <p:spTgt spid="15"/>
                                        </p:tgtEl>
                                      </p:cBhvr>
                                    </p:cmd>
                                  </p:childTnLst>
                                </p:cTn>
                              </p:par>
                            </p:childTnLst>
                          </p:cTn>
                        </p:par>
                      </p:childTnLst>
                    </p:cTn>
                  </p:par>
                </p:childTnLst>
              </p:cTn>
              <p:nextCondLst>
                <p:cond evt="onClick" delay="0">
                  <p:tgtEl>
                    <p:spTgt spid="15"/>
                  </p:tgtEl>
                </p:cond>
              </p:nextCondLst>
            </p:seq>
          </p:childTnLst>
        </p:cTn>
      </p:par>
    </p:tnLst>
  </p:timing>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AA3DEDFA-D220-C8FA-76F7-33BE209B32C6}"/>
              </a:ext>
            </a:extLst>
          </p:cNvPr>
          <p:cNvPicPr>
            <a:picLocks noChangeAspect="1"/>
          </p:cNvPicPr>
          <p:nvPr/>
        </p:nvPicPr>
        <p:blipFill>
          <a:blip r:embed="rId4"/>
          <a:stretch>
            <a:fillRect/>
          </a:stretch>
        </p:blipFill>
        <p:spPr>
          <a:xfrm>
            <a:off x="381651" y="73976"/>
            <a:ext cx="5039474" cy="5321085"/>
          </a:xfrm>
          <a:prstGeom prst="rect">
            <a:avLst/>
          </a:prstGeom>
        </p:spPr>
      </p:pic>
      <p:sp>
        <p:nvSpPr>
          <p:cNvPr id="4" name="TextBox 3">
            <a:extLst>
              <a:ext uri="{FF2B5EF4-FFF2-40B4-BE49-F238E27FC236}">
                <a16:creationId xmlns:a16="http://schemas.microsoft.com/office/drawing/2014/main" id="{00FEEECC-7540-B87B-DBA6-2E0EB5E01533}"/>
              </a:ext>
            </a:extLst>
          </p:cNvPr>
          <p:cNvSpPr txBox="1"/>
          <p:nvPr/>
        </p:nvSpPr>
        <p:spPr>
          <a:xfrm>
            <a:off x="166697" y="5651847"/>
            <a:ext cx="5771268" cy="1200329"/>
          </a:xfrm>
          <a:prstGeom prst="rect">
            <a:avLst/>
          </a:prstGeom>
          <a:noFill/>
        </p:spPr>
        <p:txBody>
          <a:bodyPr wrap="square" numCol="3">
            <a:spAutoFit/>
          </a:bodyPr>
          <a:lstStyle/>
          <a:p>
            <a:r>
              <a:rPr lang="en-US" sz="2400" dirty="0"/>
              <a:t>Kor: </a:t>
            </a:r>
            <a:r>
              <a:rPr lang="en-US" sz="2400" b="1" dirty="0" err="1"/>
              <a:t>seong</a:t>
            </a:r>
            <a:endParaRPr lang="en-US" sz="2400" b="1" dirty="0"/>
          </a:p>
          <a:p>
            <a:r>
              <a:rPr lang="en-US" sz="2400" dirty="0"/>
              <a:t>Jap: </a:t>
            </a:r>
            <a:r>
              <a:rPr lang="en-US" sz="2400" b="1" dirty="0"/>
              <a:t>shō</a:t>
            </a:r>
          </a:p>
          <a:p>
            <a:endParaRPr lang="en-US" sz="2400" dirty="0"/>
          </a:p>
          <a:p>
            <a:r>
              <a:rPr lang="en-US" sz="2400" dirty="0"/>
              <a:t>Viet: </a:t>
            </a:r>
            <a:r>
              <a:rPr lang="en-US" sz="2400" b="1" dirty="0"/>
              <a:t>thanh</a:t>
            </a:r>
          </a:p>
          <a:p>
            <a:r>
              <a:rPr lang="en-US" sz="2400" dirty="0"/>
              <a:t>Man: </a:t>
            </a:r>
            <a:r>
              <a:rPr lang="en-US" altLang="zh-TW" sz="2400" b="1" dirty="0">
                <a:ea typeface="DengXian" panose="02010600030101010101" pitchFamily="2" charset="-122"/>
              </a:rPr>
              <a:t>shēng</a:t>
            </a:r>
          </a:p>
          <a:p>
            <a:endParaRPr lang="en-US" sz="2400" dirty="0"/>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24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        聲</a:t>
            </a:r>
            <a:endParaRPr lang="en-US" altLang="zh-TW" sz="2400" b="1" dirty="0">
              <a:solidFill>
                <a:prstClr val="black"/>
              </a:solidFill>
              <a:ea typeface="DengXian" panose="02010600030101010101" pitchFamily="2" charset="-122"/>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altLang="zh-TW" sz="2400" b="1" dirty="0">
                <a:solidFill>
                  <a:prstClr val="black"/>
                </a:solidFill>
                <a:ea typeface="DengXian" panose="02010600030101010101" pitchFamily="2" charset="-122"/>
              </a:rPr>
              <a:t>       sound</a:t>
            </a:r>
            <a:endParaRPr lang="en-US" altLang="zh-TW" sz="2400" dirty="0">
              <a:solidFill>
                <a:prstClr val="black"/>
              </a:solidFill>
              <a:highlight>
                <a:srgbClr val="00FF00"/>
              </a:highlight>
              <a:ea typeface="DengXian" panose="02010600030101010101" pitchFamily="2" charset="-122"/>
            </a:endParaRPr>
          </a:p>
        </p:txBody>
      </p:sp>
      <p:sp>
        <p:nvSpPr>
          <p:cNvPr id="5" name="TextBox 4">
            <a:extLst>
              <a:ext uri="{FF2B5EF4-FFF2-40B4-BE49-F238E27FC236}">
                <a16:creationId xmlns:a16="http://schemas.microsoft.com/office/drawing/2014/main" id="{36016AB4-9D30-DD17-67E2-7710EF1FCCA9}"/>
              </a:ext>
            </a:extLst>
          </p:cNvPr>
          <p:cNvSpPr txBox="1"/>
          <p:nvPr/>
        </p:nvSpPr>
        <p:spPr>
          <a:xfrm>
            <a:off x="7697164" y="135839"/>
            <a:ext cx="4224760" cy="369332"/>
          </a:xfrm>
          <a:prstGeom prst="rect">
            <a:avLst/>
          </a:prstGeom>
          <a:noFill/>
        </p:spPr>
        <p:txBody>
          <a:bodyPr wrap="square" rtlCol="0">
            <a:spAutoFit/>
          </a:bodyPr>
          <a:lstStyle/>
          <a:p>
            <a:r>
              <a:rPr lang="zh-TW" altLang="en-US" b="1" dirty="0">
                <a:latin typeface="DengXian" panose="02010600030101010101" pitchFamily="2" charset="-122"/>
                <a:ea typeface="DengXian" panose="02010600030101010101" pitchFamily="2" charset="-122"/>
              </a:rPr>
              <a:t>無 色 </a:t>
            </a:r>
            <a:r>
              <a:rPr lang="zh-TW" altLang="en-US" b="1" dirty="0">
                <a:highlight>
                  <a:srgbClr val="00FFFF"/>
                </a:highlight>
                <a:latin typeface="DengXian" panose="02010600030101010101" pitchFamily="2" charset="-122"/>
                <a:ea typeface="DengXian" panose="02010600030101010101" pitchFamily="2" charset="-122"/>
              </a:rPr>
              <a:t>聲</a:t>
            </a:r>
            <a:r>
              <a:rPr lang="zh-TW" altLang="en-US" b="1" dirty="0">
                <a:latin typeface="DengXian" panose="02010600030101010101" pitchFamily="2" charset="-122"/>
                <a:ea typeface="DengXian" panose="02010600030101010101" pitchFamily="2" charset="-122"/>
              </a:rPr>
              <a:t> 香 味 觸 法     </a:t>
            </a:r>
            <a:r>
              <a:rPr lang="en-US" altLang="zh-TW" b="1" dirty="0">
                <a:solidFill>
                  <a:srgbClr val="FF0000"/>
                </a:solidFill>
                <a:latin typeface="DengXian" panose="02010600030101010101" pitchFamily="2" charset="-122"/>
                <a:ea typeface="DengXian" panose="02010600030101010101" pitchFamily="2" charset="-122"/>
              </a:rPr>
              <a:t>12</a:t>
            </a:r>
            <a:endParaRPr lang="en-US" b="1" dirty="0">
              <a:solidFill>
                <a:srgbClr val="FF0000"/>
              </a:solidFill>
              <a:ea typeface="DengXian" panose="02010600030101010101" pitchFamily="2" charset="-122"/>
            </a:endParaRPr>
          </a:p>
        </p:txBody>
      </p:sp>
      <p:sp>
        <p:nvSpPr>
          <p:cNvPr id="6" name="Rectangle 5">
            <a:extLst>
              <a:ext uri="{FF2B5EF4-FFF2-40B4-BE49-F238E27FC236}">
                <a16:creationId xmlns:a16="http://schemas.microsoft.com/office/drawing/2014/main" id="{9C462B73-4F4E-79DD-4023-58A7B3F33954}"/>
              </a:ext>
            </a:extLst>
          </p:cNvPr>
          <p:cNvSpPr/>
          <p:nvPr/>
        </p:nvSpPr>
        <p:spPr>
          <a:xfrm>
            <a:off x="7552481" y="135839"/>
            <a:ext cx="3171463" cy="369332"/>
          </a:xfrm>
          <a:prstGeom prst="rect">
            <a:avLst/>
          </a:prstGeom>
          <a:no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Rectangle 6">
            <a:extLst>
              <a:ext uri="{FF2B5EF4-FFF2-40B4-BE49-F238E27FC236}">
                <a16:creationId xmlns:a16="http://schemas.microsoft.com/office/drawing/2014/main" id="{30006883-60D9-DF60-9D9A-12524C3FD43D}"/>
              </a:ext>
            </a:extLst>
          </p:cNvPr>
          <p:cNvSpPr/>
          <p:nvPr/>
        </p:nvSpPr>
        <p:spPr>
          <a:xfrm>
            <a:off x="166697" y="5651847"/>
            <a:ext cx="5450647" cy="833259"/>
          </a:xfrm>
          <a:prstGeom prst="rect">
            <a:avLst/>
          </a:prstGeom>
          <a:noFill/>
          <a:ln w="5715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Oval 7">
            <a:extLst>
              <a:ext uri="{FF2B5EF4-FFF2-40B4-BE49-F238E27FC236}">
                <a16:creationId xmlns:a16="http://schemas.microsoft.com/office/drawing/2014/main" id="{3D063E39-46CA-76A4-3A10-8961A4C3CC51}"/>
              </a:ext>
            </a:extLst>
          </p:cNvPr>
          <p:cNvSpPr/>
          <p:nvPr/>
        </p:nvSpPr>
        <p:spPr>
          <a:xfrm>
            <a:off x="5485169" y="687224"/>
            <a:ext cx="771625" cy="771625"/>
          </a:xfrm>
          <a:prstGeom prst="ellipse">
            <a:avLst/>
          </a:prstGeom>
          <a:solidFill>
            <a:srgbClr val="FFFF00"/>
          </a:solidFill>
          <a:ln w="38100">
            <a:solidFill>
              <a:srgbClr val="7030A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TextBox 8">
            <a:extLst>
              <a:ext uri="{FF2B5EF4-FFF2-40B4-BE49-F238E27FC236}">
                <a16:creationId xmlns:a16="http://schemas.microsoft.com/office/drawing/2014/main" id="{B56DCAC5-1948-DA9A-FE01-58BA3AC232A7}"/>
              </a:ext>
            </a:extLst>
          </p:cNvPr>
          <p:cNvSpPr txBox="1"/>
          <p:nvPr/>
        </p:nvSpPr>
        <p:spPr>
          <a:xfrm>
            <a:off x="5577203" y="804954"/>
            <a:ext cx="601347" cy="523220"/>
          </a:xfrm>
          <a:prstGeom prst="rect">
            <a:avLst/>
          </a:prstGeom>
          <a:noFill/>
        </p:spPr>
        <p:txBody>
          <a:bodyPr wrap="square" rtlCol="0">
            <a:spAutoFit/>
          </a:bodyPr>
          <a:lstStyle/>
          <a:p>
            <a:r>
              <a:rPr lang="en-US" sz="2800" b="1" dirty="0"/>
              <a:t>62</a:t>
            </a:r>
          </a:p>
        </p:txBody>
      </p:sp>
      <p:sp>
        <p:nvSpPr>
          <p:cNvPr id="10" name="TextBox 9">
            <a:extLst>
              <a:ext uri="{FF2B5EF4-FFF2-40B4-BE49-F238E27FC236}">
                <a16:creationId xmlns:a16="http://schemas.microsoft.com/office/drawing/2014/main" id="{7126EE90-6995-AD0D-470A-095CDC6E6FD6}"/>
              </a:ext>
            </a:extLst>
          </p:cNvPr>
          <p:cNvSpPr txBox="1"/>
          <p:nvPr/>
        </p:nvSpPr>
        <p:spPr>
          <a:xfrm>
            <a:off x="5937966" y="5649891"/>
            <a:ext cx="6041831" cy="1163143"/>
          </a:xfrm>
          <a:prstGeom prst="rect">
            <a:avLst/>
          </a:prstGeom>
          <a:noFill/>
        </p:spPr>
        <p:txBody>
          <a:bodyPr wrap="square" numCol="3">
            <a:spAutoFit/>
          </a:bodyPr>
          <a:lstStyle/>
          <a:p>
            <a:r>
              <a:rPr lang="en-US" altLang="zh-TW" sz="1400" dirty="0"/>
              <a:t>Hanja: </a:t>
            </a:r>
            <a:r>
              <a:rPr lang="zh-TW" altLang="en-US" sz="1400" dirty="0">
                <a:ea typeface="DengXian" panose="02010600030101010101" pitchFamily="2" charset="-122"/>
              </a:rPr>
              <a:t>聲       </a:t>
            </a:r>
            <a:endParaRPr lang="en-US" altLang="zh-TW" sz="1400" dirty="0">
              <a:ea typeface="DengXian" panose="02010600030101010101" pitchFamily="2" charset="-122"/>
            </a:endParaRPr>
          </a:p>
          <a:p>
            <a:r>
              <a:rPr lang="en-US" altLang="zh-TW" sz="1400" dirty="0">
                <a:ea typeface="DengXian" panose="02010600030101010101" pitchFamily="2" charset="-122"/>
              </a:rPr>
              <a:t>• Korean: </a:t>
            </a:r>
            <a:r>
              <a:rPr lang="en-US" altLang="zh-TW" sz="1400" dirty="0" err="1">
                <a:ea typeface="DengXian" panose="02010600030101010101" pitchFamily="2" charset="-122"/>
              </a:rPr>
              <a:t>seong</a:t>
            </a:r>
            <a:r>
              <a:rPr lang="en-US" altLang="zh-TW" sz="1400" dirty="0">
                <a:ea typeface="DengXian" panose="02010600030101010101" pitchFamily="2" charset="-122"/>
              </a:rPr>
              <a:t> (</a:t>
            </a:r>
            <a:r>
              <a:rPr lang="ko-KR" altLang="en-US" sz="1400" dirty="0">
                <a:latin typeface="+mn-ea"/>
              </a:rPr>
              <a:t>성</a:t>
            </a:r>
            <a:r>
              <a:rPr lang="en-US" altLang="ko-KR" sz="1400" dirty="0">
                <a:ea typeface="DengXian" panose="02010600030101010101" pitchFamily="2" charset="-122"/>
              </a:rPr>
              <a:t>)  [</a:t>
            </a:r>
            <a:r>
              <a:rPr lang="en-US" altLang="zh-TW" sz="1400" dirty="0">
                <a:ea typeface="DengXian" panose="02010600030101010101" pitchFamily="2" charset="-122"/>
              </a:rPr>
              <a:t>song]       • strokes: 17      • radical: 128+11 (</a:t>
            </a:r>
            <a:r>
              <a:rPr lang="zh-TW" altLang="en-US" sz="1400" dirty="0">
                <a:ea typeface="DengXian" panose="02010600030101010101" pitchFamily="2" charset="-122"/>
              </a:rPr>
              <a:t>耳</a:t>
            </a:r>
            <a:r>
              <a:rPr lang="en-US" altLang="zh-TW" sz="1400" dirty="0">
                <a:ea typeface="DengXian" panose="02010600030101010101" pitchFamily="2" charset="-122"/>
              </a:rPr>
              <a:t>)</a:t>
            </a:r>
          </a:p>
          <a:p>
            <a:r>
              <a:rPr lang="en-US" altLang="zh-TW" sz="1400" dirty="0">
                <a:ea typeface="DengXian" panose="02010600030101010101" pitchFamily="2" charset="-122"/>
              </a:rPr>
              <a:t>• Japanese: shō, </a:t>
            </a:r>
            <a:r>
              <a:rPr lang="ja-JP" altLang="en-US" sz="1400" dirty="0">
                <a:ea typeface="DengXian" panose="02010600030101010101" pitchFamily="2" charset="-122"/>
              </a:rPr>
              <a:t>しょう </a:t>
            </a:r>
            <a:r>
              <a:rPr lang="en-US" altLang="ja-JP" sz="1400" dirty="0">
                <a:ea typeface="DengXian" panose="02010600030101010101" pitchFamily="2" charset="-122"/>
              </a:rPr>
              <a:t>(</a:t>
            </a:r>
            <a:r>
              <a:rPr lang="en-US" altLang="zh-TW" sz="1400" dirty="0" err="1">
                <a:ea typeface="DengXian" panose="02010600030101010101" pitchFamily="2" charset="-122"/>
              </a:rPr>
              <a:t>kun</a:t>
            </a:r>
            <a:r>
              <a:rPr lang="en-US" altLang="zh-TW" sz="1400" dirty="0">
                <a:ea typeface="DengXian" panose="02010600030101010101" pitchFamily="2" charset="-122"/>
              </a:rPr>
              <a:t>: </a:t>
            </a:r>
            <a:r>
              <a:rPr lang="en-US" altLang="zh-TW" sz="1400" dirty="0" err="1">
                <a:ea typeface="DengXian" panose="02010600030101010101" pitchFamily="2" charset="-122"/>
              </a:rPr>
              <a:t>koe</a:t>
            </a:r>
            <a:r>
              <a:rPr lang="en-US" altLang="zh-TW" sz="1400" dirty="0">
                <a:ea typeface="DengXian" panose="02010600030101010101" pitchFamily="2" charset="-122"/>
              </a:rPr>
              <a:t>, </a:t>
            </a:r>
            <a:r>
              <a:rPr lang="ja-JP" altLang="en-US" sz="1400" dirty="0">
                <a:ea typeface="DengXian" panose="02010600030101010101" pitchFamily="2" charset="-122"/>
              </a:rPr>
              <a:t>こえ</a:t>
            </a:r>
            <a:r>
              <a:rPr lang="en-US" altLang="ja-JP" sz="1400" dirty="0">
                <a:ea typeface="DengXian" panose="02010600030101010101" pitchFamily="2" charset="-122"/>
              </a:rPr>
              <a:t>)     </a:t>
            </a:r>
          </a:p>
          <a:p>
            <a:r>
              <a:rPr lang="en-US" altLang="ja-JP" sz="1400" dirty="0">
                <a:ea typeface="DengXian" panose="02010600030101010101" pitchFamily="2" charset="-122"/>
              </a:rPr>
              <a:t>• </a:t>
            </a:r>
            <a:r>
              <a:rPr lang="en-US" altLang="zh-TW" sz="1400" dirty="0">
                <a:ea typeface="DengXian" panose="02010600030101010101" pitchFamily="2" charset="-122"/>
              </a:rPr>
              <a:t>JLPT: NX     </a:t>
            </a:r>
          </a:p>
          <a:p>
            <a:r>
              <a:rPr lang="en-US" altLang="zh-TW" sz="1400" dirty="0">
                <a:ea typeface="DengXian" panose="02010600030101010101" pitchFamily="2" charset="-122"/>
              </a:rPr>
              <a:t>• meaning: sound</a:t>
            </a:r>
          </a:p>
          <a:p>
            <a:r>
              <a:rPr lang="en-US" sz="1400" dirty="0">
                <a:ea typeface="DengXian" panose="02010600030101010101" pitchFamily="2" charset="-122"/>
              </a:rPr>
              <a:t>• pinyin: shēng</a:t>
            </a:r>
          </a:p>
          <a:p>
            <a:r>
              <a:rPr lang="en-US" sz="1400" dirty="0">
                <a:ea typeface="DengXian" panose="02010600030101010101" pitchFamily="2" charset="-122"/>
              </a:rPr>
              <a:t>• 4 location(s): </a:t>
            </a:r>
            <a:r>
              <a:rPr lang="en-US" sz="1400" dirty="0" err="1">
                <a:ea typeface="DengXian" panose="02010600030101010101" pitchFamily="2" charset="-122"/>
              </a:rPr>
              <a:t>TenOx</a:t>
            </a:r>
            <a:r>
              <a:rPr lang="en-US" sz="1400" dirty="0">
                <a:ea typeface="DengXian" panose="02010600030101010101" pitchFamily="2" charset="-122"/>
              </a:rPr>
              <a:t>, </a:t>
            </a:r>
            <a:r>
              <a:rPr lang="en-US" sz="1400" dirty="0" err="1">
                <a:ea typeface="DengXian" panose="02010600030101010101" pitchFamily="2" charset="-122"/>
              </a:rPr>
              <a:t>XuanZang</a:t>
            </a:r>
            <a:r>
              <a:rPr lang="en-US" sz="1400" dirty="0">
                <a:ea typeface="DengXian" panose="02010600030101010101" pitchFamily="2" charset="-122"/>
              </a:rPr>
              <a:t>, Morning, Bell</a:t>
            </a:r>
          </a:p>
          <a:p>
            <a:r>
              <a:rPr lang="en-US" sz="1400" dirty="0">
                <a:ea typeface="DengXian" panose="02010600030101010101" pitchFamily="2" charset="-122"/>
              </a:rPr>
              <a:t>• comp:</a:t>
            </a:r>
            <a:r>
              <a:rPr lang="zh-TW" altLang="en-US" sz="1400" dirty="0">
                <a:ea typeface="DengXian" panose="02010600030101010101" pitchFamily="2" charset="-122"/>
              </a:rPr>
              <a:t>声 </a:t>
            </a:r>
            <a:r>
              <a:rPr lang="en-US" altLang="zh-TW" sz="1400" dirty="0">
                <a:ea typeface="DengXian" panose="02010600030101010101" pitchFamily="2" charset="-122"/>
              </a:rPr>
              <a:t>+ </a:t>
            </a:r>
            <a:r>
              <a:rPr lang="zh-TW" altLang="en-US" sz="1400" dirty="0">
                <a:ea typeface="DengXian" panose="02010600030101010101" pitchFamily="2" charset="-122"/>
              </a:rPr>
              <a:t>殳 </a:t>
            </a:r>
            <a:r>
              <a:rPr lang="en-US" altLang="zh-TW" sz="1400" dirty="0">
                <a:ea typeface="DengXian" panose="02010600030101010101" pitchFamily="2" charset="-122"/>
              </a:rPr>
              <a:t>+ </a:t>
            </a:r>
            <a:r>
              <a:rPr lang="zh-TW" altLang="en-US" sz="1400" dirty="0">
                <a:ea typeface="DengXian" panose="02010600030101010101" pitchFamily="2" charset="-122"/>
              </a:rPr>
              <a:t>耳</a:t>
            </a:r>
            <a:endParaRPr lang="en-US" altLang="zh-TW" sz="1400" dirty="0">
              <a:ea typeface="DengXian" panose="02010600030101010101" pitchFamily="2" charset="-122"/>
            </a:endParaRPr>
          </a:p>
          <a:p>
            <a:r>
              <a:rPr lang="en-US" sz="1400" dirty="0">
                <a:ea typeface="DengXian" panose="02010600030101010101" pitchFamily="2" charset="-122"/>
              </a:rPr>
              <a:t>• sub: </a:t>
            </a:r>
            <a:r>
              <a:rPr lang="zh-TW" altLang="en-US" sz="1400" dirty="0">
                <a:ea typeface="DengXian" panose="02010600030101010101" pitchFamily="2" charset="-122"/>
              </a:rPr>
              <a:t>士𠃜几又</a:t>
            </a:r>
            <a:endParaRPr lang="en-US" sz="1400" dirty="0">
              <a:ea typeface="DengXian" panose="02010600030101010101" pitchFamily="2" charset="-122"/>
            </a:endParaRPr>
          </a:p>
        </p:txBody>
      </p:sp>
      <p:sp>
        <p:nvSpPr>
          <p:cNvPr id="11" name="Rectangle 10">
            <a:extLst>
              <a:ext uri="{FF2B5EF4-FFF2-40B4-BE49-F238E27FC236}">
                <a16:creationId xmlns:a16="http://schemas.microsoft.com/office/drawing/2014/main" id="{5ADE1996-3273-48ED-441F-7D67CBD22BA2}"/>
              </a:ext>
            </a:extLst>
          </p:cNvPr>
          <p:cNvSpPr/>
          <p:nvPr/>
        </p:nvSpPr>
        <p:spPr>
          <a:xfrm>
            <a:off x="5937965" y="5649891"/>
            <a:ext cx="6087336" cy="1144448"/>
          </a:xfrm>
          <a:prstGeom prst="rect">
            <a:avLst/>
          </a:prstGeom>
          <a:no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2" name="2024_11_08_180617">
            <a:hlinkClick r:id="" action="ppaction://media"/>
            <a:extLst>
              <a:ext uri="{FF2B5EF4-FFF2-40B4-BE49-F238E27FC236}">
                <a16:creationId xmlns:a16="http://schemas.microsoft.com/office/drawing/2014/main" id="{5FA49ABD-370A-CA99-18AF-E736BA1E3220}"/>
              </a:ext>
            </a:extLst>
          </p:cNvPr>
          <p:cNvPicPr>
            <a:picLocks noChangeAspect="1"/>
          </p:cNvPicPr>
          <p:nvPr>
            <a:videoFile r:link="rId2"/>
            <p:extLst>
              <p:ext uri="{DAA4B4D4-6D71-4841-9C94-3DE7FCFB9230}">
                <p14:media xmlns:p14="http://schemas.microsoft.com/office/powerpoint/2010/main" r:embed="rId1"/>
              </p:ext>
            </p:extLst>
          </p:nvPr>
        </p:nvPicPr>
        <p:blipFill>
          <a:blip r:embed="rId5"/>
          <a:stretch>
            <a:fillRect/>
          </a:stretch>
        </p:blipFill>
        <p:spPr>
          <a:xfrm>
            <a:off x="6680682" y="571339"/>
            <a:ext cx="5039474" cy="5005652"/>
          </a:xfrm>
          <a:prstGeom prst="rect">
            <a:avLst/>
          </a:prstGeom>
        </p:spPr>
      </p:pic>
      <p:cxnSp>
        <p:nvCxnSpPr>
          <p:cNvPr id="14" name="Straight Arrow Connector 13">
            <a:extLst>
              <a:ext uri="{FF2B5EF4-FFF2-40B4-BE49-F238E27FC236}">
                <a16:creationId xmlns:a16="http://schemas.microsoft.com/office/drawing/2014/main" id="{6587E66E-0805-9723-C514-63916ADDCA79}"/>
              </a:ext>
            </a:extLst>
          </p:cNvPr>
          <p:cNvCxnSpPr/>
          <p:nvPr/>
        </p:nvCxnSpPr>
        <p:spPr>
          <a:xfrm>
            <a:off x="833377" y="873889"/>
            <a:ext cx="2100805" cy="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16" name="Straight Arrow Connector 15">
            <a:extLst>
              <a:ext uri="{FF2B5EF4-FFF2-40B4-BE49-F238E27FC236}">
                <a16:creationId xmlns:a16="http://schemas.microsoft.com/office/drawing/2014/main" id="{A9F6377A-BD77-D066-0542-DCEB3D465A88}"/>
              </a:ext>
            </a:extLst>
          </p:cNvPr>
          <p:cNvCxnSpPr/>
          <p:nvPr/>
        </p:nvCxnSpPr>
        <p:spPr>
          <a:xfrm>
            <a:off x="1921398" y="505171"/>
            <a:ext cx="0" cy="681234"/>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18" name="Straight Arrow Connector 17">
            <a:extLst>
              <a:ext uri="{FF2B5EF4-FFF2-40B4-BE49-F238E27FC236}">
                <a16:creationId xmlns:a16="http://schemas.microsoft.com/office/drawing/2014/main" id="{237B8150-7EF8-6F88-44B0-E57F0AB18096}"/>
              </a:ext>
            </a:extLst>
          </p:cNvPr>
          <p:cNvCxnSpPr/>
          <p:nvPr/>
        </p:nvCxnSpPr>
        <p:spPr>
          <a:xfrm>
            <a:off x="1006997" y="1348409"/>
            <a:ext cx="1707266" cy="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20" name="Straight Connector 19">
            <a:extLst>
              <a:ext uri="{FF2B5EF4-FFF2-40B4-BE49-F238E27FC236}">
                <a16:creationId xmlns:a16="http://schemas.microsoft.com/office/drawing/2014/main" id="{E448997C-1797-0D76-9905-E1328BA16129}"/>
              </a:ext>
            </a:extLst>
          </p:cNvPr>
          <p:cNvCxnSpPr>
            <a:cxnSpLocks/>
          </p:cNvCxnSpPr>
          <p:nvPr/>
        </p:nvCxnSpPr>
        <p:spPr>
          <a:xfrm>
            <a:off x="1030146" y="1765627"/>
            <a:ext cx="1707266" cy="0"/>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22" name="Straight Arrow Connector 21">
            <a:extLst>
              <a:ext uri="{FF2B5EF4-FFF2-40B4-BE49-F238E27FC236}">
                <a16:creationId xmlns:a16="http://schemas.microsoft.com/office/drawing/2014/main" id="{71D27017-DD00-55E4-5724-C59ED91B467C}"/>
              </a:ext>
            </a:extLst>
          </p:cNvPr>
          <p:cNvCxnSpPr>
            <a:cxnSpLocks/>
          </p:cNvCxnSpPr>
          <p:nvPr/>
        </p:nvCxnSpPr>
        <p:spPr>
          <a:xfrm>
            <a:off x="2714263" y="1787759"/>
            <a:ext cx="0" cy="486137"/>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24" name="Straight Arrow Connector 23">
            <a:extLst>
              <a:ext uri="{FF2B5EF4-FFF2-40B4-BE49-F238E27FC236}">
                <a16:creationId xmlns:a16="http://schemas.microsoft.com/office/drawing/2014/main" id="{EDA151AF-B41D-998D-F4D8-32450FF609E0}"/>
              </a:ext>
            </a:extLst>
          </p:cNvPr>
          <p:cNvCxnSpPr/>
          <p:nvPr/>
        </p:nvCxnSpPr>
        <p:spPr>
          <a:xfrm>
            <a:off x="1921398" y="1880886"/>
            <a:ext cx="0" cy="416689"/>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26" name="Straight Arrow Connector 25">
            <a:extLst>
              <a:ext uri="{FF2B5EF4-FFF2-40B4-BE49-F238E27FC236}">
                <a16:creationId xmlns:a16="http://schemas.microsoft.com/office/drawing/2014/main" id="{1D6C1AB8-6A8A-7F50-E045-AF7C2D446206}"/>
              </a:ext>
            </a:extLst>
          </p:cNvPr>
          <p:cNvCxnSpPr/>
          <p:nvPr/>
        </p:nvCxnSpPr>
        <p:spPr>
          <a:xfrm>
            <a:off x="1360025" y="2407534"/>
            <a:ext cx="1302152" cy="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29" name="Straight Connector 28">
            <a:extLst>
              <a:ext uri="{FF2B5EF4-FFF2-40B4-BE49-F238E27FC236}">
                <a16:creationId xmlns:a16="http://schemas.microsoft.com/office/drawing/2014/main" id="{73AC266F-EDB7-09D7-1A8A-39A0C0F357A1}"/>
              </a:ext>
            </a:extLst>
          </p:cNvPr>
          <p:cNvCxnSpPr>
            <a:cxnSpLocks/>
          </p:cNvCxnSpPr>
          <p:nvPr/>
        </p:nvCxnSpPr>
        <p:spPr>
          <a:xfrm>
            <a:off x="1088020" y="1926657"/>
            <a:ext cx="0" cy="480877"/>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31" name="Straight Arrow Connector 30">
            <a:extLst>
              <a:ext uri="{FF2B5EF4-FFF2-40B4-BE49-F238E27FC236}">
                <a16:creationId xmlns:a16="http://schemas.microsoft.com/office/drawing/2014/main" id="{D10BE3AF-C826-AC48-31E4-82A84565E413}"/>
              </a:ext>
            </a:extLst>
          </p:cNvPr>
          <p:cNvCxnSpPr/>
          <p:nvPr/>
        </p:nvCxnSpPr>
        <p:spPr>
          <a:xfrm flipH="1">
            <a:off x="781291" y="2407534"/>
            <a:ext cx="306729" cy="590309"/>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33" name="Straight Connector 32">
            <a:extLst>
              <a:ext uri="{FF2B5EF4-FFF2-40B4-BE49-F238E27FC236}">
                <a16:creationId xmlns:a16="http://schemas.microsoft.com/office/drawing/2014/main" id="{E65B57B9-4834-BCE5-E55C-99434B411E8A}"/>
              </a:ext>
            </a:extLst>
          </p:cNvPr>
          <p:cNvCxnSpPr>
            <a:cxnSpLocks/>
          </p:cNvCxnSpPr>
          <p:nvPr/>
        </p:nvCxnSpPr>
        <p:spPr>
          <a:xfrm flipV="1">
            <a:off x="3632131" y="752354"/>
            <a:ext cx="760461" cy="11575"/>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35" name="Straight Connector 34">
            <a:extLst>
              <a:ext uri="{FF2B5EF4-FFF2-40B4-BE49-F238E27FC236}">
                <a16:creationId xmlns:a16="http://schemas.microsoft.com/office/drawing/2014/main" id="{57F0486A-3DE9-897D-E7EC-C9A8304204AB}"/>
              </a:ext>
            </a:extLst>
          </p:cNvPr>
          <p:cNvCxnSpPr/>
          <p:nvPr/>
        </p:nvCxnSpPr>
        <p:spPr>
          <a:xfrm>
            <a:off x="4381018" y="763929"/>
            <a:ext cx="0" cy="422476"/>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39" name="Straight Connector 38">
            <a:extLst>
              <a:ext uri="{FF2B5EF4-FFF2-40B4-BE49-F238E27FC236}">
                <a16:creationId xmlns:a16="http://schemas.microsoft.com/office/drawing/2014/main" id="{40A17146-24FB-3652-0A6B-6EE73A24D4DF}"/>
              </a:ext>
            </a:extLst>
          </p:cNvPr>
          <p:cNvCxnSpPr/>
          <p:nvPr/>
        </p:nvCxnSpPr>
        <p:spPr>
          <a:xfrm>
            <a:off x="4392592" y="1186405"/>
            <a:ext cx="254643" cy="162004"/>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41" name="Straight Arrow Connector 40">
            <a:extLst>
              <a:ext uri="{FF2B5EF4-FFF2-40B4-BE49-F238E27FC236}">
                <a16:creationId xmlns:a16="http://schemas.microsoft.com/office/drawing/2014/main" id="{D2DFC013-1633-E3BF-281F-34A300E5C9DA}"/>
              </a:ext>
            </a:extLst>
          </p:cNvPr>
          <p:cNvCxnSpPr/>
          <p:nvPr/>
        </p:nvCxnSpPr>
        <p:spPr>
          <a:xfrm flipV="1">
            <a:off x="4647234" y="1328174"/>
            <a:ext cx="462989" cy="20234"/>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43" name="Straight Connector 42">
            <a:extLst>
              <a:ext uri="{FF2B5EF4-FFF2-40B4-BE49-F238E27FC236}">
                <a16:creationId xmlns:a16="http://schemas.microsoft.com/office/drawing/2014/main" id="{C4714AFF-36BE-6CF8-B874-995E49E8AC02}"/>
              </a:ext>
            </a:extLst>
          </p:cNvPr>
          <p:cNvCxnSpPr>
            <a:cxnSpLocks/>
          </p:cNvCxnSpPr>
          <p:nvPr/>
        </p:nvCxnSpPr>
        <p:spPr>
          <a:xfrm flipH="1">
            <a:off x="3368235" y="752354"/>
            <a:ext cx="53700" cy="434051"/>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46" name="Straight Arrow Connector 45">
            <a:extLst>
              <a:ext uri="{FF2B5EF4-FFF2-40B4-BE49-F238E27FC236}">
                <a16:creationId xmlns:a16="http://schemas.microsoft.com/office/drawing/2014/main" id="{86E193E1-3599-6A4F-106D-62D4E06D42AA}"/>
              </a:ext>
            </a:extLst>
          </p:cNvPr>
          <p:cNvCxnSpPr/>
          <p:nvPr/>
        </p:nvCxnSpPr>
        <p:spPr>
          <a:xfrm flipH="1">
            <a:off x="3180956" y="1186405"/>
            <a:ext cx="187279" cy="272444"/>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52" name="Straight Connector 51">
            <a:extLst>
              <a:ext uri="{FF2B5EF4-FFF2-40B4-BE49-F238E27FC236}">
                <a16:creationId xmlns:a16="http://schemas.microsoft.com/office/drawing/2014/main" id="{07706DE5-EBCF-C836-2C4B-4627784A4A38}"/>
              </a:ext>
            </a:extLst>
          </p:cNvPr>
          <p:cNvCxnSpPr/>
          <p:nvPr/>
        </p:nvCxnSpPr>
        <p:spPr>
          <a:xfrm>
            <a:off x="3180956" y="1805650"/>
            <a:ext cx="1466278" cy="0"/>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54" name="Straight Connector 53">
            <a:extLst>
              <a:ext uri="{FF2B5EF4-FFF2-40B4-BE49-F238E27FC236}">
                <a16:creationId xmlns:a16="http://schemas.microsoft.com/office/drawing/2014/main" id="{63F89084-D3AF-6F76-8269-08F6CAC9448E}"/>
              </a:ext>
            </a:extLst>
          </p:cNvPr>
          <p:cNvCxnSpPr/>
          <p:nvPr/>
        </p:nvCxnSpPr>
        <p:spPr>
          <a:xfrm flipH="1">
            <a:off x="3779134" y="1805650"/>
            <a:ext cx="868100" cy="769717"/>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56" name="Straight Arrow Connector 55">
            <a:extLst>
              <a:ext uri="{FF2B5EF4-FFF2-40B4-BE49-F238E27FC236}">
                <a16:creationId xmlns:a16="http://schemas.microsoft.com/office/drawing/2014/main" id="{C8B7BC61-5F5A-33D3-A7EA-222A9BF8436B}"/>
              </a:ext>
            </a:extLst>
          </p:cNvPr>
          <p:cNvCxnSpPr>
            <a:cxnSpLocks/>
          </p:cNvCxnSpPr>
          <p:nvPr/>
        </p:nvCxnSpPr>
        <p:spPr>
          <a:xfrm flipH="1">
            <a:off x="3115339" y="2571278"/>
            <a:ext cx="681494" cy="13141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58" name="Straight Connector 57">
            <a:extLst>
              <a:ext uri="{FF2B5EF4-FFF2-40B4-BE49-F238E27FC236}">
                <a16:creationId xmlns:a16="http://schemas.microsoft.com/office/drawing/2014/main" id="{F3488DAB-A1D9-5465-AE01-471BC561DEB0}"/>
              </a:ext>
            </a:extLst>
          </p:cNvPr>
          <p:cNvCxnSpPr/>
          <p:nvPr/>
        </p:nvCxnSpPr>
        <p:spPr>
          <a:xfrm>
            <a:off x="3553428" y="1979271"/>
            <a:ext cx="532435" cy="521299"/>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60" name="Straight Arrow Connector 59">
            <a:extLst>
              <a:ext uri="{FF2B5EF4-FFF2-40B4-BE49-F238E27FC236}">
                <a16:creationId xmlns:a16="http://schemas.microsoft.com/office/drawing/2014/main" id="{8D75A480-9555-8072-46B6-F0ABACC9159D}"/>
              </a:ext>
            </a:extLst>
          </p:cNvPr>
          <p:cNvCxnSpPr>
            <a:cxnSpLocks/>
          </p:cNvCxnSpPr>
          <p:nvPr/>
        </p:nvCxnSpPr>
        <p:spPr>
          <a:xfrm>
            <a:off x="4085863" y="2500570"/>
            <a:ext cx="924932" cy="331583"/>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64" name="Straight Arrow Connector 63">
            <a:extLst>
              <a:ext uri="{FF2B5EF4-FFF2-40B4-BE49-F238E27FC236}">
                <a16:creationId xmlns:a16="http://schemas.microsoft.com/office/drawing/2014/main" id="{299A3675-0254-4612-0C90-BCB5EC65A045}"/>
              </a:ext>
            </a:extLst>
          </p:cNvPr>
          <p:cNvCxnSpPr/>
          <p:nvPr/>
        </p:nvCxnSpPr>
        <p:spPr>
          <a:xfrm>
            <a:off x="1362765" y="3078866"/>
            <a:ext cx="3037545" cy="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66" name="Straight Arrow Connector 65">
            <a:extLst>
              <a:ext uri="{FF2B5EF4-FFF2-40B4-BE49-F238E27FC236}">
                <a16:creationId xmlns:a16="http://schemas.microsoft.com/office/drawing/2014/main" id="{F83F3ACF-7D24-4C4E-F788-EB425A901CEB}"/>
              </a:ext>
            </a:extLst>
          </p:cNvPr>
          <p:cNvCxnSpPr/>
          <p:nvPr/>
        </p:nvCxnSpPr>
        <p:spPr>
          <a:xfrm>
            <a:off x="1782501" y="3246699"/>
            <a:ext cx="0" cy="1064871"/>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68" name="Straight Arrow Connector 67">
            <a:extLst>
              <a:ext uri="{FF2B5EF4-FFF2-40B4-BE49-F238E27FC236}">
                <a16:creationId xmlns:a16="http://schemas.microsoft.com/office/drawing/2014/main" id="{71EB6A99-128C-82C8-C17A-BE3B4E630D2B}"/>
              </a:ext>
            </a:extLst>
          </p:cNvPr>
          <p:cNvCxnSpPr>
            <a:cxnSpLocks/>
          </p:cNvCxnSpPr>
          <p:nvPr/>
        </p:nvCxnSpPr>
        <p:spPr>
          <a:xfrm>
            <a:off x="4022203" y="3246698"/>
            <a:ext cx="0" cy="1904036"/>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71" name="Straight Arrow Connector 70">
            <a:extLst>
              <a:ext uri="{FF2B5EF4-FFF2-40B4-BE49-F238E27FC236}">
                <a16:creationId xmlns:a16="http://schemas.microsoft.com/office/drawing/2014/main" id="{0FBB3A7D-8F89-917F-CCF6-4DEF27001D33}"/>
              </a:ext>
            </a:extLst>
          </p:cNvPr>
          <p:cNvCxnSpPr/>
          <p:nvPr/>
        </p:nvCxnSpPr>
        <p:spPr>
          <a:xfrm>
            <a:off x="2011101" y="3553428"/>
            <a:ext cx="1808544" cy="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73" name="Straight Arrow Connector 72">
            <a:extLst>
              <a:ext uri="{FF2B5EF4-FFF2-40B4-BE49-F238E27FC236}">
                <a16:creationId xmlns:a16="http://schemas.microsoft.com/office/drawing/2014/main" id="{22F85C2E-66C0-4B40-4BFB-B8FAE00001F0}"/>
              </a:ext>
            </a:extLst>
          </p:cNvPr>
          <p:cNvCxnSpPr/>
          <p:nvPr/>
        </p:nvCxnSpPr>
        <p:spPr>
          <a:xfrm>
            <a:off x="2011101" y="4068501"/>
            <a:ext cx="1808544" cy="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75" name="Straight Arrow Connector 74">
            <a:extLst>
              <a:ext uri="{FF2B5EF4-FFF2-40B4-BE49-F238E27FC236}">
                <a16:creationId xmlns:a16="http://schemas.microsoft.com/office/drawing/2014/main" id="{76804375-9E1E-AD16-23E8-FE19FE63E455}"/>
              </a:ext>
            </a:extLst>
          </p:cNvPr>
          <p:cNvCxnSpPr>
            <a:cxnSpLocks/>
          </p:cNvCxnSpPr>
          <p:nvPr/>
        </p:nvCxnSpPr>
        <p:spPr>
          <a:xfrm flipV="1">
            <a:off x="833377" y="4502552"/>
            <a:ext cx="4177418" cy="109958"/>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sp>
        <p:nvSpPr>
          <p:cNvPr id="77" name="TextBox 76">
            <a:extLst>
              <a:ext uri="{FF2B5EF4-FFF2-40B4-BE49-F238E27FC236}">
                <a16:creationId xmlns:a16="http://schemas.microsoft.com/office/drawing/2014/main" id="{3EB35EDA-722D-EA6A-8768-4E04F69546EF}"/>
              </a:ext>
            </a:extLst>
          </p:cNvPr>
          <p:cNvSpPr txBox="1"/>
          <p:nvPr/>
        </p:nvSpPr>
        <p:spPr>
          <a:xfrm>
            <a:off x="442166" y="677634"/>
            <a:ext cx="439126" cy="369332"/>
          </a:xfrm>
          <a:prstGeom prst="rect">
            <a:avLst/>
          </a:prstGeom>
          <a:noFill/>
        </p:spPr>
        <p:txBody>
          <a:bodyPr wrap="square" rtlCol="0">
            <a:spAutoFit/>
          </a:bodyPr>
          <a:lstStyle/>
          <a:p>
            <a:r>
              <a:rPr lang="en-US" b="1" dirty="0"/>
              <a:t>1</a:t>
            </a:r>
          </a:p>
        </p:txBody>
      </p:sp>
      <p:sp>
        <p:nvSpPr>
          <p:cNvPr id="78" name="TextBox 77">
            <a:extLst>
              <a:ext uri="{FF2B5EF4-FFF2-40B4-BE49-F238E27FC236}">
                <a16:creationId xmlns:a16="http://schemas.microsoft.com/office/drawing/2014/main" id="{185100A7-0EBB-F934-15CB-04FDBCBA60E5}"/>
              </a:ext>
            </a:extLst>
          </p:cNvPr>
          <p:cNvSpPr txBox="1"/>
          <p:nvPr/>
        </p:nvSpPr>
        <p:spPr>
          <a:xfrm>
            <a:off x="1782501" y="54837"/>
            <a:ext cx="249156" cy="369332"/>
          </a:xfrm>
          <a:prstGeom prst="rect">
            <a:avLst/>
          </a:prstGeom>
          <a:noFill/>
        </p:spPr>
        <p:txBody>
          <a:bodyPr wrap="square" rtlCol="0">
            <a:spAutoFit/>
          </a:bodyPr>
          <a:lstStyle/>
          <a:p>
            <a:r>
              <a:rPr lang="en-US" b="1" dirty="0"/>
              <a:t>2</a:t>
            </a:r>
          </a:p>
        </p:txBody>
      </p:sp>
      <p:sp>
        <p:nvSpPr>
          <p:cNvPr id="79" name="TextBox 78">
            <a:extLst>
              <a:ext uri="{FF2B5EF4-FFF2-40B4-BE49-F238E27FC236}">
                <a16:creationId xmlns:a16="http://schemas.microsoft.com/office/drawing/2014/main" id="{D81CC49A-80CB-F0BC-0AF8-4EB38F5D2CD1}"/>
              </a:ext>
            </a:extLst>
          </p:cNvPr>
          <p:cNvSpPr txBox="1"/>
          <p:nvPr/>
        </p:nvSpPr>
        <p:spPr>
          <a:xfrm>
            <a:off x="704495" y="1175359"/>
            <a:ext cx="364559" cy="369332"/>
          </a:xfrm>
          <a:prstGeom prst="rect">
            <a:avLst/>
          </a:prstGeom>
          <a:noFill/>
        </p:spPr>
        <p:txBody>
          <a:bodyPr wrap="square" rtlCol="0">
            <a:spAutoFit/>
          </a:bodyPr>
          <a:lstStyle/>
          <a:p>
            <a:r>
              <a:rPr lang="en-US" b="1" dirty="0"/>
              <a:t>3</a:t>
            </a:r>
          </a:p>
        </p:txBody>
      </p:sp>
      <p:sp>
        <p:nvSpPr>
          <p:cNvPr id="81" name="TextBox 80">
            <a:extLst>
              <a:ext uri="{FF2B5EF4-FFF2-40B4-BE49-F238E27FC236}">
                <a16:creationId xmlns:a16="http://schemas.microsoft.com/office/drawing/2014/main" id="{0B0BADE1-1603-94A3-158E-40B50E6D577D}"/>
              </a:ext>
            </a:extLst>
          </p:cNvPr>
          <p:cNvSpPr txBox="1"/>
          <p:nvPr/>
        </p:nvSpPr>
        <p:spPr>
          <a:xfrm>
            <a:off x="1440030" y="1904564"/>
            <a:ext cx="364559" cy="369332"/>
          </a:xfrm>
          <a:prstGeom prst="rect">
            <a:avLst/>
          </a:prstGeom>
          <a:noFill/>
        </p:spPr>
        <p:txBody>
          <a:bodyPr wrap="square" rtlCol="0">
            <a:spAutoFit/>
          </a:bodyPr>
          <a:lstStyle/>
          <a:p>
            <a:r>
              <a:rPr lang="en-US" b="1" dirty="0"/>
              <a:t>5</a:t>
            </a:r>
          </a:p>
        </p:txBody>
      </p:sp>
      <p:sp>
        <p:nvSpPr>
          <p:cNvPr id="85" name="TextBox 84">
            <a:extLst>
              <a:ext uri="{FF2B5EF4-FFF2-40B4-BE49-F238E27FC236}">
                <a16:creationId xmlns:a16="http://schemas.microsoft.com/office/drawing/2014/main" id="{6B1B2881-9C6F-474D-C59A-2C2D63CAF123}"/>
              </a:ext>
            </a:extLst>
          </p:cNvPr>
          <p:cNvSpPr txBox="1"/>
          <p:nvPr/>
        </p:nvSpPr>
        <p:spPr>
          <a:xfrm>
            <a:off x="646461" y="1580961"/>
            <a:ext cx="387750" cy="369332"/>
          </a:xfrm>
          <a:prstGeom prst="rect">
            <a:avLst/>
          </a:prstGeom>
          <a:noFill/>
        </p:spPr>
        <p:txBody>
          <a:bodyPr wrap="square" rtlCol="0">
            <a:spAutoFit/>
          </a:bodyPr>
          <a:lstStyle/>
          <a:p>
            <a:r>
              <a:rPr lang="en-US" b="1" dirty="0"/>
              <a:t>4</a:t>
            </a:r>
          </a:p>
        </p:txBody>
      </p:sp>
      <p:sp>
        <p:nvSpPr>
          <p:cNvPr id="86" name="TextBox 85">
            <a:extLst>
              <a:ext uri="{FF2B5EF4-FFF2-40B4-BE49-F238E27FC236}">
                <a16:creationId xmlns:a16="http://schemas.microsoft.com/office/drawing/2014/main" id="{4F3F9894-4803-E351-F3CE-D32A0AA88E02}"/>
              </a:ext>
            </a:extLst>
          </p:cNvPr>
          <p:cNvSpPr txBox="1"/>
          <p:nvPr/>
        </p:nvSpPr>
        <p:spPr>
          <a:xfrm>
            <a:off x="1455517" y="2472253"/>
            <a:ext cx="465454" cy="369332"/>
          </a:xfrm>
          <a:prstGeom prst="rect">
            <a:avLst/>
          </a:prstGeom>
          <a:noFill/>
        </p:spPr>
        <p:txBody>
          <a:bodyPr wrap="square" rtlCol="0">
            <a:spAutoFit/>
          </a:bodyPr>
          <a:lstStyle/>
          <a:p>
            <a:r>
              <a:rPr lang="en-US" b="1" dirty="0"/>
              <a:t>6</a:t>
            </a:r>
          </a:p>
        </p:txBody>
      </p:sp>
      <p:sp>
        <p:nvSpPr>
          <p:cNvPr id="87" name="TextBox 86">
            <a:extLst>
              <a:ext uri="{FF2B5EF4-FFF2-40B4-BE49-F238E27FC236}">
                <a16:creationId xmlns:a16="http://schemas.microsoft.com/office/drawing/2014/main" id="{2624D92E-5C6F-2948-0401-8773A8BD9A25}"/>
              </a:ext>
            </a:extLst>
          </p:cNvPr>
          <p:cNvSpPr txBox="1"/>
          <p:nvPr/>
        </p:nvSpPr>
        <p:spPr>
          <a:xfrm>
            <a:off x="689052" y="2174843"/>
            <a:ext cx="260643" cy="380770"/>
          </a:xfrm>
          <a:prstGeom prst="rect">
            <a:avLst/>
          </a:prstGeom>
          <a:noFill/>
        </p:spPr>
        <p:txBody>
          <a:bodyPr wrap="square" rtlCol="0">
            <a:spAutoFit/>
          </a:bodyPr>
          <a:lstStyle/>
          <a:p>
            <a:r>
              <a:rPr lang="en-US" b="1" dirty="0"/>
              <a:t>7</a:t>
            </a:r>
          </a:p>
        </p:txBody>
      </p:sp>
      <p:sp>
        <p:nvSpPr>
          <p:cNvPr id="92" name="TextBox 91">
            <a:extLst>
              <a:ext uri="{FF2B5EF4-FFF2-40B4-BE49-F238E27FC236}">
                <a16:creationId xmlns:a16="http://schemas.microsoft.com/office/drawing/2014/main" id="{03E97C57-D612-529D-0007-6FB9D512DCD0}"/>
              </a:ext>
            </a:extLst>
          </p:cNvPr>
          <p:cNvSpPr txBox="1"/>
          <p:nvPr/>
        </p:nvSpPr>
        <p:spPr>
          <a:xfrm>
            <a:off x="3181701" y="287531"/>
            <a:ext cx="426948" cy="369332"/>
          </a:xfrm>
          <a:prstGeom prst="rect">
            <a:avLst/>
          </a:prstGeom>
          <a:noFill/>
        </p:spPr>
        <p:txBody>
          <a:bodyPr wrap="square" rtlCol="0">
            <a:spAutoFit/>
          </a:bodyPr>
          <a:lstStyle/>
          <a:p>
            <a:r>
              <a:rPr lang="en-US" b="1" dirty="0"/>
              <a:t>8</a:t>
            </a:r>
          </a:p>
        </p:txBody>
      </p:sp>
      <p:sp>
        <p:nvSpPr>
          <p:cNvPr id="93" name="TextBox 92">
            <a:extLst>
              <a:ext uri="{FF2B5EF4-FFF2-40B4-BE49-F238E27FC236}">
                <a16:creationId xmlns:a16="http://schemas.microsoft.com/office/drawing/2014/main" id="{74FB9EA4-E841-C261-746F-9ADB05C76FA4}"/>
              </a:ext>
            </a:extLst>
          </p:cNvPr>
          <p:cNvSpPr txBox="1"/>
          <p:nvPr/>
        </p:nvSpPr>
        <p:spPr>
          <a:xfrm>
            <a:off x="3737586" y="304802"/>
            <a:ext cx="530583" cy="369332"/>
          </a:xfrm>
          <a:prstGeom prst="rect">
            <a:avLst/>
          </a:prstGeom>
          <a:noFill/>
        </p:spPr>
        <p:txBody>
          <a:bodyPr wrap="square" rtlCol="0">
            <a:spAutoFit/>
          </a:bodyPr>
          <a:lstStyle/>
          <a:p>
            <a:r>
              <a:rPr lang="en-US" b="1" dirty="0"/>
              <a:t>9</a:t>
            </a:r>
          </a:p>
        </p:txBody>
      </p:sp>
      <p:sp>
        <p:nvSpPr>
          <p:cNvPr id="94" name="TextBox 93">
            <a:extLst>
              <a:ext uri="{FF2B5EF4-FFF2-40B4-BE49-F238E27FC236}">
                <a16:creationId xmlns:a16="http://schemas.microsoft.com/office/drawing/2014/main" id="{911A6A32-3D52-5EFB-7E8F-3F9105FEE6A1}"/>
              </a:ext>
            </a:extLst>
          </p:cNvPr>
          <p:cNvSpPr txBox="1"/>
          <p:nvPr/>
        </p:nvSpPr>
        <p:spPr>
          <a:xfrm>
            <a:off x="3562733" y="1352512"/>
            <a:ext cx="537886" cy="369332"/>
          </a:xfrm>
          <a:prstGeom prst="rect">
            <a:avLst/>
          </a:prstGeom>
          <a:noFill/>
        </p:spPr>
        <p:txBody>
          <a:bodyPr wrap="square" rtlCol="0">
            <a:spAutoFit/>
          </a:bodyPr>
          <a:lstStyle/>
          <a:p>
            <a:r>
              <a:rPr lang="en-US" b="1" dirty="0"/>
              <a:t>10</a:t>
            </a:r>
          </a:p>
        </p:txBody>
      </p:sp>
      <p:sp>
        <p:nvSpPr>
          <p:cNvPr id="95" name="TextBox 94">
            <a:extLst>
              <a:ext uri="{FF2B5EF4-FFF2-40B4-BE49-F238E27FC236}">
                <a16:creationId xmlns:a16="http://schemas.microsoft.com/office/drawing/2014/main" id="{58F747F9-8A10-AA5E-5A2C-8C30798B48C2}"/>
              </a:ext>
            </a:extLst>
          </p:cNvPr>
          <p:cNvSpPr txBox="1"/>
          <p:nvPr/>
        </p:nvSpPr>
        <p:spPr>
          <a:xfrm>
            <a:off x="3115339" y="2065227"/>
            <a:ext cx="482841" cy="369332"/>
          </a:xfrm>
          <a:prstGeom prst="rect">
            <a:avLst/>
          </a:prstGeom>
          <a:noFill/>
        </p:spPr>
        <p:txBody>
          <a:bodyPr wrap="square" rtlCol="0">
            <a:spAutoFit/>
          </a:bodyPr>
          <a:lstStyle/>
          <a:p>
            <a:r>
              <a:rPr lang="en-US" b="1" dirty="0"/>
              <a:t>11</a:t>
            </a:r>
          </a:p>
        </p:txBody>
      </p:sp>
      <p:sp>
        <p:nvSpPr>
          <p:cNvPr id="96" name="TextBox 95">
            <a:extLst>
              <a:ext uri="{FF2B5EF4-FFF2-40B4-BE49-F238E27FC236}">
                <a16:creationId xmlns:a16="http://schemas.microsoft.com/office/drawing/2014/main" id="{DAACC1DD-4BCE-F1B1-C3F4-29E576C65749}"/>
              </a:ext>
            </a:extLst>
          </p:cNvPr>
          <p:cNvSpPr txBox="1"/>
          <p:nvPr/>
        </p:nvSpPr>
        <p:spPr>
          <a:xfrm>
            <a:off x="2002294" y="2637414"/>
            <a:ext cx="630520" cy="369332"/>
          </a:xfrm>
          <a:prstGeom prst="rect">
            <a:avLst/>
          </a:prstGeom>
          <a:noFill/>
        </p:spPr>
        <p:txBody>
          <a:bodyPr wrap="square" rtlCol="0">
            <a:spAutoFit/>
          </a:bodyPr>
          <a:lstStyle/>
          <a:p>
            <a:r>
              <a:rPr lang="en-US" b="1" dirty="0"/>
              <a:t>12</a:t>
            </a:r>
          </a:p>
        </p:txBody>
      </p:sp>
      <p:sp>
        <p:nvSpPr>
          <p:cNvPr id="97" name="TextBox 96">
            <a:extLst>
              <a:ext uri="{FF2B5EF4-FFF2-40B4-BE49-F238E27FC236}">
                <a16:creationId xmlns:a16="http://schemas.microsoft.com/office/drawing/2014/main" id="{993019CA-6D5D-C16B-554D-0410710E1A32}"/>
              </a:ext>
            </a:extLst>
          </p:cNvPr>
          <p:cNvSpPr txBox="1"/>
          <p:nvPr/>
        </p:nvSpPr>
        <p:spPr>
          <a:xfrm>
            <a:off x="1231639" y="3424410"/>
            <a:ext cx="456605" cy="369332"/>
          </a:xfrm>
          <a:prstGeom prst="rect">
            <a:avLst/>
          </a:prstGeom>
          <a:noFill/>
        </p:spPr>
        <p:txBody>
          <a:bodyPr wrap="square" rtlCol="0">
            <a:spAutoFit/>
          </a:bodyPr>
          <a:lstStyle/>
          <a:p>
            <a:r>
              <a:rPr lang="en-US" b="1" dirty="0"/>
              <a:t>13</a:t>
            </a:r>
          </a:p>
        </p:txBody>
      </p:sp>
      <p:sp>
        <p:nvSpPr>
          <p:cNvPr id="98" name="TextBox 97">
            <a:extLst>
              <a:ext uri="{FF2B5EF4-FFF2-40B4-BE49-F238E27FC236}">
                <a16:creationId xmlns:a16="http://schemas.microsoft.com/office/drawing/2014/main" id="{37F549A2-8280-66F8-48CD-1C0901DAE41D}"/>
              </a:ext>
            </a:extLst>
          </p:cNvPr>
          <p:cNvSpPr txBox="1"/>
          <p:nvPr/>
        </p:nvSpPr>
        <p:spPr>
          <a:xfrm>
            <a:off x="4180167" y="3418579"/>
            <a:ext cx="451635" cy="369332"/>
          </a:xfrm>
          <a:prstGeom prst="rect">
            <a:avLst/>
          </a:prstGeom>
          <a:noFill/>
        </p:spPr>
        <p:txBody>
          <a:bodyPr wrap="square" rtlCol="0">
            <a:spAutoFit/>
          </a:bodyPr>
          <a:lstStyle/>
          <a:p>
            <a:r>
              <a:rPr lang="en-US" b="1" dirty="0"/>
              <a:t>14</a:t>
            </a:r>
          </a:p>
        </p:txBody>
      </p:sp>
      <p:sp>
        <p:nvSpPr>
          <p:cNvPr id="99" name="TextBox 98">
            <a:extLst>
              <a:ext uri="{FF2B5EF4-FFF2-40B4-BE49-F238E27FC236}">
                <a16:creationId xmlns:a16="http://schemas.microsoft.com/office/drawing/2014/main" id="{04B2EF49-D9E2-77AD-7BC7-4E444C9E3C90}"/>
              </a:ext>
            </a:extLst>
          </p:cNvPr>
          <p:cNvSpPr txBox="1"/>
          <p:nvPr/>
        </p:nvSpPr>
        <p:spPr>
          <a:xfrm>
            <a:off x="2420727" y="3165373"/>
            <a:ext cx="549797" cy="338554"/>
          </a:xfrm>
          <a:prstGeom prst="rect">
            <a:avLst/>
          </a:prstGeom>
          <a:noFill/>
        </p:spPr>
        <p:txBody>
          <a:bodyPr wrap="square" rtlCol="0">
            <a:spAutoFit/>
          </a:bodyPr>
          <a:lstStyle/>
          <a:p>
            <a:r>
              <a:rPr lang="en-US" sz="1600" b="1" dirty="0"/>
              <a:t>15</a:t>
            </a:r>
          </a:p>
        </p:txBody>
      </p:sp>
      <p:sp>
        <p:nvSpPr>
          <p:cNvPr id="100" name="TextBox 99">
            <a:extLst>
              <a:ext uri="{FF2B5EF4-FFF2-40B4-BE49-F238E27FC236}">
                <a16:creationId xmlns:a16="http://schemas.microsoft.com/office/drawing/2014/main" id="{8DE69F85-E2EE-EA7C-4737-9BE90162D7F9}"/>
              </a:ext>
            </a:extLst>
          </p:cNvPr>
          <p:cNvSpPr txBox="1"/>
          <p:nvPr/>
        </p:nvSpPr>
        <p:spPr>
          <a:xfrm>
            <a:off x="2410425" y="3651053"/>
            <a:ext cx="607675" cy="338554"/>
          </a:xfrm>
          <a:prstGeom prst="rect">
            <a:avLst/>
          </a:prstGeom>
          <a:noFill/>
        </p:spPr>
        <p:txBody>
          <a:bodyPr wrap="square" rtlCol="0">
            <a:spAutoFit/>
          </a:bodyPr>
          <a:lstStyle/>
          <a:p>
            <a:r>
              <a:rPr lang="en-US" sz="1600" b="1" dirty="0"/>
              <a:t>16</a:t>
            </a:r>
          </a:p>
        </p:txBody>
      </p:sp>
      <p:sp>
        <p:nvSpPr>
          <p:cNvPr id="101" name="TextBox 100">
            <a:extLst>
              <a:ext uri="{FF2B5EF4-FFF2-40B4-BE49-F238E27FC236}">
                <a16:creationId xmlns:a16="http://schemas.microsoft.com/office/drawing/2014/main" id="{242FAFF9-09CD-D983-B461-83C624DB95C9}"/>
              </a:ext>
            </a:extLst>
          </p:cNvPr>
          <p:cNvSpPr txBox="1"/>
          <p:nvPr/>
        </p:nvSpPr>
        <p:spPr>
          <a:xfrm>
            <a:off x="310431" y="4430431"/>
            <a:ext cx="477850" cy="380770"/>
          </a:xfrm>
          <a:prstGeom prst="rect">
            <a:avLst/>
          </a:prstGeom>
          <a:noFill/>
        </p:spPr>
        <p:txBody>
          <a:bodyPr wrap="square" rtlCol="0">
            <a:spAutoFit/>
          </a:bodyPr>
          <a:lstStyle/>
          <a:p>
            <a:r>
              <a:rPr lang="en-US" b="1" dirty="0">
                <a:highlight>
                  <a:srgbClr val="00FF00"/>
                </a:highlight>
              </a:rPr>
              <a:t>17</a:t>
            </a:r>
          </a:p>
        </p:txBody>
      </p:sp>
    </p:spTree>
    <p:extLst>
      <p:ext uri="{BB962C8B-B14F-4D97-AF65-F5344CB8AC3E}">
        <p14:creationId xmlns:p14="http://schemas.microsoft.com/office/powerpoint/2010/main" val="7201746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mediacall" presetSubtype="0" fill="hold" nodeType="clickEffect">
                                  <p:stCondLst>
                                    <p:cond delay="0"/>
                                  </p:stCondLst>
                                  <p:childTnLst>
                                    <p:cmd type="call" cmd="playFrom(0.0)">
                                      <p:cBhvr>
                                        <p:cTn id="6" dur="24967" fill="hold"/>
                                        <p:tgtEl>
                                          <p:spTgt spid="12"/>
                                        </p:tgtEl>
                                      </p:cBhvr>
                                    </p:cmd>
                                  </p:childTnLst>
                                </p:cTn>
                              </p:par>
                            </p:childTnLst>
                          </p:cTn>
                        </p:par>
                      </p:childTnLst>
                    </p:cTn>
                  </p:par>
                </p:childTnLst>
              </p:cTn>
              <p:prevCondLst>
                <p:cond evt="onPrev" delay="0">
                  <p:tgtEl>
                    <p:sldTgt/>
                  </p:tgtEl>
                </p:cond>
              </p:prevCondLst>
              <p:nextCondLst>
                <p:cond evt="onNext" delay="0">
                  <p:tgtEl>
                    <p:sldTgt/>
                  </p:tgtEl>
                </p:cond>
              </p:nextCondLst>
            </p:seq>
            <p:video>
              <p:cMediaNode vol="80000">
                <p:cTn id="7" fill="hold" display="0">
                  <p:stCondLst>
                    <p:cond delay="indefinite"/>
                  </p:stCondLst>
                </p:cTn>
                <p:tgtEl>
                  <p:spTgt spid="12"/>
                </p:tgtEl>
              </p:cMediaNode>
            </p:video>
            <p:seq concurrent="1" nextAc="seek">
              <p:cTn id="8" restart="whenNotActive" fill="hold" evtFilter="cancelBubble" nodeType="interactiveSeq">
                <p:stCondLst>
                  <p:cond evt="onClick" delay="0">
                    <p:tgtEl>
                      <p:spTgt spid="12"/>
                    </p:tgtEl>
                  </p:cond>
                </p:stCondLst>
                <p:endSync evt="end" delay="0">
                  <p:rtn val="all"/>
                </p:endSync>
                <p:childTnLst>
                  <p:par>
                    <p:cTn id="9" fill="hold">
                      <p:stCondLst>
                        <p:cond delay="0"/>
                      </p:stCondLst>
                      <p:childTnLst>
                        <p:par>
                          <p:cTn id="10" fill="hold">
                            <p:stCondLst>
                              <p:cond delay="0"/>
                            </p:stCondLst>
                            <p:childTnLst>
                              <p:par>
                                <p:cTn id="11" presetID="2" presetClass="mediacall" presetSubtype="0" fill="hold" nodeType="clickEffect">
                                  <p:stCondLst>
                                    <p:cond delay="0"/>
                                  </p:stCondLst>
                                  <p:childTnLst>
                                    <p:cmd type="call" cmd="togglePause">
                                      <p:cBhvr>
                                        <p:cTn id="12" dur="1" fill="hold"/>
                                        <p:tgtEl>
                                          <p:spTgt spid="12"/>
                                        </p:tgtEl>
                                      </p:cBhvr>
                                    </p:cmd>
                                  </p:childTnLst>
                                </p:cTn>
                              </p:par>
                            </p:childTnLst>
                          </p:cTn>
                        </p:par>
                      </p:childTnLst>
                    </p:cTn>
                  </p:par>
                </p:childTnLst>
              </p:cTn>
              <p:nextCondLst>
                <p:cond evt="onClick" delay="0">
                  <p:tgtEl>
                    <p:spTgt spid="12"/>
                  </p:tgtEl>
                </p:cond>
              </p:nextCondLst>
            </p:seq>
          </p:childTnLst>
        </p:cTn>
      </p:par>
    </p:tnLst>
  </p:timing>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F24807CA-9B73-167A-B2B5-BD0D20E40446}"/>
              </a:ext>
            </a:extLst>
          </p:cNvPr>
          <p:cNvPicPr>
            <a:picLocks noChangeAspect="1"/>
          </p:cNvPicPr>
          <p:nvPr/>
        </p:nvPicPr>
        <p:blipFill>
          <a:blip r:embed="rId4"/>
          <a:stretch>
            <a:fillRect/>
          </a:stretch>
        </p:blipFill>
        <p:spPr>
          <a:xfrm>
            <a:off x="218369" y="174094"/>
            <a:ext cx="5111393" cy="5109275"/>
          </a:xfrm>
          <a:prstGeom prst="rect">
            <a:avLst/>
          </a:prstGeom>
        </p:spPr>
      </p:pic>
      <p:sp>
        <p:nvSpPr>
          <p:cNvPr id="4" name="TextBox 3">
            <a:extLst>
              <a:ext uri="{FF2B5EF4-FFF2-40B4-BE49-F238E27FC236}">
                <a16:creationId xmlns:a16="http://schemas.microsoft.com/office/drawing/2014/main" id="{C2D1D887-5D92-72B1-A76F-F3DE2956ECB4}"/>
              </a:ext>
            </a:extLst>
          </p:cNvPr>
          <p:cNvSpPr txBox="1"/>
          <p:nvPr/>
        </p:nvSpPr>
        <p:spPr>
          <a:xfrm>
            <a:off x="166697" y="5651847"/>
            <a:ext cx="5771268" cy="1200329"/>
          </a:xfrm>
          <a:prstGeom prst="rect">
            <a:avLst/>
          </a:prstGeom>
          <a:noFill/>
        </p:spPr>
        <p:txBody>
          <a:bodyPr wrap="square" numCol="3">
            <a:spAutoFit/>
          </a:bodyPr>
          <a:lstStyle/>
          <a:p>
            <a:r>
              <a:rPr lang="en-US" sz="2400" dirty="0"/>
              <a:t>Kor: </a:t>
            </a:r>
            <a:r>
              <a:rPr lang="en-US" sz="2400" b="1" dirty="0"/>
              <a:t>hyang</a:t>
            </a:r>
          </a:p>
          <a:p>
            <a:r>
              <a:rPr lang="en-US" sz="2400" dirty="0"/>
              <a:t>Jap: </a:t>
            </a:r>
            <a:r>
              <a:rPr lang="en-US" sz="2400" b="1" dirty="0"/>
              <a:t>kō</a:t>
            </a:r>
          </a:p>
          <a:p>
            <a:endParaRPr lang="en-US" sz="2400" dirty="0"/>
          </a:p>
          <a:p>
            <a:r>
              <a:rPr lang="en-US" sz="2400" dirty="0"/>
              <a:t>Viet: </a:t>
            </a:r>
            <a:r>
              <a:rPr lang="vi-VN" sz="2400" b="1" dirty="0">
                <a:latin typeface="Aptos" panose="020B0004020202020204" pitchFamily="34" charset="0"/>
              </a:rPr>
              <a:t>hương</a:t>
            </a:r>
            <a:endParaRPr lang="en-US" sz="2400" b="1" dirty="0">
              <a:latin typeface="Aptos" panose="020B0004020202020204" pitchFamily="34" charset="0"/>
            </a:endParaRPr>
          </a:p>
          <a:p>
            <a:r>
              <a:rPr lang="en-US" sz="2400" dirty="0"/>
              <a:t>Man: </a:t>
            </a:r>
            <a:r>
              <a:rPr lang="en-US" altLang="zh-TW" sz="2400" b="1" dirty="0">
                <a:ea typeface="DengXian" panose="02010600030101010101" pitchFamily="2" charset="-122"/>
              </a:rPr>
              <a:t>xiāng</a:t>
            </a:r>
          </a:p>
          <a:p>
            <a:endParaRPr lang="en-US" sz="2400" dirty="0"/>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24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       香</a:t>
            </a:r>
            <a:endParaRPr lang="en-US" altLang="zh-TW" sz="2400" b="1" dirty="0">
              <a:solidFill>
                <a:prstClr val="black"/>
              </a:solidFill>
              <a:ea typeface="DengXian" panose="02010600030101010101" pitchFamily="2" charset="-122"/>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altLang="zh-TW" sz="2400" b="1" dirty="0">
                <a:solidFill>
                  <a:prstClr val="black"/>
                </a:solidFill>
                <a:ea typeface="DengXian" panose="02010600030101010101" pitchFamily="2" charset="-122"/>
              </a:rPr>
              <a:t>       smell</a:t>
            </a:r>
            <a:endParaRPr lang="en-US" altLang="zh-TW" sz="2400" dirty="0">
              <a:solidFill>
                <a:prstClr val="black"/>
              </a:solidFill>
              <a:highlight>
                <a:srgbClr val="00FF00"/>
              </a:highlight>
              <a:ea typeface="DengXian" panose="02010600030101010101" pitchFamily="2" charset="-122"/>
            </a:endParaRPr>
          </a:p>
        </p:txBody>
      </p:sp>
      <p:sp>
        <p:nvSpPr>
          <p:cNvPr id="5" name="TextBox 4">
            <a:extLst>
              <a:ext uri="{FF2B5EF4-FFF2-40B4-BE49-F238E27FC236}">
                <a16:creationId xmlns:a16="http://schemas.microsoft.com/office/drawing/2014/main" id="{4BA5DD9E-D19D-D8CB-323C-75BA41FBEBE3}"/>
              </a:ext>
            </a:extLst>
          </p:cNvPr>
          <p:cNvSpPr txBox="1"/>
          <p:nvPr/>
        </p:nvSpPr>
        <p:spPr>
          <a:xfrm>
            <a:off x="7697164" y="135839"/>
            <a:ext cx="4224760" cy="369332"/>
          </a:xfrm>
          <a:prstGeom prst="rect">
            <a:avLst/>
          </a:prstGeom>
          <a:noFill/>
        </p:spPr>
        <p:txBody>
          <a:bodyPr wrap="square" rtlCol="0">
            <a:spAutoFit/>
          </a:bodyPr>
          <a:lstStyle/>
          <a:p>
            <a:r>
              <a:rPr kumimoji="0" lang="zh-TW" altLang="en-US" sz="18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無 色 聲 </a:t>
            </a:r>
            <a:r>
              <a:rPr kumimoji="0" lang="zh-TW" altLang="en-US" sz="1800" b="1" i="0" u="none" strike="noStrike" kern="1200" cap="none" spc="0" normalizeH="0" baseline="0" noProof="0" dirty="0">
                <a:ln>
                  <a:noFill/>
                </a:ln>
                <a:solidFill>
                  <a:prstClr val="black"/>
                </a:solidFill>
                <a:effectLst/>
                <a:highlight>
                  <a:srgbClr val="00FFFF"/>
                </a:highlight>
                <a:uLnTx/>
                <a:uFillTx/>
                <a:latin typeface="DengXian" panose="02010600030101010101" pitchFamily="2" charset="-122"/>
                <a:ea typeface="DengXian" panose="02010600030101010101" pitchFamily="2" charset="-122"/>
                <a:cs typeface="+mn-cs"/>
              </a:rPr>
              <a:t>香</a:t>
            </a:r>
            <a:r>
              <a:rPr kumimoji="0" lang="zh-TW" altLang="en-US" sz="18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 味 觸 法     </a:t>
            </a:r>
            <a:r>
              <a:rPr lang="en-US" altLang="zh-TW" b="1" dirty="0">
                <a:solidFill>
                  <a:srgbClr val="FF0000"/>
                </a:solidFill>
                <a:latin typeface="DengXian" panose="02010600030101010101" pitchFamily="2" charset="-122"/>
                <a:ea typeface="DengXian" panose="02010600030101010101" pitchFamily="2" charset="-122"/>
              </a:rPr>
              <a:t>12</a:t>
            </a:r>
            <a:endParaRPr lang="en-US" b="1" dirty="0">
              <a:solidFill>
                <a:srgbClr val="FF0000"/>
              </a:solidFill>
              <a:ea typeface="DengXian" panose="02010600030101010101" pitchFamily="2" charset="-122"/>
            </a:endParaRPr>
          </a:p>
        </p:txBody>
      </p:sp>
      <p:sp>
        <p:nvSpPr>
          <p:cNvPr id="6" name="Rectangle 5">
            <a:extLst>
              <a:ext uri="{FF2B5EF4-FFF2-40B4-BE49-F238E27FC236}">
                <a16:creationId xmlns:a16="http://schemas.microsoft.com/office/drawing/2014/main" id="{92EE5788-A709-D1DB-05B4-4B3C3DA7799E}"/>
              </a:ext>
            </a:extLst>
          </p:cNvPr>
          <p:cNvSpPr/>
          <p:nvPr/>
        </p:nvSpPr>
        <p:spPr>
          <a:xfrm>
            <a:off x="7552481" y="135839"/>
            <a:ext cx="3171463" cy="369332"/>
          </a:xfrm>
          <a:prstGeom prst="rect">
            <a:avLst/>
          </a:prstGeom>
          <a:no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Rectangle 6">
            <a:extLst>
              <a:ext uri="{FF2B5EF4-FFF2-40B4-BE49-F238E27FC236}">
                <a16:creationId xmlns:a16="http://schemas.microsoft.com/office/drawing/2014/main" id="{A8B58488-6868-F9B7-904F-BA28C45D84F3}"/>
              </a:ext>
            </a:extLst>
          </p:cNvPr>
          <p:cNvSpPr/>
          <p:nvPr/>
        </p:nvSpPr>
        <p:spPr>
          <a:xfrm>
            <a:off x="166697" y="5651847"/>
            <a:ext cx="5450647" cy="833259"/>
          </a:xfrm>
          <a:prstGeom prst="rect">
            <a:avLst/>
          </a:prstGeom>
          <a:noFill/>
          <a:ln w="5715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Oval 7">
            <a:extLst>
              <a:ext uri="{FF2B5EF4-FFF2-40B4-BE49-F238E27FC236}">
                <a16:creationId xmlns:a16="http://schemas.microsoft.com/office/drawing/2014/main" id="{B19D8257-2F6E-7DC9-7DAB-DE9D4FDB7B5E}"/>
              </a:ext>
            </a:extLst>
          </p:cNvPr>
          <p:cNvSpPr/>
          <p:nvPr/>
        </p:nvSpPr>
        <p:spPr>
          <a:xfrm>
            <a:off x="5485169" y="687224"/>
            <a:ext cx="771625" cy="771625"/>
          </a:xfrm>
          <a:prstGeom prst="ellipse">
            <a:avLst/>
          </a:prstGeom>
          <a:solidFill>
            <a:srgbClr val="FFFF00"/>
          </a:solidFill>
          <a:ln w="38100">
            <a:solidFill>
              <a:srgbClr val="7030A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TextBox 8">
            <a:extLst>
              <a:ext uri="{FF2B5EF4-FFF2-40B4-BE49-F238E27FC236}">
                <a16:creationId xmlns:a16="http://schemas.microsoft.com/office/drawing/2014/main" id="{A578FE9C-C7FC-2AB9-1D20-D9258DB39B18}"/>
              </a:ext>
            </a:extLst>
          </p:cNvPr>
          <p:cNvSpPr txBox="1"/>
          <p:nvPr/>
        </p:nvSpPr>
        <p:spPr>
          <a:xfrm>
            <a:off x="5577203" y="804954"/>
            <a:ext cx="601347" cy="523220"/>
          </a:xfrm>
          <a:prstGeom prst="rect">
            <a:avLst/>
          </a:prstGeom>
          <a:noFill/>
        </p:spPr>
        <p:txBody>
          <a:bodyPr wrap="square" rtlCol="0">
            <a:spAutoFit/>
          </a:bodyPr>
          <a:lstStyle/>
          <a:p>
            <a:r>
              <a:rPr lang="en-US" sz="2800" b="1" dirty="0"/>
              <a:t>63</a:t>
            </a:r>
          </a:p>
        </p:txBody>
      </p:sp>
      <p:sp>
        <p:nvSpPr>
          <p:cNvPr id="10" name="TextBox 9">
            <a:extLst>
              <a:ext uri="{FF2B5EF4-FFF2-40B4-BE49-F238E27FC236}">
                <a16:creationId xmlns:a16="http://schemas.microsoft.com/office/drawing/2014/main" id="{9270EDBA-693B-ACBD-26D1-33819A9EAACD}"/>
              </a:ext>
            </a:extLst>
          </p:cNvPr>
          <p:cNvSpPr txBox="1"/>
          <p:nvPr/>
        </p:nvSpPr>
        <p:spPr>
          <a:xfrm>
            <a:off x="5937966" y="5649891"/>
            <a:ext cx="6041831" cy="1163143"/>
          </a:xfrm>
          <a:prstGeom prst="rect">
            <a:avLst/>
          </a:prstGeom>
          <a:noFill/>
        </p:spPr>
        <p:txBody>
          <a:bodyPr wrap="square" numCol="3">
            <a:spAutoFit/>
          </a:bodyPr>
          <a:lstStyle/>
          <a:p>
            <a:r>
              <a:rPr lang="en-US" altLang="zh-TW" sz="1400" dirty="0"/>
              <a:t>Hanja: </a:t>
            </a:r>
            <a:r>
              <a:rPr lang="zh-TW" altLang="en-US" sz="1400" dirty="0">
                <a:ea typeface="DengXian" panose="02010600030101010101" pitchFamily="2" charset="-122"/>
              </a:rPr>
              <a:t>香       </a:t>
            </a:r>
            <a:endParaRPr lang="en-US" altLang="zh-TW" sz="1400" dirty="0">
              <a:ea typeface="DengXian" panose="02010600030101010101" pitchFamily="2" charset="-122"/>
            </a:endParaRPr>
          </a:p>
          <a:p>
            <a:r>
              <a:rPr lang="en-US" altLang="zh-TW" sz="1400" dirty="0">
                <a:ea typeface="DengXian" panose="02010600030101010101" pitchFamily="2" charset="-122"/>
              </a:rPr>
              <a:t>• Korean: hyang (</a:t>
            </a:r>
            <a:r>
              <a:rPr lang="ko-KR" altLang="en-US" sz="1400" dirty="0">
                <a:latin typeface="+mn-ea"/>
              </a:rPr>
              <a:t>향</a:t>
            </a:r>
            <a:r>
              <a:rPr lang="en-US" altLang="ko-KR" sz="1400" dirty="0">
                <a:ea typeface="DengXian" panose="02010600030101010101" pitchFamily="2" charset="-122"/>
              </a:rPr>
              <a:t>)       </a:t>
            </a:r>
          </a:p>
          <a:p>
            <a:r>
              <a:rPr lang="en-US" altLang="ko-KR" sz="1400" dirty="0">
                <a:ea typeface="DengXian" panose="02010600030101010101" pitchFamily="2" charset="-122"/>
              </a:rPr>
              <a:t>• </a:t>
            </a:r>
            <a:r>
              <a:rPr lang="en-US" altLang="zh-TW" sz="1400" dirty="0">
                <a:ea typeface="DengXian" panose="02010600030101010101" pitchFamily="2" charset="-122"/>
              </a:rPr>
              <a:t>strokes: 9      </a:t>
            </a:r>
          </a:p>
          <a:p>
            <a:r>
              <a:rPr lang="en-US" altLang="zh-TW" sz="1400" dirty="0">
                <a:ea typeface="DengXian" panose="02010600030101010101" pitchFamily="2" charset="-122"/>
              </a:rPr>
              <a:t>• radical: 186 (</a:t>
            </a:r>
            <a:r>
              <a:rPr lang="zh-TW" altLang="en-US" sz="1400" dirty="0">
                <a:ea typeface="DengXian" panose="02010600030101010101" pitchFamily="2" charset="-122"/>
              </a:rPr>
              <a:t>香</a:t>
            </a:r>
            <a:r>
              <a:rPr lang="en-US" altLang="zh-TW" sz="1400" dirty="0">
                <a:ea typeface="DengXian" panose="02010600030101010101" pitchFamily="2" charset="-122"/>
              </a:rPr>
              <a:t>)</a:t>
            </a:r>
          </a:p>
          <a:p>
            <a:r>
              <a:rPr lang="en-US" altLang="zh-TW" sz="1400" dirty="0">
                <a:ea typeface="DengXian" panose="02010600030101010101" pitchFamily="2" charset="-122"/>
              </a:rPr>
              <a:t>• Japanese: kō, </a:t>
            </a:r>
            <a:r>
              <a:rPr lang="ja-JP" altLang="en-US" sz="1400" dirty="0">
                <a:ea typeface="DengXian" panose="02010600030101010101" pitchFamily="2" charset="-122"/>
              </a:rPr>
              <a:t>こう </a:t>
            </a:r>
            <a:endParaRPr lang="en-US" altLang="ja-JP" sz="1400" dirty="0">
              <a:ea typeface="DengXian" panose="02010600030101010101" pitchFamily="2" charset="-122"/>
            </a:endParaRPr>
          </a:p>
          <a:p>
            <a:r>
              <a:rPr lang="en-US" altLang="ja-JP" sz="1400" dirty="0">
                <a:ea typeface="DengXian" panose="02010600030101010101" pitchFamily="2" charset="-122"/>
              </a:rPr>
              <a:t>(</a:t>
            </a:r>
            <a:r>
              <a:rPr lang="en-US" altLang="zh-TW" sz="1400" dirty="0" err="1">
                <a:ea typeface="DengXian" panose="02010600030101010101" pitchFamily="2" charset="-122"/>
              </a:rPr>
              <a:t>kun</a:t>
            </a:r>
            <a:r>
              <a:rPr lang="en-US" altLang="zh-TW" sz="1400" dirty="0">
                <a:ea typeface="DengXian" panose="02010600030101010101" pitchFamily="2" charset="-122"/>
              </a:rPr>
              <a:t>: ka, </a:t>
            </a:r>
            <a:r>
              <a:rPr lang="ja-JP" altLang="en-US" sz="1400" dirty="0">
                <a:ea typeface="DengXian" panose="02010600030101010101" pitchFamily="2" charset="-122"/>
              </a:rPr>
              <a:t>か</a:t>
            </a:r>
            <a:r>
              <a:rPr lang="en-US" altLang="ja-JP" sz="1400" dirty="0">
                <a:ea typeface="DengXian" panose="02010600030101010101" pitchFamily="2" charset="-122"/>
              </a:rPr>
              <a:t>)     </a:t>
            </a:r>
          </a:p>
          <a:p>
            <a:r>
              <a:rPr lang="en-US" altLang="ja-JP" sz="1400" dirty="0">
                <a:ea typeface="DengXian" panose="02010600030101010101" pitchFamily="2" charset="-122"/>
              </a:rPr>
              <a:t>• </a:t>
            </a:r>
            <a:r>
              <a:rPr lang="en-US" altLang="zh-TW" sz="1400" dirty="0">
                <a:ea typeface="DengXian" panose="02010600030101010101" pitchFamily="2" charset="-122"/>
              </a:rPr>
              <a:t>JLPT: N2</a:t>
            </a:r>
          </a:p>
          <a:p>
            <a:r>
              <a:rPr lang="en-US" altLang="zh-TW" sz="1400" dirty="0">
                <a:ea typeface="DengXian" panose="02010600030101010101" pitchFamily="2" charset="-122"/>
              </a:rPr>
              <a:t>• meaning: smell, incense</a:t>
            </a:r>
          </a:p>
          <a:p>
            <a:r>
              <a:rPr lang="en-US" altLang="zh-TW" sz="1400" dirty="0">
                <a:ea typeface="DengXian" panose="02010600030101010101" pitchFamily="2" charset="-122"/>
              </a:rPr>
              <a:t>• pinyin: xiāng</a:t>
            </a:r>
          </a:p>
          <a:p>
            <a:r>
              <a:rPr lang="en-US" altLang="zh-TW" sz="1400" dirty="0">
                <a:ea typeface="DengXian" panose="02010600030101010101" pitchFamily="2" charset="-122"/>
              </a:rPr>
              <a:t>• 3 location(s): Thousand, </a:t>
            </a:r>
            <a:r>
              <a:rPr lang="en-US" altLang="zh-TW" sz="1400" dirty="0" err="1">
                <a:ea typeface="DengXian" panose="02010600030101010101" pitchFamily="2" charset="-122"/>
              </a:rPr>
              <a:t>Yebul</a:t>
            </a:r>
            <a:r>
              <a:rPr lang="en-US" altLang="zh-TW" sz="1400" dirty="0">
                <a:ea typeface="DengXian" panose="02010600030101010101" pitchFamily="2" charset="-122"/>
              </a:rPr>
              <a:t>, </a:t>
            </a:r>
            <a:r>
              <a:rPr lang="en-US" altLang="zh-TW" sz="1400" dirty="0" err="1">
                <a:ea typeface="DengXian" panose="02010600030101010101" pitchFamily="2" charset="-122"/>
              </a:rPr>
              <a:t>XuanZang</a:t>
            </a:r>
            <a:endParaRPr lang="en-US" altLang="zh-TW" sz="1400" dirty="0">
              <a:ea typeface="DengXian" panose="02010600030101010101" pitchFamily="2" charset="-122"/>
            </a:endParaRPr>
          </a:p>
          <a:p>
            <a:r>
              <a:rPr lang="en-US" sz="1400" dirty="0">
                <a:ea typeface="DengXian" panose="02010600030101010101" pitchFamily="2" charset="-122"/>
              </a:rPr>
              <a:t>• comp: </a:t>
            </a:r>
            <a:r>
              <a:rPr lang="zh-TW" altLang="en-US" sz="1400" dirty="0">
                <a:ea typeface="DengXian" panose="02010600030101010101" pitchFamily="2" charset="-122"/>
              </a:rPr>
              <a:t>禾 </a:t>
            </a:r>
            <a:r>
              <a:rPr lang="en-US" altLang="zh-TW" sz="1400" dirty="0">
                <a:ea typeface="DengXian" panose="02010600030101010101" pitchFamily="2" charset="-122"/>
              </a:rPr>
              <a:t>+ </a:t>
            </a:r>
            <a:r>
              <a:rPr lang="zh-TW" altLang="en-US" sz="1400" dirty="0">
                <a:ea typeface="DengXian" panose="02010600030101010101" pitchFamily="2" charset="-122"/>
              </a:rPr>
              <a:t>日</a:t>
            </a:r>
            <a:endParaRPr lang="en-US" altLang="zh-TW" sz="1400" dirty="0">
              <a:ea typeface="DengXian" panose="02010600030101010101" pitchFamily="2" charset="-122"/>
            </a:endParaRPr>
          </a:p>
          <a:p>
            <a:r>
              <a:rPr lang="en-US" sz="1400" dirty="0">
                <a:ea typeface="DengXian" panose="02010600030101010101" pitchFamily="2" charset="-122"/>
              </a:rPr>
              <a:t>• sub: </a:t>
            </a:r>
            <a:r>
              <a:rPr lang="zh-TW" altLang="en-US" sz="1400" dirty="0">
                <a:ea typeface="DengXian" panose="02010600030101010101" pitchFamily="2" charset="-122"/>
              </a:rPr>
              <a:t>囗一</a:t>
            </a:r>
            <a:endParaRPr lang="en-US" sz="1400" dirty="0">
              <a:ea typeface="DengXian" panose="02010600030101010101" pitchFamily="2" charset="-122"/>
            </a:endParaRPr>
          </a:p>
        </p:txBody>
      </p:sp>
      <p:sp>
        <p:nvSpPr>
          <p:cNvPr id="11" name="Rectangle 10">
            <a:extLst>
              <a:ext uri="{FF2B5EF4-FFF2-40B4-BE49-F238E27FC236}">
                <a16:creationId xmlns:a16="http://schemas.microsoft.com/office/drawing/2014/main" id="{836A4ED2-27D0-49A8-4F27-139FB0146739}"/>
              </a:ext>
            </a:extLst>
          </p:cNvPr>
          <p:cNvSpPr/>
          <p:nvPr/>
        </p:nvSpPr>
        <p:spPr>
          <a:xfrm>
            <a:off x="5937965" y="5649891"/>
            <a:ext cx="6087336" cy="1144448"/>
          </a:xfrm>
          <a:prstGeom prst="rect">
            <a:avLst/>
          </a:prstGeom>
          <a:no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2" name="2024_11_08_190709">
            <a:hlinkClick r:id="" action="ppaction://media"/>
            <a:extLst>
              <a:ext uri="{FF2B5EF4-FFF2-40B4-BE49-F238E27FC236}">
                <a16:creationId xmlns:a16="http://schemas.microsoft.com/office/drawing/2014/main" id="{C4E6DC0F-3EC7-17FB-6196-94738F3260C5}"/>
              </a:ext>
            </a:extLst>
          </p:cNvPr>
          <p:cNvPicPr>
            <a:picLocks noChangeAspect="1"/>
          </p:cNvPicPr>
          <p:nvPr>
            <a:videoFile r:link="rId2"/>
            <p:extLst>
              <p:ext uri="{DAA4B4D4-6D71-4841-9C94-3DE7FCFB9230}">
                <p14:media xmlns:p14="http://schemas.microsoft.com/office/powerpoint/2010/main" r:embed="rId1"/>
              </p:ext>
            </p:extLst>
          </p:nvPr>
        </p:nvPicPr>
        <p:blipFill>
          <a:blip r:embed="rId5"/>
          <a:stretch>
            <a:fillRect/>
          </a:stretch>
        </p:blipFill>
        <p:spPr>
          <a:xfrm>
            <a:off x="6698044" y="565552"/>
            <a:ext cx="5061834" cy="5027862"/>
          </a:xfrm>
          <a:prstGeom prst="rect">
            <a:avLst/>
          </a:prstGeom>
        </p:spPr>
      </p:pic>
      <p:cxnSp>
        <p:nvCxnSpPr>
          <p:cNvPr id="14" name="Straight Arrow Connector 13">
            <a:extLst>
              <a:ext uri="{FF2B5EF4-FFF2-40B4-BE49-F238E27FC236}">
                <a16:creationId xmlns:a16="http://schemas.microsoft.com/office/drawing/2014/main" id="{AFC103BA-87BA-03DC-E97F-6A3E407C5817}"/>
              </a:ext>
            </a:extLst>
          </p:cNvPr>
          <p:cNvCxnSpPr>
            <a:cxnSpLocks/>
          </p:cNvCxnSpPr>
          <p:nvPr/>
        </p:nvCxnSpPr>
        <p:spPr>
          <a:xfrm flipH="1">
            <a:off x="1006997" y="625033"/>
            <a:ext cx="3240912" cy="266218"/>
          </a:xfrm>
          <a:prstGeom prst="straightConnector1">
            <a:avLst/>
          </a:prstGeom>
          <a:ln>
            <a:tailEnd type="triangle"/>
          </a:ln>
        </p:spPr>
        <p:style>
          <a:lnRef idx="2">
            <a:schemeClr val="accent1"/>
          </a:lnRef>
          <a:fillRef idx="0">
            <a:schemeClr val="accent1"/>
          </a:fillRef>
          <a:effectRef idx="1">
            <a:schemeClr val="accent1"/>
          </a:effectRef>
          <a:fontRef idx="minor">
            <a:schemeClr val="tx1"/>
          </a:fontRef>
        </p:style>
      </p:cxnSp>
      <p:cxnSp>
        <p:nvCxnSpPr>
          <p:cNvPr id="18" name="Straight Arrow Connector 17">
            <a:extLst>
              <a:ext uri="{FF2B5EF4-FFF2-40B4-BE49-F238E27FC236}">
                <a16:creationId xmlns:a16="http://schemas.microsoft.com/office/drawing/2014/main" id="{0FD92294-25F0-6CB5-D4C7-3754851EECBB}"/>
              </a:ext>
            </a:extLst>
          </p:cNvPr>
          <p:cNvCxnSpPr/>
          <p:nvPr/>
        </p:nvCxnSpPr>
        <p:spPr>
          <a:xfrm>
            <a:off x="572947" y="1574631"/>
            <a:ext cx="4166886" cy="0"/>
          </a:xfrm>
          <a:prstGeom prst="straightConnector1">
            <a:avLst/>
          </a:prstGeom>
          <a:ln>
            <a:tailEnd type="triangle"/>
          </a:ln>
        </p:spPr>
        <p:style>
          <a:lnRef idx="2">
            <a:schemeClr val="accent1"/>
          </a:lnRef>
          <a:fillRef idx="0">
            <a:schemeClr val="accent1"/>
          </a:fillRef>
          <a:effectRef idx="1">
            <a:schemeClr val="accent1"/>
          </a:effectRef>
          <a:fontRef idx="minor">
            <a:schemeClr val="tx1"/>
          </a:fontRef>
        </p:style>
      </p:cxnSp>
      <p:cxnSp>
        <p:nvCxnSpPr>
          <p:cNvPr id="20" name="Straight Arrow Connector 19">
            <a:extLst>
              <a:ext uri="{FF2B5EF4-FFF2-40B4-BE49-F238E27FC236}">
                <a16:creationId xmlns:a16="http://schemas.microsoft.com/office/drawing/2014/main" id="{3CB37467-1FE5-3508-9662-3580911A18D7}"/>
              </a:ext>
            </a:extLst>
          </p:cNvPr>
          <p:cNvCxnSpPr/>
          <p:nvPr/>
        </p:nvCxnSpPr>
        <p:spPr>
          <a:xfrm>
            <a:off x="2748987" y="891251"/>
            <a:ext cx="0" cy="1643605"/>
          </a:xfrm>
          <a:prstGeom prst="straightConnector1">
            <a:avLst/>
          </a:prstGeom>
          <a:ln>
            <a:tailEnd type="triangle"/>
          </a:ln>
        </p:spPr>
        <p:style>
          <a:lnRef idx="2">
            <a:schemeClr val="accent1"/>
          </a:lnRef>
          <a:fillRef idx="0">
            <a:schemeClr val="accent1"/>
          </a:fillRef>
          <a:effectRef idx="1">
            <a:schemeClr val="accent1"/>
          </a:effectRef>
          <a:fontRef idx="minor">
            <a:schemeClr val="tx1"/>
          </a:fontRef>
        </p:style>
      </p:cxnSp>
      <p:cxnSp>
        <p:nvCxnSpPr>
          <p:cNvPr id="22" name="Straight Connector 21">
            <a:extLst>
              <a:ext uri="{FF2B5EF4-FFF2-40B4-BE49-F238E27FC236}">
                <a16:creationId xmlns:a16="http://schemas.microsoft.com/office/drawing/2014/main" id="{1CC9D114-F7CC-18E7-AD96-D972A89A0230}"/>
              </a:ext>
            </a:extLst>
          </p:cNvPr>
          <p:cNvCxnSpPr>
            <a:cxnSpLocks/>
          </p:cNvCxnSpPr>
          <p:nvPr/>
        </p:nvCxnSpPr>
        <p:spPr>
          <a:xfrm flipH="1">
            <a:off x="1400537" y="1846162"/>
            <a:ext cx="995422" cy="839165"/>
          </a:xfrm>
          <a:prstGeom prst="line">
            <a:avLst/>
          </a:prstGeom>
        </p:spPr>
        <p:style>
          <a:lnRef idx="2">
            <a:schemeClr val="accent1"/>
          </a:lnRef>
          <a:fillRef idx="0">
            <a:schemeClr val="accent1"/>
          </a:fillRef>
          <a:effectRef idx="1">
            <a:schemeClr val="accent1"/>
          </a:effectRef>
          <a:fontRef idx="minor">
            <a:schemeClr val="tx1"/>
          </a:fontRef>
        </p:style>
      </p:cxnSp>
      <p:cxnSp>
        <p:nvCxnSpPr>
          <p:cNvPr id="25" name="Straight Arrow Connector 24">
            <a:extLst>
              <a:ext uri="{FF2B5EF4-FFF2-40B4-BE49-F238E27FC236}">
                <a16:creationId xmlns:a16="http://schemas.microsoft.com/office/drawing/2014/main" id="{DCC7AF34-2E80-3704-68D6-F88AA708F8B2}"/>
              </a:ext>
            </a:extLst>
          </p:cNvPr>
          <p:cNvCxnSpPr/>
          <p:nvPr/>
        </p:nvCxnSpPr>
        <p:spPr>
          <a:xfrm flipH="1">
            <a:off x="630820" y="2685326"/>
            <a:ext cx="769718" cy="405115"/>
          </a:xfrm>
          <a:prstGeom prst="straightConnector1">
            <a:avLst/>
          </a:prstGeom>
          <a:ln>
            <a:tailEnd type="triangle"/>
          </a:ln>
        </p:spPr>
        <p:style>
          <a:lnRef idx="2">
            <a:schemeClr val="accent1"/>
          </a:lnRef>
          <a:fillRef idx="0">
            <a:schemeClr val="accent1"/>
          </a:fillRef>
          <a:effectRef idx="1">
            <a:schemeClr val="accent1"/>
          </a:effectRef>
          <a:fontRef idx="minor">
            <a:schemeClr val="tx1"/>
          </a:fontRef>
        </p:style>
      </p:cxnSp>
      <p:cxnSp>
        <p:nvCxnSpPr>
          <p:cNvPr id="27" name="Straight Connector 26">
            <a:extLst>
              <a:ext uri="{FF2B5EF4-FFF2-40B4-BE49-F238E27FC236}">
                <a16:creationId xmlns:a16="http://schemas.microsoft.com/office/drawing/2014/main" id="{D42E0F98-D7E4-16C0-61B6-FF8EBAEC02F7}"/>
              </a:ext>
            </a:extLst>
          </p:cNvPr>
          <p:cNvCxnSpPr/>
          <p:nvPr/>
        </p:nvCxnSpPr>
        <p:spPr>
          <a:xfrm>
            <a:off x="3130952" y="1770927"/>
            <a:ext cx="885463" cy="804440"/>
          </a:xfrm>
          <a:prstGeom prst="line">
            <a:avLst/>
          </a:prstGeom>
        </p:spPr>
        <p:style>
          <a:lnRef idx="2">
            <a:schemeClr val="accent1"/>
          </a:lnRef>
          <a:fillRef idx="0">
            <a:schemeClr val="accent1"/>
          </a:fillRef>
          <a:effectRef idx="1">
            <a:schemeClr val="accent1"/>
          </a:effectRef>
          <a:fontRef idx="minor">
            <a:schemeClr val="tx1"/>
          </a:fontRef>
        </p:style>
      </p:cxnSp>
      <p:cxnSp>
        <p:nvCxnSpPr>
          <p:cNvPr id="29" name="Straight Arrow Connector 28">
            <a:extLst>
              <a:ext uri="{FF2B5EF4-FFF2-40B4-BE49-F238E27FC236}">
                <a16:creationId xmlns:a16="http://schemas.microsoft.com/office/drawing/2014/main" id="{794074BB-3450-33CC-E0B5-3BE7CC790286}"/>
              </a:ext>
            </a:extLst>
          </p:cNvPr>
          <p:cNvCxnSpPr/>
          <p:nvPr/>
        </p:nvCxnSpPr>
        <p:spPr>
          <a:xfrm>
            <a:off x="4016414" y="2575366"/>
            <a:ext cx="781292" cy="318305"/>
          </a:xfrm>
          <a:prstGeom prst="straightConnector1">
            <a:avLst/>
          </a:prstGeom>
          <a:ln>
            <a:tailEnd type="triangle"/>
          </a:ln>
        </p:spPr>
        <p:style>
          <a:lnRef idx="2">
            <a:schemeClr val="accent1"/>
          </a:lnRef>
          <a:fillRef idx="0">
            <a:schemeClr val="accent1"/>
          </a:fillRef>
          <a:effectRef idx="1">
            <a:schemeClr val="accent1"/>
          </a:effectRef>
          <a:fontRef idx="minor">
            <a:schemeClr val="tx1"/>
          </a:fontRef>
        </p:style>
      </p:cxnSp>
      <p:cxnSp>
        <p:nvCxnSpPr>
          <p:cNvPr id="31" name="Straight Arrow Connector 30">
            <a:extLst>
              <a:ext uri="{FF2B5EF4-FFF2-40B4-BE49-F238E27FC236}">
                <a16:creationId xmlns:a16="http://schemas.microsoft.com/office/drawing/2014/main" id="{35A216C4-AF6E-5292-FEA0-2C1B18FB2684}"/>
              </a:ext>
            </a:extLst>
          </p:cNvPr>
          <p:cNvCxnSpPr>
            <a:cxnSpLocks/>
          </p:cNvCxnSpPr>
          <p:nvPr/>
        </p:nvCxnSpPr>
        <p:spPr>
          <a:xfrm>
            <a:off x="1545220" y="3090441"/>
            <a:ext cx="0" cy="191561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34" name="Straight Connector 33">
            <a:extLst>
              <a:ext uri="{FF2B5EF4-FFF2-40B4-BE49-F238E27FC236}">
                <a16:creationId xmlns:a16="http://schemas.microsoft.com/office/drawing/2014/main" id="{DEC336D7-68EB-CC01-08E0-18AE7996CC82}"/>
              </a:ext>
            </a:extLst>
          </p:cNvPr>
          <p:cNvCxnSpPr/>
          <p:nvPr/>
        </p:nvCxnSpPr>
        <p:spPr>
          <a:xfrm>
            <a:off x="1788289" y="3090441"/>
            <a:ext cx="2141316" cy="0"/>
          </a:xfrm>
          <a:prstGeom prst="line">
            <a:avLst/>
          </a:prstGeom>
        </p:spPr>
        <p:style>
          <a:lnRef idx="2">
            <a:schemeClr val="accent1"/>
          </a:lnRef>
          <a:fillRef idx="0">
            <a:schemeClr val="accent1"/>
          </a:fillRef>
          <a:effectRef idx="1">
            <a:schemeClr val="accent1"/>
          </a:effectRef>
          <a:fontRef idx="minor">
            <a:schemeClr val="tx1"/>
          </a:fontRef>
        </p:style>
      </p:cxnSp>
      <p:cxnSp>
        <p:nvCxnSpPr>
          <p:cNvPr id="36" name="Straight Arrow Connector 35">
            <a:extLst>
              <a:ext uri="{FF2B5EF4-FFF2-40B4-BE49-F238E27FC236}">
                <a16:creationId xmlns:a16="http://schemas.microsoft.com/office/drawing/2014/main" id="{217D5AAD-B95D-8B2E-C1BB-D1AAA09514E8}"/>
              </a:ext>
            </a:extLst>
          </p:cNvPr>
          <p:cNvCxnSpPr/>
          <p:nvPr/>
        </p:nvCxnSpPr>
        <p:spPr>
          <a:xfrm>
            <a:off x="3929605" y="3090441"/>
            <a:ext cx="0" cy="1730415"/>
          </a:xfrm>
          <a:prstGeom prst="straightConnector1">
            <a:avLst/>
          </a:prstGeom>
          <a:ln>
            <a:tailEnd type="triangle"/>
          </a:ln>
        </p:spPr>
        <p:style>
          <a:lnRef idx="2">
            <a:schemeClr val="accent1"/>
          </a:lnRef>
          <a:fillRef idx="0">
            <a:schemeClr val="accent1"/>
          </a:fillRef>
          <a:effectRef idx="1">
            <a:schemeClr val="accent1"/>
          </a:effectRef>
          <a:fontRef idx="minor">
            <a:schemeClr val="tx1"/>
          </a:fontRef>
        </p:style>
      </p:cxnSp>
      <p:cxnSp>
        <p:nvCxnSpPr>
          <p:cNvPr id="38" name="Straight Arrow Connector 37">
            <a:extLst>
              <a:ext uri="{FF2B5EF4-FFF2-40B4-BE49-F238E27FC236}">
                <a16:creationId xmlns:a16="http://schemas.microsoft.com/office/drawing/2014/main" id="{4729ABE4-39FD-569F-72E6-3D62049DDD8B}"/>
              </a:ext>
            </a:extLst>
          </p:cNvPr>
          <p:cNvCxnSpPr/>
          <p:nvPr/>
        </p:nvCxnSpPr>
        <p:spPr>
          <a:xfrm>
            <a:off x="1788289" y="3848583"/>
            <a:ext cx="1932972" cy="0"/>
          </a:xfrm>
          <a:prstGeom prst="straightConnector1">
            <a:avLst/>
          </a:prstGeom>
          <a:ln>
            <a:tailEnd type="triangle"/>
          </a:ln>
        </p:spPr>
        <p:style>
          <a:lnRef idx="2">
            <a:schemeClr val="accent1"/>
          </a:lnRef>
          <a:fillRef idx="0">
            <a:schemeClr val="accent1"/>
          </a:fillRef>
          <a:effectRef idx="1">
            <a:schemeClr val="accent1"/>
          </a:effectRef>
          <a:fontRef idx="minor">
            <a:schemeClr val="tx1"/>
          </a:fontRef>
        </p:style>
      </p:cxnSp>
      <p:cxnSp>
        <p:nvCxnSpPr>
          <p:cNvPr id="40" name="Straight Arrow Connector 39">
            <a:extLst>
              <a:ext uri="{FF2B5EF4-FFF2-40B4-BE49-F238E27FC236}">
                <a16:creationId xmlns:a16="http://schemas.microsoft.com/office/drawing/2014/main" id="{E045F1EC-BBCF-0A45-D6F0-6726DBF88B5F}"/>
              </a:ext>
            </a:extLst>
          </p:cNvPr>
          <p:cNvCxnSpPr/>
          <p:nvPr/>
        </p:nvCxnSpPr>
        <p:spPr>
          <a:xfrm>
            <a:off x="1788289" y="4566212"/>
            <a:ext cx="1927184" cy="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sp>
        <p:nvSpPr>
          <p:cNvPr id="41" name="TextBox 40">
            <a:extLst>
              <a:ext uri="{FF2B5EF4-FFF2-40B4-BE49-F238E27FC236}">
                <a16:creationId xmlns:a16="http://schemas.microsoft.com/office/drawing/2014/main" id="{25099D34-EB14-C87A-0B10-0FAD46D07C65}"/>
              </a:ext>
            </a:extLst>
          </p:cNvPr>
          <p:cNvSpPr txBox="1"/>
          <p:nvPr/>
        </p:nvSpPr>
        <p:spPr>
          <a:xfrm>
            <a:off x="4300846" y="222400"/>
            <a:ext cx="532436" cy="369332"/>
          </a:xfrm>
          <a:prstGeom prst="rect">
            <a:avLst/>
          </a:prstGeom>
          <a:noFill/>
        </p:spPr>
        <p:txBody>
          <a:bodyPr wrap="square" rtlCol="0">
            <a:spAutoFit/>
          </a:bodyPr>
          <a:lstStyle/>
          <a:p>
            <a:r>
              <a:rPr lang="en-US" b="1" dirty="0"/>
              <a:t>1</a:t>
            </a:r>
          </a:p>
        </p:txBody>
      </p:sp>
      <p:sp>
        <p:nvSpPr>
          <p:cNvPr id="42" name="TextBox 41">
            <a:extLst>
              <a:ext uri="{FF2B5EF4-FFF2-40B4-BE49-F238E27FC236}">
                <a16:creationId xmlns:a16="http://schemas.microsoft.com/office/drawing/2014/main" id="{23DD711F-E47F-735D-C831-782989ACD2CE}"/>
              </a:ext>
            </a:extLst>
          </p:cNvPr>
          <p:cNvSpPr txBox="1"/>
          <p:nvPr/>
        </p:nvSpPr>
        <p:spPr>
          <a:xfrm>
            <a:off x="257491" y="1274183"/>
            <a:ext cx="452963" cy="369332"/>
          </a:xfrm>
          <a:prstGeom prst="rect">
            <a:avLst/>
          </a:prstGeom>
          <a:noFill/>
        </p:spPr>
        <p:txBody>
          <a:bodyPr wrap="square" rtlCol="0">
            <a:spAutoFit/>
          </a:bodyPr>
          <a:lstStyle/>
          <a:p>
            <a:r>
              <a:rPr lang="en-US" b="1" dirty="0"/>
              <a:t>2</a:t>
            </a:r>
          </a:p>
        </p:txBody>
      </p:sp>
      <p:sp>
        <p:nvSpPr>
          <p:cNvPr id="43" name="TextBox 42">
            <a:extLst>
              <a:ext uri="{FF2B5EF4-FFF2-40B4-BE49-F238E27FC236}">
                <a16:creationId xmlns:a16="http://schemas.microsoft.com/office/drawing/2014/main" id="{49719D5D-45B8-9D7E-DD52-4BCD647431AC}"/>
              </a:ext>
            </a:extLst>
          </p:cNvPr>
          <p:cNvSpPr txBox="1"/>
          <p:nvPr/>
        </p:nvSpPr>
        <p:spPr>
          <a:xfrm>
            <a:off x="2965733" y="980046"/>
            <a:ext cx="449010" cy="369332"/>
          </a:xfrm>
          <a:prstGeom prst="rect">
            <a:avLst/>
          </a:prstGeom>
          <a:noFill/>
        </p:spPr>
        <p:txBody>
          <a:bodyPr wrap="square" rtlCol="0">
            <a:spAutoFit/>
          </a:bodyPr>
          <a:lstStyle/>
          <a:p>
            <a:r>
              <a:rPr lang="en-US" b="1" dirty="0"/>
              <a:t>3</a:t>
            </a:r>
          </a:p>
        </p:txBody>
      </p:sp>
      <p:sp>
        <p:nvSpPr>
          <p:cNvPr id="44" name="TextBox 43">
            <a:extLst>
              <a:ext uri="{FF2B5EF4-FFF2-40B4-BE49-F238E27FC236}">
                <a16:creationId xmlns:a16="http://schemas.microsoft.com/office/drawing/2014/main" id="{9E74E303-6B77-A73A-196F-A1D92FF547BC}"/>
              </a:ext>
            </a:extLst>
          </p:cNvPr>
          <p:cNvSpPr txBox="1"/>
          <p:nvPr/>
        </p:nvSpPr>
        <p:spPr>
          <a:xfrm>
            <a:off x="1400537" y="1923783"/>
            <a:ext cx="362133" cy="373738"/>
          </a:xfrm>
          <a:prstGeom prst="rect">
            <a:avLst/>
          </a:prstGeom>
          <a:noFill/>
        </p:spPr>
        <p:txBody>
          <a:bodyPr wrap="square" rtlCol="0">
            <a:spAutoFit/>
          </a:bodyPr>
          <a:lstStyle/>
          <a:p>
            <a:r>
              <a:rPr lang="en-US" b="1" dirty="0"/>
              <a:t>4</a:t>
            </a:r>
          </a:p>
        </p:txBody>
      </p:sp>
      <p:sp>
        <p:nvSpPr>
          <p:cNvPr id="45" name="TextBox 44">
            <a:extLst>
              <a:ext uri="{FF2B5EF4-FFF2-40B4-BE49-F238E27FC236}">
                <a16:creationId xmlns:a16="http://schemas.microsoft.com/office/drawing/2014/main" id="{48BA7B0C-2070-F633-E684-2AF6C1F6452A}"/>
              </a:ext>
            </a:extLst>
          </p:cNvPr>
          <p:cNvSpPr txBox="1"/>
          <p:nvPr/>
        </p:nvSpPr>
        <p:spPr>
          <a:xfrm>
            <a:off x="3858308" y="1933062"/>
            <a:ext cx="442538" cy="369332"/>
          </a:xfrm>
          <a:prstGeom prst="rect">
            <a:avLst/>
          </a:prstGeom>
          <a:noFill/>
        </p:spPr>
        <p:txBody>
          <a:bodyPr wrap="square" rtlCol="0">
            <a:spAutoFit/>
          </a:bodyPr>
          <a:lstStyle/>
          <a:p>
            <a:r>
              <a:rPr lang="en-US" b="1" dirty="0"/>
              <a:t>5</a:t>
            </a:r>
          </a:p>
        </p:txBody>
      </p:sp>
      <p:cxnSp>
        <p:nvCxnSpPr>
          <p:cNvPr id="52" name="Straight Arrow Connector 51">
            <a:extLst>
              <a:ext uri="{FF2B5EF4-FFF2-40B4-BE49-F238E27FC236}">
                <a16:creationId xmlns:a16="http://schemas.microsoft.com/office/drawing/2014/main" id="{2E040C98-51E5-8E46-3AC7-70B1C9EA9E26}"/>
              </a:ext>
            </a:extLst>
          </p:cNvPr>
          <p:cNvCxnSpPr>
            <a:cxnSpLocks/>
          </p:cNvCxnSpPr>
          <p:nvPr/>
        </p:nvCxnSpPr>
        <p:spPr>
          <a:xfrm flipH="1">
            <a:off x="986316" y="628464"/>
            <a:ext cx="3240912" cy="266218"/>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53" name="Straight Arrow Connector 52">
            <a:extLst>
              <a:ext uri="{FF2B5EF4-FFF2-40B4-BE49-F238E27FC236}">
                <a16:creationId xmlns:a16="http://schemas.microsoft.com/office/drawing/2014/main" id="{0D8BB023-F9BC-7BAE-5BAB-3417B0367C19}"/>
              </a:ext>
            </a:extLst>
          </p:cNvPr>
          <p:cNvCxnSpPr/>
          <p:nvPr/>
        </p:nvCxnSpPr>
        <p:spPr>
          <a:xfrm>
            <a:off x="552266" y="1578062"/>
            <a:ext cx="4166886" cy="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54" name="Straight Arrow Connector 53">
            <a:extLst>
              <a:ext uri="{FF2B5EF4-FFF2-40B4-BE49-F238E27FC236}">
                <a16:creationId xmlns:a16="http://schemas.microsoft.com/office/drawing/2014/main" id="{F6F81158-E614-D7A6-992D-1D3B63B94F6E}"/>
              </a:ext>
            </a:extLst>
          </p:cNvPr>
          <p:cNvCxnSpPr/>
          <p:nvPr/>
        </p:nvCxnSpPr>
        <p:spPr>
          <a:xfrm>
            <a:off x="2728306" y="894682"/>
            <a:ext cx="0" cy="1643605"/>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55" name="Straight Connector 54">
            <a:extLst>
              <a:ext uri="{FF2B5EF4-FFF2-40B4-BE49-F238E27FC236}">
                <a16:creationId xmlns:a16="http://schemas.microsoft.com/office/drawing/2014/main" id="{366132A5-2497-DDFF-499E-A21A58549F78}"/>
              </a:ext>
            </a:extLst>
          </p:cNvPr>
          <p:cNvCxnSpPr>
            <a:cxnSpLocks/>
          </p:cNvCxnSpPr>
          <p:nvPr/>
        </p:nvCxnSpPr>
        <p:spPr>
          <a:xfrm flipH="1">
            <a:off x="1379856" y="1849593"/>
            <a:ext cx="995422" cy="839165"/>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56" name="Straight Arrow Connector 55">
            <a:extLst>
              <a:ext uri="{FF2B5EF4-FFF2-40B4-BE49-F238E27FC236}">
                <a16:creationId xmlns:a16="http://schemas.microsoft.com/office/drawing/2014/main" id="{3356B22E-3808-E3F8-561C-CEE83EA8882A}"/>
              </a:ext>
            </a:extLst>
          </p:cNvPr>
          <p:cNvCxnSpPr/>
          <p:nvPr/>
        </p:nvCxnSpPr>
        <p:spPr>
          <a:xfrm flipH="1">
            <a:off x="610139" y="2688757"/>
            <a:ext cx="769718" cy="405115"/>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57" name="Straight Connector 56">
            <a:extLst>
              <a:ext uri="{FF2B5EF4-FFF2-40B4-BE49-F238E27FC236}">
                <a16:creationId xmlns:a16="http://schemas.microsoft.com/office/drawing/2014/main" id="{F1B4134C-FDBE-FA57-79DD-5E1018CF3883}"/>
              </a:ext>
            </a:extLst>
          </p:cNvPr>
          <p:cNvCxnSpPr/>
          <p:nvPr/>
        </p:nvCxnSpPr>
        <p:spPr>
          <a:xfrm>
            <a:off x="3110271" y="1774358"/>
            <a:ext cx="885463" cy="804440"/>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58" name="Straight Arrow Connector 57">
            <a:extLst>
              <a:ext uri="{FF2B5EF4-FFF2-40B4-BE49-F238E27FC236}">
                <a16:creationId xmlns:a16="http://schemas.microsoft.com/office/drawing/2014/main" id="{0DA44FDC-567D-A20E-DC6A-699663BFCE0A}"/>
              </a:ext>
            </a:extLst>
          </p:cNvPr>
          <p:cNvCxnSpPr/>
          <p:nvPr/>
        </p:nvCxnSpPr>
        <p:spPr>
          <a:xfrm>
            <a:off x="3995733" y="2578797"/>
            <a:ext cx="781292" cy="318305"/>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59" name="Straight Connector 58">
            <a:extLst>
              <a:ext uri="{FF2B5EF4-FFF2-40B4-BE49-F238E27FC236}">
                <a16:creationId xmlns:a16="http://schemas.microsoft.com/office/drawing/2014/main" id="{897694CA-9703-5E98-90BA-E1216DF1DD49}"/>
              </a:ext>
            </a:extLst>
          </p:cNvPr>
          <p:cNvCxnSpPr/>
          <p:nvPr/>
        </p:nvCxnSpPr>
        <p:spPr>
          <a:xfrm>
            <a:off x="1767608" y="3093872"/>
            <a:ext cx="2141316" cy="0"/>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60" name="Straight Arrow Connector 59">
            <a:extLst>
              <a:ext uri="{FF2B5EF4-FFF2-40B4-BE49-F238E27FC236}">
                <a16:creationId xmlns:a16="http://schemas.microsoft.com/office/drawing/2014/main" id="{C03E7F25-940D-38C7-FD8A-4679E6B6A8B1}"/>
              </a:ext>
            </a:extLst>
          </p:cNvPr>
          <p:cNvCxnSpPr/>
          <p:nvPr/>
        </p:nvCxnSpPr>
        <p:spPr>
          <a:xfrm>
            <a:off x="3908924" y="3090441"/>
            <a:ext cx="0" cy="1730415"/>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61" name="Straight Arrow Connector 60">
            <a:extLst>
              <a:ext uri="{FF2B5EF4-FFF2-40B4-BE49-F238E27FC236}">
                <a16:creationId xmlns:a16="http://schemas.microsoft.com/office/drawing/2014/main" id="{959591B0-DBD9-ED53-DCCC-7F0911FEEC0F}"/>
              </a:ext>
            </a:extLst>
          </p:cNvPr>
          <p:cNvCxnSpPr/>
          <p:nvPr/>
        </p:nvCxnSpPr>
        <p:spPr>
          <a:xfrm>
            <a:off x="1767608" y="3852014"/>
            <a:ext cx="1932972" cy="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sp>
        <p:nvSpPr>
          <p:cNvPr id="62" name="TextBox 61">
            <a:extLst>
              <a:ext uri="{FF2B5EF4-FFF2-40B4-BE49-F238E27FC236}">
                <a16:creationId xmlns:a16="http://schemas.microsoft.com/office/drawing/2014/main" id="{7D05CF79-1D40-20D3-37CA-8F4BD91CF4E1}"/>
              </a:ext>
            </a:extLst>
          </p:cNvPr>
          <p:cNvSpPr txBox="1"/>
          <p:nvPr/>
        </p:nvSpPr>
        <p:spPr>
          <a:xfrm>
            <a:off x="1098785" y="3293580"/>
            <a:ext cx="349709" cy="369332"/>
          </a:xfrm>
          <a:prstGeom prst="rect">
            <a:avLst/>
          </a:prstGeom>
          <a:noFill/>
        </p:spPr>
        <p:txBody>
          <a:bodyPr wrap="square" rtlCol="0">
            <a:spAutoFit/>
          </a:bodyPr>
          <a:lstStyle/>
          <a:p>
            <a:r>
              <a:rPr lang="en-US" b="1" dirty="0"/>
              <a:t>6</a:t>
            </a:r>
          </a:p>
        </p:txBody>
      </p:sp>
      <p:sp>
        <p:nvSpPr>
          <p:cNvPr id="63" name="TextBox 62">
            <a:extLst>
              <a:ext uri="{FF2B5EF4-FFF2-40B4-BE49-F238E27FC236}">
                <a16:creationId xmlns:a16="http://schemas.microsoft.com/office/drawing/2014/main" id="{A03FFC09-F5BC-20D2-D540-8D9D395B6553}"/>
              </a:ext>
            </a:extLst>
          </p:cNvPr>
          <p:cNvSpPr txBox="1"/>
          <p:nvPr/>
        </p:nvSpPr>
        <p:spPr>
          <a:xfrm>
            <a:off x="1876512" y="2628631"/>
            <a:ext cx="388807" cy="369332"/>
          </a:xfrm>
          <a:prstGeom prst="rect">
            <a:avLst/>
          </a:prstGeom>
          <a:noFill/>
        </p:spPr>
        <p:txBody>
          <a:bodyPr wrap="square" rtlCol="0">
            <a:spAutoFit/>
          </a:bodyPr>
          <a:lstStyle/>
          <a:p>
            <a:r>
              <a:rPr lang="en-US" b="1" dirty="0"/>
              <a:t>7</a:t>
            </a:r>
          </a:p>
        </p:txBody>
      </p:sp>
      <p:sp>
        <p:nvSpPr>
          <p:cNvPr id="64" name="TextBox 63">
            <a:extLst>
              <a:ext uri="{FF2B5EF4-FFF2-40B4-BE49-F238E27FC236}">
                <a16:creationId xmlns:a16="http://schemas.microsoft.com/office/drawing/2014/main" id="{F30179C1-44C8-FA53-A339-E99C0556C70D}"/>
              </a:ext>
            </a:extLst>
          </p:cNvPr>
          <p:cNvSpPr txBox="1"/>
          <p:nvPr/>
        </p:nvSpPr>
        <p:spPr>
          <a:xfrm>
            <a:off x="2317494" y="3378749"/>
            <a:ext cx="410812" cy="369332"/>
          </a:xfrm>
          <a:prstGeom prst="rect">
            <a:avLst/>
          </a:prstGeom>
          <a:noFill/>
        </p:spPr>
        <p:txBody>
          <a:bodyPr wrap="square" rtlCol="0">
            <a:spAutoFit/>
          </a:bodyPr>
          <a:lstStyle/>
          <a:p>
            <a:r>
              <a:rPr lang="en-US" b="1" dirty="0"/>
              <a:t>8</a:t>
            </a:r>
          </a:p>
        </p:txBody>
      </p:sp>
      <p:sp>
        <p:nvSpPr>
          <p:cNvPr id="65" name="TextBox 64">
            <a:extLst>
              <a:ext uri="{FF2B5EF4-FFF2-40B4-BE49-F238E27FC236}">
                <a16:creationId xmlns:a16="http://schemas.microsoft.com/office/drawing/2014/main" id="{1427A7E3-043C-64F2-728C-3B1B7642B4F0}"/>
              </a:ext>
            </a:extLst>
          </p:cNvPr>
          <p:cNvSpPr txBox="1"/>
          <p:nvPr/>
        </p:nvSpPr>
        <p:spPr>
          <a:xfrm>
            <a:off x="2833219" y="4097437"/>
            <a:ext cx="293491" cy="369332"/>
          </a:xfrm>
          <a:prstGeom prst="rect">
            <a:avLst/>
          </a:prstGeom>
          <a:noFill/>
        </p:spPr>
        <p:txBody>
          <a:bodyPr wrap="square" rtlCol="0">
            <a:spAutoFit/>
          </a:bodyPr>
          <a:lstStyle/>
          <a:p>
            <a:r>
              <a:rPr lang="en-US" b="1" dirty="0">
                <a:highlight>
                  <a:srgbClr val="00FF00"/>
                </a:highlight>
              </a:rPr>
              <a:t>9</a:t>
            </a:r>
          </a:p>
        </p:txBody>
      </p:sp>
    </p:spTree>
    <p:extLst>
      <p:ext uri="{BB962C8B-B14F-4D97-AF65-F5344CB8AC3E}">
        <p14:creationId xmlns:p14="http://schemas.microsoft.com/office/powerpoint/2010/main" val="220165136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mediacall" presetSubtype="0" fill="hold" nodeType="clickEffect">
                                  <p:stCondLst>
                                    <p:cond delay="0"/>
                                  </p:stCondLst>
                                  <p:childTnLst>
                                    <p:cmd type="call" cmd="playFrom(0.0)">
                                      <p:cBhvr>
                                        <p:cTn id="6" dur="8567" fill="hold"/>
                                        <p:tgtEl>
                                          <p:spTgt spid="12"/>
                                        </p:tgtEl>
                                      </p:cBhvr>
                                    </p:cmd>
                                  </p:childTnLst>
                                </p:cTn>
                              </p:par>
                            </p:childTnLst>
                          </p:cTn>
                        </p:par>
                      </p:childTnLst>
                    </p:cTn>
                  </p:par>
                </p:childTnLst>
              </p:cTn>
              <p:prevCondLst>
                <p:cond evt="onPrev" delay="0">
                  <p:tgtEl>
                    <p:sldTgt/>
                  </p:tgtEl>
                </p:cond>
              </p:prevCondLst>
              <p:nextCondLst>
                <p:cond evt="onNext" delay="0">
                  <p:tgtEl>
                    <p:sldTgt/>
                  </p:tgtEl>
                </p:cond>
              </p:nextCondLst>
            </p:seq>
            <p:video>
              <p:cMediaNode vol="80000">
                <p:cTn id="7" fill="hold" display="0">
                  <p:stCondLst>
                    <p:cond delay="indefinite"/>
                  </p:stCondLst>
                </p:cTn>
                <p:tgtEl>
                  <p:spTgt spid="12"/>
                </p:tgtEl>
              </p:cMediaNode>
            </p:video>
            <p:seq concurrent="1" nextAc="seek">
              <p:cTn id="8" restart="whenNotActive" fill="hold" evtFilter="cancelBubble" nodeType="interactiveSeq">
                <p:stCondLst>
                  <p:cond evt="onClick" delay="0">
                    <p:tgtEl>
                      <p:spTgt spid="12"/>
                    </p:tgtEl>
                  </p:cond>
                </p:stCondLst>
                <p:endSync evt="end" delay="0">
                  <p:rtn val="all"/>
                </p:endSync>
                <p:childTnLst>
                  <p:par>
                    <p:cTn id="9" fill="hold">
                      <p:stCondLst>
                        <p:cond delay="0"/>
                      </p:stCondLst>
                      <p:childTnLst>
                        <p:par>
                          <p:cTn id="10" fill="hold">
                            <p:stCondLst>
                              <p:cond delay="0"/>
                            </p:stCondLst>
                            <p:childTnLst>
                              <p:par>
                                <p:cTn id="11" presetID="2" presetClass="mediacall" presetSubtype="0" fill="hold" nodeType="clickEffect">
                                  <p:stCondLst>
                                    <p:cond delay="0"/>
                                  </p:stCondLst>
                                  <p:childTnLst>
                                    <p:cmd type="call" cmd="togglePause">
                                      <p:cBhvr>
                                        <p:cTn id="12" dur="1" fill="hold"/>
                                        <p:tgtEl>
                                          <p:spTgt spid="12"/>
                                        </p:tgtEl>
                                      </p:cBhvr>
                                    </p:cmd>
                                  </p:childTnLst>
                                </p:cTn>
                              </p:par>
                            </p:childTnLst>
                          </p:cTn>
                        </p:par>
                      </p:childTnLst>
                    </p:cTn>
                  </p:par>
                </p:childTnLst>
              </p:cTn>
              <p:nextCondLst>
                <p:cond evt="onClick" delay="0">
                  <p:tgtEl>
                    <p:spTgt spid="12"/>
                  </p:tgtEl>
                </p:cond>
              </p:nextCondLst>
            </p:seq>
          </p:childTnLst>
        </p:cTn>
      </p:par>
    </p:tnLst>
  </p:timing>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7E024EF6-246B-E705-7275-34759616D9AB}"/>
              </a:ext>
            </a:extLst>
          </p:cNvPr>
          <p:cNvPicPr>
            <a:picLocks noChangeAspect="1"/>
          </p:cNvPicPr>
          <p:nvPr/>
        </p:nvPicPr>
        <p:blipFill>
          <a:blip r:embed="rId4"/>
          <a:stretch>
            <a:fillRect/>
          </a:stretch>
        </p:blipFill>
        <p:spPr>
          <a:xfrm>
            <a:off x="378913" y="135839"/>
            <a:ext cx="5106256" cy="5124773"/>
          </a:xfrm>
          <a:prstGeom prst="rect">
            <a:avLst/>
          </a:prstGeom>
        </p:spPr>
      </p:pic>
      <p:sp>
        <p:nvSpPr>
          <p:cNvPr id="4" name="TextBox 3">
            <a:extLst>
              <a:ext uri="{FF2B5EF4-FFF2-40B4-BE49-F238E27FC236}">
                <a16:creationId xmlns:a16="http://schemas.microsoft.com/office/drawing/2014/main" id="{275FF6E7-ACA0-7145-940E-4272A1BA5EEB}"/>
              </a:ext>
            </a:extLst>
          </p:cNvPr>
          <p:cNvSpPr txBox="1"/>
          <p:nvPr/>
        </p:nvSpPr>
        <p:spPr>
          <a:xfrm>
            <a:off x="166697" y="5651847"/>
            <a:ext cx="5771268" cy="1200329"/>
          </a:xfrm>
          <a:prstGeom prst="rect">
            <a:avLst/>
          </a:prstGeom>
          <a:noFill/>
        </p:spPr>
        <p:txBody>
          <a:bodyPr wrap="square" numCol="3">
            <a:spAutoFit/>
          </a:bodyPr>
          <a:lstStyle/>
          <a:p>
            <a:r>
              <a:rPr lang="en-US" sz="2400" dirty="0"/>
              <a:t>Kor: </a:t>
            </a:r>
            <a:r>
              <a:rPr lang="en-US" sz="2400" b="1" dirty="0"/>
              <a:t>mi</a:t>
            </a:r>
          </a:p>
          <a:p>
            <a:r>
              <a:rPr lang="en-US" sz="2400" dirty="0"/>
              <a:t>Jap: </a:t>
            </a:r>
            <a:r>
              <a:rPr lang="en-US" sz="2400" b="1" dirty="0"/>
              <a:t>mi</a:t>
            </a:r>
          </a:p>
          <a:p>
            <a:endParaRPr lang="en-US" sz="2400" dirty="0"/>
          </a:p>
          <a:p>
            <a:r>
              <a:rPr lang="en-US" sz="2400" dirty="0"/>
              <a:t>Viet: </a:t>
            </a:r>
            <a:r>
              <a:rPr lang="vi-VN" sz="2400" b="1" dirty="0">
                <a:latin typeface="Aptos" panose="020B0004020202020204" pitchFamily="34" charset="0"/>
              </a:rPr>
              <a:t>vị </a:t>
            </a:r>
            <a:endParaRPr lang="en-US" sz="2400" b="1" dirty="0">
              <a:latin typeface="Aptos" panose="020B0004020202020204" pitchFamily="34" charset="0"/>
            </a:endParaRPr>
          </a:p>
          <a:p>
            <a:r>
              <a:rPr lang="en-US" sz="2400" dirty="0"/>
              <a:t>Man: </a:t>
            </a:r>
            <a:r>
              <a:rPr lang="en-US" altLang="zh-TW" sz="2400" b="1" dirty="0">
                <a:ea typeface="DengXian" panose="02010600030101010101" pitchFamily="2" charset="-122"/>
              </a:rPr>
              <a:t>wèi</a:t>
            </a:r>
          </a:p>
          <a:p>
            <a:endParaRPr lang="en-US" sz="2400" dirty="0"/>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24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       </a:t>
            </a:r>
            <a:r>
              <a:rPr kumimoji="0" lang="zh-TW" altLang="en-US" sz="12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 </a:t>
            </a:r>
            <a:r>
              <a:rPr kumimoji="0" lang="zh-TW" altLang="en-US" sz="24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味</a:t>
            </a:r>
            <a:endParaRPr lang="en-US" altLang="zh-TW" sz="2400" b="1" dirty="0">
              <a:solidFill>
                <a:prstClr val="black"/>
              </a:solidFill>
              <a:ea typeface="DengXian" panose="02010600030101010101" pitchFamily="2" charset="-122"/>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altLang="zh-TW" sz="2400" b="1" dirty="0">
                <a:solidFill>
                  <a:prstClr val="black"/>
                </a:solidFill>
                <a:ea typeface="DengXian" panose="02010600030101010101" pitchFamily="2" charset="-122"/>
              </a:rPr>
              <a:t>       taste</a:t>
            </a:r>
            <a:endParaRPr lang="en-US" altLang="zh-TW" sz="2400" dirty="0">
              <a:solidFill>
                <a:prstClr val="black"/>
              </a:solidFill>
              <a:highlight>
                <a:srgbClr val="00FF00"/>
              </a:highlight>
              <a:ea typeface="DengXian" panose="02010600030101010101" pitchFamily="2" charset="-122"/>
            </a:endParaRPr>
          </a:p>
        </p:txBody>
      </p:sp>
      <p:sp>
        <p:nvSpPr>
          <p:cNvPr id="5" name="TextBox 4">
            <a:extLst>
              <a:ext uri="{FF2B5EF4-FFF2-40B4-BE49-F238E27FC236}">
                <a16:creationId xmlns:a16="http://schemas.microsoft.com/office/drawing/2014/main" id="{7B1179E8-2AB5-8EF5-C8A6-D5ED72413E1E}"/>
              </a:ext>
            </a:extLst>
          </p:cNvPr>
          <p:cNvSpPr txBox="1"/>
          <p:nvPr/>
        </p:nvSpPr>
        <p:spPr>
          <a:xfrm>
            <a:off x="7697164" y="135839"/>
            <a:ext cx="4224760"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18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無 色 聲 香 </a:t>
            </a:r>
            <a:r>
              <a:rPr kumimoji="0" lang="zh-TW" altLang="en-US" sz="1800" b="1" i="0" u="none" strike="noStrike" kern="1200" cap="none" spc="0" normalizeH="0" baseline="0" noProof="0" dirty="0">
                <a:ln>
                  <a:noFill/>
                </a:ln>
                <a:solidFill>
                  <a:prstClr val="black"/>
                </a:solidFill>
                <a:effectLst/>
                <a:highlight>
                  <a:srgbClr val="00FFFF"/>
                </a:highlight>
                <a:uLnTx/>
                <a:uFillTx/>
                <a:latin typeface="DengXian" panose="02010600030101010101" pitchFamily="2" charset="-122"/>
                <a:ea typeface="DengXian" panose="02010600030101010101" pitchFamily="2" charset="-122"/>
                <a:cs typeface="+mn-cs"/>
              </a:rPr>
              <a:t>味</a:t>
            </a:r>
            <a:r>
              <a:rPr kumimoji="0" lang="zh-TW" altLang="en-US" sz="18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 觸 法     </a:t>
            </a:r>
            <a:r>
              <a:rPr kumimoji="0" lang="en-US" altLang="zh-TW" sz="1800" b="1" i="0" u="none" strike="noStrike" kern="1200" cap="none" spc="0" normalizeH="0" baseline="0" noProof="0" dirty="0">
                <a:ln>
                  <a:noFill/>
                </a:ln>
                <a:solidFill>
                  <a:srgbClr val="FF0000"/>
                </a:solidFill>
                <a:effectLst/>
                <a:uLnTx/>
                <a:uFillTx/>
                <a:latin typeface="DengXian" panose="02010600030101010101" pitchFamily="2" charset="-122"/>
                <a:ea typeface="DengXian" panose="02010600030101010101" pitchFamily="2" charset="-122"/>
                <a:cs typeface="+mn-cs"/>
              </a:rPr>
              <a:t>12</a:t>
            </a:r>
            <a:endParaRPr kumimoji="0" lang="en-US" sz="1800" b="1" i="0" u="none" strike="noStrike" kern="1200" cap="none" spc="0" normalizeH="0" baseline="0" noProof="0" dirty="0">
              <a:ln>
                <a:noFill/>
              </a:ln>
              <a:solidFill>
                <a:srgbClr val="FF0000"/>
              </a:solidFill>
              <a:effectLst/>
              <a:uLnTx/>
              <a:uFillTx/>
              <a:latin typeface="Aptos" panose="02110004020202020204"/>
              <a:ea typeface="DengXian" panose="02010600030101010101" pitchFamily="2" charset="-122"/>
              <a:cs typeface="+mn-cs"/>
            </a:endParaRPr>
          </a:p>
        </p:txBody>
      </p:sp>
      <p:sp>
        <p:nvSpPr>
          <p:cNvPr id="6" name="Rectangle 5">
            <a:extLst>
              <a:ext uri="{FF2B5EF4-FFF2-40B4-BE49-F238E27FC236}">
                <a16:creationId xmlns:a16="http://schemas.microsoft.com/office/drawing/2014/main" id="{59817D7B-6333-921A-4215-ABE942122D44}"/>
              </a:ext>
            </a:extLst>
          </p:cNvPr>
          <p:cNvSpPr/>
          <p:nvPr/>
        </p:nvSpPr>
        <p:spPr>
          <a:xfrm>
            <a:off x="7552481" y="135839"/>
            <a:ext cx="3171463" cy="369332"/>
          </a:xfrm>
          <a:prstGeom prst="rect">
            <a:avLst/>
          </a:prstGeom>
          <a:no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Rectangle 6">
            <a:extLst>
              <a:ext uri="{FF2B5EF4-FFF2-40B4-BE49-F238E27FC236}">
                <a16:creationId xmlns:a16="http://schemas.microsoft.com/office/drawing/2014/main" id="{684FD023-A0A6-88E8-C96C-07B3365A7AA1}"/>
              </a:ext>
            </a:extLst>
          </p:cNvPr>
          <p:cNvSpPr/>
          <p:nvPr/>
        </p:nvSpPr>
        <p:spPr>
          <a:xfrm>
            <a:off x="166697" y="5651847"/>
            <a:ext cx="5450647" cy="833259"/>
          </a:xfrm>
          <a:prstGeom prst="rect">
            <a:avLst/>
          </a:prstGeom>
          <a:noFill/>
          <a:ln w="5715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Oval 7">
            <a:extLst>
              <a:ext uri="{FF2B5EF4-FFF2-40B4-BE49-F238E27FC236}">
                <a16:creationId xmlns:a16="http://schemas.microsoft.com/office/drawing/2014/main" id="{B7F3FC59-B73C-49B8-8FDE-B51A30D60A12}"/>
              </a:ext>
            </a:extLst>
          </p:cNvPr>
          <p:cNvSpPr/>
          <p:nvPr/>
        </p:nvSpPr>
        <p:spPr>
          <a:xfrm>
            <a:off x="5485169" y="687224"/>
            <a:ext cx="771625" cy="771625"/>
          </a:xfrm>
          <a:prstGeom prst="ellipse">
            <a:avLst/>
          </a:prstGeom>
          <a:solidFill>
            <a:srgbClr val="FFFF00"/>
          </a:solidFill>
          <a:ln w="38100">
            <a:solidFill>
              <a:srgbClr val="7030A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TextBox 8">
            <a:extLst>
              <a:ext uri="{FF2B5EF4-FFF2-40B4-BE49-F238E27FC236}">
                <a16:creationId xmlns:a16="http://schemas.microsoft.com/office/drawing/2014/main" id="{377BE19B-89F9-5931-F0D8-85C56D4E13B2}"/>
              </a:ext>
            </a:extLst>
          </p:cNvPr>
          <p:cNvSpPr txBox="1"/>
          <p:nvPr/>
        </p:nvSpPr>
        <p:spPr>
          <a:xfrm>
            <a:off x="5577203" y="804954"/>
            <a:ext cx="601347" cy="523220"/>
          </a:xfrm>
          <a:prstGeom prst="rect">
            <a:avLst/>
          </a:prstGeom>
          <a:noFill/>
        </p:spPr>
        <p:txBody>
          <a:bodyPr wrap="square" rtlCol="0">
            <a:spAutoFit/>
          </a:bodyPr>
          <a:lstStyle/>
          <a:p>
            <a:r>
              <a:rPr lang="en-US" sz="2800" b="1" dirty="0"/>
              <a:t>64</a:t>
            </a:r>
          </a:p>
        </p:txBody>
      </p:sp>
      <p:sp>
        <p:nvSpPr>
          <p:cNvPr id="10" name="TextBox 9">
            <a:extLst>
              <a:ext uri="{FF2B5EF4-FFF2-40B4-BE49-F238E27FC236}">
                <a16:creationId xmlns:a16="http://schemas.microsoft.com/office/drawing/2014/main" id="{0D76E3D9-1F11-4A51-D75D-A1959EB172EB}"/>
              </a:ext>
            </a:extLst>
          </p:cNvPr>
          <p:cNvSpPr txBox="1"/>
          <p:nvPr/>
        </p:nvSpPr>
        <p:spPr>
          <a:xfrm>
            <a:off x="5937966" y="5649891"/>
            <a:ext cx="6041831" cy="1163143"/>
          </a:xfrm>
          <a:prstGeom prst="rect">
            <a:avLst/>
          </a:prstGeom>
          <a:noFill/>
        </p:spPr>
        <p:txBody>
          <a:bodyPr wrap="square" numCol="3">
            <a:spAutoFit/>
          </a:bodyPr>
          <a:lstStyle/>
          <a:p>
            <a:r>
              <a:rPr lang="en-US" altLang="zh-TW" sz="1400" dirty="0"/>
              <a:t>Hanja: </a:t>
            </a:r>
            <a:r>
              <a:rPr lang="zh-TW" altLang="en-US" sz="1400" dirty="0">
                <a:ea typeface="DengXian" panose="02010600030101010101" pitchFamily="2" charset="-122"/>
              </a:rPr>
              <a:t>味       </a:t>
            </a:r>
            <a:endParaRPr lang="en-US" altLang="zh-TW" sz="1400" dirty="0">
              <a:ea typeface="DengXian" panose="02010600030101010101" pitchFamily="2" charset="-122"/>
            </a:endParaRPr>
          </a:p>
          <a:p>
            <a:r>
              <a:rPr lang="en-US" altLang="zh-TW" sz="1400" dirty="0">
                <a:ea typeface="DengXian" panose="02010600030101010101" pitchFamily="2" charset="-122"/>
              </a:rPr>
              <a:t>• Korean: mi (</a:t>
            </a:r>
            <a:r>
              <a:rPr lang="ko-KR" altLang="en-US" sz="1400" dirty="0">
                <a:latin typeface="+mn-ea"/>
              </a:rPr>
              <a:t>미</a:t>
            </a:r>
            <a:r>
              <a:rPr lang="en-US" altLang="ko-KR" sz="1400" dirty="0">
                <a:ea typeface="DengXian" panose="02010600030101010101" pitchFamily="2" charset="-122"/>
              </a:rPr>
              <a:t>)       </a:t>
            </a:r>
          </a:p>
          <a:p>
            <a:r>
              <a:rPr lang="en-US" altLang="ko-KR" sz="1400" dirty="0">
                <a:ea typeface="DengXian" panose="02010600030101010101" pitchFamily="2" charset="-122"/>
              </a:rPr>
              <a:t>• </a:t>
            </a:r>
            <a:r>
              <a:rPr lang="en-US" altLang="zh-TW" sz="1400" dirty="0">
                <a:ea typeface="DengXian" panose="02010600030101010101" pitchFamily="2" charset="-122"/>
              </a:rPr>
              <a:t>strokes: 8      </a:t>
            </a:r>
          </a:p>
          <a:p>
            <a:r>
              <a:rPr lang="en-US" altLang="zh-TW" sz="1400" dirty="0">
                <a:ea typeface="DengXian" panose="02010600030101010101" pitchFamily="2" charset="-122"/>
              </a:rPr>
              <a:t>• radical: 30+5 (</a:t>
            </a:r>
            <a:r>
              <a:rPr lang="zh-TW" altLang="en-US" sz="1400" dirty="0">
                <a:ea typeface="DengXian" panose="02010600030101010101" pitchFamily="2" charset="-122"/>
              </a:rPr>
              <a:t>口</a:t>
            </a:r>
            <a:r>
              <a:rPr lang="en-US" altLang="zh-TW" sz="1400" dirty="0">
                <a:ea typeface="DengXian" panose="02010600030101010101" pitchFamily="2" charset="-122"/>
              </a:rPr>
              <a:t>)</a:t>
            </a:r>
          </a:p>
          <a:p>
            <a:r>
              <a:rPr lang="en-US" altLang="zh-TW" sz="1400" dirty="0">
                <a:ea typeface="DengXian" panose="02010600030101010101" pitchFamily="2" charset="-122"/>
              </a:rPr>
              <a:t>• Japanese: mi, </a:t>
            </a:r>
            <a:r>
              <a:rPr lang="ja-JP" altLang="en-US" sz="1400" dirty="0">
                <a:ea typeface="DengXian" panose="02010600030101010101" pitchFamily="2" charset="-122"/>
              </a:rPr>
              <a:t>み </a:t>
            </a:r>
            <a:endParaRPr lang="en-US" altLang="ja-JP" sz="1400" dirty="0">
              <a:ea typeface="DengXian" panose="02010600030101010101" pitchFamily="2" charset="-122"/>
            </a:endParaRPr>
          </a:p>
          <a:p>
            <a:r>
              <a:rPr lang="en-US" altLang="ja-JP" sz="1400" dirty="0">
                <a:ea typeface="DengXian" panose="02010600030101010101" pitchFamily="2" charset="-122"/>
              </a:rPr>
              <a:t>(</a:t>
            </a:r>
            <a:r>
              <a:rPr lang="en-US" altLang="zh-TW" sz="1400" dirty="0" err="1">
                <a:ea typeface="DengXian" panose="02010600030101010101" pitchFamily="2" charset="-122"/>
              </a:rPr>
              <a:t>kun</a:t>
            </a:r>
            <a:r>
              <a:rPr lang="en-US" altLang="zh-TW" sz="1400" dirty="0">
                <a:ea typeface="DengXian" panose="02010600030101010101" pitchFamily="2" charset="-122"/>
              </a:rPr>
              <a:t>: aji, </a:t>
            </a:r>
            <a:r>
              <a:rPr lang="ja-JP" altLang="en-US" sz="1400" dirty="0">
                <a:ea typeface="DengXian" panose="02010600030101010101" pitchFamily="2" charset="-122"/>
              </a:rPr>
              <a:t>あじ</a:t>
            </a:r>
            <a:r>
              <a:rPr lang="en-US" altLang="ja-JP" sz="1400" dirty="0">
                <a:ea typeface="DengXian" panose="02010600030101010101" pitchFamily="2" charset="-122"/>
              </a:rPr>
              <a:t>)     </a:t>
            </a:r>
          </a:p>
          <a:p>
            <a:r>
              <a:rPr lang="en-US" altLang="ja-JP" sz="1400" dirty="0">
                <a:ea typeface="DengXian" panose="02010600030101010101" pitchFamily="2" charset="-122"/>
              </a:rPr>
              <a:t>• </a:t>
            </a:r>
            <a:r>
              <a:rPr lang="en-US" altLang="zh-TW" sz="1400" dirty="0">
                <a:ea typeface="DengXian" panose="02010600030101010101" pitchFamily="2" charset="-122"/>
              </a:rPr>
              <a:t>JLPT: N4</a:t>
            </a:r>
          </a:p>
          <a:p>
            <a:r>
              <a:rPr lang="en-US" altLang="zh-TW" sz="1400" dirty="0">
                <a:ea typeface="DengXian" panose="02010600030101010101" pitchFamily="2" charset="-122"/>
              </a:rPr>
              <a:t>• meaning: taste</a:t>
            </a:r>
          </a:p>
          <a:p>
            <a:r>
              <a:rPr lang="en-US" altLang="zh-TW" sz="1400" dirty="0">
                <a:ea typeface="DengXian" panose="02010600030101010101" pitchFamily="2" charset="-122"/>
              </a:rPr>
              <a:t>• pinyin: wèi</a:t>
            </a:r>
          </a:p>
          <a:p>
            <a:r>
              <a:rPr lang="en-US" altLang="zh-TW" sz="1400" dirty="0">
                <a:ea typeface="DengXian" panose="02010600030101010101" pitchFamily="2" charset="-122"/>
              </a:rPr>
              <a:t>• 1 location: </a:t>
            </a:r>
            <a:r>
              <a:rPr lang="en-US" altLang="zh-TW" sz="1400" dirty="0" err="1">
                <a:ea typeface="DengXian" panose="02010600030101010101" pitchFamily="2" charset="-122"/>
              </a:rPr>
              <a:t>XuanZang</a:t>
            </a:r>
            <a:endParaRPr lang="en-US" altLang="zh-TW" sz="1400" dirty="0">
              <a:ea typeface="DengXian" panose="02010600030101010101" pitchFamily="2" charset="-122"/>
            </a:endParaRPr>
          </a:p>
          <a:p>
            <a:r>
              <a:rPr lang="en-US" sz="1400" dirty="0">
                <a:ea typeface="DengXian" panose="02010600030101010101" pitchFamily="2" charset="-122"/>
              </a:rPr>
              <a:t>• comp: </a:t>
            </a:r>
            <a:r>
              <a:rPr lang="zh-TW" altLang="en-US" sz="1400" dirty="0">
                <a:ea typeface="DengXian" panose="02010600030101010101" pitchFamily="2" charset="-122"/>
              </a:rPr>
              <a:t>口 </a:t>
            </a:r>
            <a:r>
              <a:rPr lang="en-US" altLang="zh-TW" sz="1400" dirty="0">
                <a:ea typeface="DengXian" panose="02010600030101010101" pitchFamily="2" charset="-122"/>
              </a:rPr>
              <a:t>+ </a:t>
            </a:r>
            <a:r>
              <a:rPr lang="zh-TW" altLang="en-US" sz="1400" dirty="0">
                <a:ea typeface="DengXian" panose="02010600030101010101" pitchFamily="2" charset="-122"/>
              </a:rPr>
              <a:t>未</a:t>
            </a:r>
            <a:endParaRPr lang="en-US" altLang="zh-TW" sz="1400" dirty="0">
              <a:ea typeface="DengXian" panose="02010600030101010101" pitchFamily="2" charset="-122"/>
            </a:endParaRPr>
          </a:p>
          <a:p>
            <a:r>
              <a:rPr lang="en-US" sz="1400" dirty="0">
                <a:ea typeface="DengXian" panose="02010600030101010101" pitchFamily="2" charset="-122"/>
              </a:rPr>
              <a:t>• sub: </a:t>
            </a:r>
            <a:r>
              <a:rPr lang="zh-TW" altLang="en-US" sz="1400" dirty="0">
                <a:ea typeface="DengXian" panose="02010600030101010101" pitchFamily="2" charset="-122"/>
              </a:rPr>
              <a:t>一木</a:t>
            </a:r>
            <a:endParaRPr lang="en-US" sz="1400" dirty="0">
              <a:ea typeface="DengXian" panose="02010600030101010101" pitchFamily="2" charset="-122"/>
            </a:endParaRPr>
          </a:p>
        </p:txBody>
      </p:sp>
      <p:sp>
        <p:nvSpPr>
          <p:cNvPr id="11" name="Rectangle 10">
            <a:extLst>
              <a:ext uri="{FF2B5EF4-FFF2-40B4-BE49-F238E27FC236}">
                <a16:creationId xmlns:a16="http://schemas.microsoft.com/office/drawing/2014/main" id="{DD240A01-0E6E-094A-6F50-97EEADD6FE03}"/>
              </a:ext>
            </a:extLst>
          </p:cNvPr>
          <p:cNvSpPr/>
          <p:nvPr/>
        </p:nvSpPr>
        <p:spPr>
          <a:xfrm>
            <a:off x="5937965" y="5649891"/>
            <a:ext cx="6087336" cy="1144448"/>
          </a:xfrm>
          <a:prstGeom prst="rect">
            <a:avLst/>
          </a:prstGeom>
          <a:no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2" name="2024_11_08_191945">
            <a:hlinkClick r:id="" action="ppaction://media"/>
            <a:extLst>
              <a:ext uri="{FF2B5EF4-FFF2-40B4-BE49-F238E27FC236}">
                <a16:creationId xmlns:a16="http://schemas.microsoft.com/office/drawing/2014/main" id="{31FD7730-C1B1-0C46-E02C-4BAFD9976A03}"/>
              </a:ext>
            </a:extLst>
          </p:cNvPr>
          <p:cNvPicPr>
            <a:picLocks noChangeAspect="1"/>
          </p:cNvPicPr>
          <p:nvPr>
            <a:videoFile r:link="rId2"/>
            <p:extLst>
              <p:ext uri="{DAA4B4D4-6D71-4841-9C94-3DE7FCFB9230}">
                <p14:media xmlns:p14="http://schemas.microsoft.com/office/powerpoint/2010/main" r:embed="rId1"/>
              </p:ext>
            </p:extLst>
          </p:nvPr>
        </p:nvPicPr>
        <p:blipFill>
          <a:blip r:embed="rId5"/>
          <a:stretch>
            <a:fillRect/>
          </a:stretch>
        </p:blipFill>
        <p:spPr>
          <a:xfrm>
            <a:off x="6732767" y="565551"/>
            <a:ext cx="5038685" cy="5004868"/>
          </a:xfrm>
          <a:prstGeom prst="rect">
            <a:avLst/>
          </a:prstGeom>
        </p:spPr>
      </p:pic>
      <p:cxnSp>
        <p:nvCxnSpPr>
          <p:cNvPr id="14" name="Straight Arrow Connector 13">
            <a:extLst>
              <a:ext uri="{FF2B5EF4-FFF2-40B4-BE49-F238E27FC236}">
                <a16:creationId xmlns:a16="http://schemas.microsoft.com/office/drawing/2014/main" id="{CFF9B003-51D3-0B20-E532-E000A46D0BEF}"/>
              </a:ext>
            </a:extLst>
          </p:cNvPr>
          <p:cNvCxnSpPr/>
          <p:nvPr/>
        </p:nvCxnSpPr>
        <p:spPr>
          <a:xfrm>
            <a:off x="759859" y="1115389"/>
            <a:ext cx="0" cy="2731625"/>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16" name="Straight Connector 15">
            <a:extLst>
              <a:ext uri="{FF2B5EF4-FFF2-40B4-BE49-F238E27FC236}">
                <a16:creationId xmlns:a16="http://schemas.microsoft.com/office/drawing/2014/main" id="{FC5E6758-B62C-02F9-DB1A-F644F3064EA9}"/>
              </a:ext>
            </a:extLst>
          </p:cNvPr>
          <p:cNvCxnSpPr/>
          <p:nvPr/>
        </p:nvCxnSpPr>
        <p:spPr>
          <a:xfrm>
            <a:off x="956628" y="1126963"/>
            <a:ext cx="792866" cy="0"/>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18" name="Straight Arrow Connector 17">
            <a:extLst>
              <a:ext uri="{FF2B5EF4-FFF2-40B4-BE49-F238E27FC236}">
                <a16:creationId xmlns:a16="http://schemas.microsoft.com/office/drawing/2014/main" id="{B8915CE1-C214-F947-CC63-93CC8D859FA6}"/>
              </a:ext>
            </a:extLst>
          </p:cNvPr>
          <p:cNvCxnSpPr/>
          <p:nvPr/>
        </p:nvCxnSpPr>
        <p:spPr>
          <a:xfrm>
            <a:off x="1743707" y="1115389"/>
            <a:ext cx="0" cy="2604303"/>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20" name="Straight Arrow Connector 19">
            <a:extLst>
              <a:ext uri="{FF2B5EF4-FFF2-40B4-BE49-F238E27FC236}">
                <a16:creationId xmlns:a16="http://schemas.microsoft.com/office/drawing/2014/main" id="{ABF590FC-29D7-E92F-C9AD-35B5AE636D00}"/>
              </a:ext>
            </a:extLst>
          </p:cNvPr>
          <p:cNvCxnSpPr/>
          <p:nvPr/>
        </p:nvCxnSpPr>
        <p:spPr>
          <a:xfrm>
            <a:off x="916117" y="3470837"/>
            <a:ext cx="706056" cy="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22" name="Straight Arrow Connector 21">
            <a:extLst>
              <a:ext uri="{FF2B5EF4-FFF2-40B4-BE49-F238E27FC236}">
                <a16:creationId xmlns:a16="http://schemas.microsoft.com/office/drawing/2014/main" id="{292E40A9-882A-F004-92C9-7AE601E689D7}"/>
              </a:ext>
            </a:extLst>
          </p:cNvPr>
          <p:cNvCxnSpPr/>
          <p:nvPr/>
        </p:nvCxnSpPr>
        <p:spPr>
          <a:xfrm>
            <a:off x="2443975" y="1265859"/>
            <a:ext cx="2066081" cy="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24" name="Straight Arrow Connector 23">
            <a:extLst>
              <a:ext uri="{FF2B5EF4-FFF2-40B4-BE49-F238E27FC236}">
                <a16:creationId xmlns:a16="http://schemas.microsoft.com/office/drawing/2014/main" id="{3CD1AD1E-949E-14EB-7CC1-DC452E402533}"/>
              </a:ext>
            </a:extLst>
          </p:cNvPr>
          <p:cNvCxnSpPr/>
          <p:nvPr/>
        </p:nvCxnSpPr>
        <p:spPr>
          <a:xfrm>
            <a:off x="2212482" y="2475414"/>
            <a:ext cx="2575367" cy="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26" name="Straight Arrow Connector 25">
            <a:extLst>
              <a:ext uri="{FF2B5EF4-FFF2-40B4-BE49-F238E27FC236}">
                <a16:creationId xmlns:a16="http://schemas.microsoft.com/office/drawing/2014/main" id="{32A9F01A-7E55-A71B-FDC7-592AB145AB21}"/>
              </a:ext>
            </a:extLst>
          </p:cNvPr>
          <p:cNvCxnSpPr/>
          <p:nvPr/>
        </p:nvCxnSpPr>
        <p:spPr>
          <a:xfrm>
            <a:off x="3497271" y="513504"/>
            <a:ext cx="0" cy="4375231"/>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28" name="Straight Connector 27">
            <a:extLst>
              <a:ext uri="{FF2B5EF4-FFF2-40B4-BE49-F238E27FC236}">
                <a16:creationId xmlns:a16="http://schemas.microsoft.com/office/drawing/2014/main" id="{9DB0676B-7BFD-CF30-2967-17D9C3031C79}"/>
              </a:ext>
            </a:extLst>
          </p:cNvPr>
          <p:cNvCxnSpPr>
            <a:cxnSpLocks/>
          </p:cNvCxnSpPr>
          <p:nvPr/>
        </p:nvCxnSpPr>
        <p:spPr>
          <a:xfrm flipH="1">
            <a:off x="2507637" y="3013676"/>
            <a:ext cx="746298" cy="1025299"/>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30" name="Straight Arrow Connector 29">
            <a:extLst>
              <a:ext uri="{FF2B5EF4-FFF2-40B4-BE49-F238E27FC236}">
                <a16:creationId xmlns:a16="http://schemas.microsoft.com/office/drawing/2014/main" id="{324974BE-A1FE-4D32-A3F7-210DF294289C}"/>
              </a:ext>
            </a:extLst>
          </p:cNvPr>
          <p:cNvCxnSpPr>
            <a:cxnSpLocks/>
          </p:cNvCxnSpPr>
          <p:nvPr/>
        </p:nvCxnSpPr>
        <p:spPr>
          <a:xfrm flipH="1">
            <a:off x="2010675" y="4014847"/>
            <a:ext cx="531684" cy="480349"/>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32" name="Straight Connector 31">
            <a:extLst>
              <a:ext uri="{FF2B5EF4-FFF2-40B4-BE49-F238E27FC236}">
                <a16:creationId xmlns:a16="http://schemas.microsoft.com/office/drawing/2014/main" id="{061A2859-66E5-8793-0F37-7014B919BB7B}"/>
              </a:ext>
            </a:extLst>
          </p:cNvPr>
          <p:cNvCxnSpPr/>
          <p:nvPr/>
        </p:nvCxnSpPr>
        <p:spPr>
          <a:xfrm>
            <a:off x="3683877" y="3007849"/>
            <a:ext cx="722007" cy="897038"/>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34" name="Straight Arrow Connector 33">
            <a:extLst>
              <a:ext uri="{FF2B5EF4-FFF2-40B4-BE49-F238E27FC236}">
                <a16:creationId xmlns:a16="http://schemas.microsoft.com/office/drawing/2014/main" id="{2E942DBB-548C-9A03-6E55-E7FC45C4228A}"/>
              </a:ext>
            </a:extLst>
          </p:cNvPr>
          <p:cNvCxnSpPr/>
          <p:nvPr/>
        </p:nvCxnSpPr>
        <p:spPr>
          <a:xfrm>
            <a:off x="4405883" y="3904886"/>
            <a:ext cx="549798" cy="434052"/>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sp>
        <p:nvSpPr>
          <p:cNvPr id="36" name="TextBox 35">
            <a:extLst>
              <a:ext uri="{FF2B5EF4-FFF2-40B4-BE49-F238E27FC236}">
                <a16:creationId xmlns:a16="http://schemas.microsoft.com/office/drawing/2014/main" id="{86323938-7DE3-E8F3-976F-E29C2EE69093}"/>
              </a:ext>
            </a:extLst>
          </p:cNvPr>
          <p:cNvSpPr txBox="1"/>
          <p:nvPr/>
        </p:nvSpPr>
        <p:spPr>
          <a:xfrm>
            <a:off x="306730" y="1419642"/>
            <a:ext cx="345313" cy="369332"/>
          </a:xfrm>
          <a:prstGeom prst="rect">
            <a:avLst/>
          </a:prstGeom>
          <a:noFill/>
        </p:spPr>
        <p:txBody>
          <a:bodyPr wrap="square" rtlCol="0">
            <a:spAutoFit/>
          </a:bodyPr>
          <a:lstStyle/>
          <a:p>
            <a:r>
              <a:rPr lang="en-US" b="1" dirty="0"/>
              <a:t>1</a:t>
            </a:r>
          </a:p>
        </p:txBody>
      </p:sp>
      <p:sp>
        <p:nvSpPr>
          <p:cNvPr id="37" name="TextBox 36">
            <a:extLst>
              <a:ext uri="{FF2B5EF4-FFF2-40B4-BE49-F238E27FC236}">
                <a16:creationId xmlns:a16="http://schemas.microsoft.com/office/drawing/2014/main" id="{AC377AC7-FE92-9DD2-0DB0-AAB6F2C8FEC7}"/>
              </a:ext>
            </a:extLst>
          </p:cNvPr>
          <p:cNvSpPr txBox="1"/>
          <p:nvPr/>
        </p:nvSpPr>
        <p:spPr>
          <a:xfrm>
            <a:off x="964828" y="616869"/>
            <a:ext cx="388233" cy="376170"/>
          </a:xfrm>
          <a:prstGeom prst="rect">
            <a:avLst/>
          </a:prstGeom>
          <a:noFill/>
        </p:spPr>
        <p:txBody>
          <a:bodyPr wrap="square" rtlCol="0">
            <a:spAutoFit/>
          </a:bodyPr>
          <a:lstStyle/>
          <a:p>
            <a:r>
              <a:rPr lang="en-US" b="1" dirty="0"/>
              <a:t>2</a:t>
            </a:r>
          </a:p>
        </p:txBody>
      </p:sp>
      <p:sp>
        <p:nvSpPr>
          <p:cNvPr id="38" name="TextBox 37">
            <a:extLst>
              <a:ext uri="{FF2B5EF4-FFF2-40B4-BE49-F238E27FC236}">
                <a16:creationId xmlns:a16="http://schemas.microsoft.com/office/drawing/2014/main" id="{8B979552-CE5D-FCFC-B373-B92638EE51E5}"/>
              </a:ext>
            </a:extLst>
          </p:cNvPr>
          <p:cNvSpPr txBox="1"/>
          <p:nvPr/>
        </p:nvSpPr>
        <p:spPr>
          <a:xfrm>
            <a:off x="1091514" y="2942862"/>
            <a:ext cx="366837" cy="369332"/>
          </a:xfrm>
          <a:prstGeom prst="rect">
            <a:avLst/>
          </a:prstGeom>
          <a:noFill/>
        </p:spPr>
        <p:txBody>
          <a:bodyPr wrap="square" rtlCol="0">
            <a:spAutoFit/>
          </a:bodyPr>
          <a:lstStyle/>
          <a:p>
            <a:r>
              <a:rPr lang="en-US" b="1" dirty="0"/>
              <a:t>3</a:t>
            </a:r>
          </a:p>
        </p:txBody>
      </p:sp>
      <p:sp>
        <p:nvSpPr>
          <p:cNvPr id="39" name="TextBox 38">
            <a:extLst>
              <a:ext uri="{FF2B5EF4-FFF2-40B4-BE49-F238E27FC236}">
                <a16:creationId xmlns:a16="http://schemas.microsoft.com/office/drawing/2014/main" id="{B1B5C490-062B-34A5-2232-220B923A0940}"/>
              </a:ext>
            </a:extLst>
          </p:cNvPr>
          <p:cNvSpPr txBox="1"/>
          <p:nvPr/>
        </p:nvSpPr>
        <p:spPr>
          <a:xfrm>
            <a:off x="2433365" y="757631"/>
            <a:ext cx="388233" cy="369332"/>
          </a:xfrm>
          <a:prstGeom prst="rect">
            <a:avLst/>
          </a:prstGeom>
          <a:noFill/>
        </p:spPr>
        <p:txBody>
          <a:bodyPr wrap="square" rtlCol="0">
            <a:spAutoFit/>
          </a:bodyPr>
          <a:lstStyle/>
          <a:p>
            <a:r>
              <a:rPr lang="en-US" b="1" dirty="0"/>
              <a:t>4</a:t>
            </a:r>
          </a:p>
        </p:txBody>
      </p:sp>
      <p:sp>
        <p:nvSpPr>
          <p:cNvPr id="40" name="TextBox 39">
            <a:extLst>
              <a:ext uri="{FF2B5EF4-FFF2-40B4-BE49-F238E27FC236}">
                <a16:creationId xmlns:a16="http://schemas.microsoft.com/office/drawing/2014/main" id="{975A734A-91C4-07E5-76EC-5D308D13B013}"/>
              </a:ext>
            </a:extLst>
          </p:cNvPr>
          <p:cNvSpPr txBox="1"/>
          <p:nvPr/>
        </p:nvSpPr>
        <p:spPr>
          <a:xfrm>
            <a:off x="2393336" y="2000403"/>
            <a:ext cx="390647" cy="369332"/>
          </a:xfrm>
          <a:prstGeom prst="rect">
            <a:avLst/>
          </a:prstGeom>
          <a:noFill/>
        </p:spPr>
        <p:txBody>
          <a:bodyPr wrap="square" rtlCol="0">
            <a:spAutoFit/>
          </a:bodyPr>
          <a:lstStyle/>
          <a:p>
            <a:r>
              <a:rPr lang="en-US" b="1" dirty="0"/>
              <a:t>5</a:t>
            </a:r>
          </a:p>
        </p:txBody>
      </p:sp>
      <p:sp>
        <p:nvSpPr>
          <p:cNvPr id="41" name="TextBox 40">
            <a:extLst>
              <a:ext uri="{FF2B5EF4-FFF2-40B4-BE49-F238E27FC236}">
                <a16:creationId xmlns:a16="http://schemas.microsoft.com/office/drawing/2014/main" id="{838BFB0A-69D7-12D5-774D-5F97CED4599B}"/>
              </a:ext>
            </a:extLst>
          </p:cNvPr>
          <p:cNvSpPr txBox="1"/>
          <p:nvPr/>
        </p:nvSpPr>
        <p:spPr>
          <a:xfrm>
            <a:off x="3008225" y="320505"/>
            <a:ext cx="388233" cy="369332"/>
          </a:xfrm>
          <a:prstGeom prst="rect">
            <a:avLst/>
          </a:prstGeom>
          <a:noFill/>
        </p:spPr>
        <p:txBody>
          <a:bodyPr wrap="square" rtlCol="0">
            <a:spAutoFit/>
          </a:bodyPr>
          <a:lstStyle/>
          <a:p>
            <a:r>
              <a:rPr lang="en-US" b="1" dirty="0"/>
              <a:t>6</a:t>
            </a:r>
          </a:p>
        </p:txBody>
      </p:sp>
      <p:sp>
        <p:nvSpPr>
          <p:cNvPr id="42" name="TextBox 41">
            <a:extLst>
              <a:ext uri="{FF2B5EF4-FFF2-40B4-BE49-F238E27FC236}">
                <a16:creationId xmlns:a16="http://schemas.microsoft.com/office/drawing/2014/main" id="{80D9029C-0942-42A7-EA17-4F8D631226D0}"/>
              </a:ext>
            </a:extLst>
          </p:cNvPr>
          <p:cNvSpPr txBox="1"/>
          <p:nvPr/>
        </p:nvSpPr>
        <p:spPr>
          <a:xfrm>
            <a:off x="2656772" y="2918828"/>
            <a:ext cx="358815" cy="370899"/>
          </a:xfrm>
          <a:prstGeom prst="rect">
            <a:avLst/>
          </a:prstGeom>
          <a:noFill/>
        </p:spPr>
        <p:txBody>
          <a:bodyPr wrap="square" rtlCol="0">
            <a:spAutoFit/>
          </a:bodyPr>
          <a:lstStyle/>
          <a:p>
            <a:r>
              <a:rPr lang="en-US" b="1" dirty="0"/>
              <a:t>7</a:t>
            </a:r>
          </a:p>
        </p:txBody>
      </p:sp>
      <p:sp>
        <p:nvSpPr>
          <p:cNvPr id="44" name="TextBox 43">
            <a:extLst>
              <a:ext uri="{FF2B5EF4-FFF2-40B4-BE49-F238E27FC236}">
                <a16:creationId xmlns:a16="http://schemas.microsoft.com/office/drawing/2014/main" id="{4CABC273-8C89-1FC5-C602-59CE07FA42C0}"/>
              </a:ext>
            </a:extLst>
          </p:cNvPr>
          <p:cNvSpPr txBox="1"/>
          <p:nvPr/>
        </p:nvSpPr>
        <p:spPr>
          <a:xfrm>
            <a:off x="4056205" y="2883319"/>
            <a:ext cx="386790" cy="369332"/>
          </a:xfrm>
          <a:prstGeom prst="rect">
            <a:avLst/>
          </a:prstGeom>
          <a:noFill/>
        </p:spPr>
        <p:txBody>
          <a:bodyPr wrap="square" rtlCol="0">
            <a:spAutoFit/>
          </a:bodyPr>
          <a:lstStyle/>
          <a:p>
            <a:r>
              <a:rPr lang="en-US" b="1" dirty="0">
                <a:highlight>
                  <a:srgbClr val="00FF00"/>
                </a:highlight>
              </a:rPr>
              <a:t>8</a:t>
            </a:r>
          </a:p>
        </p:txBody>
      </p:sp>
    </p:spTree>
    <p:extLst>
      <p:ext uri="{BB962C8B-B14F-4D97-AF65-F5344CB8AC3E}">
        <p14:creationId xmlns:p14="http://schemas.microsoft.com/office/powerpoint/2010/main" val="269709910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mediacall" presetSubtype="0" fill="hold" nodeType="clickEffect">
                                  <p:stCondLst>
                                    <p:cond delay="0"/>
                                  </p:stCondLst>
                                  <p:childTnLst>
                                    <p:cmd type="call" cmd="playFrom(0.0)">
                                      <p:cBhvr>
                                        <p:cTn id="6" dur="13067" fill="hold"/>
                                        <p:tgtEl>
                                          <p:spTgt spid="12"/>
                                        </p:tgtEl>
                                      </p:cBhvr>
                                    </p:cmd>
                                  </p:childTnLst>
                                </p:cTn>
                              </p:par>
                            </p:childTnLst>
                          </p:cTn>
                        </p:par>
                      </p:childTnLst>
                    </p:cTn>
                  </p:par>
                </p:childTnLst>
              </p:cTn>
              <p:prevCondLst>
                <p:cond evt="onPrev" delay="0">
                  <p:tgtEl>
                    <p:sldTgt/>
                  </p:tgtEl>
                </p:cond>
              </p:prevCondLst>
              <p:nextCondLst>
                <p:cond evt="onNext" delay="0">
                  <p:tgtEl>
                    <p:sldTgt/>
                  </p:tgtEl>
                </p:cond>
              </p:nextCondLst>
            </p:seq>
            <p:video>
              <p:cMediaNode vol="80000">
                <p:cTn id="7" fill="hold" display="0">
                  <p:stCondLst>
                    <p:cond delay="indefinite"/>
                  </p:stCondLst>
                </p:cTn>
                <p:tgtEl>
                  <p:spTgt spid="12"/>
                </p:tgtEl>
              </p:cMediaNode>
            </p:video>
            <p:seq concurrent="1" nextAc="seek">
              <p:cTn id="8" restart="whenNotActive" fill="hold" evtFilter="cancelBubble" nodeType="interactiveSeq">
                <p:stCondLst>
                  <p:cond evt="onClick" delay="0">
                    <p:tgtEl>
                      <p:spTgt spid="12"/>
                    </p:tgtEl>
                  </p:cond>
                </p:stCondLst>
                <p:endSync evt="end" delay="0">
                  <p:rtn val="all"/>
                </p:endSync>
                <p:childTnLst>
                  <p:par>
                    <p:cTn id="9" fill="hold">
                      <p:stCondLst>
                        <p:cond delay="0"/>
                      </p:stCondLst>
                      <p:childTnLst>
                        <p:par>
                          <p:cTn id="10" fill="hold">
                            <p:stCondLst>
                              <p:cond delay="0"/>
                            </p:stCondLst>
                            <p:childTnLst>
                              <p:par>
                                <p:cTn id="11" presetID="2" presetClass="mediacall" presetSubtype="0" fill="hold" nodeType="clickEffect">
                                  <p:stCondLst>
                                    <p:cond delay="0"/>
                                  </p:stCondLst>
                                  <p:childTnLst>
                                    <p:cmd type="call" cmd="togglePause">
                                      <p:cBhvr>
                                        <p:cTn id="12" dur="1" fill="hold"/>
                                        <p:tgtEl>
                                          <p:spTgt spid="12"/>
                                        </p:tgtEl>
                                      </p:cBhvr>
                                    </p:cmd>
                                  </p:childTnLst>
                                </p:cTn>
                              </p:par>
                            </p:childTnLst>
                          </p:cTn>
                        </p:par>
                      </p:childTnLst>
                    </p:cTn>
                  </p:par>
                </p:childTnLst>
              </p:cTn>
              <p:nextCondLst>
                <p:cond evt="onClick" delay="0">
                  <p:tgtEl>
                    <p:spTgt spid="12"/>
                  </p:tgtEl>
                </p:cond>
              </p:nextCondLst>
            </p:seq>
          </p:childTnLst>
        </p:cTn>
      </p:par>
    </p:tnLst>
  </p:timing>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3B20D1B3-D4FC-10CE-671D-96A673DC0556}"/>
              </a:ext>
            </a:extLst>
          </p:cNvPr>
          <p:cNvPicPr>
            <a:picLocks noChangeAspect="1"/>
          </p:cNvPicPr>
          <p:nvPr/>
        </p:nvPicPr>
        <p:blipFill>
          <a:blip r:embed="rId4"/>
          <a:stretch>
            <a:fillRect/>
          </a:stretch>
        </p:blipFill>
        <p:spPr>
          <a:xfrm>
            <a:off x="435654" y="209342"/>
            <a:ext cx="5024063" cy="5166102"/>
          </a:xfrm>
          <a:prstGeom prst="rect">
            <a:avLst/>
          </a:prstGeom>
        </p:spPr>
      </p:pic>
      <p:sp>
        <p:nvSpPr>
          <p:cNvPr id="4" name="TextBox 3">
            <a:extLst>
              <a:ext uri="{FF2B5EF4-FFF2-40B4-BE49-F238E27FC236}">
                <a16:creationId xmlns:a16="http://schemas.microsoft.com/office/drawing/2014/main" id="{AEC8755F-5504-C700-5D06-B9C9A2A87AD2}"/>
              </a:ext>
            </a:extLst>
          </p:cNvPr>
          <p:cNvSpPr txBox="1"/>
          <p:nvPr/>
        </p:nvSpPr>
        <p:spPr>
          <a:xfrm>
            <a:off x="166697" y="5651847"/>
            <a:ext cx="5771268" cy="1200329"/>
          </a:xfrm>
          <a:prstGeom prst="rect">
            <a:avLst/>
          </a:prstGeom>
          <a:noFill/>
        </p:spPr>
        <p:txBody>
          <a:bodyPr wrap="square" numCol="3">
            <a:spAutoFit/>
          </a:bodyPr>
          <a:lstStyle/>
          <a:p>
            <a:r>
              <a:rPr lang="en-US" sz="2400" dirty="0"/>
              <a:t>Kor: </a:t>
            </a:r>
            <a:r>
              <a:rPr lang="en-US" sz="2400" b="1" dirty="0" err="1"/>
              <a:t>chok</a:t>
            </a:r>
            <a:endParaRPr lang="en-US" sz="2400" b="1" dirty="0"/>
          </a:p>
          <a:p>
            <a:r>
              <a:rPr lang="en-US" sz="2400" dirty="0"/>
              <a:t>Jap: </a:t>
            </a:r>
            <a:r>
              <a:rPr lang="en-US" sz="2400" b="1" dirty="0" err="1"/>
              <a:t>soku</a:t>
            </a:r>
            <a:endParaRPr lang="en-US" sz="2400" b="1" dirty="0"/>
          </a:p>
          <a:p>
            <a:endParaRPr lang="en-US" sz="2400" dirty="0"/>
          </a:p>
          <a:p>
            <a:r>
              <a:rPr lang="en-US" sz="2400" dirty="0"/>
              <a:t>Viet: </a:t>
            </a:r>
            <a:r>
              <a:rPr lang="vi-VN" sz="2400" b="1" dirty="0">
                <a:latin typeface="Aptos" panose="020B0004020202020204" pitchFamily="34" charset="0"/>
              </a:rPr>
              <a:t>xúc </a:t>
            </a:r>
            <a:endParaRPr lang="en-US" sz="2400" b="1" dirty="0">
              <a:latin typeface="Aptos" panose="020B0004020202020204" pitchFamily="34" charset="0"/>
            </a:endParaRPr>
          </a:p>
          <a:p>
            <a:r>
              <a:rPr lang="en-US" sz="2400" dirty="0"/>
              <a:t>Man: </a:t>
            </a:r>
            <a:r>
              <a:rPr lang="en-US" altLang="zh-TW" sz="2400" b="1" dirty="0">
                <a:ea typeface="DengXian" panose="02010600030101010101" pitchFamily="2" charset="-122"/>
              </a:rPr>
              <a:t>chù</a:t>
            </a:r>
          </a:p>
          <a:p>
            <a:endParaRPr lang="en-US" sz="2400" dirty="0"/>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24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       觸</a:t>
            </a:r>
            <a:endParaRPr lang="en-US" altLang="zh-TW" sz="2400" b="1" dirty="0">
              <a:solidFill>
                <a:prstClr val="black"/>
              </a:solidFill>
              <a:latin typeface="BIZ UDGothic" panose="020B0400000000000000" pitchFamily="33" charset="-128"/>
              <a:ea typeface="BIZ UDGothic" panose="020B0400000000000000" pitchFamily="33"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altLang="zh-TW" sz="2400" b="1" dirty="0">
                <a:solidFill>
                  <a:prstClr val="black"/>
                </a:solidFill>
                <a:ea typeface="DengXian" panose="02010600030101010101" pitchFamily="2" charset="-122"/>
              </a:rPr>
              <a:t>       touch</a:t>
            </a:r>
            <a:endParaRPr lang="en-US" altLang="zh-TW" sz="2400" dirty="0">
              <a:solidFill>
                <a:prstClr val="black"/>
              </a:solidFill>
              <a:highlight>
                <a:srgbClr val="00FF00"/>
              </a:highlight>
              <a:ea typeface="DengXian" panose="02010600030101010101" pitchFamily="2" charset="-122"/>
            </a:endParaRPr>
          </a:p>
        </p:txBody>
      </p:sp>
      <p:sp>
        <p:nvSpPr>
          <p:cNvPr id="5" name="TextBox 4">
            <a:extLst>
              <a:ext uri="{FF2B5EF4-FFF2-40B4-BE49-F238E27FC236}">
                <a16:creationId xmlns:a16="http://schemas.microsoft.com/office/drawing/2014/main" id="{2AC329D7-2F6B-84A7-4D86-078DE15B5538}"/>
              </a:ext>
            </a:extLst>
          </p:cNvPr>
          <p:cNvSpPr txBox="1"/>
          <p:nvPr/>
        </p:nvSpPr>
        <p:spPr>
          <a:xfrm>
            <a:off x="7697164" y="135839"/>
            <a:ext cx="4224760"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18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無 色 聲 香 味 </a:t>
            </a:r>
            <a:r>
              <a:rPr kumimoji="0" lang="zh-TW" altLang="en-US" sz="1800" b="1" i="0" u="none" strike="noStrike" kern="1200" cap="none" spc="0" normalizeH="0" baseline="0" noProof="0" dirty="0">
                <a:ln>
                  <a:noFill/>
                </a:ln>
                <a:solidFill>
                  <a:prstClr val="black"/>
                </a:solidFill>
                <a:effectLst/>
                <a:highlight>
                  <a:srgbClr val="00FFFF"/>
                </a:highlight>
                <a:uLnTx/>
                <a:uFillTx/>
                <a:latin typeface="DengXian" panose="02010600030101010101" pitchFamily="2" charset="-122"/>
                <a:ea typeface="DengXian" panose="02010600030101010101" pitchFamily="2" charset="-122"/>
                <a:cs typeface="+mn-cs"/>
              </a:rPr>
              <a:t>觸</a:t>
            </a:r>
            <a:r>
              <a:rPr kumimoji="0" lang="zh-TW" altLang="en-US" sz="18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 法     </a:t>
            </a:r>
            <a:r>
              <a:rPr kumimoji="0" lang="en-US" altLang="zh-TW" sz="1800" b="1" i="0" u="none" strike="noStrike" kern="1200" cap="none" spc="0" normalizeH="0" baseline="0" noProof="0" dirty="0">
                <a:ln>
                  <a:noFill/>
                </a:ln>
                <a:solidFill>
                  <a:srgbClr val="FF0000"/>
                </a:solidFill>
                <a:effectLst/>
                <a:uLnTx/>
                <a:uFillTx/>
                <a:latin typeface="DengXian" panose="02010600030101010101" pitchFamily="2" charset="-122"/>
                <a:ea typeface="DengXian" panose="02010600030101010101" pitchFamily="2" charset="-122"/>
                <a:cs typeface="+mn-cs"/>
              </a:rPr>
              <a:t>12</a:t>
            </a:r>
            <a:endParaRPr kumimoji="0" lang="en-US" sz="1800" b="1" i="0" u="none" strike="noStrike" kern="1200" cap="none" spc="0" normalizeH="0" baseline="0" noProof="0" dirty="0">
              <a:ln>
                <a:noFill/>
              </a:ln>
              <a:solidFill>
                <a:srgbClr val="FF0000"/>
              </a:solidFill>
              <a:effectLst/>
              <a:uLnTx/>
              <a:uFillTx/>
              <a:latin typeface="Aptos" panose="02110004020202020204"/>
              <a:ea typeface="DengXian" panose="02010600030101010101" pitchFamily="2" charset="-122"/>
              <a:cs typeface="+mn-cs"/>
            </a:endParaRPr>
          </a:p>
        </p:txBody>
      </p:sp>
      <p:sp>
        <p:nvSpPr>
          <p:cNvPr id="6" name="Rectangle 5">
            <a:extLst>
              <a:ext uri="{FF2B5EF4-FFF2-40B4-BE49-F238E27FC236}">
                <a16:creationId xmlns:a16="http://schemas.microsoft.com/office/drawing/2014/main" id="{D0C28FB0-3290-B746-5933-8F8CAEA11CBA}"/>
              </a:ext>
            </a:extLst>
          </p:cNvPr>
          <p:cNvSpPr/>
          <p:nvPr/>
        </p:nvSpPr>
        <p:spPr>
          <a:xfrm>
            <a:off x="7552481" y="135839"/>
            <a:ext cx="3171463" cy="369332"/>
          </a:xfrm>
          <a:prstGeom prst="rect">
            <a:avLst/>
          </a:prstGeom>
          <a:no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Rectangle 6">
            <a:extLst>
              <a:ext uri="{FF2B5EF4-FFF2-40B4-BE49-F238E27FC236}">
                <a16:creationId xmlns:a16="http://schemas.microsoft.com/office/drawing/2014/main" id="{A0BEB038-8829-070C-CA23-C56CF855FC33}"/>
              </a:ext>
            </a:extLst>
          </p:cNvPr>
          <p:cNvSpPr/>
          <p:nvPr/>
        </p:nvSpPr>
        <p:spPr>
          <a:xfrm>
            <a:off x="166697" y="5651847"/>
            <a:ext cx="5450647" cy="833259"/>
          </a:xfrm>
          <a:prstGeom prst="rect">
            <a:avLst/>
          </a:prstGeom>
          <a:noFill/>
          <a:ln w="5715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Oval 7">
            <a:extLst>
              <a:ext uri="{FF2B5EF4-FFF2-40B4-BE49-F238E27FC236}">
                <a16:creationId xmlns:a16="http://schemas.microsoft.com/office/drawing/2014/main" id="{27DCB3BB-F755-C7B8-D5F0-E600C94622F9}"/>
              </a:ext>
            </a:extLst>
          </p:cNvPr>
          <p:cNvSpPr/>
          <p:nvPr/>
        </p:nvSpPr>
        <p:spPr>
          <a:xfrm>
            <a:off x="5485169" y="687224"/>
            <a:ext cx="771625" cy="771625"/>
          </a:xfrm>
          <a:prstGeom prst="ellipse">
            <a:avLst/>
          </a:prstGeom>
          <a:solidFill>
            <a:srgbClr val="FFFF00"/>
          </a:solidFill>
          <a:ln w="38100">
            <a:solidFill>
              <a:srgbClr val="7030A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TextBox 8">
            <a:extLst>
              <a:ext uri="{FF2B5EF4-FFF2-40B4-BE49-F238E27FC236}">
                <a16:creationId xmlns:a16="http://schemas.microsoft.com/office/drawing/2014/main" id="{871E0531-1538-C081-880D-D31517BBA3DD}"/>
              </a:ext>
            </a:extLst>
          </p:cNvPr>
          <p:cNvSpPr txBox="1"/>
          <p:nvPr/>
        </p:nvSpPr>
        <p:spPr>
          <a:xfrm>
            <a:off x="5577203" y="804954"/>
            <a:ext cx="601347" cy="523220"/>
          </a:xfrm>
          <a:prstGeom prst="rect">
            <a:avLst/>
          </a:prstGeom>
          <a:noFill/>
        </p:spPr>
        <p:txBody>
          <a:bodyPr wrap="square" rtlCol="0">
            <a:spAutoFit/>
          </a:bodyPr>
          <a:lstStyle/>
          <a:p>
            <a:r>
              <a:rPr lang="en-US" sz="2800" b="1" dirty="0"/>
              <a:t>65</a:t>
            </a:r>
          </a:p>
        </p:txBody>
      </p:sp>
      <p:sp>
        <p:nvSpPr>
          <p:cNvPr id="10" name="TextBox 9">
            <a:extLst>
              <a:ext uri="{FF2B5EF4-FFF2-40B4-BE49-F238E27FC236}">
                <a16:creationId xmlns:a16="http://schemas.microsoft.com/office/drawing/2014/main" id="{598354C8-9AAC-EF8F-2B85-AC80593148E3}"/>
              </a:ext>
            </a:extLst>
          </p:cNvPr>
          <p:cNvSpPr txBox="1"/>
          <p:nvPr/>
        </p:nvSpPr>
        <p:spPr>
          <a:xfrm>
            <a:off x="5745018" y="5649891"/>
            <a:ext cx="6234780" cy="1163143"/>
          </a:xfrm>
          <a:prstGeom prst="rect">
            <a:avLst/>
          </a:prstGeom>
          <a:noFill/>
        </p:spPr>
        <p:txBody>
          <a:bodyPr wrap="square" numCol="3">
            <a:spAutoFit/>
          </a:bodyPr>
          <a:lstStyle/>
          <a:p>
            <a:r>
              <a:rPr lang="en-US" altLang="zh-TW" sz="1400" dirty="0"/>
              <a:t>Hanja: </a:t>
            </a:r>
            <a:r>
              <a:rPr lang="zh-TW" altLang="en-US" sz="1400" dirty="0">
                <a:latin typeface="BIZ UDGothic" panose="020B0400000000000000" pitchFamily="33" charset="-128"/>
                <a:ea typeface="BIZ UDGothic" panose="020B0400000000000000" pitchFamily="33" charset="-128"/>
              </a:rPr>
              <a:t>觸</a:t>
            </a:r>
            <a:r>
              <a:rPr lang="zh-TW" altLang="en-US" sz="1400" dirty="0">
                <a:ea typeface="DengXian" panose="02010600030101010101" pitchFamily="2" charset="-122"/>
              </a:rPr>
              <a:t>       </a:t>
            </a:r>
            <a:endParaRPr lang="en-US" altLang="zh-TW" sz="1400" dirty="0">
              <a:ea typeface="DengXian" panose="02010600030101010101" pitchFamily="2" charset="-122"/>
            </a:endParaRPr>
          </a:p>
          <a:p>
            <a:r>
              <a:rPr lang="en-US" altLang="zh-TW" sz="1400" dirty="0">
                <a:ea typeface="DengXian" panose="02010600030101010101" pitchFamily="2" charset="-122"/>
              </a:rPr>
              <a:t>• Korean: </a:t>
            </a:r>
            <a:r>
              <a:rPr lang="en-US" altLang="zh-TW" sz="1400" dirty="0" err="1">
                <a:ea typeface="DengXian" panose="02010600030101010101" pitchFamily="2" charset="-122"/>
              </a:rPr>
              <a:t>chok</a:t>
            </a:r>
            <a:r>
              <a:rPr lang="en-US" altLang="zh-TW" sz="1400" dirty="0">
                <a:ea typeface="DengXian" panose="02010600030101010101" pitchFamily="2" charset="-122"/>
              </a:rPr>
              <a:t> (</a:t>
            </a:r>
            <a:r>
              <a:rPr lang="ko-KR" altLang="en-US" sz="1400" dirty="0">
                <a:latin typeface="+mn-ea"/>
              </a:rPr>
              <a:t>촉</a:t>
            </a:r>
            <a:r>
              <a:rPr lang="en-US" altLang="ko-KR" sz="1400" dirty="0">
                <a:ea typeface="DengXian" panose="02010600030101010101" pitchFamily="2" charset="-122"/>
              </a:rPr>
              <a:t>)       </a:t>
            </a:r>
          </a:p>
          <a:p>
            <a:r>
              <a:rPr lang="en-US" altLang="ko-KR" sz="1400" dirty="0">
                <a:ea typeface="DengXian" panose="02010600030101010101" pitchFamily="2" charset="-122"/>
              </a:rPr>
              <a:t>• </a:t>
            </a:r>
            <a:r>
              <a:rPr lang="en-US" altLang="zh-TW" sz="1400" dirty="0">
                <a:ea typeface="DengXian" panose="02010600030101010101" pitchFamily="2" charset="-122"/>
              </a:rPr>
              <a:t>strokes: 20      </a:t>
            </a:r>
          </a:p>
          <a:p>
            <a:r>
              <a:rPr lang="en-US" altLang="zh-TW" sz="1400" dirty="0">
                <a:ea typeface="DengXian" panose="02010600030101010101" pitchFamily="2" charset="-122"/>
              </a:rPr>
              <a:t>• radical: 148+13 (</a:t>
            </a:r>
            <a:r>
              <a:rPr lang="zh-TW" altLang="en-US" sz="1400" dirty="0">
                <a:latin typeface="BIZ UDGothic" panose="020B0400000000000000" pitchFamily="33" charset="-128"/>
                <a:ea typeface="BIZ UDGothic" panose="020B0400000000000000" pitchFamily="33" charset="-128"/>
              </a:rPr>
              <a:t>角</a:t>
            </a:r>
            <a:r>
              <a:rPr lang="en-US" altLang="zh-TW" sz="1400" dirty="0">
                <a:ea typeface="DengXian" panose="02010600030101010101" pitchFamily="2" charset="-122"/>
              </a:rPr>
              <a:t>)</a:t>
            </a:r>
          </a:p>
          <a:p>
            <a:r>
              <a:rPr lang="en-US" altLang="zh-TW" sz="1400" dirty="0">
                <a:ea typeface="DengXian" panose="02010600030101010101" pitchFamily="2" charset="-122"/>
              </a:rPr>
              <a:t>• Japanese: </a:t>
            </a:r>
            <a:r>
              <a:rPr lang="en-US" altLang="zh-TW" sz="1400" dirty="0" err="1">
                <a:ea typeface="DengXian" panose="02010600030101010101" pitchFamily="2" charset="-122"/>
              </a:rPr>
              <a:t>soku</a:t>
            </a:r>
            <a:r>
              <a:rPr lang="en-US" altLang="zh-TW" sz="1400" dirty="0">
                <a:ea typeface="DengXian" panose="02010600030101010101" pitchFamily="2" charset="-122"/>
              </a:rPr>
              <a:t>, </a:t>
            </a:r>
            <a:r>
              <a:rPr lang="ja-JP" altLang="en-US" sz="1400" dirty="0">
                <a:ea typeface="DengXian" panose="02010600030101010101" pitchFamily="2" charset="-122"/>
              </a:rPr>
              <a:t>そく </a:t>
            </a:r>
            <a:r>
              <a:rPr lang="en-US" altLang="ja-JP" sz="1400" dirty="0">
                <a:ea typeface="DengXian" panose="02010600030101010101" pitchFamily="2" charset="-122"/>
              </a:rPr>
              <a:t>(</a:t>
            </a:r>
            <a:r>
              <a:rPr lang="en-US" altLang="zh-TW" sz="1400" dirty="0" err="1">
                <a:ea typeface="DengXian" panose="02010600030101010101" pitchFamily="2" charset="-122"/>
              </a:rPr>
              <a:t>kun</a:t>
            </a:r>
            <a:r>
              <a:rPr lang="en-US" altLang="zh-TW" sz="1400" dirty="0">
                <a:ea typeface="DengXian" panose="02010600030101010101" pitchFamily="2" charset="-122"/>
              </a:rPr>
              <a:t>: </a:t>
            </a:r>
            <a:r>
              <a:rPr lang="en-US" altLang="zh-TW" sz="1400" dirty="0" err="1">
                <a:ea typeface="DengXian" panose="02010600030101010101" pitchFamily="2" charset="-122"/>
              </a:rPr>
              <a:t>fureru</a:t>
            </a:r>
            <a:r>
              <a:rPr lang="en-US" altLang="zh-TW" sz="1400" dirty="0">
                <a:ea typeface="DengXian" panose="02010600030101010101" pitchFamily="2" charset="-122"/>
              </a:rPr>
              <a:t>, </a:t>
            </a:r>
            <a:r>
              <a:rPr lang="ja-JP" altLang="en-US" sz="1400" dirty="0">
                <a:ea typeface="DengXian" panose="02010600030101010101" pitchFamily="2" charset="-122"/>
              </a:rPr>
              <a:t>ふれる</a:t>
            </a:r>
            <a:r>
              <a:rPr lang="en-US" altLang="ja-JP" sz="1400" dirty="0">
                <a:ea typeface="DengXian" panose="02010600030101010101" pitchFamily="2" charset="-122"/>
              </a:rPr>
              <a:t>)     </a:t>
            </a:r>
          </a:p>
          <a:p>
            <a:r>
              <a:rPr lang="en-US" altLang="ja-JP" sz="1400" dirty="0">
                <a:ea typeface="DengXian" panose="02010600030101010101" pitchFamily="2" charset="-122"/>
              </a:rPr>
              <a:t>• </a:t>
            </a:r>
            <a:r>
              <a:rPr lang="en-US" altLang="zh-TW" sz="1400" dirty="0">
                <a:ea typeface="DengXian" panose="02010600030101010101" pitchFamily="2" charset="-122"/>
              </a:rPr>
              <a:t>JLPT: NX</a:t>
            </a:r>
          </a:p>
          <a:p>
            <a:r>
              <a:rPr lang="en-US" altLang="zh-TW" sz="1400" dirty="0">
                <a:ea typeface="DengXian" panose="02010600030101010101" pitchFamily="2" charset="-122"/>
              </a:rPr>
              <a:t>• meaning: touch</a:t>
            </a:r>
          </a:p>
          <a:p>
            <a:r>
              <a:rPr lang="en-US" sz="1400" dirty="0">
                <a:ea typeface="DengXian" panose="02010600030101010101" pitchFamily="2" charset="-122"/>
              </a:rPr>
              <a:t>• pinyin: chù</a:t>
            </a:r>
          </a:p>
          <a:p>
            <a:r>
              <a:rPr lang="en-US" sz="1400" dirty="0">
                <a:ea typeface="DengXian" panose="02010600030101010101" pitchFamily="2" charset="-122"/>
              </a:rPr>
              <a:t>• 1 location: </a:t>
            </a:r>
            <a:r>
              <a:rPr lang="en-US" sz="1400" dirty="0" err="1">
                <a:ea typeface="DengXian" panose="02010600030101010101" pitchFamily="2" charset="-122"/>
              </a:rPr>
              <a:t>XuanZang</a:t>
            </a:r>
            <a:endParaRPr lang="en-US" sz="1400" dirty="0">
              <a:ea typeface="DengXian" panose="02010600030101010101" pitchFamily="2" charset="-122"/>
            </a:endParaRPr>
          </a:p>
          <a:p>
            <a:r>
              <a:rPr lang="en-US" sz="1400" dirty="0">
                <a:ea typeface="DengXian" panose="02010600030101010101" pitchFamily="2" charset="-122"/>
              </a:rPr>
              <a:t>• comp:  </a:t>
            </a:r>
            <a:r>
              <a:rPr lang="zh-CN" altLang="en-US" sz="1400" dirty="0">
                <a:ea typeface="DengXian" panose="02010600030101010101" pitchFamily="2" charset="-122"/>
              </a:rPr>
              <a:t>⺈</a:t>
            </a:r>
            <a:r>
              <a:rPr lang="en-US" altLang="zh-CN" sz="1400" dirty="0">
                <a:ea typeface="DengXian" panose="02010600030101010101" pitchFamily="2" charset="-122"/>
              </a:rPr>
              <a:t>+</a:t>
            </a:r>
            <a:r>
              <a:rPr lang="zh-CN" altLang="en-US" sz="1400" dirty="0">
                <a:latin typeface="BIZ UDGothic" panose="020B0400000000000000" pitchFamily="33" charset="-128"/>
                <a:ea typeface="BIZ UDGothic" panose="020B0400000000000000" pitchFamily="33" charset="-128"/>
              </a:rPr>
              <a:t>用</a:t>
            </a:r>
            <a:r>
              <a:rPr lang="en-US" altLang="zh-CN" sz="1400" dirty="0">
                <a:ea typeface="DengXian" panose="02010600030101010101" pitchFamily="2" charset="-122"/>
              </a:rPr>
              <a:t>+</a:t>
            </a:r>
            <a:r>
              <a:rPr lang="zh-CN" altLang="en-US" sz="1400" dirty="0">
                <a:ea typeface="DengXian" panose="02010600030101010101" pitchFamily="2" charset="-122"/>
              </a:rPr>
              <a:t>罒</a:t>
            </a:r>
            <a:r>
              <a:rPr lang="en-US" altLang="zh-CN" sz="1400" dirty="0">
                <a:ea typeface="DengXian" panose="02010600030101010101" pitchFamily="2" charset="-122"/>
              </a:rPr>
              <a:t>+</a:t>
            </a:r>
            <a:r>
              <a:rPr lang="zh-CN" altLang="en-US" sz="1400" dirty="0">
                <a:ea typeface="DengXian" panose="02010600030101010101" pitchFamily="2" charset="-122"/>
              </a:rPr>
              <a:t>勹</a:t>
            </a:r>
            <a:r>
              <a:rPr lang="en-US" altLang="zh-CN" sz="1400" dirty="0">
                <a:ea typeface="DengXian" panose="02010600030101010101" pitchFamily="2" charset="-122"/>
              </a:rPr>
              <a:t>+</a:t>
            </a:r>
            <a:r>
              <a:rPr lang="zh-CN" altLang="en-US" sz="1400" dirty="0">
                <a:ea typeface="DengXian" panose="02010600030101010101" pitchFamily="2" charset="-122"/>
              </a:rPr>
              <a:t>虫</a:t>
            </a:r>
            <a:endParaRPr lang="en-US" altLang="zh-CN" sz="1400" dirty="0">
              <a:ea typeface="DengXian" panose="02010600030101010101" pitchFamily="2" charset="-122"/>
            </a:endParaRPr>
          </a:p>
          <a:p>
            <a:r>
              <a:rPr lang="en-US" sz="1400" dirty="0">
                <a:ea typeface="DengXian" panose="02010600030101010101" pitchFamily="2" charset="-122"/>
              </a:rPr>
              <a:t>• sub: </a:t>
            </a:r>
            <a:r>
              <a:rPr lang="zh-TW" altLang="en-US" sz="1400" dirty="0">
                <a:ea typeface="DengXian" panose="02010600030101010101" pitchFamily="2" charset="-122"/>
              </a:rPr>
              <a:t>丨月中㇀丶口</a:t>
            </a:r>
            <a:endParaRPr lang="en-US" sz="1400" dirty="0">
              <a:ea typeface="DengXian" panose="02010600030101010101" pitchFamily="2" charset="-122"/>
            </a:endParaRPr>
          </a:p>
        </p:txBody>
      </p:sp>
      <p:sp>
        <p:nvSpPr>
          <p:cNvPr id="11" name="Rectangle 10">
            <a:extLst>
              <a:ext uri="{FF2B5EF4-FFF2-40B4-BE49-F238E27FC236}">
                <a16:creationId xmlns:a16="http://schemas.microsoft.com/office/drawing/2014/main" id="{3702B14D-483F-9ED3-DA3D-F024ECD42641}"/>
              </a:ext>
            </a:extLst>
          </p:cNvPr>
          <p:cNvSpPr/>
          <p:nvPr/>
        </p:nvSpPr>
        <p:spPr>
          <a:xfrm>
            <a:off x="5745018" y="5631196"/>
            <a:ext cx="6280283" cy="1163143"/>
          </a:xfrm>
          <a:prstGeom prst="rect">
            <a:avLst/>
          </a:prstGeom>
          <a:no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2" name="2024_11_08_193719">
            <a:hlinkClick r:id="" action="ppaction://media"/>
            <a:extLst>
              <a:ext uri="{FF2B5EF4-FFF2-40B4-BE49-F238E27FC236}">
                <a16:creationId xmlns:a16="http://schemas.microsoft.com/office/drawing/2014/main" id="{54BEDEE7-8BBD-310E-676C-48F057BEF4AA}"/>
              </a:ext>
            </a:extLst>
          </p:cNvPr>
          <p:cNvPicPr>
            <a:picLocks noChangeAspect="1"/>
          </p:cNvPicPr>
          <p:nvPr>
            <a:videoFile r:link="rId2"/>
            <p:extLst>
              <p:ext uri="{DAA4B4D4-6D71-4841-9C94-3DE7FCFB9230}">
                <p14:media xmlns:p14="http://schemas.microsoft.com/office/powerpoint/2010/main" r:embed="rId1"/>
              </p:ext>
            </p:extLst>
          </p:nvPr>
        </p:nvPicPr>
        <p:blipFill>
          <a:blip r:embed="rId5"/>
          <a:stretch>
            <a:fillRect/>
          </a:stretch>
        </p:blipFill>
        <p:spPr>
          <a:xfrm>
            <a:off x="6732284" y="565552"/>
            <a:ext cx="5060465" cy="5026502"/>
          </a:xfrm>
          <a:prstGeom prst="rect">
            <a:avLst/>
          </a:prstGeom>
        </p:spPr>
      </p:pic>
      <p:cxnSp>
        <p:nvCxnSpPr>
          <p:cNvPr id="14" name="Straight Arrow Connector 13">
            <a:extLst>
              <a:ext uri="{FF2B5EF4-FFF2-40B4-BE49-F238E27FC236}">
                <a16:creationId xmlns:a16="http://schemas.microsoft.com/office/drawing/2014/main" id="{569E251B-35EE-CF9E-7017-2E100FE79F7E}"/>
              </a:ext>
            </a:extLst>
          </p:cNvPr>
          <p:cNvCxnSpPr/>
          <p:nvPr/>
        </p:nvCxnSpPr>
        <p:spPr>
          <a:xfrm flipH="1">
            <a:off x="868101" y="619246"/>
            <a:ext cx="758142" cy="106487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16" name="Straight Connector 15">
            <a:extLst>
              <a:ext uri="{FF2B5EF4-FFF2-40B4-BE49-F238E27FC236}">
                <a16:creationId xmlns:a16="http://schemas.microsoft.com/office/drawing/2014/main" id="{F2C9071A-2553-0CEF-D0F1-41C953A9BA6D}"/>
              </a:ext>
            </a:extLst>
          </p:cNvPr>
          <p:cNvCxnSpPr/>
          <p:nvPr/>
        </p:nvCxnSpPr>
        <p:spPr>
          <a:xfrm>
            <a:off x="1481559" y="1088020"/>
            <a:ext cx="671332" cy="0"/>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18" name="Straight Arrow Connector 17">
            <a:extLst>
              <a:ext uri="{FF2B5EF4-FFF2-40B4-BE49-F238E27FC236}">
                <a16:creationId xmlns:a16="http://schemas.microsoft.com/office/drawing/2014/main" id="{32720D70-B884-67DD-0DAD-D537C1757E7F}"/>
              </a:ext>
            </a:extLst>
          </p:cNvPr>
          <p:cNvCxnSpPr/>
          <p:nvPr/>
        </p:nvCxnSpPr>
        <p:spPr>
          <a:xfrm flipH="1">
            <a:off x="1863524" y="1088020"/>
            <a:ext cx="283580" cy="491924"/>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20" name="Straight Connector 19">
            <a:extLst>
              <a:ext uri="{FF2B5EF4-FFF2-40B4-BE49-F238E27FC236}">
                <a16:creationId xmlns:a16="http://schemas.microsoft.com/office/drawing/2014/main" id="{25E2911E-D419-D530-E7DC-AB0C69665698}"/>
              </a:ext>
            </a:extLst>
          </p:cNvPr>
          <p:cNvCxnSpPr/>
          <p:nvPr/>
        </p:nvCxnSpPr>
        <p:spPr>
          <a:xfrm>
            <a:off x="1151681" y="1880886"/>
            <a:ext cx="0" cy="1950334"/>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22" name="Straight Arrow Connector 21">
            <a:extLst>
              <a:ext uri="{FF2B5EF4-FFF2-40B4-BE49-F238E27FC236}">
                <a16:creationId xmlns:a16="http://schemas.microsoft.com/office/drawing/2014/main" id="{C7191F64-6D68-477E-48B2-D5089C162056}"/>
              </a:ext>
            </a:extLst>
          </p:cNvPr>
          <p:cNvCxnSpPr>
            <a:cxnSpLocks/>
          </p:cNvCxnSpPr>
          <p:nvPr/>
        </p:nvCxnSpPr>
        <p:spPr>
          <a:xfrm flipH="1">
            <a:off x="868101" y="3831220"/>
            <a:ext cx="283580" cy="93755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27" name="Straight Connector 26">
            <a:extLst>
              <a:ext uri="{FF2B5EF4-FFF2-40B4-BE49-F238E27FC236}">
                <a16:creationId xmlns:a16="http://schemas.microsoft.com/office/drawing/2014/main" id="{8AB38DA3-B2CC-B27F-C668-4FDBB90A28EE}"/>
              </a:ext>
            </a:extLst>
          </p:cNvPr>
          <p:cNvCxnSpPr/>
          <p:nvPr/>
        </p:nvCxnSpPr>
        <p:spPr>
          <a:xfrm>
            <a:off x="1284790" y="1880886"/>
            <a:ext cx="1099595" cy="0"/>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29" name="Straight Connector 28">
            <a:extLst>
              <a:ext uri="{FF2B5EF4-FFF2-40B4-BE49-F238E27FC236}">
                <a16:creationId xmlns:a16="http://schemas.microsoft.com/office/drawing/2014/main" id="{5822893D-76C6-DAB2-D3B9-CBD3D226ADFE}"/>
              </a:ext>
            </a:extLst>
          </p:cNvPr>
          <p:cNvCxnSpPr/>
          <p:nvPr/>
        </p:nvCxnSpPr>
        <p:spPr>
          <a:xfrm>
            <a:off x="2378597" y="1880886"/>
            <a:ext cx="0" cy="2928395"/>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31" name="Straight Arrow Connector 30">
            <a:extLst>
              <a:ext uri="{FF2B5EF4-FFF2-40B4-BE49-F238E27FC236}">
                <a16:creationId xmlns:a16="http://schemas.microsoft.com/office/drawing/2014/main" id="{EC45444A-D445-D1AB-4441-70CEE9D75FD4}"/>
              </a:ext>
            </a:extLst>
          </p:cNvPr>
          <p:cNvCxnSpPr/>
          <p:nvPr/>
        </p:nvCxnSpPr>
        <p:spPr>
          <a:xfrm flipH="1">
            <a:off x="2002420" y="4809281"/>
            <a:ext cx="376177" cy="92597"/>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33" name="Straight Arrow Connector 32">
            <a:extLst>
              <a:ext uri="{FF2B5EF4-FFF2-40B4-BE49-F238E27FC236}">
                <a16:creationId xmlns:a16="http://schemas.microsoft.com/office/drawing/2014/main" id="{48101A59-01BA-D15C-3A0A-D1C488B7B64F}"/>
              </a:ext>
            </a:extLst>
          </p:cNvPr>
          <p:cNvCxnSpPr>
            <a:cxnSpLocks/>
          </p:cNvCxnSpPr>
          <p:nvPr/>
        </p:nvCxnSpPr>
        <p:spPr>
          <a:xfrm>
            <a:off x="1279003" y="2754775"/>
            <a:ext cx="960698" cy="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35" name="Straight Arrow Connector 34">
            <a:extLst>
              <a:ext uri="{FF2B5EF4-FFF2-40B4-BE49-F238E27FC236}">
                <a16:creationId xmlns:a16="http://schemas.microsoft.com/office/drawing/2014/main" id="{4B905653-8C05-2247-DE32-E9CC97AC8324}"/>
              </a:ext>
            </a:extLst>
          </p:cNvPr>
          <p:cNvCxnSpPr>
            <a:cxnSpLocks/>
          </p:cNvCxnSpPr>
          <p:nvPr/>
        </p:nvCxnSpPr>
        <p:spPr>
          <a:xfrm>
            <a:off x="1354238" y="3657600"/>
            <a:ext cx="932240" cy="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39" name="Straight Arrow Connector 38">
            <a:extLst>
              <a:ext uri="{FF2B5EF4-FFF2-40B4-BE49-F238E27FC236}">
                <a16:creationId xmlns:a16="http://schemas.microsoft.com/office/drawing/2014/main" id="{1F9031BE-1B8F-68F3-78E7-602D0B9AB731}"/>
              </a:ext>
            </a:extLst>
          </p:cNvPr>
          <p:cNvCxnSpPr/>
          <p:nvPr/>
        </p:nvCxnSpPr>
        <p:spPr>
          <a:xfrm>
            <a:off x="2951543" y="804954"/>
            <a:ext cx="0" cy="944806"/>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41" name="Straight Connector 40">
            <a:extLst>
              <a:ext uri="{FF2B5EF4-FFF2-40B4-BE49-F238E27FC236}">
                <a16:creationId xmlns:a16="http://schemas.microsoft.com/office/drawing/2014/main" id="{25F0EF43-4A20-1F15-BF29-ADF3E9A55E26}"/>
              </a:ext>
            </a:extLst>
          </p:cNvPr>
          <p:cNvCxnSpPr/>
          <p:nvPr/>
        </p:nvCxnSpPr>
        <p:spPr>
          <a:xfrm>
            <a:off x="3125164" y="752355"/>
            <a:ext cx="1823013" cy="0"/>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43" name="Straight Arrow Connector 42">
            <a:extLst>
              <a:ext uri="{FF2B5EF4-FFF2-40B4-BE49-F238E27FC236}">
                <a16:creationId xmlns:a16="http://schemas.microsoft.com/office/drawing/2014/main" id="{5296FB15-B46A-BA4E-2917-81CFE88D1E22}"/>
              </a:ext>
            </a:extLst>
          </p:cNvPr>
          <p:cNvCxnSpPr/>
          <p:nvPr/>
        </p:nvCxnSpPr>
        <p:spPr>
          <a:xfrm>
            <a:off x="4942390" y="752354"/>
            <a:ext cx="0" cy="931762"/>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45" name="Straight Arrow Connector 44">
            <a:extLst>
              <a:ext uri="{FF2B5EF4-FFF2-40B4-BE49-F238E27FC236}">
                <a16:creationId xmlns:a16="http://schemas.microsoft.com/office/drawing/2014/main" id="{96F00E20-6A83-1BDF-1407-CBBDEE2AF73D}"/>
              </a:ext>
            </a:extLst>
          </p:cNvPr>
          <p:cNvCxnSpPr>
            <a:cxnSpLocks/>
          </p:cNvCxnSpPr>
          <p:nvPr/>
        </p:nvCxnSpPr>
        <p:spPr>
          <a:xfrm>
            <a:off x="3646025" y="868101"/>
            <a:ext cx="0" cy="590748"/>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47" name="Straight Arrow Connector 46">
            <a:extLst>
              <a:ext uri="{FF2B5EF4-FFF2-40B4-BE49-F238E27FC236}">
                <a16:creationId xmlns:a16="http://schemas.microsoft.com/office/drawing/2014/main" id="{BAB2AB1B-FBB7-B742-644E-42EE7484F401}"/>
              </a:ext>
            </a:extLst>
          </p:cNvPr>
          <p:cNvCxnSpPr>
            <a:cxnSpLocks/>
          </p:cNvCxnSpPr>
          <p:nvPr/>
        </p:nvCxnSpPr>
        <p:spPr>
          <a:xfrm>
            <a:off x="4265271" y="868101"/>
            <a:ext cx="0" cy="590748"/>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50" name="Straight Arrow Connector 49">
            <a:extLst>
              <a:ext uri="{FF2B5EF4-FFF2-40B4-BE49-F238E27FC236}">
                <a16:creationId xmlns:a16="http://schemas.microsoft.com/office/drawing/2014/main" id="{34C0204E-CEE5-2733-DCD8-FA5BA535F180}"/>
              </a:ext>
            </a:extLst>
          </p:cNvPr>
          <p:cNvCxnSpPr/>
          <p:nvPr/>
        </p:nvCxnSpPr>
        <p:spPr>
          <a:xfrm>
            <a:off x="3125164" y="1643605"/>
            <a:ext cx="1655180" cy="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54" name="Straight Arrow Connector 53">
            <a:extLst>
              <a:ext uri="{FF2B5EF4-FFF2-40B4-BE49-F238E27FC236}">
                <a16:creationId xmlns:a16="http://schemas.microsoft.com/office/drawing/2014/main" id="{6FFF5C93-F22E-8318-82D8-A35C976AAEEF}"/>
              </a:ext>
            </a:extLst>
          </p:cNvPr>
          <p:cNvCxnSpPr/>
          <p:nvPr/>
        </p:nvCxnSpPr>
        <p:spPr>
          <a:xfrm flipH="1">
            <a:off x="2789497" y="2066081"/>
            <a:ext cx="653971" cy="816015"/>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56" name="Straight Connector 55">
            <a:extLst>
              <a:ext uri="{FF2B5EF4-FFF2-40B4-BE49-F238E27FC236}">
                <a16:creationId xmlns:a16="http://schemas.microsoft.com/office/drawing/2014/main" id="{B73290AB-770C-BE00-CBAF-52C2145D5D6F}"/>
              </a:ext>
            </a:extLst>
          </p:cNvPr>
          <p:cNvCxnSpPr>
            <a:cxnSpLocks/>
          </p:cNvCxnSpPr>
          <p:nvPr/>
        </p:nvCxnSpPr>
        <p:spPr>
          <a:xfrm>
            <a:off x="3434787" y="2345372"/>
            <a:ext cx="1660968" cy="0"/>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63" name="Straight Connector 62">
            <a:extLst>
              <a:ext uri="{FF2B5EF4-FFF2-40B4-BE49-F238E27FC236}">
                <a16:creationId xmlns:a16="http://schemas.microsoft.com/office/drawing/2014/main" id="{A6F6DD3C-A82C-AAF9-A727-679FD0C5137A}"/>
              </a:ext>
            </a:extLst>
          </p:cNvPr>
          <p:cNvCxnSpPr/>
          <p:nvPr/>
        </p:nvCxnSpPr>
        <p:spPr>
          <a:xfrm flipH="1">
            <a:off x="4942390" y="2349661"/>
            <a:ext cx="138896" cy="2419109"/>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65" name="Straight Connector 64">
            <a:extLst>
              <a:ext uri="{FF2B5EF4-FFF2-40B4-BE49-F238E27FC236}">
                <a16:creationId xmlns:a16="http://schemas.microsoft.com/office/drawing/2014/main" id="{83CDD23A-2E58-43BA-6C73-3F9460446FDD}"/>
              </a:ext>
            </a:extLst>
          </p:cNvPr>
          <p:cNvCxnSpPr>
            <a:cxnSpLocks/>
          </p:cNvCxnSpPr>
          <p:nvPr/>
        </p:nvCxnSpPr>
        <p:spPr>
          <a:xfrm flipH="1">
            <a:off x="4606724" y="4768075"/>
            <a:ext cx="335666" cy="243761"/>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67" name="Straight Arrow Connector 66">
            <a:extLst>
              <a:ext uri="{FF2B5EF4-FFF2-40B4-BE49-F238E27FC236}">
                <a16:creationId xmlns:a16="http://schemas.microsoft.com/office/drawing/2014/main" id="{E65C704C-940B-1069-E921-6B898A5F2DCB}"/>
              </a:ext>
            </a:extLst>
          </p:cNvPr>
          <p:cNvCxnSpPr>
            <a:cxnSpLocks/>
          </p:cNvCxnSpPr>
          <p:nvPr/>
        </p:nvCxnSpPr>
        <p:spPr>
          <a:xfrm flipH="1" flipV="1">
            <a:off x="4321540" y="4861366"/>
            <a:ext cx="285183" cy="144683"/>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70" name="Straight Arrow Connector 69">
            <a:extLst>
              <a:ext uri="{FF2B5EF4-FFF2-40B4-BE49-F238E27FC236}">
                <a16:creationId xmlns:a16="http://schemas.microsoft.com/office/drawing/2014/main" id="{D3BB19A2-1401-ABFC-0003-8EDD5D920AF9}"/>
              </a:ext>
            </a:extLst>
          </p:cNvPr>
          <p:cNvCxnSpPr/>
          <p:nvPr/>
        </p:nvCxnSpPr>
        <p:spPr>
          <a:xfrm>
            <a:off x="3049929" y="3084653"/>
            <a:ext cx="0" cy="63082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72" name="Straight Connector 71">
            <a:extLst>
              <a:ext uri="{FF2B5EF4-FFF2-40B4-BE49-F238E27FC236}">
                <a16:creationId xmlns:a16="http://schemas.microsoft.com/office/drawing/2014/main" id="{205AF2FC-255C-16D5-F2F0-EBEFFE861B00}"/>
              </a:ext>
            </a:extLst>
          </p:cNvPr>
          <p:cNvCxnSpPr/>
          <p:nvPr/>
        </p:nvCxnSpPr>
        <p:spPr>
          <a:xfrm>
            <a:off x="3252486" y="3084653"/>
            <a:ext cx="1116957" cy="0"/>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74" name="Straight Arrow Connector 73">
            <a:extLst>
              <a:ext uri="{FF2B5EF4-FFF2-40B4-BE49-F238E27FC236}">
                <a16:creationId xmlns:a16="http://schemas.microsoft.com/office/drawing/2014/main" id="{21D67F4E-FE0B-7312-77F0-021BFA13AE1E}"/>
              </a:ext>
            </a:extLst>
          </p:cNvPr>
          <p:cNvCxnSpPr>
            <a:cxnSpLocks/>
          </p:cNvCxnSpPr>
          <p:nvPr/>
        </p:nvCxnSpPr>
        <p:spPr>
          <a:xfrm>
            <a:off x="4364057" y="3078803"/>
            <a:ext cx="5386" cy="578797"/>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76" name="Straight Arrow Connector 75">
            <a:extLst>
              <a:ext uri="{FF2B5EF4-FFF2-40B4-BE49-F238E27FC236}">
                <a16:creationId xmlns:a16="http://schemas.microsoft.com/office/drawing/2014/main" id="{F09F922F-2DE1-AAC5-BF1B-D658BCEF4DF4}"/>
              </a:ext>
            </a:extLst>
          </p:cNvPr>
          <p:cNvCxnSpPr/>
          <p:nvPr/>
        </p:nvCxnSpPr>
        <p:spPr>
          <a:xfrm>
            <a:off x="3193009" y="3715473"/>
            <a:ext cx="1008602" cy="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78" name="Straight Arrow Connector 77">
            <a:extLst>
              <a:ext uri="{FF2B5EF4-FFF2-40B4-BE49-F238E27FC236}">
                <a16:creationId xmlns:a16="http://schemas.microsoft.com/office/drawing/2014/main" id="{C7B163CD-2AA8-0085-7B27-7007604536D9}"/>
              </a:ext>
            </a:extLst>
          </p:cNvPr>
          <p:cNvCxnSpPr/>
          <p:nvPr/>
        </p:nvCxnSpPr>
        <p:spPr>
          <a:xfrm>
            <a:off x="3698111" y="2754775"/>
            <a:ext cx="0" cy="1377387"/>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80" name="Straight Arrow Connector 79">
            <a:extLst>
              <a:ext uri="{FF2B5EF4-FFF2-40B4-BE49-F238E27FC236}">
                <a16:creationId xmlns:a16="http://schemas.microsoft.com/office/drawing/2014/main" id="{385D91B6-82D5-BADA-F6A1-0E3731B48350}"/>
              </a:ext>
            </a:extLst>
          </p:cNvPr>
          <p:cNvCxnSpPr/>
          <p:nvPr/>
        </p:nvCxnSpPr>
        <p:spPr>
          <a:xfrm flipV="1">
            <a:off x="2931289" y="4315967"/>
            <a:ext cx="1251356" cy="185195"/>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82" name="Straight Arrow Connector 81">
            <a:extLst>
              <a:ext uri="{FF2B5EF4-FFF2-40B4-BE49-F238E27FC236}">
                <a16:creationId xmlns:a16="http://schemas.microsoft.com/office/drawing/2014/main" id="{4F1218D4-A0FA-59C7-4FC7-AD23FCA04D07}"/>
              </a:ext>
            </a:extLst>
          </p:cNvPr>
          <p:cNvCxnSpPr/>
          <p:nvPr/>
        </p:nvCxnSpPr>
        <p:spPr>
          <a:xfrm>
            <a:off x="4265271" y="4045351"/>
            <a:ext cx="197572" cy="335667"/>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sp>
        <p:nvSpPr>
          <p:cNvPr id="86" name="TextBox 85">
            <a:extLst>
              <a:ext uri="{FF2B5EF4-FFF2-40B4-BE49-F238E27FC236}">
                <a16:creationId xmlns:a16="http://schemas.microsoft.com/office/drawing/2014/main" id="{5FC33550-FE3D-731E-1AAD-6227ABBC44C5}"/>
              </a:ext>
            </a:extLst>
          </p:cNvPr>
          <p:cNvSpPr txBox="1"/>
          <p:nvPr/>
        </p:nvSpPr>
        <p:spPr>
          <a:xfrm>
            <a:off x="1148302" y="353029"/>
            <a:ext cx="401580" cy="369332"/>
          </a:xfrm>
          <a:prstGeom prst="rect">
            <a:avLst/>
          </a:prstGeom>
          <a:noFill/>
        </p:spPr>
        <p:txBody>
          <a:bodyPr wrap="square" rtlCol="0">
            <a:spAutoFit/>
          </a:bodyPr>
          <a:lstStyle/>
          <a:p>
            <a:r>
              <a:rPr lang="en-US" b="1" dirty="0"/>
              <a:t>1</a:t>
            </a:r>
          </a:p>
        </p:txBody>
      </p:sp>
      <p:sp>
        <p:nvSpPr>
          <p:cNvPr id="87" name="TextBox 86">
            <a:extLst>
              <a:ext uri="{FF2B5EF4-FFF2-40B4-BE49-F238E27FC236}">
                <a16:creationId xmlns:a16="http://schemas.microsoft.com/office/drawing/2014/main" id="{F623F51E-E6A1-DADF-D7BE-996024B29C03}"/>
              </a:ext>
            </a:extLst>
          </p:cNvPr>
          <p:cNvSpPr txBox="1"/>
          <p:nvPr/>
        </p:nvSpPr>
        <p:spPr>
          <a:xfrm>
            <a:off x="1897123" y="626951"/>
            <a:ext cx="389355" cy="369332"/>
          </a:xfrm>
          <a:prstGeom prst="rect">
            <a:avLst/>
          </a:prstGeom>
          <a:noFill/>
        </p:spPr>
        <p:txBody>
          <a:bodyPr wrap="square" rtlCol="0">
            <a:spAutoFit/>
          </a:bodyPr>
          <a:lstStyle/>
          <a:p>
            <a:r>
              <a:rPr lang="en-US" b="1" dirty="0"/>
              <a:t>2</a:t>
            </a:r>
          </a:p>
        </p:txBody>
      </p:sp>
      <p:sp>
        <p:nvSpPr>
          <p:cNvPr id="88" name="TextBox 87">
            <a:extLst>
              <a:ext uri="{FF2B5EF4-FFF2-40B4-BE49-F238E27FC236}">
                <a16:creationId xmlns:a16="http://schemas.microsoft.com/office/drawing/2014/main" id="{AFE514CB-EBB4-DEDE-9236-D0538911E77E}"/>
              </a:ext>
            </a:extLst>
          </p:cNvPr>
          <p:cNvSpPr txBox="1"/>
          <p:nvPr/>
        </p:nvSpPr>
        <p:spPr>
          <a:xfrm>
            <a:off x="758143" y="2066081"/>
            <a:ext cx="312705" cy="369332"/>
          </a:xfrm>
          <a:prstGeom prst="rect">
            <a:avLst/>
          </a:prstGeom>
          <a:noFill/>
        </p:spPr>
        <p:txBody>
          <a:bodyPr wrap="square" rtlCol="0">
            <a:spAutoFit/>
          </a:bodyPr>
          <a:lstStyle/>
          <a:p>
            <a:r>
              <a:rPr lang="en-US" b="1" dirty="0"/>
              <a:t>3</a:t>
            </a:r>
          </a:p>
        </p:txBody>
      </p:sp>
      <p:sp>
        <p:nvSpPr>
          <p:cNvPr id="89" name="TextBox 88">
            <a:extLst>
              <a:ext uri="{FF2B5EF4-FFF2-40B4-BE49-F238E27FC236}">
                <a16:creationId xmlns:a16="http://schemas.microsoft.com/office/drawing/2014/main" id="{06AD6A27-640A-6D18-26DF-F66AE7533597}"/>
              </a:ext>
            </a:extLst>
          </p:cNvPr>
          <p:cNvSpPr txBox="1"/>
          <p:nvPr/>
        </p:nvSpPr>
        <p:spPr>
          <a:xfrm>
            <a:off x="1213651" y="1437339"/>
            <a:ext cx="295801" cy="369332"/>
          </a:xfrm>
          <a:prstGeom prst="rect">
            <a:avLst/>
          </a:prstGeom>
          <a:noFill/>
        </p:spPr>
        <p:txBody>
          <a:bodyPr wrap="square" rtlCol="0">
            <a:spAutoFit/>
          </a:bodyPr>
          <a:lstStyle/>
          <a:p>
            <a:r>
              <a:rPr lang="en-US" b="1" dirty="0"/>
              <a:t>4</a:t>
            </a:r>
          </a:p>
        </p:txBody>
      </p:sp>
      <p:sp>
        <p:nvSpPr>
          <p:cNvPr id="90" name="TextBox 89">
            <a:extLst>
              <a:ext uri="{FF2B5EF4-FFF2-40B4-BE49-F238E27FC236}">
                <a16:creationId xmlns:a16="http://schemas.microsoft.com/office/drawing/2014/main" id="{931D41B3-D0E7-D9B9-86CE-00D01146C98B}"/>
              </a:ext>
            </a:extLst>
          </p:cNvPr>
          <p:cNvSpPr txBox="1"/>
          <p:nvPr/>
        </p:nvSpPr>
        <p:spPr>
          <a:xfrm>
            <a:off x="1338457" y="2348023"/>
            <a:ext cx="234424" cy="369332"/>
          </a:xfrm>
          <a:prstGeom prst="rect">
            <a:avLst/>
          </a:prstGeom>
          <a:noFill/>
        </p:spPr>
        <p:txBody>
          <a:bodyPr wrap="square" rtlCol="0">
            <a:spAutoFit/>
          </a:bodyPr>
          <a:lstStyle/>
          <a:p>
            <a:r>
              <a:rPr lang="en-US" b="1" dirty="0"/>
              <a:t>5</a:t>
            </a:r>
          </a:p>
        </p:txBody>
      </p:sp>
      <p:sp>
        <p:nvSpPr>
          <p:cNvPr id="91" name="TextBox 90">
            <a:extLst>
              <a:ext uri="{FF2B5EF4-FFF2-40B4-BE49-F238E27FC236}">
                <a16:creationId xmlns:a16="http://schemas.microsoft.com/office/drawing/2014/main" id="{6DD1D5FE-4FFE-BE09-35EE-3546CEAD4FE7}"/>
              </a:ext>
            </a:extLst>
          </p:cNvPr>
          <p:cNvSpPr txBox="1"/>
          <p:nvPr/>
        </p:nvSpPr>
        <p:spPr>
          <a:xfrm>
            <a:off x="1330607" y="3215397"/>
            <a:ext cx="255607" cy="369332"/>
          </a:xfrm>
          <a:prstGeom prst="rect">
            <a:avLst/>
          </a:prstGeom>
          <a:noFill/>
        </p:spPr>
        <p:txBody>
          <a:bodyPr wrap="square" rtlCol="0">
            <a:spAutoFit/>
          </a:bodyPr>
          <a:lstStyle/>
          <a:p>
            <a:r>
              <a:rPr lang="en-US" b="1" dirty="0"/>
              <a:t>6</a:t>
            </a:r>
          </a:p>
        </p:txBody>
      </p:sp>
      <p:sp>
        <p:nvSpPr>
          <p:cNvPr id="94" name="TextBox 93">
            <a:extLst>
              <a:ext uri="{FF2B5EF4-FFF2-40B4-BE49-F238E27FC236}">
                <a16:creationId xmlns:a16="http://schemas.microsoft.com/office/drawing/2014/main" id="{4BE92454-CC5E-1E7E-D4ED-136A1C5B1AEE}"/>
              </a:ext>
            </a:extLst>
          </p:cNvPr>
          <p:cNvSpPr txBox="1"/>
          <p:nvPr/>
        </p:nvSpPr>
        <p:spPr>
          <a:xfrm>
            <a:off x="1937362" y="2060704"/>
            <a:ext cx="222018" cy="369332"/>
          </a:xfrm>
          <a:prstGeom prst="rect">
            <a:avLst/>
          </a:prstGeom>
          <a:noFill/>
        </p:spPr>
        <p:txBody>
          <a:bodyPr wrap="square" rtlCol="0">
            <a:spAutoFit/>
          </a:bodyPr>
          <a:lstStyle/>
          <a:p>
            <a:r>
              <a:rPr lang="en-US" b="1" dirty="0"/>
              <a:t>7</a:t>
            </a:r>
          </a:p>
        </p:txBody>
      </p:sp>
      <p:sp>
        <p:nvSpPr>
          <p:cNvPr id="95" name="TextBox 94">
            <a:extLst>
              <a:ext uri="{FF2B5EF4-FFF2-40B4-BE49-F238E27FC236}">
                <a16:creationId xmlns:a16="http://schemas.microsoft.com/office/drawing/2014/main" id="{A8FE2E03-132E-FC8B-E0FF-7CF38AAB04AE}"/>
              </a:ext>
            </a:extLst>
          </p:cNvPr>
          <p:cNvSpPr txBox="1"/>
          <p:nvPr/>
        </p:nvSpPr>
        <p:spPr>
          <a:xfrm>
            <a:off x="2563790" y="908885"/>
            <a:ext cx="389354" cy="369325"/>
          </a:xfrm>
          <a:prstGeom prst="rect">
            <a:avLst/>
          </a:prstGeom>
          <a:noFill/>
        </p:spPr>
        <p:txBody>
          <a:bodyPr wrap="square" rtlCol="0">
            <a:spAutoFit/>
          </a:bodyPr>
          <a:lstStyle/>
          <a:p>
            <a:r>
              <a:rPr lang="en-US" b="1" dirty="0"/>
              <a:t>8</a:t>
            </a:r>
          </a:p>
        </p:txBody>
      </p:sp>
      <p:sp>
        <p:nvSpPr>
          <p:cNvPr id="96" name="TextBox 95">
            <a:extLst>
              <a:ext uri="{FF2B5EF4-FFF2-40B4-BE49-F238E27FC236}">
                <a16:creationId xmlns:a16="http://schemas.microsoft.com/office/drawing/2014/main" id="{E065CBA7-945B-1905-6384-8C83DA9D4170}"/>
              </a:ext>
            </a:extLst>
          </p:cNvPr>
          <p:cNvSpPr txBox="1"/>
          <p:nvPr/>
        </p:nvSpPr>
        <p:spPr>
          <a:xfrm>
            <a:off x="3193009" y="313578"/>
            <a:ext cx="417728" cy="369332"/>
          </a:xfrm>
          <a:prstGeom prst="rect">
            <a:avLst/>
          </a:prstGeom>
          <a:noFill/>
        </p:spPr>
        <p:txBody>
          <a:bodyPr wrap="square" rtlCol="0">
            <a:spAutoFit/>
          </a:bodyPr>
          <a:lstStyle/>
          <a:p>
            <a:r>
              <a:rPr lang="en-US" b="1" dirty="0"/>
              <a:t>9</a:t>
            </a:r>
          </a:p>
        </p:txBody>
      </p:sp>
      <p:sp>
        <p:nvSpPr>
          <p:cNvPr id="97" name="TextBox 96">
            <a:extLst>
              <a:ext uri="{FF2B5EF4-FFF2-40B4-BE49-F238E27FC236}">
                <a16:creationId xmlns:a16="http://schemas.microsoft.com/office/drawing/2014/main" id="{08D12CD7-560C-55C0-68E2-BC14379A8239}"/>
              </a:ext>
            </a:extLst>
          </p:cNvPr>
          <p:cNvSpPr txBox="1"/>
          <p:nvPr/>
        </p:nvSpPr>
        <p:spPr>
          <a:xfrm>
            <a:off x="3125164" y="957694"/>
            <a:ext cx="596772" cy="369332"/>
          </a:xfrm>
          <a:prstGeom prst="rect">
            <a:avLst/>
          </a:prstGeom>
          <a:noFill/>
        </p:spPr>
        <p:txBody>
          <a:bodyPr wrap="square" rtlCol="0">
            <a:spAutoFit/>
          </a:bodyPr>
          <a:lstStyle/>
          <a:p>
            <a:r>
              <a:rPr lang="en-US" b="1" dirty="0"/>
              <a:t>10</a:t>
            </a:r>
          </a:p>
        </p:txBody>
      </p:sp>
      <p:sp>
        <p:nvSpPr>
          <p:cNvPr id="98" name="TextBox 97">
            <a:extLst>
              <a:ext uri="{FF2B5EF4-FFF2-40B4-BE49-F238E27FC236}">
                <a16:creationId xmlns:a16="http://schemas.microsoft.com/office/drawing/2014/main" id="{C27BC890-BEC0-D401-6F0B-C5347BB7296B}"/>
              </a:ext>
            </a:extLst>
          </p:cNvPr>
          <p:cNvSpPr txBox="1"/>
          <p:nvPr/>
        </p:nvSpPr>
        <p:spPr>
          <a:xfrm>
            <a:off x="3760953" y="955441"/>
            <a:ext cx="576981" cy="369332"/>
          </a:xfrm>
          <a:prstGeom prst="rect">
            <a:avLst/>
          </a:prstGeom>
          <a:noFill/>
        </p:spPr>
        <p:txBody>
          <a:bodyPr wrap="square" rtlCol="0">
            <a:spAutoFit/>
          </a:bodyPr>
          <a:lstStyle/>
          <a:p>
            <a:r>
              <a:rPr lang="en-US" b="1" dirty="0"/>
              <a:t>11</a:t>
            </a:r>
          </a:p>
        </p:txBody>
      </p:sp>
      <p:sp>
        <p:nvSpPr>
          <p:cNvPr id="99" name="TextBox 98">
            <a:extLst>
              <a:ext uri="{FF2B5EF4-FFF2-40B4-BE49-F238E27FC236}">
                <a16:creationId xmlns:a16="http://schemas.microsoft.com/office/drawing/2014/main" id="{CC071F71-B547-AD4A-2F17-2D80AC51EF7B}"/>
              </a:ext>
            </a:extLst>
          </p:cNvPr>
          <p:cNvSpPr txBox="1"/>
          <p:nvPr/>
        </p:nvSpPr>
        <p:spPr>
          <a:xfrm>
            <a:off x="3918958" y="1754531"/>
            <a:ext cx="653971" cy="369332"/>
          </a:xfrm>
          <a:prstGeom prst="rect">
            <a:avLst/>
          </a:prstGeom>
          <a:noFill/>
        </p:spPr>
        <p:txBody>
          <a:bodyPr wrap="square" rtlCol="0">
            <a:spAutoFit/>
          </a:bodyPr>
          <a:lstStyle/>
          <a:p>
            <a:r>
              <a:rPr lang="en-US" b="1" dirty="0"/>
              <a:t>12</a:t>
            </a:r>
          </a:p>
        </p:txBody>
      </p:sp>
      <p:sp>
        <p:nvSpPr>
          <p:cNvPr id="100" name="TextBox 99">
            <a:extLst>
              <a:ext uri="{FF2B5EF4-FFF2-40B4-BE49-F238E27FC236}">
                <a16:creationId xmlns:a16="http://schemas.microsoft.com/office/drawing/2014/main" id="{CD6C19A9-9EF5-5F98-E64E-F955397D206C}"/>
              </a:ext>
            </a:extLst>
          </p:cNvPr>
          <p:cNvSpPr txBox="1"/>
          <p:nvPr/>
        </p:nvSpPr>
        <p:spPr>
          <a:xfrm>
            <a:off x="2746526" y="2001564"/>
            <a:ext cx="549726" cy="369325"/>
          </a:xfrm>
          <a:prstGeom prst="rect">
            <a:avLst/>
          </a:prstGeom>
          <a:noFill/>
        </p:spPr>
        <p:txBody>
          <a:bodyPr wrap="square" rtlCol="0">
            <a:spAutoFit/>
          </a:bodyPr>
          <a:lstStyle/>
          <a:p>
            <a:r>
              <a:rPr lang="en-US" b="1" dirty="0"/>
              <a:t>13</a:t>
            </a:r>
          </a:p>
        </p:txBody>
      </p:sp>
      <p:sp>
        <p:nvSpPr>
          <p:cNvPr id="101" name="TextBox 100">
            <a:extLst>
              <a:ext uri="{FF2B5EF4-FFF2-40B4-BE49-F238E27FC236}">
                <a16:creationId xmlns:a16="http://schemas.microsoft.com/office/drawing/2014/main" id="{C6DC21EC-110F-7837-77EB-BC89EA519182}"/>
              </a:ext>
            </a:extLst>
          </p:cNvPr>
          <p:cNvSpPr txBox="1"/>
          <p:nvPr/>
        </p:nvSpPr>
        <p:spPr>
          <a:xfrm>
            <a:off x="4739471" y="1884303"/>
            <a:ext cx="516041" cy="369332"/>
          </a:xfrm>
          <a:prstGeom prst="rect">
            <a:avLst/>
          </a:prstGeom>
          <a:noFill/>
        </p:spPr>
        <p:txBody>
          <a:bodyPr wrap="square" rtlCol="0">
            <a:spAutoFit/>
          </a:bodyPr>
          <a:lstStyle/>
          <a:p>
            <a:r>
              <a:rPr lang="en-US" b="1" dirty="0"/>
              <a:t>14</a:t>
            </a:r>
          </a:p>
        </p:txBody>
      </p:sp>
      <p:sp>
        <p:nvSpPr>
          <p:cNvPr id="102" name="TextBox 101">
            <a:extLst>
              <a:ext uri="{FF2B5EF4-FFF2-40B4-BE49-F238E27FC236}">
                <a16:creationId xmlns:a16="http://schemas.microsoft.com/office/drawing/2014/main" id="{02900EA3-7528-2CBA-3D14-35DE5CCC714E}"/>
              </a:ext>
            </a:extLst>
          </p:cNvPr>
          <p:cNvSpPr txBox="1"/>
          <p:nvPr/>
        </p:nvSpPr>
        <p:spPr>
          <a:xfrm>
            <a:off x="2544874" y="3268096"/>
            <a:ext cx="516954" cy="369332"/>
          </a:xfrm>
          <a:prstGeom prst="rect">
            <a:avLst/>
          </a:prstGeom>
          <a:noFill/>
        </p:spPr>
        <p:txBody>
          <a:bodyPr wrap="square" rtlCol="0">
            <a:spAutoFit/>
          </a:bodyPr>
          <a:lstStyle/>
          <a:p>
            <a:r>
              <a:rPr lang="en-US" b="1" dirty="0"/>
              <a:t>15</a:t>
            </a:r>
          </a:p>
        </p:txBody>
      </p:sp>
      <p:sp>
        <p:nvSpPr>
          <p:cNvPr id="103" name="TextBox 102">
            <a:extLst>
              <a:ext uri="{FF2B5EF4-FFF2-40B4-BE49-F238E27FC236}">
                <a16:creationId xmlns:a16="http://schemas.microsoft.com/office/drawing/2014/main" id="{CDEF8857-5AFA-66C8-EAF6-E4A580AF6C4E}"/>
              </a:ext>
            </a:extLst>
          </p:cNvPr>
          <p:cNvSpPr txBox="1"/>
          <p:nvPr/>
        </p:nvSpPr>
        <p:spPr>
          <a:xfrm>
            <a:off x="3116482" y="2671387"/>
            <a:ext cx="513585" cy="369332"/>
          </a:xfrm>
          <a:prstGeom prst="rect">
            <a:avLst/>
          </a:prstGeom>
          <a:noFill/>
        </p:spPr>
        <p:txBody>
          <a:bodyPr wrap="square" rtlCol="0">
            <a:spAutoFit/>
          </a:bodyPr>
          <a:lstStyle/>
          <a:p>
            <a:r>
              <a:rPr lang="en-US" b="1" dirty="0"/>
              <a:t>16</a:t>
            </a:r>
          </a:p>
        </p:txBody>
      </p:sp>
      <p:sp>
        <p:nvSpPr>
          <p:cNvPr id="104" name="TextBox 103">
            <a:extLst>
              <a:ext uri="{FF2B5EF4-FFF2-40B4-BE49-F238E27FC236}">
                <a16:creationId xmlns:a16="http://schemas.microsoft.com/office/drawing/2014/main" id="{8B178ED5-8B14-19C0-52CD-AC758DD625E5}"/>
              </a:ext>
            </a:extLst>
          </p:cNvPr>
          <p:cNvSpPr txBox="1"/>
          <p:nvPr/>
        </p:nvSpPr>
        <p:spPr>
          <a:xfrm>
            <a:off x="3173026" y="3302681"/>
            <a:ext cx="487467" cy="369332"/>
          </a:xfrm>
          <a:prstGeom prst="rect">
            <a:avLst/>
          </a:prstGeom>
          <a:noFill/>
        </p:spPr>
        <p:txBody>
          <a:bodyPr wrap="square" rtlCol="0">
            <a:spAutoFit/>
          </a:bodyPr>
          <a:lstStyle/>
          <a:p>
            <a:r>
              <a:rPr lang="en-US" b="1" dirty="0"/>
              <a:t>17</a:t>
            </a:r>
          </a:p>
        </p:txBody>
      </p:sp>
      <p:sp>
        <p:nvSpPr>
          <p:cNvPr id="105" name="TextBox 104">
            <a:extLst>
              <a:ext uri="{FF2B5EF4-FFF2-40B4-BE49-F238E27FC236}">
                <a16:creationId xmlns:a16="http://schemas.microsoft.com/office/drawing/2014/main" id="{C67A7178-8CB8-8251-96C6-8BF2BE5A61D1}"/>
              </a:ext>
            </a:extLst>
          </p:cNvPr>
          <p:cNvSpPr txBox="1"/>
          <p:nvPr/>
        </p:nvSpPr>
        <p:spPr>
          <a:xfrm>
            <a:off x="3909349" y="2532270"/>
            <a:ext cx="766823" cy="369332"/>
          </a:xfrm>
          <a:prstGeom prst="rect">
            <a:avLst/>
          </a:prstGeom>
          <a:noFill/>
        </p:spPr>
        <p:txBody>
          <a:bodyPr wrap="square" rtlCol="0">
            <a:spAutoFit/>
          </a:bodyPr>
          <a:lstStyle/>
          <a:p>
            <a:r>
              <a:rPr lang="en-US" b="1" dirty="0"/>
              <a:t>18</a:t>
            </a:r>
          </a:p>
        </p:txBody>
      </p:sp>
      <p:sp>
        <p:nvSpPr>
          <p:cNvPr id="106" name="TextBox 105">
            <a:extLst>
              <a:ext uri="{FF2B5EF4-FFF2-40B4-BE49-F238E27FC236}">
                <a16:creationId xmlns:a16="http://schemas.microsoft.com/office/drawing/2014/main" id="{D88E5DA5-118D-C017-87D2-D260637C52CC}"/>
              </a:ext>
            </a:extLst>
          </p:cNvPr>
          <p:cNvSpPr txBox="1"/>
          <p:nvPr/>
        </p:nvSpPr>
        <p:spPr>
          <a:xfrm>
            <a:off x="2731622" y="4005206"/>
            <a:ext cx="568607" cy="369332"/>
          </a:xfrm>
          <a:prstGeom prst="rect">
            <a:avLst/>
          </a:prstGeom>
          <a:noFill/>
        </p:spPr>
        <p:txBody>
          <a:bodyPr wrap="square" rtlCol="0">
            <a:spAutoFit/>
          </a:bodyPr>
          <a:lstStyle/>
          <a:p>
            <a:r>
              <a:rPr lang="en-US" b="1" dirty="0"/>
              <a:t>19</a:t>
            </a:r>
          </a:p>
        </p:txBody>
      </p:sp>
      <p:sp>
        <p:nvSpPr>
          <p:cNvPr id="107" name="TextBox 106">
            <a:extLst>
              <a:ext uri="{FF2B5EF4-FFF2-40B4-BE49-F238E27FC236}">
                <a16:creationId xmlns:a16="http://schemas.microsoft.com/office/drawing/2014/main" id="{A90AAEFB-9035-AAB9-5379-ED1CAC74A7D1}"/>
              </a:ext>
            </a:extLst>
          </p:cNvPr>
          <p:cNvSpPr txBox="1"/>
          <p:nvPr/>
        </p:nvSpPr>
        <p:spPr>
          <a:xfrm>
            <a:off x="4440537" y="3946640"/>
            <a:ext cx="563221" cy="369327"/>
          </a:xfrm>
          <a:prstGeom prst="rect">
            <a:avLst/>
          </a:prstGeom>
          <a:noFill/>
        </p:spPr>
        <p:txBody>
          <a:bodyPr wrap="square" rtlCol="0">
            <a:spAutoFit/>
          </a:bodyPr>
          <a:lstStyle/>
          <a:p>
            <a:r>
              <a:rPr lang="en-US" b="1" dirty="0">
                <a:highlight>
                  <a:srgbClr val="00FF00"/>
                </a:highlight>
              </a:rPr>
              <a:t>20</a:t>
            </a:r>
          </a:p>
        </p:txBody>
      </p:sp>
      <p:cxnSp>
        <p:nvCxnSpPr>
          <p:cNvPr id="21" name="Straight Arrow Connector 20">
            <a:extLst>
              <a:ext uri="{FF2B5EF4-FFF2-40B4-BE49-F238E27FC236}">
                <a16:creationId xmlns:a16="http://schemas.microsoft.com/office/drawing/2014/main" id="{D3183557-75D9-4373-1D0B-CC3BBE0BF88D}"/>
              </a:ext>
            </a:extLst>
          </p:cNvPr>
          <p:cNvCxnSpPr>
            <a:cxnSpLocks/>
          </p:cNvCxnSpPr>
          <p:nvPr/>
        </p:nvCxnSpPr>
        <p:spPr>
          <a:xfrm>
            <a:off x="1782617" y="2102206"/>
            <a:ext cx="0" cy="2278812"/>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24" name="Straight Arrow Connector 23">
            <a:extLst>
              <a:ext uri="{FF2B5EF4-FFF2-40B4-BE49-F238E27FC236}">
                <a16:creationId xmlns:a16="http://schemas.microsoft.com/office/drawing/2014/main" id="{23C1FA6C-7554-286F-E384-E702021CEAFC}"/>
              </a:ext>
            </a:extLst>
          </p:cNvPr>
          <p:cNvCxnSpPr>
            <a:cxnSpLocks/>
          </p:cNvCxnSpPr>
          <p:nvPr/>
        </p:nvCxnSpPr>
        <p:spPr>
          <a:xfrm>
            <a:off x="2002420" y="2314953"/>
            <a:ext cx="0" cy="265949"/>
          </a:xfrm>
          <a:prstGeom prst="straightConnector1">
            <a:avLst/>
          </a:prstGeom>
          <a:ln>
            <a:tailEnd type="triangle"/>
          </a:ln>
        </p:spPr>
        <p:style>
          <a:lnRef idx="2">
            <a:schemeClr val="accent1"/>
          </a:lnRef>
          <a:fillRef idx="0">
            <a:schemeClr val="accent1"/>
          </a:fillRef>
          <a:effectRef idx="1">
            <a:schemeClr val="accent1"/>
          </a:effectRef>
          <a:fontRef idx="minor">
            <a:schemeClr val="tx1"/>
          </a:fontRef>
        </p:style>
      </p:cxnSp>
    </p:spTree>
    <p:extLst>
      <p:ext uri="{BB962C8B-B14F-4D97-AF65-F5344CB8AC3E}">
        <p14:creationId xmlns:p14="http://schemas.microsoft.com/office/powerpoint/2010/main" val="32152217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mediacall" presetSubtype="0" fill="hold" nodeType="clickEffect">
                                  <p:stCondLst>
                                    <p:cond delay="0"/>
                                  </p:stCondLst>
                                  <p:childTnLst>
                                    <p:cmd type="call" cmd="playFrom(0.0)">
                                      <p:cBhvr>
                                        <p:cTn id="6" dur="28567" fill="hold"/>
                                        <p:tgtEl>
                                          <p:spTgt spid="12"/>
                                        </p:tgtEl>
                                      </p:cBhvr>
                                    </p:cmd>
                                  </p:childTnLst>
                                </p:cTn>
                              </p:par>
                            </p:childTnLst>
                          </p:cTn>
                        </p:par>
                      </p:childTnLst>
                    </p:cTn>
                  </p:par>
                </p:childTnLst>
              </p:cTn>
              <p:prevCondLst>
                <p:cond evt="onPrev" delay="0">
                  <p:tgtEl>
                    <p:sldTgt/>
                  </p:tgtEl>
                </p:cond>
              </p:prevCondLst>
              <p:nextCondLst>
                <p:cond evt="onNext" delay="0">
                  <p:tgtEl>
                    <p:sldTgt/>
                  </p:tgtEl>
                </p:cond>
              </p:nextCondLst>
            </p:seq>
            <p:video>
              <p:cMediaNode vol="80000">
                <p:cTn id="7" fill="hold" display="0">
                  <p:stCondLst>
                    <p:cond delay="indefinite"/>
                  </p:stCondLst>
                </p:cTn>
                <p:tgtEl>
                  <p:spTgt spid="12"/>
                </p:tgtEl>
              </p:cMediaNode>
            </p:video>
            <p:seq concurrent="1" nextAc="seek">
              <p:cTn id="8" restart="whenNotActive" fill="hold" evtFilter="cancelBubble" nodeType="interactiveSeq">
                <p:stCondLst>
                  <p:cond evt="onClick" delay="0">
                    <p:tgtEl>
                      <p:spTgt spid="12"/>
                    </p:tgtEl>
                  </p:cond>
                </p:stCondLst>
                <p:endSync evt="end" delay="0">
                  <p:rtn val="all"/>
                </p:endSync>
                <p:childTnLst>
                  <p:par>
                    <p:cTn id="9" fill="hold">
                      <p:stCondLst>
                        <p:cond delay="0"/>
                      </p:stCondLst>
                      <p:childTnLst>
                        <p:par>
                          <p:cTn id="10" fill="hold">
                            <p:stCondLst>
                              <p:cond delay="0"/>
                            </p:stCondLst>
                            <p:childTnLst>
                              <p:par>
                                <p:cTn id="11" presetID="2" presetClass="mediacall" presetSubtype="0" fill="hold" nodeType="clickEffect">
                                  <p:stCondLst>
                                    <p:cond delay="0"/>
                                  </p:stCondLst>
                                  <p:childTnLst>
                                    <p:cmd type="call" cmd="togglePause">
                                      <p:cBhvr>
                                        <p:cTn id="12" dur="1" fill="hold"/>
                                        <p:tgtEl>
                                          <p:spTgt spid="12"/>
                                        </p:tgtEl>
                                      </p:cBhvr>
                                    </p:cmd>
                                  </p:childTnLst>
                                </p:cTn>
                              </p:par>
                            </p:childTnLst>
                          </p:cTn>
                        </p:par>
                      </p:childTnLst>
                    </p:cTn>
                  </p:par>
                </p:childTnLst>
              </p:cTn>
              <p:nextCondLst>
                <p:cond evt="onClick" delay="0">
                  <p:tgtEl>
                    <p:spTgt spid="12"/>
                  </p:tgtEl>
                </p:cond>
              </p:nextCondLst>
            </p:seq>
          </p:childTnLst>
        </p:cTn>
      </p:par>
    </p:tnLst>
  </p:timing>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5505B89D-8D44-6B78-5B24-25162C8A6380}"/>
              </a:ext>
            </a:extLst>
          </p:cNvPr>
          <p:cNvPicPr>
            <a:picLocks noChangeAspect="1"/>
          </p:cNvPicPr>
          <p:nvPr/>
        </p:nvPicPr>
        <p:blipFill>
          <a:blip r:embed="rId4"/>
          <a:stretch>
            <a:fillRect/>
          </a:stretch>
        </p:blipFill>
        <p:spPr>
          <a:xfrm>
            <a:off x="430713" y="207772"/>
            <a:ext cx="5311739" cy="4995620"/>
          </a:xfrm>
          <a:prstGeom prst="rect">
            <a:avLst/>
          </a:prstGeom>
        </p:spPr>
      </p:pic>
      <p:sp>
        <p:nvSpPr>
          <p:cNvPr id="4" name="TextBox 3">
            <a:extLst>
              <a:ext uri="{FF2B5EF4-FFF2-40B4-BE49-F238E27FC236}">
                <a16:creationId xmlns:a16="http://schemas.microsoft.com/office/drawing/2014/main" id="{3C8F7CD7-539A-FC75-1AE9-F7A1BBBB8074}"/>
              </a:ext>
            </a:extLst>
          </p:cNvPr>
          <p:cNvSpPr txBox="1"/>
          <p:nvPr/>
        </p:nvSpPr>
        <p:spPr>
          <a:xfrm>
            <a:off x="166697" y="5651847"/>
            <a:ext cx="5771268" cy="1200329"/>
          </a:xfrm>
          <a:prstGeom prst="rect">
            <a:avLst/>
          </a:prstGeom>
          <a:noFill/>
        </p:spPr>
        <p:txBody>
          <a:bodyPr wrap="square" numCol="3">
            <a:spAutoFit/>
          </a:bodyPr>
          <a:lstStyle/>
          <a:p>
            <a:r>
              <a:rPr lang="en-US" sz="2400" dirty="0"/>
              <a:t>Kor: </a:t>
            </a:r>
            <a:r>
              <a:rPr lang="en-US" sz="2400" b="1" dirty="0" err="1"/>
              <a:t>gye</a:t>
            </a:r>
            <a:endParaRPr lang="en-US" sz="2400" b="1" dirty="0"/>
          </a:p>
          <a:p>
            <a:r>
              <a:rPr lang="en-US" sz="2400" dirty="0"/>
              <a:t>Jap: </a:t>
            </a:r>
            <a:r>
              <a:rPr lang="en-US" sz="2400" b="1" dirty="0"/>
              <a:t>kai</a:t>
            </a:r>
          </a:p>
          <a:p>
            <a:endParaRPr lang="en-US" sz="2400" dirty="0"/>
          </a:p>
          <a:p>
            <a:r>
              <a:rPr lang="en-US" sz="2400" dirty="0"/>
              <a:t>Viet: </a:t>
            </a:r>
            <a:r>
              <a:rPr lang="vi-VN" sz="2400" b="1" dirty="0">
                <a:latin typeface="Aptos" panose="020B0004020202020204" pitchFamily="34" charset="0"/>
              </a:rPr>
              <a:t>giới </a:t>
            </a:r>
            <a:endParaRPr lang="en-US" sz="2400" b="1" dirty="0">
              <a:latin typeface="Aptos" panose="020B0004020202020204" pitchFamily="34" charset="0"/>
            </a:endParaRPr>
          </a:p>
          <a:p>
            <a:r>
              <a:rPr lang="en-US" sz="2400" dirty="0"/>
              <a:t>Man: </a:t>
            </a:r>
            <a:r>
              <a:rPr lang="en-US" altLang="zh-TW" sz="2400" b="1" dirty="0">
                <a:ea typeface="DengXian" panose="02010600030101010101" pitchFamily="2" charset="-122"/>
              </a:rPr>
              <a:t>jiè</a:t>
            </a:r>
          </a:p>
          <a:p>
            <a:endParaRPr lang="en-US" sz="2400" dirty="0"/>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24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        界</a:t>
            </a:r>
            <a:endParaRPr lang="en-US" altLang="zh-TW" sz="2400" b="1" dirty="0">
              <a:solidFill>
                <a:prstClr val="black"/>
              </a:solidFill>
              <a:ea typeface="DengXian" panose="02010600030101010101" pitchFamily="2" charset="-122"/>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altLang="zh-TW" sz="2400" b="1" dirty="0">
                <a:solidFill>
                  <a:prstClr val="black"/>
                </a:solidFill>
                <a:ea typeface="DengXian" panose="02010600030101010101" pitchFamily="2" charset="-122"/>
              </a:rPr>
              <a:t>       realm</a:t>
            </a:r>
            <a:endParaRPr lang="en-US" altLang="zh-TW" sz="2400" dirty="0">
              <a:solidFill>
                <a:prstClr val="black"/>
              </a:solidFill>
              <a:highlight>
                <a:srgbClr val="00FF00"/>
              </a:highlight>
              <a:ea typeface="DengXian" panose="02010600030101010101" pitchFamily="2" charset="-122"/>
            </a:endParaRPr>
          </a:p>
        </p:txBody>
      </p:sp>
      <p:sp>
        <p:nvSpPr>
          <p:cNvPr id="5" name="TextBox 4">
            <a:extLst>
              <a:ext uri="{FF2B5EF4-FFF2-40B4-BE49-F238E27FC236}">
                <a16:creationId xmlns:a16="http://schemas.microsoft.com/office/drawing/2014/main" id="{2777219E-E061-3034-55EE-610278653CC8}"/>
              </a:ext>
            </a:extLst>
          </p:cNvPr>
          <p:cNvSpPr txBox="1"/>
          <p:nvPr/>
        </p:nvSpPr>
        <p:spPr>
          <a:xfrm>
            <a:off x="7697164" y="135839"/>
            <a:ext cx="4224760" cy="369332"/>
          </a:xfrm>
          <a:prstGeom prst="rect">
            <a:avLst/>
          </a:prstGeom>
          <a:noFill/>
        </p:spPr>
        <p:txBody>
          <a:bodyPr wrap="square" rtlCol="0">
            <a:spAutoFit/>
          </a:bodyPr>
          <a:lstStyle/>
          <a:p>
            <a:r>
              <a:rPr lang="zh-TW" altLang="en-US" b="1" dirty="0">
                <a:latin typeface="DengXian" panose="02010600030101010101" pitchFamily="2" charset="-122"/>
                <a:ea typeface="DengXian" panose="02010600030101010101" pitchFamily="2" charset="-122"/>
              </a:rPr>
              <a:t>無 眼 </a:t>
            </a:r>
            <a:r>
              <a:rPr lang="zh-TW" altLang="en-US" b="1" dirty="0">
                <a:highlight>
                  <a:srgbClr val="00FFFF"/>
                </a:highlight>
                <a:latin typeface="DengXian" panose="02010600030101010101" pitchFamily="2" charset="-122"/>
                <a:ea typeface="DengXian" panose="02010600030101010101" pitchFamily="2" charset="-122"/>
              </a:rPr>
              <a:t>界</a:t>
            </a:r>
            <a:r>
              <a:rPr lang="zh-TW" altLang="en-US" b="1" dirty="0">
                <a:latin typeface="DengXian" panose="02010600030101010101" pitchFamily="2" charset="-122"/>
                <a:ea typeface="DengXian" panose="02010600030101010101" pitchFamily="2" charset="-122"/>
              </a:rPr>
              <a:t> 乃 至 無 意 識 </a:t>
            </a:r>
            <a:r>
              <a:rPr lang="zh-TW" altLang="en-US" b="1" dirty="0">
                <a:highlight>
                  <a:srgbClr val="00FFFF"/>
                </a:highlight>
                <a:latin typeface="DengXian" panose="02010600030101010101" pitchFamily="2" charset="-122"/>
                <a:ea typeface="DengXian" panose="02010600030101010101" pitchFamily="2" charset="-122"/>
              </a:rPr>
              <a:t>界</a:t>
            </a:r>
            <a:r>
              <a:rPr lang="zh-TW" altLang="en-US" b="1" dirty="0">
                <a:latin typeface="DengXian" panose="02010600030101010101" pitchFamily="2" charset="-122"/>
                <a:ea typeface="DengXian" panose="02010600030101010101" pitchFamily="2" charset="-122"/>
              </a:rPr>
              <a:t>      </a:t>
            </a:r>
            <a:r>
              <a:rPr lang="en-US" altLang="zh-TW" b="1" dirty="0">
                <a:solidFill>
                  <a:srgbClr val="FF0000"/>
                </a:solidFill>
                <a:latin typeface="DengXian" panose="02010600030101010101" pitchFamily="2" charset="-122"/>
                <a:ea typeface="DengXian" panose="02010600030101010101" pitchFamily="2" charset="-122"/>
              </a:rPr>
              <a:t>13</a:t>
            </a:r>
            <a:endParaRPr lang="en-US" b="1" dirty="0">
              <a:solidFill>
                <a:srgbClr val="FF0000"/>
              </a:solidFill>
              <a:ea typeface="DengXian" panose="02010600030101010101" pitchFamily="2" charset="-122"/>
            </a:endParaRPr>
          </a:p>
        </p:txBody>
      </p:sp>
      <p:sp>
        <p:nvSpPr>
          <p:cNvPr id="6" name="Rectangle 5">
            <a:extLst>
              <a:ext uri="{FF2B5EF4-FFF2-40B4-BE49-F238E27FC236}">
                <a16:creationId xmlns:a16="http://schemas.microsoft.com/office/drawing/2014/main" id="{F70175A0-E03A-49F9-881E-DB86012BAB26}"/>
              </a:ext>
            </a:extLst>
          </p:cNvPr>
          <p:cNvSpPr/>
          <p:nvPr/>
        </p:nvSpPr>
        <p:spPr>
          <a:xfrm>
            <a:off x="7552481" y="135839"/>
            <a:ext cx="3692324" cy="369332"/>
          </a:xfrm>
          <a:prstGeom prst="rect">
            <a:avLst/>
          </a:prstGeom>
          <a:no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Rectangle 6">
            <a:extLst>
              <a:ext uri="{FF2B5EF4-FFF2-40B4-BE49-F238E27FC236}">
                <a16:creationId xmlns:a16="http://schemas.microsoft.com/office/drawing/2014/main" id="{3FF2B68A-2280-30B3-1D6B-0EEC9C3A58E9}"/>
              </a:ext>
            </a:extLst>
          </p:cNvPr>
          <p:cNvSpPr/>
          <p:nvPr/>
        </p:nvSpPr>
        <p:spPr>
          <a:xfrm>
            <a:off x="166697" y="5651847"/>
            <a:ext cx="5450647" cy="833259"/>
          </a:xfrm>
          <a:prstGeom prst="rect">
            <a:avLst/>
          </a:prstGeom>
          <a:noFill/>
          <a:ln w="5715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Oval 7">
            <a:extLst>
              <a:ext uri="{FF2B5EF4-FFF2-40B4-BE49-F238E27FC236}">
                <a16:creationId xmlns:a16="http://schemas.microsoft.com/office/drawing/2014/main" id="{D9881724-1D83-5D13-1B72-960F779D8214}"/>
              </a:ext>
            </a:extLst>
          </p:cNvPr>
          <p:cNvSpPr/>
          <p:nvPr/>
        </p:nvSpPr>
        <p:spPr>
          <a:xfrm>
            <a:off x="5485169" y="687224"/>
            <a:ext cx="771625" cy="771625"/>
          </a:xfrm>
          <a:prstGeom prst="ellipse">
            <a:avLst/>
          </a:prstGeom>
          <a:solidFill>
            <a:srgbClr val="FFFF00"/>
          </a:solidFill>
          <a:ln w="38100">
            <a:solidFill>
              <a:srgbClr val="7030A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TextBox 8">
            <a:extLst>
              <a:ext uri="{FF2B5EF4-FFF2-40B4-BE49-F238E27FC236}">
                <a16:creationId xmlns:a16="http://schemas.microsoft.com/office/drawing/2014/main" id="{3F4622B7-B837-1BC7-9E67-212EBCFDFC56}"/>
              </a:ext>
            </a:extLst>
          </p:cNvPr>
          <p:cNvSpPr txBox="1"/>
          <p:nvPr/>
        </p:nvSpPr>
        <p:spPr>
          <a:xfrm>
            <a:off x="5577203" y="804954"/>
            <a:ext cx="601347" cy="523220"/>
          </a:xfrm>
          <a:prstGeom prst="rect">
            <a:avLst/>
          </a:prstGeom>
          <a:noFill/>
        </p:spPr>
        <p:txBody>
          <a:bodyPr wrap="square" rtlCol="0">
            <a:spAutoFit/>
          </a:bodyPr>
          <a:lstStyle/>
          <a:p>
            <a:r>
              <a:rPr lang="en-US" sz="2800" b="1" dirty="0"/>
              <a:t>66</a:t>
            </a:r>
          </a:p>
        </p:txBody>
      </p:sp>
      <p:sp>
        <p:nvSpPr>
          <p:cNvPr id="10" name="TextBox 9">
            <a:extLst>
              <a:ext uri="{FF2B5EF4-FFF2-40B4-BE49-F238E27FC236}">
                <a16:creationId xmlns:a16="http://schemas.microsoft.com/office/drawing/2014/main" id="{C5C01243-903C-B106-9F71-065E23B091CB}"/>
              </a:ext>
            </a:extLst>
          </p:cNvPr>
          <p:cNvSpPr txBox="1"/>
          <p:nvPr/>
        </p:nvSpPr>
        <p:spPr>
          <a:xfrm>
            <a:off x="5937966" y="5649891"/>
            <a:ext cx="6087335" cy="1208109"/>
          </a:xfrm>
          <a:prstGeom prst="rect">
            <a:avLst/>
          </a:prstGeom>
          <a:noFill/>
        </p:spPr>
        <p:txBody>
          <a:bodyPr wrap="square" numCol="3">
            <a:spAutoFit/>
          </a:bodyPr>
          <a:lstStyle/>
          <a:p>
            <a:r>
              <a:rPr lang="en-US" altLang="zh-TW" sz="1400" dirty="0"/>
              <a:t>Hanja: </a:t>
            </a:r>
            <a:r>
              <a:rPr lang="zh-TW" altLang="en-US" sz="1400" dirty="0">
                <a:ea typeface="DengXian" panose="02010600030101010101" pitchFamily="2" charset="-122"/>
              </a:rPr>
              <a:t>界       </a:t>
            </a:r>
            <a:endParaRPr lang="en-US" altLang="zh-TW" sz="1400" dirty="0">
              <a:ea typeface="DengXian" panose="02010600030101010101" pitchFamily="2" charset="-122"/>
            </a:endParaRPr>
          </a:p>
          <a:p>
            <a:r>
              <a:rPr lang="en-US" altLang="zh-TW" sz="1400" dirty="0">
                <a:ea typeface="DengXian" panose="02010600030101010101" pitchFamily="2" charset="-122"/>
              </a:rPr>
              <a:t>• Korean: </a:t>
            </a:r>
            <a:r>
              <a:rPr lang="en-US" altLang="zh-TW" sz="1400" dirty="0" err="1">
                <a:ea typeface="DengXian" panose="02010600030101010101" pitchFamily="2" charset="-122"/>
              </a:rPr>
              <a:t>gye</a:t>
            </a:r>
            <a:r>
              <a:rPr lang="en-US" altLang="zh-TW" sz="1400" dirty="0">
                <a:ea typeface="DengXian" panose="02010600030101010101" pitchFamily="2" charset="-122"/>
              </a:rPr>
              <a:t> (</a:t>
            </a:r>
            <a:r>
              <a:rPr lang="ko-KR" altLang="en-US" sz="1400" dirty="0">
                <a:latin typeface="+mn-ea"/>
              </a:rPr>
              <a:t>계</a:t>
            </a:r>
            <a:r>
              <a:rPr lang="en-US" altLang="ko-KR" sz="1400" dirty="0">
                <a:ea typeface="DengXian" panose="02010600030101010101" pitchFamily="2" charset="-122"/>
              </a:rPr>
              <a:t>)</a:t>
            </a:r>
            <a:endParaRPr lang="en-US" altLang="zh-TW" sz="1400" dirty="0">
              <a:ea typeface="DengXian" panose="02010600030101010101" pitchFamily="2" charset="-122"/>
            </a:endParaRPr>
          </a:p>
          <a:p>
            <a:r>
              <a:rPr lang="en-US" altLang="zh-TW" sz="1400" dirty="0">
                <a:ea typeface="DengXian" panose="02010600030101010101" pitchFamily="2" charset="-122"/>
              </a:rPr>
              <a:t>• strokes: 9      </a:t>
            </a:r>
          </a:p>
          <a:p>
            <a:r>
              <a:rPr lang="en-US" altLang="zh-TW" sz="1400" dirty="0">
                <a:ea typeface="DengXian" panose="02010600030101010101" pitchFamily="2" charset="-122"/>
              </a:rPr>
              <a:t>• radical: 102+4 (</a:t>
            </a:r>
            <a:r>
              <a:rPr lang="zh-TW" altLang="en-US" sz="1400" dirty="0">
                <a:ea typeface="DengXian" panose="02010600030101010101" pitchFamily="2" charset="-122"/>
              </a:rPr>
              <a:t>田</a:t>
            </a:r>
            <a:r>
              <a:rPr lang="en-US" altLang="zh-TW" sz="1400" dirty="0">
                <a:ea typeface="DengXian" panose="02010600030101010101" pitchFamily="2" charset="-122"/>
              </a:rPr>
              <a:t>)</a:t>
            </a:r>
          </a:p>
          <a:p>
            <a:r>
              <a:rPr lang="en-US" altLang="zh-TW" sz="1400" dirty="0">
                <a:ea typeface="DengXian" panose="02010600030101010101" pitchFamily="2" charset="-122"/>
              </a:rPr>
              <a:t>• Japanese: kai, </a:t>
            </a:r>
            <a:r>
              <a:rPr lang="ja-JP" altLang="en-US" sz="1400" dirty="0">
                <a:ea typeface="DengXian" panose="02010600030101010101" pitchFamily="2" charset="-122"/>
              </a:rPr>
              <a:t>かい** </a:t>
            </a:r>
            <a:r>
              <a:rPr lang="en-US" altLang="ja-JP" sz="1400" dirty="0">
                <a:ea typeface="DengXian" panose="02010600030101010101" pitchFamily="2" charset="-122"/>
              </a:rPr>
              <a:t>(</a:t>
            </a:r>
            <a:r>
              <a:rPr lang="en-US" altLang="zh-TW" sz="1400" dirty="0" err="1">
                <a:ea typeface="DengXian" panose="02010600030101010101" pitchFamily="2" charset="-122"/>
              </a:rPr>
              <a:t>kun</a:t>
            </a:r>
            <a:r>
              <a:rPr lang="en-US" altLang="zh-TW" sz="1400" dirty="0">
                <a:ea typeface="DengXian" panose="02010600030101010101" pitchFamily="2" charset="-122"/>
              </a:rPr>
              <a:t>: </a:t>
            </a:r>
            <a:r>
              <a:rPr lang="en-US" altLang="zh-TW" sz="1400" dirty="0" err="1">
                <a:ea typeface="DengXian" panose="02010600030101010101" pitchFamily="2" charset="-122"/>
              </a:rPr>
              <a:t>sakai</a:t>
            </a:r>
            <a:r>
              <a:rPr lang="en-US" altLang="zh-TW" sz="1400" dirty="0">
                <a:ea typeface="DengXian" panose="02010600030101010101" pitchFamily="2" charset="-122"/>
              </a:rPr>
              <a:t>, </a:t>
            </a:r>
            <a:r>
              <a:rPr lang="ja-JP" altLang="en-US" sz="1400" dirty="0">
                <a:ea typeface="DengXian" panose="02010600030101010101" pitchFamily="2" charset="-122"/>
              </a:rPr>
              <a:t>さかい</a:t>
            </a:r>
            <a:r>
              <a:rPr lang="en-US" altLang="ja-JP" sz="1400" dirty="0">
                <a:ea typeface="DengXian" panose="02010600030101010101" pitchFamily="2" charset="-122"/>
              </a:rPr>
              <a:t>)     </a:t>
            </a:r>
          </a:p>
          <a:p>
            <a:r>
              <a:rPr lang="en-US" altLang="ja-JP" sz="1400" dirty="0">
                <a:ea typeface="DengXian" panose="02010600030101010101" pitchFamily="2" charset="-122"/>
              </a:rPr>
              <a:t>• </a:t>
            </a:r>
            <a:r>
              <a:rPr lang="en-US" altLang="zh-TW" sz="1400" dirty="0">
                <a:ea typeface="DengXian" panose="02010600030101010101" pitchFamily="2" charset="-122"/>
              </a:rPr>
              <a:t>JLPT: N4     Heart # : 66</a:t>
            </a:r>
          </a:p>
          <a:p>
            <a:r>
              <a:rPr lang="en-US" altLang="zh-TW" sz="1400" dirty="0">
                <a:ea typeface="DengXian" panose="02010600030101010101" pitchFamily="2" charset="-122"/>
              </a:rPr>
              <a:t>• meaning: element; </a:t>
            </a:r>
          </a:p>
          <a:p>
            <a:r>
              <a:rPr lang="en-US" altLang="zh-TW" sz="1400" dirty="0">
                <a:ea typeface="DengXian" panose="02010600030101010101" pitchFamily="2" charset="-122"/>
              </a:rPr>
              <a:t>realm; world; time</a:t>
            </a:r>
          </a:p>
          <a:p>
            <a:r>
              <a:rPr lang="en-US" altLang="zh-TW" sz="1400" dirty="0">
                <a:ea typeface="DengXian" panose="02010600030101010101" pitchFamily="2" charset="-122"/>
              </a:rPr>
              <a:t>• pinyin: jiè</a:t>
            </a:r>
          </a:p>
          <a:p>
            <a:r>
              <a:rPr lang="en-US" altLang="zh-TW" sz="1400" dirty="0">
                <a:ea typeface="DengXian" panose="02010600030101010101" pitchFamily="2" charset="-122"/>
              </a:rPr>
              <a:t>• 6 location(s): Thousand, </a:t>
            </a:r>
            <a:r>
              <a:rPr lang="en-US" altLang="zh-TW" sz="1400" dirty="0" err="1">
                <a:ea typeface="DengXian" panose="02010600030101010101" pitchFamily="2" charset="-122"/>
              </a:rPr>
              <a:t>Yebul</a:t>
            </a:r>
            <a:r>
              <a:rPr lang="en-US" altLang="zh-TW" sz="1400" dirty="0">
                <a:ea typeface="DengXian" panose="02010600030101010101" pitchFamily="2" charset="-122"/>
              </a:rPr>
              <a:t>, </a:t>
            </a:r>
            <a:r>
              <a:rPr lang="en-US" altLang="zh-TW" sz="1400" dirty="0" err="1">
                <a:ea typeface="DengXian" panose="02010600030101010101" pitchFamily="2" charset="-122"/>
              </a:rPr>
              <a:t>Uisang</a:t>
            </a:r>
            <a:r>
              <a:rPr lang="en-US" altLang="zh-TW" sz="1400" dirty="0">
                <a:ea typeface="DengXian" panose="02010600030101010101" pitchFamily="2" charset="-122"/>
              </a:rPr>
              <a:t>, </a:t>
            </a:r>
            <a:r>
              <a:rPr lang="en-US" altLang="zh-TW" sz="1400" dirty="0" err="1">
                <a:ea typeface="DengXian" panose="02010600030101010101" pitchFamily="2" charset="-122"/>
              </a:rPr>
              <a:t>XuanZang</a:t>
            </a:r>
            <a:r>
              <a:rPr lang="en-US" altLang="zh-TW" sz="1400" dirty="0">
                <a:ea typeface="DengXian" panose="02010600030101010101" pitchFamily="2" charset="-122"/>
              </a:rPr>
              <a:t>, Morning, Bell</a:t>
            </a:r>
          </a:p>
          <a:p>
            <a:r>
              <a:rPr lang="en-US" sz="1400" dirty="0">
                <a:ea typeface="DengXian" panose="02010600030101010101" pitchFamily="2" charset="-122"/>
              </a:rPr>
              <a:t>• comp: </a:t>
            </a:r>
            <a:r>
              <a:rPr lang="zh-CN" altLang="en-US" sz="1400" dirty="0">
                <a:ea typeface="DengXian" panose="02010600030101010101" pitchFamily="2" charset="-122"/>
              </a:rPr>
              <a:t>田 </a:t>
            </a:r>
            <a:r>
              <a:rPr lang="en-US" altLang="zh-CN" sz="1400" dirty="0">
                <a:ea typeface="DengXian" panose="02010600030101010101" pitchFamily="2" charset="-122"/>
              </a:rPr>
              <a:t>+ </a:t>
            </a:r>
            <a:r>
              <a:rPr lang="zh-CN" altLang="en-US" sz="1400" dirty="0">
                <a:ea typeface="DengXian" panose="02010600030101010101" pitchFamily="2" charset="-122"/>
              </a:rPr>
              <a:t>介</a:t>
            </a:r>
            <a:endParaRPr lang="en-US" altLang="zh-CN" sz="1400" dirty="0">
              <a:ea typeface="DengXian" panose="02010600030101010101" pitchFamily="2" charset="-122"/>
            </a:endParaRPr>
          </a:p>
          <a:p>
            <a:r>
              <a:rPr lang="en-US" sz="1400" dirty="0">
                <a:ea typeface="DengXian" panose="02010600030101010101" pitchFamily="2" charset="-122"/>
              </a:rPr>
              <a:t>• sub: </a:t>
            </a:r>
            <a:r>
              <a:rPr lang="zh-TW" altLang="en-US" sz="1400" dirty="0">
                <a:ea typeface="DengXian" panose="02010600030101010101" pitchFamily="2" charset="-122"/>
              </a:rPr>
              <a:t>囗十人丿丨</a:t>
            </a:r>
            <a:endParaRPr lang="en-US" sz="1400" dirty="0">
              <a:ea typeface="DengXian" panose="02010600030101010101" pitchFamily="2" charset="-122"/>
            </a:endParaRPr>
          </a:p>
        </p:txBody>
      </p:sp>
      <p:sp>
        <p:nvSpPr>
          <p:cNvPr id="11" name="Rectangle 10">
            <a:extLst>
              <a:ext uri="{FF2B5EF4-FFF2-40B4-BE49-F238E27FC236}">
                <a16:creationId xmlns:a16="http://schemas.microsoft.com/office/drawing/2014/main" id="{0A99681A-5E12-43EA-A920-32EC2FCC4751}"/>
              </a:ext>
            </a:extLst>
          </p:cNvPr>
          <p:cNvSpPr/>
          <p:nvPr/>
        </p:nvSpPr>
        <p:spPr>
          <a:xfrm>
            <a:off x="5937965" y="5649891"/>
            <a:ext cx="6087336" cy="1144448"/>
          </a:xfrm>
          <a:prstGeom prst="rect">
            <a:avLst/>
          </a:prstGeom>
          <a:no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2" name="2024_11_08_200149">
            <a:hlinkClick r:id="" action="ppaction://media"/>
            <a:extLst>
              <a:ext uri="{FF2B5EF4-FFF2-40B4-BE49-F238E27FC236}">
                <a16:creationId xmlns:a16="http://schemas.microsoft.com/office/drawing/2014/main" id="{9D437F62-EBD1-AC62-4460-BB62E1E42541}"/>
              </a:ext>
            </a:extLst>
          </p:cNvPr>
          <p:cNvPicPr>
            <a:picLocks noChangeAspect="1"/>
          </p:cNvPicPr>
          <p:nvPr>
            <a:videoFile r:link="rId2"/>
            <p:extLst>
              <p:ext uri="{DAA4B4D4-6D71-4841-9C94-3DE7FCFB9230}">
                <p14:media xmlns:p14="http://schemas.microsoft.com/office/powerpoint/2010/main" r:embed="rId1"/>
              </p:ext>
            </p:extLst>
          </p:nvPr>
        </p:nvPicPr>
        <p:blipFill>
          <a:blip r:embed="rId5"/>
          <a:stretch>
            <a:fillRect/>
          </a:stretch>
        </p:blipFill>
        <p:spPr>
          <a:xfrm>
            <a:off x="6808004" y="571339"/>
            <a:ext cx="5029374" cy="4995620"/>
          </a:xfrm>
          <a:prstGeom prst="rect">
            <a:avLst/>
          </a:prstGeom>
        </p:spPr>
      </p:pic>
      <p:cxnSp>
        <p:nvCxnSpPr>
          <p:cNvPr id="14" name="Straight Arrow Connector 13">
            <a:extLst>
              <a:ext uri="{FF2B5EF4-FFF2-40B4-BE49-F238E27FC236}">
                <a16:creationId xmlns:a16="http://schemas.microsoft.com/office/drawing/2014/main" id="{0F5EDC12-DA73-BCD2-4E2A-2616C5657472}"/>
              </a:ext>
            </a:extLst>
          </p:cNvPr>
          <p:cNvCxnSpPr/>
          <p:nvPr/>
        </p:nvCxnSpPr>
        <p:spPr>
          <a:xfrm>
            <a:off x="1551008" y="642834"/>
            <a:ext cx="0" cy="163203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16" name="Straight Connector 15">
            <a:extLst>
              <a:ext uri="{FF2B5EF4-FFF2-40B4-BE49-F238E27FC236}">
                <a16:creationId xmlns:a16="http://schemas.microsoft.com/office/drawing/2014/main" id="{F1F89868-0182-EF13-7268-669C209AFC96}"/>
              </a:ext>
            </a:extLst>
          </p:cNvPr>
          <p:cNvCxnSpPr>
            <a:cxnSpLocks/>
          </p:cNvCxnSpPr>
          <p:nvPr/>
        </p:nvCxnSpPr>
        <p:spPr>
          <a:xfrm>
            <a:off x="1799863" y="571339"/>
            <a:ext cx="2777924" cy="0"/>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18" name="Straight Arrow Connector 17">
            <a:extLst>
              <a:ext uri="{FF2B5EF4-FFF2-40B4-BE49-F238E27FC236}">
                <a16:creationId xmlns:a16="http://schemas.microsoft.com/office/drawing/2014/main" id="{126D4DD2-1A91-303A-1BA7-9C1439DC3E69}"/>
              </a:ext>
            </a:extLst>
          </p:cNvPr>
          <p:cNvCxnSpPr>
            <a:cxnSpLocks/>
          </p:cNvCxnSpPr>
          <p:nvPr/>
        </p:nvCxnSpPr>
        <p:spPr>
          <a:xfrm>
            <a:off x="4577787" y="571339"/>
            <a:ext cx="0" cy="1645213"/>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21" name="Straight Arrow Connector 20">
            <a:extLst>
              <a:ext uri="{FF2B5EF4-FFF2-40B4-BE49-F238E27FC236}">
                <a16:creationId xmlns:a16="http://schemas.microsoft.com/office/drawing/2014/main" id="{FA815FDE-05A4-E315-7296-679E47DA3E11}"/>
              </a:ext>
            </a:extLst>
          </p:cNvPr>
          <p:cNvCxnSpPr/>
          <p:nvPr/>
        </p:nvCxnSpPr>
        <p:spPr>
          <a:xfrm>
            <a:off x="1747777" y="1458849"/>
            <a:ext cx="2627453" cy="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23" name="Straight Arrow Connector 22">
            <a:extLst>
              <a:ext uri="{FF2B5EF4-FFF2-40B4-BE49-F238E27FC236}">
                <a16:creationId xmlns:a16="http://schemas.microsoft.com/office/drawing/2014/main" id="{5524F9EA-24C0-0C39-BEFD-622350609CC6}"/>
              </a:ext>
            </a:extLst>
          </p:cNvPr>
          <p:cNvCxnSpPr/>
          <p:nvPr/>
        </p:nvCxnSpPr>
        <p:spPr>
          <a:xfrm>
            <a:off x="3049929" y="687224"/>
            <a:ext cx="0" cy="1361495"/>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25" name="Straight Arrow Connector 24">
            <a:extLst>
              <a:ext uri="{FF2B5EF4-FFF2-40B4-BE49-F238E27FC236}">
                <a16:creationId xmlns:a16="http://schemas.microsoft.com/office/drawing/2014/main" id="{DBD2CAA6-8691-FF86-945F-73ED5B153940}"/>
              </a:ext>
            </a:extLst>
          </p:cNvPr>
          <p:cNvCxnSpPr/>
          <p:nvPr/>
        </p:nvCxnSpPr>
        <p:spPr>
          <a:xfrm>
            <a:off x="1788288" y="2332737"/>
            <a:ext cx="2586942" cy="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28" name="Straight Connector 27">
            <a:extLst>
              <a:ext uri="{FF2B5EF4-FFF2-40B4-BE49-F238E27FC236}">
                <a16:creationId xmlns:a16="http://schemas.microsoft.com/office/drawing/2014/main" id="{039EBCFA-E525-5C8A-C13B-253A80D45248}"/>
              </a:ext>
            </a:extLst>
          </p:cNvPr>
          <p:cNvCxnSpPr/>
          <p:nvPr/>
        </p:nvCxnSpPr>
        <p:spPr>
          <a:xfrm flipH="1">
            <a:off x="1597306" y="2621666"/>
            <a:ext cx="642395" cy="555585"/>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30" name="Straight Arrow Connector 29">
            <a:extLst>
              <a:ext uri="{FF2B5EF4-FFF2-40B4-BE49-F238E27FC236}">
                <a16:creationId xmlns:a16="http://schemas.microsoft.com/office/drawing/2014/main" id="{1F8362E1-ADE1-C6E9-8AFB-E4877D03832D}"/>
              </a:ext>
            </a:extLst>
          </p:cNvPr>
          <p:cNvCxnSpPr/>
          <p:nvPr/>
        </p:nvCxnSpPr>
        <p:spPr>
          <a:xfrm flipH="1">
            <a:off x="949124" y="3177250"/>
            <a:ext cx="653970" cy="341454"/>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32" name="Straight Connector 31">
            <a:extLst>
              <a:ext uri="{FF2B5EF4-FFF2-40B4-BE49-F238E27FC236}">
                <a16:creationId xmlns:a16="http://schemas.microsoft.com/office/drawing/2014/main" id="{DA3FACB7-5EA6-5F3E-E080-BFEAEB0CAADA}"/>
              </a:ext>
            </a:extLst>
          </p:cNvPr>
          <p:cNvCxnSpPr/>
          <p:nvPr/>
        </p:nvCxnSpPr>
        <p:spPr>
          <a:xfrm>
            <a:off x="3842795" y="2615842"/>
            <a:ext cx="636608" cy="474599"/>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34" name="Straight Arrow Connector 33">
            <a:extLst>
              <a:ext uri="{FF2B5EF4-FFF2-40B4-BE49-F238E27FC236}">
                <a16:creationId xmlns:a16="http://schemas.microsoft.com/office/drawing/2014/main" id="{2125472D-029F-A8EF-D446-B2C97F08A978}"/>
              </a:ext>
            </a:extLst>
          </p:cNvPr>
          <p:cNvCxnSpPr/>
          <p:nvPr/>
        </p:nvCxnSpPr>
        <p:spPr>
          <a:xfrm>
            <a:off x="4479403" y="3090441"/>
            <a:ext cx="740780" cy="202557"/>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36" name="Straight Connector 35">
            <a:extLst>
              <a:ext uri="{FF2B5EF4-FFF2-40B4-BE49-F238E27FC236}">
                <a16:creationId xmlns:a16="http://schemas.microsoft.com/office/drawing/2014/main" id="{49D59784-C5DA-3132-F7FF-E40008E67363}"/>
              </a:ext>
            </a:extLst>
          </p:cNvPr>
          <p:cNvCxnSpPr/>
          <p:nvPr/>
        </p:nvCxnSpPr>
        <p:spPr>
          <a:xfrm>
            <a:off x="2297575" y="3177250"/>
            <a:ext cx="0" cy="868102"/>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38" name="Straight Connector 37">
            <a:extLst>
              <a:ext uri="{FF2B5EF4-FFF2-40B4-BE49-F238E27FC236}">
                <a16:creationId xmlns:a16="http://schemas.microsoft.com/office/drawing/2014/main" id="{90DA158C-EACD-9C80-49A7-6CA5AF8386B6}"/>
              </a:ext>
            </a:extLst>
          </p:cNvPr>
          <p:cNvCxnSpPr/>
          <p:nvPr/>
        </p:nvCxnSpPr>
        <p:spPr>
          <a:xfrm flipH="1">
            <a:off x="1944547" y="4045352"/>
            <a:ext cx="358815" cy="561372"/>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40" name="Straight Arrow Connector 39">
            <a:extLst>
              <a:ext uri="{FF2B5EF4-FFF2-40B4-BE49-F238E27FC236}">
                <a16:creationId xmlns:a16="http://schemas.microsoft.com/office/drawing/2014/main" id="{3D05B60C-C43B-3845-51A1-0DAD00CF30C2}"/>
              </a:ext>
            </a:extLst>
          </p:cNvPr>
          <p:cNvCxnSpPr/>
          <p:nvPr/>
        </p:nvCxnSpPr>
        <p:spPr>
          <a:xfrm flipH="1">
            <a:off x="1383175" y="4600937"/>
            <a:ext cx="561373" cy="243068"/>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42" name="Straight Arrow Connector 41">
            <a:extLst>
              <a:ext uri="{FF2B5EF4-FFF2-40B4-BE49-F238E27FC236}">
                <a16:creationId xmlns:a16="http://schemas.microsoft.com/office/drawing/2014/main" id="{3F5C64F1-62A3-A3DD-2B23-8628932483EA}"/>
              </a:ext>
            </a:extLst>
          </p:cNvPr>
          <p:cNvCxnSpPr/>
          <p:nvPr/>
        </p:nvCxnSpPr>
        <p:spPr>
          <a:xfrm>
            <a:off x="3929605" y="3231293"/>
            <a:ext cx="0" cy="1567425"/>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sp>
        <p:nvSpPr>
          <p:cNvPr id="43" name="TextBox 42">
            <a:extLst>
              <a:ext uri="{FF2B5EF4-FFF2-40B4-BE49-F238E27FC236}">
                <a16:creationId xmlns:a16="http://schemas.microsoft.com/office/drawing/2014/main" id="{9AC6DCB2-7CD4-8803-5D75-A07F62B8CC45}"/>
              </a:ext>
            </a:extLst>
          </p:cNvPr>
          <p:cNvSpPr txBox="1"/>
          <p:nvPr/>
        </p:nvSpPr>
        <p:spPr>
          <a:xfrm>
            <a:off x="1082233" y="804954"/>
            <a:ext cx="515072" cy="369332"/>
          </a:xfrm>
          <a:prstGeom prst="rect">
            <a:avLst/>
          </a:prstGeom>
          <a:noFill/>
        </p:spPr>
        <p:txBody>
          <a:bodyPr wrap="square" rtlCol="0">
            <a:spAutoFit/>
          </a:bodyPr>
          <a:lstStyle/>
          <a:p>
            <a:r>
              <a:rPr lang="en-US" b="1" dirty="0"/>
              <a:t>1</a:t>
            </a:r>
          </a:p>
        </p:txBody>
      </p:sp>
      <p:sp>
        <p:nvSpPr>
          <p:cNvPr id="44" name="TextBox 43">
            <a:extLst>
              <a:ext uri="{FF2B5EF4-FFF2-40B4-BE49-F238E27FC236}">
                <a16:creationId xmlns:a16="http://schemas.microsoft.com/office/drawing/2014/main" id="{295B6AD5-9D70-7970-9A6A-2FD3E9D70852}"/>
              </a:ext>
            </a:extLst>
          </p:cNvPr>
          <p:cNvSpPr txBox="1"/>
          <p:nvPr/>
        </p:nvSpPr>
        <p:spPr>
          <a:xfrm>
            <a:off x="1886673" y="81023"/>
            <a:ext cx="486137" cy="369324"/>
          </a:xfrm>
          <a:prstGeom prst="rect">
            <a:avLst/>
          </a:prstGeom>
          <a:noFill/>
        </p:spPr>
        <p:txBody>
          <a:bodyPr wrap="square" rtlCol="0">
            <a:spAutoFit/>
          </a:bodyPr>
          <a:lstStyle/>
          <a:p>
            <a:r>
              <a:rPr lang="en-US" b="1" dirty="0"/>
              <a:t>2</a:t>
            </a:r>
          </a:p>
        </p:txBody>
      </p:sp>
      <p:sp>
        <p:nvSpPr>
          <p:cNvPr id="45" name="TextBox 44">
            <a:extLst>
              <a:ext uri="{FF2B5EF4-FFF2-40B4-BE49-F238E27FC236}">
                <a16:creationId xmlns:a16="http://schemas.microsoft.com/office/drawing/2014/main" id="{5A47A04C-B346-4FA5-2CBE-9EA2CA580246}"/>
              </a:ext>
            </a:extLst>
          </p:cNvPr>
          <p:cNvSpPr txBox="1"/>
          <p:nvPr/>
        </p:nvSpPr>
        <p:spPr>
          <a:xfrm>
            <a:off x="1857737" y="969315"/>
            <a:ext cx="381964" cy="369332"/>
          </a:xfrm>
          <a:prstGeom prst="rect">
            <a:avLst/>
          </a:prstGeom>
          <a:noFill/>
        </p:spPr>
        <p:txBody>
          <a:bodyPr wrap="square" rtlCol="0">
            <a:spAutoFit/>
          </a:bodyPr>
          <a:lstStyle/>
          <a:p>
            <a:r>
              <a:rPr lang="en-US" b="1" dirty="0"/>
              <a:t>3</a:t>
            </a:r>
          </a:p>
        </p:txBody>
      </p:sp>
      <p:sp>
        <p:nvSpPr>
          <p:cNvPr id="46" name="TextBox 45">
            <a:extLst>
              <a:ext uri="{FF2B5EF4-FFF2-40B4-BE49-F238E27FC236}">
                <a16:creationId xmlns:a16="http://schemas.microsoft.com/office/drawing/2014/main" id="{5F3FC941-8143-F589-C63B-3CFD23E746CB}"/>
              </a:ext>
            </a:extLst>
          </p:cNvPr>
          <p:cNvSpPr txBox="1"/>
          <p:nvPr/>
        </p:nvSpPr>
        <p:spPr>
          <a:xfrm>
            <a:off x="3230641" y="794141"/>
            <a:ext cx="530157" cy="369332"/>
          </a:xfrm>
          <a:prstGeom prst="rect">
            <a:avLst/>
          </a:prstGeom>
          <a:noFill/>
        </p:spPr>
        <p:txBody>
          <a:bodyPr wrap="square" rtlCol="0">
            <a:spAutoFit/>
          </a:bodyPr>
          <a:lstStyle/>
          <a:p>
            <a:r>
              <a:rPr lang="en-US" b="1" dirty="0"/>
              <a:t>4</a:t>
            </a:r>
          </a:p>
        </p:txBody>
      </p:sp>
      <p:sp>
        <p:nvSpPr>
          <p:cNvPr id="47" name="TextBox 46">
            <a:extLst>
              <a:ext uri="{FF2B5EF4-FFF2-40B4-BE49-F238E27FC236}">
                <a16:creationId xmlns:a16="http://schemas.microsoft.com/office/drawing/2014/main" id="{E1DDD983-864C-D896-17CA-7CE292DBBE97}"/>
              </a:ext>
            </a:extLst>
          </p:cNvPr>
          <p:cNvSpPr txBox="1"/>
          <p:nvPr/>
        </p:nvSpPr>
        <p:spPr>
          <a:xfrm>
            <a:off x="2132356" y="1837416"/>
            <a:ext cx="471283" cy="369332"/>
          </a:xfrm>
          <a:prstGeom prst="rect">
            <a:avLst/>
          </a:prstGeom>
          <a:noFill/>
        </p:spPr>
        <p:txBody>
          <a:bodyPr wrap="square" rtlCol="0">
            <a:spAutoFit/>
          </a:bodyPr>
          <a:lstStyle/>
          <a:p>
            <a:r>
              <a:rPr lang="en-US" b="1" dirty="0"/>
              <a:t>5</a:t>
            </a:r>
          </a:p>
        </p:txBody>
      </p:sp>
      <p:sp>
        <p:nvSpPr>
          <p:cNvPr id="48" name="TextBox 47">
            <a:extLst>
              <a:ext uri="{FF2B5EF4-FFF2-40B4-BE49-F238E27FC236}">
                <a16:creationId xmlns:a16="http://schemas.microsoft.com/office/drawing/2014/main" id="{B795D754-3555-D007-D386-09EB0984FCA5}"/>
              </a:ext>
            </a:extLst>
          </p:cNvPr>
          <p:cNvSpPr txBox="1"/>
          <p:nvPr/>
        </p:nvSpPr>
        <p:spPr>
          <a:xfrm>
            <a:off x="1551008" y="2530126"/>
            <a:ext cx="289368" cy="369332"/>
          </a:xfrm>
          <a:prstGeom prst="rect">
            <a:avLst/>
          </a:prstGeom>
          <a:noFill/>
        </p:spPr>
        <p:txBody>
          <a:bodyPr wrap="square" rtlCol="0">
            <a:spAutoFit/>
          </a:bodyPr>
          <a:lstStyle/>
          <a:p>
            <a:r>
              <a:rPr lang="en-US" b="1" dirty="0"/>
              <a:t>6</a:t>
            </a:r>
          </a:p>
        </p:txBody>
      </p:sp>
      <p:sp>
        <p:nvSpPr>
          <p:cNvPr id="49" name="TextBox 48">
            <a:extLst>
              <a:ext uri="{FF2B5EF4-FFF2-40B4-BE49-F238E27FC236}">
                <a16:creationId xmlns:a16="http://schemas.microsoft.com/office/drawing/2014/main" id="{E2A52D6D-282C-A910-F9DA-AABC77E3086E}"/>
              </a:ext>
            </a:extLst>
          </p:cNvPr>
          <p:cNvSpPr txBox="1"/>
          <p:nvPr/>
        </p:nvSpPr>
        <p:spPr>
          <a:xfrm>
            <a:off x="4375230" y="2530126"/>
            <a:ext cx="534304" cy="369332"/>
          </a:xfrm>
          <a:prstGeom prst="rect">
            <a:avLst/>
          </a:prstGeom>
          <a:noFill/>
        </p:spPr>
        <p:txBody>
          <a:bodyPr wrap="square" rtlCol="0">
            <a:spAutoFit/>
          </a:bodyPr>
          <a:lstStyle/>
          <a:p>
            <a:r>
              <a:rPr lang="en-US" b="1" dirty="0"/>
              <a:t>7</a:t>
            </a:r>
          </a:p>
        </p:txBody>
      </p:sp>
      <p:sp>
        <p:nvSpPr>
          <p:cNvPr id="50" name="TextBox 49">
            <a:extLst>
              <a:ext uri="{FF2B5EF4-FFF2-40B4-BE49-F238E27FC236}">
                <a16:creationId xmlns:a16="http://schemas.microsoft.com/office/drawing/2014/main" id="{E8AA1C5E-17BD-C547-602E-6272905EA33D}"/>
              </a:ext>
            </a:extLst>
          </p:cNvPr>
          <p:cNvSpPr txBox="1"/>
          <p:nvPr/>
        </p:nvSpPr>
        <p:spPr>
          <a:xfrm>
            <a:off x="1886673" y="3413900"/>
            <a:ext cx="348174" cy="369332"/>
          </a:xfrm>
          <a:prstGeom prst="rect">
            <a:avLst/>
          </a:prstGeom>
          <a:noFill/>
        </p:spPr>
        <p:txBody>
          <a:bodyPr wrap="square" rtlCol="0">
            <a:spAutoFit/>
          </a:bodyPr>
          <a:lstStyle/>
          <a:p>
            <a:r>
              <a:rPr lang="en-US" b="1" dirty="0"/>
              <a:t>8</a:t>
            </a:r>
          </a:p>
        </p:txBody>
      </p:sp>
      <p:sp>
        <p:nvSpPr>
          <p:cNvPr id="51" name="TextBox 50">
            <a:extLst>
              <a:ext uri="{FF2B5EF4-FFF2-40B4-BE49-F238E27FC236}">
                <a16:creationId xmlns:a16="http://schemas.microsoft.com/office/drawing/2014/main" id="{C366E3BF-9D6B-AA45-7944-881D868F412C}"/>
              </a:ext>
            </a:extLst>
          </p:cNvPr>
          <p:cNvSpPr txBox="1"/>
          <p:nvPr/>
        </p:nvSpPr>
        <p:spPr>
          <a:xfrm>
            <a:off x="3467780" y="3243588"/>
            <a:ext cx="349288" cy="370824"/>
          </a:xfrm>
          <a:prstGeom prst="rect">
            <a:avLst/>
          </a:prstGeom>
          <a:noFill/>
        </p:spPr>
        <p:txBody>
          <a:bodyPr wrap="square" rtlCol="0">
            <a:spAutoFit/>
          </a:bodyPr>
          <a:lstStyle/>
          <a:p>
            <a:r>
              <a:rPr lang="en-US" b="1" dirty="0">
                <a:highlight>
                  <a:srgbClr val="00FF00"/>
                </a:highlight>
              </a:rPr>
              <a:t>9</a:t>
            </a:r>
          </a:p>
        </p:txBody>
      </p:sp>
    </p:spTree>
    <p:extLst>
      <p:ext uri="{BB962C8B-B14F-4D97-AF65-F5344CB8AC3E}">
        <p14:creationId xmlns:p14="http://schemas.microsoft.com/office/powerpoint/2010/main" val="38350600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mediacall" presetSubtype="0" fill="hold" nodeType="clickEffect">
                                  <p:stCondLst>
                                    <p:cond delay="0"/>
                                  </p:stCondLst>
                                  <p:childTnLst>
                                    <p:cmd type="call" cmd="playFrom(0.0)">
                                      <p:cBhvr>
                                        <p:cTn id="6" dur="14167" fill="hold"/>
                                        <p:tgtEl>
                                          <p:spTgt spid="12"/>
                                        </p:tgtEl>
                                      </p:cBhvr>
                                    </p:cmd>
                                  </p:childTnLst>
                                </p:cTn>
                              </p:par>
                            </p:childTnLst>
                          </p:cTn>
                        </p:par>
                      </p:childTnLst>
                    </p:cTn>
                  </p:par>
                </p:childTnLst>
              </p:cTn>
              <p:prevCondLst>
                <p:cond evt="onPrev" delay="0">
                  <p:tgtEl>
                    <p:sldTgt/>
                  </p:tgtEl>
                </p:cond>
              </p:prevCondLst>
              <p:nextCondLst>
                <p:cond evt="onNext" delay="0">
                  <p:tgtEl>
                    <p:sldTgt/>
                  </p:tgtEl>
                </p:cond>
              </p:nextCondLst>
            </p:seq>
            <p:video>
              <p:cMediaNode vol="80000">
                <p:cTn id="7" fill="hold" display="0">
                  <p:stCondLst>
                    <p:cond delay="indefinite"/>
                  </p:stCondLst>
                </p:cTn>
                <p:tgtEl>
                  <p:spTgt spid="12"/>
                </p:tgtEl>
              </p:cMediaNode>
            </p:video>
            <p:seq concurrent="1" nextAc="seek">
              <p:cTn id="8" restart="whenNotActive" fill="hold" evtFilter="cancelBubble" nodeType="interactiveSeq">
                <p:stCondLst>
                  <p:cond evt="onClick" delay="0">
                    <p:tgtEl>
                      <p:spTgt spid="12"/>
                    </p:tgtEl>
                  </p:cond>
                </p:stCondLst>
                <p:endSync evt="end" delay="0">
                  <p:rtn val="all"/>
                </p:endSync>
                <p:childTnLst>
                  <p:par>
                    <p:cTn id="9" fill="hold">
                      <p:stCondLst>
                        <p:cond delay="0"/>
                      </p:stCondLst>
                      <p:childTnLst>
                        <p:par>
                          <p:cTn id="10" fill="hold">
                            <p:stCondLst>
                              <p:cond delay="0"/>
                            </p:stCondLst>
                            <p:childTnLst>
                              <p:par>
                                <p:cTn id="11" presetID="2" presetClass="mediacall" presetSubtype="0" fill="hold" nodeType="clickEffect">
                                  <p:stCondLst>
                                    <p:cond delay="0"/>
                                  </p:stCondLst>
                                  <p:childTnLst>
                                    <p:cmd type="call" cmd="togglePause">
                                      <p:cBhvr>
                                        <p:cTn id="12" dur="1" fill="hold"/>
                                        <p:tgtEl>
                                          <p:spTgt spid="12"/>
                                        </p:tgtEl>
                                      </p:cBhvr>
                                    </p:cmd>
                                  </p:childTnLst>
                                </p:cTn>
                              </p:par>
                            </p:childTnLst>
                          </p:cTn>
                        </p:par>
                      </p:childTnLst>
                    </p:cTn>
                  </p:par>
                </p:childTnLst>
              </p:cTn>
              <p:nextCondLst>
                <p:cond evt="onClick" delay="0">
                  <p:tgtEl>
                    <p:spTgt spid="12"/>
                  </p:tgtEl>
                </p:cond>
              </p:nextCondLst>
            </p:seq>
          </p:childTnLst>
        </p:cTn>
      </p:par>
    </p:tnLst>
  </p:timing>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178000EE-E5F4-0CFF-8B92-A048C2D2A32A}"/>
              </a:ext>
            </a:extLst>
          </p:cNvPr>
          <p:cNvPicPr>
            <a:picLocks noChangeAspect="1"/>
          </p:cNvPicPr>
          <p:nvPr/>
        </p:nvPicPr>
        <p:blipFill>
          <a:blip r:embed="rId4"/>
          <a:stretch>
            <a:fillRect/>
          </a:stretch>
        </p:blipFill>
        <p:spPr>
          <a:xfrm>
            <a:off x="430387" y="371452"/>
            <a:ext cx="4849402" cy="4830305"/>
          </a:xfrm>
          <a:prstGeom prst="rect">
            <a:avLst/>
          </a:prstGeom>
        </p:spPr>
      </p:pic>
      <p:sp>
        <p:nvSpPr>
          <p:cNvPr id="6" name="TextBox 5">
            <a:extLst>
              <a:ext uri="{FF2B5EF4-FFF2-40B4-BE49-F238E27FC236}">
                <a16:creationId xmlns:a16="http://schemas.microsoft.com/office/drawing/2014/main" id="{9EF805D8-6C5D-4490-9C45-140EB40249E0}"/>
              </a:ext>
            </a:extLst>
          </p:cNvPr>
          <p:cNvSpPr txBox="1"/>
          <p:nvPr/>
        </p:nvSpPr>
        <p:spPr>
          <a:xfrm>
            <a:off x="166697" y="5651847"/>
            <a:ext cx="5771268" cy="1200329"/>
          </a:xfrm>
          <a:prstGeom prst="rect">
            <a:avLst/>
          </a:prstGeom>
          <a:noFill/>
        </p:spPr>
        <p:txBody>
          <a:bodyPr wrap="square" numCol="3">
            <a:spAutoFit/>
          </a:bodyPr>
          <a:lstStyle/>
          <a:p>
            <a:r>
              <a:rPr lang="en-US" sz="2400" dirty="0"/>
              <a:t>Kor: </a:t>
            </a:r>
            <a:r>
              <a:rPr lang="en-US" sz="2400" b="1" dirty="0"/>
              <a:t>nae</a:t>
            </a:r>
          </a:p>
          <a:p>
            <a:r>
              <a:rPr lang="en-US" sz="2400" dirty="0"/>
              <a:t>Jap: </a:t>
            </a:r>
            <a:r>
              <a:rPr lang="en-US" sz="2400" b="1" dirty="0" err="1"/>
              <a:t>nai</a:t>
            </a:r>
            <a:endParaRPr lang="en-US" sz="2400" b="1" dirty="0"/>
          </a:p>
          <a:p>
            <a:endParaRPr lang="en-US" sz="2400" dirty="0"/>
          </a:p>
          <a:p>
            <a:r>
              <a:rPr lang="en-US" sz="2400" dirty="0"/>
              <a:t>Viet: </a:t>
            </a:r>
            <a:r>
              <a:rPr lang="vi-VN" sz="2400" b="1" dirty="0">
                <a:latin typeface="Aptos" panose="020B0004020202020204" pitchFamily="34" charset="0"/>
              </a:rPr>
              <a:t>nãi </a:t>
            </a:r>
            <a:endParaRPr lang="en-US" sz="2400" b="1" dirty="0">
              <a:latin typeface="Aptos" panose="020B0004020202020204" pitchFamily="34" charset="0"/>
            </a:endParaRPr>
          </a:p>
          <a:p>
            <a:r>
              <a:rPr lang="en-US" sz="2400" dirty="0"/>
              <a:t>Man: </a:t>
            </a:r>
            <a:r>
              <a:rPr lang="en-US" altLang="zh-TW" sz="2400" b="1" dirty="0">
                <a:ea typeface="DengXian" panose="02010600030101010101" pitchFamily="2" charset="-122"/>
              </a:rPr>
              <a:t>nǎi</a:t>
            </a:r>
          </a:p>
          <a:p>
            <a:endParaRPr lang="en-US" sz="2400" dirty="0"/>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24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        </a:t>
            </a:r>
            <a:r>
              <a:rPr kumimoji="0" lang="zh-TW" altLang="en-US" sz="2400" b="1" i="0" u="none" strike="noStrike" kern="1200" cap="none" spc="0" normalizeH="0" baseline="0" noProof="0" dirty="0">
                <a:ln>
                  <a:noFill/>
                </a:ln>
                <a:solidFill>
                  <a:prstClr val="black"/>
                </a:solidFill>
                <a:effectLst/>
                <a:highlight>
                  <a:srgbClr val="00FF00"/>
                </a:highlight>
                <a:uLnTx/>
                <a:uFillTx/>
                <a:latin typeface="DengXian" panose="02010600030101010101" pitchFamily="2" charset="-122"/>
                <a:ea typeface="DengXian" panose="02010600030101010101" pitchFamily="2" charset="-122"/>
                <a:cs typeface="+mn-cs"/>
              </a:rPr>
              <a:t>乃</a:t>
            </a:r>
            <a:r>
              <a:rPr kumimoji="0" lang="zh-TW" altLang="en-US" sz="24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至</a:t>
            </a:r>
            <a:endParaRPr kumimoji="0" lang="en-US" altLang="zh-TW" sz="24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altLang="zh-TW" sz="1600" b="1" dirty="0">
                <a:solidFill>
                  <a:prstClr val="black"/>
                </a:solidFill>
                <a:highlight>
                  <a:srgbClr val="00FF00"/>
                </a:highlight>
                <a:ea typeface="DengXian" panose="02010600030101010101" pitchFamily="2" charset="-122"/>
              </a:rPr>
              <a:t>nae</a:t>
            </a:r>
            <a:r>
              <a:rPr lang="en-US" altLang="zh-TW" sz="1600" b="1" dirty="0">
                <a:solidFill>
                  <a:prstClr val="black"/>
                </a:solidFill>
                <a:ea typeface="DengXian" panose="02010600030101010101" pitchFamily="2" charset="-122"/>
              </a:rPr>
              <a:t>-ji = and so forth</a:t>
            </a:r>
            <a:endParaRPr lang="en-US" altLang="zh-TW" sz="1600" dirty="0">
              <a:solidFill>
                <a:prstClr val="black"/>
              </a:solidFill>
              <a:highlight>
                <a:srgbClr val="00FF00"/>
              </a:highlight>
              <a:ea typeface="DengXian" panose="02010600030101010101" pitchFamily="2" charset="-122"/>
            </a:endParaRPr>
          </a:p>
        </p:txBody>
      </p:sp>
      <p:sp>
        <p:nvSpPr>
          <p:cNvPr id="7" name="TextBox 6">
            <a:extLst>
              <a:ext uri="{FF2B5EF4-FFF2-40B4-BE49-F238E27FC236}">
                <a16:creationId xmlns:a16="http://schemas.microsoft.com/office/drawing/2014/main" id="{37221F06-795C-96F8-C586-2AD1ACA9297E}"/>
              </a:ext>
            </a:extLst>
          </p:cNvPr>
          <p:cNvSpPr txBox="1"/>
          <p:nvPr/>
        </p:nvSpPr>
        <p:spPr>
          <a:xfrm>
            <a:off x="7697164" y="135839"/>
            <a:ext cx="4224760" cy="369332"/>
          </a:xfrm>
          <a:prstGeom prst="rect">
            <a:avLst/>
          </a:prstGeom>
          <a:noFill/>
        </p:spPr>
        <p:txBody>
          <a:bodyPr wrap="square" rtlCol="0">
            <a:spAutoFit/>
          </a:bodyPr>
          <a:lstStyle/>
          <a:p>
            <a:r>
              <a:rPr lang="zh-TW" altLang="en-US" b="1" dirty="0">
                <a:latin typeface="DengXian" panose="02010600030101010101" pitchFamily="2" charset="-122"/>
                <a:ea typeface="DengXian" panose="02010600030101010101" pitchFamily="2" charset="-122"/>
              </a:rPr>
              <a:t>無 眼 界 </a:t>
            </a:r>
            <a:r>
              <a:rPr lang="zh-TW" altLang="en-US" b="1" dirty="0">
                <a:highlight>
                  <a:srgbClr val="00FFFF"/>
                </a:highlight>
                <a:latin typeface="DengXian" panose="02010600030101010101" pitchFamily="2" charset="-122"/>
                <a:ea typeface="DengXian" panose="02010600030101010101" pitchFamily="2" charset="-122"/>
              </a:rPr>
              <a:t>乃</a:t>
            </a:r>
            <a:r>
              <a:rPr lang="zh-TW" altLang="en-US" b="1" dirty="0">
                <a:latin typeface="DengXian" panose="02010600030101010101" pitchFamily="2" charset="-122"/>
                <a:ea typeface="DengXian" panose="02010600030101010101" pitchFamily="2" charset="-122"/>
              </a:rPr>
              <a:t> 至 無 意 識 界      </a:t>
            </a:r>
            <a:r>
              <a:rPr lang="en-US" altLang="zh-TW" b="1" dirty="0">
                <a:solidFill>
                  <a:srgbClr val="FF0000"/>
                </a:solidFill>
                <a:latin typeface="DengXian" panose="02010600030101010101" pitchFamily="2" charset="-122"/>
                <a:ea typeface="DengXian" panose="02010600030101010101" pitchFamily="2" charset="-122"/>
              </a:rPr>
              <a:t>13</a:t>
            </a:r>
            <a:endParaRPr lang="en-US" b="1" dirty="0">
              <a:solidFill>
                <a:srgbClr val="FF0000"/>
              </a:solidFill>
              <a:ea typeface="DengXian" panose="02010600030101010101" pitchFamily="2" charset="-122"/>
            </a:endParaRPr>
          </a:p>
        </p:txBody>
      </p:sp>
      <p:sp>
        <p:nvSpPr>
          <p:cNvPr id="8" name="Rectangle 7">
            <a:extLst>
              <a:ext uri="{FF2B5EF4-FFF2-40B4-BE49-F238E27FC236}">
                <a16:creationId xmlns:a16="http://schemas.microsoft.com/office/drawing/2014/main" id="{B1ABFF69-892E-7582-7AB6-CF22AFA7FF05}"/>
              </a:ext>
            </a:extLst>
          </p:cNvPr>
          <p:cNvSpPr/>
          <p:nvPr/>
        </p:nvSpPr>
        <p:spPr>
          <a:xfrm>
            <a:off x="7552481" y="135839"/>
            <a:ext cx="3692324" cy="369332"/>
          </a:xfrm>
          <a:prstGeom prst="rect">
            <a:avLst/>
          </a:prstGeom>
          <a:no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a:extLst>
              <a:ext uri="{FF2B5EF4-FFF2-40B4-BE49-F238E27FC236}">
                <a16:creationId xmlns:a16="http://schemas.microsoft.com/office/drawing/2014/main" id="{56169207-3774-97DE-5CAC-6D738278281C}"/>
              </a:ext>
            </a:extLst>
          </p:cNvPr>
          <p:cNvSpPr/>
          <p:nvPr/>
        </p:nvSpPr>
        <p:spPr>
          <a:xfrm>
            <a:off x="166697" y="5649891"/>
            <a:ext cx="5771268" cy="835215"/>
          </a:xfrm>
          <a:prstGeom prst="rect">
            <a:avLst/>
          </a:prstGeom>
          <a:noFill/>
          <a:ln w="5715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Oval 9">
            <a:extLst>
              <a:ext uri="{FF2B5EF4-FFF2-40B4-BE49-F238E27FC236}">
                <a16:creationId xmlns:a16="http://schemas.microsoft.com/office/drawing/2014/main" id="{385C5D76-9351-9C44-5046-AB08A350083A}"/>
              </a:ext>
            </a:extLst>
          </p:cNvPr>
          <p:cNvSpPr/>
          <p:nvPr/>
        </p:nvSpPr>
        <p:spPr>
          <a:xfrm>
            <a:off x="5485169" y="687224"/>
            <a:ext cx="771625" cy="771625"/>
          </a:xfrm>
          <a:prstGeom prst="ellipse">
            <a:avLst/>
          </a:prstGeom>
          <a:solidFill>
            <a:srgbClr val="FFFF00"/>
          </a:solidFill>
          <a:ln w="38100">
            <a:solidFill>
              <a:srgbClr val="7030A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extBox 10">
            <a:extLst>
              <a:ext uri="{FF2B5EF4-FFF2-40B4-BE49-F238E27FC236}">
                <a16:creationId xmlns:a16="http://schemas.microsoft.com/office/drawing/2014/main" id="{C52DB8FB-470A-5F75-A0A6-737986C70133}"/>
              </a:ext>
            </a:extLst>
          </p:cNvPr>
          <p:cNvSpPr txBox="1"/>
          <p:nvPr/>
        </p:nvSpPr>
        <p:spPr>
          <a:xfrm>
            <a:off x="5577203" y="804954"/>
            <a:ext cx="601347" cy="523220"/>
          </a:xfrm>
          <a:prstGeom prst="rect">
            <a:avLst/>
          </a:prstGeom>
          <a:noFill/>
        </p:spPr>
        <p:txBody>
          <a:bodyPr wrap="square" rtlCol="0">
            <a:spAutoFit/>
          </a:bodyPr>
          <a:lstStyle/>
          <a:p>
            <a:r>
              <a:rPr lang="en-US" sz="2800" b="1" dirty="0"/>
              <a:t>67</a:t>
            </a:r>
          </a:p>
        </p:txBody>
      </p:sp>
      <p:sp>
        <p:nvSpPr>
          <p:cNvPr id="12" name="TextBox 11">
            <a:extLst>
              <a:ext uri="{FF2B5EF4-FFF2-40B4-BE49-F238E27FC236}">
                <a16:creationId xmlns:a16="http://schemas.microsoft.com/office/drawing/2014/main" id="{393DFDBA-12ED-4CF7-B209-82429DB2F9C6}"/>
              </a:ext>
            </a:extLst>
          </p:cNvPr>
          <p:cNvSpPr txBox="1"/>
          <p:nvPr/>
        </p:nvSpPr>
        <p:spPr>
          <a:xfrm>
            <a:off x="6178550" y="5649891"/>
            <a:ext cx="6128642" cy="1384995"/>
          </a:xfrm>
          <a:prstGeom prst="rect">
            <a:avLst/>
          </a:prstGeom>
          <a:noFill/>
        </p:spPr>
        <p:txBody>
          <a:bodyPr wrap="square" numCol="3">
            <a:spAutoFit/>
          </a:bodyPr>
          <a:lstStyle/>
          <a:p>
            <a:r>
              <a:rPr lang="en-US" altLang="zh-TW" sz="1400" dirty="0"/>
              <a:t>Hanja: </a:t>
            </a:r>
            <a:r>
              <a:rPr lang="zh-TW" altLang="en-US" sz="1400" b="1" dirty="0">
                <a:ea typeface="DengXian" panose="02010600030101010101" pitchFamily="2" charset="-122"/>
              </a:rPr>
              <a:t> </a:t>
            </a:r>
            <a:r>
              <a:rPr lang="zh-TW" altLang="en-US" sz="1400" dirty="0">
                <a:latin typeface="DengXian" panose="02010600030101010101" pitchFamily="2" charset="-122"/>
                <a:ea typeface="DengXian" panose="02010600030101010101" pitchFamily="2" charset="-122"/>
              </a:rPr>
              <a:t>乃 </a:t>
            </a:r>
            <a:r>
              <a:rPr lang="zh-TW" altLang="en-US" sz="1400" dirty="0">
                <a:ea typeface="DengXian" panose="02010600030101010101" pitchFamily="2" charset="-122"/>
              </a:rPr>
              <a:t>      </a:t>
            </a:r>
            <a:endParaRPr lang="en-US" altLang="zh-TW" sz="1400" dirty="0">
              <a:ea typeface="DengXian" panose="02010600030101010101" pitchFamily="2" charset="-122"/>
            </a:endParaRPr>
          </a:p>
          <a:p>
            <a:r>
              <a:rPr lang="en-US" altLang="zh-TW" sz="1400" dirty="0">
                <a:ea typeface="DengXian" panose="02010600030101010101" pitchFamily="2" charset="-122"/>
              </a:rPr>
              <a:t>• Korean: nae (</a:t>
            </a:r>
            <a:r>
              <a:rPr lang="ko-KR" altLang="en-US" sz="1400" dirty="0">
                <a:latin typeface="+mn-ea"/>
              </a:rPr>
              <a:t>내</a:t>
            </a:r>
            <a:r>
              <a:rPr lang="en-US" altLang="ko-KR" sz="1400" dirty="0">
                <a:ea typeface="DengXian" panose="02010600030101010101" pitchFamily="2" charset="-122"/>
              </a:rPr>
              <a:t>)       </a:t>
            </a:r>
          </a:p>
          <a:p>
            <a:r>
              <a:rPr lang="en-US" altLang="ko-KR" sz="1400" dirty="0">
                <a:ea typeface="DengXian" panose="02010600030101010101" pitchFamily="2" charset="-122"/>
              </a:rPr>
              <a:t>• </a:t>
            </a:r>
            <a:r>
              <a:rPr lang="en-US" altLang="zh-TW" sz="1400" dirty="0">
                <a:ea typeface="DengXian" panose="02010600030101010101" pitchFamily="2" charset="-122"/>
              </a:rPr>
              <a:t>strokes: 2      </a:t>
            </a:r>
          </a:p>
          <a:p>
            <a:r>
              <a:rPr lang="en-US" altLang="zh-TW" sz="1400" dirty="0">
                <a:ea typeface="DengXian" panose="02010600030101010101" pitchFamily="2" charset="-122"/>
              </a:rPr>
              <a:t>• radical: 4+1 (</a:t>
            </a:r>
            <a:r>
              <a:rPr lang="zh-TW" altLang="en-US" sz="1400" dirty="0">
                <a:latin typeface="DengXian" panose="02010600030101010101" pitchFamily="2" charset="-122"/>
                <a:ea typeface="DengXian" panose="02010600030101010101" pitchFamily="2" charset="-122"/>
              </a:rPr>
              <a:t>丿</a:t>
            </a:r>
            <a:r>
              <a:rPr lang="en-US" altLang="zh-TW" sz="1400" dirty="0">
                <a:ea typeface="DengXian" panose="02010600030101010101" pitchFamily="2" charset="-122"/>
              </a:rPr>
              <a:t>)</a:t>
            </a:r>
          </a:p>
          <a:p>
            <a:r>
              <a:rPr lang="en-US" altLang="zh-TW" sz="1400" dirty="0">
                <a:ea typeface="DengXian" panose="02010600030101010101" pitchFamily="2" charset="-122"/>
              </a:rPr>
              <a:t>• Japanese: </a:t>
            </a:r>
            <a:r>
              <a:rPr lang="en-US" altLang="zh-TW" sz="1400" dirty="0" err="1">
                <a:ea typeface="DengXian" panose="02010600030101010101" pitchFamily="2" charset="-122"/>
              </a:rPr>
              <a:t>nai</a:t>
            </a:r>
            <a:r>
              <a:rPr lang="en-US" altLang="zh-TW" sz="1400" dirty="0">
                <a:ea typeface="DengXian" panose="02010600030101010101" pitchFamily="2" charset="-122"/>
              </a:rPr>
              <a:t>, </a:t>
            </a:r>
            <a:r>
              <a:rPr lang="ja-JP" altLang="en-US" sz="1400" dirty="0">
                <a:ea typeface="DengXian" panose="02010600030101010101" pitchFamily="2" charset="-122"/>
              </a:rPr>
              <a:t>ない </a:t>
            </a:r>
            <a:endParaRPr lang="en-US" altLang="ja-JP" sz="1400" dirty="0">
              <a:ea typeface="DengXian" panose="02010600030101010101" pitchFamily="2" charset="-122"/>
            </a:endParaRPr>
          </a:p>
          <a:p>
            <a:endParaRPr lang="en-US" altLang="ja-JP" sz="1400" dirty="0">
              <a:ea typeface="DengXian" panose="02010600030101010101" pitchFamily="2" charset="-122"/>
            </a:endParaRPr>
          </a:p>
          <a:p>
            <a:r>
              <a:rPr lang="en-US" altLang="ja-JP" sz="1400" dirty="0">
                <a:ea typeface="DengXian" panose="02010600030101010101" pitchFamily="2" charset="-122"/>
              </a:rPr>
              <a:t>(</a:t>
            </a:r>
            <a:r>
              <a:rPr lang="en-US" altLang="zh-TW" sz="1400" dirty="0" err="1">
                <a:ea typeface="DengXian" panose="02010600030101010101" pitchFamily="2" charset="-122"/>
              </a:rPr>
              <a:t>kun</a:t>
            </a:r>
            <a:r>
              <a:rPr lang="en-US" altLang="zh-TW" sz="1400" dirty="0">
                <a:ea typeface="DengXian" panose="02010600030101010101" pitchFamily="2" charset="-122"/>
              </a:rPr>
              <a:t>: o, </a:t>
            </a:r>
            <a:r>
              <a:rPr lang="ja-JP" altLang="en-US" sz="1400" dirty="0">
                <a:ea typeface="DengXian" panose="02010600030101010101" pitchFamily="2" charset="-122"/>
              </a:rPr>
              <a:t>お</a:t>
            </a:r>
            <a:r>
              <a:rPr lang="en-US" altLang="ja-JP" sz="1400" dirty="0">
                <a:ea typeface="DengXian" panose="02010600030101010101" pitchFamily="2" charset="-122"/>
              </a:rPr>
              <a:t>)     </a:t>
            </a:r>
          </a:p>
          <a:p>
            <a:r>
              <a:rPr lang="en-US" altLang="ja-JP" sz="1400" dirty="0">
                <a:ea typeface="DengXian" panose="02010600030101010101" pitchFamily="2" charset="-122"/>
              </a:rPr>
              <a:t>• </a:t>
            </a:r>
            <a:r>
              <a:rPr lang="en-US" altLang="zh-TW" sz="1400" dirty="0">
                <a:ea typeface="DengXian" panose="02010600030101010101" pitchFamily="2" charset="-122"/>
              </a:rPr>
              <a:t>JLPT: N1     7</a:t>
            </a:r>
          </a:p>
          <a:p>
            <a:r>
              <a:rPr lang="en-US" altLang="zh-TW" sz="1400" dirty="0">
                <a:ea typeface="DengXian" panose="02010600030101010101" pitchFamily="2" charset="-122"/>
              </a:rPr>
              <a:t>• meaning: to be; thus; </a:t>
            </a:r>
          </a:p>
          <a:p>
            <a:r>
              <a:rPr lang="en-US" altLang="zh-TW" sz="1400" dirty="0">
                <a:ea typeface="DengXian" panose="02010600030101010101" pitchFamily="2" charset="-122"/>
              </a:rPr>
              <a:t>so; therefore; then;  </a:t>
            </a:r>
          </a:p>
          <a:p>
            <a:r>
              <a:rPr lang="en-US" altLang="zh-TW" sz="1400" dirty="0">
                <a:ea typeface="DengXian" panose="02010600030101010101" pitchFamily="2" charset="-122"/>
              </a:rPr>
              <a:t>• pinyin: nǎi</a:t>
            </a:r>
          </a:p>
          <a:p>
            <a:endParaRPr lang="en-US" altLang="zh-TW" sz="1400" dirty="0">
              <a:ea typeface="DengXian" panose="02010600030101010101" pitchFamily="2" charset="-122"/>
            </a:endParaRPr>
          </a:p>
          <a:p>
            <a:r>
              <a:rPr lang="en-US" altLang="zh-TW" sz="1400" dirty="0">
                <a:ea typeface="DengXian" panose="02010600030101010101" pitchFamily="2" charset="-122"/>
              </a:rPr>
              <a:t>• 4 location(s): </a:t>
            </a:r>
            <a:r>
              <a:rPr lang="en-US" altLang="zh-TW" sz="1400" dirty="0" err="1">
                <a:ea typeface="DengXian" panose="02010600030101010101" pitchFamily="2" charset="-122"/>
              </a:rPr>
              <a:t>Yebul</a:t>
            </a:r>
            <a:r>
              <a:rPr lang="en-US" altLang="zh-TW" sz="1400" dirty="0">
                <a:ea typeface="DengXian" panose="02010600030101010101" pitchFamily="2" charset="-122"/>
              </a:rPr>
              <a:t>, </a:t>
            </a:r>
            <a:r>
              <a:rPr lang="en-US" altLang="zh-TW" sz="1400" dirty="0" err="1">
                <a:ea typeface="DengXian" panose="02010600030101010101" pitchFamily="2" charset="-122"/>
              </a:rPr>
              <a:t>XuanZang</a:t>
            </a:r>
            <a:r>
              <a:rPr lang="en-US" altLang="zh-TW" sz="1400" dirty="0">
                <a:ea typeface="DengXian" panose="02010600030101010101" pitchFamily="2" charset="-122"/>
              </a:rPr>
              <a:t>, (</a:t>
            </a:r>
            <a:r>
              <a:rPr lang="en-US" altLang="zh-TW" sz="1400" dirty="0" err="1">
                <a:ea typeface="DengXian" panose="02010600030101010101" pitchFamily="2" charset="-122"/>
              </a:rPr>
              <a:t>uisang</a:t>
            </a:r>
            <a:r>
              <a:rPr lang="en-US" altLang="zh-TW" sz="1400" dirty="0">
                <a:ea typeface="DengXian" panose="02010600030101010101" pitchFamily="2" charset="-122"/>
              </a:rPr>
              <a:t>), (</a:t>
            </a:r>
            <a:r>
              <a:rPr lang="en-US" altLang="zh-TW" sz="1400" dirty="0" err="1">
                <a:ea typeface="DengXian" panose="02010600030101010101" pitchFamily="2" charset="-122"/>
              </a:rPr>
              <a:t>maitreya</a:t>
            </a:r>
            <a:r>
              <a:rPr lang="en-US" altLang="zh-TW" sz="1400" dirty="0">
                <a:ea typeface="DengXian" panose="02010600030101010101" pitchFamily="2" charset="-122"/>
              </a:rPr>
              <a:t>)</a:t>
            </a:r>
          </a:p>
          <a:p>
            <a:r>
              <a:rPr lang="en-US" altLang="zh-TW" sz="1400" dirty="0">
                <a:ea typeface="DengXian" panose="02010600030101010101" pitchFamily="2" charset="-122"/>
              </a:rPr>
              <a:t>•  comp: </a:t>
            </a:r>
            <a:r>
              <a:rPr lang="zh-TW" altLang="en-US" sz="1400" dirty="0">
                <a:latin typeface="DengXian" panose="02010600030101010101" pitchFamily="2" charset="-122"/>
                <a:ea typeface="DengXian" panose="02010600030101010101" pitchFamily="2" charset="-122"/>
              </a:rPr>
              <a:t>㇡ </a:t>
            </a:r>
            <a:r>
              <a:rPr lang="en-US" altLang="zh-TW" sz="1400" dirty="0">
                <a:latin typeface="DengXian" panose="02010600030101010101" pitchFamily="2" charset="-122"/>
                <a:ea typeface="DengXian" panose="02010600030101010101" pitchFamily="2" charset="-122"/>
              </a:rPr>
              <a:t>+ </a:t>
            </a:r>
            <a:r>
              <a:rPr lang="zh-TW" altLang="en-US" sz="1400" dirty="0">
                <a:latin typeface="DengXian" panose="02010600030101010101" pitchFamily="2" charset="-122"/>
                <a:ea typeface="DengXian" panose="02010600030101010101" pitchFamily="2" charset="-122"/>
              </a:rPr>
              <a:t>丿</a:t>
            </a:r>
            <a:endParaRPr lang="en-US" altLang="zh-TW" sz="1400" dirty="0">
              <a:latin typeface="DengXian" panose="02010600030101010101" pitchFamily="2" charset="-122"/>
              <a:ea typeface="DengXian" panose="02010600030101010101" pitchFamily="2" charset="-122"/>
            </a:endParaRPr>
          </a:p>
          <a:p>
            <a:endParaRPr lang="en-US" sz="1400" dirty="0">
              <a:ea typeface="DengXian" panose="02010600030101010101" pitchFamily="2" charset="-122"/>
            </a:endParaRPr>
          </a:p>
        </p:txBody>
      </p:sp>
      <p:sp>
        <p:nvSpPr>
          <p:cNvPr id="13" name="Rectangle 12">
            <a:extLst>
              <a:ext uri="{FF2B5EF4-FFF2-40B4-BE49-F238E27FC236}">
                <a16:creationId xmlns:a16="http://schemas.microsoft.com/office/drawing/2014/main" id="{612A5C8C-A6C5-788D-0858-FEB0CA0B9A47}"/>
              </a:ext>
            </a:extLst>
          </p:cNvPr>
          <p:cNvSpPr/>
          <p:nvPr/>
        </p:nvSpPr>
        <p:spPr>
          <a:xfrm>
            <a:off x="6178549" y="5649891"/>
            <a:ext cx="5846751" cy="1144448"/>
          </a:xfrm>
          <a:prstGeom prst="rect">
            <a:avLst/>
          </a:prstGeom>
          <a:no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4" name="2024_11_08_202233">
            <a:hlinkClick r:id="" action="ppaction://media"/>
            <a:extLst>
              <a:ext uri="{FF2B5EF4-FFF2-40B4-BE49-F238E27FC236}">
                <a16:creationId xmlns:a16="http://schemas.microsoft.com/office/drawing/2014/main" id="{5BEF300D-1E5F-637F-0539-F88B5ED76795}"/>
              </a:ext>
            </a:extLst>
          </p:cNvPr>
          <p:cNvPicPr>
            <a:picLocks noChangeAspect="1"/>
          </p:cNvPicPr>
          <p:nvPr>
            <a:videoFile r:link="rId2"/>
            <p:extLst>
              <p:ext uri="{DAA4B4D4-6D71-4841-9C94-3DE7FCFB9230}">
                <p14:media xmlns:p14="http://schemas.microsoft.com/office/powerpoint/2010/main" r:embed="rId1"/>
              </p:ext>
            </p:extLst>
          </p:nvPr>
        </p:nvPicPr>
        <p:blipFill>
          <a:blip r:embed="rId5"/>
          <a:stretch>
            <a:fillRect/>
          </a:stretch>
        </p:blipFill>
        <p:spPr>
          <a:xfrm>
            <a:off x="6744343" y="565552"/>
            <a:ext cx="5058973" cy="5025020"/>
          </a:xfrm>
          <a:prstGeom prst="rect">
            <a:avLst/>
          </a:prstGeom>
        </p:spPr>
      </p:pic>
      <p:cxnSp>
        <p:nvCxnSpPr>
          <p:cNvPr id="16" name="Straight Connector 15">
            <a:extLst>
              <a:ext uri="{FF2B5EF4-FFF2-40B4-BE49-F238E27FC236}">
                <a16:creationId xmlns:a16="http://schemas.microsoft.com/office/drawing/2014/main" id="{FC0E8162-A1C3-E74A-0ABA-FF81EECFC9C4}"/>
              </a:ext>
            </a:extLst>
          </p:cNvPr>
          <p:cNvCxnSpPr/>
          <p:nvPr/>
        </p:nvCxnSpPr>
        <p:spPr>
          <a:xfrm>
            <a:off x="1174830" y="763929"/>
            <a:ext cx="3096228" cy="0"/>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18" name="Straight Connector 17">
            <a:extLst>
              <a:ext uri="{FF2B5EF4-FFF2-40B4-BE49-F238E27FC236}">
                <a16:creationId xmlns:a16="http://schemas.microsoft.com/office/drawing/2014/main" id="{A0B26536-F206-324D-FB4E-1750A0F795C2}"/>
              </a:ext>
            </a:extLst>
          </p:cNvPr>
          <p:cNvCxnSpPr>
            <a:cxnSpLocks/>
          </p:cNvCxnSpPr>
          <p:nvPr/>
        </p:nvCxnSpPr>
        <p:spPr>
          <a:xfrm flipH="1">
            <a:off x="3761772" y="763929"/>
            <a:ext cx="509286" cy="1620456"/>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20" name="Straight Connector 19">
            <a:extLst>
              <a:ext uri="{FF2B5EF4-FFF2-40B4-BE49-F238E27FC236}">
                <a16:creationId xmlns:a16="http://schemas.microsoft.com/office/drawing/2014/main" id="{4792BE63-86BA-1A43-0C4A-DEC1C6170648}"/>
              </a:ext>
            </a:extLst>
          </p:cNvPr>
          <p:cNvCxnSpPr>
            <a:cxnSpLocks/>
          </p:cNvCxnSpPr>
          <p:nvPr/>
        </p:nvCxnSpPr>
        <p:spPr>
          <a:xfrm>
            <a:off x="3750197" y="2378597"/>
            <a:ext cx="1064871" cy="0"/>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22" name="Straight Connector 21">
            <a:extLst>
              <a:ext uri="{FF2B5EF4-FFF2-40B4-BE49-F238E27FC236}">
                <a16:creationId xmlns:a16="http://schemas.microsoft.com/office/drawing/2014/main" id="{9B26D84C-60C0-1176-491A-769D08BB8078}"/>
              </a:ext>
            </a:extLst>
          </p:cNvPr>
          <p:cNvCxnSpPr>
            <a:cxnSpLocks/>
          </p:cNvCxnSpPr>
          <p:nvPr/>
        </p:nvCxnSpPr>
        <p:spPr>
          <a:xfrm flipH="1">
            <a:off x="4537276" y="2378597"/>
            <a:ext cx="277792" cy="2031357"/>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24" name="Straight Connector 23">
            <a:extLst>
              <a:ext uri="{FF2B5EF4-FFF2-40B4-BE49-F238E27FC236}">
                <a16:creationId xmlns:a16="http://schemas.microsoft.com/office/drawing/2014/main" id="{83F44C9D-BCC5-A5EE-C34A-D5ECD6D1A65D}"/>
              </a:ext>
            </a:extLst>
          </p:cNvPr>
          <p:cNvCxnSpPr/>
          <p:nvPr/>
        </p:nvCxnSpPr>
        <p:spPr>
          <a:xfrm flipH="1">
            <a:off x="3929605" y="4409954"/>
            <a:ext cx="613458" cy="266218"/>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26" name="Straight Arrow Connector 25">
            <a:extLst>
              <a:ext uri="{FF2B5EF4-FFF2-40B4-BE49-F238E27FC236}">
                <a16:creationId xmlns:a16="http://schemas.microsoft.com/office/drawing/2014/main" id="{C2DC8170-90B3-6409-4298-BDA57FEE5478}"/>
              </a:ext>
            </a:extLst>
          </p:cNvPr>
          <p:cNvCxnSpPr>
            <a:cxnSpLocks/>
          </p:cNvCxnSpPr>
          <p:nvPr/>
        </p:nvCxnSpPr>
        <p:spPr>
          <a:xfrm flipH="1" flipV="1">
            <a:off x="3541853" y="4473616"/>
            <a:ext cx="387752" cy="202556"/>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28" name="Straight Connector 27">
            <a:extLst>
              <a:ext uri="{FF2B5EF4-FFF2-40B4-BE49-F238E27FC236}">
                <a16:creationId xmlns:a16="http://schemas.microsoft.com/office/drawing/2014/main" id="{5681CF5D-05D2-656C-BCFF-89B1691567CF}"/>
              </a:ext>
            </a:extLst>
          </p:cNvPr>
          <p:cNvCxnSpPr/>
          <p:nvPr/>
        </p:nvCxnSpPr>
        <p:spPr>
          <a:xfrm flipH="1">
            <a:off x="2262851" y="1053296"/>
            <a:ext cx="248855" cy="2118167"/>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30" name="Straight Arrow Connector 29">
            <a:extLst>
              <a:ext uri="{FF2B5EF4-FFF2-40B4-BE49-F238E27FC236}">
                <a16:creationId xmlns:a16="http://schemas.microsoft.com/office/drawing/2014/main" id="{CAB25450-AD9B-34F6-F5C1-8A6D82B93F77}"/>
              </a:ext>
            </a:extLst>
          </p:cNvPr>
          <p:cNvCxnSpPr/>
          <p:nvPr/>
        </p:nvCxnSpPr>
        <p:spPr>
          <a:xfrm flipH="1">
            <a:off x="1116957" y="3171463"/>
            <a:ext cx="1145894" cy="1504709"/>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sp>
        <p:nvSpPr>
          <p:cNvPr id="35" name="TextBox 34">
            <a:extLst>
              <a:ext uri="{FF2B5EF4-FFF2-40B4-BE49-F238E27FC236}">
                <a16:creationId xmlns:a16="http://schemas.microsoft.com/office/drawing/2014/main" id="{B7E3C153-2B86-A66C-C118-4831D2B4D0E8}"/>
              </a:ext>
            </a:extLst>
          </p:cNvPr>
          <p:cNvSpPr txBox="1"/>
          <p:nvPr/>
        </p:nvSpPr>
        <p:spPr>
          <a:xfrm>
            <a:off x="1620456" y="231494"/>
            <a:ext cx="538222" cy="369332"/>
          </a:xfrm>
          <a:prstGeom prst="rect">
            <a:avLst/>
          </a:prstGeom>
          <a:noFill/>
        </p:spPr>
        <p:txBody>
          <a:bodyPr wrap="square" rtlCol="0">
            <a:spAutoFit/>
          </a:bodyPr>
          <a:lstStyle/>
          <a:p>
            <a:r>
              <a:rPr lang="en-US" b="1" dirty="0"/>
              <a:t>1</a:t>
            </a:r>
          </a:p>
        </p:txBody>
      </p:sp>
      <p:sp>
        <p:nvSpPr>
          <p:cNvPr id="36" name="TextBox 35">
            <a:extLst>
              <a:ext uri="{FF2B5EF4-FFF2-40B4-BE49-F238E27FC236}">
                <a16:creationId xmlns:a16="http://schemas.microsoft.com/office/drawing/2014/main" id="{A3EC97B1-4B57-8322-E93D-8CB19FD2432D}"/>
              </a:ext>
            </a:extLst>
          </p:cNvPr>
          <p:cNvSpPr txBox="1"/>
          <p:nvPr/>
        </p:nvSpPr>
        <p:spPr>
          <a:xfrm>
            <a:off x="1967696" y="1383175"/>
            <a:ext cx="416689" cy="369332"/>
          </a:xfrm>
          <a:prstGeom prst="rect">
            <a:avLst/>
          </a:prstGeom>
          <a:noFill/>
        </p:spPr>
        <p:txBody>
          <a:bodyPr wrap="square" rtlCol="0">
            <a:spAutoFit/>
          </a:bodyPr>
          <a:lstStyle/>
          <a:p>
            <a:r>
              <a:rPr lang="en-US" b="1" dirty="0">
                <a:highlight>
                  <a:srgbClr val="00FF00"/>
                </a:highlight>
              </a:rPr>
              <a:t>2</a:t>
            </a:r>
          </a:p>
        </p:txBody>
      </p:sp>
    </p:spTree>
    <p:extLst>
      <p:ext uri="{BB962C8B-B14F-4D97-AF65-F5344CB8AC3E}">
        <p14:creationId xmlns:p14="http://schemas.microsoft.com/office/powerpoint/2010/main" val="265223702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mediacall" presetSubtype="0" fill="hold" nodeType="clickEffect">
                                  <p:stCondLst>
                                    <p:cond delay="0"/>
                                  </p:stCondLst>
                                  <p:childTnLst>
                                    <p:cmd type="call" cmd="playFrom(0.0)">
                                      <p:cBhvr>
                                        <p:cTn id="6" dur="5034" fill="hold"/>
                                        <p:tgtEl>
                                          <p:spTgt spid="14"/>
                                        </p:tgtEl>
                                      </p:cBhvr>
                                    </p:cmd>
                                  </p:childTnLst>
                                </p:cTn>
                              </p:par>
                            </p:childTnLst>
                          </p:cTn>
                        </p:par>
                      </p:childTnLst>
                    </p:cTn>
                  </p:par>
                </p:childTnLst>
              </p:cTn>
              <p:prevCondLst>
                <p:cond evt="onPrev" delay="0">
                  <p:tgtEl>
                    <p:sldTgt/>
                  </p:tgtEl>
                </p:cond>
              </p:prevCondLst>
              <p:nextCondLst>
                <p:cond evt="onNext" delay="0">
                  <p:tgtEl>
                    <p:sldTgt/>
                  </p:tgtEl>
                </p:cond>
              </p:nextCondLst>
            </p:seq>
            <p:video>
              <p:cMediaNode vol="80000">
                <p:cTn id="7" fill="hold" display="0">
                  <p:stCondLst>
                    <p:cond delay="indefinite"/>
                  </p:stCondLst>
                </p:cTn>
                <p:tgtEl>
                  <p:spTgt spid="14"/>
                </p:tgtEl>
              </p:cMediaNode>
            </p:video>
            <p:seq concurrent="1" nextAc="seek">
              <p:cTn id="8" restart="whenNotActive" fill="hold" evtFilter="cancelBubble" nodeType="interactiveSeq">
                <p:stCondLst>
                  <p:cond evt="onClick" delay="0">
                    <p:tgtEl>
                      <p:spTgt spid="14"/>
                    </p:tgtEl>
                  </p:cond>
                </p:stCondLst>
                <p:endSync evt="end" delay="0">
                  <p:rtn val="all"/>
                </p:endSync>
                <p:childTnLst>
                  <p:par>
                    <p:cTn id="9" fill="hold">
                      <p:stCondLst>
                        <p:cond delay="0"/>
                      </p:stCondLst>
                      <p:childTnLst>
                        <p:par>
                          <p:cTn id="10" fill="hold">
                            <p:stCondLst>
                              <p:cond delay="0"/>
                            </p:stCondLst>
                            <p:childTnLst>
                              <p:par>
                                <p:cTn id="11" presetID="2" presetClass="mediacall" presetSubtype="0" fill="hold" nodeType="clickEffect">
                                  <p:stCondLst>
                                    <p:cond delay="0"/>
                                  </p:stCondLst>
                                  <p:childTnLst>
                                    <p:cmd type="call" cmd="togglePause">
                                      <p:cBhvr>
                                        <p:cTn id="12" dur="1" fill="hold"/>
                                        <p:tgtEl>
                                          <p:spTgt spid="14"/>
                                        </p:tgtEl>
                                      </p:cBhvr>
                                    </p:cmd>
                                  </p:childTnLst>
                                </p:cTn>
                              </p:par>
                            </p:childTnLst>
                          </p:cTn>
                        </p:par>
                      </p:childTnLst>
                    </p:cTn>
                  </p:par>
                </p:childTnLst>
              </p:cTn>
              <p:nextCondLst>
                <p:cond evt="onClick" delay="0">
                  <p:tgtEl>
                    <p:spTgt spid="14"/>
                  </p:tgtEl>
                </p:cond>
              </p:nextCondLst>
            </p:seq>
          </p:childTnLst>
        </p:cTn>
      </p:par>
    </p:tnLst>
  </p:timing>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2DDBF929-E31A-DBBF-A544-CAD9098BCDAC}"/>
              </a:ext>
            </a:extLst>
          </p:cNvPr>
          <p:cNvPicPr>
            <a:picLocks noChangeAspect="1"/>
          </p:cNvPicPr>
          <p:nvPr/>
        </p:nvPicPr>
        <p:blipFill>
          <a:blip r:embed="rId4"/>
          <a:stretch>
            <a:fillRect/>
          </a:stretch>
        </p:blipFill>
        <p:spPr>
          <a:xfrm>
            <a:off x="312202" y="442732"/>
            <a:ext cx="5039474" cy="4572000"/>
          </a:xfrm>
          <a:prstGeom prst="rect">
            <a:avLst/>
          </a:prstGeom>
        </p:spPr>
      </p:pic>
      <p:sp>
        <p:nvSpPr>
          <p:cNvPr id="4" name="TextBox 3">
            <a:extLst>
              <a:ext uri="{FF2B5EF4-FFF2-40B4-BE49-F238E27FC236}">
                <a16:creationId xmlns:a16="http://schemas.microsoft.com/office/drawing/2014/main" id="{46AE984D-C8CD-FF6D-1024-FD0566AC239D}"/>
              </a:ext>
            </a:extLst>
          </p:cNvPr>
          <p:cNvSpPr txBox="1"/>
          <p:nvPr/>
        </p:nvSpPr>
        <p:spPr>
          <a:xfrm>
            <a:off x="103037" y="5651847"/>
            <a:ext cx="5771268" cy="1200329"/>
          </a:xfrm>
          <a:prstGeom prst="rect">
            <a:avLst/>
          </a:prstGeom>
          <a:noFill/>
        </p:spPr>
        <p:txBody>
          <a:bodyPr wrap="square" numCol="3">
            <a:spAutoFit/>
          </a:bodyPr>
          <a:lstStyle/>
          <a:p>
            <a:r>
              <a:rPr lang="en-US" sz="2400" dirty="0"/>
              <a:t>Kor: </a:t>
            </a:r>
            <a:r>
              <a:rPr lang="en-US" sz="2400" b="1" dirty="0"/>
              <a:t>ji</a:t>
            </a:r>
          </a:p>
          <a:p>
            <a:r>
              <a:rPr lang="en-US" sz="2400" dirty="0"/>
              <a:t>Jap: </a:t>
            </a:r>
            <a:r>
              <a:rPr lang="en-US" sz="2400" b="1" dirty="0"/>
              <a:t>shi</a:t>
            </a:r>
          </a:p>
          <a:p>
            <a:endParaRPr lang="en-US" sz="2400" dirty="0"/>
          </a:p>
          <a:p>
            <a:r>
              <a:rPr lang="en-US" sz="2400" dirty="0"/>
              <a:t>Viet: </a:t>
            </a:r>
            <a:r>
              <a:rPr lang="vi-VN" sz="2400" b="1" dirty="0">
                <a:latin typeface="Aptos" panose="020B0004020202020204" pitchFamily="34" charset="0"/>
              </a:rPr>
              <a:t>chí  </a:t>
            </a:r>
            <a:endParaRPr lang="en-US" sz="2400" b="1" dirty="0">
              <a:latin typeface="Aptos" panose="020B0004020202020204" pitchFamily="34" charset="0"/>
            </a:endParaRPr>
          </a:p>
          <a:p>
            <a:r>
              <a:rPr lang="en-US" sz="2400" dirty="0"/>
              <a:t>Man: </a:t>
            </a:r>
            <a:r>
              <a:rPr lang="en-US" altLang="zh-TW" sz="2400" b="1" dirty="0">
                <a:ea typeface="DengXian" panose="02010600030101010101" pitchFamily="2" charset="-122"/>
              </a:rPr>
              <a:t>zhì</a:t>
            </a:r>
          </a:p>
          <a:p>
            <a:endParaRPr lang="en-US" sz="2400" dirty="0"/>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24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        乃</a:t>
            </a:r>
            <a:r>
              <a:rPr kumimoji="0" lang="zh-TW" altLang="en-US" sz="2400" b="1" i="0" u="none" strike="noStrike" kern="1200" cap="none" spc="0" normalizeH="0" baseline="0" noProof="0" dirty="0">
                <a:ln>
                  <a:noFill/>
                </a:ln>
                <a:solidFill>
                  <a:prstClr val="black"/>
                </a:solidFill>
                <a:effectLst/>
                <a:highlight>
                  <a:srgbClr val="00FF00"/>
                </a:highlight>
                <a:uLnTx/>
                <a:uFillTx/>
                <a:latin typeface="DengXian" panose="02010600030101010101" pitchFamily="2" charset="-122"/>
                <a:ea typeface="DengXian" panose="02010600030101010101" pitchFamily="2" charset="-122"/>
                <a:cs typeface="+mn-cs"/>
              </a:rPr>
              <a:t>至</a:t>
            </a:r>
            <a:endParaRPr kumimoji="0" lang="en-US" altLang="zh-TW" sz="2400" b="1" i="0" u="none" strike="noStrike" kern="1200" cap="none" spc="0" normalizeH="0" baseline="0" noProof="0" dirty="0">
              <a:ln>
                <a:noFill/>
              </a:ln>
              <a:solidFill>
                <a:prstClr val="black"/>
              </a:solidFill>
              <a:effectLst/>
              <a:highlight>
                <a:srgbClr val="00FF00"/>
              </a:highlight>
              <a:uLnTx/>
              <a:uFillTx/>
              <a:latin typeface="DengXian" panose="02010600030101010101" pitchFamily="2" charset="-122"/>
              <a:ea typeface="DengXian"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altLang="zh-TW" sz="1600" b="1" dirty="0">
                <a:solidFill>
                  <a:prstClr val="black"/>
                </a:solidFill>
                <a:ea typeface="DengXian" panose="02010600030101010101" pitchFamily="2" charset="-122"/>
              </a:rPr>
              <a:t>nae-</a:t>
            </a:r>
            <a:r>
              <a:rPr lang="en-US" altLang="zh-TW" sz="1600" b="1" dirty="0">
                <a:solidFill>
                  <a:prstClr val="black"/>
                </a:solidFill>
                <a:highlight>
                  <a:srgbClr val="00FF00"/>
                </a:highlight>
                <a:ea typeface="DengXian" panose="02010600030101010101" pitchFamily="2" charset="-122"/>
              </a:rPr>
              <a:t>ji</a:t>
            </a:r>
            <a:r>
              <a:rPr lang="en-US" altLang="zh-TW" sz="1600" b="1" dirty="0">
                <a:solidFill>
                  <a:prstClr val="black"/>
                </a:solidFill>
                <a:ea typeface="DengXian" panose="02010600030101010101" pitchFamily="2" charset="-122"/>
              </a:rPr>
              <a:t> = and so forth</a:t>
            </a:r>
            <a:endParaRPr lang="en-US" altLang="zh-TW" sz="1600" dirty="0">
              <a:solidFill>
                <a:prstClr val="black"/>
              </a:solidFill>
              <a:highlight>
                <a:srgbClr val="00FF00"/>
              </a:highlight>
              <a:ea typeface="DengXian" panose="02010600030101010101" pitchFamily="2" charset="-122"/>
            </a:endParaRPr>
          </a:p>
        </p:txBody>
      </p:sp>
      <p:sp>
        <p:nvSpPr>
          <p:cNvPr id="5" name="TextBox 4">
            <a:extLst>
              <a:ext uri="{FF2B5EF4-FFF2-40B4-BE49-F238E27FC236}">
                <a16:creationId xmlns:a16="http://schemas.microsoft.com/office/drawing/2014/main" id="{8BAECD1B-77F8-379A-7410-2B1C11DB5504}"/>
              </a:ext>
            </a:extLst>
          </p:cNvPr>
          <p:cNvSpPr txBox="1"/>
          <p:nvPr/>
        </p:nvSpPr>
        <p:spPr>
          <a:xfrm>
            <a:off x="7697164" y="135839"/>
            <a:ext cx="4224760" cy="369332"/>
          </a:xfrm>
          <a:prstGeom prst="rect">
            <a:avLst/>
          </a:prstGeom>
          <a:noFill/>
        </p:spPr>
        <p:txBody>
          <a:bodyPr wrap="square" rtlCol="0">
            <a:spAutoFit/>
          </a:bodyPr>
          <a:lstStyle/>
          <a:p>
            <a:r>
              <a:rPr lang="zh-TW" altLang="en-US" b="1" dirty="0">
                <a:latin typeface="DengXian" panose="02010600030101010101" pitchFamily="2" charset="-122"/>
                <a:ea typeface="DengXian" panose="02010600030101010101" pitchFamily="2" charset="-122"/>
              </a:rPr>
              <a:t>無 眼 界 乃 </a:t>
            </a:r>
            <a:r>
              <a:rPr lang="zh-TW" altLang="en-US" b="1" dirty="0">
                <a:highlight>
                  <a:srgbClr val="00FFFF"/>
                </a:highlight>
                <a:latin typeface="DengXian" panose="02010600030101010101" pitchFamily="2" charset="-122"/>
                <a:ea typeface="DengXian" panose="02010600030101010101" pitchFamily="2" charset="-122"/>
              </a:rPr>
              <a:t>至</a:t>
            </a:r>
            <a:r>
              <a:rPr lang="zh-TW" altLang="en-US" b="1" dirty="0">
                <a:latin typeface="DengXian" panose="02010600030101010101" pitchFamily="2" charset="-122"/>
                <a:ea typeface="DengXian" panose="02010600030101010101" pitchFamily="2" charset="-122"/>
              </a:rPr>
              <a:t> 無 意 識 界      </a:t>
            </a:r>
            <a:r>
              <a:rPr lang="en-US" altLang="zh-TW" b="1" dirty="0">
                <a:solidFill>
                  <a:srgbClr val="FF0000"/>
                </a:solidFill>
                <a:latin typeface="DengXian" panose="02010600030101010101" pitchFamily="2" charset="-122"/>
                <a:ea typeface="DengXian" panose="02010600030101010101" pitchFamily="2" charset="-122"/>
              </a:rPr>
              <a:t>13</a:t>
            </a:r>
            <a:endParaRPr lang="en-US" b="1" dirty="0">
              <a:solidFill>
                <a:srgbClr val="FF0000"/>
              </a:solidFill>
              <a:ea typeface="DengXian" panose="02010600030101010101" pitchFamily="2" charset="-122"/>
            </a:endParaRPr>
          </a:p>
        </p:txBody>
      </p:sp>
      <p:sp>
        <p:nvSpPr>
          <p:cNvPr id="6" name="Rectangle 5">
            <a:extLst>
              <a:ext uri="{FF2B5EF4-FFF2-40B4-BE49-F238E27FC236}">
                <a16:creationId xmlns:a16="http://schemas.microsoft.com/office/drawing/2014/main" id="{399BF6FA-E453-EE42-6DAB-5F0FD8E360A9}"/>
              </a:ext>
            </a:extLst>
          </p:cNvPr>
          <p:cNvSpPr/>
          <p:nvPr/>
        </p:nvSpPr>
        <p:spPr>
          <a:xfrm>
            <a:off x="7552481" y="135839"/>
            <a:ext cx="3692324" cy="369332"/>
          </a:xfrm>
          <a:prstGeom prst="rect">
            <a:avLst/>
          </a:prstGeom>
          <a:no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Rectangle 6">
            <a:extLst>
              <a:ext uri="{FF2B5EF4-FFF2-40B4-BE49-F238E27FC236}">
                <a16:creationId xmlns:a16="http://schemas.microsoft.com/office/drawing/2014/main" id="{C90C053F-8A3D-362C-50C5-AFFFA7C827DB}"/>
              </a:ext>
            </a:extLst>
          </p:cNvPr>
          <p:cNvSpPr/>
          <p:nvPr/>
        </p:nvSpPr>
        <p:spPr>
          <a:xfrm>
            <a:off x="103037" y="5649891"/>
            <a:ext cx="5713241" cy="835215"/>
          </a:xfrm>
          <a:prstGeom prst="rect">
            <a:avLst/>
          </a:prstGeom>
          <a:noFill/>
          <a:ln w="5715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Oval 7">
            <a:extLst>
              <a:ext uri="{FF2B5EF4-FFF2-40B4-BE49-F238E27FC236}">
                <a16:creationId xmlns:a16="http://schemas.microsoft.com/office/drawing/2014/main" id="{E58CA9E7-53A2-3E96-F1C5-2D9B7A04D833}"/>
              </a:ext>
            </a:extLst>
          </p:cNvPr>
          <p:cNvSpPr/>
          <p:nvPr/>
        </p:nvSpPr>
        <p:spPr>
          <a:xfrm>
            <a:off x="5485169" y="687224"/>
            <a:ext cx="771625" cy="771625"/>
          </a:xfrm>
          <a:prstGeom prst="ellipse">
            <a:avLst/>
          </a:prstGeom>
          <a:solidFill>
            <a:srgbClr val="FFFF00"/>
          </a:solidFill>
          <a:ln w="38100">
            <a:solidFill>
              <a:srgbClr val="7030A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TextBox 8">
            <a:extLst>
              <a:ext uri="{FF2B5EF4-FFF2-40B4-BE49-F238E27FC236}">
                <a16:creationId xmlns:a16="http://schemas.microsoft.com/office/drawing/2014/main" id="{48FE49C8-787D-DFC2-4BE4-646C540157FD}"/>
              </a:ext>
            </a:extLst>
          </p:cNvPr>
          <p:cNvSpPr txBox="1"/>
          <p:nvPr/>
        </p:nvSpPr>
        <p:spPr>
          <a:xfrm>
            <a:off x="5577203" y="804954"/>
            <a:ext cx="601347" cy="523220"/>
          </a:xfrm>
          <a:prstGeom prst="rect">
            <a:avLst/>
          </a:prstGeom>
          <a:noFill/>
        </p:spPr>
        <p:txBody>
          <a:bodyPr wrap="square" rtlCol="0">
            <a:spAutoFit/>
          </a:bodyPr>
          <a:lstStyle/>
          <a:p>
            <a:r>
              <a:rPr lang="en-US" sz="2800" b="1" dirty="0"/>
              <a:t>68</a:t>
            </a:r>
          </a:p>
        </p:txBody>
      </p:sp>
      <p:sp>
        <p:nvSpPr>
          <p:cNvPr id="10" name="TextBox 9">
            <a:extLst>
              <a:ext uri="{FF2B5EF4-FFF2-40B4-BE49-F238E27FC236}">
                <a16:creationId xmlns:a16="http://schemas.microsoft.com/office/drawing/2014/main" id="{5CD4C665-5B6C-5BF3-3ABD-462A393D9A1E}"/>
              </a:ext>
            </a:extLst>
          </p:cNvPr>
          <p:cNvSpPr txBox="1"/>
          <p:nvPr/>
        </p:nvSpPr>
        <p:spPr>
          <a:xfrm>
            <a:off x="6016942" y="5649891"/>
            <a:ext cx="6518440" cy="1384995"/>
          </a:xfrm>
          <a:prstGeom prst="rect">
            <a:avLst/>
          </a:prstGeom>
          <a:noFill/>
        </p:spPr>
        <p:txBody>
          <a:bodyPr wrap="square" numCol="3">
            <a:spAutoFit/>
          </a:bodyPr>
          <a:lstStyle/>
          <a:p>
            <a:r>
              <a:rPr lang="en-US" altLang="ja-JP" sz="1400" dirty="0">
                <a:ea typeface="DengXian" panose="02010600030101010101" pitchFamily="2" charset="-122"/>
              </a:rPr>
              <a:t>• </a:t>
            </a:r>
            <a:r>
              <a:rPr lang="en-US" altLang="zh-TW" sz="1400" dirty="0"/>
              <a:t>Hanja: </a:t>
            </a:r>
            <a:r>
              <a:rPr lang="zh-TW" altLang="en-US" sz="1400" b="1" dirty="0">
                <a:ea typeface="DengXian" panose="02010600030101010101" pitchFamily="2" charset="-122"/>
              </a:rPr>
              <a:t> </a:t>
            </a:r>
            <a:r>
              <a:rPr lang="zh-TW" altLang="en-US" sz="1400" dirty="0">
                <a:ea typeface="DengXian" panose="02010600030101010101" pitchFamily="2" charset="-122"/>
              </a:rPr>
              <a:t>至       </a:t>
            </a:r>
            <a:endParaRPr lang="en-US" altLang="zh-TW" sz="1400" dirty="0">
              <a:ea typeface="DengXian" panose="02010600030101010101" pitchFamily="2" charset="-122"/>
            </a:endParaRPr>
          </a:p>
          <a:p>
            <a:r>
              <a:rPr lang="en-US" altLang="zh-TW" sz="1400" dirty="0">
                <a:ea typeface="DengXian" panose="02010600030101010101" pitchFamily="2" charset="-122"/>
              </a:rPr>
              <a:t>• Korean: ji (</a:t>
            </a:r>
            <a:r>
              <a:rPr lang="ko-KR" altLang="en-US" sz="1400" dirty="0">
                <a:ea typeface="DengXian" panose="02010600030101010101" pitchFamily="2" charset="-122"/>
              </a:rPr>
              <a:t>지</a:t>
            </a:r>
            <a:r>
              <a:rPr lang="en-US" altLang="ko-KR" sz="1400" dirty="0">
                <a:ea typeface="DengXian" panose="02010600030101010101" pitchFamily="2" charset="-122"/>
              </a:rPr>
              <a:t>)       </a:t>
            </a:r>
          </a:p>
          <a:p>
            <a:r>
              <a:rPr lang="en-US" altLang="ko-KR" sz="1400" dirty="0">
                <a:ea typeface="DengXian" panose="02010600030101010101" pitchFamily="2" charset="-122"/>
              </a:rPr>
              <a:t>• </a:t>
            </a:r>
            <a:r>
              <a:rPr lang="en-US" altLang="zh-TW" sz="1400" dirty="0">
                <a:ea typeface="DengXian" panose="02010600030101010101" pitchFamily="2" charset="-122"/>
              </a:rPr>
              <a:t>strokes: 6      </a:t>
            </a:r>
          </a:p>
          <a:p>
            <a:r>
              <a:rPr lang="en-US" altLang="zh-TW" sz="1400" dirty="0">
                <a:ea typeface="DengXian" panose="02010600030101010101" pitchFamily="2" charset="-122"/>
              </a:rPr>
              <a:t>• radical: 133 (</a:t>
            </a:r>
            <a:r>
              <a:rPr lang="zh-TW" altLang="en-US" sz="1400" dirty="0">
                <a:ea typeface="DengXian" panose="02010600030101010101" pitchFamily="2" charset="-122"/>
              </a:rPr>
              <a:t>至</a:t>
            </a:r>
            <a:r>
              <a:rPr lang="en-US" altLang="zh-TW" sz="1400" dirty="0">
                <a:ea typeface="DengXian" panose="02010600030101010101" pitchFamily="2" charset="-122"/>
              </a:rPr>
              <a:t>)</a:t>
            </a:r>
          </a:p>
          <a:p>
            <a:r>
              <a:rPr lang="en-US" altLang="zh-TW" sz="1400" dirty="0">
                <a:ea typeface="DengXian" panose="02010600030101010101" pitchFamily="2" charset="-122"/>
              </a:rPr>
              <a:t>• Japanese: shi, </a:t>
            </a:r>
            <a:r>
              <a:rPr lang="ja-JP" altLang="en-US" sz="1400" dirty="0">
                <a:ea typeface="DengXian" panose="02010600030101010101" pitchFamily="2" charset="-122"/>
              </a:rPr>
              <a:t>し </a:t>
            </a:r>
            <a:endParaRPr lang="en-US" altLang="ja-JP" sz="1400" dirty="0">
              <a:ea typeface="DengXian" panose="02010600030101010101" pitchFamily="2" charset="-122"/>
            </a:endParaRPr>
          </a:p>
          <a:p>
            <a:endParaRPr lang="en-US" altLang="ja-JP" sz="1400" dirty="0">
              <a:ea typeface="DengXian" panose="02010600030101010101" pitchFamily="2" charset="-122"/>
            </a:endParaRPr>
          </a:p>
          <a:p>
            <a:r>
              <a:rPr lang="en-US" altLang="ja-JP" sz="1400" dirty="0">
                <a:ea typeface="DengXian" panose="02010600030101010101" pitchFamily="2" charset="-122"/>
              </a:rPr>
              <a:t>(</a:t>
            </a:r>
            <a:r>
              <a:rPr lang="en-US" altLang="zh-TW" sz="1400" dirty="0" err="1">
                <a:ea typeface="DengXian" panose="02010600030101010101" pitchFamily="2" charset="-122"/>
              </a:rPr>
              <a:t>kun</a:t>
            </a:r>
            <a:r>
              <a:rPr lang="en-US" altLang="zh-TW" sz="1400" dirty="0">
                <a:ea typeface="DengXian" panose="02010600030101010101" pitchFamily="2" charset="-122"/>
              </a:rPr>
              <a:t>: </a:t>
            </a:r>
            <a:r>
              <a:rPr lang="en-US" altLang="zh-TW" sz="1400" dirty="0" err="1">
                <a:ea typeface="DengXian" panose="02010600030101010101" pitchFamily="2" charset="-122"/>
              </a:rPr>
              <a:t>itari</a:t>
            </a:r>
            <a:r>
              <a:rPr lang="en-US" altLang="zh-TW" sz="1400" dirty="0">
                <a:ea typeface="DengXian" panose="02010600030101010101" pitchFamily="2" charset="-122"/>
              </a:rPr>
              <a:t>, </a:t>
            </a:r>
            <a:r>
              <a:rPr lang="ja-JP" altLang="en-US" sz="1400" dirty="0">
                <a:ea typeface="DengXian" panose="02010600030101010101" pitchFamily="2" charset="-122"/>
              </a:rPr>
              <a:t>いたり</a:t>
            </a:r>
            <a:r>
              <a:rPr lang="en-US" altLang="ja-JP" sz="1400" dirty="0">
                <a:ea typeface="DengXian" panose="02010600030101010101" pitchFamily="2" charset="-122"/>
              </a:rPr>
              <a:t>)     </a:t>
            </a:r>
          </a:p>
          <a:p>
            <a:r>
              <a:rPr lang="en-US" altLang="ja-JP" sz="1400" dirty="0">
                <a:ea typeface="DengXian" panose="02010600030101010101" pitchFamily="2" charset="-122"/>
              </a:rPr>
              <a:t>• </a:t>
            </a:r>
            <a:r>
              <a:rPr lang="en-US" altLang="zh-TW" sz="1400" dirty="0">
                <a:ea typeface="DengXian" panose="02010600030101010101" pitchFamily="2" charset="-122"/>
              </a:rPr>
              <a:t>JLPT: N1</a:t>
            </a:r>
          </a:p>
          <a:p>
            <a:r>
              <a:rPr lang="en-US" altLang="zh-TW" sz="1400" dirty="0">
                <a:ea typeface="DengXian" panose="02010600030101010101" pitchFamily="2" charset="-122"/>
              </a:rPr>
              <a:t>• meaning: arrive; to</a:t>
            </a:r>
          </a:p>
          <a:p>
            <a:r>
              <a:rPr lang="en-US" altLang="zh-TW" sz="1400" dirty="0">
                <a:ea typeface="DengXian" panose="02010600030101010101" pitchFamily="2" charset="-122"/>
              </a:rPr>
              <a:t>• pinyin: zhì</a:t>
            </a:r>
          </a:p>
          <a:p>
            <a:r>
              <a:rPr lang="en-US" altLang="zh-TW" sz="1400" dirty="0">
                <a:ea typeface="DengXian" panose="02010600030101010101" pitchFamily="2" charset="-122"/>
              </a:rPr>
              <a:t>• 8 location(s): Thousand, </a:t>
            </a:r>
          </a:p>
          <a:p>
            <a:endParaRPr lang="en-US" altLang="zh-TW" sz="1400" dirty="0">
              <a:ea typeface="DengXian" panose="02010600030101010101" pitchFamily="2" charset="-122"/>
            </a:endParaRPr>
          </a:p>
          <a:p>
            <a:r>
              <a:rPr lang="en-US" altLang="zh-TW" sz="1400" dirty="0" err="1">
                <a:ea typeface="DengXian" panose="02010600030101010101" pitchFamily="2" charset="-122"/>
              </a:rPr>
              <a:t>Yebul</a:t>
            </a:r>
            <a:r>
              <a:rPr lang="en-US" altLang="zh-TW" sz="1400" dirty="0">
                <a:ea typeface="DengXian" panose="02010600030101010101" pitchFamily="2" charset="-122"/>
              </a:rPr>
              <a:t>, Maitreya, </a:t>
            </a:r>
          </a:p>
          <a:p>
            <a:r>
              <a:rPr lang="en-US" altLang="zh-TW" sz="1400" dirty="0" err="1">
                <a:ea typeface="DengXian" panose="02010600030101010101" pitchFamily="2" charset="-122"/>
              </a:rPr>
              <a:t>XuanZang</a:t>
            </a:r>
            <a:r>
              <a:rPr lang="en-US" altLang="zh-TW" sz="1400" dirty="0">
                <a:ea typeface="DengXian" panose="02010600030101010101" pitchFamily="2" charset="-122"/>
              </a:rPr>
              <a:t>, (</a:t>
            </a:r>
            <a:r>
              <a:rPr lang="en-US" altLang="zh-TW" sz="1400" dirty="0" err="1">
                <a:ea typeface="DengXian" panose="02010600030101010101" pitchFamily="2" charset="-122"/>
              </a:rPr>
              <a:t>tenox</a:t>
            </a:r>
            <a:r>
              <a:rPr lang="en-US" altLang="zh-TW" sz="1400" dirty="0">
                <a:ea typeface="DengXian" panose="02010600030101010101" pitchFamily="2" charset="-122"/>
              </a:rPr>
              <a:t>), (</a:t>
            </a:r>
            <a:r>
              <a:rPr lang="en-US" altLang="zh-TW" sz="1400" dirty="0" err="1">
                <a:ea typeface="DengXian" panose="02010600030101010101" pitchFamily="2" charset="-122"/>
              </a:rPr>
              <a:t>kwanseum</a:t>
            </a:r>
            <a:r>
              <a:rPr lang="en-US" altLang="zh-TW" sz="1400" dirty="0">
                <a:ea typeface="DengXian" panose="02010600030101010101" pitchFamily="2" charset="-122"/>
              </a:rPr>
              <a:t>), </a:t>
            </a:r>
          </a:p>
          <a:p>
            <a:r>
              <a:rPr lang="en-US" altLang="zh-TW" sz="1400" dirty="0">
                <a:ea typeface="DengXian" panose="02010600030101010101" pitchFamily="2" charset="-122"/>
              </a:rPr>
              <a:t>(</a:t>
            </a:r>
            <a:r>
              <a:rPr lang="en-US" altLang="zh-TW" sz="1400" dirty="0" err="1">
                <a:ea typeface="DengXian" panose="02010600030101010101" pitchFamily="2" charset="-122"/>
              </a:rPr>
              <a:t>jijang</a:t>
            </a:r>
            <a:r>
              <a:rPr lang="en-US" altLang="zh-TW" sz="1400" dirty="0">
                <a:ea typeface="DengXian" panose="02010600030101010101" pitchFamily="2" charset="-122"/>
              </a:rPr>
              <a:t>), (morning)</a:t>
            </a:r>
          </a:p>
          <a:p>
            <a:r>
              <a:rPr lang="en-US" altLang="zh-TW" sz="1400" dirty="0">
                <a:ea typeface="DengXian" panose="02010600030101010101" pitchFamily="2" charset="-122"/>
              </a:rPr>
              <a:t>•  comp: </a:t>
            </a:r>
            <a:r>
              <a:rPr lang="zh-TW" altLang="en-US" sz="1400" dirty="0">
                <a:latin typeface="DengXian" panose="02010600030101010101" pitchFamily="2" charset="-122"/>
                <a:ea typeface="DengXian" panose="02010600030101010101" pitchFamily="2" charset="-122"/>
              </a:rPr>
              <a:t>土 </a:t>
            </a:r>
            <a:r>
              <a:rPr lang="en-US" altLang="zh-TW" sz="1400" dirty="0">
                <a:latin typeface="DengXian" panose="02010600030101010101" pitchFamily="2" charset="-122"/>
                <a:ea typeface="DengXian" panose="02010600030101010101" pitchFamily="2" charset="-122"/>
              </a:rPr>
              <a:t>+ </a:t>
            </a:r>
            <a:r>
              <a:rPr lang="zh-TW" altLang="en-US" sz="1400" dirty="0">
                <a:latin typeface="DengXian" panose="02010600030101010101" pitchFamily="2" charset="-122"/>
                <a:ea typeface="DengXian" panose="02010600030101010101" pitchFamily="2" charset="-122"/>
              </a:rPr>
              <a:t>一 </a:t>
            </a:r>
            <a:r>
              <a:rPr lang="en-US" altLang="zh-TW" sz="1400" dirty="0">
                <a:latin typeface="DengXian" panose="02010600030101010101" pitchFamily="2" charset="-122"/>
                <a:ea typeface="DengXian" panose="02010600030101010101" pitchFamily="2" charset="-122"/>
              </a:rPr>
              <a:t>+ </a:t>
            </a:r>
            <a:r>
              <a:rPr lang="zh-TW" altLang="en-US" sz="1400" dirty="0">
                <a:latin typeface="DengXian" panose="02010600030101010101" pitchFamily="2" charset="-122"/>
                <a:ea typeface="DengXian" panose="02010600030101010101" pitchFamily="2" charset="-122"/>
              </a:rPr>
              <a:t>厶</a:t>
            </a:r>
            <a:endParaRPr lang="en-US" altLang="zh-TW" sz="1400" dirty="0">
              <a:latin typeface="DengXian" panose="02010600030101010101" pitchFamily="2" charset="-122"/>
              <a:ea typeface="DengXian" panose="02010600030101010101" pitchFamily="2" charset="-122"/>
            </a:endParaRPr>
          </a:p>
          <a:p>
            <a:endParaRPr lang="en-US" sz="1400" dirty="0">
              <a:ea typeface="DengXian" panose="02010600030101010101" pitchFamily="2" charset="-122"/>
            </a:endParaRPr>
          </a:p>
        </p:txBody>
      </p:sp>
      <p:sp>
        <p:nvSpPr>
          <p:cNvPr id="11" name="Rectangle 10">
            <a:extLst>
              <a:ext uri="{FF2B5EF4-FFF2-40B4-BE49-F238E27FC236}">
                <a16:creationId xmlns:a16="http://schemas.microsoft.com/office/drawing/2014/main" id="{17C7D54A-3E4E-8E9F-04B9-998D87964194}"/>
              </a:ext>
            </a:extLst>
          </p:cNvPr>
          <p:cNvSpPr/>
          <p:nvPr/>
        </p:nvSpPr>
        <p:spPr>
          <a:xfrm>
            <a:off x="6013453" y="5649891"/>
            <a:ext cx="6075510" cy="1144448"/>
          </a:xfrm>
          <a:prstGeom prst="rect">
            <a:avLst/>
          </a:prstGeom>
          <a:no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2" name="2024_11_08_203116">
            <a:hlinkClick r:id="" action="ppaction://media"/>
            <a:extLst>
              <a:ext uri="{FF2B5EF4-FFF2-40B4-BE49-F238E27FC236}">
                <a16:creationId xmlns:a16="http://schemas.microsoft.com/office/drawing/2014/main" id="{42554492-3BF3-AFD1-98EB-B911F4D602DD}"/>
              </a:ext>
            </a:extLst>
          </p:cNvPr>
          <p:cNvPicPr>
            <a:picLocks noChangeAspect="1"/>
          </p:cNvPicPr>
          <p:nvPr>
            <a:videoFile r:link="rId2"/>
            <p:extLst>
              <p:ext uri="{DAA4B4D4-6D71-4841-9C94-3DE7FCFB9230}">
                <p14:media xmlns:p14="http://schemas.microsoft.com/office/powerpoint/2010/main" r:embed="rId1"/>
              </p:ext>
            </p:extLst>
          </p:nvPr>
        </p:nvPicPr>
        <p:blipFill>
          <a:blip r:embed="rId5"/>
          <a:stretch>
            <a:fillRect/>
          </a:stretch>
        </p:blipFill>
        <p:spPr>
          <a:xfrm>
            <a:off x="6634383" y="571338"/>
            <a:ext cx="5039473" cy="5005651"/>
          </a:xfrm>
          <a:prstGeom prst="rect">
            <a:avLst/>
          </a:prstGeom>
        </p:spPr>
      </p:pic>
      <p:cxnSp>
        <p:nvCxnSpPr>
          <p:cNvPr id="14" name="Straight Arrow Connector 13">
            <a:extLst>
              <a:ext uri="{FF2B5EF4-FFF2-40B4-BE49-F238E27FC236}">
                <a16:creationId xmlns:a16="http://schemas.microsoft.com/office/drawing/2014/main" id="{68C50CFA-FE37-F8A0-C49C-C3F38EE30987}"/>
              </a:ext>
            </a:extLst>
          </p:cNvPr>
          <p:cNvCxnSpPr/>
          <p:nvPr/>
        </p:nvCxnSpPr>
        <p:spPr>
          <a:xfrm>
            <a:off x="925975" y="885463"/>
            <a:ext cx="3761772" cy="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16" name="Straight Connector 15">
            <a:extLst>
              <a:ext uri="{FF2B5EF4-FFF2-40B4-BE49-F238E27FC236}">
                <a16:creationId xmlns:a16="http://schemas.microsoft.com/office/drawing/2014/main" id="{16C698E3-2E47-E93B-05B0-5F5A41EAA1A3}"/>
              </a:ext>
            </a:extLst>
          </p:cNvPr>
          <p:cNvCxnSpPr>
            <a:cxnSpLocks/>
          </p:cNvCxnSpPr>
          <p:nvPr/>
        </p:nvCxnSpPr>
        <p:spPr>
          <a:xfrm flipH="1">
            <a:off x="1591519" y="1232704"/>
            <a:ext cx="989635" cy="1134319"/>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18" name="Straight Arrow Connector 17">
            <a:extLst>
              <a:ext uri="{FF2B5EF4-FFF2-40B4-BE49-F238E27FC236}">
                <a16:creationId xmlns:a16="http://schemas.microsoft.com/office/drawing/2014/main" id="{31BDA5E8-3F76-6AD0-C6D3-99475221BE0E}"/>
              </a:ext>
            </a:extLst>
          </p:cNvPr>
          <p:cNvCxnSpPr>
            <a:cxnSpLocks/>
          </p:cNvCxnSpPr>
          <p:nvPr/>
        </p:nvCxnSpPr>
        <p:spPr>
          <a:xfrm flipV="1">
            <a:off x="1591519" y="2326511"/>
            <a:ext cx="2100805" cy="40512"/>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20" name="Straight Arrow Connector 19">
            <a:extLst>
              <a:ext uri="{FF2B5EF4-FFF2-40B4-BE49-F238E27FC236}">
                <a16:creationId xmlns:a16="http://schemas.microsoft.com/office/drawing/2014/main" id="{DF788FB1-F2CB-0BD7-DDE0-03AFB3189AD3}"/>
              </a:ext>
            </a:extLst>
          </p:cNvPr>
          <p:cNvCxnSpPr/>
          <p:nvPr/>
        </p:nvCxnSpPr>
        <p:spPr>
          <a:xfrm>
            <a:off x="3611301" y="1458849"/>
            <a:ext cx="613458" cy="908174"/>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26" name="Straight Arrow Connector 25">
            <a:extLst>
              <a:ext uri="{FF2B5EF4-FFF2-40B4-BE49-F238E27FC236}">
                <a16:creationId xmlns:a16="http://schemas.microsoft.com/office/drawing/2014/main" id="{791AB0B2-790C-1611-B916-3196AA42F2D4}"/>
              </a:ext>
            </a:extLst>
          </p:cNvPr>
          <p:cNvCxnSpPr/>
          <p:nvPr/>
        </p:nvCxnSpPr>
        <p:spPr>
          <a:xfrm>
            <a:off x="1377387" y="3429000"/>
            <a:ext cx="2963119" cy="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28" name="Straight Arrow Connector 27">
            <a:extLst>
              <a:ext uri="{FF2B5EF4-FFF2-40B4-BE49-F238E27FC236}">
                <a16:creationId xmlns:a16="http://schemas.microsoft.com/office/drawing/2014/main" id="{AA15772C-78FC-D994-F8A6-C16038606E60}"/>
              </a:ext>
            </a:extLst>
          </p:cNvPr>
          <p:cNvCxnSpPr/>
          <p:nvPr/>
        </p:nvCxnSpPr>
        <p:spPr>
          <a:xfrm>
            <a:off x="2835797" y="2870521"/>
            <a:ext cx="0" cy="1487347"/>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30" name="Straight Arrow Connector 29">
            <a:extLst>
              <a:ext uri="{FF2B5EF4-FFF2-40B4-BE49-F238E27FC236}">
                <a16:creationId xmlns:a16="http://schemas.microsoft.com/office/drawing/2014/main" id="{3D51FE2D-2115-3D10-BE45-0FE6B71839BD}"/>
              </a:ext>
            </a:extLst>
          </p:cNvPr>
          <p:cNvCxnSpPr/>
          <p:nvPr/>
        </p:nvCxnSpPr>
        <p:spPr>
          <a:xfrm>
            <a:off x="677119" y="4600937"/>
            <a:ext cx="4276846" cy="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sp>
        <p:nvSpPr>
          <p:cNvPr id="31" name="TextBox 30">
            <a:extLst>
              <a:ext uri="{FF2B5EF4-FFF2-40B4-BE49-F238E27FC236}">
                <a16:creationId xmlns:a16="http://schemas.microsoft.com/office/drawing/2014/main" id="{59ED2C16-CA64-90AA-064C-184661A3F6CD}"/>
              </a:ext>
            </a:extLst>
          </p:cNvPr>
          <p:cNvSpPr txBox="1"/>
          <p:nvPr/>
        </p:nvSpPr>
        <p:spPr>
          <a:xfrm>
            <a:off x="925975" y="355094"/>
            <a:ext cx="462987" cy="369332"/>
          </a:xfrm>
          <a:prstGeom prst="rect">
            <a:avLst/>
          </a:prstGeom>
          <a:noFill/>
        </p:spPr>
        <p:txBody>
          <a:bodyPr wrap="square" rtlCol="0">
            <a:spAutoFit/>
          </a:bodyPr>
          <a:lstStyle/>
          <a:p>
            <a:r>
              <a:rPr lang="en-US" b="1" dirty="0"/>
              <a:t>1</a:t>
            </a:r>
          </a:p>
        </p:txBody>
      </p:sp>
      <p:sp>
        <p:nvSpPr>
          <p:cNvPr id="32" name="TextBox 31">
            <a:extLst>
              <a:ext uri="{FF2B5EF4-FFF2-40B4-BE49-F238E27FC236}">
                <a16:creationId xmlns:a16="http://schemas.microsoft.com/office/drawing/2014/main" id="{023785C2-5213-13E5-B592-25554215E62E}"/>
              </a:ext>
            </a:extLst>
          </p:cNvPr>
          <p:cNvSpPr txBox="1"/>
          <p:nvPr/>
        </p:nvSpPr>
        <p:spPr>
          <a:xfrm>
            <a:off x="1796969" y="1212978"/>
            <a:ext cx="289367" cy="369332"/>
          </a:xfrm>
          <a:prstGeom prst="rect">
            <a:avLst/>
          </a:prstGeom>
          <a:noFill/>
        </p:spPr>
        <p:txBody>
          <a:bodyPr wrap="square" rtlCol="0">
            <a:spAutoFit/>
          </a:bodyPr>
          <a:lstStyle/>
          <a:p>
            <a:r>
              <a:rPr lang="en-US" b="1" dirty="0"/>
              <a:t>2</a:t>
            </a:r>
          </a:p>
        </p:txBody>
      </p:sp>
      <p:sp>
        <p:nvSpPr>
          <p:cNvPr id="33" name="TextBox 32">
            <a:extLst>
              <a:ext uri="{FF2B5EF4-FFF2-40B4-BE49-F238E27FC236}">
                <a16:creationId xmlns:a16="http://schemas.microsoft.com/office/drawing/2014/main" id="{F93EF22D-1A0A-FAC3-F906-6B3E2181BB7A}"/>
              </a:ext>
            </a:extLst>
          </p:cNvPr>
          <p:cNvSpPr txBox="1"/>
          <p:nvPr/>
        </p:nvSpPr>
        <p:spPr>
          <a:xfrm>
            <a:off x="3869030" y="1274640"/>
            <a:ext cx="422476" cy="366462"/>
          </a:xfrm>
          <a:prstGeom prst="rect">
            <a:avLst/>
          </a:prstGeom>
          <a:noFill/>
        </p:spPr>
        <p:txBody>
          <a:bodyPr wrap="square" rtlCol="0">
            <a:spAutoFit/>
          </a:bodyPr>
          <a:lstStyle/>
          <a:p>
            <a:r>
              <a:rPr lang="en-US" b="1" dirty="0"/>
              <a:t>3</a:t>
            </a:r>
          </a:p>
        </p:txBody>
      </p:sp>
      <p:sp>
        <p:nvSpPr>
          <p:cNvPr id="34" name="TextBox 33">
            <a:extLst>
              <a:ext uri="{FF2B5EF4-FFF2-40B4-BE49-F238E27FC236}">
                <a16:creationId xmlns:a16="http://schemas.microsoft.com/office/drawing/2014/main" id="{40AAC48C-B946-2644-46D5-30A0C0529DF6}"/>
              </a:ext>
            </a:extLst>
          </p:cNvPr>
          <p:cNvSpPr txBox="1"/>
          <p:nvPr/>
        </p:nvSpPr>
        <p:spPr>
          <a:xfrm>
            <a:off x="1277556" y="2884154"/>
            <a:ext cx="519412" cy="369332"/>
          </a:xfrm>
          <a:prstGeom prst="rect">
            <a:avLst/>
          </a:prstGeom>
          <a:noFill/>
        </p:spPr>
        <p:txBody>
          <a:bodyPr wrap="square" rtlCol="0">
            <a:spAutoFit/>
          </a:bodyPr>
          <a:lstStyle/>
          <a:p>
            <a:r>
              <a:rPr lang="en-US" b="1" dirty="0"/>
              <a:t>4</a:t>
            </a:r>
          </a:p>
        </p:txBody>
      </p:sp>
      <p:sp>
        <p:nvSpPr>
          <p:cNvPr id="35" name="TextBox 34">
            <a:extLst>
              <a:ext uri="{FF2B5EF4-FFF2-40B4-BE49-F238E27FC236}">
                <a16:creationId xmlns:a16="http://schemas.microsoft.com/office/drawing/2014/main" id="{AF20F966-5BC0-D5D0-8D11-7443E9391526}"/>
              </a:ext>
            </a:extLst>
          </p:cNvPr>
          <p:cNvSpPr txBox="1"/>
          <p:nvPr/>
        </p:nvSpPr>
        <p:spPr>
          <a:xfrm>
            <a:off x="2361235" y="2714263"/>
            <a:ext cx="300940" cy="369332"/>
          </a:xfrm>
          <a:prstGeom prst="rect">
            <a:avLst/>
          </a:prstGeom>
          <a:noFill/>
        </p:spPr>
        <p:txBody>
          <a:bodyPr wrap="square" rtlCol="0">
            <a:spAutoFit/>
          </a:bodyPr>
          <a:lstStyle/>
          <a:p>
            <a:r>
              <a:rPr lang="en-US" b="1" dirty="0"/>
              <a:t>5</a:t>
            </a:r>
          </a:p>
        </p:txBody>
      </p:sp>
      <p:sp>
        <p:nvSpPr>
          <p:cNvPr id="36" name="TextBox 35">
            <a:extLst>
              <a:ext uri="{FF2B5EF4-FFF2-40B4-BE49-F238E27FC236}">
                <a16:creationId xmlns:a16="http://schemas.microsoft.com/office/drawing/2014/main" id="{085744B0-29FE-C553-B14A-8816ED7DF6A2}"/>
              </a:ext>
            </a:extLst>
          </p:cNvPr>
          <p:cNvSpPr txBox="1"/>
          <p:nvPr/>
        </p:nvSpPr>
        <p:spPr>
          <a:xfrm>
            <a:off x="700269" y="4090827"/>
            <a:ext cx="513627" cy="369329"/>
          </a:xfrm>
          <a:prstGeom prst="rect">
            <a:avLst/>
          </a:prstGeom>
          <a:noFill/>
        </p:spPr>
        <p:txBody>
          <a:bodyPr wrap="square" rtlCol="0">
            <a:spAutoFit/>
          </a:bodyPr>
          <a:lstStyle/>
          <a:p>
            <a:r>
              <a:rPr lang="en-US" b="1" dirty="0">
                <a:highlight>
                  <a:srgbClr val="00FF00"/>
                </a:highlight>
              </a:rPr>
              <a:t>6</a:t>
            </a:r>
          </a:p>
        </p:txBody>
      </p:sp>
    </p:spTree>
    <p:extLst>
      <p:ext uri="{BB962C8B-B14F-4D97-AF65-F5344CB8AC3E}">
        <p14:creationId xmlns:p14="http://schemas.microsoft.com/office/powerpoint/2010/main" val="313867852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mediacall" presetSubtype="0" fill="hold" nodeType="clickEffect">
                                  <p:stCondLst>
                                    <p:cond delay="0"/>
                                  </p:stCondLst>
                                  <p:childTnLst>
                                    <p:cmd type="call" cmd="playFrom(0.0)">
                                      <p:cBhvr>
                                        <p:cTn id="6" dur="10067" fill="hold"/>
                                        <p:tgtEl>
                                          <p:spTgt spid="12"/>
                                        </p:tgtEl>
                                      </p:cBhvr>
                                    </p:cmd>
                                  </p:childTnLst>
                                </p:cTn>
                              </p:par>
                            </p:childTnLst>
                          </p:cTn>
                        </p:par>
                      </p:childTnLst>
                    </p:cTn>
                  </p:par>
                </p:childTnLst>
              </p:cTn>
              <p:prevCondLst>
                <p:cond evt="onPrev" delay="0">
                  <p:tgtEl>
                    <p:sldTgt/>
                  </p:tgtEl>
                </p:cond>
              </p:prevCondLst>
              <p:nextCondLst>
                <p:cond evt="onNext" delay="0">
                  <p:tgtEl>
                    <p:sldTgt/>
                  </p:tgtEl>
                </p:cond>
              </p:nextCondLst>
            </p:seq>
            <p:video>
              <p:cMediaNode vol="80000">
                <p:cTn id="7" fill="hold" display="0">
                  <p:stCondLst>
                    <p:cond delay="indefinite"/>
                  </p:stCondLst>
                </p:cTn>
                <p:tgtEl>
                  <p:spTgt spid="12"/>
                </p:tgtEl>
              </p:cMediaNode>
            </p:video>
            <p:seq concurrent="1" nextAc="seek">
              <p:cTn id="8" restart="whenNotActive" fill="hold" evtFilter="cancelBubble" nodeType="interactiveSeq">
                <p:stCondLst>
                  <p:cond evt="onClick" delay="0">
                    <p:tgtEl>
                      <p:spTgt spid="12"/>
                    </p:tgtEl>
                  </p:cond>
                </p:stCondLst>
                <p:endSync evt="end" delay="0">
                  <p:rtn val="all"/>
                </p:endSync>
                <p:childTnLst>
                  <p:par>
                    <p:cTn id="9" fill="hold">
                      <p:stCondLst>
                        <p:cond delay="0"/>
                      </p:stCondLst>
                      <p:childTnLst>
                        <p:par>
                          <p:cTn id="10" fill="hold">
                            <p:stCondLst>
                              <p:cond delay="0"/>
                            </p:stCondLst>
                            <p:childTnLst>
                              <p:par>
                                <p:cTn id="11" presetID="2" presetClass="mediacall" presetSubtype="0" fill="hold" nodeType="clickEffect">
                                  <p:stCondLst>
                                    <p:cond delay="0"/>
                                  </p:stCondLst>
                                  <p:childTnLst>
                                    <p:cmd type="call" cmd="togglePause">
                                      <p:cBhvr>
                                        <p:cTn id="12" dur="1" fill="hold"/>
                                        <p:tgtEl>
                                          <p:spTgt spid="12"/>
                                        </p:tgtEl>
                                      </p:cBhvr>
                                    </p:cmd>
                                  </p:childTnLst>
                                </p:cTn>
                              </p:par>
                            </p:childTnLst>
                          </p:cTn>
                        </p:par>
                      </p:childTnLst>
                    </p:cTn>
                  </p:par>
                </p:childTnLst>
              </p:cTn>
              <p:nextCondLst>
                <p:cond evt="onClick" delay="0">
                  <p:tgtEl>
                    <p:spTgt spid="12"/>
                  </p:tgtEl>
                </p:cond>
              </p:nextCondLst>
            </p:seq>
          </p:childTnLst>
        </p:cTn>
      </p:par>
    </p:tnLst>
  </p:timing>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46E28D79-8D09-0E3D-1DBD-A6102020F7E1}"/>
              </a:ext>
            </a:extLst>
          </p:cNvPr>
          <p:cNvPicPr>
            <a:picLocks noChangeAspect="1"/>
          </p:cNvPicPr>
          <p:nvPr/>
        </p:nvPicPr>
        <p:blipFill>
          <a:blip r:embed="rId4"/>
          <a:stretch>
            <a:fillRect/>
          </a:stretch>
        </p:blipFill>
        <p:spPr>
          <a:xfrm>
            <a:off x="522172" y="213559"/>
            <a:ext cx="4607960" cy="4995620"/>
          </a:xfrm>
          <a:prstGeom prst="rect">
            <a:avLst/>
          </a:prstGeom>
        </p:spPr>
      </p:pic>
      <p:sp>
        <p:nvSpPr>
          <p:cNvPr id="4" name="TextBox 3">
            <a:extLst>
              <a:ext uri="{FF2B5EF4-FFF2-40B4-BE49-F238E27FC236}">
                <a16:creationId xmlns:a16="http://schemas.microsoft.com/office/drawing/2014/main" id="{B90223AA-7E8E-2545-0366-BBE1C386983E}"/>
              </a:ext>
            </a:extLst>
          </p:cNvPr>
          <p:cNvSpPr txBox="1"/>
          <p:nvPr/>
        </p:nvSpPr>
        <p:spPr>
          <a:xfrm>
            <a:off x="103037" y="5649891"/>
            <a:ext cx="6230064" cy="1202285"/>
          </a:xfrm>
          <a:prstGeom prst="rect">
            <a:avLst/>
          </a:prstGeom>
          <a:noFill/>
        </p:spPr>
        <p:txBody>
          <a:bodyPr wrap="square" numCol="3">
            <a:spAutoFit/>
          </a:bodyPr>
          <a:lstStyle/>
          <a:p>
            <a:r>
              <a:rPr lang="en-US" sz="2400" dirty="0"/>
              <a:t>Kor: </a:t>
            </a:r>
            <a:r>
              <a:rPr lang="en-US" sz="2400" b="1" dirty="0" err="1"/>
              <a:t>myeong</a:t>
            </a:r>
            <a:endParaRPr lang="en-US" sz="2400" b="1" dirty="0"/>
          </a:p>
          <a:p>
            <a:r>
              <a:rPr lang="en-US" sz="2400" dirty="0"/>
              <a:t>Jap: </a:t>
            </a:r>
            <a:r>
              <a:rPr lang="en-US" sz="2400" b="1" dirty="0"/>
              <a:t>myō</a:t>
            </a:r>
          </a:p>
          <a:p>
            <a:endParaRPr lang="en-US" sz="2400" dirty="0"/>
          </a:p>
          <a:p>
            <a:r>
              <a:rPr lang="en-US" sz="2400" dirty="0"/>
              <a:t>Viet: </a:t>
            </a:r>
            <a:r>
              <a:rPr lang="vi-VN" sz="2400" b="1" dirty="0">
                <a:latin typeface="Aptos" panose="020B0004020202020204" pitchFamily="34" charset="0"/>
              </a:rPr>
              <a:t>minh  </a:t>
            </a:r>
            <a:endParaRPr lang="en-US" sz="2400" b="1" dirty="0">
              <a:latin typeface="Aptos" panose="020B0004020202020204" pitchFamily="34" charset="0"/>
            </a:endParaRPr>
          </a:p>
          <a:p>
            <a:r>
              <a:rPr lang="en-US" sz="2400" dirty="0"/>
              <a:t>Man: </a:t>
            </a:r>
            <a:r>
              <a:rPr lang="en-US" altLang="zh-TW" sz="2400" b="1" dirty="0">
                <a:ea typeface="DengXian" panose="02010600030101010101" pitchFamily="2" charset="-122"/>
              </a:rPr>
              <a:t>míng</a:t>
            </a:r>
          </a:p>
          <a:p>
            <a:endParaRPr lang="en-US" sz="2400" dirty="0"/>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24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      </a:t>
            </a:r>
            <a:r>
              <a:rPr kumimoji="0" lang="zh-TW" altLang="en-US" sz="12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 </a:t>
            </a:r>
            <a:r>
              <a:rPr kumimoji="0" lang="zh-TW" altLang="en-US" sz="24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明</a:t>
            </a:r>
            <a:endParaRPr kumimoji="0" lang="en-US" altLang="zh-TW" sz="24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altLang="zh-TW" sz="2400" b="1" dirty="0">
                <a:solidFill>
                  <a:prstClr val="black"/>
                </a:solidFill>
                <a:latin typeface="DengXian" panose="02010600030101010101" pitchFamily="2" charset="-122"/>
                <a:ea typeface="DengXian" panose="02010600030101010101" pitchFamily="2" charset="-122"/>
              </a:rPr>
              <a:t>    bright</a:t>
            </a:r>
            <a:endParaRPr kumimoji="0" lang="en-US" altLang="zh-TW" sz="2400" b="1" i="0" u="none" strike="noStrike" kern="1200" cap="none" spc="0" normalizeH="0" baseline="0" noProof="0" dirty="0">
              <a:ln>
                <a:noFill/>
              </a:ln>
              <a:solidFill>
                <a:prstClr val="black"/>
              </a:solidFill>
              <a:effectLst/>
              <a:highlight>
                <a:srgbClr val="00FF00"/>
              </a:highlight>
              <a:uLnTx/>
              <a:uFillTx/>
              <a:latin typeface="DengXian" panose="02010600030101010101" pitchFamily="2" charset="-122"/>
              <a:ea typeface="DengXian" panose="02010600030101010101" pitchFamily="2" charset="-122"/>
              <a:cs typeface="+mn-cs"/>
            </a:endParaRPr>
          </a:p>
        </p:txBody>
      </p:sp>
      <p:sp>
        <p:nvSpPr>
          <p:cNvPr id="5" name="TextBox 4">
            <a:extLst>
              <a:ext uri="{FF2B5EF4-FFF2-40B4-BE49-F238E27FC236}">
                <a16:creationId xmlns:a16="http://schemas.microsoft.com/office/drawing/2014/main" id="{41C6F0A5-AC0A-CB1B-8DE9-4333B99743CF}"/>
              </a:ext>
            </a:extLst>
          </p:cNvPr>
          <p:cNvSpPr txBox="1"/>
          <p:nvPr/>
        </p:nvSpPr>
        <p:spPr>
          <a:xfrm>
            <a:off x="7697164" y="135839"/>
            <a:ext cx="4224760" cy="369332"/>
          </a:xfrm>
          <a:prstGeom prst="rect">
            <a:avLst/>
          </a:prstGeom>
          <a:noFill/>
        </p:spPr>
        <p:txBody>
          <a:bodyPr wrap="square" rtlCol="0">
            <a:spAutoFit/>
          </a:bodyPr>
          <a:lstStyle/>
          <a:p>
            <a:r>
              <a:rPr lang="zh-TW" altLang="en-US" b="1" dirty="0">
                <a:latin typeface="DengXian" panose="02010600030101010101" pitchFamily="2" charset="-122"/>
                <a:ea typeface="DengXian" panose="02010600030101010101" pitchFamily="2" charset="-122"/>
              </a:rPr>
              <a:t> 無 無 </a:t>
            </a:r>
            <a:r>
              <a:rPr lang="zh-TW" altLang="en-US" b="1" dirty="0">
                <a:highlight>
                  <a:srgbClr val="00FFFF"/>
                </a:highlight>
                <a:latin typeface="DengXian" panose="02010600030101010101" pitchFamily="2" charset="-122"/>
                <a:ea typeface="DengXian" panose="02010600030101010101" pitchFamily="2" charset="-122"/>
              </a:rPr>
              <a:t>明</a:t>
            </a:r>
            <a:r>
              <a:rPr lang="zh-TW" altLang="en-US" b="1" dirty="0">
                <a:latin typeface="DengXian" panose="02010600030101010101" pitchFamily="2" charset="-122"/>
                <a:ea typeface="DengXian" panose="02010600030101010101" pitchFamily="2" charset="-122"/>
              </a:rPr>
              <a:t> 亦 無 無 </a:t>
            </a:r>
            <a:r>
              <a:rPr lang="zh-TW" altLang="en-US" b="1" dirty="0">
                <a:highlight>
                  <a:srgbClr val="00FFFF"/>
                </a:highlight>
                <a:latin typeface="DengXian" panose="02010600030101010101" pitchFamily="2" charset="-122"/>
                <a:ea typeface="DengXian" panose="02010600030101010101" pitchFamily="2" charset="-122"/>
              </a:rPr>
              <a:t>明</a:t>
            </a:r>
            <a:r>
              <a:rPr lang="zh-TW" altLang="en-US" b="1" dirty="0">
                <a:latin typeface="DengXian" panose="02010600030101010101" pitchFamily="2" charset="-122"/>
                <a:ea typeface="DengXian" panose="02010600030101010101" pitchFamily="2" charset="-122"/>
              </a:rPr>
              <a:t> 盡       </a:t>
            </a:r>
            <a:r>
              <a:rPr lang="en-US" altLang="zh-TW" b="1" dirty="0">
                <a:solidFill>
                  <a:srgbClr val="FF0000"/>
                </a:solidFill>
                <a:latin typeface="DengXian" panose="02010600030101010101" pitchFamily="2" charset="-122"/>
                <a:ea typeface="DengXian" panose="02010600030101010101" pitchFamily="2" charset="-122"/>
              </a:rPr>
              <a:t>14</a:t>
            </a:r>
            <a:endParaRPr lang="en-US" b="1" dirty="0">
              <a:solidFill>
                <a:srgbClr val="FF0000"/>
              </a:solidFill>
              <a:ea typeface="DengXian" panose="02010600030101010101" pitchFamily="2" charset="-122"/>
            </a:endParaRPr>
          </a:p>
        </p:txBody>
      </p:sp>
      <p:sp>
        <p:nvSpPr>
          <p:cNvPr id="6" name="Rectangle 5">
            <a:extLst>
              <a:ext uri="{FF2B5EF4-FFF2-40B4-BE49-F238E27FC236}">
                <a16:creationId xmlns:a16="http://schemas.microsoft.com/office/drawing/2014/main" id="{F1790E6B-6640-58D6-71C0-0770952B4672}"/>
              </a:ext>
            </a:extLst>
          </p:cNvPr>
          <p:cNvSpPr/>
          <p:nvPr/>
        </p:nvSpPr>
        <p:spPr>
          <a:xfrm>
            <a:off x="7552481" y="135839"/>
            <a:ext cx="3692324" cy="369332"/>
          </a:xfrm>
          <a:prstGeom prst="rect">
            <a:avLst/>
          </a:prstGeom>
          <a:no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Rectangle 6">
            <a:extLst>
              <a:ext uri="{FF2B5EF4-FFF2-40B4-BE49-F238E27FC236}">
                <a16:creationId xmlns:a16="http://schemas.microsoft.com/office/drawing/2014/main" id="{B488148E-E579-6CB5-9F35-E008A0ACDB0B}"/>
              </a:ext>
            </a:extLst>
          </p:cNvPr>
          <p:cNvSpPr/>
          <p:nvPr/>
        </p:nvSpPr>
        <p:spPr>
          <a:xfrm>
            <a:off x="103037" y="5649891"/>
            <a:ext cx="5713241" cy="835215"/>
          </a:xfrm>
          <a:prstGeom prst="rect">
            <a:avLst/>
          </a:prstGeom>
          <a:noFill/>
          <a:ln w="5715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Oval 7">
            <a:extLst>
              <a:ext uri="{FF2B5EF4-FFF2-40B4-BE49-F238E27FC236}">
                <a16:creationId xmlns:a16="http://schemas.microsoft.com/office/drawing/2014/main" id="{4A2905C8-3A41-FAC4-2D6D-F7671ACC271E}"/>
              </a:ext>
            </a:extLst>
          </p:cNvPr>
          <p:cNvSpPr/>
          <p:nvPr/>
        </p:nvSpPr>
        <p:spPr>
          <a:xfrm>
            <a:off x="5485169" y="687224"/>
            <a:ext cx="771625" cy="771625"/>
          </a:xfrm>
          <a:prstGeom prst="ellipse">
            <a:avLst/>
          </a:prstGeom>
          <a:solidFill>
            <a:srgbClr val="FFFF00"/>
          </a:solidFill>
          <a:ln w="38100">
            <a:solidFill>
              <a:srgbClr val="7030A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TextBox 8">
            <a:extLst>
              <a:ext uri="{FF2B5EF4-FFF2-40B4-BE49-F238E27FC236}">
                <a16:creationId xmlns:a16="http://schemas.microsoft.com/office/drawing/2014/main" id="{E745F118-E74E-945E-5DE6-FE2BB3D6FE8A}"/>
              </a:ext>
            </a:extLst>
          </p:cNvPr>
          <p:cNvSpPr txBox="1"/>
          <p:nvPr/>
        </p:nvSpPr>
        <p:spPr>
          <a:xfrm>
            <a:off x="5577203" y="804954"/>
            <a:ext cx="601347" cy="523220"/>
          </a:xfrm>
          <a:prstGeom prst="rect">
            <a:avLst/>
          </a:prstGeom>
          <a:noFill/>
        </p:spPr>
        <p:txBody>
          <a:bodyPr wrap="square" rtlCol="0">
            <a:spAutoFit/>
          </a:bodyPr>
          <a:lstStyle/>
          <a:p>
            <a:r>
              <a:rPr lang="en-US" sz="2800" b="1" dirty="0"/>
              <a:t>69</a:t>
            </a:r>
          </a:p>
        </p:txBody>
      </p:sp>
      <p:sp>
        <p:nvSpPr>
          <p:cNvPr id="10" name="TextBox 9">
            <a:extLst>
              <a:ext uri="{FF2B5EF4-FFF2-40B4-BE49-F238E27FC236}">
                <a16:creationId xmlns:a16="http://schemas.microsoft.com/office/drawing/2014/main" id="{42B5E182-5B4C-F096-B04E-51BFBE1C4754}"/>
              </a:ext>
            </a:extLst>
          </p:cNvPr>
          <p:cNvSpPr txBox="1"/>
          <p:nvPr/>
        </p:nvSpPr>
        <p:spPr>
          <a:xfrm>
            <a:off x="5961934" y="5631664"/>
            <a:ext cx="6230065" cy="1200329"/>
          </a:xfrm>
          <a:prstGeom prst="rect">
            <a:avLst/>
          </a:prstGeom>
          <a:noFill/>
        </p:spPr>
        <p:txBody>
          <a:bodyPr wrap="square" numCol="3">
            <a:spAutoFit/>
          </a:bodyPr>
          <a:lstStyle/>
          <a:p>
            <a:r>
              <a:rPr lang="en-US" altLang="ja-JP" sz="1400" dirty="0">
                <a:ea typeface="DengXian" panose="02010600030101010101" pitchFamily="2" charset="-122"/>
              </a:rPr>
              <a:t>• </a:t>
            </a:r>
            <a:r>
              <a:rPr lang="en-US" altLang="zh-TW" sz="1400" dirty="0"/>
              <a:t>Hanja: </a:t>
            </a:r>
            <a:r>
              <a:rPr lang="zh-TW" altLang="en-US" sz="1400" dirty="0">
                <a:ea typeface="DengXian" panose="02010600030101010101" pitchFamily="2" charset="-122"/>
              </a:rPr>
              <a:t> 明       </a:t>
            </a:r>
            <a:endParaRPr lang="en-US" altLang="zh-TW" sz="1400" dirty="0">
              <a:ea typeface="DengXian" panose="02010600030101010101" pitchFamily="2" charset="-122"/>
            </a:endParaRPr>
          </a:p>
          <a:p>
            <a:r>
              <a:rPr lang="en-US" altLang="zh-TW" sz="1400" dirty="0">
                <a:ea typeface="DengXian" panose="02010600030101010101" pitchFamily="2" charset="-122"/>
              </a:rPr>
              <a:t>• Korean: </a:t>
            </a:r>
            <a:r>
              <a:rPr lang="en-US" altLang="zh-TW" sz="1400" dirty="0" err="1">
                <a:ea typeface="DengXian" panose="02010600030101010101" pitchFamily="2" charset="-122"/>
              </a:rPr>
              <a:t>myeong</a:t>
            </a:r>
            <a:r>
              <a:rPr lang="en-US" altLang="zh-TW" sz="1400" dirty="0">
                <a:ea typeface="DengXian" panose="02010600030101010101" pitchFamily="2" charset="-122"/>
              </a:rPr>
              <a:t> (</a:t>
            </a:r>
            <a:r>
              <a:rPr lang="ko-KR" altLang="en-US" sz="1400" dirty="0">
                <a:latin typeface="+mn-ea"/>
              </a:rPr>
              <a:t>명</a:t>
            </a:r>
            <a:r>
              <a:rPr lang="en-US" altLang="ko-KR" sz="1400" dirty="0">
                <a:ea typeface="DengXian" panose="02010600030101010101" pitchFamily="2" charset="-122"/>
              </a:rPr>
              <a:t>)  </a:t>
            </a:r>
            <a:endParaRPr lang="en-US" altLang="zh-TW" sz="1400" dirty="0">
              <a:ea typeface="DengXian" panose="02010600030101010101" pitchFamily="2" charset="-122"/>
            </a:endParaRPr>
          </a:p>
          <a:p>
            <a:r>
              <a:rPr lang="en-US" altLang="zh-TW" sz="1400" dirty="0">
                <a:ea typeface="DengXian" panose="02010600030101010101" pitchFamily="2" charset="-122"/>
              </a:rPr>
              <a:t>• strokes: 8      </a:t>
            </a:r>
          </a:p>
          <a:p>
            <a:r>
              <a:rPr lang="en-US" altLang="zh-TW" sz="1400" dirty="0">
                <a:ea typeface="DengXian" panose="02010600030101010101" pitchFamily="2" charset="-122"/>
              </a:rPr>
              <a:t>• radical: 72+4 (</a:t>
            </a:r>
            <a:r>
              <a:rPr lang="zh-TW" altLang="en-US" sz="1400" dirty="0">
                <a:ea typeface="DengXian" panose="02010600030101010101" pitchFamily="2" charset="-122"/>
              </a:rPr>
              <a:t>日</a:t>
            </a:r>
            <a:r>
              <a:rPr lang="en-US" altLang="zh-TW" sz="1400" dirty="0">
                <a:ea typeface="DengXian" panose="02010600030101010101" pitchFamily="2" charset="-122"/>
              </a:rPr>
              <a:t>)</a:t>
            </a:r>
          </a:p>
          <a:p>
            <a:r>
              <a:rPr lang="en-US" altLang="zh-TW" sz="1400" dirty="0">
                <a:ea typeface="DengXian" panose="02010600030101010101" pitchFamily="2" charset="-122"/>
              </a:rPr>
              <a:t>• Japanese: myō, </a:t>
            </a:r>
            <a:r>
              <a:rPr lang="ja-JP" altLang="en-US" sz="1400" dirty="0">
                <a:ea typeface="DengXian" panose="02010600030101010101" pitchFamily="2" charset="-122"/>
              </a:rPr>
              <a:t>みょう </a:t>
            </a:r>
            <a:r>
              <a:rPr lang="en-US" altLang="ja-JP" sz="1400" dirty="0">
                <a:ea typeface="DengXian" panose="02010600030101010101" pitchFamily="2" charset="-122"/>
              </a:rPr>
              <a:t>(</a:t>
            </a:r>
            <a:r>
              <a:rPr lang="en-US" altLang="zh-TW" sz="1400" dirty="0" err="1">
                <a:ea typeface="DengXian" panose="02010600030101010101" pitchFamily="2" charset="-122"/>
              </a:rPr>
              <a:t>kun</a:t>
            </a:r>
            <a:r>
              <a:rPr lang="en-US" altLang="zh-TW" sz="1400" dirty="0">
                <a:ea typeface="DengXian" panose="02010600030101010101" pitchFamily="2" charset="-122"/>
              </a:rPr>
              <a:t>: </a:t>
            </a:r>
            <a:r>
              <a:rPr lang="en-US" altLang="zh-TW" sz="1400" dirty="0" err="1">
                <a:ea typeface="DengXian" panose="02010600030101010101" pitchFamily="2" charset="-122"/>
              </a:rPr>
              <a:t>akari</a:t>
            </a:r>
            <a:r>
              <a:rPr lang="en-US" altLang="zh-TW" sz="1400" dirty="0">
                <a:ea typeface="DengXian" panose="02010600030101010101" pitchFamily="2" charset="-122"/>
              </a:rPr>
              <a:t>, </a:t>
            </a:r>
            <a:r>
              <a:rPr lang="ja-JP" altLang="en-US" sz="1400" dirty="0">
                <a:ea typeface="DengXian" panose="02010600030101010101" pitchFamily="2" charset="-122"/>
              </a:rPr>
              <a:t>あかり</a:t>
            </a:r>
            <a:r>
              <a:rPr lang="en-US" altLang="ja-JP" sz="1400" dirty="0">
                <a:ea typeface="DengXian" panose="02010600030101010101" pitchFamily="2" charset="-122"/>
              </a:rPr>
              <a:t>)     </a:t>
            </a:r>
          </a:p>
          <a:p>
            <a:r>
              <a:rPr lang="en-US" altLang="ja-JP" sz="1400" dirty="0">
                <a:ea typeface="DengXian" panose="02010600030101010101" pitchFamily="2" charset="-122"/>
              </a:rPr>
              <a:t>• </a:t>
            </a:r>
            <a:r>
              <a:rPr lang="en-US" altLang="zh-TW" sz="1400" dirty="0">
                <a:ea typeface="DengXian" panose="02010600030101010101" pitchFamily="2" charset="-122"/>
              </a:rPr>
              <a:t>JLPT: N4</a:t>
            </a:r>
          </a:p>
          <a:p>
            <a:r>
              <a:rPr lang="en-US" altLang="zh-TW" sz="1400" dirty="0">
                <a:ea typeface="DengXian" panose="02010600030101010101" pitchFamily="2" charset="-122"/>
              </a:rPr>
              <a:t>• meaning: bright, clear</a:t>
            </a:r>
          </a:p>
          <a:p>
            <a:r>
              <a:rPr lang="en-US" altLang="zh-TW" sz="1400" dirty="0">
                <a:ea typeface="DengXian" panose="02010600030101010101" pitchFamily="2" charset="-122"/>
              </a:rPr>
              <a:t>• pinyin: míng</a:t>
            </a:r>
          </a:p>
          <a:p>
            <a:r>
              <a:rPr lang="en-US" altLang="zh-TW" sz="1400" dirty="0">
                <a:ea typeface="DengXian" panose="02010600030101010101" pitchFamily="2" charset="-122"/>
              </a:rPr>
              <a:t>• 4 location(s): Thousand, </a:t>
            </a:r>
            <a:r>
              <a:rPr lang="en-US" altLang="zh-TW" sz="1400" dirty="0" err="1">
                <a:ea typeface="DengXian" panose="02010600030101010101" pitchFamily="2" charset="-122"/>
              </a:rPr>
              <a:t>Yebul</a:t>
            </a:r>
            <a:r>
              <a:rPr lang="en-US" altLang="zh-TW" sz="1400" dirty="0">
                <a:ea typeface="DengXian" panose="02010600030101010101" pitchFamily="2" charset="-122"/>
              </a:rPr>
              <a:t> </a:t>
            </a:r>
            <a:r>
              <a:rPr lang="en-US" altLang="zh-TW" sz="1400" dirty="0" err="1">
                <a:ea typeface="DengXian" panose="02010600030101010101" pitchFamily="2" charset="-122"/>
              </a:rPr>
              <a:t>XuanZang</a:t>
            </a:r>
            <a:r>
              <a:rPr lang="en-US" altLang="zh-TW" sz="1400" dirty="0">
                <a:ea typeface="DengXian" panose="02010600030101010101" pitchFamily="2" charset="-122"/>
              </a:rPr>
              <a:t> Morning</a:t>
            </a:r>
          </a:p>
          <a:p>
            <a:r>
              <a:rPr lang="en-US" altLang="zh-TW" sz="1400" dirty="0">
                <a:ea typeface="DengXian" panose="02010600030101010101" pitchFamily="2" charset="-122"/>
              </a:rPr>
              <a:t>•  comp: </a:t>
            </a:r>
            <a:r>
              <a:rPr lang="zh-TW" altLang="en-US" sz="1400" dirty="0">
                <a:latin typeface="DengXian" panose="02010600030101010101" pitchFamily="2" charset="-122"/>
                <a:ea typeface="DengXian" panose="02010600030101010101" pitchFamily="2" charset="-122"/>
              </a:rPr>
              <a:t>日 </a:t>
            </a:r>
            <a:r>
              <a:rPr lang="en-US" altLang="zh-TW" sz="1400" dirty="0">
                <a:latin typeface="DengXian" panose="02010600030101010101" pitchFamily="2" charset="-122"/>
                <a:ea typeface="DengXian" panose="02010600030101010101" pitchFamily="2" charset="-122"/>
              </a:rPr>
              <a:t>+ </a:t>
            </a:r>
            <a:r>
              <a:rPr lang="zh-TW" altLang="en-US" sz="1400" dirty="0">
                <a:latin typeface="DengXian" panose="02010600030101010101" pitchFamily="2" charset="-122"/>
                <a:ea typeface="DengXian" panose="02010600030101010101" pitchFamily="2" charset="-122"/>
              </a:rPr>
              <a:t>月</a:t>
            </a:r>
            <a:endParaRPr lang="en-US" altLang="zh-TW" sz="1400" dirty="0">
              <a:latin typeface="DengXian" panose="02010600030101010101" pitchFamily="2" charset="-122"/>
              <a:ea typeface="DengXian" panose="02010600030101010101" pitchFamily="2" charset="-122"/>
            </a:endParaRPr>
          </a:p>
          <a:p>
            <a:r>
              <a:rPr lang="en-US" altLang="zh-TW" sz="1400" dirty="0">
                <a:ea typeface="DengXian" panose="02010600030101010101" pitchFamily="2" charset="-122"/>
              </a:rPr>
              <a:t>•</a:t>
            </a:r>
            <a:r>
              <a:rPr lang="en-US" altLang="zh-TW" sz="1400" dirty="0">
                <a:latin typeface="DengXian" panose="02010600030101010101" pitchFamily="2" charset="-122"/>
                <a:ea typeface="DengXian" panose="02010600030101010101" pitchFamily="2" charset="-122"/>
              </a:rPr>
              <a:t> </a:t>
            </a:r>
            <a:r>
              <a:rPr lang="en-US" altLang="zh-TW" sz="1400" dirty="0">
                <a:ea typeface="DengXian" panose="02010600030101010101" pitchFamily="2" charset="-122"/>
              </a:rPr>
              <a:t>sub: </a:t>
            </a:r>
            <a:r>
              <a:rPr lang="zh-TW" altLang="en-US" sz="1400" dirty="0">
                <a:ea typeface="DengXian" panose="02010600030101010101" pitchFamily="2" charset="-122"/>
              </a:rPr>
              <a:t>囗一</a:t>
            </a:r>
            <a:endParaRPr lang="en-US" sz="1400" dirty="0">
              <a:ea typeface="DengXian" panose="02010600030101010101" pitchFamily="2" charset="-122"/>
            </a:endParaRPr>
          </a:p>
        </p:txBody>
      </p:sp>
      <p:sp>
        <p:nvSpPr>
          <p:cNvPr id="11" name="Rectangle 10">
            <a:extLst>
              <a:ext uri="{FF2B5EF4-FFF2-40B4-BE49-F238E27FC236}">
                <a16:creationId xmlns:a16="http://schemas.microsoft.com/office/drawing/2014/main" id="{92545C9F-8EDE-506C-DD1A-A10D191E79AC}"/>
              </a:ext>
            </a:extLst>
          </p:cNvPr>
          <p:cNvSpPr/>
          <p:nvPr/>
        </p:nvSpPr>
        <p:spPr>
          <a:xfrm>
            <a:off x="6013453" y="5649891"/>
            <a:ext cx="6075510" cy="1144448"/>
          </a:xfrm>
          <a:prstGeom prst="rect">
            <a:avLst/>
          </a:prstGeom>
          <a:no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2" name="2024_11_08_233419">
            <a:hlinkClick r:id="" action="ppaction://media"/>
            <a:extLst>
              <a:ext uri="{FF2B5EF4-FFF2-40B4-BE49-F238E27FC236}">
                <a16:creationId xmlns:a16="http://schemas.microsoft.com/office/drawing/2014/main" id="{BE0D0175-2366-75E0-5581-F0AE1B8499C1}"/>
              </a:ext>
            </a:extLst>
          </p:cNvPr>
          <p:cNvPicPr>
            <a:picLocks noChangeAspect="1"/>
          </p:cNvPicPr>
          <p:nvPr>
            <a:videoFile r:link="rId2"/>
            <p:extLst>
              <p:ext uri="{DAA4B4D4-6D71-4841-9C94-3DE7FCFB9230}">
                <p14:media xmlns:p14="http://schemas.microsoft.com/office/powerpoint/2010/main" r:embed="rId1"/>
              </p:ext>
            </p:extLst>
          </p:nvPr>
        </p:nvPicPr>
        <p:blipFill>
          <a:blip r:embed="rId5"/>
          <a:stretch>
            <a:fillRect/>
          </a:stretch>
        </p:blipFill>
        <p:spPr>
          <a:xfrm>
            <a:off x="6790640" y="571338"/>
            <a:ext cx="5029373" cy="4995619"/>
          </a:xfrm>
          <a:prstGeom prst="rect">
            <a:avLst/>
          </a:prstGeom>
        </p:spPr>
      </p:pic>
      <p:cxnSp>
        <p:nvCxnSpPr>
          <p:cNvPr id="14" name="Straight Arrow Connector 13">
            <a:extLst>
              <a:ext uri="{FF2B5EF4-FFF2-40B4-BE49-F238E27FC236}">
                <a16:creationId xmlns:a16="http://schemas.microsoft.com/office/drawing/2014/main" id="{E84DA6B0-9461-E8C5-D820-D4A8DE00295E}"/>
              </a:ext>
            </a:extLst>
          </p:cNvPr>
          <p:cNvCxnSpPr/>
          <p:nvPr/>
        </p:nvCxnSpPr>
        <p:spPr>
          <a:xfrm>
            <a:off x="983848" y="804954"/>
            <a:ext cx="0" cy="314780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16" name="Straight Connector 15">
            <a:extLst>
              <a:ext uri="{FF2B5EF4-FFF2-40B4-BE49-F238E27FC236}">
                <a16:creationId xmlns:a16="http://schemas.microsoft.com/office/drawing/2014/main" id="{69E69E80-E00F-1DE4-8E6D-64FA5720DE99}"/>
              </a:ext>
            </a:extLst>
          </p:cNvPr>
          <p:cNvCxnSpPr/>
          <p:nvPr/>
        </p:nvCxnSpPr>
        <p:spPr>
          <a:xfrm>
            <a:off x="1140106" y="804954"/>
            <a:ext cx="978060" cy="0"/>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18" name="Straight Arrow Connector 17">
            <a:extLst>
              <a:ext uri="{FF2B5EF4-FFF2-40B4-BE49-F238E27FC236}">
                <a16:creationId xmlns:a16="http://schemas.microsoft.com/office/drawing/2014/main" id="{62EC1702-7382-AD5E-129D-607E2ACC4F59}"/>
              </a:ext>
            </a:extLst>
          </p:cNvPr>
          <p:cNvCxnSpPr/>
          <p:nvPr/>
        </p:nvCxnSpPr>
        <p:spPr>
          <a:xfrm>
            <a:off x="2118166" y="804954"/>
            <a:ext cx="0" cy="2916307"/>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20" name="Straight Arrow Connector 19">
            <a:extLst>
              <a:ext uri="{FF2B5EF4-FFF2-40B4-BE49-F238E27FC236}">
                <a16:creationId xmlns:a16="http://schemas.microsoft.com/office/drawing/2014/main" id="{78AF1650-5F9E-D9E8-0396-611F1E8AE544}"/>
              </a:ext>
            </a:extLst>
          </p:cNvPr>
          <p:cNvCxnSpPr/>
          <p:nvPr/>
        </p:nvCxnSpPr>
        <p:spPr>
          <a:xfrm>
            <a:off x="1140106" y="2147104"/>
            <a:ext cx="781291" cy="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22" name="Straight Arrow Connector 21">
            <a:extLst>
              <a:ext uri="{FF2B5EF4-FFF2-40B4-BE49-F238E27FC236}">
                <a16:creationId xmlns:a16="http://schemas.microsoft.com/office/drawing/2014/main" id="{978517C3-FAF8-F672-63C4-EE400EF042A6}"/>
              </a:ext>
            </a:extLst>
          </p:cNvPr>
          <p:cNvCxnSpPr/>
          <p:nvPr/>
        </p:nvCxnSpPr>
        <p:spPr>
          <a:xfrm>
            <a:off x="1140106" y="3541853"/>
            <a:ext cx="769717" cy="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24" name="Straight Connector 23">
            <a:extLst>
              <a:ext uri="{FF2B5EF4-FFF2-40B4-BE49-F238E27FC236}">
                <a16:creationId xmlns:a16="http://schemas.microsoft.com/office/drawing/2014/main" id="{49ADD6D4-0006-DA06-65A1-4BBE6CC36278}"/>
              </a:ext>
            </a:extLst>
          </p:cNvPr>
          <p:cNvCxnSpPr/>
          <p:nvPr/>
        </p:nvCxnSpPr>
        <p:spPr>
          <a:xfrm>
            <a:off x="3055716" y="687224"/>
            <a:ext cx="0" cy="2657860"/>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26" name="Straight Arrow Connector 25">
            <a:extLst>
              <a:ext uri="{FF2B5EF4-FFF2-40B4-BE49-F238E27FC236}">
                <a16:creationId xmlns:a16="http://schemas.microsoft.com/office/drawing/2014/main" id="{9F21E491-613B-44C3-90B2-4F0D215A75D7}"/>
              </a:ext>
            </a:extLst>
          </p:cNvPr>
          <p:cNvCxnSpPr/>
          <p:nvPr/>
        </p:nvCxnSpPr>
        <p:spPr>
          <a:xfrm flipH="1">
            <a:off x="2558005" y="3345084"/>
            <a:ext cx="486137" cy="1388962"/>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28" name="Straight Connector 27">
            <a:extLst>
              <a:ext uri="{FF2B5EF4-FFF2-40B4-BE49-F238E27FC236}">
                <a16:creationId xmlns:a16="http://schemas.microsoft.com/office/drawing/2014/main" id="{27D7383C-9076-5D14-9264-B2B1C2F71244}"/>
              </a:ext>
            </a:extLst>
          </p:cNvPr>
          <p:cNvCxnSpPr/>
          <p:nvPr/>
        </p:nvCxnSpPr>
        <p:spPr>
          <a:xfrm>
            <a:off x="3218069" y="640786"/>
            <a:ext cx="1433642" cy="0"/>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30" name="Straight Connector 29">
            <a:extLst>
              <a:ext uri="{FF2B5EF4-FFF2-40B4-BE49-F238E27FC236}">
                <a16:creationId xmlns:a16="http://schemas.microsoft.com/office/drawing/2014/main" id="{750ED1BB-E5CF-BBD7-91B3-222E77A21117}"/>
              </a:ext>
            </a:extLst>
          </p:cNvPr>
          <p:cNvCxnSpPr>
            <a:cxnSpLocks/>
          </p:cNvCxnSpPr>
          <p:nvPr/>
        </p:nvCxnSpPr>
        <p:spPr>
          <a:xfrm>
            <a:off x="4647235" y="636608"/>
            <a:ext cx="0" cy="4097438"/>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32" name="Straight Arrow Connector 31">
            <a:extLst>
              <a:ext uri="{FF2B5EF4-FFF2-40B4-BE49-F238E27FC236}">
                <a16:creationId xmlns:a16="http://schemas.microsoft.com/office/drawing/2014/main" id="{C0FECB48-8B69-C8DF-9066-B91C094A88B5}"/>
              </a:ext>
            </a:extLst>
          </p:cNvPr>
          <p:cNvCxnSpPr>
            <a:cxnSpLocks/>
          </p:cNvCxnSpPr>
          <p:nvPr/>
        </p:nvCxnSpPr>
        <p:spPr>
          <a:xfrm flipH="1" flipV="1">
            <a:off x="3934890" y="4612511"/>
            <a:ext cx="716821" cy="121535"/>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36" name="Straight Arrow Connector 35">
            <a:extLst>
              <a:ext uri="{FF2B5EF4-FFF2-40B4-BE49-F238E27FC236}">
                <a16:creationId xmlns:a16="http://schemas.microsoft.com/office/drawing/2014/main" id="{489ADD9A-F0A9-13B3-464A-C0AB73D7DF96}"/>
              </a:ext>
            </a:extLst>
          </p:cNvPr>
          <p:cNvCxnSpPr/>
          <p:nvPr/>
        </p:nvCxnSpPr>
        <p:spPr>
          <a:xfrm>
            <a:off x="3218069" y="1794076"/>
            <a:ext cx="1180311" cy="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38" name="Straight Arrow Connector 37">
            <a:extLst>
              <a:ext uri="{FF2B5EF4-FFF2-40B4-BE49-F238E27FC236}">
                <a16:creationId xmlns:a16="http://schemas.microsoft.com/office/drawing/2014/main" id="{BFC2B110-95B2-781A-BEBA-3380296DAF30}"/>
              </a:ext>
            </a:extLst>
          </p:cNvPr>
          <p:cNvCxnSpPr/>
          <p:nvPr/>
        </p:nvCxnSpPr>
        <p:spPr>
          <a:xfrm>
            <a:off x="3218069" y="2974694"/>
            <a:ext cx="1220822" cy="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sp>
        <p:nvSpPr>
          <p:cNvPr id="40" name="TextBox 39">
            <a:extLst>
              <a:ext uri="{FF2B5EF4-FFF2-40B4-BE49-F238E27FC236}">
                <a16:creationId xmlns:a16="http://schemas.microsoft.com/office/drawing/2014/main" id="{64851255-E7BB-B76B-8939-14E91B5865AF}"/>
              </a:ext>
            </a:extLst>
          </p:cNvPr>
          <p:cNvSpPr txBox="1"/>
          <p:nvPr/>
        </p:nvSpPr>
        <p:spPr>
          <a:xfrm>
            <a:off x="522172" y="995423"/>
            <a:ext cx="383430" cy="369332"/>
          </a:xfrm>
          <a:prstGeom prst="rect">
            <a:avLst/>
          </a:prstGeom>
          <a:noFill/>
        </p:spPr>
        <p:txBody>
          <a:bodyPr wrap="square" rtlCol="0">
            <a:spAutoFit/>
          </a:bodyPr>
          <a:lstStyle/>
          <a:p>
            <a:r>
              <a:rPr lang="en-US" b="1" dirty="0"/>
              <a:t>1</a:t>
            </a:r>
          </a:p>
        </p:txBody>
      </p:sp>
      <p:sp>
        <p:nvSpPr>
          <p:cNvPr id="41" name="TextBox 40">
            <a:extLst>
              <a:ext uri="{FF2B5EF4-FFF2-40B4-BE49-F238E27FC236}">
                <a16:creationId xmlns:a16="http://schemas.microsoft.com/office/drawing/2014/main" id="{8640F08B-746B-57DB-B2D5-E7167A99DF1A}"/>
              </a:ext>
            </a:extLst>
          </p:cNvPr>
          <p:cNvSpPr txBox="1"/>
          <p:nvPr/>
        </p:nvSpPr>
        <p:spPr>
          <a:xfrm>
            <a:off x="1140106" y="295113"/>
            <a:ext cx="342455" cy="369332"/>
          </a:xfrm>
          <a:prstGeom prst="rect">
            <a:avLst/>
          </a:prstGeom>
          <a:noFill/>
        </p:spPr>
        <p:txBody>
          <a:bodyPr wrap="square" rtlCol="0">
            <a:spAutoFit/>
          </a:bodyPr>
          <a:lstStyle/>
          <a:p>
            <a:r>
              <a:rPr lang="en-US" b="1" dirty="0"/>
              <a:t>2</a:t>
            </a:r>
          </a:p>
        </p:txBody>
      </p:sp>
      <p:sp>
        <p:nvSpPr>
          <p:cNvPr id="42" name="TextBox 41">
            <a:extLst>
              <a:ext uri="{FF2B5EF4-FFF2-40B4-BE49-F238E27FC236}">
                <a16:creationId xmlns:a16="http://schemas.microsoft.com/office/drawing/2014/main" id="{5493BB91-0988-ACCB-A283-ECA1000DD3C4}"/>
              </a:ext>
            </a:extLst>
          </p:cNvPr>
          <p:cNvSpPr txBox="1"/>
          <p:nvPr/>
        </p:nvSpPr>
        <p:spPr>
          <a:xfrm>
            <a:off x="1327942" y="1646822"/>
            <a:ext cx="434051" cy="369332"/>
          </a:xfrm>
          <a:prstGeom prst="rect">
            <a:avLst/>
          </a:prstGeom>
          <a:noFill/>
        </p:spPr>
        <p:txBody>
          <a:bodyPr wrap="square" rtlCol="0">
            <a:spAutoFit/>
          </a:bodyPr>
          <a:lstStyle/>
          <a:p>
            <a:r>
              <a:rPr lang="en-US" b="1" dirty="0"/>
              <a:t>3</a:t>
            </a:r>
          </a:p>
        </p:txBody>
      </p:sp>
      <p:sp>
        <p:nvSpPr>
          <p:cNvPr id="43" name="TextBox 42">
            <a:extLst>
              <a:ext uri="{FF2B5EF4-FFF2-40B4-BE49-F238E27FC236}">
                <a16:creationId xmlns:a16="http://schemas.microsoft.com/office/drawing/2014/main" id="{4131ACDB-BDC2-2E6C-3D3E-704E4CA48406}"/>
              </a:ext>
            </a:extLst>
          </p:cNvPr>
          <p:cNvSpPr txBox="1"/>
          <p:nvPr/>
        </p:nvSpPr>
        <p:spPr>
          <a:xfrm>
            <a:off x="1303656" y="3014331"/>
            <a:ext cx="240061" cy="369332"/>
          </a:xfrm>
          <a:prstGeom prst="rect">
            <a:avLst/>
          </a:prstGeom>
          <a:noFill/>
        </p:spPr>
        <p:txBody>
          <a:bodyPr wrap="square" rtlCol="0">
            <a:spAutoFit/>
          </a:bodyPr>
          <a:lstStyle/>
          <a:p>
            <a:r>
              <a:rPr lang="en-US" b="1" dirty="0"/>
              <a:t>4</a:t>
            </a:r>
          </a:p>
        </p:txBody>
      </p:sp>
      <p:sp>
        <p:nvSpPr>
          <p:cNvPr id="44" name="TextBox 43">
            <a:extLst>
              <a:ext uri="{FF2B5EF4-FFF2-40B4-BE49-F238E27FC236}">
                <a16:creationId xmlns:a16="http://schemas.microsoft.com/office/drawing/2014/main" id="{BF412488-4D5D-970B-F3C7-447C3FFB4C52}"/>
              </a:ext>
            </a:extLst>
          </p:cNvPr>
          <p:cNvSpPr txBox="1"/>
          <p:nvPr/>
        </p:nvSpPr>
        <p:spPr>
          <a:xfrm>
            <a:off x="2607864" y="707140"/>
            <a:ext cx="325455" cy="369332"/>
          </a:xfrm>
          <a:prstGeom prst="rect">
            <a:avLst/>
          </a:prstGeom>
          <a:noFill/>
        </p:spPr>
        <p:txBody>
          <a:bodyPr wrap="square" rtlCol="0">
            <a:spAutoFit/>
          </a:bodyPr>
          <a:lstStyle/>
          <a:p>
            <a:r>
              <a:rPr lang="en-US" b="1" dirty="0"/>
              <a:t>5</a:t>
            </a:r>
          </a:p>
        </p:txBody>
      </p:sp>
      <p:sp>
        <p:nvSpPr>
          <p:cNvPr id="45" name="TextBox 44">
            <a:extLst>
              <a:ext uri="{FF2B5EF4-FFF2-40B4-BE49-F238E27FC236}">
                <a16:creationId xmlns:a16="http://schemas.microsoft.com/office/drawing/2014/main" id="{3D4A3A0D-4792-D300-3AC5-DE2917949994}"/>
              </a:ext>
            </a:extLst>
          </p:cNvPr>
          <p:cNvSpPr txBox="1"/>
          <p:nvPr/>
        </p:nvSpPr>
        <p:spPr>
          <a:xfrm>
            <a:off x="3334974" y="154066"/>
            <a:ext cx="342455" cy="369332"/>
          </a:xfrm>
          <a:prstGeom prst="rect">
            <a:avLst/>
          </a:prstGeom>
          <a:noFill/>
        </p:spPr>
        <p:txBody>
          <a:bodyPr wrap="square" rtlCol="0">
            <a:spAutoFit/>
          </a:bodyPr>
          <a:lstStyle/>
          <a:p>
            <a:r>
              <a:rPr lang="en-US" b="1" dirty="0"/>
              <a:t>6</a:t>
            </a:r>
          </a:p>
        </p:txBody>
      </p:sp>
      <p:sp>
        <p:nvSpPr>
          <p:cNvPr id="46" name="TextBox 45">
            <a:extLst>
              <a:ext uri="{FF2B5EF4-FFF2-40B4-BE49-F238E27FC236}">
                <a16:creationId xmlns:a16="http://schemas.microsoft.com/office/drawing/2014/main" id="{20D69782-7C4B-D4DA-C92D-3C09994E1E4B}"/>
              </a:ext>
            </a:extLst>
          </p:cNvPr>
          <p:cNvSpPr txBox="1"/>
          <p:nvPr/>
        </p:nvSpPr>
        <p:spPr>
          <a:xfrm>
            <a:off x="3492778" y="1306481"/>
            <a:ext cx="511060" cy="369332"/>
          </a:xfrm>
          <a:prstGeom prst="rect">
            <a:avLst/>
          </a:prstGeom>
          <a:noFill/>
        </p:spPr>
        <p:txBody>
          <a:bodyPr wrap="square" rtlCol="0">
            <a:spAutoFit/>
          </a:bodyPr>
          <a:lstStyle/>
          <a:p>
            <a:r>
              <a:rPr lang="en-US" b="1" dirty="0"/>
              <a:t>7</a:t>
            </a:r>
          </a:p>
        </p:txBody>
      </p:sp>
      <p:sp>
        <p:nvSpPr>
          <p:cNvPr id="47" name="TextBox 46">
            <a:extLst>
              <a:ext uri="{FF2B5EF4-FFF2-40B4-BE49-F238E27FC236}">
                <a16:creationId xmlns:a16="http://schemas.microsoft.com/office/drawing/2014/main" id="{FF39C21A-D041-717D-A10C-A711173200EC}"/>
              </a:ext>
            </a:extLst>
          </p:cNvPr>
          <p:cNvSpPr txBox="1"/>
          <p:nvPr/>
        </p:nvSpPr>
        <p:spPr>
          <a:xfrm>
            <a:off x="3483206" y="2476258"/>
            <a:ext cx="431815" cy="369332"/>
          </a:xfrm>
          <a:prstGeom prst="rect">
            <a:avLst/>
          </a:prstGeom>
          <a:noFill/>
        </p:spPr>
        <p:txBody>
          <a:bodyPr wrap="square" rtlCol="0">
            <a:spAutoFit/>
          </a:bodyPr>
          <a:lstStyle/>
          <a:p>
            <a:r>
              <a:rPr lang="en-US" b="1" dirty="0">
                <a:highlight>
                  <a:srgbClr val="00FF00"/>
                </a:highlight>
              </a:rPr>
              <a:t>8</a:t>
            </a:r>
          </a:p>
        </p:txBody>
      </p:sp>
    </p:spTree>
    <p:extLst>
      <p:ext uri="{BB962C8B-B14F-4D97-AF65-F5344CB8AC3E}">
        <p14:creationId xmlns:p14="http://schemas.microsoft.com/office/powerpoint/2010/main" val="143096024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mediacall" presetSubtype="0" fill="hold" nodeType="clickEffect">
                                  <p:stCondLst>
                                    <p:cond delay="0"/>
                                  </p:stCondLst>
                                  <p:childTnLst>
                                    <p:cmd type="call" cmd="playFrom(0.0)">
                                      <p:cBhvr>
                                        <p:cTn id="6" dur="12934" fill="hold"/>
                                        <p:tgtEl>
                                          <p:spTgt spid="12"/>
                                        </p:tgtEl>
                                      </p:cBhvr>
                                    </p:cmd>
                                  </p:childTnLst>
                                </p:cTn>
                              </p:par>
                            </p:childTnLst>
                          </p:cTn>
                        </p:par>
                      </p:childTnLst>
                    </p:cTn>
                  </p:par>
                </p:childTnLst>
              </p:cTn>
              <p:prevCondLst>
                <p:cond evt="onPrev" delay="0">
                  <p:tgtEl>
                    <p:sldTgt/>
                  </p:tgtEl>
                </p:cond>
              </p:prevCondLst>
              <p:nextCondLst>
                <p:cond evt="onNext" delay="0">
                  <p:tgtEl>
                    <p:sldTgt/>
                  </p:tgtEl>
                </p:cond>
              </p:nextCondLst>
            </p:seq>
            <p:video>
              <p:cMediaNode vol="80000">
                <p:cTn id="7" fill="hold" display="0">
                  <p:stCondLst>
                    <p:cond delay="indefinite"/>
                  </p:stCondLst>
                </p:cTn>
                <p:tgtEl>
                  <p:spTgt spid="12"/>
                </p:tgtEl>
              </p:cMediaNode>
            </p:video>
            <p:seq concurrent="1" nextAc="seek">
              <p:cTn id="8" restart="whenNotActive" fill="hold" evtFilter="cancelBubble" nodeType="interactiveSeq">
                <p:stCondLst>
                  <p:cond evt="onClick" delay="0">
                    <p:tgtEl>
                      <p:spTgt spid="12"/>
                    </p:tgtEl>
                  </p:cond>
                </p:stCondLst>
                <p:endSync evt="end" delay="0">
                  <p:rtn val="all"/>
                </p:endSync>
                <p:childTnLst>
                  <p:par>
                    <p:cTn id="9" fill="hold">
                      <p:stCondLst>
                        <p:cond delay="0"/>
                      </p:stCondLst>
                      <p:childTnLst>
                        <p:par>
                          <p:cTn id="10" fill="hold">
                            <p:stCondLst>
                              <p:cond delay="0"/>
                            </p:stCondLst>
                            <p:childTnLst>
                              <p:par>
                                <p:cTn id="11" presetID="2" presetClass="mediacall" presetSubtype="0" fill="hold" nodeType="clickEffect">
                                  <p:stCondLst>
                                    <p:cond delay="0"/>
                                  </p:stCondLst>
                                  <p:childTnLst>
                                    <p:cmd type="call" cmd="togglePause">
                                      <p:cBhvr>
                                        <p:cTn id="12" dur="1" fill="hold"/>
                                        <p:tgtEl>
                                          <p:spTgt spid="12"/>
                                        </p:tgtEl>
                                      </p:cBhvr>
                                    </p:cmd>
                                  </p:childTnLst>
                                </p:cTn>
                              </p:par>
                            </p:childTnLst>
                          </p:cTn>
                        </p:par>
                      </p:childTnLst>
                    </p:cTn>
                  </p:par>
                </p:childTnLst>
              </p:cTn>
              <p:nextCondLst>
                <p:cond evt="onClick" delay="0">
                  <p:tgtEl>
                    <p:spTgt spid="12"/>
                  </p:tgtEl>
                </p:cond>
              </p:nextCondLst>
            </p:seq>
          </p:childTnLst>
        </p:cTn>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9D9D646-E8C8-3671-CABA-C5234DBAD4E4}"/>
            </a:ext>
          </a:extLst>
        </p:cNvPr>
        <p:cNvGrpSpPr/>
        <p:nvPr/>
      </p:nvGrpSpPr>
      <p:grpSpPr>
        <a:xfrm>
          <a:off x="0" y="0"/>
          <a:ext cx="0" cy="0"/>
          <a:chOff x="0" y="0"/>
          <a:chExt cx="0" cy="0"/>
        </a:xfrm>
      </p:grpSpPr>
      <p:cxnSp>
        <p:nvCxnSpPr>
          <p:cNvPr id="2" name="Straight Connector 1">
            <a:extLst>
              <a:ext uri="{FF2B5EF4-FFF2-40B4-BE49-F238E27FC236}">
                <a16:creationId xmlns:a16="http://schemas.microsoft.com/office/drawing/2014/main" id="{2E9FFDA7-AA40-0AA4-0635-8BB86E75E44D}"/>
              </a:ext>
            </a:extLst>
          </p:cNvPr>
          <p:cNvCxnSpPr>
            <a:cxnSpLocks/>
          </p:cNvCxnSpPr>
          <p:nvPr/>
        </p:nvCxnSpPr>
        <p:spPr>
          <a:xfrm>
            <a:off x="761851" y="1061155"/>
            <a:ext cx="5322425" cy="5340276"/>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 name="Straight Connector 2">
            <a:extLst>
              <a:ext uri="{FF2B5EF4-FFF2-40B4-BE49-F238E27FC236}">
                <a16:creationId xmlns:a16="http://schemas.microsoft.com/office/drawing/2014/main" id="{73946079-2DB1-3883-69BC-A7D84C95D0D3}"/>
              </a:ext>
            </a:extLst>
          </p:cNvPr>
          <p:cNvCxnSpPr>
            <a:cxnSpLocks/>
          </p:cNvCxnSpPr>
          <p:nvPr/>
        </p:nvCxnSpPr>
        <p:spPr>
          <a:xfrm>
            <a:off x="9304315" y="1036066"/>
            <a:ext cx="2143810" cy="2115373"/>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 name="Straight Connector 3">
            <a:extLst>
              <a:ext uri="{FF2B5EF4-FFF2-40B4-BE49-F238E27FC236}">
                <a16:creationId xmlns:a16="http://schemas.microsoft.com/office/drawing/2014/main" id="{74210F28-0963-CE88-FAB2-6B3209B00086}"/>
              </a:ext>
            </a:extLst>
          </p:cNvPr>
          <p:cNvCxnSpPr>
            <a:cxnSpLocks/>
          </p:cNvCxnSpPr>
          <p:nvPr/>
        </p:nvCxnSpPr>
        <p:spPr>
          <a:xfrm>
            <a:off x="8245282" y="1036072"/>
            <a:ext cx="3184867" cy="319303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5" name="Straight Connector 4">
            <a:extLst>
              <a:ext uri="{FF2B5EF4-FFF2-40B4-BE49-F238E27FC236}">
                <a16:creationId xmlns:a16="http://schemas.microsoft.com/office/drawing/2014/main" id="{B8D0560F-EA0F-10A1-3DD4-98AFA55427B6}"/>
              </a:ext>
            </a:extLst>
          </p:cNvPr>
          <p:cNvCxnSpPr>
            <a:cxnSpLocks/>
          </p:cNvCxnSpPr>
          <p:nvPr/>
        </p:nvCxnSpPr>
        <p:spPr>
          <a:xfrm>
            <a:off x="7173299" y="1036078"/>
            <a:ext cx="4256850" cy="425735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6" name="Straight Connector 5">
            <a:extLst>
              <a:ext uri="{FF2B5EF4-FFF2-40B4-BE49-F238E27FC236}">
                <a16:creationId xmlns:a16="http://schemas.microsoft.com/office/drawing/2014/main" id="{40701C2E-D58A-01BC-A085-9CA6AA74D5D3}"/>
              </a:ext>
            </a:extLst>
          </p:cNvPr>
          <p:cNvCxnSpPr/>
          <p:nvPr/>
        </p:nvCxnSpPr>
        <p:spPr>
          <a:xfrm>
            <a:off x="2886459" y="1036081"/>
            <a:ext cx="5365365" cy="53653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7" name="Straight Connector 6">
            <a:extLst>
              <a:ext uri="{FF2B5EF4-FFF2-40B4-BE49-F238E27FC236}">
                <a16:creationId xmlns:a16="http://schemas.microsoft.com/office/drawing/2014/main" id="{CCAFCAB8-029E-567B-737B-49550D0C8FEA}"/>
              </a:ext>
            </a:extLst>
          </p:cNvPr>
          <p:cNvCxnSpPr/>
          <p:nvPr/>
        </p:nvCxnSpPr>
        <p:spPr>
          <a:xfrm>
            <a:off x="3946718" y="1036082"/>
            <a:ext cx="5365365" cy="53653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8" name="Straight Connector 7">
            <a:extLst>
              <a:ext uri="{FF2B5EF4-FFF2-40B4-BE49-F238E27FC236}">
                <a16:creationId xmlns:a16="http://schemas.microsoft.com/office/drawing/2014/main" id="{9C822BD9-FF4D-91E9-82B6-E76A9C4D2204}"/>
              </a:ext>
            </a:extLst>
          </p:cNvPr>
          <p:cNvCxnSpPr/>
          <p:nvPr/>
        </p:nvCxnSpPr>
        <p:spPr>
          <a:xfrm>
            <a:off x="5005751" y="1036082"/>
            <a:ext cx="5365365" cy="53653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9" name="Straight Connector 8">
            <a:extLst>
              <a:ext uri="{FF2B5EF4-FFF2-40B4-BE49-F238E27FC236}">
                <a16:creationId xmlns:a16="http://schemas.microsoft.com/office/drawing/2014/main" id="{FCE6092D-1C55-5ECF-604C-641A682A5645}"/>
              </a:ext>
            </a:extLst>
          </p:cNvPr>
          <p:cNvCxnSpPr/>
          <p:nvPr/>
        </p:nvCxnSpPr>
        <p:spPr>
          <a:xfrm>
            <a:off x="6096000" y="1036084"/>
            <a:ext cx="5365365" cy="53653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0" name="Straight Connector 9">
            <a:extLst>
              <a:ext uri="{FF2B5EF4-FFF2-40B4-BE49-F238E27FC236}">
                <a16:creationId xmlns:a16="http://schemas.microsoft.com/office/drawing/2014/main" id="{3F46148E-F8E7-FE99-6882-22839937C368}"/>
              </a:ext>
            </a:extLst>
          </p:cNvPr>
          <p:cNvCxnSpPr>
            <a:cxnSpLocks/>
          </p:cNvCxnSpPr>
          <p:nvPr/>
        </p:nvCxnSpPr>
        <p:spPr>
          <a:xfrm>
            <a:off x="712659" y="5293429"/>
            <a:ext cx="1083551" cy="1107996"/>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1" name="Straight Connector 10">
            <a:extLst>
              <a:ext uri="{FF2B5EF4-FFF2-40B4-BE49-F238E27FC236}">
                <a16:creationId xmlns:a16="http://schemas.microsoft.com/office/drawing/2014/main" id="{EB5F149A-F218-3E6A-B1A6-BD2CC15633CA}"/>
              </a:ext>
            </a:extLst>
          </p:cNvPr>
          <p:cNvCxnSpPr>
            <a:cxnSpLocks/>
          </p:cNvCxnSpPr>
          <p:nvPr/>
        </p:nvCxnSpPr>
        <p:spPr>
          <a:xfrm>
            <a:off x="695535" y="4260441"/>
            <a:ext cx="2267153" cy="2152899"/>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2" name="Straight Connector 11">
            <a:extLst>
              <a:ext uri="{FF2B5EF4-FFF2-40B4-BE49-F238E27FC236}">
                <a16:creationId xmlns:a16="http://schemas.microsoft.com/office/drawing/2014/main" id="{9AD357BA-222D-6ADB-01C5-B9BC7A26D2E9}"/>
              </a:ext>
            </a:extLst>
          </p:cNvPr>
          <p:cNvCxnSpPr>
            <a:cxnSpLocks/>
          </p:cNvCxnSpPr>
          <p:nvPr/>
        </p:nvCxnSpPr>
        <p:spPr>
          <a:xfrm>
            <a:off x="710530" y="3164757"/>
            <a:ext cx="3236188" cy="323667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3" name="Straight Connector 12">
            <a:extLst>
              <a:ext uri="{FF2B5EF4-FFF2-40B4-BE49-F238E27FC236}">
                <a16:creationId xmlns:a16="http://schemas.microsoft.com/office/drawing/2014/main" id="{F77BECDA-4A07-7BB7-43AD-26598F8EDC5A}"/>
              </a:ext>
            </a:extLst>
          </p:cNvPr>
          <p:cNvCxnSpPr>
            <a:cxnSpLocks/>
          </p:cNvCxnSpPr>
          <p:nvPr/>
        </p:nvCxnSpPr>
        <p:spPr>
          <a:xfrm>
            <a:off x="10363348" y="1036060"/>
            <a:ext cx="1110967" cy="106435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4" name="Straight Connector 13">
            <a:extLst>
              <a:ext uri="{FF2B5EF4-FFF2-40B4-BE49-F238E27FC236}">
                <a16:creationId xmlns:a16="http://schemas.microsoft.com/office/drawing/2014/main" id="{85E732D2-B427-EE19-6E8F-38260656E8DD}"/>
              </a:ext>
            </a:extLst>
          </p:cNvPr>
          <p:cNvCxnSpPr>
            <a:cxnSpLocks/>
          </p:cNvCxnSpPr>
          <p:nvPr/>
        </p:nvCxnSpPr>
        <p:spPr>
          <a:xfrm>
            <a:off x="699419" y="2078573"/>
            <a:ext cx="4314172" cy="4322852"/>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5" name="Straight Connector 14">
            <a:extLst>
              <a:ext uri="{FF2B5EF4-FFF2-40B4-BE49-F238E27FC236}">
                <a16:creationId xmlns:a16="http://schemas.microsoft.com/office/drawing/2014/main" id="{41B68E71-C929-C6B6-F712-20DDE5042809}"/>
              </a:ext>
            </a:extLst>
          </p:cNvPr>
          <p:cNvCxnSpPr>
            <a:cxnSpLocks/>
          </p:cNvCxnSpPr>
          <p:nvPr/>
        </p:nvCxnSpPr>
        <p:spPr>
          <a:xfrm>
            <a:off x="1819586" y="1035959"/>
            <a:ext cx="5309456" cy="5376225"/>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6" name="Straight Connector 15">
            <a:extLst>
              <a:ext uri="{FF2B5EF4-FFF2-40B4-BE49-F238E27FC236}">
                <a16:creationId xmlns:a16="http://schemas.microsoft.com/office/drawing/2014/main" id="{44CE80DC-573E-EF4C-41F3-0CDE93B325BD}"/>
              </a:ext>
            </a:extLst>
          </p:cNvPr>
          <p:cNvCxnSpPr>
            <a:cxnSpLocks/>
          </p:cNvCxnSpPr>
          <p:nvPr/>
        </p:nvCxnSpPr>
        <p:spPr>
          <a:xfrm flipV="1">
            <a:off x="734520" y="1036085"/>
            <a:ext cx="5361480" cy="536524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7" name="Straight Connector 16">
            <a:extLst>
              <a:ext uri="{FF2B5EF4-FFF2-40B4-BE49-F238E27FC236}">
                <a16:creationId xmlns:a16="http://schemas.microsoft.com/office/drawing/2014/main" id="{6417C729-58AB-383D-ABE2-C14F38ACBC34}"/>
              </a:ext>
            </a:extLst>
          </p:cNvPr>
          <p:cNvCxnSpPr>
            <a:cxnSpLocks/>
          </p:cNvCxnSpPr>
          <p:nvPr/>
        </p:nvCxnSpPr>
        <p:spPr>
          <a:xfrm flipV="1">
            <a:off x="761851" y="1046792"/>
            <a:ext cx="4263464" cy="4246613"/>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8" name="Straight Connector 17">
            <a:extLst>
              <a:ext uri="{FF2B5EF4-FFF2-40B4-BE49-F238E27FC236}">
                <a16:creationId xmlns:a16="http://schemas.microsoft.com/office/drawing/2014/main" id="{356F8012-B338-3A4A-613B-1EC1A5F451DF}"/>
              </a:ext>
            </a:extLst>
          </p:cNvPr>
          <p:cNvCxnSpPr>
            <a:cxnSpLocks/>
          </p:cNvCxnSpPr>
          <p:nvPr/>
        </p:nvCxnSpPr>
        <p:spPr>
          <a:xfrm flipV="1">
            <a:off x="709144" y="1046915"/>
            <a:ext cx="2153223" cy="2161487"/>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9" name="Straight Connector 18">
            <a:extLst>
              <a:ext uri="{FF2B5EF4-FFF2-40B4-BE49-F238E27FC236}">
                <a16:creationId xmlns:a16="http://schemas.microsoft.com/office/drawing/2014/main" id="{194B47B9-5117-7F09-AA42-821909DB983F}"/>
              </a:ext>
            </a:extLst>
          </p:cNvPr>
          <p:cNvCxnSpPr>
            <a:cxnSpLocks/>
          </p:cNvCxnSpPr>
          <p:nvPr/>
        </p:nvCxnSpPr>
        <p:spPr>
          <a:xfrm flipV="1">
            <a:off x="695535" y="1014199"/>
            <a:ext cx="3253877" cy="322580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0" name="Straight Connector 19">
            <a:extLst>
              <a:ext uri="{FF2B5EF4-FFF2-40B4-BE49-F238E27FC236}">
                <a16:creationId xmlns:a16="http://schemas.microsoft.com/office/drawing/2014/main" id="{87663735-4FBA-C63C-0C8D-290E755CEBB8}"/>
              </a:ext>
            </a:extLst>
          </p:cNvPr>
          <p:cNvCxnSpPr>
            <a:cxnSpLocks/>
          </p:cNvCxnSpPr>
          <p:nvPr/>
        </p:nvCxnSpPr>
        <p:spPr>
          <a:xfrm flipV="1">
            <a:off x="2837049" y="1025164"/>
            <a:ext cx="5376941" cy="5376165"/>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1" name="Straight Connector 20">
            <a:extLst>
              <a:ext uri="{FF2B5EF4-FFF2-40B4-BE49-F238E27FC236}">
                <a16:creationId xmlns:a16="http://schemas.microsoft.com/office/drawing/2014/main" id="{FD77F026-C9B2-E078-385B-3AAE681D0733}"/>
              </a:ext>
            </a:extLst>
          </p:cNvPr>
          <p:cNvCxnSpPr/>
          <p:nvPr/>
        </p:nvCxnSpPr>
        <p:spPr>
          <a:xfrm flipV="1">
            <a:off x="3949412" y="1036036"/>
            <a:ext cx="5365365" cy="534353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2" name="Straight Connector 21">
            <a:extLst>
              <a:ext uri="{FF2B5EF4-FFF2-40B4-BE49-F238E27FC236}">
                <a16:creationId xmlns:a16="http://schemas.microsoft.com/office/drawing/2014/main" id="{828D21C1-CB87-95B7-8B04-CD2ED2B80EBA}"/>
              </a:ext>
            </a:extLst>
          </p:cNvPr>
          <p:cNvCxnSpPr/>
          <p:nvPr/>
        </p:nvCxnSpPr>
        <p:spPr>
          <a:xfrm flipV="1">
            <a:off x="5017475" y="1046940"/>
            <a:ext cx="5365365" cy="534353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3" name="Straight Connector 22">
            <a:extLst>
              <a:ext uri="{FF2B5EF4-FFF2-40B4-BE49-F238E27FC236}">
                <a16:creationId xmlns:a16="http://schemas.microsoft.com/office/drawing/2014/main" id="{119E4C42-E7C5-2089-449A-3925BD69D7ED}"/>
              </a:ext>
            </a:extLst>
          </p:cNvPr>
          <p:cNvCxnSpPr/>
          <p:nvPr/>
        </p:nvCxnSpPr>
        <p:spPr>
          <a:xfrm flipV="1">
            <a:off x="6095999" y="1046940"/>
            <a:ext cx="5365365" cy="534353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4" name="Straight Connector 23">
            <a:extLst>
              <a:ext uri="{FF2B5EF4-FFF2-40B4-BE49-F238E27FC236}">
                <a16:creationId xmlns:a16="http://schemas.microsoft.com/office/drawing/2014/main" id="{BF61DF67-B00A-F8EE-D2F0-6B0197598B25}"/>
              </a:ext>
            </a:extLst>
          </p:cNvPr>
          <p:cNvCxnSpPr>
            <a:cxnSpLocks/>
          </p:cNvCxnSpPr>
          <p:nvPr/>
        </p:nvCxnSpPr>
        <p:spPr>
          <a:xfrm flipV="1">
            <a:off x="1819586" y="1035959"/>
            <a:ext cx="5330234" cy="5332739"/>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5" name="Straight Connector 24">
            <a:extLst>
              <a:ext uri="{FF2B5EF4-FFF2-40B4-BE49-F238E27FC236}">
                <a16:creationId xmlns:a16="http://schemas.microsoft.com/office/drawing/2014/main" id="{FB9E0CAD-5AF3-B435-9251-502BC16C9586}"/>
              </a:ext>
            </a:extLst>
          </p:cNvPr>
          <p:cNvCxnSpPr>
            <a:cxnSpLocks/>
          </p:cNvCxnSpPr>
          <p:nvPr/>
        </p:nvCxnSpPr>
        <p:spPr>
          <a:xfrm flipH="1">
            <a:off x="7173299" y="2127658"/>
            <a:ext cx="4288065" cy="42736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6" name="Straight Connector 25">
            <a:extLst>
              <a:ext uri="{FF2B5EF4-FFF2-40B4-BE49-F238E27FC236}">
                <a16:creationId xmlns:a16="http://schemas.microsoft.com/office/drawing/2014/main" id="{9AFDD668-A528-0351-5F94-135BAD7BD6EE}"/>
              </a:ext>
            </a:extLst>
          </p:cNvPr>
          <p:cNvCxnSpPr>
            <a:cxnSpLocks/>
          </p:cNvCxnSpPr>
          <p:nvPr/>
        </p:nvCxnSpPr>
        <p:spPr>
          <a:xfrm flipH="1">
            <a:off x="8240069" y="3202940"/>
            <a:ext cx="3203030" cy="320924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7" name="Straight Connector 26">
            <a:extLst>
              <a:ext uri="{FF2B5EF4-FFF2-40B4-BE49-F238E27FC236}">
                <a16:creationId xmlns:a16="http://schemas.microsoft.com/office/drawing/2014/main" id="{5D1A6CC0-21CA-2251-3510-46904AACF7FF}"/>
              </a:ext>
            </a:extLst>
          </p:cNvPr>
          <p:cNvCxnSpPr>
            <a:cxnSpLocks/>
          </p:cNvCxnSpPr>
          <p:nvPr/>
        </p:nvCxnSpPr>
        <p:spPr>
          <a:xfrm flipH="1">
            <a:off x="9345993" y="4260441"/>
            <a:ext cx="2115371" cy="2102057"/>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8" name="Straight Connector 27">
            <a:extLst>
              <a:ext uri="{FF2B5EF4-FFF2-40B4-BE49-F238E27FC236}">
                <a16:creationId xmlns:a16="http://schemas.microsoft.com/office/drawing/2014/main" id="{3EC22164-3832-D399-4223-E9157608355F}"/>
              </a:ext>
            </a:extLst>
          </p:cNvPr>
          <p:cNvCxnSpPr/>
          <p:nvPr/>
        </p:nvCxnSpPr>
        <p:spPr>
          <a:xfrm flipH="1">
            <a:off x="10403678" y="5311469"/>
            <a:ext cx="1070637" cy="1100715"/>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9" name="Straight Connector 28">
            <a:extLst>
              <a:ext uri="{FF2B5EF4-FFF2-40B4-BE49-F238E27FC236}">
                <a16:creationId xmlns:a16="http://schemas.microsoft.com/office/drawing/2014/main" id="{56C1E976-C0A1-463C-9754-FF45B73AEAAC}"/>
              </a:ext>
            </a:extLst>
          </p:cNvPr>
          <p:cNvCxnSpPr/>
          <p:nvPr/>
        </p:nvCxnSpPr>
        <p:spPr>
          <a:xfrm>
            <a:off x="718911" y="2627099"/>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0" name="Straight Connector 29">
            <a:extLst>
              <a:ext uri="{FF2B5EF4-FFF2-40B4-BE49-F238E27FC236}">
                <a16:creationId xmlns:a16="http://schemas.microsoft.com/office/drawing/2014/main" id="{EE830795-94B4-F45B-3E02-86068EF6457D}"/>
              </a:ext>
            </a:extLst>
          </p:cNvPr>
          <p:cNvCxnSpPr/>
          <p:nvPr/>
        </p:nvCxnSpPr>
        <p:spPr>
          <a:xfrm>
            <a:off x="730635" y="3702328"/>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1" name="Straight Connector 30">
            <a:extLst>
              <a:ext uri="{FF2B5EF4-FFF2-40B4-BE49-F238E27FC236}">
                <a16:creationId xmlns:a16="http://schemas.microsoft.com/office/drawing/2014/main" id="{84A82C85-20AB-AA0B-DEBF-62C2B1A599C2}"/>
              </a:ext>
            </a:extLst>
          </p:cNvPr>
          <p:cNvCxnSpPr/>
          <p:nvPr/>
        </p:nvCxnSpPr>
        <p:spPr>
          <a:xfrm>
            <a:off x="714720" y="4781228"/>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2" name="Straight Connector 31">
            <a:extLst>
              <a:ext uri="{FF2B5EF4-FFF2-40B4-BE49-F238E27FC236}">
                <a16:creationId xmlns:a16="http://schemas.microsoft.com/office/drawing/2014/main" id="{BF47B6CF-4C9E-5867-EB6F-CDBC04E440C7}"/>
              </a:ext>
            </a:extLst>
          </p:cNvPr>
          <p:cNvCxnSpPr/>
          <p:nvPr/>
        </p:nvCxnSpPr>
        <p:spPr>
          <a:xfrm>
            <a:off x="718911" y="5859320"/>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3" name="Straight Connector 32">
            <a:extLst>
              <a:ext uri="{FF2B5EF4-FFF2-40B4-BE49-F238E27FC236}">
                <a16:creationId xmlns:a16="http://schemas.microsoft.com/office/drawing/2014/main" id="{77423D37-05F7-47C2-AFEC-749B70FBAEC5}"/>
              </a:ext>
            </a:extLst>
          </p:cNvPr>
          <p:cNvCxnSpPr/>
          <p:nvPr/>
        </p:nvCxnSpPr>
        <p:spPr>
          <a:xfrm>
            <a:off x="702997" y="1590081"/>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4" name="Straight Connector 33">
            <a:extLst>
              <a:ext uri="{FF2B5EF4-FFF2-40B4-BE49-F238E27FC236}">
                <a16:creationId xmlns:a16="http://schemas.microsoft.com/office/drawing/2014/main" id="{BD3A1666-A3C1-01CF-F52F-23DE266907A7}"/>
              </a:ext>
            </a:extLst>
          </p:cNvPr>
          <p:cNvCxnSpPr>
            <a:cxnSpLocks/>
          </p:cNvCxnSpPr>
          <p:nvPr/>
        </p:nvCxnSpPr>
        <p:spPr>
          <a:xfrm flipH="1">
            <a:off x="714416" y="1045636"/>
            <a:ext cx="1091930" cy="1082022"/>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5" name="Straight Connector 34">
            <a:extLst>
              <a:ext uri="{FF2B5EF4-FFF2-40B4-BE49-F238E27FC236}">
                <a16:creationId xmlns:a16="http://schemas.microsoft.com/office/drawing/2014/main" id="{48676154-2BBF-9B88-CF3A-FD49D92D7466}"/>
              </a:ext>
            </a:extLst>
          </p:cNvPr>
          <p:cNvCxnSpPr/>
          <p:nvPr/>
        </p:nvCxnSpPr>
        <p:spPr>
          <a:xfrm>
            <a:off x="10925092" y="1008818"/>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6" name="Straight Connector 35">
            <a:extLst>
              <a:ext uri="{FF2B5EF4-FFF2-40B4-BE49-F238E27FC236}">
                <a16:creationId xmlns:a16="http://schemas.microsoft.com/office/drawing/2014/main" id="{9CBD15C0-F499-8CBF-90D3-B1BA2FCEEDDA}"/>
              </a:ext>
            </a:extLst>
          </p:cNvPr>
          <p:cNvCxnSpPr/>
          <p:nvPr/>
        </p:nvCxnSpPr>
        <p:spPr>
          <a:xfrm>
            <a:off x="3404484" y="1021565"/>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7" name="Straight Connector 36">
            <a:extLst>
              <a:ext uri="{FF2B5EF4-FFF2-40B4-BE49-F238E27FC236}">
                <a16:creationId xmlns:a16="http://schemas.microsoft.com/office/drawing/2014/main" id="{7BD87188-B4F0-085E-0A3B-20D2FC5BA9BA}"/>
              </a:ext>
            </a:extLst>
          </p:cNvPr>
          <p:cNvCxnSpPr>
            <a:cxnSpLocks/>
          </p:cNvCxnSpPr>
          <p:nvPr/>
        </p:nvCxnSpPr>
        <p:spPr>
          <a:xfrm>
            <a:off x="2364188" y="1008818"/>
            <a:ext cx="0" cy="5399767"/>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8" name="Straight Connector 37">
            <a:extLst>
              <a:ext uri="{FF2B5EF4-FFF2-40B4-BE49-F238E27FC236}">
                <a16:creationId xmlns:a16="http://schemas.microsoft.com/office/drawing/2014/main" id="{678874E7-11C3-694A-F544-9B197BEA0DB7}"/>
              </a:ext>
            </a:extLst>
          </p:cNvPr>
          <p:cNvCxnSpPr/>
          <p:nvPr/>
        </p:nvCxnSpPr>
        <p:spPr>
          <a:xfrm>
            <a:off x="8806069" y="1045636"/>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9" name="Straight Connector 38">
            <a:extLst>
              <a:ext uri="{FF2B5EF4-FFF2-40B4-BE49-F238E27FC236}">
                <a16:creationId xmlns:a16="http://schemas.microsoft.com/office/drawing/2014/main" id="{CE9A89A8-AA0F-9EA7-1341-2CEA0D2C4D04}"/>
              </a:ext>
            </a:extLst>
          </p:cNvPr>
          <p:cNvCxnSpPr/>
          <p:nvPr/>
        </p:nvCxnSpPr>
        <p:spPr>
          <a:xfrm>
            <a:off x="1261607" y="1045636"/>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0" name="Straight Connector 39">
            <a:extLst>
              <a:ext uri="{FF2B5EF4-FFF2-40B4-BE49-F238E27FC236}">
                <a16:creationId xmlns:a16="http://schemas.microsoft.com/office/drawing/2014/main" id="{43E0C02E-5184-9348-2656-20D335B51577}"/>
              </a:ext>
            </a:extLst>
          </p:cNvPr>
          <p:cNvCxnSpPr/>
          <p:nvPr/>
        </p:nvCxnSpPr>
        <p:spPr>
          <a:xfrm>
            <a:off x="5551335" y="1008818"/>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1" name="Straight Connector 40">
            <a:extLst>
              <a:ext uri="{FF2B5EF4-FFF2-40B4-BE49-F238E27FC236}">
                <a16:creationId xmlns:a16="http://schemas.microsoft.com/office/drawing/2014/main" id="{B8F1591A-710D-E628-9F30-1D6C4D74590E}"/>
              </a:ext>
            </a:extLst>
          </p:cNvPr>
          <p:cNvCxnSpPr/>
          <p:nvPr/>
        </p:nvCxnSpPr>
        <p:spPr>
          <a:xfrm>
            <a:off x="4495137" y="1045636"/>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2" name="Straight Connector 41">
            <a:extLst>
              <a:ext uri="{FF2B5EF4-FFF2-40B4-BE49-F238E27FC236}">
                <a16:creationId xmlns:a16="http://schemas.microsoft.com/office/drawing/2014/main" id="{DBA2C3B7-9847-6ECF-6610-249C13828D83}"/>
              </a:ext>
            </a:extLst>
          </p:cNvPr>
          <p:cNvCxnSpPr/>
          <p:nvPr/>
        </p:nvCxnSpPr>
        <p:spPr>
          <a:xfrm>
            <a:off x="9854317" y="1021565"/>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3" name="Straight Connector 42">
            <a:extLst>
              <a:ext uri="{FF2B5EF4-FFF2-40B4-BE49-F238E27FC236}">
                <a16:creationId xmlns:a16="http://schemas.microsoft.com/office/drawing/2014/main" id="{44E1F2C8-B6A5-8909-631D-CE181FBC6A78}"/>
              </a:ext>
            </a:extLst>
          </p:cNvPr>
          <p:cNvCxnSpPr/>
          <p:nvPr/>
        </p:nvCxnSpPr>
        <p:spPr>
          <a:xfrm>
            <a:off x="7724693" y="1061155"/>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4" name="Straight Connector 43">
            <a:extLst>
              <a:ext uri="{FF2B5EF4-FFF2-40B4-BE49-F238E27FC236}">
                <a16:creationId xmlns:a16="http://schemas.microsoft.com/office/drawing/2014/main" id="{3E631E25-978C-351E-617E-5112B4399C4E}"/>
              </a:ext>
            </a:extLst>
          </p:cNvPr>
          <p:cNvCxnSpPr/>
          <p:nvPr/>
        </p:nvCxnSpPr>
        <p:spPr>
          <a:xfrm>
            <a:off x="6620786" y="1021565"/>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graphicFrame>
        <p:nvGraphicFramePr>
          <p:cNvPr id="76" name="Table 75">
            <a:extLst>
              <a:ext uri="{FF2B5EF4-FFF2-40B4-BE49-F238E27FC236}">
                <a16:creationId xmlns:a16="http://schemas.microsoft.com/office/drawing/2014/main" id="{93E93662-B553-3EDF-2E74-BDE51CA320FF}"/>
              </a:ext>
            </a:extLst>
          </p:cNvPr>
          <p:cNvGraphicFramePr>
            <a:graphicFrameLocks noGrp="1"/>
          </p:cNvGraphicFramePr>
          <p:nvPr/>
        </p:nvGraphicFramePr>
        <p:xfrm>
          <a:off x="730635" y="1036085"/>
          <a:ext cx="10730730" cy="5365370"/>
        </p:xfrm>
        <a:graphic>
          <a:graphicData uri="http://schemas.openxmlformats.org/drawingml/2006/table">
            <a:tbl>
              <a:tblPr firstRow="1" bandRow="1">
                <a:tableStyleId>{5940675A-B579-460E-94D1-54222C63F5DA}</a:tableStyleId>
              </a:tblPr>
              <a:tblGrid>
                <a:gridCol w="1073073">
                  <a:extLst>
                    <a:ext uri="{9D8B030D-6E8A-4147-A177-3AD203B41FA5}">
                      <a16:colId xmlns:a16="http://schemas.microsoft.com/office/drawing/2014/main" val="3635837954"/>
                    </a:ext>
                  </a:extLst>
                </a:gridCol>
                <a:gridCol w="1073073">
                  <a:extLst>
                    <a:ext uri="{9D8B030D-6E8A-4147-A177-3AD203B41FA5}">
                      <a16:colId xmlns:a16="http://schemas.microsoft.com/office/drawing/2014/main" val="2308114111"/>
                    </a:ext>
                  </a:extLst>
                </a:gridCol>
                <a:gridCol w="1073073">
                  <a:extLst>
                    <a:ext uri="{9D8B030D-6E8A-4147-A177-3AD203B41FA5}">
                      <a16:colId xmlns:a16="http://schemas.microsoft.com/office/drawing/2014/main" val="3225432346"/>
                    </a:ext>
                  </a:extLst>
                </a:gridCol>
                <a:gridCol w="1073073">
                  <a:extLst>
                    <a:ext uri="{9D8B030D-6E8A-4147-A177-3AD203B41FA5}">
                      <a16:colId xmlns:a16="http://schemas.microsoft.com/office/drawing/2014/main" val="2646425516"/>
                    </a:ext>
                  </a:extLst>
                </a:gridCol>
                <a:gridCol w="1073073">
                  <a:extLst>
                    <a:ext uri="{9D8B030D-6E8A-4147-A177-3AD203B41FA5}">
                      <a16:colId xmlns:a16="http://schemas.microsoft.com/office/drawing/2014/main" val="1529824071"/>
                    </a:ext>
                  </a:extLst>
                </a:gridCol>
                <a:gridCol w="1073073">
                  <a:extLst>
                    <a:ext uri="{9D8B030D-6E8A-4147-A177-3AD203B41FA5}">
                      <a16:colId xmlns:a16="http://schemas.microsoft.com/office/drawing/2014/main" val="1435908115"/>
                    </a:ext>
                  </a:extLst>
                </a:gridCol>
                <a:gridCol w="1073073">
                  <a:extLst>
                    <a:ext uri="{9D8B030D-6E8A-4147-A177-3AD203B41FA5}">
                      <a16:colId xmlns:a16="http://schemas.microsoft.com/office/drawing/2014/main" val="4031327343"/>
                    </a:ext>
                  </a:extLst>
                </a:gridCol>
                <a:gridCol w="1073073">
                  <a:extLst>
                    <a:ext uri="{9D8B030D-6E8A-4147-A177-3AD203B41FA5}">
                      <a16:colId xmlns:a16="http://schemas.microsoft.com/office/drawing/2014/main" val="265914223"/>
                    </a:ext>
                  </a:extLst>
                </a:gridCol>
                <a:gridCol w="1073073">
                  <a:extLst>
                    <a:ext uri="{9D8B030D-6E8A-4147-A177-3AD203B41FA5}">
                      <a16:colId xmlns:a16="http://schemas.microsoft.com/office/drawing/2014/main" val="3687797511"/>
                    </a:ext>
                  </a:extLst>
                </a:gridCol>
                <a:gridCol w="1073073">
                  <a:extLst>
                    <a:ext uri="{9D8B030D-6E8A-4147-A177-3AD203B41FA5}">
                      <a16:colId xmlns:a16="http://schemas.microsoft.com/office/drawing/2014/main" val="1430683565"/>
                    </a:ext>
                  </a:extLst>
                </a:gridCol>
              </a:tblGrid>
              <a:tr h="1073074">
                <a:tc>
                  <a:txBody>
                    <a:bodyPr/>
                    <a:lstStyle/>
                    <a:p>
                      <a:endParaRPr lang="en-US" dirty="0"/>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dirty="0"/>
                    </a:p>
                  </a:txBody>
                  <a:tcPr/>
                </a:tc>
                <a:tc>
                  <a:txBody>
                    <a:bodyPr/>
                    <a:lstStyle/>
                    <a:p>
                      <a:endParaRPr lang="en-US"/>
                    </a:p>
                  </a:txBody>
                  <a:tcPr/>
                </a:tc>
                <a:tc>
                  <a:txBody>
                    <a:bodyPr/>
                    <a:lstStyle/>
                    <a:p>
                      <a:endParaRPr lang="en-US" dirty="0"/>
                    </a:p>
                  </a:txBody>
                  <a:tcPr/>
                </a:tc>
                <a:tc>
                  <a:txBody>
                    <a:bodyPr/>
                    <a:lstStyle/>
                    <a:p>
                      <a:endParaRPr lang="en-US" dirty="0"/>
                    </a:p>
                  </a:txBody>
                  <a:tcPr/>
                </a:tc>
                <a:extLst>
                  <a:ext uri="{0D108BD9-81ED-4DB2-BD59-A6C34878D82A}">
                    <a16:rowId xmlns:a16="http://schemas.microsoft.com/office/drawing/2014/main" val="1367090870"/>
                  </a:ext>
                </a:extLst>
              </a:tr>
              <a:tr h="1073074">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a:p>
                  </a:txBody>
                  <a:tcPr/>
                </a:tc>
                <a:tc>
                  <a:txBody>
                    <a:bodyPr/>
                    <a:lstStyle/>
                    <a:p>
                      <a:endParaRPr lang="en-US" dirty="0"/>
                    </a:p>
                  </a:txBody>
                  <a:tcPr/>
                </a:tc>
                <a:extLst>
                  <a:ext uri="{0D108BD9-81ED-4DB2-BD59-A6C34878D82A}">
                    <a16:rowId xmlns:a16="http://schemas.microsoft.com/office/drawing/2014/main" val="2324086388"/>
                  </a:ext>
                </a:extLst>
              </a:tr>
              <a:tr h="1073074">
                <a:tc>
                  <a:txBody>
                    <a:bodyPr/>
                    <a:lstStyle/>
                    <a:p>
                      <a:endParaRPr lang="en-US" dirty="0"/>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a:p>
                  </a:txBody>
                  <a:tcPr/>
                </a:tc>
                <a:tc>
                  <a:txBody>
                    <a:bodyPr/>
                    <a:lstStyle/>
                    <a:p>
                      <a:endParaRPr lang="en-US"/>
                    </a:p>
                  </a:txBody>
                  <a:tcPr/>
                </a:tc>
                <a:tc>
                  <a:txBody>
                    <a:bodyPr/>
                    <a:lstStyle/>
                    <a:p>
                      <a:endParaRPr lang="en-US" dirty="0"/>
                    </a:p>
                  </a:txBody>
                  <a:tcPr/>
                </a:tc>
                <a:extLst>
                  <a:ext uri="{0D108BD9-81ED-4DB2-BD59-A6C34878D82A}">
                    <a16:rowId xmlns:a16="http://schemas.microsoft.com/office/drawing/2014/main" val="1773320196"/>
                  </a:ext>
                </a:extLst>
              </a:tr>
              <a:tr h="1073074">
                <a:tc>
                  <a:txBody>
                    <a:bodyPr/>
                    <a:lstStyle/>
                    <a:p>
                      <a:endParaRPr lang="en-US" dirty="0"/>
                    </a:p>
                  </a:txBody>
                  <a:tcPr/>
                </a:tc>
                <a:tc>
                  <a:txBody>
                    <a:bodyPr/>
                    <a:lstStyle/>
                    <a:p>
                      <a:endParaRPr lang="en-US"/>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dirty="0"/>
                    </a:p>
                  </a:txBody>
                  <a:tcPr/>
                </a:tc>
                <a:extLst>
                  <a:ext uri="{0D108BD9-81ED-4DB2-BD59-A6C34878D82A}">
                    <a16:rowId xmlns:a16="http://schemas.microsoft.com/office/drawing/2014/main" val="1977629092"/>
                  </a:ext>
                </a:extLst>
              </a:tr>
              <a:tr h="1073074">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dirty="0"/>
                    </a:p>
                  </a:txBody>
                  <a:tcPr/>
                </a:tc>
                <a:extLst>
                  <a:ext uri="{0D108BD9-81ED-4DB2-BD59-A6C34878D82A}">
                    <a16:rowId xmlns:a16="http://schemas.microsoft.com/office/drawing/2014/main" val="172657832"/>
                  </a:ext>
                </a:extLst>
              </a:tr>
            </a:tbl>
          </a:graphicData>
        </a:graphic>
      </p:graphicFrame>
      <p:sp>
        <p:nvSpPr>
          <p:cNvPr id="45" name="TextBox 44">
            <a:extLst>
              <a:ext uri="{FF2B5EF4-FFF2-40B4-BE49-F238E27FC236}">
                <a16:creationId xmlns:a16="http://schemas.microsoft.com/office/drawing/2014/main" id="{539A9EE3-C010-F944-C7FC-A3F1445B0F56}"/>
              </a:ext>
            </a:extLst>
          </p:cNvPr>
          <p:cNvSpPr txBox="1"/>
          <p:nvPr/>
        </p:nvSpPr>
        <p:spPr>
          <a:xfrm>
            <a:off x="755051" y="1040207"/>
            <a:ext cx="11038150" cy="110799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摩</a:t>
            </a:r>
            <a:r>
              <a:rPr kumimoji="0" lang="zh-TW" altLang="en-US" sz="63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摩</a:t>
            </a:r>
            <a:r>
              <a:rPr kumimoji="0" lang="zh-TW" altLang="en-US" sz="63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摩</a:t>
            </a:r>
            <a:r>
              <a:rPr kumimoji="0" lang="zh-TW" altLang="en-US" sz="63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摩</a:t>
            </a:r>
            <a:r>
              <a:rPr kumimoji="0" lang="zh-TW" altLang="en-US" sz="63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摩</a:t>
            </a:r>
            <a:r>
              <a:rPr kumimoji="0" lang="zh-TW" altLang="en-US" sz="63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摩</a:t>
            </a:r>
            <a:r>
              <a:rPr kumimoji="0" lang="zh-TW" altLang="en-US" sz="63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摩</a:t>
            </a:r>
            <a:r>
              <a:rPr kumimoji="0" lang="zh-TW" altLang="en-US" sz="62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广</a:t>
            </a:r>
            <a:r>
              <a:rPr kumimoji="0" lang="zh-TW" altLang="en-US" sz="62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林</a:t>
            </a:r>
            <a:r>
              <a:rPr kumimoji="0" lang="zh-TW" altLang="en-US" sz="62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手</a:t>
            </a:r>
            <a:endParaRPr kumimoji="0" lang="en-US" sz="6600" b="0" i="0" u="none" strike="noStrike" kern="1200" cap="none" spc="0" normalizeH="0" baseline="0" noProof="0" dirty="0">
              <a:ln>
                <a:noFill/>
              </a:ln>
              <a:solidFill>
                <a:prstClr val="black"/>
              </a:solidFill>
              <a:effectLst/>
              <a:uLnTx/>
              <a:uFillTx/>
              <a:latin typeface="Aptos" panose="02110004020202020204"/>
              <a:ea typeface="+mn-ea"/>
              <a:cs typeface="+mn-cs"/>
            </a:endParaRPr>
          </a:p>
        </p:txBody>
      </p:sp>
      <p:sp>
        <p:nvSpPr>
          <p:cNvPr id="46" name="TextBox 45">
            <a:extLst>
              <a:ext uri="{FF2B5EF4-FFF2-40B4-BE49-F238E27FC236}">
                <a16:creationId xmlns:a16="http://schemas.microsoft.com/office/drawing/2014/main" id="{629DAE9D-C186-5598-4B00-3E5FACEEE98B}"/>
              </a:ext>
            </a:extLst>
          </p:cNvPr>
          <p:cNvSpPr txBox="1"/>
          <p:nvPr/>
        </p:nvSpPr>
        <p:spPr>
          <a:xfrm>
            <a:off x="782381" y="3194559"/>
            <a:ext cx="10745911" cy="110799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摩</a:t>
            </a:r>
            <a:r>
              <a:rPr kumimoji="0" lang="zh-TW" altLang="en-US" sz="63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摩</a:t>
            </a:r>
            <a:r>
              <a:rPr kumimoji="0" lang="zh-TW" altLang="en-US" sz="63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摩</a:t>
            </a:r>
            <a:r>
              <a:rPr kumimoji="0" lang="zh-TW" altLang="en-US" sz="63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摩</a:t>
            </a:r>
            <a:r>
              <a:rPr kumimoji="0" lang="zh-TW" altLang="en-US" sz="63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摩</a:t>
            </a:r>
            <a:r>
              <a:rPr kumimoji="0" lang="zh-TW" altLang="en-US" sz="63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摩</a:t>
            </a:r>
            <a:r>
              <a:rPr kumimoji="0" lang="zh-TW" altLang="en-US" sz="63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摩 广 林 </a:t>
            </a:r>
            <a:r>
              <a:rPr kumimoji="0" lang="zh-TW" altLang="en-US" sz="60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手</a:t>
            </a:r>
            <a:endParaRPr kumimoji="0" lang="en-US" sz="6600" b="0" i="0" u="none" strike="noStrike" kern="1200" cap="none" spc="0" normalizeH="0" baseline="0" noProof="0" dirty="0">
              <a:ln>
                <a:noFill/>
              </a:ln>
              <a:solidFill>
                <a:prstClr val="black"/>
              </a:solidFill>
              <a:effectLst/>
              <a:uLnTx/>
              <a:uFillTx/>
              <a:latin typeface="Aptos" panose="02110004020202020204"/>
              <a:ea typeface="+mn-ea"/>
              <a:cs typeface="+mn-cs"/>
            </a:endParaRPr>
          </a:p>
        </p:txBody>
      </p:sp>
      <p:sp>
        <p:nvSpPr>
          <p:cNvPr id="47" name="TextBox 46">
            <a:extLst>
              <a:ext uri="{FF2B5EF4-FFF2-40B4-BE49-F238E27FC236}">
                <a16:creationId xmlns:a16="http://schemas.microsoft.com/office/drawing/2014/main" id="{ADCDFBA2-FAAD-C2E0-6BC8-A4E53E6B9443}"/>
              </a:ext>
            </a:extLst>
          </p:cNvPr>
          <p:cNvSpPr txBox="1"/>
          <p:nvPr/>
        </p:nvSpPr>
        <p:spPr>
          <a:xfrm>
            <a:off x="766644" y="5272936"/>
            <a:ext cx="10798094" cy="110799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摩</a:t>
            </a:r>
            <a:r>
              <a:rPr kumimoji="0" lang="zh-TW" altLang="en-US" sz="63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摩</a:t>
            </a:r>
            <a:r>
              <a:rPr kumimoji="0" lang="zh-TW" altLang="en-US" sz="63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摩</a:t>
            </a:r>
            <a:r>
              <a:rPr kumimoji="0" lang="zh-TW" altLang="en-US" sz="63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摩</a:t>
            </a:r>
            <a:r>
              <a:rPr kumimoji="0" lang="zh-TW" altLang="en-US" sz="63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摩</a:t>
            </a:r>
            <a:r>
              <a:rPr kumimoji="0" lang="zh-TW" altLang="en-US" sz="63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摩</a:t>
            </a:r>
            <a:r>
              <a:rPr kumimoji="0" lang="zh-TW" altLang="en-US" sz="63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摩 广 林 </a:t>
            </a:r>
            <a:r>
              <a:rPr kumimoji="0" lang="zh-TW" altLang="en-US" sz="60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手</a:t>
            </a:r>
            <a:endParaRPr kumimoji="0" 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endParaRPr>
          </a:p>
        </p:txBody>
      </p:sp>
      <p:sp>
        <p:nvSpPr>
          <p:cNvPr id="48" name="TextBox 47">
            <a:extLst>
              <a:ext uri="{FF2B5EF4-FFF2-40B4-BE49-F238E27FC236}">
                <a16:creationId xmlns:a16="http://schemas.microsoft.com/office/drawing/2014/main" id="{C1C5E006-95CC-F255-24E0-E882FCB470F0}"/>
              </a:ext>
            </a:extLst>
          </p:cNvPr>
          <p:cNvSpPr txBox="1"/>
          <p:nvPr/>
        </p:nvSpPr>
        <p:spPr>
          <a:xfrm>
            <a:off x="2333160" y="243797"/>
            <a:ext cx="6369537" cy="64633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Aptos" panose="02110004020202020204"/>
                <a:ea typeface="+mn-ea"/>
                <a:cs typeface="+mn-cs"/>
              </a:rPr>
              <a:t>Practice sheet #1. Trace the character </a:t>
            </a:r>
            <a:r>
              <a:rPr kumimoji="0" lang="zh-TW" altLang="en-US" sz="1800" b="0"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摩 </a:t>
            </a:r>
            <a:r>
              <a:rPr kumimoji="0" lang="en-US" altLang="zh-TW" sz="1800" b="0" i="0" u="none" strike="noStrike" kern="1200" cap="none" spc="0" normalizeH="0" baseline="0" noProof="0" dirty="0">
                <a:ln>
                  <a:noFill/>
                </a:ln>
                <a:solidFill>
                  <a:prstClr val="black"/>
                </a:solidFill>
                <a:effectLst/>
                <a:uLnTx/>
                <a:uFillTx/>
                <a:latin typeface="Aptos" panose="02110004020202020204"/>
                <a:ea typeface="DengXian" panose="02010600030101010101" pitchFamily="2" charset="-122"/>
                <a:cs typeface="+mn-cs"/>
              </a:rPr>
              <a:t>(ma) and the components: </a:t>
            </a:r>
            <a:r>
              <a:rPr kumimoji="0" lang="zh-CN" altLang="en-US" sz="1800" b="0" i="0" u="none" strike="noStrike" kern="1200" cap="none" spc="0" normalizeH="0" baseline="0" noProof="0" dirty="0">
                <a:ln>
                  <a:noFill/>
                </a:ln>
                <a:solidFill>
                  <a:prstClr val="black"/>
                </a:solidFill>
                <a:effectLst/>
                <a:uLnTx/>
                <a:uFillTx/>
                <a:latin typeface="Aptos" panose="02110004020202020204"/>
                <a:ea typeface="DengXian" panose="02010600030101010101" pitchFamily="2" charset="-122"/>
                <a:cs typeface="+mn-cs"/>
              </a:rPr>
              <a:t>广 </a:t>
            </a:r>
            <a:r>
              <a:rPr kumimoji="0" lang="en-US" altLang="zh-CN" sz="1800" b="0" i="0" u="none" strike="noStrike" kern="1200" cap="none" spc="0" normalizeH="0" baseline="0" noProof="0" dirty="0">
                <a:ln>
                  <a:noFill/>
                </a:ln>
                <a:solidFill>
                  <a:prstClr val="black"/>
                </a:solidFill>
                <a:effectLst/>
                <a:uLnTx/>
                <a:uFillTx/>
                <a:latin typeface="Aptos" panose="02110004020202020204"/>
                <a:ea typeface="DengXian" panose="02010600030101010101" pitchFamily="2" charset="-122"/>
                <a:cs typeface="+mn-cs"/>
              </a:rPr>
              <a:t>(</a:t>
            </a:r>
            <a:r>
              <a:rPr kumimoji="0" lang="en-US" altLang="zh-CN" sz="1800" b="0" i="0" u="none" strike="noStrike" kern="1200" cap="none" spc="0" normalizeH="0" baseline="0" noProof="0" dirty="0" err="1">
                <a:ln>
                  <a:noFill/>
                </a:ln>
                <a:solidFill>
                  <a:prstClr val="black"/>
                </a:solidFill>
                <a:effectLst/>
                <a:uLnTx/>
                <a:uFillTx/>
                <a:latin typeface="Aptos" panose="02110004020202020204"/>
                <a:ea typeface="DengXian" panose="02010600030101010101" pitchFamily="2" charset="-122"/>
                <a:cs typeface="+mn-cs"/>
              </a:rPr>
              <a:t>gwang</a:t>
            </a:r>
            <a:r>
              <a:rPr kumimoji="0" lang="en-US" altLang="zh-CN" sz="1800" b="0" i="0" u="none" strike="noStrike" kern="1200" cap="none" spc="0" normalizeH="0" baseline="0" noProof="0" dirty="0">
                <a:ln>
                  <a:noFill/>
                </a:ln>
                <a:solidFill>
                  <a:prstClr val="black"/>
                </a:solidFill>
                <a:effectLst/>
                <a:uLnTx/>
                <a:uFillTx/>
                <a:latin typeface="Aptos" panose="02110004020202020204"/>
                <a:ea typeface="DengXian" panose="02010600030101010101" pitchFamily="2" charset="-122"/>
                <a:cs typeface="+mn-cs"/>
              </a:rPr>
              <a:t>; vast), </a:t>
            </a:r>
            <a:r>
              <a:rPr kumimoji="0" lang="zh-CN" altLang="en-US" sz="1800" b="0" i="0" u="none" strike="noStrike" kern="1200" cap="none" spc="0" normalizeH="0" baseline="0" noProof="0" dirty="0">
                <a:ln>
                  <a:noFill/>
                </a:ln>
                <a:solidFill>
                  <a:prstClr val="black"/>
                </a:solidFill>
                <a:effectLst/>
                <a:uLnTx/>
                <a:uFillTx/>
                <a:latin typeface="Aptos" panose="02110004020202020204"/>
                <a:ea typeface="DengXian" panose="02010600030101010101" pitchFamily="2" charset="-122"/>
                <a:cs typeface="+mn-cs"/>
              </a:rPr>
              <a:t>林 </a:t>
            </a:r>
            <a:r>
              <a:rPr kumimoji="0" lang="en-US" altLang="zh-CN" sz="1800" b="0" i="0" u="none" strike="noStrike" kern="1200" cap="none" spc="0" normalizeH="0" baseline="0" noProof="0" dirty="0">
                <a:ln>
                  <a:noFill/>
                </a:ln>
                <a:solidFill>
                  <a:prstClr val="black"/>
                </a:solidFill>
                <a:effectLst/>
                <a:uLnTx/>
                <a:uFillTx/>
                <a:latin typeface="Aptos" panose="02110004020202020204"/>
                <a:ea typeface="DengXian" panose="02010600030101010101" pitchFamily="2" charset="-122"/>
                <a:cs typeface="+mn-cs"/>
              </a:rPr>
              <a:t>(rim; forest), and</a:t>
            </a:r>
            <a:r>
              <a:rPr kumimoji="0" lang="zh-CN" altLang="en-US" sz="1800" b="0" i="0" u="none" strike="noStrike" kern="1200" cap="none" spc="0" normalizeH="0" baseline="0" noProof="0" dirty="0">
                <a:ln>
                  <a:noFill/>
                </a:ln>
                <a:solidFill>
                  <a:prstClr val="black"/>
                </a:solidFill>
                <a:effectLst/>
                <a:uLnTx/>
                <a:uFillTx/>
                <a:latin typeface="Aptos" panose="02110004020202020204"/>
                <a:ea typeface="DengXian" panose="02010600030101010101" pitchFamily="2" charset="-122"/>
                <a:cs typeface="+mn-cs"/>
              </a:rPr>
              <a:t> 手 </a:t>
            </a:r>
            <a:r>
              <a:rPr kumimoji="0" lang="en-US" altLang="zh-CN" sz="1800" b="0" i="0" u="none" strike="noStrike" kern="1200" cap="none" spc="0" normalizeH="0" baseline="0" noProof="0" dirty="0">
                <a:ln>
                  <a:noFill/>
                </a:ln>
                <a:solidFill>
                  <a:prstClr val="black"/>
                </a:solidFill>
                <a:effectLst/>
                <a:uLnTx/>
                <a:uFillTx/>
                <a:latin typeface="Aptos" panose="02110004020202020204"/>
                <a:ea typeface="DengXian" panose="02010600030101010101" pitchFamily="2" charset="-122"/>
                <a:cs typeface="+mn-cs"/>
              </a:rPr>
              <a:t>(su; hand).</a:t>
            </a:r>
            <a:endParaRPr kumimoji="0" lang="en-US" sz="1800" b="0" i="0" u="none" strike="noStrike" kern="1200" cap="none" spc="0" normalizeH="0" baseline="0" noProof="0" dirty="0">
              <a:ln>
                <a:noFill/>
              </a:ln>
              <a:solidFill>
                <a:prstClr val="black"/>
              </a:solidFill>
              <a:effectLst/>
              <a:uLnTx/>
              <a:uFillTx/>
              <a:latin typeface="Aptos" panose="02110004020202020204"/>
              <a:ea typeface="+mn-ea"/>
              <a:cs typeface="+mn-cs"/>
            </a:endParaRPr>
          </a:p>
        </p:txBody>
      </p:sp>
      <p:sp>
        <p:nvSpPr>
          <p:cNvPr id="49" name="Rectangle 48">
            <a:extLst>
              <a:ext uri="{FF2B5EF4-FFF2-40B4-BE49-F238E27FC236}">
                <a16:creationId xmlns:a16="http://schemas.microsoft.com/office/drawing/2014/main" id="{8F01E731-8BFE-E755-869F-C5187CE5B71E}"/>
              </a:ext>
            </a:extLst>
          </p:cNvPr>
          <p:cNvSpPr/>
          <p:nvPr/>
        </p:nvSpPr>
        <p:spPr>
          <a:xfrm>
            <a:off x="2395699" y="243797"/>
            <a:ext cx="6306998" cy="669419"/>
          </a:xfrm>
          <a:prstGeom prst="rect">
            <a:avLst/>
          </a:prstGeom>
          <a:no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50" name="TextBox 49">
            <a:extLst>
              <a:ext uri="{FF2B5EF4-FFF2-40B4-BE49-F238E27FC236}">
                <a16:creationId xmlns:a16="http://schemas.microsoft.com/office/drawing/2014/main" id="{B95A4511-2DE3-C735-ED94-48BAD87BB8CC}"/>
              </a:ext>
            </a:extLst>
          </p:cNvPr>
          <p:cNvSpPr txBox="1"/>
          <p:nvPr/>
        </p:nvSpPr>
        <p:spPr>
          <a:xfrm>
            <a:off x="749820" y="2066659"/>
            <a:ext cx="10814918" cy="110799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摩</a:t>
            </a:r>
            <a:r>
              <a:rPr kumimoji="0" lang="zh-TW" altLang="en-US" sz="63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摩</a:t>
            </a:r>
            <a:r>
              <a:rPr kumimoji="0" lang="zh-TW" altLang="en-US" sz="63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摩</a:t>
            </a:r>
            <a:r>
              <a:rPr kumimoji="0" lang="zh-TW" altLang="en-US" sz="63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摩</a:t>
            </a:r>
            <a:r>
              <a:rPr kumimoji="0" lang="zh-TW" altLang="en-US" sz="63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摩</a:t>
            </a:r>
            <a:r>
              <a:rPr kumimoji="0" lang="zh-TW" altLang="en-US" sz="63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摩</a:t>
            </a:r>
            <a:r>
              <a:rPr kumimoji="0" lang="zh-TW" altLang="en-US" sz="63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摩 广 林 </a:t>
            </a:r>
            <a:r>
              <a:rPr kumimoji="0" lang="zh-TW" altLang="en-US" sz="60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手</a:t>
            </a:r>
            <a:endParaRPr kumimoji="0" lang="en-US" sz="6600" b="0" i="0" u="none" strike="noStrike" kern="1200" cap="none" spc="0" normalizeH="0" baseline="0" noProof="0" dirty="0">
              <a:ln>
                <a:noFill/>
              </a:ln>
              <a:solidFill>
                <a:prstClr val="black"/>
              </a:solidFill>
              <a:effectLst/>
              <a:uLnTx/>
              <a:uFillTx/>
              <a:latin typeface="Aptos" panose="02110004020202020204"/>
              <a:ea typeface="+mn-ea"/>
              <a:cs typeface="+mn-cs"/>
            </a:endParaRPr>
          </a:p>
        </p:txBody>
      </p:sp>
      <p:sp>
        <p:nvSpPr>
          <p:cNvPr id="51" name="TextBox 50">
            <a:extLst>
              <a:ext uri="{FF2B5EF4-FFF2-40B4-BE49-F238E27FC236}">
                <a16:creationId xmlns:a16="http://schemas.microsoft.com/office/drawing/2014/main" id="{CFFD4BD6-DA2C-8B54-F5DC-9AFFD89C1D3F}"/>
              </a:ext>
            </a:extLst>
          </p:cNvPr>
          <p:cNvSpPr txBox="1"/>
          <p:nvPr/>
        </p:nvSpPr>
        <p:spPr>
          <a:xfrm>
            <a:off x="802181" y="4283121"/>
            <a:ext cx="10991020" cy="110799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摩</a:t>
            </a:r>
            <a:r>
              <a:rPr kumimoji="0" lang="zh-TW" altLang="en-US" sz="63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摩</a:t>
            </a:r>
            <a:r>
              <a:rPr kumimoji="0" lang="zh-TW" altLang="en-US" sz="63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摩</a:t>
            </a:r>
            <a:r>
              <a:rPr kumimoji="0" lang="zh-TW" altLang="en-US" sz="63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摩</a:t>
            </a:r>
            <a:r>
              <a:rPr kumimoji="0" lang="zh-TW" altLang="en-US" sz="63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摩</a:t>
            </a:r>
            <a:r>
              <a:rPr kumimoji="0" lang="zh-TW" altLang="en-US" sz="63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摩</a:t>
            </a:r>
            <a:r>
              <a:rPr kumimoji="0" lang="zh-TW" altLang="en-US" sz="63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摩 广 林 </a:t>
            </a:r>
            <a:r>
              <a:rPr kumimoji="0" lang="zh-TW" altLang="en-US" sz="60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手</a:t>
            </a:r>
            <a:endParaRPr kumimoji="0" lang="en-US" sz="6600" b="0" i="0" u="none" strike="noStrike" kern="1200" cap="none" spc="0" normalizeH="0" baseline="0" noProof="0" dirty="0">
              <a:ln>
                <a:noFill/>
              </a:ln>
              <a:solidFill>
                <a:prstClr val="black"/>
              </a:solidFill>
              <a:effectLst/>
              <a:uLnTx/>
              <a:uFillTx/>
              <a:latin typeface="Aptos" panose="02110004020202020204"/>
              <a:ea typeface="+mn-ea"/>
              <a:cs typeface="+mn-cs"/>
            </a:endParaRPr>
          </a:p>
        </p:txBody>
      </p:sp>
      <p:sp>
        <p:nvSpPr>
          <p:cNvPr id="52" name="TextBox 51">
            <a:extLst>
              <a:ext uri="{FF2B5EF4-FFF2-40B4-BE49-F238E27FC236}">
                <a16:creationId xmlns:a16="http://schemas.microsoft.com/office/drawing/2014/main" id="{9ECB56D1-8E2A-8378-A1E5-B77ADB3D1B49}"/>
              </a:ext>
            </a:extLst>
          </p:cNvPr>
          <p:cNvSpPr txBox="1"/>
          <p:nvPr/>
        </p:nvSpPr>
        <p:spPr>
          <a:xfrm>
            <a:off x="9854317" y="159488"/>
            <a:ext cx="1458725" cy="369332"/>
          </a:xfrm>
          <a:prstGeom prst="rect">
            <a:avLst/>
          </a:prstGeom>
          <a:noFill/>
        </p:spPr>
        <p:txBody>
          <a:bodyPr wrap="square" rtlCol="0">
            <a:spAutoFit/>
          </a:bodyPr>
          <a:lstStyle/>
          <a:p>
            <a:r>
              <a:rPr lang="en-US" dirty="0"/>
              <a:t>T.1</a:t>
            </a:r>
          </a:p>
        </p:txBody>
      </p:sp>
    </p:spTree>
    <p:extLst>
      <p:ext uri="{BB962C8B-B14F-4D97-AF65-F5344CB8AC3E}">
        <p14:creationId xmlns:p14="http://schemas.microsoft.com/office/powerpoint/2010/main" val="1219036590"/>
      </p:ext>
    </p:extLst>
  </p:cSld>
  <p:clrMapOvr>
    <a:masterClrMapping/>
  </p:clrMapOvr>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C2E6F205-6C68-11B3-13F1-EC8E8D453203}"/>
              </a:ext>
            </a:extLst>
          </p:cNvPr>
          <p:cNvPicPr>
            <a:picLocks noChangeAspect="1"/>
          </p:cNvPicPr>
          <p:nvPr/>
        </p:nvPicPr>
        <p:blipFill>
          <a:blip r:embed="rId4"/>
          <a:stretch>
            <a:fillRect/>
          </a:stretch>
        </p:blipFill>
        <p:spPr>
          <a:xfrm>
            <a:off x="538736" y="228119"/>
            <a:ext cx="5131942" cy="5026617"/>
          </a:xfrm>
          <a:prstGeom prst="rect">
            <a:avLst/>
          </a:prstGeom>
        </p:spPr>
      </p:pic>
      <p:sp>
        <p:nvSpPr>
          <p:cNvPr id="4" name="TextBox 3">
            <a:extLst>
              <a:ext uri="{FF2B5EF4-FFF2-40B4-BE49-F238E27FC236}">
                <a16:creationId xmlns:a16="http://schemas.microsoft.com/office/drawing/2014/main" id="{1AA99021-89BE-D928-24C9-C038990CB848}"/>
              </a:ext>
            </a:extLst>
          </p:cNvPr>
          <p:cNvSpPr txBox="1"/>
          <p:nvPr/>
        </p:nvSpPr>
        <p:spPr>
          <a:xfrm>
            <a:off x="103037" y="5649891"/>
            <a:ext cx="6230064" cy="1202285"/>
          </a:xfrm>
          <a:prstGeom prst="rect">
            <a:avLst/>
          </a:prstGeom>
          <a:noFill/>
        </p:spPr>
        <p:txBody>
          <a:bodyPr wrap="square" numCol="3">
            <a:spAutoFit/>
          </a:bodyPr>
          <a:lstStyle/>
          <a:p>
            <a:r>
              <a:rPr lang="en-US" sz="2400" dirty="0"/>
              <a:t>Kor: </a:t>
            </a:r>
            <a:r>
              <a:rPr lang="en-US" sz="2400" b="1" dirty="0"/>
              <a:t>jin</a:t>
            </a:r>
          </a:p>
          <a:p>
            <a:r>
              <a:rPr lang="en-US" sz="2400" dirty="0"/>
              <a:t>Jap: </a:t>
            </a:r>
            <a:r>
              <a:rPr lang="en-US" sz="2400" b="1" dirty="0"/>
              <a:t>jin</a:t>
            </a:r>
          </a:p>
          <a:p>
            <a:endParaRPr lang="en-US" sz="2400" dirty="0"/>
          </a:p>
          <a:p>
            <a:r>
              <a:rPr lang="en-US" sz="2400" dirty="0"/>
              <a:t>Viet: </a:t>
            </a:r>
            <a:r>
              <a:rPr lang="vi-VN" sz="2400" b="1" dirty="0">
                <a:latin typeface="Aptos" panose="020B0004020202020204" pitchFamily="34" charset="0"/>
              </a:rPr>
              <a:t>tận  </a:t>
            </a:r>
            <a:endParaRPr lang="en-US" sz="2400" b="1" dirty="0">
              <a:latin typeface="Aptos" panose="020B0004020202020204" pitchFamily="34" charset="0"/>
            </a:endParaRPr>
          </a:p>
          <a:p>
            <a:r>
              <a:rPr lang="en-US" sz="2400" dirty="0"/>
              <a:t>Man: </a:t>
            </a:r>
            <a:r>
              <a:rPr lang="en-US" altLang="zh-TW" sz="2400" b="1" dirty="0">
                <a:ea typeface="DengXian" panose="02010600030101010101" pitchFamily="2" charset="-122"/>
              </a:rPr>
              <a:t>jìn</a:t>
            </a:r>
          </a:p>
          <a:p>
            <a:endParaRPr lang="en-US" sz="2400" dirty="0"/>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24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     盡</a:t>
            </a:r>
            <a:endParaRPr kumimoji="0" lang="en-US" altLang="zh-TW" sz="24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altLang="zh-TW" sz="2400" b="1" dirty="0">
                <a:solidFill>
                  <a:prstClr val="black"/>
                </a:solidFill>
                <a:latin typeface="DengXian" panose="02010600030101010101" pitchFamily="2" charset="-122"/>
                <a:ea typeface="DengXian" panose="02010600030101010101" pitchFamily="2" charset="-122"/>
              </a:rPr>
              <a:t>extinction</a:t>
            </a:r>
            <a:endParaRPr kumimoji="0" lang="en-US" altLang="zh-TW" sz="2400" b="1" i="0" u="none" strike="noStrike" kern="1200" cap="none" spc="0" normalizeH="0" baseline="0" noProof="0" dirty="0">
              <a:ln>
                <a:noFill/>
              </a:ln>
              <a:solidFill>
                <a:prstClr val="black"/>
              </a:solidFill>
              <a:effectLst/>
              <a:highlight>
                <a:srgbClr val="00FF00"/>
              </a:highlight>
              <a:uLnTx/>
              <a:uFillTx/>
              <a:latin typeface="DengXian" panose="02010600030101010101" pitchFamily="2" charset="-122"/>
              <a:ea typeface="DengXian" panose="02010600030101010101" pitchFamily="2" charset="-122"/>
              <a:cs typeface="+mn-cs"/>
            </a:endParaRPr>
          </a:p>
        </p:txBody>
      </p:sp>
      <p:sp>
        <p:nvSpPr>
          <p:cNvPr id="5" name="TextBox 4">
            <a:extLst>
              <a:ext uri="{FF2B5EF4-FFF2-40B4-BE49-F238E27FC236}">
                <a16:creationId xmlns:a16="http://schemas.microsoft.com/office/drawing/2014/main" id="{1D7B2FC2-19F6-640C-B789-6509B5618431}"/>
              </a:ext>
            </a:extLst>
          </p:cNvPr>
          <p:cNvSpPr txBox="1"/>
          <p:nvPr/>
        </p:nvSpPr>
        <p:spPr>
          <a:xfrm>
            <a:off x="7697164" y="135839"/>
            <a:ext cx="4224760" cy="369332"/>
          </a:xfrm>
          <a:prstGeom prst="rect">
            <a:avLst/>
          </a:prstGeom>
          <a:noFill/>
        </p:spPr>
        <p:txBody>
          <a:bodyPr wrap="square" rtlCol="0">
            <a:spAutoFit/>
          </a:bodyPr>
          <a:lstStyle/>
          <a:p>
            <a:r>
              <a:rPr lang="zh-TW" altLang="en-US" b="1" dirty="0">
                <a:latin typeface="DengXian" panose="02010600030101010101" pitchFamily="2" charset="-122"/>
                <a:ea typeface="DengXian" panose="02010600030101010101" pitchFamily="2" charset="-122"/>
              </a:rPr>
              <a:t> 無 無 明 亦 無 無 明 </a:t>
            </a:r>
            <a:r>
              <a:rPr lang="zh-TW" altLang="en-US" b="1" dirty="0">
                <a:highlight>
                  <a:srgbClr val="00FFFF"/>
                </a:highlight>
                <a:latin typeface="DengXian" panose="02010600030101010101" pitchFamily="2" charset="-122"/>
                <a:ea typeface="DengXian" panose="02010600030101010101" pitchFamily="2" charset="-122"/>
              </a:rPr>
              <a:t>盡</a:t>
            </a:r>
            <a:r>
              <a:rPr lang="zh-TW" altLang="en-US" b="1" dirty="0">
                <a:latin typeface="DengXian" panose="02010600030101010101" pitchFamily="2" charset="-122"/>
                <a:ea typeface="DengXian" panose="02010600030101010101" pitchFamily="2" charset="-122"/>
              </a:rPr>
              <a:t>       </a:t>
            </a:r>
            <a:r>
              <a:rPr lang="en-US" altLang="zh-TW" b="1" dirty="0">
                <a:solidFill>
                  <a:srgbClr val="FF0000"/>
                </a:solidFill>
                <a:latin typeface="DengXian" panose="02010600030101010101" pitchFamily="2" charset="-122"/>
                <a:ea typeface="DengXian" panose="02010600030101010101" pitchFamily="2" charset="-122"/>
              </a:rPr>
              <a:t>14</a:t>
            </a:r>
            <a:endParaRPr lang="en-US" b="1" dirty="0">
              <a:solidFill>
                <a:srgbClr val="FF0000"/>
              </a:solidFill>
              <a:ea typeface="DengXian" panose="02010600030101010101" pitchFamily="2" charset="-122"/>
            </a:endParaRPr>
          </a:p>
        </p:txBody>
      </p:sp>
      <p:sp>
        <p:nvSpPr>
          <p:cNvPr id="6" name="Rectangle 5">
            <a:extLst>
              <a:ext uri="{FF2B5EF4-FFF2-40B4-BE49-F238E27FC236}">
                <a16:creationId xmlns:a16="http://schemas.microsoft.com/office/drawing/2014/main" id="{65AEB080-962C-5464-22BC-5361F092CFF0}"/>
              </a:ext>
            </a:extLst>
          </p:cNvPr>
          <p:cNvSpPr/>
          <p:nvPr/>
        </p:nvSpPr>
        <p:spPr>
          <a:xfrm>
            <a:off x="7552481" y="135839"/>
            <a:ext cx="3692324" cy="369332"/>
          </a:xfrm>
          <a:prstGeom prst="rect">
            <a:avLst/>
          </a:prstGeom>
          <a:no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Rectangle 6">
            <a:extLst>
              <a:ext uri="{FF2B5EF4-FFF2-40B4-BE49-F238E27FC236}">
                <a16:creationId xmlns:a16="http://schemas.microsoft.com/office/drawing/2014/main" id="{2BB8251F-B20F-1652-A9AC-D73F63B74619}"/>
              </a:ext>
            </a:extLst>
          </p:cNvPr>
          <p:cNvSpPr/>
          <p:nvPr/>
        </p:nvSpPr>
        <p:spPr>
          <a:xfrm>
            <a:off x="103037" y="5649891"/>
            <a:ext cx="5713241" cy="835215"/>
          </a:xfrm>
          <a:prstGeom prst="rect">
            <a:avLst/>
          </a:prstGeom>
          <a:noFill/>
          <a:ln w="5715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Oval 7">
            <a:extLst>
              <a:ext uri="{FF2B5EF4-FFF2-40B4-BE49-F238E27FC236}">
                <a16:creationId xmlns:a16="http://schemas.microsoft.com/office/drawing/2014/main" id="{08D9950E-BB8E-33BC-A094-E93E2B3A756A}"/>
              </a:ext>
            </a:extLst>
          </p:cNvPr>
          <p:cNvSpPr/>
          <p:nvPr/>
        </p:nvSpPr>
        <p:spPr>
          <a:xfrm>
            <a:off x="5485169" y="687224"/>
            <a:ext cx="771625" cy="771625"/>
          </a:xfrm>
          <a:prstGeom prst="ellipse">
            <a:avLst/>
          </a:prstGeom>
          <a:solidFill>
            <a:srgbClr val="FFFF00"/>
          </a:solidFill>
          <a:ln w="38100">
            <a:solidFill>
              <a:srgbClr val="7030A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TextBox 8">
            <a:extLst>
              <a:ext uri="{FF2B5EF4-FFF2-40B4-BE49-F238E27FC236}">
                <a16:creationId xmlns:a16="http://schemas.microsoft.com/office/drawing/2014/main" id="{EA4B8767-4B27-5DAF-5698-64B4B6DA3D84}"/>
              </a:ext>
            </a:extLst>
          </p:cNvPr>
          <p:cNvSpPr txBox="1"/>
          <p:nvPr/>
        </p:nvSpPr>
        <p:spPr>
          <a:xfrm>
            <a:off x="5577203" y="804954"/>
            <a:ext cx="601347" cy="523220"/>
          </a:xfrm>
          <a:prstGeom prst="rect">
            <a:avLst/>
          </a:prstGeom>
          <a:noFill/>
        </p:spPr>
        <p:txBody>
          <a:bodyPr wrap="square" rtlCol="0">
            <a:spAutoFit/>
          </a:bodyPr>
          <a:lstStyle/>
          <a:p>
            <a:r>
              <a:rPr lang="en-US" sz="2800" b="1" dirty="0"/>
              <a:t>70</a:t>
            </a:r>
          </a:p>
        </p:txBody>
      </p:sp>
      <p:sp>
        <p:nvSpPr>
          <p:cNvPr id="10" name="TextBox 9">
            <a:extLst>
              <a:ext uri="{FF2B5EF4-FFF2-40B4-BE49-F238E27FC236}">
                <a16:creationId xmlns:a16="http://schemas.microsoft.com/office/drawing/2014/main" id="{4967B0CF-A659-6949-63DC-1F6AE74D653B}"/>
              </a:ext>
            </a:extLst>
          </p:cNvPr>
          <p:cNvSpPr txBox="1"/>
          <p:nvPr/>
        </p:nvSpPr>
        <p:spPr>
          <a:xfrm>
            <a:off x="5911701" y="5631665"/>
            <a:ext cx="6422065" cy="1600438"/>
          </a:xfrm>
          <a:prstGeom prst="rect">
            <a:avLst/>
          </a:prstGeom>
          <a:noFill/>
        </p:spPr>
        <p:txBody>
          <a:bodyPr wrap="square" numCol="3">
            <a:spAutoFit/>
          </a:bodyPr>
          <a:lstStyle/>
          <a:p>
            <a:r>
              <a:rPr lang="en-US" altLang="ja-JP" sz="1400" dirty="0">
                <a:ea typeface="DengXian" panose="02010600030101010101" pitchFamily="2" charset="-122"/>
              </a:rPr>
              <a:t>• </a:t>
            </a:r>
            <a:r>
              <a:rPr lang="en-US" altLang="zh-TW" sz="1400" dirty="0"/>
              <a:t>Hanja: </a:t>
            </a:r>
            <a:r>
              <a:rPr lang="zh-TW" altLang="en-US" sz="1400" b="1" dirty="0">
                <a:ea typeface="DengXian" panose="02010600030101010101" pitchFamily="2" charset="-122"/>
              </a:rPr>
              <a:t> </a:t>
            </a:r>
            <a:r>
              <a:rPr lang="zh-TW" altLang="en-US" sz="1400" dirty="0">
                <a:ea typeface="DengXian" panose="02010600030101010101" pitchFamily="2" charset="-122"/>
              </a:rPr>
              <a:t>盡       </a:t>
            </a:r>
            <a:endParaRPr lang="en-US" altLang="zh-TW" sz="1400" dirty="0">
              <a:ea typeface="DengXian" panose="02010600030101010101" pitchFamily="2" charset="-122"/>
            </a:endParaRPr>
          </a:p>
          <a:p>
            <a:r>
              <a:rPr lang="en-US" altLang="zh-TW" sz="1400" dirty="0">
                <a:ea typeface="DengXian" panose="02010600030101010101" pitchFamily="2" charset="-122"/>
              </a:rPr>
              <a:t>• Korean: jin (</a:t>
            </a:r>
            <a:r>
              <a:rPr lang="ko-KR" altLang="en-US" sz="1400" dirty="0">
                <a:latin typeface="+mn-ea"/>
              </a:rPr>
              <a:t>진</a:t>
            </a:r>
            <a:r>
              <a:rPr lang="en-US" altLang="ko-KR" sz="1400" dirty="0">
                <a:ea typeface="DengXian" panose="02010600030101010101" pitchFamily="2" charset="-122"/>
              </a:rPr>
              <a:t>)       </a:t>
            </a:r>
          </a:p>
          <a:p>
            <a:r>
              <a:rPr lang="en-US" altLang="ko-KR" sz="1400" dirty="0">
                <a:ea typeface="DengXian" panose="02010600030101010101" pitchFamily="2" charset="-122"/>
              </a:rPr>
              <a:t>• </a:t>
            </a:r>
            <a:r>
              <a:rPr lang="en-US" altLang="zh-TW" sz="1400" dirty="0">
                <a:ea typeface="DengXian" panose="02010600030101010101" pitchFamily="2" charset="-122"/>
              </a:rPr>
              <a:t>strokes: 14      </a:t>
            </a:r>
          </a:p>
          <a:p>
            <a:r>
              <a:rPr lang="en-US" altLang="zh-TW" sz="1400" dirty="0">
                <a:ea typeface="DengXian" panose="02010600030101010101" pitchFamily="2" charset="-122"/>
              </a:rPr>
              <a:t>• radical: 108+9 (</a:t>
            </a:r>
            <a:r>
              <a:rPr lang="zh-TW" altLang="en-US" sz="1400" dirty="0">
                <a:ea typeface="DengXian" panose="02010600030101010101" pitchFamily="2" charset="-122"/>
              </a:rPr>
              <a:t>皿</a:t>
            </a:r>
            <a:r>
              <a:rPr lang="en-US" altLang="zh-TW" sz="1400" dirty="0">
                <a:ea typeface="DengXian" panose="02010600030101010101" pitchFamily="2" charset="-122"/>
              </a:rPr>
              <a:t>)</a:t>
            </a:r>
          </a:p>
          <a:p>
            <a:r>
              <a:rPr lang="en-US" altLang="zh-TW" sz="1400" dirty="0">
                <a:ea typeface="DengXian" panose="02010600030101010101" pitchFamily="2" charset="-122"/>
              </a:rPr>
              <a:t>• Japanese: jin, </a:t>
            </a:r>
            <a:r>
              <a:rPr lang="ja-JP" altLang="en-US" sz="1400" dirty="0">
                <a:ea typeface="DengXian" panose="02010600030101010101" pitchFamily="2" charset="-122"/>
              </a:rPr>
              <a:t>じん </a:t>
            </a:r>
            <a:endParaRPr lang="en-US" altLang="ja-JP" sz="1400" dirty="0">
              <a:ea typeface="DengXian" panose="02010600030101010101" pitchFamily="2" charset="-122"/>
            </a:endParaRPr>
          </a:p>
          <a:p>
            <a:endParaRPr lang="en-US" altLang="ja-JP" sz="1400" dirty="0">
              <a:ea typeface="DengXian" panose="02010600030101010101" pitchFamily="2" charset="-122"/>
            </a:endParaRPr>
          </a:p>
          <a:p>
            <a:endParaRPr lang="en-US" altLang="ja-JP" sz="1400" dirty="0">
              <a:ea typeface="DengXian" panose="02010600030101010101" pitchFamily="2" charset="-122"/>
            </a:endParaRPr>
          </a:p>
          <a:p>
            <a:r>
              <a:rPr lang="en-US" altLang="ja-JP" sz="1400" dirty="0">
                <a:ea typeface="DengXian" panose="02010600030101010101" pitchFamily="2" charset="-122"/>
              </a:rPr>
              <a:t>(</a:t>
            </a:r>
            <a:r>
              <a:rPr lang="en-US" altLang="zh-TW" sz="1400" dirty="0" err="1">
                <a:ea typeface="DengXian" panose="02010600030101010101" pitchFamily="2" charset="-122"/>
              </a:rPr>
              <a:t>kun</a:t>
            </a:r>
            <a:r>
              <a:rPr lang="en-US" altLang="zh-TW" sz="1400" dirty="0">
                <a:ea typeface="DengXian" panose="02010600030101010101" pitchFamily="2" charset="-122"/>
              </a:rPr>
              <a:t>: </a:t>
            </a:r>
            <a:r>
              <a:rPr lang="en-US" altLang="zh-TW" sz="1400" dirty="0" err="1">
                <a:ea typeface="DengXian" panose="02010600030101010101" pitchFamily="2" charset="-122"/>
              </a:rPr>
              <a:t>tsukusu</a:t>
            </a:r>
            <a:r>
              <a:rPr lang="en-US" altLang="zh-TW" sz="1400" dirty="0">
                <a:ea typeface="DengXian" panose="02010600030101010101" pitchFamily="2" charset="-122"/>
              </a:rPr>
              <a:t>, </a:t>
            </a:r>
            <a:r>
              <a:rPr lang="ja-JP" altLang="en-US" sz="1400" dirty="0">
                <a:ea typeface="DengXian" panose="02010600030101010101" pitchFamily="2" charset="-122"/>
              </a:rPr>
              <a:t>つくす</a:t>
            </a:r>
            <a:r>
              <a:rPr lang="en-US" altLang="ja-JP" sz="1400" dirty="0">
                <a:ea typeface="DengXian" panose="02010600030101010101" pitchFamily="2" charset="-122"/>
              </a:rPr>
              <a:t>)     </a:t>
            </a:r>
          </a:p>
          <a:p>
            <a:r>
              <a:rPr lang="en-US" altLang="ja-JP" sz="1400" dirty="0">
                <a:ea typeface="DengXian" panose="02010600030101010101" pitchFamily="2" charset="-122"/>
              </a:rPr>
              <a:t>• </a:t>
            </a:r>
            <a:r>
              <a:rPr lang="en-US" altLang="zh-TW" sz="1400" dirty="0">
                <a:ea typeface="DengXian" panose="02010600030101010101" pitchFamily="2" charset="-122"/>
              </a:rPr>
              <a:t>JLPT: NX</a:t>
            </a:r>
          </a:p>
          <a:p>
            <a:r>
              <a:rPr lang="en-US" altLang="zh-TW" sz="1400" dirty="0">
                <a:ea typeface="DengXian" panose="02010600030101010101" pitchFamily="2" charset="-122"/>
              </a:rPr>
              <a:t>• meaning: end, finish; </a:t>
            </a:r>
          </a:p>
          <a:p>
            <a:r>
              <a:rPr lang="en-US" altLang="zh-TW" sz="1400" dirty="0">
                <a:ea typeface="DengXian" panose="02010600030101010101" pitchFamily="2" charset="-122"/>
              </a:rPr>
              <a:t>• pinyin: jìn</a:t>
            </a:r>
          </a:p>
          <a:p>
            <a:r>
              <a:rPr lang="en-US" altLang="zh-TW" sz="1400" dirty="0">
                <a:ea typeface="DengXian" panose="02010600030101010101" pitchFamily="2" charset="-122"/>
              </a:rPr>
              <a:t>• 9 location(s): Thousand, </a:t>
            </a:r>
          </a:p>
          <a:p>
            <a:endParaRPr lang="en-US" altLang="zh-TW" sz="1400" dirty="0">
              <a:ea typeface="DengXian" panose="02010600030101010101" pitchFamily="2" charset="-122"/>
            </a:endParaRPr>
          </a:p>
          <a:p>
            <a:endParaRPr lang="en-US" altLang="zh-TW" sz="1400" dirty="0">
              <a:ea typeface="DengXian" panose="02010600030101010101" pitchFamily="2" charset="-122"/>
            </a:endParaRPr>
          </a:p>
          <a:p>
            <a:r>
              <a:rPr lang="en-US" altLang="zh-TW" sz="1400" dirty="0" err="1">
                <a:ea typeface="DengXian" panose="02010600030101010101" pitchFamily="2" charset="-122"/>
              </a:rPr>
              <a:t>Yebul</a:t>
            </a:r>
            <a:r>
              <a:rPr lang="en-US" altLang="zh-TW" sz="1400" dirty="0">
                <a:ea typeface="DengXian" panose="02010600030101010101" pitchFamily="2" charset="-122"/>
              </a:rPr>
              <a:t>, </a:t>
            </a:r>
            <a:r>
              <a:rPr lang="en-US" altLang="zh-TW" sz="1400" dirty="0" err="1">
                <a:ea typeface="DengXian" panose="02010600030101010101" pitchFamily="2" charset="-122"/>
              </a:rPr>
              <a:t>FourVows</a:t>
            </a:r>
            <a:r>
              <a:rPr lang="en-US" altLang="zh-TW" sz="1400" dirty="0">
                <a:ea typeface="DengXian" panose="02010600030101010101" pitchFamily="2" charset="-122"/>
              </a:rPr>
              <a:t>, </a:t>
            </a:r>
            <a:r>
              <a:rPr lang="en-US" altLang="zh-TW" sz="1400" dirty="0" err="1">
                <a:ea typeface="DengXian" panose="02010600030101010101" pitchFamily="2" charset="-122"/>
              </a:rPr>
              <a:t>TenOx</a:t>
            </a:r>
            <a:r>
              <a:rPr lang="en-US" altLang="zh-TW" sz="1400" dirty="0">
                <a:ea typeface="DengXian" panose="02010600030101010101" pitchFamily="2" charset="-122"/>
              </a:rPr>
              <a:t>, </a:t>
            </a:r>
          </a:p>
          <a:p>
            <a:r>
              <a:rPr lang="en-US" altLang="zh-TW" sz="1400" dirty="0" err="1">
                <a:ea typeface="DengXian" panose="02010600030101010101" pitchFamily="2" charset="-122"/>
              </a:rPr>
              <a:t>Kwanseum</a:t>
            </a:r>
            <a:r>
              <a:rPr lang="en-US" altLang="zh-TW" sz="1400" dirty="0">
                <a:ea typeface="DengXian" panose="02010600030101010101" pitchFamily="2" charset="-122"/>
              </a:rPr>
              <a:t>, </a:t>
            </a:r>
            <a:r>
              <a:rPr lang="en-US" altLang="zh-TW" sz="1400" dirty="0" err="1">
                <a:ea typeface="DengXian" panose="02010600030101010101" pitchFamily="2" charset="-122"/>
              </a:rPr>
              <a:t>Jijang</a:t>
            </a:r>
            <a:r>
              <a:rPr lang="en-US" altLang="zh-TW" sz="1400" dirty="0">
                <a:ea typeface="DengXian" panose="02010600030101010101" pitchFamily="2" charset="-122"/>
              </a:rPr>
              <a:t> ,</a:t>
            </a:r>
          </a:p>
          <a:p>
            <a:r>
              <a:rPr lang="en-US" altLang="zh-TW" sz="1400" dirty="0" err="1">
                <a:ea typeface="DengXian" panose="02010600030101010101" pitchFamily="2" charset="-122"/>
              </a:rPr>
              <a:t>Uisang</a:t>
            </a:r>
            <a:r>
              <a:rPr lang="en-US" altLang="zh-TW" sz="1400" dirty="0">
                <a:ea typeface="DengXian" panose="02010600030101010101" pitchFamily="2" charset="-122"/>
              </a:rPr>
              <a:t>, </a:t>
            </a:r>
            <a:r>
              <a:rPr lang="en-US" altLang="zh-TW" sz="1400" dirty="0" err="1">
                <a:ea typeface="DengXian" panose="02010600030101010101" pitchFamily="2" charset="-122"/>
              </a:rPr>
              <a:t>XuanZang</a:t>
            </a:r>
            <a:r>
              <a:rPr lang="en-US" altLang="zh-TW" sz="1400" dirty="0">
                <a:ea typeface="DengXian" panose="02010600030101010101" pitchFamily="2" charset="-122"/>
              </a:rPr>
              <a:t>, </a:t>
            </a:r>
          </a:p>
          <a:p>
            <a:r>
              <a:rPr lang="en-US" altLang="zh-TW" sz="1400" dirty="0">
                <a:ea typeface="DengXian" panose="02010600030101010101" pitchFamily="2" charset="-122"/>
              </a:rPr>
              <a:t>Morning</a:t>
            </a:r>
          </a:p>
          <a:p>
            <a:r>
              <a:rPr lang="en-US" altLang="zh-TW" sz="1400" dirty="0">
                <a:ea typeface="DengXian" panose="02010600030101010101" pitchFamily="2" charset="-122"/>
              </a:rPr>
              <a:t>• comp: </a:t>
            </a:r>
            <a:r>
              <a:rPr lang="zh-TW" altLang="en-US" sz="1400" dirty="0">
                <a:ea typeface="DengXian" panose="02010600030101010101" pitchFamily="2" charset="-122"/>
              </a:rPr>
              <a:t>⺻ </a:t>
            </a:r>
            <a:r>
              <a:rPr lang="en-US" altLang="zh-TW" sz="1400" dirty="0">
                <a:ea typeface="DengXian" panose="02010600030101010101" pitchFamily="2" charset="-122"/>
              </a:rPr>
              <a:t>+ </a:t>
            </a:r>
            <a:r>
              <a:rPr lang="zh-TW" altLang="en-US" sz="1400" dirty="0">
                <a:ea typeface="DengXian" panose="02010600030101010101" pitchFamily="2" charset="-122"/>
              </a:rPr>
              <a:t>灬 </a:t>
            </a:r>
            <a:r>
              <a:rPr lang="en-US" altLang="zh-TW" sz="1400" dirty="0">
                <a:ea typeface="DengXian" panose="02010600030101010101" pitchFamily="2" charset="-122"/>
              </a:rPr>
              <a:t>+ </a:t>
            </a:r>
            <a:r>
              <a:rPr lang="zh-TW" altLang="en-US" sz="1400" dirty="0">
                <a:ea typeface="DengXian" panose="02010600030101010101" pitchFamily="2" charset="-122"/>
              </a:rPr>
              <a:t>皿</a:t>
            </a:r>
            <a:endParaRPr lang="en-US" altLang="zh-TW" sz="1400" dirty="0">
              <a:ea typeface="DengXian" panose="02010600030101010101" pitchFamily="2" charset="-122"/>
            </a:endParaRPr>
          </a:p>
          <a:p>
            <a:endParaRPr lang="en-US" altLang="zh-TW" sz="1400" dirty="0">
              <a:ea typeface="DengXian" panose="02010600030101010101" pitchFamily="2" charset="-122"/>
            </a:endParaRPr>
          </a:p>
          <a:p>
            <a:endParaRPr lang="en-US" sz="1400" dirty="0">
              <a:ea typeface="DengXian" panose="02010600030101010101" pitchFamily="2" charset="-122"/>
            </a:endParaRPr>
          </a:p>
        </p:txBody>
      </p:sp>
      <p:sp>
        <p:nvSpPr>
          <p:cNvPr id="11" name="Rectangle 10">
            <a:extLst>
              <a:ext uri="{FF2B5EF4-FFF2-40B4-BE49-F238E27FC236}">
                <a16:creationId xmlns:a16="http://schemas.microsoft.com/office/drawing/2014/main" id="{88999199-5CB4-62F5-055E-A1DDC9F45E7C}"/>
              </a:ext>
            </a:extLst>
          </p:cNvPr>
          <p:cNvSpPr/>
          <p:nvPr/>
        </p:nvSpPr>
        <p:spPr>
          <a:xfrm>
            <a:off x="5911702" y="5631664"/>
            <a:ext cx="6177261" cy="1162675"/>
          </a:xfrm>
          <a:prstGeom prst="rect">
            <a:avLst/>
          </a:prstGeom>
          <a:no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2" name="2024_11_10_140459">
            <a:hlinkClick r:id="" action="ppaction://media"/>
            <a:extLst>
              <a:ext uri="{FF2B5EF4-FFF2-40B4-BE49-F238E27FC236}">
                <a16:creationId xmlns:a16="http://schemas.microsoft.com/office/drawing/2014/main" id="{50CACEE5-01D2-EC35-0EB1-140B6CAA9846}"/>
              </a:ext>
            </a:extLst>
          </p:cNvPr>
          <p:cNvPicPr>
            <a:picLocks noChangeAspect="1"/>
          </p:cNvPicPr>
          <p:nvPr>
            <a:videoFile r:link="rId2"/>
            <p:extLst>
              <p:ext uri="{DAA4B4D4-6D71-4841-9C94-3DE7FCFB9230}">
                <p14:media xmlns:p14="http://schemas.microsoft.com/office/powerpoint/2010/main" r:embed="rId1"/>
              </p:ext>
            </p:extLst>
          </p:nvPr>
        </p:nvPicPr>
        <p:blipFill>
          <a:blip r:embed="rId5"/>
          <a:stretch>
            <a:fillRect/>
          </a:stretch>
        </p:blipFill>
        <p:spPr>
          <a:xfrm>
            <a:off x="6713240" y="580955"/>
            <a:ext cx="5060802" cy="4992872"/>
          </a:xfrm>
          <a:prstGeom prst="rect">
            <a:avLst/>
          </a:prstGeom>
        </p:spPr>
      </p:pic>
      <p:cxnSp>
        <p:nvCxnSpPr>
          <p:cNvPr id="14" name="Straight Connector 13">
            <a:extLst>
              <a:ext uri="{FF2B5EF4-FFF2-40B4-BE49-F238E27FC236}">
                <a16:creationId xmlns:a16="http://schemas.microsoft.com/office/drawing/2014/main" id="{24B2C44F-F3BA-72FF-A972-4623C560A011}"/>
              </a:ext>
            </a:extLst>
          </p:cNvPr>
          <p:cNvCxnSpPr/>
          <p:nvPr/>
        </p:nvCxnSpPr>
        <p:spPr>
          <a:xfrm>
            <a:off x="1740195" y="1013637"/>
            <a:ext cx="2729023" cy="0"/>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16" name="Straight Arrow Connector 15">
            <a:extLst>
              <a:ext uri="{FF2B5EF4-FFF2-40B4-BE49-F238E27FC236}">
                <a16:creationId xmlns:a16="http://schemas.microsoft.com/office/drawing/2014/main" id="{B65D4D13-48A7-C31B-698B-9EAE38C881CB}"/>
              </a:ext>
            </a:extLst>
          </p:cNvPr>
          <p:cNvCxnSpPr>
            <a:cxnSpLocks/>
          </p:cNvCxnSpPr>
          <p:nvPr/>
        </p:nvCxnSpPr>
        <p:spPr>
          <a:xfrm>
            <a:off x="4458586" y="1013637"/>
            <a:ext cx="0" cy="1056168"/>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18" name="Straight Arrow Connector 17">
            <a:extLst>
              <a:ext uri="{FF2B5EF4-FFF2-40B4-BE49-F238E27FC236}">
                <a16:creationId xmlns:a16="http://schemas.microsoft.com/office/drawing/2014/main" id="{B08C999B-EACE-15CC-C3B9-5DF6878AD050}"/>
              </a:ext>
            </a:extLst>
          </p:cNvPr>
          <p:cNvCxnSpPr/>
          <p:nvPr/>
        </p:nvCxnSpPr>
        <p:spPr>
          <a:xfrm>
            <a:off x="964017" y="1529149"/>
            <a:ext cx="4281377" cy="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20" name="Straight Arrow Connector 19">
            <a:extLst>
              <a:ext uri="{FF2B5EF4-FFF2-40B4-BE49-F238E27FC236}">
                <a16:creationId xmlns:a16="http://schemas.microsoft.com/office/drawing/2014/main" id="{2B2CE540-5A2C-5567-D58A-DAFA3147028E}"/>
              </a:ext>
            </a:extLst>
          </p:cNvPr>
          <p:cNvCxnSpPr/>
          <p:nvPr/>
        </p:nvCxnSpPr>
        <p:spPr>
          <a:xfrm>
            <a:off x="1740195" y="2069805"/>
            <a:ext cx="2491563" cy="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22" name="Straight Arrow Connector 21">
            <a:extLst>
              <a:ext uri="{FF2B5EF4-FFF2-40B4-BE49-F238E27FC236}">
                <a16:creationId xmlns:a16="http://schemas.microsoft.com/office/drawing/2014/main" id="{32A6FF1F-47AE-22D7-6418-ACFA293DB1D6}"/>
              </a:ext>
            </a:extLst>
          </p:cNvPr>
          <p:cNvCxnSpPr/>
          <p:nvPr/>
        </p:nvCxnSpPr>
        <p:spPr>
          <a:xfrm>
            <a:off x="3104706" y="505171"/>
            <a:ext cx="0" cy="1855257"/>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24" name="Straight Arrow Connector 23">
            <a:extLst>
              <a:ext uri="{FF2B5EF4-FFF2-40B4-BE49-F238E27FC236}">
                <a16:creationId xmlns:a16="http://schemas.microsoft.com/office/drawing/2014/main" id="{4C87B46F-A143-2962-2FFA-80189535A4E8}"/>
              </a:ext>
            </a:extLst>
          </p:cNvPr>
          <p:cNvCxnSpPr/>
          <p:nvPr/>
        </p:nvCxnSpPr>
        <p:spPr>
          <a:xfrm>
            <a:off x="1318437" y="2608521"/>
            <a:ext cx="3636335" cy="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26" name="Straight Arrow Connector 25">
            <a:extLst>
              <a:ext uri="{FF2B5EF4-FFF2-40B4-BE49-F238E27FC236}">
                <a16:creationId xmlns:a16="http://schemas.microsoft.com/office/drawing/2014/main" id="{7F415A3C-999C-6D78-D116-8048971743B4}"/>
              </a:ext>
            </a:extLst>
          </p:cNvPr>
          <p:cNvCxnSpPr/>
          <p:nvPr/>
        </p:nvCxnSpPr>
        <p:spPr>
          <a:xfrm flipH="1">
            <a:off x="1056167" y="3077391"/>
            <a:ext cx="496186" cy="580209"/>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28" name="Straight Arrow Connector 27">
            <a:extLst>
              <a:ext uri="{FF2B5EF4-FFF2-40B4-BE49-F238E27FC236}">
                <a16:creationId xmlns:a16="http://schemas.microsoft.com/office/drawing/2014/main" id="{23315F9B-B294-BB80-500C-881BA1E27012}"/>
              </a:ext>
            </a:extLst>
          </p:cNvPr>
          <p:cNvCxnSpPr/>
          <p:nvPr/>
        </p:nvCxnSpPr>
        <p:spPr>
          <a:xfrm>
            <a:off x="2367516" y="3003677"/>
            <a:ext cx="262270" cy="483802"/>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30" name="Straight Arrow Connector 29">
            <a:extLst>
              <a:ext uri="{FF2B5EF4-FFF2-40B4-BE49-F238E27FC236}">
                <a16:creationId xmlns:a16="http://schemas.microsoft.com/office/drawing/2014/main" id="{E2540CD0-BC74-3883-12CF-50B524CFB7AE}"/>
              </a:ext>
            </a:extLst>
          </p:cNvPr>
          <p:cNvCxnSpPr/>
          <p:nvPr/>
        </p:nvCxnSpPr>
        <p:spPr>
          <a:xfrm>
            <a:off x="3416595" y="2948763"/>
            <a:ext cx="297712" cy="480237"/>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32" name="Straight Arrow Connector 31">
            <a:extLst>
              <a:ext uri="{FF2B5EF4-FFF2-40B4-BE49-F238E27FC236}">
                <a16:creationId xmlns:a16="http://schemas.microsoft.com/office/drawing/2014/main" id="{5CD6CE79-CDFF-2E13-11F1-C869D8A5933A}"/>
              </a:ext>
            </a:extLst>
          </p:cNvPr>
          <p:cNvCxnSpPr/>
          <p:nvPr/>
        </p:nvCxnSpPr>
        <p:spPr>
          <a:xfrm>
            <a:off x="4501116" y="3003677"/>
            <a:ext cx="655675" cy="540509"/>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34" name="Straight Arrow Connector 33">
            <a:extLst>
              <a:ext uri="{FF2B5EF4-FFF2-40B4-BE49-F238E27FC236}">
                <a16:creationId xmlns:a16="http://schemas.microsoft.com/office/drawing/2014/main" id="{113186F5-37FC-14FA-86B1-9E8D707231BF}"/>
              </a:ext>
            </a:extLst>
          </p:cNvPr>
          <p:cNvCxnSpPr>
            <a:cxnSpLocks/>
          </p:cNvCxnSpPr>
          <p:nvPr/>
        </p:nvCxnSpPr>
        <p:spPr>
          <a:xfrm>
            <a:off x="1661951" y="3785191"/>
            <a:ext cx="0" cy="921488"/>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36" name="Straight Connector 35">
            <a:extLst>
              <a:ext uri="{FF2B5EF4-FFF2-40B4-BE49-F238E27FC236}">
                <a16:creationId xmlns:a16="http://schemas.microsoft.com/office/drawing/2014/main" id="{63A924E6-D7CD-FA0E-9B0E-2A1B6EE7AA08}"/>
              </a:ext>
            </a:extLst>
          </p:cNvPr>
          <p:cNvCxnSpPr>
            <a:cxnSpLocks/>
          </p:cNvCxnSpPr>
          <p:nvPr/>
        </p:nvCxnSpPr>
        <p:spPr>
          <a:xfrm>
            <a:off x="1850065" y="3863163"/>
            <a:ext cx="2757377" cy="0"/>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39" name="Straight Arrow Connector 38">
            <a:extLst>
              <a:ext uri="{FF2B5EF4-FFF2-40B4-BE49-F238E27FC236}">
                <a16:creationId xmlns:a16="http://schemas.microsoft.com/office/drawing/2014/main" id="{AA34A939-3012-8BED-0F02-8DE748EC0261}"/>
              </a:ext>
            </a:extLst>
          </p:cNvPr>
          <p:cNvCxnSpPr>
            <a:cxnSpLocks/>
          </p:cNvCxnSpPr>
          <p:nvPr/>
        </p:nvCxnSpPr>
        <p:spPr>
          <a:xfrm>
            <a:off x="4607442" y="3863163"/>
            <a:ext cx="0" cy="907311"/>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41" name="Straight Arrow Connector 40">
            <a:extLst>
              <a:ext uri="{FF2B5EF4-FFF2-40B4-BE49-F238E27FC236}">
                <a16:creationId xmlns:a16="http://schemas.microsoft.com/office/drawing/2014/main" id="{0623B7C7-74BC-AB80-B370-13502AFCCFE0}"/>
              </a:ext>
            </a:extLst>
          </p:cNvPr>
          <p:cNvCxnSpPr/>
          <p:nvPr/>
        </p:nvCxnSpPr>
        <p:spPr>
          <a:xfrm>
            <a:off x="2629786" y="4019107"/>
            <a:ext cx="0" cy="687572"/>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43" name="Straight Arrow Connector 42">
            <a:extLst>
              <a:ext uri="{FF2B5EF4-FFF2-40B4-BE49-F238E27FC236}">
                <a16:creationId xmlns:a16="http://schemas.microsoft.com/office/drawing/2014/main" id="{2E16F1C0-44BC-2092-E4FA-72235F3F6863}"/>
              </a:ext>
            </a:extLst>
          </p:cNvPr>
          <p:cNvCxnSpPr/>
          <p:nvPr/>
        </p:nvCxnSpPr>
        <p:spPr>
          <a:xfrm>
            <a:off x="3622158" y="4019107"/>
            <a:ext cx="0" cy="751367"/>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46" name="Straight Arrow Connector 45">
            <a:extLst>
              <a:ext uri="{FF2B5EF4-FFF2-40B4-BE49-F238E27FC236}">
                <a16:creationId xmlns:a16="http://schemas.microsoft.com/office/drawing/2014/main" id="{F92B85AA-6A8B-FFD4-3617-77A2C975CA68}"/>
              </a:ext>
            </a:extLst>
          </p:cNvPr>
          <p:cNvCxnSpPr/>
          <p:nvPr/>
        </p:nvCxnSpPr>
        <p:spPr>
          <a:xfrm>
            <a:off x="893135" y="4876800"/>
            <a:ext cx="4387702" cy="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sp>
        <p:nvSpPr>
          <p:cNvPr id="49" name="TextBox 48">
            <a:extLst>
              <a:ext uri="{FF2B5EF4-FFF2-40B4-BE49-F238E27FC236}">
                <a16:creationId xmlns:a16="http://schemas.microsoft.com/office/drawing/2014/main" id="{EDEDC436-5B66-7231-9A9E-F8B1F40FD3C2}"/>
              </a:ext>
            </a:extLst>
          </p:cNvPr>
          <p:cNvSpPr txBox="1"/>
          <p:nvPr/>
        </p:nvSpPr>
        <p:spPr>
          <a:xfrm>
            <a:off x="1304260" y="764662"/>
            <a:ext cx="382771" cy="369332"/>
          </a:xfrm>
          <a:prstGeom prst="rect">
            <a:avLst/>
          </a:prstGeom>
          <a:noFill/>
        </p:spPr>
        <p:txBody>
          <a:bodyPr wrap="square" rtlCol="0">
            <a:spAutoFit/>
          </a:bodyPr>
          <a:lstStyle/>
          <a:p>
            <a:r>
              <a:rPr lang="en-US" b="1" dirty="0"/>
              <a:t>1</a:t>
            </a:r>
          </a:p>
        </p:txBody>
      </p:sp>
      <p:sp>
        <p:nvSpPr>
          <p:cNvPr id="50" name="TextBox 49">
            <a:extLst>
              <a:ext uri="{FF2B5EF4-FFF2-40B4-BE49-F238E27FC236}">
                <a16:creationId xmlns:a16="http://schemas.microsoft.com/office/drawing/2014/main" id="{9D6A0B98-1301-3E61-A518-30A08FA0D0CF}"/>
              </a:ext>
            </a:extLst>
          </p:cNvPr>
          <p:cNvSpPr txBox="1"/>
          <p:nvPr/>
        </p:nvSpPr>
        <p:spPr>
          <a:xfrm>
            <a:off x="588157" y="1274551"/>
            <a:ext cx="365229" cy="368595"/>
          </a:xfrm>
          <a:prstGeom prst="rect">
            <a:avLst/>
          </a:prstGeom>
          <a:noFill/>
        </p:spPr>
        <p:txBody>
          <a:bodyPr wrap="square" rtlCol="0">
            <a:spAutoFit/>
          </a:bodyPr>
          <a:lstStyle/>
          <a:p>
            <a:r>
              <a:rPr lang="en-US" b="1" dirty="0"/>
              <a:t>2</a:t>
            </a:r>
          </a:p>
        </p:txBody>
      </p:sp>
      <p:sp>
        <p:nvSpPr>
          <p:cNvPr id="51" name="TextBox 50">
            <a:extLst>
              <a:ext uri="{FF2B5EF4-FFF2-40B4-BE49-F238E27FC236}">
                <a16:creationId xmlns:a16="http://schemas.microsoft.com/office/drawing/2014/main" id="{E5FDFB0B-D4B4-2E16-DF2F-4D0BD9325E40}"/>
              </a:ext>
            </a:extLst>
          </p:cNvPr>
          <p:cNvSpPr txBox="1"/>
          <p:nvPr/>
        </p:nvSpPr>
        <p:spPr>
          <a:xfrm>
            <a:off x="2648259" y="228119"/>
            <a:ext cx="456446" cy="369332"/>
          </a:xfrm>
          <a:prstGeom prst="rect">
            <a:avLst/>
          </a:prstGeom>
          <a:noFill/>
        </p:spPr>
        <p:txBody>
          <a:bodyPr wrap="square" rtlCol="0">
            <a:spAutoFit/>
          </a:bodyPr>
          <a:lstStyle/>
          <a:p>
            <a:r>
              <a:rPr lang="en-US" b="1" dirty="0"/>
              <a:t>3</a:t>
            </a:r>
          </a:p>
        </p:txBody>
      </p:sp>
      <p:sp>
        <p:nvSpPr>
          <p:cNvPr id="52" name="TextBox 51">
            <a:extLst>
              <a:ext uri="{FF2B5EF4-FFF2-40B4-BE49-F238E27FC236}">
                <a16:creationId xmlns:a16="http://schemas.microsoft.com/office/drawing/2014/main" id="{82010960-FD51-334F-A447-82C07E461D4A}"/>
              </a:ext>
            </a:extLst>
          </p:cNvPr>
          <p:cNvSpPr txBox="1"/>
          <p:nvPr/>
        </p:nvSpPr>
        <p:spPr>
          <a:xfrm>
            <a:off x="1276122" y="1848127"/>
            <a:ext cx="439046" cy="369332"/>
          </a:xfrm>
          <a:prstGeom prst="rect">
            <a:avLst/>
          </a:prstGeom>
          <a:noFill/>
        </p:spPr>
        <p:txBody>
          <a:bodyPr wrap="square" rtlCol="0">
            <a:spAutoFit/>
          </a:bodyPr>
          <a:lstStyle/>
          <a:p>
            <a:r>
              <a:rPr lang="en-US" b="1" dirty="0"/>
              <a:t>4</a:t>
            </a:r>
          </a:p>
        </p:txBody>
      </p:sp>
      <p:sp>
        <p:nvSpPr>
          <p:cNvPr id="53" name="TextBox 52">
            <a:extLst>
              <a:ext uri="{FF2B5EF4-FFF2-40B4-BE49-F238E27FC236}">
                <a16:creationId xmlns:a16="http://schemas.microsoft.com/office/drawing/2014/main" id="{CCBA6F05-37B2-9585-296B-75F60CE70844}"/>
              </a:ext>
            </a:extLst>
          </p:cNvPr>
          <p:cNvSpPr txBox="1"/>
          <p:nvPr/>
        </p:nvSpPr>
        <p:spPr>
          <a:xfrm>
            <a:off x="953386" y="2372095"/>
            <a:ext cx="411127" cy="369332"/>
          </a:xfrm>
          <a:prstGeom prst="rect">
            <a:avLst/>
          </a:prstGeom>
          <a:noFill/>
        </p:spPr>
        <p:txBody>
          <a:bodyPr wrap="square" rtlCol="0">
            <a:spAutoFit/>
          </a:bodyPr>
          <a:lstStyle/>
          <a:p>
            <a:r>
              <a:rPr lang="en-US" b="1" dirty="0"/>
              <a:t>5</a:t>
            </a:r>
          </a:p>
        </p:txBody>
      </p:sp>
      <p:sp>
        <p:nvSpPr>
          <p:cNvPr id="54" name="TextBox 53">
            <a:extLst>
              <a:ext uri="{FF2B5EF4-FFF2-40B4-BE49-F238E27FC236}">
                <a16:creationId xmlns:a16="http://schemas.microsoft.com/office/drawing/2014/main" id="{C737CF91-CB1C-7773-2FFD-184D6543A456}"/>
              </a:ext>
            </a:extLst>
          </p:cNvPr>
          <p:cNvSpPr txBox="1"/>
          <p:nvPr/>
        </p:nvSpPr>
        <p:spPr>
          <a:xfrm>
            <a:off x="973739" y="2892725"/>
            <a:ext cx="517431" cy="369332"/>
          </a:xfrm>
          <a:prstGeom prst="rect">
            <a:avLst/>
          </a:prstGeom>
          <a:noFill/>
        </p:spPr>
        <p:txBody>
          <a:bodyPr wrap="square" rtlCol="0">
            <a:spAutoFit/>
          </a:bodyPr>
          <a:lstStyle/>
          <a:p>
            <a:r>
              <a:rPr lang="en-US" b="1" dirty="0"/>
              <a:t>6</a:t>
            </a:r>
          </a:p>
        </p:txBody>
      </p:sp>
      <p:sp>
        <p:nvSpPr>
          <p:cNvPr id="55" name="TextBox 54">
            <a:extLst>
              <a:ext uri="{FF2B5EF4-FFF2-40B4-BE49-F238E27FC236}">
                <a16:creationId xmlns:a16="http://schemas.microsoft.com/office/drawing/2014/main" id="{A143DC76-3FFC-0415-875B-C7CC20FA4F51}"/>
              </a:ext>
            </a:extLst>
          </p:cNvPr>
          <p:cNvSpPr txBox="1"/>
          <p:nvPr/>
        </p:nvSpPr>
        <p:spPr>
          <a:xfrm>
            <a:off x="1936671" y="2973372"/>
            <a:ext cx="404846" cy="367524"/>
          </a:xfrm>
          <a:prstGeom prst="rect">
            <a:avLst/>
          </a:prstGeom>
          <a:noFill/>
        </p:spPr>
        <p:txBody>
          <a:bodyPr wrap="square" rtlCol="0">
            <a:spAutoFit/>
          </a:bodyPr>
          <a:lstStyle/>
          <a:p>
            <a:r>
              <a:rPr lang="en-US" b="1" dirty="0"/>
              <a:t>7</a:t>
            </a:r>
          </a:p>
        </p:txBody>
      </p:sp>
      <p:sp>
        <p:nvSpPr>
          <p:cNvPr id="56" name="TextBox 55">
            <a:extLst>
              <a:ext uri="{FF2B5EF4-FFF2-40B4-BE49-F238E27FC236}">
                <a16:creationId xmlns:a16="http://schemas.microsoft.com/office/drawing/2014/main" id="{04C907B6-73CE-04BF-2552-03967FFFEB17}"/>
              </a:ext>
            </a:extLst>
          </p:cNvPr>
          <p:cNvSpPr txBox="1"/>
          <p:nvPr/>
        </p:nvSpPr>
        <p:spPr>
          <a:xfrm>
            <a:off x="2975292" y="2927499"/>
            <a:ext cx="485554" cy="369332"/>
          </a:xfrm>
          <a:prstGeom prst="rect">
            <a:avLst/>
          </a:prstGeom>
          <a:noFill/>
        </p:spPr>
        <p:txBody>
          <a:bodyPr wrap="square" rtlCol="0">
            <a:spAutoFit/>
          </a:bodyPr>
          <a:lstStyle/>
          <a:p>
            <a:r>
              <a:rPr lang="en-US" b="1" dirty="0"/>
              <a:t>8</a:t>
            </a:r>
          </a:p>
        </p:txBody>
      </p:sp>
      <p:sp>
        <p:nvSpPr>
          <p:cNvPr id="57" name="TextBox 56">
            <a:extLst>
              <a:ext uri="{FF2B5EF4-FFF2-40B4-BE49-F238E27FC236}">
                <a16:creationId xmlns:a16="http://schemas.microsoft.com/office/drawing/2014/main" id="{A52AE411-41E5-CC08-6834-A313E61DFB84}"/>
              </a:ext>
            </a:extLst>
          </p:cNvPr>
          <p:cNvSpPr txBox="1"/>
          <p:nvPr/>
        </p:nvSpPr>
        <p:spPr>
          <a:xfrm>
            <a:off x="4030116" y="2892725"/>
            <a:ext cx="409817" cy="369328"/>
          </a:xfrm>
          <a:prstGeom prst="rect">
            <a:avLst/>
          </a:prstGeom>
          <a:noFill/>
        </p:spPr>
        <p:txBody>
          <a:bodyPr wrap="square" rtlCol="0">
            <a:spAutoFit/>
          </a:bodyPr>
          <a:lstStyle/>
          <a:p>
            <a:r>
              <a:rPr lang="en-US" b="1" dirty="0"/>
              <a:t>9</a:t>
            </a:r>
          </a:p>
        </p:txBody>
      </p:sp>
      <p:sp>
        <p:nvSpPr>
          <p:cNvPr id="58" name="TextBox 57">
            <a:extLst>
              <a:ext uri="{FF2B5EF4-FFF2-40B4-BE49-F238E27FC236}">
                <a16:creationId xmlns:a16="http://schemas.microsoft.com/office/drawing/2014/main" id="{A97A3A0D-34E1-A0F3-E281-903724FF1B5B}"/>
              </a:ext>
            </a:extLst>
          </p:cNvPr>
          <p:cNvSpPr txBox="1"/>
          <p:nvPr/>
        </p:nvSpPr>
        <p:spPr>
          <a:xfrm>
            <a:off x="1240954" y="3906361"/>
            <a:ext cx="368381" cy="369332"/>
          </a:xfrm>
          <a:prstGeom prst="rect">
            <a:avLst/>
          </a:prstGeom>
          <a:noFill/>
        </p:spPr>
        <p:txBody>
          <a:bodyPr wrap="square" rtlCol="0">
            <a:spAutoFit/>
          </a:bodyPr>
          <a:lstStyle/>
          <a:p>
            <a:r>
              <a:rPr lang="en-US" b="1" dirty="0"/>
              <a:t>9</a:t>
            </a:r>
          </a:p>
        </p:txBody>
      </p:sp>
      <p:sp>
        <p:nvSpPr>
          <p:cNvPr id="59" name="TextBox 58">
            <a:extLst>
              <a:ext uri="{FF2B5EF4-FFF2-40B4-BE49-F238E27FC236}">
                <a16:creationId xmlns:a16="http://schemas.microsoft.com/office/drawing/2014/main" id="{90635A26-3E7D-2F78-3016-0EE4E55FF897}"/>
              </a:ext>
            </a:extLst>
          </p:cNvPr>
          <p:cNvSpPr txBox="1"/>
          <p:nvPr/>
        </p:nvSpPr>
        <p:spPr>
          <a:xfrm>
            <a:off x="1707757" y="3367495"/>
            <a:ext cx="496186" cy="369332"/>
          </a:xfrm>
          <a:prstGeom prst="rect">
            <a:avLst/>
          </a:prstGeom>
          <a:noFill/>
        </p:spPr>
        <p:txBody>
          <a:bodyPr wrap="square" rtlCol="0">
            <a:spAutoFit/>
          </a:bodyPr>
          <a:lstStyle/>
          <a:p>
            <a:r>
              <a:rPr lang="en-US" b="1" dirty="0"/>
              <a:t>10</a:t>
            </a:r>
          </a:p>
        </p:txBody>
      </p:sp>
      <p:sp>
        <p:nvSpPr>
          <p:cNvPr id="60" name="TextBox 59">
            <a:extLst>
              <a:ext uri="{FF2B5EF4-FFF2-40B4-BE49-F238E27FC236}">
                <a16:creationId xmlns:a16="http://schemas.microsoft.com/office/drawing/2014/main" id="{7EC7DF84-226F-C443-3530-F68B40CE2FF9}"/>
              </a:ext>
            </a:extLst>
          </p:cNvPr>
          <p:cNvSpPr txBox="1"/>
          <p:nvPr/>
        </p:nvSpPr>
        <p:spPr>
          <a:xfrm>
            <a:off x="2118713" y="4090659"/>
            <a:ext cx="475905" cy="369332"/>
          </a:xfrm>
          <a:prstGeom prst="rect">
            <a:avLst/>
          </a:prstGeom>
          <a:noFill/>
        </p:spPr>
        <p:txBody>
          <a:bodyPr wrap="square" rtlCol="0">
            <a:spAutoFit/>
          </a:bodyPr>
          <a:lstStyle/>
          <a:p>
            <a:r>
              <a:rPr lang="en-US" b="1" dirty="0"/>
              <a:t>11</a:t>
            </a:r>
          </a:p>
        </p:txBody>
      </p:sp>
      <p:sp>
        <p:nvSpPr>
          <p:cNvPr id="61" name="TextBox 60">
            <a:extLst>
              <a:ext uri="{FF2B5EF4-FFF2-40B4-BE49-F238E27FC236}">
                <a16:creationId xmlns:a16="http://schemas.microsoft.com/office/drawing/2014/main" id="{F70221F6-1967-11E1-7E2D-CA6E2DD5463D}"/>
              </a:ext>
            </a:extLst>
          </p:cNvPr>
          <p:cNvSpPr txBox="1"/>
          <p:nvPr/>
        </p:nvSpPr>
        <p:spPr>
          <a:xfrm>
            <a:off x="3058426" y="4077588"/>
            <a:ext cx="734700" cy="369332"/>
          </a:xfrm>
          <a:prstGeom prst="rect">
            <a:avLst/>
          </a:prstGeom>
          <a:noFill/>
        </p:spPr>
        <p:txBody>
          <a:bodyPr wrap="square" rtlCol="0">
            <a:spAutoFit/>
          </a:bodyPr>
          <a:lstStyle/>
          <a:p>
            <a:r>
              <a:rPr lang="en-US" b="1" dirty="0"/>
              <a:t>12</a:t>
            </a:r>
          </a:p>
        </p:txBody>
      </p:sp>
      <p:sp>
        <p:nvSpPr>
          <p:cNvPr id="62" name="TextBox 61">
            <a:extLst>
              <a:ext uri="{FF2B5EF4-FFF2-40B4-BE49-F238E27FC236}">
                <a16:creationId xmlns:a16="http://schemas.microsoft.com/office/drawing/2014/main" id="{EFDD2700-4B45-1ADE-9548-42B2054DAF58}"/>
              </a:ext>
            </a:extLst>
          </p:cNvPr>
          <p:cNvSpPr txBox="1"/>
          <p:nvPr/>
        </p:nvSpPr>
        <p:spPr>
          <a:xfrm>
            <a:off x="4029020" y="4082415"/>
            <a:ext cx="655675" cy="377576"/>
          </a:xfrm>
          <a:prstGeom prst="rect">
            <a:avLst/>
          </a:prstGeom>
          <a:noFill/>
        </p:spPr>
        <p:txBody>
          <a:bodyPr wrap="square" rtlCol="0">
            <a:spAutoFit/>
          </a:bodyPr>
          <a:lstStyle/>
          <a:p>
            <a:r>
              <a:rPr lang="en-US" b="1" dirty="0"/>
              <a:t>13</a:t>
            </a:r>
          </a:p>
        </p:txBody>
      </p:sp>
      <p:sp>
        <p:nvSpPr>
          <p:cNvPr id="63" name="TextBox 62">
            <a:extLst>
              <a:ext uri="{FF2B5EF4-FFF2-40B4-BE49-F238E27FC236}">
                <a16:creationId xmlns:a16="http://schemas.microsoft.com/office/drawing/2014/main" id="{E5608F64-B1B9-1A11-E335-BCDBCD9BC997}"/>
              </a:ext>
            </a:extLst>
          </p:cNvPr>
          <p:cNvSpPr txBox="1"/>
          <p:nvPr/>
        </p:nvSpPr>
        <p:spPr>
          <a:xfrm>
            <a:off x="392618" y="4677379"/>
            <a:ext cx="649197" cy="369332"/>
          </a:xfrm>
          <a:prstGeom prst="rect">
            <a:avLst/>
          </a:prstGeom>
          <a:noFill/>
        </p:spPr>
        <p:txBody>
          <a:bodyPr wrap="square" rtlCol="0">
            <a:spAutoFit/>
          </a:bodyPr>
          <a:lstStyle/>
          <a:p>
            <a:r>
              <a:rPr lang="en-US" b="1" dirty="0">
                <a:highlight>
                  <a:srgbClr val="00FF00"/>
                </a:highlight>
              </a:rPr>
              <a:t>14</a:t>
            </a:r>
          </a:p>
        </p:txBody>
      </p:sp>
    </p:spTree>
    <p:extLst>
      <p:ext uri="{BB962C8B-B14F-4D97-AF65-F5344CB8AC3E}">
        <p14:creationId xmlns:p14="http://schemas.microsoft.com/office/powerpoint/2010/main" val="295044145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mediacall" presetSubtype="0" fill="hold" nodeType="clickEffect">
                                  <p:stCondLst>
                                    <p:cond delay="0"/>
                                  </p:stCondLst>
                                  <p:childTnLst>
                                    <p:cmd type="call" cmd="playFrom(0.0)">
                                      <p:cBhvr>
                                        <p:cTn id="6" dur="21734" fill="hold"/>
                                        <p:tgtEl>
                                          <p:spTgt spid="12"/>
                                        </p:tgtEl>
                                      </p:cBhvr>
                                    </p:cmd>
                                  </p:childTnLst>
                                </p:cTn>
                              </p:par>
                            </p:childTnLst>
                          </p:cTn>
                        </p:par>
                      </p:childTnLst>
                    </p:cTn>
                  </p:par>
                </p:childTnLst>
              </p:cTn>
              <p:prevCondLst>
                <p:cond evt="onPrev" delay="0">
                  <p:tgtEl>
                    <p:sldTgt/>
                  </p:tgtEl>
                </p:cond>
              </p:prevCondLst>
              <p:nextCondLst>
                <p:cond evt="onNext" delay="0">
                  <p:tgtEl>
                    <p:sldTgt/>
                  </p:tgtEl>
                </p:cond>
              </p:nextCondLst>
            </p:seq>
            <p:video>
              <p:cMediaNode vol="80000">
                <p:cTn id="7" fill="hold" display="0">
                  <p:stCondLst>
                    <p:cond delay="indefinite"/>
                  </p:stCondLst>
                </p:cTn>
                <p:tgtEl>
                  <p:spTgt spid="12"/>
                </p:tgtEl>
              </p:cMediaNode>
            </p:video>
            <p:seq concurrent="1" nextAc="seek">
              <p:cTn id="8" restart="whenNotActive" fill="hold" evtFilter="cancelBubble" nodeType="interactiveSeq">
                <p:stCondLst>
                  <p:cond evt="onClick" delay="0">
                    <p:tgtEl>
                      <p:spTgt spid="12"/>
                    </p:tgtEl>
                  </p:cond>
                </p:stCondLst>
                <p:endSync evt="end" delay="0">
                  <p:rtn val="all"/>
                </p:endSync>
                <p:childTnLst>
                  <p:par>
                    <p:cTn id="9" fill="hold">
                      <p:stCondLst>
                        <p:cond delay="0"/>
                      </p:stCondLst>
                      <p:childTnLst>
                        <p:par>
                          <p:cTn id="10" fill="hold">
                            <p:stCondLst>
                              <p:cond delay="0"/>
                            </p:stCondLst>
                            <p:childTnLst>
                              <p:par>
                                <p:cTn id="11" presetID="2" presetClass="mediacall" presetSubtype="0" fill="hold" nodeType="clickEffect">
                                  <p:stCondLst>
                                    <p:cond delay="0"/>
                                  </p:stCondLst>
                                  <p:childTnLst>
                                    <p:cmd type="call" cmd="togglePause">
                                      <p:cBhvr>
                                        <p:cTn id="12" dur="1" fill="hold"/>
                                        <p:tgtEl>
                                          <p:spTgt spid="12"/>
                                        </p:tgtEl>
                                      </p:cBhvr>
                                    </p:cmd>
                                  </p:childTnLst>
                                </p:cTn>
                              </p:par>
                            </p:childTnLst>
                          </p:cTn>
                        </p:par>
                      </p:childTnLst>
                    </p:cTn>
                  </p:par>
                </p:childTnLst>
              </p:cTn>
              <p:nextCondLst>
                <p:cond evt="onClick" delay="0">
                  <p:tgtEl>
                    <p:spTgt spid="12"/>
                  </p:tgtEl>
                </p:cond>
              </p:nextCondLst>
            </p:seq>
          </p:childTnLst>
        </p:cTn>
      </p:par>
    </p:tnLst>
  </p:timing>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5573A91C-903F-0696-E138-035312DE61F4}"/>
              </a:ext>
            </a:extLst>
          </p:cNvPr>
          <p:cNvPicPr>
            <a:picLocks noChangeAspect="1"/>
          </p:cNvPicPr>
          <p:nvPr/>
        </p:nvPicPr>
        <p:blipFill>
          <a:blip r:embed="rId4"/>
          <a:stretch>
            <a:fillRect/>
          </a:stretch>
        </p:blipFill>
        <p:spPr>
          <a:xfrm>
            <a:off x="413813" y="284946"/>
            <a:ext cx="5183312" cy="4912963"/>
          </a:xfrm>
          <a:prstGeom prst="rect">
            <a:avLst/>
          </a:prstGeom>
        </p:spPr>
      </p:pic>
      <p:sp>
        <p:nvSpPr>
          <p:cNvPr id="4" name="TextBox 3">
            <a:extLst>
              <a:ext uri="{FF2B5EF4-FFF2-40B4-BE49-F238E27FC236}">
                <a16:creationId xmlns:a16="http://schemas.microsoft.com/office/drawing/2014/main" id="{0057EDEB-8B45-EED1-497B-B313F2A168B5}"/>
              </a:ext>
            </a:extLst>
          </p:cNvPr>
          <p:cNvSpPr txBox="1"/>
          <p:nvPr/>
        </p:nvSpPr>
        <p:spPr>
          <a:xfrm>
            <a:off x="103037" y="5649891"/>
            <a:ext cx="6230064" cy="1202285"/>
          </a:xfrm>
          <a:prstGeom prst="rect">
            <a:avLst/>
          </a:prstGeom>
          <a:noFill/>
        </p:spPr>
        <p:txBody>
          <a:bodyPr wrap="square" numCol="3">
            <a:spAutoFit/>
          </a:bodyPr>
          <a:lstStyle/>
          <a:p>
            <a:r>
              <a:rPr lang="en-US" sz="2400" dirty="0"/>
              <a:t>Kor: </a:t>
            </a:r>
            <a:r>
              <a:rPr lang="en-US" sz="2400" b="1" dirty="0"/>
              <a:t>no</a:t>
            </a:r>
          </a:p>
          <a:p>
            <a:r>
              <a:rPr lang="en-US" sz="2400" dirty="0"/>
              <a:t>Jap: </a:t>
            </a:r>
            <a:r>
              <a:rPr lang="en-US" sz="2400" b="1" dirty="0"/>
              <a:t>rō</a:t>
            </a:r>
          </a:p>
          <a:p>
            <a:endParaRPr lang="en-US" sz="2400" dirty="0"/>
          </a:p>
          <a:p>
            <a:r>
              <a:rPr lang="en-US" sz="2400" dirty="0"/>
              <a:t>Viet: </a:t>
            </a:r>
            <a:r>
              <a:rPr lang="vi-VN" sz="2400" b="1" dirty="0">
                <a:latin typeface="Aptos" panose="020B0004020202020204" pitchFamily="34" charset="0"/>
              </a:rPr>
              <a:t>lão  </a:t>
            </a:r>
            <a:endParaRPr lang="en-US" sz="2400" b="1" dirty="0">
              <a:latin typeface="Aptos" panose="020B0004020202020204" pitchFamily="34" charset="0"/>
            </a:endParaRPr>
          </a:p>
          <a:p>
            <a:r>
              <a:rPr lang="en-US" sz="2400" dirty="0"/>
              <a:t>Man: </a:t>
            </a:r>
            <a:r>
              <a:rPr lang="en-US" altLang="zh-TW" sz="2400" b="1" dirty="0">
                <a:ea typeface="DengXian" panose="02010600030101010101" pitchFamily="2" charset="-122"/>
              </a:rPr>
              <a:t>lǎo</a:t>
            </a:r>
          </a:p>
          <a:p>
            <a:endParaRPr lang="en-US" sz="2400" dirty="0"/>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24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     老</a:t>
            </a:r>
            <a:endParaRPr kumimoji="0" lang="en-US" altLang="zh-TW" sz="24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altLang="zh-TW" sz="2400" b="1" dirty="0">
                <a:solidFill>
                  <a:prstClr val="black"/>
                </a:solidFill>
                <a:latin typeface="DengXian" panose="02010600030101010101" pitchFamily="2" charset="-122"/>
                <a:ea typeface="DengXian" panose="02010600030101010101" pitchFamily="2" charset="-122"/>
              </a:rPr>
              <a:t>old (age)</a:t>
            </a:r>
            <a:endParaRPr kumimoji="0" lang="en-US" altLang="zh-TW" sz="24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endParaRPr>
          </a:p>
        </p:txBody>
      </p:sp>
      <p:sp>
        <p:nvSpPr>
          <p:cNvPr id="5" name="TextBox 4">
            <a:extLst>
              <a:ext uri="{FF2B5EF4-FFF2-40B4-BE49-F238E27FC236}">
                <a16:creationId xmlns:a16="http://schemas.microsoft.com/office/drawing/2014/main" id="{D75C6320-8E10-2DA0-181A-55114D0969F9}"/>
              </a:ext>
            </a:extLst>
          </p:cNvPr>
          <p:cNvSpPr txBox="1"/>
          <p:nvPr/>
        </p:nvSpPr>
        <p:spPr>
          <a:xfrm>
            <a:off x="7553427" y="135839"/>
            <a:ext cx="4224760" cy="369332"/>
          </a:xfrm>
          <a:prstGeom prst="rect">
            <a:avLst/>
          </a:prstGeom>
          <a:noFill/>
        </p:spPr>
        <p:txBody>
          <a:bodyPr wrap="square" rtlCol="0">
            <a:spAutoFit/>
          </a:bodyPr>
          <a:lstStyle/>
          <a:p>
            <a:r>
              <a:rPr lang="zh-TW" altLang="en-US" b="1" dirty="0">
                <a:latin typeface="DengXian" panose="02010600030101010101" pitchFamily="2" charset="-122"/>
                <a:ea typeface="DengXian" panose="02010600030101010101" pitchFamily="2" charset="-122"/>
              </a:rPr>
              <a:t>乃 至 無 </a:t>
            </a:r>
            <a:r>
              <a:rPr lang="zh-TW" altLang="en-US" b="1" dirty="0">
                <a:highlight>
                  <a:srgbClr val="00FFFF"/>
                </a:highlight>
                <a:latin typeface="DengXian" panose="02010600030101010101" pitchFamily="2" charset="-122"/>
                <a:ea typeface="DengXian" panose="02010600030101010101" pitchFamily="2" charset="-122"/>
              </a:rPr>
              <a:t>老</a:t>
            </a:r>
            <a:r>
              <a:rPr lang="zh-TW" altLang="en-US" b="1" dirty="0">
                <a:latin typeface="DengXian" panose="02010600030101010101" pitchFamily="2" charset="-122"/>
                <a:ea typeface="DengXian" panose="02010600030101010101" pitchFamily="2" charset="-122"/>
              </a:rPr>
              <a:t> 死 亦 無 老 死 盡      </a:t>
            </a:r>
            <a:r>
              <a:rPr lang="en-US" altLang="zh-TW" b="1" dirty="0">
                <a:solidFill>
                  <a:srgbClr val="FF0000"/>
                </a:solidFill>
                <a:latin typeface="DengXian" panose="02010600030101010101" pitchFamily="2" charset="-122"/>
                <a:ea typeface="DengXian" panose="02010600030101010101" pitchFamily="2" charset="-122"/>
              </a:rPr>
              <a:t>15</a:t>
            </a:r>
            <a:endParaRPr lang="en-US" b="1" dirty="0">
              <a:solidFill>
                <a:srgbClr val="FF0000"/>
              </a:solidFill>
              <a:ea typeface="DengXian" panose="02010600030101010101" pitchFamily="2" charset="-122"/>
            </a:endParaRPr>
          </a:p>
        </p:txBody>
      </p:sp>
      <p:sp>
        <p:nvSpPr>
          <p:cNvPr id="6" name="Rectangle 5">
            <a:extLst>
              <a:ext uri="{FF2B5EF4-FFF2-40B4-BE49-F238E27FC236}">
                <a16:creationId xmlns:a16="http://schemas.microsoft.com/office/drawing/2014/main" id="{4E2D0312-5A56-8101-6318-959EC1DD950F}"/>
              </a:ext>
            </a:extLst>
          </p:cNvPr>
          <p:cNvSpPr/>
          <p:nvPr/>
        </p:nvSpPr>
        <p:spPr>
          <a:xfrm>
            <a:off x="7407348" y="135839"/>
            <a:ext cx="4054549" cy="369332"/>
          </a:xfrm>
          <a:prstGeom prst="rect">
            <a:avLst/>
          </a:prstGeom>
          <a:no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Rectangle 6">
            <a:extLst>
              <a:ext uri="{FF2B5EF4-FFF2-40B4-BE49-F238E27FC236}">
                <a16:creationId xmlns:a16="http://schemas.microsoft.com/office/drawing/2014/main" id="{6CA6C2FF-DFA7-1101-C245-3723E3CB8D90}"/>
              </a:ext>
            </a:extLst>
          </p:cNvPr>
          <p:cNvSpPr/>
          <p:nvPr/>
        </p:nvSpPr>
        <p:spPr>
          <a:xfrm>
            <a:off x="103037" y="5649891"/>
            <a:ext cx="5713241" cy="835215"/>
          </a:xfrm>
          <a:prstGeom prst="rect">
            <a:avLst/>
          </a:prstGeom>
          <a:noFill/>
          <a:ln w="5715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Oval 7">
            <a:extLst>
              <a:ext uri="{FF2B5EF4-FFF2-40B4-BE49-F238E27FC236}">
                <a16:creationId xmlns:a16="http://schemas.microsoft.com/office/drawing/2014/main" id="{029498EA-2135-7752-7EAD-C393832A0910}"/>
              </a:ext>
            </a:extLst>
          </p:cNvPr>
          <p:cNvSpPr/>
          <p:nvPr/>
        </p:nvSpPr>
        <p:spPr>
          <a:xfrm>
            <a:off x="5485169" y="687224"/>
            <a:ext cx="771625" cy="771625"/>
          </a:xfrm>
          <a:prstGeom prst="ellipse">
            <a:avLst/>
          </a:prstGeom>
          <a:solidFill>
            <a:srgbClr val="FFFF00"/>
          </a:solidFill>
          <a:ln w="38100">
            <a:solidFill>
              <a:srgbClr val="7030A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TextBox 8">
            <a:extLst>
              <a:ext uri="{FF2B5EF4-FFF2-40B4-BE49-F238E27FC236}">
                <a16:creationId xmlns:a16="http://schemas.microsoft.com/office/drawing/2014/main" id="{EC964CBD-A771-6039-D09C-334983AE63A6}"/>
              </a:ext>
            </a:extLst>
          </p:cNvPr>
          <p:cNvSpPr txBox="1"/>
          <p:nvPr/>
        </p:nvSpPr>
        <p:spPr>
          <a:xfrm>
            <a:off x="5577203" y="804954"/>
            <a:ext cx="601347" cy="523220"/>
          </a:xfrm>
          <a:prstGeom prst="rect">
            <a:avLst/>
          </a:prstGeom>
          <a:noFill/>
        </p:spPr>
        <p:txBody>
          <a:bodyPr wrap="square" rtlCol="0">
            <a:spAutoFit/>
          </a:bodyPr>
          <a:lstStyle/>
          <a:p>
            <a:r>
              <a:rPr lang="en-US" sz="2800" b="1" dirty="0"/>
              <a:t>71</a:t>
            </a:r>
          </a:p>
        </p:txBody>
      </p:sp>
      <p:sp>
        <p:nvSpPr>
          <p:cNvPr id="10" name="TextBox 9">
            <a:extLst>
              <a:ext uri="{FF2B5EF4-FFF2-40B4-BE49-F238E27FC236}">
                <a16:creationId xmlns:a16="http://schemas.microsoft.com/office/drawing/2014/main" id="{44524F45-A03B-45DA-0564-C9487F67EC67}"/>
              </a:ext>
            </a:extLst>
          </p:cNvPr>
          <p:cNvSpPr txBox="1"/>
          <p:nvPr/>
        </p:nvSpPr>
        <p:spPr>
          <a:xfrm>
            <a:off x="5911701" y="5631665"/>
            <a:ext cx="6521304" cy="1169551"/>
          </a:xfrm>
          <a:prstGeom prst="rect">
            <a:avLst/>
          </a:prstGeom>
          <a:noFill/>
        </p:spPr>
        <p:txBody>
          <a:bodyPr wrap="square" numCol="3">
            <a:spAutoFit/>
          </a:bodyPr>
          <a:lstStyle/>
          <a:p>
            <a:r>
              <a:rPr lang="en-US" altLang="ja-JP" sz="1400" dirty="0">
                <a:ea typeface="DengXian" panose="02010600030101010101" pitchFamily="2" charset="-122"/>
              </a:rPr>
              <a:t>• </a:t>
            </a:r>
            <a:r>
              <a:rPr lang="en-US" altLang="zh-TW" sz="1400" dirty="0"/>
              <a:t>Hanja: </a:t>
            </a:r>
            <a:r>
              <a:rPr lang="zh-TW" altLang="en-US" sz="1400" b="1" dirty="0">
                <a:ea typeface="DengXian" panose="02010600030101010101" pitchFamily="2" charset="-122"/>
              </a:rPr>
              <a:t> </a:t>
            </a:r>
            <a:r>
              <a:rPr lang="zh-TW" altLang="en-US" sz="1400" dirty="0">
                <a:ea typeface="DengXian" panose="02010600030101010101" pitchFamily="2" charset="-122"/>
              </a:rPr>
              <a:t>老       </a:t>
            </a:r>
            <a:endParaRPr lang="en-US" altLang="zh-TW" sz="1400" dirty="0">
              <a:ea typeface="DengXian" panose="02010600030101010101" pitchFamily="2" charset="-122"/>
            </a:endParaRPr>
          </a:p>
          <a:p>
            <a:r>
              <a:rPr lang="en-US" altLang="zh-TW" sz="1400" dirty="0">
                <a:ea typeface="DengXian" panose="02010600030101010101" pitchFamily="2" charset="-122"/>
              </a:rPr>
              <a:t>• Korean: no (</a:t>
            </a:r>
            <a:r>
              <a:rPr lang="ko-KR" altLang="en-US" sz="1400" dirty="0">
                <a:latin typeface="+mn-ea"/>
              </a:rPr>
              <a:t>노</a:t>
            </a:r>
            <a:r>
              <a:rPr lang="en-US" altLang="ko-KR" sz="1400" dirty="0">
                <a:ea typeface="DengXian" panose="02010600030101010101" pitchFamily="2" charset="-122"/>
              </a:rPr>
              <a:t>)       </a:t>
            </a:r>
          </a:p>
          <a:p>
            <a:r>
              <a:rPr lang="en-US" altLang="ko-KR" sz="1400" dirty="0">
                <a:ea typeface="DengXian" panose="02010600030101010101" pitchFamily="2" charset="-122"/>
              </a:rPr>
              <a:t>• </a:t>
            </a:r>
            <a:r>
              <a:rPr lang="en-US" altLang="zh-TW" sz="1400" dirty="0">
                <a:ea typeface="DengXian" panose="02010600030101010101" pitchFamily="2" charset="-122"/>
              </a:rPr>
              <a:t>strokes: 6      </a:t>
            </a:r>
          </a:p>
          <a:p>
            <a:r>
              <a:rPr lang="en-US" altLang="zh-TW" sz="1400" dirty="0">
                <a:ea typeface="DengXian" panose="02010600030101010101" pitchFamily="2" charset="-122"/>
              </a:rPr>
              <a:t>• radical: 125 (</a:t>
            </a:r>
            <a:r>
              <a:rPr lang="zh-TW" altLang="en-US" sz="1400" dirty="0">
                <a:ea typeface="DengXian" panose="02010600030101010101" pitchFamily="2" charset="-122"/>
              </a:rPr>
              <a:t>老</a:t>
            </a:r>
            <a:r>
              <a:rPr lang="en-US" altLang="zh-TW" sz="1400" dirty="0">
                <a:ea typeface="DengXian" panose="02010600030101010101" pitchFamily="2" charset="-122"/>
              </a:rPr>
              <a:t>)</a:t>
            </a:r>
          </a:p>
          <a:p>
            <a:r>
              <a:rPr lang="en-US" altLang="zh-TW" sz="1400" dirty="0">
                <a:ea typeface="DengXian" panose="02010600030101010101" pitchFamily="2" charset="-122"/>
              </a:rPr>
              <a:t>• Japanese: rō, </a:t>
            </a:r>
            <a:r>
              <a:rPr lang="ja-JP" altLang="en-US" sz="1400" dirty="0">
                <a:ea typeface="DengXian" panose="02010600030101010101" pitchFamily="2" charset="-122"/>
              </a:rPr>
              <a:t>ろう </a:t>
            </a:r>
            <a:endParaRPr lang="en-US" altLang="ja-JP" sz="1400" dirty="0">
              <a:ea typeface="DengXian" panose="02010600030101010101" pitchFamily="2" charset="-122"/>
            </a:endParaRPr>
          </a:p>
          <a:p>
            <a:r>
              <a:rPr lang="en-US" altLang="ja-JP" sz="1400" dirty="0">
                <a:ea typeface="DengXian" panose="02010600030101010101" pitchFamily="2" charset="-122"/>
              </a:rPr>
              <a:t>(</a:t>
            </a:r>
            <a:r>
              <a:rPr lang="en-US" altLang="zh-TW" sz="1400" dirty="0" err="1">
                <a:ea typeface="DengXian" panose="02010600030101010101" pitchFamily="2" charset="-122"/>
              </a:rPr>
              <a:t>kun</a:t>
            </a:r>
            <a:r>
              <a:rPr lang="en-US" altLang="zh-TW" sz="1400" dirty="0">
                <a:ea typeface="DengXian" panose="02010600030101010101" pitchFamily="2" charset="-122"/>
              </a:rPr>
              <a:t>: </a:t>
            </a:r>
            <a:r>
              <a:rPr lang="en-US" altLang="zh-TW" sz="1400" dirty="0" err="1">
                <a:ea typeface="DengXian" panose="02010600030101010101" pitchFamily="2" charset="-122"/>
              </a:rPr>
              <a:t>oiru</a:t>
            </a:r>
            <a:r>
              <a:rPr lang="en-US" altLang="zh-TW" sz="1400" dirty="0">
                <a:ea typeface="DengXian" panose="02010600030101010101" pitchFamily="2" charset="-122"/>
              </a:rPr>
              <a:t>, </a:t>
            </a:r>
            <a:r>
              <a:rPr lang="ja-JP" altLang="en-US" sz="1400" dirty="0">
                <a:ea typeface="DengXian" panose="02010600030101010101" pitchFamily="2" charset="-122"/>
              </a:rPr>
              <a:t>おいる</a:t>
            </a:r>
            <a:r>
              <a:rPr lang="en-US" altLang="ja-JP" sz="1400" dirty="0">
                <a:ea typeface="DengXian" panose="02010600030101010101" pitchFamily="2" charset="-122"/>
              </a:rPr>
              <a:t>)     </a:t>
            </a:r>
          </a:p>
          <a:p>
            <a:r>
              <a:rPr lang="en-US" altLang="ja-JP" sz="1400" dirty="0">
                <a:ea typeface="DengXian" panose="02010600030101010101" pitchFamily="2" charset="-122"/>
              </a:rPr>
              <a:t>• </a:t>
            </a:r>
            <a:r>
              <a:rPr lang="en-US" altLang="zh-TW" sz="1400" dirty="0">
                <a:ea typeface="DengXian" panose="02010600030101010101" pitchFamily="2" charset="-122"/>
              </a:rPr>
              <a:t>JLPT: N3</a:t>
            </a:r>
          </a:p>
          <a:p>
            <a:r>
              <a:rPr lang="en-US" altLang="zh-TW" sz="1400" dirty="0">
                <a:ea typeface="DengXian" panose="02010600030101010101" pitchFamily="2" charset="-122"/>
              </a:rPr>
              <a:t>• meaning: old</a:t>
            </a:r>
          </a:p>
          <a:p>
            <a:r>
              <a:rPr lang="en-US" altLang="zh-TW" sz="1400" dirty="0">
                <a:ea typeface="DengXian" panose="02010600030101010101" pitchFamily="2" charset="-122"/>
              </a:rPr>
              <a:t>• pinyin: lǎo</a:t>
            </a:r>
          </a:p>
          <a:p>
            <a:r>
              <a:rPr lang="en-US" altLang="zh-TW" sz="1400" dirty="0">
                <a:ea typeface="DengXian" panose="02010600030101010101" pitchFamily="2" charset="-122"/>
              </a:rPr>
              <a:t>• 1 location: </a:t>
            </a:r>
            <a:r>
              <a:rPr lang="en-US" altLang="zh-TW" sz="1400" dirty="0" err="1">
                <a:ea typeface="DengXian" panose="02010600030101010101" pitchFamily="2" charset="-122"/>
              </a:rPr>
              <a:t>XuanZang</a:t>
            </a:r>
            <a:endParaRPr lang="en-US" altLang="zh-TW" sz="1400" dirty="0">
              <a:ea typeface="DengXian" panose="02010600030101010101" pitchFamily="2" charset="-122"/>
            </a:endParaRPr>
          </a:p>
          <a:p>
            <a:r>
              <a:rPr lang="en-US" altLang="zh-TW" sz="1400" dirty="0">
                <a:ea typeface="DengXian" panose="02010600030101010101" pitchFamily="2" charset="-122"/>
              </a:rPr>
              <a:t>• comp: </a:t>
            </a:r>
            <a:r>
              <a:rPr lang="zh-TW" altLang="en-US" sz="1400" dirty="0">
                <a:ea typeface="DengXian" panose="02010600030101010101" pitchFamily="2" charset="-122"/>
              </a:rPr>
              <a:t>耂 </a:t>
            </a:r>
            <a:r>
              <a:rPr lang="en-US" altLang="zh-TW" sz="1400" dirty="0">
                <a:ea typeface="DengXian" panose="02010600030101010101" pitchFamily="2" charset="-122"/>
              </a:rPr>
              <a:t>+ </a:t>
            </a:r>
            <a:r>
              <a:rPr lang="zh-TW" altLang="en-US" sz="1400" dirty="0">
                <a:ea typeface="DengXian" panose="02010600030101010101" pitchFamily="2" charset="-122"/>
              </a:rPr>
              <a:t>匕</a:t>
            </a:r>
            <a:endParaRPr lang="en-US" altLang="zh-TW" sz="1400" dirty="0">
              <a:ea typeface="DengXian" panose="02010600030101010101" pitchFamily="2" charset="-122"/>
            </a:endParaRPr>
          </a:p>
          <a:p>
            <a:r>
              <a:rPr lang="en-US" altLang="zh-TW" sz="1400" dirty="0">
                <a:ea typeface="DengXian" panose="02010600030101010101" pitchFamily="2" charset="-122"/>
              </a:rPr>
              <a:t>• sub:</a:t>
            </a:r>
            <a:r>
              <a:rPr lang="zh-TW" altLang="en-US" sz="1400" dirty="0">
                <a:ea typeface="DengXian" panose="02010600030101010101" pitchFamily="2" charset="-122"/>
              </a:rPr>
              <a:t>丿土</a:t>
            </a:r>
            <a:r>
              <a:rPr lang="en-US" altLang="zh-TW" sz="1400" dirty="0">
                <a:ea typeface="DengXian" panose="02010600030101010101" pitchFamily="2" charset="-122"/>
              </a:rPr>
              <a:t> </a:t>
            </a:r>
          </a:p>
          <a:p>
            <a:endParaRPr lang="en-US" altLang="zh-TW" sz="1400" dirty="0">
              <a:ea typeface="DengXian" panose="02010600030101010101" pitchFamily="2" charset="-122"/>
            </a:endParaRPr>
          </a:p>
          <a:p>
            <a:endParaRPr lang="en-US" altLang="zh-TW" sz="1400" dirty="0">
              <a:ea typeface="DengXian" panose="02010600030101010101" pitchFamily="2" charset="-122"/>
            </a:endParaRPr>
          </a:p>
          <a:p>
            <a:endParaRPr lang="en-US" sz="1400" dirty="0">
              <a:ea typeface="DengXian" panose="02010600030101010101" pitchFamily="2" charset="-122"/>
            </a:endParaRPr>
          </a:p>
        </p:txBody>
      </p:sp>
      <p:sp>
        <p:nvSpPr>
          <p:cNvPr id="11" name="Rectangle 10">
            <a:extLst>
              <a:ext uri="{FF2B5EF4-FFF2-40B4-BE49-F238E27FC236}">
                <a16:creationId xmlns:a16="http://schemas.microsoft.com/office/drawing/2014/main" id="{FAA0F48C-4F48-6976-DFCA-FC7F4482ED5E}"/>
              </a:ext>
            </a:extLst>
          </p:cNvPr>
          <p:cNvSpPr/>
          <p:nvPr/>
        </p:nvSpPr>
        <p:spPr>
          <a:xfrm>
            <a:off x="5911702" y="5631664"/>
            <a:ext cx="6177261" cy="1162675"/>
          </a:xfrm>
          <a:prstGeom prst="rect">
            <a:avLst/>
          </a:prstGeom>
          <a:no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2" name="2024_11_10_143218">
            <a:hlinkClick r:id="" action="ppaction://media"/>
            <a:extLst>
              <a:ext uri="{FF2B5EF4-FFF2-40B4-BE49-F238E27FC236}">
                <a16:creationId xmlns:a16="http://schemas.microsoft.com/office/drawing/2014/main" id="{98E61C37-8B6C-B8C6-72D9-49A84C0FA315}"/>
              </a:ext>
            </a:extLst>
          </p:cNvPr>
          <p:cNvPicPr>
            <a:picLocks noChangeAspect="1"/>
          </p:cNvPicPr>
          <p:nvPr>
            <a:videoFile r:link="rId2"/>
            <p:extLst>
              <p:ext uri="{DAA4B4D4-6D71-4841-9C94-3DE7FCFB9230}">
                <p14:media xmlns:p14="http://schemas.microsoft.com/office/powerpoint/2010/main" r:embed="rId1"/>
              </p:ext>
            </p:extLst>
          </p:nvPr>
        </p:nvPicPr>
        <p:blipFill>
          <a:blip r:embed="rId5"/>
          <a:stretch>
            <a:fillRect/>
          </a:stretch>
        </p:blipFill>
        <p:spPr>
          <a:xfrm>
            <a:off x="6794091" y="555551"/>
            <a:ext cx="5093522" cy="5025153"/>
          </a:xfrm>
          <a:prstGeom prst="rect">
            <a:avLst/>
          </a:prstGeom>
        </p:spPr>
      </p:pic>
      <p:cxnSp>
        <p:nvCxnSpPr>
          <p:cNvPr id="14" name="Straight Arrow Connector 13">
            <a:extLst>
              <a:ext uri="{FF2B5EF4-FFF2-40B4-BE49-F238E27FC236}">
                <a16:creationId xmlns:a16="http://schemas.microsoft.com/office/drawing/2014/main" id="{93D08236-AD9F-906F-596F-67F6FD0D0719}"/>
              </a:ext>
            </a:extLst>
          </p:cNvPr>
          <p:cNvCxnSpPr/>
          <p:nvPr/>
        </p:nvCxnSpPr>
        <p:spPr>
          <a:xfrm>
            <a:off x="1389321" y="1389321"/>
            <a:ext cx="2495107" cy="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16" name="Straight Arrow Connector 15">
            <a:extLst>
              <a:ext uri="{FF2B5EF4-FFF2-40B4-BE49-F238E27FC236}">
                <a16:creationId xmlns:a16="http://schemas.microsoft.com/office/drawing/2014/main" id="{8392AF24-2243-BECD-F72E-731BF97CAFCE}"/>
              </a:ext>
            </a:extLst>
          </p:cNvPr>
          <p:cNvCxnSpPr/>
          <p:nvPr/>
        </p:nvCxnSpPr>
        <p:spPr>
          <a:xfrm>
            <a:off x="2792819" y="619997"/>
            <a:ext cx="0" cy="1460205"/>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18" name="Straight Arrow Connector 17">
            <a:extLst>
              <a:ext uri="{FF2B5EF4-FFF2-40B4-BE49-F238E27FC236}">
                <a16:creationId xmlns:a16="http://schemas.microsoft.com/office/drawing/2014/main" id="{0EF7750D-999F-10E2-E01B-1B3E173B5634}"/>
              </a:ext>
            </a:extLst>
          </p:cNvPr>
          <p:cNvCxnSpPr/>
          <p:nvPr/>
        </p:nvCxnSpPr>
        <p:spPr>
          <a:xfrm>
            <a:off x="829340" y="2395870"/>
            <a:ext cx="4579088" cy="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20" name="Straight Connector 19">
            <a:extLst>
              <a:ext uri="{FF2B5EF4-FFF2-40B4-BE49-F238E27FC236}">
                <a16:creationId xmlns:a16="http://schemas.microsoft.com/office/drawing/2014/main" id="{6D6ECA74-97C1-E160-249A-96568FCBAEAC}"/>
              </a:ext>
            </a:extLst>
          </p:cNvPr>
          <p:cNvCxnSpPr>
            <a:cxnSpLocks/>
          </p:cNvCxnSpPr>
          <p:nvPr/>
        </p:nvCxnSpPr>
        <p:spPr>
          <a:xfrm flipH="1">
            <a:off x="3118884" y="985284"/>
            <a:ext cx="1511303" cy="1850065"/>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22" name="Straight Connector 21">
            <a:extLst>
              <a:ext uri="{FF2B5EF4-FFF2-40B4-BE49-F238E27FC236}">
                <a16:creationId xmlns:a16="http://schemas.microsoft.com/office/drawing/2014/main" id="{4ACD8B40-BE96-D18B-4DAD-2434D321ACF8}"/>
              </a:ext>
            </a:extLst>
          </p:cNvPr>
          <p:cNvCxnSpPr>
            <a:cxnSpLocks/>
          </p:cNvCxnSpPr>
          <p:nvPr/>
        </p:nvCxnSpPr>
        <p:spPr>
          <a:xfrm flipH="1">
            <a:off x="1685056" y="2835349"/>
            <a:ext cx="1433828" cy="1134139"/>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24" name="Straight Arrow Connector 23">
            <a:extLst>
              <a:ext uri="{FF2B5EF4-FFF2-40B4-BE49-F238E27FC236}">
                <a16:creationId xmlns:a16="http://schemas.microsoft.com/office/drawing/2014/main" id="{44A8BF66-E710-CEE1-FE93-53C09A8246D5}"/>
              </a:ext>
            </a:extLst>
          </p:cNvPr>
          <p:cNvCxnSpPr/>
          <p:nvPr/>
        </p:nvCxnSpPr>
        <p:spPr>
          <a:xfrm flipH="1">
            <a:off x="985284" y="3969488"/>
            <a:ext cx="701749" cy="389861"/>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27" name="Straight Connector 26">
            <a:extLst>
              <a:ext uri="{FF2B5EF4-FFF2-40B4-BE49-F238E27FC236}">
                <a16:creationId xmlns:a16="http://schemas.microsoft.com/office/drawing/2014/main" id="{5CA64293-78FB-37BD-611B-C426EDF8742B}"/>
              </a:ext>
            </a:extLst>
          </p:cNvPr>
          <p:cNvCxnSpPr/>
          <p:nvPr/>
        </p:nvCxnSpPr>
        <p:spPr>
          <a:xfrm>
            <a:off x="2466022" y="3068127"/>
            <a:ext cx="0" cy="1567668"/>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29" name="Straight Connector 28">
            <a:extLst>
              <a:ext uri="{FF2B5EF4-FFF2-40B4-BE49-F238E27FC236}">
                <a16:creationId xmlns:a16="http://schemas.microsoft.com/office/drawing/2014/main" id="{71733404-3075-33F8-C3A7-31116317329D}"/>
              </a:ext>
            </a:extLst>
          </p:cNvPr>
          <p:cNvCxnSpPr/>
          <p:nvPr/>
        </p:nvCxnSpPr>
        <p:spPr>
          <a:xfrm>
            <a:off x="2459665" y="4626228"/>
            <a:ext cx="382772" cy="283535"/>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31" name="Straight Connector 30">
            <a:extLst>
              <a:ext uri="{FF2B5EF4-FFF2-40B4-BE49-F238E27FC236}">
                <a16:creationId xmlns:a16="http://schemas.microsoft.com/office/drawing/2014/main" id="{DF351F75-5E88-60CD-D514-1F749C21CB4A}"/>
              </a:ext>
            </a:extLst>
          </p:cNvPr>
          <p:cNvCxnSpPr>
            <a:cxnSpLocks/>
          </p:cNvCxnSpPr>
          <p:nvPr/>
        </p:nvCxnSpPr>
        <p:spPr>
          <a:xfrm>
            <a:off x="2842437" y="4909763"/>
            <a:ext cx="1531089" cy="0"/>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34" name="Straight Arrow Connector 33">
            <a:extLst>
              <a:ext uri="{FF2B5EF4-FFF2-40B4-BE49-F238E27FC236}">
                <a16:creationId xmlns:a16="http://schemas.microsoft.com/office/drawing/2014/main" id="{9903C896-4817-9A20-074A-4A422AF493AF}"/>
              </a:ext>
            </a:extLst>
          </p:cNvPr>
          <p:cNvCxnSpPr/>
          <p:nvPr/>
        </p:nvCxnSpPr>
        <p:spPr>
          <a:xfrm flipV="1">
            <a:off x="4373526" y="4444409"/>
            <a:ext cx="474921" cy="465354"/>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36" name="Straight Arrow Connector 35">
            <a:extLst>
              <a:ext uri="{FF2B5EF4-FFF2-40B4-BE49-F238E27FC236}">
                <a16:creationId xmlns:a16="http://schemas.microsoft.com/office/drawing/2014/main" id="{934208CA-E88A-81AA-0ABF-B9A675FF03B1}"/>
              </a:ext>
            </a:extLst>
          </p:cNvPr>
          <p:cNvCxnSpPr>
            <a:cxnSpLocks/>
          </p:cNvCxnSpPr>
          <p:nvPr/>
        </p:nvCxnSpPr>
        <p:spPr>
          <a:xfrm flipH="1">
            <a:off x="2662541" y="3329057"/>
            <a:ext cx="1855691" cy="640431"/>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sp>
        <p:nvSpPr>
          <p:cNvPr id="40" name="TextBox 39">
            <a:extLst>
              <a:ext uri="{FF2B5EF4-FFF2-40B4-BE49-F238E27FC236}">
                <a16:creationId xmlns:a16="http://schemas.microsoft.com/office/drawing/2014/main" id="{DA4B55B4-E5A7-3FDF-ADB7-4E2BE509BE7B}"/>
              </a:ext>
            </a:extLst>
          </p:cNvPr>
          <p:cNvSpPr txBox="1"/>
          <p:nvPr/>
        </p:nvSpPr>
        <p:spPr>
          <a:xfrm>
            <a:off x="976841" y="1090521"/>
            <a:ext cx="559980" cy="369332"/>
          </a:xfrm>
          <a:prstGeom prst="rect">
            <a:avLst/>
          </a:prstGeom>
          <a:noFill/>
        </p:spPr>
        <p:txBody>
          <a:bodyPr wrap="square" rtlCol="0">
            <a:spAutoFit/>
          </a:bodyPr>
          <a:lstStyle/>
          <a:p>
            <a:r>
              <a:rPr lang="en-US" b="1" dirty="0"/>
              <a:t>1</a:t>
            </a:r>
          </a:p>
        </p:txBody>
      </p:sp>
      <p:sp>
        <p:nvSpPr>
          <p:cNvPr id="41" name="TextBox 40">
            <a:extLst>
              <a:ext uri="{FF2B5EF4-FFF2-40B4-BE49-F238E27FC236}">
                <a16:creationId xmlns:a16="http://schemas.microsoft.com/office/drawing/2014/main" id="{4C386C23-58DC-6038-FDA5-DF9DA8B63D0B}"/>
              </a:ext>
            </a:extLst>
          </p:cNvPr>
          <p:cNvSpPr txBox="1"/>
          <p:nvPr/>
        </p:nvSpPr>
        <p:spPr>
          <a:xfrm>
            <a:off x="2263902" y="370492"/>
            <a:ext cx="578535" cy="369332"/>
          </a:xfrm>
          <a:prstGeom prst="rect">
            <a:avLst/>
          </a:prstGeom>
          <a:noFill/>
        </p:spPr>
        <p:txBody>
          <a:bodyPr wrap="square" rtlCol="0">
            <a:spAutoFit/>
          </a:bodyPr>
          <a:lstStyle/>
          <a:p>
            <a:r>
              <a:rPr lang="en-US" b="1" dirty="0"/>
              <a:t>2</a:t>
            </a:r>
          </a:p>
        </p:txBody>
      </p:sp>
      <p:sp>
        <p:nvSpPr>
          <p:cNvPr id="42" name="TextBox 41">
            <a:extLst>
              <a:ext uri="{FF2B5EF4-FFF2-40B4-BE49-F238E27FC236}">
                <a16:creationId xmlns:a16="http://schemas.microsoft.com/office/drawing/2014/main" id="{CF627864-EF8E-F9F5-248D-D734E5295159}"/>
              </a:ext>
            </a:extLst>
          </p:cNvPr>
          <p:cNvSpPr txBox="1"/>
          <p:nvPr/>
        </p:nvSpPr>
        <p:spPr>
          <a:xfrm>
            <a:off x="421983" y="2080202"/>
            <a:ext cx="538716" cy="369332"/>
          </a:xfrm>
          <a:prstGeom prst="rect">
            <a:avLst/>
          </a:prstGeom>
          <a:noFill/>
        </p:spPr>
        <p:txBody>
          <a:bodyPr wrap="square" rtlCol="0">
            <a:spAutoFit/>
          </a:bodyPr>
          <a:lstStyle/>
          <a:p>
            <a:r>
              <a:rPr lang="en-US" b="1" dirty="0"/>
              <a:t>3</a:t>
            </a:r>
          </a:p>
        </p:txBody>
      </p:sp>
      <p:sp>
        <p:nvSpPr>
          <p:cNvPr id="43" name="TextBox 42">
            <a:extLst>
              <a:ext uri="{FF2B5EF4-FFF2-40B4-BE49-F238E27FC236}">
                <a16:creationId xmlns:a16="http://schemas.microsoft.com/office/drawing/2014/main" id="{79B4FFD3-0700-224B-C9A9-0EBCAA1E25F0}"/>
              </a:ext>
            </a:extLst>
          </p:cNvPr>
          <p:cNvSpPr txBox="1"/>
          <p:nvPr/>
        </p:nvSpPr>
        <p:spPr>
          <a:xfrm>
            <a:off x="4511754" y="422173"/>
            <a:ext cx="528689" cy="369332"/>
          </a:xfrm>
          <a:prstGeom prst="rect">
            <a:avLst/>
          </a:prstGeom>
          <a:noFill/>
        </p:spPr>
        <p:txBody>
          <a:bodyPr wrap="square" rtlCol="0">
            <a:spAutoFit/>
          </a:bodyPr>
          <a:lstStyle/>
          <a:p>
            <a:r>
              <a:rPr lang="en-US" b="1" dirty="0"/>
              <a:t>4</a:t>
            </a:r>
          </a:p>
        </p:txBody>
      </p:sp>
      <p:sp>
        <p:nvSpPr>
          <p:cNvPr id="44" name="TextBox 43">
            <a:extLst>
              <a:ext uri="{FF2B5EF4-FFF2-40B4-BE49-F238E27FC236}">
                <a16:creationId xmlns:a16="http://schemas.microsoft.com/office/drawing/2014/main" id="{C6372CAA-11E7-639C-63B9-BF2AF7A4FF19}"/>
              </a:ext>
            </a:extLst>
          </p:cNvPr>
          <p:cNvSpPr txBox="1"/>
          <p:nvPr/>
        </p:nvSpPr>
        <p:spPr>
          <a:xfrm>
            <a:off x="4536687" y="2898775"/>
            <a:ext cx="609722" cy="369332"/>
          </a:xfrm>
          <a:prstGeom prst="rect">
            <a:avLst/>
          </a:prstGeom>
          <a:noFill/>
        </p:spPr>
        <p:txBody>
          <a:bodyPr wrap="square" rtlCol="0">
            <a:spAutoFit/>
          </a:bodyPr>
          <a:lstStyle/>
          <a:p>
            <a:r>
              <a:rPr lang="en-US" b="1" dirty="0"/>
              <a:t>5</a:t>
            </a:r>
          </a:p>
        </p:txBody>
      </p:sp>
      <p:sp>
        <p:nvSpPr>
          <p:cNvPr id="45" name="TextBox 44">
            <a:extLst>
              <a:ext uri="{FF2B5EF4-FFF2-40B4-BE49-F238E27FC236}">
                <a16:creationId xmlns:a16="http://schemas.microsoft.com/office/drawing/2014/main" id="{D803B645-300B-AC0D-1AF0-792DB0EB5106}"/>
              </a:ext>
            </a:extLst>
          </p:cNvPr>
          <p:cNvSpPr txBox="1"/>
          <p:nvPr/>
        </p:nvSpPr>
        <p:spPr>
          <a:xfrm>
            <a:off x="1934253" y="2825415"/>
            <a:ext cx="504752" cy="369332"/>
          </a:xfrm>
          <a:prstGeom prst="rect">
            <a:avLst/>
          </a:prstGeom>
          <a:noFill/>
        </p:spPr>
        <p:txBody>
          <a:bodyPr wrap="square" rtlCol="0">
            <a:spAutoFit/>
          </a:bodyPr>
          <a:lstStyle/>
          <a:p>
            <a:r>
              <a:rPr lang="en-US" b="1" dirty="0">
                <a:highlight>
                  <a:srgbClr val="00FF00"/>
                </a:highlight>
              </a:rPr>
              <a:t>6</a:t>
            </a:r>
          </a:p>
        </p:txBody>
      </p:sp>
    </p:spTree>
    <p:extLst>
      <p:ext uri="{BB962C8B-B14F-4D97-AF65-F5344CB8AC3E}">
        <p14:creationId xmlns:p14="http://schemas.microsoft.com/office/powerpoint/2010/main" val="356169706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mediacall" presetSubtype="0" fill="hold" nodeType="clickEffect">
                                  <p:stCondLst>
                                    <p:cond delay="0"/>
                                  </p:stCondLst>
                                  <p:childTnLst>
                                    <p:cmd type="call" cmd="playFrom(0.0)">
                                      <p:cBhvr>
                                        <p:cTn id="6" dur="10734" fill="hold"/>
                                        <p:tgtEl>
                                          <p:spTgt spid="12"/>
                                        </p:tgtEl>
                                      </p:cBhvr>
                                    </p:cmd>
                                  </p:childTnLst>
                                </p:cTn>
                              </p:par>
                            </p:childTnLst>
                          </p:cTn>
                        </p:par>
                      </p:childTnLst>
                    </p:cTn>
                  </p:par>
                </p:childTnLst>
              </p:cTn>
              <p:prevCondLst>
                <p:cond evt="onPrev" delay="0">
                  <p:tgtEl>
                    <p:sldTgt/>
                  </p:tgtEl>
                </p:cond>
              </p:prevCondLst>
              <p:nextCondLst>
                <p:cond evt="onNext" delay="0">
                  <p:tgtEl>
                    <p:sldTgt/>
                  </p:tgtEl>
                </p:cond>
              </p:nextCondLst>
            </p:seq>
            <p:video>
              <p:cMediaNode vol="80000">
                <p:cTn id="7" fill="hold" display="0">
                  <p:stCondLst>
                    <p:cond delay="indefinite"/>
                  </p:stCondLst>
                </p:cTn>
                <p:tgtEl>
                  <p:spTgt spid="12"/>
                </p:tgtEl>
              </p:cMediaNode>
            </p:video>
            <p:seq concurrent="1" nextAc="seek">
              <p:cTn id="8" restart="whenNotActive" fill="hold" evtFilter="cancelBubble" nodeType="interactiveSeq">
                <p:stCondLst>
                  <p:cond evt="onClick" delay="0">
                    <p:tgtEl>
                      <p:spTgt spid="12"/>
                    </p:tgtEl>
                  </p:cond>
                </p:stCondLst>
                <p:endSync evt="end" delay="0">
                  <p:rtn val="all"/>
                </p:endSync>
                <p:childTnLst>
                  <p:par>
                    <p:cTn id="9" fill="hold">
                      <p:stCondLst>
                        <p:cond delay="0"/>
                      </p:stCondLst>
                      <p:childTnLst>
                        <p:par>
                          <p:cTn id="10" fill="hold">
                            <p:stCondLst>
                              <p:cond delay="0"/>
                            </p:stCondLst>
                            <p:childTnLst>
                              <p:par>
                                <p:cTn id="11" presetID="2" presetClass="mediacall" presetSubtype="0" fill="hold" nodeType="clickEffect">
                                  <p:stCondLst>
                                    <p:cond delay="0"/>
                                  </p:stCondLst>
                                  <p:childTnLst>
                                    <p:cmd type="call" cmd="togglePause">
                                      <p:cBhvr>
                                        <p:cTn id="12" dur="1" fill="hold"/>
                                        <p:tgtEl>
                                          <p:spTgt spid="12"/>
                                        </p:tgtEl>
                                      </p:cBhvr>
                                    </p:cmd>
                                  </p:childTnLst>
                                </p:cTn>
                              </p:par>
                            </p:childTnLst>
                          </p:cTn>
                        </p:par>
                      </p:childTnLst>
                    </p:cTn>
                  </p:par>
                </p:childTnLst>
              </p:cTn>
              <p:nextCondLst>
                <p:cond evt="onClick" delay="0">
                  <p:tgtEl>
                    <p:spTgt spid="12"/>
                  </p:tgtEl>
                </p:cond>
              </p:nextCondLst>
            </p:seq>
          </p:childTnLst>
        </p:cTn>
      </p:par>
    </p:tnLst>
  </p:timing>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3">
            <a:extLst>
              <a:ext uri="{FF2B5EF4-FFF2-40B4-BE49-F238E27FC236}">
                <a16:creationId xmlns:a16="http://schemas.microsoft.com/office/drawing/2014/main" id="{0C2031C7-9F69-5A8E-A7C2-463026F8DF07}"/>
              </a:ext>
            </a:extLst>
          </p:cNvPr>
          <p:cNvSpPr txBox="1"/>
          <p:nvPr/>
        </p:nvSpPr>
        <p:spPr>
          <a:xfrm>
            <a:off x="103037" y="5649891"/>
            <a:ext cx="6230064" cy="1202285"/>
          </a:xfrm>
          <a:prstGeom prst="rect">
            <a:avLst/>
          </a:prstGeom>
          <a:noFill/>
        </p:spPr>
        <p:txBody>
          <a:bodyPr wrap="square" numCol="3">
            <a:spAutoFit/>
          </a:bodyPr>
          <a:lstStyle/>
          <a:p>
            <a:r>
              <a:rPr lang="en-US" sz="2400" dirty="0"/>
              <a:t>Kor: </a:t>
            </a:r>
            <a:r>
              <a:rPr lang="en-US" sz="2400" b="1" dirty="0"/>
              <a:t>sa</a:t>
            </a:r>
          </a:p>
          <a:p>
            <a:r>
              <a:rPr lang="en-US" sz="2400" dirty="0"/>
              <a:t>Jap: </a:t>
            </a:r>
            <a:r>
              <a:rPr lang="en-US" sz="2400" b="1" dirty="0"/>
              <a:t>shi</a:t>
            </a:r>
          </a:p>
          <a:p>
            <a:endParaRPr lang="en-US" sz="2400" dirty="0"/>
          </a:p>
          <a:p>
            <a:r>
              <a:rPr lang="en-US" sz="2400" dirty="0"/>
              <a:t>Viet: </a:t>
            </a:r>
            <a:r>
              <a:rPr lang="vi-VN" sz="2400" b="1" dirty="0">
                <a:latin typeface="Aptos" panose="020B0004020202020204" pitchFamily="34" charset="0"/>
              </a:rPr>
              <a:t>tử  </a:t>
            </a:r>
            <a:endParaRPr lang="en-US" sz="2400" b="1" dirty="0">
              <a:latin typeface="Aptos" panose="020B0004020202020204" pitchFamily="34" charset="0"/>
            </a:endParaRPr>
          </a:p>
          <a:p>
            <a:r>
              <a:rPr lang="en-US" sz="2400" dirty="0"/>
              <a:t>Man: </a:t>
            </a:r>
            <a:r>
              <a:rPr lang="en-US" altLang="zh-TW" sz="2400" b="1" dirty="0">
                <a:ea typeface="DengXian" panose="02010600030101010101" pitchFamily="2" charset="-122"/>
              </a:rPr>
              <a:t>sǐ</a:t>
            </a:r>
          </a:p>
          <a:p>
            <a:endParaRPr lang="en-US" sz="2400" dirty="0"/>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24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   死</a:t>
            </a:r>
            <a:endParaRPr kumimoji="0" lang="en-US" altLang="zh-TW" sz="24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altLang="zh-TW" sz="2400" b="1" dirty="0">
                <a:solidFill>
                  <a:prstClr val="black"/>
                </a:solidFill>
                <a:latin typeface="DengXian" panose="02010600030101010101" pitchFamily="2" charset="-122"/>
                <a:ea typeface="DengXian" panose="02010600030101010101" pitchFamily="2" charset="-122"/>
              </a:rPr>
              <a:t>death</a:t>
            </a:r>
            <a:endParaRPr kumimoji="0" lang="en-US" altLang="zh-TW" sz="24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endParaRPr>
          </a:p>
        </p:txBody>
      </p:sp>
      <p:sp>
        <p:nvSpPr>
          <p:cNvPr id="5" name="TextBox 4">
            <a:extLst>
              <a:ext uri="{FF2B5EF4-FFF2-40B4-BE49-F238E27FC236}">
                <a16:creationId xmlns:a16="http://schemas.microsoft.com/office/drawing/2014/main" id="{5B13E8FE-403B-50DC-9B01-412D5F955D62}"/>
              </a:ext>
            </a:extLst>
          </p:cNvPr>
          <p:cNvSpPr txBox="1"/>
          <p:nvPr/>
        </p:nvSpPr>
        <p:spPr>
          <a:xfrm>
            <a:off x="7553427" y="135839"/>
            <a:ext cx="4224760" cy="369332"/>
          </a:xfrm>
          <a:prstGeom prst="rect">
            <a:avLst/>
          </a:prstGeom>
          <a:noFill/>
        </p:spPr>
        <p:txBody>
          <a:bodyPr wrap="square" rtlCol="0">
            <a:spAutoFit/>
          </a:bodyPr>
          <a:lstStyle/>
          <a:p>
            <a:r>
              <a:rPr lang="zh-TW" altLang="en-US" b="1" dirty="0">
                <a:latin typeface="DengXian" panose="02010600030101010101" pitchFamily="2" charset="-122"/>
                <a:ea typeface="DengXian" panose="02010600030101010101" pitchFamily="2" charset="-122"/>
              </a:rPr>
              <a:t>乃 至 無 老 </a:t>
            </a:r>
            <a:r>
              <a:rPr lang="zh-TW" altLang="en-US" b="1" dirty="0">
                <a:highlight>
                  <a:srgbClr val="00FFFF"/>
                </a:highlight>
                <a:latin typeface="DengXian" panose="02010600030101010101" pitchFamily="2" charset="-122"/>
                <a:ea typeface="DengXian" panose="02010600030101010101" pitchFamily="2" charset="-122"/>
              </a:rPr>
              <a:t>死</a:t>
            </a:r>
            <a:r>
              <a:rPr lang="zh-TW" altLang="en-US" b="1" dirty="0">
                <a:latin typeface="DengXian" panose="02010600030101010101" pitchFamily="2" charset="-122"/>
                <a:ea typeface="DengXian" panose="02010600030101010101" pitchFamily="2" charset="-122"/>
              </a:rPr>
              <a:t> 亦 無 老 死 盡      </a:t>
            </a:r>
            <a:r>
              <a:rPr lang="en-US" altLang="zh-TW" b="1" dirty="0">
                <a:solidFill>
                  <a:srgbClr val="FF0000"/>
                </a:solidFill>
                <a:latin typeface="DengXian" panose="02010600030101010101" pitchFamily="2" charset="-122"/>
                <a:ea typeface="DengXian" panose="02010600030101010101" pitchFamily="2" charset="-122"/>
              </a:rPr>
              <a:t>15</a:t>
            </a:r>
            <a:endParaRPr lang="en-US" b="1" dirty="0">
              <a:solidFill>
                <a:srgbClr val="FF0000"/>
              </a:solidFill>
              <a:ea typeface="DengXian" panose="02010600030101010101" pitchFamily="2" charset="-122"/>
            </a:endParaRPr>
          </a:p>
        </p:txBody>
      </p:sp>
      <p:sp>
        <p:nvSpPr>
          <p:cNvPr id="6" name="Rectangle 5">
            <a:extLst>
              <a:ext uri="{FF2B5EF4-FFF2-40B4-BE49-F238E27FC236}">
                <a16:creationId xmlns:a16="http://schemas.microsoft.com/office/drawing/2014/main" id="{B69F40D1-F325-4361-7003-E3C3E032AB1A}"/>
              </a:ext>
            </a:extLst>
          </p:cNvPr>
          <p:cNvSpPr/>
          <p:nvPr/>
        </p:nvSpPr>
        <p:spPr>
          <a:xfrm>
            <a:off x="7407348" y="135839"/>
            <a:ext cx="4054549" cy="369332"/>
          </a:xfrm>
          <a:prstGeom prst="rect">
            <a:avLst/>
          </a:prstGeom>
          <a:no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Rectangle 6">
            <a:extLst>
              <a:ext uri="{FF2B5EF4-FFF2-40B4-BE49-F238E27FC236}">
                <a16:creationId xmlns:a16="http://schemas.microsoft.com/office/drawing/2014/main" id="{48135299-1C52-6119-D83D-670994B5B0D7}"/>
              </a:ext>
            </a:extLst>
          </p:cNvPr>
          <p:cNvSpPr/>
          <p:nvPr/>
        </p:nvSpPr>
        <p:spPr>
          <a:xfrm>
            <a:off x="103037" y="5649891"/>
            <a:ext cx="5713241" cy="835215"/>
          </a:xfrm>
          <a:prstGeom prst="rect">
            <a:avLst/>
          </a:prstGeom>
          <a:noFill/>
          <a:ln w="5715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Oval 7">
            <a:extLst>
              <a:ext uri="{FF2B5EF4-FFF2-40B4-BE49-F238E27FC236}">
                <a16:creationId xmlns:a16="http://schemas.microsoft.com/office/drawing/2014/main" id="{42189E93-D025-D159-B119-61438E4FB33F}"/>
              </a:ext>
            </a:extLst>
          </p:cNvPr>
          <p:cNvSpPr/>
          <p:nvPr/>
        </p:nvSpPr>
        <p:spPr>
          <a:xfrm>
            <a:off x="5485169" y="687224"/>
            <a:ext cx="771625" cy="771625"/>
          </a:xfrm>
          <a:prstGeom prst="ellipse">
            <a:avLst/>
          </a:prstGeom>
          <a:solidFill>
            <a:srgbClr val="FFFF00"/>
          </a:solidFill>
          <a:ln w="38100">
            <a:solidFill>
              <a:srgbClr val="7030A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TextBox 8">
            <a:extLst>
              <a:ext uri="{FF2B5EF4-FFF2-40B4-BE49-F238E27FC236}">
                <a16:creationId xmlns:a16="http://schemas.microsoft.com/office/drawing/2014/main" id="{EC7C4120-AF91-6F49-1865-C6F34807C0A5}"/>
              </a:ext>
            </a:extLst>
          </p:cNvPr>
          <p:cNvSpPr txBox="1"/>
          <p:nvPr/>
        </p:nvSpPr>
        <p:spPr>
          <a:xfrm>
            <a:off x="5577203" y="804954"/>
            <a:ext cx="601347" cy="523220"/>
          </a:xfrm>
          <a:prstGeom prst="rect">
            <a:avLst/>
          </a:prstGeom>
          <a:noFill/>
        </p:spPr>
        <p:txBody>
          <a:bodyPr wrap="square" rtlCol="0">
            <a:spAutoFit/>
          </a:bodyPr>
          <a:lstStyle/>
          <a:p>
            <a:r>
              <a:rPr lang="en-US" sz="2800" b="1" dirty="0"/>
              <a:t>72</a:t>
            </a:r>
          </a:p>
        </p:txBody>
      </p:sp>
      <p:sp>
        <p:nvSpPr>
          <p:cNvPr id="10" name="TextBox 9">
            <a:extLst>
              <a:ext uri="{FF2B5EF4-FFF2-40B4-BE49-F238E27FC236}">
                <a16:creationId xmlns:a16="http://schemas.microsoft.com/office/drawing/2014/main" id="{344ED825-D209-49BC-B732-61F3BC3E8C56}"/>
              </a:ext>
            </a:extLst>
          </p:cNvPr>
          <p:cNvSpPr txBox="1"/>
          <p:nvPr/>
        </p:nvSpPr>
        <p:spPr>
          <a:xfrm>
            <a:off x="5911701" y="5631665"/>
            <a:ext cx="6521304" cy="1169551"/>
          </a:xfrm>
          <a:prstGeom prst="rect">
            <a:avLst/>
          </a:prstGeom>
          <a:noFill/>
        </p:spPr>
        <p:txBody>
          <a:bodyPr wrap="square" numCol="3">
            <a:spAutoFit/>
          </a:bodyPr>
          <a:lstStyle/>
          <a:p>
            <a:r>
              <a:rPr lang="en-US" altLang="ja-JP" sz="1400" dirty="0">
                <a:ea typeface="DengXian" panose="02010600030101010101" pitchFamily="2" charset="-122"/>
              </a:rPr>
              <a:t>• </a:t>
            </a:r>
            <a:r>
              <a:rPr lang="en-US" altLang="zh-TW" sz="1400" dirty="0"/>
              <a:t>Hanja: </a:t>
            </a:r>
            <a:r>
              <a:rPr lang="zh-TW" altLang="en-US" sz="1400" b="1" dirty="0">
                <a:ea typeface="DengXian" panose="02010600030101010101" pitchFamily="2" charset="-122"/>
              </a:rPr>
              <a:t> </a:t>
            </a:r>
            <a:r>
              <a:rPr lang="zh-TW" altLang="en-US" sz="1400" dirty="0">
                <a:ea typeface="DengXian" panose="02010600030101010101" pitchFamily="2" charset="-122"/>
              </a:rPr>
              <a:t>死       </a:t>
            </a:r>
            <a:endParaRPr lang="en-US" altLang="zh-TW" sz="1400" dirty="0">
              <a:ea typeface="DengXian" panose="02010600030101010101" pitchFamily="2" charset="-122"/>
            </a:endParaRPr>
          </a:p>
          <a:p>
            <a:r>
              <a:rPr lang="en-US" altLang="zh-TW" sz="1400" dirty="0">
                <a:ea typeface="DengXian" panose="02010600030101010101" pitchFamily="2" charset="-122"/>
              </a:rPr>
              <a:t>• Korean: sa (</a:t>
            </a:r>
            <a:r>
              <a:rPr lang="ko-KR" altLang="en-US" sz="1400" dirty="0">
                <a:latin typeface="+mn-ea"/>
              </a:rPr>
              <a:t>사</a:t>
            </a:r>
            <a:r>
              <a:rPr lang="en-US" altLang="ko-KR" sz="1400" dirty="0">
                <a:ea typeface="DengXian" panose="02010600030101010101" pitchFamily="2" charset="-122"/>
              </a:rPr>
              <a:t>)       </a:t>
            </a:r>
          </a:p>
          <a:p>
            <a:r>
              <a:rPr lang="en-US" altLang="ko-KR" sz="1400" dirty="0">
                <a:ea typeface="DengXian" panose="02010600030101010101" pitchFamily="2" charset="-122"/>
              </a:rPr>
              <a:t>• </a:t>
            </a:r>
            <a:r>
              <a:rPr lang="en-US" altLang="zh-TW" sz="1400" dirty="0">
                <a:ea typeface="DengXian" panose="02010600030101010101" pitchFamily="2" charset="-122"/>
              </a:rPr>
              <a:t>strokes: 6      </a:t>
            </a:r>
          </a:p>
          <a:p>
            <a:r>
              <a:rPr lang="en-US" altLang="zh-TW" sz="1400" dirty="0">
                <a:ea typeface="DengXian" panose="02010600030101010101" pitchFamily="2" charset="-122"/>
              </a:rPr>
              <a:t>• radical: 78+2 (</a:t>
            </a:r>
            <a:r>
              <a:rPr lang="zh-TW" altLang="en-US" sz="1400" dirty="0">
                <a:ea typeface="DengXian" panose="02010600030101010101" pitchFamily="2" charset="-122"/>
              </a:rPr>
              <a:t>歹</a:t>
            </a:r>
            <a:r>
              <a:rPr lang="en-US" altLang="zh-TW" sz="1400" dirty="0">
                <a:ea typeface="DengXian" panose="02010600030101010101" pitchFamily="2" charset="-122"/>
              </a:rPr>
              <a:t>)</a:t>
            </a:r>
          </a:p>
          <a:p>
            <a:r>
              <a:rPr lang="en-US" altLang="zh-TW" sz="1400" dirty="0">
                <a:ea typeface="DengXian" panose="02010600030101010101" pitchFamily="2" charset="-122"/>
              </a:rPr>
              <a:t>• Japanese: shi, </a:t>
            </a:r>
            <a:r>
              <a:rPr lang="ja-JP" altLang="en-US" sz="1400" dirty="0">
                <a:ea typeface="DengXian" panose="02010600030101010101" pitchFamily="2" charset="-122"/>
              </a:rPr>
              <a:t>し </a:t>
            </a:r>
            <a:endParaRPr lang="en-US" altLang="ja-JP" sz="1400" dirty="0">
              <a:ea typeface="DengXian" panose="02010600030101010101" pitchFamily="2" charset="-122"/>
            </a:endParaRPr>
          </a:p>
          <a:p>
            <a:r>
              <a:rPr lang="en-US" altLang="ja-JP" sz="1400" dirty="0">
                <a:ea typeface="DengXian" panose="02010600030101010101" pitchFamily="2" charset="-122"/>
              </a:rPr>
              <a:t>(</a:t>
            </a:r>
            <a:r>
              <a:rPr lang="en-US" altLang="zh-TW" sz="1400" dirty="0" err="1">
                <a:ea typeface="DengXian" panose="02010600030101010101" pitchFamily="2" charset="-122"/>
              </a:rPr>
              <a:t>kun</a:t>
            </a:r>
            <a:r>
              <a:rPr lang="en-US" altLang="zh-TW" sz="1400" dirty="0">
                <a:ea typeface="DengXian" panose="02010600030101010101" pitchFamily="2" charset="-122"/>
              </a:rPr>
              <a:t>: </a:t>
            </a:r>
            <a:r>
              <a:rPr lang="en-US" altLang="zh-TW" sz="1400" dirty="0" err="1">
                <a:ea typeface="DengXian" panose="02010600030101010101" pitchFamily="2" charset="-122"/>
              </a:rPr>
              <a:t>shinu</a:t>
            </a:r>
            <a:r>
              <a:rPr lang="en-US" altLang="zh-TW" sz="1400" dirty="0">
                <a:ea typeface="DengXian" panose="02010600030101010101" pitchFamily="2" charset="-122"/>
              </a:rPr>
              <a:t>, </a:t>
            </a:r>
            <a:r>
              <a:rPr lang="ja-JP" altLang="en-US" sz="1400" dirty="0">
                <a:ea typeface="DengXian" panose="02010600030101010101" pitchFamily="2" charset="-122"/>
              </a:rPr>
              <a:t>しぬ</a:t>
            </a:r>
            <a:r>
              <a:rPr lang="en-US" altLang="ja-JP" sz="1400" dirty="0">
                <a:ea typeface="DengXian" panose="02010600030101010101" pitchFamily="2" charset="-122"/>
              </a:rPr>
              <a:t>)     </a:t>
            </a:r>
          </a:p>
          <a:p>
            <a:r>
              <a:rPr lang="en-US" altLang="ja-JP" sz="1400" dirty="0">
                <a:ea typeface="DengXian" panose="02010600030101010101" pitchFamily="2" charset="-122"/>
              </a:rPr>
              <a:t>• </a:t>
            </a:r>
            <a:r>
              <a:rPr lang="en-US" altLang="zh-TW" sz="1400" dirty="0">
                <a:ea typeface="DengXian" panose="02010600030101010101" pitchFamily="2" charset="-122"/>
              </a:rPr>
              <a:t>JLPT: N4</a:t>
            </a:r>
          </a:p>
          <a:p>
            <a:r>
              <a:rPr lang="en-US" altLang="zh-TW" sz="1400" dirty="0">
                <a:ea typeface="DengXian" panose="02010600030101010101" pitchFamily="2" charset="-122"/>
              </a:rPr>
              <a:t>• meaning: death</a:t>
            </a:r>
          </a:p>
          <a:p>
            <a:r>
              <a:rPr lang="en-US" altLang="zh-TW" sz="1400" dirty="0">
                <a:ea typeface="DengXian" panose="02010600030101010101" pitchFamily="2" charset="-122"/>
              </a:rPr>
              <a:t>• pinyin: sǐ</a:t>
            </a:r>
          </a:p>
          <a:p>
            <a:r>
              <a:rPr lang="en-US" altLang="zh-TW" sz="1400" dirty="0">
                <a:ea typeface="DengXian" panose="02010600030101010101" pitchFamily="2" charset="-122"/>
              </a:rPr>
              <a:t>• 2 location(s): </a:t>
            </a:r>
            <a:r>
              <a:rPr lang="en-US" altLang="zh-TW" sz="1400" dirty="0" err="1">
                <a:ea typeface="DengXian" panose="02010600030101010101" pitchFamily="2" charset="-122"/>
              </a:rPr>
              <a:t>Uisang</a:t>
            </a:r>
            <a:r>
              <a:rPr lang="en-US" altLang="zh-TW" sz="1400" dirty="0">
                <a:ea typeface="DengXian" panose="02010600030101010101" pitchFamily="2" charset="-122"/>
              </a:rPr>
              <a:t>, </a:t>
            </a:r>
            <a:r>
              <a:rPr lang="en-US" altLang="zh-TW" sz="1400" dirty="0" err="1">
                <a:ea typeface="DengXian" panose="02010600030101010101" pitchFamily="2" charset="-122"/>
              </a:rPr>
              <a:t>XuanZang</a:t>
            </a:r>
            <a:endParaRPr lang="en-US" altLang="zh-TW" sz="1400" dirty="0">
              <a:ea typeface="DengXian" panose="02010600030101010101" pitchFamily="2" charset="-122"/>
            </a:endParaRPr>
          </a:p>
          <a:p>
            <a:r>
              <a:rPr lang="en-US" altLang="zh-TW" sz="1400" dirty="0">
                <a:ea typeface="DengXian" panose="02010600030101010101" pitchFamily="2" charset="-122"/>
              </a:rPr>
              <a:t>• comp: </a:t>
            </a:r>
            <a:r>
              <a:rPr lang="zh-TW" altLang="en-US" sz="1400" dirty="0">
                <a:ea typeface="DengXian" panose="02010600030101010101" pitchFamily="2" charset="-122"/>
              </a:rPr>
              <a:t>歹 </a:t>
            </a:r>
            <a:r>
              <a:rPr lang="en-US" altLang="zh-TW" sz="1400" dirty="0">
                <a:ea typeface="DengXian" panose="02010600030101010101" pitchFamily="2" charset="-122"/>
              </a:rPr>
              <a:t>+ </a:t>
            </a:r>
            <a:r>
              <a:rPr lang="zh-TW" altLang="en-US" sz="1400" dirty="0">
                <a:ea typeface="DengXian" panose="02010600030101010101" pitchFamily="2" charset="-122"/>
              </a:rPr>
              <a:t>匕</a:t>
            </a:r>
            <a:endParaRPr lang="en-US" altLang="zh-TW" sz="1400" dirty="0">
              <a:ea typeface="DengXian" panose="02010600030101010101" pitchFamily="2" charset="-122"/>
            </a:endParaRPr>
          </a:p>
          <a:p>
            <a:r>
              <a:rPr lang="en-US" altLang="zh-TW" sz="1400" dirty="0">
                <a:ea typeface="DengXian" panose="02010600030101010101" pitchFamily="2" charset="-122"/>
              </a:rPr>
              <a:t>• sub: </a:t>
            </a:r>
            <a:r>
              <a:rPr lang="zh-TW" altLang="en-US" sz="1400" dirty="0">
                <a:ea typeface="DengXian" panose="02010600030101010101" pitchFamily="2" charset="-122"/>
              </a:rPr>
              <a:t>一夕</a:t>
            </a:r>
            <a:endParaRPr lang="en-US" altLang="zh-TW" sz="1400" dirty="0">
              <a:ea typeface="DengXian" panose="02010600030101010101" pitchFamily="2" charset="-122"/>
            </a:endParaRPr>
          </a:p>
          <a:p>
            <a:endParaRPr lang="en-US" altLang="zh-TW" sz="1400" dirty="0">
              <a:ea typeface="DengXian" panose="02010600030101010101" pitchFamily="2" charset="-122"/>
            </a:endParaRPr>
          </a:p>
          <a:p>
            <a:endParaRPr lang="en-US" sz="1400" dirty="0">
              <a:ea typeface="DengXian" panose="02010600030101010101" pitchFamily="2" charset="-122"/>
            </a:endParaRPr>
          </a:p>
        </p:txBody>
      </p:sp>
      <p:sp>
        <p:nvSpPr>
          <p:cNvPr id="11" name="Rectangle 10">
            <a:extLst>
              <a:ext uri="{FF2B5EF4-FFF2-40B4-BE49-F238E27FC236}">
                <a16:creationId xmlns:a16="http://schemas.microsoft.com/office/drawing/2014/main" id="{0F5A020B-2DFD-67B2-BE72-F3743F69A63A}"/>
              </a:ext>
            </a:extLst>
          </p:cNvPr>
          <p:cNvSpPr/>
          <p:nvPr/>
        </p:nvSpPr>
        <p:spPr>
          <a:xfrm>
            <a:off x="5911702" y="5631664"/>
            <a:ext cx="6177261" cy="1162675"/>
          </a:xfrm>
          <a:prstGeom prst="rect">
            <a:avLst/>
          </a:prstGeom>
          <a:no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2" name="2024_11_10_152526">
            <a:hlinkClick r:id="" action="ppaction://media"/>
            <a:extLst>
              <a:ext uri="{FF2B5EF4-FFF2-40B4-BE49-F238E27FC236}">
                <a16:creationId xmlns:a16="http://schemas.microsoft.com/office/drawing/2014/main" id="{01C6AEC8-BA48-AED6-B631-158164DD60E9}"/>
              </a:ext>
            </a:extLst>
          </p:cNvPr>
          <p:cNvPicPr>
            <a:picLocks noChangeAspect="1"/>
          </p:cNvPicPr>
          <p:nvPr>
            <a:videoFile r:link="rId2"/>
            <p:extLst>
              <p:ext uri="{DAA4B4D4-6D71-4841-9C94-3DE7FCFB9230}">
                <p14:media xmlns:p14="http://schemas.microsoft.com/office/powerpoint/2010/main" r:embed="rId1"/>
              </p:ext>
            </p:extLst>
          </p:nvPr>
        </p:nvPicPr>
        <p:blipFill>
          <a:blip r:embed="rId4"/>
          <a:stretch>
            <a:fillRect/>
          </a:stretch>
        </p:blipFill>
        <p:spPr>
          <a:xfrm>
            <a:off x="6918546" y="598080"/>
            <a:ext cx="5050414" cy="4982623"/>
          </a:xfrm>
          <a:prstGeom prst="rect">
            <a:avLst/>
          </a:prstGeom>
        </p:spPr>
      </p:pic>
      <p:pic>
        <p:nvPicPr>
          <p:cNvPr id="14" name="Picture 13">
            <a:extLst>
              <a:ext uri="{FF2B5EF4-FFF2-40B4-BE49-F238E27FC236}">
                <a16:creationId xmlns:a16="http://schemas.microsoft.com/office/drawing/2014/main" id="{73E34A8E-4DC7-0B1F-B09B-B0E79EF1ADB8}"/>
              </a:ext>
            </a:extLst>
          </p:cNvPr>
          <p:cNvPicPr>
            <a:picLocks noChangeAspect="1"/>
          </p:cNvPicPr>
          <p:nvPr/>
        </p:nvPicPr>
        <p:blipFill>
          <a:blip r:embed="rId5"/>
          <a:stretch>
            <a:fillRect/>
          </a:stretch>
        </p:blipFill>
        <p:spPr>
          <a:xfrm>
            <a:off x="362408" y="411296"/>
            <a:ext cx="4911047" cy="4639159"/>
          </a:xfrm>
          <a:prstGeom prst="rect">
            <a:avLst/>
          </a:prstGeom>
        </p:spPr>
      </p:pic>
      <p:cxnSp>
        <p:nvCxnSpPr>
          <p:cNvPr id="16" name="Straight Arrow Connector 15">
            <a:extLst>
              <a:ext uri="{FF2B5EF4-FFF2-40B4-BE49-F238E27FC236}">
                <a16:creationId xmlns:a16="http://schemas.microsoft.com/office/drawing/2014/main" id="{0356CC35-1F96-E3A8-C1A4-9C7EC501AD37}"/>
              </a:ext>
            </a:extLst>
          </p:cNvPr>
          <p:cNvCxnSpPr/>
          <p:nvPr/>
        </p:nvCxnSpPr>
        <p:spPr>
          <a:xfrm>
            <a:off x="819010" y="733523"/>
            <a:ext cx="3997842" cy="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18" name="Straight Connector 17">
            <a:extLst>
              <a:ext uri="{FF2B5EF4-FFF2-40B4-BE49-F238E27FC236}">
                <a16:creationId xmlns:a16="http://schemas.microsoft.com/office/drawing/2014/main" id="{4D1A63EA-9B85-DC65-CB58-10D1F789A183}"/>
              </a:ext>
            </a:extLst>
          </p:cNvPr>
          <p:cNvCxnSpPr/>
          <p:nvPr/>
        </p:nvCxnSpPr>
        <p:spPr>
          <a:xfrm flipH="1">
            <a:off x="1446028" y="1073036"/>
            <a:ext cx="297712" cy="1103094"/>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20" name="Straight Arrow Connector 19">
            <a:extLst>
              <a:ext uri="{FF2B5EF4-FFF2-40B4-BE49-F238E27FC236}">
                <a16:creationId xmlns:a16="http://schemas.microsoft.com/office/drawing/2014/main" id="{CB235EDE-2084-57BA-8F98-609D87C5E4DC}"/>
              </a:ext>
            </a:extLst>
          </p:cNvPr>
          <p:cNvCxnSpPr/>
          <p:nvPr/>
        </p:nvCxnSpPr>
        <p:spPr>
          <a:xfrm flipH="1">
            <a:off x="921488" y="2169042"/>
            <a:ext cx="524540" cy="833781"/>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22" name="Straight Connector 21">
            <a:extLst>
              <a:ext uri="{FF2B5EF4-FFF2-40B4-BE49-F238E27FC236}">
                <a16:creationId xmlns:a16="http://schemas.microsoft.com/office/drawing/2014/main" id="{F2FD6B0D-4C64-50E5-8397-6CEC989F309D}"/>
              </a:ext>
            </a:extLst>
          </p:cNvPr>
          <p:cNvCxnSpPr/>
          <p:nvPr/>
        </p:nvCxnSpPr>
        <p:spPr>
          <a:xfrm>
            <a:off x="1743740" y="1942775"/>
            <a:ext cx="871869" cy="0"/>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24" name="Straight Connector 23">
            <a:extLst>
              <a:ext uri="{FF2B5EF4-FFF2-40B4-BE49-F238E27FC236}">
                <a16:creationId xmlns:a16="http://schemas.microsoft.com/office/drawing/2014/main" id="{CF9C0D1C-FBB6-6B5C-7154-87EFCC978F0B}"/>
              </a:ext>
            </a:extLst>
          </p:cNvPr>
          <p:cNvCxnSpPr/>
          <p:nvPr/>
        </p:nvCxnSpPr>
        <p:spPr>
          <a:xfrm flipH="1">
            <a:off x="2154865" y="1942214"/>
            <a:ext cx="453656" cy="1545265"/>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26" name="Straight Connector 25">
            <a:extLst>
              <a:ext uri="{FF2B5EF4-FFF2-40B4-BE49-F238E27FC236}">
                <a16:creationId xmlns:a16="http://schemas.microsoft.com/office/drawing/2014/main" id="{B6C7A05F-6C94-BBC1-B0B2-363109DBF14A}"/>
              </a:ext>
            </a:extLst>
          </p:cNvPr>
          <p:cNvCxnSpPr>
            <a:cxnSpLocks/>
          </p:cNvCxnSpPr>
          <p:nvPr/>
        </p:nvCxnSpPr>
        <p:spPr>
          <a:xfrm flipH="1">
            <a:off x="1446028" y="3487479"/>
            <a:ext cx="708837" cy="836428"/>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28" name="Straight Arrow Connector 27">
            <a:extLst>
              <a:ext uri="{FF2B5EF4-FFF2-40B4-BE49-F238E27FC236}">
                <a16:creationId xmlns:a16="http://schemas.microsoft.com/office/drawing/2014/main" id="{A30AED6E-12DB-451A-9950-0BCDD8B6DB82}"/>
              </a:ext>
            </a:extLst>
          </p:cNvPr>
          <p:cNvCxnSpPr>
            <a:cxnSpLocks/>
          </p:cNvCxnSpPr>
          <p:nvPr/>
        </p:nvCxnSpPr>
        <p:spPr>
          <a:xfrm flipH="1">
            <a:off x="910568" y="4318237"/>
            <a:ext cx="553186" cy="305388"/>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30" name="Straight Arrow Connector 29">
            <a:extLst>
              <a:ext uri="{FF2B5EF4-FFF2-40B4-BE49-F238E27FC236}">
                <a16:creationId xmlns:a16="http://schemas.microsoft.com/office/drawing/2014/main" id="{A5C7B996-55D6-CFEE-D8AC-0CAE05DB7D8E}"/>
              </a:ext>
            </a:extLst>
          </p:cNvPr>
          <p:cNvCxnSpPr/>
          <p:nvPr/>
        </p:nvCxnSpPr>
        <p:spPr>
          <a:xfrm>
            <a:off x="1538062" y="2870791"/>
            <a:ext cx="467046" cy="474921"/>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32" name="Straight Arrow Connector 31">
            <a:extLst>
              <a:ext uri="{FF2B5EF4-FFF2-40B4-BE49-F238E27FC236}">
                <a16:creationId xmlns:a16="http://schemas.microsoft.com/office/drawing/2014/main" id="{7B1B52D7-32F1-B2D9-123A-57D9A0D3DE09}"/>
              </a:ext>
            </a:extLst>
          </p:cNvPr>
          <p:cNvCxnSpPr/>
          <p:nvPr/>
        </p:nvCxnSpPr>
        <p:spPr>
          <a:xfrm flipH="1">
            <a:off x="3674137" y="1994152"/>
            <a:ext cx="971107" cy="851513"/>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34" name="Straight Connector 33">
            <a:extLst>
              <a:ext uri="{FF2B5EF4-FFF2-40B4-BE49-F238E27FC236}">
                <a16:creationId xmlns:a16="http://schemas.microsoft.com/office/drawing/2014/main" id="{9D76A996-F8D1-647C-20F9-C8AFD671EF21}"/>
              </a:ext>
            </a:extLst>
          </p:cNvPr>
          <p:cNvCxnSpPr/>
          <p:nvPr/>
        </p:nvCxnSpPr>
        <p:spPr>
          <a:xfrm>
            <a:off x="3374064" y="1078556"/>
            <a:ext cx="0" cy="3284182"/>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36" name="Straight Connector 35">
            <a:extLst>
              <a:ext uri="{FF2B5EF4-FFF2-40B4-BE49-F238E27FC236}">
                <a16:creationId xmlns:a16="http://schemas.microsoft.com/office/drawing/2014/main" id="{F6821784-90FC-CC4F-3F2D-D4A1D0A1BADC}"/>
              </a:ext>
            </a:extLst>
          </p:cNvPr>
          <p:cNvCxnSpPr/>
          <p:nvPr/>
        </p:nvCxnSpPr>
        <p:spPr>
          <a:xfrm>
            <a:off x="3374065" y="4345519"/>
            <a:ext cx="368595" cy="349461"/>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38" name="Straight Connector 37">
            <a:extLst>
              <a:ext uri="{FF2B5EF4-FFF2-40B4-BE49-F238E27FC236}">
                <a16:creationId xmlns:a16="http://schemas.microsoft.com/office/drawing/2014/main" id="{0DBF906A-9FF8-65E2-953D-A43379AEC664}"/>
              </a:ext>
            </a:extLst>
          </p:cNvPr>
          <p:cNvCxnSpPr/>
          <p:nvPr/>
        </p:nvCxnSpPr>
        <p:spPr>
          <a:xfrm>
            <a:off x="3742660" y="4694980"/>
            <a:ext cx="693758" cy="0"/>
          </a:xfrm>
          <a:prstGeom prst="line">
            <a:avLst/>
          </a:prstGeom>
        </p:spPr>
        <p:style>
          <a:lnRef idx="2">
            <a:schemeClr val="accent1"/>
          </a:lnRef>
          <a:fillRef idx="0">
            <a:schemeClr val="accent1"/>
          </a:fillRef>
          <a:effectRef idx="1">
            <a:schemeClr val="accent1"/>
          </a:effectRef>
          <a:fontRef idx="minor">
            <a:schemeClr val="tx1"/>
          </a:fontRef>
        </p:style>
      </p:cxnSp>
      <p:cxnSp>
        <p:nvCxnSpPr>
          <p:cNvPr id="47" name="Straight Arrow Connector 46">
            <a:extLst>
              <a:ext uri="{FF2B5EF4-FFF2-40B4-BE49-F238E27FC236}">
                <a16:creationId xmlns:a16="http://schemas.microsoft.com/office/drawing/2014/main" id="{442996FA-E852-14E7-8C05-88515ADB8EC0}"/>
              </a:ext>
            </a:extLst>
          </p:cNvPr>
          <p:cNvCxnSpPr/>
          <p:nvPr/>
        </p:nvCxnSpPr>
        <p:spPr>
          <a:xfrm flipV="1">
            <a:off x="4436418" y="4161099"/>
            <a:ext cx="482823" cy="533881"/>
          </a:xfrm>
          <a:prstGeom prst="straightConnector1">
            <a:avLst/>
          </a:prstGeom>
          <a:ln>
            <a:tailEnd type="triangle"/>
          </a:ln>
        </p:spPr>
        <p:style>
          <a:lnRef idx="2">
            <a:schemeClr val="accent1"/>
          </a:lnRef>
          <a:fillRef idx="0">
            <a:schemeClr val="accent1"/>
          </a:fillRef>
          <a:effectRef idx="1">
            <a:schemeClr val="accent1"/>
          </a:effectRef>
          <a:fontRef idx="minor">
            <a:schemeClr val="tx1"/>
          </a:fontRef>
        </p:style>
      </p:cxnSp>
      <p:cxnSp>
        <p:nvCxnSpPr>
          <p:cNvPr id="48" name="Straight Connector 47">
            <a:extLst>
              <a:ext uri="{FF2B5EF4-FFF2-40B4-BE49-F238E27FC236}">
                <a16:creationId xmlns:a16="http://schemas.microsoft.com/office/drawing/2014/main" id="{603957FA-7680-8DB9-D48E-CA4CBAF457FA}"/>
              </a:ext>
            </a:extLst>
          </p:cNvPr>
          <p:cNvCxnSpPr>
            <a:cxnSpLocks/>
          </p:cNvCxnSpPr>
          <p:nvPr/>
        </p:nvCxnSpPr>
        <p:spPr>
          <a:xfrm flipV="1">
            <a:off x="3742660" y="4684850"/>
            <a:ext cx="695417" cy="10130"/>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49" name="Straight Arrow Connector 48">
            <a:extLst>
              <a:ext uri="{FF2B5EF4-FFF2-40B4-BE49-F238E27FC236}">
                <a16:creationId xmlns:a16="http://schemas.microsoft.com/office/drawing/2014/main" id="{E39B3916-2223-7DDB-AB1C-F99246AAF9C7}"/>
              </a:ext>
            </a:extLst>
          </p:cNvPr>
          <p:cNvCxnSpPr/>
          <p:nvPr/>
        </p:nvCxnSpPr>
        <p:spPr>
          <a:xfrm flipV="1">
            <a:off x="4438077" y="4150969"/>
            <a:ext cx="482823" cy="533881"/>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sp>
        <p:nvSpPr>
          <p:cNvPr id="62" name="TextBox 61">
            <a:extLst>
              <a:ext uri="{FF2B5EF4-FFF2-40B4-BE49-F238E27FC236}">
                <a16:creationId xmlns:a16="http://schemas.microsoft.com/office/drawing/2014/main" id="{FDB1B34F-1035-F8EA-F22C-D4676C4E9B05}"/>
              </a:ext>
            </a:extLst>
          </p:cNvPr>
          <p:cNvSpPr txBox="1"/>
          <p:nvPr/>
        </p:nvSpPr>
        <p:spPr>
          <a:xfrm>
            <a:off x="730103" y="226630"/>
            <a:ext cx="548160" cy="369332"/>
          </a:xfrm>
          <a:prstGeom prst="rect">
            <a:avLst/>
          </a:prstGeom>
          <a:noFill/>
        </p:spPr>
        <p:txBody>
          <a:bodyPr wrap="square" rtlCol="0">
            <a:spAutoFit/>
          </a:bodyPr>
          <a:lstStyle/>
          <a:p>
            <a:r>
              <a:rPr lang="en-US" b="1" dirty="0"/>
              <a:t>1</a:t>
            </a:r>
          </a:p>
        </p:txBody>
      </p:sp>
      <p:sp>
        <p:nvSpPr>
          <p:cNvPr id="63" name="TextBox 62">
            <a:extLst>
              <a:ext uri="{FF2B5EF4-FFF2-40B4-BE49-F238E27FC236}">
                <a16:creationId xmlns:a16="http://schemas.microsoft.com/office/drawing/2014/main" id="{53799505-2EF4-FCD1-34B2-7A7F863A27D3}"/>
              </a:ext>
            </a:extLst>
          </p:cNvPr>
          <p:cNvSpPr txBox="1"/>
          <p:nvPr/>
        </p:nvSpPr>
        <p:spPr>
          <a:xfrm>
            <a:off x="1248875" y="1025035"/>
            <a:ext cx="359555" cy="369332"/>
          </a:xfrm>
          <a:prstGeom prst="rect">
            <a:avLst/>
          </a:prstGeom>
          <a:noFill/>
        </p:spPr>
        <p:txBody>
          <a:bodyPr wrap="square" rtlCol="0">
            <a:spAutoFit/>
          </a:bodyPr>
          <a:lstStyle/>
          <a:p>
            <a:r>
              <a:rPr lang="en-US" b="1" dirty="0"/>
              <a:t>2</a:t>
            </a:r>
          </a:p>
        </p:txBody>
      </p:sp>
      <p:sp>
        <p:nvSpPr>
          <p:cNvPr id="64" name="TextBox 63">
            <a:extLst>
              <a:ext uri="{FF2B5EF4-FFF2-40B4-BE49-F238E27FC236}">
                <a16:creationId xmlns:a16="http://schemas.microsoft.com/office/drawing/2014/main" id="{E113059D-F6E6-4A5E-30E2-0383D9CE03A3}"/>
              </a:ext>
            </a:extLst>
          </p:cNvPr>
          <p:cNvSpPr txBox="1"/>
          <p:nvPr/>
        </p:nvSpPr>
        <p:spPr>
          <a:xfrm>
            <a:off x="2018417" y="1485562"/>
            <a:ext cx="460744" cy="369332"/>
          </a:xfrm>
          <a:prstGeom prst="rect">
            <a:avLst/>
          </a:prstGeom>
          <a:noFill/>
        </p:spPr>
        <p:txBody>
          <a:bodyPr wrap="square" rtlCol="0">
            <a:spAutoFit/>
          </a:bodyPr>
          <a:lstStyle/>
          <a:p>
            <a:r>
              <a:rPr lang="en-US" b="1" dirty="0"/>
              <a:t>3</a:t>
            </a:r>
          </a:p>
        </p:txBody>
      </p:sp>
      <p:sp>
        <p:nvSpPr>
          <p:cNvPr id="65" name="TextBox 64">
            <a:extLst>
              <a:ext uri="{FF2B5EF4-FFF2-40B4-BE49-F238E27FC236}">
                <a16:creationId xmlns:a16="http://schemas.microsoft.com/office/drawing/2014/main" id="{F6C36BBA-B911-B4AA-31C5-254DBB7ACB4E}"/>
              </a:ext>
            </a:extLst>
          </p:cNvPr>
          <p:cNvSpPr txBox="1"/>
          <p:nvPr/>
        </p:nvSpPr>
        <p:spPr>
          <a:xfrm>
            <a:off x="1618932" y="2391599"/>
            <a:ext cx="410114" cy="369332"/>
          </a:xfrm>
          <a:prstGeom prst="rect">
            <a:avLst/>
          </a:prstGeom>
          <a:noFill/>
        </p:spPr>
        <p:txBody>
          <a:bodyPr wrap="square" rtlCol="0">
            <a:spAutoFit/>
          </a:bodyPr>
          <a:lstStyle/>
          <a:p>
            <a:r>
              <a:rPr lang="en-US" b="1" dirty="0"/>
              <a:t>4</a:t>
            </a:r>
          </a:p>
        </p:txBody>
      </p:sp>
      <p:sp>
        <p:nvSpPr>
          <p:cNvPr id="66" name="TextBox 65">
            <a:extLst>
              <a:ext uri="{FF2B5EF4-FFF2-40B4-BE49-F238E27FC236}">
                <a16:creationId xmlns:a16="http://schemas.microsoft.com/office/drawing/2014/main" id="{9E51C4E7-EFD7-4D2B-208D-573A32201B21}"/>
              </a:ext>
            </a:extLst>
          </p:cNvPr>
          <p:cNvSpPr txBox="1"/>
          <p:nvPr/>
        </p:nvSpPr>
        <p:spPr>
          <a:xfrm>
            <a:off x="4562322" y="1485562"/>
            <a:ext cx="574113" cy="369332"/>
          </a:xfrm>
          <a:prstGeom prst="rect">
            <a:avLst/>
          </a:prstGeom>
          <a:noFill/>
        </p:spPr>
        <p:txBody>
          <a:bodyPr wrap="square" rtlCol="0">
            <a:spAutoFit/>
          </a:bodyPr>
          <a:lstStyle/>
          <a:p>
            <a:r>
              <a:rPr lang="en-US" b="1" dirty="0"/>
              <a:t>5</a:t>
            </a:r>
          </a:p>
        </p:txBody>
      </p:sp>
      <p:sp>
        <p:nvSpPr>
          <p:cNvPr id="67" name="TextBox 66">
            <a:extLst>
              <a:ext uri="{FF2B5EF4-FFF2-40B4-BE49-F238E27FC236}">
                <a16:creationId xmlns:a16="http://schemas.microsoft.com/office/drawing/2014/main" id="{FFB01EB4-991D-A7B8-9EFC-84A02DA9D921}"/>
              </a:ext>
            </a:extLst>
          </p:cNvPr>
          <p:cNvSpPr txBox="1"/>
          <p:nvPr/>
        </p:nvSpPr>
        <p:spPr>
          <a:xfrm>
            <a:off x="3559200" y="1084134"/>
            <a:ext cx="435348" cy="369332"/>
          </a:xfrm>
          <a:prstGeom prst="rect">
            <a:avLst/>
          </a:prstGeom>
          <a:noFill/>
        </p:spPr>
        <p:txBody>
          <a:bodyPr wrap="square" rtlCol="0">
            <a:spAutoFit/>
          </a:bodyPr>
          <a:lstStyle/>
          <a:p>
            <a:r>
              <a:rPr lang="en-US" b="1" dirty="0">
                <a:highlight>
                  <a:srgbClr val="00FF00"/>
                </a:highlight>
              </a:rPr>
              <a:t>6</a:t>
            </a:r>
          </a:p>
        </p:txBody>
      </p:sp>
    </p:spTree>
    <p:extLst>
      <p:ext uri="{BB962C8B-B14F-4D97-AF65-F5344CB8AC3E}">
        <p14:creationId xmlns:p14="http://schemas.microsoft.com/office/powerpoint/2010/main" val="4278007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mediacall" presetSubtype="0" fill="hold" nodeType="clickEffect">
                                  <p:stCondLst>
                                    <p:cond delay="0"/>
                                  </p:stCondLst>
                                  <p:childTnLst>
                                    <p:cmd type="call" cmd="playFrom(0.0)">
                                      <p:cBhvr>
                                        <p:cTn id="6" dur="10600" fill="hold"/>
                                        <p:tgtEl>
                                          <p:spTgt spid="12"/>
                                        </p:tgtEl>
                                      </p:cBhvr>
                                    </p:cmd>
                                  </p:childTnLst>
                                </p:cTn>
                              </p:par>
                            </p:childTnLst>
                          </p:cTn>
                        </p:par>
                      </p:childTnLst>
                    </p:cTn>
                  </p:par>
                </p:childTnLst>
              </p:cTn>
              <p:prevCondLst>
                <p:cond evt="onPrev" delay="0">
                  <p:tgtEl>
                    <p:sldTgt/>
                  </p:tgtEl>
                </p:cond>
              </p:prevCondLst>
              <p:nextCondLst>
                <p:cond evt="onNext" delay="0">
                  <p:tgtEl>
                    <p:sldTgt/>
                  </p:tgtEl>
                </p:cond>
              </p:nextCondLst>
            </p:seq>
            <p:video>
              <p:cMediaNode vol="80000">
                <p:cTn id="7" fill="hold" display="0">
                  <p:stCondLst>
                    <p:cond delay="indefinite"/>
                  </p:stCondLst>
                </p:cTn>
                <p:tgtEl>
                  <p:spTgt spid="12"/>
                </p:tgtEl>
              </p:cMediaNode>
            </p:video>
            <p:seq concurrent="1" nextAc="seek">
              <p:cTn id="8" restart="whenNotActive" fill="hold" evtFilter="cancelBubble" nodeType="interactiveSeq">
                <p:stCondLst>
                  <p:cond evt="onClick" delay="0">
                    <p:tgtEl>
                      <p:spTgt spid="12"/>
                    </p:tgtEl>
                  </p:cond>
                </p:stCondLst>
                <p:endSync evt="end" delay="0">
                  <p:rtn val="all"/>
                </p:endSync>
                <p:childTnLst>
                  <p:par>
                    <p:cTn id="9" fill="hold">
                      <p:stCondLst>
                        <p:cond delay="0"/>
                      </p:stCondLst>
                      <p:childTnLst>
                        <p:par>
                          <p:cTn id="10" fill="hold">
                            <p:stCondLst>
                              <p:cond delay="0"/>
                            </p:stCondLst>
                            <p:childTnLst>
                              <p:par>
                                <p:cTn id="11" presetID="2" presetClass="mediacall" presetSubtype="0" fill="hold" nodeType="clickEffect">
                                  <p:stCondLst>
                                    <p:cond delay="0"/>
                                  </p:stCondLst>
                                  <p:childTnLst>
                                    <p:cmd type="call" cmd="togglePause">
                                      <p:cBhvr>
                                        <p:cTn id="12" dur="1" fill="hold"/>
                                        <p:tgtEl>
                                          <p:spTgt spid="12"/>
                                        </p:tgtEl>
                                      </p:cBhvr>
                                    </p:cmd>
                                  </p:childTnLst>
                                </p:cTn>
                              </p:par>
                            </p:childTnLst>
                          </p:cTn>
                        </p:par>
                      </p:childTnLst>
                    </p:cTn>
                  </p:par>
                </p:childTnLst>
              </p:cTn>
              <p:nextCondLst>
                <p:cond evt="onClick" delay="0">
                  <p:tgtEl>
                    <p:spTgt spid="12"/>
                  </p:tgtEl>
                </p:cond>
              </p:nextCondLst>
            </p:seq>
          </p:childTnLst>
        </p:cTn>
      </p:par>
    </p:tnLst>
  </p:timing>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EFB748FB-9E83-E2E8-DB11-5833678E4B85}"/>
              </a:ext>
            </a:extLst>
          </p:cNvPr>
          <p:cNvPicPr>
            <a:picLocks noChangeAspect="1"/>
          </p:cNvPicPr>
          <p:nvPr/>
        </p:nvPicPr>
        <p:blipFill>
          <a:blip r:embed="rId4"/>
          <a:stretch>
            <a:fillRect/>
          </a:stretch>
        </p:blipFill>
        <p:spPr>
          <a:xfrm>
            <a:off x="764850" y="254921"/>
            <a:ext cx="4967555" cy="5202264"/>
          </a:xfrm>
          <a:prstGeom prst="rect">
            <a:avLst/>
          </a:prstGeom>
        </p:spPr>
      </p:pic>
      <p:sp>
        <p:nvSpPr>
          <p:cNvPr id="6" name="TextBox 5">
            <a:extLst>
              <a:ext uri="{FF2B5EF4-FFF2-40B4-BE49-F238E27FC236}">
                <a16:creationId xmlns:a16="http://schemas.microsoft.com/office/drawing/2014/main" id="{8C7471E5-76D8-0330-D107-C31DF5E30F58}"/>
              </a:ext>
            </a:extLst>
          </p:cNvPr>
          <p:cNvSpPr txBox="1"/>
          <p:nvPr/>
        </p:nvSpPr>
        <p:spPr>
          <a:xfrm>
            <a:off x="103037" y="5631665"/>
            <a:ext cx="5927373" cy="1220512"/>
          </a:xfrm>
          <a:prstGeom prst="rect">
            <a:avLst/>
          </a:prstGeom>
          <a:noFill/>
        </p:spPr>
        <p:txBody>
          <a:bodyPr wrap="square" numCol="3">
            <a:spAutoFit/>
          </a:bodyPr>
          <a:lstStyle/>
          <a:p>
            <a:r>
              <a:rPr lang="en-US" sz="2400" dirty="0"/>
              <a:t>Kor: </a:t>
            </a:r>
            <a:r>
              <a:rPr lang="en-US" sz="2400" b="1" dirty="0"/>
              <a:t>jib</a:t>
            </a:r>
          </a:p>
          <a:p>
            <a:r>
              <a:rPr lang="en-US" sz="2400" dirty="0"/>
              <a:t>Jap: </a:t>
            </a:r>
            <a:r>
              <a:rPr lang="en-US" sz="2400" b="1" dirty="0"/>
              <a:t>shū</a:t>
            </a:r>
          </a:p>
          <a:p>
            <a:endParaRPr lang="en-US" sz="2400" dirty="0"/>
          </a:p>
          <a:p>
            <a:r>
              <a:rPr lang="en-US" sz="2400" dirty="0"/>
              <a:t>Viet: </a:t>
            </a:r>
            <a:r>
              <a:rPr lang="vi-VN" sz="2400" b="1" dirty="0">
                <a:latin typeface="Aptos" panose="020B0004020202020204" pitchFamily="34" charset="0"/>
              </a:rPr>
              <a:t>tập  </a:t>
            </a:r>
            <a:endParaRPr lang="en-US" sz="2400" b="1" dirty="0">
              <a:latin typeface="Aptos" panose="020B0004020202020204" pitchFamily="34" charset="0"/>
            </a:endParaRPr>
          </a:p>
          <a:p>
            <a:r>
              <a:rPr lang="en-US" sz="2400" dirty="0"/>
              <a:t>Man: </a:t>
            </a:r>
            <a:r>
              <a:rPr lang="en-US" altLang="zh-TW" sz="2400" b="1" dirty="0">
                <a:ea typeface="DengXian" panose="02010600030101010101" pitchFamily="2" charset="-122"/>
              </a:rPr>
              <a:t>jí</a:t>
            </a:r>
          </a:p>
          <a:p>
            <a:endParaRPr lang="en-US" sz="2400" dirty="0"/>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24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       集</a:t>
            </a:r>
            <a:endParaRPr kumimoji="0" lang="en-US" altLang="zh-TW" sz="24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altLang="zh-TW" sz="2400" b="1" dirty="0">
                <a:solidFill>
                  <a:prstClr val="black"/>
                </a:solidFill>
                <a:latin typeface="DengXian" panose="02010600030101010101" pitchFamily="2" charset="-122"/>
                <a:ea typeface="DengXian" panose="02010600030101010101" pitchFamily="2" charset="-122"/>
              </a:rPr>
              <a:t>origination</a:t>
            </a:r>
            <a:endParaRPr kumimoji="0" lang="en-US" altLang="zh-TW" sz="24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endParaRPr>
          </a:p>
        </p:txBody>
      </p:sp>
      <p:sp>
        <p:nvSpPr>
          <p:cNvPr id="7" name="TextBox 6">
            <a:extLst>
              <a:ext uri="{FF2B5EF4-FFF2-40B4-BE49-F238E27FC236}">
                <a16:creationId xmlns:a16="http://schemas.microsoft.com/office/drawing/2014/main" id="{1FA6D66F-5B68-99CE-971A-09B478EB4F03}"/>
              </a:ext>
            </a:extLst>
          </p:cNvPr>
          <p:cNvSpPr txBox="1"/>
          <p:nvPr/>
        </p:nvSpPr>
        <p:spPr>
          <a:xfrm>
            <a:off x="7466617" y="135839"/>
            <a:ext cx="4224760" cy="369332"/>
          </a:xfrm>
          <a:prstGeom prst="rect">
            <a:avLst/>
          </a:prstGeom>
          <a:noFill/>
        </p:spPr>
        <p:txBody>
          <a:bodyPr wrap="square" rtlCol="0">
            <a:spAutoFit/>
          </a:bodyPr>
          <a:lstStyle/>
          <a:p>
            <a:r>
              <a:rPr lang="zh-TW" altLang="en-US" b="1" dirty="0">
                <a:latin typeface="DengXian" panose="02010600030101010101" pitchFamily="2" charset="-122"/>
                <a:ea typeface="DengXian" panose="02010600030101010101" pitchFamily="2" charset="-122"/>
              </a:rPr>
              <a:t>無 苦 </a:t>
            </a:r>
            <a:r>
              <a:rPr lang="zh-TW" altLang="en-US" b="1" dirty="0">
                <a:highlight>
                  <a:srgbClr val="00FFFF"/>
                </a:highlight>
                <a:latin typeface="DengXian" panose="02010600030101010101" pitchFamily="2" charset="-122"/>
                <a:ea typeface="DengXian" panose="02010600030101010101" pitchFamily="2" charset="-122"/>
              </a:rPr>
              <a:t>集</a:t>
            </a:r>
            <a:r>
              <a:rPr lang="zh-TW" altLang="en-US" b="1" dirty="0">
                <a:latin typeface="DengXian" panose="02010600030101010101" pitchFamily="2" charset="-122"/>
                <a:ea typeface="DengXian" panose="02010600030101010101" pitchFamily="2" charset="-122"/>
              </a:rPr>
              <a:t> 滅 道 無 智 亦 無 得 以      </a:t>
            </a:r>
            <a:r>
              <a:rPr lang="en-US" altLang="zh-TW" b="1" dirty="0">
                <a:solidFill>
                  <a:srgbClr val="FF0000"/>
                </a:solidFill>
                <a:latin typeface="DengXian" panose="02010600030101010101" pitchFamily="2" charset="-122"/>
                <a:ea typeface="DengXian" panose="02010600030101010101" pitchFamily="2" charset="-122"/>
              </a:rPr>
              <a:t>16</a:t>
            </a:r>
            <a:endParaRPr lang="en-US" b="1" dirty="0">
              <a:solidFill>
                <a:srgbClr val="FF0000"/>
              </a:solidFill>
              <a:ea typeface="DengXian" panose="02010600030101010101" pitchFamily="2" charset="-122"/>
            </a:endParaRPr>
          </a:p>
        </p:txBody>
      </p:sp>
      <p:sp>
        <p:nvSpPr>
          <p:cNvPr id="8" name="Rectangle 7">
            <a:extLst>
              <a:ext uri="{FF2B5EF4-FFF2-40B4-BE49-F238E27FC236}">
                <a16:creationId xmlns:a16="http://schemas.microsoft.com/office/drawing/2014/main" id="{C69BA2D8-6335-C24D-E52E-67C2319742D7}"/>
              </a:ext>
            </a:extLst>
          </p:cNvPr>
          <p:cNvSpPr/>
          <p:nvPr/>
        </p:nvSpPr>
        <p:spPr>
          <a:xfrm>
            <a:off x="7407348" y="135839"/>
            <a:ext cx="4224760" cy="360886"/>
          </a:xfrm>
          <a:prstGeom prst="rect">
            <a:avLst/>
          </a:prstGeom>
          <a:no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a:extLst>
              <a:ext uri="{FF2B5EF4-FFF2-40B4-BE49-F238E27FC236}">
                <a16:creationId xmlns:a16="http://schemas.microsoft.com/office/drawing/2014/main" id="{16D66A3B-D80B-870D-74F1-6E7419DBB8AA}"/>
              </a:ext>
            </a:extLst>
          </p:cNvPr>
          <p:cNvSpPr/>
          <p:nvPr/>
        </p:nvSpPr>
        <p:spPr>
          <a:xfrm>
            <a:off x="103038" y="5649891"/>
            <a:ext cx="5705628" cy="835215"/>
          </a:xfrm>
          <a:prstGeom prst="rect">
            <a:avLst/>
          </a:prstGeom>
          <a:noFill/>
          <a:ln w="5715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Oval 9">
            <a:extLst>
              <a:ext uri="{FF2B5EF4-FFF2-40B4-BE49-F238E27FC236}">
                <a16:creationId xmlns:a16="http://schemas.microsoft.com/office/drawing/2014/main" id="{50D246D3-18E8-2313-CC6F-ECF0E6DE0B1D}"/>
              </a:ext>
            </a:extLst>
          </p:cNvPr>
          <p:cNvSpPr/>
          <p:nvPr/>
        </p:nvSpPr>
        <p:spPr>
          <a:xfrm>
            <a:off x="5485169" y="687224"/>
            <a:ext cx="771625" cy="771625"/>
          </a:xfrm>
          <a:prstGeom prst="ellipse">
            <a:avLst/>
          </a:prstGeom>
          <a:solidFill>
            <a:srgbClr val="FFFF00"/>
          </a:solidFill>
          <a:ln w="38100">
            <a:solidFill>
              <a:srgbClr val="7030A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extBox 10">
            <a:extLst>
              <a:ext uri="{FF2B5EF4-FFF2-40B4-BE49-F238E27FC236}">
                <a16:creationId xmlns:a16="http://schemas.microsoft.com/office/drawing/2014/main" id="{8573D9EB-8777-6088-478A-E6E8FBF94B94}"/>
              </a:ext>
            </a:extLst>
          </p:cNvPr>
          <p:cNvSpPr txBox="1"/>
          <p:nvPr/>
        </p:nvSpPr>
        <p:spPr>
          <a:xfrm>
            <a:off x="5577203" y="804954"/>
            <a:ext cx="601347" cy="523220"/>
          </a:xfrm>
          <a:prstGeom prst="rect">
            <a:avLst/>
          </a:prstGeom>
          <a:noFill/>
        </p:spPr>
        <p:txBody>
          <a:bodyPr wrap="square" rtlCol="0">
            <a:spAutoFit/>
          </a:bodyPr>
          <a:lstStyle/>
          <a:p>
            <a:r>
              <a:rPr lang="en-US" sz="2800" b="1" dirty="0"/>
              <a:t>73</a:t>
            </a:r>
          </a:p>
        </p:txBody>
      </p:sp>
      <p:sp>
        <p:nvSpPr>
          <p:cNvPr id="12" name="TextBox 11">
            <a:extLst>
              <a:ext uri="{FF2B5EF4-FFF2-40B4-BE49-F238E27FC236}">
                <a16:creationId xmlns:a16="http://schemas.microsoft.com/office/drawing/2014/main" id="{AA9C3011-7BC4-77E6-DFB3-DB2D0267982C}"/>
              </a:ext>
            </a:extLst>
          </p:cNvPr>
          <p:cNvSpPr txBox="1"/>
          <p:nvPr/>
        </p:nvSpPr>
        <p:spPr>
          <a:xfrm>
            <a:off x="5877876" y="5649891"/>
            <a:ext cx="6314124" cy="1384995"/>
          </a:xfrm>
          <a:prstGeom prst="rect">
            <a:avLst/>
          </a:prstGeom>
          <a:noFill/>
        </p:spPr>
        <p:txBody>
          <a:bodyPr wrap="square" numCol="3">
            <a:spAutoFit/>
          </a:bodyPr>
          <a:lstStyle/>
          <a:p>
            <a:r>
              <a:rPr lang="en-US" altLang="ja-JP" sz="1400" dirty="0">
                <a:ea typeface="DengXian" panose="02010600030101010101" pitchFamily="2" charset="-122"/>
              </a:rPr>
              <a:t>• </a:t>
            </a:r>
            <a:r>
              <a:rPr lang="en-US" altLang="zh-TW" sz="1400" dirty="0"/>
              <a:t>Hanja: </a:t>
            </a:r>
            <a:r>
              <a:rPr lang="zh-TW" altLang="en-US" sz="1400" b="1" dirty="0">
                <a:ea typeface="DengXian" panose="02010600030101010101" pitchFamily="2" charset="-122"/>
              </a:rPr>
              <a:t> </a:t>
            </a:r>
            <a:r>
              <a:rPr lang="zh-TW" altLang="en-US" sz="1400" dirty="0">
                <a:ea typeface="DengXian" panose="02010600030101010101" pitchFamily="2" charset="-122"/>
              </a:rPr>
              <a:t>集       </a:t>
            </a:r>
            <a:endParaRPr lang="en-US" altLang="zh-TW" sz="1400" dirty="0">
              <a:ea typeface="DengXian" panose="02010600030101010101" pitchFamily="2" charset="-122"/>
            </a:endParaRPr>
          </a:p>
          <a:p>
            <a:r>
              <a:rPr lang="en-US" altLang="zh-TW" sz="1400" dirty="0">
                <a:ea typeface="DengXian" panose="02010600030101010101" pitchFamily="2" charset="-122"/>
              </a:rPr>
              <a:t>• Korean: jib (</a:t>
            </a:r>
            <a:r>
              <a:rPr lang="ko-KR" altLang="en-US" sz="1400" dirty="0">
                <a:latin typeface="+mn-ea"/>
              </a:rPr>
              <a:t>집</a:t>
            </a:r>
            <a:r>
              <a:rPr lang="en-US" altLang="ko-KR" sz="1400" dirty="0">
                <a:ea typeface="DengXian" panose="02010600030101010101" pitchFamily="2" charset="-122"/>
              </a:rPr>
              <a:t>) </a:t>
            </a:r>
          </a:p>
          <a:p>
            <a:r>
              <a:rPr lang="en-US" altLang="zh-TW" sz="1400" dirty="0">
                <a:ea typeface="DengXian" panose="02010600030101010101" pitchFamily="2" charset="-122"/>
              </a:rPr>
              <a:t>• strokes: 12      </a:t>
            </a:r>
          </a:p>
          <a:p>
            <a:r>
              <a:rPr lang="en-US" altLang="zh-TW" sz="1400" dirty="0">
                <a:ea typeface="DengXian" panose="02010600030101010101" pitchFamily="2" charset="-122"/>
              </a:rPr>
              <a:t>• radical: 172+4 (</a:t>
            </a:r>
            <a:r>
              <a:rPr lang="zh-TW" altLang="en-US" sz="1400" dirty="0">
                <a:ea typeface="DengXian" panose="02010600030101010101" pitchFamily="2" charset="-122"/>
              </a:rPr>
              <a:t>隹</a:t>
            </a:r>
            <a:r>
              <a:rPr lang="en-US" altLang="zh-TW" sz="1400" dirty="0">
                <a:ea typeface="DengXian" panose="02010600030101010101" pitchFamily="2" charset="-122"/>
              </a:rPr>
              <a:t>)</a:t>
            </a:r>
          </a:p>
          <a:p>
            <a:r>
              <a:rPr lang="en-US" altLang="zh-TW" sz="1400" dirty="0">
                <a:ea typeface="DengXian" panose="02010600030101010101" pitchFamily="2" charset="-122"/>
              </a:rPr>
              <a:t>• </a:t>
            </a:r>
            <a:r>
              <a:rPr lang="en-US" altLang="zh-TW" sz="1300" dirty="0">
                <a:ea typeface="DengXian" panose="02010600030101010101" pitchFamily="2" charset="-122"/>
              </a:rPr>
              <a:t>Japanese: shū, </a:t>
            </a:r>
            <a:r>
              <a:rPr lang="ja-JP" altLang="en-US" sz="1300" dirty="0">
                <a:ea typeface="DengXian" panose="02010600030101010101" pitchFamily="2" charset="-122"/>
              </a:rPr>
              <a:t>しゅう** </a:t>
            </a:r>
            <a:endParaRPr lang="en-US" altLang="ja-JP" sz="1300" dirty="0">
              <a:ea typeface="DengXian" panose="02010600030101010101" pitchFamily="2" charset="-122"/>
            </a:endParaRPr>
          </a:p>
          <a:p>
            <a:endParaRPr lang="en-US" altLang="ja-JP" sz="1400" dirty="0">
              <a:ea typeface="DengXian" panose="02010600030101010101" pitchFamily="2" charset="-122"/>
            </a:endParaRPr>
          </a:p>
          <a:p>
            <a:r>
              <a:rPr lang="en-US" altLang="ja-JP" sz="1300" dirty="0">
                <a:ea typeface="DengXian" panose="02010600030101010101" pitchFamily="2" charset="-122"/>
              </a:rPr>
              <a:t>(</a:t>
            </a:r>
            <a:r>
              <a:rPr lang="en-US" altLang="zh-TW" sz="1300" dirty="0" err="1">
                <a:ea typeface="DengXian" panose="02010600030101010101" pitchFamily="2" charset="-122"/>
              </a:rPr>
              <a:t>kun</a:t>
            </a:r>
            <a:r>
              <a:rPr lang="en-US" altLang="zh-TW" sz="1300" dirty="0">
                <a:ea typeface="DengXian" panose="02010600030101010101" pitchFamily="2" charset="-122"/>
              </a:rPr>
              <a:t>: </a:t>
            </a:r>
            <a:r>
              <a:rPr lang="en-US" altLang="zh-TW" sz="1300" dirty="0" err="1">
                <a:ea typeface="DengXian" panose="02010600030101010101" pitchFamily="2" charset="-122"/>
              </a:rPr>
              <a:t>atsumaru</a:t>
            </a:r>
            <a:r>
              <a:rPr lang="en-US" altLang="zh-TW" sz="1300" dirty="0">
                <a:ea typeface="DengXian" panose="02010600030101010101" pitchFamily="2" charset="-122"/>
              </a:rPr>
              <a:t>, </a:t>
            </a:r>
            <a:r>
              <a:rPr lang="ja-JP" altLang="en-US" sz="1300" dirty="0">
                <a:ea typeface="DengXian" panose="02010600030101010101" pitchFamily="2" charset="-122"/>
              </a:rPr>
              <a:t>あつまる</a:t>
            </a:r>
            <a:r>
              <a:rPr lang="en-US" altLang="ja-JP" sz="1300" dirty="0">
                <a:ea typeface="DengXian" panose="02010600030101010101" pitchFamily="2" charset="-122"/>
              </a:rPr>
              <a:t>)     </a:t>
            </a:r>
            <a:r>
              <a:rPr lang="en-US" altLang="ja-JP" sz="1400" dirty="0">
                <a:ea typeface="DengXian" panose="02010600030101010101" pitchFamily="2" charset="-122"/>
              </a:rPr>
              <a:t>• </a:t>
            </a:r>
            <a:r>
              <a:rPr lang="en-US" altLang="zh-TW" sz="1400" dirty="0">
                <a:ea typeface="DengXian" panose="02010600030101010101" pitchFamily="2" charset="-122"/>
              </a:rPr>
              <a:t>JLPT: N4</a:t>
            </a:r>
          </a:p>
          <a:p>
            <a:r>
              <a:rPr lang="en-US" altLang="zh-TW" sz="1400" dirty="0">
                <a:ea typeface="DengXian" panose="02010600030101010101" pitchFamily="2" charset="-122"/>
              </a:rPr>
              <a:t>• meaning: origination; collect, gather</a:t>
            </a:r>
          </a:p>
          <a:p>
            <a:r>
              <a:rPr lang="en-US" altLang="zh-TW" sz="1400" dirty="0">
                <a:ea typeface="DengXian" panose="02010600030101010101" pitchFamily="2" charset="-122"/>
              </a:rPr>
              <a:t>• pinyin: jí</a:t>
            </a:r>
          </a:p>
          <a:p>
            <a:endParaRPr lang="en-US" altLang="zh-TW" sz="1400" dirty="0">
              <a:ea typeface="DengXian" panose="02010600030101010101" pitchFamily="2" charset="-122"/>
            </a:endParaRPr>
          </a:p>
          <a:p>
            <a:r>
              <a:rPr lang="en-US" altLang="zh-TW" sz="1400" dirty="0">
                <a:ea typeface="DengXian" panose="02010600030101010101" pitchFamily="2" charset="-122"/>
              </a:rPr>
              <a:t>• 2 location(s): Thousand, </a:t>
            </a:r>
            <a:r>
              <a:rPr lang="en-US" altLang="zh-TW" sz="1400" dirty="0" err="1">
                <a:ea typeface="DengXian" panose="02010600030101010101" pitchFamily="2" charset="-122"/>
              </a:rPr>
              <a:t>XuanZang</a:t>
            </a:r>
            <a:endParaRPr lang="en-US" altLang="zh-TW" sz="1400" dirty="0">
              <a:ea typeface="DengXian" panose="02010600030101010101" pitchFamily="2" charset="-122"/>
            </a:endParaRPr>
          </a:p>
          <a:p>
            <a:r>
              <a:rPr lang="en-US" altLang="zh-TW" sz="1400" dirty="0">
                <a:ea typeface="DengXian" panose="02010600030101010101" pitchFamily="2" charset="-122"/>
              </a:rPr>
              <a:t>• comp: </a:t>
            </a:r>
            <a:r>
              <a:rPr lang="zh-TW" altLang="en-US" sz="1400" dirty="0">
                <a:ea typeface="DengXian" panose="02010600030101010101" pitchFamily="2" charset="-122"/>
              </a:rPr>
              <a:t>隹 </a:t>
            </a:r>
            <a:r>
              <a:rPr lang="en-US" altLang="zh-TW" sz="1400" dirty="0">
                <a:ea typeface="DengXian" panose="02010600030101010101" pitchFamily="2" charset="-122"/>
              </a:rPr>
              <a:t>+ </a:t>
            </a:r>
            <a:r>
              <a:rPr lang="zh-TW" altLang="en-US" sz="1400" dirty="0">
                <a:ea typeface="DengXian" panose="02010600030101010101" pitchFamily="2" charset="-122"/>
              </a:rPr>
              <a:t>木</a:t>
            </a:r>
            <a:endParaRPr lang="en-US" altLang="zh-TW" sz="1400" dirty="0">
              <a:ea typeface="DengXian" panose="02010600030101010101" pitchFamily="2" charset="-122"/>
            </a:endParaRPr>
          </a:p>
          <a:p>
            <a:r>
              <a:rPr lang="en-US" altLang="zh-TW" sz="1400" dirty="0">
                <a:ea typeface="DengXian" panose="02010600030101010101" pitchFamily="2" charset="-122"/>
              </a:rPr>
              <a:t>• sub: </a:t>
            </a:r>
            <a:r>
              <a:rPr lang="zh-TW" altLang="en-US" sz="1400" dirty="0">
                <a:ea typeface="DengXian" panose="02010600030101010101" pitchFamily="2" charset="-122"/>
              </a:rPr>
              <a:t>亻一主丶王</a:t>
            </a:r>
            <a:endParaRPr lang="en-US" altLang="zh-TW" sz="1400" dirty="0">
              <a:ea typeface="DengXian" panose="02010600030101010101" pitchFamily="2" charset="-122"/>
            </a:endParaRPr>
          </a:p>
          <a:p>
            <a:endParaRPr lang="en-US" altLang="zh-TW" sz="1400" dirty="0">
              <a:ea typeface="DengXian" panose="02010600030101010101" pitchFamily="2" charset="-122"/>
            </a:endParaRPr>
          </a:p>
          <a:p>
            <a:endParaRPr lang="en-US" sz="1400" dirty="0">
              <a:ea typeface="DengXian" panose="02010600030101010101" pitchFamily="2" charset="-122"/>
            </a:endParaRPr>
          </a:p>
        </p:txBody>
      </p:sp>
      <p:sp>
        <p:nvSpPr>
          <p:cNvPr id="13" name="Rectangle 12">
            <a:extLst>
              <a:ext uri="{FF2B5EF4-FFF2-40B4-BE49-F238E27FC236}">
                <a16:creationId xmlns:a16="http://schemas.microsoft.com/office/drawing/2014/main" id="{0192B455-1AF7-031A-4890-BA03072F94FD}"/>
              </a:ext>
            </a:extLst>
          </p:cNvPr>
          <p:cNvSpPr/>
          <p:nvPr/>
        </p:nvSpPr>
        <p:spPr>
          <a:xfrm>
            <a:off x="5911702" y="5631664"/>
            <a:ext cx="6177261" cy="1162675"/>
          </a:xfrm>
          <a:prstGeom prst="rect">
            <a:avLst/>
          </a:prstGeom>
          <a:no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4" name="2024_11_10_162117">
            <a:hlinkClick r:id="" action="ppaction://media"/>
            <a:extLst>
              <a:ext uri="{FF2B5EF4-FFF2-40B4-BE49-F238E27FC236}">
                <a16:creationId xmlns:a16="http://schemas.microsoft.com/office/drawing/2014/main" id="{8FEBA660-107F-EA54-243E-3A1AD123E90C}"/>
              </a:ext>
            </a:extLst>
          </p:cNvPr>
          <p:cNvPicPr>
            <a:picLocks noChangeAspect="1"/>
          </p:cNvPicPr>
          <p:nvPr>
            <a:videoFile r:link="rId2"/>
            <p:extLst>
              <p:ext uri="{DAA4B4D4-6D71-4841-9C94-3DE7FCFB9230}">
                <p14:media xmlns:p14="http://schemas.microsoft.com/office/powerpoint/2010/main" r:embed="rId1"/>
              </p:ext>
            </p:extLst>
          </p:nvPr>
        </p:nvPicPr>
        <p:blipFill>
          <a:blip r:embed="rId5"/>
          <a:stretch>
            <a:fillRect/>
          </a:stretch>
        </p:blipFill>
        <p:spPr>
          <a:xfrm>
            <a:off x="6714422" y="573257"/>
            <a:ext cx="5068605" cy="5000570"/>
          </a:xfrm>
          <a:prstGeom prst="rect">
            <a:avLst/>
          </a:prstGeom>
        </p:spPr>
      </p:pic>
      <p:cxnSp>
        <p:nvCxnSpPr>
          <p:cNvPr id="16" name="Straight Arrow Connector 15">
            <a:extLst>
              <a:ext uri="{FF2B5EF4-FFF2-40B4-BE49-F238E27FC236}">
                <a16:creationId xmlns:a16="http://schemas.microsoft.com/office/drawing/2014/main" id="{CDE8C6E7-DAE4-546C-9D9A-D729014B4831}"/>
              </a:ext>
            </a:extLst>
          </p:cNvPr>
          <p:cNvCxnSpPr/>
          <p:nvPr/>
        </p:nvCxnSpPr>
        <p:spPr>
          <a:xfrm flipH="1">
            <a:off x="1197980" y="648316"/>
            <a:ext cx="1001210" cy="1359715"/>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18" name="Straight Arrow Connector 17">
            <a:extLst>
              <a:ext uri="{FF2B5EF4-FFF2-40B4-BE49-F238E27FC236}">
                <a16:creationId xmlns:a16="http://schemas.microsoft.com/office/drawing/2014/main" id="{FF548C9C-74D9-67FF-F37A-448BF5A7AB4A}"/>
              </a:ext>
            </a:extLst>
          </p:cNvPr>
          <p:cNvCxnSpPr/>
          <p:nvPr/>
        </p:nvCxnSpPr>
        <p:spPr>
          <a:xfrm>
            <a:off x="1851949" y="1328174"/>
            <a:ext cx="0" cy="1831715"/>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20" name="Straight Arrow Connector 19">
            <a:extLst>
              <a:ext uri="{FF2B5EF4-FFF2-40B4-BE49-F238E27FC236}">
                <a16:creationId xmlns:a16="http://schemas.microsoft.com/office/drawing/2014/main" id="{4E537B63-2B14-8546-8BF2-7D726DC9D350}"/>
              </a:ext>
            </a:extLst>
          </p:cNvPr>
          <p:cNvCxnSpPr>
            <a:cxnSpLocks/>
          </p:cNvCxnSpPr>
          <p:nvPr/>
        </p:nvCxnSpPr>
        <p:spPr>
          <a:xfrm>
            <a:off x="3044023" y="511546"/>
            <a:ext cx="532104" cy="351356"/>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23" name="Straight Arrow Connector 22">
            <a:extLst>
              <a:ext uri="{FF2B5EF4-FFF2-40B4-BE49-F238E27FC236}">
                <a16:creationId xmlns:a16="http://schemas.microsoft.com/office/drawing/2014/main" id="{702394B9-61AA-28FF-0E44-E4FC7EE1CA0E}"/>
              </a:ext>
            </a:extLst>
          </p:cNvPr>
          <p:cNvCxnSpPr/>
          <p:nvPr/>
        </p:nvCxnSpPr>
        <p:spPr>
          <a:xfrm>
            <a:off x="2195333" y="1215342"/>
            <a:ext cx="2794970" cy="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25" name="Straight Arrow Connector 24">
            <a:extLst>
              <a:ext uri="{FF2B5EF4-FFF2-40B4-BE49-F238E27FC236}">
                <a16:creationId xmlns:a16="http://schemas.microsoft.com/office/drawing/2014/main" id="{5BCBB230-ECDA-44E0-F524-6216176F5F5D}"/>
              </a:ext>
            </a:extLst>
          </p:cNvPr>
          <p:cNvCxnSpPr/>
          <p:nvPr/>
        </p:nvCxnSpPr>
        <p:spPr>
          <a:xfrm>
            <a:off x="2147104" y="1811438"/>
            <a:ext cx="2534855" cy="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27" name="Straight Arrow Connector 26">
            <a:extLst>
              <a:ext uri="{FF2B5EF4-FFF2-40B4-BE49-F238E27FC236}">
                <a16:creationId xmlns:a16="http://schemas.microsoft.com/office/drawing/2014/main" id="{0DB5D242-1154-7CFB-B7A8-FA45795FFD4C}"/>
              </a:ext>
            </a:extLst>
          </p:cNvPr>
          <p:cNvCxnSpPr/>
          <p:nvPr/>
        </p:nvCxnSpPr>
        <p:spPr>
          <a:xfrm>
            <a:off x="2147104" y="2390172"/>
            <a:ext cx="2558005" cy="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29" name="Straight Arrow Connector 28">
            <a:extLst>
              <a:ext uri="{FF2B5EF4-FFF2-40B4-BE49-F238E27FC236}">
                <a16:creationId xmlns:a16="http://schemas.microsoft.com/office/drawing/2014/main" id="{77AD9090-8C70-9A9D-D25E-90D37D884BFE}"/>
              </a:ext>
            </a:extLst>
          </p:cNvPr>
          <p:cNvCxnSpPr/>
          <p:nvPr/>
        </p:nvCxnSpPr>
        <p:spPr>
          <a:xfrm>
            <a:off x="3310075" y="1328173"/>
            <a:ext cx="0" cy="1397665"/>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31" name="Straight Arrow Connector 30">
            <a:extLst>
              <a:ext uri="{FF2B5EF4-FFF2-40B4-BE49-F238E27FC236}">
                <a16:creationId xmlns:a16="http://schemas.microsoft.com/office/drawing/2014/main" id="{A1495B45-99D0-7135-52E9-48E602AAACEB}"/>
              </a:ext>
            </a:extLst>
          </p:cNvPr>
          <p:cNvCxnSpPr/>
          <p:nvPr/>
        </p:nvCxnSpPr>
        <p:spPr>
          <a:xfrm>
            <a:off x="2013995" y="2951544"/>
            <a:ext cx="3078866" cy="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33" name="Straight Arrow Connector 32">
            <a:extLst>
              <a:ext uri="{FF2B5EF4-FFF2-40B4-BE49-F238E27FC236}">
                <a16:creationId xmlns:a16="http://schemas.microsoft.com/office/drawing/2014/main" id="{4EDA4FBE-2997-906A-E766-37FA16DBD84A}"/>
              </a:ext>
            </a:extLst>
          </p:cNvPr>
          <p:cNvCxnSpPr/>
          <p:nvPr/>
        </p:nvCxnSpPr>
        <p:spPr>
          <a:xfrm>
            <a:off x="1157468" y="3657600"/>
            <a:ext cx="4195823" cy="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35" name="Straight Arrow Connector 34">
            <a:extLst>
              <a:ext uri="{FF2B5EF4-FFF2-40B4-BE49-F238E27FC236}">
                <a16:creationId xmlns:a16="http://schemas.microsoft.com/office/drawing/2014/main" id="{0AAB0F00-0EF2-83DA-F23D-8D83E3D5E533}"/>
              </a:ext>
            </a:extLst>
          </p:cNvPr>
          <p:cNvCxnSpPr/>
          <p:nvPr/>
        </p:nvCxnSpPr>
        <p:spPr>
          <a:xfrm>
            <a:off x="3248627" y="3321934"/>
            <a:ext cx="0" cy="1637818"/>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37" name="Straight Connector 36">
            <a:extLst>
              <a:ext uri="{FF2B5EF4-FFF2-40B4-BE49-F238E27FC236}">
                <a16:creationId xmlns:a16="http://schemas.microsoft.com/office/drawing/2014/main" id="{E47E45F1-E1CD-66E1-44A4-B4DA13E5A43C}"/>
              </a:ext>
            </a:extLst>
          </p:cNvPr>
          <p:cNvCxnSpPr/>
          <p:nvPr/>
        </p:nvCxnSpPr>
        <p:spPr>
          <a:xfrm flipH="1">
            <a:off x="1898248" y="3854370"/>
            <a:ext cx="1057604" cy="740779"/>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39" name="Straight Arrow Connector 38">
            <a:extLst>
              <a:ext uri="{FF2B5EF4-FFF2-40B4-BE49-F238E27FC236}">
                <a16:creationId xmlns:a16="http://schemas.microsoft.com/office/drawing/2014/main" id="{547BF85A-26EA-700A-1725-94D7756889BA}"/>
              </a:ext>
            </a:extLst>
          </p:cNvPr>
          <p:cNvCxnSpPr>
            <a:cxnSpLocks/>
          </p:cNvCxnSpPr>
          <p:nvPr/>
        </p:nvCxnSpPr>
        <p:spPr>
          <a:xfrm flipH="1">
            <a:off x="1261641" y="4586589"/>
            <a:ext cx="652712" cy="286353"/>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41" name="Straight Connector 40">
            <a:extLst>
              <a:ext uri="{FF2B5EF4-FFF2-40B4-BE49-F238E27FC236}">
                <a16:creationId xmlns:a16="http://schemas.microsoft.com/office/drawing/2014/main" id="{BC55ED03-F1AE-7151-9DE0-564DC404BFE5}"/>
              </a:ext>
            </a:extLst>
          </p:cNvPr>
          <p:cNvCxnSpPr/>
          <p:nvPr/>
        </p:nvCxnSpPr>
        <p:spPr>
          <a:xfrm>
            <a:off x="3592818" y="3854370"/>
            <a:ext cx="1019693" cy="692105"/>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43" name="Straight Arrow Connector 42">
            <a:extLst>
              <a:ext uri="{FF2B5EF4-FFF2-40B4-BE49-F238E27FC236}">
                <a16:creationId xmlns:a16="http://schemas.microsoft.com/office/drawing/2014/main" id="{766BA443-2F99-9CE4-A856-B03C897C0B94}"/>
              </a:ext>
            </a:extLst>
          </p:cNvPr>
          <p:cNvCxnSpPr>
            <a:cxnSpLocks/>
          </p:cNvCxnSpPr>
          <p:nvPr/>
        </p:nvCxnSpPr>
        <p:spPr>
          <a:xfrm>
            <a:off x="4604794" y="4546475"/>
            <a:ext cx="673262" cy="190553"/>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sp>
        <p:nvSpPr>
          <p:cNvPr id="45" name="TextBox 44">
            <a:extLst>
              <a:ext uri="{FF2B5EF4-FFF2-40B4-BE49-F238E27FC236}">
                <a16:creationId xmlns:a16="http://schemas.microsoft.com/office/drawing/2014/main" id="{5A5BD28D-6015-7CC0-BA8F-629C78429569}"/>
              </a:ext>
            </a:extLst>
          </p:cNvPr>
          <p:cNvSpPr txBox="1"/>
          <p:nvPr/>
        </p:nvSpPr>
        <p:spPr>
          <a:xfrm>
            <a:off x="2074215" y="84803"/>
            <a:ext cx="417495" cy="369332"/>
          </a:xfrm>
          <a:prstGeom prst="rect">
            <a:avLst/>
          </a:prstGeom>
          <a:noFill/>
        </p:spPr>
        <p:txBody>
          <a:bodyPr wrap="square" rtlCol="0">
            <a:spAutoFit/>
          </a:bodyPr>
          <a:lstStyle/>
          <a:p>
            <a:r>
              <a:rPr lang="en-US" b="1" dirty="0"/>
              <a:t>1</a:t>
            </a:r>
          </a:p>
        </p:txBody>
      </p:sp>
      <p:sp>
        <p:nvSpPr>
          <p:cNvPr id="46" name="TextBox 45">
            <a:extLst>
              <a:ext uri="{FF2B5EF4-FFF2-40B4-BE49-F238E27FC236}">
                <a16:creationId xmlns:a16="http://schemas.microsoft.com/office/drawing/2014/main" id="{CF4736FA-0F9B-C2DE-7C42-BD81D52E2DED}"/>
              </a:ext>
            </a:extLst>
          </p:cNvPr>
          <p:cNvSpPr txBox="1"/>
          <p:nvPr/>
        </p:nvSpPr>
        <p:spPr>
          <a:xfrm>
            <a:off x="1412112" y="2033385"/>
            <a:ext cx="306728" cy="369332"/>
          </a:xfrm>
          <a:prstGeom prst="rect">
            <a:avLst/>
          </a:prstGeom>
          <a:noFill/>
        </p:spPr>
        <p:txBody>
          <a:bodyPr wrap="square" rtlCol="0">
            <a:spAutoFit/>
          </a:bodyPr>
          <a:lstStyle/>
          <a:p>
            <a:r>
              <a:rPr lang="en-US" b="1" dirty="0"/>
              <a:t>2</a:t>
            </a:r>
          </a:p>
        </p:txBody>
      </p:sp>
      <p:sp>
        <p:nvSpPr>
          <p:cNvPr id="47" name="TextBox 46">
            <a:extLst>
              <a:ext uri="{FF2B5EF4-FFF2-40B4-BE49-F238E27FC236}">
                <a16:creationId xmlns:a16="http://schemas.microsoft.com/office/drawing/2014/main" id="{64D8F2A7-3B8E-8155-6FCE-AF96706EE373}"/>
              </a:ext>
            </a:extLst>
          </p:cNvPr>
          <p:cNvSpPr txBox="1"/>
          <p:nvPr/>
        </p:nvSpPr>
        <p:spPr>
          <a:xfrm>
            <a:off x="2783579" y="127393"/>
            <a:ext cx="476108" cy="369332"/>
          </a:xfrm>
          <a:prstGeom prst="rect">
            <a:avLst/>
          </a:prstGeom>
          <a:noFill/>
        </p:spPr>
        <p:txBody>
          <a:bodyPr wrap="square" rtlCol="0">
            <a:spAutoFit/>
          </a:bodyPr>
          <a:lstStyle/>
          <a:p>
            <a:r>
              <a:rPr lang="en-US" b="1" dirty="0"/>
              <a:t>3</a:t>
            </a:r>
          </a:p>
        </p:txBody>
      </p:sp>
      <p:sp>
        <p:nvSpPr>
          <p:cNvPr id="48" name="TextBox 47">
            <a:extLst>
              <a:ext uri="{FF2B5EF4-FFF2-40B4-BE49-F238E27FC236}">
                <a16:creationId xmlns:a16="http://schemas.microsoft.com/office/drawing/2014/main" id="{A305DC19-3FC1-CB4E-25F5-C06426EC159B}"/>
              </a:ext>
            </a:extLst>
          </p:cNvPr>
          <p:cNvSpPr txBox="1"/>
          <p:nvPr/>
        </p:nvSpPr>
        <p:spPr>
          <a:xfrm>
            <a:off x="2368472" y="737295"/>
            <a:ext cx="333512" cy="369332"/>
          </a:xfrm>
          <a:prstGeom prst="rect">
            <a:avLst/>
          </a:prstGeom>
          <a:noFill/>
        </p:spPr>
        <p:txBody>
          <a:bodyPr wrap="square" rtlCol="0">
            <a:spAutoFit/>
          </a:bodyPr>
          <a:lstStyle/>
          <a:p>
            <a:r>
              <a:rPr lang="en-US" b="1" dirty="0"/>
              <a:t>4</a:t>
            </a:r>
          </a:p>
        </p:txBody>
      </p:sp>
      <p:sp>
        <p:nvSpPr>
          <p:cNvPr id="49" name="TextBox 48">
            <a:extLst>
              <a:ext uri="{FF2B5EF4-FFF2-40B4-BE49-F238E27FC236}">
                <a16:creationId xmlns:a16="http://schemas.microsoft.com/office/drawing/2014/main" id="{6D6D8BCD-4263-4931-B1C5-CD0A1F49F7F8}"/>
              </a:ext>
            </a:extLst>
          </p:cNvPr>
          <p:cNvSpPr txBox="1"/>
          <p:nvPr/>
        </p:nvSpPr>
        <p:spPr>
          <a:xfrm>
            <a:off x="2377412" y="1328173"/>
            <a:ext cx="447705" cy="369332"/>
          </a:xfrm>
          <a:prstGeom prst="rect">
            <a:avLst/>
          </a:prstGeom>
          <a:noFill/>
        </p:spPr>
        <p:txBody>
          <a:bodyPr wrap="square" rtlCol="0">
            <a:spAutoFit/>
          </a:bodyPr>
          <a:lstStyle/>
          <a:p>
            <a:r>
              <a:rPr lang="en-US" b="1" dirty="0"/>
              <a:t>5</a:t>
            </a:r>
          </a:p>
        </p:txBody>
      </p:sp>
      <p:sp>
        <p:nvSpPr>
          <p:cNvPr id="50" name="TextBox 49">
            <a:extLst>
              <a:ext uri="{FF2B5EF4-FFF2-40B4-BE49-F238E27FC236}">
                <a16:creationId xmlns:a16="http://schemas.microsoft.com/office/drawing/2014/main" id="{3AE61178-70D7-793B-3018-2B9F266578EF}"/>
              </a:ext>
            </a:extLst>
          </p:cNvPr>
          <p:cNvSpPr txBox="1"/>
          <p:nvPr/>
        </p:nvSpPr>
        <p:spPr>
          <a:xfrm>
            <a:off x="2368472" y="1927744"/>
            <a:ext cx="437467" cy="369332"/>
          </a:xfrm>
          <a:prstGeom prst="rect">
            <a:avLst/>
          </a:prstGeom>
          <a:noFill/>
        </p:spPr>
        <p:txBody>
          <a:bodyPr wrap="square" rtlCol="0">
            <a:spAutoFit/>
          </a:bodyPr>
          <a:lstStyle/>
          <a:p>
            <a:r>
              <a:rPr lang="en-US" b="1" dirty="0"/>
              <a:t>6</a:t>
            </a:r>
          </a:p>
        </p:txBody>
      </p:sp>
      <p:sp>
        <p:nvSpPr>
          <p:cNvPr id="51" name="TextBox 50">
            <a:extLst>
              <a:ext uri="{FF2B5EF4-FFF2-40B4-BE49-F238E27FC236}">
                <a16:creationId xmlns:a16="http://schemas.microsoft.com/office/drawing/2014/main" id="{68C28008-2024-BFF3-F838-EE01B6C594E8}"/>
              </a:ext>
            </a:extLst>
          </p:cNvPr>
          <p:cNvSpPr txBox="1"/>
          <p:nvPr/>
        </p:nvSpPr>
        <p:spPr>
          <a:xfrm>
            <a:off x="3492179" y="1314235"/>
            <a:ext cx="515413" cy="369332"/>
          </a:xfrm>
          <a:prstGeom prst="rect">
            <a:avLst/>
          </a:prstGeom>
          <a:noFill/>
        </p:spPr>
        <p:txBody>
          <a:bodyPr wrap="square" rtlCol="0">
            <a:spAutoFit/>
          </a:bodyPr>
          <a:lstStyle/>
          <a:p>
            <a:r>
              <a:rPr lang="en-US" b="1" dirty="0"/>
              <a:t>7</a:t>
            </a:r>
          </a:p>
        </p:txBody>
      </p:sp>
      <p:sp>
        <p:nvSpPr>
          <p:cNvPr id="52" name="TextBox 51">
            <a:extLst>
              <a:ext uri="{FF2B5EF4-FFF2-40B4-BE49-F238E27FC236}">
                <a16:creationId xmlns:a16="http://schemas.microsoft.com/office/drawing/2014/main" id="{3C739E9C-C975-AD61-DAC7-254704520D1E}"/>
              </a:ext>
            </a:extLst>
          </p:cNvPr>
          <p:cNvSpPr txBox="1"/>
          <p:nvPr/>
        </p:nvSpPr>
        <p:spPr>
          <a:xfrm>
            <a:off x="2368472" y="2503002"/>
            <a:ext cx="356522" cy="369332"/>
          </a:xfrm>
          <a:prstGeom prst="rect">
            <a:avLst/>
          </a:prstGeom>
          <a:noFill/>
        </p:spPr>
        <p:txBody>
          <a:bodyPr wrap="square" rtlCol="0">
            <a:spAutoFit/>
          </a:bodyPr>
          <a:lstStyle/>
          <a:p>
            <a:r>
              <a:rPr lang="en-US" b="1" dirty="0"/>
              <a:t>8</a:t>
            </a:r>
          </a:p>
        </p:txBody>
      </p:sp>
      <p:sp>
        <p:nvSpPr>
          <p:cNvPr id="53" name="TextBox 52">
            <a:extLst>
              <a:ext uri="{FF2B5EF4-FFF2-40B4-BE49-F238E27FC236}">
                <a16:creationId xmlns:a16="http://schemas.microsoft.com/office/drawing/2014/main" id="{2933D823-B138-3EBF-A92B-E37AFFF7B610}"/>
              </a:ext>
            </a:extLst>
          </p:cNvPr>
          <p:cNvSpPr txBox="1"/>
          <p:nvPr/>
        </p:nvSpPr>
        <p:spPr>
          <a:xfrm>
            <a:off x="656596" y="3471905"/>
            <a:ext cx="450490" cy="369332"/>
          </a:xfrm>
          <a:prstGeom prst="rect">
            <a:avLst/>
          </a:prstGeom>
          <a:noFill/>
        </p:spPr>
        <p:txBody>
          <a:bodyPr wrap="square" rtlCol="0">
            <a:spAutoFit/>
          </a:bodyPr>
          <a:lstStyle/>
          <a:p>
            <a:r>
              <a:rPr lang="en-US" b="1" dirty="0"/>
              <a:t>9</a:t>
            </a:r>
          </a:p>
        </p:txBody>
      </p:sp>
      <p:sp>
        <p:nvSpPr>
          <p:cNvPr id="54" name="TextBox 53">
            <a:extLst>
              <a:ext uri="{FF2B5EF4-FFF2-40B4-BE49-F238E27FC236}">
                <a16:creationId xmlns:a16="http://schemas.microsoft.com/office/drawing/2014/main" id="{01F1FF51-0C5F-F9AC-4218-FE497FE586B4}"/>
              </a:ext>
            </a:extLst>
          </p:cNvPr>
          <p:cNvSpPr txBox="1"/>
          <p:nvPr/>
        </p:nvSpPr>
        <p:spPr>
          <a:xfrm>
            <a:off x="3590863" y="3137268"/>
            <a:ext cx="529179" cy="369332"/>
          </a:xfrm>
          <a:prstGeom prst="rect">
            <a:avLst/>
          </a:prstGeom>
          <a:noFill/>
        </p:spPr>
        <p:txBody>
          <a:bodyPr wrap="square" rtlCol="0">
            <a:spAutoFit/>
          </a:bodyPr>
          <a:lstStyle/>
          <a:p>
            <a:r>
              <a:rPr lang="en-US" b="1" dirty="0"/>
              <a:t>10</a:t>
            </a:r>
          </a:p>
        </p:txBody>
      </p:sp>
      <p:sp>
        <p:nvSpPr>
          <p:cNvPr id="55" name="TextBox 54">
            <a:extLst>
              <a:ext uri="{FF2B5EF4-FFF2-40B4-BE49-F238E27FC236}">
                <a16:creationId xmlns:a16="http://schemas.microsoft.com/office/drawing/2014/main" id="{F5864A7E-D957-3230-093D-56FBF34A7F9B}"/>
              </a:ext>
            </a:extLst>
          </p:cNvPr>
          <p:cNvSpPr txBox="1"/>
          <p:nvPr/>
        </p:nvSpPr>
        <p:spPr>
          <a:xfrm>
            <a:off x="1914353" y="3843676"/>
            <a:ext cx="475102" cy="369332"/>
          </a:xfrm>
          <a:prstGeom prst="rect">
            <a:avLst/>
          </a:prstGeom>
          <a:noFill/>
        </p:spPr>
        <p:txBody>
          <a:bodyPr wrap="square" rtlCol="0">
            <a:spAutoFit/>
          </a:bodyPr>
          <a:lstStyle/>
          <a:p>
            <a:r>
              <a:rPr lang="en-US" b="1" dirty="0"/>
              <a:t>11</a:t>
            </a:r>
          </a:p>
        </p:txBody>
      </p:sp>
      <p:sp>
        <p:nvSpPr>
          <p:cNvPr id="59" name="TextBox 58">
            <a:extLst>
              <a:ext uri="{FF2B5EF4-FFF2-40B4-BE49-F238E27FC236}">
                <a16:creationId xmlns:a16="http://schemas.microsoft.com/office/drawing/2014/main" id="{86AAC8C5-F056-E5A2-F996-C5EBC3DBAEA2}"/>
              </a:ext>
            </a:extLst>
          </p:cNvPr>
          <p:cNvSpPr txBox="1"/>
          <p:nvPr/>
        </p:nvSpPr>
        <p:spPr>
          <a:xfrm>
            <a:off x="4234404" y="3882167"/>
            <a:ext cx="740779" cy="369332"/>
          </a:xfrm>
          <a:prstGeom prst="rect">
            <a:avLst/>
          </a:prstGeom>
          <a:noFill/>
        </p:spPr>
        <p:txBody>
          <a:bodyPr wrap="square" rtlCol="0">
            <a:spAutoFit/>
          </a:bodyPr>
          <a:lstStyle/>
          <a:p>
            <a:r>
              <a:rPr lang="en-US" b="1" dirty="0">
                <a:highlight>
                  <a:srgbClr val="00FF00"/>
                </a:highlight>
              </a:rPr>
              <a:t>12</a:t>
            </a:r>
          </a:p>
        </p:txBody>
      </p:sp>
    </p:spTree>
    <p:extLst>
      <p:ext uri="{BB962C8B-B14F-4D97-AF65-F5344CB8AC3E}">
        <p14:creationId xmlns:p14="http://schemas.microsoft.com/office/powerpoint/2010/main" val="304874060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mediacall" presetSubtype="0" fill="hold" nodeType="clickEffect">
                                  <p:stCondLst>
                                    <p:cond delay="0"/>
                                  </p:stCondLst>
                                  <p:childTnLst>
                                    <p:cmd type="call" cmd="playFrom(0.0)">
                                      <p:cBhvr>
                                        <p:cTn id="6" dur="18600" fill="hold"/>
                                        <p:tgtEl>
                                          <p:spTgt spid="14"/>
                                        </p:tgtEl>
                                      </p:cBhvr>
                                    </p:cmd>
                                  </p:childTnLst>
                                </p:cTn>
                              </p:par>
                            </p:childTnLst>
                          </p:cTn>
                        </p:par>
                      </p:childTnLst>
                    </p:cTn>
                  </p:par>
                </p:childTnLst>
              </p:cTn>
              <p:prevCondLst>
                <p:cond evt="onPrev" delay="0">
                  <p:tgtEl>
                    <p:sldTgt/>
                  </p:tgtEl>
                </p:cond>
              </p:prevCondLst>
              <p:nextCondLst>
                <p:cond evt="onNext" delay="0">
                  <p:tgtEl>
                    <p:sldTgt/>
                  </p:tgtEl>
                </p:cond>
              </p:nextCondLst>
            </p:seq>
            <p:video>
              <p:cMediaNode vol="80000">
                <p:cTn id="7" fill="hold" display="0">
                  <p:stCondLst>
                    <p:cond delay="indefinite"/>
                  </p:stCondLst>
                </p:cTn>
                <p:tgtEl>
                  <p:spTgt spid="14"/>
                </p:tgtEl>
              </p:cMediaNode>
            </p:video>
            <p:seq concurrent="1" nextAc="seek">
              <p:cTn id="8" restart="whenNotActive" fill="hold" evtFilter="cancelBubble" nodeType="interactiveSeq">
                <p:stCondLst>
                  <p:cond evt="onClick" delay="0">
                    <p:tgtEl>
                      <p:spTgt spid="14"/>
                    </p:tgtEl>
                  </p:cond>
                </p:stCondLst>
                <p:endSync evt="end" delay="0">
                  <p:rtn val="all"/>
                </p:endSync>
                <p:childTnLst>
                  <p:par>
                    <p:cTn id="9" fill="hold">
                      <p:stCondLst>
                        <p:cond delay="0"/>
                      </p:stCondLst>
                      <p:childTnLst>
                        <p:par>
                          <p:cTn id="10" fill="hold">
                            <p:stCondLst>
                              <p:cond delay="0"/>
                            </p:stCondLst>
                            <p:childTnLst>
                              <p:par>
                                <p:cTn id="11" presetID="2" presetClass="mediacall" presetSubtype="0" fill="hold" nodeType="clickEffect">
                                  <p:stCondLst>
                                    <p:cond delay="0"/>
                                  </p:stCondLst>
                                  <p:childTnLst>
                                    <p:cmd type="call" cmd="togglePause">
                                      <p:cBhvr>
                                        <p:cTn id="12" dur="1" fill="hold"/>
                                        <p:tgtEl>
                                          <p:spTgt spid="14"/>
                                        </p:tgtEl>
                                      </p:cBhvr>
                                    </p:cmd>
                                  </p:childTnLst>
                                </p:cTn>
                              </p:par>
                            </p:childTnLst>
                          </p:cTn>
                        </p:par>
                      </p:childTnLst>
                    </p:cTn>
                  </p:par>
                </p:childTnLst>
              </p:cTn>
              <p:nextCondLst>
                <p:cond evt="onClick" delay="0">
                  <p:tgtEl>
                    <p:spTgt spid="14"/>
                  </p:tgtEl>
                </p:cond>
              </p:nextCondLst>
            </p:seq>
          </p:childTnLst>
        </p:cTn>
      </p:par>
    </p:tnLst>
  </p:timing>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3">
            <a:extLst>
              <a:ext uri="{FF2B5EF4-FFF2-40B4-BE49-F238E27FC236}">
                <a16:creationId xmlns:a16="http://schemas.microsoft.com/office/drawing/2014/main" id="{4DD452B7-48D3-A95F-AEE7-77D738324F0B}"/>
              </a:ext>
            </a:extLst>
          </p:cNvPr>
          <p:cNvSpPr txBox="1"/>
          <p:nvPr/>
        </p:nvSpPr>
        <p:spPr>
          <a:xfrm>
            <a:off x="103037" y="5631665"/>
            <a:ext cx="5927373" cy="1220512"/>
          </a:xfrm>
          <a:prstGeom prst="rect">
            <a:avLst/>
          </a:prstGeom>
          <a:noFill/>
        </p:spPr>
        <p:txBody>
          <a:bodyPr wrap="square" numCol="3">
            <a:spAutoFit/>
          </a:bodyPr>
          <a:lstStyle/>
          <a:p>
            <a:r>
              <a:rPr lang="en-US" sz="2400" dirty="0"/>
              <a:t>Kor: </a:t>
            </a:r>
            <a:r>
              <a:rPr lang="en-US" sz="2400" b="1" dirty="0"/>
              <a:t>do</a:t>
            </a:r>
          </a:p>
          <a:p>
            <a:r>
              <a:rPr lang="en-US" sz="2400" dirty="0"/>
              <a:t>Jap: </a:t>
            </a:r>
            <a:r>
              <a:rPr lang="en-US" sz="2400" b="1" dirty="0"/>
              <a:t>dō</a:t>
            </a:r>
          </a:p>
          <a:p>
            <a:endParaRPr lang="en-US" sz="2400" dirty="0"/>
          </a:p>
          <a:p>
            <a:r>
              <a:rPr lang="en-US" sz="2400" dirty="0"/>
              <a:t>Viet: </a:t>
            </a:r>
            <a:r>
              <a:rPr lang="vi-VN" sz="2400" b="1" dirty="0">
                <a:latin typeface="Aptos" panose="020B0004020202020204" pitchFamily="34" charset="0"/>
              </a:rPr>
              <a:t>đạo  </a:t>
            </a:r>
            <a:endParaRPr lang="en-US" sz="2400" b="1" dirty="0">
              <a:latin typeface="Aptos" panose="020B0004020202020204" pitchFamily="34" charset="0"/>
            </a:endParaRPr>
          </a:p>
          <a:p>
            <a:r>
              <a:rPr lang="en-US" sz="2400" dirty="0"/>
              <a:t>Man: </a:t>
            </a:r>
            <a:r>
              <a:rPr lang="en-US" altLang="zh-TW" sz="2400" b="1" dirty="0">
                <a:ea typeface="DengXian" panose="02010600030101010101" pitchFamily="2" charset="-122"/>
              </a:rPr>
              <a:t>dào</a:t>
            </a:r>
          </a:p>
          <a:p>
            <a:endParaRPr lang="en-US" sz="2400" dirty="0"/>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24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        道</a:t>
            </a:r>
            <a:endParaRPr lang="en-US" altLang="zh-TW" sz="2400" b="1" dirty="0">
              <a:solidFill>
                <a:prstClr val="black"/>
              </a:solidFill>
              <a:latin typeface="DengXian" panose="02010600030101010101" pitchFamily="2" charset="-122"/>
              <a:ea typeface="DengXian" panose="02010600030101010101" pitchFamily="2" charset="-122"/>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zh-TW" sz="24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      path</a:t>
            </a:r>
          </a:p>
        </p:txBody>
      </p:sp>
      <p:sp>
        <p:nvSpPr>
          <p:cNvPr id="5" name="TextBox 4">
            <a:extLst>
              <a:ext uri="{FF2B5EF4-FFF2-40B4-BE49-F238E27FC236}">
                <a16:creationId xmlns:a16="http://schemas.microsoft.com/office/drawing/2014/main" id="{BDA45C97-8F96-6127-ED7D-D7E18831C0EA}"/>
              </a:ext>
            </a:extLst>
          </p:cNvPr>
          <p:cNvSpPr txBox="1"/>
          <p:nvPr/>
        </p:nvSpPr>
        <p:spPr>
          <a:xfrm>
            <a:off x="7466617" y="135839"/>
            <a:ext cx="4224760" cy="369332"/>
          </a:xfrm>
          <a:prstGeom prst="rect">
            <a:avLst/>
          </a:prstGeom>
          <a:noFill/>
        </p:spPr>
        <p:txBody>
          <a:bodyPr wrap="square" rtlCol="0">
            <a:spAutoFit/>
          </a:bodyPr>
          <a:lstStyle/>
          <a:p>
            <a:r>
              <a:rPr lang="zh-TW" altLang="en-US" b="1" dirty="0">
                <a:latin typeface="DengXian" panose="02010600030101010101" pitchFamily="2" charset="-122"/>
                <a:ea typeface="DengXian" panose="02010600030101010101" pitchFamily="2" charset="-122"/>
              </a:rPr>
              <a:t>無 苦 集 滅 </a:t>
            </a:r>
            <a:r>
              <a:rPr lang="zh-TW" altLang="en-US" b="1" dirty="0">
                <a:highlight>
                  <a:srgbClr val="00FFFF"/>
                </a:highlight>
                <a:latin typeface="DengXian" panose="02010600030101010101" pitchFamily="2" charset="-122"/>
                <a:ea typeface="DengXian" panose="02010600030101010101" pitchFamily="2" charset="-122"/>
              </a:rPr>
              <a:t>道</a:t>
            </a:r>
            <a:r>
              <a:rPr lang="zh-TW" altLang="en-US" b="1" dirty="0">
                <a:latin typeface="DengXian" panose="02010600030101010101" pitchFamily="2" charset="-122"/>
                <a:ea typeface="DengXian" panose="02010600030101010101" pitchFamily="2" charset="-122"/>
              </a:rPr>
              <a:t> 無 智 亦 無 得 以      </a:t>
            </a:r>
            <a:r>
              <a:rPr lang="en-US" altLang="zh-TW" b="1" dirty="0">
                <a:solidFill>
                  <a:srgbClr val="FF0000"/>
                </a:solidFill>
                <a:latin typeface="DengXian" panose="02010600030101010101" pitchFamily="2" charset="-122"/>
                <a:ea typeface="DengXian" panose="02010600030101010101" pitchFamily="2" charset="-122"/>
              </a:rPr>
              <a:t>16</a:t>
            </a:r>
            <a:endParaRPr lang="en-US" b="1" dirty="0">
              <a:solidFill>
                <a:srgbClr val="FF0000"/>
              </a:solidFill>
              <a:ea typeface="DengXian" panose="02010600030101010101" pitchFamily="2" charset="-122"/>
            </a:endParaRPr>
          </a:p>
        </p:txBody>
      </p:sp>
      <p:sp>
        <p:nvSpPr>
          <p:cNvPr id="6" name="Rectangle 5">
            <a:extLst>
              <a:ext uri="{FF2B5EF4-FFF2-40B4-BE49-F238E27FC236}">
                <a16:creationId xmlns:a16="http://schemas.microsoft.com/office/drawing/2014/main" id="{A960CB1B-7CF6-28C5-6BFB-C5CF1B420C88}"/>
              </a:ext>
            </a:extLst>
          </p:cNvPr>
          <p:cNvSpPr/>
          <p:nvPr/>
        </p:nvSpPr>
        <p:spPr>
          <a:xfrm>
            <a:off x="7407348" y="135839"/>
            <a:ext cx="4224760" cy="363047"/>
          </a:xfrm>
          <a:prstGeom prst="rect">
            <a:avLst/>
          </a:prstGeom>
          <a:no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Rectangle 6">
            <a:extLst>
              <a:ext uri="{FF2B5EF4-FFF2-40B4-BE49-F238E27FC236}">
                <a16:creationId xmlns:a16="http://schemas.microsoft.com/office/drawing/2014/main" id="{17A89E74-5F52-8212-A93D-C127B8643D52}"/>
              </a:ext>
            </a:extLst>
          </p:cNvPr>
          <p:cNvSpPr/>
          <p:nvPr/>
        </p:nvSpPr>
        <p:spPr>
          <a:xfrm>
            <a:off x="103038" y="5631663"/>
            <a:ext cx="5556982" cy="853443"/>
          </a:xfrm>
          <a:prstGeom prst="rect">
            <a:avLst/>
          </a:prstGeom>
          <a:noFill/>
          <a:ln w="5715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Oval 7">
            <a:extLst>
              <a:ext uri="{FF2B5EF4-FFF2-40B4-BE49-F238E27FC236}">
                <a16:creationId xmlns:a16="http://schemas.microsoft.com/office/drawing/2014/main" id="{DA54E368-565A-AECA-931F-ABEB1D2E9C65}"/>
              </a:ext>
            </a:extLst>
          </p:cNvPr>
          <p:cNvSpPr/>
          <p:nvPr/>
        </p:nvSpPr>
        <p:spPr>
          <a:xfrm>
            <a:off x="5485169" y="687224"/>
            <a:ext cx="771625" cy="771625"/>
          </a:xfrm>
          <a:prstGeom prst="ellipse">
            <a:avLst/>
          </a:prstGeom>
          <a:solidFill>
            <a:srgbClr val="FFFF00"/>
          </a:solidFill>
          <a:ln w="38100">
            <a:solidFill>
              <a:srgbClr val="7030A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TextBox 8">
            <a:extLst>
              <a:ext uri="{FF2B5EF4-FFF2-40B4-BE49-F238E27FC236}">
                <a16:creationId xmlns:a16="http://schemas.microsoft.com/office/drawing/2014/main" id="{5C848F44-0A64-305F-A31A-29F81DFE236A}"/>
              </a:ext>
            </a:extLst>
          </p:cNvPr>
          <p:cNvSpPr txBox="1"/>
          <p:nvPr/>
        </p:nvSpPr>
        <p:spPr>
          <a:xfrm>
            <a:off x="5577203" y="804954"/>
            <a:ext cx="601347" cy="523220"/>
          </a:xfrm>
          <a:prstGeom prst="rect">
            <a:avLst/>
          </a:prstGeom>
          <a:noFill/>
        </p:spPr>
        <p:txBody>
          <a:bodyPr wrap="square" rtlCol="0">
            <a:spAutoFit/>
          </a:bodyPr>
          <a:lstStyle/>
          <a:p>
            <a:r>
              <a:rPr lang="en-US" sz="2800" b="1" dirty="0"/>
              <a:t>74</a:t>
            </a:r>
          </a:p>
        </p:txBody>
      </p:sp>
      <p:sp>
        <p:nvSpPr>
          <p:cNvPr id="10" name="TextBox 9">
            <a:extLst>
              <a:ext uri="{FF2B5EF4-FFF2-40B4-BE49-F238E27FC236}">
                <a16:creationId xmlns:a16="http://schemas.microsoft.com/office/drawing/2014/main" id="{C5F02F30-4933-84A7-A8AA-133BF7C4814D}"/>
              </a:ext>
            </a:extLst>
          </p:cNvPr>
          <p:cNvSpPr txBox="1"/>
          <p:nvPr/>
        </p:nvSpPr>
        <p:spPr>
          <a:xfrm>
            <a:off x="5877876" y="5631663"/>
            <a:ext cx="6211086" cy="1618666"/>
          </a:xfrm>
          <a:prstGeom prst="rect">
            <a:avLst/>
          </a:prstGeom>
          <a:noFill/>
        </p:spPr>
        <p:txBody>
          <a:bodyPr wrap="square" numCol="3">
            <a:spAutoFit/>
          </a:bodyPr>
          <a:lstStyle/>
          <a:p>
            <a:r>
              <a:rPr lang="en-US" altLang="ja-JP" sz="1400" dirty="0">
                <a:ea typeface="DengXian" panose="02010600030101010101" pitchFamily="2" charset="-122"/>
              </a:rPr>
              <a:t>• </a:t>
            </a:r>
            <a:r>
              <a:rPr lang="en-US" altLang="zh-TW" sz="1400" dirty="0"/>
              <a:t>Hanja: </a:t>
            </a:r>
            <a:r>
              <a:rPr lang="zh-TW" altLang="en-US" sz="1400" b="1" dirty="0">
                <a:ea typeface="DengXian" panose="02010600030101010101" pitchFamily="2" charset="-122"/>
              </a:rPr>
              <a:t> </a:t>
            </a:r>
            <a:r>
              <a:rPr lang="zh-TW" altLang="en-US" sz="1400" dirty="0">
                <a:latin typeface="DengXian" panose="02010600030101010101" pitchFamily="2" charset="-122"/>
                <a:ea typeface="DengXian" panose="02010600030101010101" pitchFamily="2" charset="-122"/>
              </a:rPr>
              <a:t>道</a:t>
            </a:r>
            <a:r>
              <a:rPr lang="zh-TW" altLang="en-US" sz="1400" dirty="0">
                <a:ea typeface="DengXian" panose="02010600030101010101" pitchFamily="2" charset="-122"/>
              </a:rPr>
              <a:t>       </a:t>
            </a:r>
            <a:endParaRPr lang="en-US" altLang="zh-TW" sz="1400" dirty="0">
              <a:ea typeface="DengXian" panose="02010600030101010101" pitchFamily="2" charset="-122"/>
            </a:endParaRPr>
          </a:p>
          <a:p>
            <a:r>
              <a:rPr lang="en-US" altLang="zh-TW" sz="1400" dirty="0">
                <a:ea typeface="DengXian" panose="02010600030101010101" pitchFamily="2" charset="-122"/>
              </a:rPr>
              <a:t>• Korean: do (</a:t>
            </a:r>
            <a:r>
              <a:rPr lang="ko-KR" altLang="en-US" sz="1400" dirty="0">
                <a:latin typeface="+mn-ea"/>
              </a:rPr>
              <a:t>도</a:t>
            </a:r>
            <a:r>
              <a:rPr lang="en-US" altLang="ko-KR" sz="1400" dirty="0">
                <a:ea typeface="DengXian" panose="02010600030101010101" pitchFamily="2" charset="-122"/>
              </a:rPr>
              <a:t>)       </a:t>
            </a:r>
          </a:p>
          <a:p>
            <a:r>
              <a:rPr lang="en-US" altLang="ko-KR" sz="1400" dirty="0">
                <a:ea typeface="DengXian" panose="02010600030101010101" pitchFamily="2" charset="-122"/>
              </a:rPr>
              <a:t>• </a:t>
            </a:r>
            <a:r>
              <a:rPr lang="en-US" altLang="zh-TW" sz="1400" dirty="0">
                <a:ea typeface="DengXian" panose="02010600030101010101" pitchFamily="2" charset="-122"/>
              </a:rPr>
              <a:t>strokes: 12      </a:t>
            </a:r>
          </a:p>
          <a:p>
            <a:r>
              <a:rPr lang="en-US" altLang="zh-TW" sz="1400" dirty="0">
                <a:ea typeface="DengXian" panose="02010600030101010101" pitchFamily="2" charset="-122"/>
              </a:rPr>
              <a:t>• radical: 162+9 (</a:t>
            </a:r>
            <a:r>
              <a:rPr lang="zh-TW" altLang="en-US" sz="1400" dirty="0">
                <a:latin typeface="DengXian" panose="02010600030101010101" pitchFamily="2" charset="-122"/>
                <a:ea typeface="DengXian" panose="02010600030101010101" pitchFamily="2" charset="-122"/>
              </a:rPr>
              <a:t>辶</a:t>
            </a:r>
            <a:r>
              <a:rPr lang="en-US" altLang="zh-TW" sz="1400" dirty="0">
                <a:latin typeface="DengXian" panose="02010600030101010101" pitchFamily="2" charset="-122"/>
                <a:ea typeface="DengXian" panose="02010600030101010101" pitchFamily="2" charset="-122"/>
              </a:rPr>
              <a:t>, </a:t>
            </a:r>
            <a:r>
              <a:rPr lang="zh-TW" altLang="en-US" sz="1400" dirty="0">
                <a:latin typeface="DengXian" panose="02010600030101010101" pitchFamily="2" charset="-122"/>
                <a:ea typeface="DengXian" panose="02010600030101010101" pitchFamily="2" charset="-122"/>
              </a:rPr>
              <a:t>辵</a:t>
            </a:r>
            <a:r>
              <a:rPr lang="en-US" altLang="zh-TW" sz="1400" dirty="0">
                <a:ea typeface="DengXian" panose="02010600030101010101" pitchFamily="2" charset="-122"/>
              </a:rPr>
              <a:t>)</a:t>
            </a:r>
          </a:p>
          <a:p>
            <a:r>
              <a:rPr lang="en-US" altLang="zh-TW" sz="1400" dirty="0">
                <a:ea typeface="DengXian" panose="02010600030101010101" pitchFamily="2" charset="-122"/>
              </a:rPr>
              <a:t>• Japanese: dō, </a:t>
            </a:r>
            <a:r>
              <a:rPr lang="ja-JP" altLang="en-US" sz="1400" dirty="0">
                <a:ea typeface="DengXian" panose="02010600030101010101" pitchFamily="2" charset="-122"/>
              </a:rPr>
              <a:t>どう </a:t>
            </a:r>
            <a:endParaRPr lang="en-US" altLang="ja-JP" sz="1400" dirty="0">
              <a:ea typeface="DengXian" panose="02010600030101010101" pitchFamily="2" charset="-122"/>
            </a:endParaRPr>
          </a:p>
          <a:p>
            <a:endParaRPr lang="en-US" altLang="ja-JP" sz="1400" dirty="0">
              <a:ea typeface="DengXian" panose="02010600030101010101" pitchFamily="2" charset="-122"/>
            </a:endParaRPr>
          </a:p>
          <a:p>
            <a:endParaRPr lang="en-US" altLang="ja-JP" sz="1400" dirty="0">
              <a:ea typeface="DengXian" panose="02010600030101010101" pitchFamily="2" charset="-122"/>
            </a:endParaRPr>
          </a:p>
          <a:p>
            <a:r>
              <a:rPr lang="en-US" altLang="ja-JP" sz="1400" dirty="0">
                <a:ea typeface="DengXian" panose="02010600030101010101" pitchFamily="2" charset="-122"/>
              </a:rPr>
              <a:t>(</a:t>
            </a:r>
            <a:r>
              <a:rPr lang="en-US" altLang="zh-TW" sz="1400" dirty="0" err="1">
                <a:ea typeface="DengXian" panose="02010600030101010101" pitchFamily="2" charset="-122"/>
              </a:rPr>
              <a:t>kun</a:t>
            </a:r>
            <a:r>
              <a:rPr lang="en-US" altLang="zh-TW" sz="1400" dirty="0">
                <a:ea typeface="DengXian" panose="02010600030101010101" pitchFamily="2" charset="-122"/>
              </a:rPr>
              <a:t>: </a:t>
            </a:r>
            <a:r>
              <a:rPr lang="en-US" altLang="zh-TW" sz="1400" dirty="0" err="1">
                <a:ea typeface="DengXian" panose="02010600030101010101" pitchFamily="2" charset="-122"/>
              </a:rPr>
              <a:t>michi</a:t>
            </a:r>
            <a:r>
              <a:rPr lang="en-US" altLang="zh-TW" sz="1400" dirty="0">
                <a:ea typeface="DengXian" panose="02010600030101010101" pitchFamily="2" charset="-122"/>
              </a:rPr>
              <a:t>, </a:t>
            </a:r>
            <a:r>
              <a:rPr lang="ja-JP" altLang="en-US" sz="1400" dirty="0">
                <a:ea typeface="DengXian" panose="02010600030101010101" pitchFamily="2" charset="-122"/>
              </a:rPr>
              <a:t>みち</a:t>
            </a:r>
            <a:r>
              <a:rPr lang="en-US" altLang="ja-JP" sz="1400" dirty="0">
                <a:ea typeface="DengXian" panose="02010600030101010101" pitchFamily="2" charset="-122"/>
              </a:rPr>
              <a:t>)     </a:t>
            </a:r>
          </a:p>
          <a:p>
            <a:r>
              <a:rPr lang="en-US" altLang="ja-JP" sz="1400" dirty="0">
                <a:ea typeface="DengXian" panose="02010600030101010101" pitchFamily="2" charset="-122"/>
              </a:rPr>
              <a:t>• </a:t>
            </a:r>
            <a:r>
              <a:rPr lang="en-US" altLang="zh-TW" sz="1400" dirty="0">
                <a:ea typeface="DengXian" panose="02010600030101010101" pitchFamily="2" charset="-122"/>
              </a:rPr>
              <a:t>JLPT: N4</a:t>
            </a:r>
          </a:p>
          <a:p>
            <a:r>
              <a:rPr lang="en-US" altLang="zh-TW" sz="1400" dirty="0">
                <a:ea typeface="DengXian" panose="02010600030101010101" pitchFamily="2" charset="-122"/>
              </a:rPr>
              <a:t>• meaning: road; path; </a:t>
            </a:r>
          </a:p>
          <a:p>
            <a:r>
              <a:rPr lang="en-US" altLang="zh-TW" sz="1400" dirty="0">
                <a:ea typeface="DengXian" panose="02010600030101010101" pitchFamily="2" charset="-122"/>
              </a:rPr>
              <a:t>Way; moral; </a:t>
            </a:r>
            <a:r>
              <a:rPr lang="en-US" altLang="zh-TW" sz="1400" dirty="0" err="1">
                <a:ea typeface="DengXian" panose="02010600030101010101" pitchFamily="2" charset="-122"/>
              </a:rPr>
              <a:t>tao</a:t>
            </a:r>
            <a:r>
              <a:rPr lang="en-US" altLang="zh-TW" sz="1400" dirty="0">
                <a:ea typeface="DengXian" panose="02010600030101010101" pitchFamily="2" charset="-122"/>
              </a:rPr>
              <a:t>; dao</a:t>
            </a:r>
          </a:p>
          <a:p>
            <a:r>
              <a:rPr lang="en-US" altLang="zh-TW" sz="1400" dirty="0">
                <a:ea typeface="DengXian" panose="02010600030101010101" pitchFamily="2" charset="-122"/>
              </a:rPr>
              <a:t>• pinyin: dào</a:t>
            </a:r>
          </a:p>
          <a:p>
            <a:endParaRPr lang="en-US" altLang="zh-TW" sz="1400" dirty="0">
              <a:ea typeface="DengXian" panose="02010600030101010101" pitchFamily="2" charset="-122"/>
            </a:endParaRPr>
          </a:p>
          <a:p>
            <a:endParaRPr lang="en-US" altLang="zh-TW" sz="1400" dirty="0">
              <a:ea typeface="DengXian" panose="02010600030101010101" pitchFamily="2" charset="-122"/>
            </a:endParaRPr>
          </a:p>
          <a:p>
            <a:r>
              <a:rPr lang="en-US" altLang="zh-TW" sz="1400" dirty="0">
                <a:ea typeface="DengXian" panose="02010600030101010101" pitchFamily="2" charset="-122"/>
              </a:rPr>
              <a:t>• 6 location(s): Thousand, </a:t>
            </a:r>
            <a:r>
              <a:rPr lang="en-US" altLang="zh-TW" sz="1400" dirty="0" err="1">
                <a:ea typeface="DengXian" panose="02010600030101010101" pitchFamily="2" charset="-122"/>
              </a:rPr>
              <a:t>Yebul</a:t>
            </a:r>
            <a:r>
              <a:rPr lang="en-US" altLang="zh-TW" sz="1400" dirty="0">
                <a:ea typeface="DengXian" panose="02010600030101010101" pitchFamily="2" charset="-122"/>
              </a:rPr>
              <a:t>, </a:t>
            </a:r>
            <a:r>
              <a:rPr lang="en-US" altLang="zh-TW" sz="1400" dirty="0" err="1">
                <a:ea typeface="DengXian" panose="02010600030101010101" pitchFamily="2" charset="-122"/>
              </a:rPr>
              <a:t>FourVows</a:t>
            </a:r>
            <a:r>
              <a:rPr lang="en-US" altLang="zh-TW" sz="1400" dirty="0">
                <a:ea typeface="DengXian" panose="02010600030101010101" pitchFamily="2" charset="-122"/>
              </a:rPr>
              <a:t>, </a:t>
            </a:r>
            <a:r>
              <a:rPr lang="en-US" altLang="zh-TW" sz="1400" dirty="0" err="1">
                <a:ea typeface="DengXian" panose="02010600030101010101" pitchFamily="2" charset="-122"/>
              </a:rPr>
              <a:t>Uisang</a:t>
            </a:r>
            <a:r>
              <a:rPr lang="en-US" altLang="zh-TW" sz="1400" dirty="0">
                <a:ea typeface="DengXian" panose="02010600030101010101" pitchFamily="2" charset="-122"/>
              </a:rPr>
              <a:t>, </a:t>
            </a:r>
            <a:r>
              <a:rPr lang="en-US" altLang="zh-TW" sz="1400" dirty="0" err="1">
                <a:ea typeface="DengXian" panose="02010600030101010101" pitchFamily="2" charset="-122"/>
              </a:rPr>
              <a:t>XuanZang</a:t>
            </a:r>
            <a:r>
              <a:rPr lang="en-US" altLang="zh-TW" sz="1400" dirty="0">
                <a:ea typeface="DengXian" panose="02010600030101010101" pitchFamily="2" charset="-122"/>
              </a:rPr>
              <a:t>, Morning</a:t>
            </a:r>
          </a:p>
          <a:p>
            <a:r>
              <a:rPr lang="en-US" altLang="zh-TW" sz="1400" dirty="0">
                <a:ea typeface="DengXian" panose="02010600030101010101" pitchFamily="2" charset="-122"/>
              </a:rPr>
              <a:t>• comp: </a:t>
            </a:r>
            <a:r>
              <a:rPr lang="zh-TW" altLang="en-US" sz="1400" dirty="0">
                <a:ea typeface="DengXian" panose="02010600030101010101" pitchFamily="2" charset="-122"/>
              </a:rPr>
              <a:t>辶 </a:t>
            </a:r>
            <a:r>
              <a:rPr lang="en-US" altLang="zh-TW" sz="1400" dirty="0">
                <a:ea typeface="DengXian" panose="02010600030101010101" pitchFamily="2" charset="-122"/>
              </a:rPr>
              <a:t>+ </a:t>
            </a:r>
            <a:r>
              <a:rPr lang="zh-TW" altLang="en-US" sz="1400" dirty="0">
                <a:ea typeface="DengXian" panose="02010600030101010101" pitchFamily="2" charset="-122"/>
              </a:rPr>
              <a:t>首</a:t>
            </a:r>
            <a:endParaRPr lang="en-US" altLang="zh-TW" sz="1400" dirty="0">
              <a:ea typeface="DengXian" panose="02010600030101010101" pitchFamily="2" charset="-122"/>
            </a:endParaRPr>
          </a:p>
          <a:p>
            <a:r>
              <a:rPr lang="en-US" altLang="zh-TW" sz="1400" dirty="0">
                <a:ea typeface="DengXian" panose="02010600030101010101" pitchFamily="2" charset="-122"/>
              </a:rPr>
              <a:t>• sub: </a:t>
            </a:r>
            <a:r>
              <a:rPr lang="zh-CN" altLang="en-US" sz="1400" dirty="0">
                <a:ea typeface="DengXian" panose="02010600030101010101" pitchFamily="2" charset="-122"/>
              </a:rPr>
              <a:t>䒑自丷一丿目囗二</a:t>
            </a:r>
            <a:endParaRPr lang="en-US" altLang="zh-TW" sz="1400" dirty="0">
              <a:ea typeface="DengXian" panose="02010600030101010101" pitchFamily="2" charset="-122"/>
            </a:endParaRPr>
          </a:p>
          <a:p>
            <a:endParaRPr lang="en-US" altLang="zh-TW" sz="1400" dirty="0">
              <a:ea typeface="DengXian" panose="02010600030101010101" pitchFamily="2" charset="-122"/>
            </a:endParaRPr>
          </a:p>
          <a:p>
            <a:endParaRPr lang="en-US" sz="1400" dirty="0">
              <a:ea typeface="DengXian" panose="02010600030101010101" pitchFamily="2" charset="-122"/>
            </a:endParaRPr>
          </a:p>
        </p:txBody>
      </p:sp>
      <p:sp>
        <p:nvSpPr>
          <p:cNvPr id="11" name="Rectangle 10">
            <a:extLst>
              <a:ext uri="{FF2B5EF4-FFF2-40B4-BE49-F238E27FC236}">
                <a16:creationId xmlns:a16="http://schemas.microsoft.com/office/drawing/2014/main" id="{B42CB8B8-1F6D-72CF-CEB3-938A6768E49A}"/>
              </a:ext>
            </a:extLst>
          </p:cNvPr>
          <p:cNvSpPr/>
          <p:nvPr/>
        </p:nvSpPr>
        <p:spPr>
          <a:xfrm>
            <a:off x="5911702" y="5631664"/>
            <a:ext cx="6177261" cy="1162675"/>
          </a:xfrm>
          <a:prstGeom prst="rect">
            <a:avLst/>
          </a:prstGeom>
          <a:no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3" name="Picture 12">
            <a:extLst>
              <a:ext uri="{FF2B5EF4-FFF2-40B4-BE49-F238E27FC236}">
                <a16:creationId xmlns:a16="http://schemas.microsoft.com/office/drawing/2014/main" id="{337D500F-4CC8-68B7-70B5-9120F2556E7A}"/>
              </a:ext>
            </a:extLst>
          </p:cNvPr>
          <p:cNvPicPr>
            <a:picLocks noChangeAspect="1"/>
          </p:cNvPicPr>
          <p:nvPr/>
        </p:nvPicPr>
        <p:blipFill>
          <a:blip r:embed="rId4"/>
          <a:stretch>
            <a:fillRect/>
          </a:stretch>
        </p:blipFill>
        <p:spPr>
          <a:xfrm>
            <a:off x="352040" y="305052"/>
            <a:ext cx="5054885" cy="4928461"/>
          </a:xfrm>
          <a:prstGeom prst="rect">
            <a:avLst/>
          </a:prstGeom>
        </p:spPr>
      </p:pic>
      <p:pic>
        <p:nvPicPr>
          <p:cNvPr id="14" name="2024_11_10_163613">
            <a:hlinkClick r:id="" action="ppaction://media"/>
            <a:extLst>
              <a:ext uri="{FF2B5EF4-FFF2-40B4-BE49-F238E27FC236}">
                <a16:creationId xmlns:a16="http://schemas.microsoft.com/office/drawing/2014/main" id="{CF24E702-1EB9-38B7-B487-53AD1AD5FFF2}"/>
              </a:ext>
            </a:extLst>
          </p:cNvPr>
          <p:cNvPicPr>
            <a:picLocks noChangeAspect="1"/>
          </p:cNvPicPr>
          <p:nvPr>
            <a:videoFile r:link="rId2"/>
            <p:extLst>
              <p:ext uri="{DAA4B4D4-6D71-4841-9C94-3DE7FCFB9230}">
                <p14:media xmlns:p14="http://schemas.microsoft.com/office/powerpoint/2010/main" r:embed="rId1"/>
              </p:ext>
            </p:extLst>
          </p:nvPr>
        </p:nvPicPr>
        <p:blipFill>
          <a:blip r:embed="rId5"/>
          <a:stretch>
            <a:fillRect/>
          </a:stretch>
        </p:blipFill>
        <p:spPr>
          <a:xfrm>
            <a:off x="6744343" y="586792"/>
            <a:ext cx="5054884" cy="4987033"/>
          </a:xfrm>
          <a:prstGeom prst="rect">
            <a:avLst/>
          </a:prstGeom>
        </p:spPr>
      </p:pic>
      <p:cxnSp>
        <p:nvCxnSpPr>
          <p:cNvPr id="16" name="Straight Arrow Connector 15">
            <a:extLst>
              <a:ext uri="{FF2B5EF4-FFF2-40B4-BE49-F238E27FC236}">
                <a16:creationId xmlns:a16="http://schemas.microsoft.com/office/drawing/2014/main" id="{7DAB7F9B-C1F3-3E35-5514-6B081153F9DD}"/>
              </a:ext>
            </a:extLst>
          </p:cNvPr>
          <p:cNvCxnSpPr>
            <a:cxnSpLocks/>
          </p:cNvCxnSpPr>
          <p:nvPr/>
        </p:nvCxnSpPr>
        <p:spPr>
          <a:xfrm>
            <a:off x="2621666" y="586792"/>
            <a:ext cx="474562" cy="553314"/>
          </a:xfrm>
          <a:prstGeom prst="straightConnector1">
            <a:avLst/>
          </a:prstGeom>
          <a:ln>
            <a:tailEnd type="triangle"/>
          </a:ln>
        </p:spPr>
        <p:style>
          <a:lnRef idx="2">
            <a:schemeClr val="accent1"/>
          </a:lnRef>
          <a:fillRef idx="0">
            <a:schemeClr val="accent1"/>
          </a:fillRef>
          <a:effectRef idx="1">
            <a:schemeClr val="accent1"/>
          </a:effectRef>
          <a:fontRef idx="minor">
            <a:schemeClr val="tx1"/>
          </a:fontRef>
        </p:style>
      </p:cxnSp>
      <p:cxnSp>
        <p:nvCxnSpPr>
          <p:cNvPr id="18" name="Straight Arrow Connector 17">
            <a:extLst>
              <a:ext uri="{FF2B5EF4-FFF2-40B4-BE49-F238E27FC236}">
                <a16:creationId xmlns:a16="http://schemas.microsoft.com/office/drawing/2014/main" id="{E840FCA5-4ABE-DE5E-CB95-DB64AD0CE0AC}"/>
              </a:ext>
            </a:extLst>
          </p:cNvPr>
          <p:cNvCxnSpPr/>
          <p:nvPr/>
        </p:nvCxnSpPr>
        <p:spPr>
          <a:xfrm flipH="1">
            <a:off x="3958542" y="586792"/>
            <a:ext cx="347240" cy="553314"/>
          </a:xfrm>
          <a:prstGeom prst="straightConnector1">
            <a:avLst/>
          </a:prstGeom>
          <a:ln>
            <a:tailEnd type="triangle"/>
          </a:ln>
        </p:spPr>
        <p:style>
          <a:lnRef idx="2">
            <a:schemeClr val="accent1"/>
          </a:lnRef>
          <a:fillRef idx="0">
            <a:schemeClr val="accent1"/>
          </a:fillRef>
          <a:effectRef idx="1">
            <a:schemeClr val="accent1"/>
          </a:effectRef>
          <a:fontRef idx="minor">
            <a:schemeClr val="tx1"/>
          </a:fontRef>
        </p:style>
      </p:cxnSp>
      <p:cxnSp>
        <p:nvCxnSpPr>
          <p:cNvPr id="23" name="Straight Arrow Connector 22">
            <a:extLst>
              <a:ext uri="{FF2B5EF4-FFF2-40B4-BE49-F238E27FC236}">
                <a16:creationId xmlns:a16="http://schemas.microsoft.com/office/drawing/2014/main" id="{2A179C5F-1C3E-669E-CA23-48EA37CF0788}"/>
              </a:ext>
            </a:extLst>
          </p:cNvPr>
          <p:cNvCxnSpPr/>
          <p:nvPr/>
        </p:nvCxnSpPr>
        <p:spPr>
          <a:xfrm flipH="1">
            <a:off x="3287210" y="1624487"/>
            <a:ext cx="104172" cy="337422"/>
          </a:xfrm>
          <a:prstGeom prst="straightConnector1">
            <a:avLst/>
          </a:prstGeom>
          <a:ln>
            <a:tailEnd type="triangle"/>
          </a:ln>
        </p:spPr>
        <p:style>
          <a:lnRef idx="2">
            <a:schemeClr val="accent1"/>
          </a:lnRef>
          <a:fillRef idx="0">
            <a:schemeClr val="accent1"/>
          </a:fillRef>
          <a:effectRef idx="1">
            <a:schemeClr val="accent1"/>
          </a:effectRef>
          <a:fontRef idx="minor">
            <a:schemeClr val="tx1"/>
          </a:fontRef>
        </p:style>
      </p:cxnSp>
      <p:cxnSp>
        <p:nvCxnSpPr>
          <p:cNvPr id="25" name="Straight Arrow Connector 24">
            <a:extLst>
              <a:ext uri="{FF2B5EF4-FFF2-40B4-BE49-F238E27FC236}">
                <a16:creationId xmlns:a16="http://schemas.microsoft.com/office/drawing/2014/main" id="{50D38DE4-61DE-BB34-46F3-76054101A434}"/>
              </a:ext>
            </a:extLst>
          </p:cNvPr>
          <p:cNvCxnSpPr/>
          <p:nvPr/>
        </p:nvCxnSpPr>
        <p:spPr>
          <a:xfrm>
            <a:off x="2488557" y="2141316"/>
            <a:ext cx="0" cy="1927185"/>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27" name="Straight Connector 26">
            <a:extLst>
              <a:ext uri="{FF2B5EF4-FFF2-40B4-BE49-F238E27FC236}">
                <a16:creationId xmlns:a16="http://schemas.microsoft.com/office/drawing/2014/main" id="{67EAC01C-DF6F-09D2-3E90-05BA52DF3E7A}"/>
              </a:ext>
            </a:extLst>
          </p:cNvPr>
          <p:cNvCxnSpPr>
            <a:cxnSpLocks/>
          </p:cNvCxnSpPr>
          <p:nvPr/>
        </p:nvCxnSpPr>
        <p:spPr>
          <a:xfrm>
            <a:off x="2685327" y="2135529"/>
            <a:ext cx="1765139" cy="5787"/>
          </a:xfrm>
          <a:prstGeom prst="line">
            <a:avLst/>
          </a:prstGeom>
        </p:spPr>
        <p:style>
          <a:lnRef idx="2">
            <a:schemeClr val="accent1"/>
          </a:lnRef>
          <a:fillRef idx="0">
            <a:schemeClr val="accent1"/>
          </a:fillRef>
          <a:effectRef idx="1">
            <a:schemeClr val="accent1"/>
          </a:effectRef>
          <a:fontRef idx="minor">
            <a:schemeClr val="tx1"/>
          </a:fontRef>
        </p:style>
      </p:cxnSp>
      <p:cxnSp>
        <p:nvCxnSpPr>
          <p:cNvPr id="32" name="Straight Arrow Connector 31">
            <a:extLst>
              <a:ext uri="{FF2B5EF4-FFF2-40B4-BE49-F238E27FC236}">
                <a16:creationId xmlns:a16="http://schemas.microsoft.com/office/drawing/2014/main" id="{6B0C7CFC-B36F-C66E-A450-19A15492226B}"/>
              </a:ext>
            </a:extLst>
          </p:cNvPr>
          <p:cNvCxnSpPr/>
          <p:nvPr/>
        </p:nvCxnSpPr>
        <p:spPr>
          <a:xfrm>
            <a:off x="2685327" y="2777924"/>
            <a:ext cx="1493134" cy="0"/>
          </a:xfrm>
          <a:prstGeom prst="straightConnector1">
            <a:avLst/>
          </a:prstGeom>
          <a:ln>
            <a:tailEnd type="triangle"/>
          </a:ln>
        </p:spPr>
        <p:style>
          <a:lnRef idx="2">
            <a:schemeClr val="accent1"/>
          </a:lnRef>
          <a:fillRef idx="0">
            <a:schemeClr val="accent1"/>
          </a:fillRef>
          <a:effectRef idx="1">
            <a:schemeClr val="accent1"/>
          </a:effectRef>
          <a:fontRef idx="minor">
            <a:schemeClr val="tx1"/>
          </a:fontRef>
        </p:style>
      </p:cxnSp>
      <p:cxnSp>
        <p:nvCxnSpPr>
          <p:cNvPr id="34" name="Straight Arrow Connector 33">
            <a:extLst>
              <a:ext uri="{FF2B5EF4-FFF2-40B4-BE49-F238E27FC236}">
                <a16:creationId xmlns:a16="http://schemas.microsoft.com/office/drawing/2014/main" id="{6C8B508F-D5E1-C66B-C98D-91962E23B4E2}"/>
              </a:ext>
            </a:extLst>
          </p:cNvPr>
          <p:cNvCxnSpPr/>
          <p:nvPr/>
        </p:nvCxnSpPr>
        <p:spPr>
          <a:xfrm>
            <a:off x="2685327" y="3429000"/>
            <a:ext cx="1539432" cy="0"/>
          </a:xfrm>
          <a:prstGeom prst="straightConnector1">
            <a:avLst/>
          </a:prstGeom>
          <a:ln>
            <a:tailEnd type="triangle"/>
          </a:ln>
        </p:spPr>
        <p:style>
          <a:lnRef idx="2">
            <a:schemeClr val="accent1"/>
          </a:lnRef>
          <a:fillRef idx="0">
            <a:schemeClr val="accent1"/>
          </a:fillRef>
          <a:effectRef idx="1">
            <a:schemeClr val="accent1"/>
          </a:effectRef>
          <a:fontRef idx="minor">
            <a:schemeClr val="tx1"/>
          </a:fontRef>
        </p:style>
      </p:cxnSp>
      <p:cxnSp>
        <p:nvCxnSpPr>
          <p:cNvPr id="36" name="Straight Arrow Connector 35">
            <a:extLst>
              <a:ext uri="{FF2B5EF4-FFF2-40B4-BE49-F238E27FC236}">
                <a16:creationId xmlns:a16="http://schemas.microsoft.com/office/drawing/2014/main" id="{B9D5BAF3-7022-8CD9-1C8A-A736E7C8875C}"/>
              </a:ext>
            </a:extLst>
          </p:cNvPr>
          <p:cNvCxnSpPr/>
          <p:nvPr/>
        </p:nvCxnSpPr>
        <p:spPr>
          <a:xfrm>
            <a:off x="2685327" y="4068501"/>
            <a:ext cx="1562582" cy="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38" name="Straight Arrow Connector 37">
            <a:extLst>
              <a:ext uri="{FF2B5EF4-FFF2-40B4-BE49-F238E27FC236}">
                <a16:creationId xmlns:a16="http://schemas.microsoft.com/office/drawing/2014/main" id="{12D2DCCE-72D1-1EA4-970F-A1032A60EBFE}"/>
              </a:ext>
            </a:extLst>
          </p:cNvPr>
          <p:cNvCxnSpPr>
            <a:cxnSpLocks/>
          </p:cNvCxnSpPr>
          <p:nvPr/>
        </p:nvCxnSpPr>
        <p:spPr>
          <a:xfrm>
            <a:off x="920187" y="897038"/>
            <a:ext cx="555585" cy="630820"/>
          </a:xfrm>
          <a:prstGeom prst="straightConnector1">
            <a:avLst/>
          </a:prstGeom>
          <a:ln>
            <a:tailEnd type="triangle"/>
          </a:ln>
        </p:spPr>
        <p:style>
          <a:lnRef idx="2">
            <a:schemeClr val="accent1"/>
          </a:lnRef>
          <a:fillRef idx="0">
            <a:schemeClr val="accent1"/>
          </a:fillRef>
          <a:effectRef idx="1">
            <a:schemeClr val="accent1"/>
          </a:effectRef>
          <a:fontRef idx="minor">
            <a:schemeClr val="tx1"/>
          </a:fontRef>
        </p:style>
      </p:cxnSp>
      <p:cxnSp>
        <p:nvCxnSpPr>
          <p:cNvPr id="42" name="Straight Connector 41">
            <a:extLst>
              <a:ext uri="{FF2B5EF4-FFF2-40B4-BE49-F238E27FC236}">
                <a16:creationId xmlns:a16="http://schemas.microsoft.com/office/drawing/2014/main" id="{97E795DE-A423-6FC2-A7F8-9D8B2BB348B8}"/>
              </a:ext>
            </a:extLst>
          </p:cNvPr>
          <p:cNvCxnSpPr>
            <a:cxnSpLocks/>
          </p:cNvCxnSpPr>
          <p:nvPr/>
        </p:nvCxnSpPr>
        <p:spPr>
          <a:xfrm>
            <a:off x="625033" y="2385852"/>
            <a:ext cx="763929" cy="10107"/>
          </a:xfrm>
          <a:prstGeom prst="line">
            <a:avLst/>
          </a:prstGeom>
        </p:spPr>
        <p:style>
          <a:lnRef idx="2">
            <a:schemeClr val="accent1"/>
          </a:lnRef>
          <a:fillRef idx="0">
            <a:schemeClr val="accent1"/>
          </a:fillRef>
          <a:effectRef idx="1">
            <a:schemeClr val="accent1"/>
          </a:effectRef>
          <a:fontRef idx="minor">
            <a:schemeClr val="tx1"/>
          </a:fontRef>
        </p:style>
      </p:cxnSp>
      <p:cxnSp>
        <p:nvCxnSpPr>
          <p:cNvPr id="56" name="Straight Arrow Connector 55">
            <a:extLst>
              <a:ext uri="{FF2B5EF4-FFF2-40B4-BE49-F238E27FC236}">
                <a16:creationId xmlns:a16="http://schemas.microsoft.com/office/drawing/2014/main" id="{42FA54CC-8949-3B14-FFC0-48444A3EFFFB}"/>
              </a:ext>
            </a:extLst>
          </p:cNvPr>
          <p:cNvCxnSpPr>
            <a:cxnSpLocks/>
          </p:cNvCxnSpPr>
          <p:nvPr/>
        </p:nvCxnSpPr>
        <p:spPr>
          <a:xfrm>
            <a:off x="2611483" y="578150"/>
            <a:ext cx="474562" cy="553314"/>
          </a:xfrm>
          <a:prstGeom prst="straightConnector1">
            <a:avLst/>
          </a:prstGeom>
          <a:ln>
            <a:tailEnd type="triangle"/>
          </a:ln>
        </p:spPr>
        <p:style>
          <a:lnRef idx="2">
            <a:schemeClr val="accent1"/>
          </a:lnRef>
          <a:fillRef idx="0">
            <a:schemeClr val="accent1"/>
          </a:fillRef>
          <a:effectRef idx="1">
            <a:schemeClr val="accent1"/>
          </a:effectRef>
          <a:fontRef idx="minor">
            <a:schemeClr val="tx1"/>
          </a:fontRef>
        </p:style>
      </p:cxnSp>
      <p:cxnSp>
        <p:nvCxnSpPr>
          <p:cNvPr id="57" name="Straight Arrow Connector 56">
            <a:extLst>
              <a:ext uri="{FF2B5EF4-FFF2-40B4-BE49-F238E27FC236}">
                <a16:creationId xmlns:a16="http://schemas.microsoft.com/office/drawing/2014/main" id="{98859358-80AD-71D5-F25D-CB9A3B3EA451}"/>
              </a:ext>
            </a:extLst>
          </p:cNvPr>
          <p:cNvCxnSpPr/>
          <p:nvPr/>
        </p:nvCxnSpPr>
        <p:spPr>
          <a:xfrm flipH="1">
            <a:off x="3948359" y="578150"/>
            <a:ext cx="347240" cy="553314"/>
          </a:xfrm>
          <a:prstGeom prst="straightConnector1">
            <a:avLst/>
          </a:prstGeom>
          <a:ln>
            <a:tailEnd type="triangle"/>
          </a:ln>
        </p:spPr>
        <p:style>
          <a:lnRef idx="2">
            <a:schemeClr val="accent1"/>
          </a:lnRef>
          <a:fillRef idx="0">
            <a:schemeClr val="accent1"/>
          </a:fillRef>
          <a:effectRef idx="1">
            <a:schemeClr val="accent1"/>
          </a:effectRef>
          <a:fontRef idx="minor">
            <a:schemeClr val="tx1"/>
          </a:fontRef>
        </p:style>
      </p:cxnSp>
      <p:cxnSp>
        <p:nvCxnSpPr>
          <p:cNvPr id="59" name="Straight Arrow Connector 58">
            <a:extLst>
              <a:ext uri="{FF2B5EF4-FFF2-40B4-BE49-F238E27FC236}">
                <a16:creationId xmlns:a16="http://schemas.microsoft.com/office/drawing/2014/main" id="{7E471B17-28A7-2F50-30A5-EEA5D94CCB38}"/>
              </a:ext>
            </a:extLst>
          </p:cNvPr>
          <p:cNvCxnSpPr/>
          <p:nvPr/>
        </p:nvCxnSpPr>
        <p:spPr>
          <a:xfrm flipH="1">
            <a:off x="3277027" y="1615845"/>
            <a:ext cx="104172" cy="337422"/>
          </a:xfrm>
          <a:prstGeom prst="straightConnector1">
            <a:avLst/>
          </a:prstGeom>
          <a:ln>
            <a:tailEnd type="triangle"/>
          </a:ln>
        </p:spPr>
        <p:style>
          <a:lnRef idx="2">
            <a:schemeClr val="accent1"/>
          </a:lnRef>
          <a:fillRef idx="0">
            <a:schemeClr val="accent1"/>
          </a:fillRef>
          <a:effectRef idx="1">
            <a:schemeClr val="accent1"/>
          </a:effectRef>
          <a:fontRef idx="minor">
            <a:schemeClr val="tx1"/>
          </a:fontRef>
        </p:style>
      </p:cxnSp>
      <p:cxnSp>
        <p:nvCxnSpPr>
          <p:cNvPr id="60" name="Straight Connector 59">
            <a:extLst>
              <a:ext uri="{FF2B5EF4-FFF2-40B4-BE49-F238E27FC236}">
                <a16:creationId xmlns:a16="http://schemas.microsoft.com/office/drawing/2014/main" id="{3132554B-CA72-7A3E-1A53-3C32F9142227}"/>
              </a:ext>
            </a:extLst>
          </p:cNvPr>
          <p:cNvCxnSpPr>
            <a:cxnSpLocks/>
          </p:cNvCxnSpPr>
          <p:nvPr/>
        </p:nvCxnSpPr>
        <p:spPr>
          <a:xfrm>
            <a:off x="2675144" y="2126887"/>
            <a:ext cx="1765139" cy="5787"/>
          </a:xfrm>
          <a:prstGeom prst="line">
            <a:avLst/>
          </a:prstGeom>
        </p:spPr>
        <p:style>
          <a:lnRef idx="2">
            <a:schemeClr val="accent1"/>
          </a:lnRef>
          <a:fillRef idx="0">
            <a:schemeClr val="accent1"/>
          </a:fillRef>
          <a:effectRef idx="1">
            <a:schemeClr val="accent1"/>
          </a:effectRef>
          <a:fontRef idx="minor">
            <a:schemeClr val="tx1"/>
          </a:fontRef>
        </p:style>
      </p:cxnSp>
      <p:cxnSp>
        <p:nvCxnSpPr>
          <p:cNvPr id="62" name="Straight Arrow Connector 61">
            <a:extLst>
              <a:ext uri="{FF2B5EF4-FFF2-40B4-BE49-F238E27FC236}">
                <a16:creationId xmlns:a16="http://schemas.microsoft.com/office/drawing/2014/main" id="{E98843D6-F606-16A6-82E6-2152E54D7C47}"/>
              </a:ext>
            </a:extLst>
          </p:cNvPr>
          <p:cNvCxnSpPr/>
          <p:nvPr/>
        </p:nvCxnSpPr>
        <p:spPr>
          <a:xfrm>
            <a:off x="2675144" y="2769282"/>
            <a:ext cx="1493134" cy="0"/>
          </a:xfrm>
          <a:prstGeom prst="straightConnector1">
            <a:avLst/>
          </a:prstGeom>
          <a:ln>
            <a:tailEnd type="triangle"/>
          </a:ln>
        </p:spPr>
        <p:style>
          <a:lnRef idx="2">
            <a:schemeClr val="accent1"/>
          </a:lnRef>
          <a:fillRef idx="0">
            <a:schemeClr val="accent1"/>
          </a:fillRef>
          <a:effectRef idx="1">
            <a:schemeClr val="accent1"/>
          </a:effectRef>
          <a:fontRef idx="minor">
            <a:schemeClr val="tx1"/>
          </a:fontRef>
        </p:style>
      </p:cxnSp>
      <p:cxnSp>
        <p:nvCxnSpPr>
          <p:cNvPr id="63" name="Straight Arrow Connector 62">
            <a:extLst>
              <a:ext uri="{FF2B5EF4-FFF2-40B4-BE49-F238E27FC236}">
                <a16:creationId xmlns:a16="http://schemas.microsoft.com/office/drawing/2014/main" id="{07655234-DBAA-812A-4BA2-9D248080D81E}"/>
              </a:ext>
            </a:extLst>
          </p:cNvPr>
          <p:cNvCxnSpPr>
            <a:cxnSpLocks/>
          </p:cNvCxnSpPr>
          <p:nvPr/>
        </p:nvCxnSpPr>
        <p:spPr>
          <a:xfrm>
            <a:off x="910004" y="888396"/>
            <a:ext cx="555585" cy="630820"/>
          </a:xfrm>
          <a:prstGeom prst="straightConnector1">
            <a:avLst/>
          </a:prstGeom>
          <a:ln>
            <a:tailEnd type="triangle"/>
          </a:ln>
        </p:spPr>
        <p:style>
          <a:lnRef idx="2">
            <a:schemeClr val="accent1"/>
          </a:lnRef>
          <a:fillRef idx="0">
            <a:schemeClr val="accent1"/>
          </a:fillRef>
          <a:effectRef idx="1">
            <a:schemeClr val="accent1"/>
          </a:effectRef>
          <a:fontRef idx="minor">
            <a:schemeClr val="tx1"/>
          </a:fontRef>
        </p:style>
      </p:cxnSp>
      <p:cxnSp>
        <p:nvCxnSpPr>
          <p:cNvPr id="64" name="Straight Connector 63">
            <a:extLst>
              <a:ext uri="{FF2B5EF4-FFF2-40B4-BE49-F238E27FC236}">
                <a16:creationId xmlns:a16="http://schemas.microsoft.com/office/drawing/2014/main" id="{BD7CEE2A-51D7-A15F-6AA6-7085F31A04A2}"/>
              </a:ext>
            </a:extLst>
          </p:cNvPr>
          <p:cNvCxnSpPr>
            <a:cxnSpLocks/>
          </p:cNvCxnSpPr>
          <p:nvPr/>
        </p:nvCxnSpPr>
        <p:spPr>
          <a:xfrm>
            <a:off x="614850" y="2377210"/>
            <a:ext cx="763929" cy="10107"/>
          </a:xfrm>
          <a:prstGeom prst="line">
            <a:avLst/>
          </a:prstGeom>
        </p:spPr>
        <p:style>
          <a:lnRef idx="2">
            <a:schemeClr val="accent1"/>
          </a:lnRef>
          <a:fillRef idx="0">
            <a:schemeClr val="accent1"/>
          </a:fillRef>
          <a:effectRef idx="1">
            <a:schemeClr val="accent1"/>
          </a:effectRef>
          <a:fontRef idx="minor">
            <a:schemeClr val="tx1"/>
          </a:fontRef>
        </p:style>
      </p:cxnSp>
      <p:cxnSp>
        <p:nvCxnSpPr>
          <p:cNvPr id="69" name="Straight Arrow Connector 68">
            <a:extLst>
              <a:ext uri="{FF2B5EF4-FFF2-40B4-BE49-F238E27FC236}">
                <a16:creationId xmlns:a16="http://schemas.microsoft.com/office/drawing/2014/main" id="{831A40B2-CFB8-A378-D715-799C1E1A296C}"/>
              </a:ext>
            </a:extLst>
          </p:cNvPr>
          <p:cNvCxnSpPr/>
          <p:nvPr/>
        </p:nvCxnSpPr>
        <p:spPr>
          <a:xfrm>
            <a:off x="2685327" y="3441477"/>
            <a:ext cx="1539432" cy="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70" name="Straight Arrow Connector 69">
            <a:extLst>
              <a:ext uri="{FF2B5EF4-FFF2-40B4-BE49-F238E27FC236}">
                <a16:creationId xmlns:a16="http://schemas.microsoft.com/office/drawing/2014/main" id="{FBA31CF5-5E3D-C7E8-B140-2E12DFB48511}"/>
              </a:ext>
            </a:extLst>
          </p:cNvPr>
          <p:cNvCxnSpPr>
            <a:cxnSpLocks/>
          </p:cNvCxnSpPr>
          <p:nvPr/>
        </p:nvCxnSpPr>
        <p:spPr>
          <a:xfrm>
            <a:off x="2611483" y="590627"/>
            <a:ext cx="474562" cy="553314"/>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71" name="Straight Arrow Connector 70">
            <a:extLst>
              <a:ext uri="{FF2B5EF4-FFF2-40B4-BE49-F238E27FC236}">
                <a16:creationId xmlns:a16="http://schemas.microsoft.com/office/drawing/2014/main" id="{FD011FE1-40A5-B9E0-7BBA-8841A08458CA}"/>
              </a:ext>
            </a:extLst>
          </p:cNvPr>
          <p:cNvCxnSpPr/>
          <p:nvPr/>
        </p:nvCxnSpPr>
        <p:spPr>
          <a:xfrm flipH="1">
            <a:off x="3948359" y="590627"/>
            <a:ext cx="347240" cy="553314"/>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72" name="Straight Arrow Connector 71">
            <a:extLst>
              <a:ext uri="{FF2B5EF4-FFF2-40B4-BE49-F238E27FC236}">
                <a16:creationId xmlns:a16="http://schemas.microsoft.com/office/drawing/2014/main" id="{9872B2A8-2EA3-1C9D-F894-1773C795C38F}"/>
              </a:ext>
            </a:extLst>
          </p:cNvPr>
          <p:cNvCxnSpPr/>
          <p:nvPr/>
        </p:nvCxnSpPr>
        <p:spPr>
          <a:xfrm>
            <a:off x="2032749" y="1392797"/>
            <a:ext cx="3044142" cy="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73" name="Straight Arrow Connector 72">
            <a:extLst>
              <a:ext uri="{FF2B5EF4-FFF2-40B4-BE49-F238E27FC236}">
                <a16:creationId xmlns:a16="http://schemas.microsoft.com/office/drawing/2014/main" id="{401250EF-CDBC-6BCD-2692-B1A82DCC8920}"/>
              </a:ext>
            </a:extLst>
          </p:cNvPr>
          <p:cNvCxnSpPr/>
          <p:nvPr/>
        </p:nvCxnSpPr>
        <p:spPr>
          <a:xfrm flipH="1">
            <a:off x="3277027" y="1628322"/>
            <a:ext cx="104172" cy="337422"/>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74" name="Straight Connector 73">
            <a:extLst>
              <a:ext uri="{FF2B5EF4-FFF2-40B4-BE49-F238E27FC236}">
                <a16:creationId xmlns:a16="http://schemas.microsoft.com/office/drawing/2014/main" id="{1E1028ED-112F-3790-B258-0D654C7D1593}"/>
              </a:ext>
            </a:extLst>
          </p:cNvPr>
          <p:cNvCxnSpPr>
            <a:cxnSpLocks/>
          </p:cNvCxnSpPr>
          <p:nvPr/>
        </p:nvCxnSpPr>
        <p:spPr>
          <a:xfrm>
            <a:off x="2675144" y="2139364"/>
            <a:ext cx="1765139" cy="5787"/>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75" name="Straight Arrow Connector 74">
            <a:extLst>
              <a:ext uri="{FF2B5EF4-FFF2-40B4-BE49-F238E27FC236}">
                <a16:creationId xmlns:a16="http://schemas.microsoft.com/office/drawing/2014/main" id="{4738A53D-F375-F0D7-A72F-61A9236B5C57}"/>
              </a:ext>
            </a:extLst>
          </p:cNvPr>
          <p:cNvCxnSpPr/>
          <p:nvPr/>
        </p:nvCxnSpPr>
        <p:spPr>
          <a:xfrm>
            <a:off x="4435888" y="2126887"/>
            <a:ext cx="0" cy="1927185"/>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76" name="Straight Arrow Connector 75">
            <a:extLst>
              <a:ext uri="{FF2B5EF4-FFF2-40B4-BE49-F238E27FC236}">
                <a16:creationId xmlns:a16="http://schemas.microsoft.com/office/drawing/2014/main" id="{74D72661-9365-0CC9-A6B0-425EBB03D99D}"/>
              </a:ext>
            </a:extLst>
          </p:cNvPr>
          <p:cNvCxnSpPr/>
          <p:nvPr/>
        </p:nvCxnSpPr>
        <p:spPr>
          <a:xfrm>
            <a:off x="2675144" y="2781759"/>
            <a:ext cx="1493134" cy="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77" name="Straight Arrow Connector 76">
            <a:extLst>
              <a:ext uri="{FF2B5EF4-FFF2-40B4-BE49-F238E27FC236}">
                <a16:creationId xmlns:a16="http://schemas.microsoft.com/office/drawing/2014/main" id="{4BA7B7F8-184D-3FAF-BAAA-8DB3C95DC7BB}"/>
              </a:ext>
            </a:extLst>
          </p:cNvPr>
          <p:cNvCxnSpPr>
            <a:cxnSpLocks/>
          </p:cNvCxnSpPr>
          <p:nvPr/>
        </p:nvCxnSpPr>
        <p:spPr>
          <a:xfrm>
            <a:off x="910004" y="900873"/>
            <a:ext cx="555585" cy="63082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78" name="Straight Connector 77">
            <a:extLst>
              <a:ext uri="{FF2B5EF4-FFF2-40B4-BE49-F238E27FC236}">
                <a16:creationId xmlns:a16="http://schemas.microsoft.com/office/drawing/2014/main" id="{3DF6AF01-D417-87BA-90B5-7F8A0B96E8F8}"/>
              </a:ext>
            </a:extLst>
          </p:cNvPr>
          <p:cNvCxnSpPr>
            <a:cxnSpLocks/>
          </p:cNvCxnSpPr>
          <p:nvPr/>
        </p:nvCxnSpPr>
        <p:spPr>
          <a:xfrm>
            <a:off x="614850" y="2389687"/>
            <a:ext cx="763929" cy="10107"/>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79" name="Straight Arrow Connector 78">
            <a:extLst>
              <a:ext uri="{FF2B5EF4-FFF2-40B4-BE49-F238E27FC236}">
                <a16:creationId xmlns:a16="http://schemas.microsoft.com/office/drawing/2014/main" id="{94ADD651-BB44-FC22-B9CC-8D36C653D5EB}"/>
              </a:ext>
            </a:extLst>
          </p:cNvPr>
          <p:cNvCxnSpPr/>
          <p:nvPr/>
        </p:nvCxnSpPr>
        <p:spPr>
          <a:xfrm>
            <a:off x="1378779" y="2377210"/>
            <a:ext cx="0" cy="1672542"/>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80" name="Straight Connector 79">
            <a:extLst>
              <a:ext uri="{FF2B5EF4-FFF2-40B4-BE49-F238E27FC236}">
                <a16:creationId xmlns:a16="http://schemas.microsoft.com/office/drawing/2014/main" id="{E1D4F53D-93CB-0FBB-5749-7C88079BDF1D}"/>
              </a:ext>
            </a:extLst>
          </p:cNvPr>
          <p:cNvCxnSpPr>
            <a:cxnSpLocks/>
          </p:cNvCxnSpPr>
          <p:nvPr/>
        </p:nvCxnSpPr>
        <p:spPr>
          <a:xfrm flipV="1">
            <a:off x="817728" y="4317872"/>
            <a:ext cx="607671" cy="393539"/>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81" name="Straight Connector 80">
            <a:extLst>
              <a:ext uri="{FF2B5EF4-FFF2-40B4-BE49-F238E27FC236}">
                <a16:creationId xmlns:a16="http://schemas.microsoft.com/office/drawing/2014/main" id="{C1D72108-2420-6C98-E677-889BF512F616}"/>
              </a:ext>
            </a:extLst>
          </p:cNvPr>
          <p:cNvCxnSpPr>
            <a:cxnSpLocks/>
          </p:cNvCxnSpPr>
          <p:nvPr/>
        </p:nvCxnSpPr>
        <p:spPr>
          <a:xfrm>
            <a:off x="1425399" y="4317872"/>
            <a:ext cx="1898248" cy="591776"/>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82" name="Straight Arrow Connector 81">
            <a:extLst>
              <a:ext uri="{FF2B5EF4-FFF2-40B4-BE49-F238E27FC236}">
                <a16:creationId xmlns:a16="http://schemas.microsoft.com/office/drawing/2014/main" id="{3052C71A-2A16-3FA6-03DB-97BB99C66725}"/>
              </a:ext>
            </a:extLst>
          </p:cNvPr>
          <p:cNvCxnSpPr/>
          <p:nvPr/>
        </p:nvCxnSpPr>
        <p:spPr>
          <a:xfrm flipV="1">
            <a:off x="3323647" y="4798220"/>
            <a:ext cx="1620456" cy="111428"/>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sp>
        <p:nvSpPr>
          <p:cNvPr id="83" name="TextBox 82">
            <a:extLst>
              <a:ext uri="{FF2B5EF4-FFF2-40B4-BE49-F238E27FC236}">
                <a16:creationId xmlns:a16="http://schemas.microsoft.com/office/drawing/2014/main" id="{E310EF49-37A5-2360-157E-858377BE4A14}"/>
              </a:ext>
            </a:extLst>
          </p:cNvPr>
          <p:cNvSpPr txBox="1"/>
          <p:nvPr/>
        </p:nvSpPr>
        <p:spPr>
          <a:xfrm>
            <a:off x="2393143" y="177520"/>
            <a:ext cx="457045" cy="369332"/>
          </a:xfrm>
          <a:prstGeom prst="rect">
            <a:avLst/>
          </a:prstGeom>
          <a:noFill/>
        </p:spPr>
        <p:txBody>
          <a:bodyPr wrap="square" rtlCol="0">
            <a:spAutoFit/>
          </a:bodyPr>
          <a:lstStyle/>
          <a:p>
            <a:r>
              <a:rPr lang="en-US" b="1" dirty="0"/>
              <a:t>1</a:t>
            </a:r>
          </a:p>
        </p:txBody>
      </p:sp>
      <p:sp>
        <p:nvSpPr>
          <p:cNvPr id="84" name="TextBox 83">
            <a:extLst>
              <a:ext uri="{FF2B5EF4-FFF2-40B4-BE49-F238E27FC236}">
                <a16:creationId xmlns:a16="http://schemas.microsoft.com/office/drawing/2014/main" id="{2199D31A-7A7F-B845-B56F-0E7E3EE30883}"/>
              </a:ext>
            </a:extLst>
          </p:cNvPr>
          <p:cNvSpPr txBox="1"/>
          <p:nvPr/>
        </p:nvSpPr>
        <p:spPr>
          <a:xfrm>
            <a:off x="4284024" y="169003"/>
            <a:ext cx="438359" cy="369332"/>
          </a:xfrm>
          <a:prstGeom prst="rect">
            <a:avLst/>
          </a:prstGeom>
          <a:noFill/>
        </p:spPr>
        <p:txBody>
          <a:bodyPr wrap="square" rtlCol="0">
            <a:spAutoFit/>
          </a:bodyPr>
          <a:lstStyle/>
          <a:p>
            <a:r>
              <a:rPr lang="en-US" b="1" dirty="0"/>
              <a:t>2</a:t>
            </a:r>
          </a:p>
        </p:txBody>
      </p:sp>
      <p:sp>
        <p:nvSpPr>
          <p:cNvPr id="85" name="TextBox 84">
            <a:extLst>
              <a:ext uri="{FF2B5EF4-FFF2-40B4-BE49-F238E27FC236}">
                <a16:creationId xmlns:a16="http://schemas.microsoft.com/office/drawing/2014/main" id="{736728CB-519B-8023-6CA2-242A2370E0C7}"/>
              </a:ext>
            </a:extLst>
          </p:cNvPr>
          <p:cNvSpPr txBox="1"/>
          <p:nvPr/>
        </p:nvSpPr>
        <p:spPr>
          <a:xfrm>
            <a:off x="1970481" y="888396"/>
            <a:ext cx="367605" cy="369332"/>
          </a:xfrm>
          <a:prstGeom prst="rect">
            <a:avLst/>
          </a:prstGeom>
          <a:noFill/>
        </p:spPr>
        <p:txBody>
          <a:bodyPr wrap="square" rtlCol="0">
            <a:spAutoFit/>
          </a:bodyPr>
          <a:lstStyle/>
          <a:p>
            <a:r>
              <a:rPr lang="en-US" b="1" dirty="0"/>
              <a:t>3</a:t>
            </a:r>
          </a:p>
        </p:txBody>
      </p:sp>
      <p:sp>
        <p:nvSpPr>
          <p:cNvPr id="86" name="TextBox 85">
            <a:extLst>
              <a:ext uri="{FF2B5EF4-FFF2-40B4-BE49-F238E27FC236}">
                <a16:creationId xmlns:a16="http://schemas.microsoft.com/office/drawing/2014/main" id="{092A5B9F-6202-7759-6D08-22103D3C0817}"/>
              </a:ext>
            </a:extLst>
          </p:cNvPr>
          <p:cNvSpPr txBox="1"/>
          <p:nvPr/>
        </p:nvSpPr>
        <p:spPr>
          <a:xfrm>
            <a:off x="3583757" y="1579571"/>
            <a:ext cx="584521" cy="369332"/>
          </a:xfrm>
          <a:prstGeom prst="rect">
            <a:avLst/>
          </a:prstGeom>
          <a:noFill/>
        </p:spPr>
        <p:txBody>
          <a:bodyPr wrap="square" rtlCol="0">
            <a:spAutoFit/>
          </a:bodyPr>
          <a:lstStyle/>
          <a:p>
            <a:r>
              <a:rPr lang="en-US" b="1" dirty="0"/>
              <a:t>4</a:t>
            </a:r>
          </a:p>
        </p:txBody>
      </p:sp>
      <p:sp>
        <p:nvSpPr>
          <p:cNvPr id="87" name="TextBox 86">
            <a:extLst>
              <a:ext uri="{FF2B5EF4-FFF2-40B4-BE49-F238E27FC236}">
                <a16:creationId xmlns:a16="http://schemas.microsoft.com/office/drawing/2014/main" id="{820AD248-3550-AC9D-38AC-5955B7C1182A}"/>
              </a:ext>
            </a:extLst>
          </p:cNvPr>
          <p:cNvSpPr txBox="1"/>
          <p:nvPr/>
        </p:nvSpPr>
        <p:spPr>
          <a:xfrm>
            <a:off x="2039545" y="2183902"/>
            <a:ext cx="343447" cy="369332"/>
          </a:xfrm>
          <a:prstGeom prst="rect">
            <a:avLst/>
          </a:prstGeom>
          <a:noFill/>
        </p:spPr>
        <p:txBody>
          <a:bodyPr wrap="square" rtlCol="0">
            <a:spAutoFit/>
          </a:bodyPr>
          <a:lstStyle/>
          <a:p>
            <a:r>
              <a:rPr lang="en-US" b="1" dirty="0"/>
              <a:t>5</a:t>
            </a:r>
          </a:p>
        </p:txBody>
      </p:sp>
      <p:sp>
        <p:nvSpPr>
          <p:cNvPr id="88" name="TextBox 87">
            <a:extLst>
              <a:ext uri="{FF2B5EF4-FFF2-40B4-BE49-F238E27FC236}">
                <a16:creationId xmlns:a16="http://schemas.microsoft.com/office/drawing/2014/main" id="{7D9924B4-A1D5-9E66-0073-9A614037A226}"/>
              </a:ext>
            </a:extLst>
          </p:cNvPr>
          <p:cNvSpPr txBox="1"/>
          <p:nvPr/>
        </p:nvSpPr>
        <p:spPr>
          <a:xfrm>
            <a:off x="2626258" y="1680113"/>
            <a:ext cx="366327" cy="369332"/>
          </a:xfrm>
          <a:prstGeom prst="rect">
            <a:avLst/>
          </a:prstGeom>
          <a:noFill/>
        </p:spPr>
        <p:txBody>
          <a:bodyPr wrap="square" rtlCol="0">
            <a:spAutoFit/>
          </a:bodyPr>
          <a:lstStyle/>
          <a:p>
            <a:r>
              <a:rPr lang="en-US" b="1" dirty="0"/>
              <a:t>6</a:t>
            </a:r>
          </a:p>
        </p:txBody>
      </p:sp>
      <p:sp>
        <p:nvSpPr>
          <p:cNvPr id="89" name="TextBox 88">
            <a:extLst>
              <a:ext uri="{FF2B5EF4-FFF2-40B4-BE49-F238E27FC236}">
                <a16:creationId xmlns:a16="http://schemas.microsoft.com/office/drawing/2014/main" id="{F1E17BF6-4D6C-752A-E277-28AD1787D08A}"/>
              </a:ext>
            </a:extLst>
          </p:cNvPr>
          <p:cNvSpPr txBox="1"/>
          <p:nvPr/>
        </p:nvSpPr>
        <p:spPr>
          <a:xfrm>
            <a:off x="2935033" y="2321566"/>
            <a:ext cx="388614" cy="369332"/>
          </a:xfrm>
          <a:prstGeom prst="rect">
            <a:avLst/>
          </a:prstGeom>
          <a:noFill/>
        </p:spPr>
        <p:txBody>
          <a:bodyPr wrap="square" rtlCol="0">
            <a:spAutoFit/>
          </a:bodyPr>
          <a:lstStyle/>
          <a:p>
            <a:r>
              <a:rPr lang="en-US" b="1" dirty="0"/>
              <a:t>7</a:t>
            </a:r>
          </a:p>
        </p:txBody>
      </p:sp>
      <p:sp>
        <p:nvSpPr>
          <p:cNvPr id="90" name="TextBox 89">
            <a:extLst>
              <a:ext uri="{FF2B5EF4-FFF2-40B4-BE49-F238E27FC236}">
                <a16:creationId xmlns:a16="http://schemas.microsoft.com/office/drawing/2014/main" id="{7F57B4FA-3802-BD9A-131C-122F0038883E}"/>
              </a:ext>
            </a:extLst>
          </p:cNvPr>
          <p:cNvSpPr txBox="1"/>
          <p:nvPr/>
        </p:nvSpPr>
        <p:spPr>
          <a:xfrm>
            <a:off x="3170346" y="2953578"/>
            <a:ext cx="421706" cy="376998"/>
          </a:xfrm>
          <a:prstGeom prst="rect">
            <a:avLst/>
          </a:prstGeom>
          <a:noFill/>
        </p:spPr>
        <p:txBody>
          <a:bodyPr wrap="square" rtlCol="0">
            <a:spAutoFit/>
          </a:bodyPr>
          <a:lstStyle/>
          <a:p>
            <a:r>
              <a:rPr lang="en-US" b="1" dirty="0"/>
              <a:t>8</a:t>
            </a:r>
          </a:p>
        </p:txBody>
      </p:sp>
      <p:sp>
        <p:nvSpPr>
          <p:cNvPr id="91" name="TextBox 90">
            <a:extLst>
              <a:ext uri="{FF2B5EF4-FFF2-40B4-BE49-F238E27FC236}">
                <a16:creationId xmlns:a16="http://schemas.microsoft.com/office/drawing/2014/main" id="{3F0B068A-F1A8-E680-4FDF-83CFB7C0389B}"/>
              </a:ext>
            </a:extLst>
          </p:cNvPr>
          <p:cNvSpPr txBox="1"/>
          <p:nvPr/>
        </p:nvSpPr>
        <p:spPr>
          <a:xfrm>
            <a:off x="3464852" y="3609463"/>
            <a:ext cx="424241" cy="369332"/>
          </a:xfrm>
          <a:prstGeom prst="rect">
            <a:avLst/>
          </a:prstGeom>
          <a:noFill/>
        </p:spPr>
        <p:txBody>
          <a:bodyPr wrap="square" rtlCol="0">
            <a:spAutoFit/>
          </a:bodyPr>
          <a:lstStyle/>
          <a:p>
            <a:r>
              <a:rPr lang="en-US" b="1" dirty="0"/>
              <a:t>9</a:t>
            </a:r>
          </a:p>
        </p:txBody>
      </p:sp>
      <p:sp>
        <p:nvSpPr>
          <p:cNvPr id="93" name="TextBox 92">
            <a:extLst>
              <a:ext uri="{FF2B5EF4-FFF2-40B4-BE49-F238E27FC236}">
                <a16:creationId xmlns:a16="http://schemas.microsoft.com/office/drawing/2014/main" id="{8F81702F-7B47-166D-3C0F-B9F0E7342EE6}"/>
              </a:ext>
            </a:extLst>
          </p:cNvPr>
          <p:cNvSpPr txBox="1"/>
          <p:nvPr/>
        </p:nvSpPr>
        <p:spPr>
          <a:xfrm>
            <a:off x="444074" y="498886"/>
            <a:ext cx="607267" cy="369332"/>
          </a:xfrm>
          <a:prstGeom prst="rect">
            <a:avLst/>
          </a:prstGeom>
          <a:noFill/>
        </p:spPr>
        <p:txBody>
          <a:bodyPr wrap="square" rtlCol="0">
            <a:spAutoFit/>
          </a:bodyPr>
          <a:lstStyle/>
          <a:p>
            <a:r>
              <a:rPr lang="en-US" b="1" dirty="0"/>
              <a:t>10</a:t>
            </a:r>
          </a:p>
        </p:txBody>
      </p:sp>
      <p:sp>
        <p:nvSpPr>
          <p:cNvPr id="94" name="TextBox 93">
            <a:extLst>
              <a:ext uri="{FF2B5EF4-FFF2-40B4-BE49-F238E27FC236}">
                <a16:creationId xmlns:a16="http://schemas.microsoft.com/office/drawing/2014/main" id="{ED6D056E-4E06-06F7-6B95-8AE1FB108576}"/>
              </a:ext>
            </a:extLst>
          </p:cNvPr>
          <p:cNvSpPr txBox="1"/>
          <p:nvPr/>
        </p:nvSpPr>
        <p:spPr>
          <a:xfrm>
            <a:off x="614850" y="1861974"/>
            <a:ext cx="528641" cy="369332"/>
          </a:xfrm>
          <a:prstGeom prst="rect">
            <a:avLst/>
          </a:prstGeom>
          <a:noFill/>
        </p:spPr>
        <p:txBody>
          <a:bodyPr wrap="square" rtlCol="0">
            <a:spAutoFit/>
          </a:bodyPr>
          <a:lstStyle/>
          <a:p>
            <a:r>
              <a:rPr lang="en-US" b="1" dirty="0"/>
              <a:t>11</a:t>
            </a:r>
          </a:p>
        </p:txBody>
      </p:sp>
      <p:sp>
        <p:nvSpPr>
          <p:cNvPr id="95" name="TextBox 94">
            <a:extLst>
              <a:ext uri="{FF2B5EF4-FFF2-40B4-BE49-F238E27FC236}">
                <a16:creationId xmlns:a16="http://schemas.microsoft.com/office/drawing/2014/main" id="{34169868-B6D1-7B43-9E0D-D566A76D0CA1}"/>
              </a:ext>
            </a:extLst>
          </p:cNvPr>
          <p:cNvSpPr txBox="1"/>
          <p:nvPr/>
        </p:nvSpPr>
        <p:spPr>
          <a:xfrm>
            <a:off x="444074" y="4137949"/>
            <a:ext cx="699417" cy="369332"/>
          </a:xfrm>
          <a:prstGeom prst="rect">
            <a:avLst/>
          </a:prstGeom>
          <a:noFill/>
        </p:spPr>
        <p:txBody>
          <a:bodyPr wrap="square" rtlCol="0">
            <a:spAutoFit/>
          </a:bodyPr>
          <a:lstStyle/>
          <a:p>
            <a:r>
              <a:rPr lang="en-US" b="1" dirty="0">
                <a:highlight>
                  <a:srgbClr val="00FF00"/>
                </a:highlight>
              </a:rPr>
              <a:t>12</a:t>
            </a:r>
          </a:p>
        </p:txBody>
      </p:sp>
    </p:spTree>
    <p:extLst>
      <p:ext uri="{BB962C8B-B14F-4D97-AF65-F5344CB8AC3E}">
        <p14:creationId xmlns:p14="http://schemas.microsoft.com/office/powerpoint/2010/main" val="127065246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mediacall" presetSubtype="0" fill="hold" nodeType="clickEffect">
                                  <p:stCondLst>
                                    <p:cond delay="0"/>
                                  </p:stCondLst>
                                  <p:childTnLst>
                                    <p:cmd type="call" cmd="playFrom(0.0)">
                                      <p:cBhvr>
                                        <p:cTn id="6" dur="18367" fill="hold"/>
                                        <p:tgtEl>
                                          <p:spTgt spid="14"/>
                                        </p:tgtEl>
                                      </p:cBhvr>
                                    </p:cmd>
                                  </p:childTnLst>
                                </p:cTn>
                              </p:par>
                            </p:childTnLst>
                          </p:cTn>
                        </p:par>
                      </p:childTnLst>
                    </p:cTn>
                  </p:par>
                </p:childTnLst>
              </p:cTn>
              <p:prevCondLst>
                <p:cond evt="onPrev" delay="0">
                  <p:tgtEl>
                    <p:sldTgt/>
                  </p:tgtEl>
                </p:cond>
              </p:prevCondLst>
              <p:nextCondLst>
                <p:cond evt="onNext" delay="0">
                  <p:tgtEl>
                    <p:sldTgt/>
                  </p:tgtEl>
                </p:cond>
              </p:nextCondLst>
            </p:seq>
            <p:video>
              <p:cMediaNode vol="80000">
                <p:cTn id="7" fill="hold" display="0">
                  <p:stCondLst>
                    <p:cond delay="indefinite"/>
                  </p:stCondLst>
                </p:cTn>
                <p:tgtEl>
                  <p:spTgt spid="14"/>
                </p:tgtEl>
              </p:cMediaNode>
            </p:video>
            <p:seq concurrent="1" nextAc="seek">
              <p:cTn id="8" restart="whenNotActive" fill="hold" evtFilter="cancelBubble" nodeType="interactiveSeq">
                <p:stCondLst>
                  <p:cond evt="onClick" delay="0">
                    <p:tgtEl>
                      <p:spTgt spid="14"/>
                    </p:tgtEl>
                  </p:cond>
                </p:stCondLst>
                <p:endSync evt="end" delay="0">
                  <p:rtn val="all"/>
                </p:endSync>
                <p:childTnLst>
                  <p:par>
                    <p:cTn id="9" fill="hold">
                      <p:stCondLst>
                        <p:cond delay="0"/>
                      </p:stCondLst>
                      <p:childTnLst>
                        <p:par>
                          <p:cTn id="10" fill="hold">
                            <p:stCondLst>
                              <p:cond delay="0"/>
                            </p:stCondLst>
                            <p:childTnLst>
                              <p:par>
                                <p:cTn id="11" presetID="2" presetClass="mediacall" presetSubtype="0" fill="hold" nodeType="clickEffect">
                                  <p:stCondLst>
                                    <p:cond delay="0"/>
                                  </p:stCondLst>
                                  <p:childTnLst>
                                    <p:cmd type="call" cmd="togglePause">
                                      <p:cBhvr>
                                        <p:cTn id="12" dur="1" fill="hold"/>
                                        <p:tgtEl>
                                          <p:spTgt spid="14"/>
                                        </p:tgtEl>
                                      </p:cBhvr>
                                    </p:cmd>
                                  </p:childTnLst>
                                </p:cTn>
                              </p:par>
                            </p:childTnLst>
                          </p:cTn>
                        </p:par>
                      </p:childTnLst>
                    </p:cTn>
                  </p:par>
                </p:childTnLst>
              </p:cTn>
              <p:nextCondLst>
                <p:cond evt="onClick" delay="0">
                  <p:tgtEl>
                    <p:spTgt spid="14"/>
                  </p:tgtEl>
                </p:cond>
              </p:nextCondLst>
            </p:seq>
          </p:childTnLst>
        </p:cTn>
      </p:par>
    </p:tnLst>
  </p:timing>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7C52E4C6-05B2-3B62-46EF-878B76AFC217}"/>
              </a:ext>
            </a:extLst>
          </p:cNvPr>
          <p:cNvPicPr>
            <a:picLocks noChangeAspect="1"/>
          </p:cNvPicPr>
          <p:nvPr/>
        </p:nvPicPr>
        <p:blipFill>
          <a:blip r:embed="rId4"/>
          <a:stretch>
            <a:fillRect/>
          </a:stretch>
        </p:blipFill>
        <p:spPr>
          <a:xfrm>
            <a:off x="370327" y="135839"/>
            <a:ext cx="4885362" cy="5243593"/>
          </a:xfrm>
          <a:prstGeom prst="rect">
            <a:avLst/>
          </a:prstGeom>
        </p:spPr>
      </p:pic>
      <p:sp>
        <p:nvSpPr>
          <p:cNvPr id="4" name="TextBox 3">
            <a:extLst>
              <a:ext uri="{FF2B5EF4-FFF2-40B4-BE49-F238E27FC236}">
                <a16:creationId xmlns:a16="http://schemas.microsoft.com/office/drawing/2014/main" id="{1F8C1307-6F69-3451-74C5-5D79356DA8AB}"/>
              </a:ext>
            </a:extLst>
          </p:cNvPr>
          <p:cNvSpPr txBox="1"/>
          <p:nvPr/>
        </p:nvSpPr>
        <p:spPr>
          <a:xfrm>
            <a:off x="103037" y="5631665"/>
            <a:ext cx="5927373" cy="1220512"/>
          </a:xfrm>
          <a:prstGeom prst="rect">
            <a:avLst/>
          </a:prstGeom>
          <a:noFill/>
        </p:spPr>
        <p:txBody>
          <a:bodyPr wrap="square" numCol="3">
            <a:spAutoFit/>
          </a:bodyPr>
          <a:lstStyle/>
          <a:p>
            <a:r>
              <a:rPr lang="en-US" sz="2400" dirty="0"/>
              <a:t>Kor: </a:t>
            </a:r>
            <a:r>
              <a:rPr lang="en-US" sz="2400" b="1" dirty="0"/>
              <a:t>ji</a:t>
            </a:r>
          </a:p>
          <a:p>
            <a:r>
              <a:rPr lang="en-US" sz="2400" dirty="0"/>
              <a:t>Jap: </a:t>
            </a:r>
            <a:r>
              <a:rPr lang="en-US" sz="2400" b="1" dirty="0"/>
              <a:t>chi</a:t>
            </a:r>
          </a:p>
          <a:p>
            <a:endParaRPr lang="en-US" sz="2400" dirty="0"/>
          </a:p>
          <a:p>
            <a:r>
              <a:rPr lang="en-US" sz="2400" dirty="0"/>
              <a:t>Viet: </a:t>
            </a:r>
            <a:r>
              <a:rPr lang="vi-VN" sz="2400" b="1" dirty="0">
                <a:latin typeface="Aptos" panose="020B0004020202020204" pitchFamily="34" charset="0"/>
              </a:rPr>
              <a:t>trí   </a:t>
            </a:r>
            <a:endParaRPr lang="en-US" sz="2400" b="1" dirty="0">
              <a:latin typeface="Aptos" panose="020B0004020202020204" pitchFamily="34" charset="0"/>
            </a:endParaRPr>
          </a:p>
          <a:p>
            <a:r>
              <a:rPr lang="en-US" sz="2400" dirty="0"/>
              <a:t>Man: </a:t>
            </a:r>
            <a:r>
              <a:rPr lang="en-US" altLang="zh-TW" sz="2400" b="1" dirty="0">
                <a:ea typeface="DengXian" panose="02010600030101010101" pitchFamily="2" charset="-122"/>
              </a:rPr>
              <a:t>zhì</a:t>
            </a:r>
          </a:p>
          <a:p>
            <a:endParaRPr lang="en-US" sz="2400" dirty="0"/>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24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      智</a:t>
            </a:r>
            <a:endParaRPr lang="en-US" altLang="zh-TW" sz="2400" b="1" dirty="0">
              <a:solidFill>
                <a:prstClr val="black"/>
              </a:solidFill>
              <a:latin typeface="DengXian" panose="02010600030101010101" pitchFamily="2" charset="-122"/>
              <a:ea typeface="DengXian" panose="02010600030101010101" pitchFamily="2" charset="-122"/>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zh-TW" sz="24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 cognition</a:t>
            </a:r>
          </a:p>
        </p:txBody>
      </p:sp>
      <p:sp>
        <p:nvSpPr>
          <p:cNvPr id="5" name="TextBox 4">
            <a:extLst>
              <a:ext uri="{FF2B5EF4-FFF2-40B4-BE49-F238E27FC236}">
                <a16:creationId xmlns:a16="http://schemas.microsoft.com/office/drawing/2014/main" id="{B129FE66-05FF-C22F-07EA-74BB861B3924}"/>
              </a:ext>
            </a:extLst>
          </p:cNvPr>
          <p:cNvSpPr txBox="1"/>
          <p:nvPr/>
        </p:nvSpPr>
        <p:spPr>
          <a:xfrm>
            <a:off x="7466617" y="135839"/>
            <a:ext cx="4224760" cy="369332"/>
          </a:xfrm>
          <a:prstGeom prst="rect">
            <a:avLst/>
          </a:prstGeom>
          <a:noFill/>
        </p:spPr>
        <p:txBody>
          <a:bodyPr wrap="square" rtlCol="0">
            <a:spAutoFit/>
          </a:bodyPr>
          <a:lstStyle/>
          <a:p>
            <a:r>
              <a:rPr lang="zh-TW" altLang="en-US" b="1" dirty="0">
                <a:latin typeface="DengXian" panose="02010600030101010101" pitchFamily="2" charset="-122"/>
                <a:ea typeface="DengXian" panose="02010600030101010101" pitchFamily="2" charset="-122"/>
              </a:rPr>
              <a:t>無 苦 集 滅 道 無 </a:t>
            </a:r>
            <a:r>
              <a:rPr lang="zh-TW" altLang="en-US" b="1" dirty="0">
                <a:highlight>
                  <a:srgbClr val="00FFFF"/>
                </a:highlight>
                <a:latin typeface="DengXian" panose="02010600030101010101" pitchFamily="2" charset="-122"/>
                <a:ea typeface="DengXian" panose="02010600030101010101" pitchFamily="2" charset="-122"/>
              </a:rPr>
              <a:t>智</a:t>
            </a:r>
            <a:r>
              <a:rPr lang="zh-TW" altLang="en-US" b="1" dirty="0">
                <a:latin typeface="DengXian" panose="02010600030101010101" pitchFamily="2" charset="-122"/>
                <a:ea typeface="DengXian" panose="02010600030101010101" pitchFamily="2" charset="-122"/>
              </a:rPr>
              <a:t> 亦 無 得 以      </a:t>
            </a:r>
            <a:r>
              <a:rPr lang="en-US" altLang="zh-TW" b="1" dirty="0">
                <a:solidFill>
                  <a:srgbClr val="FF0000"/>
                </a:solidFill>
                <a:latin typeface="DengXian" panose="02010600030101010101" pitchFamily="2" charset="-122"/>
                <a:ea typeface="DengXian" panose="02010600030101010101" pitchFamily="2" charset="-122"/>
              </a:rPr>
              <a:t>16</a:t>
            </a:r>
            <a:endParaRPr lang="en-US" b="1" dirty="0">
              <a:solidFill>
                <a:srgbClr val="FF0000"/>
              </a:solidFill>
              <a:ea typeface="DengXian" panose="02010600030101010101" pitchFamily="2" charset="-122"/>
            </a:endParaRPr>
          </a:p>
        </p:txBody>
      </p:sp>
      <p:sp>
        <p:nvSpPr>
          <p:cNvPr id="6" name="Rectangle 5">
            <a:extLst>
              <a:ext uri="{FF2B5EF4-FFF2-40B4-BE49-F238E27FC236}">
                <a16:creationId xmlns:a16="http://schemas.microsoft.com/office/drawing/2014/main" id="{14A04E26-DEB5-7399-5186-A333242402A5}"/>
              </a:ext>
            </a:extLst>
          </p:cNvPr>
          <p:cNvSpPr/>
          <p:nvPr/>
        </p:nvSpPr>
        <p:spPr>
          <a:xfrm>
            <a:off x="7407348" y="135839"/>
            <a:ext cx="4224760" cy="369332"/>
          </a:xfrm>
          <a:prstGeom prst="rect">
            <a:avLst/>
          </a:prstGeom>
          <a:no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Rectangle 6">
            <a:extLst>
              <a:ext uri="{FF2B5EF4-FFF2-40B4-BE49-F238E27FC236}">
                <a16:creationId xmlns:a16="http://schemas.microsoft.com/office/drawing/2014/main" id="{E7EF4D5C-50AA-2A43-953B-CEF4B0DA6D55}"/>
              </a:ext>
            </a:extLst>
          </p:cNvPr>
          <p:cNvSpPr/>
          <p:nvPr/>
        </p:nvSpPr>
        <p:spPr>
          <a:xfrm>
            <a:off x="103038" y="5631663"/>
            <a:ext cx="5556982" cy="853443"/>
          </a:xfrm>
          <a:prstGeom prst="rect">
            <a:avLst/>
          </a:prstGeom>
          <a:noFill/>
          <a:ln w="5715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Oval 7">
            <a:extLst>
              <a:ext uri="{FF2B5EF4-FFF2-40B4-BE49-F238E27FC236}">
                <a16:creationId xmlns:a16="http://schemas.microsoft.com/office/drawing/2014/main" id="{D6555D5D-79AD-21DA-B558-954E5DBA5F84}"/>
              </a:ext>
            </a:extLst>
          </p:cNvPr>
          <p:cNvSpPr/>
          <p:nvPr/>
        </p:nvSpPr>
        <p:spPr>
          <a:xfrm>
            <a:off x="5485169" y="687224"/>
            <a:ext cx="771625" cy="771625"/>
          </a:xfrm>
          <a:prstGeom prst="ellipse">
            <a:avLst/>
          </a:prstGeom>
          <a:solidFill>
            <a:srgbClr val="FFFF00"/>
          </a:solidFill>
          <a:ln w="38100">
            <a:solidFill>
              <a:srgbClr val="7030A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TextBox 8">
            <a:extLst>
              <a:ext uri="{FF2B5EF4-FFF2-40B4-BE49-F238E27FC236}">
                <a16:creationId xmlns:a16="http://schemas.microsoft.com/office/drawing/2014/main" id="{15DC2676-3D29-5CDD-56C9-42A98B377883}"/>
              </a:ext>
            </a:extLst>
          </p:cNvPr>
          <p:cNvSpPr txBox="1"/>
          <p:nvPr/>
        </p:nvSpPr>
        <p:spPr>
          <a:xfrm>
            <a:off x="5577203" y="804954"/>
            <a:ext cx="601347" cy="523220"/>
          </a:xfrm>
          <a:prstGeom prst="rect">
            <a:avLst/>
          </a:prstGeom>
          <a:noFill/>
        </p:spPr>
        <p:txBody>
          <a:bodyPr wrap="square" rtlCol="0">
            <a:spAutoFit/>
          </a:bodyPr>
          <a:lstStyle/>
          <a:p>
            <a:r>
              <a:rPr lang="en-US" sz="2800" b="1" dirty="0"/>
              <a:t>75</a:t>
            </a:r>
          </a:p>
        </p:txBody>
      </p:sp>
      <p:sp>
        <p:nvSpPr>
          <p:cNvPr id="10" name="TextBox 9">
            <a:extLst>
              <a:ext uri="{FF2B5EF4-FFF2-40B4-BE49-F238E27FC236}">
                <a16:creationId xmlns:a16="http://schemas.microsoft.com/office/drawing/2014/main" id="{790C0235-BF0D-5211-2AC0-135AF1666133}"/>
              </a:ext>
            </a:extLst>
          </p:cNvPr>
          <p:cNvSpPr txBox="1"/>
          <p:nvPr/>
        </p:nvSpPr>
        <p:spPr>
          <a:xfrm>
            <a:off x="5877876" y="5631663"/>
            <a:ext cx="6177261" cy="1384995"/>
          </a:xfrm>
          <a:prstGeom prst="rect">
            <a:avLst/>
          </a:prstGeom>
          <a:noFill/>
        </p:spPr>
        <p:txBody>
          <a:bodyPr wrap="square" numCol="3">
            <a:spAutoFit/>
          </a:bodyPr>
          <a:lstStyle/>
          <a:p>
            <a:r>
              <a:rPr lang="en-US" altLang="ja-JP" sz="1400" dirty="0">
                <a:ea typeface="DengXian" panose="02010600030101010101" pitchFamily="2" charset="-122"/>
              </a:rPr>
              <a:t>• </a:t>
            </a:r>
            <a:r>
              <a:rPr lang="en-US" altLang="zh-TW" sz="1400" dirty="0"/>
              <a:t>Hanja: </a:t>
            </a:r>
            <a:r>
              <a:rPr lang="zh-TW" altLang="en-US" sz="1400" b="1" dirty="0">
                <a:ea typeface="DengXian" panose="02010600030101010101" pitchFamily="2" charset="-122"/>
              </a:rPr>
              <a:t> </a:t>
            </a:r>
            <a:r>
              <a:rPr lang="zh-TW" altLang="en-US" sz="1400" dirty="0">
                <a:ea typeface="DengXian" panose="02010600030101010101" pitchFamily="2" charset="-122"/>
              </a:rPr>
              <a:t>智       </a:t>
            </a:r>
            <a:endParaRPr lang="en-US" altLang="zh-TW" sz="1400" dirty="0">
              <a:ea typeface="DengXian" panose="02010600030101010101" pitchFamily="2" charset="-122"/>
            </a:endParaRPr>
          </a:p>
          <a:p>
            <a:r>
              <a:rPr lang="en-US" altLang="zh-TW" sz="1400" dirty="0">
                <a:ea typeface="DengXian" panose="02010600030101010101" pitchFamily="2" charset="-122"/>
              </a:rPr>
              <a:t>• Korean: ji (</a:t>
            </a:r>
            <a:r>
              <a:rPr lang="ko-KR" altLang="en-US" sz="1400" dirty="0">
                <a:latin typeface="+mn-ea"/>
              </a:rPr>
              <a:t>지</a:t>
            </a:r>
            <a:r>
              <a:rPr lang="en-US" altLang="ko-KR" sz="1400" dirty="0">
                <a:ea typeface="DengXian" panose="02010600030101010101" pitchFamily="2" charset="-122"/>
              </a:rPr>
              <a:t>)       </a:t>
            </a:r>
          </a:p>
          <a:p>
            <a:r>
              <a:rPr lang="en-US" altLang="ko-KR" sz="1400" dirty="0">
                <a:ea typeface="DengXian" panose="02010600030101010101" pitchFamily="2" charset="-122"/>
              </a:rPr>
              <a:t>• </a:t>
            </a:r>
            <a:r>
              <a:rPr lang="en-US" altLang="zh-TW" sz="1400" dirty="0">
                <a:ea typeface="DengXian" panose="02010600030101010101" pitchFamily="2" charset="-122"/>
              </a:rPr>
              <a:t>strokes: 12      </a:t>
            </a:r>
          </a:p>
          <a:p>
            <a:r>
              <a:rPr lang="en-US" altLang="zh-TW" sz="1400" dirty="0">
                <a:ea typeface="DengXian" panose="02010600030101010101" pitchFamily="2" charset="-122"/>
              </a:rPr>
              <a:t>• radical: 72+8 (</a:t>
            </a:r>
            <a:r>
              <a:rPr lang="zh-TW" altLang="en-US" sz="1400" dirty="0">
                <a:ea typeface="DengXian" panose="02010600030101010101" pitchFamily="2" charset="-122"/>
              </a:rPr>
              <a:t>日</a:t>
            </a:r>
            <a:r>
              <a:rPr lang="en-US" altLang="zh-TW" sz="1400" dirty="0">
                <a:ea typeface="DengXian" panose="02010600030101010101" pitchFamily="2" charset="-122"/>
              </a:rPr>
              <a:t>)</a:t>
            </a:r>
          </a:p>
          <a:p>
            <a:r>
              <a:rPr lang="en-US" altLang="zh-TW" sz="1400" dirty="0">
                <a:ea typeface="DengXian" panose="02010600030101010101" pitchFamily="2" charset="-122"/>
              </a:rPr>
              <a:t>• Japanese: chi, </a:t>
            </a:r>
            <a:r>
              <a:rPr lang="ja-JP" altLang="en-US" sz="1400" dirty="0">
                <a:ea typeface="DengXian" panose="02010600030101010101" pitchFamily="2" charset="-122"/>
              </a:rPr>
              <a:t>ち </a:t>
            </a:r>
            <a:endParaRPr lang="en-US" altLang="ja-JP" sz="1400" dirty="0">
              <a:ea typeface="DengXian" panose="02010600030101010101" pitchFamily="2" charset="-122"/>
            </a:endParaRPr>
          </a:p>
          <a:p>
            <a:endParaRPr lang="en-US" altLang="ja-JP" sz="1400" dirty="0">
              <a:ea typeface="DengXian" panose="02010600030101010101" pitchFamily="2" charset="-122"/>
            </a:endParaRPr>
          </a:p>
          <a:p>
            <a:r>
              <a:rPr lang="en-US" altLang="zh-TW" sz="1400" dirty="0">
                <a:ea typeface="DengXian" panose="02010600030101010101" pitchFamily="2" charset="-122"/>
              </a:rPr>
              <a:t>(</a:t>
            </a:r>
            <a:r>
              <a:rPr lang="en-US" altLang="zh-TW" sz="1400" dirty="0" err="1">
                <a:ea typeface="DengXian" panose="02010600030101010101" pitchFamily="2" charset="-122"/>
              </a:rPr>
              <a:t>kun</a:t>
            </a:r>
            <a:r>
              <a:rPr lang="en-US" altLang="zh-TW" sz="1400" dirty="0">
                <a:ea typeface="DengXian" panose="02010600030101010101" pitchFamily="2" charset="-122"/>
              </a:rPr>
              <a:t>: moto, </a:t>
            </a:r>
            <a:r>
              <a:rPr lang="ja-JP" altLang="en-US" sz="1400" dirty="0">
                <a:ea typeface="DengXian" panose="02010600030101010101" pitchFamily="2" charset="-122"/>
              </a:rPr>
              <a:t>もと</a:t>
            </a:r>
            <a:r>
              <a:rPr lang="en-US" altLang="ja-JP" sz="1400" dirty="0">
                <a:ea typeface="DengXian" panose="02010600030101010101" pitchFamily="2" charset="-122"/>
              </a:rPr>
              <a:t>)     </a:t>
            </a:r>
          </a:p>
          <a:p>
            <a:r>
              <a:rPr lang="en-US" altLang="ja-JP" sz="1400" dirty="0">
                <a:ea typeface="DengXian" panose="02010600030101010101" pitchFamily="2" charset="-122"/>
              </a:rPr>
              <a:t>• </a:t>
            </a:r>
            <a:r>
              <a:rPr lang="en-US" altLang="zh-TW" sz="1400" dirty="0">
                <a:ea typeface="DengXian" panose="02010600030101010101" pitchFamily="2" charset="-122"/>
              </a:rPr>
              <a:t>JLPT: N1</a:t>
            </a:r>
          </a:p>
          <a:p>
            <a:r>
              <a:rPr lang="en-US" altLang="zh-TW" sz="1400" dirty="0">
                <a:ea typeface="DengXian" panose="02010600030101010101" pitchFamily="2" charset="-122"/>
              </a:rPr>
              <a:t>• meaning: know</a:t>
            </a:r>
          </a:p>
          <a:p>
            <a:r>
              <a:rPr lang="en-US" altLang="zh-TW" sz="1400" dirty="0">
                <a:ea typeface="DengXian" panose="02010600030101010101" pitchFamily="2" charset="-122"/>
              </a:rPr>
              <a:t>• pinyin: zhì</a:t>
            </a:r>
          </a:p>
          <a:p>
            <a:r>
              <a:rPr lang="en-US" altLang="zh-TW" sz="1400" dirty="0">
                <a:ea typeface="DengXian" panose="02010600030101010101" pitchFamily="2" charset="-122"/>
              </a:rPr>
              <a:t>• 5 location(s): Thousand, </a:t>
            </a:r>
          </a:p>
          <a:p>
            <a:endParaRPr lang="en-US" altLang="zh-TW" sz="1400" dirty="0">
              <a:ea typeface="DengXian" panose="02010600030101010101" pitchFamily="2" charset="-122"/>
            </a:endParaRPr>
          </a:p>
          <a:p>
            <a:r>
              <a:rPr lang="en-US" altLang="zh-TW" sz="1400" dirty="0" err="1">
                <a:ea typeface="DengXian" panose="02010600030101010101" pitchFamily="2" charset="-122"/>
              </a:rPr>
              <a:t>Yebul</a:t>
            </a:r>
            <a:r>
              <a:rPr lang="en-US" altLang="zh-TW" sz="1400" dirty="0">
                <a:ea typeface="DengXian" panose="02010600030101010101" pitchFamily="2" charset="-122"/>
              </a:rPr>
              <a:t>, </a:t>
            </a:r>
            <a:r>
              <a:rPr lang="en-US" altLang="zh-TW" sz="1400" dirty="0" err="1">
                <a:ea typeface="DengXian" panose="02010600030101010101" pitchFamily="2" charset="-122"/>
              </a:rPr>
              <a:t>Uisang</a:t>
            </a:r>
            <a:r>
              <a:rPr lang="en-US" altLang="zh-TW" sz="1400" dirty="0">
                <a:ea typeface="DengXian" panose="02010600030101010101" pitchFamily="2" charset="-122"/>
              </a:rPr>
              <a:t>, </a:t>
            </a:r>
            <a:r>
              <a:rPr lang="en-US" altLang="zh-TW" sz="1400" dirty="0" err="1">
                <a:ea typeface="DengXian" panose="02010600030101010101" pitchFamily="2" charset="-122"/>
              </a:rPr>
              <a:t>XuanZang</a:t>
            </a:r>
            <a:r>
              <a:rPr lang="en-US" altLang="zh-TW" sz="1400" dirty="0">
                <a:ea typeface="DengXian" panose="02010600030101010101" pitchFamily="2" charset="-122"/>
              </a:rPr>
              <a:t>, Bell</a:t>
            </a:r>
          </a:p>
          <a:p>
            <a:r>
              <a:rPr lang="en-US" altLang="zh-TW" sz="1400" dirty="0">
                <a:ea typeface="DengXian" panose="02010600030101010101" pitchFamily="2" charset="-122"/>
              </a:rPr>
              <a:t>• comp: </a:t>
            </a:r>
            <a:r>
              <a:rPr lang="zh-TW" altLang="en-US" sz="1400" dirty="0">
                <a:ea typeface="DengXian" panose="02010600030101010101" pitchFamily="2" charset="-122"/>
              </a:rPr>
              <a:t>知 </a:t>
            </a:r>
            <a:r>
              <a:rPr lang="en-US" altLang="zh-TW" sz="1400" dirty="0">
                <a:ea typeface="DengXian" panose="02010600030101010101" pitchFamily="2" charset="-122"/>
              </a:rPr>
              <a:t>+ </a:t>
            </a:r>
            <a:r>
              <a:rPr lang="zh-TW" altLang="en-US" sz="1400" dirty="0">
                <a:ea typeface="DengXian" panose="02010600030101010101" pitchFamily="2" charset="-122"/>
              </a:rPr>
              <a:t>日</a:t>
            </a:r>
            <a:endParaRPr lang="en-US" altLang="zh-TW" sz="1400" dirty="0">
              <a:ea typeface="DengXian" panose="02010600030101010101" pitchFamily="2" charset="-122"/>
            </a:endParaRPr>
          </a:p>
          <a:p>
            <a:r>
              <a:rPr lang="en-US" altLang="zh-TW" sz="1400" dirty="0">
                <a:ea typeface="DengXian" panose="02010600030101010101" pitchFamily="2" charset="-122"/>
              </a:rPr>
              <a:t>• sub: </a:t>
            </a:r>
            <a:r>
              <a:rPr lang="zh-CN" altLang="en-US" sz="1400" dirty="0">
                <a:ea typeface="DengXian" panose="02010600030101010101" pitchFamily="2" charset="-122"/>
              </a:rPr>
              <a:t>矢口囗一丿天</a:t>
            </a:r>
            <a:endParaRPr lang="en-US" altLang="zh-TW" sz="1400" dirty="0">
              <a:ea typeface="DengXian" panose="02010600030101010101" pitchFamily="2" charset="-122"/>
            </a:endParaRPr>
          </a:p>
          <a:p>
            <a:endParaRPr lang="en-US" altLang="zh-TW" sz="1400" dirty="0">
              <a:ea typeface="DengXian" panose="02010600030101010101" pitchFamily="2" charset="-122"/>
            </a:endParaRPr>
          </a:p>
          <a:p>
            <a:endParaRPr lang="en-US" sz="1400" dirty="0">
              <a:ea typeface="DengXian" panose="02010600030101010101" pitchFamily="2" charset="-122"/>
            </a:endParaRPr>
          </a:p>
        </p:txBody>
      </p:sp>
      <p:sp>
        <p:nvSpPr>
          <p:cNvPr id="11" name="Rectangle 10">
            <a:extLst>
              <a:ext uri="{FF2B5EF4-FFF2-40B4-BE49-F238E27FC236}">
                <a16:creationId xmlns:a16="http://schemas.microsoft.com/office/drawing/2014/main" id="{D5AB7806-F688-9BCC-F8CC-38999AF480F9}"/>
              </a:ext>
            </a:extLst>
          </p:cNvPr>
          <p:cNvSpPr/>
          <p:nvPr/>
        </p:nvSpPr>
        <p:spPr>
          <a:xfrm>
            <a:off x="5911702" y="5631664"/>
            <a:ext cx="6177261" cy="1162675"/>
          </a:xfrm>
          <a:prstGeom prst="rect">
            <a:avLst/>
          </a:prstGeom>
          <a:no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2" name="2024_11_10_170706">
            <a:hlinkClick r:id="" action="ppaction://media"/>
            <a:extLst>
              <a:ext uri="{FF2B5EF4-FFF2-40B4-BE49-F238E27FC236}">
                <a16:creationId xmlns:a16="http://schemas.microsoft.com/office/drawing/2014/main" id="{5DE887E0-D938-664D-1AC0-14364C1A83F6}"/>
              </a:ext>
            </a:extLst>
          </p:cNvPr>
          <p:cNvPicPr>
            <a:picLocks noChangeAspect="1"/>
          </p:cNvPicPr>
          <p:nvPr>
            <a:videoFile r:link="rId2"/>
            <p:extLst>
              <p:ext uri="{DAA4B4D4-6D71-4841-9C94-3DE7FCFB9230}">
                <p14:media xmlns:p14="http://schemas.microsoft.com/office/powerpoint/2010/main" r:embed="rId1"/>
              </p:ext>
            </p:extLst>
          </p:nvPr>
        </p:nvPicPr>
        <p:blipFill>
          <a:blip r:embed="rId5"/>
          <a:stretch>
            <a:fillRect/>
          </a:stretch>
        </p:blipFill>
        <p:spPr>
          <a:xfrm>
            <a:off x="6726980" y="578251"/>
            <a:ext cx="5063541" cy="4995574"/>
          </a:xfrm>
          <a:prstGeom prst="rect">
            <a:avLst/>
          </a:prstGeom>
        </p:spPr>
      </p:pic>
      <p:cxnSp>
        <p:nvCxnSpPr>
          <p:cNvPr id="14" name="Straight Arrow Connector 13">
            <a:extLst>
              <a:ext uri="{FF2B5EF4-FFF2-40B4-BE49-F238E27FC236}">
                <a16:creationId xmlns:a16="http://schemas.microsoft.com/office/drawing/2014/main" id="{3EF5C8ED-715F-76BB-0121-5BA33C16AF3E}"/>
              </a:ext>
            </a:extLst>
          </p:cNvPr>
          <p:cNvCxnSpPr/>
          <p:nvPr/>
        </p:nvCxnSpPr>
        <p:spPr>
          <a:xfrm flipH="1">
            <a:off x="1140106" y="561372"/>
            <a:ext cx="503499" cy="788504"/>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16" name="Straight Arrow Connector 15">
            <a:extLst>
              <a:ext uri="{FF2B5EF4-FFF2-40B4-BE49-F238E27FC236}">
                <a16:creationId xmlns:a16="http://schemas.microsoft.com/office/drawing/2014/main" id="{47F1E87D-90FD-3B4C-2DFF-03DF579FC571}"/>
              </a:ext>
            </a:extLst>
          </p:cNvPr>
          <p:cNvCxnSpPr/>
          <p:nvPr/>
        </p:nvCxnSpPr>
        <p:spPr>
          <a:xfrm>
            <a:off x="1504709" y="1041722"/>
            <a:ext cx="1279002" cy="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18" name="Straight Arrow Connector 17">
            <a:extLst>
              <a:ext uri="{FF2B5EF4-FFF2-40B4-BE49-F238E27FC236}">
                <a16:creationId xmlns:a16="http://schemas.microsoft.com/office/drawing/2014/main" id="{99501ACD-093D-B0C1-0A88-5FC4882085C5}"/>
              </a:ext>
            </a:extLst>
          </p:cNvPr>
          <p:cNvCxnSpPr/>
          <p:nvPr/>
        </p:nvCxnSpPr>
        <p:spPr>
          <a:xfrm>
            <a:off x="706056" y="1851949"/>
            <a:ext cx="2228126" cy="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20" name="Straight Connector 19">
            <a:extLst>
              <a:ext uri="{FF2B5EF4-FFF2-40B4-BE49-F238E27FC236}">
                <a16:creationId xmlns:a16="http://schemas.microsoft.com/office/drawing/2014/main" id="{BA84CDC7-5129-BAAA-E114-1527FEC0F8F4}"/>
              </a:ext>
            </a:extLst>
          </p:cNvPr>
          <p:cNvCxnSpPr>
            <a:cxnSpLocks/>
          </p:cNvCxnSpPr>
          <p:nvPr/>
        </p:nvCxnSpPr>
        <p:spPr>
          <a:xfrm flipH="1">
            <a:off x="1718841" y="1293954"/>
            <a:ext cx="269112" cy="922598"/>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22" name="Straight Connector 21">
            <a:extLst>
              <a:ext uri="{FF2B5EF4-FFF2-40B4-BE49-F238E27FC236}">
                <a16:creationId xmlns:a16="http://schemas.microsoft.com/office/drawing/2014/main" id="{CE18A606-72B5-B30F-EADA-AB3A39019B6E}"/>
              </a:ext>
            </a:extLst>
          </p:cNvPr>
          <p:cNvCxnSpPr>
            <a:cxnSpLocks/>
          </p:cNvCxnSpPr>
          <p:nvPr/>
        </p:nvCxnSpPr>
        <p:spPr>
          <a:xfrm flipH="1">
            <a:off x="1035934" y="2216552"/>
            <a:ext cx="682907" cy="552823"/>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24" name="Straight Arrow Connector 23">
            <a:extLst>
              <a:ext uri="{FF2B5EF4-FFF2-40B4-BE49-F238E27FC236}">
                <a16:creationId xmlns:a16="http://schemas.microsoft.com/office/drawing/2014/main" id="{2F568ECA-F4DF-92EB-39BA-3AEA4441C3C5}"/>
              </a:ext>
            </a:extLst>
          </p:cNvPr>
          <p:cNvCxnSpPr/>
          <p:nvPr/>
        </p:nvCxnSpPr>
        <p:spPr>
          <a:xfrm flipH="1">
            <a:off x="717631" y="2769375"/>
            <a:ext cx="318303" cy="153233"/>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26" name="Straight Arrow Connector 25">
            <a:extLst>
              <a:ext uri="{FF2B5EF4-FFF2-40B4-BE49-F238E27FC236}">
                <a16:creationId xmlns:a16="http://schemas.microsoft.com/office/drawing/2014/main" id="{AA609E3B-E72E-BB1C-6652-5ED488DB2613}"/>
              </a:ext>
            </a:extLst>
          </p:cNvPr>
          <p:cNvCxnSpPr/>
          <p:nvPr/>
        </p:nvCxnSpPr>
        <p:spPr>
          <a:xfrm>
            <a:off x="1990846" y="1990846"/>
            <a:ext cx="706055" cy="60767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31" name="Straight Arrow Connector 30">
            <a:extLst>
              <a:ext uri="{FF2B5EF4-FFF2-40B4-BE49-F238E27FC236}">
                <a16:creationId xmlns:a16="http://schemas.microsoft.com/office/drawing/2014/main" id="{EA0DE4CF-5422-4364-B58F-446BCB9866CF}"/>
              </a:ext>
            </a:extLst>
          </p:cNvPr>
          <p:cNvCxnSpPr/>
          <p:nvPr/>
        </p:nvCxnSpPr>
        <p:spPr>
          <a:xfrm>
            <a:off x="3449256" y="1041722"/>
            <a:ext cx="0" cy="1406324"/>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33" name="Straight Connector 32">
            <a:extLst>
              <a:ext uri="{FF2B5EF4-FFF2-40B4-BE49-F238E27FC236}">
                <a16:creationId xmlns:a16="http://schemas.microsoft.com/office/drawing/2014/main" id="{5C3A2C58-0CF7-1F3B-7917-F65E11EA98F8}"/>
              </a:ext>
            </a:extLst>
          </p:cNvPr>
          <p:cNvCxnSpPr>
            <a:cxnSpLocks/>
          </p:cNvCxnSpPr>
          <p:nvPr/>
        </p:nvCxnSpPr>
        <p:spPr>
          <a:xfrm>
            <a:off x="3565003" y="1030148"/>
            <a:ext cx="1070658" cy="0"/>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35" name="Straight Arrow Connector 34">
            <a:extLst>
              <a:ext uri="{FF2B5EF4-FFF2-40B4-BE49-F238E27FC236}">
                <a16:creationId xmlns:a16="http://schemas.microsoft.com/office/drawing/2014/main" id="{60E718E9-101A-D15D-98B7-58DEA4631147}"/>
              </a:ext>
            </a:extLst>
          </p:cNvPr>
          <p:cNvCxnSpPr/>
          <p:nvPr/>
        </p:nvCxnSpPr>
        <p:spPr>
          <a:xfrm>
            <a:off x="4624086" y="1041722"/>
            <a:ext cx="0" cy="1406324"/>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37" name="Straight Arrow Connector 36">
            <a:extLst>
              <a:ext uri="{FF2B5EF4-FFF2-40B4-BE49-F238E27FC236}">
                <a16:creationId xmlns:a16="http://schemas.microsoft.com/office/drawing/2014/main" id="{11730E1C-C4C9-B294-908A-9124EDCF2D2A}"/>
              </a:ext>
            </a:extLst>
          </p:cNvPr>
          <p:cNvCxnSpPr/>
          <p:nvPr/>
        </p:nvCxnSpPr>
        <p:spPr>
          <a:xfrm>
            <a:off x="3622876" y="2494344"/>
            <a:ext cx="850739" cy="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39" name="Straight Arrow Connector 38">
            <a:extLst>
              <a:ext uri="{FF2B5EF4-FFF2-40B4-BE49-F238E27FC236}">
                <a16:creationId xmlns:a16="http://schemas.microsoft.com/office/drawing/2014/main" id="{B91D2EF4-48DF-845E-DD45-39F68989F43D}"/>
              </a:ext>
            </a:extLst>
          </p:cNvPr>
          <p:cNvCxnSpPr/>
          <p:nvPr/>
        </p:nvCxnSpPr>
        <p:spPr>
          <a:xfrm>
            <a:off x="1718841" y="3229337"/>
            <a:ext cx="0" cy="1782501"/>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41" name="Straight Connector 40">
            <a:extLst>
              <a:ext uri="{FF2B5EF4-FFF2-40B4-BE49-F238E27FC236}">
                <a16:creationId xmlns:a16="http://schemas.microsoft.com/office/drawing/2014/main" id="{AEB7DD12-C968-3A3F-C78C-FDC40167581D}"/>
              </a:ext>
            </a:extLst>
          </p:cNvPr>
          <p:cNvCxnSpPr>
            <a:cxnSpLocks/>
          </p:cNvCxnSpPr>
          <p:nvPr/>
        </p:nvCxnSpPr>
        <p:spPr>
          <a:xfrm>
            <a:off x="1853397" y="3188825"/>
            <a:ext cx="2261403" cy="5788"/>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43" name="Straight Arrow Connector 42">
            <a:extLst>
              <a:ext uri="{FF2B5EF4-FFF2-40B4-BE49-F238E27FC236}">
                <a16:creationId xmlns:a16="http://schemas.microsoft.com/office/drawing/2014/main" id="{D1C96674-143E-FBDF-20CB-C46A5491564B}"/>
              </a:ext>
            </a:extLst>
          </p:cNvPr>
          <p:cNvCxnSpPr/>
          <p:nvPr/>
        </p:nvCxnSpPr>
        <p:spPr>
          <a:xfrm>
            <a:off x="4114800" y="3188825"/>
            <a:ext cx="0" cy="1782501"/>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46" name="Straight Arrow Connector 45">
            <a:extLst>
              <a:ext uri="{FF2B5EF4-FFF2-40B4-BE49-F238E27FC236}">
                <a16:creationId xmlns:a16="http://schemas.microsoft.com/office/drawing/2014/main" id="{9990159C-F0C5-27C4-7E85-A30531D97C81}"/>
              </a:ext>
            </a:extLst>
          </p:cNvPr>
          <p:cNvCxnSpPr/>
          <p:nvPr/>
        </p:nvCxnSpPr>
        <p:spPr>
          <a:xfrm>
            <a:off x="1990846" y="3952754"/>
            <a:ext cx="1950334" cy="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48" name="Straight Arrow Connector 47">
            <a:extLst>
              <a:ext uri="{FF2B5EF4-FFF2-40B4-BE49-F238E27FC236}">
                <a16:creationId xmlns:a16="http://schemas.microsoft.com/office/drawing/2014/main" id="{FEEAFDC7-4962-B2E4-AFE0-4F561A4EF677}"/>
              </a:ext>
            </a:extLst>
          </p:cNvPr>
          <p:cNvCxnSpPr/>
          <p:nvPr/>
        </p:nvCxnSpPr>
        <p:spPr>
          <a:xfrm>
            <a:off x="1932972" y="4693534"/>
            <a:ext cx="1915610" cy="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sp>
        <p:nvSpPr>
          <p:cNvPr id="49" name="TextBox 48">
            <a:extLst>
              <a:ext uri="{FF2B5EF4-FFF2-40B4-BE49-F238E27FC236}">
                <a16:creationId xmlns:a16="http://schemas.microsoft.com/office/drawing/2014/main" id="{A85AC7AA-4D3E-BD8D-CDF8-F5AF08F9772B}"/>
              </a:ext>
            </a:extLst>
          </p:cNvPr>
          <p:cNvSpPr txBox="1"/>
          <p:nvPr/>
        </p:nvSpPr>
        <p:spPr>
          <a:xfrm>
            <a:off x="1192192" y="250591"/>
            <a:ext cx="526649" cy="369332"/>
          </a:xfrm>
          <a:prstGeom prst="rect">
            <a:avLst/>
          </a:prstGeom>
          <a:noFill/>
        </p:spPr>
        <p:txBody>
          <a:bodyPr wrap="square" rtlCol="0">
            <a:spAutoFit/>
          </a:bodyPr>
          <a:lstStyle/>
          <a:p>
            <a:r>
              <a:rPr lang="en-US" b="1" dirty="0"/>
              <a:t>1</a:t>
            </a:r>
          </a:p>
        </p:txBody>
      </p:sp>
      <p:sp>
        <p:nvSpPr>
          <p:cNvPr id="50" name="TextBox 49">
            <a:extLst>
              <a:ext uri="{FF2B5EF4-FFF2-40B4-BE49-F238E27FC236}">
                <a16:creationId xmlns:a16="http://schemas.microsoft.com/office/drawing/2014/main" id="{197EC8B0-3F36-7943-BEBF-87EEAC47E5A8}"/>
              </a:ext>
            </a:extLst>
          </p:cNvPr>
          <p:cNvSpPr txBox="1"/>
          <p:nvPr/>
        </p:nvSpPr>
        <p:spPr>
          <a:xfrm>
            <a:off x="2037207" y="602919"/>
            <a:ext cx="503499" cy="373144"/>
          </a:xfrm>
          <a:prstGeom prst="rect">
            <a:avLst/>
          </a:prstGeom>
          <a:noFill/>
        </p:spPr>
        <p:txBody>
          <a:bodyPr wrap="square" rtlCol="0">
            <a:spAutoFit/>
          </a:bodyPr>
          <a:lstStyle/>
          <a:p>
            <a:r>
              <a:rPr lang="en-US" b="1" dirty="0"/>
              <a:t>2</a:t>
            </a:r>
          </a:p>
        </p:txBody>
      </p:sp>
      <p:sp>
        <p:nvSpPr>
          <p:cNvPr id="51" name="TextBox 50">
            <a:extLst>
              <a:ext uri="{FF2B5EF4-FFF2-40B4-BE49-F238E27FC236}">
                <a16:creationId xmlns:a16="http://schemas.microsoft.com/office/drawing/2014/main" id="{0608E4D7-63BE-96D9-08E4-E6666D10D260}"/>
              </a:ext>
            </a:extLst>
          </p:cNvPr>
          <p:cNvSpPr txBox="1"/>
          <p:nvPr/>
        </p:nvSpPr>
        <p:spPr>
          <a:xfrm>
            <a:off x="357897" y="1661883"/>
            <a:ext cx="500783" cy="369332"/>
          </a:xfrm>
          <a:prstGeom prst="rect">
            <a:avLst/>
          </a:prstGeom>
          <a:noFill/>
        </p:spPr>
        <p:txBody>
          <a:bodyPr wrap="square" rtlCol="0">
            <a:spAutoFit/>
          </a:bodyPr>
          <a:lstStyle/>
          <a:p>
            <a:r>
              <a:rPr lang="en-US" b="1" dirty="0"/>
              <a:t>3</a:t>
            </a:r>
          </a:p>
        </p:txBody>
      </p:sp>
      <p:sp>
        <p:nvSpPr>
          <p:cNvPr id="53" name="TextBox 52">
            <a:extLst>
              <a:ext uri="{FF2B5EF4-FFF2-40B4-BE49-F238E27FC236}">
                <a16:creationId xmlns:a16="http://schemas.microsoft.com/office/drawing/2014/main" id="{79E216EA-3F6D-7471-9077-0A41786692B1}"/>
              </a:ext>
            </a:extLst>
          </p:cNvPr>
          <p:cNvSpPr txBox="1"/>
          <p:nvPr/>
        </p:nvSpPr>
        <p:spPr>
          <a:xfrm>
            <a:off x="2106593" y="1210083"/>
            <a:ext cx="503499" cy="369332"/>
          </a:xfrm>
          <a:prstGeom prst="rect">
            <a:avLst/>
          </a:prstGeom>
          <a:noFill/>
        </p:spPr>
        <p:txBody>
          <a:bodyPr wrap="square" rtlCol="0">
            <a:spAutoFit/>
          </a:bodyPr>
          <a:lstStyle/>
          <a:p>
            <a:r>
              <a:rPr lang="en-US" b="1" dirty="0"/>
              <a:t>4</a:t>
            </a:r>
          </a:p>
        </p:txBody>
      </p:sp>
      <p:sp>
        <p:nvSpPr>
          <p:cNvPr id="54" name="TextBox 53">
            <a:extLst>
              <a:ext uri="{FF2B5EF4-FFF2-40B4-BE49-F238E27FC236}">
                <a16:creationId xmlns:a16="http://schemas.microsoft.com/office/drawing/2014/main" id="{84E4871F-DBB4-04DB-4ED1-F4CB06BD8E32}"/>
              </a:ext>
            </a:extLst>
          </p:cNvPr>
          <p:cNvSpPr txBox="1"/>
          <p:nvPr/>
        </p:nvSpPr>
        <p:spPr>
          <a:xfrm>
            <a:off x="1918668" y="2328393"/>
            <a:ext cx="425205" cy="369332"/>
          </a:xfrm>
          <a:prstGeom prst="rect">
            <a:avLst/>
          </a:prstGeom>
          <a:noFill/>
        </p:spPr>
        <p:txBody>
          <a:bodyPr wrap="square" rtlCol="0">
            <a:spAutoFit/>
          </a:bodyPr>
          <a:lstStyle/>
          <a:p>
            <a:r>
              <a:rPr lang="en-US" b="1" dirty="0"/>
              <a:t>5</a:t>
            </a:r>
          </a:p>
        </p:txBody>
      </p:sp>
      <p:sp>
        <p:nvSpPr>
          <p:cNvPr id="55" name="TextBox 54">
            <a:extLst>
              <a:ext uri="{FF2B5EF4-FFF2-40B4-BE49-F238E27FC236}">
                <a16:creationId xmlns:a16="http://schemas.microsoft.com/office/drawing/2014/main" id="{745CF7A5-08E3-2E0D-17BA-764B06D1FBED}"/>
              </a:ext>
            </a:extLst>
          </p:cNvPr>
          <p:cNvSpPr txBox="1"/>
          <p:nvPr/>
        </p:nvSpPr>
        <p:spPr>
          <a:xfrm>
            <a:off x="2997543" y="920098"/>
            <a:ext cx="457683" cy="369332"/>
          </a:xfrm>
          <a:prstGeom prst="rect">
            <a:avLst/>
          </a:prstGeom>
          <a:noFill/>
        </p:spPr>
        <p:txBody>
          <a:bodyPr wrap="square" rtlCol="0">
            <a:spAutoFit/>
          </a:bodyPr>
          <a:lstStyle/>
          <a:p>
            <a:r>
              <a:rPr lang="en-US" b="1" dirty="0"/>
              <a:t>6</a:t>
            </a:r>
          </a:p>
        </p:txBody>
      </p:sp>
      <p:sp>
        <p:nvSpPr>
          <p:cNvPr id="56" name="TextBox 55">
            <a:extLst>
              <a:ext uri="{FF2B5EF4-FFF2-40B4-BE49-F238E27FC236}">
                <a16:creationId xmlns:a16="http://schemas.microsoft.com/office/drawing/2014/main" id="{3334AD20-62FF-E4C0-154B-D4739655C98C}"/>
              </a:ext>
            </a:extLst>
          </p:cNvPr>
          <p:cNvSpPr txBox="1"/>
          <p:nvPr/>
        </p:nvSpPr>
        <p:spPr>
          <a:xfrm>
            <a:off x="3497939" y="547436"/>
            <a:ext cx="296462" cy="369327"/>
          </a:xfrm>
          <a:prstGeom prst="rect">
            <a:avLst/>
          </a:prstGeom>
          <a:noFill/>
        </p:spPr>
        <p:txBody>
          <a:bodyPr wrap="square" rtlCol="0">
            <a:spAutoFit/>
          </a:bodyPr>
          <a:lstStyle/>
          <a:p>
            <a:r>
              <a:rPr lang="en-US" b="1" dirty="0"/>
              <a:t>7</a:t>
            </a:r>
          </a:p>
        </p:txBody>
      </p:sp>
      <p:sp>
        <p:nvSpPr>
          <p:cNvPr id="58" name="TextBox 57">
            <a:extLst>
              <a:ext uri="{FF2B5EF4-FFF2-40B4-BE49-F238E27FC236}">
                <a16:creationId xmlns:a16="http://schemas.microsoft.com/office/drawing/2014/main" id="{C554899D-7862-E1F3-BE45-64BB55D71E12}"/>
              </a:ext>
            </a:extLst>
          </p:cNvPr>
          <p:cNvSpPr txBox="1"/>
          <p:nvPr/>
        </p:nvSpPr>
        <p:spPr>
          <a:xfrm>
            <a:off x="3744408" y="2031215"/>
            <a:ext cx="353030" cy="369332"/>
          </a:xfrm>
          <a:prstGeom prst="rect">
            <a:avLst/>
          </a:prstGeom>
          <a:noFill/>
        </p:spPr>
        <p:txBody>
          <a:bodyPr wrap="square" rtlCol="0">
            <a:spAutoFit/>
          </a:bodyPr>
          <a:lstStyle/>
          <a:p>
            <a:r>
              <a:rPr lang="en-US" b="1" dirty="0"/>
              <a:t>8</a:t>
            </a:r>
          </a:p>
        </p:txBody>
      </p:sp>
      <p:sp>
        <p:nvSpPr>
          <p:cNvPr id="59" name="TextBox 58">
            <a:extLst>
              <a:ext uri="{FF2B5EF4-FFF2-40B4-BE49-F238E27FC236}">
                <a16:creationId xmlns:a16="http://schemas.microsoft.com/office/drawing/2014/main" id="{7E86C83D-01C8-1246-F31C-48BDE9D5D031}"/>
              </a:ext>
            </a:extLst>
          </p:cNvPr>
          <p:cNvSpPr txBox="1"/>
          <p:nvPr/>
        </p:nvSpPr>
        <p:spPr>
          <a:xfrm>
            <a:off x="1215251" y="3163723"/>
            <a:ext cx="512920" cy="369332"/>
          </a:xfrm>
          <a:prstGeom prst="rect">
            <a:avLst/>
          </a:prstGeom>
          <a:noFill/>
        </p:spPr>
        <p:txBody>
          <a:bodyPr wrap="square" rtlCol="0">
            <a:spAutoFit/>
          </a:bodyPr>
          <a:lstStyle/>
          <a:p>
            <a:r>
              <a:rPr lang="en-US" b="1" dirty="0"/>
              <a:t>9</a:t>
            </a:r>
          </a:p>
        </p:txBody>
      </p:sp>
      <p:sp>
        <p:nvSpPr>
          <p:cNvPr id="61" name="TextBox 60">
            <a:extLst>
              <a:ext uri="{FF2B5EF4-FFF2-40B4-BE49-F238E27FC236}">
                <a16:creationId xmlns:a16="http://schemas.microsoft.com/office/drawing/2014/main" id="{A0262B42-01F6-7374-F2FB-0C37C295F920}"/>
              </a:ext>
            </a:extLst>
          </p:cNvPr>
          <p:cNvSpPr txBox="1"/>
          <p:nvPr/>
        </p:nvSpPr>
        <p:spPr>
          <a:xfrm>
            <a:off x="1728171" y="2735576"/>
            <a:ext cx="465780" cy="369332"/>
          </a:xfrm>
          <a:prstGeom prst="rect">
            <a:avLst/>
          </a:prstGeom>
          <a:noFill/>
        </p:spPr>
        <p:txBody>
          <a:bodyPr wrap="square" rtlCol="0">
            <a:spAutoFit/>
          </a:bodyPr>
          <a:lstStyle/>
          <a:p>
            <a:r>
              <a:rPr lang="en-US" b="1" dirty="0"/>
              <a:t>10</a:t>
            </a:r>
          </a:p>
        </p:txBody>
      </p:sp>
      <p:sp>
        <p:nvSpPr>
          <p:cNvPr id="62" name="TextBox 61">
            <a:extLst>
              <a:ext uri="{FF2B5EF4-FFF2-40B4-BE49-F238E27FC236}">
                <a16:creationId xmlns:a16="http://schemas.microsoft.com/office/drawing/2014/main" id="{4A062E28-FA5D-A50B-4D73-D5DDDD170415}"/>
              </a:ext>
            </a:extLst>
          </p:cNvPr>
          <p:cNvSpPr txBox="1"/>
          <p:nvPr/>
        </p:nvSpPr>
        <p:spPr>
          <a:xfrm>
            <a:off x="2156319" y="3480998"/>
            <a:ext cx="494755" cy="369332"/>
          </a:xfrm>
          <a:prstGeom prst="rect">
            <a:avLst/>
          </a:prstGeom>
          <a:noFill/>
        </p:spPr>
        <p:txBody>
          <a:bodyPr wrap="square" rtlCol="0">
            <a:spAutoFit/>
          </a:bodyPr>
          <a:lstStyle/>
          <a:p>
            <a:r>
              <a:rPr lang="en-US" b="1" dirty="0"/>
              <a:t>11</a:t>
            </a:r>
          </a:p>
        </p:txBody>
      </p:sp>
      <p:sp>
        <p:nvSpPr>
          <p:cNvPr id="63" name="TextBox 62">
            <a:extLst>
              <a:ext uri="{FF2B5EF4-FFF2-40B4-BE49-F238E27FC236}">
                <a16:creationId xmlns:a16="http://schemas.microsoft.com/office/drawing/2014/main" id="{BEA12AC5-E861-BD37-4C80-D3A7B6F53FE6}"/>
              </a:ext>
            </a:extLst>
          </p:cNvPr>
          <p:cNvSpPr txBox="1"/>
          <p:nvPr/>
        </p:nvSpPr>
        <p:spPr>
          <a:xfrm>
            <a:off x="2696901" y="4204986"/>
            <a:ext cx="493232" cy="369332"/>
          </a:xfrm>
          <a:prstGeom prst="rect">
            <a:avLst/>
          </a:prstGeom>
          <a:noFill/>
        </p:spPr>
        <p:txBody>
          <a:bodyPr wrap="square" rtlCol="0">
            <a:spAutoFit/>
          </a:bodyPr>
          <a:lstStyle/>
          <a:p>
            <a:r>
              <a:rPr lang="en-US" b="1" dirty="0">
                <a:highlight>
                  <a:srgbClr val="00FF00"/>
                </a:highlight>
              </a:rPr>
              <a:t>12</a:t>
            </a:r>
          </a:p>
        </p:txBody>
      </p:sp>
    </p:spTree>
    <p:extLst>
      <p:ext uri="{BB962C8B-B14F-4D97-AF65-F5344CB8AC3E}">
        <p14:creationId xmlns:p14="http://schemas.microsoft.com/office/powerpoint/2010/main" val="38163320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mediacall" presetSubtype="0" fill="hold" nodeType="clickEffect">
                                  <p:stCondLst>
                                    <p:cond delay="0"/>
                                  </p:stCondLst>
                                  <p:childTnLst>
                                    <p:cmd type="call" cmd="playFrom(0.0)">
                                      <p:cBhvr>
                                        <p:cTn id="6" dur="17834" fill="hold"/>
                                        <p:tgtEl>
                                          <p:spTgt spid="12"/>
                                        </p:tgtEl>
                                      </p:cBhvr>
                                    </p:cmd>
                                  </p:childTnLst>
                                </p:cTn>
                              </p:par>
                            </p:childTnLst>
                          </p:cTn>
                        </p:par>
                      </p:childTnLst>
                    </p:cTn>
                  </p:par>
                </p:childTnLst>
              </p:cTn>
              <p:prevCondLst>
                <p:cond evt="onPrev" delay="0">
                  <p:tgtEl>
                    <p:sldTgt/>
                  </p:tgtEl>
                </p:cond>
              </p:prevCondLst>
              <p:nextCondLst>
                <p:cond evt="onNext" delay="0">
                  <p:tgtEl>
                    <p:sldTgt/>
                  </p:tgtEl>
                </p:cond>
              </p:nextCondLst>
            </p:seq>
            <p:video>
              <p:cMediaNode vol="80000">
                <p:cTn id="7" fill="hold" display="0">
                  <p:stCondLst>
                    <p:cond delay="indefinite"/>
                  </p:stCondLst>
                </p:cTn>
                <p:tgtEl>
                  <p:spTgt spid="12"/>
                </p:tgtEl>
              </p:cMediaNode>
            </p:video>
            <p:seq concurrent="1" nextAc="seek">
              <p:cTn id="8" restart="whenNotActive" fill="hold" evtFilter="cancelBubble" nodeType="interactiveSeq">
                <p:stCondLst>
                  <p:cond evt="onClick" delay="0">
                    <p:tgtEl>
                      <p:spTgt spid="12"/>
                    </p:tgtEl>
                  </p:cond>
                </p:stCondLst>
                <p:endSync evt="end" delay="0">
                  <p:rtn val="all"/>
                </p:endSync>
                <p:childTnLst>
                  <p:par>
                    <p:cTn id="9" fill="hold">
                      <p:stCondLst>
                        <p:cond delay="0"/>
                      </p:stCondLst>
                      <p:childTnLst>
                        <p:par>
                          <p:cTn id="10" fill="hold">
                            <p:stCondLst>
                              <p:cond delay="0"/>
                            </p:stCondLst>
                            <p:childTnLst>
                              <p:par>
                                <p:cTn id="11" presetID="2" presetClass="mediacall" presetSubtype="0" fill="hold" nodeType="clickEffect">
                                  <p:stCondLst>
                                    <p:cond delay="0"/>
                                  </p:stCondLst>
                                  <p:childTnLst>
                                    <p:cmd type="call" cmd="togglePause">
                                      <p:cBhvr>
                                        <p:cTn id="12" dur="1" fill="hold"/>
                                        <p:tgtEl>
                                          <p:spTgt spid="12"/>
                                        </p:tgtEl>
                                      </p:cBhvr>
                                    </p:cmd>
                                  </p:childTnLst>
                                </p:cTn>
                              </p:par>
                            </p:childTnLst>
                          </p:cTn>
                        </p:par>
                      </p:childTnLst>
                    </p:cTn>
                  </p:par>
                </p:childTnLst>
              </p:cTn>
              <p:nextCondLst>
                <p:cond evt="onClick" delay="0">
                  <p:tgtEl>
                    <p:spTgt spid="12"/>
                  </p:tgtEl>
                </p:cond>
              </p:nextCondLst>
            </p:seq>
          </p:childTnLst>
        </p:cTn>
      </p:par>
    </p:tnLst>
  </p:timing>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3">
            <a:extLst>
              <a:ext uri="{FF2B5EF4-FFF2-40B4-BE49-F238E27FC236}">
                <a16:creationId xmlns:a16="http://schemas.microsoft.com/office/drawing/2014/main" id="{B30EC044-2142-015A-8241-3062C767D933}"/>
              </a:ext>
            </a:extLst>
          </p:cNvPr>
          <p:cNvSpPr txBox="1"/>
          <p:nvPr/>
        </p:nvSpPr>
        <p:spPr>
          <a:xfrm>
            <a:off x="103037" y="5631665"/>
            <a:ext cx="5927373" cy="1220512"/>
          </a:xfrm>
          <a:prstGeom prst="rect">
            <a:avLst/>
          </a:prstGeom>
          <a:noFill/>
        </p:spPr>
        <p:txBody>
          <a:bodyPr wrap="square" numCol="3">
            <a:spAutoFit/>
          </a:bodyPr>
          <a:lstStyle/>
          <a:p>
            <a:r>
              <a:rPr lang="en-US" sz="2400" dirty="0"/>
              <a:t>Kor: </a:t>
            </a:r>
            <a:r>
              <a:rPr lang="en-US" sz="2400" b="1" dirty="0" err="1"/>
              <a:t>deuk</a:t>
            </a:r>
            <a:endParaRPr lang="en-US" sz="2400" b="1" dirty="0"/>
          </a:p>
          <a:p>
            <a:r>
              <a:rPr lang="en-US" sz="2400" dirty="0"/>
              <a:t>Jap: </a:t>
            </a:r>
            <a:r>
              <a:rPr lang="en-US" sz="2400" b="1" dirty="0" err="1"/>
              <a:t>toku</a:t>
            </a:r>
            <a:endParaRPr lang="en-US" sz="2400" b="1" dirty="0"/>
          </a:p>
          <a:p>
            <a:endParaRPr lang="en-US" sz="2400" dirty="0"/>
          </a:p>
          <a:p>
            <a:r>
              <a:rPr lang="en-US" sz="2400" dirty="0"/>
              <a:t>Viet: </a:t>
            </a:r>
            <a:r>
              <a:rPr lang="vi-VN" sz="2400" b="1" dirty="0">
                <a:latin typeface="Aptos" panose="020B0004020202020204" pitchFamily="34" charset="0"/>
              </a:rPr>
              <a:t>đắc   </a:t>
            </a:r>
            <a:endParaRPr lang="en-US" sz="2400" b="1" dirty="0">
              <a:latin typeface="Aptos" panose="020B0004020202020204" pitchFamily="34" charset="0"/>
            </a:endParaRPr>
          </a:p>
          <a:p>
            <a:r>
              <a:rPr lang="en-US" sz="2400" dirty="0"/>
              <a:t>Man: </a:t>
            </a:r>
            <a:r>
              <a:rPr lang="en-US" altLang="zh-TW" sz="2400" b="1" dirty="0">
                <a:ea typeface="DengXian" panose="02010600030101010101" pitchFamily="2" charset="-122"/>
              </a:rPr>
              <a:t>dé</a:t>
            </a:r>
          </a:p>
          <a:p>
            <a:endParaRPr lang="en-US" sz="2400" dirty="0"/>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24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      得</a:t>
            </a:r>
            <a:endParaRPr lang="en-US" altLang="zh-TW" sz="2400" b="1" dirty="0">
              <a:solidFill>
                <a:prstClr val="black"/>
              </a:solidFill>
              <a:latin typeface="DengXian" panose="02010600030101010101" pitchFamily="2" charset="-122"/>
              <a:ea typeface="DengXian" panose="02010600030101010101" pitchFamily="2" charset="-122"/>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zh-TW" sz="24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   attain</a:t>
            </a:r>
          </a:p>
        </p:txBody>
      </p:sp>
      <p:sp>
        <p:nvSpPr>
          <p:cNvPr id="5" name="TextBox 4">
            <a:extLst>
              <a:ext uri="{FF2B5EF4-FFF2-40B4-BE49-F238E27FC236}">
                <a16:creationId xmlns:a16="http://schemas.microsoft.com/office/drawing/2014/main" id="{C15B03C8-39A3-B3F5-55FF-D00CCF1DCADE}"/>
              </a:ext>
            </a:extLst>
          </p:cNvPr>
          <p:cNvSpPr txBox="1"/>
          <p:nvPr/>
        </p:nvSpPr>
        <p:spPr>
          <a:xfrm>
            <a:off x="7466617" y="135839"/>
            <a:ext cx="4224760" cy="369332"/>
          </a:xfrm>
          <a:prstGeom prst="rect">
            <a:avLst/>
          </a:prstGeom>
          <a:noFill/>
        </p:spPr>
        <p:txBody>
          <a:bodyPr wrap="square" rtlCol="0">
            <a:spAutoFit/>
          </a:bodyPr>
          <a:lstStyle/>
          <a:p>
            <a:r>
              <a:rPr lang="zh-TW" altLang="en-US" b="1" dirty="0">
                <a:latin typeface="DengXian" panose="02010600030101010101" pitchFamily="2" charset="-122"/>
                <a:ea typeface="DengXian" panose="02010600030101010101" pitchFamily="2" charset="-122"/>
              </a:rPr>
              <a:t>無 苦 集 滅 道 無 智 亦 無 </a:t>
            </a:r>
            <a:r>
              <a:rPr lang="zh-TW" altLang="en-US" b="1" dirty="0">
                <a:highlight>
                  <a:srgbClr val="00FFFF"/>
                </a:highlight>
                <a:latin typeface="DengXian" panose="02010600030101010101" pitchFamily="2" charset="-122"/>
                <a:ea typeface="DengXian" panose="02010600030101010101" pitchFamily="2" charset="-122"/>
              </a:rPr>
              <a:t>得</a:t>
            </a:r>
            <a:r>
              <a:rPr lang="zh-TW" altLang="en-US" b="1" dirty="0">
                <a:latin typeface="DengXian" panose="02010600030101010101" pitchFamily="2" charset="-122"/>
                <a:ea typeface="DengXian" panose="02010600030101010101" pitchFamily="2" charset="-122"/>
              </a:rPr>
              <a:t> 以      </a:t>
            </a:r>
            <a:r>
              <a:rPr lang="en-US" altLang="zh-TW" b="1" dirty="0">
                <a:solidFill>
                  <a:srgbClr val="FF0000"/>
                </a:solidFill>
                <a:latin typeface="DengXian" panose="02010600030101010101" pitchFamily="2" charset="-122"/>
                <a:ea typeface="DengXian" panose="02010600030101010101" pitchFamily="2" charset="-122"/>
              </a:rPr>
              <a:t>16</a:t>
            </a:r>
            <a:endParaRPr lang="en-US" b="1" dirty="0">
              <a:solidFill>
                <a:srgbClr val="FF0000"/>
              </a:solidFill>
              <a:ea typeface="DengXian" panose="02010600030101010101" pitchFamily="2" charset="-122"/>
            </a:endParaRPr>
          </a:p>
        </p:txBody>
      </p:sp>
      <p:sp>
        <p:nvSpPr>
          <p:cNvPr id="6" name="Rectangle 5">
            <a:extLst>
              <a:ext uri="{FF2B5EF4-FFF2-40B4-BE49-F238E27FC236}">
                <a16:creationId xmlns:a16="http://schemas.microsoft.com/office/drawing/2014/main" id="{344E14C2-788B-2602-A587-FAA75D1B3B9A}"/>
              </a:ext>
            </a:extLst>
          </p:cNvPr>
          <p:cNvSpPr/>
          <p:nvPr/>
        </p:nvSpPr>
        <p:spPr>
          <a:xfrm>
            <a:off x="7407348" y="135839"/>
            <a:ext cx="4224760" cy="369332"/>
          </a:xfrm>
          <a:prstGeom prst="rect">
            <a:avLst/>
          </a:prstGeom>
          <a:no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Rectangle 6">
            <a:extLst>
              <a:ext uri="{FF2B5EF4-FFF2-40B4-BE49-F238E27FC236}">
                <a16:creationId xmlns:a16="http://schemas.microsoft.com/office/drawing/2014/main" id="{3D42FAFE-65D3-D4CA-BDE4-1959C22AA3F8}"/>
              </a:ext>
            </a:extLst>
          </p:cNvPr>
          <p:cNvSpPr/>
          <p:nvPr/>
        </p:nvSpPr>
        <p:spPr>
          <a:xfrm>
            <a:off x="103038" y="5631663"/>
            <a:ext cx="5556982" cy="853443"/>
          </a:xfrm>
          <a:prstGeom prst="rect">
            <a:avLst/>
          </a:prstGeom>
          <a:noFill/>
          <a:ln w="5715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Oval 7">
            <a:extLst>
              <a:ext uri="{FF2B5EF4-FFF2-40B4-BE49-F238E27FC236}">
                <a16:creationId xmlns:a16="http://schemas.microsoft.com/office/drawing/2014/main" id="{5012ABA2-2AD7-8CBC-4AC0-FAEBE0E9B1F8}"/>
              </a:ext>
            </a:extLst>
          </p:cNvPr>
          <p:cNvSpPr/>
          <p:nvPr/>
        </p:nvSpPr>
        <p:spPr>
          <a:xfrm>
            <a:off x="5485169" y="687224"/>
            <a:ext cx="771625" cy="771625"/>
          </a:xfrm>
          <a:prstGeom prst="ellipse">
            <a:avLst/>
          </a:prstGeom>
          <a:solidFill>
            <a:srgbClr val="FFFF00"/>
          </a:solidFill>
          <a:ln w="38100">
            <a:solidFill>
              <a:srgbClr val="7030A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TextBox 8">
            <a:extLst>
              <a:ext uri="{FF2B5EF4-FFF2-40B4-BE49-F238E27FC236}">
                <a16:creationId xmlns:a16="http://schemas.microsoft.com/office/drawing/2014/main" id="{30C2CB6A-D76B-8098-A2FF-E3B5BE458CB9}"/>
              </a:ext>
            </a:extLst>
          </p:cNvPr>
          <p:cNvSpPr txBox="1"/>
          <p:nvPr/>
        </p:nvSpPr>
        <p:spPr>
          <a:xfrm>
            <a:off x="5577203" y="804954"/>
            <a:ext cx="601347" cy="523220"/>
          </a:xfrm>
          <a:prstGeom prst="rect">
            <a:avLst/>
          </a:prstGeom>
          <a:noFill/>
        </p:spPr>
        <p:txBody>
          <a:bodyPr wrap="square" rtlCol="0">
            <a:spAutoFit/>
          </a:bodyPr>
          <a:lstStyle/>
          <a:p>
            <a:r>
              <a:rPr lang="en-US" sz="2800" b="1" dirty="0"/>
              <a:t>76</a:t>
            </a:r>
          </a:p>
        </p:txBody>
      </p:sp>
      <p:sp>
        <p:nvSpPr>
          <p:cNvPr id="10" name="TextBox 9">
            <a:extLst>
              <a:ext uri="{FF2B5EF4-FFF2-40B4-BE49-F238E27FC236}">
                <a16:creationId xmlns:a16="http://schemas.microsoft.com/office/drawing/2014/main" id="{0E2BBD34-A2FC-AF2C-68F2-4A69406A9B97}"/>
              </a:ext>
            </a:extLst>
          </p:cNvPr>
          <p:cNvSpPr txBox="1"/>
          <p:nvPr/>
        </p:nvSpPr>
        <p:spPr>
          <a:xfrm>
            <a:off x="5911702" y="5628070"/>
            <a:ext cx="6314124" cy="1600438"/>
          </a:xfrm>
          <a:prstGeom prst="rect">
            <a:avLst/>
          </a:prstGeom>
          <a:noFill/>
        </p:spPr>
        <p:txBody>
          <a:bodyPr wrap="square" numCol="3">
            <a:spAutoFit/>
          </a:bodyPr>
          <a:lstStyle/>
          <a:p>
            <a:r>
              <a:rPr lang="en-US" altLang="ja-JP" sz="1400" dirty="0">
                <a:ea typeface="DengXian" panose="02010600030101010101" pitchFamily="2" charset="-122"/>
              </a:rPr>
              <a:t>• </a:t>
            </a:r>
            <a:r>
              <a:rPr lang="en-US" altLang="zh-TW" sz="1400" dirty="0"/>
              <a:t>Hanja: </a:t>
            </a:r>
            <a:r>
              <a:rPr lang="zh-TW" altLang="en-US" sz="1400" dirty="0">
                <a:ea typeface="DengXian" panose="02010600030101010101" pitchFamily="2" charset="-122"/>
              </a:rPr>
              <a:t> 得       </a:t>
            </a:r>
            <a:endParaRPr lang="en-US" altLang="zh-TW" sz="1400" dirty="0">
              <a:ea typeface="DengXian" panose="02010600030101010101" pitchFamily="2" charset="-122"/>
            </a:endParaRPr>
          </a:p>
          <a:p>
            <a:r>
              <a:rPr lang="en-US" altLang="zh-TW" sz="1400" dirty="0">
                <a:ea typeface="DengXian" panose="02010600030101010101" pitchFamily="2" charset="-122"/>
              </a:rPr>
              <a:t>• Korean: </a:t>
            </a:r>
            <a:r>
              <a:rPr lang="en-US" altLang="zh-TW" sz="1400" dirty="0" err="1">
                <a:ea typeface="DengXian" panose="02010600030101010101" pitchFamily="2" charset="-122"/>
              </a:rPr>
              <a:t>deuk</a:t>
            </a:r>
            <a:r>
              <a:rPr lang="en-US" altLang="zh-TW" sz="1400" dirty="0">
                <a:ea typeface="DengXian" panose="02010600030101010101" pitchFamily="2" charset="-122"/>
              </a:rPr>
              <a:t> (</a:t>
            </a:r>
            <a:r>
              <a:rPr lang="ko-KR" altLang="en-US" sz="1400" dirty="0">
                <a:latin typeface="+mn-ea"/>
              </a:rPr>
              <a:t>득</a:t>
            </a:r>
            <a:r>
              <a:rPr lang="en-US" altLang="ko-KR" sz="1400" dirty="0">
                <a:ea typeface="DengXian" panose="02010600030101010101" pitchFamily="2" charset="-122"/>
              </a:rPr>
              <a:t>)  </a:t>
            </a:r>
            <a:endParaRPr lang="en-US" altLang="zh-TW" sz="1400" dirty="0">
              <a:ea typeface="DengXian" panose="02010600030101010101" pitchFamily="2" charset="-122"/>
            </a:endParaRPr>
          </a:p>
          <a:p>
            <a:r>
              <a:rPr lang="en-US" altLang="zh-TW" sz="1400" dirty="0">
                <a:ea typeface="DengXian" panose="02010600030101010101" pitchFamily="2" charset="-122"/>
              </a:rPr>
              <a:t>• strokes: 11      </a:t>
            </a:r>
          </a:p>
          <a:p>
            <a:r>
              <a:rPr lang="en-US" altLang="zh-TW" sz="1400" dirty="0">
                <a:ea typeface="DengXian" panose="02010600030101010101" pitchFamily="2" charset="-122"/>
              </a:rPr>
              <a:t>• radical: 60+8 (</a:t>
            </a:r>
            <a:r>
              <a:rPr lang="zh-TW" altLang="en-US" sz="1400" dirty="0">
                <a:ea typeface="DengXian" panose="02010600030101010101" pitchFamily="2" charset="-122"/>
              </a:rPr>
              <a:t>彳</a:t>
            </a:r>
            <a:r>
              <a:rPr lang="en-US" altLang="zh-TW" sz="1400" dirty="0">
                <a:ea typeface="DengXian" panose="02010600030101010101" pitchFamily="2" charset="-122"/>
              </a:rPr>
              <a:t>)</a:t>
            </a:r>
          </a:p>
          <a:p>
            <a:r>
              <a:rPr lang="en-US" altLang="zh-TW" sz="1400" dirty="0">
                <a:ea typeface="DengXian" panose="02010600030101010101" pitchFamily="2" charset="-122"/>
              </a:rPr>
              <a:t>• Japanese: </a:t>
            </a:r>
            <a:r>
              <a:rPr lang="en-US" altLang="zh-TW" sz="1400" dirty="0" err="1">
                <a:ea typeface="DengXian" panose="02010600030101010101" pitchFamily="2" charset="-122"/>
              </a:rPr>
              <a:t>toku</a:t>
            </a:r>
            <a:r>
              <a:rPr lang="en-US" altLang="zh-TW" sz="1400" dirty="0">
                <a:ea typeface="DengXian" panose="02010600030101010101" pitchFamily="2" charset="-122"/>
              </a:rPr>
              <a:t>, </a:t>
            </a:r>
            <a:r>
              <a:rPr lang="ja-JP" altLang="en-US" sz="1400" dirty="0">
                <a:ea typeface="DengXian" panose="02010600030101010101" pitchFamily="2" charset="-122"/>
              </a:rPr>
              <a:t>とく </a:t>
            </a:r>
            <a:endParaRPr lang="en-US" altLang="ja-JP" sz="1400" dirty="0">
              <a:ea typeface="DengXian" panose="02010600030101010101" pitchFamily="2" charset="-122"/>
            </a:endParaRPr>
          </a:p>
          <a:p>
            <a:endParaRPr lang="en-US" altLang="ja-JP" sz="1400" dirty="0">
              <a:ea typeface="DengXian" panose="02010600030101010101" pitchFamily="2" charset="-122"/>
            </a:endParaRPr>
          </a:p>
          <a:p>
            <a:endParaRPr lang="en-US" altLang="ja-JP" sz="1400" dirty="0">
              <a:ea typeface="DengXian" panose="02010600030101010101" pitchFamily="2" charset="-122"/>
            </a:endParaRPr>
          </a:p>
          <a:p>
            <a:r>
              <a:rPr lang="en-US" altLang="ja-JP" sz="1400" dirty="0">
                <a:ea typeface="DengXian" panose="02010600030101010101" pitchFamily="2" charset="-122"/>
              </a:rPr>
              <a:t>(</a:t>
            </a:r>
            <a:r>
              <a:rPr lang="en-US" altLang="zh-TW" sz="1400" dirty="0" err="1">
                <a:ea typeface="DengXian" panose="02010600030101010101" pitchFamily="2" charset="-122"/>
              </a:rPr>
              <a:t>kun</a:t>
            </a:r>
            <a:r>
              <a:rPr lang="en-US" altLang="zh-TW" sz="1400" dirty="0">
                <a:ea typeface="DengXian" panose="02010600030101010101" pitchFamily="2" charset="-122"/>
              </a:rPr>
              <a:t>: </a:t>
            </a:r>
            <a:r>
              <a:rPr lang="en-US" altLang="zh-TW" sz="1400" dirty="0" err="1">
                <a:ea typeface="DengXian" panose="02010600030101010101" pitchFamily="2" charset="-122"/>
              </a:rPr>
              <a:t>eru</a:t>
            </a:r>
            <a:r>
              <a:rPr lang="en-US" altLang="zh-TW" sz="1400" dirty="0">
                <a:ea typeface="DengXian" panose="02010600030101010101" pitchFamily="2" charset="-122"/>
              </a:rPr>
              <a:t>, </a:t>
            </a:r>
            <a:r>
              <a:rPr lang="ja-JP" altLang="en-US" sz="1400" dirty="0">
                <a:ea typeface="DengXian" panose="02010600030101010101" pitchFamily="2" charset="-122"/>
              </a:rPr>
              <a:t>える</a:t>
            </a:r>
            <a:r>
              <a:rPr lang="en-US" altLang="ja-JP" sz="1400" dirty="0">
                <a:ea typeface="DengXian" panose="02010600030101010101" pitchFamily="2" charset="-122"/>
              </a:rPr>
              <a:t>)     </a:t>
            </a:r>
          </a:p>
          <a:p>
            <a:r>
              <a:rPr lang="en-US" altLang="ja-JP" sz="1400" dirty="0">
                <a:ea typeface="DengXian" panose="02010600030101010101" pitchFamily="2" charset="-122"/>
              </a:rPr>
              <a:t>• </a:t>
            </a:r>
            <a:r>
              <a:rPr lang="en-US" altLang="zh-TW" sz="1400" dirty="0">
                <a:ea typeface="DengXian" panose="02010600030101010101" pitchFamily="2" charset="-122"/>
              </a:rPr>
              <a:t>JLPT: N3</a:t>
            </a:r>
          </a:p>
          <a:p>
            <a:r>
              <a:rPr lang="en-US" altLang="zh-TW" sz="1400" dirty="0">
                <a:ea typeface="DengXian" panose="02010600030101010101" pitchFamily="2" charset="-122"/>
              </a:rPr>
              <a:t>• meaning: attain, obtain </a:t>
            </a:r>
          </a:p>
          <a:p>
            <a:r>
              <a:rPr lang="en-US" altLang="zh-TW" sz="1400" dirty="0">
                <a:ea typeface="DengXian" panose="02010600030101010101" pitchFamily="2" charset="-122"/>
              </a:rPr>
              <a:t>• pinyin: dé</a:t>
            </a:r>
          </a:p>
          <a:p>
            <a:endParaRPr lang="en-US" altLang="zh-TW" sz="1400" dirty="0">
              <a:ea typeface="DengXian" panose="02010600030101010101" pitchFamily="2" charset="-122"/>
            </a:endParaRPr>
          </a:p>
          <a:p>
            <a:endParaRPr lang="en-US" altLang="zh-TW" sz="1400" dirty="0">
              <a:ea typeface="DengXian" panose="02010600030101010101" pitchFamily="2" charset="-122"/>
            </a:endParaRPr>
          </a:p>
          <a:p>
            <a:endParaRPr lang="en-US" altLang="zh-TW" sz="1400" dirty="0">
              <a:ea typeface="DengXian" panose="02010600030101010101" pitchFamily="2" charset="-122"/>
            </a:endParaRPr>
          </a:p>
          <a:p>
            <a:r>
              <a:rPr lang="en-US" altLang="zh-TW" sz="1400" dirty="0">
                <a:ea typeface="DengXian" panose="02010600030101010101" pitchFamily="2" charset="-122"/>
              </a:rPr>
              <a:t>• 6 location(s): Thousand, </a:t>
            </a:r>
            <a:r>
              <a:rPr lang="en-US" altLang="zh-TW" sz="1400" dirty="0" err="1">
                <a:ea typeface="DengXian" panose="02010600030101010101" pitchFamily="2" charset="-122"/>
              </a:rPr>
              <a:t>TenOx</a:t>
            </a:r>
            <a:r>
              <a:rPr lang="en-US" altLang="zh-TW" sz="1400" dirty="0">
                <a:ea typeface="DengXian" panose="02010600030101010101" pitchFamily="2" charset="-122"/>
              </a:rPr>
              <a:t> ,</a:t>
            </a:r>
            <a:r>
              <a:rPr lang="en-US" altLang="zh-TW" sz="1400" dirty="0" err="1">
                <a:ea typeface="DengXian" panose="02010600030101010101" pitchFamily="2" charset="-122"/>
              </a:rPr>
              <a:t>Uisang</a:t>
            </a:r>
            <a:r>
              <a:rPr lang="en-US" altLang="zh-TW" sz="1400" dirty="0">
                <a:ea typeface="DengXian" panose="02010600030101010101" pitchFamily="2" charset="-122"/>
              </a:rPr>
              <a:t>, Maitreya, </a:t>
            </a:r>
            <a:r>
              <a:rPr lang="en-US" altLang="zh-TW" sz="1400" dirty="0" err="1">
                <a:ea typeface="DengXian" panose="02010600030101010101" pitchFamily="2" charset="-122"/>
              </a:rPr>
              <a:t>XuanZang</a:t>
            </a:r>
            <a:r>
              <a:rPr lang="en-US" altLang="zh-TW" sz="1400" dirty="0">
                <a:ea typeface="DengXian" panose="02010600030101010101" pitchFamily="2" charset="-122"/>
              </a:rPr>
              <a:t>, Opening</a:t>
            </a:r>
          </a:p>
          <a:p>
            <a:r>
              <a:rPr lang="en-US" altLang="zh-TW" sz="1400" dirty="0">
                <a:ea typeface="DengXian" panose="02010600030101010101" pitchFamily="2" charset="-122"/>
              </a:rPr>
              <a:t>• comp: </a:t>
            </a:r>
            <a:r>
              <a:rPr lang="zh-TW" altLang="en-US" sz="1400" dirty="0">
                <a:ea typeface="DengXian" panose="02010600030101010101" pitchFamily="2" charset="-122"/>
              </a:rPr>
              <a:t>彳 </a:t>
            </a:r>
            <a:r>
              <a:rPr lang="en-US" altLang="zh-TW" sz="1400" dirty="0">
                <a:ea typeface="DengXian" panose="02010600030101010101" pitchFamily="2" charset="-122"/>
              </a:rPr>
              <a:t>+ </a:t>
            </a:r>
            <a:r>
              <a:rPr lang="zh-TW" altLang="en-US" sz="1400" dirty="0">
                <a:ea typeface="DengXian" panose="02010600030101010101" pitchFamily="2" charset="-122"/>
              </a:rPr>
              <a:t>㝵</a:t>
            </a:r>
            <a:endParaRPr lang="en-US" altLang="zh-TW" sz="1400" dirty="0">
              <a:ea typeface="DengXian" panose="02010600030101010101" pitchFamily="2" charset="-122"/>
            </a:endParaRPr>
          </a:p>
          <a:p>
            <a:r>
              <a:rPr lang="en-US" altLang="zh-TW" sz="1400" dirty="0">
                <a:ea typeface="DengXian" panose="02010600030101010101" pitchFamily="2" charset="-122"/>
              </a:rPr>
              <a:t>• sub: </a:t>
            </a:r>
            <a:r>
              <a:rPr lang="zh-CN" altLang="en-US" sz="1400" dirty="0">
                <a:ea typeface="DengXian" panose="02010600030101010101" pitchFamily="2" charset="-122"/>
              </a:rPr>
              <a:t>旦寸日一囗</a:t>
            </a:r>
            <a:endParaRPr lang="en-US" altLang="zh-TW" sz="1400" dirty="0">
              <a:ea typeface="DengXian" panose="02010600030101010101" pitchFamily="2" charset="-122"/>
            </a:endParaRPr>
          </a:p>
          <a:p>
            <a:endParaRPr lang="en-US" altLang="zh-TW" sz="1400" dirty="0">
              <a:ea typeface="DengXian" panose="02010600030101010101" pitchFamily="2" charset="-122"/>
            </a:endParaRPr>
          </a:p>
          <a:p>
            <a:endParaRPr lang="en-US" sz="1400" dirty="0">
              <a:ea typeface="DengXian" panose="02010600030101010101" pitchFamily="2" charset="-122"/>
            </a:endParaRPr>
          </a:p>
        </p:txBody>
      </p:sp>
      <p:sp>
        <p:nvSpPr>
          <p:cNvPr id="11" name="Rectangle 10">
            <a:extLst>
              <a:ext uri="{FF2B5EF4-FFF2-40B4-BE49-F238E27FC236}">
                <a16:creationId xmlns:a16="http://schemas.microsoft.com/office/drawing/2014/main" id="{F475C227-DFE7-C50D-4B00-BDF0F1040AE7}"/>
              </a:ext>
            </a:extLst>
          </p:cNvPr>
          <p:cNvSpPr/>
          <p:nvPr/>
        </p:nvSpPr>
        <p:spPr>
          <a:xfrm>
            <a:off x="5911702" y="5631664"/>
            <a:ext cx="6177261" cy="1162676"/>
          </a:xfrm>
          <a:prstGeom prst="rect">
            <a:avLst/>
          </a:prstGeom>
          <a:no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3" name="Picture 12">
            <a:extLst>
              <a:ext uri="{FF2B5EF4-FFF2-40B4-BE49-F238E27FC236}">
                <a16:creationId xmlns:a16="http://schemas.microsoft.com/office/drawing/2014/main" id="{350227C2-F268-EABE-9F55-5E0C2965270F}"/>
              </a:ext>
            </a:extLst>
          </p:cNvPr>
          <p:cNvPicPr>
            <a:picLocks noChangeAspect="1"/>
          </p:cNvPicPr>
          <p:nvPr/>
        </p:nvPicPr>
        <p:blipFill>
          <a:blip r:embed="rId4"/>
          <a:stretch>
            <a:fillRect/>
          </a:stretch>
        </p:blipFill>
        <p:spPr>
          <a:xfrm>
            <a:off x="246537" y="69953"/>
            <a:ext cx="5208998" cy="5300420"/>
          </a:xfrm>
          <a:prstGeom prst="rect">
            <a:avLst/>
          </a:prstGeom>
        </p:spPr>
      </p:pic>
      <p:pic>
        <p:nvPicPr>
          <p:cNvPr id="14" name="2024_11_10_201322">
            <a:hlinkClick r:id="" action="ppaction://media"/>
            <a:extLst>
              <a:ext uri="{FF2B5EF4-FFF2-40B4-BE49-F238E27FC236}">
                <a16:creationId xmlns:a16="http://schemas.microsoft.com/office/drawing/2014/main" id="{7CCC5225-599A-7FFB-AE11-BD532852973F}"/>
              </a:ext>
            </a:extLst>
          </p:cNvPr>
          <p:cNvPicPr>
            <a:picLocks noChangeAspect="1"/>
          </p:cNvPicPr>
          <p:nvPr>
            <a:videoFile r:link="rId2"/>
            <p:extLst>
              <p:ext uri="{DAA4B4D4-6D71-4841-9C94-3DE7FCFB9230}">
                <p14:media xmlns:p14="http://schemas.microsoft.com/office/powerpoint/2010/main" r:embed="rId1"/>
              </p:ext>
            </p:extLst>
          </p:nvPr>
        </p:nvPicPr>
        <p:blipFill>
          <a:blip r:embed="rId5"/>
          <a:stretch>
            <a:fillRect/>
          </a:stretch>
        </p:blipFill>
        <p:spPr>
          <a:xfrm>
            <a:off x="6736467" y="579646"/>
            <a:ext cx="4908851" cy="4842960"/>
          </a:xfrm>
          <a:prstGeom prst="rect">
            <a:avLst/>
          </a:prstGeom>
        </p:spPr>
      </p:pic>
      <p:cxnSp>
        <p:nvCxnSpPr>
          <p:cNvPr id="16" name="Straight Arrow Connector 15">
            <a:extLst>
              <a:ext uri="{FF2B5EF4-FFF2-40B4-BE49-F238E27FC236}">
                <a16:creationId xmlns:a16="http://schemas.microsoft.com/office/drawing/2014/main" id="{F7069095-400B-1ED2-D92D-3134B272C31D}"/>
              </a:ext>
            </a:extLst>
          </p:cNvPr>
          <p:cNvCxnSpPr>
            <a:cxnSpLocks/>
          </p:cNvCxnSpPr>
          <p:nvPr/>
        </p:nvCxnSpPr>
        <p:spPr>
          <a:xfrm flipH="1">
            <a:off x="836428" y="687224"/>
            <a:ext cx="871870" cy="936013"/>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19" name="Straight Arrow Connector 18">
            <a:extLst>
              <a:ext uri="{FF2B5EF4-FFF2-40B4-BE49-F238E27FC236}">
                <a16:creationId xmlns:a16="http://schemas.microsoft.com/office/drawing/2014/main" id="{A942C7A0-FC80-3177-284C-E9ED55A0B29C}"/>
              </a:ext>
            </a:extLst>
          </p:cNvPr>
          <p:cNvCxnSpPr/>
          <p:nvPr/>
        </p:nvCxnSpPr>
        <p:spPr>
          <a:xfrm flipH="1">
            <a:off x="723014" y="1970568"/>
            <a:ext cx="1098697" cy="115630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21" name="Straight Arrow Connector 20">
            <a:extLst>
              <a:ext uri="{FF2B5EF4-FFF2-40B4-BE49-F238E27FC236}">
                <a16:creationId xmlns:a16="http://schemas.microsoft.com/office/drawing/2014/main" id="{DB5166CB-D117-2148-7446-45E31CF64246}"/>
              </a:ext>
            </a:extLst>
          </p:cNvPr>
          <p:cNvCxnSpPr/>
          <p:nvPr/>
        </p:nvCxnSpPr>
        <p:spPr>
          <a:xfrm>
            <a:off x="1424763" y="2658139"/>
            <a:ext cx="0" cy="236015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23" name="Straight Arrow Connector 22">
            <a:extLst>
              <a:ext uri="{FF2B5EF4-FFF2-40B4-BE49-F238E27FC236}">
                <a16:creationId xmlns:a16="http://schemas.microsoft.com/office/drawing/2014/main" id="{428CDE62-D05D-2C6E-2CA6-4B42BE4FEA8C}"/>
              </a:ext>
            </a:extLst>
          </p:cNvPr>
          <p:cNvCxnSpPr/>
          <p:nvPr/>
        </p:nvCxnSpPr>
        <p:spPr>
          <a:xfrm>
            <a:off x="2551814" y="687224"/>
            <a:ext cx="0" cy="1382581"/>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25" name="Straight Connector 24">
            <a:extLst>
              <a:ext uri="{FF2B5EF4-FFF2-40B4-BE49-F238E27FC236}">
                <a16:creationId xmlns:a16="http://schemas.microsoft.com/office/drawing/2014/main" id="{82CED6DA-1FA5-11E0-01D0-1C0CD518BAA9}"/>
              </a:ext>
            </a:extLst>
          </p:cNvPr>
          <p:cNvCxnSpPr/>
          <p:nvPr/>
        </p:nvCxnSpPr>
        <p:spPr>
          <a:xfrm>
            <a:off x="2778642" y="804954"/>
            <a:ext cx="1722474" cy="0"/>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27" name="Straight Arrow Connector 26">
            <a:extLst>
              <a:ext uri="{FF2B5EF4-FFF2-40B4-BE49-F238E27FC236}">
                <a16:creationId xmlns:a16="http://schemas.microsoft.com/office/drawing/2014/main" id="{52530D1F-C744-961F-4A71-116946431545}"/>
              </a:ext>
            </a:extLst>
          </p:cNvPr>
          <p:cNvCxnSpPr/>
          <p:nvPr/>
        </p:nvCxnSpPr>
        <p:spPr>
          <a:xfrm>
            <a:off x="4501116" y="804954"/>
            <a:ext cx="0" cy="1264851"/>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29" name="Straight Arrow Connector 28">
            <a:extLst>
              <a:ext uri="{FF2B5EF4-FFF2-40B4-BE49-F238E27FC236}">
                <a16:creationId xmlns:a16="http://schemas.microsoft.com/office/drawing/2014/main" id="{0B5E7DE2-10FA-8144-E732-F45AAD37600B}"/>
              </a:ext>
            </a:extLst>
          </p:cNvPr>
          <p:cNvCxnSpPr/>
          <p:nvPr/>
        </p:nvCxnSpPr>
        <p:spPr>
          <a:xfrm>
            <a:off x="2778642" y="1458849"/>
            <a:ext cx="1580707" cy="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31" name="Straight Arrow Connector 30">
            <a:extLst>
              <a:ext uri="{FF2B5EF4-FFF2-40B4-BE49-F238E27FC236}">
                <a16:creationId xmlns:a16="http://schemas.microsoft.com/office/drawing/2014/main" id="{621D1606-D1DB-EBCD-6A7E-5C5D2C11F446}"/>
              </a:ext>
            </a:extLst>
          </p:cNvPr>
          <p:cNvCxnSpPr/>
          <p:nvPr/>
        </p:nvCxnSpPr>
        <p:spPr>
          <a:xfrm>
            <a:off x="2729023" y="2069805"/>
            <a:ext cx="1587796" cy="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33" name="Straight Arrow Connector 32">
            <a:extLst>
              <a:ext uri="{FF2B5EF4-FFF2-40B4-BE49-F238E27FC236}">
                <a16:creationId xmlns:a16="http://schemas.microsoft.com/office/drawing/2014/main" id="{40A5B570-D211-2118-0726-BABC992260EB}"/>
              </a:ext>
            </a:extLst>
          </p:cNvPr>
          <p:cNvCxnSpPr/>
          <p:nvPr/>
        </p:nvCxnSpPr>
        <p:spPr>
          <a:xfrm>
            <a:off x="2275367" y="2785730"/>
            <a:ext cx="2587256" cy="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35" name="Straight Arrow Connector 34">
            <a:extLst>
              <a:ext uri="{FF2B5EF4-FFF2-40B4-BE49-F238E27FC236}">
                <a16:creationId xmlns:a16="http://schemas.microsoft.com/office/drawing/2014/main" id="{89060C8B-C6B4-1325-DD9E-8FBC90D3455D}"/>
              </a:ext>
            </a:extLst>
          </p:cNvPr>
          <p:cNvCxnSpPr/>
          <p:nvPr/>
        </p:nvCxnSpPr>
        <p:spPr>
          <a:xfrm>
            <a:off x="1998919" y="3515833"/>
            <a:ext cx="3225212" cy="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37" name="Straight Connector 36">
            <a:extLst>
              <a:ext uri="{FF2B5EF4-FFF2-40B4-BE49-F238E27FC236}">
                <a16:creationId xmlns:a16="http://schemas.microsoft.com/office/drawing/2014/main" id="{15E438A0-B2ED-30D1-5C23-5FF49543AA1D}"/>
              </a:ext>
            </a:extLst>
          </p:cNvPr>
          <p:cNvCxnSpPr>
            <a:cxnSpLocks/>
          </p:cNvCxnSpPr>
          <p:nvPr/>
        </p:nvCxnSpPr>
        <p:spPr>
          <a:xfrm>
            <a:off x="4267200" y="3044026"/>
            <a:ext cx="0" cy="1712272"/>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39" name="Straight Connector 38">
            <a:extLst>
              <a:ext uri="{FF2B5EF4-FFF2-40B4-BE49-F238E27FC236}">
                <a16:creationId xmlns:a16="http://schemas.microsoft.com/office/drawing/2014/main" id="{15CE91CA-D6F5-BC82-E2B9-71D3AA212297}"/>
              </a:ext>
            </a:extLst>
          </p:cNvPr>
          <p:cNvCxnSpPr>
            <a:cxnSpLocks/>
          </p:cNvCxnSpPr>
          <p:nvPr/>
        </p:nvCxnSpPr>
        <p:spPr>
          <a:xfrm flipH="1">
            <a:off x="3941135" y="4735033"/>
            <a:ext cx="326065" cy="282555"/>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41" name="Straight Arrow Connector 40">
            <a:extLst>
              <a:ext uri="{FF2B5EF4-FFF2-40B4-BE49-F238E27FC236}">
                <a16:creationId xmlns:a16="http://schemas.microsoft.com/office/drawing/2014/main" id="{2399D97A-E233-AFE5-C42D-D905AD593302}"/>
              </a:ext>
            </a:extLst>
          </p:cNvPr>
          <p:cNvCxnSpPr>
            <a:cxnSpLocks/>
          </p:cNvCxnSpPr>
          <p:nvPr/>
        </p:nvCxnSpPr>
        <p:spPr>
          <a:xfrm flipH="1" flipV="1">
            <a:off x="3568995" y="4798205"/>
            <a:ext cx="372140" cy="219383"/>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48" name="Straight Arrow Connector 47">
            <a:extLst>
              <a:ext uri="{FF2B5EF4-FFF2-40B4-BE49-F238E27FC236}">
                <a16:creationId xmlns:a16="http://schemas.microsoft.com/office/drawing/2014/main" id="{D173F79F-9CBC-F3F3-FFE2-206AB6611028}"/>
              </a:ext>
            </a:extLst>
          </p:cNvPr>
          <p:cNvCxnSpPr/>
          <p:nvPr/>
        </p:nvCxnSpPr>
        <p:spPr>
          <a:xfrm>
            <a:off x="2736675" y="3958795"/>
            <a:ext cx="499185" cy="431663"/>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sp>
        <p:nvSpPr>
          <p:cNvPr id="50" name="TextBox 49">
            <a:extLst>
              <a:ext uri="{FF2B5EF4-FFF2-40B4-BE49-F238E27FC236}">
                <a16:creationId xmlns:a16="http://schemas.microsoft.com/office/drawing/2014/main" id="{3168CE33-B40A-F3E5-98C7-EDFFBC28A714}"/>
              </a:ext>
            </a:extLst>
          </p:cNvPr>
          <p:cNvSpPr txBox="1"/>
          <p:nvPr/>
        </p:nvSpPr>
        <p:spPr>
          <a:xfrm>
            <a:off x="1272362" y="225706"/>
            <a:ext cx="636607" cy="369332"/>
          </a:xfrm>
          <a:prstGeom prst="rect">
            <a:avLst/>
          </a:prstGeom>
          <a:noFill/>
        </p:spPr>
        <p:txBody>
          <a:bodyPr wrap="square" rtlCol="0">
            <a:spAutoFit/>
          </a:bodyPr>
          <a:lstStyle/>
          <a:p>
            <a:r>
              <a:rPr lang="en-US" b="1" dirty="0"/>
              <a:t>1</a:t>
            </a:r>
          </a:p>
        </p:txBody>
      </p:sp>
      <p:sp>
        <p:nvSpPr>
          <p:cNvPr id="51" name="TextBox 50">
            <a:extLst>
              <a:ext uri="{FF2B5EF4-FFF2-40B4-BE49-F238E27FC236}">
                <a16:creationId xmlns:a16="http://schemas.microsoft.com/office/drawing/2014/main" id="{440DADDF-47B0-44FF-51EC-A3F9443AFF7C}"/>
              </a:ext>
            </a:extLst>
          </p:cNvPr>
          <p:cNvSpPr txBox="1"/>
          <p:nvPr/>
        </p:nvSpPr>
        <p:spPr>
          <a:xfrm>
            <a:off x="1285828" y="1540629"/>
            <a:ext cx="422470" cy="369332"/>
          </a:xfrm>
          <a:prstGeom prst="rect">
            <a:avLst/>
          </a:prstGeom>
          <a:noFill/>
        </p:spPr>
        <p:txBody>
          <a:bodyPr wrap="square" rtlCol="0">
            <a:spAutoFit/>
          </a:bodyPr>
          <a:lstStyle/>
          <a:p>
            <a:r>
              <a:rPr lang="en-US" b="1" dirty="0"/>
              <a:t>2</a:t>
            </a:r>
          </a:p>
        </p:txBody>
      </p:sp>
      <p:sp>
        <p:nvSpPr>
          <p:cNvPr id="52" name="TextBox 51">
            <a:extLst>
              <a:ext uri="{FF2B5EF4-FFF2-40B4-BE49-F238E27FC236}">
                <a16:creationId xmlns:a16="http://schemas.microsoft.com/office/drawing/2014/main" id="{0BCC8D8A-B856-FE4A-9955-8A6C07153482}"/>
              </a:ext>
            </a:extLst>
          </p:cNvPr>
          <p:cNvSpPr txBox="1"/>
          <p:nvPr/>
        </p:nvSpPr>
        <p:spPr>
          <a:xfrm>
            <a:off x="960269" y="3167710"/>
            <a:ext cx="242214" cy="369332"/>
          </a:xfrm>
          <a:prstGeom prst="rect">
            <a:avLst/>
          </a:prstGeom>
          <a:noFill/>
        </p:spPr>
        <p:txBody>
          <a:bodyPr wrap="square" rtlCol="0">
            <a:spAutoFit/>
          </a:bodyPr>
          <a:lstStyle/>
          <a:p>
            <a:r>
              <a:rPr lang="en-US" b="1" dirty="0"/>
              <a:t>3</a:t>
            </a:r>
          </a:p>
        </p:txBody>
      </p:sp>
      <p:sp>
        <p:nvSpPr>
          <p:cNvPr id="53" name="TextBox 52">
            <a:extLst>
              <a:ext uri="{FF2B5EF4-FFF2-40B4-BE49-F238E27FC236}">
                <a16:creationId xmlns:a16="http://schemas.microsoft.com/office/drawing/2014/main" id="{4941E475-BC4A-177C-5E21-7D7E8EE35501}"/>
              </a:ext>
            </a:extLst>
          </p:cNvPr>
          <p:cNvSpPr txBox="1"/>
          <p:nvPr/>
        </p:nvSpPr>
        <p:spPr>
          <a:xfrm>
            <a:off x="2126513" y="920187"/>
            <a:ext cx="454935" cy="369332"/>
          </a:xfrm>
          <a:prstGeom prst="rect">
            <a:avLst/>
          </a:prstGeom>
          <a:noFill/>
        </p:spPr>
        <p:txBody>
          <a:bodyPr wrap="square" rtlCol="0">
            <a:spAutoFit/>
          </a:bodyPr>
          <a:lstStyle/>
          <a:p>
            <a:r>
              <a:rPr lang="en-US" b="1" dirty="0"/>
              <a:t>4</a:t>
            </a:r>
          </a:p>
        </p:txBody>
      </p:sp>
      <p:sp>
        <p:nvSpPr>
          <p:cNvPr id="54" name="TextBox 53">
            <a:extLst>
              <a:ext uri="{FF2B5EF4-FFF2-40B4-BE49-F238E27FC236}">
                <a16:creationId xmlns:a16="http://schemas.microsoft.com/office/drawing/2014/main" id="{2FDB0C5A-5C92-9C5C-5B63-6044C7A6AFD0}"/>
              </a:ext>
            </a:extLst>
          </p:cNvPr>
          <p:cNvSpPr txBox="1"/>
          <p:nvPr/>
        </p:nvSpPr>
        <p:spPr>
          <a:xfrm>
            <a:off x="2814973" y="305633"/>
            <a:ext cx="503499" cy="367068"/>
          </a:xfrm>
          <a:prstGeom prst="rect">
            <a:avLst/>
          </a:prstGeom>
          <a:noFill/>
        </p:spPr>
        <p:txBody>
          <a:bodyPr wrap="square" rtlCol="0">
            <a:spAutoFit/>
          </a:bodyPr>
          <a:lstStyle/>
          <a:p>
            <a:r>
              <a:rPr lang="en-US" b="1" dirty="0"/>
              <a:t>5</a:t>
            </a:r>
          </a:p>
        </p:txBody>
      </p:sp>
      <p:sp>
        <p:nvSpPr>
          <p:cNvPr id="55" name="TextBox 54">
            <a:extLst>
              <a:ext uri="{FF2B5EF4-FFF2-40B4-BE49-F238E27FC236}">
                <a16:creationId xmlns:a16="http://schemas.microsoft.com/office/drawing/2014/main" id="{5F484FC5-172D-134B-437A-85397AAAB1B4}"/>
              </a:ext>
            </a:extLst>
          </p:cNvPr>
          <p:cNvSpPr txBox="1"/>
          <p:nvPr/>
        </p:nvSpPr>
        <p:spPr>
          <a:xfrm>
            <a:off x="3125165" y="986472"/>
            <a:ext cx="454935" cy="369332"/>
          </a:xfrm>
          <a:prstGeom prst="rect">
            <a:avLst/>
          </a:prstGeom>
          <a:noFill/>
        </p:spPr>
        <p:txBody>
          <a:bodyPr wrap="square" rtlCol="0">
            <a:spAutoFit/>
          </a:bodyPr>
          <a:lstStyle/>
          <a:p>
            <a:r>
              <a:rPr lang="en-US" b="1" dirty="0"/>
              <a:t>6</a:t>
            </a:r>
          </a:p>
        </p:txBody>
      </p:sp>
      <p:sp>
        <p:nvSpPr>
          <p:cNvPr id="56" name="TextBox 55">
            <a:extLst>
              <a:ext uri="{FF2B5EF4-FFF2-40B4-BE49-F238E27FC236}">
                <a16:creationId xmlns:a16="http://schemas.microsoft.com/office/drawing/2014/main" id="{C3AA4D68-B2EF-79D5-D5C1-7644B338451A}"/>
              </a:ext>
            </a:extLst>
          </p:cNvPr>
          <p:cNvSpPr txBox="1"/>
          <p:nvPr/>
        </p:nvSpPr>
        <p:spPr>
          <a:xfrm>
            <a:off x="3472831" y="1617094"/>
            <a:ext cx="394437" cy="369332"/>
          </a:xfrm>
          <a:prstGeom prst="rect">
            <a:avLst/>
          </a:prstGeom>
          <a:noFill/>
        </p:spPr>
        <p:txBody>
          <a:bodyPr wrap="square" rtlCol="0">
            <a:spAutoFit/>
          </a:bodyPr>
          <a:lstStyle/>
          <a:p>
            <a:r>
              <a:rPr lang="en-US" b="1" dirty="0"/>
              <a:t>7</a:t>
            </a:r>
          </a:p>
        </p:txBody>
      </p:sp>
      <p:sp>
        <p:nvSpPr>
          <p:cNvPr id="57" name="TextBox 56">
            <a:extLst>
              <a:ext uri="{FF2B5EF4-FFF2-40B4-BE49-F238E27FC236}">
                <a16:creationId xmlns:a16="http://schemas.microsoft.com/office/drawing/2014/main" id="{59AC1B93-D3E2-4FAF-EA89-418AE3C98C4B}"/>
              </a:ext>
            </a:extLst>
          </p:cNvPr>
          <p:cNvSpPr txBox="1"/>
          <p:nvPr/>
        </p:nvSpPr>
        <p:spPr>
          <a:xfrm>
            <a:off x="2588658" y="2285753"/>
            <a:ext cx="400794" cy="369332"/>
          </a:xfrm>
          <a:prstGeom prst="rect">
            <a:avLst/>
          </a:prstGeom>
          <a:noFill/>
        </p:spPr>
        <p:txBody>
          <a:bodyPr wrap="square" rtlCol="0">
            <a:spAutoFit/>
          </a:bodyPr>
          <a:lstStyle/>
          <a:p>
            <a:r>
              <a:rPr lang="en-US" b="1" dirty="0"/>
              <a:t>8</a:t>
            </a:r>
          </a:p>
        </p:txBody>
      </p:sp>
      <p:sp>
        <p:nvSpPr>
          <p:cNvPr id="58" name="TextBox 57">
            <a:extLst>
              <a:ext uri="{FF2B5EF4-FFF2-40B4-BE49-F238E27FC236}">
                <a16:creationId xmlns:a16="http://schemas.microsoft.com/office/drawing/2014/main" id="{2CD47871-FD18-D560-80BE-4551DE55AD48}"/>
              </a:ext>
            </a:extLst>
          </p:cNvPr>
          <p:cNvSpPr txBox="1"/>
          <p:nvPr/>
        </p:nvSpPr>
        <p:spPr>
          <a:xfrm>
            <a:off x="2275367" y="3044026"/>
            <a:ext cx="518491" cy="369332"/>
          </a:xfrm>
          <a:prstGeom prst="rect">
            <a:avLst/>
          </a:prstGeom>
          <a:noFill/>
        </p:spPr>
        <p:txBody>
          <a:bodyPr wrap="square" rtlCol="0">
            <a:spAutoFit/>
          </a:bodyPr>
          <a:lstStyle/>
          <a:p>
            <a:r>
              <a:rPr lang="en-US" b="1" dirty="0"/>
              <a:t>9</a:t>
            </a:r>
          </a:p>
        </p:txBody>
      </p:sp>
      <p:sp>
        <p:nvSpPr>
          <p:cNvPr id="59" name="TextBox 58">
            <a:extLst>
              <a:ext uri="{FF2B5EF4-FFF2-40B4-BE49-F238E27FC236}">
                <a16:creationId xmlns:a16="http://schemas.microsoft.com/office/drawing/2014/main" id="{4F4FCB07-DD0A-5D1B-3E46-351C7B37524F}"/>
              </a:ext>
            </a:extLst>
          </p:cNvPr>
          <p:cNvSpPr txBox="1"/>
          <p:nvPr/>
        </p:nvSpPr>
        <p:spPr>
          <a:xfrm>
            <a:off x="3690067" y="2962818"/>
            <a:ext cx="656190" cy="375928"/>
          </a:xfrm>
          <a:prstGeom prst="rect">
            <a:avLst/>
          </a:prstGeom>
          <a:noFill/>
        </p:spPr>
        <p:txBody>
          <a:bodyPr wrap="square" rtlCol="0">
            <a:spAutoFit/>
          </a:bodyPr>
          <a:lstStyle/>
          <a:p>
            <a:r>
              <a:rPr lang="en-US" b="1" dirty="0"/>
              <a:t>10</a:t>
            </a:r>
          </a:p>
        </p:txBody>
      </p:sp>
      <p:sp>
        <p:nvSpPr>
          <p:cNvPr id="60" name="TextBox 59">
            <a:extLst>
              <a:ext uri="{FF2B5EF4-FFF2-40B4-BE49-F238E27FC236}">
                <a16:creationId xmlns:a16="http://schemas.microsoft.com/office/drawing/2014/main" id="{C79B11AF-0E18-3FBB-7E8C-E7D918830141}"/>
              </a:ext>
            </a:extLst>
          </p:cNvPr>
          <p:cNvSpPr txBox="1"/>
          <p:nvPr/>
        </p:nvSpPr>
        <p:spPr>
          <a:xfrm>
            <a:off x="3125165" y="3777124"/>
            <a:ext cx="590367" cy="369332"/>
          </a:xfrm>
          <a:prstGeom prst="rect">
            <a:avLst/>
          </a:prstGeom>
          <a:noFill/>
        </p:spPr>
        <p:txBody>
          <a:bodyPr wrap="square" rtlCol="0">
            <a:spAutoFit/>
          </a:bodyPr>
          <a:lstStyle/>
          <a:p>
            <a:r>
              <a:rPr lang="en-US" b="1" dirty="0">
                <a:highlight>
                  <a:srgbClr val="00FF00"/>
                </a:highlight>
              </a:rPr>
              <a:t>11</a:t>
            </a:r>
          </a:p>
        </p:txBody>
      </p:sp>
    </p:spTree>
    <p:extLst>
      <p:ext uri="{BB962C8B-B14F-4D97-AF65-F5344CB8AC3E}">
        <p14:creationId xmlns:p14="http://schemas.microsoft.com/office/powerpoint/2010/main" val="289767901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mediacall" presetSubtype="0" fill="hold" nodeType="clickEffect">
                                  <p:stCondLst>
                                    <p:cond delay="0"/>
                                  </p:stCondLst>
                                  <p:childTnLst>
                                    <p:cmd type="call" cmd="playFrom(0.0)">
                                      <p:cBhvr>
                                        <p:cTn id="6" dur="16567" fill="hold"/>
                                        <p:tgtEl>
                                          <p:spTgt spid="14"/>
                                        </p:tgtEl>
                                      </p:cBhvr>
                                    </p:cmd>
                                  </p:childTnLst>
                                </p:cTn>
                              </p:par>
                            </p:childTnLst>
                          </p:cTn>
                        </p:par>
                      </p:childTnLst>
                    </p:cTn>
                  </p:par>
                </p:childTnLst>
              </p:cTn>
              <p:prevCondLst>
                <p:cond evt="onPrev" delay="0">
                  <p:tgtEl>
                    <p:sldTgt/>
                  </p:tgtEl>
                </p:cond>
              </p:prevCondLst>
              <p:nextCondLst>
                <p:cond evt="onNext" delay="0">
                  <p:tgtEl>
                    <p:sldTgt/>
                  </p:tgtEl>
                </p:cond>
              </p:nextCondLst>
            </p:seq>
            <p:video>
              <p:cMediaNode vol="80000">
                <p:cTn id="7" fill="hold" display="0">
                  <p:stCondLst>
                    <p:cond delay="indefinite"/>
                  </p:stCondLst>
                </p:cTn>
                <p:tgtEl>
                  <p:spTgt spid="14"/>
                </p:tgtEl>
              </p:cMediaNode>
            </p:video>
            <p:seq concurrent="1" nextAc="seek">
              <p:cTn id="8" restart="whenNotActive" fill="hold" evtFilter="cancelBubble" nodeType="interactiveSeq">
                <p:stCondLst>
                  <p:cond evt="onClick" delay="0">
                    <p:tgtEl>
                      <p:spTgt spid="14"/>
                    </p:tgtEl>
                  </p:cond>
                </p:stCondLst>
                <p:endSync evt="end" delay="0">
                  <p:rtn val="all"/>
                </p:endSync>
                <p:childTnLst>
                  <p:par>
                    <p:cTn id="9" fill="hold">
                      <p:stCondLst>
                        <p:cond delay="0"/>
                      </p:stCondLst>
                      <p:childTnLst>
                        <p:par>
                          <p:cTn id="10" fill="hold">
                            <p:stCondLst>
                              <p:cond delay="0"/>
                            </p:stCondLst>
                            <p:childTnLst>
                              <p:par>
                                <p:cTn id="11" presetID="2" presetClass="mediacall" presetSubtype="0" fill="hold" nodeType="clickEffect">
                                  <p:stCondLst>
                                    <p:cond delay="0"/>
                                  </p:stCondLst>
                                  <p:childTnLst>
                                    <p:cmd type="call" cmd="togglePause">
                                      <p:cBhvr>
                                        <p:cTn id="12" dur="1" fill="hold"/>
                                        <p:tgtEl>
                                          <p:spTgt spid="14"/>
                                        </p:tgtEl>
                                      </p:cBhvr>
                                    </p:cmd>
                                  </p:childTnLst>
                                </p:cTn>
                              </p:par>
                            </p:childTnLst>
                          </p:cTn>
                        </p:par>
                      </p:childTnLst>
                    </p:cTn>
                  </p:par>
                </p:childTnLst>
              </p:cTn>
              <p:nextCondLst>
                <p:cond evt="onClick" delay="0">
                  <p:tgtEl>
                    <p:spTgt spid="14"/>
                  </p:tgtEl>
                </p:cond>
              </p:nextCondLst>
            </p:seq>
          </p:childTnLst>
        </p:cTn>
      </p:par>
    </p:tnLst>
  </p:timing>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DBF8F768-7DAA-FC0B-DE38-141421B73444}"/>
              </a:ext>
            </a:extLst>
          </p:cNvPr>
          <p:cNvPicPr>
            <a:picLocks noChangeAspect="1"/>
          </p:cNvPicPr>
          <p:nvPr/>
        </p:nvPicPr>
        <p:blipFill>
          <a:blip r:embed="rId4"/>
          <a:stretch>
            <a:fillRect/>
          </a:stretch>
        </p:blipFill>
        <p:spPr>
          <a:xfrm>
            <a:off x="195057" y="139894"/>
            <a:ext cx="4880225" cy="5166102"/>
          </a:xfrm>
          <a:prstGeom prst="rect">
            <a:avLst/>
          </a:prstGeom>
        </p:spPr>
      </p:pic>
      <p:sp>
        <p:nvSpPr>
          <p:cNvPr id="6" name="TextBox 5">
            <a:extLst>
              <a:ext uri="{FF2B5EF4-FFF2-40B4-BE49-F238E27FC236}">
                <a16:creationId xmlns:a16="http://schemas.microsoft.com/office/drawing/2014/main" id="{5CD8D644-8CDE-ECE2-4B21-798F0B153A75}"/>
              </a:ext>
            </a:extLst>
          </p:cNvPr>
          <p:cNvSpPr txBox="1"/>
          <p:nvPr/>
        </p:nvSpPr>
        <p:spPr>
          <a:xfrm>
            <a:off x="103037" y="5631665"/>
            <a:ext cx="5927373" cy="1220512"/>
          </a:xfrm>
          <a:prstGeom prst="rect">
            <a:avLst/>
          </a:prstGeom>
          <a:noFill/>
        </p:spPr>
        <p:txBody>
          <a:bodyPr wrap="square" numCol="3">
            <a:spAutoFit/>
          </a:bodyPr>
          <a:lstStyle/>
          <a:p>
            <a:r>
              <a:rPr lang="en-US" sz="2400" dirty="0"/>
              <a:t>Kor: </a:t>
            </a:r>
            <a:r>
              <a:rPr lang="en-US" sz="2400" b="1" dirty="0" err="1"/>
              <a:t>i</a:t>
            </a:r>
            <a:endParaRPr lang="en-US" sz="2400" b="1" dirty="0"/>
          </a:p>
          <a:p>
            <a:r>
              <a:rPr lang="en-US" sz="2400" dirty="0"/>
              <a:t>Jap: </a:t>
            </a:r>
            <a:r>
              <a:rPr lang="en-US" sz="2400" b="1" dirty="0" err="1"/>
              <a:t>i</a:t>
            </a:r>
            <a:endParaRPr lang="en-US" sz="2400" b="1" dirty="0"/>
          </a:p>
          <a:p>
            <a:endParaRPr lang="en-US" sz="2400" dirty="0"/>
          </a:p>
          <a:p>
            <a:r>
              <a:rPr lang="en-US" sz="2400" dirty="0"/>
              <a:t>Viet: </a:t>
            </a:r>
            <a:r>
              <a:rPr lang="vi-VN" sz="2400" b="1" dirty="0">
                <a:latin typeface="Aptos" panose="020B0004020202020204" pitchFamily="34" charset="0"/>
              </a:rPr>
              <a:t>dĩ   </a:t>
            </a:r>
            <a:endParaRPr lang="en-US" sz="2400" b="1" dirty="0">
              <a:latin typeface="Aptos" panose="020B0004020202020204" pitchFamily="34" charset="0"/>
            </a:endParaRPr>
          </a:p>
          <a:p>
            <a:r>
              <a:rPr lang="en-US" sz="2400" dirty="0"/>
              <a:t>Man: </a:t>
            </a:r>
            <a:r>
              <a:rPr lang="en-US" altLang="zh-TW" sz="2400" b="1" dirty="0">
                <a:ea typeface="DengXian" panose="02010600030101010101" pitchFamily="2" charset="-122"/>
              </a:rPr>
              <a:t>yǐ</a:t>
            </a:r>
          </a:p>
          <a:p>
            <a:endParaRPr lang="en-US" sz="2400" dirty="0"/>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24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      以</a:t>
            </a:r>
            <a:endParaRPr lang="en-US" altLang="zh-TW" sz="2400" b="1" dirty="0">
              <a:solidFill>
                <a:prstClr val="black"/>
              </a:solidFill>
              <a:latin typeface="DengXian" panose="02010600030101010101" pitchFamily="2" charset="-122"/>
              <a:ea typeface="DengXian" panose="02010600030101010101" pitchFamily="2" charset="-122"/>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zh-TW" sz="24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    with</a:t>
            </a:r>
          </a:p>
        </p:txBody>
      </p:sp>
      <p:sp>
        <p:nvSpPr>
          <p:cNvPr id="7" name="TextBox 6">
            <a:extLst>
              <a:ext uri="{FF2B5EF4-FFF2-40B4-BE49-F238E27FC236}">
                <a16:creationId xmlns:a16="http://schemas.microsoft.com/office/drawing/2014/main" id="{287B42A0-63F0-0EA1-5ADB-62FBD50026A1}"/>
              </a:ext>
            </a:extLst>
          </p:cNvPr>
          <p:cNvSpPr txBox="1"/>
          <p:nvPr/>
        </p:nvSpPr>
        <p:spPr>
          <a:xfrm>
            <a:off x="7466617" y="135839"/>
            <a:ext cx="4224760" cy="369332"/>
          </a:xfrm>
          <a:prstGeom prst="rect">
            <a:avLst/>
          </a:prstGeom>
          <a:noFill/>
        </p:spPr>
        <p:txBody>
          <a:bodyPr wrap="square" rtlCol="0">
            <a:spAutoFit/>
          </a:bodyPr>
          <a:lstStyle/>
          <a:p>
            <a:r>
              <a:rPr lang="zh-TW" altLang="en-US" b="1" dirty="0">
                <a:latin typeface="DengXian" panose="02010600030101010101" pitchFamily="2" charset="-122"/>
                <a:ea typeface="DengXian" panose="02010600030101010101" pitchFamily="2" charset="-122"/>
              </a:rPr>
              <a:t>無 苦 集 滅 道 無 智 亦 無 得 </a:t>
            </a:r>
            <a:r>
              <a:rPr lang="zh-TW" altLang="en-US" b="1" dirty="0">
                <a:highlight>
                  <a:srgbClr val="00FFFF"/>
                </a:highlight>
                <a:latin typeface="DengXian" panose="02010600030101010101" pitchFamily="2" charset="-122"/>
                <a:ea typeface="DengXian" panose="02010600030101010101" pitchFamily="2" charset="-122"/>
              </a:rPr>
              <a:t>以</a:t>
            </a:r>
            <a:r>
              <a:rPr lang="zh-TW" altLang="en-US" b="1" dirty="0">
                <a:latin typeface="DengXian" panose="02010600030101010101" pitchFamily="2" charset="-122"/>
                <a:ea typeface="DengXian" panose="02010600030101010101" pitchFamily="2" charset="-122"/>
              </a:rPr>
              <a:t>      </a:t>
            </a:r>
            <a:r>
              <a:rPr lang="en-US" altLang="zh-TW" b="1" dirty="0">
                <a:solidFill>
                  <a:srgbClr val="FF0000"/>
                </a:solidFill>
                <a:latin typeface="DengXian" panose="02010600030101010101" pitchFamily="2" charset="-122"/>
                <a:ea typeface="DengXian" panose="02010600030101010101" pitchFamily="2" charset="-122"/>
              </a:rPr>
              <a:t>16</a:t>
            </a:r>
            <a:endParaRPr lang="en-US" b="1" dirty="0">
              <a:solidFill>
                <a:srgbClr val="FF0000"/>
              </a:solidFill>
              <a:ea typeface="DengXian" panose="02010600030101010101" pitchFamily="2" charset="-122"/>
            </a:endParaRPr>
          </a:p>
        </p:txBody>
      </p:sp>
      <p:sp>
        <p:nvSpPr>
          <p:cNvPr id="8" name="Rectangle 7">
            <a:extLst>
              <a:ext uri="{FF2B5EF4-FFF2-40B4-BE49-F238E27FC236}">
                <a16:creationId xmlns:a16="http://schemas.microsoft.com/office/drawing/2014/main" id="{2418D941-67B4-3D0F-0B36-C713DC29F97C}"/>
              </a:ext>
            </a:extLst>
          </p:cNvPr>
          <p:cNvSpPr/>
          <p:nvPr/>
        </p:nvSpPr>
        <p:spPr>
          <a:xfrm>
            <a:off x="7407348" y="135839"/>
            <a:ext cx="4284029" cy="369332"/>
          </a:xfrm>
          <a:prstGeom prst="rect">
            <a:avLst/>
          </a:prstGeom>
          <a:no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a:extLst>
              <a:ext uri="{FF2B5EF4-FFF2-40B4-BE49-F238E27FC236}">
                <a16:creationId xmlns:a16="http://schemas.microsoft.com/office/drawing/2014/main" id="{86EF7DA8-2BF6-4BA1-8492-4A6E5C08EA39}"/>
              </a:ext>
            </a:extLst>
          </p:cNvPr>
          <p:cNvSpPr/>
          <p:nvPr/>
        </p:nvSpPr>
        <p:spPr>
          <a:xfrm>
            <a:off x="103038" y="5631663"/>
            <a:ext cx="5556982" cy="853443"/>
          </a:xfrm>
          <a:prstGeom prst="rect">
            <a:avLst/>
          </a:prstGeom>
          <a:noFill/>
          <a:ln w="5715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Oval 9">
            <a:extLst>
              <a:ext uri="{FF2B5EF4-FFF2-40B4-BE49-F238E27FC236}">
                <a16:creationId xmlns:a16="http://schemas.microsoft.com/office/drawing/2014/main" id="{D2576A7F-D34D-493E-5656-4BA16AA34E22}"/>
              </a:ext>
            </a:extLst>
          </p:cNvPr>
          <p:cNvSpPr/>
          <p:nvPr/>
        </p:nvSpPr>
        <p:spPr>
          <a:xfrm>
            <a:off x="5331500" y="686182"/>
            <a:ext cx="771625" cy="771625"/>
          </a:xfrm>
          <a:prstGeom prst="ellipse">
            <a:avLst/>
          </a:prstGeom>
          <a:solidFill>
            <a:srgbClr val="FFFF00"/>
          </a:solidFill>
          <a:ln w="38100">
            <a:solidFill>
              <a:srgbClr val="7030A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extBox 10">
            <a:extLst>
              <a:ext uri="{FF2B5EF4-FFF2-40B4-BE49-F238E27FC236}">
                <a16:creationId xmlns:a16="http://schemas.microsoft.com/office/drawing/2014/main" id="{1ED3A4A7-3E92-6E62-95B6-281E70A69E84}"/>
              </a:ext>
            </a:extLst>
          </p:cNvPr>
          <p:cNvSpPr txBox="1"/>
          <p:nvPr/>
        </p:nvSpPr>
        <p:spPr>
          <a:xfrm>
            <a:off x="5423534" y="803912"/>
            <a:ext cx="601347" cy="523220"/>
          </a:xfrm>
          <a:prstGeom prst="rect">
            <a:avLst/>
          </a:prstGeom>
          <a:noFill/>
        </p:spPr>
        <p:txBody>
          <a:bodyPr wrap="square" rtlCol="0">
            <a:spAutoFit/>
          </a:bodyPr>
          <a:lstStyle/>
          <a:p>
            <a:r>
              <a:rPr lang="en-US" sz="2800" b="1" dirty="0"/>
              <a:t>77</a:t>
            </a:r>
          </a:p>
        </p:txBody>
      </p:sp>
      <p:sp>
        <p:nvSpPr>
          <p:cNvPr id="12" name="TextBox 11">
            <a:extLst>
              <a:ext uri="{FF2B5EF4-FFF2-40B4-BE49-F238E27FC236}">
                <a16:creationId xmlns:a16="http://schemas.microsoft.com/office/drawing/2014/main" id="{C8F3F1F3-2F31-CE71-AC40-BFA516E709F6}"/>
              </a:ext>
            </a:extLst>
          </p:cNvPr>
          <p:cNvSpPr txBox="1"/>
          <p:nvPr/>
        </p:nvSpPr>
        <p:spPr>
          <a:xfrm>
            <a:off x="5911702" y="5628070"/>
            <a:ext cx="6314124" cy="1600438"/>
          </a:xfrm>
          <a:prstGeom prst="rect">
            <a:avLst/>
          </a:prstGeom>
          <a:noFill/>
        </p:spPr>
        <p:txBody>
          <a:bodyPr wrap="square" numCol="3">
            <a:spAutoFit/>
          </a:bodyPr>
          <a:lstStyle/>
          <a:p>
            <a:r>
              <a:rPr lang="en-US" altLang="ja-JP" sz="1400" dirty="0">
                <a:ea typeface="DengXian" panose="02010600030101010101" pitchFamily="2" charset="-122"/>
              </a:rPr>
              <a:t>• </a:t>
            </a:r>
            <a:r>
              <a:rPr lang="en-US" altLang="zh-TW" sz="1400" dirty="0"/>
              <a:t>Hanja: </a:t>
            </a:r>
            <a:r>
              <a:rPr lang="zh-TW" altLang="en-US" sz="1400" b="1" dirty="0">
                <a:ea typeface="DengXian" panose="02010600030101010101" pitchFamily="2" charset="-122"/>
              </a:rPr>
              <a:t> </a:t>
            </a:r>
            <a:r>
              <a:rPr lang="zh-TW" altLang="en-US" sz="1400" dirty="0">
                <a:ea typeface="DengXian" panose="02010600030101010101" pitchFamily="2" charset="-122"/>
              </a:rPr>
              <a:t>以       </a:t>
            </a:r>
            <a:endParaRPr lang="en-US" altLang="zh-TW" sz="1400" dirty="0">
              <a:ea typeface="DengXian" panose="02010600030101010101" pitchFamily="2" charset="-122"/>
            </a:endParaRPr>
          </a:p>
          <a:p>
            <a:r>
              <a:rPr lang="en-US" altLang="zh-TW" sz="1400" dirty="0">
                <a:ea typeface="DengXian" panose="02010600030101010101" pitchFamily="2" charset="-122"/>
              </a:rPr>
              <a:t>• Korean: </a:t>
            </a:r>
            <a:r>
              <a:rPr lang="en-US" altLang="zh-TW" sz="1400" dirty="0" err="1">
                <a:ea typeface="DengXian" panose="02010600030101010101" pitchFamily="2" charset="-122"/>
              </a:rPr>
              <a:t>i</a:t>
            </a:r>
            <a:r>
              <a:rPr lang="en-US" altLang="zh-TW" sz="1400" dirty="0">
                <a:ea typeface="DengXian" panose="02010600030101010101" pitchFamily="2" charset="-122"/>
              </a:rPr>
              <a:t> (</a:t>
            </a:r>
            <a:r>
              <a:rPr lang="ko-KR" altLang="en-US" sz="1400" dirty="0">
                <a:latin typeface="+mn-ea"/>
              </a:rPr>
              <a:t>이</a:t>
            </a:r>
            <a:r>
              <a:rPr lang="en-US" altLang="ko-KR" sz="1400" dirty="0">
                <a:ea typeface="DengXian" panose="02010600030101010101" pitchFamily="2" charset="-122"/>
              </a:rPr>
              <a:t>)       </a:t>
            </a:r>
          </a:p>
          <a:p>
            <a:r>
              <a:rPr lang="en-US" altLang="ko-KR" sz="1400" dirty="0">
                <a:ea typeface="DengXian" panose="02010600030101010101" pitchFamily="2" charset="-122"/>
              </a:rPr>
              <a:t>• </a:t>
            </a:r>
            <a:r>
              <a:rPr lang="en-US" altLang="zh-TW" sz="1400" dirty="0">
                <a:ea typeface="DengXian" panose="02010600030101010101" pitchFamily="2" charset="-122"/>
              </a:rPr>
              <a:t>strokes: 4      </a:t>
            </a:r>
          </a:p>
          <a:p>
            <a:r>
              <a:rPr lang="en-US" altLang="zh-TW" sz="1400" dirty="0">
                <a:ea typeface="DengXian" panose="02010600030101010101" pitchFamily="2" charset="-122"/>
              </a:rPr>
              <a:t>• radical: 9+3 (</a:t>
            </a:r>
            <a:r>
              <a:rPr lang="zh-TW" altLang="en-US" sz="1400" dirty="0">
                <a:latin typeface="DengXian" panose="02010600030101010101" pitchFamily="2" charset="-122"/>
                <a:ea typeface="DengXian" panose="02010600030101010101" pitchFamily="2" charset="-122"/>
              </a:rPr>
              <a:t>𠂉</a:t>
            </a:r>
            <a:r>
              <a:rPr lang="en-US" altLang="zh-TW" sz="1400" dirty="0">
                <a:latin typeface="DengXian" panose="02010600030101010101" pitchFamily="2" charset="-122"/>
                <a:ea typeface="DengXian" panose="02010600030101010101" pitchFamily="2" charset="-122"/>
              </a:rPr>
              <a:t>, </a:t>
            </a:r>
            <a:r>
              <a:rPr lang="zh-TW" altLang="en-US" sz="1400" dirty="0">
                <a:latin typeface="DengXian" panose="02010600030101010101" pitchFamily="2" charset="-122"/>
                <a:ea typeface="DengXian" panose="02010600030101010101" pitchFamily="2" charset="-122"/>
              </a:rPr>
              <a:t>人</a:t>
            </a:r>
            <a:r>
              <a:rPr lang="en-US" altLang="zh-TW" sz="1400" dirty="0">
                <a:latin typeface="DengXian" panose="02010600030101010101" pitchFamily="2" charset="-122"/>
                <a:ea typeface="DengXian" panose="02010600030101010101" pitchFamily="2" charset="-122"/>
              </a:rPr>
              <a:t>, </a:t>
            </a:r>
            <a:r>
              <a:rPr lang="zh-TW" altLang="en-US" sz="1400" dirty="0">
                <a:latin typeface="DengXian" panose="02010600030101010101" pitchFamily="2" charset="-122"/>
                <a:ea typeface="DengXian" panose="02010600030101010101" pitchFamily="2" charset="-122"/>
              </a:rPr>
              <a:t>亻</a:t>
            </a:r>
            <a:r>
              <a:rPr lang="en-US" altLang="zh-TW" sz="1400" dirty="0">
                <a:ea typeface="DengXian" panose="02010600030101010101" pitchFamily="2" charset="-122"/>
              </a:rPr>
              <a:t>)</a:t>
            </a:r>
          </a:p>
          <a:p>
            <a:r>
              <a:rPr lang="en-US" altLang="zh-TW" sz="1400" dirty="0">
                <a:ea typeface="DengXian" panose="02010600030101010101" pitchFamily="2" charset="-122"/>
              </a:rPr>
              <a:t>• Japanese: </a:t>
            </a:r>
            <a:r>
              <a:rPr lang="en-US" altLang="zh-TW" sz="1400" dirty="0" err="1">
                <a:ea typeface="DengXian" panose="02010600030101010101" pitchFamily="2" charset="-122"/>
              </a:rPr>
              <a:t>i</a:t>
            </a:r>
            <a:r>
              <a:rPr lang="en-US" altLang="zh-TW" sz="1400" dirty="0">
                <a:ea typeface="DengXian" panose="02010600030101010101" pitchFamily="2" charset="-122"/>
              </a:rPr>
              <a:t>, </a:t>
            </a:r>
            <a:r>
              <a:rPr lang="ja-JP" altLang="en-US" sz="1400" dirty="0">
                <a:ea typeface="DengXian" panose="02010600030101010101" pitchFamily="2" charset="-122"/>
              </a:rPr>
              <a:t>い </a:t>
            </a:r>
            <a:endParaRPr lang="en-US" altLang="ja-JP" sz="1400" dirty="0">
              <a:ea typeface="DengXian" panose="02010600030101010101" pitchFamily="2" charset="-122"/>
            </a:endParaRPr>
          </a:p>
          <a:p>
            <a:endParaRPr lang="en-US" altLang="ja-JP" sz="1400" dirty="0">
              <a:ea typeface="DengXian" panose="02010600030101010101" pitchFamily="2" charset="-122"/>
            </a:endParaRPr>
          </a:p>
          <a:p>
            <a:endParaRPr lang="en-US" altLang="ja-JP" sz="1400" dirty="0">
              <a:ea typeface="DengXian" panose="02010600030101010101" pitchFamily="2" charset="-122"/>
            </a:endParaRPr>
          </a:p>
          <a:p>
            <a:r>
              <a:rPr lang="en-US" altLang="ja-JP" sz="1400" dirty="0">
                <a:ea typeface="DengXian" panose="02010600030101010101" pitchFamily="2" charset="-122"/>
              </a:rPr>
              <a:t>(</a:t>
            </a:r>
            <a:r>
              <a:rPr lang="en-US" altLang="zh-TW" sz="1400" dirty="0" err="1">
                <a:ea typeface="DengXian" panose="02010600030101010101" pitchFamily="2" charset="-122"/>
              </a:rPr>
              <a:t>kun</a:t>
            </a:r>
            <a:r>
              <a:rPr lang="en-US" altLang="zh-TW" sz="1400" dirty="0">
                <a:ea typeface="DengXian" panose="02010600030101010101" pitchFamily="2" charset="-122"/>
              </a:rPr>
              <a:t>: </a:t>
            </a:r>
            <a:r>
              <a:rPr lang="en-US" altLang="zh-TW" sz="1400" dirty="0" err="1">
                <a:ea typeface="DengXian" panose="02010600030101010101" pitchFamily="2" charset="-122"/>
              </a:rPr>
              <a:t>omō</a:t>
            </a:r>
            <a:r>
              <a:rPr lang="en-US" altLang="zh-TW" sz="1400" dirty="0">
                <a:ea typeface="DengXian" panose="02010600030101010101" pitchFamily="2" charset="-122"/>
              </a:rPr>
              <a:t>, </a:t>
            </a:r>
            <a:r>
              <a:rPr lang="ja-JP" altLang="en-US" sz="1400" dirty="0">
                <a:ea typeface="DengXian" panose="02010600030101010101" pitchFamily="2" charset="-122"/>
              </a:rPr>
              <a:t>おもう</a:t>
            </a:r>
            <a:r>
              <a:rPr lang="en-US" altLang="ja-JP" sz="1400" dirty="0">
                <a:ea typeface="DengXian" panose="02010600030101010101" pitchFamily="2" charset="-122"/>
              </a:rPr>
              <a:t>)     </a:t>
            </a:r>
          </a:p>
          <a:p>
            <a:r>
              <a:rPr lang="en-US" altLang="ja-JP" sz="1400" dirty="0">
                <a:ea typeface="DengXian" panose="02010600030101010101" pitchFamily="2" charset="-122"/>
              </a:rPr>
              <a:t>• </a:t>
            </a:r>
            <a:r>
              <a:rPr lang="en-US" altLang="zh-TW" sz="1400" dirty="0">
                <a:ea typeface="DengXian" panose="02010600030101010101" pitchFamily="2" charset="-122"/>
              </a:rPr>
              <a:t>JLPT: N4</a:t>
            </a:r>
          </a:p>
          <a:p>
            <a:r>
              <a:rPr lang="en-US" altLang="zh-TW" sz="1400" dirty="0">
                <a:ea typeface="DengXian" panose="02010600030101010101" pitchFamily="2" charset="-122"/>
              </a:rPr>
              <a:t>• meaning: with; localizer </a:t>
            </a:r>
          </a:p>
          <a:p>
            <a:r>
              <a:rPr lang="en-US" altLang="zh-TW" sz="1400" dirty="0">
                <a:ea typeface="DengXian" panose="02010600030101010101" pitchFamily="2" charset="-122"/>
              </a:rPr>
              <a:t>to indicate boundary of quantity; therefore</a:t>
            </a:r>
          </a:p>
          <a:p>
            <a:endParaRPr lang="en-US" altLang="zh-TW" sz="1400" dirty="0">
              <a:ea typeface="DengXian" panose="02010600030101010101" pitchFamily="2" charset="-122"/>
            </a:endParaRPr>
          </a:p>
          <a:p>
            <a:endParaRPr lang="en-US" altLang="zh-TW" sz="1400" dirty="0">
              <a:ea typeface="DengXian" panose="02010600030101010101" pitchFamily="2" charset="-122"/>
            </a:endParaRPr>
          </a:p>
          <a:p>
            <a:r>
              <a:rPr lang="en-US" altLang="zh-TW" sz="1400" dirty="0">
                <a:ea typeface="DengXian" panose="02010600030101010101" pitchFamily="2" charset="-122"/>
              </a:rPr>
              <a:t>• pinyin: yǐ</a:t>
            </a:r>
          </a:p>
          <a:p>
            <a:r>
              <a:rPr lang="en-US" altLang="zh-TW" sz="1400" dirty="0">
                <a:ea typeface="DengXian" panose="02010600030101010101" pitchFamily="2" charset="-122"/>
              </a:rPr>
              <a:t>• 3 location(s): </a:t>
            </a:r>
            <a:r>
              <a:rPr lang="en-US" altLang="zh-TW" sz="1400" dirty="0" err="1">
                <a:ea typeface="DengXian" panose="02010600030101010101" pitchFamily="2" charset="-122"/>
              </a:rPr>
              <a:t>Uisang</a:t>
            </a:r>
            <a:r>
              <a:rPr lang="en-US" altLang="zh-TW" sz="1400" dirty="0">
                <a:ea typeface="DengXian" panose="02010600030101010101" pitchFamily="2" charset="-122"/>
              </a:rPr>
              <a:t>, Maitreya, </a:t>
            </a:r>
            <a:r>
              <a:rPr lang="en-US" altLang="zh-TW" sz="1400" dirty="0" err="1">
                <a:ea typeface="DengXian" panose="02010600030101010101" pitchFamily="2" charset="-122"/>
              </a:rPr>
              <a:t>XuanZang</a:t>
            </a:r>
            <a:endParaRPr lang="en-US" altLang="zh-TW" sz="1400" dirty="0">
              <a:ea typeface="DengXian" panose="02010600030101010101" pitchFamily="2" charset="-122"/>
            </a:endParaRPr>
          </a:p>
          <a:p>
            <a:endParaRPr lang="en-US" altLang="zh-TW" sz="1400" dirty="0">
              <a:ea typeface="DengXian" panose="02010600030101010101" pitchFamily="2" charset="-122"/>
            </a:endParaRPr>
          </a:p>
          <a:p>
            <a:endParaRPr lang="en-US" sz="1400" dirty="0">
              <a:ea typeface="DengXian" panose="02010600030101010101" pitchFamily="2" charset="-122"/>
            </a:endParaRPr>
          </a:p>
        </p:txBody>
      </p:sp>
      <p:sp>
        <p:nvSpPr>
          <p:cNvPr id="13" name="Rectangle 12">
            <a:extLst>
              <a:ext uri="{FF2B5EF4-FFF2-40B4-BE49-F238E27FC236}">
                <a16:creationId xmlns:a16="http://schemas.microsoft.com/office/drawing/2014/main" id="{7ADD86DE-B714-780E-8C5A-EE16C673FB5B}"/>
              </a:ext>
            </a:extLst>
          </p:cNvPr>
          <p:cNvSpPr/>
          <p:nvPr/>
        </p:nvSpPr>
        <p:spPr>
          <a:xfrm>
            <a:off x="5911702" y="5631664"/>
            <a:ext cx="6177261" cy="1162676"/>
          </a:xfrm>
          <a:prstGeom prst="rect">
            <a:avLst/>
          </a:prstGeom>
          <a:no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4" name="2024_11_10_202836">
            <a:hlinkClick r:id="" action="ppaction://media"/>
            <a:extLst>
              <a:ext uri="{FF2B5EF4-FFF2-40B4-BE49-F238E27FC236}">
                <a16:creationId xmlns:a16="http://schemas.microsoft.com/office/drawing/2014/main" id="{63516D65-E6E2-9015-673F-FFF7E2EA3F53}"/>
              </a:ext>
            </a:extLst>
          </p:cNvPr>
          <p:cNvPicPr>
            <a:picLocks noChangeAspect="1"/>
          </p:cNvPicPr>
          <p:nvPr>
            <a:videoFile r:link="rId2"/>
            <p:extLst>
              <p:ext uri="{DAA4B4D4-6D71-4841-9C94-3DE7FCFB9230}">
                <p14:media xmlns:p14="http://schemas.microsoft.com/office/powerpoint/2010/main" r:embed="rId1"/>
              </p:ext>
            </p:extLst>
          </p:nvPr>
        </p:nvPicPr>
        <p:blipFill>
          <a:blip r:embed="rId5"/>
          <a:stretch>
            <a:fillRect/>
          </a:stretch>
        </p:blipFill>
        <p:spPr>
          <a:xfrm>
            <a:off x="6709619" y="566677"/>
            <a:ext cx="5071632" cy="5003556"/>
          </a:xfrm>
          <a:prstGeom prst="rect">
            <a:avLst/>
          </a:prstGeom>
        </p:spPr>
      </p:pic>
      <p:cxnSp>
        <p:nvCxnSpPr>
          <p:cNvPr id="16" name="Straight Connector 15">
            <a:extLst>
              <a:ext uri="{FF2B5EF4-FFF2-40B4-BE49-F238E27FC236}">
                <a16:creationId xmlns:a16="http://schemas.microsoft.com/office/drawing/2014/main" id="{0EA9F03C-7F32-6BE5-1A39-6638B1FB2C5A}"/>
              </a:ext>
            </a:extLst>
          </p:cNvPr>
          <p:cNvCxnSpPr>
            <a:cxnSpLocks/>
          </p:cNvCxnSpPr>
          <p:nvPr/>
        </p:nvCxnSpPr>
        <p:spPr>
          <a:xfrm>
            <a:off x="804441" y="619246"/>
            <a:ext cx="0" cy="3918030"/>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21" name="Straight Arrow Connector 20">
            <a:extLst>
              <a:ext uri="{FF2B5EF4-FFF2-40B4-BE49-F238E27FC236}">
                <a16:creationId xmlns:a16="http://schemas.microsoft.com/office/drawing/2014/main" id="{D8F224B6-90BD-D03E-1B0D-AF551FA8F699}"/>
              </a:ext>
            </a:extLst>
          </p:cNvPr>
          <p:cNvCxnSpPr/>
          <p:nvPr/>
        </p:nvCxnSpPr>
        <p:spPr>
          <a:xfrm flipV="1">
            <a:off x="804441" y="3327722"/>
            <a:ext cx="1018572" cy="1232703"/>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23" name="Straight Arrow Connector 22">
            <a:extLst>
              <a:ext uri="{FF2B5EF4-FFF2-40B4-BE49-F238E27FC236}">
                <a16:creationId xmlns:a16="http://schemas.microsoft.com/office/drawing/2014/main" id="{CA42E256-5166-6295-E8D4-08824D59730B}"/>
              </a:ext>
            </a:extLst>
          </p:cNvPr>
          <p:cNvCxnSpPr>
            <a:cxnSpLocks/>
          </p:cNvCxnSpPr>
          <p:nvPr/>
        </p:nvCxnSpPr>
        <p:spPr>
          <a:xfrm>
            <a:off x="1950334" y="1174830"/>
            <a:ext cx="775504" cy="949124"/>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26" name="Straight Connector 25">
            <a:extLst>
              <a:ext uri="{FF2B5EF4-FFF2-40B4-BE49-F238E27FC236}">
                <a16:creationId xmlns:a16="http://schemas.microsoft.com/office/drawing/2014/main" id="{57C540A1-51D3-9FF4-B594-F6823477B519}"/>
              </a:ext>
            </a:extLst>
          </p:cNvPr>
          <p:cNvCxnSpPr/>
          <p:nvPr/>
        </p:nvCxnSpPr>
        <p:spPr>
          <a:xfrm flipH="1">
            <a:off x="3819646" y="687224"/>
            <a:ext cx="248855" cy="1969166"/>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28" name="Straight Connector 27">
            <a:extLst>
              <a:ext uri="{FF2B5EF4-FFF2-40B4-BE49-F238E27FC236}">
                <a16:creationId xmlns:a16="http://schemas.microsoft.com/office/drawing/2014/main" id="{375183B5-FC60-B1D3-B258-4896E585A229}"/>
              </a:ext>
            </a:extLst>
          </p:cNvPr>
          <p:cNvCxnSpPr>
            <a:cxnSpLocks/>
          </p:cNvCxnSpPr>
          <p:nvPr/>
        </p:nvCxnSpPr>
        <p:spPr>
          <a:xfrm flipH="1">
            <a:off x="2817872" y="2656390"/>
            <a:ext cx="1001774" cy="1493134"/>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30" name="Straight Arrow Connector 29">
            <a:extLst>
              <a:ext uri="{FF2B5EF4-FFF2-40B4-BE49-F238E27FC236}">
                <a16:creationId xmlns:a16="http://schemas.microsoft.com/office/drawing/2014/main" id="{CA69C467-DF5F-0BCC-5732-87A789C6447F}"/>
              </a:ext>
            </a:extLst>
          </p:cNvPr>
          <p:cNvCxnSpPr/>
          <p:nvPr/>
        </p:nvCxnSpPr>
        <p:spPr>
          <a:xfrm flipH="1">
            <a:off x="1886673" y="4149524"/>
            <a:ext cx="931200" cy="613458"/>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33" name="Straight Arrow Connector 32">
            <a:extLst>
              <a:ext uri="{FF2B5EF4-FFF2-40B4-BE49-F238E27FC236}">
                <a16:creationId xmlns:a16="http://schemas.microsoft.com/office/drawing/2014/main" id="{C6E3D6F2-6408-B5E2-3D26-115918520B44}"/>
              </a:ext>
            </a:extLst>
          </p:cNvPr>
          <p:cNvCxnSpPr/>
          <p:nvPr/>
        </p:nvCxnSpPr>
        <p:spPr>
          <a:xfrm>
            <a:off x="3514629" y="3444915"/>
            <a:ext cx="902825" cy="1195086"/>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sp>
        <p:nvSpPr>
          <p:cNvPr id="34" name="TextBox 33">
            <a:extLst>
              <a:ext uri="{FF2B5EF4-FFF2-40B4-BE49-F238E27FC236}">
                <a16:creationId xmlns:a16="http://schemas.microsoft.com/office/drawing/2014/main" id="{58FE6D89-362C-5297-C4B0-84665700C542}"/>
              </a:ext>
            </a:extLst>
          </p:cNvPr>
          <p:cNvSpPr txBox="1"/>
          <p:nvPr/>
        </p:nvSpPr>
        <p:spPr>
          <a:xfrm>
            <a:off x="306729" y="687224"/>
            <a:ext cx="549796" cy="369332"/>
          </a:xfrm>
          <a:prstGeom prst="rect">
            <a:avLst/>
          </a:prstGeom>
          <a:noFill/>
        </p:spPr>
        <p:txBody>
          <a:bodyPr wrap="square" rtlCol="0">
            <a:spAutoFit/>
          </a:bodyPr>
          <a:lstStyle/>
          <a:p>
            <a:r>
              <a:rPr lang="en-US" b="1" dirty="0"/>
              <a:t>1</a:t>
            </a:r>
          </a:p>
        </p:txBody>
      </p:sp>
      <p:sp>
        <p:nvSpPr>
          <p:cNvPr id="35" name="TextBox 34">
            <a:extLst>
              <a:ext uri="{FF2B5EF4-FFF2-40B4-BE49-F238E27FC236}">
                <a16:creationId xmlns:a16="http://schemas.microsoft.com/office/drawing/2014/main" id="{9BB2804E-B20F-1B42-D0C1-534AF90EA3C4}"/>
              </a:ext>
            </a:extLst>
          </p:cNvPr>
          <p:cNvSpPr txBox="1"/>
          <p:nvPr/>
        </p:nvSpPr>
        <p:spPr>
          <a:xfrm>
            <a:off x="2189920" y="815861"/>
            <a:ext cx="601883" cy="369332"/>
          </a:xfrm>
          <a:prstGeom prst="rect">
            <a:avLst/>
          </a:prstGeom>
          <a:noFill/>
        </p:spPr>
        <p:txBody>
          <a:bodyPr wrap="square" rtlCol="0">
            <a:spAutoFit/>
          </a:bodyPr>
          <a:lstStyle/>
          <a:p>
            <a:r>
              <a:rPr lang="en-US" b="1" dirty="0"/>
              <a:t>2</a:t>
            </a:r>
          </a:p>
        </p:txBody>
      </p:sp>
      <p:sp>
        <p:nvSpPr>
          <p:cNvPr id="36" name="TextBox 35">
            <a:extLst>
              <a:ext uri="{FF2B5EF4-FFF2-40B4-BE49-F238E27FC236}">
                <a16:creationId xmlns:a16="http://schemas.microsoft.com/office/drawing/2014/main" id="{87FA4C83-8753-77C1-89D8-0F4BD6C68221}"/>
              </a:ext>
            </a:extLst>
          </p:cNvPr>
          <p:cNvSpPr txBox="1"/>
          <p:nvPr/>
        </p:nvSpPr>
        <p:spPr>
          <a:xfrm>
            <a:off x="3512685" y="619246"/>
            <a:ext cx="384975" cy="369332"/>
          </a:xfrm>
          <a:prstGeom prst="rect">
            <a:avLst/>
          </a:prstGeom>
          <a:noFill/>
        </p:spPr>
        <p:txBody>
          <a:bodyPr wrap="square" rtlCol="0">
            <a:spAutoFit/>
          </a:bodyPr>
          <a:lstStyle/>
          <a:p>
            <a:r>
              <a:rPr lang="en-US" b="1" dirty="0"/>
              <a:t>3</a:t>
            </a:r>
          </a:p>
        </p:txBody>
      </p:sp>
      <p:sp>
        <p:nvSpPr>
          <p:cNvPr id="37" name="TextBox 36">
            <a:extLst>
              <a:ext uri="{FF2B5EF4-FFF2-40B4-BE49-F238E27FC236}">
                <a16:creationId xmlns:a16="http://schemas.microsoft.com/office/drawing/2014/main" id="{1042FC5F-F233-3B86-12D2-D814058159D8}"/>
              </a:ext>
            </a:extLst>
          </p:cNvPr>
          <p:cNvSpPr txBox="1"/>
          <p:nvPr/>
        </p:nvSpPr>
        <p:spPr>
          <a:xfrm>
            <a:off x="3903447" y="3316326"/>
            <a:ext cx="496000" cy="369332"/>
          </a:xfrm>
          <a:prstGeom prst="rect">
            <a:avLst/>
          </a:prstGeom>
          <a:noFill/>
        </p:spPr>
        <p:txBody>
          <a:bodyPr wrap="square" rtlCol="0">
            <a:spAutoFit/>
          </a:bodyPr>
          <a:lstStyle/>
          <a:p>
            <a:r>
              <a:rPr lang="en-US" b="1" dirty="0">
                <a:highlight>
                  <a:srgbClr val="00FF00"/>
                </a:highlight>
              </a:rPr>
              <a:t>4</a:t>
            </a:r>
          </a:p>
        </p:txBody>
      </p:sp>
    </p:spTree>
    <p:extLst>
      <p:ext uri="{BB962C8B-B14F-4D97-AF65-F5344CB8AC3E}">
        <p14:creationId xmlns:p14="http://schemas.microsoft.com/office/powerpoint/2010/main" val="135322149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mediacall" presetSubtype="0" fill="hold" nodeType="clickEffect">
                                  <p:stCondLst>
                                    <p:cond delay="0"/>
                                  </p:stCondLst>
                                  <p:childTnLst>
                                    <p:cmd type="call" cmd="playFrom(0.0)">
                                      <p:cBhvr>
                                        <p:cTn id="6" dur="7734" fill="hold"/>
                                        <p:tgtEl>
                                          <p:spTgt spid="14"/>
                                        </p:tgtEl>
                                      </p:cBhvr>
                                    </p:cmd>
                                  </p:childTnLst>
                                </p:cTn>
                              </p:par>
                            </p:childTnLst>
                          </p:cTn>
                        </p:par>
                      </p:childTnLst>
                    </p:cTn>
                  </p:par>
                </p:childTnLst>
              </p:cTn>
              <p:prevCondLst>
                <p:cond evt="onPrev" delay="0">
                  <p:tgtEl>
                    <p:sldTgt/>
                  </p:tgtEl>
                </p:cond>
              </p:prevCondLst>
              <p:nextCondLst>
                <p:cond evt="onNext" delay="0">
                  <p:tgtEl>
                    <p:sldTgt/>
                  </p:tgtEl>
                </p:cond>
              </p:nextCondLst>
            </p:seq>
            <p:video>
              <p:cMediaNode vol="80000">
                <p:cTn id="7" fill="hold" display="0">
                  <p:stCondLst>
                    <p:cond delay="indefinite"/>
                  </p:stCondLst>
                </p:cTn>
                <p:tgtEl>
                  <p:spTgt spid="14"/>
                </p:tgtEl>
              </p:cMediaNode>
            </p:video>
            <p:seq concurrent="1" nextAc="seek">
              <p:cTn id="8" restart="whenNotActive" fill="hold" evtFilter="cancelBubble" nodeType="interactiveSeq">
                <p:stCondLst>
                  <p:cond evt="onClick" delay="0">
                    <p:tgtEl>
                      <p:spTgt spid="14"/>
                    </p:tgtEl>
                  </p:cond>
                </p:stCondLst>
                <p:endSync evt="end" delay="0">
                  <p:rtn val="all"/>
                </p:endSync>
                <p:childTnLst>
                  <p:par>
                    <p:cTn id="9" fill="hold">
                      <p:stCondLst>
                        <p:cond delay="0"/>
                      </p:stCondLst>
                      <p:childTnLst>
                        <p:par>
                          <p:cTn id="10" fill="hold">
                            <p:stCondLst>
                              <p:cond delay="0"/>
                            </p:stCondLst>
                            <p:childTnLst>
                              <p:par>
                                <p:cTn id="11" presetID="2" presetClass="mediacall" presetSubtype="0" fill="hold" nodeType="clickEffect">
                                  <p:stCondLst>
                                    <p:cond delay="0"/>
                                  </p:stCondLst>
                                  <p:childTnLst>
                                    <p:cmd type="call" cmd="togglePause">
                                      <p:cBhvr>
                                        <p:cTn id="12" dur="1" fill="hold"/>
                                        <p:tgtEl>
                                          <p:spTgt spid="14"/>
                                        </p:tgtEl>
                                      </p:cBhvr>
                                    </p:cmd>
                                  </p:childTnLst>
                                </p:cTn>
                              </p:par>
                            </p:childTnLst>
                          </p:cTn>
                        </p:par>
                      </p:childTnLst>
                    </p:cTn>
                  </p:par>
                </p:childTnLst>
              </p:cTn>
              <p:nextCondLst>
                <p:cond evt="onClick" delay="0">
                  <p:tgtEl>
                    <p:spTgt spid="14"/>
                  </p:tgtEl>
                </p:cond>
              </p:nextCondLst>
            </p:seq>
          </p:childTnLst>
        </p:cTn>
      </p:par>
    </p:tnLst>
  </p:timing>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EC212D12-D913-1DC0-778A-36F2B6F1FE49}"/>
              </a:ext>
            </a:extLst>
          </p:cNvPr>
          <p:cNvPicPr>
            <a:picLocks noChangeAspect="1"/>
          </p:cNvPicPr>
          <p:nvPr/>
        </p:nvPicPr>
        <p:blipFill>
          <a:blip r:embed="rId4"/>
          <a:stretch>
            <a:fillRect/>
          </a:stretch>
        </p:blipFill>
        <p:spPr>
          <a:xfrm>
            <a:off x="609620" y="578152"/>
            <a:ext cx="5131942" cy="4907797"/>
          </a:xfrm>
          <a:prstGeom prst="rect">
            <a:avLst/>
          </a:prstGeom>
        </p:spPr>
      </p:pic>
      <p:sp>
        <p:nvSpPr>
          <p:cNvPr id="4" name="TextBox 3">
            <a:extLst>
              <a:ext uri="{FF2B5EF4-FFF2-40B4-BE49-F238E27FC236}">
                <a16:creationId xmlns:a16="http://schemas.microsoft.com/office/drawing/2014/main" id="{71736F06-DF12-D853-9B43-FC65D2C80E90}"/>
              </a:ext>
            </a:extLst>
          </p:cNvPr>
          <p:cNvSpPr txBox="1"/>
          <p:nvPr/>
        </p:nvSpPr>
        <p:spPr>
          <a:xfrm>
            <a:off x="103037" y="5631665"/>
            <a:ext cx="5927373" cy="1220512"/>
          </a:xfrm>
          <a:prstGeom prst="rect">
            <a:avLst/>
          </a:prstGeom>
          <a:noFill/>
        </p:spPr>
        <p:txBody>
          <a:bodyPr wrap="square" numCol="3">
            <a:spAutoFit/>
          </a:bodyPr>
          <a:lstStyle/>
          <a:p>
            <a:r>
              <a:rPr lang="en-US" sz="2400" dirty="0"/>
              <a:t>Kor: </a:t>
            </a:r>
            <a:r>
              <a:rPr lang="en-US" sz="2400" b="1" dirty="0"/>
              <a:t>so</a:t>
            </a:r>
          </a:p>
          <a:p>
            <a:r>
              <a:rPr lang="en-US" sz="2400" dirty="0"/>
              <a:t>Jap: </a:t>
            </a:r>
            <a:r>
              <a:rPr lang="en-US" sz="2400" b="1" dirty="0"/>
              <a:t>sho</a:t>
            </a:r>
          </a:p>
          <a:p>
            <a:endParaRPr lang="en-US" sz="2400" dirty="0"/>
          </a:p>
          <a:p>
            <a:r>
              <a:rPr lang="en-US" sz="2400" dirty="0"/>
              <a:t>Viet: </a:t>
            </a:r>
            <a:r>
              <a:rPr lang="vi-VN" sz="2400" b="1" dirty="0">
                <a:latin typeface="Aptos" panose="020B0004020202020204" pitchFamily="34" charset="0"/>
              </a:rPr>
              <a:t>sở   </a:t>
            </a:r>
            <a:endParaRPr lang="en-US" sz="2400" b="1" dirty="0">
              <a:latin typeface="Aptos" panose="020B0004020202020204" pitchFamily="34" charset="0"/>
            </a:endParaRPr>
          </a:p>
          <a:p>
            <a:r>
              <a:rPr lang="en-US" sz="2400" dirty="0"/>
              <a:t>Man: </a:t>
            </a:r>
            <a:r>
              <a:rPr lang="en-US" altLang="zh-TW" sz="2400" b="1" dirty="0" err="1">
                <a:ea typeface="DengXian" panose="02010600030101010101" pitchFamily="2" charset="-122"/>
              </a:rPr>
              <a:t>suǒ</a:t>
            </a:r>
            <a:endParaRPr lang="en-US" altLang="zh-TW" sz="2400" b="1" dirty="0">
              <a:ea typeface="DengXian" panose="02010600030101010101" pitchFamily="2" charset="-122"/>
            </a:endParaRPr>
          </a:p>
          <a:p>
            <a:endParaRPr lang="en-US" sz="2400" dirty="0"/>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24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      所</a:t>
            </a:r>
            <a:endParaRPr lang="en-US" altLang="zh-TW" sz="2400" b="1" dirty="0">
              <a:solidFill>
                <a:prstClr val="black"/>
              </a:solidFill>
              <a:latin typeface="DengXian" panose="02010600030101010101" pitchFamily="2" charset="-122"/>
              <a:ea typeface="DengXian" panose="02010600030101010101" pitchFamily="2" charset="-122"/>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zh-TW" sz="24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      </a:t>
            </a:r>
            <a:r>
              <a:rPr lang="en-US" altLang="zh-TW" sz="2400" b="1" dirty="0">
                <a:solidFill>
                  <a:prstClr val="black"/>
                </a:solidFill>
                <a:latin typeface="DengXian" panose="02010600030101010101" pitchFamily="2" charset="-122"/>
                <a:ea typeface="DengXian" panose="02010600030101010101" pitchFamily="2" charset="-122"/>
              </a:rPr>
              <a:t>to</a:t>
            </a:r>
            <a:endParaRPr kumimoji="0" lang="en-US" altLang="zh-TW" sz="24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endParaRPr>
          </a:p>
        </p:txBody>
      </p:sp>
      <p:sp>
        <p:nvSpPr>
          <p:cNvPr id="5" name="TextBox 4">
            <a:extLst>
              <a:ext uri="{FF2B5EF4-FFF2-40B4-BE49-F238E27FC236}">
                <a16:creationId xmlns:a16="http://schemas.microsoft.com/office/drawing/2014/main" id="{88B2A496-E69C-2934-DC63-49AF046A9892}"/>
              </a:ext>
            </a:extLst>
          </p:cNvPr>
          <p:cNvSpPr txBox="1"/>
          <p:nvPr/>
        </p:nvSpPr>
        <p:spPr>
          <a:xfrm>
            <a:off x="7466617" y="135839"/>
            <a:ext cx="4224760" cy="369332"/>
          </a:xfrm>
          <a:prstGeom prst="rect">
            <a:avLst/>
          </a:prstGeom>
          <a:noFill/>
        </p:spPr>
        <p:txBody>
          <a:bodyPr wrap="square" rtlCol="0">
            <a:spAutoFit/>
          </a:bodyPr>
          <a:lstStyle/>
          <a:p>
            <a:r>
              <a:rPr lang="zh-TW" altLang="en-US" b="1" dirty="0">
                <a:latin typeface="DengXian" panose="02010600030101010101" pitchFamily="2" charset="-122"/>
                <a:ea typeface="DengXian" panose="02010600030101010101" pitchFamily="2" charset="-122"/>
              </a:rPr>
              <a:t>   無 </a:t>
            </a:r>
            <a:r>
              <a:rPr lang="zh-TW" altLang="en-US" b="1" dirty="0">
                <a:highlight>
                  <a:srgbClr val="00FFFF"/>
                </a:highlight>
                <a:latin typeface="DengXian" panose="02010600030101010101" pitchFamily="2" charset="-122"/>
                <a:ea typeface="DengXian" panose="02010600030101010101" pitchFamily="2" charset="-122"/>
              </a:rPr>
              <a:t>所</a:t>
            </a:r>
            <a:r>
              <a:rPr lang="zh-TW" altLang="en-US" b="1" dirty="0">
                <a:latin typeface="DengXian" panose="02010600030101010101" pitchFamily="2" charset="-122"/>
                <a:ea typeface="DengXian" panose="02010600030101010101" pitchFamily="2" charset="-122"/>
              </a:rPr>
              <a:t> 得 故 菩 提 薩 埵 依       </a:t>
            </a:r>
            <a:r>
              <a:rPr lang="en-US" altLang="zh-TW" b="1" dirty="0">
                <a:solidFill>
                  <a:srgbClr val="FF0000"/>
                </a:solidFill>
                <a:latin typeface="DengXian" panose="02010600030101010101" pitchFamily="2" charset="-122"/>
                <a:ea typeface="DengXian" panose="02010600030101010101" pitchFamily="2" charset="-122"/>
              </a:rPr>
              <a:t>17</a:t>
            </a:r>
            <a:endParaRPr lang="en-US" b="1" dirty="0">
              <a:solidFill>
                <a:srgbClr val="FF0000"/>
              </a:solidFill>
              <a:ea typeface="DengXian" panose="02010600030101010101" pitchFamily="2" charset="-122"/>
            </a:endParaRPr>
          </a:p>
        </p:txBody>
      </p:sp>
      <p:sp>
        <p:nvSpPr>
          <p:cNvPr id="6" name="Rectangle 5">
            <a:extLst>
              <a:ext uri="{FF2B5EF4-FFF2-40B4-BE49-F238E27FC236}">
                <a16:creationId xmlns:a16="http://schemas.microsoft.com/office/drawing/2014/main" id="{71FE8995-7E63-ED3F-1E20-CB02CC7A1607}"/>
              </a:ext>
            </a:extLst>
          </p:cNvPr>
          <p:cNvSpPr/>
          <p:nvPr/>
        </p:nvSpPr>
        <p:spPr>
          <a:xfrm>
            <a:off x="7407348" y="135839"/>
            <a:ext cx="4054549" cy="369332"/>
          </a:xfrm>
          <a:prstGeom prst="rect">
            <a:avLst/>
          </a:prstGeom>
          <a:no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Rectangle 6">
            <a:extLst>
              <a:ext uri="{FF2B5EF4-FFF2-40B4-BE49-F238E27FC236}">
                <a16:creationId xmlns:a16="http://schemas.microsoft.com/office/drawing/2014/main" id="{05D4D8AE-6966-A3AC-D525-F9FCCB7A2F61}"/>
              </a:ext>
            </a:extLst>
          </p:cNvPr>
          <p:cNvSpPr/>
          <p:nvPr/>
        </p:nvSpPr>
        <p:spPr>
          <a:xfrm>
            <a:off x="103038" y="5631663"/>
            <a:ext cx="5556982" cy="853443"/>
          </a:xfrm>
          <a:prstGeom prst="rect">
            <a:avLst/>
          </a:prstGeom>
          <a:noFill/>
          <a:ln w="5715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Oval 7">
            <a:extLst>
              <a:ext uri="{FF2B5EF4-FFF2-40B4-BE49-F238E27FC236}">
                <a16:creationId xmlns:a16="http://schemas.microsoft.com/office/drawing/2014/main" id="{7EFCBBE5-0E1A-D5C1-C7A9-22EF10474BA9}"/>
              </a:ext>
            </a:extLst>
          </p:cNvPr>
          <p:cNvSpPr/>
          <p:nvPr/>
        </p:nvSpPr>
        <p:spPr>
          <a:xfrm>
            <a:off x="6057732" y="578152"/>
            <a:ext cx="771625" cy="771625"/>
          </a:xfrm>
          <a:prstGeom prst="ellipse">
            <a:avLst/>
          </a:prstGeom>
          <a:solidFill>
            <a:srgbClr val="FFFF00"/>
          </a:solidFill>
          <a:ln w="38100">
            <a:solidFill>
              <a:srgbClr val="7030A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TextBox 8">
            <a:extLst>
              <a:ext uri="{FF2B5EF4-FFF2-40B4-BE49-F238E27FC236}">
                <a16:creationId xmlns:a16="http://schemas.microsoft.com/office/drawing/2014/main" id="{CB8E5AD6-4FF5-D1D8-E61D-B9183352A25B}"/>
              </a:ext>
            </a:extLst>
          </p:cNvPr>
          <p:cNvSpPr txBox="1"/>
          <p:nvPr/>
        </p:nvSpPr>
        <p:spPr>
          <a:xfrm>
            <a:off x="6149766" y="695882"/>
            <a:ext cx="601347" cy="523220"/>
          </a:xfrm>
          <a:prstGeom prst="rect">
            <a:avLst/>
          </a:prstGeom>
          <a:noFill/>
        </p:spPr>
        <p:txBody>
          <a:bodyPr wrap="square" rtlCol="0">
            <a:spAutoFit/>
          </a:bodyPr>
          <a:lstStyle/>
          <a:p>
            <a:r>
              <a:rPr lang="en-US" sz="2800" b="1" dirty="0"/>
              <a:t>78</a:t>
            </a:r>
          </a:p>
        </p:txBody>
      </p:sp>
      <p:sp>
        <p:nvSpPr>
          <p:cNvPr id="10" name="TextBox 9">
            <a:extLst>
              <a:ext uri="{FF2B5EF4-FFF2-40B4-BE49-F238E27FC236}">
                <a16:creationId xmlns:a16="http://schemas.microsoft.com/office/drawing/2014/main" id="{5B6D3A07-3CE5-B3BA-3002-0E275AFDE122}"/>
              </a:ext>
            </a:extLst>
          </p:cNvPr>
          <p:cNvSpPr txBox="1"/>
          <p:nvPr/>
        </p:nvSpPr>
        <p:spPr>
          <a:xfrm>
            <a:off x="5911702" y="5485949"/>
            <a:ext cx="6177260" cy="2246769"/>
          </a:xfrm>
          <a:prstGeom prst="rect">
            <a:avLst/>
          </a:prstGeom>
          <a:noFill/>
        </p:spPr>
        <p:txBody>
          <a:bodyPr wrap="square" numCol="3">
            <a:spAutoFit/>
          </a:bodyPr>
          <a:lstStyle/>
          <a:p>
            <a:r>
              <a:rPr lang="en-US" altLang="ja-JP" sz="1400" dirty="0">
                <a:ea typeface="DengXian" panose="02010600030101010101" pitchFamily="2" charset="-122"/>
              </a:rPr>
              <a:t>• </a:t>
            </a:r>
            <a:r>
              <a:rPr lang="en-US" altLang="zh-TW" sz="1400" dirty="0"/>
              <a:t>Hanja: </a:t>
            </a:r>
            <a:r>
              <a:rPr lang="zh-TW" altLang="en-US" sz="1400" b="1" dirty="0">
                <a:ea typeface="DengXian" panose="02010600030101010101" pitchFamily="2" charset="-122"/>
              </a:rPr>
              <a:t> </a:t>
            </a:r>
            <a:r>
              <a:rPr lang="zh-TW" altLang="en-US" sz="1400" dirty="0">
                <a:ea typeface="DengXian" panose="02010600030101010101" pitchFamily="2" charset="-122"/>
              </a:rPr>
              <a:t>所       </a:t>
            </a:r>
            <a:endParaRPr lang="en-US" altLang="zh-TW" sz="1400" dirty="0">
              <a:ea typeface="DengXian" panose="02010600030101010101" pitchFamily="2" charset="-122"/>
            </a:endParaRPr>
          </a:p>
          <a:p>
            <a:r>
              <a:rPr lang="en-US" altLang="zh-TW" sz="1400" dirty="0">
                <a:ea typeface="DengXian" panose="02010600030101010101" pitchFamily="2" charset="-122"/>
              </a:rPr>
              <a:t>• Korean: so (</a:t>
            </a:r>
            <a:r>
              <a:rPr lang="ko-KR" altLang="en-US" sz="1400" dirty="0">
                <a:latin typeface="+mn-ea"/>
              </a:rPr>
              <a:t>소</a:t>
            </a:r>
            <a:r>
              <a:rPr lang="en-US" altLang="ko-KR" sz="1400" dirty="0">
                <a:ea typeface="DengXian" panose="02010600030101010101" pitchFamily="2" charset="-122"/>
              </a:rPr>
              <a:t>)       </a:t>
            </a:r>
          </a:p>
          <a:p>
            <a:r>
              <a:rPr lang="en-US" altLang="ko-KR" sz="1400" dirty="0">
                <a:ea typeface="DengXian" panose="02010600030101010101" pitchFamily="2" charset="-122"/>
              </a:rPr>
              <a:t>• </a:t>
            </a:r>
            <a:r>
              <a:rPr lang="en-US" altLang="zh-TW" sz="1400" dirty="0">
                <a:ea typeface="DengXian" panose="02010600030101010101" pitchFamily="2" charset="-122"/>
              </a:rPr>
              <a:t>strokes: 8      </a:t>
            </a:r>
          </a:p>
          <a:p>
            <a:r>
              <a:rPr lang="en-US" altLang="zh-TW" sz="1400" dirty="0">
                <a:ea typeface="DengXian" panose="02010600030101010101" pitchFamily="2" charset="-122"/>
              </a:rPr>
              <a:t>• radical: 63+4 (</a:t>
            </a:r>
            <a:r>
              <a:rPr lang="zh-TW" altLang="en-US" sz="1400" dirty="0">
                <a:ea typeface="DengXian" panose="02010600030101010101" pitchFamily="2" charset="-122"/>
              </a:rPr>
              <a:t>戶</a:t>
            </a:r>
            <a:r>
              <a:rPr lang="en-US" altLang="zh-TW" sz="1400" dirty="0">
                <a:ea typeface="DengXian" panose="02010600030101010101" pitchFamily="2" charset="-122"/>
              </a:rPr>
              <a:t>)</a:t>
            </a:r>
          </a:p>
          <a:p>
            <a:r>
              <a:rPr lang="en-US" altLang="zh-TW" sz="1400" dirty="0">
                <a:ea typeface="DengXian" panose="02010600030101010101" pitchFamily="2" charset="-122"/>
              </a:rPr>
              <a:t>• Japanese: sho, </a:t>
            </a:r>
            <a:r>
              <a:rPr lang="ja-JP" altLang="en-US" sz="1400" dirty="0">
                <a:ea typeface="DengXian" panose="02010600030101010101" pitchFamily="2" charset="-122"/>
              </a:rPr>
              <a:t>しょ </a:t>
            </a:r>
            <a:endParaRPr lang="en-US" altLang="ja-JP" sz="1400" dirty="0">
              <a:ea typeface="DengXian" panose="02010600030101010101" pitchFamily="2" charset="-122"/>
            </a:endParaRPr>
          </a:p>
          <a:p>
            <a:endParaRPr lang="en-US" altLang="ja-JP" sz="1400" dirty="0">
              <a:ea typeface="DengXian" panose="02010600030101010101" pitchFamily="2" charset="-122"/>
            </a:endParaRPr>
          </a:p>
          <a:p>
            <a:endParaRPr lang="en-US" altLang="ja-JP" sz="1400" dirty="0">
              <a:ea typeface="DengXian" panose="02010600030101010101" pitchFamily="2" charset="-122"/>
            </a:endParaRPr>
          </a:p>
          <a:p>
            <a:endParaRPr lang="en-US" altLang="ja-JP" sz="1400" dirty="0">
              <a:ea typeface="DengXian" panose="02010600030101010101" pitchFamily="2" charset="-122"/>
            </a:endParaRPr>
          </a:p>
          <a:p>
            <a:endParaRPr lang="en-US" altLang="ja-JP" sz="1400" dirty="0">
              <a:ea typeface="DengXian" panose="02010600030101010101" pitchFamily="2" charset="-122"/>
            </a:endParaRPr>
          </a:p>
          <a:p>
            <a:endParaRPr lang="en-US" altLang="ja-JP" sz="1400" dirty="0">
              <a:ea typeface="DengXian" panose="02010600030101010101" pitchFamily="2" charset="-122"/>
            </a:endParaRPr>
          </a:p>
          <a:p>
            <a:r>
              <a:rPr lang="en-US" altLang="ja-JP" sz="1400" dirty="0">
                <a:ea typeface="DengXian" panose="02010600030101010101" pitchFamily="2" charset="-122"/>
              </a:rPr>
              <a:t>(</a:t>
            </a:r>
            <a:r>
              <a:rPr lang="en-US" altLang="zh-TW" sz="1400" dirty="0" err="1">
                <a:ea typeface="DengXian" panose="02010600030101010101" pitchFamily="2" charset="-122"/>
              </a:rPr>
              <a:t>kun</a:t>
            </a:r>
            <a:r>
              <a:rPr lang="en-US" altLang="zh-TW" sz="1400" dirty="0">
                <a:ea typeface="DengXian" panose="02010600030101010101" pitchFamily="2" charset="-122"/>
              </a:rPr>
              <a:t>: </a:t>
            </a:r>
            <a:r>
              <a:rPr lang="en-US" altLang="zh-TW" sz="1400" dirty="0" err="1">
                <a:ea typeface="DengXian" panose="02010600030101010101" pitchFamily="2" charset="-122"/>
              </a:rPr>
              <a:t>tokoro</a:t>
            </a:r>
            <a:r>
              <a:rPr lang="en-US" altLang="zh-TW" sz="1400" dirty="0">
                <a:ea typeface="DengXian" panose="02010600030101010101" pitchFamily="2" charset="-122"/>
              </a:rPr>
              <a:t>, </a:t>
            </a:r>
            <a:r>
              <a:rPr lang="ja-JP" altLang="en-US" sz="1400" dirty="0">
                <a:ea typeface="DengXian" panose="02010600030101010101" pitchFamily="2" charset="-122"/>
              </a:rPr>
              <a:t>ところ</a:t>
            </a:r>
            <a:r>
              <a:rPr lang="en-US" altLang="ja-JP" sz="1400" dirty="0">
                <a:ea typeface="DengXian" panose="02010600030101010101" pitchFamily="2" charset="-122"/>
              </a:rPr>
              <a:t>)     </a:t>
            </a:r>
          </a:p>
          <a:p>
            <a:r>
              <a:rPr lang="en-US" altLang="ja-JP" sz="1400" dirty="0">
                <a:ea typeface="DengXian" panose="02010600030101010101" pitchFamily="2" charset="-122"/>
              </a:rPr>
              <a:t>• </a:t>
            </a:r>
            <a:r>
              <a:rPr lang="en-US" altLang="zh-TW" sz="1400" dirty="0">
                <a:ea typeface="DengXian" panose="02010600030101010101" pitchFamily="2" charset="-122"/>
              </a:rPr>
              <a:t>JLPT: N3</a:t>
            </a:r>
          </a:p>
          <a:p>
            <a:r>
              <a:rPr lang="en-US" altLang="zh-TW" sz="1400" dirty="0">
                <a:ea typeface="DengXian" panose="02010600030101010101" pitchFamily="2" charset="-122"/>
              </a:rPr>
              <a:t>• meaning: transforms following transitive verb into a nominal phrase; </a:t>
            </a:r>
          </a:p>
          <a:p>
            <a:endParaRPr lang="en-US" altLang="zh-TW" sz="1400" dirty="0">
              <a:ea typeface="DengXian" panose="02010600030101010101" pitchFamily="2" charset="-122"/>
            </a:endParaRPr>
          </a:p>
          <a:p>
            <a:endParaRPr lang="en-US" altLang="zh-TW" sz="1400" dirty="0">
              <a:ea typeface="DengXian" panose="02010600030101010101" pitchFamily="2" charset="-122"/>
            </a:endParaRPr>
          </a:p>
          <a:p>
            <a:endParaRPr lang="en-US" altLang="zh-TW" sz="1400" dirty="0">
              <a:ea typeface="DengXian" panose="02010600030101010101" pitchFamily="2" charset="-122"/>
            </a:endParaRPr>
          </a:p>
          <a:p>
            <a:endParaRPr lang="en-US" altLang="zh-TW" sz="1400" dirty="0">
              <a:ea typeface="DengXian" panose="02010600030101010101" pitchFamily="2" charset="-122"/>
            </a:endParaRPr>
          </a:p>
          <a:p>
            <a:endParaRPr lang="en-US" altLang="zh-TW" sz="1400" dirty="0">
              <a:ea typeface="DengXian" panose="02010600030101010101" pitchFamily="2" charset="-122"/>
            </a:endParaRPr>
          </a:p>
          <a:p>
            <a:r>
              <a:rPr lang="en-US" altLang="zh-TW" sz="1400" dirty="0">
                <a:ea typeface="DengXian" panose="02010600030101010101" pitchFamily="2" charset="-122"/>
              </a:rPr>
              <a:t>"that which is X"</a:t>
            </a:r>
          </a:p>
          <a:p>
            <a:r>
              <a:rPr lang="en-US" altLang="zh-TW" sz="1400" dirty="0">
                <a:ea typeface="DengXian" panose="02010600030101010101" pitchFamily="2" charset="-122"/>
              </a:rPr>
              <a:t>• pinyin: </a:t>
            </a:r>
            <a:r>
              <a:rPr lang="en-US" altLang="zh-TW" sz="1400" dirty="0" err="1">
                <a:ea typeface="DengXian" panose="02010600030101010101" pitchFamily="2" charset="-122"/>
              </a:rPr>
              <a:t>suǒ</a:t>
            </a:r>
            <a:endParaRPr lang="en-US" altLang="zh-TW" sz="1400" dirty="0">
              <a:ea typeface="DengXian" panose="02010600030101010101" pitchFamily="2" charset="-122"/>
            </a:endParaRPr>
          </a:p>
          <a:p>
            <a:r>
              <a:rPr lang="en-US" altLang="zh-TW" sz="1400" dirty="0">
                <a:ea typeface="DengXian" panose="02010600030101010101" pitchFamily="2" charset="-122"/>
              </a:rPr>
              <a:t>• 3 location(s): Thousand, </a:t>
            </a:r>
            <a:r>
              <a:rPr lang="en-US" altLang="zh-TW" sz="1400" dirty="0" err="1">
                <a:ea typeface="DengXian" panose="02010600030101010101" pitchFamily="2" charset="-122"/>
              </a:rPr>
              <a:t>Uisang</a:t>
            </a:r>
            <a:r>
              <a:rPr lang="en-US" altLang="zh-TW" sz="1400" dirty="0">
                <a:ea typeface="DengXian" panose="02010600030101010101" pitchFamily="2" charset="-122"/>
              </a:rPr>
              <a:t>, </a:t>
            </a:r>
            <a:r>
              <a:rPr lang="en-US" altLang="zh-TW" sz="1400" dirty="0" err="1">
                <a:ea typeface="DengXian" panose="02010600030101010101" pitchFamily="2" charset="-122"/>
              </a:rPr>
              <a:t>XuanZang</a:t>
            </a:r>
            <a:endParaRPr lang="en-US" altLang="zh-TW" sz="1400" dirty="0">
              <a:ea typeface="DengXian" panose="02010600030101010101" pitchFamily="2" charset="-122"/>
            </a:endParaRPr>
          </a:p>
          <a:p>
            <a:r>
              <a:rPr lang="en-US" altLang="zh-TW" sz="1400" dirty="0">
                <a:ea typeface="DengXian" panose="02010600030101010101" pitchFamily="2" charset="-122"/>
              </a:rPr>
              <a:t>• comp: </a:t>
            </a:r>
            <a:r>
              <a:rPr lang="zh-TW" altLang="en-US" sz="1400" dirty="0">
                <a:ea typeface="DengXian" panose="02010600030101010101" pitchFamily="2" charset="-122"/>
              </a:rPr>
              <a:t>戶 </a:t>
            </a:r>
            <a:r>
              <a:rPr lang="en-US" altLang="zh-TW" sz="1400" dirty="0">
                <a:ea typeface="DengXian" panose="02010600030101010101" pitchFamily="2" charset="-122"/>
              </a:rPr>
              <a:t>+ </a:t>
            </a:r>
            <a:r>
              <a:rPr lang="zh-TW" altLang="en-US" sz="1400" dirty="0">
                <a:ea typeface="DengXian" panose="02010600030101010101" pitchFamily="2" charset="-122"/>
              </a:rPr>
              <a:t>斤</a:t>
            </a:r>
            <a:endParaRPr lang="en-US" altLang="zh-TW" sz="1400" dirty="0">
              <a:ea typeface="DengXian" panose="02010600030101010101" pitchFamily="2" charset="-122"/>
            </a:endParaRPr>
          </a:p>
          <a:p>
            <a:endParaRPr lang="en-US" altLang="zh-TW" sz="1400" dirty="0">
              <a:ea typeface="DengXian" panose="02010600030101010101" pitchFamily="2" charset="-122"/>
            </a:endParaRPr>
          </a:p>
          <a:p>
            <a:endParaRPr lang="en-US" altLang="zh-TW" sz="1400" dirty="0">
              <a:ea typeface="DengXian" panose="02010600030101010101" pitchFamily="2" charset="-122"/>
            </a:endParaRPr>
          </a:p>
          <a:p>
            <a:endParaRPr lang="en-US" sz="1400" dirty="0">
              <a:ea typeface="DengXian" panose="02010600030101010101" pitchFamily="2" charset="-122"/>
            </a:endParaRPr>
          </a:p>
        </p:txBody>
      </p:sp>
      <p:sp>
        <p:nvSpPr>
          <p:cNvPr id="11" name="Rectangle 10">
            <a:extLst>
              <a:ext uri="{FF2B5EF4-FFF2-40B4-BE49-F238E27FC236}">
                <a16:creationId xmlns:a16="http://schemas.microsoft.com/office/drawing/2014/main" id="{248AA86D-F5FC-22F8-03B6-91576960D37F}"/>
              </a:ext>
            </a:extLst>
          </p:cNvPr>
          <p:cNvSpPr/>
          <p:nvPr/>
        </p:nvSpPr>
        <p:spPr>
          <a:xfrm>
            <a:off x="5911702" y="5408428"/>
            <a:ext cx="6177261" cy="1385912"/>
          </a:xfrm>
          <a:prstGeom prst="rect">
            <a:avLst/>
          </a:prstGeom>
          <a:no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 name="2024_11_11_082827">
            <a:hlinkClick r:id="" action="ppaction://media"/>
            <a:extLst>
              <a:ext uri="{FF2B5EF4-FFF2-40B4-BE49-F238E27FC236}">
                <a16:creationId xmlns:a16="http://schemas.microsoft.com/office/drawing/2014/main" id="{6C17C31C-C2C9-3C89-D8A2-63FFEE7C8546}"/>
              </a:ext>
            </a:extLst>
          </p:cNvPr>
          <p:cNvPicPr>
            <a:picLocks noChangeAspect="1"/>
          </p:cNvPicPr>
          <p:nvPr>
            <a:videoFile r:link="rId2"/>
            <p:extLst>
              <p:ext uri="{DAA4B4D4-6D71-4841-9C94-3DE7FCFB9230}">
                <p14:media xmlns:p14="http://schemas.microsoft.com/office/powerpoint/2010/main" r:embed="rId1"/>
              </p:ext>
            </p:extLst>
          </p:nvPr>
        </p:nvPicPr>
        <p:blipFill>
          <a:blip r:embed="rId5"/>
          <a:stretch>
            <a:fillRect/>
          </a:stretch>
        </p:blipFill>
        <p:spPr>
          <a:xfrm>
            <a:off x="7095331" y="578151"/>
            <a:ext cx="4836931" cy="4772439"/>
          </a:xfrm>
          <a:prstGeom prst="rect">
            <a:avLst/>
          </a:prstGeom>
        </p:spPr>
      </p:pic>
      <p:cxnSp>
        <p:nvCxnSpPr>
          <p:cNvPr id="13" name="Straight Arrow Connector 12">
            <a:extLst>
              <a:ext uri="{FF2B5EF4-FFF2-40B4-BE49-F238E27FC236}">
                <a16:creationId xmlns:a16="http://schemas.microsoft.com/office/drawing/2014/main" id="{F7E266CA-D125-E7E2-6524-AE2D96A60EBE}"/>
              </a:ext>
            </a:extLst>
          </p:cNvPr>
          <p:cNvCxnSpPr>
            <a:cxnSpLocks/>
          </p:cNvCxnSpPr>
          <p:nvPr/>
        </p:nvCxnSpPr>
        <p:spPr>
          <a:xfrm flipH="1">
            <a:off x="1587843" y="914400"/>
            <a:ext cx="1322173" cy="197708"/>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16" name="Straight Connector 15">
            <a:extLst>
              <a:ext uri="{FF2B5EF4-FFF2-40B4-BE49-F238E27FC236}">
                <a16:creationId xmlns:a16="http://schemas.microsoft.com/office/drawing/2014/main" id="{40D34028-A8A5-DE12-67CA-67F66843C4D0}"/>
              </a:ext>
            </a:extLst>
          </p:cNvPr>
          <p:cNvCxnSpPr/>
          <p:nvPr/>
        </p:nvCxnSpPr>
        <p:spPr>
          <a:xfrm flipH="1">
            <a:off x="1439562" y="1219102"/>
            <a:ext cx="70037" cy="2494103"/>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18" name="Straight Arrow Connector 17">
            <a:extLst>
              <a:ext uri="{FF2B5EF4-FFF2-40B4-BE49-F238E27FC236}">
                <a16:creationId xmlns:a16="http://schemas.microsoft.com/office/drawing/2014/main" id="{AC74C6A8-7D69-701E-6471-4E24B9670405}"/>
              </a:ext>
            </a:extLst>
          </p:cNvPr>
          <p:cNvCxnSpPr/>
          <p:nvPr/>
        </p:nvCxnSpPr>
        <p:spPr>
          <a:xfrm flipH="1">
            <a:off x="1044146" y="3713205"/>
            <a:ext cx="395416" cy="1192427"/>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20" name="Straight Connector 19">
            <a:extLst>
              <a:ext uri="{FF2B5EF4-FFF2-40B4-BE49-F238E27FC236}">
                <a16:creationId xmlns:a16="http://schemas.microsoft.com/office/drawing/2014/main" id="{0676A959-732D-CBDF-4305-313DCDBB65FB}"/>
              </a:ext>
            </a:extLst>
          </p:cNvPr>
          <p:cNvCxnSpPr/>
          <p:nvPr/>
        </p:nvCxnSpPr>
        <p:spPr>
          <a:xfrm>
            <a:off x="1755732" y="2001133"/>
            <a:ext cx="931863" cy="0"/>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22" name="Straight Arrow Connector 21">
            <a:extLst>
              <a:ext uri="{FF2B5EF4-FFF2-40B4-BE49-F238E27FC236}">
                <a16:creationId xmlns:a16="http://schemas.microsoft.com/office/drawing/2014/main" id="{49B3E4DD-989E-BC26-6EE3-029F736400B9}"/>
              </a:ext>
            </a:extLst>
          </p:cNvPr>
          <p:cNvCxnSpPr/>
          <p:nvPr/>
        </p:nvCxnSpPr>
        <p:spPr>
          <a:xfrm>
            <a:off x="2681416" y="2001795"/>
            <a:ext cx="0" cy="1285102"/>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24" name="Straight Arrow Connector 23">
            <a:extLst>
              <a:ext uri="{FF2B5EF4-FFF2-40B4-BE49-F238E27FC236}">
                <a16:creationId xmlns:a16="http://schemas.microsoft.com/office/drawing/2014/main" id="{4A2157E6-C7D7-C565-0A4C-09ADEFB62BCA}"/>
              </a:ext>
            </a:extLst>
          </p:cNvPr>
          <p:cNvCxnSpPr/>
          <p:nvPr/>
        </p:nvCxnSpPr>
        <p:spPr>
          <a:xfrm>
            <a:off x="1710409" y="3385751"/>
            <a:ext cx="865975" cy="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26" name="Straight Arrow Connector 25">
            <a:extLst>
              <a:ext uri="{FF2B5EF4-FFF2-40B4-BE49-F238E27FC236}">
                <a16:creationId xmlns:a16="http://schemas.microsoft.com/office/drawing/2014/main" id="{754EBB00-1094-56E2-45EF-A01E430C94A7}"/>
              </a:ext>
            </a:extLst>
          </p:cNvPr>
          <p:cNvCxnSpPr>
            <a:cxnSpLocks/>
          </p:cNvCxnSpPr>
          <p:nvPr/>
        </p:nvCxnSpPr>
        <p:spPr>
          <a:xfrm flipH="1">
            <a:off x="3748201" y="963964"/>
            <a:ext cx="1452637" cy="255138"/>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28" name="Straight Connector 27">
            <a:extLst>
              <a:ext uri="{FF2B5EF4-FFF2-40B4-BE49-F238E27FC236}">
                <a16:creationId xmlns:a16="http://schemas.microsoft.com/office/drawing/2014/main" id="{7644A9C6-953C-C766-9022-3F92AC6A0EBB}"/>
              </a:ext>
            </a:extLst>
          </p:cNvPr>
          <p:cNvCxnSpPr/>
          <p:nvPr/>
        </p:nvCxnSpPr>
        <p:spPr>
          <a:xfrm flipH="1">
            <a:off x="3478427" y="1297459"/>
            <a:ext cx="49427" cy="2526957"/>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30" name="Straight Arrow Connector 29">
            <a:extLst>
              <a:ext uri="{FF2B5EF4-FFF2-40B4-BE49-F238E27FC236}">
                <a16:creationId xmlns:a16="http://schemas.microsoft.com/office/drawing/2014/main" id="{A6F3CEBC-5757-BE6B-A771-9907028460E9}"/>
              </a:ext>
            </a:extLst>
          </p:cNvPr>
          <p:cNvCxnSpPr>
            <a:cxnSpLocks/>
          </p:cNvCxnSpPr>
          <p:nvPr/>
        </p:nvCxnSpPr>
        <p:spPr>
          <a:xfrm flipH="1">
            <a:off x="2933728" y="3824416"/>
            <a:ext cx="544699" cy="1229498"/>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34" name="Straight Arrow Connector 33">
            <a:extLst>
              <a:ext uri="{FF2B5EF4-FFF2-40B4-BE49-F238E27FC236}">
                <a16:creationId xmlns:a16="http://schemas.microsoft.com/office/drawing/2014/main" id="{2DCD18F5-571B-2FD0-E6A3-2628F269CC37}"/>
              </a:ext>
            </a:extLst>
          </p:cNvPr>
          <p:cNvCxnSpPr/>
          <p:nvPr/>
        </p:nvCxnSpPr>
        <p:spPr>
          <a:xfrm>
            <a:off x="3748201" y="2560937"/>
            <a:ext cx="1675408" cy="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36" name="Straight Arrow Connector 35">
            <a:extLst>
              <a:ext uri="{FF2B5EF4-FFF2-40B4-BE49-F238E27FC236}">
                <a16:creationId xmlns:a16="http://schemas.microsoft.com/office/drawing/2014/main" id="{8709BB45-73F9-8776-F9E8-14430FC7AB5C}"/>
              </a:ext>
            </a:extLst>
          </p:cNvPr>
          <p:cNvCxnSpPr/>
          <p:nvPr/>
        </p:nvCxnSpPr>
        <p:spPr>
          <a:xfrm>
            <a:off x="4595149" y="2720051"/>
            <a:ext cx="0" cy="2424896"/>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sp>
        <p:nvSpPr>
          <p:cNvPr id="37" name="TextBox 36">
            <a:extLst>
              <a:ext uri="{FF2B5EF4-FFF2-40B4-BE49-F238E27FC236}">
                <a16:creationId xmlns:a16="http://schemas.microsoft.com/office/drawing/2014/main" id="{8281CBAE-BDDA-3019-1DFD-13947E548DBB}"/>
              </a:ext>
            </a:extLst>
          </p:cNvPr>
          <p:cNvSpPr txBox="1"/>
          <p:nvPr/>
        </p:nvSpPr>
        <p:spPr>
          <a:xfrm>
            <a:off x="2576384" y="320505"/>
            <a:ext cx="544699" cy="369332"/>
          </a:xfrm>
          <a:prstGeom prst="rect">
            <a:avLst/>
          </a:prstGeom>
          <a:noFill/>
        </p:spPr>
        <p:txBody>
          <a:bodyPr wrap="square" rtlCol="0">
            <a:spAutoFit/>
          </a:bodyPr>
          <a:lstStyle/>
          <a:p>
            <a:r>
              <a:rPr lang="en-US" b="1" dirty="0"/>
              <a:t>1</a:t>
            </a:r>
          </a:p>
        </p:txBody>
      </p:sp>
      <p:sp>
        <p:nvSpPr>
          <p:cNvPr id="38" name="TextBox 37">
            <a:extLst>
              <a:ext uri="{FF2B5EF4-FFF2-40B4-BE49-F238E27FC236}">
                <a16:creationId xmlns:a16="http://schemas.microsoft.com/office/drawing/2014/main" id="{8759D8DB-ECED-EFD2-3677-7BD180820427}"/>
              </a:ext>
            </a:extLst>
          </p:cNvPr>
          <p:cNvSpPr txBox="1"/>
          <p:nvPr/>
        </p:nvSpPr>
        <p:spPr>
          <a:xfrm>
            <a:off x="1023683" y="1348246"/>
            <a:ext cx="328392" cy="369332"/>
          </a:xfrm>
          <a:prstGeom prst="rect">
            <a:avLst/>
          </a:prstGeom>
          <a:noFill/>
        </p:spPr>
        <p:txBody>
          <a:bodyPr wrap="square" rtlCol="0">
            <a:spAutoFit/>
          </a:bodyPr>
          <a:lstStyle/>
          <a:p>
            <a:r>
              <a:rPr lang="en-US" b="1" dirty="0"/>
              <a:t>2</a:t>
            </a:r>
          </a:p>
        </p:txBody>
      </p:sp>
      <p:sp>
        <p:nvSpPr>
          <p:cNvPr id="39" name="TextBox 38">
            <a:extLst>
              <a:ext uri="{FF2B5EF4-FFF2-40B4-BE49-F238E27FC236}">
                <a16:creationId xmlns:a16="http://schemas.microsoft.com/office/drawing/2014/main" id="{86B52183-B067-4F70-B27F-9E4C46E127BA}"/>
              </a:ext>
            </a:extLst>
          </p:cNvPr>
          <p:cNvSpPr txBox="1"/>
          <p:nvPr/>
        </p:nvSpPr>
        <p:spPr>
          <a:xfrm>
            <a:off x="1860608" y="1502978"/>
            <a:ext cx="317254" cy="369332"/>
          </a:xfrm>
          <a:prstGeom prst="rect">
            <a:avLst/>
          </a:prstGeom>
          <a:noFill/>
        </p:spPr>
        <p:txBody>
          <a:bodyPr wrap="square" rtlCol="0">
            <a:spAutoFit/>
          </a:bodyPr>
          <a:lstStyle/>
          <a:p>
            <a:r>
              <a:rPr lang="en-US" b="1" dirty="0"/>
              <a:t>3</a:t>
            </a:r>
          </a:p>
        </p:txBody>
      </p:sp>
      <p:sp>
        <p:nvSpPr>
          <p:cNvPr id="40" name="TextBox 39">
            <a:extLst>
              <a:ext uri="{FF2B5EF4-FFF2-40B4-BE49-F238E27FC236}">
                <a16:creationId xmlns:a16="http://schemas.microsoft.com/office/drawing/2014/main" id="{4E3FDF85-143F-3B5A-68E9-D83CBD962FD0}"/>
              </a:ext>
            </a:extLst>
          </p:cNvPr>
          <p:cNvSpPr txBox="1"/>
          <p:nvPr/>
        </p:nvSpPr>
        <p:spPr>
          <a:xfrm>
            <a:off x="1870332" y="2866566"/>
            <a:ext cx="346219" cy="369332"/>
          </a:xfrm>
          <a:prstGeom prst="rect">
            <a:avLst/>
          </a:prstGeom>
          <a:noFill/>
        </p:spPr>
        <p:txBody>
          <a:bodyPr wrap="square" rtlCol="0">
            <a:spAutoFit/>
          </a:bodyPr>
          <a:lstStyle/>
          <a:p>
            <a:r>
              <a:rPr lang="en-US" b="1" dirty="0"/>
              <a:t>4</a:t>
            </a:r>
          </a:p>
        </p:txBody>
      </p:sp>
      <p:sp>
        <p:nvSpPr>
          <p:cNvPr id="41" name="TextBox 40">
            <a:extLst>
              <a:ext uri="{FF2B5EF4-FFF2-40B4-BE49-F238E27FC236}">
                <a16:creationId xmlns:a16="http://schemas.microsoft.com/office/drawing/2014/main" id="{3C3589DF-90E9-5CED-5306-3FD7EEDDAE1B}"/>
              </a:ext>
            </a:extLst>
          </p:cNvPr>
          <p:cNvSpPr txBox="1"/>
          <p:nvPr/>
        </p:nvSpPr>
        <p:spPr>
          <a:xfrm>
            <a:off x="4803493" y="392450"/>
            <a:ext cx="451413" cy="369325"/>
          </a:xfrm>
          <a:prstGeom prst="rect">
            <a:avLst/>
          </a:prstGeom>
          <a:noFill/>
        </p:spPr>
        <p:txBody>
          <a:bodyPr wrap="square" rtlCol="0">
            <a:spAutoFit/>
          </a:bodyPr>
          <a:lstStyle/>
          <a:p>
            <a:r>
              <a:rPr lang="en-US" b="1" dirty="0"/>
              <a:t>5</a:t>
            </a:r>
          </a:p>
        </p:txBody>
      </p:sp>
      <p:sp>
        <p:nvSpPr>
          <p:cNvPr id="42" name="TextBox 41">
            <a:extLst>
              <a:ext uri="{FF2B5EF4-FFF2-40B4-BE49-F238E27FC236}">
                <a16:creationId xmlns:a16="http://schemas.microsoft.com/office/drawing/2014/main" id="{439E8879-E6AD-A9A0-9717-309D1D922A7A}"/>
              </a:ext>
            </a:extLst>
          </p:cNvPr>
          <p:cNvSpPr txBox="1"/>
          <p:nvPr/>
        </p:nvSpPr>
        <p:spPr>
          <a:xfrm>
            <a:off x="3060956" y="1401729"/>
            <a:ext cx="411704" cy="369332"/>
          </a:xfrm>
          <a:prstGeom prst="rect">
            <a:avLst/>
          </a:prstGeom>
          <a:noFill/>
        </p:spPr>
        <p:txBody>
          <a:bodyPr wrap="square" rtlCol="0">
            <a:spAutoFit/>
          </a:bodyPr>
          <a:lstStyle/>
          <a:p>
            <a:r>
              <a:rPr lang="en-US" b="1" dirty="0"/>
              <a:t>6</a:t>
            </a:r>
          </a:p>
        </p:txBody>
      </p:sp>
      <p:sp>
        <p:nvSpPr>
          <p:cNvPr id="43" name="TextBox 42">
            <a:extLst>
              <a:ext uri="{FF2B5EF4-FFF2-40B4-BE49-F238E27FC236}">
                <a16:creationId xmlns:a16="http://schemas.microsoft.com/office/drawing/2014/main" id="{09BED80B-2CC2-549F-8774-1593165A07C1}"/>
              </a:ext>
            </a:extLst>
          </p:cNvPr>
          <p:cNvSpPr txBox="1"/>
          <p:nvPr/>
        </p:nvSpPr>
        <p:spPr>
          <a:xfrm>
            <a:off x="3941466" y="2091963"/>
            <a:ext cx="431011" cy="369332"/>
          </a:xfrm>
          <a:prstGeom prst="rect">
            <a:avLst/>
          </a:prstGeom>
          <a:noFill/>
        </p:spPr>
        <p:txBody>
          <a:bodyPr wrap="square" rtlCol="0">
            <a:spAutoFit/>
          </a:bodyPr>
          <a:lstStyle/>
          <a:p>
            <a:r>
              <a:rPr lang="en-US" b="1" dirty="0"/>
              <a:t>7</a:t>
            </a:r>
          </a:p>
        </p:txBody>
      </p:sp>
      <p:sp>
        <p:nvSpPr>
          <p:cNvPr id="44" name="TextBox 43">
            <a:extLst>
              <a:ext uri="{FF2B5EF4-FFF2-40B4-BE49-F238E27FC236}">
                <a16:creationId xmlns:a16="http://schemas.microsoft.com/office/drawing/2014/main" id="{6DB87DE8-1D1B-F89A-8369-7BEBC5734BE2}"/>
              </a:ext>
            </a:extLst>
          </p:cNvPr>
          <p:cNvSpPr txBox="1"/>
          <p:nvPr/>
        </p:nvSpPr>
        <p:spPr>
          <a:xfrm>
            <a:off x="4881623" y="3102231"/>
            <a:ext cx="487006" cy="369332"/>
          </a:xfrm>
          <a:prstGeom prst="rect">
            <a:avLst/>
          </a:prstGeom>
          <a:noFill/>
        </p:spPr>
        <p:txBody>
          <a:bodyPr wrap="square" rtlCol="0">
            <a:spAutoFit/>
          </a:bodyPr>
          <a:lstStyle/>
          <a:p>
            <a:r>
              <a:rPr lang="en-US" b="1" dirty="0">
                <a:highlight>
                  <a:srgbClr val="00FF00"/>
                </a:highlight>
              </a:rPr>
              <a:t>8</a:t>
            </a:r>
          </a:p>
        </p:txBody>
      </p:sp>
    </p:spTree>
    <p:extLst>
      <p:ext uri="{BB962C8B-B14F-4D97-AF65-F5344CB8AC3E}">
        <p14:creationId xmlns:p14="http://schemas.microsoft.com/office/powerpoint/2010/main" val="311351378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mediacall" presetSubtype="0" fill="hold" nodeType="clickEffect">
                                  <p:stCondLst>
                                    <p:cond delay="0"/>
                                  </p:stCondLst>
                                  <p:childTnLst>
                                    <p:cmd type="call" cmd="playFrom(0.0)">
                                      <p:cBhvr>
                                        <p:cTn id="6" dur="13467" fill="hold"/>
                                        <p:tgtEl>
                                          <p:spTgt spid="2"/>
                                        </p:tgtEl>
                                      </p:cBhvr>
                                    </p:cmd>
                                  </p:childTnLst>
                                </p:cTn>
                              </p:par>
                            </p:childTnLst>
                          </p:cTn>
                        </p:par>
                      </p:childTnLst>
                    </p:cTn>
                  </p:par>
                </p:childTnLst>
              </p:cTn>
              <p:prevCondLst>
                <p:cond evt="onPrev" delay="0">
                  <p:tgtEl>
                    <p:sldTgt/>
                  </p:tgtEl>
                </p:cond>
              </p:prevCondLst>
              <p:nextCondLst>
                <p:cond evt="onNext" delay="0">
                  <p:tgtEl>
                    <p:sldTgt/>
                  </p:tgtEl>
                </p:cond>
              </p:nextCondLst>
            </p:seq>
            <p:video>
              <p:cMediaNode vol="80000">
                <p:cTn id="7" fill="hold" display="0">
                  <p:stCondLst>
                    <p:cond delay="indefinite"/>
                  </p:stCondLst>
                </p:cTn>
                <p:tgtEl>
                  <p:spTgt spid="2"/>
                </p:tgtEl>
              </p:cMediaNode>
            </p:video>
            <p:seq concurrent="1" nextAc="seek">
              <p:cTn id="8" restart="whenNotActive" fill="hold" evtFilter="cancelBubble" nodeType="interactiveSeq">
                <p:stCondLst>
                  <p:cond evt="onClick" delay="0">
                    <p:tgtEl>
                      <p:spTgt spid="2"/>
                    </p:tgtEl>
                  </p:cond>
                </p:stCondLst>
                <p:endSync evt="end" delay="0">
                  <p:rtn val="all"/>
                </p:endSync>
                <p:childTnLst>
                  <p:par>
                    <p:cTn id="9" fill="hold">
                      <p:stCondLst>
                        <p:cond delay="0"/>
                      </p:stCondLst>
                      <p:childTnLst>
                        <p:par>
                          <p:cTn id="10" fill="hold">
                            <p:stCondLst>
                              <p:cond delay="0"/>
                            </p:stCondLst>
                            <p:childTnLst>
                              <p:par>
                                <p:cTn id="11" presetID="2" presetClass="mediacall" presetSubtype="0" fill="hold" nodeType="clickEffect">
                                  <p:stCondLst>
                                    <p:cond delay="0"/>
                                  </p:stCondLst>
                                  <p:childTnLst>
                                    <p:cmd type="call" cmd="togglePause">
                                      <p:cBhvr>
                                        <p:cTn id="12" dur="1" fill="hold"/>
                                        <p:tgtEl>
                                          <p:spTgt spid="2"/>
                                        </p:tgtEl>
                                      </p:cBhvr>
                                    </p:cmd>
                                  </p:childTnLst>
                                </p:cTn>
                              </p:par>
                            </p:childTnLst>
                          </p:cTn>
                        </p:par>
                      </p:childTnLst>
                    </p:cTn>
                  </p:par>
                </p:childTnLst>
              </p:cTn>
              <p:nextCondLst>
                <p:cond evt="onClick" delay="0">
                  <p:tgtEl>
                    <p:spTgt spid="2"/>
                  </p:tgtEl>
                </p:cond>
              </p:nextCondLst>
            </p:seq>
          </p:childTnLst>
        </p:cTn>
      </p:par>
    </p:tnLst>
  </p:timing>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08AB6D4-31BA-DAEB-31B0-670E2FC3D33A}"/>
            </a:ext>
          </a:extLst>
        </p:cNvPr>
        <p:cNvGrpSpPr/>
        <p:nvPr/>
      </p:nvGrpSpPr>
      <p:grpSpPr>
        <a:xfrm>
          <a:off x="0" y="0"/>
          <a:ext cx="0" cy="0"/>
          <a:chOff x="0" y="0"/>
          <a:chExt cx="0" cy="0"/>
        </a:xfrm>
      </p:grpSpPr>
      <p:pic>
        <p:nvPicPr>
          <p:cNvPr id="3" name="Picture 2">
            <a:extLst>
              <a:ext uri="{FF2B5EF4-FFF2-40B4-BE49-F238E27FC236}">
                <a16:creationId xmlns:a16="http://schemas.microsoft.com/office/drawing/2014/main" id="{8519F898-9B0E-0F5E-2E10-339D89074576}"/>
              </a:ext>
            </a:extLst>
          </p:cNvPr>
          <p:cNvPicPr>
            <a:picLocks noChangeAspect="1"/>
          </p:cNvPicPr>
          <p:nvPr/>
        </p:nvPicPr>
        <p:blipFill>
          <a:blip r:embed="rId4"/>
          <a:stretch>
            <a:fillRect/>
          </a:stretch>
        </p:blipFill>
        <p:spPr>
          <a:xfrm>
            <a:off x="233638" y="208414"/>
            <a:ext cx="5352836" cy="5538061"/>
          </a:xfrm>
          <a:prstGeom prst="rect">
            <a:avLst/>
          </a:prstGeom>
        </p:spPr>
      </p:pic>
      <p:cxnSp>
        <p:nvCxnSpPr>
          <p:cNvPr id="5" name="Straight Arrow Connector 4">
            <a:extLst>
              <a:ext uri="{FF2B5EF4-FFF2-40B4-BE49-F238E27FC236}">
                <a16:creationId xmlns:a16="http://schemas.microsoft.com/office/drawing/2014/main" id="{5DB10CC4-6867-53DD-C9CE-E9AFA01FCB7D}"/>
              </a:ext>
            </a:extLst>
          </p:cNvPr>
          <p:cNvCxnSpPr/>
          <p:nvPr/>
        </p:nvCxnSpPr>
        <p:spPr>
          <a:xfrm>
            <a:off x="687246" y="1845596"/>
            <a:ext cx="1419922" cy="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7" name="Straight Arrow Connector 6">
            <a:extLst>
              <a:ext uri="{FF2B5EF4-FFF2-40B4-BE49-F238E27FC236}">
                <a16:creationId xmlns:a16="http://schemas.microsoft.com/office/drawing/2014/main" id="{90243D06-8BD3-0527-6663-AC895ABE244A}"/>
              </a:ext>
            </a:extLst>
          </p:cNvPr>
          <p:cNvCxnSpPr/>
          <p:nvPr/>
        </p:nvCxnSpPr>
        <p:spPr>
          <a:xfrm>
            <a:off x="1534739" y="730474"/>
            <a:ext cx="0" cy="4244898"/>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9" name="Straight Arrow Connector 8">
            <a:extLst>
              <a:ext uri="{FF2B5EF4-FFF2-40B4-BE49-F238E27FC236}">
                <a16:creationId xmlns:a16="http://schemas.microsoft.com/office/drawing/2014/main" id="{84DA4B4C-4785-32C5-2DD1-62CE21D666C7}"/>
              </a:ext>
            </a:extLst>
          </p:cNvPr>
          <p:cNvCxnSpPr/>
          <p:nvPr/>
        </p:nvCxnSpPr>
        <p:spPr>
          <a:xfrm flipV="1">
            <a:off x="902836" y="2923547"/>
            <a:ext cx="1063083" cy="587298"/>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11" name="Straight Arrow Connector 10">
            <a:extLst>
              <a:ext uri="{FF2B5EF4-FFF2-40B4-BE49-F238E27FC236}">
                <a16:creationId xmlns:a16="http://schemas.microsoft.com/office/drawing/2014/main" id="{A6F4FE26-99BC-EBAA-DB1B-9A89FDDDEECC}"/>
              </a:ext>
            </a:extLst>
          </p:cNvPr>
          <p:cNvCxnSpPr/>
          <p:nvPr/>
        </p:nvCxnSpPr>
        <p:spPr>
          <a:xfrm>
            <a:off x="2813412" y="871723"/>
            <a:ext cx="0" cy="1546302"/>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13" name="Straight Connector 12">
            <a:extLst>
              <a:ext uri="{FF2B5EF4-FFF2-40B4-BE49-F238E27FC236}">
                <a16:creationId xmlns:a16="http://schemas.microsoft.com/office/drawing/2014/main" id="{DEDFA000-02AF-0033-430B-FC8F9AA9D5E5}"/>
              </a:ext>
            </a:extLst>
          </p:cNvPr>
          <p:cNvCxnSpPr/>
          <p:nvPr/>
        </p:nvCxnSpPr>
        <p:spPr>
          <a:xfrm>
            <a:off x="3014134" y="894025"/>
            <a:ext cx="1590907" cy="0"/>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15" name="Straight Arrow Connector 14">
            <a:extLst>
              <a:ext uri="{FF2B5EF4-FFF2-40B4-BE49-F238E27FC236}">
                <a16:creationId xmlns:a16="http://schemas.microsoft.com/office/drawing/2014/main" id="{CE1D93CA-4F7E-C3A4-A371-5593C12AE6A2}"/>
              </a:ext>
            </a:extLst>
          </p:cNvPr>
          <p:cNvCxnSpPr/>
          <p:nvPr/>
        </p:nvCxnSpPr>
        <p:spPr>
          <a:xfrm>
            <a:off x="4597607" y="871723"/>
            <a:ext cx="0" cy="1546302"/>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17" name="Straight Arrow Connector 16">
            <a:extLst>
              <a:ext uri="{FF2B5EF4-FFF2-40B4-BE49-F238E27FC236}">
                <a16:creationId xmlns:a16="http://schemas.microsoft.com/office/drawing/2014/main" id="{58C459DA-F90F-F063-00C6-289133046AB5}"/>
              </a:ext>
            </a:extLst>
          </p:cNvPr>
          <p:cNvCxnSpPr/>
          <p:nvPr/>
        </p:nvCxnSpPr>
        <p:spPr>
          <a:xfrm>
            <a:off x="3014134" y="2418025"/>
            <a:ext cx="1345580" cy="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19" name="Straight Arrow Connector 18">
            <a:extLst>
              <a:ext uri="{FF2B5EF4-FFF2-40B4-BE49-F238E27FC236}">
                <a16:creationId xmlns:a16="http://schemas.microsoft.com/office/drawing/2014/main" id="{29BE9AD1-054A-2AF5-CA6F-F2D0150AD57D}"/>
              </a:ext>
            </a:extLst>
          </p:cNvPr>
          <p:cNvCxnSpPr>
            <a:cxnSpLocks/>
          </p:cNvCxnSpPr>
          <p:nvPr/>
        </p:nvCxnSpPr>
        <p:spPr>
          <a:xfrm>
            <a:off x="3014134" y="1644874"/>
            <a:ext cx="1345580" cy="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23" name="Straight Arrow Connector 22">
            <a:extLst>
              <a:ext uri="{FF2B5EF4-FFF2-40B4-BE49-F238E27FC236}">
                <a16:creationId xmlns:a16="http://schemas.microsoft.com/office/drawing/2014/main" id="{75F7C7A3-37A7-0E60-0FA4-25020828D306}"/>
              </a:ext>
            </a:extLst>
          </p:cNvPr>
          <p:cNvCxnSpPr/>
          <p:nvPr/>
        </p:nvCxnSpPr>
        <p:spPr>
          <a:xfrm>
            <a:off x="2542065" y="3101966"/>
            <a:ext cx="2535044" cy="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25" name="Straight Arrow Connector 24">
            <a:extLst>
              <a:ext uri="{FF2B5EF4-FFF2-40B4-BE49-F238E27FC236}">
                <a16:creationId xmlns:a16="http://schemas.microsoft.com/office/drawing/2014/main" id="{08A00A75-5CEB-360C-F95E-2BF1043E3DAE}"/>
              </a:ext>
            </a:extLst>
          </p:cNvPr>
          <p:cNvCxnSpPr/>
          <p:nvPr/>
        </p:nvCxnSpPr>
        <p:spPr>
          <a:xfrm>
            <a:off x="3757548" y="3217196"/>
            <a:ext cx="0" cy="1497981"/>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27" name="Straight Arrow Connector 26">
            <a:extLst>
              <a:ext uri="{FF2B5EF4-FFF2-40B4-BE49-F238E27FC236}">
                <a16:creationId xmlns:a16="http://schemas.microsoft.com/office/drawing/2014/main" id="{22D00051-444D-68FA-FD13-99EFC4FEDFCF}"/>
              </a:ext>
            </a:extLst>
          </p:cNvPr>
          <p:cNvCxnSpPr/>
          <p:nvPr/>
        </p:nvCxnSpPr>
        <p:spPr>
          <a:xfrm>
            <a:off x="3891363" y="3966186"/>
            <a:ext cx="906966" cy="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29" name="Straight Connector 28">
            <a:extLst>
              <a:ext uri="{FF2B5EF4-FFF2-40B4-BE49-F238E27FC236}">
                <a16:creationId xmlns:a16="http://schemas.microsoft.com/office/drawing/2014/main" id="{C0205FA5-D270-AD2D-5FE9-CEA812D89333}"/>
              </a:ext>
            </a:extLst>
          </p:cNvPr>
          <p:cNvCxnSpPr/>
          <p:nvPr/>
        </p:nvCxnSpPr>
        <p:spPr>
          <a:xfrm flipH="1">
            <a:off x="2672163" y="3748737"/>
            <a:ext cx="118946" cy="735981"/>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31" name="Straight Arrow Connector 30">
            <a:extLst>
              <a:ext uri="{FF2B5EF4-FFF2-40B4-BE49-F238E27FC236}">
                <a16:creationId xmlns:a16="http://schemas.microsoft.com/office/drawing/2014/main" id="{663AB4C9-3A34-F500-F753-E30BB1A1D64B}"/>
              </a:ext>
            </a:extLst>
          </p:cNvPr>
          <p:cNvCxnSpPr/>
          <p:nvPr/>
        </p:nvCxnSpPr>
        <p:spPr>
          <a:xfrm flipH="1">
            <a:off x="2214964" y="4484718"/>
            <a:ext cx="457199" cy="669073"/>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33" name="Straight Connector 32">
            <a:extLst>
              <a:ext uri="{FF2B5EF4-FFF2-40B4-BE49-F238E27FC236}">
                <a16:creationId xmlns:a16="http://schemas.microsoft.com/office/drawing/2014/main" id="{A1807847-92C1-9723-816C-6E1290C0E3F5}"/>
              </a:ext>
            </a:extLst>
          </p:cNvPr>
          <p:cNvCxnSpPr/>
          <p:nvPr/>
        </p:nvCxnSpPr>
        <p:spPr>
          <a:xfrm>
            <a:off x="2928641" y="4484718"/>
            <a:ext cx="847492" cy="505522"/>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35" name="Straight Arrow Connector 34">
            <a:extLst>
              <a:ext uri="{FF2B5EF4-FFF2-40B4-BE49-F238E27FC236}">
                <a16:creationId xmlns:a16="http://schemas.microsoft.com/office/drawing/2014/main" id="{9DD87057-CF24-1430-8FBC-C5DDA8CAC0D4}"/>
              </a:ext>
            </a:extLst>
          </p:cNvPr>
          <p:cNvCxnSpPr/>
          <p:nvPr/>
        </p:nvCxnSpPr>
        <p:spPr>
          <a:xfrm>
            <a:off x="3757548" y="4975372"/>
            <a:ext cx="1267522" cy="85493"/>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sp>
        <p:nvSpPr>
          <p:cNvPr id="39" name="TextBox 38">
            <a:extLst>
              <a:ext uri="{FF2B5EF4-FFF2-40B4-BE49-F238E27FC236}">
                <a16:creationId xmlns:a16="http://schemas.microsoft.com/office/drawing/2014/main" id="{F233C68B-74DC-4C8D-29AD-765B7F469F22}"/>
              </a:ext>
            </a:extLst>
          </p:cNvPr>
          <p:cNvSpPr txBox="1"/>
          <p:nvPr/>
        </p:nvSpPr>
        <p:spPr>
          <a:xfrm>
            <a:off x="319070" y="1397018"/>
            <a:ext cx="453606"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prstClr val="black"/>
                </a:solidFill>
                <a:effectLst/>
                <a:uLnTx/>
                <a:uFillTx/>
                <a:latin typeface="Aptos" panose="02110004020202020204"/>
                <a:ea typeface="+mn-ea"/>
                <a:cs typeface="+mn-cs"/>
              </a:rPr>
              <a:t>1</a:t>
            </a:r>
          </a:p>
        </p:txBody>
      </p:sp>
      <p:sp>
        <p:nvSpPr>
          <p:cNvPr id="40" name="TextBox 39">
            <a:extLst>
              <a:ext uri="{FF2B5EF4-FFF2-40B4-BE49-F238E27FC236}">
                <a16:creationId xmlns:a16="http://schemas.microsoft.com/office/drawing/2014/main" id="{244FB73A-7D31-8116-072D-D81D22A812F4}"/>
              </a:ext>
            </a:extLst>
          </p:cNvPr>
          <p:cNvSpPr txBox="1"/>
          <p:nvPr/>
        </p:nvSpPr>
        <p:spPr>
          <a:xfrm>
            <a:off x="1471548" y="284778"/>
            <a:ext cx="297364"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prstClr val="black"/>
                </a:solidFill>
                <a:effectLst/>
                <a:uLnTx/>
                <a:uFillTx/>
                <a:latin typeface="Aptos" panose="02110004020202020204"/>
                <a:ea typeface="+mn-ea"/>
                <a:cs typeface="+mn-cs"/>
              </a:rPr>
              <a:t>2</a:t>
            </a:r>
          </a:p>
        </p:txBody>
      </p:sp>
      <p:sp>
        <p:nvSpPr>
          <p:cNvPr id="41" name="TextBox 40">
            <a:extLst>
              <a:ext uri="{FF2B5EF4-FFF2-40B4-BE49-F238E27FC236}">
                <a16:creationId xmlns:a16="http://schemas.microsoft.com/office/drawing/2014/main" id="{A853468B-50D7-EB80-EA71-FF460775ACF1}"/>
              </a:ext>
            </a:extLst>
          </p:cNvPr>
          <p:cNvSpPr txBox="1"/>
          <p:nvPr/>
        </p:nvSpPr>
        <p:spPr>
          <a:xfrm>
            <a:off x="464098" y="3585867"/>
            <a:ext cx="408878"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prstClr val="black"/>
                </a:solidFill>
                <a:effectLst/>
                <a:uLnTx/>
                <a:uFillTx/>
                <a:latin typeface="Aptos" panose="02110004020202020204"/>
                <a:ea typeface="+mn-ea"/>
                <a:cs typeface="+mn-cs"/>
              </a:rPr>
              <a:t>3</a:t>
            </a:r>
          </a:p>
        </p:txBody>
      </p:sp>
      <p:sp>
        <p:nvSpPr>
          <p:cNvPr id="42" name="TextBox 41">
            <a:extLst>
              <a:ext uri="{FF2B5EF4-FFF2-40B4-BE49-F238E27FC236}">
                <a16:creationId xmlns:a16="http://schemas.microsoft.com/office/drawing/2014/main" id="{013FB058-E5B8-A4ED-E220-08B07B7922E6}"/>
              </a:ext>
            </a:extLst>
          </p:cNvPr>
          <p:cNvSpPr txBox="1"/>
          <p:nvPr/>
        </p:nvSpPr>
        <p:spPr>
          <a:xfrm>
            <a:off x="2419404" y="859229"/>
            <a:ext cx="386573"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prstClr val="black"/>
                </a:solidFill>
                <a:effectLst/>
                <a:uLnTx/>
                <a:uFillTx/>
                <a:latin typeface="Aptos" panose="02110004020202020204"/>
                <a:ea typeface="+mn-ea"/>
                <a:cs typeface="+mn-cs"/>
              </a:rPr>
              <a:t>4</a:t>
            </a:r>
          </a:p>
        </p:txBody>
      </p:sp>
      <p:sp>
        <p:nvSpPr>
          <p:cNvPr id="43" name="TextBox 42">
            <a:extLst>
              <a:ext uri="{FF2B5EF4-FFF2-40B4-BE49-F238E27FC236}">
                <a16:creationId xmlns:a16="http://schemas.microsoft.com/office/drawing/2014/main" id="{CCE95D67-C46A-7742-2D4F-E2B5E8F552C9}"/>
              </a:ext>
            </a:extLst>
          </p:cNvPr>
          <p:cNvSpPr txBox="1"/>
          <p:nvPr/>
        </p:nvSpPr>
        <p:spPr>
          <a:xfrm>
            <a:off x="2958441" y="469444"/>
            <a:ext cx="401444"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prstClr val="black"/>
                </a:solidFill>
                <a:effectLst/>
                <a:uLnTx/>
                <a:uFillTx/>
                <a:latin typeface="Aptos" panose="02110004020202020204"/>
                <a:ea typeface="+mn-ea"/>
                <a:cs typeface="+mn-cs"/>
              </a:rPr>
              <a:t>5</a:t>
            </a:r>
          </a:p>
        </p:txBody>
      </p:sp>
      <p:sp>
        <p:nvSpPr>
          <p:cNvPr id="44" name="TextBox 43">
            <a:extLst>
              <a:ext uri="{FF2B5EF4-FFF2-40B4-BE49-F238E27FC236}">
                <a16:creationId xmlns:a16="http://schemas.microsoft.com/office/drawing/2014/main" id="{09E4F3BE-77B8-B281-17FB-0ADC23F1C674}"/>
              </a:ext>
            </a:extLst>
          </p:cNvPr>
          <p:cNvSpPr txBox="1"/>
          <p:nvPr/>
        </p:nvSpPr>
        <p:spPr>
          <a:xfrm>
            <a:off x="3073670" y="1228561"/>
            <a:ext cx="278717"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prstClr val="black"/>
                </a:solidFill>
                <a:effectLst/>
                <a:uLnTx/>
                <a:uFillTx/>
                <a:latin typeface="Aptos" panose="02110004020202020204"/>
                <a:ea typeface="+mn-ea"/>
                <a:cs typeface="+mn-cs"/>
              </a:rPr>
              <a:t>6</a:t>
            </a:r>
          </a:p>
        </p:txBody>
      </p:sp>
      <p:sp>
        <p:nvSpPr>
          <p:cNvPr id="45" name="TextBox 44">
            <a:extLst>
              <a:ext uri="{FF2B5EF4-FFF2-40B4-BE49-F238E27FC236}">
                <a16:creationId xmlns:a16="http://schemas.microsoft.com/office/drawing/2014/main" id="{F5AFB572-6795-2ADB-BB9F-6E2F8DDDC88E}"/>
              </a:ext>
            </a:extLst>
          </p:cNvPr>
          <p:cNvSpPr txBox="1"/>
          <p:nvPr/>
        </p:nvSpPr>
        <p:spPr>
          <a:xfrm>
            <a:off x="3073670" y="2001711"/>
            <a:ext cx="445985"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prstClr val="black"/>
                </a:solidFill>
                <a:effectLst/>
                <a:uLnTx/>
                <a:uFillTx/>
                <a:latin typeface="Aptos" panose="02110004020202020204"/>
                <a:ea typeface="+mn-ea"/>
                <a:cs typeface="+mn-cs"/>
              </a:rPr>
              <a:t>7</a:t>
            </a:r>
          </a:p>
        </p:txBody>
      </p:sp>
      <p:sp>
        <p:nvSpPr>
          <p:cNvPr id="46" name="TextBox 45">
            <a:extLst>
              <a:ext uri="{FF2B5EF4-FFF2-40B4-BE49-F238E27FC236}">
                <a16:creationId xmlns:a16="http://schemas.microsoft.com/office/drawing/2014/main" id="{D6D6CBEA-0A0C-837B-CE06-0BC7B255C2B1}"/>
              </a:ext>
            </a:extLst>
          </p:cNvPr>
          <p:cNvSpPr txBox="1"/>
          <p:nvPr/>
        </p:nvSpPr>
        <p:spPr>
          <a:xfrm>
            <a:off x="2653768" y="2658294"/>
            <a:ext cx="468351"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prstClr val="black"/>
                </a:solidFill>
                <a:effectLst/>
                <a:uLnTx/>
                <a:uFillTx/>
                <a:latin typeface="Aptos" panose="02110004020202020204"/>
                <a:ea typeface="+mn-ea"/>
                <a:cs typeface="+mn-cs"/>
              </a:rPr>
              <a:t>8</a:t>
            </a:r>
          </a:p>
        </p:txBody>
      </p:sp>
      <p:sp>
        <p:nvSpPr>
          <p:cNvPr id="47" name="TextBox 46">
            <a:extLst>
              <a:ext uri="{FF2B5EF4-FFF2-40B4-BE49-F238E27FC236}">
                <a16:creationId xmlns:a16="http://schemas.microsoft.com/office/drawing/2014/main" id="{3F3049D2-53C4-9B19-E2E3-364316875658}"/>
              </a:ext>
            </a:extLst>
          </p:cNvPr>
          <p:cNvSpPr txBox="1"/>
          <p:nvPr/>
        </p:nvSpPr>
        <p:spPr>
          <a:xfrm>
            <a:off x="3387765" y="3257376"/>
            <a:ext cx="379076" cy="38118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prstClr val="black"/>
                </a:solidFill>
                <a:effectLst/>
                <a:uLnTx/>
                <a:uFillTx/>
                <a:latin typeface="Aptos" panose="02110004020202020204"/>
                <a:ea typeface="+mn-ea"/>
                <a:cs typeface="+mn-cs"/>
              </a:rPr>
              <a:t>9</a:t>
            </a:r>
          </a:p>
        </p:txBody>
      </p:sp>
      <p:sp>
        <p:nvSpPr>
          <p:cNvPr id="48" name="TextBox 47">
            <a:extLst>
              <a:ext uri="{FF2B5EF4-FFF2-40B4-BE49-F238E27FC236}">
                <a16:creationId xmlns:a16="http://schemas.microsoft.com/office/drawing/2014/main" id="{CB5A527E-670A-18D8-AC14-F9F42B80EF03}"/>
              </a:ext>
            </a:extLst>
          </p:cNvPr>
          <p:cNvSpPr txBox="1"/>
          <p:nvPr/>
        </p:nvSpPr>
        <p:spPr>
          <a:xfrm>
            <a:off x="4032612" y="3510845"/>
            <a:ext cx="438614"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prstClr val="black"/>
                </a:solidFill>
                <a:effectLst/>
                <a:uLnTx/>
                <a:uFillTx/>
                <a:latin typeface="Aptos" panose="02110004020202020204"/>
                <a:ea typeface="+mn-ea"/>
                <a:cs typeface="+mn-cs"/>
              </a:rPr>
              <a:t>10</a:t>
            </a:r>
          </a:p>
        </p:txBody>
      </p:sp>
      <p:sp>
        <p:nvSpPr>
          <p:cNvPr id="49" name="TextBox 48">
            <a:extLst>
              <a:ext uri="{FF2B5EF4-FFF2-40B4-BE49-F238E27FC236}">
                <a16:creationId xmlns:a16="http://schemas.microsoft.com/office/drawing/2014/main" id="{65E22934-A2BB-2972-7691-4D546DB4385F}"/>
              </a:ext>
            </a:extLst>
          </p:cNvPr>
          <p:cNvSpPr txBox="1"/>
          <p:nvPr/>
        </p:nvSpPr>
        <p:spPr>
          <a:xfrm>
            <a:off x="2294823" y="3510845"/>
            <a:ext cx="459114"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prstClr val="black"/>
                </a:solidFill>
                <a:effectLst/>
                <a:uLnTx/>
                <a:uFillTx/>
                <a:latin typeface="Aptos" panose="02110004020202020204"/>
                <a:ea typeface="+mn-ea"/>
                <a:cs typeface="+mn-cs"/>
              </a:rPr>
              <a:t>11</a:t>
            </a:r>
          </a:p>
        </p:txBody>
      </p:sp>
      <p:sp>
        <p:nvSpPr>
          <p:cNvPr id="50" name="TextBox 49">
            <a:extLst>
              <a:ext uri="{FF2B5EF4-FFF2-40B4-BE49-F238E27FC236}">
                <a16:creationId xmlns:a16="http://schemas.microsoft.com/office/drawing/2014/main" id="{DDC0D496-743A-6888-C101-50A0FC480AE6}"/>
              </a:ext>
            </a:extLst>
          </p:cNvPr>
          <p:cNvSpPr txBox="1"/>
          <p:nvPr/>
        </p:nvSpPr>
        <p:spPr>
          <a:xfrm>
            <a:off x="2857953" y="4876199"/>
            <a:ext cx="501932"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prstClr val="black"/>
                </a:solidFill>
                <a:effectLst/>
                <a:highlight>
                  <a:srgbClr val="00FF00"/>
                </a:highlight>
                <a:uLnTx/>
                <a:uFillTx/>
                <a:latin typeface="Aptos" panose="02110004020202020204"/>
                <a:ea typeface="+mn-ea"/>
                <a:cs typeface="+mn-cs"/>
              </a:rPr>
              <a:t>12</a:t>
            </a:r>
          </a:p>
        </p:txBody>
      </p:sp>
      <p:sp>
        <p:nvSpPr>
          <p:cNvPr id="51" name="Rectangle 50">
            <a:extLst>
              <a:ext uri="{FF2B5EF4-FFF2-40B4-BE49-F238E27FC236}">
                <a16:creationId xmlns:a16="http://schemas.microsoft.com/office/drawing/2014/main" id="{6491B0E5-9340-095C-90E1-8AAEAF111D3A}"/>
              </a:ext>
            </a:extLst>
          </p:cNvPr>
          <p:cNvSpPr/>
          <p:nvPr/>
        </p:nvSpPr>
        <p:spPr>
          <a:xfrm>
            <a:off x="108828" y="5471908"/>
            <a:ext cx="5477646" cy="886215"/>
          </a:xfrm>
          <a:prstGeom prst="rect">
            <a:avLst/>
          </a:prstGeom>
          <a:noFill/>
          <a:ln w="5715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52" name="TextBox 51">
            <a:extLst>
              <a:ext uri="{FF2B5EF4-FFF2-40B4-BE49-F238E27FC236}">
                <a16:creationId xmlns:a16="http://schemas.microsoft.com/office/drawing/2014/main" id="{0AB6616B-2701-31C3-07D9-214F984389C0}"/>
              </a:ext>
            </a:extLst>
          </p:cNvPr>
          <p:cNvSpPr txBox="1"/>
          <p:nvPr/>
        </p:nvSpPr>
        <p:spPr>
          <a:xfrm>
            <a:off x="5756423" y="5459718"/>
            <a:ext cx="6598302" cy="1194692"/>
          </a:xfrm>
          <a:prstGeom prst="rect">
            <a:avLst/>
          </a:prstGeom>
          <a:noFill/>
        </p:spPr>
        <p:txBody>
          <a:bodyPr wrap="square" numCol="3">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Aptos" panose="02110004020202020204"/>
                <a:ea typeface="+mn-ea"/>
                <a:cs typeface="+mn-cs"/>
              </a:rPr>
              <a:t>• Hanja</a:t>
            </a:r>
            <a:r>
              <a:rPr kumimoji="0" lang="en-US" sz="1400" i="0" u="none" strike="noStrike" kern="1200" cap="none" spc="0" normalizeH="0" baseline="0" noProof="0" dirty="0">
                <a:ln>
                  <a:noFill/>
                </a:ln>
                <a:solidFill>
                  <a:prstClr val="black"/>
                </a:solidFill>
                <a:effectLst/>
                <a:uLnTx/>
                <a:uFillTx/>
                <a:latin typeface="Aptos" panose="02110004020202020204"/>
                <a:ea typeface="+mn-ea"/>
                <a:cs typeface="+mn-cs"/>
              </a:rPr>
              <a:t>: </a:t>
            </a:r>
            <a:r>
              <a:rPr kumimoji="0" lang="zh-TW" altLang="en-US" sz="1400"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提</a:t>
            </a:r>
            <a:r>
              <a:rPr kumimoji="0" lang="zh-TW" altLang="en-US" sz="1400" i="0" u="none" strike="noStrike" kern="1200" cap="none" spc="0" normalizeH="0" baseline="0" noProof="0" dirty="0">
                <a:ln>
                  <a:noFill/>
                </a:ln>
                <a:solidFill>
                  <a:prstClr val="black"/>
                </a:solidFill>
                <a:effectLst/>
                <a:uLnTx/>
                <a:uFillTx/>
                <a:latin typeface="Aptos" panose="02110004020202020204"/>
                <a:ea typeface="新細明體" panose="02020500000000000000" pitchFamily="18" charset="-120"/>
                <a:cs typeface="+mn-cs"/>
              </a:rPr>
              <a:t>       </a:t>
            </a:r>
            <a:br>
              <a:rPr kumimoji="0" lang="en-US" sz="1400" i="0" u="none" strike="noStrike" kern="1200" cap="none" spc="0" normalizeH="0" baseline="0" noProof="0" dirty="0">
                <a:ln>
                  <a:noFill/>
                </a:ln>
                <a:solidFill>
                  <a:prstClr val="black"/>
                </a:solidFill>
                <a:effectLst/>
                <a:uLnTx/>
                <a:uFillTx/>
                <a:latin typeface="Aptos" panose="02110004020202020204"/>
                <a:ea typeface="+mn-ea"/>
                <a:cs typeface="+mn-cs"/>
              </a:rPr>
            </a:br>
            <a:r>
              <a:rPr kumimoji="0" lang="en-US" sz="1400" i="0" u="none" strike="noStrike" kern="1200" cap="none" spc="0" normalizeH="0" baseline="0" noProof="0" dirty="0">
                <a:ln>
                  <a:noFill/>
                </a:ln>
                <a:solidFill>
                  <a:srgbClr val="000000"/>
                </a:solidFill>
                <a:effectLst/>
                <a:uLnTx/>
                <a:uFillTx/>
                <a:latin typeface="Aptos" panose="02110004020202020204"/>
                <a:ea typeface="+mn-ea"/>
                <a:cs typeface="+mn-cs"/>
              </a:rPr>
              <a:t>• Kor: ji/ri (</a:t>
            </a:r>
            <a:r>
              <a:rPr kumimoji="0" lang="ko-KR" altLang="en-US" sz="1400" i="0" u="none" strike="noStrike" kern="1200" cap="none" spc="0" normalizeH="0" baseline="0" noProof="0" dirty="0">
                <a:ln>
                  <a:noFill/>
                </a:ln>
                <a:solidFill>
                  <a:srgbClr val="000000"/>
                </a:solidFill>
                <a:effectLst/>
                <a:uLnTx/>
                <a:uFillTx/>
                <a:latin typeface="Aptos" panose="02110004020202020204"/>
                <a:ea typeface="맑은 고딕" panose="020B0503020000020004" pitchFamily="34" charset="-127"/>
                <a:cs typeface="+mn-cs"/>
              </a:rPr>
              <a:t>지</a:t>
            </a:r>
            <a:r>
              <a:rPr kumimoji="0" lang="en-US" altLang="ko-KR" sz="1400" i="0" u="none" strike="noStrike" kern="1200" cap="none" spc="0" normalizeH="0" baseline="0" noProof="0" dirty="0">
                <a:ln>
                  <a:noFill/>
                </a:ln>
                <a:solidFill>
                  <a:srgbClr val="000000"/>
                </a:solidFill>
                <a:effectLst/>
                <a:uLnTx/>
                <a:uFillTx/>
                <a:latin typeface="Aptos" panose="02110004020202020204"/>
                <a:ea typeface="맑은 고딕" panose="020B0503020000020004" pitchFamily="34" charset="-127"/>
                <a:cs typeface="+mn-cs"/>
              </a:rPr>
              <a:t>/</a:t>
            </a:r>
            <a:r>
              <a:rPr kumimoji="0" lang="ko-KR" altLang="en-US" sz="1400" i="0" u="none" strike="noStrike" kern="1200" cap="none" spc="0" normalizeH="0" baseline="0" noProof="0" dirty="0">
                <a:ln>
                  <a:noFill/>
                </a:ln>
                <a:solidFill>
                  <a:srgbClr val="000000"/>
                </a:solidFill>
                <a:effectLst/>
                <a:uLnTx/>
                <a:uFillTx/>
                <a:latin typeface="Aptos" panose="02110004020202020204"/>
                <a:ea typeface="맑은 고딕" panose="020B0503020000020004" pitchFamily="34" charset="-127"/>
                <a:cs typeface="+mn-cs"/>
              </a:rPr>
              <a:t>리</a:t>
            </a:r>
            <a:r>
              <a:rPr kumimoji="0" lang="en-US" altLang="ko-KR" sz="1400" i="0" u="none" strike="noStrike" kern="1200" cap="none" spc="0" normalizeH="0" baseline="0" noProof="0" dirty="0">
                <a:ln>
                  <a:noFill/>
                </a:ln>
                <a:solidFill>
                  <a:srgbClr val="000000"/>
                </a:solidFill>
                <a:effectLst/>
                <a:uLnTx/>
                <a:uFillTx/>
                <a:latin typeface="Aptos" panose="02110004020202020204"/>
                <a:ea typeface="맑은 고딕" panose="020B0503020000020004" pitchFamily="34" charset="-127"/>
                <a:cs typeface="+mn-cs"/>
              </a:rPr>
              <a:t>)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ko-KR" sz="1400" i="0" u="none" strike="noStrike" kern="1200" cap="none" spc="0" normalizeH="0" baseline="0" noProof="0" dirty="0">
                <a:ln>
                  <a:noFill/>
                </a:ln>
                <a:solidFill>
                  <a:srgbClr val="000000"/>
                </a:solidFill>
                <a:effectLst/>
                <a:uLnTx/>
                <a:uFillTx/>
                <a:latin typeface="Aptos" panose="02110004020202020204"/>
                <a:ea typeface="맑은 고딕" panose="020B0503020000020004" pitchFamily="34" charset="-127"/>
                <a:cs typeface="+mn-cs"/>
              </a:rPr>
              <a:t>• </a:t>
            </a:r>
            <a:r>
              <a:rPr kumimoji="0" lang="en-US" sz="1400" i="0" u="none" strike="noStrike" kern="1200" cap="none" spc="0" normalizeH="0" baseline="0" noProof="0" dirty="0">
                <a:ln>
                  <a:noFill/>
                </a:ln>
                <a:solidFill>
                  <a:srgbClr val="000000"/>
                </a:solidFill>
                <a:effectLst/>
                <a:uLnTx/>
                <a:uFillTx/>
                <a:latin typeface="Aptos" panose="02110004020202020204"/>
                <a:ea typeface="+mn-ea"/>
                <a:cs typeface="+mn-cs"/>
              </a:rPr>
              <a:t>strokes: 12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i="0" u="none" strike="noStrike" kern="1200" cap="none" spc="0" normalizeH="0" baseline="0" noProof="0" dirty="0">
                <a:ln>
                  <a:noFill/>
                </a:ln>
                <a:solidFill>
                  <a:srgbClr val="000000"/>
                </a:solidFill>
                <a:effectLst/>
                <a:uLnTx/>
                <a:uFillTx/>
                <a:latin typeface="Aptos" panose="02110004020202020204"/>
                <a:ea typeface="+mn-ea"/>
                <a:cs typeface="+mn-cs"/>
              </a:rPr>
              <a:t>• radical: 64+9 (</a:t>
            </a:r>
            <a:r>
              <a:rPr kumimoji="0" lang="zh-TW" altLang="en-US" sz="1400" i="0" u="none" strike="noStrike" kern="1200" cap="none" spc="0" normalizeH="0" baseline="0" noProof="0" dirty="0">
                <a:ln>
                  <a:noFill/>
                </a:ln>
                <a:solidFill>
                  <a:srgbClr val="000000"/>
                </a:solidFill>
                <a:effectLst/>
                <a:uLnTx/>
                <a:uFillTx/>
                <a:latin typeface="DengXian" panose="02010600030101010101" pitchFamily="2" charset="-122"/>
                <a:ea typeface="DengXian" panose="02010600030101010101" pitchFamily="2" charset="-122"/>
                <a:cs typeface="+mn-cs"/>
              </a:rPr>
              <a:t>手</a:t>
            </a:r>
            <a:r>
              <a:rPr kumimoji="0" lang="en-US" altLang="zh-TW" sz="1400" i="0" u="none" strike="noStrike" kern="1200" cap="none" spc="0" normalizeH="0" baseline="0" noProof="0" dirty="0">
                <a:ln>
                  <a:noFill/>
                </a:ln>
                <a:solidFill>
                  <a:srgbClr val="000000"/>
                </a:solidFill>
                <a:effectLst/>
                <a:uLnTx/>
                <a:uFillTx/>
                <a:latin typeface="DengXian" panose="02010600030101010101" pitchFamily="2" charset="-122"/>
                <a:ea typeface="DengXian" panose="02010600030101010101" pitchFamily="2" charset="-122"/>
                <a:cs typeface="+mn-cs"/>
              </a:rPr>
              <a:t>, </a:t>
            </a:r>
            <a:r>
              <a:rPr kumimoji="0" lang="zh-TW" altLang="en-US" sz="1400" i="0" u="none" strike="noStrike" kern="1200" cap="none" spc="0" normalizeH="0" baseline="0" noProof="0" dirty="0">
                <a:ln>
                  <a:noFill/>
                </a:ln>
                <a:solidFill>
                  <a:srgbClr val="000000"/>
                </a:solidFill>
                <a:effectLst/>
                <a:uLnTx/>
                <a:uFillTx/>
                <a:latin typeface="DengXian" panose="02010600030101010101" pitchFamily="2" charset="-122"/>
                <a:ea typeface="DengXian" panose="02010600030101010101" pitchFamily="2" charset="-122"/>
                <a:cs typeface="+mn-cs"/>
              </a:rPr>
              <a:t>扌</a:t>
            </a:r>
            <a:r>
              <a:rPr kumimoji="0" lang="en-US" altLang="zh-TW" sz="1400" i="0" u="none" strike="noStrike" kern="1200" cap="none" spc="0" normalizeH="0" baseline="0" noProof="0" dirty="0">
                <a:ln>
                  <a:noFill/>
                </a:ln>
                <a:solidFill>
                  <a:srgbClr val="000000"/>
                </a:solidFill>
                <a:effectLst/>
                <a:uLnTx/>
                <a:uFillTx/>
                <a:latin typeface="Aptos" panose="02110004020202020204"/>
                <a:ea typeface="新細明體" panose="02020500000000000000" pitchFamily="18" charset="-120"/>
                <a:cs typeface="+mn-cs"/>
              </a:rPr>
              <a:t>)</a:t>
            </a:r>
            <a:br>
              <a:rPr kumimoji="0" lang="zh-TW" altLang="en-US" sz="1400" i="0" u="none" strike="noStrike" kern="1200" cap="none" spc="0" normalizeH="0" baseline="0" noProof="0" dirty="0">
                <a:ln>
                  <a:noFill/>
                </a:ln>
                <a:solidFill>
                  <a:prstClr val="black"/>
                </a:solidFill>
                <a:effectLst/>
                <a:uLnTx/>
                <a:uFillTx/>
                <a:latin typeface="Aptos" panose="02110004020202020204"/>
                <a:ea typeface="新細明體" panose="02020500000000000000" pitchFamily="18" charset="-120"/>
                <a:cs typeface="+mn-cs"/>
              </a:rPr>
            </a:br>
            <a:endParaRPr kumimoji="0" lang="en-US" altLang="zh-TW" sz="1400" i="0" u="none" strike="noStrike" kern="1200" cap="none" spc="0" normalizeH="0" baseline="0" noProof="0" dirty="0">
              <a:ln>
                <a:noFill/>
              </a:ln>
              <a:solidFill>
                <a:prstClr val="black"/>
              </a:solidFill>
              <a:effectLst/>
              <a:uLnTx/>
              <a:uFillTx/>
              <a:latin typeface="Aptos" panose="02110004020202020204"/>
              <a:ea typeface="新細明體" panose="02020500000000000000" pitchFamily="18" charset="-120"/>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zh-TW" sz="1400" i="0" u="none" strike="noStrike" kern="1200" cap="none" spc="0" normalizeH="0" baseline="0" noProof="0" dirty="0">
                <a:ln>
                  <a:noFill/>
                </a:ln>
                <a:solidFill>
                  <a:srgbClr val="000000"/>
                </a:solidFill>
                <a:effectLst/>
                <a:uLnTx/>
                <a:uFillTx/>
                <a:latin typeface="Aptos" panose="02110004020202020204"/>
                <a:ea typeface="新細明體" panose="02020500000000000000" pitchFamily="18" charset="-120"/>
                <a:cs typeface="+mn-cs"/>
              </a:rPr>
              <a:t>• </a:t>
            </a:r>
            <a:r>
              <a:rPr kumimoji="0" lang="en-US" sz="1400" i="0" u="none" strike="noStrike" kern="1200" cap="none" spc="0" normalizeH="0" baseline="0" noProof="0" dirty="0">
                <a:ln>
                  <a:noFill/>
                </a:ln>
                <a:solidFill>
                  <a:srgbClr val="000000"/>
                </a:solidFill>
                <a:effectLst/>
                <a:uLnTx/>
                <a:uFillTx/>
                <a:latin typeface="Aptos" panose="02110004020202020204"/>
                <a:ea typeface="+mn-ea"/>
                <a:cs typeface="+mn-cs"/>
              </a:rPr>
              <a:t>Jap: ji, </a:t>
            </a:r>
            <a:r>
              <a:rPr kumimoji="0" lang="ja-JP" altLang="en-US" sz="1400" i="0" u="none" strike="noStrike" kern="1200" cap="none" spc="0" normalizeH="0" baseline="0" noProof="0" dirty="0">
                <a:ln>
                  <a:noFill/>
                </a:ln>
                <a:solidFill>
                  <a:srgbClr val="000000"/>
                </a:solidFill>
                <a:effectLst/>
                <a:uLnTx/>
                <a:uFillTx/>
                <a:latin typeface="Aptos" panose="02110004020202020204"/>
                <a:ea typeface="游ゴシック" panose="020B0400000000000000" pitchFamily="34" charset="-128"/>
                <a:cs typeface="+mn-cs"/>
              </a:rPr>
              <a:t>じ**     </a:t>
            </a:r>
            <a:endParaRPr kumimoji="0" lang="en-US" altLang="ja-JP" sz="1400" i="0" u="none" strike="noStrike" kern="1200" cap="none" spc="0" normalizeH="0" baseline="0" noProof="0" dirty="0">
              <a:ln>
                <a:noFill/>
              </a:ln>
              <a:solidFill>
                <a:srgbClr val="000000"/>
              </a:solidFill>
              <a:effectLst/>
              <a:uLnTx/>
              <a:uFillTx/>
              <a:latin typeface="Aptos" panose="02110004020202020204"/>
              <a:ea typeface="游ゴシック" panose="020B0400000000000000"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ja-JP" sz="1400" i="0" u="none" strike="noStrike" kern="1200" cap="none" spc="0" normalizeH="0" baseline="0" noProof="0" dirty="0">
                <a:ln>
                  <a:noFill/>
                </a:ln>
                <a:solidFill>
                  <a:srgbClr val="000000"/>
                </a:solidFill>
                <a:effectLst/>
                <a:uLnTx/>
                <a:uFillTx/>
                <a:latin typeface="Aptos" panose="02110004020202020204"/>
                <a:ea typeface="游ゴシック" panose="020B0400000000000000" pitchFamily="34" charset="-128"/>
                <a:cs typeface="+mn-cs"/>
              </a:rPr>
              <a:t>• </a:t>
            </a:r>
            <a:r>
              <a:rPr kumimoji="0" lang="en-US" sz="1400" i="0" u="none" strike="noStrike" kern="1200" cap="none" spc="0" normalizeH="0" baseline="0" noProof="0" dirty="0">
                <a:ln>
                  <a:noFill/>
                </a:ln>
                <a:solidFill>
                  <a:srgbClr val="000000"/>
                </a:solidFill>
                <a:effectLst/>
                <a:uLnTx/>
                <a:uFillTx/>
                <a:latin typeface="Aptos" panose="02110004020202020204"/>
                <a:ea typeface="+mn-ea"/>
                <a:cs typeface="+mn-cs"/>
              </a:rPr>
              <a:t>JLPT: N1    </a:t>
            </a:r>
            <a:br>
              <a:rPr kumimoji="0" lang="en-US" sz="1400" i="0" u="none" strike="noStrike" kern="1200" cap="none" spc="0" normalizeH="0" baseline="0" noProof="0" dirty="0">
                <a:ln>
                  <a:noFill/>
                </a:ln>
                <a:solidFill>
                  <a:prstClr val="black"/>
                </a:solidFill>
                <a:effectLst/>
                <a:uLnTx/>
                <a:uFillTx/>
                <a:latin typeface="Aptos" panose="02110004020202020204"/>
                <a:ea typeface="+mn-ea"/>
                <a:cs typeface="+mn-cs"/>
              </a:rPr>
            </a:br>
            <a:r>
              <a:rPr kumimoji="0" lang="en-US" sz="1400" i="0" u="none" strike="noStrike" kern="1200" cap="none" spc="0" normalizeH="0" baseline="0" noProof="0" dirty="0">
                <a:ln>
                  <a:noFill/>
                </a:ln>
                <a:solidFill>
                  <a:srgbClr val="000000"/>
                </a:solidFill>
                <a:effectLst/>
                <a:uLnTx/>
                <a:uFillTx/>
                <a:latin typeface="Aptos" panose="02110004020202020204"/>
                <a:ea typeface="+mn-ea"/>
                <a:cs typeface="+mn-cs"/>
              </a:rPr>
              <a:t>• meaning: phonetic; to carry, take along</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400" i="0" u="none" strike="noStrike" kern="1200" cap="none" spc="0" normalizeH="0" baseline="0" noProof="0" dirty="0">
              <a:ln>
                <a:noFill/>
              </a:ln>
              <a:solidFill>
                <a:srgbClr val="000000"/>
              </a:solidFill>
              <a:effectLst/>
              <a:uLnTx/>
              <a:uFillTx/>
              <a:latin typeface="Aptos" panose="0211000402020202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i="0" u="none" strike="noStrike" kern="1200" cap="none" spc="0" normalizeH="0" baseline="0" noProof="0" dirty="0">
                <a:ln>
                  <a:noFill/>
                </a:ln>
                <a:solidFill>
                  <a:prstClr val="black"/>
                </a:solidFill>
                <a:effectLst/>
                <a:uLnTx/>
                <a:uFillTx/>
                <a:latin typeface="Aptos" panose="02110004020202020204"/>
                <a:ea typeface="+mn-ea"/>
                <a:cs typeface="+mn-cs"/>
              </a:rPr>
              <a:t>• pinyin: tí</a:t>
            </a:r>
            <a:br>
              <a:rPr kumimoji="0" lang="en-US" sz="1400" i="0" u="none" strike="noStrike" kern="1200" cap="none" spc="0" normalizeH="0" baseline="0" noProof="0" dirty="0">
                <a:ln>
                  <a:noFill/>
                </a:ln>
                <a:solidFill>
                  <a:prstClr val="black"/>
                </a:solidFill>
                <a:effectLst/>
                <a:uLnTx/>
                <a:uFillTx/>
                <a:latin typeface="Aptos" panose="02110004020202020204"/>
                <a:ea typeface="+mn-ea"/>
                <a:cs typeface="+mn-cs"/>
              </a:rPr>
            </a:br>
            <a:r>
              <a:rPr kumimoji="0" lang="en-US" sz="1400" i="0" u="none" strike="noStrike" kern="1200" cap="none" spc="0" normalizeH="0" baseline="0" noProof="0" dirty="0">
                <a:ln>
                  <a:noFill/>
                </a:ln>
                <a:solidFill>
                  <a:prstClr val="black"/>
                </a:solidFill>
                <a:effectLst/>
                <a:uLnTx/>
                <a:uFillTx/>
                <a:latin typeface="Aptos" panose="02110004020202020204"/>
                <a:ea typeface="+mn-ea"/>
                <a:cs typeface="+mn-cs"/>
              </a:rPr>
              <a:t>• 2 location(s):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i="0" u="none" strike="noStrike" kern="1200" cap="none" spc="0" normalizeH="0" baseline="0" noProof="0" dirty="0" err="1">
                <a:ln>
                  <a:noFill/>
                </a:ln>
                <a:solidFill>
                  <a:prstClr val="black"/>
                </a:solidFill>
                <a:effectLst/>
                <a:uLnTx/>
                <a:uFillTx/>
                <a:latin typeface="Aptos" panose="02110004020202020204"/>
                <a:ea typeface="+mn-ea"/>
                <a:cs typeface="+mn-cs"/>
              </a:rPr>
              <a:t>XuanZang</a:t>
            </a:r>
            <a:r>
              <a:rPr kumimoji="0" lang="en-US" sz="1400" i="0" u="none" strike="noStrike" kern="1200" cap="none" spc="0" normalizeH="0" baseline="0" noProof="0" dirty="0">
                <a:ln>
                  <a:noFill/>
                </a:ln>
                <a:solidFill>
                  <a:prstClr val="black"/>
                </a:solidFill>
                <a:effectLst/>
                <a:uLnTx/>
                <a:uFillTx/>
                <a:latin typeface="Aptos" panose="02110004020202020204"/>
                <a:ea typeface="+mn-ea"/>
                <a:cs typeface="+mn-cs"/>
              </a:rPr>
              <a:t>, Bell</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i="0" u="none" strike="noStrike" kern="1200" cap="none" spc="0" normalizeH="0" baseline="0" noProof="0" dirty="0">
                <a:ln>
                  <a:noFill/>
                </a:ln>
                <a:solidFill>
                  <a:prstClr val="black"/>
                </a:solidFill>
                <a:effectLst/>
                <a:uLnTx/>
                <a:uFillTx/>
                <a:latin typeface="Aptos" panose="02110004020202020204"/>
                <a:ea typeface="+mn-ea"/>
                <a:cs typeface="+mn-cs"/>
              </a:rPr>
              <a:t>• comp: </a:t>
            </a:r>
            <a:r>
              <a:rPr kumimoji="0" lang="zh-CN" altLang="en-US" sz="1400"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扌 </a:t>
            </a:r>
            <a:r>
              <a:rPr kumimoji="0" lang="en-US" altLang="zh-CN" sz="1400"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 </a:t>
            </a:r>
            <a:r>
              <a:rPr kumimoji="0" lang="zh-CN" altLang="en-US" sz="1400"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是</a:t>
            </a:r>
            <a:endParaRPr kumimoji="0" lang="en-US" sz="1400"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i="0" u="none" strike="noStrike" kern="1200" cap="none" spc="0" normalizeH="0" baseline="0" noProof="0" dirty="0">
                <a:ln>
                  <a:noFill/>
                </a:ln>
                <a:solidFill>
                  <a:prstClr val="black"/>
                </a:solidFill>
                <a:effectLst/>
                <a:uLnTx/>
                <a:uFillTx/>
                <a:latin typeface="Aptos" panose="02110004020202020204"/>
                <a:ea typeface="+mn-ea"/>
                <a:cs typeface="+mn-cs"/>
              </a:rPr>
              <a:t>• sub: </a:t>
            </a:r>
            <a:r>
              <a:rPr kumimoji="0" lang="zh-TW" altLang="en-US" sz="1400"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日疋囗一乛止</a:t>
            </a:r>
            <a:endParaRPr kumimoji="0" lang="en-US" sz="1400"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endParaRPr>
          </a:p>
        </p:txBody>
      </p:sp>
      <p:sp>
        <p:nvSpPr>
          <p:cNvPr id="53" name="TextBox 52">
            <a:extLst>
              <a:ext uri="{FF2B5EF4-FFF2-40B4-BE49-F238E27FC236}">
                <a16:creationId xmlns:a16="http://schemas.microsoft.com/office/drawing/2014/main" id="{ABBBAC84-A6CC-216F-4765-094E58FED33F}"/>
              </a:ext>
            </a:extLst>
          </p:cNvPr>
          <p:cNvSpPr txBox="1"/>
          <p:nvPr/>
        </p:nvSpPr>
        <p:spPr>
          <a:xfrm>
            <a:off x="217030" y="5557401"/>
            <a:ext cx="5713280" cy="831794"/>
          </a:xfrm>
          <a:prstGeom prst="rect">
            <a:avLst/>
          </a:prstGeom>
          <a:noFill/>
        </p:spPr>
        <p:txBody>
          <a:bodyPr wrap="square" numCol="3">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Aptos" panose="02110004020202020204"/>
                <a:ea typeface="+mn-ea"/>
                <a:cs typeface="+mn-cs"/>
              </a:rPr>
              <a:t>Kor: </a:t>
            </a:r>
            <a:r>
              <a:rPr kumimoji="0" lang="en-US" sz="2400" b="1" i="0" u="none" strike="noStrike" kern="1200" cap="none" spc="0" normalizeH="0" baseline="0" noProof="0" dirty="0">
                <a:ln>
                  <a:noFill/>
                </a:ln>
                <a:solidFill>
                  <a:prstClr val="black"/>
                </a:solidFill>
                <a:effectLst/>
                <a:uLnTx/>
                <a:uFillTx/>
                <a:latin typeface="Aptos" panose="02110004020202020204"/>
                <a:ea typeface="+mn-ea"/>
                <a:cs typeface="+mn-cs"/>
              </a:rPr>
              <a:t>ji</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Aptos" panose="02110004020202020204"/>
                <a:ea typeface="+mn-ea"/>
                <a:cs typeface="+mn-cs"/>
              </a:rPr>
              <a:t>Jap: </a:t>
            </a:r>
            <a:r>
              <a:rPr kumimoji="0" lang="en-US" sz="2400" b="1" i="0" u="none" strike="noStrike" kern="1200" cap="none" spc="0" normalizeH="0" baseline="0" noProof="0" dirty="0">
                <a:ln>
                  <a:noFill/>
                </a:ln>
                <a:solidFill>
                  <a:prstClr val="black"/>
                </a:solidFill>
                <a:effectLst/>
                <a:uLnTx/>
                <a:uFillTx/>
                <a:latin typeface="Aptos" panose="02110004020202020204"/>
                <a:ea typeface="+mn-ea"/>
                <a:cs typeface="+mn-cs"/>
              </a:rPr>
              <a:t>ji</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Aptos" panose="02110004020202020204"/>
                <a:ea typeface="+mn-ea"/>
                <a:cs typeface="+mn-cs"/>
              </a:rPr>
              <a:t>Viet: </a:t>
            </a:r>
            <a:r>
              <a:rPr kumimoji="0" lang="en-US" sz="2400" b="1" i="0" u="none" strike="noStrike" kern="1200" cap="none" spc="0" normalizeH="0" baseline="0" noProof="0" dirty="0">
                <a:ln>
                  <a:noFill/>
                </a:ln>
                <a:solidFill>
                  <a:prstClr val="black"/>
                </a:solidFill>
                <a:effectLst/>
                <a:uLnTx/>
                <a:uFillTx/>
                <a:latin typeface="Aptos" panose="02110004020202020204"/>
                <a:ea typeface="+mn-ea"/>
                <a:cs typeface="+mn-cs"/>
              </a:rPr>
              <a:t>đề</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Aptos" panose="02110004020202020204"/>
                <a:ea typeface="+mn-ea"/>
                <a:cs typeface="+mn-cs"/>
              </a:rPr>
              <a:t>Man: </a:t>
            </a:r>
            <a:r>
              <a:rPr kumimoji="0" lang="en-US" sz="2400" b="1" i="0" u="none" strike="noStrike" kern="1200" cap="none" spc="0" normalizeH="0" baseline="0" noProof="0" dirty="0">
                <a:ln>
                  <a:noFill/>
                </a:ln>
                <a:solidFill>
                  <a:prstClr val="black"/>
                </a:solidFill>
                <a:effectLst/>
                <a:uLnTx/>
                <a:uFillTx/>
                <a:latin typeface="Aptos" panose="02110004020202020204"/>
                <a:ea typeface="+mn-ea"/>
                <a:cs typeface="+mn-cs"/>
              </a:rPr>
              <a:t>tí </a:t>
            </a:r>
            <a:r>
              <a:rPr kumimoji="0" lang="en-US" sz="2400" b="0" i="0" u="none" strike="noStrike" kern="1200" cap="none" spc="0" normalizeH="0" baseline="0" noProof="0" dirty="0">
                <a:ln>
                  <a:noFill/>
                </a:ln>
                <a:solidFill>
                  <a:prstClr val="black"/>
                </a:solidFill>
                <a:effectLst/>
                <a:uLnTx/>
                <a:uFillTx/>
                <a:latin typeface="Aptos" panose="02110004020202020204"/>
                <a:ea typeface="+mn-ea"/>
                <a:cs typeface="+mn-cs"/>
              </a:rPr>
              <a:t>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24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菩 </a:t>
            </a:r>
            <a:r>
              <a:rPr kumimoji="0" lang="zh-TW" altLang="en-US" sz="2400" b="1" i="0" u="none" strike="noStrike" kern="1200" cap="none" spc="0" normalizeH="0" baseline="0" noProof="0" dirty="0">
                <a:ln>
                  <a:noFill/>
                </a:ln>
                <a:solidFill>
                  <a:prstClr val="black"/>
                </a:solidFill>
                <a:effectLst/>
                <a:highlight>
                  <a:srgbClr val="00FF00"/>
                </a:highlight>
                <a:uLnTx/>
                <a:uFillTx/>
                <a:latin typeface="DengXian" panose="02010600030101010101" pitchFamily="2" charset="-122"/>
                <a:ea typeface="DengXian" panose="02010600030101010101" pitchFamily="2" charset="-122"/>
                <a:cs typeface="+mn-cs"/>
              </a:rPr>
              <a:t>提</a:t>
            </a:r>
            <a:r>
              <a:rPr kumimoji="0" lang="zh-TW" altLang="en-US" sz="24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 薩 埵</a:t>
            </a:r>
            <a:endParaRPr kumimoji="0" lang="en-US" altLang="zh-TW" sz="24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zh-TW" sz="2000" b="1" i="0" u="none" strike="noStrike" kern="1200" cap="none" spc="0" normalizeH="0" baseline="0" noProof="0" dirty="0" err="1">
                <a:ln>
                  <a:noFill/>
                </a:ln>
                <a:solidFill>
                  <a:prstClr val="black"/>
                </a:solidFill>
                <a:effectLst/>
                <a:uLnTx/>
                <a:uFillTx/>
                <a:latin typeface="DengXian" panose="02010600030101010101" pitchFamily="2" charset="-122"/>
                <a:ea typeface="DengXian" panose="02010600030101010101" pitchFamily="2" charset="-122"/>
                <a:cs typeface="+mn-cs"/>
              </a:rPr>
              <a:t>bo</a:t>
            </a:r>
            <a:r>
              <a:rPr kumimoji="0" lang="en-US" altLang="zh-TW" sz="20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a:t>
            </a:r>
            <a:r>
              <a:rPr kumimoji="0" lang="en-US" altLang="zh-TW" sz="2000" b="1" i="0" u="none" strike="noStrike" kern="1200" cap="none" spc="0" normalizeH="0" baseline="0" noProof="0" dirty="0">
                <a:ln>
                  <a:noFill/>
                </a:ln>
                <a:solidFill>
                  <a:prstClr val="black"/>
                </a:solidFill>
                <a:effectLst/>
                <a:highlight>
                  <a:srgbClr val="00FF00"/>
                </a:highlight>
                <a:uLnTx/>
                <a:uFillTx/>
                <a:latin typeface="DengXian" panose="02010600030101010101" pitchFamily="2" charset="-122"/>
                <a:ea typeface="DengXian" panose="02010600030101010101" pitchFamily="2" charset="-122"/>
                <a:cs typeface="+mn-cs"/>
              </a:rPr>
              <a:t>ri</a:t>
            </a:r>
            <a:r>
              <a:rPr kumimoji="0" lang="en-US" altLang="zh-TW" sz="20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a:t>
            </a:r>
            <a:r>
              <a:rPr kumimoji="0" lang="en-US" altLang="zh-TW" sz="2000" b="1" i="0" u="none" strike="noStrike" kern="1200" cap="none" spc="0" normalizeH="0" baseline="0" noProof="0" dirty="0" err="1">
                <a:ln>
                  <a:noFill/>
                </a:ln>
                <a:solidFill>
                  <a:prstClr val="black"/>
                </a:solidFill>
                <a:effectLst/>
                <a:uLnTx/>
                <a:uFillTx/>
                <a:latin typeface="DengXian" panose="02010600030101010101" pitchFamily="2" charset="-122"/>
                <a:ea typeface="DengXian" panose="02010600030101010101" pitchFamily="2" charset="-122"/>
                <a:cs typeface="+mn-cs"/>
              </a:rPr>
              <a:t>sal</a:t>
            </a:r>
            <a:r>
              <a:rPr kumimoji="0" lang="en-US" altLang="zh-TW" sz="20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-ta</a:t>
            </a:r>
          </a:p>
        </p:txBody>
      </p:sp>
      <p:sp>
        <p:nvSpPr>
          <p:cNvPr id="56" name="Rectangle 55">
            <a:extLst>
              <a:ext uri="{FF2B5EF4-FFF2-40B4-BE49-F238E27FC236}">
                <a16:creationId xmlns:a16="http://schemas.microsoft.com/office/drawing/2014/main" id="{614D2034-155F-8E77-D31A-04471EF5477F}"/>
              </a:ext>
            </a:extLst>
          </p:cNvPr>
          <p:cNvSpPr/>
          <p:nvPr/>
        </p:nvSpPr>
        <p:spPr>
          <a:xfrm>
            <a:off x="5733217" y="5435755"/>
            <a:ext cx="6096000" cy="1169550"/>
          </a:xfrm>
          <a:prstGeom prst="rect">
            <a:avLst/>
          </a:prstGeom>
          <a:no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pic>
        <p:nvPicPr>
          <p:cNvPr id="57" name="2024_10_01_102534">
            <a:hlinkClick r:id="" action="ppaction://media"/>
            <a:extLst>
              <a:ext uri="{FF2B5EF4-FFF2-40B4-BE49-F238E27FC236}">
                <a16:creationId xmlns:a16="http://schemas.microsoft.com/office/drawing/2014/main" id="{E2EFF50F-B2F6-A039-0BC2-2DE4C133DCD7}"/>
              </a:ext>
            </a:extLst>
          </p:cNvPr>
          <p:cNvPicPr>
            <a:picLocks noChangeAspect="1"/>
          </p:cNvPicPr>
          <p:nvPr>
            <a:videoFile r:link="rId2"/>
            <p:extLst>
              <p:ext uri="{DAA4B4D4-6D71-4841-9C94-3DE7FCFB9230}">
                <p14:media xmlns:p14="http://schemas.microsoft.com/office/powerpoint/2010/main" r:embed="rId1"/>
              </p:ext>
            </p:extLst>
          </p:nvPr>
        </p:nvPicPr>
        <p:blipFill>
          <a:blip r:embed="rId5"/>
          <a:stretch>
            <a:fillRect/>
          </a:stretch>
        </p:blipFill>
        <p:spPr>
          <a:xfrm>
            <a:off x="6467743" y="694743"/>
            <a:ext cx="4697291" cy="4665766"/>
          </a:xfrm>
          <a:prstGeom prst="rect">
            <a:avLst/>
          </a:prstGeom>
        </p:spPr>
      </p:pic>
      <p:sp>
        <p:nvSpPr>
          <p:cNvPr id="2" name="Oval 1">
            <a:extLst>
              <a:ext uri="{FF2B5EF4-FFF2-40B4-BE49-F238E27FC236}">
                <a16:creationId xmlns:a16="http://schemas.microsoft.com/office/drawing/2014/main" id="{8E6E2119-C5B0-DB06-D579-5EEDF8DF2E45}"/>
              </a:ext>
            </a:extLst>
          </p:cNvPr>
          <p:cNvSpPr/>
          <p:nvPr/>
        </p:nvSpPr>
        <p:spPr>
          <a:xfrm>
            <a:off x="5357552" y="694743"/>
            <a:ext cx="771625" cy="771625"/>
          </a:xfrm>
          <a:prstGeom prst="ellipse">
            <a:avLst/>
          </a:prstGeom>
          <a:solidFill>
            <a:srgbClr val="FFFF00"/>
          </a:solidFill>
          <a:ln w="38100">
            <a:solidFill>
              <a:srgbClr val="7030A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4" name="TextBox 3">
            <a:extLst>
              <a:ext uri="{FF2B5EF4-FFF2-40B4-BE49-F238E27FC236}">
                <a16:creationId xmlns:a16="http://schemas.microsoft.com/office/drawing/2014/main" id="{8F171D39-C01C-D336-7853-CF48D25B25A3}"/>
              </a:ext>
            </a:extLst>
          </p:cNvPr>
          <p:cNvSpPr txBox="1"/>
          <p:nvPr/>
        </p:nvSpPr>
        <p:spPr>
          <a:xfrm>
            <a:off x="5449586" y="812472"/>
            <a:ext cx="593001" cy="52322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prstClr val="black"/>
                </a:solidFill>
                <a:effectLst/>
                <a:uLnTx/>
                <a:uFillTx/>
                <a:latin typeface="Aptos" panose="02110004020202020204"/>
                <a:ea typeface="+mn-ea"/>
                <a:cs typeface="+mn-cs"/>
              </a:rPr>
              <a:t>79</a:t>
            </a:r>
          </a:p>
        </p:txBody>
      </p:sp>
      <p:sp>
        <p:nvSpPr>
          <p:cNvPr id="8" name="TextBox 7">
            <a:extLst>
              <a:ext uri="{FF2B5EF4-FFF2-40B4-BE49-F238E27FC236}">
                <a16:creationId xmlns:a16="http://schemas.microsoft.com/office/drawing/2014/main" id="{A50E340A-AE46-9011-FC2B-DFFA46917C94}"/>
              </a:ext>
            </a:extLst>
          </p:cNvPr>
          <p:cNvSpPr txBox="1"/>
          <p:nvPr/>
        </p:nvSpPr>
        <p:spPr>
          <a:xfrm>
            <a:off x="6940274" y="203590"/>
            <a:ext cx="4224760" cy="369332"/>
          </a:xfrm>
          <a:prstGeom prst="rect">
            <a:avLst/>
          </a:prstGeom>
          <a:noFill/>
        </p:spPr>
        <p:txBody>
          <a:bodyPr wrap="square" rtlCol="0">
            <a:spAutoFit/>
          </a:bodyPr>
          <a:lstStyle/>
          <a:p>
            <a:r>
              <a:rPr lang="zh-TW" altLang="en-US" b="1" dirty="0">
                <a:latin typeface="DengXian" panose="02010600030101010101" pitchFamily="2" charset="-122"/>
                <a:ea typeface="DengXian" panose="02010600030101010101" pitchFamily="2" charset="-122"/>
              </a:rPr>
              <a:t>   無 所 得 故 菩 </a:t>
            </a:r>
            <a:r>
              <a:rPr lang="zh-TW" altLang="en-US" b="1" dirty="0">
                <a:highlight>
                  <a:srgbClr val="00FFFF"/>
                </a:highlight>
                <a:latin typeface="DengXian" panose="02010600030101010101" pitchFamily="2" charset="-122"/>
                <a:ea typeface="DengXian" panose="02010600030101010101" pitchFamily="2" charset="-122"/>
              </a:rPr>
              <a:t>提</a:t>
            </a:r>
            <a:r>
              <a:rPr lang="zh-TW" altLang="en-US" b="1" dirty="0">
                <a:latin typeface="DengXian" panose="02010600030101010101" pitchFamily="2" charset="-122"/>
                <a:ea typeface="DengXian" panose="02010600030101010101" pitchFamily="2" charset="-122"/>
              </a:rPr>
              <a:t> 薩 埵 依       </a:t>
            </a:r>
            <a:r>
              <a:rPr lang="en-US" altLang="zh-TW" b="1" dirty="0">
                <a:solidFill>
                  <a:srgbClr val="FF0000"/>
                </a:solidFill>
                <a:latin typeface="DengXian" panose="02010600030101010101" pitchFamily="2" charset="-122"/>
                <a:ea typeface="DengXian" panose="02010600030101010101" pitchFamily="2" charset="-122"/>
              </a:rPr>
              <a:t>17</a:t>
            </a:r>
            <a:endParaRPr lang="en-US" b="1" dirty="0">
              <a:solidFill>
                <a:srgbClr val="FF0000"/>
              </a:solidFill>
              <a:ea typeface="DengXian" panose="02010600030101010101" pitchFamily="2" charset="-122"/>
            </a:endParaRPr>
          </a:p>
        </p:txBody>
      </p:sp>
      <p:sp>
        <p:nvSpPr>
          <p:cNvPr id="10" name="Rectangle 9">
            <a:extLst>
              <a:ext uri="{FF2B5EF4-FFF2-40B4-BE49-F238E27FC236}">
                <a16:creationId xmlns:a16="http://schemas.microsoft.com/office/drawing/2014/main" id="{04126437-FAAF-2D6F-BA4C-181153237144}"/>
              </a:ext>
            </a:extLst>
          </p:cNvPr>
          <p:cNvSpPr/>
          <p:nvPr/>
        </p:nvSpPr>
        <p:spPr>
          <a:xfrm>
            <a:off x="6881005" y="203590"/>
            <a:ext cx="4054549" cy="369332"/>
          </a:xfrm>
          <a:prstGeom prst="rect">
            <a:avLst/>
          </a:prstGeom>
          <a:no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68370989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mediacall" presetSubtype="0" fill="hold" nodeType="clickEffect">
                                  <p:stCondLst>
                                    <p:cond delay="0"/>
                                  </p:stCondLst>
                                  <p:childTnLst>
                                    <p:cmd type="call" cmd="playFrom(0.0)">
                                      <p:cBhvr>
                                        <p:cTn id="6" dur="18467" fill="hold"/>
                                        <p:tgtEl>
                                          <p:spTgt spid="57"/>
                                        </p:tgtEl>
                                      </p:cBhvr>
                                    </p:cmd>
                                  </p:childTnLst>
                                </p:cTn>
                              </p:par>
                            </p:childTnLst>
                          </p:cTn>
                        </p:par>
                      </p:childTnLst>
                    </p:cTn>
                  </p:par>
                </p:childTnLst>
              </p:cTn>
              <p:prevCondLst>
                <p:cond evt="onPrev" delay="0">
                  <p:tgtEl>
                    <p:sldTgt/>
                  </p:tgtEl>
                </p:cond>
              </p:prevCondLst>
              <p:nextCondLst>
                <p:cond evt="onNext" delay="0">
                  <p:tgtEl>
                    <p:sldTgt/>
                  </p:tgtEl>
                </p:cond>
              </p:nextCondLst>
            </p:seq>
            <p:video>
              <p:cMediaNode vol="80000">
                <p:cTn id="7" fill="hold" display="0">
                  <p:stCondLst>
                    <p:cond delay="indefinite"/>
                  </p:stCondLst>
                </p:cTn>
                <p:tgtEl>
                  <p:spTgt spid="57"/>
                </p:tgtEl>
              </p:cMediaNode>
            </p:video>
            <p:seq concurrent="1" nextAc="seek">
              <p:cTn id="8" restart="whenNotActive" fill="hold" evtFilter="cancelBubble" nodeType="interactiveSeq">
                <p:stCondLst>
                  <p:cond evt="onClick" delay="0">
                    <p:tgtEl>
                      <p:spTgt spid="57"/>
                    </p:tgtEl>
                  </p:cond>
                </p:stCondLst>
                <p:endSync evt="end" delay="0">
                  <p:rtn val="all"/>
                </p:endSync>
                <p:childTnLst>
                  <p:par>
                    <p:cTn id="9" fill="hold">
                      <p:stCondLst>
                        <p:cond delay="0"/>
                      </p:stCondLst>
                      <p:childTnLst>
                        <p:par>
                          <p:cTn id="10" fill="hold">
                            <p:stCondLst>
                              <p:cond delay="0"/>
                            </p:stCondLst>
                            <p:childTnLst>
                              <p:par>
                                <p:cTn id="11" presetID="2" presetClass="mediacall" presetSubtype="0" fill="hold" nodeType="clickEffect">
                                  <p:stCondLst>
                                    <p:cond delay="0"/>
                                  </p:stCondLst>
                                  <p:childTnLst>
                                    <p:cmd type="call" cmd="togglePause">
                                      <p:cBhvr>
                                        <p:cTn id="12" dur="1" fill="hold"/>
                                        <p:tgtEl>
                                          <p:spTgt spid="57"/>
                                        </p:tgtEl>
                                      </p:cBhvr>
                                    </p:cmd>
                                  </p:childTnLst>
                                </p:cTn>
                              </p:par>
                            </p:childTnLst>
                          </p:cTn>
                        </p:par>
                      </p:childTnLst>
                    </p:cTn>
                  </p:par>
                </p:childTnLst>
              </p:cTn>
              <p:nextCondLst>
                <p:cond evt="onClick" delay="0">
                  <p:tgtEl>
                    <p:spTgt spid="57"/>
                  </p:tgtEl>
                </p:cond>
              </p:nextCondLst>
            </p:seq>
          </p:childTnLst>
        </p:cTn>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4A95FA0-4F14-2618-EBAC-E9433926C5F8}"/>
            </a:ext>
          </a:extLst>
        </p:cNvPr>
        <p:cNvGrpSpPr/>
        <p:nvPr/>
      </p:nvGrpSpPr>
      <p:grpSpPr>
        <a:xfrm>
          <a:off x="0" y="0"/>
          <a:ext cx="0" cy="0"/>
          <a:chOff x="0" y="0"/>
          <a:chExt cx="0" cy="0"/>
        </a:xfrm>
      </p:grpSpPr>
      <p:cxnSp>
        <p:nvCxnSpPr>
          <p:cNvPr id="2" name="Straight Connector 1">
            <a:extLst>
              <a:ext uri="{FF2B5EF4-FFF2-40B4-BE49-F238E27FC236}">
                <a16:creationId xmlns:a16="http://schemas.microsoft.com/office/drawing/2014/main" id="{3A26EFA6-C9A2-76F5-DD3B-8E0CDABEA70B}"/>
              </a:ext>
            </a:extLst>
          </p:cNvPr>
          <p:cNvCxnSpPr>
            <a:cxnSpLocks/>
          </p:cNvCxnSpPr>
          <p:nvPr/>
        </p:nvCxnSpPr>
        <p:spPr>
          <a:xfrm>
            <a:off x="761851" y="1061155"/>
            <a:ext cx="5322425" cy="5340276"/>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 name="Straight Connector 2">
            <a:extLst>
              <a:ext uri="{FF2B5EF4-FFF2-40B4-BE49-F238E27FC236}">
                <a16:creationId xmlns:a16="http://schemas.microsoft.com/office/drawing/2014/main" id="{9F7DCDC0-DA9E-755D-6C04-F18056E463B0}"/>
              </a:ext>
            </a:extLst>
          </p:cNvPr>
          <p:cNvCxnSpPr>
            <a:cxnSpLocks/>
          </p:cNvCxnSpPr>
          <p:nvPr/>
        </p:nvCxnSpPr>
        <p:spPr>
          <a:xfrm>
            <a:off x="9304315" y="1036066"/>
            <a:ext cx="2143810" cy="2115373"/>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 name="Straight Connector 3">
            <a:extLst>
              <a:ext uri="{FF2B5EF4-FFF2-40B4-BE49-F238E27FC236}">
                <a16:creationId xmlns:a16="http://schemas.microsoft.com/office/drawing/2014/main" id="{FEA14B11-5A7B-36AA-14C0-B7955DE8D895}"/>
              </a:ext>
            </a:extLst>
          </p:cNvPr>
          <p:cNvCxnSpPr>
            <a:cxnSpLocks/>
          </p:cNvCxnSpPr>
          <p:nvPr/>
        </p:nvCxnSpPr>
        <p:spPr>
          <a:xfrm>
            <a:off x="8245282" y="1036072"/>
            <a:ext cx="3184867" cy="319303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5" name="Straight Connector 4">
            <a:extLst>
              <a:ext uri="{FF2B5EF4-FFF2-40B4-BE49-F238E27FC236}">
                <a16:creationId xmlns:a16="http://schemas.microsoft.com/office/drawing/2014/main" id="{3863A938-5D5D-43B3-492E-C0A6FAB0C56A}"/>
              </a:ext>
            </a:extLst>
          </p:cNvPr>
          <p:cNvCxnSpPr>
            <a:cxnSpLocks/>
          </p:cNvCxnSpPr>
          <p:nvPr/>
        </p:nvCxnSpPr>
        <p:spPr>
          <a:xfrm>
            <a:off x="7173299" y="1036078"/>
            <a:ext cx="4256850" cy="425735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6" name="Straight Connector 5">
            <a:extLst>
              <a:ext uri="{FF2B5EF4-FFF2-40B4-BE49-F238E27FC236}">
                <a16:creationId xmlns:a16="http://schemas.microsoft.com/office/drawing/2014/main" id="{711B221D-11B8-1F5E-33AC-C8C18D6C0CFA}"/>
              </a:ext>
            </a:extLst>
          </p:cNvPr>
          <p:cNvCxnSpPr/>
          <p:nvPr/>
        </p:nvCxnSpPr>
        <p:spPr>
          <a:xfrm>
            <a:off x="2886459" y="1036081"/>
            <a:ext cx="5365365" cy="53653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7" name="Straight Connector 6">
            <a:extLst>
              <a:ext uri="{FF2B5EF4-FFF2-40B4-BE49-F238E27FC236}">
                <a16:creationId xmlns:a16="http://schemas.microsoft.com/office/drawing/2014/main" id="{50A492E6-93BE-9EA7-194E-A949341E5D7B}"/>
              </a:ext>
            </a:extLst>
          </p:cNvPr>
          <p:cNvCxnSpPr/>
          <p:nvPr/>
        </p:nvCxnSpPr>
        <p:spPr>
          <a:xfrm>
            <a:off x="3946718" y="1036082"/>
            <a:ext cx="5365365" cy="53653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8" name="Straight Connector 7">
            <a:extLst>
              <a:ext uri="{FF2B5EF4-FFF2-40B4-BE49-F238E27FC236}">
                <a16:creationId xmlns:a16="http://schemas.microsoft.com/office/drawing/2014/main" id="{8D96F597-F395-598D-C4FC-233D8073FF18}"/>
              </a:ext>
            </a:extLst>
          </p:cNvPr>
          <p:cNvCxnSpPr/>
          <p:nvPr/>
        </p:nvCxnSpPr>
        <p:spPr>
          <a:xfrm>
            <a:off x="5005751" y="1036082"/>
            <a:ext cx="5365365" cy="53653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9" name="Straight Connector 8">
            <a:extLst>
              <a:ext uri="{FF2B5EF4-FFF2-40B4-BE49-F238E27FC236}">
                <a16:creationId xmlns:a16="http://schemas.microsoft.com/office/drawing/2014/main" id="{542DCE8E-525C-B4D7-BA4C-11F2149AE9CB}"/>
              </a:ext>
            </a:extLst>
          </p:cNvPr>
          <p:cNvCxnSpPr/>
          <p:nvPr/>
        </p:nvCxnSpPr>
        <p:spPr>
          <a:xfrm>
            <a:off x="6096000" y="1036084"/>
            <a:ext cx="5365365" cy="53653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0" name="Straight Connector 9">
            <a:extLst>
              <a:ext uri="{FF2B5EF4-FFF2-40B4-BE49-F238E27FC236}">
                <a16:creationId xmlns:a16="http://schemas.microsoft.com/office/drawing/2014/main" id="{B0B43893-D87D-6B70-C438-82E420376F1B}"/>
              </a:ext>
            </a:extLst>
          </p:cNvPr>
          <p:cNvCxnSpPr>
            <a:cxnSpLocks/>
          </p:cNvCxnSpPr>
          <p:nvPr/>
        </p:nvCxnSpPr>
        <p:spPr>
          <a:xfrm>
            <a:off x="712659" y="5293429"/>
            <a:ext cx="1083551" cy="1107996"/>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1" name="Straight Connector 10">
            <a:extLst>
              <a:ext uri="{FF2B5EF4-FFF2-40B4-BE49-F238E27FC236}">
                <a16:creationId xmlns:a16="http://schemas.microsoft.com/office/drawing/2014/main" id="{962F35C7-2227-9F40-A7D5-056A04665E30}"/>
              </a:ext>
            </a:extLst>
          </p:cNvPr>
          <p:cNvCxnSpPr>
            <a:cxnSpLocks/>
          </p:cNvCxnSpPr>
          <p:nvPr/>
        </p:nvCxnSpPr>
        <p:spPr>
          <a:xfrm>
            <a:off x="695535" y="4260441"/>
            <a:ext cx="2267153" cy="2152899"/>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2" name="Straight Connector 11">
            <a:extLst>
              <a:ext uri="{FF2B5EF4-FFF2-40B4-BE49-F238E27FC236}">
                <a16:creationId xmlns:a16="http://schemas.microsoft.com/office/drawing/2014/main" id="{DDFA418D-A819-ADA3-19F1-B3B19DE96A22}"/>
              </a:ext>
            </a:extLst>
          </p:cNvPr>
          <p:cNvCxnSpPr>
            <a:cxnSpLocks/>
          </p:cNvCxnSpPr>
          <p:nvPr/>
        </p:nvCxnSpPr>
        <p:spPr>
          <a:xfrm>
            <a:off x="710530" y="3164757"/>
            <a:ext cx="3236188" cy="323667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3" name="Straight Connector 12">
            <a:extLst>
              <a:ext uri="{FF2B5EF4-FFF2-40B4-BE49-F238E27FC236}">
                <a16:creationId xmlns:a16="http://schemas.microsoft.com/office/drawing/2014/main" id="{37E1EDFC-0FE3-D918-C3F3-D00B0517227A}"/>
              </a:ext>
            </a:extLst>
          </p:cNvPr>
          <p:cNvCxnSpPr>
            <a:cxnSpLocks/>
          </p:cNvCxnSpPr>
          <p:nvPr/>
        </p:nvCxnSpPr>
        <p:spPr>
          <a:xfrm>
            <a:off x="10363348" y="1036060"/>
            <a:ext cx="1110967" cy="106435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4" name="Straight Connector 13">
            <a:extLst>
              <a:ext uri="{FF2B5EF4-FFF2-40B4-BE49-F238E27FC236}">
                <a16:creationId xmlns:a16="http://schemas.microsoft.com/office/drawing/2014/main" id="{0BBA5DCA-F6BB-132F-74B9-2BA41AE51038}"/>
              </a:ext>
            </a:extLst>
          </p:cNvPr>
          <p:cNvCxnSpPr>
            <a:cxnSpLocks/>
          </p:cNvCxnSpPr>
          <p:nvPr/>
        </p:nvCxnSpPr>
        <p:spPr>
          <a:xfrm>
            <a:off x="699419" y="2078573"/>
            <a:ext cx="4314172" cy="4322852"/>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5" name="Straight Connector 14">
            <a:extLst>
              <a:ext uri="{FF2B5EF4-FFF2-40B4-BE49-F238E27FC236}">
                <a16:creationId xmlns:a16="http://schemas.microsoft.com/office/drawing/2014/main" id="{4E913D60-5BF1-AE46-4488-32D3A1516374}"/>
              </a:ext>
            </a:extLst>
          </p:cNvPr>
          <p:cNvCxnSpPr>
            <a:cxnSpLocks/>
          </p:cNvCxnSpPr>
          <p:nvPr/>
        </p:nvCxnSpPr>
        <p:spPr>
          <a:xfrm>
            <a:off x="1819586" y="1035959"/>
            <a:ext cx="5309456" cy="5376225"/>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6" name="Straight Connector 15">
            <a:extLst>
              <a:ext uri="{FF2B5EF4-FFF2-40B4-BE49-F238E27FC236}">
                <a16:creationId xmlns:a16="http://schemas.microsoft.com/office/drawing/2014/main" id="{898B37F7-DE89-5A83-B3D6-D830052C32E5}"/>
              </a:ext>
            </a:extLst>
          </p:cNvPr>
          <p:cNvCxnSpPr>
            <a:cxnSpLocks/>
          </p:cNvCxnSpPr>
          <p:nvPr/>
        </p:nvCxnSpPr>
        <p:spPr>
          <a:xfrm flipV="1">
            <a:off x="734520" y="1036085"/>
            <a:ext cx="5361480" cy="536524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7" name="Straight Connector 16">
            <a:extLst>
              <a:ext uri="{FF2B5EF4-FFF2-40B4-BE49-F238E27FC236}">
                <a16:creationId xmlns:a16="http://schemas.microsoft.com/office/drawing/2014/main" id="{10DF8BBB-0B0B-8BCE-2E65-20156DF3B957}"/>
              </a:ext>
            </a:extLst>
          </p:cNvPr>
          <p:cNvCxnSpPr>
            <a:cxnSpLocks/>
          </p:cNvCxnSpPr>
          <p:nvPr/>
        </p:nvCxnSpPr>
        <p:spPr>
          <a:xfrm flipV="1">
            <a:off x="761851" y="1046792"/>
            <a:ext cx="4263464" cy="4246613"/>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8" name="Straight Connector 17">
            <a:extLst>
              <a:ext uri="{FF2B5EF4-FFF2-40B4-BE49-F238E27FC236}">
                <a16:creationId xmlns:a16="http://schemas.microsoft.com/office/drawing/2014/main" id="{277578AF-A926-B186-38BC-5EBD48C7522B}"/>
              </a:ext>
            </a:extLst>
          </p:cNvPr>
          <p:cNvCxnSpPr>
            <a:cxnSpLocks/>
          </p:cNvCxnSpPr>
          <p:nvPr/>
        </p:nvCxnSpPr>
        <p:spPr>
          <a:xfrm flipV="1">
            <a:off x="709144" y="1046915"/>
            <a:ext cx="2153223" cy="2161487"/>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9" name="Straight Connector 18">
            <a:extLst>
              <a:ext uri="{FF2B5EF4-FFF2-40B4-BE49-F238E27FC236}">
                <a16:creationId xmlns:a16="http://schemas.microsoft.com/office/drawing/2014/main" id="{2FD101F8-636A-EFFB-1DBF-D01DA3FD1CA7}"/>
              </a:ext>
            </a:extLst>
          </p:cNvPr>
          <p:cNvCxnSpPr>
            <a:cxnSpLocks/>
          </p:cNvCxnSpPr>
          <p:nvPr/>
        </p:nvCxnSpPr>
        <p:spPr>
          <a:xfrm flipV="1">
            <a:off x="695535" y="1014199"/>
            <a:ext cx="3253877" cy="322580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0" name="Straight Connector 19">
            <a:extLst>
              <a:ext uri="{FF2B5EF4-FFF2-40B4-BE49-F238E27FC236}">
                <a16:creationId xmlns:a16="http://schemas.microsoft.com/office/drawing/2014/main" id="{9EE6D2BC-B578-3DA1-A0C3-8649A9B113CF}"/>
              </a:ext>
            </a:extLst>
          </p:cNvPr>
          <p:cNvCxnSpPr>
            <a:cxnSpLocks/>
          </p:cNvCxnSpPr>
          <p:nvPr/>
        </p:nvCxnSpPr>
        <p:spPr>
          <a:xfrm flipV="1">
            <a:off x="2837049" y="1025164"/>
            <a:ext cx="5376941" cy="5376165"/>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1" name="Straight Connector 20">
            <a:extLst>
              <a:ext uri="{FF2B5EF4-FFF2-40B4-BE49-F238E27FC236}">
                <a16:creationId xmlns:a16="http://schemas.microsoft.com/office/drawing/2014/main" id="{0A1F01BE-C4D9-14E1-3059-6C6C98B87F5C}"/>
              </a:ext>
            </a:extLst>
          </p:cNvPr>
          <p:cNvCxnSpPr/>
          <p:nvPr/>
        </p:nvCxnSpPr>
        <p:spPr>
          <a:xfrm flipV="1">
            <a:off x="3949412" y="1036036"/>
            <a:ext cx="5365365" cy="534353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2" name="Straight Connector 21">
            <a:extLst>
              <a:ext uri="{FF2B5EF4-FFF2-40B4-BE49-F238E27FC236}">
                <a16:creationId xmlns:a16="http://schemas.microsoft.com/office/drawing/2014/main" id="{7DFB8D4D-6E4E-F383-CC67-27474E187FCF}"/>
              </a:ext>
            </a:extLst>
          </p:cNvPr>
          <p:cNvCxnSpPr/>
          <p:nvPr/>
        </p:nvCxnSpPr>
        <p:spPr>
          <a:xfrm flipV="1">
            <a:off x="5017475" y="1046940"/>
            <a:ext cx="5365365" cy="534353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3" name="Straight Connector 22">
            <a:extLst>
              <a:ext uri="{FF2B5EF4-FFF2-40B4-BE49-F238E27FC236}">
                <a16:creationId xmlns:a16="http://schemas.microsoft.com/office/drawing/2014/main" id="{DFD24E19-294F-7287-486B-CBE8C228AE28}"/>
              </a:ext>
            </a:extLst>
          </p:cNvPr>
          <p:cNvCxnSpPr/>
          <p:nvPr/>
        </p:nvCxnSpPr>
        <p:spPr>
          <a:xfrm flipV="1">
            <a:off x="6095999" y="1046940"/>
            <a:ext cx="5365365" cy="534353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4" name="Straight Connector 23">
            <a:extLst>
              <a:ext uri="{FF2B5EF4-FFF2-40B4-BE49-F238E27FC236}">
                <a16:creationId xmlns:a16="http://schemas.microsoft.com/office/drawing/2014/main" id="{7606B770-627B-33E3-DA23-31D86E49D702}"/>
              </a:ext>
            </a:extLst>
          </p:cNvPr>
          <p:cNvCxnSpPr>
            <a:cxnSpLocks/>
          </p:cNvCxnSpPr>
          <p:nvPr/>
        </p:nvCxnSpPr>
        <p:spPr>
          <a:xfrm flipV="1">
            <a:off x="1819586" y="1035959"/>
            <a:ext cx="5330234" cy="5332739"/>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5" name="Straight Connector 24">
            <a:extLst>
              <a:ext uri="{FF2B5EF4-FFF2-40B4-BE49-F238E27FC236}">
                <a16:creationId xmlns:a16="http://schemas.microsoft.com/office/drawing/2014/main" id="{DC8CEFB1-A348-83A1-CF6C-D162F5200AC2}"/>
              </a:ext>
            </a:extLst>
          </p:cNvPr>
          <p:cNvCxnSpPr>
            <a:cxnSpLocks/>
          </p:cNvCxnSpPr>
          <p:nvPr/>
        </p:nvCxnSpPr>
        <p:spPr>
          <a:xfrm flipH="1">
            <a:off x="7173299" y="2127658"/>
            <a:ext cx="4288065" cy="42736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6" name="Straight Connector 25">
            <a:extLst>
              <a:ext uri="{FF2B5EF4-FFF2-40B4-BE49-F238E27FC236}">
                <a16:creationId xmlns:a16="http://schemas.microsoft.com/office/drawing/2014/main" id="{177491DA-066D-F187-E9AB-B3262D2A53FE}"/>
              </a:ext>
            </a:extLst>
          </p:cNvPr>
          <p:cNvCxnSpPr>
            <a:cxnSpLocks/>
          </p:cNvCxnSpPr>
          <p:nvPr/>
        </p:nvCxnSpPr>
        <p:spPr>
          <a:xfrm flipH="1">
            <a:off x="8240069" y="3202940"/>
            <a:ext cx="3203030" cy="320924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7" name="Straight Connector 26">
            <a:extLst>
              <a:ext uri="{FF2B5EF4-FFF2-40B4-BE49-F238E27FC236}">
                <a16:creationId xmlns:a16="http://schemas.microsoft.com/office/drawing/2014/main" id="{B282EA62-9318-677B-4F60-BB210C64716D}"/>
              </a:ext>
            </a:extLst>
          </p:cNvPr>
          <p:cNvCxnSpPr>
            <a:cxnSpLocks/>
          </p:cNvCxnSpPr>
          <p:nvPr/>
        </p:nvCxnSpPr>
        <p:spPr>
          <a:xfrm flipH="1">
            <a:off x="9345993" y="4260441"/>
            <a:ext cx="2115371" cy="2102057"/>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8" name="Straight Connector 27">
            <a:extLst>
              <a:ext uri="{FF2B5EF4-FFF2-40B4-BE49-F238E27FC236}">
                <a16:creationId xmlns:a16="http://schemas.microsoft.com/office/drawing/2014/main" id="{0669B99E-BDD6-C912-7AD4-ED48DD7BB4BA}"/>
              </a:ext>
            </a:extLst>
          </p:cNvPr>
          <p:cNvCxnSpPr/>
          <p:nvPr/>
        </p:nvCxnSpPr>
        <p:spPr>
          <a:xfrm flipH="1">
            <a:off x="10403678" y="5311469"/>
            <a:ext cx="1070637" cy="1100715"/>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9" name="Straight Connector 28">
            <a:extLst>
              <a:ext uri="{FF2B5EF4-FFF2-40B4-BE49-F238E27FC236}">
                <a16:creationId xmlns:a16="http://schemas.microsoft.com/office/drawing/2014/main" id="{54FA2283-EDB4-B3AF-5C80-93CFA100E03F}"/>
              </a:ext>
            </a:extLst>
          </p:cNvPr>
          <p:cNvCxnSpPr/>
          <p:nvPr/>
        </p:nvCxnSpPr>
        <p:spPr>
          <a:xfrm>
            <a:off x="718911" y="2627099"/>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0" name="Straight Connector 29">
            <a:extLst>
              <a:ext uri="{FF2B5EF4-FFF2-40B4-BE49-F238E27FC236}">
                <a16:creationId xmlns:a16="http://schemas.microsoft.com/office/drawing/2014/main" id="{A7A8DA35-78C9-0B7C-A736-B7D6BF1B4E78}"/>
              </a:ext>
            </a:extLst>
          </p:cNvPr>
          <p:cNvCxnSpPr/>
          <p:nvPr/>
        </p:nvCxnSpPr>
        <p:spPr>
          <a:xfrm>
            <a:off x="730635" y="3702328"/>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1" name="Straight Connector 30">
            <a:extLst>
              <a:ext uri="{FF2B5EF4-FFF2-40B4-BE49-F238E27FC236}">
                <a16:creationId xmlns:a16="http://schemas.microsoft.com/office/drawing/2014/main" id="{BA563A60-83E3-EC58-2CD1-10B699CC1FE1}"/>
              </a:ext>
            </a:extLst>
          </p:cNvPr>
          <p:cNvCxnSpPr/>
          <p:nvPr/>
        </p:nvCxnSpPr>
        <p:spPr>
          <a:xfrm>
            <a:off x="714720" y="4781228"/>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2" name="Straight Connector 31">
            <a:extLst>
              <a:ext uri="{FF2B5EF4-FFF2-40B4-BE49-F238E27FC236}">
                <a16:creationId xmlns:a16="http://schemas.microsoft.com/office/drawing/2014/main" id="{B2E3B694-7053-7D1C-16F4-C617E2948740}"/>
              </a:ext>
            </a:extLst>
          </p:cNvPr>
          <p:cNvCxnSpPr/>
          <p:nvPr/>
        </p:nvCxnSpPr>
        <p:spPr>
          <a:xfrm>
            <a:off x="718911" y="5859320"/>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3" name="Straight Connector 32">
            <a:extLst>
              <a:ext uri="{FF2B5EF4-FFF2-40B4-BE49-F238E27FC236}">
                <a16:creationId xmlns:a16="http://schemas.microsoft.com/office/drawing/2014/main" id="{11D9DCF8-11C4-AD59-00BD-C2A78196AC03}"/>
              </a:ext>
            </a:extLst>
          </p:cNvPr>
          <p:cNvCxnSpPr/>
          <p:nvPr/>
        </p:nvCxnSpPr>
        <p:spPr>
          <a:xfrm>
            <a:off x="702997" y="1590081"/>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4" name="Straight Connector 33">
            <a:extLst>
              <a:ext uri="{FF2B5EF4-FFF2-40B4-BE49-F238E27FC236}">
                <a16:creationId xmlns:a16="http://schemas.microsoft.com/office/drawing/2014/main" id="{5931987B-C502-F713-0CA1-107A7312F6A1}"/>
              </a:ext>
            </a:extLst>
          </p:cNvPr>
          <p:cNvCxnSpPr>
            <a:cxnSpLocks/>
          </p:cNvCxnSpPr>
          <p:nvPr/>
        </p:nvCxnSpPr>
        <p:spPr>
          <a:xfrm flipH="1">
            <a:off x="714416" y="1045636"/>
            <a:ext cx="1091930" cy="1082022"/>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5" name="Straight Connector 34">
            <a:extLst>
              <a:ext uri="{FF2B5EF4-FFF2-40B4-BE49-F238E27FC236}">
                <a16:creationId xmlns:a16="http://schemas.microsoft.com/office/drawing/2014/main" id="{9BFCE644-CEED-C391-E120-EAA61FD7D685}"/>
              </a:ext>
            </a:extLst>
          </p:cNvPr>
          <p:cNvCxnSpPr/>
          <p:nvPr/>
        </p:nvCxnSpPr>
        <p:spPr>
          <a:xfrm>
            <a:off x="10925092" y="1008818"/>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6" name="Straight Connector 35">
            <a:extLst>
              <a:ext uri="{FF2B5EF4-FFF2-40B4-BE49-F238E27FC236}">
                <a16:creationId xmlns:a16="http://schemas.microsoft.com/office/drawing/2014/main" id="{18C5CA69-7906-ED86-5031-904B1CDADCF3}"/>
              </a:ext>
            </a:extLst>
          </p:cNvPr>
          <p:cNvCxnSpPr/>
          <p:nvPr/>
        </p:nvCxnSpPr>
        <p:spPr>
          <a:xfrm>
            <a:off x="3404484" y="1021565"/>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7" name="Straight Connector 36">
            <a:extLst>
              <a:ext uri="{FF2B5EF4-FFF2-40B4-BE49-F238E27FC236}">
                <a16:creationId xmlns:a16="http://schemas.microsoft.com/office/drawing/2014/main" id="{CBDB4EAA-3413-2FDC-691B-9C83ADF0EBBF}"/>
              </a:ext>
            </a:extLst>
          </p:cNvPr>
          <p:cNvCxnSpPr>
            <a:cxnSpLocks/>
          </p:cNvCxnSpPr>
          <p:nvPr/>
        </p:nvCxnSpPr>
        <p:spPr>
          <a:xfrm>
            <a:off x="2364188" y="1008818"/>
            <a:ext cx="0" cy="5399767"/>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8" name="Straight Connector 37">
            <a:extLst>
              <a:ext uri="{FF2B5EF4-FFF2-40B4-BE49-F238E27FC236}">
                <a16:creationId xmlns:a16="http://schemas.microsoft.com/office/drawing/2014/main" id="{E0CF1BAD-C609-90FC-1C32-645507D4F5EA}"/>
              </a:ext>
            </a:extLst>
          </p:cNvPr>
          <p:cNvCxnSpPr/>
          <p:nvPr/>
        </p:nvCxnSpPr>
        <p:spPr>
          <a:xfrm>
            <a:off x="8806069" y="1045636"/>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9" name="Straight Connector 38">
            <a:extLst>
              <a:ext uri="{FF2B5EF4-FFF2-40B4-BE49-F238E27FC236}">
                <a16:creationId xmlns:a16="http://schemas.microsoft.com/office/drawing/2014/main" id="{76876513-79F7-CC33-4FDE-A24ED9F24AF2}"/>
              </a:ext>
            </a:extLst>
          </p:cNvPr>
          <p:cNvCxnSpPr/>
          <p:nvPr/>
        </p:nvCxnSpPr>
        <p:spPr>
          <a:xfrm>
            <a:off x="1261607" y="1045636"/>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0" name="Straight Connector 39">
            <a:extLst>
              <a:ext uri="{FF2B5EF4-FFF2-40B4-BE49-F238E27FC236}">
                <a16:creationId xmlns:a16="http://schemas.microsoft.com/office/drawing/2014/main" id="{6C38DDB5-F21D-BF96-DF4A-234D21313BF9}"/>
              </a:ext>
            </a:extLst>
          </p:cNvPr>
          <p:cNvCxnSpPr/>
          <p:nvPr/>
        </p:nvCxnSpPr>
        <p:spPr>
          <a:xfrm>
            <a:off x="5551335" y="1008818"/>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1" name="Straight Connector 40">
            <a:extLst>
              <a:ext uri="{FF2B5EF4-FFF2-40B4-BE49-F238E27FC236}">
                <a16:creationId xmlns:a16="http://schemas.microsoft.com/office/drawing/2014/main" id="{2EED3552-C35B-5AAE-5D08-B4B5A8038FBC}"/>
              </a:ext>
            </a:extLst>
          </p:cNvPr>
          <p:cNvCxnSpPr/>
          <p:nvPr/>
        </p:nvCxnSpPr>
        <p:spPr>
          <a:xfrm>
            <a:off x="4495137" y="1045636"/>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2" name="Straight Connector 41">
            <a:extLst>
              <a:ext uri="{FF2B5EF4-FFF2-40B4-BE49-F238E27FC236}">
                <a16:creationId xmlns:a16="http://schemas.microsoft.com/office/drawing/2014/main" id="{04087B23-9760-CBA0-5C7E-52B6F21EDC2B}"/>
              </a:ext>
            </a:extLst>
          </p:cNvPr>
          <p:cNvCxnSpPr/>
          <p:nvPr/>
        </p:nvCxnSpPr>
        <p:spPr>
          <a:xfrm>
            <a:off x="9854317" y="1021565"/>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3" name="Straight Connector 42">
            <a:extLst>
              <a:ext uri="{FF2B5EF4-FFF2-40B4-BE49-F238E27FC236}">
                <a16:creationId xmlns:a16="http://schemas.microsoft.com/office/drawing/2014/main" id="{BCFB1373-7E84-D45D-C6D7-3BDFA2DE1B8A}"/>
              </a:ext>
            </a:extLst>
          </p:cNvPr>
          <p:cNvCxnSpPr/>
          <p:nvPr/>
        </p:nvCxnSpPr>
        <p:spPr>
          <a:xfrm>
            <a:off x="7724693" y="1061155"/>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4" name="Straight Connector 43">
            <a:extLst>
              <a:ext uri="{FF2B5EF4-FFF2-40B4-BE49-F238E27FC236}">
                <a16:creationId xmlns:a16="http://schemas.microsoft.com/office/drawing/2014/main" id="{35E650A8-6B6D-63B5-FDA6-177734CCC6AF}"/>
              </a:ext>
            </a:extLst>
          </p:cNvPr>
          <p:cNvCxnSpPr/>
          <p:nvPr/>
        </p:nvCxnSpPr>
        <p:spPr>
          <a:xfrm>
            <a:off x="6620786" y="1021565"/>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graphicFrame>
        <p:nvGraphicFramePr>
          <p:cNvPr id="76" name="Table 75">
            <a:extLst>
              <a:ext uri="{FF2B5EF4-FFF2-40B4-BE49-F238E27FC236}">
                <a16:creationId xmlns:a16="http://schemas.microsoft.com/office/drawing/2014/main" id="{12DDBC31-B028-0D5D-D59A-117A80AA2F7F}"/>
              </a:ext>
            </a:extLst>
          </p:cNvPr>
          <p:cNvGraphicFramePr>
            <a:graphicFrameLocks noGrp="1"/>
          </p:cNvGraphicFramePr>
          <p:nvPr/>
        </p:nvGraphicFramePr>
        <p:xfrm>
          <a:off x="730635" y="1036085"/>
          <a:ext cx="10730730" cy="5365370"/>
        </p:xfrm>
        <a:graphic>
          <a:graphicData uri="http://schemas.openxmlformats.org/drawingml/2006/table">
            <a:tbl>
              <a:tblPr firstRow="1" bandRow="1">
                <a:tableStyleId>{5940675A-B579-460E-94D1-54222C63F5DA}</a:tableStyleId>
              </a:tblPr>
              <a:tblGrid>
                <a:gridCol w="1073073">
                  <a:extLst>
                    <a:ext uri="{9D8B030D-6E8A-4147-A177-3AD203B41FA5}">
                      <a16:colId xmlns:a16="http://schemas.microsoft.com/office/drawing/2014/main" val="3635837954"/>
                    </a:ext>
                  </a:extLst>
                </a:gridCol>
                <a:gridCol w="1073073">
                  <a:extLst>
                    <a:ext uri="{9D8B030D-6E8A-4147-A177-3AD203B41FA5}">
                      <a16:colId xmlns:a16="http://schemas.microsoft.com/office/drawing/2014/main" val="2308114111"/>
                    </a:ext>
                  </a:extLst>
                </a:gridCol>
                <a:gridCol w="1073073">
                  <a:extLst>
                    <a:ext uri="{9D8B030D-6E8A-4147-A177-3AD203B41FA5}">
                      <a16:colId xmlns:a16="http://schemas.microsoft.com/office/drawing/2014/main" val="3225432346"/>
                    </a:ext>
                  </a:extLst>
                </a:gridCol>
                <a:gridCol w="1073073">
                  <a:extLst>
                    <a:ext uri="{9D8B030D-6E8A-4147-A177-3AD203B41FA5}">
                      <a16:colId xmlns:a16="http://schemas.microsoft.com/office/drawing/2014/main" val="2646425516"/>
                    </a:ext>
                  </a:extLst>
                </a:gridCol>
                <a:gridCol w="1073073">
                  <a:extLst>
                    <a:ext uri="{9D8B030D-6E8A-4147-A177-3AD203B41FA5}">
                      <a16:colId xmlns:a16="http://schemas.microsoft.com/office/drawing/2014/main" val="1529824071"/>
                    </a:ext>
                  </a:extLst>
                </a:gridCol>
                <a:gridCol w="1073073">
                  <a:extLst>
                    <a:ext uri="{9D8B030D-6E8A-4147-A177-3AD203B41FA5}">
                      <a16:colId xmlns:a16="http://schemas.microsoft.com/office/drawing/2014/main" val="1435908115"/>
                    </a:ext>
                  </a:extLst>
                </a:gridCol>
                <a:gridCol w="1073073">
                  <a:extLst>
                    <a:ext uri="{9D8B030D-6E8A-4147-A177-3AD203B41FA5}">
                      <a16:colId xmlns:a16="http://schemas.microsoft.com/office/drawing/2014/main" val="4031327343"/>
                    </a:ext>
                  </a:extLst>
                </a:gridCol>
                <a:gridCol w="1073073">
                  <a:extLst>
                    <a:ext uri="{9D8B030D-6E8A-4147-A177-3AD203B41FA5}">
                      <a16:colId xmlns:a16="http://schemas.microsoft.com/office/drawing/2014/main" val="265914223"/>
                    </a:ext>
                  </a:extLst>
                </a:gridCol>
                <a:gridCol w="1073073">
                  <a:extLst>
                    <a:ext uri="{9D8B030D-6E8A-4147-A177-3AD203B41FA5}">
                      <a16:colId xmlns:a16="http://schemas.microsoft.com/office/drawing/2014/main" val="3687797511"/>
                    </a:ext>
                  </a:extLst>
                </a:gridCol>
                <a:gridCol w="1073073">
                  <a:extLst>
                    <a:ext uri="{9D8B030D-6E8A-4147-A177-3AD203B41FA5}">
                      <a16:colId xmlns:a16="http://schemas.microsoft.com/office/drawing/2014/main" val="1430683565"/>
                    </a:ext>
                  </a:extLst>
                </a:gridCol>
              </a:tblGrid>
              <a:tr h="1073074">
                <a:tc>
                  <a:txBody>
                    <a:bodyPr/>
                    <a:lstStyle/>
                    <a:p>
                      <a:endParaRPr lang="en-US" dirty="0"/>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dirty="0"/>
                    </a:p>
                  </a:txBody>
                  <a:tcPr/>
                </a:tc>
                <a:tc>
                  <a:txBody>
                    <a:bodyPr/>
                    <a:lstStyle/>
                    <a:p>
                      <a:endParaRPr lang="en-US"/>
                    </a:p>
                  </a:txBody>
                  <a:tcPr/>
                </a:tc>
                <a:tc>
                  <a:txBody>
                    <a:bodyPr/>
                    <a:lstStyle/>
                    <a:p>
                      <a:endParaRPr lang="en-US" dirty="0"/>
                    </a:p>
                  </a:txBody>
                  <a:tcPr/>
                </a:tc>
                <a:tc>
                  <a:txBody>
                    <a:bodyPr/>
                    <a:lstStyle/>
                    <a:p>
                      <a:endParaRPr lang="en-US" dirty="0"/>
                    </a:p>
                  </a:txBody>
                  <a:tcPr/>
                </a:tc>
                <a:extLst>
                  <a:ext uri="{0D108BD9-81ED-4DB2-BD59-A6C34878D82A}">
                    <a16:rowId xmlns:a16="http://schemas.microsoft.com/office/drawing/2014/main" val="1367090870"/>
                  </a:ext>
                </a:extLst>
              </a:tr>
              <a:tr h="1073074">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a:p>
                  </a:txBody>
                  <a:tcPr/>
                </a:tc>
                <a:tc>
                  <a:txBody>
                    <a:bodyPr/>
                    <a:lstStyle/>
                    <a:p>
                      <a:endParaRPr lang="en-US" dirty="0"/>
                    </a:p>
                  </a:txBody>
                  <a:tcPr/>
                </a:tc>
                <a:extLst>
                  <a:ext uri="{0D108BD9-81ED-4DB2-BD59-A6C34878D82A}">
                    <a16:rowId xmlns:a16="http://schemas.microsoft.com/office/drawing/2014/main" val="2324086388"/>
                  </a:ext>
                </a:extLst>
              </a:tr>
              <a:tr h="1073074">
                <a:tc>
                  <a:txBody>
                    <a:bodyPr/>
                    <a:lstStyle/>
                    <a:p>
                      <a:endParaRPr lang="en-US" dirty="0"/>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a:p>
                  </a:txBody>
                  <a:tcPr/>
                </a:tc>
                <a:tc>
                  <a:txBody>
                    <a:bodyPr/>
                    <a:lstStyle/>
                    <a:p>
                      <a:endParaRPr lang="en-US"/>
                    </a:p>
                  </a:txBody>
                  <a:tcPr/>
                </a:tc>
                <a:tc>
                  <a:txBody>
                    <a:bodyPr/>
                    <a:lstStyle/>
                    <a:p>
                      <a:endParaRPr lang="en-US" dirty="0"/>
                    </a:p>
                  </a:txBody>
                  <a:tcPr/>
                </a:tc>
                <a:extLst>
                  <a:ext uri="{0D108BD9-81ED-4DB2-BD59-A6C34878D82A}">
                    <a16:rowId xmlns:a16="http://schemas.microsoft.com/office/drawing/2014/main" val="1773320196"/>
                  </a:ext>
                </a:extLst>
              </a:tr>
              <a:tr h="1073074">
                <a:tc>
                  <a:txBody>
                    <a:bodyPr/>
                    <a:lstStyle/>
                    <a:p>
                      <a:endParaRPr lang="en-US" dirty="0"/>
                    </a:p>
                  </a:txBody>
                  <a:tcPr/>
                </a:tc>
                <a:tc>
                  <a:txBody>
                    <a:bodyPr/>
                    <a:lstStyle/>
                    <a:p>
                      <a:endParaRPr lang="en-US"/>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dirty="0"/>
                    </a:p>
                  </a:txBody>
                  <a:tcPr/>
                </a:tc>
                <a:extLst>
                  <a:ext uri="{0D108BD9-81ED-4DB2-BD59-A6C34878D82A}">
                    <a16:rowId xmlns:a16="http://schemas.microsoft.com/office/drawing/2014/main" val="1977629092"/>
                  </a:ext>
                </a:extLst>
              </a:tr>
              <a:tr h="1073074">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dirty="0"/>
                    </a:p>
                  </a:txBody>
                  <a:tcPr/>
                </a:tc>
                <a:extLst>
                  <a:ext uri="{0D108BD9-81ED-4DB2-BD59-A6C34878D82A}">
                    <a16:rowId xmlns:a16="http://schemas.microsoft.com/office/drawing/2014/main" val="172657832"/>
                  </a:ext>
                </a:extLst>
              </a:tr>
            </a:tbl>
          </a:graphicData>
        </a:graphic>
      </p:graphicFrame>
      <p:sp>
        <p:nvSpPr>
          <p:cNvPr id="45" name="TextBox 44">
            <a:extLst>
              <a:ext uri="{FF2B5EF4-FFF2-40B4-BE49-F238E27FC236}">
                <a16:creationId xmlns:a16="http://schemas.microsoft.com/office/drawing/2014/main" id="{9E8E0583-C82D-FD26-1B48-E942DF2CE862}"/>
              </a:ext>
            </a:extLst>
          </p:cNvPr>
          <p:cNvSpPr txBox="1"/>
          <p:nvPr/>
        </p:nvSpPr>
        <p:spPr>
          <a:xfrm>
            <a:off x="755051" y="1040207"/>
            <a:ext cx="11038150" cy="110799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摩</a:t>
            </a:r>
            <a:r>
              <a:rPr kumimoji="0" lang="zh-TW" altLang="en-US" sz="63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摩</a:t>
            </a:r>
            <a:r>
              <a:rPr kumimoji="0" lang="zh-TW" altLang="en-US" sz="63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摩</a:t>
            </a:r>
            <a:r>
              <a:rPr kumimoji="0" lang="zh-TW" altLang="en-US" sz="63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摩</a:t>
            </a:r>
            <a:r>
              <a:rPr kumimoji="0" lang="zh-TW" altLang="en-US" sz="63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摩</a:t>
            </a:r>
            <a:r>
              <a:rPr kumimoji="0" lang="zh-TW" altLang="en-US" sz="63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摩</a:t>
            </a:r>
            <a:r>
              <a:rPr kumimoji="0" lang="zh-TW" altLang="en-US" sz="63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摩</a:t>
            </a:r>
            <a:r>
              <a:rPr kumimoji="0" lang="zh-TW" altLang="en-US" sz="62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48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丶</a:t>
            </a:r>
            <a:r>
              <a:rPr kumimoji="0" lang="zh-TW" altLang="en-US" sz="11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厂 木</a:t>
            </a:r>
            <a:endParaRPr kumimoji="0" lang="en-US" sz="6600" b="0" i="0" u="none" strike="noStrike" kern="1200" cap="none" spc="0" normalizeH="0" baseline="0" noProof="0" dirty="0">
              <a:ln>
                <a:noFill/>
              </a:ln>
              <a:solidFill>
                <a:prstClr val="black"/>
              </a:solidFill>
              <a:effectLst/>
              <a:uLnTx/>
              <a:uFillTx/>
              <a:latin typeface="Aptos" panose="02110004020202020204"/>
              <a:ea typeface="+mn-ea"/>
              <a:cs typeface="+mn-cs"/>
            </a:endParaRPr>
          </a:p>
        </p:txBody>
      </p:sp>
      <p:sp>
        <p:nvSpPr>
          <p:cNvPr id="46" name="TextBox 45">
            <a:extLst>
              <a:ext uri="{FF2B5EF4-FFF2-40B4-BE49-F238E27FC236}">
                <a16:creationId xmlns:a16="http://schemas.microsoft.com/office/drawing/2014/main" id="{5A123B96-8E97-2BFF-07A6-957B333FC4E9}"/>
              </a:ext>
            </a:extLst>
          </p:cNvPr>
          <p:cNvSpPr txBox="1"/>
          <p:nvPr/>
        </p:nvSpPr>
        <p:spPr>
          <a:xfrm>
            <a:off x="782381" y="3194559"/>
            <a:ext cx="10745911" cy="110799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摩</a:t>
            </a:r>
            <a:r>
              <a:rPr kumimoji="0" lang="zh-TW" altLang="en-US" sz="63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摩</a:t>
            </a:r>
            <a:r>
              <a:rPr kumimoji="0" lang="zh-TW" altLang="en-US" sz="63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摩</a:t>
            </a:r>
            <a:r>
              <a:rPr kumimoji="0" lang="zh-TW" altLang="en-US" sz="63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摩</a:t>
            </a:r>
            <a:r>
              <a:rPr kumimoji="0" lang="zh-TW" altLang="en-US" sz="63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摩</a:t>
            </a:r>
            <a:r>
              <a:rPr kumimoji="0" lang="zh-TW" altLang="en-US" sz="63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摩</a:t>
            </a:r>
            <a:r>
              <a:rPr kumimoji="0" lang="zh-TW" altLang="en-US" sz="63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摩</a:t>
            </a:r>
            <a:r>
              <a:rPr kumimoji="0" lang="zh-TW" altLang="en-US" sz="62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48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丶</a:t>
            </a:r>
            <a:r>
              <a:rPr kumimoji="0" lang="zh-TW" altLang="en-US" sz="11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厂 木</a:t>
            </a:r>
            <a:endParaRPr kumimoji="0" lang="en-US" sz="6600" b="0" i="0" u="none" strike="noStrike" kern="1200" cap="none" spc="0" normalizeH="0" baseline="0" noProof="0" dirty="0">
              <a:ln>
                <a:noFill/>
              </a:ln>
              <a:solidFill>
                <a:prstClr val="black"/>
              </a:solidFill>
              <a:effectLst/>
              <a:uLnTx/>
              <a:uFillTx/>
              <a:latin typeface="Aptos" panose="02110004020202020204"/>
              <a:ea typeface="+mn-ea"/>
              <a:cs typeface="+mn-cs"/>
            </a:endParaRPr>
          </a:p>
        </p:txBody>
      </p:sp>
      <p:sp>
        <p:nvSpPr>
          <p:cNvPr id="47" name="TextBox 46">
            <a:extLst>
              <a:ext uri="{FF2B5EF4-FFF2-40B4-BE49-F238E27FC236}">
                <a16:creationId xmlns:a16="http://schemas.microsoft.com/office/drawing/2014/main" id="{66791B63-655B-C10F-DBBD-19B3D6E753C1}"/>
              </a:ext>
            </a:extLst>
          </p:cNvPr>
          <p:cNvSpPr txBox="1"/>
          <p:nvPr/>
        </p:nvSpPr>
        <p:spPr>
          <a:xfrm>
            <a:off x="766644" y="5272936"/>
            <a:ext cx="10798094" cy="110799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丶</a:t>
            </a:r>
            <a:r>
              <a:rPr kumimoji="0" lang="zh-TW" altLang="en-US" sz="11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厂 木</a:t>
            </a:r>
            <a:endParaRPr kumimoji="0" 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endParaRPr>
          </a:p>
        </p:txBody>
      </p:sp>
      <p:sp>
        <p:nvSpPr>
          <p:cNvPr id="48" name="TextBox 47">
            <a:extLst>
              <a:ext uri="{FF2B5EF4-FFF2-40B4-BE49-F238E27FC236}">
                <a16:creationId xmlns:a16="http://schemas.microsoft.com/office/drawing/2014/main" id="{7F4B67D3-B710-F7AF-A9D4-E01791FDEA32}"/>
              </a:ext>
            </a:extLst>
          </p:cNvPr>
          <p:cNvSpPr txBox="1"/>
          <p:nvPr/>
        </p:nvSpPr>
        <p:spPr>
          <a:xfrm>
            <a:off x="2333159" y="246982"/>
            <a:ext cx="6971155" cy="64633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Aptos" panose="02110004020202020204"/>
                <a:ea typeface="+mn-ea"/>
                <a:cs typeface="+mn-cs"/>
              </a:rPr>
              <a:t>Practice sheet #2. Trace and copy the character </a:t>
            </a:r>
            <a:r>
              <a:rPr kumimoji="0" lang="zh-TW" altLang="en-US" sz="1800" b="0"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摩 </a:t>
            </a:r>
            <a:r>
              <a:rPr kumimoji="0" lang="en-US" altLang="zh-TW" sz="1800" b="0" i="0" u="none" strike="noStrike" kern="1200" cap="none" spc="0" normalizeH="0" baseline="0" noProof="0" dirty="0">
                <a:ln>
                  <a:noFill/>
                </a:ln>
                <a:solidFill>
                  <a:prstClr val="black"/>
                </a:solidFill>
                <a:effectLst/>
                <a:uLnTx/>
                <a:uFillTx/>
                <a:latin typeface="Aptos" panose="02110004020202020204"/>
                <a:ea typeface="DengXian" panose="02010600030101010101" pitchFamily="2" charset="-122"/>
                <a:cs typeface="+mn-cs"/>
              </a:rPr>
              <a:t>(ma), and copy the components </a:t>
            </a:r>
            <a:r>
              <a:rPr kumimoji="0" lang="zh-CN" altLang="en-US" sz="1800" b="0" i="0" u="none" strike="noStrike" kern="1200" cap="none" spc="0" normalizeH="0" baseline="0" noProof="0" dirty="0">
                <a:ln>
                  <a:noFill/>
                </a:ln>
                <a:solidFill>
                  <a:prstClr val="black"/>
                </a:solidFill>
                <a:effectLst/>
                <a:uLnTx/>
                <a:uFillTx/>
                <a:latin typeface="Aptos" panose="02110004020202020204"/>
                <a:ea typeface="DengXian" panose="02010600030101010101" pitchFamily="2" charset="-122"/>
                <a:cs typeface="+mn-cs"/>
              </a:rPr>
              <a:t>丶</a:t>
            </a:r>
            <a:r>
              <a:rPr kumimoji="0" lang="en-US" altLang="zh-CN" sz="1800" b="0" i="0" u="none" strike="noStrike" kern="1200" cap="none" spc="0" normalizeH="0" baseline="0" noProof="0" dirty="0">
                <a:ln>
                  <a:noFill/>
                </a:ln>
                <a:solidFill>
                  <a:prstClr val="black"/>
                </a:solidFill>
                <a:effectLst/>
                <a:uLnTx/>
                <a:uFillTx/>
                <a:latin typeface="Aptos" panose="02110004020202020204"/>
                <a:ea typeface="DengXian" panose="02010600030101010101" pitchFamily="2" charset="-122"/>
                <a:cs typeface="+mn-cs"/>
              </a:rPr>
              <a:t>(ju; master), </a:t>
            </a:r>
            <a:r>
              <a:rPr kumimoji="0" lang="zh-CN" altLang="en-US" sz="1800" b="0" i="0" u="none" strike="noStrike" kern="1200" cap="none" spc="0" normalizeH="0" baseline="0" noProof="0" dirty="0">
                <a:ln>
                  <a:noFill/>
                </a:ln>
                <a:solidFill>
                  <a:prstClr val="black"/>
                </a:solidFill>
                <a:effectLst/>
                <a:uLnTx/>
                <a:uFillTx/>
                <a:latin typeface="Aptos" panose="02110004020202020204"/>
                <a:ea typeface="DengXian" panose="02010600030101010101" pitchFamily="2" charset="-122"/>
                <a:cs typeface="+mn-cs"/>
              </a:rPr>
              <a:t> 厂 </a:t>
            </a:r>
            <a:r>
              <a:rPr kumimoji="0" lang="en-US" altLang="zh-CN" sz="1800" b="0" i="0" u="none" strike="noStrike" kern="1200" cap="none" spc="0" normalizeH="0" baseline="0" noProof="0" dirty="0">
                <a:ln>
                  <a:noFill/>
                </a:ln>
                <a:solidFill>
                  <a:prstClr val="black"/>
                </a:solidFill>
                <a:effectLst/>
                <a:uLnTx/>
                <a:uFillTx/>
                <a:latin typeface="Aptos" panose="02110004020202020204"/>
                <a:ea typeface="DengXian" panose="02010600030101010101" pitchFamily="2" charset="-122"/>
                <a:cs typeface="+mn-cs"/>
              </a:rPr>
              <a:t>(</a:t>
            </a:r>
            <a:r>
              <a:rPr kumimoji="0" lang="en-US" altLang="zh-CN" sz="1800" b="0" i="0" u="none" strike="noStrike" kern="1200" cap="none" spc="0" normalizeH="0" baseline="0" noProof="0" dirty="0" err="1">
                <a:ln>
                  <a:noFill/>
                </a:ln>
                <a:solidFill>
                  <a:prstClr val="black"/>
                </a:solidFill>
                <a:effectLst/>
                <a:uLnTx/>
                <a:uFillTx/>
                <a:latin typeface="Aptos" panose="02110004020202020204"/>
                <a:ea typeface="DengXian" panose="02010600030101010101" pitchFamily="2" charset="-122"/>
                <a:cs typeface="+mn-cs"/>
              </a:rPr>
              <a:t>han</a:t>
            </a:r>
            <a:r>
              <a:rPr kumimoji="0" lang="en-US" altLang="zh-CN" sz="1800" b="0" i="0" u="none" strike="noStrike" kern="1200" cap="none" spc="0" normalizeH="0" baseline="0" noProof="0" dirty="0">
                <a:ln>
                  <a:noFill/>
                </a:ln>
                <a:solidFill>
                  <a:prstClr val="black"/>
                </a:solidFill>
                <a:effectLst/>
                <a:uLnTx/>
                <a:uFillTx/>
                <a:latin typeface="Aptos" panose="02110004020202020204"/>
                <a:ea typeface="DengXian" panose="02010600030101010101" pitchFamily="2" charset="-122"/>
                <a:cs typeface="+mn-cs"/>
              </a:rPr>
              <a:t>; cliff ), and</a:t>
            </a:r>
            <a:r>
              <a:rPr kumimoji="0" lang="zh-CN" altLang="en-US" sz="1800" b="0" i="0" u="none" strike="noStrike" kern="1200" cap="none" spc="0" normalizeH="0" baseline="0" noProof="0" dirty="0">
                <a:ln>
                  <a:noFill/>
                </a:ln>
                <a:solidFill>
                  <a:prstClr val="black"/>
                </a:solidFill>
                <a:effectLst/>
                <a:uLnTx/>
                <a:uFillTx/>
                <a:latin typeface="Aptos" panose="02110004020202020204"/>
                <a:ea typeface="DengXian" panose="02010600030101010101" pitchFamily="2" charset="-122"/>
                <a:cs typeface="+mn-cs"/>
              </a:rPr>
              <a:t> 木 </a:t>
            </a:r>
            <a:r>
              <a:rPr kumimoji="0" lang="en-US" altLang="zh-CN" sz="1800" b="0" i="0" u="none" strike="noStrike" kern="1200" cap="none" spc="0" normalizeH="0" baseline="0" noProof="0" dirty="0">
                <a:ln>
                  <a:noFill/>
                </a:ln>
                <a:solidFill>
                  <a:prstClr val="black"/>
                </a:solidFill>
                <a:effectLst/>
                <a:uLnTx/>
                <a:uFillTx/>
                <a:latin typeface="Aptos" panose="02110004020202020204"/>
                <a:ea typeface="DengXian" panose="02010600030101010101" pitchFamily="2" charset="-122"/>
                <a:cs typeface="+mn-cs"/>
              </a:rPr>
              <a:t>(</a:t>
            </a:r>
            <a:r>
              <a:rPr kumimoji="0" lang="en-US" altLang="zh-CN" sz="1800" b="0" i="0" u="none" strike="noStrike" kern="1200" cap="none" spc="0" normalizeH="0" baseline="0" noProof="0" dirty="0" err="1">
                <a:ln>
                  <a:noFill/>
                </a:ln>
                <a:solidFill>
                  <a:prstClr val="black"/>
                </a:solidFill>
                <a:effectLst/>
                <a:uLnTx/>
                <a:uFillTx/>
                <a:latin typeface="Aptos" panose="02110004020202020204"/>
                <a:ea typeface="DengXian" panose="02010600030101010101" pitchFamily="2" charset="-122"/>
                <a:cs typeface="+mn-cs"/>
              </a:rPr>
              <a:t>mok</a:t>
            </a:r>
            <a:r>
              <a:rPr kumimoji="0" lang="en-US" altLang="zh-CN" sz="1800" b="0" i="0" u="none" strike="noStrike" kern="1200" cap="none" spc="0" normalizeH="0" baseline="0" noProof="0" dirty="0">
                <a:ln>
                  <a:noFill/>
                </a:ln>
                <a:solidFill>
                  <a:prstClr val="black"/>
                </a:solidFill>
                <a:effectLst/>
                <a:uLnTx/>
                <a:uFillTx/>
                <a:latin typeface="Aptos" panose="02110004020202020204"/>
                <a:ea typeface="DengXian" panose="02010600030101010101" pitchFamily="2" charset="-122"/>
                <a:cs typeface="+mn-cs"/>
              </a:rPr>
              <a:t>; tree).</a:t>
            </a:r>
            <a:endParaRPr kumimoji="0" lang="en-US" sz="1800" b="0" i="0" u="none" strike="noStrike" kern="1200" cap="none" spc="0" normalizeH="0" baseline="0" noProof="0" dirty="0">
              <a:ln>
                <a:noFill/>
              </a:ln>
              <a:solidFill>
                <a:prstClr val="black"/>
              </a:solidFill>
              <a:effectLst/>
              <a:uLnTx/>
              <a:uFillTx/>
              <a:latin typeface="Aptos" panose="02110004020202020204"/>
              <a:ea typeface="+mn-ea"/>
              <a:cs typeface="+mn-cs"/>
            </a:endParaRPr>
          </a:p>
        </p:txBody>
      </p:sp>
      <p:sp>
        <p:nvSpPr>
          <p:cNvPr id="49" name="Rectangle 48">
            <a:extLst>
              <a:ext uri="{FF2B5EF4-FFF2-40B4-BE49-F238E27FC236}">
                <a16:creationId xmlns:a16="http://schemas.microsoft.com/office/drawing/2014/main" id="{68B00D59-8FDC-D8BB-0339-097C11169883}"/>
              </a:ext>
            </a:extLst>
          </p:cNvPr>
          <p:cNvSpPr/>
          <p:nvPr/>
        </p:nvSpPr>
        <p:spPr>
          <a:xfrm>
            <a:off x="2395699" y="246982"/>
            <a:ext cx="6814562" cy="666234"/>
          </a:xfrm>
          <a:prstGeom prst="rect">
            <a:avLst/>
          </a:prstGeom>
          <a:no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50" name="TextBox 49">
            <a:extLst>
              <a:ext uri="{FF2B5EF4-FFF2-40B4-BE49-F238E27FC236}">
                <a16:creationId xmlns:a16="http://schemas.microsoft.com/office/drawing/2014/main" id="{EEC053F3-984B-24E3-111C-5E695B9A629F}"/>
              </a:ext>
            </a:extLst>
          </p:cNvPr>
          <p:cNvSpPr txBox="1"/>
          <p:nvPr/>
        </p:nvSpPr>
        <p:spPr>
          <a:xfrm>
            <a:off x="749820" y="2066659"/>
            <a:ext cx="10814918" cy="110799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丶</a:t>
            </a:r>
            <a:r>
              <a:rPr kumimoji="0" lang="zh-TW" altLang="en-US" sz="11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厂 木</a:t>
            </a:r>
            <a:endParaRPr kumimoji="0" lang="en-US" sz="6600" b="0" i="0" u="none" strike="noStrike" kern="1200" cap="none" spc="0" normalizeH="0" baseline="0" noProof="0" dirty="0">
              <a:ln>
                <a:noFill/>
              </a:ln>
              <a:solidFill>
                <a:prstClr val="black"/>
              </a:solidFill>
              <a:effectLst/>
              <a:uLnTx/>
              <a:uFillTx/>
              <a:latin typeface="Aptos" panose="02110004020202020204"/>
              <a:ea typeface="+mn-ea"/>
              <a:cs typeface="+mn-cs"/>
            </a:endParaRPr>
          </a:p>
        </p:txBody>
      </p:sp>
      <p:sp>
        <p:nvSpPr>
          <p:cNvPr id="51" name="TextBox 50">
            <a:extLst>
              <a:ext uri="{FF2B5EF4-FFF2-40B4-BE49-F238E27FC236}">
                <a16:creationId xmlns:a16="http://schemas.microsoft.com/office/drawing/2014/main" id="{2D21E87C-CAB8-EB8A-9A28-69E7432FC674}"/>
              </a:ext>
            </a:extLst>
          </p:cNvPr>
          <p:cNvSpPr txBox="1"/>
          <p:nvPr/>
        </p:nvSpPr>
        <p:spPr>
          <a:xfrm>
            <a:off x="802181" y="4283121"/>
            <a:ext cx="10991020" cy="110799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丶</a:t>
            </a:r>
            <a:r>
              <a:rPr kumimoji="0" lang="zh-TW" altLang="en-US" sz="11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厂 木</a:t>
            </a:r>
            <a:endParaRPr kumimoji="0" lang="en-US" sz="6600" b="0" i="0" u="none" strike="noStrike" kern="1200" cap="none" spc="0" normalizeH="0" baseline="0" noProof="0" dirty="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3093438422"/>
      </p:ext>
    </p:extLst>
  </p:cSld>
  <p:clrMapOvr>
    <a:masterClrMapping/>
  </p:clrMapOvr>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624125B8-B488-5982-3884-6E8A3D467212}"/>
              </a:ext>
            </a:extLst>
          </p:cNvPr>
          <p:cNvPicPr>
            <a:picLocks noChangeAspect="1"/>
          </p:cNvPicPr>
          <p:nvPr/>
        </p:nvPicPr>
        <p:blipFill>
          <a:blip r:embed="rId4"/>
          <a:stretch>
            <a:fillRect/>
          </a:stretch>
        </p:blipFill>
        <p:spPr>
          <a:xfrm>
            <a:off x="410275" y="483282"/>
            <a:ext cx="5188449" cy="4995620"/>
          </a:xfrm>
          <a:prstGeom prst="rect">
            <a:avLst/>
          </a:prstGeom>
        </p:spPr>
      </p:pic>
      <p:sp>
        <p:nvSpPr>
          <p:cNvPr id="7" name="TextBox 6">
            <a:extLst>
              <a:ext uri="{FF2B5EF4-FFF2-40B4-BE49-F238E27FC236}">
                <a16:creationId xmlns:a16="http://schemas.microsoft.com/office/drawing/2014/main" id="{41144D98-D187-B583-BA18-26E3FFC11F0F}"/>
              </a:ext>
            </a:extLst>
          </p:cNvPr>
          <p:cNvSpPr txBox="1"/>
          <p:nvPr/>
        </p:nvSpPr>
        <p:spPr>
          <a:xfrm>
            <a:off x="103037" y="5631665"/>
            <a:ext cx="5927373" cy="1220512"/>
          </a:xfrm>
          <a:prstGeom prst="rect">
            <a:avLst/>
          </a:prstGeom>
          <a:noFill/>
        </p:spPr>
        <p:txBody>
          <a:bodyPr wrap="square" numCol="3">
            <a:spAutoFit/>
          </a:bodyPr>
          <a:lstStyle/>
          <a:p>
            <a:r>
              <a:rPr lang="en-US" sz="2400" dirty="0"/>
              <a:t>Kor: </a:t>
            </a:r>
            <a:r>
              <a:rPr lang="en-US" sz="2400" b="1" dirty="0"/>
              <a:t>ta</a:t>
            </a:r>
          </a:p>
          <a:p>
            <a:r>
              <a:rPr lang="en-US" sz="2400" dirty="0"/>
              <a:t>Jap: </a:t>
            </a:r>
            <a:r>
              <a:rPr lang="en-US" sz="2400" b="1" dirty="0"/>
              <a:t>ta</a:t>
            </a:r>
          </a:p>
          <a:p>
            <a:endParaRPr lang="en-US" sz="2400" dirty="0"/>
          </a:p>
          <a:p>
            <a:r>
              <a:rPr lang="en-US" sz="2400" dirty="0"/>
              <a:t>Viet: </a:t>
            </a:r>
            <a:r>
              <a:rPr lang="vi-VN" sz="2400" b="1" dirty="0">
                <a:latin typeface="Aptos" panose="020B0004020202020204" pitchFamily="34" charset="0"/>
              </a:rPr>
              <a:t>đỏa  </a:t>
            </a:r>
            <a:endParaRPr lang="en-US" sz="2400" b="1" dirty="0">
              <a:latin typeface="Aptos" panose="020B0004020202020204" pitchFamily="34" charset="0"/>
            </a:endParaRPr>
          </a:p>
          <a:p>
            <a:r>
              <a:rPr lang="en-US" sz="2400" dirty="0"/>
              <a:t>Man: </a:t>
            </a:r>
            <a:r>
              <a:rPr lang="en-US" sz="2400" b="1" dirty="0">
                <a:ea typeface="DengXian" panose="02010600030101010101" pitchFamily="2" charset="-122"/>
              </a:rPr>
              <a:t>d</a:t>
            </a:r>
            <a:r>
              <a:rPr lang="en-US" altLang="zh-TW" sz="2400" b="1" dirty="0">
                <a:ea typeface="DengXian" panose="02010600030101010101" pitchFamily="2" charset="-122"/>
              </a:rPr>
              <a:t>uǒ</a:t>
            </a:r>
          </a:p>
          <a:p>
            <a:endParaRPr lang="en-US" sz="2400" dirty="0"/>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24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菩 提 薩 </a:t>
            </a:r>
            <a:r>
              <a:rPr kumimoji="0" lang="zh-TW" altLang="en-US" sz="2400" b="1" i="0" u="none" strike="noStrike" kern="1200" cap="none" spc="0" normalizeH="0" baseline="0" noProof="0" dirty="0">
                <a:ln>
                  <a:noFill/>
                </a:ln>
                <a:solidFill>
                  <a:prstClr val="black"/>
                </a:solidFill>
                <a:effectLst/>
                <a:highlight>
                  <a:srgbClr val="00FF00"/>
                </a:highlight>
                <a:uLnTx/>
                <a:uFillTx/>
                <a:latin typeface="DengXian" panose="02010600030101010101" pitchFamily="2" charset="-122"/>
                <a:ea typeface="DengXian" panose="02010600030101010101" pitchFamily="2" charset="-122"/>
                <a:cs typeface="+mn-cs"/>
              </a:rPr>
              <a:t>埵</a:t>
            </a:r>
            <a:endParaRPr lang="en-US" altLang="zh-TW" sz="2400" b="1" dirty="0">
              <a:solidFill>
                <a:prstClr val="black"/>
              </a:solidFill>
              <a:highlight>
                <a:srgbClr val="00FF00"/>
              </a:highlight>
              <a:latin typeface="DengXian" panose="02010600030101010101" pitchFamily="2" charset="-122"/>
              <a:ea typeface="DengXian" panose="02010600030101010101" pitchFamily="2" charset="-122"/>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zh-TW" sz="2000" b="1" i="0" u="none" strike="noStrike" kern="1200" cap="none" spc="0" normalizeH="0" baseline="0" noProof="0" dirty="0" err="1">
                <a:ln>
                  <a:noFill/>
                </a:ln>
                <a:solidFill>
                  <a:prstClr val="black"/>
                </a:solidFill>
                <a:effectLst/>
                <a:uLnTx/>
                <a:uFillTx/>
                <a:latin typeface="DengXian" panose="02010600030101010101" pitchFamily="2" charset="-122"/>
                <a:ea typeface="DengXian" panose="02010600030101010101" pitchFamily="2" charset="-122"/>
                <a:cs typeface="+mn-cs"/>
              </a:rPr>
              <a:t>bo</a:t>
            </a:r>
            <a:r>
              <a:rPr kumimoji="0" lang="en-US" altLang="zh-TW" sz="20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-ri-</a:t>
            </a:r>
            <a:r>
              <a:rPr kumimoji="0" lang="en-US" altLang="zh-TW" sz="2000" b="1" i="0" u="none" strike="noStrike" kern="1200" cap="none" spc="0" normalizeH="0" baseline="0" noProof="0" dirty="0" err="1">
                <a:ln>
                  <a:noFill/>
                </a:ln>
                <a:solidFill>
                  <a:prstClr val="black"/>
                </a:solidFill>
                <a:effectLst/>
                <a:uLnTx/>
                <a:uFillTx/>
                <a:latin typeface="DengXian" panose="02010600030101010101" pitchFamily="2" charset="-122"/>
                <a:ea typeface="DengXian" panose="02010600030101010101" pitchFamily="2" charset="-122"/>
                <a:cs typeface="+mn-cs"/>
              </a:rPr>
              <a:t>sal</a:t>
            </a:r>
            <a:r>
              <a:rPr kumimoji="0" lang="en-US" altLang="zh-TW" sz="20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a:t>
            </a:r>
            <a:r>
              <a:rPr kumimoji="0" lang="en-US" altLang="zh-TW" sz="2000" b="1" i="0" u="none" strike="noStrike" kern="1200" cap="none" spc="0" normalizeH="0" baseline="0" noProof="0" dirty="0">
                <a:ln>
                  <a:noFill/>
                </a:ln>
                <a:solidFill>
                  <a:prstClr val="black"/>
                </a:solidFill>
                <a:effectLst/>
                <a:highlight>
                  <a:srgbClr val="00FF00"/>
                </a:highlight>
                <a:uLnTx/>
                <a:uFillTx/>
                <a:latin typeface="DengXian" panose="02010600030101010101" pitchFamily="2" charset="-122"/>
                <a:ea typeface="DengXian" panose="02010600030101010101" pitchFamily="2" charset="-122"/>
                <a:cs typeface="+mn-cs"/>
              </a:rPr>
              <a:t>ta</a:t>
            </a:r>
          </a:p>
        </p:txBody>
      </p:sp>
      <p:sp>
        <p:nvSpPr>
          <p:cNvPr id="8" name="TextBox 7">
            <a:extLst>
              <a:ext uri="{FF2B5EF4-FFF2-40B4-BE49-F238E27FC236}">
                <a16:creationId xmlns:a16="http://schemas.microsoft.com/office/drawing/2014/main" id="{006168ED-1F1C-975A-9984-5C0C240BC4E0}"/>
              </a:ext>
            </a:extLst>
          </p:cNvPr>
          <p:cNvSpPr txBox="1"/>
          <p:nvPr/>
        </p:nvSpPr>
        <p:spPr>
          <a:xfrm>
            <a:off x="7466617" y="135839"/>
            <a:ext cx="4224760" cy="369332"/>
          </a:xfrm>
          <a:prstGeom prst="rect">
            <a:avLst/>
          </a:prstGeom>
          <a:noFill/>
        </p:spPr>
        <p:txBody>
          <a:bodyPr wrap="square" rtlCol="0">
            <a:spAutoFit/>
          </a:bodyPr>
          <a:lstStyle/>
          <a:p>
            <a:r>
              <a:rPr lang="zh-TW" altLang="en-US" b="1" dirty="0">
                <a:latin typeface="DengXian" panose="02010600030101010101" pitchFamily="2" charset="-122"/>
                <a:ea typeface="DengXian" panose="02010600030101010101" pitchFamily="2" charset="-122"/>
              </a:rPr>
              <a:t>   無 所 得 故 菩 提 薩 </a:t>
            </a:r>
            <a:r>
              <a:rPr lang="zh-TW" altLang="en-US" b="1" dirty="0">
                <a:highlight>
                  <a:srgbClr val="00FFFF"/>
                </a:highlight>
                <a:latin typeface="DengXian" panose="02010600030101010101" pitchFamily="2" charset="-122"/>
                <a:ea typeface="DengXian" panose="02010600030101010101" pitchFamily="2" charset="-122"/>
              </a:rPr>
              <a:t>埵</a:t>
            </a:r>
            <a:r>
              <a:rPr lang="zh-TW" altLang="en-US" b="1" dirty="0">
                <a:latin typeface="DengXian" panose="02010600030101010101" pitchFamily="2" charset="-122"/>
                <a:ea typeface="DengXian" panose="02010600030101010101" pitchFamily="2" charset="-122"/>
              </a:rPr>
              <a:t> 依       </a:t>
            </a:r>
            <a:r>
              <a:rPr lang="en-US" altLang="zh-TW" b="1" dirty="0">
                <a:solidFill>
                  <a:srgbClr val="FF0000"/>
                </a:solidFill>
                <a:latin typeface="DengXian" panose="02010600030101010101" pitchFamily="2" charset="-122"/>
                <a:ea typeface="DengXian" panose="02010600030101010101" pitchFamily="2" charset="-122"/>
              </a:rPr>
              <a:t>17</a:t>
            </a:r>
            <a:endParaRPr lang="en-US" b="1" dirty="0">
              <a:solidFill>
                <a:srgbClr val="FF0000"/>
              </a:solidFill>
              <a:ea typeface="DengXian" panose="02010600030101010101" pitchFamily="2" charset="-122"/>
            </a:endParaRPr>
          </a:p>
        </p:txBody>
      </p:sp>
      <p:sp>
        <p:nvSpPr>
          <p:cNvPr id="9" name="Rectangle 8">
            <a:extLst>
              <a:ext uri="{FF2B5EF4-FFF2-40B4-BE49-F238E27FC236}">
                <a16:creationId xmlns:a16="http://schemas.microsoft.com/office/drawing/2014/main" id="{7B84E0A4-1235-DE0D-E1A7-49DD89182971}"/>
              </a:ext>
            </a:extLst>
          </p:cNvPr>
          <p:cNvSpPr/>
          <p:nvPr/>
        </p:nvSpPr>
        <p:spPr>
          <a:xfrm>
            <a:off x="7407348" y="135839"/>
            <a:ext cx="4054549" cy="369332"/>
          </a:xfrm>
          <a:prstGeom prst="rect">
            <a:avLst/>
          </a:prstGeom>
          <a:no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a:extLst>
              <a:ext uri="{FF2B5EF4-FFF2-40B4-BE49-F238E27FC236}">
                <a16:creationId xmlns:a16="http://schemas.microsoft.com/office/drawing/2014/main" id="{B48A7339-7EA4-680A-1737-734A3B6B2CE3}"/>
              </a:ext>
            </a:extLst>
          </p:cNvPr>
          <p:cNvSpPr/>
          <p:nvPr/>
        </p:nvSpPr>
        <p:spPr>
          <a:xfrm>
            <a:off x="103038" y="5631663"/>
            <a:ext cx="5556982" cy="853443"/>
          </a:xfrm>
          <a:prstGeom prst="rect">
            <a:avLst/>
          </a:prstGeom>
          <a:noFill/>
          <a:ln w="5715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Oval 10">
            <a:extLst>
              <a:ext uri="{FF2B5EF4-FFF2-40B4-BE49-F238E27FC236}">
                <a16:creationId xmlns:a16="http://schemas.microsoft.com/office/drawing/2014/main" id="{ECE1D72F-4D8A-F52D-E49B-3ED2B93857F3}"/>
              </a:ext>
            </a:extLst>
          </p:cNvPr>
          <p:cNvSpPr/>
          <p:nvPr/>
        </p:nvSpPr>
        <p:spPr>
          <a:xfrm>
            <a:off x="5821653" y="575644"/>
            <a:ext cx="771625" cy="771625"/>
          </a:xfrm>
          <a:prstGeom prst="ellipse">
            <a:avLst/>
          </a:prstGeom>
          <a:solidFill>
            <a:srgbClr val="FFFF00"/>
          </a:solidFill>
          <a:ln w="38100">
            <a:solidFill>
              <a:srgbClr val="7030A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TextBox 11">
            <a:extLst>
              <a:ext uri="{FF2B5EF4-FFF2-40B4-BE49-F238E27FC236}">
                <a16:creationId xmlns:a16="http://schemas.microsoft.com/office/drawing/2014/main" id="{72F00494-00FC-F184-552F-A470451F6211}"/>
              </a:ext>
            </a:extLst>
          </p:cNvPr>
          <p:cNvSpPr txBox="1"/>
          <p:nvPr/>
        </p:nvSpPr>
        <p:spPr>
          <a:xfrm>
            <a:off x="5913687" y="693374"/>
            <a:ext cx="601347" cy="523220"/>
          </a:xfrm>
          <a:prstGeom prst="rect">
            <a:avLst/>
          </a:prstGeom>
          <a:noFill/>
        </p:spPr>
        <p:txBody>
          <a:bodyPr wrap="square" rtlCol="0">
            <a:spAutoFit/>
          </a:bodyPr>
          <a:lstStyle/>
          <a:p>
            <a:r>
              <a:rPr lang="en-US" sz="2800" b="1" dirty="0"/>
              <a:t>80</a:t>
            </a:r>
          </a:p>
        </p:txBody>
      </p:sp>
      <p:sp>
        <p:nvSpPr>
          <p:cNvPr id="13" name="TextBox 12">
            <a:extLst>
              <a:ext uri="{FF2B5EF4-FFF2-40B4-BE49-F238E27FC236}">
                <a16:creationId xmlns:a16="http://schemas.microsoft.com/office/drawing/2014/main" id="{8CA6F9D5-A34F-FEB0-689F-F4A94D3D9B87}"/>
              </a:ext>
            </a:extLst>
          </p:cNvPr>
          <p:cNvSpPr txBox="1"/>
          <p:nvPr/>
        </p:nvSpPr>
        <p:spPr>
          <a:xfrm>
            <a:off x="6011687" y="5478902"/>
            <a:ext cx="6077275" cy="1193903"/>
          </a:xfrm>
          <a:prstGeom prst="rect">
            <a:avLst/>
          </a:prstGeom>
          <a:noFill/>
        </p:spPr>
        <p:txBody>
          <a:bodyPr wrap="square" numCol="3">
            <a:spAutoFit/>
          </a:bodyPr>
          <a:lstStyle/>
          <a:p>
            <a:r>
              <a:rPr lang="en-US" altLang="ja-JP" sz="1400" dirty="0">
                <a:ea typeface="DengXian" panose="02010600030101010101" pitchFamily="2" charset="-122"/>
              </a:rPr>
              <a:t>• </a:t>
            </a:r>
            <a:r>
              <a:rPr lang="en-US" altLang="zh-TW" sz="1400" dirty="0"/>
              <a:t>Hanja: </a:t>
            </a:r>
            <a:r>
              <a:rPr lang="zh-TW" altLang="en-US" sz="1400" dirty="0">
                <a:ea typeface="DengXian" panose="02010600030101010101" pitchFamily="2" charset="-122"/>
              </a:rPr>
              <a:t> 埵       </a:t>
            </a:r>
            <a:endParaRPr lang="en-US" altLang="zh-TW" sz="1400" dirty="0">
              <a:ea typeface="DengXian" panose="02010600030101010101" pitchFamily="2" charset="-122"/>
            </a:endParaRPr>
          </a:p>
          <a:p>
            <a:r>
              <a:rPr lang="en-US" altLang="zh-TW" sz="1400" dirty="0">
                <a:ea typeface="DengXian" panose="02010600030101010101" pitchFamily="2" charset="-122"/>
              </a:rPr>
              <a:t>• Korean: ta (</a:t>
            </a:r>
            <a:r>
              <a:rPr lang="ko-KR" altLang="en-US" sz="1400" dirty="0">
                <a:latin typeface="+mn-ea"/>
              </a:rPr>
              <a:t>타</a:t>
            </a:r>
            <a:r>
              <a:rPr lang="en-US" altLang="ko-KR" sz="1400" dirty="0">
                <a:ea typeface="DengXian" panose="02010600030101010101" pitchFamily="2" charset="-122"/>
              </a:rPr>
              <a:t>)       </a:t>
            </a:r>
          </a:p>
          <a:p>
            <a:r>
              <a:rPr lang="en-US" altLang="ko-KR" sz="1400" dirty="0">
                <a:ea typeface="DengXian" panose="02010600030101010101" pitchFamily="2" charset="-122"/>
              </a:rPr>
              <a:t>• </a:t>
            </a:r>
            <a:r>
              <a:rPr lang="en-US" altLang="zh-TW" sz="1400" dirty="0">
                <a:ea typeface="DengXian" panose="02010600030101010101" pitchFamily="2" charset="-122"/>
              </a:rPr>
              <a:t>strokes: 11      </a:t>
            </a:r>
          </a:p>
          <a:p>
            <a:r>
              <a:rPr lang="en-US" altLang="zh-TW" sz="1400" dirty="0">
                <a:ea typeface="DengXian" panose="02010600030101010101" pitchFamily="2" charset="-122"/>
              </a:rPr>
              <a:t>• radical: 32+8 (</a:t>
            </a:r>
            <a:r>
              <a:rPr lang="zh-TW" altLang="en-US" sz="1400" dirty="0">
                <a:ea typeface="DengXian" panose="02010600030101010101" pitchFamily="2" charset="-122"/>
              </a:rPr>
              <a:t>土</a:t>
            </a:r>
            <a:r>
              <a:rPr lang="en-US" altLang="zh-TW" sz="1400" dirty="0">
                <a:ea typeface="DengXian" panose="02010600030101010101" pitchFamily="2" charset="-122"/>
              </a:rPr>
              <a:t>)</a:t>
            </a:r>
          </a:p>
          <a:p>
            <a:r>
              <a:rPr lang="en-US" altLang="zh-TW" sz="1400" dirty="0">
                <a:ea typeface="DengXian" panose="02010600030101010101" pitchFamily="2" charset="-122"/>
              </a:rPr>
              <a:t>• Japanese: ta, </a:t>
            </a:r>
            <a:r>
              <a:rPr lang="ja-JP" altLang="en-US" sz="1400" dirty="0">
                <a:ea typeface="DengXian" panose="02010600030101010101" pitchFamily="2" charset="-122"/>
              </a:rPr>
              <a:t>た     </a:t>
            </a:r>
            <a:endParaRPr lang="en-US" altLang="ja-JP" sz="1400" dirty="0">
              <a:ea typeface="DengXian" panose="02010600030101010101" pitchFamily="2" charset="-122"/>
            </a:endParaRPr>
          </a:p>
          <a:p>
            <a:r>
              <a:rPr lang="en-US" altLang="ja-JP" sz="1400" dirty="0">
                <a:ea typeface="DengXian" panose="02010600030101010101" pitchFamily="2" charset="-122"/>
              </a:rPr>
              <a:t>• </a:t>
            </a:r>
            <a:r>
              <a:rPr lang="en-US" altLang="zh-TW" sz="1400" dirty="0">
                <a:ea typeface="DengXian" panose="02010600030101010101" pitchFamily="2" charset="-122"/>
              </a:rPr>
              <a:t>JLPT: NX</a:t>
            </a:r>
          </a:p>
          <a:p>
            <a:r>
              <a:rPr lang="en-US" altLang="zh-TW" sz="1400" dirty="0">
                <a:ea typeface="DengXian" panose="02010600030101010101" pitchFamily="2" charset="-122"/>
              </a:rPr>
              <a:t>• meaning: phonetic; hard soil</a:t>
            </a:r>
          </a:p>
          <a:p>
            <a:r>
              <a:rPr lang="en-US" altLang="zh-TW" sz="1400" dirty="0">
                <a:ea typeface="DengXian" panose="02010600030101010101" pitchFamily="2" charset="-122"/>
              </a:rPr>
              <a:t>• pinyin: duǒ</a:t>
            </a:r>
          </a:p>
          <a:p>
            <a:r>
              <a:rPr lang="en-US" altLang="zh-TW" sz="1400" dirty="0">
                <a:ea typeface="DengXian" panose="02010600030101010101" pitchFamily="2" charset="-122"/>
              </a:rPr>
              <a:t>• 1 location: </a:t>
            </a:r>
            <a:r>
              <a:rPr lang="en-US" altLang="zh-TW" sz="1400" dirty="0" err="1">
                <a:ea typeface="DengXian" panose="02010600030101010101" pitchFamily="2" charset="-122"/>
              </a:rPr>
              <a:t>XuanZang</a:t>
            </a:r>
            <a:endParaRPr lang="en-US" altLang="zh-TW" sz="1400" dirty="0">
              <a:ea typeface="DengXian" panose="02010600030101010101" pitchFamily="2" charset="-122"/>
            </a:endParaRPr>
          </a:p>
          <a:p>
            <a:r>
              <a:rPr lang="en-US" altLang="zh-TW" sz="1400" dirty="0">
                <a:ea typeface="DengXian" panose="02010600030101010101" pitchFamily="2" charset="-122"/>
              </a:rPr>
              <a:t>• comp: </a:t>
            </a:r>
            <a:r>
              <a:rPr lang="zh-TW" altLang="en-US" sz="1400" dirty="0">
                <a:ea typeface="DengXian" panose="02010600030101010101" pitchFamily="2" charset="-122"/>
              </a:rPr>
              <a:t>土 </a:t>
            </a:r>
            <a:r>
              <a:rPr lang="en-US" altLang="zh-TW" sz="1400" dirty="0">
                <a:ea typeface="DengXian" panose="02010600030101010101" pitchFamily="2" charset="-122"/>
              </a:rPr>
              <a:t>+ </a:t>
            </a:r>
            <a:r>
              <a:rPr lang="zh-TW" altLang="en-US" sz="1400" dirty="0">
                <a:ea typeface="DengXian" panose="02010600030101010101" pitchFamily="2" charset="-122"/>
              </a:rPr>
              <a:t>垂</a:t>
            </a:r>
            <a:endParaRPr lang="en-US" altLang="zh-TW" sz="1400" dirty="0">
              <a:ea typeface="DengXian" panose="02010600030101010101" pitchFamily="2" charset="-122"/>
            </a:endParaRPr>
          </a:p>
          <a:p>
            <a:r>
              <a:rPr lang="en-US" altLang="zh-TW" sz="1400" dirty="0">
                <a:ea typeface="DengXian" panose="02010600030101010101" pitchFamily="2" charset="-122"/>
              </a:rPr>
              <a:t>• sub: </a:t>
            </a:r>
            <a:r>
              <a:rPr lang="zh-TW" altLang="en-US" sz="1400" dirty="0">
                <a:ea typeface="DengXian" panose="02010600030101010101" pitchFamily="2" charset="-122"/>
              </a:rPr>
              <a:t>千廾士</a:t>
            </a:r>
            <a:endParaRPr lang="en-US" altLang="zh-TW" sz="1400" dirty="0">
              <a:ea typeface="DengXian" panose="02010600030101010101" pitchFamily="2" charset="-122"/>
            </a:endParaRPr>
          </a:p>
          <a:p>
            <a:endParaRPr lang="en-US" altLang="zh-TW" sz="1400" dirty="0">
              <a:ea typeface="DengXian" panose="02010600030101010101" pitchFamily="2" charset="-122"/>
            </a:endParaRPr>
          </a:p>
          <a:p>
            <a:endParaRPr lang="en-US" sz="1400" dirty="0">
              <a:ea typeface="DengXian" panose="02010600030101010101" pitchFamily="2" charset="-122"/>
            </a:endParaRPr>
          </a:p>
        </p:txBody>
      </p:sp>
      <p:sp>
        <p:nvSpPr>
          <p:cNvPr id="14" name="Rectangle 13">
            <a:extLst>
              <a:ext uri="{FF2B5EF4-FFF2-40B4-BE49-F238E27FC236}">
                <a16:creationId xmlns:a16="http://schemas.microsoft.com/office/drawing/2014/main" id="{89729769-BC1D-9402-10CE-C3BBD1DD1E13}"/>
              </a:ext>
            </a:extLst>
          </p:cNvPr>
          <p:cNvSpPr/>
          <p:nvPr/>
        </p:nvSpPr>
        <p:spPr>
          <a:xfrm>
            <a:off x="5911702" y="5408428"/>
            <a:ext cx="6177261" cy="1385912"/>
          </a:xfrm>
          <a:prstGeom prst="rect">
            <a:avLst/>
          </a:prstGeom>
          <a:no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5" name="2024_11_11_084939">
            <a:hlinkClick r:id="" action="ppaction://media"/>
            <a:extLst>
              <a:ext uri="{FF2B5EF4-FFF2-40B4-BE49-F238E27FC236}">
                <a16:creationId xmlns:a16="http://schemas.microsoft.com/office/drawing/2014/main" id="{5296CA60-EDDC-067C-7FCE-A6DECA0BF205}"/>
              </a:ext>
            </a:extLst>
          </p:cNvPr>
          <p:cNvPicPr>
            <a:picLocks noChangeAspect="1"/>
          </p:cNvPicPr>
          <p:nvPr>
            <a:videoFile r:link="rId2"/>
            <p:extLst>
              <p:ext uri="{DAA4B4D4-6D71-4841-9C94-3DE7FCFB9230}">
                <p14:media xmlns:p14="http://schemas.microsoft.com/office/powerpoint/2010/main" r:embed="rId1"/>
              </p:ext>
            </p:extLst>
          </p:nvPr>
        </p:nvPicPr>
        <p:blipFill>
          <a:blip r:embed="rId5"/>
          <a:stretch>
            <a:fillRect/>
          </a:stretch>
        </p:blipFill>
        <p:spPr>
          <a:xfrm>
            <a:off x="7095331" y="575644"/>
            <a:ext cx="4803443" cy="4739397"/>
          </a:xfrm>
          <a:prstGeom prst="rect">
            <a:avLst/>
          </a:prstGeom>
        </p:spPr>
      </p:pic>
      <p:cxnSp>
        <p:nvCxnSpPr>
          <p:cNvPr id="17" name="Straight Arrow Connector 16">
            <a:extLst>
              <a:ext uri="{FF2B5EF4-FFF2-40B4-BE49-F238E27FC236}">
                <a16:creationId xmlns:a16="http://schemas.microsoft.com/office/drawing/2014/main" id="{7E39314C-17E1-413A-A8B8-6E269B4A45B5}"/>
              </a:ext>
            </a:extLst>
          </p:cNvPr>
          <p:cNvCxnSpPr/>
          <p:nvPr/>
        </p:nvCxnSpPr>
        <p:spPr>
          <a:xfrm>
            <a:off x="677119" y="2193403"/>
            <a:ext cx="1406324" cy="0"/>
          </a:xfrm>
          <a:prstGeom prst="straightConnector1">
            <a:avLst/>
          </a:prstGeom>
          <a:ln>
            <a:tailEnd type="triangle"/>
          </a:ln>
        </p:spPr>
        <p:style>
          <a:lnRef idx="2">
            <a:schemeClr val="accent1"/>
          </a:lnRef>
          <a:fillRef idx="0">
            <a:schemeClr val="accent1"/>
          </a:fillRef>
          <a:effectRef idx="1">
            <a:schemeClr val="accent1"/>
          </a:effectRef>
          <a:fontRef idx="minor">
            <a:schemeClr val="tx1"/>
          </a:fontRef>
        </p:style>
      </p:cxnSp>
      <p:cxnSp>
        <p:nvCxnSpPr>
          <p:cNvPr id="19" name="Straight Arrow Connector 18">
            <a:extLst>
              <a:ext uri="{FF2B5EF4-FFF2-40B4-BE49-F238E27FC236}">
                <a16:creationId xmlns:a16="http://schemas.microsoft.com/office/drawing/2014/main" id="{C5DA64B7-09E9-F349-91C1-E8A4A7D508F7}"/>
              </a:ext>
            </a:extLst>
          </p:cNvPr>
          <p:cNvCxnSpPr/>
          <p:nvPr/>
        </p:nvCxnSpPr>
        <p:spPr>
          <a:xfrm>
            <a:off x="1441048" y="937549"/>
            <a:ext cx="0" cy="2997843"/>
          </a:xfrm>
          <a:prstGeom prst="straightConnector1">
            <a:avLst/>
          </a:prstGeom>
          <a:ln>
            <a:tailEnd type="triangle"/>
          </a:ln>
        </p:spPr>
        <p:style>
          <a:lnRef idx="2">
            <a:schemeClr val="accent1"/>
          </a:lnRef>
          <a:fillRef idx="0">
            <a:schemeClr val="accent1"/>
          </a:fillRef>
          <a:effectRef idx="1">
            <a:schemeClr val="accent1"/>
          </a:effectRef>
          <a:fontRef idx="minor">
            <a:schemeClr val="tx1"/>
          </a:fontRef>
        </p:style>
      </p:cxnSp>
      <p:cxnSp>
        <p:nvCxnSpPr>
          <p:cNvPr id="21" name="Straight Arrow Connector 20">
            <a:extLst>
              <a:ext uri="{FF2B5EF4-FFF2-40B4-BE49-F238E27FC236}">
                <a16:creationId xmlns:a16="http://schemas.microsoft.com/office/drawing/2014/main" id="{99652D24-2B08-262F-AE58-93FBD479C23E}"/>
              </a:ext>
            </a:extLst>
          </p:cNvPr>
          <p:cNvCxnSpPr/>
          <p:nvPr/>
        </p:nvCxnSpPr>
        <p:spPr>
          <a:xfrm flipV="1">
            <a:off x="740780" y="4039565"/>
            <a:ext cx="1267428" cy="428263"/>
          </a:xfrm>
          <a:prstGeom prst="straightConnector1">
            <a:avLst/>
          </a:prstGeom>
          <a:ln>
            <a:tailEnd type="triangle"/>
          </a:ln>
        </p:spPr>
        <p:style>
          <a:lnRef idx="2">
            <a:schemeClr val="accent1"/>
          </a:lnRef>
          <a:fillRef idx="0">
            <a:schemeClr val="accent1"/>
          </a:fillRef>
          <a:effectRef idx="1">
            <a:schemeClr val="accent1"/>
          </a:effectRef>
          <a:fontRef idx="minor">
            <a:schemeClr val="tx1"/>
          </a:fontRef>
        </p:style>
      </p:cxnSp>
      <p:cxnSp>
        <p:nvCxnSpPr>
          <p:cNvPr id="25" name="Straight Arrow Connector 24">
            <a:extLst>
              <a:ext uri="{FF2B5EF4-FFF2-40B4-BE49-F238E27FC236}">
                <a16:creationId xmlns:a16="http://schemas.microsoft.com/office/drawing/2014/main" id="{42B40481-E3C1-44B7-336A-EDA5CC01B86E}"/>
              </a:ext>
            </a:extLst>
          </p:cNvPr>
          <p:cNvCxnSpPr/>
          <p:nvPr/>
        </p:nvCxnSpPr>
        <p:spPr>
          <a:xfrm flipH="1">
            <a:off x="2650603" y="1008150"/>
            <a:ext cx="2304040" cy="276640"/>
          </a:xfrm>
          <a:prstGeom prst="straightConnector1">
            <a:avLst/>
          </a:prstGeom>
          <a:ln>
            <a:tailEnd type="triangle"/>
          </a:ln>
        </p:spPr>
        <p:style>
          <a:lnRef idx="2">
            <a:schemeClr val="accent1"/>
          </a:lnRef>
          <a:fillRef idx="0">
            <a:schemeClr val="accent1"/>
          </a:fillRef>
          <a:effectRef idx="1">
            <a:schemeClr val="accent1"/>
          </a:effectRef>
          <a:fontRef idx="minor">
            <a:schemeClr val="tx1"/>
          </a:fontRef>
        </p:style>
      </p:cxnSp>
      <p:cxnSp>
        <p:nvCxnSpPr>
          <p:cNvPr id="27" name="Straight Arrow Connector 26">
            <a:extLst>
              <a:ext uri="{FF2B5EF4-FFF2-40B4-BE49-F238E27FC236}">
                <a16:creationId xmlns:a16="http://schemas.microsoft.com/office/drawing/2014/main" id="{4BB2E924-4662-BE08-E5F1-12DF78F35D21}"/>
              </a:ext>
            </a:extLst>
          </p:cNvPr>
          <p:cNvCxnSpPr/>
          <p:nvPr/>
        </p:nvCxnSpPr>
        <p:spPr>
          <a:xfrm>
            <a:off x="2471822" y="2077656"/>
            <a:ext cx="2723186" cy="0"/>
          </a:xfrm>
          <a:prstGeom prst="straightConnector1">
            <a:avLst/>
          </a:prstGeom>
          <a:ln>
            <a:tailEnd type="triangle"/>
          </a:ln>
        </p:spPr>
        <p:style>
          <a:lnRef idx="2">
            <a:schemeClr val="accent1"/>
          </a:lnRef>
          <a:fillRef idx="0">
            <a:schemeClr val="accent1"/>
          </a:fillRef>
          <a:effectRef idx="1">
            <a:schemeClr val="accent1"/>
          </a:effectRef>
          <a:fontRef idx="minor">
            <a:schemeClr val="tx1"/>
          </a:fontRef>
        </p:style>
      </p:cxnSp>
      <p:cxnSp>
        <p:nvCxnSpPr>
          <p:cNvPr id="29" name="Straight Arrow Connector 28">
            <a:extLst>
              <a:ext uri="{FF2B5EF4-FFF2-40B4-BE49-F238E27FC236}">
                <a16:creationId xmlns:a16="http://schemas.microsoft.com/office/drawing/2014/main" id="{0E33F6E3-4253-7ACE-455C-A8EC3F63E38F}"/>
              </a:ext>
            </a:extLst>
          </p:cNvPr>
          <p:cNvCxnSpPr/>
          <p:nvPr/>
        </p:nvCxnSpPr>
        <p:spPr>
          <a:xfrm>
            <a:off x="3842796" y="1347269"/>
            <a:ext cx="0" cy="3745592"/>
          </a:xfrm>
          <a:prstGeom prst="straightConnector1">
            <a:avLst/>
          </a:prstGeom>
          <a:ln>
            <a:tailEnd type="triangle"/>
          </a:ln>
        </p:spPr>
        <p:style>
          <a:lnRef idx="2">
            <a:schemeClr val="accent1"/>
          </a:lnRef>
          <a:fillRef idx="0">
            <a:schemeClr val="accent1"/>
          </a:fillRef>
          <a:effectRef idx="1">
            <a:schemeClr val="accent1"/>
          </a:effectRef>
          <a:fontRef idx="minor">
            <a:schemeClr val="tx1"/>
          </a:fontRef>
        </p:style>
      </p:cxnSp>
      <p:pic>
        <p:nvPicPr>
          <p:cNvPr id="31" name="Picture 30">
            <a:extLst>
              <a:ext uri="{FF2B5EF4-FFF2-40B4-BE49-F238E27FC236}">
                <a16:creationId xmlns:a16="http://schemas.microsoft.com/office/drawing/2014/main" id="{D72528B7-220B-3A97-06A3-C2B25DB748B8}"/>
              </a:ext>
            </a:extLst>
          </p:cNvPr>
          <p:cNvPicPr>
            <a:picLocks noChangeAspect="1"/>
          </p:cNvPicPr>
          <p:nvPr/>
        </p:nvPicPr>
        <p:blipFill>
          <a:blip r:embed="rId6"/>
          <a:stretch>
            <a:fillRect/>
          </a:stretch>
        </p:blipFill>
        <p:spPr>
          <a:xfrm>
            <a:off x="277363" y="152465"/>
            <a:ext cx="5316876" cy="5367580"/>
          </a:xfrm>
          <a:prstGeom prst="rect">
            <a:avLst/>
          </a:prstGeom>
        </p:spPr>
      </p:pic>
      <p:cxnSp>
        <p:nvCxnSpPr>
          <p:cNvPr id="33" name="Straight Arrow Connector 32">
            <a:extLst>
              <a:ext uri="{FF2B5EF4-FFF2-40B4-BE49-F238E27FC236}">
                <a16:creationId xmlns:a16="http://schemas.microsoft.com/office/drawing/2014/main" id="{EA97C957-2237-61EF-A06C-AE08214E0391}"/>
              </a:ext>
            </a:extLst>
          </p:cNvPr>
          <p:cNvCxnSpPr/>
          <p:nvPr/>
        </p:nvCxnSpPr>
        <p:spPr>
          <a:xfrm>
            <a:off x="596096" y="2118167"/>
            <a:ext cx="1290577" cy="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35" name="Straight Arrow Connector 34">
            <a:extLst>
              <a:ext uri="{FF2B5EF4-FFF2-40B4-BE49-F238E27FC236}">
                <a16:creationId xmlns:a16="http://schemas.microsoft.com/office/drawing/2014/main" id="{5E6D884F-B618-7070-390C-C4B2ADA46DC7}"/>
              </a:ext>
            </a:extLst>
          </p:cNvPr>
          <p:cNvCxnSpPr/>
          <p:nvPr/>
        </p:nvCxnSpPr>
        <p:spPr>
          <a:xfrm>
            <a:off x="1296365" y="839165"/>
            <a:ext cx="0" cy="3044141"/>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37" name="Straight Arrow Connector 36">
            <a:extLst>
              <a:ext uri="{FF2B5EF4-FFF2-40B4-BE49-F238E27FC236}">
                <a16:creationId xmlns:a16="http://schemas.microsoft.com/office/drawing/2014/main" id="{9EAA3AEF-9356-993A-D27E-2549E556E642}"/>
              </a:ext>
            </a:extLst>
          </p:cNvPr>
          <p:cNvCxnSpPr/>
          <p:nvPr/>
        </p:nvCxnSpPr>
        <p:spPr>
          <a:xfrm flipV="1">
            <a:off x="596096" y="3975904"/>
            <a:ext cx="1290577" cy="410901"/>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39" name="Straight Arrow Connector 38">
            <a:extLst>
              <a:ext uri="{FF2B5EF4-FFF2-40B4-BE49-F238E27FC236}">
                <a16:creationId xmlns:a16="http://schemas.microsoft.com/office/drawing/2014/main" id="{EC79CB91-CC91-E516-7A06-634B23BEE1F2}"/>
              </a:ext>
            </a:extLst>
          </p:cNvPr>
          <p:cNvCxnSpPr/>
          <p:nvPr/>
        </p:nvCxnSpPr>
        <p:spPr>
          <a:xfrm flipH="1">
            <a:off x="2569580" y="896406"/>
            <a:ext cx="2245488" cy="285923"/>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41" name="Straight Arrow Connector 40">
            <a:extLst>
              <a:ext uri="{FF2B5EF4-FFF2-40B4-BE49-F238E27FC236}">
                <a16:creationId xmlns:a16="http://schemas.microsoft.com/office/drawing/2014/main" id="{F46AC697-A24B-BD3A-8179-473FE7B53D74}"/>
              </a:ext>
            </a:extLst>
          </p:cNvPr>
          <p:cNvCxnSpPr/>
          <p:nvPr/>
        </p:nvCxnSpPr>
        <p:spPr>
          <a:xfrm>
            <a:off x="2393578" y="1996633"/>
            <a:ext cx="2653099" cy="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43" name="Straight Arrow Connector 42">
            <a:extLst>
              <a:ext uri="{FF2B5EF4-FFF2-40B4-BE49-F238E27FC236}">
                <a16:creationId xmlns:a16="http://schemas.microsoft.com/office/drawing/2014/main" id="{3109B9FD-301C-901D-C721-B8DFF2E2D5E0}"/>
              </a:ext>
            </a:extLst>
          </p:cNvPr>
          <p:cNvCxnSpPr>
            <a:cxnSpLocks/>
          </p:cNvCxnSpPr>
          <p:nvPr/>
        </p:nvCxnSpPr>
        <p:spPr>
          <a:xfrm>
            <a:off x="3692324" y="1182329"/>
            <a:ext cx="0" cy="369640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45" name="Straight Arrow Connector 44">
            <a:extLst>
              <a:ext uri="{FF2B5EF4-FFF2-40B4-BE49-F238E27FC236}">
                <a16:creationId xmlns:a16="http://schemas.microsoft.com/office/drawing/2014/main" id="{738653C4-EDFD-1565-5EF9-F012ECDDE00F}"/>
              </a:ext>
            </a:extLst>
          </p:cNvPr>
          <p:cNvCxnSpPr/>
          <p:nvPr/>
        </p:nvCxnSpPr>
        <p:spPr>
          <a:xfrm>
            <a:off x="2112322" y="3026643"/>
            <a:ext cx="3160004" cy="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47" name="Straight Arrow Connector 46">
            <a:extLst>
              <a:ext uri="{FF2B5EF4-FFF2-40B4-BE49-F238E27FC236}">
                <a16:creationId xmlns:a16="http://schemas.microsoft.com/office/drawing/2014/main" id="{0185B48D-D8BD-FB0F-3FA3-7E05AA84076E}"/>
              </a:ext>
            </a:extLst>
          </p:cNvPr>
          <p:cNvCxnSpPr/>
          <p:nvPr/>
        </p:nvCxnSpPr>
        <p:spPr>
          <a:xfrm>
            <a:off x="2935801" y="2291787"/>
            <a:ext cx="0" cy="1400537"/>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49" name="Straight Arrow Connector 48">
            <a:extLst>
              <a:ext uri="{FF2B5EF4-FFF2-40B4-BE49-F238E27FC236}">
                <a16:creationId xmlns:a16="http://schemas.microsoft.com/office/drawing/2014/main" id="{82BDB835-6D04-1EFD-B9C1-4891E108F339}"/>
              </a:ext>
            </a:extLst>
          </p:cNvPr>
          <p:cNvCxnSpPr/>
          <p:nvPr/>
        </p:nvCxnSpPr>
        <p:spPr>
          <a:xfrm>
            <a:off x="4519914" y="2297575"/>
            <a:ext cx="0" cy="1417898"/>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51" name="Straight Arrow Connector 50">
            <a:extLst>
              <a:ext uri="{FF2B5EF4-FFF2-40B4-BE49-F238E27FC236}">
                <a16:creationId xmlns:a16="http://schemas.microsoft.com/office/drawing/2014/main" id="{0405EBAC-4B2A-816A-7D49-9CFB15AA3486}"/>
              </a:ext>
            </a:extLst>
          </p:cNvPr>
          <p:cNvCxnSpPr/>
          <p:nvPr/>
        </p:nvCxnSpPr>
        <p:spPr>
          <a:xfrm>
            <a:off x="2291787" y="4097438"/>
            <a:ext cx="2903221" cy="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53" name="Straight Arrow Connector 52">
            <a:extLst>
              <a:ext uri="{FF2B5EF4-FFF2-40B4-BE49-F238E27FC236}">
                <a16:creationId xmlns:a16="http://schemas.microsoft.com/office/drawing/2014/main" id="{F2564D42-C0EE-26F0-EE67-9B571DEE77CD}"/>
              </a:ext>
            </a:extLst>
          </p:cNvPr>
          <p:cNvCxnSpPr/>
          <p:nvPr/>
        </p:nvCxnSpPr>
        <p:spPr>
          <a:xfrm>
            <a:off x="2471822" y="5040775"/>
            <a:ext cx="2534229" cy="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sp>
        <p:nvSpPr>
          <p:cNvPr id="55" name="TextBox 54">
            <a:extLst>
              <a:ext uri="{FF2B5EF4-FFF2-40B4-BE49-F238E27FC236}">
                <a16:creationId xmlns:a16="http://schemas.microsoft.com/office/drawing/2014/main" id="{B63FF0AD-186A-691E-8896-EC99837B86C2}"/>
              </a:ext>
            </a:extLst>
          </p:cNvPr>
          <p:cNvSpPr txBox="1"/>
          <p:nvPr/>
        </p:nvSpPr>
        <p:spPr>
          <a:xfrm>
            <a:off x="804441" y="410901"/>
            <a:ext cx="487439" cy="369332"/>
          </a:xfrm>
          <a:prstGeom prst="rect">
            <a:avLst/>
          </a:prstGeom>
          <a:noFill/>
        </p:spPr>
        <p:txBody>
          <a:bodyPr wrap="square" rtlCol="0">
            <a:spAutoFit/>
          </a:bodyPr>
          <a:lstStyle/>
          <a:p>
            <a:r>
              <a:rPr lang="en-US" b="1" dirty="0"/>
              <a:t>2</a:t>
            </a:r>
          </a:p>
        </p:txBody>
      </p:sp>
      <p:sp>
        <p:nvSpPr>
          <p:cNvPr id="56" name="TextBox 55">
            <a:extLst>
              <a:ext uri="{FF2B5EF4-FFF2-40B4-BE49-F238E27FC236}">
                <a16:creationId xmlns:a16="http://schemas.microsoft.com/office/drawing/2014/main" id="{542B9A7A-6289-E371-3235-9FB9B0D1C60A}"/>
              </a:ext>
            </a:extLst>
          </p:cNvPr>
          <p:cNvSpPr txBox="1"/>
          <p:nvPr/>
        </p:nvSpPr>
        <p:spPr>
          <a:xfrm>
            <a:off x="302388" y="1574157"/>
            <a:ext cx="496265" cy="369332"/>
          </a:xfrm>
          <a:prstGeom prst="rect">
            <a:avLst/>
          </a:prstGeom>
          <a:noFill/>
        </p:spPr>
        <p:txBody>
          <a:bodyPr wrap="square" rtlCol="0">
            <a:spAutoFit/>
          </a:bodyPr>
          <a:lstStyle/>
          <a:p>
            <a:r>
              <a:rPr lang="en-US" b="1" dirty="0"/>
              <a:t>1</a:t>
            </a:r>
          </a:p>
        </p:txBody>
      </p:sp>
      <p:sp>
        <p:nvSpPr>
          <p:cNvPr id="57" name="TextBox 56">
            <a:extLst>
              <a:ext uri="{FF2B5EF4-FFF2-40B4-BE49-F238E27FC236}">
                <a16:creationId xmlns:a16="http://schemas.microsoft.com/office/drawing/2014/main" id="{608C1CE0-C5A5-1657-9AC9-47942268EB2A}"/>
              </a:ext>
            </a:extLst>
          </p:cNvPr>
          <p:cNvSpPr txBox="1"/>
          <p:nvPr/>
        </p:nvSpPr>
        <p:spPr>
          <a:xfrm>
            <a:off x="302388" y="3823143"/>
            <a:ext cx="374731" cy="369332"/>
          </a:xfrm>
          <a:prstGeom prst="rect">
            <a:avLst/>
          </a:prstGeom>
          <a:noFill/>
        </p:spPr>
        <p:txBody>
          <a:bodyPr wrap="square" rtlCol="0">
            <a:spAutoFit/>
          </a:bodyPr>
          <a:lstStyle/>
          <a:p>
            <a:r>
              <a:rPr lang="en-US" b="1" dirty="0"/>
              <a:t>3</a:t>
            </a:r>
          </a:p>
        </p:txBody>
      </p:sp>
      <p:sp>
        <p:nvSpPr>
          <p:cNvPr id="58" name="TextBox 57">
            <a:extLst>
              <a:ext uri="{FF2B5EF4-FFF2-40B4-BE49-F238E27FC236}">
                <a16:creationId xmlns:a16="http://schemas.microsoft.com/office/drawing/2014/main" id="{03D87F53-FC99-51A6-6AAE-D0CD966D5EF3}"/>
              </a:ext>
            </a:extLst>
          </p:cNvPr>
          <p:cNvSpPr txBox="1"/>
          <p:nvPr/>
        </p:nvSpPr>
        <p:spPr>
          <a:xfrm>
            <a:off x="4479288" y="319321"/>
            <a:ext cx="526763" cy="369332"/>
          </a:xfrm>
          <a:prstGeom prst="rect">
            <a:avLst/>
          </a:prstGeom>
          <a:noFill/>
        </p:spPr>
        <p:txBody>
          <a:bodyPr wrap="square" rtlCol="0">
            <a:spAutoFit/>
          </a:bodyPr>
          <a:lstStyle/>
          <a:p>
            <a:r>
              <a:rPr lang="en-US" b="1" dirty="0"/>
              <a:t>4</a:t>
            </a:r>
          </a:p>
        </p:txBody>
      </p:sp>
      <p:sp>
        <p:nvSpPr>
          <p:cNvPr id="59" name="TextBox 58">
            <a:extLst>
              <a:ext uri="{FF2B5EF4-FFF2-40B4-BE49-F238E27FC236}">
                <a16:creationId xmlns:a16="http://schemas.microsoft.com/office/drawing/2014/main" id="{7256FB30-4B74-B398-F646-CE7F1506D2B2}"/>
              </a:ext>
            </a:extLst>
          </p:cNvPr>
          <p:cNvSpPr txBox="1"/>
          <p:nvPr/>
        </p:nvSpPr>
        <p:spPr>
          <a:xfrm>
            <a:off x="3906457" y="1304944"/>
            <a:ext cx="509286" cy="369332"/>
          </a:xfrm>
          <a:prstGeom prst="rect">
            <a:avLst/>
          </a:prstGeom>
          <a:noFill/>
        </p:spPr>
        <p:txBody>
          <a:bodyPr wrap="square" rtlCol="0">
            <a:spAutoFit/>
          </a:bodyPr>
          <a:lstStyle/>
          <a:p>
            <a:r>
              <a:rPr lang="en-US" b="1" dirty="0"/>
              <a:t>6</a:t>
            </a:r>
          </a:p>
        </p:txBody>
      </p:sp>
      <p:sp>
        <p:nvSpPr>
          <p:cNvPr id="60" name="TextBox 59">
            <a:extLst>
              <a:ext uri="{FF2B5EF4-FFF2-40B4-BE49-F238E27FC236}">
                <a16:creationId xmlns:a16="http://schemas.microsoft.com/office/drawing/2014/main" id="{C81959A2-07AD-9CEC-E71B-46EA8A9CD535}"/>
              </a:ext>
            </a:extLst>
          </p:cNvPr>
          <p:cNvSpPr txBox="1"/>
          <p:nvPr/>
        </p:nvSpPr>
        <p:spPr>
          <a:xfrm>
            <a:off x="2358391" y="1496039"/>
            <a:ext cx="411580" cy="378337"/>
          </a:xfrm>
          <a:prstGeom prst="rect">
            <a:avLst/>
          </a:prstGeom>
          <a:noFill/>
        </p:spPr>
        <p:txBody>
          <a:bodyPr wrap="square" rtlCol="0">
            <a:spAutoFit/>
          </a:bodyPr>
          <a:lstStyle/>
          <a:p>
            <a:r>
              <a:rPr lang="en-US" b="1" dirty="0"/>
              <a:t>5</a:t>
            </a:r>
          </a:p>
        </p:txBody>
      </p:sp>
      <p:sp>
        <p:nvSpPr>
          <p:cNvPr id="61" name="TextBox 60">
            <a:extLst>
              <a:ext uri="{FF2B5EF4-FFF2-40B4-BE49-F238E27FC236}">
                <a16:creationId xmlns:a16="http://schemas.microsoft.com/office/drawing/2014/main" id="{FA2AC920-F08F-7085-E7F5-4B7CD2317E67}"/>
              </a:ext>
            </a:extLst>
          </p:cNvPr>
          <p:cNvSpPr txBox="1"/>
          <p:nvPr/>
        </p:nvSpPr>
        <p:spPr>
          <a:xfrm>
            <a:off x="2091354" y="2550758"/>
            <a:ext cx="352402" cy="369332"/>
          </a:xfrm>
          <a:prstGeom prst="rect">
            <a:avLst/>
          </a:prstGeom>
          <a:noFill/>
        </p:spPr>
        <p:txBody>
          <a:bodyPr wrap="square" rtlCol="0">
            <a:spAutoFit/>
          </a:bodyPr>
          <a:lstStyle/>
          <a:p>
            <a:r>
              <a:rPr lang="en-US" b="1" dirty="0"/>
              <a:t>7</a:t>
            </a:r>
          </a:p>
        </p:txBody>
      </p:sp>
      <p:sp>
        <p:nvSpPr>
          <p:cNvPr id="62" name="TextBox 61">
            <a:extLst>
              <a:ext uri="{FF2B5EF4-FFF2-40B4-BE49-F238E27FC236}">
                <a16:creationId xmlns:a16="http://schemas.microsoft.com/office/drawing/2014/main" id="{229CB895-64DF-A3D2-819C-4CC6906F191B}"/>
              </a:ext>
            </a:extLst>
          </p:cNvPr>
          <p:cNvSpPr txBox="1"/>
          <p:nvPr/>
        </p:nvSpPr>
        <p:spPr>
          <a:xfrm>
            <a:off x="3094061" y="2212338"/>
            <a:ext cx="272176" cy="369332"/>
          </a:xfrm>
          <a:prstGeom prst="rect">
            <a:avLst/>
          </a:prstGeom>
          <a:noFill/>
        </p:spPr>
        <p:txBody>
          <a:bodyPr wrap="square" rtlCol="0">
            <a:spAutoFit/>
          </a:bodyPr>
          <a:lstStyle/>
          <a:p>
            <a:r>
              <a:rPr lang="en-US" b="1" dirty="0"/>
              <a:t>8</a:t>
            </a:r>
          </a:p>
        </p:txBody>
      </p:sp>
      <p:sp>
        <p:nvSpPr>
          <p:cNvPr id="63" name="TextBox 62">
            <a:extLst>
              <a:ext uri="{FF2B5EF4-FFF2-40B4-BE49-F238E27FC236}">
                <a16:creationId xmlns:a16="http://schemas.microsoft.com/office/drawing/2014/main" id="{DB691906-BFEF-5088-9A6D-7102B3F41ADE}"/>
              </a:ext>
            </a:extLst>
          </p:cNvPr>
          <p:cNvSpPr txBox="1"/>
          <p:nvPr/>
        </p:nvSpPr>
        <p:spPr>
          <a:xfrm>
            <a:off x="4696429" y="2212338"/>
            <a:ext cx="332829" cy="369332"/>
          </a:xfrm>
          <a:prstGeom prst="rect">
            <a:avLst/>
          </a:prstGeom>
          <a:noFill/>
        </p:spPr>
        <p:txBody>
          <a:bodyPr wrap="square" rtlCol="0">
            <a:spAutoFit/>
          </a:bodyPr>
          <a:lstStyle/>
          <a:p>
            <a:r>
              <a:rPr lang="en-US" b="1" dirty="0"/>
              <a:t>9</a:t>
            </a:r>
          </a:p>
        </p:txBody>
      </p:sp>
      <p:sp>
        <p:nvSpPr>
          <p:cNvPr id="64" name="TextBox 63">
            <a:extLst>
              <a:ext uri="{FF2B5EF4-FFF2-40B4-BE49-F238E27FC236}">
                <a16:creationId xmlns:a16="http://schemas.microsoft.com/office/drawing/2014/main" id="{94DF76A6-EC69-9D96-CDBA-F4E739D0B0AB}"/>
              </a:ext>
            </a:extLst>
          </p:cNvPr>
          <p:cNvSpPr txBox="1"/>
          <p:nvPr/>
        </p:nvSpPr>
        <p:spPr>
          <a:xfrm>
            <a:off x="2221552" y="3620729"/>
            <a:ext cx="509141" cy="369332"/>
          </a:xfrm>
          <a:prstGeom prst="rect">
            <a:avLst/>
          </a:prstGeom>
          <a:noFill/>
        </p:spPr>
        <p:txBody>
          <a:bodyPr wrap="square" rtlCol="0">
            <a:spAutoFit/>
          </a:bodyPr>
          <a:lstStyle/>
          <a:p>
            <a:r>
              <a:rPr lang="en-US" b="1" dirty="0"/>
              <a:t>10</a:t>
            </a:r>
          </a:p>
        </p:txBody>
      </p:sp>
      <p:sp>
        <p:nvSpPr>
          <p:cNvPr id="65" name="TextBox 64">
            <a:extLst>
              <a:ext uri="{FF2B5EF4-FFF2-40B4-BE49-F238E27FC236}">
                <a16:creationId xmlns:a16="http://schemas.microsoft.com/office/drawing/2014/main" id="{2714B748-ECC7-9920-DA63-9F178B2C5559}"/>
              </a:ext>
            </a:extLst>
          </p:cNvPr>
          <p:cNvSpPr txBox="1"/>
          <p:nvPr/>
        </p:nvSpPr>
        <p:spPr>
          <a:xfrm>
            <a:off x="2392969" y="4567325"/>
            <a:ext cx="622238" cy="369332"/>
          </a:xfrm>
          <a:prstGeom prst="rect">
            <a:avLst/>
          </a:prstGeom>
          <a:noFill/>
        </p:spPr>
        <p:txBody>
          <a:bodyPr wrap="square" rtlCol="0">
            <a:spAutoFit/>
          </a:bodyPr>
          <a:lstStyle/>
          <a:p>
            <a:r>
              <a:rPr lang="en-US" b="1" dirty="0">
                <a:highlight>
                  <a:srgbClr val="00FF00"/>
                </a:highlight>
              </a:rPr>
              <a:t>11</a:t>
            </a:r>
          </a:p>
        </p:txBody>
      </p:sp>
    </p:spTree>
    <p:extLst>
      <p:ext uri="{BB962C8B-B14F-4D97-AF65-F5344CB8AC3E}">
        <p14:creationId xmlns:p14="http://schemas.microsoft.com/office/powerpoint/2010/main" val="6323954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mediacall" presetSubtype="0" fill="hold" nodeType="clickEffect">
                                  <p:stCondLst>
                                    <p:cond delay="0"/>
                                  </p:stCondLst>
                                  <p:childTnLst>
                                    <p:cmd type="call" cmd="playFrom(0.0)">
                                      <p:cBhvr>
                                        <p:cTn id="6" dur="18300" fill="hold"/>
                                        <p:tgtEl>
                                          <p:spTgt spid="15"/>
                                        </p:tgtEl>
                                      </p:cBhvr>
                                    </p:cmd>
                                  </p:childTnLst>
                                </p:cTn>
                              </p:par>
                            </p:childTnLst>
                          </p:cTn>
                        </p:par>
                      </p:childTnLst>
                    </p:cTn>
                  </p:par>
                </p:childTnLst>
              </p:cTn>
              <p:prevCondLst>
                <p:cond evt="onPrev" delay="0">
                  <p:tgtEl>
                    <p:sldTgt/>
                  </p:tgtEl>
                </p:cond>
              </p:prevCondLst>
              <p:nextCondLst>
                <p:cond evt="onNext" delay="0">
                  <p:tgtEl>
                    <p:sldTgt/>
                  </p:tgtEl>
                </p:cond>
              </p:nextCondLst>
            </p:seq>
            <p:video>
              <p:cMediaNode vol="80000">
                <p:cTn id="7" fill="hold" display="0">
                  <p:stCondLst>
                    <p:cond delay="indefinite"/>
                  </p:stCondLst>
                </p:cTn>
                <p:tgtEl>
                  <p:spTgt spid="15"/>
                </p:tgtEl>
              </p:cMediaNode>
            </p:video>
            <p:seq concurrent="1" nextAc="seek">
              <p:cTn id="8" restart="whenNotActive" fill="hold" evtFilter="cancelBubble" nodeType="interactiveSeq">
                <p:stCondLst>
                  <p:cond evt="onClick" delay="0">
                    <p:tgtEl>
                      <p:spTgt spid="15"/>
                    </p:tgtEl>
                  </p:cond>
                </p:stCondLst>
                <p:endSync evt="end" delay="0">
                  <p:rtn val="all"/>
                </p:endSync>
                <p:childTnLst>
                  <p:par>
                    <p:cTn id="9" fill="hold">
                      <p:stCondLst>
                        <p:cond delay="0"/>
                      </p:stCondLst>
                      <p:childTnLst>
                        <p:par>
                          <p:cTn id="10" fill="hold">
                            <p:stCondLst>
                              <p:cond delay="0"/>
                            </p:stCondLst>
                            <p:childTnLst>
                              <p:par>
                                <p:cTn id="11" presetID="2" presetClass="mediacall" presetSubtype="0" fill="hold" nodeType="clickEffect">
                                  <p:stCondLst>
                                    <p:cond delay="0"/>
                                  </p:stCondLst>
                                  <p:childTnLst>
                                    <p:cmd type="call" cmd="togglePause">
                                      <p:cBhvr>
                                        <p:cTn id="12" dur="1" fill="hold"/>
                                        <p:tgtEl>
                                          <p:spTgt spid="15"/>
                                        </p:tgtEl>
                                      </p:cBhvr>
                                    </p:cmd>
                                  </p:childTnLst>
                                </p:cTn>
                              </p:par>
                            </p:childTnLst>
                          </p:cTn>
                        </p:par>
                      </p:childTnLst>
                    </p:cTn>
                  </p:par>
                </p:childTnLst>
              </p:cTn>
              <p:nextCondLst>
                <p:cond evt="onClick" delay="0">
                  <p:tgtEl>
                    <p:spTgt spid="15"/>
                  </p:tgtEl>
                </p:cond>
              </p:nextCondLst>
            </p:seq>
          </p:childTnLst>
        </p:cTn>
      </p:par>
    </p:tnLst>
  </p:timing>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1FE9A896-39EA-F8A3-830D-11993C33264B}"/>
              </a:ext>
            </a:extLst>
          </p:cNvPr>
          <p:cNvPicPr>
            <a:picLocks noChangeAspect="1"/>
          </p:cNvPicPr>
          <p:nvPr/>
        </p:nvPicPr>
        <p:blipFill>
          <a:blip r:embed="rId4"/>
          <a:stretch>
            <a:fillRect/>
          </a:stretch>
        </p:blipFill>
        <p:spPr>
          <a:xfrm>
            <a:off x="459064" y="269504"/>
            <a:ext cx="5393933" cy="5300420"/>
          </a:xfrm>
          <a:prstGeom prst="rect">
            <a:avLst/>
          </a:prstGeom>
        </p:spPr>
      </p:pic>
      <p:sp>
        <p:nvSpPr>
          <p:cNvPr id="4" name="TextBox 3">
            <a:extLst>
              <a:ext uri="{FF2B5EF4-FFF2-40B4-BE49-F238E27FC236}">
                <a16:creationId xmlns:a16="http://schemas.microsoft.com/office/drawing/2014/main" id="{6B5A5888-F4E8-6159-9699-4A384DE950E5}"/>
              </a:ext>
            </a:extLst>
          </p:cNvPr>
          <p:cNvSpPr txBox="1"/>
          <p:nvPr/>
        </p:nvSpPr>
        <p:spPr>
          <a:xfrm>
            <a:off x="103037" y="5631665"/>
            <a:ext cx="5927373" cy="1220512"/>
          </a:xfrm>
          <a:prstGeom prst="rect">
            <a:avLst/>
          </a:prstGeom>
          <a:noFill/>
        </p:spPr>
        <p:txBody>
          <a:bodyPr wrap="square" numCol="3">
            <a:spAutoFit/>
          </a:bodyPr>
          <a:lstStyle/>
          <a:p>
            <a:r>
              <a:rPr lang="en-US" sz="2400" dirty="0"/>
              <a:t>Kor: </a:t>
            </a:r>
            <a:r>
              <a:rPr lang="en-US" sz="2400" b="1" dirty="0" err="1"/>
              <a:t>ui</a:t>
            </a:r>
            <a:endParaRPr lang="en-US" sz="2400" b="1" dirty="0"/>
          </a:p>
          <a:p>
            <a:r>
              <a:rPr lang="en-US" sz="2400" dirty="0"/>
              <a:t>Jap: </a:t>
            </a:r>
            <a:r>
              <a:rPr lang="en-US" sz="2400" b="1" dirty="0"/>
              <a:t>e</a:t>
            </a:r>
          </a:p>
          <a:p>
            <a:endParaRPr lang="en-US" sz="2400" dirty="0"/>
          </a:p>
          <a:p>
            <a:r>
              <a:rPr lang="en-US" sz="2400" dirty="0"/>
              <a:t>Viet: </a:t>
            </a:r>
            <a:r>
              <a:rPr lang="en-US" sz="2400" b="1" dirty="0">
                <a:latin typeface="Aptos" panose="020B0004020202020204" pitchFamily="34" charset="0"/>
              </a:rPr>
              <a:t>y</a:t>
            </a:r>
            <a:r>
              <a:rPr lang="vi-VN" sz="2400" b="1" dirty="0">
                <a:latin typeface="Aptos" panose="020B0004020202020204" pitchFamily="34" charset="0"/>
              </a:rPr>
              <a:t>  </a:t>
            </a:r>
            <a:endParaRPr lang="en-US" sz="2400" b="1" dirty="0">
              <a:latin typeface="Aptos" panose="020B0004020202020204" pitchFamily="34" charset="0"/>
            </a:endParaRPr>
          </a:p>
          <a:p>
            <a:r>
              <a:rPr lang="en-US" sz="2400" dirty="0"/>
              <a:t>Man: </a:t>
            </a:r>
            <a:r>
              <a:rPr lang="en-US" sz="2400" b="1" dirty="0">
                <a:ea typeface="DengXian" panose="02010600030101010101" pitchFamily="2" charset="-122"/>
              </a:rPr>
              <a:t>yī</a:t>
            </a:r>
            <a:endParaRPr lang="en-US" altLang="zh-TW" sz="2400" b="1" dirty="0">
              <a:ea typeface="DengXian" panose="02010600030101010101" pitchFamily="2" charset="-122"/>
            </a:endParaRPr>
          </a:p>
          <a:p>
            <a:endParaRPr lang="en-US" sz="2400" dirty="0"/>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24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      依</a:t>
            </a:r>
            <a:endParaRPr lang="en-US" altLang="zh-TW" sz="2400" b="1" dirty="0">
              <a:solidFill>
                <a:prstClr val="black"/>
              </a:solidFill>
              <a:latin typeface="DengXian" panose="02010600030101010101" pitchFamily="2" charset="-122"/>
              <a:ea typeface="DengXian" panose="02010600030101010101" pitchFamily="2" charset="-122"/>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altLang="zh-TW" sz="2400" b="1" dirty="0">
                <a:solidFill>
                  <a:prstClr val="black"/>
                </a:solidFill>
                <a:latin typeface="DengXian" panose="02010600030101010101" pitchFamily="2" charset="-122"/>
                <a:ea typeface="DengXian" panose="02010600030101010101" pitchFamily="2" charset="-122"/>
              </a:rPr>
              <a:t>depend on</a:t>
            </a:r>
            <a:endParaRPr kumimoji="0" lang="en-US" altLang="zh-TW" sz="24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endParaRPr>
          </a:p>
        </p:txBody>
      </p:sp>
      <p:sp>
        <p:nvSpPr>
          <p:cNvPr id="5" name="TextBox 4">
            <a:extLst>
              <a:ext uri="{FF2B5EF4-FFF2-40B4-BE49-F238E27FC236}">
                <a16:creationId xmlns:a16="http://schemas.microsoft.com/office/drawing/2014/main" id="{D52F998D-66FB-AD81-31E7-5DFDE8DA9F1E}"/>
              </a:ext>
            </a:extLst>
          </p:cNvPr>
          <p:cNvSpPr txBox="1"/>
          <p:nvPr/>
        </p:nvSpPr>
        <p:spPr>
          <a:xfrm>
            <a:off x="7466617" y="135839"/>
            <a:ext cx="4224760" cy="369332"/>
          </a:xfrm>
          <a:prstGeom prst="rect">
            <a:avLst/>
          </a:prstGeom>
          <a:noFill/>
        </p:spPr>
        <p:txBody>
          <a:bodyPr wrap="square" rtlCol="0">
            <a:spAutoFit/>
          </a:bodyPr>
          <a:lstStyle/>
          <a:p>
            <a:r>
              <a:rPr lang="zh-TW" altLang="en-US" b="1" dirty="0">
                <a:latin typeface="DengXian" panose="02010600030101010101" pitchFamily="2" charset="-122"/>
                <a:ea typeface="DengXian" panose="02010600030101010101" pitchFamily="2" charset="-122"/>
              </a:rPr>
              <a:t>   無 所 得 故 菩 提 薩 埵 </a:t>
            </a:r>
            <a:r>
              <a:rPr lang="zh-TW" altLang="en-US" b="1" dirty="0">
                <a:highlight>
                  <a:srgbClr val="00FFFF"/>
                </a:highlight>
                <a:latin typeface="DengXian" panose="02010600030101010101" pitchFamily="2" charset="-122"/>
                <a:ea typeface="DengXian" panose="02010600030101010101" pitchFamily="2" charset="-122"/>
              </a:rPr>
              <a:t>依</a:t>
            </a:r>
            <a:r>
              <a:rPr lang="zh-TW" altLang="en-US" b="1" dirty="0">
                <a:latin typeface="DengXian" panose="02010600030101010101" pitchFamily="2" charset="-122"/>
                <a:ea typeface="DengXian" panose="02010600030101010101" pitchFamily="2" charset="-122"/>
              </a:rPr>
              <a:t>       </a:t>
            </a:r>
            <a:r>
              <a:rPr lang="en-US" altLang="zh-TW" b="1" dirty="0">
                <a:solidFill>
                  <a:srgbClr val="FF0000"/>
                </a:solidFill>
                <a:latin typeface="DengXian" panose="02010600030101010101" pitchFamily="2" charset="-122"/>
                <a:ea typeface="DengXian" panose="02010600030101010101" pitchFamily="2" charset="-122"/>
              </a:rPr>
              <a:t>17</a:t>
            </a:r>
            <a:endParaRPr lang="en-US" b="1" dirty="0">
              <a:solidFill>
                <a:srgbClr val="FF0000"/>
              </a:solidFill>
              <a:ea typeface="DengXian" panose="02010600030101010101" pitchFamily="2" charset="-122"/>
            </a:endParaRPr>
          </a:p>
        </p:txBody>
      </p:sp>
      <p:sp>
        <p:nvSpPr>
          <p:cNvPr id="6" name="Rectangle 5">
            <a:extLst>
              <a:ext uri="{FF2B5EF4-FFF2-40B4-BE49-F238E27FC236}">
                <a16:creationId xmlns:a16="http://schemas.microsoft.com/office/drawing/2014/main" id="{9B073A7C-3474-95B4-BB0E-03EA3AF29183}"/>
              </a:ext>
            </a:extLst>
          </p:cNvPr>
          <p:cNvSpPr/>
          <p:nvPr/>
        </p:nvSpPr>
        <p:spPr>
          <a:xfrm>
            <a:off x="7407348" y="135839"/>
            <a:ext cx="4054549" cy="369332"/>
          </a:xfrm>
          <a:prstGeom prst="rect">
            <a:avLst/>
          </a:prstGeom>
          <a:no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Rectangle 6">
            <a:extLst>
              <a:ext uri="{FF2B5EF4-FFF2-40B4-BE49-F238E27FC236}">
                <a16:creationId xmlns:a16="http://schemas.microsoft.com/office/drawing/2014/main" id="{F162AA38-43D1-A7BF-3619-76235913C356}"/>
              </a:ext>
            </a:extLst>
          </p:cNvPr>
          <p:cNvSpPr/>
          <p:nvPr/>
        </p:nvSpPr>
        <p:spPr>
          <a:xfrm>
            <a:off x="103038" y="5631663"/>
            <a:ext cx="5556982" cy="853443"/>
          </a:xfrm>
          <a:prstGeom prst="rect">
            <a:avLst/>
          </a:prstGeom>
          <a:noFill/>
          <a:ln w="5715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Oval 7">
            <a:extLst>
              <a:ext uri="{FF2B5EF4-FFF2-40B4-BE49-F238E27FC236}">
                <a16:creationId xmlns:a16="http://schemas.microsoft.com/office/drawing/2014/main" id="{255FB6D2-204C-1513-18C0-8F42EF4579F8}"/>
              </a:ext>
            </a:extLst>
          </p:cNvPr>
          <p:cNvSpPr/>
          <p:nvPr/>
        </p:nvSpPr>
        <p:spPr>
          <a:xfrm>
            <a:off x="5821653" y="575644"/>
            <a:ext cx="771625" cy="771625"/>
          </a:xfrm>
          <a:prstGeom prst="ellipse">
            <a:avLst/>
          </a:prstGeom>
          <a:solidFill>
            <a:srgbClr val="FFFF00"/>
          </a:solidFill>
          <a:ln w="38100">
            <a:solidFill>
              <a:srgbClr val="7030A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TextBox 8">
            <a:extLst>
              <a:ext uri="{FF2B5EF4-FFF2-40B4-BE49-F238E27FC236}">
                <a16:creationId xmlns:a16="http://schemas.microsoft.com/office/drawing/2014/main" id="{467785C5-4B1A-1BAF-F986-C1C2F0A3C9FA}"/>
              </a:ext>
            </a:extLst>
          </p:cNvPr>
          <p:cNvSpPr txBox="1"/>
          <p:nvPr/>
        </p:nvSpPr>
        <p:spPr>
          <a:xfrm>
            <a:off x="5913687" y="693374"/>
            <a:ext cx="601347" cy="523220"/>
          </a:xfrm>
          <a:prstGeom prst="rect">
            <a:avLst/>
          </a:prstGeom>
          <a:noFill/>
        </p:spPr>
        <p:txBody>
          <a:bodyPr wrap="square" rtlCol="0">
            <a:spAutoFit/>
          </a:bodyPr>
          <a:lstStyle/>
          <a:p>
            <a:r>
              <a:rPr lang="en-US" sz="2800" b="1" dirty="0"/>
              <a:t>81</a:t>
            </a:r>
          </a:p>
        </p:txBody>
      </p:sp>
      <p:sp>
        <p:nvSpPr>
          <p:cNvPr id="10" name="TextBox 9">
            <a:extLst>
              <a:ext uri="{FF2B5EF4-FFF2-40B4-BE49-F238E27FC236}">
                <a16:creationId xmlns:a16="http://schemas.microsoft.com/office/drawing/2014/main" id="{9A617BAE-0E5B-2BE0-AD8D-5CE2515E57BE}"/>
              </a:ext>
            </a:extLst>
          </p:cNvPr>
          <p:cNvSpPr txBox="1"/>
          <p:nvPr/>
        </p:nvSpPr>
        <p:spPr>
          <a:xfrm>
            <a:off x="6011687" y="5437347"/>
            <a:ext cx="6328958" cy="1385912"/>
          </a:xfrm>
          <a:prstGeom prst="rect">
            <a:avLst/>
          </a:prstGeom>
          <a:noFill/>
        </p:spPr>
        <p:txBody>
          <a:bodyPr wrap="square" numCol="3">
            <a:spAutoFit/>
          </a:bodyPr>
          <a:lstStyle/>
          <a:p>
            <a:r>
              <a:rPr lang="en-US" altLang="ja-JP" sz="1400" dirty="0">
                <a:ea typeface="DengXian" panose="02010600030101010101" pitchFamily="2" charset="-122"/>
              </a:rPr>
              <a:t>• </a:t>
            </a:r>
            <a:r>
              <a:rPr lang="en-US" altLang="zh-TW" sz="1400" dirty="0"/>
              <a:t>Hanja: </a:t>
            </a:r>
            <a:r>
              <a:rPr lang="zh-TW" altLang="en-US" sz="1400" dirty="0">
                <a:ea typeface="DengXian" panose="02010600030101010101" pitchFamily="2" charset="-122"/>
              </a:rPr>
              <a:t> </a:t>
            </a:r>
            <a:r>
              <a:rPr lang="zh-TW" altLang="en-US" sz="1400" dirty="0">
                <a:latin typeface="DengXian" panose="02010600030101010101" pitchFamily="2" charset="-122"/>
                <a:ea typeface="DengXian" panose="02010600030101010101" pitchFamily="2" charset="-122"/>
              </a:rPr>
              <a:t>依</a:t>
            </a:r>
            <a:r>
              <a:rPr lang="zh-TW" altLang="en-US" sz="1400" dirty="0">
                <a:ea typeface="DengXian" panose="02010600030101010101" pitchFamily="2" charset="-122"/>
              </a:rPr>
              <a:t>       </a:t>
            </a:r>
            <a:endParaRPr lang="en-US" altLang="zh-TW" sz="1400" dirty="0">
              <a:ea typeface="DengXian" panose="02010600030101010101" pitchFamily="2" charset="-122"/>
            </a:endParaRPr>
          </a:p>
          <a:p>
            <a:r>
              <a:rPr lang="en-US" altLang="zh-TW" sz="1400" dirty="0">
                <a:ea typeface="DengXian" panose="02010600030101010101" pitchFamily="2" charset="-122"/>
              </a:rPr>
              <a:t>• Korean: </a:t>
            </a:r>
            <a:r>
              <a:rPr lang="en-US" altLang="zh-TW" sz="1400" dirty="0" err="1">
                <a:ea typeface="DengXian" panose="02010600030101010101" pitchFamily="2" charset="-122"/>
              </a:rPr>
              <a:t>ui</a:t>
            </a:r>
            <a:r>
              <a:rPr lang="en-US" altLang="zh-TW" sz="1400" dirty="0">
                <a:ea typeface="DengXian" panose="02010600030101010101" pitchFamily="2" charset="-122"/>
              </a:rPr>
              <a:t> (</a:t>
            </a:r>
            <a:r>
              <a:rPr lang="ko-KR" altLang="en-US" sz="1400" dirty="0">
                <a:latin typeface="+mn-ea"/>
              </a:rPr>
              <a:t>의</a:t>
            </a:r>
            <a:r>
              <a:rPr lang="en-US" altLang="ko-KR" sz="1400" dirty="0">
                <a:ea typeface="DengXian" panose="02010600030101010101" pitchFamily="2" charset="-122"/>
              </a:rPr>
              <a:t>)       </a:t>
            </a:r>
          </a:p>
          <a:p>
            <a:r>
              <a:rPr lang="en-US" altLang="ko-KR" sz="1400" dirty="0">
                <a:ea typeface="DengXian" panose="02010600030101010101" pitchFamily="2" charset="-122"/>
              </a:rPr>
              <a:t>• </a:t>
            </a:r>
            <a:r>
              <a:rPr lang="en-US" altLang="zh-TW" sz="1400" dirty="0">
                <a:ea typeface="DengXian" panose="02010600030101010101" pitchFamily="2" charset="-122"/>
              </a:rPr>
              <a:t>strokes: 8      </a:t>
            </a:r>
          </a:p>
          <a:p>
            <a:r>
              <a:rPr lang="en-US" altLang="zh-TW" sz="1400" dirty="0">
                <a:ea typeface="DengXian" panose="02010600030101010101" pitchFamily="2" charset="-122"/>
              </a:rPr>
              <a:t>• radical: 9+6 (</a:t>
            </a:r>
            <a:r>
              <a:rPr lang="zh-TW" altLang="en-US" sz="1400" dirty="0">
                <a:latin typeface="DengXian" panose="02010600030101010101" pitchFamily="2" charset="-122"/>
                <a:ea typeface="DengXian" panose="02010600030101010101" pitchFamily="2" charset="-122"/>
              </a:rPr>
              <a:t>𠂉</a:t>
            </a:r>
            <a:r>
              <a:rPr lang="en-US" altLang="zh-TW" sz="1400" dirty="0">
                <a:latin typeface="DengXian" panose="02010600030101010101" pitchFamily="2" charset="-122"/>
                <a:ea typeface="DengXian" panose="02010600030101010101" pitchFamily="2" charset="-122"/>
              </a:rPr>
              <a:t>, </a:t>
            </a:r>
            <a:r>
              <a:rPr lang="zh-TW" altLang="en-US" sz="1400" dirty="0">
                <a:latin typeface="DengXian" panose="02010600030101010101" pitchFamily="2" charset="-122"/>
                <a:ea typeface="DengXian" panose="02010600030101010101" pitchFamily="2" charset="-122"/>
              </a:rPr>
              <a:t>人</a:t>
            </a:r>
            <a:r>
              <a:rPr lang="en-US" altLang="zh-TW" sz="1400" dirty="0">
                <a:latin typeface="DengXian" panose="02010600030101010101" pitchFamily="2" charset="-122"/>
                <a:ea typeface="DengXian" panose="02010600030101010101" pitchFamily="2" charset="-122"/>
              </a:rPr>
              <a:t>, </a:t>
            </a:r>
            <a:r>
              <a:rPr lang="zh-TW" altLang="en-US" sz="1400" dirty="0">
                <a:latin typeface="DengXian" panose="02010600030101010101" pitchFamily="2" charset="-122"/>
                <a:ea typeface="DengXian" panose="02010600030101010101" pitchFamily="2" charset="-122"/>
              </a:rPr>
              <a:t>亻</a:t>
            </a:r>
            <a:r>
              <a:rPr lang="en-US" altLang="zh-TW" sz="1400" dirty="0">
                <a:ea typeface="DengXian" panose="02010600030101010101" pitchFamily="2" charset="-122"/>
              </a:rPr>
              <a:t>)</a:t>
            </a:r>
          </a:p>
          <a:p>
            <a:r>
              <a:rPr lang="en-US" altLang="zh-TW" sz="1400" dirty="0">
                <a:ea typeface="DengXian" panose="02010600030101010101" pitchFamily="2" charset="-122"/>
              </a:rPr>
              <a:t>• Japanese: e, </a:t>
            </a:r>
            <a:r>
              <a:rPr lang="ja-JP" altLang="en-US" sz="1400" dirty="0">
                <a:ea typeface="DengXian" panose="02010600030101010101" pitchFamily="2" charset="-122"/>
              </a:rPr>
              <a:t>え </a:t>
            </a:r>
            <a:endParaRPr lang="en-US" altLang="ja-JP" sz="1400" dirty="0">
              <a:ea typeface="DengXian" panose="02010600030101010101" pitchFamily="2" charset="-122"/>
            </a:endParaRPr>
          </a:p>
          <a:p>
            <a:endParaRPr lang="en-US" altLang="ja-JP" sz="1400" dirty="0">
              <a:ea typeface="DengXian" panose="02010600030101010101" pitchFamily="2" charset="-122"/>
            </a:endParaRPr>
          </a:p>
          <a:p>
            <a:r>
              <a:rPr lang="en-US" altLang="ja-JP" sz="1400" dirty="0">
                <a:ea typeface="DengXian" panose="02010600030101010101" pitchFamily="2" charset="-122"/>
              </a:rPr>
              <a:t>(</a:t>
            </a:r>
            <a:r>
              <a:rPr lang="en-US" altLang="zh-TW" sz="1400" dirty="0" err="1">
                <a:ea typeface="DengXian" panose="02010600030101010101" pitchFamily="2" charset="-122"/>
              </a:rPr>
              <a:t>kun</a:t>
            </a:r>
            <a:r>
              <a:rPr lang="en-US" altLang="zh-TW" sz="1400" dirty="0">
                <a:ea typeface="DengXian" panose="02010600030101010101" pitchFamily="2" charset="-122"/>
              </a:rPr>
              <a:t>: </a:t>
            </a:r>
            <a:r>
              <a:rPr lang="en-US" altLang="zh-TW" sz="1400" dirty="0" err="1">
                <a:ea typeface="DengXian" panose="02010600030101010101" pitchFamily="2" charset="-122"/>
              </a:rPr>
              <a:t>yoru</a:t>
            </a:r>
            <a:r>
              <a:rPr lang="en-US" altLang="zh-TW" sz="1400" dirty="0">
                <a:ea typeface="DengXian" panose="02010600030101010101" pitchFamily="2" charset="-122"/>
              </a:rPr>
              <a:t>)     </a:t>
            </a:r>
          </a:p>
          <a:p>
            <a:r>
              <a:rPr lang="en-US" altLang="zh-TW" sz="1400" dirty="0">
                <a:ea typeface="DengXian" panose="02010600030101010101" pitchFamily="2" charset="-122"/>
              </a:rPr>
              <a:t>• JLPT: N2</a:t>
            </a:r>
          </a:p>
          <a:p>
            <a:r>
              <a:rPr lang="en-US" altLang="zh-TW" sz="1400" dirty="0">
                <a:ea typeface="DengXian" panose="02010600030101010101" pitchFamily="2" charset="-122"/>
              </a:rPr>
              <a:t>• meaning: rely on, </a:t>
            </a:r>
          </a:p>
          <a:p>
            <a:r>
              <a:rPr lang="en-US" altLang="zh-TW" sz="1400" dirty="0">
                <a:ea typeface="DengXian" panose="02010600030101010101" pitchFamily="2" charset="-122"/>
              </a:rPr>
              <a:t>depend on</a:t>
            </a:r>
          </a:p>
          <a:p>
            <a:r>
              <a:rPr lang="en-US" altLang="zh-TW" sz="1400" dirty="0">
                <a:ea typeface="DengXian" panose="02010600030101010101" pitchFamily="2" charset="-122"/>
              </a:rPr>
              <a:t>• pinyin: yī</a:t>
            </a:r>
          </a:p>
          <a:p>
            <a:endParaRPr lang="en-US" altLang="zh-TW" sz="1400" dirty="0">
              <a:ea typeface="DengXian" panose="02010600030101010101" pitchFamily="2" charset="-122"/>
            </a:endParaRPr>
          </a:p>
          <a:p>
            <a:r>
              <a:rPr lang="en-US" altLang="zh-TW" sz="1400" dirty="0">
                <a:ea typeface="DengXian" panose="02010600030101010101" pitchFamily="2" charset="-122"/>
              </a:rPr>
              <a:t>• 2 locations: Thousand, </a:t>
            </a:r>
            <a:r>
              <a:rPr lang="en-US" altLang="zh-TW" sz="1400" dirty="0" err="1">
                <a:ea typeface="DengXian" panose="02010600030101010101" pitchFamily="2" charset="-122"/>
              </a:rPr>
              <a:t>XuanZang</a:t>
            </a:r>
            <a:endParaRPr lang="en-US" altLang="zh-TW" sz="1400" dirty="0">
              <a:ea typeface="DengXian" panose="02010600030101010101" pitchFamily="2" charset="-122"/>
            </a:endParaRPr>
          </a:p>
          <a:p>
            <a:r>
              <a:rPr lang="en-US" altLang="zh-TW" sz="1400" dirty="0">
                <a:ea typeface="DengXian" panose="02010600030101010101" pitchFamily="2" charset="-122"/>
              </a:rPr>
              <a:t>• comp: </a:t>
            </a:r>
            <a:r>
              <a:rPr lang="zh-TW" altLang="en-US" sz="1400" dirty="0">
                <a:ea typeface="DengXian" panose="02010600030101010101" pitchFamily="2" charset="-122"/>
              </a:rPr>
              <a:t>亻 </a:t>
            </a:r>
            <a:r>
              <a:rPr lang="en-US" altLang="zh-TW" sz="1400" dirty="0">
                <a:ea typeface="DengXian" panose="02010600030101010101" pitchFamily="2" charset="-122"/>
              </a:rPr>
              <a:t>+ </a:t>
            </a:r>
            <a:r>
              <a:rPr lang="zh-TW" altLang="en-US" sz="1400" dirty="0">
                <a:ea typeface="DengXian" panose="02010600030101010101" pitchFamily="2" charset="-122"/>
              </a:rPr>
              <a:t>衣</a:t>
            </a:r>
            <a:endParaRPr lang="en-US" altLang="zh-TW" sz="1400" dirty="0">
              <a:ea typeface="DengXian" panose="02010600030101010101" pitchFamily="2" charset="-122"/>
            </a:endParaRPr>
          </a:p>
          <a:p>
            <a:r>
              <a:rPr lang="en-US" altLang="zh-TW" sz="1400" dirty="0">
                <a:ea typeface="DengXian" panose="02010600030101010101" pitchFamily="2" charset="-122"/>
              </a:rPr>
              <a:t>• sub: </a:t>
            </a:r>
            <a:r>
              <a:rPr lang="zh-TW" altLang="en-US" sz="1400" dirty="0">
                <a:ea typeface="DengXian" panose="02010600030101010101" pitchFamily="2" charset="-122"/>
              </a:rPr>
              <a:t>亠𧘇丶一</a:t>
            </a:r>
            <a:endParaRPr lang="en-US" altLang="zh-TW" sz="1400" dirty="0">
              <a:ea typeface="DengXian" panose="02010600030101010101" pitchFamily="2" charset="-122"/>
            </a:endParaRPr>
          </a:p>
          <a:p>
            <a:endParaRPr lang="en-US" altLang="zh-TW" sz="1400" dirty="0">
              <a:ea typeface="DengXian" panose="02010600030101010101" pitchFamily="2" charset="-122"/>
            </a:endParaRPr>
          </a:p>
          <a:p>
            <a:endParaRPr lang="en-US" sz="1400" dirty="0">
              <a:ea typeface="DengXian" panose="02010600030101010101" pitchFamily="2" charset="-122"/>
            </a:endParaRPr>
          </a:p>
        </p:txBody>
      </p:sp>
      <p:sp>
        <p:nvSpPr>
          <p:cNvPr id="11" name="Rectangle 10">
            <a:extLst>
              <a:ext uri="{FF2B5EF4-FFF2-40B4-BE49-F238E27FC236}">
                <a16:creationId xmlns:a16="http://schemas.microsoft.com/office/drawing/2014/main" id="{F401CDE2-B50F-F68D-5104-CA216FA08B0A}"/>
              </a:ext>
            </a:extLst>
          </p:cNvPr>
          <p:cNvSpPr/>
          <p:nvPr/>
        </p:nvSpPr>
        <p:spPr>
          <a:xfrm>
            <a:off x="5911703" y="5408428"/>
            <a:ext cx="6177260" cy="1220512"/>
          </a:xfrm>
          <a:prstGeom prst="rect">
            <a:avLst/>
          </a:prstGeom>
          <a:no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2" name="2024_11_11_091506">
            <a:hlinkClick r:id="" action="ppaction://media"/>
            <a:extLst>
              <a:ext uri="{FF2B5EF4-FFF2-40B4-BE49-F238E27FC236}">
                <a16:creationId xmlns:a16="http://schemas.microsoft.com/office/drawing/2014/main" id="{7173B660-EBCA-3B1A-FD3D-E05926B071C7}"/>
              </a:ext>
            </a:extLst>
          </p:cNvPr>
          <p:cNvPicPr>
            <a:picLocks noChangeAspect="1"/>
          </p:cNvPicPr>
          <p:nvPr>
            <a:videoFile r:link="rId2"/>
            <p:extLst>
              <p:ext uri="{DAA4B4D4-6D71-4841-9C94-3DE7FCFB9230}">
                <p14:media xmlns:p14="http://schemas.microsoft.com/office/powerpoint/2010/main" r:embed="rId1"/>
              </p:ext>
            </p:extLst>
          </p:nvPr>
        </p:nvPicPr>
        <p:blipFill>
          <a:blip r:embed="rId5"/>
          <a:stretch>
            <a:fillRect/>
          </a:stretch>
        </p:blipFill>
        <p:spPr>
          <a:xfrm>
            <a:off x="6974711" y="535005"/>
            <a:ext cx="4880660" cy="4815585"/>
          </a:xfrm>
          <a:prstGeom prst="rect">
            <a:avLst/>
          </a:prstGeom>
        </p:spPr>
      </p:pic>
      <p:cxnSp>
        <p:nvCxnSpPr>
          <p:cNvPr id="14" name="Straight Arrow Connector 13">
            <a:extLst>
              <a:ext uri="{FF2B5EF4-FFF2-40B4-BE49-F238E27FC236}">
                <a16:creationId xmlns:a16="http://schemas.microsoft.com/office/drawing/2014/main" id="{25CB0403-FC98-416C-183C-DF2D143CCD84}"/>
              </a:ext>
            </a:extLst>
          </p:cNvPr>
          <p:cNvCxnSpPr>
            <a:cxnSpLocks/>
          </p:cNvCxnSpPr>
          <p:nvPr/>
        </p:nvCxnSpPr>
        <p:spPr>
          <a:xfrm flipH="1">
            <a:off x="989636" y="775504"/>
            <a:ext cx="1180001" cy="2112379"/>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18" name="Straight Arrow Connector 17">
            <a:extLst>
              <a:ext uri="{FF2B5EF4-FFF2-40B4-BE49-F238E27FC236}">
                <a16:creationId xmlns:a16="http://schemas.microsoft.com/office/drawing/2014/main" id="{D04B18CC-81A0-818E-A8EF-CD20005FA7DD}"/>
              </a:ext>
            </a:extLst>
          </p:cNvPr>
          <p:cNvCxnSpPr>
            <a:cxnSpLocks/>
          </p:cNvCxnSpPr>
          <p:nvPr/>
        </p:nvCxnSpPr>
        <p:spPr>
          <a:xfrm>
            <a:off x="1759352" y="1915609"/>
            <a:ext cx="0" cy="3264061"/>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21" name="Straight Arrow Connector 20">
            <a:extLst>
              <a:ext uri="{FF2B5EF4-FFF2-40B4-BE49-F238E27FC236}">
                <a16:creationId xmlns:a16="http://schemas.microsoft.com/office/drawing/2014/main" id="{2DEE6BE4-CFCD-73A7-6078-B1942D0E7E61}"/>
              </a:ext>
            </a:extLst>
          </p:cNvPr>
          <p:cNvCxnSpPr>
            <a:cxnSpLocks/>
          </p:cNvCxnSpPr>
          <p:nvPr/>
        </p:nvCxnSpPr>
        <p:spPr>
          <a:xfrm>
            <a:off x="3443468" y="775504"/>
            <a:ext cx="491924" cy="44109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24" name="Straight Arrow Connector 23">
            <a:extLst>
              <a:ext uri="{FF2B5EF4-FFF2-40B4-BE49-F238E27FC236}">
                <a16:creationId xmlns:a16="http://schemas.microsoft.com/office/drawing/2014/main" id="{A14F8AA8-4671-812C-4130-02DD65EC5D98}"/>
              </a:ext>
            </a:extLst>
          </p:cNvPr>
          <p:cNvCxnSpPr/>
          <p:nvPr/>
        </p:nvCxnSpPr>
        <p:spPr>
          <a:xfrm>
            <a:off x="2282857" y="1701478"/>
            <a:ext cx="3053072" cy="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26" name="Straight Connector 25">
            <a:extLst>
              <a:ext uri="{FF2B5EF4-FFF2-40B4-BE49-F238E27FC236}">
                <a16:creationId xmlns:a16="http://schemas.microsoft.com/office/drawing/2014/main" id="{D634D5EC-12B4-BFF2-303B-13593595345B}"/>
              </a:ext>
            </a:extLst>
          </p:cNvPr>
          <p:cNvCxnSpPr>
            <a:cxnSpLocks/>
          </p:cNvCxnSpPr>
          <p:nvPr/>
        </p:nvCxnSpPr>
        <p:spPr>
          <a:xfrm flipH="1">
            <a:off x="2928395" y="1924716"/>
            <a:ext cx="659757" cy="1202950"/>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29" name="Straight Arrow Connector 28">
            <a:extLst>
              <a:ext uri="{FF2B5EF4-FFF2-40B4-BE49-F238E27FC236}">
                <a16:creationId xmlns:a16="http://schemas.microsoft.com/office/drawing/2014/main" id="{9DF50332-9713-38C7-8DD0-C2F355012A41}"/>
              </a:ext>
            </a:extLst>
          </p:cNvPr>
          <p:cNvCxnSpPr/>
          <p:nvPr/>
        </p:nvCxnSpPr>
        <p:spPr>
          <a:xfrm flipH="1">
            <a:off x="2282857" y="3133453"/>
            <a:ext cx="645538" cy="69198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31" name="Straight Connector 30">
            <a:extLst>
              <a:ext uri="{FF2B5EF4-FFF2-40B4-BE49-F238E27FC236}">
                <a16:creationId xmlns:a16="http://schemas.microsoft.com/office/drawing/2014/main" id="{E3C9AC2A-4CAB-00D7-0FA4-57DF9D36931A}"/>
              </a:ext>
            </a:extLst>
          </p:cNvPr>
          <p:cNvCxnSpPr/>
          <p:nvPr/>
        </p:nvCxnSpPr>
        <p:spPr>
          <a:xfrm>
            <a:off x="3339296" y="2919714"/>
            <a:ext cx="0" cy="1935866"/>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33" name="Straight Arrow Connector 32">
            <a:extLst>
              <a:ext uri="{FF2B5EF4-FFF2-40B4-BE49-F238E27FC236}">
                <a16:creationId xmlns:a16="http://schemas.microsoft.com/office/drawing/2014/main" id="{DC9F3402-3255-429F-A306-5E90AAB6ED16}"/>
              </a:ext>
            </a:extLst>
          </p:cNvPr>
          <p:cNvCxnSpPr/>
          <p:nvPr/>
        </p:nvCxnSpPr>
        <p:spPr>
          <a:xfrm flipV="1">
            <a:off x="3345084" y="4363656"/>
            <a:ext cx="671331" cy="497711"/>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35" name="Straight Arrow Connector 34">
            <a:extLst>
              <a:ext uri="{FF2B5EF4-FFF2-40B4-BE49-F238E27FC236}">
                <a16:creationId xmlns:a16="http://schemas.microsoft.com/office/drawing/2014/main" id="{2764A345-9C85-8444-9F18-6F2C93AAE7C0}"/>
              </a:ext>
            </a:extLst>
          </p:cNvPr>
          <p:cNvCxnSpPr/>
          <p:nvPr/>
        </p:nvCxnSpPr>
        <p:spPr>
          <a:xfrm flipH="1">
            <a:off x="4508338" y="2479102"/>
            <a:ext cx="541983" cy="67546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37" name="Straight Connector 36">
            <a:extLst>
              <a:ext uri="{FF2B5EF4-FFF2-40B4-BE49-F238E27FC236}">
                <a16:creationId xmlns:a16="http://schemas.microsoft.com/office/drawing/2014/main" id="{0100A142-6A45-E63D-004C-6639C445008D}"/>
              </a:ext>
            </a:extLst>
          </p:cNvPr>
          <p:cNvCxnSpPr/>
          <p:nvPr/>
        </p:nvCxnSpPr>
        <p:spPr>
          <a:xfrm>
            <a:off x="3934509" y="2378597"/>
            <a:ext cx="296038" cy="1100846"/>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39" name="Straight Connector 38">
            <a:extLst>
              <a:ext uri="{FF2B5EF4-FFF2-40B4-BE49-F238E27FC236}">
                <a16:creationId xmlns:a16="http://schemas.microsoft.com/office/drawing/2014/main" id="{672BD2E3-3B0D-55E0-8B22-C0BE7547BC5C}"/>
              </a:ext>
            </a:extLst>
          </p:cNvPr>
          <p:cNvCxnSpPr>
            <a:cxnSpLocks/>
          </p:cNvCxnSpPr>
          <p:nvPr/>
        </p:nvCxnSpPr>
        <p:spPr>
          <a:xfrm>
            <a:off x="4230547" y="3479443"/>
            <a:ext cx="548782" cy="862371"/>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41" name="Straight Arrow Connector 40">
            <a:extLst>
              <a:ext uri="{FF2B5EF4-FFF2-40B4-BE49-F238E27FC236}">
                <a16:creationId xmlns:a16="http://schemas.microsoft.com/office/drawing/2014/main" id="{41F9D1AB-D7BC-B169-BC72-B802EBE28F11}"/>
              </a:ext>
            </a:extLst>
          </p:cNvPr>
          <p:cNvCxnSpPr>
            <a:cxnSpLocks/>
          </p:cNvCxnSpPr>
          <p:nvPr/>
        </p:nvCxnSpPr>
        <p:spPr>
          <a:xfrm>
            <a:off x="4779329" y="4341814"/>
            <a:ext cx="572932" cy="426956"/>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sp>
        <p:nvSpPr>
          <p:cNvPr id="47" name="TextBox 46">
            <a:extLst>
              <a:ext uri="{FF2B5EF4-FFF2-40B4-BE49-F238E27FC236}">
                <a16:creationId xmlns:a16="http://schemas.microsoft.com/office/drawing/2014/main" id="{40BB8E93-099E-E754-FE87-0D51CEE95DB9}"/>
              </a:ext>
            </a:extLst>
          </p:cNvPr>
          <p:cNvSpPr txBox="1"/>
          <p:nvPr/>
        </p:nvSpPr>
        <p:spPr>
          <a:xfrm>
            <a:off x="1515277" y="505171"/>
            <a:ext cx="532432" cy="369332"/>
          </a:xfrm>
          <a:prstGeom prst="rect">
            <a:avLst/>
          </a:prstGeom>
          <a:noFill/>
        </p:spPr>
        <p:txBody>
          <a:bodyPr wrap="square" rtlCol="0">
            <a:spAutoFit/>
          </a:bodyPr>
          <a:lstStyle/>
          <a:p>
            <a:r>
              <a:rPr lang="en-US" b="1" dirty="0"/>
              <a:t>1</a:t>
            </a:r>
          </a:p>
        </p:txBody>
      </p:sp>
      <p:sp>
        <p:nvSpPr>
          <p:cNvPr id="48" name="TextBox 47">
            <a:extLst>
              <a:ext uri="{FF2B5EF4-FFF2-40B4-BE49-F238E27FC236}">
                <a16:creationId xmlns:a16="http://schemas.microsoft.com/office/drawing/2014/main" id="{8BA767D0-E7B0-EA03-4E27-C85DC2B6FBBE}"/>
              </a:ext>
            </a:extLst>
          </p:cNvPr>
          <p:cNvSpPr txBox="1"/>
          <p:nvPr/>
        </p:nvSpPr>
        <p:spPr>
          <a:xfrm>
            <a:off x="1293287" y="2864713"/>
            <a:ext cx="420216" cy="369332"/>
          </a:xfrm>
          <a:prstGeom prst="rect">
            <a:avLst/>
          </a:prstGeom>
          <a:noFill/>
        </p:spPr>
        <p:txBody>
          <a:bodyPr wrap="square" rtlCol="0">
            <a:spAutoFit/>
          </a:bodyPr>
          <a:lstStyle/>
          <a:p>
            <a:r>
              <a:rPr lang="en-US" b="1" dirty="0"/>
              <a:t>2</a:t>
            </a:r>
          </a:p>
        </p:txBody>
      </p:sp>
      <p:sp>
        <p:nvSpPr>
          <p:cNvPr id="49" name="TextBox 48">
            <a:extLst>
              <a:ext uri="{FF2B5EF4-FFF2-40B4-BE49-F238E27FC236}">
                <a16:creationId xmlns:a16="http://schemas.microsoft.com/office/drawing/2014/main" id="{8E0B6E92-76CA-B5E4-878A-F680C7FEE356}"/>
              </a:ext>
            </a:extLst>
          </p:cNvPr>
          <p:cNvSpPr txBox="1"/>
          <p:nvPr/>
        </p:nvSpPr>
        <p:spPr>
          <a:xfrm>
            <a:off x="3602060" y="367601"/>
            <a:ext cx="491924" cy="369332"/>
          </a:xfrm>
          <a:prstGeom prst="rect">
            <a:avLst/>
          </a:prstGeom>
          <a:noFill/>
        </p:spPr>
        <p:txBody>
          <a:bodyPr wrap="square" rtlCol="0">
            <a:spAutoFit/>
          </a:bodyPr>
          <a:lstStyle/>
          <a:p>
            <a:r>
              <a:rPr lang="en-US" b="1" dirty="0"/>
              <a:t>3</a:t>
            </a:r>
          </a:p>
        </p:txBody>
      </p:sp>
      <p:sp>
        <p:nvSpPr>
          <p:cNvPr id="50" name="TextBox 49">
            <a:extLst>
              <a:ext uri="{FF2B5EF4-FFF2-40B4-BE49-F238E27FC236}">
                <a16:creationId xmlns:a16="http://schemas.microsoft.com/office/drawing/2014/main" id="{B2ABD63F-B215-6D63-9EAD-BA7547F2D143}"/>
              </a:ext>
            </a:extLst>
          </p:cNvPr>
          <p:cNvSpPr txBox="1"/>
          <p:nvPr/>
        </p:nvSpPr>
        <p:spPr>
          <a:xfrm>
            <a:off x="2384405" y="1199355"/>
            <a:ext cx="771625" cy="369332"/>
          </a:xfrm>
          <a:prstGeom prst="rect">
            <a:avLst/>
          </a:prstGeom>
          <a:noFill/>
        </p:spPr>
        <p:txBody>
          <a:bodyPr wrap="square" rtlCol="0">
            <a:spAutoFit/>
          </a:bodyPr>
          <a:lstStyle/>
          <a:p>
            <a:r>
              <a:rPr lang="en-US" b="1" dirty="0"/>
              <a:t>4</a:t>
            </a:r>
          </a:p>
        </p:txBody>
      </p:sp>
      <p:sp>
        <p:nvSpPr>
          <p:cNvPr id="51" name="TextBox 50">
            <a:extLst>
              <a:ext uri="{FF2B5EF4-FFF2-40B4-BE49-F238E27FC236}">
                <a16:creationId xmlns:a16="http://schemas.microsoft.com/office/drawing/2014/main" id="{30E2AED0-6D38-12DD-A640-0B1D8A667237}"/>
              </a:ext>
            </a:extLst>
          </p:cNvPr>
          <p:cNvSpPr txBox="1"/>
          <p:nvPr/>
        </p:nvSpPr>
        <p:spPr>
          <a:xfrm>
            <a:off x="2894668" y="2058700"/>
            <a:ext cx="607671" cy="369332"/>
          </a:xfrm>
          <a:prstGeom prst="rect">
            <a:avLst/>
          </a:prstGeom>
          <a:noFill/>
        </p:spPr>
        <p:txBody>
          <a:bodyPr wrap="square" rtlCol="0">
            <a:spAutoFit/>
          </a:bodyPr>
          <a:lstStyle/>
          <a:p>
            <a:r>
              <a:rPr lang="en-US" b="1" dirty="0"/>
              <a:t>5</a:t>
            </a:r>
          </a:p>
        </p:txBody>
      </p:sp>
      <p:sp>
        <p:nvSpPr>
          <p:cNvPr id="52" name="TextBox 51">
            <a:extLst>
              <a:ext uri="{FF2B5EF4-FFF2-40B4-BE49-F238E27FC236}">
                <a16:creationId xmlns:a16="http://schemas.microsoft.com/office/drawing/2014/main" id="{4111D078-2E03-F007-2922-8A7B7D8B9FC0}"/>
              </a:ext>
            </a:extLst>
          </p:cNvPr>
          <p:cNvSpPr txBox="1"/>
          <p:nvPr/>
        </p:nvSpPr>
        <p:spPr>
          <a:xfrm>
            <a:off x="2833313" y="3583088"/>
            <a:ext cx="339252" cy="369332"/>
          </a:xfrm>
          <a:prstGeom prst="rect">
            <a:avLst/>
          </a:prstGeom>
          <a:noFill/>
        </p:spPr>
        <p:txBody>
          <a:bodyPr wrap="square" rtlCol="0">
            <a:spAutoFit/>
          </a:bodyPr>
          <a:lstStyle/>
          <a:p>
            <a:r>
              <a:rPr lang="en-US" b="1" dirty="0"/>
              <a:t>6</a:t>
            </a:r>
          </a:p>
        </p:txBody>
      </p:sp>
      <p:sp>
        <p:nvSpPr>
          <p:cNvPr id="53" name="TextBox 52">
            <a:extLst>
              <a:ext uri="{FF2B5EF4-FFF2-40B4-BE49-F238E27FC236}">
                <a16:creationId xmlns:a16="http://schemas.microsoft.com/office/drawing/2014/main" id="{DD890E1B-5A03-E224-9B8A-C4DEE434354B}"/>
              </a:ext>
            </a:extLst>
          </p:cNvPr>
          <p:cNvSpPr txBox="1"/>
          <p:nvPr/>
        </p:nvSpPr>
        <p:spPr>
          <a:xfrm>
            <a:off x="5085666" y="2703217"/>
            <a:ext cx="513483" cy="369332"/>
          </a:xfrm>
          <a:prstGeom prst="rect">
            <a:avLst/>
          </a:prstGeom>
          <a:noFill/>
        </p:spPr>
        <p:txBody>
          <a:bodyPr wrap="square" rtlCol="0">
            <a:spAutoFit/>
          </a:bodyPr>
          <a:lstStyle/>
          <a:p>
            <a:r>
              <a:rPr lang="en-US" b="1" dirty="0"/>
              <a:t>7</a:t>
            </a:r>
          </a:p>
        </p:txBody>
      </p:sp>
      <p:sp>
        <p:nvSpPr>
          <p:cNvPr id="54" name="TextBox 53">
            <a:extLst>
              <a:ext uri="{FF2B5EF4-FFF2-40B4-BE49-F238E27FC236}">
                <a16:creationId xmlns:a16="http://schemas.microsoft.com/office/drawing/2014/main" id="{1487A88D-03A0-154D-D891-F1D9CE6F49F7}"/>
              </a:ext>
            </a:extLst>
          </p:cNvPr>
          <p:cNvSpPr txBox="1"/>
          <p:nvPr/>
        </p:nvSpPr>
        <p:spPr>
          <a:xfrm>
            <a:off x="4117173" y="2193931"/>
            <a:ext cx="393540" cy="369332"/>
          </a:xfrm>
          <a:prstGeom prst="rect">
            <a:avLst/>
          </a:prstGeom>
          <a:noFill/>
        </p:spPr>
        <p:txBody>
          <a:bodyPr wrap="square" rtlCol="0">
            <a:spAutoFit/>
          </a:bodyPr>
          <a:lstStyle/>
          <a:p>
            <a:r>
              <a:rPr lang="en-US" b="1" dirty="0">
                <a:highlight>
                  <a:srgbClr val="00FF00"/>
                </a:highlight>
              </a:rPr>
              <a:t>8</a:t>
            </a:r>
          </a:p>
        </p:txBody>
      </p:sp>
    </p:spTree>
    <p:extLst>
      <p:ext uri="{BB962C8B-B14F-4D97-AF65-F5344CB8AC3E}">
        <p14:creationId xmlns:p14="http://schemas.microsoft.com/office/powerpoint/2010/main" val="276526010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mediacall" presetSubtype="0" fill="hold" nodeType="clickEffect">
                                  <p:stCondLst>
                                    <p:cond delay="0"/>
                                  </p:stCondLst>
                                  <p:childTnLst>
                                    <p:cmd type="call" cmd="playFrom(0.0)">
                                      <p:cBhvr>
                                        <p:cTn id="6" dur="13600" fill="hold"/>
                                        <p:tgtEl>
                                          <p:spTgt spid="12"/>
                                        </p:tgtEl>
                                      </p:cBhvr>
                                    </p:cmd>
                                  </p:childTnLst>
                                </p:cTn>
                              </p:par>
                            </p:childTnLst>
                          </p:cTn>
                        </p:par>
                      </p:childTnLst>
                    </p:cTn>
                  </p:par>
                </p:childTnLst>
              </p:cTn>
              <p:prevCondLst>
                <p:cond evt="onPrev" delay="0">
                  <p:tgtEl>
                    <p:sldTgt/>
                  </p:tgtEl>
                </p:cond>
              </p:prevCondLst>
              <p:nextCondLst>
                <p:cond evt="onNext" delay="0">
                  <p:tgtEl>
                    <p:sldTgt/>
                  </p:tgtEl>
                </p:cond>
              </p:nextCondLst>
            </p:seq>
            <p:video>
              <p:cMediaNode vol="80000">
                <p:cTn id="7" fill="hold" display="0">
                  <p:stCondLst>
                    <p:cond delay="indefinite"/>
                  </p:stCondLst>
                </p:cTn>
                <p:tgtEl>
                  <p:spTgt spid="12"/>
                </p:tgtEl>
              </p:cMediaNode>
            </p:video>
            <p:seq concurrent="1" nextAc="seek">
              <p:cTn id="8" restart="whenNotActive" fill="hold" evtFilter="cancelBubble" nodeType="interactiveSeq">
                <p:stCondLst>
                  <p:cond evt="onClick" delay="0">
                    <p:tgtEl>
                      <p:spTgt spid="12"/>
                    </p:tgtEl>
                  </p:cond>
                </p:stCondLst>
                <p:endSync evt="end" delay="0">
                  <p:rtn val="all"/>
                </p:endSync>
                <p:childTnLst>
                  <p:par>
                    <p:cTn id="9" fill="hold">
                      <p:stCondLst>
                        <p:cond delay="0"/>
                      </p:stCondLst>
                      <p:childTnLst>
                        <p:par>
                          <p:cTn id="10" fill="hold">
                            <p:stCondLst>
                              <p:cond delay="0"/>
                            </p:stCondLst>
                            <p:childTnLst>
                              <p:par>
                                <p:cTn id="11" presetID="2" presetClass="mediacall" presetSubtype="0" fill="hold" nodeType="clickEffect">
                                  <p:stCondLst>
                                    <p:cond delay="0"/>
                                  </p:stCondLst>
                                  <p:childTnLst>
                                    <p:cmd type="call" cmd="togglePause">
                                      <p:cBhvr>
                                        <p:cTn id="12" dur="1" fill="hold"/>
                                        <p:tgtEl>
                                          <p:spTgt spid="12"/>
                                        </p:tgtEl>
                                      </p:cBhvr>
                                    </p:cmd>
                                  </p:childTnLst>
                                </p:cTn>
                              </p:par>
                            </p:childTnLst>
                          </p:cTn>
                        </p:par>
                      </p:childTnLst>
                    </p:cTn>
                  </p:par>
                </p:childTnLst>
              </p:cTn>
              <p:nextCondLst>
                <p:cond evt="onClick" delay="0">
                  <p:tgtEl>
                    <p:spTgt spid="12"/>
                  </p:tgtEl>
                </p:cond>
              </p:nextCondLst>
            </p:seq>
          </p:childTnLst>
        </p:cTn>
      </p:par>
    </p:tnLst>
  </p:timing>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742262AC-E2F9-394F-0EB9-2AF6C7E14875}"/>
              </a:ext>
            </a:extLst>
          </p:cNvPr>
          <p:cNvPicPr>
            <a:picLocks noChangeAspect="1"/>
          </p:cNvPicPr>
          <p:nvPr/>
        </p:nvPicPr>
        <p:blipFill>
          <a:blip r:embed="rId4"/>
          <a:stretch>
            <a:fillRect/>
          </a:stretch>
        </p:blipFill>
        <p:spPr>
          <a:xfrm>
            <a:off x="513384" y="632454"/>
            <a:ext cx="4525766" cy="4597831"/>
          </a:xfrm>
          <a:prstGeom prst="rect">
            <a:avLst/>
          </a:prstGeom>
        </p:spPr>
      </p:pic>
      <p:sp>
        <p:nvSpPr>
          <p:cNvPr id="4" name="TextBox 3">
            <a:extLst>
              <a:ext uri="{FF2B5EF4-FFF2-40B4-BE49-F238E27FC236}">
                <a16:creationId xmlns:a16="http://schemas.microsoft.com/office/drawing/2014/main" id="{C837AD1C-BD6E-9A54-6CA6-D05E588B650C}"/>
              </a:ext>
            </a:extLst>
          </p:cNvPr>
          <p:cNvSpPr txBox="1"/>
          <p:nvPr/>
        </p:nvSpPr>
        <p:spPr>
          <a:xfrm>
            <a:off x="103038" y="5631665"/>
            <a:ext cx="5666942" cy="1220512"/>
          </a:xfrm>
          <a:prstGeom prst="rect">
            <a:avLst/>
          </a:prstGeom>
          <a:noFill/>
        </p:spPr>
        <p:txBody>
          <a:bodyPr wrap="square" numCol="3">
            <a:spAutoFit/>
          </a:bodyPr>
          <a:lstStyle/>
          <a:p>
            <a:r>
              <a:rPr lang="en-US" sz="2400" dirty="0"/>
              <a:t>Kor: </a:t>
            </a:r>
            <a:r>
              <a:rPr lang="en-US" sz="2400" b="1" dirty="0"/>
              <a:t>ga</a:t>
            </a:r>
          </a:p>
          <a:p>
            <a:r>
              <a:rPr lang="en-US" sz="2400" dirty="0"/>
              <a:t>Jap: </a:t>
            </a:r>
            <a:r>
              <a:rPr lang="en-US" sz="2400" b="1" dirty="0" err="1"/>
              <a:t>kei</a:t>
            </a:r>
            <a:endParaRPr lang="en-US" sz="2400" b="1" dirty="0"/>
          </a:p>
          <a:p>
            <a:endParaRPr lang="en-US" sz="2400" dirty="0"/>
          </a:p>
          <a:p>
            <a:r>
              <a:rPr lang="en-US" sz="2400" dirty="0"/>
              <a:t>Viet: </a:t>
            </a:r>
            <a:r>
              <a:rPr lang="en-US" sz="2400" b="1" dirty="0">
                <a:latin typeface="Aptos" panose="020B0004020202020204" pitchFamily="34" charset="0"/>
              </a:rPr>
              <a:t>quái</a:t>
            </a:r>
            <a:r>
              <a:rPr lang="vi-VN" sz="2400" b="1" dirty="0">
                <a:latin typeface="Aptos" panose="020B0004020202020204" pitchFamily="34" charset="0"/>
              </a:rPr>
              <a:t>  </a:t>
            </a:r>
            <a:endParaRPr lang="en-US" sz="2400" b="1" dirty="0">
              <a:latin typeface="Aptos" panose="020B0004020202020204" pitchFamily="34" charset="0"/>
            </a:endParaRPr>
          </a:p>
          <a:p>
            <a:r>
              <a:rPr lang="en-US" sz="2400" dirty="0"/>
              <a:t>Man: </a:t>
            </a:r>
            <a:r>
              <a:rPr lang="en-US" sz="2400" b="1" dirty="0">
                <a:ea typeface="DengXian" panose="02010600030101010101" pitchFamily="2" charset="-122"/>
              </a:rPr>
              <a:t>guà</a:t>
            </a:r>
            <a:endParaRPr lang="en-US" sz="2400" dirty="0"/>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24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      </a:t>
            </a:r>
            <a:endParaRPr kumimoji="0" lang="en-US" altLang="zh-TW" sz="24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24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     </a:t>
            </a:r>
            <a:r>
              <a:rPr kumimoji="0" lang="zh-TW" altLang="en-US" sz="2400" b="1" i="0" u="none" strike="noStrike" kern="1200" cap="none" spc="0" normalizeH="0" baseline="0" noProof="0" dirty="0">
                <a:ln>
                  <a:noFill/>
                </a:ln>
                <a:solidFill>
                  <a:prstClr val="black"/>
                </a:solidFill>
                <a:effectLst/>
                <a:highlight>
                  <a:srgbClr val="00FF00"/>
                </a:highlight>
                <a:uLnTx/>
                <a:uFillTx/>
                <a:latin typeface="DengXian" panose="02010600030101010101" pitchFamily="2" charset="-122"/>
                <a:ea typeface="DengXian" panose="02010600030101010101" pitchFamily="2" charset="-122"/>
                <a:cs typeface="+mn-cs"/>
              </a:rPr>
              <a:t>罣</a:t>
            </a:r>
            <a:r>
              <a:rPr kumimoji="0" lang="zh-TW" altLang="en-US" sz="24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 礙</a:t>
            </a:r>
            <a:endParaRPr kumimoji="0" lang="en-US" altLang="zh-TW" sz="24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altLang="zh-TW" sz="1600" b="1" dirty="0">
                <a:solidFill>
                  <a:prstClr val="black"/>
                </a:solidFill>
                <a:latin typeface="DengXian" panose="02010600030101010101" pitchFamily="2" charset="-122"/>
                <a:ea typeface="DengXian" panose="02010600030101010101" pitchFamily="2" charset="-122"/>
              </a:rPr>
              <a:t>        </a:t>
            </a:r>
            <a:r>
              <a:rPr lang="en-US" altLang="zh-TW" sz="1600" b="1" dirty="0">
                <a:solidFill>
                  <a:prstClr val="black"/>
                </a:solidFill>
                <a:highlight>
                  <a:srgbClr val="00FF00"/>
                </a:highlight>
                <a:latin typeface="DengXian" panose="02010600030101010101" pitchFamily="2" charset="-122"/>
                <a:ea typeface="DengXian" panose="02010600030101010101" pitchFamily="2" charset="-122"/>
              </a:rPr>
              <a:t>ga</a:t>
            </a:r>
            <a:r>
              <a:rPr lang="en-US" altLang="zh-TW" sz="1600" b="1" dirty="0">
                <a:solidFill>
                  <a:prstClr val="black"/>
                </a:solidFill>
                <a:latin typeface="DengXian" panose="02010600030101010101" pitchFamily="2" charset="-122"/>
                <a:ea typeface="DengXian" panose="02010600030101010101" pitchFamily="2" charset="-122"/>
              </a:rPr>
              <a:t>-ae  </a:t>
            </a:r>
          </a:p>
          <a:p>
            <a:pPr marL="0" marR="0" lvl="0" indent="0" algn="l" defTabSz="914400" rtl="0" eaLnBrk="1" fontAlgn="auto" latinLnBrk="0" hangingPunct="1">
              <a:lnSpc>
                <a:spcPct val="100000"/>
              </a:lnSpc>
              <a:spcBef>
                <a:spcPts val="0"/>
              </a:spcBef>
              <a:spcAft>
                <a:spcPts val="0"/>
              </a:spcAft>
              <a:buClrTx/>
              <a:buSzTx/>
              <a:buFontTx/>
              <a:buNone/>
              <a:tabLst/>
              <a:defRPr/>
            </a:pPr>
            <a:r>
              <a:rPr lang="en-US" altLang="zh-TW" sz="1600" b="1" dirty="0">
                <a:solidFill>
                  <a:prstClr val="black"/>
                </a:solidFill>
                <a:latin typeface="DengXian" panose="02010600030101010101" pitchFamily="2" charset="-122"/>
                <a:ea typeface="DengXian" panose="02010600030101010101" pitchFamily="2" charset="-122"/>
              </a:rPr>
              <a:t>     hindrance</a:t>
            </a:r>
            <a:endParaRPr kumimoji="0" lang="en-US" altLang="zh-TW" sz="16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endParaRPr>
          </a:p>
        </p:txBody>
      </p:sp>
      <p:sp>
        <p:nvSpPr>
          <p:cNvPr id="5" name="TextBox 4">
            <a:extLst>
              <a:ext uri="{FF2B5EF4-FFF2-40B4-BE49-F238E27FC236}">
                <a16:creationId xmlns:a16="http://schemas.microsoft.com/office/drawing/2014/main" id="{08F5B5CB-01C5-6BD6-6686-BD089763C02D}"/>
              </a:ext>
            </a:extLst>
          </p:cNvPr>
          <p:cNvSpPr txBox="1"/>
          <p:nvPr/>
        </p:nvSpPr>
        <p:spPr>
          <a:xfrm>
            <a:off x="7466617" y="135839"/>
            <a:ext cx="4224760" cy="369332"/>
          </a:xfrm>
          <a:prstGeom prst="rect">
            <a:avLst/>
          </a:prstGeom>
          <a:noFill/>
        </p:spPr>
        <p:txBody>
          <a:bodyPr wrap="square" rtlCol="0">
            <a:spAutoFit/>
          </a:bodyPr>
          <a:lstStyle/>
          <a:p>
            <a:r>
              <a:rPr lang="zh-TW" altLang="en-US" b="1" dirty="0">
                <a:latin typeface="DengXian" panose="02010600030101010101" pitchFamily="2" charset="-122"/>
                <a:ea typeface="DengXian" panose="02010600030101010101" pitchFamily="2" charset="-122"/>
              </a:rPr>
              <a:t>般 若 波 羅 蜜 多 故 心 無 </a:t>
            </a:r>
            <a:r>
              <a:rPr lang="zh-TW" altLang="en-US" b="1" dirty="0">
                <a:highlight>
                  <a:srgbClr val="00FFFF"/>
                </a:highlight>
                <a:latin typeface="DengXian" panose="02010600030101010101" pitchFamily="2" charset="-122"/>
                <a:ea typeface="DengXian" panose="02010600030101010101" pitchFamily="2" charset="-122"/>
              </a:rPr>
              <a:t>罣</a:t>
            </a:r>
            <a:r>
              <a:rPr lang="zh-TW" altLang="en-US" b="1" dirty="0">
                <a:latin typeface="DengXian" panose="02010600030101010101" pitchFamily="2" charset="-122"/>
                <a:ea typeface="DengXian" panose="02010600030101010101" pitchFamily="2" charset="-122"/>
              </a:rPr>
              <a:t> 礙      </a:t>
            </a:r>
            <a:r>
              <a:rPr lang="en-US" altLang="zh-TW" b="1" dirty="0">
                <a:solidFill>
                  <a:srgbClr val="FF0000"/>
                </a:solidFill>
                <a:latin typeface="DengXian" panose="02010600030101010101" pitchFamily="2" charset="-122"/>
                <a:ea typeface="DengXian" panose="02010600030101010101" pitchFamily="2" charset="-122"/>
              </a:rPr>
              <a:t>18</a:t>
            </a:r>
            <a:endParaRPr lang="en-US" b="1" dirty="0">
              <a:solidFill>
                <a:srgbClr val="FF0000"/>
              </a:solidFill>
              <a:ea typeface="DengXian" panose="02010600030101010101" pitchFamily="2" charset="-122"/>
            </a:endParaRPr>
          </a:p>
        </p:txBody>
      </p:sp>
      <p:sp>
        <p:nvSpPr>
          <p:cNvPr id="6" name="Rectangle 5">
            <a:extLst>
              <a:ext uri="{FF2B5EF4-FFF2-40B4-BE49-F238E27FC236}">
                <a16:creationId xmlns:a16="http://schemas.microsoft.com/office/drawing/2014/main" id="{48E2322B-40E0-26F3-7F06-E1DE3EFA1266}"/>
              </a:ext>
            </a:extLst>
          </p:cNvPr>
          <p:cNvSpPr/>
          <p:nvPr/>
        </p:nvSpPr>
        <p:spPr>
          <a:xfrm>
            <a:off x="7407348" y="135839"/>
            <a:ext cx="4224760" cy="369332"/>
          </a:xfrm>
          <a:prstGeom prst="rect">
            <a:avLst/>
          </a:prstGeom>
          <a:no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Rectangle 6">
            <a:extLst>
              <a:ext uri="{FF2B5EF4-FFF2-40B4-BE49-F238E27FC236}">
                <a16:creationId xmlns:a16="http://schemas.microsoft.com/office/drawing/2014/main" id="{92E18FB0-F833-1A97-C3BF-39F94FC687F4}"/>
              </a:ext>
            </a:extLst>
          </p:cNvPr>
          <p:cNvSpPr/>
          <p:nvPr/>
        </p:nvSpPr>
        <p:spPr>
          <a:xfrm>
            <a:off x="103038" y="5631665"/>
            <a:ext cx="5666942" cy="947503"/>
          </a:xfrm>
          <a:prstGeom prst="rect">
            <a:avLst/>
          </a:prstGeom>
          <a:noFill/>
          <a:ln w="5715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Oval 7">
            <a:extLst>
              <a:ext uri="{FF2B5EF4-FFF2-40B4-BE49-F238E27FC236}">
                <a16:creationId xmlns:a16="http://schemas.microsoft.com/office/drawing/2014/main" id="{7AB16117-D178-262E-7A84-71AAAC081AD6}"/>
              </a:ext>
            </a:extLst>
          </p:cNvPr>
          <p:cNvSpPr/>
          <p:nvPr/>
        </p:nvSpPr>
        <p:spPr>
          <a:xfrm>
            <a:off x="5821653" y="575644"/>
            <a:ext cx="771625" cy="771625"/>
          </a:xfrm>
          <a:prstGeom prst="ellipse">
            <a:avLst/>
          </a:prstGeom>
          <a:solidFill>
            <a:srgbClr val="FFFF00"/>
          </a:solidFill>
          <a:ln w="38100">
            <a:solidFill>
              <a:srgbClr val="7030A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TextBox 8">
            <a:extLst>
              <a:ext uri="{FF2B5EF4-FFF2-40B4-BE49-F238E27FC236}">
                <a16:creationId xmlns:a16="http://schemas.microsoft.com/office/drawing/2014/main" id="{D38F4C31-842A-81BD-433F-E7776DAA906B}"/>
              </a:ext>
            </a:extLst>
          </p:cNvPr>
          <p:cNvSpPr txBox="1"/>
          <p:nvPr/>
        </p:nvSpPr>
        <p:spPr>
          <a:xfrm>
            <a:off x="5913687" y="693374"/>
            <a:ext cx="601347" cy="523220"/>
          </a:xfrm>
          <a:prstGeom prst="rect">
            <a:avLst/>
          </a:prstGeom>
          <a:noFill/>
        </p:spPr>
        <p:txBody>
          <a:bodyPr wrap="square" rtlCol="0">
            <a:spAutoFit/>
          </a:bodyPr>
          <a:lstStyle/>
          <a:p>
            <a:r>
              <a:rPr lang="en-US" sz="2800" b="1" dirty="0"/>
              <a:t>82</a:t>
            </a:r>
          </a:p>
        </p:txBody>
      </p:sp>
      <p:sp>
        <p:nvSpPr>
          <p:cNvPr id="10" name="TextBox 9">
            <a:extLst>
              <a:ext uri="{FF2B5EF4-FFF2-40B4-BE49-F238E27FC236}">
                <a16:creationId xmlns:a16="http://schemas.microsoft.com/office/drawing/2014/main" id="{E4E983E6-404F-5E9B-D0E3-38106D4A3026}"/>
              </a:ext>
            </a:extLst>
          </p:cNvPr>
          <p:cNvSpPr txBox="1"/>
          <p:nvPr/>
        </p:nvSpPr>
        <p:spPr>
          <a:xfrm>
            <a:off x="6011687" y="5438263"/>
            <a:ext cx="6077275" cy="1384995"/>
          </a:xfrm>
          <a:prstGeom prst="rect">
            <a:avLst/>
          </a:prstGeom>
          <a:noFill/>
        </p:spPr>
        <p:txBody>
          <a:bodyPr wrap="square" numCol="3">
            <a:spAutoFit/>
          </a:bodyPr>
          <a:lstStyle/>
          <a:p>
            <a:r>
              <a:rPr lang="en-US" altLang="ja-JP" sz="1400" dirty="0">
                <a:ea typeface="DengXian" panose="02010600030101010101" pitchFamily="2" charset="-122"/>
              </a:rPr>
              <a:t>• </a:t>
            </a:r>
            <a:r>
              <a:rPr lang="en-US" altLang="zh-TW" sz="1400" dirty="0"/>
              <a:t>Hanja: </a:t>
            </a:r>
            <a:r>
              <a:rPr lang="zh-TW" altLang="en-US" sz="1400" b="1" dirty="0">
                <a:ea typeface="DengXian" panose="02010600030101010101" pitchFamily="2" charset="-122"/>
              </a:rPr>
              <a:t> </a:t>
            </a:r>
            <a:r>
              <a:rPr lang="zh-TW" altLang="en-US" sz="1400" dirty="0">
                <a:latin typeface="DengXian" panose="02010600030101010101" pitchFamily="2" charset="-122"/>
                <a:ea typeface="DengXian" panose="02010600030101010101" pitchFamily="2" charset="-122"/>
              </a:rPr>
              <a:t>罣</a:t>
            </a:r>
            <a:r>
              <a:rPr lang="zh-TW" altLang="en-US" sz="1400" dirty="0">
                <a:ea typeface="DengXian" panose="02010600030101010101" pitchFamily="2" charset="-122"/>
              </a:rPr>
              <a:t>       </a:t>
            </a:r>
            <a:endParaRPr lang="en-US" altLang="zh-TW" sz="1400" dirty="0">
              <a:ea typeface="DengXian" panose="02010600030101010101" pitchFamily="2" charset="-122"/>
            </a:endParaRPr>
          </a:p>
          <a:p>
            <a:r>
              <a:rPr lang="en-US" altLang="zh-TW" sz="1400" dirty="0">
                <a:ea typeface="DengXian" panose="02010600030101010101" pitchFamily="2" charset="-122"/>
              </a:rPr>
              <a:t>• Korean: ga (</a:t>
            </a:r>
            <a:r>
              <a:rPr lang="ko-KR" altLang="en-US" sz="1400" dirty="0">
                <a:latin typeface="+mn-ea"/>
              </a:rPr>
              <a:t>가</a:t>
            </a:r>
            <a:r>
              <a:rPr lang="en-US" altLang="ko-KR" sz="1400" dirty="0">
                <a:ea typeface="DengXian" panose="02010600030101010101" pitchFamily="2" charset="-122"/>
              </a:rPr>
              <a:t>)       </a:t>
            </a:r>
          </a:p>
          <a:p>
            <a:r>
              <a:rPr lang="en-US" altLang="ko-KR" sz="1400" dirty="0">
                <a:ea typeface="DengXian" panose="02010600030101010101" pitchFamily="2" charset="-122"/>
              </a:rPr>
              <a:t>• </a:t>
            </a:r>
            <a:r>
              <a:rPr lang="en-US" altLang="zh-TW" sz="1400" dirty="0">
                <a:ea typeface="DengXian" panose="02010600030101010101" pitchFamily="2" charset="-122"/>
              </a:rPr>
              <a:t>strokes: 11      </a:t>
            </a:r>
          </a:p>
          <a:p>
            <a:r>
              <a:rPr lang="en-US" altLang="zh-TW" sz="1400" dirty="0">
                <a:ea typeface="DengXian" panose="02010600030101010101" pitchFamily="2" charset="-122"/>
              </a:rPr>
              <a:t>• radical: 122+6 (</a:t>
            </a:r>
            <a:r>
              <a:rPr lang="zh-TW" altLang="en-US" sz="1400" dirty="0">
                <a:latin typeface="DengXian" panose="02010600030101010101" pitchFamily="2" charset="-122"/>
                <a:ea typeface="DengXian" panose="02010600030101010101" pitchFamily="2" charset="-122"/>
              </a:rPr>
              <a:t>罒</a:t>
            </a:r>
            <a:r>
              <a:rPr lang="en-US" altLang="zh-TW" sz="1400" dirty="0">
                <a:latin typeface="DengXian" panose="02010600030101010101" pitchFamily="2" charset="-122"/>
                <a:ea typeface="DengXian" panose="02010600030101010101" pitchFamily="2" charset="-122"/>
              </a:rPr>
              <a:t>, </a:t>
            </a:r>
            <a:r>
              <a:rPr lang="zh-TW" altLang="en-US" sz="1400" dirty="0">
                <a:latin typeface="DengXian" panose="02010600030101010101" pitchFamily="2" charset="-122"/>
                <a:ea typeface="DengXian" panose="02010600030101010101" pitchFamily="2" charset="-122"/>
              </a:rPr>
              <a:t>网</a:t>
            </a:r>
            <a:r>
              <a:rPr lang="en-US" altLang="zh-TW" sz="1400" dirty="0">
                <a:ea typeface="DengXian" panose="02010600030101010101" pitchFamily="2" charset="-122"/>
              </a:rPr>
              <a:t>)</a:t>
            </a:r>
          </a:p>
          <a:p>
            <a:r>
              <a:rPr lang="en-US" altLang="zh-TW" sz="1400" dirty="0">
                <a:ea typeface="DengXian" panose="02010600030101010101" pitchFamily="2" charset="-122"/>
              </a:rPr>
              <a:t>• Japanese: </a:t>
            </a:r>
            <a:r>
              <a:rPr lang="en-US" altLang="zh-TW" sz="1400" dirty="0" err="1">
                <a:ea typeface="DengXian" panose="02010600030101010101" pitchFamily="2" charset="-122"/>
              </a:rPr>
              <a:t>kei</a:t>
            </a:r>
            <a:r>
              <a:rPr lang="en-US" altLang="zh-TW" sz="1400" dirty="0">
                <a:ea typeface="DengXian" panose="02010600030101010101" pitchFamily="2" charset="-122"/>
              </a:rPr>
              <a:t>, </a:t>
            </a:r>
            <a:r>
              <a:rPr lang="ja-JP" altLang="en-US" sz="1400" dirty="0">
                <a:ea typeface="DengXian" panose="02010600030101010101" pitchFamily="2" charset="-122"/>
              </a:rPr>
              <a:t>けい </a:t>
            </a:r>
            <a:endParaRPr lang="en-US" altLang="ja-JP" sz="1400" dirty="0">
              <a:ea typeface="DengXian" panose="02010600030101010101" pitchFamily="2" charset="-122"/>
            </a:endParaRPr>
          </a:p>
          <a:p>
            <a:r>
              <a:rPr lang="en-US" altLang="ja-JP" sz="1400" dirty="0">
                <a:ea typeface="DengXian" panose="02010600030101010101" pitchFamily="2" charset="-122"/>
              </a:rPr>
              <a:t>(</a:t>
            </a:r>
            <a:r>
              <a:rPr lang="en-US" altLang="zh-TW" sz="1400" dirty="0" err="1">
                <a:ea typeface="DengXian" panose="02010600030101010101" pitchFamily="2" charset="-122"/>
              </a:rPr>
              <a:t>kun</a:t>
            </a:r>
            <a:r>
              <a:rPr lang="en-US" altLang="zh-TW" sz="1400" dirty="0">
                <a:ea typeface="DengXian" panose="02010600030101010101" pitchFamily="2" charset="-122"/>
              </a:rPr>
              <a:t>: </a:t>
            </a:r>
            <a:r>
              <a:rPr lang="en-US" altLang="zh-TW" sz="1400" dirty="0" err="1">
                <a:ea typeface="DengXian" panose="02010600030101010101" pitchFamily="2" charset="-122"/>
              </a:rPr>
              <a:t>kakeru</a:t>
            </a:r>
            <a:r>
              <a:rPr lang="en-US" altLang="zh-TW" sz="1400" dirty="0">
                <a:ea typeface="DengXian" panose="02010600030101010101" pitchFamily="2" charset="-122"/>
              </a:rPr>
              <a:t>, </a:t>
            </a:r>
            <a:r>
              <a:rPr lang="ja-JP" altLang="en-US" sz="1400" dirty="0">
                <a:ea typeface="DengXian" panose="02010600030101010101" pitchFamily="2" charset="-122"/>
              </a:rPr>
              <a:t>かける</a:t>
            </a:r>
            <a:r>
              <a:rPr lang="en-US" altLang="ja-JP" sz="1400" dirty="0">
                <a:ea typeface="DengXian" panose="02010600030101010101" pitchFamily="2" charset="-122"/>
              </a:rPr>
              <a:t>)     </a:t>
            </a:r>
          </a:p>
          <a:p>
            <a:r>
              <a:rPr lang="en-US" altLang="ja-JP" sz="1400" dirty="0">
                <a:ea typeface="DengXian" panose="02010600030101010101" pitchFamily="2" charset="-122"/>
              </a:rPr>
              <a:t>• </a:t>
            </a:r>
            <a:r>
              <a:rPr lang="en-US" altLang="zh-TW" sz="1400" dirty="0">
                <a:ea typeface="DengXian" panose="02010600030101010101" pitchFamily="2" charset="-122"/>
              </a:rPr>
              <a:t>JLPT: NX</a:t>
            </a:r>
          </a:p>
          <a:p>
            <a:r>
              <a:rPr lang="en-US" altLang="zh-TW" sz="1400" dirty="0">
                <a:ea typeface="DengXian" panose="02010600030101010101" pitchFamily="2" charset="-122"/>
              </a:rPr>
              <a:t>• meaning: to entangle; block, bar, hinder; </a:t>
            </a:r>
          </a:p>
          <a:p>
            <a:r>
              <a:rPr lang="en-US" altLang="zh-TW" sz="1400" dirty="0">
                <a:ea typeface="DengXian" panose="02010600030101010101" pitchFamily="2" charset="-122"/>
              </a:rPr>
              <a:t>variant of </a:t>
            </a:r>
            <a:r>
              <a:rPr lang="zh-TW" altLang="en-US" sz="1400" dirty="0">
                <a:latin typeface="DengXian" panose="02010600030101010101" pitchFamily="2" charset="-122"/>
                <a:ea typeface="DengXian" panose="02010600030101010101" pitchFamily="2" charset="-122"/>
              </a:rPr>
              <a:t>挂</a:t>
            </a:r>
            <a:endParaRPr lang="en-US" altLang="zh-TW" sz="1400" dirty="0">
              <a:latin typeface="DengXian" panose="02010600030101010101" pitchFamily="2" charset="-122"/>
              <a:ea typeface="DengXian" panose="02010600030101010101" pitchFamily="2" charset="-122"/>
            </a:endParaRPr>
          </a:p>
          <a:p>
            <a:r>
              <a:rPr lang="en-US" altLang="zh-TW" sz="1400" dirty="0">
                <a:ea typeface="DengXian" panose="02010600030101010101" pitchFamily="2" charset="-122"/>
              </a:rPr>
              <a:t>• pinyin: guà</a:t>
            </a:r>
          </a:p>
          <a:p>
            <a:r>
              <a:rPr lang="en-US" altLang="zh-TW" sz="1400" dirty="0">
                <a:ea typeface="DengXian" panose="02010600030101010101" pitchFamily="2" charset="-122"/>
              </a:rPr>
              <a:t>• 2 locations: </a:t>
            </a:r>
            <a:r>
              <a:rPr lang="en-US" altLang="zh-TW" sz="1400" dirty="0" err="1">
                <a:ea typeface="DengXian" panose="02010600030101010101" pitchFamily="2" charset="-122"/>
              </a:rPr>
              <a:t>XuanZang</a:t>
            </a:r>
            <a:r>
              <a:rPr lang="en-US" altLang="zh-TW" sz="1400" dirty="0">
                <a:ea typeface="DengXian" panose="02010600030101010101" pitchFamily="2" charset="-122"/>
              </a:rPr>
              <a:t>, Morning</a:t>
            </a:r>
          </a:p>
          <a:p>
            <a:r>
              <a:rPr lang="en-US" altLang="zh-TW" sz="1400" dirty="0">
                <a:ea typeface="DengXian" panose="02010600030101010101" pitchFamily="2" charset="-122"/>
              </a:rPr>
              <a:t>• comp: </a:t>
            </a:r>
            <a:r>
              <a:rPr lang="zh-TW" altLang="en-US" sz="1400" dirty="0">
                <a:ea typeface="DengXian" panose="02010600030101010101" pitchFamily="2" charset="-122"/>
              </a:rPr>
              <a:t>罒 </a:t>
            </a:r>
            <a:r>
              <a:rPr lang="en-US" altLang="zh-TW" sz="1400" dirty="0">
                <a:ea typeface="DengXian" panose="02010600030101010101" pitchFamily="2" charset="-122"/>
              </a:rPr>
              <a:t>+ </a:t>
            </a:r>
            <a:r>
              <a:rPr lang="zh-TW" altLang="en-US" sz="1400" dirty="0">
                <a:ea typeface="DengXian" panose="02010600030101010101" pitchFamily="2" charset="-122"/>
              </a:rPr>
              <a:t>圭</a:t>
            </a:r>
            <a:endParaRPr lang="en-US" altLang="zh-TW" sz="1400" dirty="0">
              <a:ea typeface="DengXian" panose="02010600030101010101" pitchFamily="2" charset="-122"/>
            </a:endParaRPr>
          </a:p>
          <a:p>
            <a:r>
              <a:rPr lang="en-US" altLang="zh-TW" sz="1400" dirty="0">
                <a:ea typeface="DengXian" panose="02010600030101010101" pitchFamily="2" charset="-122"/>
              </a:rPr>
              <a:t>• sub: </a:t>
            </a:r>
            <a:r>
              <a:rPr lang="zh-TW" altLang="en-US" sz="1400" dirty="0">
                <a:ea typeface="DengXian" panose="02010600030101010101" pitchFamily="2" charset="-122"/>
              </a:rPr>
              <a:t>土</a:t>
            </a:r>
            <a:endParaRPr lang="en-US" altLang="zh-TW" sz="1400" dirty="0">
              <a:ea typeface="DengXian" panose="02010600030101010101" pitchFamily="2" charset="-122"/>
            </a:endParaRPr>
          </a:p>
          <a:p>
            <a:endParaRPr lang="en-US" sz="1400" dirty="0">
              <a:ea typeface="DengXian" panose="02010600030101010101" pitchFamily="2" charset="-122"/>
            </a:endParaRPr>
          </a:p>
        </p:txBody>
      </p:sp>
      <p:sp>
        <p:nvSpPr>
          <p:cNvPr id="11" name="Rectangle 10">
            <a:extLst>
              <a:ext uri="{FF2B5EF4-FFF2-40B4-BE49-F238E27FC236}">
                <a16:creationId xmlns:a16="http://schemas.microsoft.com/office/drawing/2014/main" id="{F89302D5-0C8B-838F-3A27-C6F3C6BC1B5E}"/>
              </a:ext>
            </a:extLst>
          </p:cNvPr>
          <p:cNvSpPr/>
          <p:nvPr/>
        </p:nvSpPr>
        <p:spPr>
          <a:xfrm>
            <a:off x="5911702" y="5408428"/>
            <a:ext cx="6177261" cy="1385912"/>
          </a:xfrm>
          <a:prstGeom prst="rect">
            <a:avLst/>
          </a:prstGeom>
          <a:no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2" name="2024_11_11_095608">
            <a:hlinkClick r:id="" action="ppaction://media"/>
            <a:extLst>
              <a:ext uri="{FF2B5EF4-FFF2-40B4-BE49-F238E27FC236}">
                <a16:creationId xmlns:a16="http://schemas.microsoft.com/office/drawing/2014/main" id="{EEFCF3BA-1C51-4589-878C-A846E10A1E86}"/>
              </a:ext>
            </a:extLst>
          </p:cNvPr>
          <p:cNvPicPr>
            <a:picLocks noChangeAspect="1"/>
          </p:cNvPicPr>
          <p:nvPr>
            <a:videoFile r:link="rId2"/>
            <p:extLst>
              <p:ext uri="{DAA4B4D4-6D71-4841-9C94-3DE7FCFB9230}">
                <p14:media xmlns:p14="http://schemas.microsoft.com/office/powerpoint/2010/main" r:embed="rId1"/>
              </p:ext>
            </p:extLst>
          </p:nvPr>
        </p:nvPicPr>
        <p:blipFill>
          <a:blip r:embed="rId5"/>
          <a:stretch>
            <a:fillRect/>
          </a:stretch>
        </p:blipFill>
        <p:spPr>
          <a:xfrm>
            <a:off x="7375781" y="632454"/>
            <a:ext cx="4361766" cy="4690542"/>
          </a:xfrm>
          <a:prstGeom prst="rect">
            <a:avLst/>
          </a:prstGeom>
        </p:spPr>
      </p:pic>
      <p:cxnSp>
        <p:nvCxnSpPr>
          <p:cNvPr id="14" name="Straight Arrow Connector 13">
            <a:extLst>
              <a:ext uri="{FF2B5EF4-FFF2-40B4-BE49-F238E27FC236}">
                <a16:creationId xmlns:a16="http://schemas.microsoft.com/office/drawing/2014/main" id="{C875287E-0897-C1F5-EC3F-F81A8F170C06}"/>
              </a:ext>
            </a:extLst>
          </p:cNvPr>
          <p:cNvCxnSpPr/>
          <p:nvPr/>
        </p:nvCxnSpPr>
        <p:spPr>
          <a:xfrm>
            <a:off x="1122744" y="908613"/>
            <a:ext cx="0" cy="868101"/>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16" name="Straight Connector 15">
            <a:extLst>
              <a:ext uri="{FF2B5EF4-FFF2-40B4-BE49-F238E27FC236}">
                <a16:creationId xmlns:a16="http://schemas.microsoft.com/office/drawing/2014/main" id="{661F8103-26E0-71EB-81CA-366CE0942229}"/>
              </a:ext>
            </a:extLst>
          </p:cNvPr>
          <p:cNvCxnSpPr/>
          <p:nvPr/>
        </p:nvCxnSpPr>
        <p:spPr>
          <a:xfrm>
            <a:off x="1336309" y="961529"/>
            <a:ext cx="3090440" cy="0"/>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18" name="Straight Arrow Connector 17">
            <a:extLst>
              <a:ext uri="{FF2B5EF4-FFF2-40B4-BE49-F238E27FC236}">
                <a16:creationId xmlns:a16="http://schemas.microsoft.com/office/drawing/2014/main" id="{63FD7581-F5EE-56AC-B6F6-78F70026E0A3}"/>
              </a:ext>
            </a:extLst>
          </p:cNvPr>
          <p:cNvCxnSpPr/>
          <p:nvPr/>
        </p:nvCxnSpPr>
        <p:spPr>
          <a:xfrm>
            <a:off x="4415742" y="954984"/>
            <a:ext cx="0" cy="862241"/>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20" name="Straight Arrow Connector 19">
            <a:extLst>
              <a:ext uri="{FF2B5EF4-FFF2-40B4-BE49-F238E27FC236}">
                <a16:creationId xmlns:a16="http://schemas.microsoft.com/office/drawing/2014/main" id="{A3ACFC95-89F0-1636-3D28-158D2F096A74}"/>
              </a:ext>
            </a:extLst>
          </p:cNvPr>
          <p:cNvCxnSpPr/>
          <p:nvPr/>
        </p:nvCxnSpPr>
        <p:spPr>
          <a:xfrm>
            <a:off x="2262851" y="1070658"/>
            <a:ext cx="0" cy="561372"/>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22" name="Straight Arrow Connector 21">
            <a:extLst>
              <a:ext uri="{FF2B5EF4-FFF2-40B4-BE49-F238E27FC236}">
                <a16:creationId xmlns:a16="http://schemas.microsoft.com/office/drawing/2014/main" id="{CAABDD1D-E786-B6C7-C71D-E0FD9C4D1E6D}"/>
              </a:ext>
            </a:extLst>
          </p:cNvPr>
          <p:cNvCxnSpPr/>
          <p:nvPr/>
        </p:nvCxnSpPr>
        <p:spPr>
          <a:xfrm>
            <a:off x="3316147" y="1076446"/>
            <a:ext cx="0" cy="532435"/>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24" name="Straight Arrow Connector 23">
            <a:extLst>
              <a:ext uri="{FF2B5EF4-FFF2-40B4-BE49-F238E27FC236}">
                <a16:creationId xmlns:a16="http://schemas.microsoft.com/office/drawing/2014/main" id="{B9547116-40CD-412F-3446-D0D9DA4588FB}"/>
              </a:ext>
            </a:extLst>
          </p:cNvPr>
          <p:cNvCxnSpPr/>
          <p:nvPr/>
        </p:nvCxnSpPr>
        <p:spPr>
          <a:xfrm>
            <a:off x="1319514" y="1776714"/>
            <a:ext cx="2905245" cy="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26" name="Straight Arrow Connector 25">
            <a:extLst>
              <a:ext uri="{FF2B5EF4-FFF2-40B4-BE49-F238E27FC236}">
                <a16:creationId xmlns:a16="http://schemas.microsoft.com/office/drawing/2014/main" id="{8FDD15E7-B243-0283-0CBB-FE41772B759D}"/>
              </a:ext>
            </a:extLst>
          </p:cNvPr>
          <p:cNvCxnSpPr/>
          <p:nvPr/>
        </p:nvCxnSpPr>
        <p:spPr>
          <a:xfrm>
            <a:off x="1319514" y="2633240"/>
            <a:ext cx="2858947" cy="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28" name="Straight Arrow Connector 27">
            <a:extLst>
              <a:ext uri="{FF2B5EF4-FFF2-40B4-BE49-F238E27FC236}">
                <a16:creationId xmlns:a16="http://schemas.microsoft.com/office/drawing/2014/main" id="{D9AB7C33-9D4F-E758-32B2-BA7ACB74B39B}"/>
              </a:ext>
            </a:extLst>
          </p:cNvPr>
          <p:cNvCxnSpPr>
            <a:cxnSpLocks/>
          </p:cNvCxnSpPr>
          <p:nvPr/>
        </p:nvCxnSpPr>
        <p:spPr>
          <a:xfrm>
            <a:off x="2748987" y="2193403"/>
            <a:ext cx="0" cy="924317"/>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30" name="Straight Arrow Connector 29">
            <a:extLst>
              <a:ext uri="{FF2B5EF4-FFF2-40B4-BE49-F238E27FC236}">
                <a16:creationId xmlns:a16="http://schemas.microsoft.com/office/drawing/2014/main" id="{40D3E660-57A4-38BE-04C7-84E2807A5A8B}"/>
              </a:ext>
            </a:extLst>
          </p:cNvPr>
          <p:cNvCxnSpPr/>
          <p:nvPr/>
        </p:nvCxnSpPr>
        <p:spPr>
          <a:xfrm>
            <a:off x="966486" y="3269848"/>
            <a:ext cx="3512917" cy="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32" name="Straight Arrow Connector 31">
            <a:extLst>
              <a:ext uri="{FF2B5EF4-FFF2-40B4-BE49-F238E27FC236}">
                <a16:creationId xmlns:a16="http://schemas.microsoft.com/office/drawing/2014/main" id="{C108933E-C94D-F80C-6CD5-7F4CB84F0762}"/>
              </a:ext>
            </a:extLst>
          </p:cNvPr>
          <p:cNvCxnSpPr/>
          <p:nvPr/>
        </p:nvCxnSpPr>
        <p:spPr>
          <a:xfrm>
            <a:off x="1169042" y="4126375"/>
            <a:ext cx="3206187" cy="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34" name="Straight Arrow Connector 33">
            <a:extLst>
              <a:ext uri="{FF2B5EF4-FFF2-40B4-BE49-F238E27FC236}">
                <a16:creationId xmlns:a16="http://schemas.microsoft.com/office/drawing/2014/main" id="{9F06B6B3-076A-D286-545D-B61AA238D96C}"/>
              </a:ext>
            </a:extLst>
          </p:cNvPr>
          <p:cNvCxnSpPr/>
          <p:nvPr/>
        </p:nvCxnSpPr>
        <p:spPr>
          <a:xfrm>
            <a:off x="2748987" y="3674963"/>
            <a:ext cx="0" cy="1041721"/>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36" name="Straight Arrow Connector 35">
            <a:extLst>
              <a:ext uri="{FF2B5EF4-FFF2-40B4-BE49-F238E27FC236}">
                <a16:creationId xmlns:a16="http://schemas.microsoft.com/office/drawing/2014/main" id="{5542E4F8-F933-CBE7-7D18-652E3CDD0656}"/>
              </a:ext>
            </a:extLst>
          </p:cNvPr>
          <p:cNvCxnSpPr/>
          <p:nvPr/>
        </p:nvCxnSpPr>
        <p:spPr>
          <a:xfrm>
            <a:off x="706056" y="4820856"/>
            <a:ext cx="4097438" cy="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sp>
        <p:nvSpPr>
          <p:cNvPr id="49" name="TextBox 48">
            <a:extLst>
              <a:ext uri="{FF2B5EF4-FFF2-40B4-BE49-F238E27FC236}">
                <a16:creationId xmlns:a16="http://schemas.microsoft.com/office/drawing/2014/main" id="{3A0F79A7-C138-88A0-8C29-574E9EDAEFBD}"/>
              </a:ext>
            </a:extLst>
          </p:cNvPr>
          <p:cNvSpPr txBox="1"/>
          <p:nvPr/>
        </p:nvSpPr>
        <p:spPr>
          <a:xfrm>
            <a:off x="680129" y="841475"/>
            <a:ext cx="431040" cy="369332"/>
          </a:xfrm>
          <a:prstGeom prst="rect">
            <a:avLst/>
          </a:prstGeom>
          <a:noFill/>
        </p:spPr>
        <p:txBody>
          <a:bodyPr wrap="square" rtlCol="0">
            <a:spAutoFit/>
          </a:bodyPr>
          <a:lstStyle/>
          <a:p>
            <a:r>
              <a:rPr lang="en-US" b="1" dirty="0"/>
              <a:t>1</a:t>
            </a:r>
          </a:p>
        </p:txBody>
      </p:sp>
      <p:sp>
        <p:nvSpPr>
          <p:cNvPr id="50" name="TextBox 49">
            <a:extLst>
              <a:ext uri="{FF2B5EF4-FFF2-40B4-BE49-F238E27FC236}">
                <a16:creationId xmlns:a16="http://schemas.microsoft.com/office/drawing/2014/main" id="{62E64E00-74CD-0E5F-5ECD-1649BFC09136}"/>
              </a:ext>
            </a:extLst>
          </p:cNvPr>
          <p:cNvSpPr txBox="1"/>
          <p:nvPr/>
        </p:nvSpPr>
        <p:spPr>
          <a:xfrm>
            <a:off x="1291204" y="447788"/>
            <a:ext cx="614845" cy="369332"/>
          </a:xfrm>
          <a:prstGeom prst="rect">
            <a:avLst/>
          </a:prstGeom>
          <a:noFill/>
        </p:spPr>
        <p:txBody>
          <a:bodyPr wrap="square" rtlCol="0">
            <a:spAutoFit/>
          </a:bodyPr>
          <a:lstStyle/>
          <a:p>
            <a:r>
              <a:rPr lang="en-US" b="1" dirty="0"/>
              <a:t>2</a:t>
            </a:r>
          </a:p>
        </p:txBody>
      </p:sp>
      <p:sp>
        <p:nvSpPr>
          <p:cNvPr id="51" name="TextBox 50">
            <a:extLst>
              <a:ext uri="{FF2B5EF4-FFF2-40B4-BE49-F238E27FC236}">
                <a16:creationId xmlns:a16="http://schemas.microsoft.com/office/drawing/2014/main" id="{70EC5946-B5FB-CDFC-66EF-CD2E13803F48}"/>
              </a:ext>
            </a:extLst>
          </p:cNvPr>
          <p:cNvSpPr txBox="1"/>
          <p:nvPr/>
        </p:nvSpPr>
        <p:spPr>
          <a:xfrm>
            <a:off x="1823012" y="1139650"/>
            <a:ext cx="399327" cy="380785"/>
          </a:xfrm>
          <a:prstGeom prst="rect">
            <a:avLst/>
          </a:prstGeom>
          <a:noFill/>
        </p:spPr>
        <p:txBody>
          <a:bodyPr wrap="square" rtlCol="0">
            <a:spAutoFit/>
          </a:bodyPr>
          <a:lstStyle/>
          <a:p>
            <a:r>
              <a:rPr lang="en-US" b="1" dirty="0"/>
              <a:t>3</a:t>
            </a:r>
          </a:p>
        </p:txBody>
      </p:sp>
      <p:sp>
        <p:nvSpPr>
          <p:cNvPr id="52" name="TextBox 51">
            <a:extLst>
              <a:ext uri="{FF2B5EF4-FFF2-40B4-BE49-F238E27FC236}">
                <a16:creationId xmlns:a16="http://schemas.microsoft.com/office/drawing/2014/main" id="{A56D7EE9-44B2-F4F6-FB51-A61AC8A6B0E2}"/>
              </a:ext>
            </a:extLst>
          </p:cNvPr>
          <p:cNvSpPr txBox="1"/>
          <p:nvPr/>
        </p:nvSpPr>
        <p:spPr>
          <a:xfrm>
            <a:off x="2900914" y="1106477"/>
            <a:ext cx="426808" cy="369332"/>
          </a:xfrm>
          <a:prstGeom prst="rect">
            <a:avLst/>
          </a:prstGeom>
          <a:noFill/>
        </p:spPr>
        <p:txBody>
          <a:bodyPr wrap="square" rtlCol="0">
            <a:spAutoFit/>
          </a:bodyPr>
          <a:lstStyle/>
          <a:p>
            <a:r>
              <a:rPr lang="en-US" b="1" dirty="0"/>
              <a:t>4</a:t>
            </a:r>
          </a:p>
        </p:txBody>
      </p:sp>
      <p:sp>
        <p:nvSpPr>
          <p:cNvPr id="53" name="TextBox 52">
            <a:extLst>
              <a:ext uri="{FF2B5EF4-FFF2-40B4-BE49-F238E27FC236}">
                <a16:creationId xmlns:a16="http://schemas.microsoft.com/office/drawing/2014/main" id="{7C027861-9F0E-7118-B41F-998D4E6C7C8F}"/>
              </a:ext>
            </a:extLst>
          </p:cNvPr>
          <p:cNvSpPr txBox="1"/>
          <p:nvPr/>
        </p:nvSpPr>
        <p:spPr>
          <a:xfrm>
            <a:off x="1384562" y="1931673"/>
            <a:ext cx="426652" cy="380781"/>
          </a:xfrm>
          <a:prstGeom prst="rect">
            <a:avLst/>
          </a:prstGeom>
          <a:noFill/>
        </p:spPr>
        <p:txBody>
          <a:bodyPr wrap="square" rtlCol="0">
            <a:spAutoFit/>
          </a:bodyPr>
          <a:lstStyle/>
          <a:p>
            <a:r>
              <a:rPr lang="en-US" b="1" dirty="0"/>
              <a:t>5</a:t>
            </a:r>
          </a:p>
        </p:txBody>
      </p:sp>
      <p:sp>
        <p:nvSpPr>
          <p:cNvPr id="54" name="TextBox 53">
            <a:extLst>
              <a:ext uri="{FF2B5EF4-FFF2-40B4-BE49-F238E27FC236}">
                <a16:creationId xmlns:a16="http://schemas.microsoft.com/office/drawing/2014/main" id="{12AE9043-CF57-F5DD-B3F6-7BF3CCF328FE}"/>
              </a:ext>
            </a:extLst>
          </p:cNvPr>
          <p:cNvSpPr txBox="1"/>
          <p:nvPr/>
        </p:nvSpPr>
        <p:spPr>
          <a:xfrm>
            <a:off x="3091533" y="2009990"/>
            <a:ext cx="502771" cy="380776"/>
          </a:xfrm>
          <a:prstGeom prst="rect">
            <a:avLst/>
          </a:prstGeom>
          <a:noFill/>
        </p:spPr>
        <p:txBody>
          <a:bodyPr wrap="square" rtlCol="0">
            <a:spAutoFit/>
          </a:bodyPr>
          <a:lstStyle/>
          <a:p>
            <a:r>
              <a:rPr lang="en-US" b="1" dirty="0"/>
              <a:t>6</a:t>
            </a:r>
          </a:p>
        </p:txBody>
      </p:sp>
      <p:sp>
        <p:nvSpPr>
          <p:cNvPr id="55" name="TextBox 54">
            <a:extLst>
              <a:ext uri="{FF2B5EF4-FFF2-40B4-BE49-F238E27FC236}">
                <a16:creationId xmlns:a16="http://schemas.microsoft.com/office/drawing/2014/main" id="{EB5137B2-7019-B6DF-C529-9D7E316A1CA2}"/>
              </a:ext>
            </a:extLst>
          </p:cNvPr>
          <p:cNvSpPr txBox="1"/>
          <p:nvPr/>
        </p:nvSpPr>
        <p:spPr>
          <a:xfrm>
            <a:off x="953522" y="2442817"/>
            <a:ext cx="431040" cy="369331"/>
          </a:xfrm>
          <a:prstGeom prst="rect">
            <a:avLst/>
          </a:prstGeom>
          <a:noFill/>
        </p:spPr>
        <p:txBody>
          <a:bodyPr wrap="square" rtlCol="0">
            <a:spAutoFit/>
          </a:bodyPr>
          <a:lstStyle/>
          <a:p>
            <a:r>
              <a:rPr lang="en-US" b="1" dirty="0"/>
              <a:t>7</a:t>
            </a:r>
          </a:p>
        </p:txBody>
      </p:sp>
      <p:sp>
        <p:nvSpPr>
          <p:cNvPr id="56" name="TextBox 55">
            <a:extLst>
              <a:ext uri="{FF2B5EF4-FFF2-40B4-BE49-F238E27FC236}">
                <a16:creationId xmlns:a16="http://schemas.microsoft.com/office/drawing/2014/main" id="{DCCF2A11-3030-975D-F85A-402D256840B5}"/>
              </a:ext>
            </a:extLst>
          </p:cNvPr>
          <p:cNvSpPr txBox="1"/>
          <p:nvPr/>
        </p:nvSpPr>
        <p:spPr>
          <a:xfrm>
            <a:off x="680129" y="3084052"/>
            <a:ext cx="431039" cy="369331"/>
          </a:xfrm>
          <a:prstGeom prst="rect">
            <a:avLst/>
          </a:prstGeom>
          <a:noFill/>
        </p:spPr>
        <p:txBody>
          <a:bodyPr wrap="square" rtlCol="0">
            <a:spAutoFit/>
          </a:bodyPr>
          <a:lstStyle/>
          <a:p>
            <a:r>
              <a:rPr lang="en-US" b="1" dirty="0"/>
              <a:t>8</a:t>
            </a:r>
          </a:p>
        </p:txBody>
      </p:sp>
      <p:sp>
        <p:nvSpPr>
          <p:cNvPr id="57" name="TextBox 56">
            <a:extLst>
              <a:ext uri="{FF2B5EF4-FFF2-40B4-BE49-F238E27FC236}">
                <a16:creationId xmlns:a16="http://schemas.microsoft.com/office/drawing/2014/main" id="{87A95D10-4515-44FF-238E-E22C26CB1922}"/>
              </a:ext>
            </a:extLst>
          </p:cNvPr>
          <p:cNvSpPr txBox="1"/>
          <p:nvPr/>
        </p:nvSpPr>
        <p:spPr>
          <a:xfrm>
            <a:off x="3072511" y="3486561"/>
            <a:ext cx="567647" cy="369332"/>
          </a:xfrm>
          <a:prstGeom prst="rect">
            <a:avLst/>
          </a:prstGeom>
          <a:noFill/>
        </p:spPr>
        <p:txBody>
          <a:bodyPr wrap="square" rtlCol="0">
            <a:spAutoFit/>
          </a:bodyPr>
          <a:lstStyle/>
          <a:p>
            <a:r>
              <a:rPr lang="en-US" b="1" dirty="0"/>
              <a:t>9</a:t>
            </a:r>
          </a:p>
        </p:txBody>
      </p:sp>
      <p:sp>
        <p:nvSpPr>
          <p:cNvPr id="58" name="TextBox 57">
            <a:extLst>
              <a:ext uri="{FF2B5EF4-FFF2-40B4-BE49-F238E27FC236}">
                <a16:creationId xmlns:a16="http://schemas.microsoft.com/office/drawing/2014/main" id="{3A497C88-9BC7-06E7-F354-ABEBF721AC15}"/>
              </a:ext>
            </a:extLst>
          </p:cNvPr>
          <p:cNvSpPr txBox="1"/>
          <p:nvPr/>
        </p:nvSpPr>
        <p:spPr>
          <a:xfrm>
            <a:off x="680129" y="3941708"/>
            <a:ext cx="462986" cy="369332"/>
          </a:xfrm>
          <a:prstGeom prst="rect">
            <a:avLst/>
          </a:prstGeom>
          <a:noFill/>
        </p:spPr>
        <p:txBody>
          <a:bodyPr wrap="square" rtlCol="0">
            <a:spAutoFit/>
          </a:bodyPr>
          <a:lstStyle/>
          <a:p>
            <a:r>
              <a:rPr lang="en-US" b="1" dirty="0"/>
              <a:t>10</a:t>
            </a:r>
          </a:p>
        </p:txBody>
      </p:sp>
      <p:sp>
        <p:nvSpPr>
          <p:cNvPr id="59" name="TextBox 58">
            <a:extLst>
              <a:ext uri="{FF2B5EF4-FFF2-40B4-BE49-F238E27FC236}">
                <a16:creationId xmlns:a16="http://schemas.microsoft.com/office/drawing/2014/main" id="{00825D98-2A6B-4D1C-6F2D-74C2E952A668}"/>
              </a:ext>
            </a:extLst>
          </p:cNvPr>
          <p:cNvSpPr txBox="1"/>
          <p:nvPr/>
        </p:nvSpPr>
        <p:spPr>
          <a:xfrm>
            <a:off x="270334" y="4584104"/>
            <a:ext cx="431037" cy="369332"/>
          </a:xfrm>
          <a:prstGeom prst="rect">
            <a:avLst/>
          </a:prstGeom>
          <a:noFill/>
        </p:spPr>
        <p:txBody>
          <a:bodyPr wrap="square" rtlCol="0">
            <a:spAutoFit/>
          </a:bodyPr>
          <a:lstStyle/>
          <a:p>
            <a:r>
              <a:rPr lang="en-US" b="1" dirty="0">
                <a:highlight>
                  <a:srgbClr val="00FF00"/>
                </a:highlight>
              </a:rPr>
              <a:t>11</a:t>
            </a:r>
          </a:p>
        </p:txBody>
      </p:sp>
    </p:spTree>
    <p:extLst>
      <p:ext uri="{BB962C8B-B14F-4D97-AF65-F5344CB8AC3E}">
        <p14:creationId xmlns:p14="http://schemas.microsoft.com/office/powerpoint/2010/main" val="396450484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mediacall" presetSubtype="0" fill="hold" nodeType="clickEffect">
                                  <p:stCondLst>
                                    <p:cond delay="0"/>
                                  </p:stCondLst>
                                  <p:childTnLst>
                                    <p:cmd type="call" cmd="playFrom(0.0)">
                                      <p:cBhvr>
                                        <p:cTn id="6" dur="17234" fill="hold"/>
                                        <p:tgtEl>
                                          <p:spTgt spid="12"/>
                                        </p:tgtEl>
                                      </p:cBhvr>
                                    </p:cmd>
                                  </p:childTnLst>
                                </p:cTn>
                              </p:par>
                            </p:childTnLst>
                          </p:cTn>
                        </p:par>
                      </p:childTnLst>
                    </p:cTn>
                  </p:par>
                </p:childTnLst>
              </p:cTn>
              <p:prevCondLst>
                <p:cond evt="onPrev" delay="0">
                  <p:tgtEl>
                    <p:sldTgt/>
                  </p:tgtEl>
                </p:cond>
              </p:prevCondLst>
              <p:nextCondLst>
                <p:cond evt="onNext" delay="0">
                  <p:tgtEl>
                    <p:sldTgt/>
                  </p:tgtEl>
                </p:cond>
              </p:nextCondLst>
            </p:seq>
            <p:video>
              <p:cMediaNode vol="80000">
                <p:cTn id="7" fill="hold" display="0">
                  <p:stCondLst>
                    <p:cond delay="indefinite"/>
                  </p:stCondLst>
                </p:cTn>
                <p:tgtEl>
                  <p:spTgt spid="12"/>
                </p:tgtEl>
              </p:cMediaNode>
            </p:video>
            <p:seq concurrent="1" nextAc="seek">
              <p:cTn id="8" restart="whenNotActive" fill="hold" evtFilter="cancelBubble" nodeType="interactiveSeq">
                <p:stCondLst>
                  <p:cond evt="onClick" delay="0">
                    <p:tgtEl>
                      <p:spTgt spid="12"/>
                    </p:tgtEl>
                  </p:cond>
                </p:stCondLst>
                <p:endSync evt="end" delay="0">
                  <p:rtn val="all"/>
                </p:endSync>
                <p:childTnLst>
                  <p:par>
                    <p:cTn id="9" fill="hold">
                      <p:stCondLst>
                        <p:cond delay="0"/>
                      </p:stCondLst>
                      <p:childTnLst>
                        <p:par>
                          <p:cTn id="10" fill="hold">
                            <p:stCondLst>
                              <p:cond delay="0"/>
                            </p:stCondLst>
                            <p:childTnLst>
                              <p:par>
                                <p:cTn id="11" presetID="2" presetClass="mediacall" presetSubtype="0" fill="hold" nodeType="clickEffect">
                                  <p:stCondLst>
                                    <p:cond delay="0"/>
                                  </p:stCondLst>
                                  <p:childTnLst>
                                    <p:cmd type="call" cmd="togglePause">
                                      <p:cBhvr>
                                        <p:cTn id="12" dur="1" fill="hold"/>
                                        <p:tgtEl>
                                          <p:spTgt spid="12"/>
                                        </p:tgtEl>
                                      </p:cBhvr>
                                    </p:cmd>
                                  </p:childTnLst>
                                </p:cTn>
                              </p:par>
                            </p:childTnLst>
                          </p:cTn>
                        </p:par>
                      </p:childTnLst>
                    </p:cTn>
                  </p:par>
                </p:childTnLst>
              </p:cTn>
              <p:nextCondLst>
                <p:cond evt="onClick" delay="0">
                  <p:tgtEl>
                    <p:spTgt spid="12"/>
                  </p:tgtEl>
                </p:cond>
              </p:nextCondLst>
            </p:seq>
          </p:childTnLst>
        </p:cTn>
      </p:par>
    </p:tnLst>
  </p:timing>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2E0DA7CE-C587-A028-F8F0-212F0A0BBE41}"/>
              </a:ext>
            </a:extLst>
          </p:cNvPr>
          <p:cNvPicPr>
            <a:picLocks noChangeAspect="1"/>
          </p:cNvPicPr>
          <p:nvPr/>
        </p:nvPicPr>
        <p:blipFill>
          <a:blip r:embed="rId4"/>
          <a:stretch>
            <a:fillRect/>
          </a:stretch>
        </p:blipFill>
        <p:spPr>
          <a:xfrm>
            <a:off x="526580" y="321757"/>
            <a:ext cx="5157627" cy="5207431"/>
          </a:xfrm>
          <a:prstGeom prst="rect">
            <a:avLst/>
          </a:prstGeom>
        </p:spPr>
      </p:pic>
      <p:sp>
        <p:nvSpPr>
          <p:cNvPr id="4" name="TextBox 3">
            <a:extLst>
              <a:ext uri="{FF2B5EF4-FFF2-40B4-BE49-F238E27FC236}">
                <a16:creationId xmlns:a16="http://schemas.microsoft.com/office/drawing/2014/main" id="{21DF5054-EA27-490D-3E17-9A6E0C0FE8E6}"/>
              </a:ext>
            </a:extLst>
          </p:cNvPr>
          <p:cNvSpPr txBox="1"/>
          <p:nvPr/>
        </p:nvSpPr>
        <p:spPr>
          <a:xfrm>
            <a:off x="103038" y="5631665"/>
            <a:ext cx="5666942" cy="1220512"/>
          </a:xfrm>
          <a:prstGeom prst="rect">
            <a:avLst/>
          </a:prstGeom>
          <a:noFill/>
        </p:spPr>
        <p:txBody>
          <a:bodyPr wrap="square" numCol="3">
            <a:spAutoFit/>
          </a:bodyPr>
          <a:lstStyle/>
          <a:p>
            <a:r>
              <a:rPr lang="en-US" sz="2400" dirty="0"/>
              <a:t>Kor: </a:t>
            </a:r>
            <a:r>
              <a:rPr lang="en-US" sz="2400" b="1" dirty="0"/>
              <a:t>ae</a:t>
            </a:r>
          </a:p>
          <a:p>
            <a:r>
              <a:rPr lang="en-US" sz="2400" dirty="0"/>
              <a:t>Jap: </a:t>
            </a:r>
            <a:r>
              <a:rPr lang="en-US" sz="2400" b="1" dirty="0" err="1"/>
              <a:t>ge</a:t>
            </a:r>
            <a:endParaRPr lang="en-US" sz="2400" b="1" dirty="0"/>
          </a:p>
          <a:p>
            <a:endParaRPr lang="en-US" sz="2400" dirty="0"/>
          </a:p>
          <a:p>
            <a:r>
              <a:rPr lang="en-US" sz="2400" dirty="0"/>
              <a:t>Viet: </a:t>
            </a:r>
            <a:r>
              <a:rPr lang="en-US" sz="2400" b="1" dirty="0">
                <a:latin typeface="Aptos" panose="020B0004020202020204" pitchFamily="34" charset="0"/>
              </a:rPr>
              <a:t>ngại</a:t>
            </a:r>
            <a:r>
              <a:rPr lang="vi-VN" sz="2400" b="1" dirty="0">
                <a:latin typeface="Aptos" panose="020B0004020202020204" pitchFamily="34" charset="0"/>
              </a:rPr>
              <a:t>  </a:t>
            </a:r>
            <a:endParaRPr lang="en-US" sz="2400" b="1" dirty="0">
              <a:latin typeface="Aptos" panose="020B0004020202020204" pitchFamily="34" charset="0"/>
            </a:endParaRPr>
          </a:p>
          <a:p>
            <a:r>
              <a:rPr lang="en-US" sz="2400" dirty="0"/>
              <a:t>Man: </a:t>
            </a:r>
            <a:r>
              <a:rPr lang="en-US" sz="2400" b="1" dirty="0">
                <a:ea typeface="DengXian" panose="02010600030101010101" pitchFamily="2" charset="-122"/>
              </a:rPr>
              <a:t>ài</a:t>
            </a:r>
            <a:endParaRPr lang="en-US" sz="2400" dirty="0"/>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24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      </a:t>
            </a:r>
            <a:endParaRPr kumimoji="0" lang="en-US" altLang="zh-TW" sz="24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24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     罣 </a:t>
            </a:r>
            <a:r>
              <a:rPr kumimoji="0" lang="zh-TW" altLang="en-US" sz="2400" b="1" i="0" u="none" strike="noStrike" kern="1200" cap="none" spc="0" normalizeH="0" baseline="0" noProof="0" dirty="0">
                <a:ln>
                  <a:noFill/>
                </a:ln>
                <a:solidFill>
                  <a:prstClr val="black"/>
                </a:solidFill>
                <a:effectLst/>
                <a:highlight>
                  <a:srgbClr val="00FF00"/>
                </a:highlight>
                <a:uLnTx/>
                <a:uFillTx/>
                <a:latin typeface="DengXian" panose="02010600030101010101" pitchFamily="2" charset="-122"/>
                <a:ea typeface="DengXian" panose="02010600030101010101" pitchFamily="2" charset="-122"/>
                <a:cs typeface="+mn-cs"/>
              </a:rPr>
              <a:t>礙</a:t>
            </a:r>
            <a:endParaRPr kumimoji="0" lang="en-US" altLang="zh-TW" sz="2400" b="1" i="0" u="none" strike="noStrike" kern="1200" cap="none" spc="0" normalizeH="0" baseline="0" noProof="0" dirty="0">
              <a:ln>
                <a:noFill/>
              </a:ln>
              <a:solidFill>
                <a:prstClr val="black"/>
              </a:solidFill>
              <a:effectLst/>
              <a:highlight>
                <a:srgbClr val="00FF00"/>
              </a:highlight>
              <a:uLnTx/>
              <a:uFillTx/>
              <a:latin typeface="DengXian" panose="02010600030101010101" pitchFamily="2" charset="-122"/>
              <a:ea typeface="DengXian"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altLang="zh-TW" sz="1600" b="1" dirty="0">
                <a:solidFill>
                  <a:prstClr val="black"/>
                </a:solidFill>
                <a:latin typeface="DengXian" panose="02010600030101010101" pitchFamily="2" charset="-122"/>
                <a:ea typeface="DengXian" panose="02010600030101010101" pitchFamily="2" charset="-122"/>
              </a:rPr>
              <a:t>        ga-</a:t>
            </a:r>
            <a:r>
              <a:rPr lang="en-US" altLang="zh-TW" sz="1600" b="1" dirty="0">
                <a:solidFill>
                  <a:prstClr val="black"/>
                </a:solidFill>
                <a:highlight>
                  <a:srgbClr val="00FF00"/>
                </a:highlight>
                <a:latin typeface="DengXian" panose="02010600030101010101" pitchFamily="2" charset="-122"/>
                <a:ea typeface="DengXian" panose="02010600030101010101" pitchFamily="2" charset="-122"/>
              </a:rPr>
              <a:t>ae</a:t>
            </a:r>
            <a:r>
              <a:rPr lang="en-US" altLang="zh-TW" sz="1600" b="1" dirty="0">
                <a:solidFill>
                  <a:prstClr val="black"/>
                </a:solidFill>
                <a:latin typeface="DengXian" panose="02010600030101010101" pitchFamily="2" charset="-122"/>
                <a:ea typeface="DengXian" panose="02010600030101010101" pitchFamily="2" charset="-122"/>
              </a:rPr>
              <a:t> </a:t>
            </a:r>
          </a:p>
          <a:p>
            <a:pPr marL="0" marR="0" lvl="0" indent="0" algn="l" defTabSz="914400" rtl="0" eaLnBrk="1" fontAlgn="auto" latinLnBrk="0" hangingPunct="1">
              <a:lnSpc>
                <a:spcPct val="100000"/>
              </a:lnSpc>
              <a:spcBef>
                <a:spcPts val="0"/>
              </a:spcBef>
              <a:spcAft>
                <a:spcPts val="0"/>
              </a:spcAft>
              <a:buClrTx/>
              <a:buSzTx/>
              <a:buFontTx/>
              <a:buNone/>
              <a:tabLst/>
              <a:defRPr/>
            </a:pPr>
            <a:r>
              <a:rPr lang="en-US" altLang="zh-TW" sz="1600" b="1" dirty="0">
                <a:solidFill>
                  <a:prstClr val="black"/>
                </a:solidFill>
                <a:latin typeface="DengXian" panose="02010600030101010101" pitchFamily="2" charset="-122"/>
                <a:ea typeface="DengXian" panose="02010600030101010101" pitchFamily="2" charset="-122"/>
              </a:rPr>
              <a:t>     hindrance</a:t>
            </a:r>
            <a:endParaRPr kumimoji="0" lang="en-US" altLang="zh-TW" sz="16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endParaRPr>
          </a:p>
        </p:txBody>
      </p:sp>
      <p:sp>
        <p:nvSpPr>
          <p:cNvPr id="5" name="TextBox 4">
            <a:extLst>
              <a:ext uri="{FF2B5EF4-FFF2-40B4-BE49-F238E27FC236}">
                <a16:creationId xmlns:a16="http://schemas.microsoft.com/office/drawing/2014/main" id="{FB937BFA-D279-662E-14AA-B8747B4163CF}"/>
              </a:ext>
            </a:extLst>
          </p:cNvPr>
          <p:cNvSpPr txBox="1"/>
          <p:nvPr/>
        </p:nvSpPr>
        <p:spPr>
          <a:xfrm>
            <a:off x="7466617" y="135839"/>
            <a:ext cx="4224760" cy="369332"/>
          </a:xfrm>
          <a:prstGeom prst="rect">
            <a:avLst/>
          </a:prstGeom>
          <a:noFill/>
        </p:spPr>
        <p:txBody>
          <a:bodyPr wrap="square" rtlCol="0">
            <a:spAutoFit/>
          </a:bodyPr>
          <a:lstStyle/>
          <a:p>
            <a:r>
              <a:rPr lang="zh-TW" altLang="en-US" b="1" dirty="0">
                <a:latin typeface="DengXian" panose="02010600030101010101" pitchFamily="2" charset="-122"/>
                <a:ea typeface="DengXian" panose="02010600030101010101" pitchFamily="2" charset="-122"/>
              </a:rPr>
              <a:t>般 若 波 羅 蜜 多 故 心 無 罣 </a:t>
            </a:r>
            <a:r>
              <a:rPr lang="zh-TW" altLang="en-US" b="1" dirty="0">
                <a:highlight>
                  <a:srgbClr val="00FFFF"/>
                </a:highlight>
                <a:latin typeface="DengXian" panose="02010600030101010101" pitchFamily="2" charset="-122"/>
                <a:ea typeface="DengXian" panose="02010600030101010101" pitchFamily="2" charset="-122"/>
              </a:rPr>
              <a:t>礙</a:t>
            </a:r>
            <a:r>
              <a:rPr lang="zh-TW" altLang="en-US" b="1" dirty="0">
                <a:latin typeface="DengXian" panose="02010600030101010101" pitchFamily="2" charset="-122"/>
                <a:ea typeface="DengXian" panose="02010600030101010101" pitchFamily="2" charset="-122"/>
              </a:rPr>
              <a:t>      </a:t>
            </a:r>
            <a:r>
              <a:rPr lang="en-US" altLang="zh-TW" b="1" dirty="0">
                <a:solidFill>
                  <a:srgbClr val="FF0000"/>
                </a:solidFill>
                <a:latin typeface="DengXian" panose="02010600030101010101" pitchFamily="2" charset="-122"/>
                <a:ea typeface="DengXian" panose="02010600030101010101" pitchFamily="2" charset="-122"/>
              </a:rPr>
              <a:t>18</a:t>
            </a:r>
            <a:endParaRPr lang="en-US" b="1" dirty="0">
              <a:solidFill>
                <a:srgbClr val="FF0000"/>
              </a:solidFill>
              <a:ea typeface="DengXian" panose="02010600030101010101" pitchFamily="2" charset="-122"/>
            </a:endParaRPr>
          </a:p>
        </p:txBody>
      </p:sp>
      <p:sp>
        <p:nvSpPr>
          <p:cNvPr id="6" name="Rectangle 5">
            <a:extLst>
              <a:ext uri="{FF2B5EF4-FFF2-40B4-BE49-F238E27FC236}">
                <a16:creationId xmlns:a16="http://schemas.microsoft.com/office/drawing/2014/main" id="{882C22BB-5ACC-530D-3CC3-E8AFBA732DA7}"/>
              </a:ext>
            </a:extLst>
          </p:cNvPr>
          <p:cNvSpPr/>
          <p:nvPr/>
        </p:nvSpPr>
        <p:spPr>
          <a:xfrm>
            <a:off x="7407348" y="135839"/>
            <a:ext cx="4224760" cy="369331"/>
          </a:xfrm>
          <a:prstGeom prst="rect">
            <a:avLst/>
          </a:prstGeom>
          <a:no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Rectangle 6">
            <a:extLst>
              <a:ext uri="{FF2B5EF4-FFF2-40B4-BE49-F238E27FC236}">
                <a16:creationId xmlns:a16="http://schemas.microsoft.com/office/drawing/2014/main" id="{FE26DB6B-05FA-673C-BE4D-027983C170C1}"/>
              </a:ext>
            </a:extLst>
          </p:cNvPr>
          <p:cNvSpPr/>
          <p:nvPr/>
        </p:nvSpPr>
        <p:spPr>
          <a:xfrm>
            <a:off x="103037" y="5631664"/>
            <a:ext cx="5718616" cy="929731"/>
          </a:xfrm>
          <a:prstGeom prst="rect">
            <a:avLst/>
          </a:prstGeom>
          <a:noFill/>
          <a:ln w="5715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Oval 7">
            <a:extLst>
              <a:ext uri="{FF2B5EF4-FFF2-40B4-BE49-F238E27FC236}">
                <a16:creationId xmlns:a16="http://schemas.microsoft.com/office/drawing/2014/main" id="{D63623EE-10C7-D4C9-746B-FD9E64CC2C1C}"/>
              </a:ext>
            </a:extLst>
          </p:cNvPr>
          <p:cNvSpPr/>
          <p:nvPr/>
        </p:nvSpPr>
        <p:spPr>
          <a:xfrm>
            <a:off x="5821653" y="575644"/>
            <a:ext cx="771625" cy="771625"/>
          </a:xfrm>
          <a:prstGeom prst="ellipse">
            <a:avLst/>
          </a:prstGeom>
          <a:solidFill>
            <a:srgbClr val="FFFF00"/>
          </a:solidFill>
          <a:ln w="38100">
            <a:solidFill>
              <a:srgbClr val="7030A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TextBox 8">
            <a:extLst>
              <a:ext uri="{FF2B5EF4-FFF2-40B4-BE49-F238E27FC236}">
                <a16:creationId xmlns:a16="http://schemas.microsoft.com/office/drawing/2014/main" id="{E047AB57-66ED-5DA1-35DA-2D70D5210DA5}"/>
              </a:ext>
            </a:extLst>
          </p:cNvPr>
          <p:cNvSpPr txBox="1"/>
          <p:nvPr/>
        </p:nvSpPr>
        <p:spPr>
          <a:xfrm>
            <a:off x="5913687" y="693374"/>
            <a:ext cx="601347" cy="523220"/>
          </a:xfrm>
          <a:prstGeom prst="rect">
            <a:avLst/>
          </a:prstGeom>
          <a:noFill/>
        </p:spPr>
        <p:txBody>
          <a:bodyPr wrap="square" rtlCol="0">
            <a:spAutoFit/>
          </a:bodyPr>
          <a:lstStyle/>
          <a:p>
            <a:r>
              <a:rPr lang="en-US" sz="2800" b="1" dirty="0"/>
              <a:t>83</a:t>
            </a:r>
          </a:p>
        </p:txBody>
      </p:sp>
      <p:sp>
        <p:nvSpPr>
          <p:cNvPr id="10" name="TextBox 9">
            <a:extLst>
              <a:ext uri="{FF2B5EF4-FFF2-40B4-BE49-F238E27FC236}">
                <a16:creationId xmlns:a16="http://schemas.microsoft.com/office/drawing/2014/main" id="{5BE997C5-9BE4-4087-E4A9-83CFFA3E8EBA}"/>
              </a:ext>
            </a:extLst>
          </p:cNvPr>
          <p:cNvSpPr txBox="1"/>
          <p:nvPr/>
        </p:nvSpPr>
        <p:spPr>
          <a:xfrm>
            <a:off x="5980901" y="5624789"/>
            <a:ext cx="6108061" cy="1169551"/>
          </a:xfrm>
          <a:prstGeom prst="rect">
            <a:avLst/>
          </a:prstGeom>
          <a:noFill/>
        </p:spPr>
        <p:txBody>
          <a:bodyPr wrap="square" numCol="3">
            <a:spAutoFit/>
          </a:bodyPr>
          <a:lstStyle/>
          <a:p>
            <a:r>
              <a:rPr lang="en-US" altLang="ja-JP" sz="1400" dirty="0">
                <a:ea typeface="DengXian" panose="02010600030101010101" pitchFamily="2" charset="-122"/>
              </a:rPr>
              <a:t>• </a:t>
            </a:r>
            <a:r>
              <a:rPr lang="en-US" altLang="zh-TW" sz="1400" dirty="0"/>
              <a:t>Hanja: </a:t>
            </a:r>
            <a:r>
              <a:rPr lang="zh-TW" altLang="en-US" sz="1400" b="1" dirty="0">
                <a:ea typeface="DengXian" panose="02010600030101010101" pitchFamily="2" charset="-122"/>
              </a:rPr>
              <a:t> </a:t>
            </a:r>
            <a:r>
              <a:rPr lang="zh-TW" altLang="en-US" sz="1400" dirty="0">
                <a:ea typeface="DengXian" panose="02010600030101010101" pitchFamily="2" charset="-122"/>
              </a:rPr>
              <a:t>礙       </a:t>
            </a:r>
            <a:endParaRPr lang="en-US" altLang="zh-TW" sz="1400" dirty="0">
              <a:ea typeface="DengXian" panose="02010600030101010101" pitchFamily="2" charset="-122"/>
            </a:endParaRPr>
          </a:p>
          <a:p>
            <a:r>
              <a:rPr lang="en-US" altLang="zh-TW" sz="1400" dirty="0">
                <a:ea typeface="DengXian" panose="02010600030101010101" pitchFamily="2" charset="-122"/>
              </a:rPr>
              <a:t>• Korean: ae (</a:t>
            </a:r>
            <a:r>
              <a:rPr lang="ko-KR" altLang="en-US" sz="1400" dirty="0">
                <a:latin typeface="+mn-ea"/>
              </a:rPr>
              <a:t>애</a:t>
            </a:r>
            <a:r>
              <a:rPr lang="en-US" altLang="ko-KR" sz="1400" dirty="0">
                <a:ea typeface="DengXian" panose="02010600030101010101" pitchFamily="2" charset="-122"/>
              </a:rPr>
              <a:t>)       </a:t>
            </a:r>
          </a:p>
          <a:p>
            <a:r>
              <a:rPr lang="en-US" altLang="ko-KR" sz="1400" dirty="0">
                <a:ea typeface="DengXian" panose="02010600030101010101" pitchFamily="2" charset="-122"/>
              </a:rPr>
              <a:t>• </a:t>
            </a:r>
            <a:r>
              <a:rPr lang="en-US" altLang="zh-TW" sz="1400" dirty="0">
                <a:ea typeface="DengXian" panose="02010600030101010101" pitchFamily="2" charset="-122"/>
              </a:rPr>
              <a:t>strokes: 19      </a:t>
            </a:r>
          </a:p>
          <a:p>
            <a:r>
              <a:rPr lang="en-US" altLang="zh-TW" sz="1400" dirty="0">
                <a:ea typeface="DengXian" panose="02010600030101010101" pitchFamily="2" charset="-122"/>
              </a:rPr>
              <a:t>• radical: 112+14 (</a:t>
            </a:r>
            <a:r>
              <a:rPr lang="zh-TW" altLang="en-US" sz="1400" dirty="0">
                <a:ea typeface="DengXian" panose="02010600030101010101" pitchFamily="2" charset="-122"/>
              </a:rPr>
              <a:t>石</a:t>
            </a:r>
            <a:r>
              <a:rPr lang="en-US" altLang="zh-TW" sz="1400" dirty="0">
                <a:ea typeface="DengXian" panose="02010600030101010101" pitchFamily="2" charset="-122"/>
              </a:rPr>
              <a:t>) • Japanese: </a:t>
            </a:r>
            <a:r>
              <a:rPr lang="en-US" altLang="zh-TW" sz="1400" dirty="0" err="1">
                <a:ea typeface="DengXian" panose="02010600030101010101" pitchFamily="2" charset="-122"/>
              </a:rPr>
              <a:t>ge</a:t>
            </a:r>
            <a:r>
              <a:rPr lang="en-US" altLang="zh-TW" sz="1400" dirty="0">
                <a:ea typeface="DengXian" panose="02010600030101010101" pitchFamily="2" charset="-122"/>
              </a:rPr>
              <a:t>, </a:t>
            </a:r>
            <a:r>
              <a:rPr lang="ja-JP" altLang="en-US" sz="1400" dirty="0">
                <a:ea typeface="DengXian" panose="02010600030101010101" pitchFamily="2" charset="-122"/>
              </a:rPr>
              <a:t>げ </a:t>
            </a:r>
            <a:endParaRPr lang="en-US" altLang="ja-JP" sz="1400" dirty="0">
              <a:ea typeface="DengXian" panose="02010600030101010101" pitchFamily="2" charset="-122"/>
            </a:endParaRPr>
          </a:p>
          <a:p>
            <a:r>
              <a:rPr lang="en-US" altLang="ja-JP" sz="1100" dirty="0">
                <a:ea typeface="DengXian" panose="02010600030101010101" pitchFamily="2" charset="-122"/>
              </a:rPr>
              <a:t>(</a:t>
            </a:r>
            <a:r>
              <a:rPr lang="en-US" altLang="zh-TW" sz="1100" dirty="0" err="1">
                <a:ea typeface="DengXian" panose="02010600030101010101" pitchFamily="2" charset="-122"/>
              </a:rPr>
              <a:t>kun</a:t>
            </a:r>
            <a:r>
              <a:rPr lang="en-US" altLang="zh-TW" sz="1100" dirty="0">
                <a:ea typeface="DengXian" panose="02010600030101010101" pitchFamily="2" charset="-122"/>
              </a:rPr>
              <a:t>: </a:t>
            </a:r>
            <a:r>
              <a:rPr lang="en-US" altLang="zh-TW" sz="1100" dirty="0" err="1">
                <a:ea typeface="DengXian" panose="02010600030101010101" pitchFamily="2" charset="-122"/>
              </a:rPr>
              <a:t>samatageru</a:t>
            </a:r>
            <a:r>
              <a:rPr lang="en-US" altLang="zh-TW" sz="1100" dirty="0">
                <a:ea typeface="DengXian" panose="02010600030101010101" pitchFamily="2" charset="-122"/>
              </a:rPr>
              <a:t>,</a:t>
            </a:r>
            <a:r>
              <a:rPr lang="ja-JP" altLang="en-US" sz="1100" dirty="0">
                <a:ea typeface="DengXian" panose="02010600030101010101" pitchFamily="2" charset="-122"/>
              </a:rPr>
              <a:t>さまたげる</a:t>
            </a:r>
            <a:r>
              <a:rPr lang="en-US" altLang="ja-JP" sz="1400" dirty="0">
                <a:ea typeface="DengXian" panose="02010600030101010101" pitchFamily="2" charset="-122"/>
              </a:rPr>
              <a:t>)     • </a:t>
            </a:r>
            <a:r>
              <a:rPr lang="en-US" altLang="zh-TW" sz="1400" dirty="0">
                <a:ea typeface="DengXian" panose="02010600030101010101" pitchFamily="2" charset="-122"/>
              </a:rPr>
              <a:t>JLPT: NX </a:t>
            </a:r>
          </a:p>
          <a:p>
            <a:r>
              <a:rPr lang="en-US" altLang="zh-TW" sz="1400" dirty="0">
                <a:ea typeface="DengXian" panose="02010600030101010101" pitchFamily="2" charset="-122"/>
              </a:rPr>
              <a:t>• meaning: obstruct, hinder, block, deter</a:t>
            </a:r>
          </a:p>
          <a:p>
            <a:r>
              <a:rPr lang="en-US" altLang="zh-TW" sz="1400" dirty="0">
                <a:ea typeface="DengXian" panose="02010600030101010101" pitchFamily="2" charset="-122"/>
              </a:rPr>
              <a:t>• pinyin: ài</a:t>
            </a:r>
          </a:p>
          <a:p>
            <a:r>
              <a:rPr lang="en-US" altLang="zh-TW" sz="1400" dirty="0">
                <a:ea typeface="DengXian" panose="02010600030101010101" pitchFamily="2" charset="-122"/>
              </a:rPr>
              <a:t>• 1 location: </a:t>
            </a:r>
            <a:r>
              <a:rPr lang="en-US" altLang="zh-TW" sz="1400" dirty="0" err="1">
                <a:ea typeface="DengXian" panose="02010600030101010101" pitchFamily="2" charset="-122"/>
              </a:rPr>
              <a:t>XuanZang</a:t>
            </a:r>
            <a:endParaRPr lang="en-US" altLang="zh-TW" sz="1400" dirty="0">
              <a:ea typeface="DengXian" panose="02010600030101010101" pitchFamily="2" charset="-122"/>
            </a:endParaRPr>
          </a:p>
          <a:p>
            <a:r>
              <a:rPr lang="en-US" altLang="zh-TW" sz="1400" dirty="0">
                <a:ea typeface="DengXian" panose="02010600030101010101" pitchFamily="2" charset="-122"/>
              </a:rPr>
              <a:t>• comp: </a:t>
            </a:r>
            <a:r>
              <a:rPr lang="zh-TW" altLang="en-US" sz="1400" dirty="0">
                <a:ea typeface="DengXian" panose="02010600030101010101" pitchFamily="2" charset="-122"/>
              </a:rPr>
              <a:t>石 </a:t>
            </a:r>
            <a:r>
              <a:rPr lang="en-US" altLang="zh-TW" sz="1400" dirty="0">
                <a:ea typeface="DengXian" panose="02010600030101010101" pitchFamily="2" charset="-122"/>
              </a:rPr>
              <a:t>+ </a:t>
            </a:r>
            <a:r>
              <a:rPr lang="zh-TW" altLang="en-US" sz="1400" dirty="0">
                <a:ea typeface="DengXian" panose="02010600030101010101" pitchFamily="2" charset="-122"/>
              </a:rPr>
              <a:t>疑</a:t>
            </a:r>
            <a:endParaRPr lang="en-US" altLang="zh-TW" sz="1400" dirty="0">
              <a:ea typeface="DengXian" panose="02010600030101010101" pitchFamily="2" charset="-122"/>
            </a:endParaRPr>
          </a:p>
          <a:p>
            <a:r>
              <a:rPr lang="en-US" altLang="zh-TW" sz="1400" dirty="0">
                <a:ea typeface="DengXian" panose="02010600030101010101" pitchFamily="2" charset="-122"/>
              </a:rPr>
              <a:t>• sub: </a:t>
            </a:r>
            <a:r>
              <a:rPr lang="zh-CN" altLang="en-US" sz="1400" dirty="0">
                <a:ea typeface="DengXian" panose="02010600030101010101" pitchFamily="2" charset="-122"/>
              </a:rPr>
              <a:t>匕矢龴疋丿天乛止</a:t>
            </a:r>
            <a:endParaRPr lang="en-US" altLang="zh-TW" sz="1400" dirty="0">
              <a:ea typeface="DengXian" panose="02010600030101010101" pitchFamily="2" charset="-122"/>
            </a:endParaRPr>
          </a:p>
          <a:p>
            <a:endParaRPr lang="en-US" sz="1400" dirty="0">
              <a:ea typeface="DengXian" panose="02010600030101010101" pitchFamily="2" charset="-122"/>
            </a:endParaRPr>
          </a:p>
        </p:txBody>
      </p:sp>
      <p:sp>
        <p:nvSpPr>
          <p:cNvPr id="11" name="Rectangle 10">
            <a:extLst>
              <a:ext uri="{FF2B5EF4-FFF2-40B4-BE49-F238E27FC236}">
                <a16:creationId xmlns:a16="http://schemas.microsoft.com/office/drawing/2014/main" id="{03DA8F64-9BA5-C63E-B153-0349EDEF7138}"/>
              </a:ext>
            </a:extLst>
          </p:cNvPr>
          <p:cNvSpPr/>
          <p:nvPr/>
        </p:nvSpPr>
        <p:spPr>
          <a:xfrm>
            <a:off x="5980901" y="5573826"/>
            <a:ext cx="6108062" cy="1220513"/>
          </a:xfrm>
          <a:prstGeom prst="rect">
            <a:avLst/>
          </a:prstGeom>
          <a:no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2" name="2024_11_11_104313">
            <a:hlinkClick r:id="" action="ppaction://media"/>
            <a:extLst>
              <a:ext uri="{FF2B5EF4-FFF2-40B4-BE49-F238E27FC236}">
                <a16:creationId xmlns:a16="http://schemas.microsoft.com/office/drawing/2014/main" id="{81E4C236-D0CB-98D5-D712-72F338C0C14F}"/>
              </a:ext>
            </a:extLst>
          </p:cNvPr>
          <p:cNvPicPr>
            <a:picLocks noChangeAspect="1"/>
          </p:cNvPicPr>
          <p:nvPr>
            <a:videoFile r:link="rId2"/>
            <p:extLst>
              <p:ext uri="{DAA4B4D4-6D71-4841-9C94-3DE7FCFB9230}">
                <p14:media xmlns:p14="http://schemas.microsoft.com/office/powerpoint/2010/main" r:embed="rId1"/>
              </p:ext>
            </p:extLst>
          </p:nvPr>
        </p:nvPicPr>
        <p:blipFill>
          <a:blip r:embed="rId5"/>
          <a:stretch>
            <a:fillRect/>
          </a:stretch>
        </p:blipFill>
        <p:spPr>
          <a:xfrm>
            <a:off x="6818453" y="575644"/>
            <a:ext cx="5022448" cy="4955482"/>
          </a:xfrm>
          <a:prstGeom prst="rect">
            <a:avLst/>
          </a:prstGeom>
        </p:spPr>
      </p:pic>
      <p:cxnSp>
        <p:nvCxnSpPr>
          <p:cNvPr id="14" name="Straight Arrow Connector 13">
            <a:extLst>
              <a:ext uri="{FF2B5EF4-FFF2-40B4-BE49-F238E27FC236}">
                <a16:creationId xmlns:a16="http://schemas.microsoft.com/office/drawing/2014/main" id="{23D191DC-BD33-9EDA-8CE8-F83DC9BE75E7}"/>
              </a:ext>
            </a:extLst>
          </p:cNvPr>
          <p:cNvCxnSpPr/>
          <p:nvPr/>
        </p:nvCxnSpPr>
        <p:spPr>
          <a:xfrm>
            <a:off x="781290" y="1216594"/>
            <a:ext cx="1302152" cy="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16" name="Straight Connector 15">
            <a:extLst>
              <a:ext uri="{FF2B5EF4-FFF2-40B4-BE49-F238E27FC236}">
                <a16:creationId xmlns:a16="http://schemas.microsoft.com/office/drawing/2014/main" id="{FFA7722E-57DE-7C47-255B-CF4EAF323574}"/>
              </a:ext>
            </a:extLst>
          </p:cNvPr>
          <p:cNvCxnSpPr/>
          <p:nvPr/>
        </p:nvCxnSpPr>
        <p:spPr>
          <a:xfrm flipH="1">
            <a:off x="1131492" y="1421419"/>
            <a:ext cx="272005" cy="995422"/>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18" name="Straight Arrow Connector 17">
            <a:extLst>
              <a:ext uri="{FF2B5EF4-FFF2-40B4-BE49-F238E27FC236}">
                <a16:creationId xmlns:a16="http://schemas.microsoft.com/office/drawing/2014/main" id="{797F4040-8849-7693-4938-FDE35CD384FB}"/>
              </a:ext>
            </a:extLst>
          </p:cNvPr>
          <p:cNvCxnSpPr/>
          <p:nvPr/>
        </p:nvCxnSpPr>
        <p:spPr>
          <a:xfrm flipH="1">
            <a:off x="781290" y="2407534"/>
            <a:ext cx="358816" cy="645851"/>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20" name="Straight Arrow Connector 19">
            <a:extLst>
              <a:ext uri="{FF2B5EF4-FFF2-40B4-BE49-F238E27FC236}">
                <a16:creationId xmlns:a16="http://schemas.microsoft.com/office/drawing/2014/main" id="{884A6518-85F1-448B-8CA5-69F9E69F94E7}"/>
              </a:ext>
            </a:extLst>
          </p:cNvPr>
          <p:cNvCxnSpPr/>
          <p:nvPr/>
        </p:nvCxnSpPr>
        <p:spPr>
          <a:xfrm>
            <a:off x="1203767" y="2708476"/>
            <a:ext cx="0" cy="191561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22" name="Straight Connector 21">
            <a:extLst>
              <a:ext uri="{FF2B5EF4-FFF2-40B4-BE49-F238E27FC236}">
                <a16:creationId xmlns:a16="http://schemas.microsoft.com/office/drawing/2014/main" id="{B127141C-5EC9-39EC-F3BC-E2C2224F216E}"/>
              </a:ext>
            </a:extLst>
          </p:cNvPr>
          <p:cNvCxnSpPr/>
          <p:nvPr/>
        </p:nvCxnSpPr>
        <p:spPr>
          <a:xfrm>
            <a:off x="1336876" y="2627453"/>
            <a:ext cx="549797" cy="0"/>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24" name="Straight Arrow Connector 23">
            <a:extLst>
              <a:ext uri="{FF2B5EF4-FFF2-40B4-BE49-F238E27FC236}">
                <a16:creationId xmlns:a16="http://schemas.microsoft.com/office/drawing/2014/main" id="{14A5053C-038F-45AC-BD79-A395CDBB7813}"/>
              </a:ext>
            </a:extLst>
          </p:cNvPr>
          <p:cNvCxnSpPr/>
          <p:nvPr/>
        </p:nvCxnSpPr>
        <p:spPr>
          <a:xfrm>
            <a:off x="1880886" y="2621666"/>
            <a:ext cx="0" cy="1886673"/>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26" name="Straight Arrow Connector 25">
            <a:extLst>
              <a:ext uri="{FF2B5EF4-FFF2-40B4-BE49-F238E27FC236}">
                <a16:creationId xmlns:a16="http://schemas.microsoft.com/office/drawing/2014/main" id="{E0F0D1DF-94EE-7DA0-41B1-8C2DEF5E38A8}"/>
              </a:ext>
            </a:extLst>
          </p:cNvPr>
          <p:cNvCxnSpPr/>
          <p:nvPr/>
        </p:nvCxnSpPr>
        <p:spPr>
          <a:xfrm flipH="1">
            <a:off x="2685327" y="902825"/>
            <a:ext cx="682906" cy="387752"/>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28" name="Straight Connector 27">
            <a:extLst>
              <a:ext uri="{FF2B5EF4-FFF2-40B4-BE49-F238E27FC236}">
                <a16:creationId xmlns:a16="http://schemas.microsoft.com/office/drawing/2014/main" id="{253108F5-0FD8-7C5A-8A24-4A8AFF772FBC}"/>
              </a:ext>
            </a:extLst>
          </p:cNvPr>
          <p:cNvCxnSpPr/>
          <p:nvPr/>
        </p:nvCxnSpPr>
        <p:spPr>
          <a:xfrm>
            <a:off x="2500132" y="634966"/>
            <a:ext cx="0" cy="1163256"/>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30" name="Straight Connector 29">
            <a:extLst>
              <a:ext uri="{FF2B5EF4-FFF2-40B4-BE49-F238E27FC236}">
                <a16:creationId xmlns:a16="http://schemas.microsoft.com/office/drawing/2014/main" id="{07898DDA-7021-1C72-124A-D6D626A6579B}"/>
              </a:ext>
            </a:extLst>
          </p:cNvPr>
          <p:cNvCxnSpPr>
            <a:cxnSpLocks/>
          </p:cNvCxnSpPr>
          <p:nvPr/>
        </p:nvCxnSpPr>
        <p:spPr>
          <a:xfrm>
            <a:off x="2500132" y="1799863"/>
            <a:ext cx="328724" cy="142416"/>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33" name="Straight Connector 32">
            <a:extLst>
              <a:ext uri="{FF2B5EF4-FFF2-40B4-BE49-F238E27FC236}">
                <a16:creationId xmlns:a16="http://schemas.microsoft.com/office/drawing/2014/main" id="{2ED69D22-5636-BB99-B796-5FC832783C18}"/>
              </a:ext>
            </a:extLst>
          </p:cNvPr>
          <p:cNvCxnSpPr/>
          <p:nvPr/>
        </p:nvCxnSpPr>
        <p:spPr>
          <a:xfrm>
            <a:off x="2833488" y="1942279"/>
            <a:ext cx="395804" cy="0"/>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36" name="Straight Arrow Connector 35">
            <a:extLst>
              <a:ext uri="{FF2B5EF4-FFF2-40B4-BE49-F238E27FC236}">
                <a16:creationId xmlns:a16="http://schemas.microsoft.com/office/drawing/2014/main" id="{A5E330E7-D602-AD28-4022-463A1287C0FC}"/>
              </a:ext>
            </a:extLst>
          </p:cNvPr>
          <p:cNvCxnSpPr>
            <a:cxnSpLocks/>
          </p:cNvCxnSpPr>
          <p:nvPr/>
        </p:nvCxnSpPr>
        <p:spPr>
          <a:xfrm flipV="1">
            <a:off x="3226376" y="1632030"/>
            <a:ext cx="332839" cy="310249"/>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39" name="Straight Arrow Connector 38">
            <a:extLst>
              <a:ext uri="{FF2B5EF4-FFF2-40B4-BE49-F238E27FC236}">
                <a16:creationId xmlns:a16="http://schemas.microsoft.com/office/drawing/2014/main" id="{AD09CDE7-9AEE-BB78-A5FC-7CFB2BFA66FF}"/>
              </a:ext>
            </a:extLst>
          </p:cNvPr>
          <p:cNvCxnSpPr/>
          <p:nvPr/>
        </p:nvCxnSpPr>
        <p:spPr>
          <a:xfrm flipH="1">
            <a:off x="2362686" y="2297575"/>
            <a:ext cx="299751" cy="75581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41" name="Straight Arrow Connector 40">
            <a:extLst>
              <a:ext uri="{FF2B5EF4-FFF2-40B4-BE49-F238E27FC236}">
                <a16:creationId xmlns:a16="http://schemas.microsoft.com/office/drawing/2014/main" id="{F2729EA2-CA63-C67B-87D9-F81A8576DB8B}"/>
              </a:ext>
            </a:extLst>
          </p:cNvPr>
          <p:cNvCxnSpPr/>
          <p:nvPr/>
        </p:nvCxnSpPr>
        <p:spPr>
          <a:xfrm>
            <a:off x="2702596" y="2663905"/>
            <a:ext cx="728301" cy="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43" name="Straight Connector 42">
            <a:extLst>
              <a:ext uri="{FF2B5EF4-FFF2-40B4-BE49-F238E27FC236}">
                <a16:creationId xmlns:a16="http://schemas.microsoft.com/office/drawing/2014/main" id="{AEF91F49-DD09-BE26-5318-DF605F07F103}"/>
              </a:ext>
            </a:extLst>
          </p:cNvPr>
          <p:cNvCxnSpPr>
            <a:cxnSpLocks/>
          </p:cNvCxnSpPr>
          <p:nvPr/>
        </p:nvCxnSpPr>
        <p:spPr>
          <a:xfrm flipH="1">
            <a:off x="2828856" y="2876309"/>
            <a:ext cx="159083" cy="1169043"/>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48" name="Straight Connector 47">
            <a:extLst>
              <a:ext uri="{FF2B5EF4-FFF2-40B4-BE49-F238E27FC236}">
                <a16:creationId xmlns:a16="http://schemas.microsoft.com/office/drawing/2014/main" id="{65828B7D-5659-E4EA-9E81-E67FB6C0C007}"/>
              </a:ext>
            </a:extLst>
          </p:cNvPr>
          <p:cNvCxnSpPr/>
          <p:nvPr/>
        </p:nvCxnSpPr>
        <p:spPr>
          <a:xfrm flipH="1">
            <a:off x="2512561" y="4037234"/>
            <a:ext cx="316295" cy="586852"/>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50" name="Straight Arrow Connector 49">
            <a:extLst>
              <a:ext uri="{FF2B5EF4-FFF2-40B4-BE49-F238E27FC236}">
                <a16:creationId xmlns:a16="http://schemas.microsoft.com/office/drawing/2014/main" id="{9CFEBBC0-AB8E-E2B6-DBCF-B760ACD9000D}"/>
              </a:ext>
            </a:extLst>
          </p:cNvPr>
          <p:cNvCxnSpPr/>
          <p:nvPr/>
        </p:nvCxnSpPr>
        <p:spPr>
          <a:xfrm flipH="1">
            <a:off x="2095871" y="4624086"/>
            <a:ext cx="416690" cy="405117"/>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52" name="Straight Arrow Connector 51">
            <a:extLst>
              <a:ext uri="{FF2B5EF4-FFF2-40B4-BE49-F238E27FC236}">
                <a16:creationId xmlns:a16="http://schemas.microsoft.com/office/drawing/2014/main" id="{1A4A568C-C90D-A23A-ABE0-62A0A27DC70D}"/>
              </a:ext>
            </a:extLst>
          </p:cNvPr>
          <p:cNvCxnSpPr/>
          <p:nvPr/>
        </p:nvCxnSpPr>
        <p:spPr>
          <a:xfrm>
            <a:off x="2271789" y="3611300"/>
            <a:ext cx="1273215" cy="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54" name="Straight Arrow Connector 53">
            <a:extLst>
              <a:ext uri="{FF2B5EF4-FFF2-40B4-BE49-F238E27FC236}">
                <a16:creationId xmlns:a16="http://schemas.microsoft.com/office/drawing/2014/main" id="{84EB20E3-BAC7-6188-33E8-C74CD9B50071}"/>
              </a:ext>
            </a:extLst>
          </p:cNvPr>
          <p:cNvCxnSpPr/>
          <p:nvPr/>
        </p:nvCxnSpPr>
        <p:spPr>
          <a:xfrm>
            <a:off x="2936509" y="4030883"/>
            <a:ext cx="431724" cy="520861"/>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56" name="Straight Connector 55">
            <a:extLst>
              <a:ext uri="{FF2B5EF4-FFF2-40B4-BE49-F238E27FC236}">
                <a16:creationId xmlns:a16="http://schemas.microsoft.com/office/drawing/2014/main" id="{F7C5BB82-9D01-A386-171D-3A74ADAB11D3}"/>
              </a:ext>
            </a:extLst>
          </p:cNvPr>
          <p:cNvCxnSpPr/>
          <p:nvPr/>
        </p:nvCxnSpPr>
        <p:spPr>
          <a:xfrm>
            <a:off x="3942524" y="902825"/>
            <a:ext cx="1248588" cy="0"/>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58" name="Straight Arrow Connector 57">
            <a:extLst>
              <a:ext uri="{FF2B5EF4-FFF2-40B4-BE49-F238E27FC236}">
                <a16:creationId xmlns:a16="http://schemas.microsoft.com/office/drawing/2014/main" id="{E2608106-E5AD-1F05-BC7F-6B6756DB95E6}"/>
              </a:ext>
            </a:extLst>
          </p:cNvPr>
          <p:cNvCxnSpPr/>
          <p:nvPr/>
        </p:nvCxnSpPr>
        <p:spPr>
          <a:xfrm flipH="1">
            <a:off x="4647235" y="902825"/>
            <a:ext cx="549798" cy="821803"/>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60" name="Straight Arrow Connector 59">
            <a:extLst>
              <a:ext uri="{FF2B5EF4-FFF2-40B4-BE49-F238E27FC236}">
                <a16:creationId xmlns:a16="http://schemas.microsoft.com/office/drawing/2014/main" id="{2EE61D75-BFD3-0763-783D-F8C97BE8F40F}"/>
              </a:ext>
            </a:extLst>
          </p:cNvPr>
          <p:cNvCxnSpPr/>
          <p:nvPr/>
        </p:nvCxnSpPr>
        <p:spPr>
          <a:xfrm>
            <a:off x="4092428" y="1464197"/>
            <a:ext cx="540596" cy="671332"/>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62" name="Straight Connector 61">
            <a:extLst>
              <a:ext uri="{FF2B5EF4-FFF2-40B4-BE49-F238E27FC236}">
                <a16:creationId xmlns:a16="http://schemas.microsoft.com/office/drawing/2014/main" id="{2955FBD6-0CE3-2402-4EA9-2DA1A9261C8A}"/>
              </a:ext>
            </a:extLst>
          </p:cNvPr>
          <p:cNvCxnSpPr/>
          <p:nvPr/>
        </p:nvCxnSpPr>
        <p:spPr>
          <a:xfrm>
            <a:off x="3795084" y="2457352"/>
            <a:ext cx="1543467" cy="0"/>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64" name="Straight Arrow Connector 63">
            <a:extLst>
              <a:ext uri="{FF2B5EF4-FFF2-40B4-BE49-F238E27FC236}">
                <a16:creationId xmlns:a16="http://schemas.microsoft.com/office/drawing/2014/main" id="{C02084DD-0C70-03D3-3022-4E9DEEF6159B}"/>
              </a:ext>
            </a:extLst>
          </p:cNvPr>
          <p:cNvCxnSpPr/>
          <p:nvPr/>
        </p:nvCxnSpPr>
        <p:spPr>
          <a:xfrm flipH="1">
            <a:off x="5052349" y="2459620"/>
            <a:ext cx="300942" cy="465852"/>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66" name="Straight Arrow Connector 65">
            <a:extLst>
              <a:ext uri="{FF2B5EF4-FFF2-40B4-BE49-F238E27FC236}">
                <a16:creationId xmlns:a16="http://schemas.microsoft.com/office/drawing/2014/main" id="{8C249FAE-836F-D9F1-1E13-C7EB0855A437}"/>
              </a:ext>
            </a:extLst>
          </p:cNvPr>
          <p:cNvCxnSpPr/>
          <p:nvPr/>
        </p:nvCxnSpPr>
        <p:spPr>
          <a:xfrm>
            <a:off x="4525702" y="2548443"/>
            <a:ext cx="0" cy="2033118"/>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68" name="Straight Arrow Connector 67">
            <a:extLst>
              <a:ext uri="{FF2B5EF4-FFF2-40B4-BE49-F238E27FC236}">
                <a16:creationId xmlns:a16="http://schemas.microsoft.com/office/drawing/2014/main" id="{D1326D03-F520-3049-FB1C-65BF6396CE43}"/>
              </a:ext>
            </a:extLst>
          </p:cNvPr>
          <p:cNvCxnSpPr/>
          <p:nvPr/>
        </p:nvCxnSpPr>
        <p:spPr>
          <a:xfrm>
            <a:off x="4647235" y="3611300"/>
            <a:ext cx="633457" cy="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70" name="Straight Connector 69">
            <a:extLst>
              <a:ext uri="{FF2B5EF4-FFF2-40B4-BE49-F238E27FC236}">
                <a16:creationId xmlns:a16="http://schemas.microsoft.com/office/drawing/2014/main" id="{3FC1CA03-1869-BA35-0C42-78C1E8C37F9A}"/>
              </a:ext>
            </a:extLst>
          </p:cNvPr>
          <p:cNvCxnSpPr>
            <a:cxnSpLocks/>
          </p:cNvCxnSpPr>
          <p:nvPr/>
        </p:nvCxnSpPr>
        <p:spPr>
          <a:xfrm flipH="1">
            <a:off x="3861299" y="3298785"/>
            <a:ext cx="114044" cy="1101863"/>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73" name="Straight Arrow Connector 72">
            <a:extLst>
              <a:ext uri="{FF2B5EF4-FFF2-40B4-BE49-F238E27FC236}">
                <a16:creationId xmlns:a16="http://schemas.microsoft.com/office/drawing/2014/main" id="{B959948D-5F2C-C89C-3A20-1F01A7638037}"/>
              </a:ext>
            </a:extLst>
          </p:cNvPr>
          <p:cNvCxnSpPr/>
          <p:nvPr/>
        </p:nvCxnSpPr>
        <p:spPr>
          <a:xfrm flipH="1">
            <a:off x="3430897" y="4400648"/>
            <a:ext cx="430402" cy="761144"/>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75" name="Straight Connector 74">
            <a:extLst>
              <a:ext uri="{FF2B5EF4-FFF2-40B4-BE49-F238E27FC236}">
                <a16:creationId xmlns:a16="http://schemas.microsoft.com/office/drawing/2014/main" id="{3FC4A9E3-AC02-1302-5BB8-09D48DC8B914}"/>
              </a:ext>
            </a:extLst>
          </p:cNvPr>
          <p:cNvCxnSpPr>
            <a:cxnSpLocks/>
          </p:cNvCxnSpPr>
          <p:nvPr/>
        </p:nvCxnSpPr>
        <p:spPr>
          <a:xfrm>
            <a:off x="4032636" y="4271124"/>
            <a:ext cx="343815" cy="524009"/>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77" name="Straight Connector 76">
            <a:extLst>
              <a:ext uri="{FF2B5EF4-FFF2-40B4-BE49-F238E27FC236}">
                <a16:creationId xmlns:a16="http://schemas.microsoft.com/office/drawing/2014/main" id="{AE8A2366-C05B-E83B-0C34-9E6479C91402}"/>
              </a:ext>
            </a:extLst>
          </p:cNvPr>
          <p:cNvCxnSpPr>
            <a:cxnSpLocks/>
          </p:cNvCxnSpPr>
          <p:nvPr/>
        </p:nvCxnSpPr>
        <p:spPr>
          <a:xfrm>
            <a:off x="4362726" y="4781220"/>
            <a:ext cx="485977" cy="247983"/>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79" name="Straight Arrow Connector 78">
            <a:extLst>
              <a:ext uri="{FF2B5EF4-FFF2-40B4-BE49-F238E27FC236}">
                <a16:creationId xmlns:a16="http://schemas.microsoft.com/office/drawing/2014/main" id="{A2AB6891-734B-FCE6-E8E2-C94FAC94AAAF}"/>
              </a:ext>
            </a:extLst>
          </p:cNvPr>
          <p:cNvCxnSpPr/>
          <p:nvPr/>
        </p:nvCxnSpPr>
        <p:spPr>
          <a:xfrm>
            <a:off x="4842686" y="5029203"/>
            <a:ext cx="419325" cy="63658"/>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83" name="Straight Arrow Connector 82">
            <a:extLst>
              <a:ext uri="{FF2B5EF4-FFF2-40B4-BE49-F238E27FC236}">
                <a16:creationId xmlns:a16="http://schemas.microsoft.com/office/drawing/2014/main" id="{166C7DA0-493E-CD23-B2E1-E74B06B898F4}"/>
              </a:ext>
            </a:extLst>
          </p:cNvPr>
          <p:cNvCxnSpPr/>
          <p:nvPr/>
        </p:nvCxnSpPr>
        <p:spPr>
          <a:xfrm>
            <a:off x="1267494" y="4230547"/>
            <a:ext cx="509220" cy="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sp>
        <p:nvSpPr>
          <p:cNvPr id="84" name="TextBox 83">
            <a:extLst>
              <a:ext uri="{FF2B5EF4-FFF2-40B4-BE49-F238E27FC236}">
                <a16:creationId xmlns:a16="http://schemas.microsoft.com/office/drawing/2014/main" id="{9A5DC69F-EEAF-F507-2242-F48CAF93E4FE}"/>
              </a:ext>
            </a:extLst>
          </p:cNvPr>
          <p:cNvSpPr txBox="1"/>
          <p:nvPr/>
        </p:nvSpPr>
        <p:spPr>
          <a:xfrm>
            <a:off x="590309" y="693374"/>
            <a:ext cx="467432" cy="369332"/>
          </a:xfrm>
          <a:prstGeom prst="rect">
            <a:avLst/>
          </a:prstGeom>
          <a:noFill/>
        </p:spPr>
        <p:txBody>
          <a:bodyPr wrap="square" rtlCol="0">
            <a:spAutoFit/>
          </a:bodyPr>
          <a:lstStyle/>
          <a:p>
            <a:r>
              <a:rPr lang="en-US" b="1" dirty="0"/>
              <a:t>1</a:t>
            </a:r>
          </a:p>
        </p:txBody>
      </p:sp>
      <p:sp>
        <p:nvSpPr>
          <p:cNvPr id="85" name="TextBox 84">
            <a:extLst>
              <a:ext uri="{FF2B5EF4-FFF2-40B4-BE49-F238E27FC236}">
                <a16:creationId xmlns:a16="http://schemas.microsoft.com/office/drawing/2014/main" id="{9E69EE33-E108-A0B9-03DB-8F8047740BC0}"/>
              </a:ext>
            </a:extLst>
          </p:cNvPr>
          <p:cNvSpPr txBox="1"/>
          <p:nvPr/>
        </p:nvSpPr>
        <p:spPr>
          <a:xfrm>
            <a:off x="949125" y="1504709"/>
            <a:ext cx="358816" cy="369332"/>
          </a:xfrm>
          <a:prstGeom prst="rect">
            <a:avLst/>
          </a:prstGeom>
          <a:noFill/>
        </p:spPr>
        <p:txBody>
          <a:bodyPr wrap="square" rtlCol="0">
            <a:spAutoFit/>
          </a:bodyPr>
          <a:lstStyle/>
          <a:p>
            <a:r>
              <a:rPr lang="en-US" b="1" dirty="0"/>
              <a:t>2</a:t>
            </a:r>
          </a:p>
        </p:txBody>
      </p:sp>
      <p:sp>
        <p:nvSpPr>
          <p:cNvPr id="86" name="TextBox 85">
            <a:extLst>
              <a:ext uri="{FF2B5EF4-FFF2-40B4-BE49-F238E27FC236}">
                <a16:creationId xmlns:a16="http://schemas.microsoft.com/office/drawing/2014/main" id="{D080D764-BD7A-83AA-5DF0-0AA7E0A3C664}"/>
              </a:ext>
            </a:extLst>
          </p:cNvPr>
          <p:cNvSpPr txBox="1"/>
          <p:nvPr/>
        </p:nvSpPr>
        <p:spPr>
          <a:xfrm>
            <a:off x="1373626" y="2206883"/>
            <a:ext cx="345732" cy="369332"/>
          </a:xfrm>
          <a:prstGeom prst="rect">
            <a:avLst/>
          </a:prstGeom>
          <a:noFill/>
        </p:spPr>
        <p:txBody>
          <a:bodyPr wrap="square" rtlCol="0">
            <a:spAutoFit/>
          </a:bodyPr>
          <a:lstStyle/>
          <a:p>
            <a:r>
              <a:rPr lang="en-US" b="1" dirty="0"/>
              <a:t>4</a:t>
            </a:r>
          </a:p>
        </p:txBody>
      </p:sp>
      <p:sp>
        <p:nvSpPr>
          <p:cNvPr id="87" name="TextBox 86">
            <a:extLst>
              <a:ext uri="{FF2B5EF4-FFF2-40B4-BE49-F238E27FC236}">
                <a16:creationId xmlns:a16="http://schemas.microsoft.com/office/drawing/2014/main" id="{E8E69B40-D4DB-F1C0-2AD8-50315F7A4B8B}"/>
              </a:ext>
            </a:extLst>
          </p:cNvPr>
          <p:cNvSpPr txBox="1"/>
          <p:nvPr/>
        </p:nvSpPr>
        <p:spPr>
          <a:xfrm>
            <a:off x="858664" y="3154630"/>
            <a:ext cx="318369" cy="369332"/>
          </a:xfrm>
          <a:prstGeom prst="rect">
            <a:avLst/>
          </a:prstGeom>
          <a:noFill/>
        </p:spPr>
        <p:txBody>
          <a:bodyPr wrap="square" rtlCol="0">
            <a:spAutoFit/>
          </a:bodyPr>
          <a:lstStyle/>
          <a:p>
            <a:r>
              <a:rPr lang="en-US" b="1" dirty="0"/>
              <a:t>3</a:t>
            </a:r>
          </a:p>
        </p:txBody>
      </p:sp>
      <p:sp>
        <p:nvSpPr>
          <p:cNvPr id="88" name="TextBox 87">
            <a:extLst>
              <a:ext uri="{FF2B5EF4-FFF2-40B4-BE49-F238E27FC236}">
                <a16:creationId xmlns:a16="http://schemas.microsoft.com/office/drawing/2014/main" id="{E8B61BAE-578C-D90C-4D40-D834376C2345}"/>
              </a:ext>
            </a:extLst>
          </p:cNvPr>
          <p:cNvSpPr txBox="1"/>
          <p:nvPr/>
        </p:nvSpPr>
        <p:spPr>
          <a:xfrm>
            <a:off x="1395000" y="3827699"/>
            <a:ext cx="260243" cy="374688"/>
          </a:xfrm>
          <a:prstGeom prst="rect">
            <a:avLst/>
          </a:prstGeom>
          <a:noFill/>
        </p:spPr>
        <p:txBody>
          <a:bodyPr wrap="square" rtlCol="0">
            <a:spAutoFit/>
          </a:bodyPr>
          <a:lstStyle/>
          <a:p>
            <a:r>
              <a:rPr lang="en-US" b="1" dirty="0"/>
              <a:t>5</a:t>
            </a:r>
          </a:p>
        </p:txBody>
      </p:sp>
      <p:sp>
        <p:nvSpPr>
          <p:cNvPr id="89" name="TextBox 88">
            <a:extLst>
              <a:ext uri="{FF2B5EF4-FFF2-40B4-BE49-F238E27FC236}">
                <a16:creationId xmlns:a16="http://schemas.microsoft.com/office/drawing/2014/main" id="{CE02296C-4498-F66C-FDCF-9D47E046ACD1}"/>
              </a:ext>
            </a:extLst>
          </p:cNvPr>
          <p:cNvSpPr txBox="1"/>
          <p:nvPr/>
        </p:nvSpPr>
        <p:spPr>
          <a:xfrm>
            <a:off x="3071859" y="478805"/>
            <a:ext cx="272641" cy="369332"/>
          </a:xfrm>
          <a:prstGeom prst="rect">
            <a:avLst/>
          </a:prstGeom>
          <a:noFill/>
        </p:spPr>
        <p:txBody>
          <a:bodyPr wrap="square" rtlCol="0">
            <a:spAutoFit/>
          </a:bodyPr>
          <a:lstStyle/>
          <a:p>
            <a:r>
              <a:rPr lang="en-US" b="1" dirty="0"/>
              <a:t>6</a:t>
            </a:r>
          </a:p>
        </p:txBody>
      </p:sp>
      <p:sp>
        <p:nvSpPr>
          <p:cNvPr id="90" name="TextBox 89">
            <a:extLst>
              <a:ext uri="{FF2B5EF4-FFF2-40B4-BE49-F238E27FC236}">
                <a16:creationId xmlns:a16="http://schemas.microsoft.com/office/drawing/2014/main" id="{B2F0CBDA-6735-70B3-00AF-CEC15D2AC9CF}"/>
              </a:ext>
            </a:extLst>
          </p:cNvPr>
          <p:cNvSpPr txBox="1"/>
          <p:nvPr/>
        </p:nvSpPr>
        <p:spPr>
          <a:xfrm>
            <a:off x="2314938" y="181199"/>
            <a:ext cx="445623" cy="369332"/>
          </a:xfrm>
          <a:prstGeom prst="rect">
            <a:avLst/>
          </a:prstGeom>
          <a:noFill/>
        </p:spPr>
        <p:txBody>
          <a:bodyPr wrap="square" rtlCol="0">
            <a:spAutoFit/>
          </a:bodyPr>
          <a:lstStyle/>
          <a:p>
            <a:r>
              <a:rPr lang="en-US" b="1" dirty="0"/>
              <a:t>7</a:t>
            </a:r>
          </a:p>
        </p:txBody>
      </p:sp>
      <p:sp>
        <p:nvSpPr>
          <p:cNvPr id="91" name="TextBox 90">
            <a:extLst>
              <a:ext uri="{FF2B5EF4-FFF2-40B4-BE49-F238E27FC236}">
                <a16:creationId xmlns:a16="http://schemas.microsoft.com/office/drawing/2014/main" id="{73DEC1E2-AF17-9F82-3813-C950BC634706}"/>
              </a:ext>
            </a:extLst>
          </p:cNvPr>
          <p:cNvSpPr txBox="1"/>
          <p:nvPr/>
        </p:nvSpPr>
        <p:spPr>
          <a:xfrm>
            <a:off x="2254520" y="2163920"/>
            <a:ext cx="430807" cy="369332"/>
          </a:xfrm>
          <a:prstGeom prst="rect">
            <a:avLst/>
          </a:prstGeom>
          <a:noFill/>
        </p:spPr>
        <p:txBody>
          <a:bodyPr wrap="square" rtlCol="0">
            <a:spAutoFit/>
          </a:bodyPr>
          <a:lstStyle/>
          <a:p>
            <a:r>
              <a:rPr lang="en-US" b="1" dirty="0"/>
              <a:t>8</a:t>
            </a:r>
          </a:p>
        </p:txBody>
      </p:sp>
      <p:sp>
        <p:nvSpPr>
          <p:cNvPr id="92" name="TextBox 91">
            <a:extLst>
              <a:ext uri="{FF2B5EF4-FFF2-40B4-BE49-F238E27FC236}">
                <a16:creationId xmlns:a16="http://schemas.microsoft.com/office/drawing/2014/main" id="{2C0BDDA8-9D45-58A8-826A-DCE7010E29CA}"/>
              </a:ext>
            </a:extLst>
          </p:cNvPr>
          <p:cNvSpPr txBox="1"/>
          <p:nvPr/>
        </p:nvSpPr>
        <p:spPr>
          <a:xfrm>
            <a:off x="2877865" y="2281936"/>
            <a:ext cx="379256" cy="369329"/>
          </a:xfrm>
          <a:prstGeom prst="rect">
            <a:avLst/>
          </a:prstGeom>
          <a:noFill/>
        </p:spPr>
        <p:txBody>
          <a:bodyPr wrap="square" rtlCol="0">
            <a:spAutoFit/>
          </a:bodyPr>
          <a:lstStyle/>
          <a:p>
            <a:r>
              <a:rPr lang="en-US" b="1" dirty="0"/>
              <a:t>9</a:t>
            </a:r>
          </a:p>
        </p:txBody>
      </p:sp>
      <p:sp>
        <p:nvSpPr>
          <p:cNvPr id="93" name="TextBox 92">
            <a:extLst>
              <a:ext uri="{FF2B5EF4-FFF2-40B4-BE49-F238E27FC236}">
                <a16:creationId xmlns:a16="http://schemas.microsoft.com/office/drawing/2014/main" id="{07B1C2E7-F38C-51D8-CC53-C5BC51E0A055}"/>
              </a:ext>
            </a:extLst>
          </p:cNvPr>
          <p:cNvSpPr txBox="1"/>
          <p:nvPr/>
        </p:nvSpPr>
        <p:spPr>
          <a:xfrm>
            <a:off x="2472061" y="2955064"/>
            <a:ext cx="430807" cy="369332"/>
          </a:xfrm>
          <a:prstGeom prst="rect">
            <a:avLst/>
          </a:prstGeom>
          <a:noFill/>
        </p:spPr>
        <p:txBody>
          <a:bodyPr wrap="square" rtlCol="0">
            <a:spAutoFit/>
          </a:bodyPr>
          <a:lstStyle/>
          <a:p>
            <a:r>
              <a:rPr lang="en-US" b="1" dirty="0"/>
              <a:t>10</a:t>
            </a:r>
          </a:p>
        </p:txBody>
      </p:sp>
      <p:sp>
        <p:nvSpPr>
          <p:cNvPr id="94" name="TextBox 93">
            <a:extLst>
              <a:ext uri="{FF2B5EF4-FFF2-40B4-BE49-F238E27FC236}">
                <a16:creationId xmlns:a16="http://schemas.microsoft.com/office/drawing/2014/main" id="{51DD1AE5-EED7-9117-1DC4-4C4C4B671A91}"/>
              </a:ext>
            </a:extLst>
          </p:cNvPr>
          <p:cNvSpPr txBox="1"/>
          <p:nvPr/>
        </p:nvSpPr>
        <p:spPr>
          <a:xfrm>
            <a:off x="2085844" y="3698501"/>
            <a:ext cx="524936" cy="369332"/>
          </a:xfrm>
          <a:prstGeom prst="rect">
            <a:avLst/>
          </a:prstGeom>
          <a:noFill/>
        </p:spPr>
        <p:txBody>
          <a:bodyPr wrap="square" rtlCol="0">
            <a:spAutoFit/>
          </a:bodyPr>
          <a:lstStyle/>
          <a:p>
            <a:r>
              <a:rPr lang="en-US" b="1" dirty="0"/>
              <a:t>11</a:t>
            </a:r>
          </a:p>
        </p:txBody>
      </p:sp>
      <p:sp>
        <p:nvSpPr>
          <p:cNvPr id="95" name="TextBox 94">
            <a:extLst>
              <a:ext uri="{FF2B5EF4-FFF2-40B4-BE49-F238E27FC236}">
                <a16:creationId xmlns:a16="http://schemas.microsoft.com/office/drawing/2014/main" id="{FCAEC894-AEFD-64C3-E86E-A77157EEF01B}"/>
              </a:ext>
            </a:extLst>
          </p:cNvPr>
          <p:cNvSpPr txBox="1"/>
          <p:nvPr/>
        </p:nvSpPr>
        <p:spPr>
          <a:xfrm>
            <a:off x="3086647" y="3830377"/>
            <a:ext cx="476349" cy="369332"/>
          </a:xfrm>
          <a:prstGeom prst="rect">
            <a:avLst/>
          </a:prstGeom>
          <a:noFill/>
        </p:spPr>
        <p:txBody>
          <a:bodyPr wrap="square" rtlCol="0">
            <a:spAutoFit/>
          </a:bodyPr>
          <a:lstStyle/>
          <a:p>
            <a:r>
              <a:rPr lang="en-US" b="1" dirty="0"/>
              <a:t>12</a:t>
            </a:r>
          </a:p>
        </p:txBody>
      </p:sp>
      <p:sp>
        <p:nvSpPr>
          <p:cNvPr id="96" name="TextBox 95">
            <a:extLst>
              <a:ext uri="{FF2B5EF4-FFF2-40B4-BE49-F238E27FC236}">
                <a16:creationId xmlns:a16="http://schemas.microsoft.com/office/drawing/2014/main" id="{179DE60A-8954-C208-EE87-CBAEDE3364C3}"/>
              </a:ext>
            </a:extLst>
          </p:cNvPr>
          <p:cNvSpPr txBox="1"/>
          <p:nvPr/>
        </p:nvSpPr>
        <p:spPr>
          <a:xfrm>
            <a:off x="3942524" y="489483"/>
            <a:ext cx="482538" cy="369332"/>
          </a:xfrm>
          <a:prstGeom prst="rect">
            <a:avLst/>
          </a:prstGeom>
          <a:noFill/>
        </p:spPr>
        <p:txBody>
          <a:bodyPr wrap="square" rtlCol="0">
            <a:spAutoFit/>
          </a:bodyPr>
          <a:lstStyle/>
          <a:p>
            <a:r>
              <a:rPr lang="en-US" b="1" dirty="0"/>
              <a:t>13</a:t>
            </a:r>
          </a:p>
        </p:txBody>
      </p:sp>
      <p:sp>
        <p:nvSpPr>
          <p:cNvPr id="97" name="TextBox 96">
            <a:extLst>
              <a:ext uri="{FF2B5EF4-FFF2-40B4-BE49-F238E27FC236}">
                <a16:creationId xmlns:a16="http://schemas.microsoft.com/office/drawing/2014/main" id="{8313DC3F-557A-A850-45B9-82B969E026FC}"/>
              </a:ext>
            </a:extLst>
          </p:cNvPr>
          <p:cNvSpPr txBox="1"/>
          <p:nvPr/>
        </p:nvSpPr>
        <p:spPr>
          <a:xfrm>
            <a:off x="4092428" y="1114500"/>
            <a:ext cx="549798" cy="369332"/>
          </a:xfrm>
          <a:prstGeom prst="rect">
            <a:avLst/>
          </a:prstGeom>
          <a:noFill/>
        </p:spPr>
        <p:txBody>
          <a:bodyPr wrap="square" rtlCol="0">
            <a:spAutoFit/>
          </a:bodyPr>
          <a:lstStyle/>
          <a:p>
            <a:r>
              <a:rPr lang="en-US" b="1" dirty="0"/>
              <a:t>14</a:t>
            </a:r>
          </a:p>
        </p:txBody>
      </p:sp>
      <p:sp>
        <p:nvSpPr>
          <p:cNvPr id="98" name="TextBox 97">
            <a:extLst>
              <a:ext uri="{FF2B5EF4-FFF2-40B4-BE49-F238E27FC236}">
                <a16:creationId xmlns:a16="http://schemas.microsoft.com/office/drawing/2014/main" id="{A69AF06F-D166-A18E-3701-9215C20E1C0C}"/>
              </a:ext>
            </a:extLst>
          </p:cNvPr>
          <p:cNvSpPr txBox="1"/>
          <p:nvPr/>
        </p:nvSpPr>
        <p:spPr>
          <a:xfrm>
            <a:off x="3757367" y="2031890"/>
            <a:ext cx="430807" cy="369332"/>
          </a:xfrm>
          <a:prstGeom prst="rect">
            <a:avLst/>
          </a:prstGeom>
          <a:noFill/>
        </p:spPr>
        <p:txBody>
          <a:bodyPr wrap="square" rtlCol="0">
            <a:spAutoFit/>
          </a:bodyPr>
          <a:lstStyle/>
          <a:p>
            <a:r>
              <a:rPr lang="en-US" b="1" dirty="0"/>
              <a:t>15</a:t>
            </a:r>
          </a:p>
        </p:txBody>
      </p:sp>
      <p:sp>
        <p:nvSpPr>
          <p:cNvPr id="99" name="TextBox 98">
            <a:extLst>
              <a:ext uri="{FF2B5EF4-FFF2-40B4-BE49-F238E27FC236}">
                <a16:creationId xmlns:a16="http://schemas.microsoft.com/office/drawing/2014/main" id="{31EF0C70-5B9B-3714-BDAA-3DEC2736E7AA}"/>
              </a:ext>
            </a:extLst>
          </p:cNvPr>
          <p:cNvSpPr txBox="1"/>
          <p:nvPr/>
        </p:nvSpPr>
        <p:spPr>
          <a:xfrm>
            <a:off x="4037114" y="2645625"/>
            <a:ext cx="449229" cy="369332"/>
          </a:xfrm>
          <a:prstGeom prst="rect">
            <a:avLst/>
          </a:prstGeom>
          <a:noFill/>
        </p:spPr>
        <p:txBody>
          <a:bodyPr wrap="square" rtlCol="0">
            <a:spAutoFit/>
          </a:bodyPr>
          <a:lstStyle/>
          <a:p>
            <a:r>
              <a:rPr lang="en-US" b="1" dirty="0"/>
              <a:t>16</a:t>
            </a:r>
          </a:p>
        </p:txBody>
      </p:sp>
      <p:sp>
        <p:nvSpPr>
          <p:cNvPr id="100" name="TextBox 99">
            <a:extLst>
              <a:ext uri="{FF2B5EF4-FFF2-40B4-BE49-F238E27FC236}">
                <a16:creationId xmlns:a16="http://schemas.microsoft.com/office/drawing/2014/main" id="{0B0291CD-2991-AD40-5E83-056E463A62BD}"/>
              </a:ext>
            </a:extLst>
          </p:cNvPr>
          <p:cNvSpPr txBox="1"/>
          <p:nvPr/>
        </p:nvSpPr>
        <p:spPr>
          <a:xfrm>
            <a:off x="4736915" y="3716149"/>
            <a:ext cx="633457" cy="369332"/>
          </a:xfrm>
          <a:prstGeom prst="rect">
            <a:avLst/>
          </a:prstGeom>
          <a:noFill/>
        </p:spPr>
        <p:txBody>
          <a:bodyPr wrap="square" rtlCol="0">
            <a:spAutoFit/>
          </a:bodyPr>
          <a:lstStyle/>
          <a:p>
            <a:r>
              <a:rPr lang="en-US" b="1" dirty="0"/>
              <a:t>17</a:t>
            </a:r>
          </a:p>
        </p:txBody>
      </p:sp>
      <p:sp>
        <p:nvSpPr>
          <p:cNvPr id="101" name="TextBox 100">
            <a:extLst>
              <a:ext uri="{FF2B5EF4-FFF2-40B4-BE49-F238E27FC236}">
                <a16:creationId xmlns:a16="http://schemas.microsoft.com/office/drawing/2014/main" id="{512C291B-A474-C36A-2F22-8A53A560BE4A}"/>
              </a:ext>
            </a:extLst>
          </p:cNvPr>
          <p:cNvSpPr txBox="1"/>
          <p:nvPr/>
        </p:nvSpPr>
        <p:spPr>
          <a:xfrm>
            <a:off x="3520688" y="2839249"/>
            <a:ext cx="460481" cy="369332"/>
          </a:xfrm>
          <a:prstGeom prst="rect">
            <a:avLst/>
          </a:prstGeom>
          <a:noFill/>
        </p:spPr>
        <p:txBody>
          <a:bodyPr wrap="square" rtlCol="0">
            <a:spAutoFit/>
          </a:bodyPr>
          <a:lstStyle/>
          <a:p>
            <a:r>
              <a:rPr lang="en-US" b="1" dirty="0"/>
              <a:t>18</a:t>
            </a:r>
          </a:p>
        </p:txBody>
      </p:sp>
      <p:sp>
        <p:nvSpPr>
          <p:cNvPr id="102" name="TextBox 101">
            <a:extLst>
              <a:ext uri="{FF2B5EF4-FFF2-40B4-BE49-F238E27FC236}">
                <a16:creationId xmlns:a16="http://schemas.microsoft.com/office/drawing/2014/main" id="{10FE1B5B-2B66-B52A-32D6-27934C510241}"/>
              </a:ext>
            </a:extLst>
          </p:cNvPr>
          <p:cNvSpPr txBox="1"/>
          <p:nvPr/>
        </p:nvSpPr>
        <p:spPr>
          <a:xfrm>
            <a:off x="3874978" y="4677775"/>
            <a:ext cx="449229" cy="369332"/>
          </a:xfrm>
          <a:prstGeom prst="rect">
            <a:avLst/>
          </a:prstGeom>
          <a:noFill/>
        </p:spPr>
        <p:txBody>
          <a:bodyPr wrap="square" rtlCol="0">
            <a:spAutoFit/>
          </a:bodyPr>
          <a:lstStyle/>
          <a:p>
            <a:r>
              <a:rPr lang="en-US" b="1" dirty="0">
                <a:highlight>
                  <a:srgbClr val="00FF00"/>
                </a:highlight>
              </a:rPr>
              <a:t>19</a:t>
            </a:r>
          </a:p>
        </p:txBody>
      </p:sp>
    </p:spTree>
    <p:extLst>
      <p:ext uri="{BB962C8B-B14F-4D97-AF65-F5344CB8AC3E}">
        <p14:creationId xmlns:p14="http://schemas.microsoft.com/office/powerpoint/2010/main" val="189111844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mediacall" presetSubtype="0" fill="hold" nodeType="clickEffect">
                                  <p:stCondLst>
                                    <p:cond delay="0"/>
                                  </p:stCondLst>
                                  <p:childTnLst>
                                    <p:cmd type="call" cmd="playFrom(0.0)">
                                      <p:cBhvr>
                                        <p:cTn id="6" dur="29400" fill="hold"/>
                                        <p:tgtEl>
                                          <p:spTgt spid="12"/>
                                        </p:tgtEl>
                                      </p:cBhvr>
                                    </p:cmd>
                                  </p:childTnLst>
                                </p:cTn>
                              </p:par>
                            </p:childTnLst>
                          </p:cTn>
                        </p:par>
                      </p:childTnLst>
                    </p:cTn>
                  </p:par>
                </p:childTnLst>
              </p:cTn>
              <p:prevCondLst>
                <p:cond evt="onPrev" delay="0">
                  <p:tgtEl>
                    <p:sldTgt/>
                  </p:tgtEl>
                </p:cond>
              </p:prevCondLst>
              <p:nextCondLst>
                <p:cond evt="onNext" delay="0">
                  <p:tgtEl>
                    <p:sldTgt/>
                  </p:tgtEl>
                </p:cond>
              </p:nextCondLst>
            </p:seq>
            <p:video>
              <p:cMediaNode vol="80000">
                <p:cTn id="7" fill="hold" display="0">
                  <p:stCondLst>
                    <p:cond delay="indefinite"/>
                  </p:stCondLst>
                </p:cTn>
                <p:tgtEl>
                  <p:spTgt spid="12"/>
                </p:tgtEl>
              </p:cMediaNode>
            </p:video>
            <p:seq concurrent="1" nextAc="seek">
              <p:cTn id="8" restart="whenNotActive" fill="hold" evtFilter="cancelBubble" nodeType="interactiveSeq">
                <p:stCondLst>
                  <p:cond evt="onClick" delay="0">
                    <p:tgtEl>
                      <p:spTgt spid="12"/>
                    </p:tgtEl>
                  </p:cond>
                </p:stCondLst>
                <p:endSync evt="end" delay="0">
                  <p:rtn val="all"/>
                </p:endSync>
                <p:childTnLst>
                  <p:par>
                    <p:cTn id="9" fill="hold">
                      <p:stCondLst>
                        <p:cond delay="0"/>
                      </p:stCondLst>
                      <p:childTnLst>
                        <p:par>
                          <p:cTn id="10" fill="hold">
                            <p:stCondLst>
                              <p:cond delay="0"/>
                            </p:stCondLst>
                            <p:childTnLst>
                              <p:par>
                                <p:cTn id="11" presetID="2" presetClass="mediacall" presetSubtype="0" fill="hold" nodeType="clickEffect">
                                  <p:stCondLst>
                                    <p:cond delay="0"/>
                                  </p:stCondLst>
                                  <p:childTnLst>
                                    <p:cmd type="call" cmd="togglePause">
                                      <p:cBhvr>
                                        <p:cTn id="12" dur="1" fill="hold"/>
                                        <p:tgtEl>
                                          <p:spTgt spid="12"/>
                                        </p:tgtEl>
                                      </p:cBhvr>
                                    </p:cmd>
                                  </p:childTnLst>
                                </p:cTn>
                              </p:par>
                            </p:childTnLst>
                          </p:cTn>
                        </p:par>
                      </p:childTnLst>
                    </p:cTn>
                  </p:par>
                </p:childTnLst>
              </p:cTn>
              <p:nextCondLst>
                <p:cond evt="onClick" delay="0">
                  <p:tgtEl>
                    <p:spTgt spid="12"/>
                  </p:tgtEl>
                </p:cond>
              </p:nextCondLst>
            </p:seq>
          </p:childTnLst>
        </p:cTn>
      </p:par>
    </p:tnLst>
  </p:timing>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0F3E7FB2-686A-9CED-AA69-658AD739A4FD}"/>
              </a:ext>
            </a:extLst>
          </p:cNvPr>
          <p:cNvPicPr>
            <a:picLocks noChangeAspect="1"/>
          </p:cNvPicPr>
          <p:nvPr/>
        </p:nvPicPr>
        <p:blipFill>
          <a:blip r:embed="rId4"/>
          <a:stretch>
            <a:fillRect/>
          </a:stretch>
        </p:blipFill>
        <p:spPr>
          <a:xfrm>
            <a:off x="266253" y="275153"/>
            <a:ext cx="4982270" cy="5048955"/>
          </a:xfrm>
          <a:prstGeom prst="rect">
            <a:avLst/>
          </a:prstGeom>
        </p:spPr>
      </p:pic>
      <p:sp>
        <p:nvSpPr>
          <p:cNvPr id="4" name="TextBox 3">
            <a:extLst>
              <a:ext uri="{FF2B5EF4-FFF2-40B4-BE49-F238E27FC236}">
                <a16:creationId xmlns:a16="http://schemas.microsoft.com/office/drawing/2014/main" id="{F2D4D92F-CC15-3278-AC3D-F8B0459EE086}"/>
              </a:ext>
            </a:extLst>
          </p:cNvPr>
          <p:cNvSpPr txBox="1"/>
          <p:nvPr/>
        </p:nvSpPr>
        <p:spPr>
          <a:xfrm>
            <a:off x="103038" y="5631665"/>
            <a:ext cx="5666942" cy="1220512"/>
          </a:xfrm>
          <a:prstGeom prst="rect">
            <a:avLst/>
          </a:prstGeom>
          <a:noFill/>
        </p:spPr>
        <p:txBody>
          <a:bodyPr wrap="square" numCol="3">
            <a:spAutoFit/>
          </a:bodyPr>
          <a:lstStyle/>
          <a:p>
            <a:r>
              <a:rPr lang="en-US" sz="2400" dirty="0"/>
              <a:t>Kor: </a:t>
            </a:r>
            <a:r>
              <a:rPr lang="en-US" sz="2400" b="1" dirty="0" err="1"/>
              <a:t>yu</a:t>
            </a:r>
            <a:endParaRPr lang="en-US" sz="2400" b="1" dirty="0"/>
          </a:p>
          <a:p>
            <a:r>
              <a:rPr lang="en-US" sz="2400" dirty="0"/>
              <a:t>Jap: </a:t>
            </a:r>
            <a:r>
              <a:rPr lang="en-US" sz="2400" b="1" dirty="0"/>
              <a:t>u</a:t>
            </a:r>
          </a:p>
          <a:p>
            <a:endParaRPr lang="en-US" sz="2400" dirty="0"/>
          </a:p>
          <a:p>
            <a:r>
              <a:rPr lang="en-US" sz="2400" dirty="0"/>
              <a:t>Viet: </a:t>
            </a:r>
            <a:r>
              <a:rPr lang="en-US" sz="2400" b="1" dirty="0">
                <a:latin typeface="Aptos" panose="020B0004020202020204" pitchFamily="34" charset="0"/>
              </a:rPr>
              <a:t>hữu</a:t>
            </a:r>
            <a:r>
              <a:rPr lang="vi-VN" sz="2400" b="1" dirty="0">
                <a:latin typeface="Aptos" panose="020B0004020202020204" pitchFamily="34" charset="0"/>
              </a:rPr>
              <a:t>  </a:t>
            </a:r>
            <a:endParaRPr lang="en-US" sz="2400" b="1" dirty="0">
              <a:latin typeface="Aptos" panose="020B0004020202020204" pitchFamily="34" charset="0"/>
            </a:endParaRPr>
          </a:p>
          <a:p>
            <a:r>
              <a:rPr lang="en-US" sz="2400" dirty="0"/>
              <a:t>Man: </a:t>
            </a:r>
            <a:r>
              <a:rPr lang="en-US" sz="2400" b="1" dirty="0">
                <a:ea typeface="DengXian" panose="02010600030101010101" pitchFamily="2" charset="-122"/>
              </a:rPr>
              <a:t>yǒu</a:t>
            </a:r>
            <a:endParaRPr lang="en-US" sz="2400" dirty="0"/>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24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      </a:t>
            </a:r>
            <a:endParaRPr kumimoji="0" lang="en-US" altLang="zh-TW" sz="24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24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     有</a:t>
            </a:r>
            <a:endParaRPr kumimoji="0" lang="en-US" altLang="zh-TW" sz="24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altLang="zh-TW" sz="2400" b="1" dirty="0">
                <a:solidFill>
                  <a:prstClr val="black"/>
                </a:solidFill>
                <a:latin typeface="DengXian" panose="02010600030101010101" pitchFamily="2" charset="-122"/>
                <a:ea typeface="DengXian" panose="02010600030101010101" pitchFamily="2" charset="-122"/>
              </a:rPr>
              <a:t>   </a:t>
            </a:r>
            <a:r>
              <a:rPr kumimoji="0" lang="en-US" altLang="zh-TW" sz="24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have</a:t>
            </a:r>
            <a:endParaRPr kumimoji="0" lang="en-US" altLang="zh-TW" sz="2400" b="1" i="0" u="none" strike="noStrike" kern="1200" cap="none" spc="0" normalizeH="0" baseline="0" noProof="0" dirty="0">
              <a:ln>
                <a:noFill/>
              </a:ln>
              <a:solidFill>
                <a:prstClr val="black"/>
              </a:solidFill>
              <a:effectLst/>
              <a:highlight>
                <a:srgbClr val="00FF00"/>
              </a:highlight>
              <a:uLnTx/>
              <a:uFillTx/>
              <a:latin typeface="DengXian" panose="02010600030101010101" pitchFamily="2" charset="-122"/>
              <a:ea typeface="DengXian" panose="02010600030101010101" pitchFamily="2" charset="-122"/>
              <a:cs typeface="+mn-cs"/>
            </a:endParaRPr>
          </a:p>
        </p:txBody>
      </p:sp>
      <p:sp>
        <p:nvSpPr>
          <p:cNvPr id="5" name="TextBox 4">
            <a:extLst>
              <a:ext uri="{FF2B5EF4-FFF2-40B4-BE49-F238E27FC236}">
                <a16:creationId xmlns:a16="http://schemas.microsoft.com/office/drawing/2014/main" id="{31E781A0-0FDE-7417-8683-5328B4D5A211}"/>
              </a:ext>
            </a:extLst>
          </p:cNvPr>
          <p:cNvSpPr txBox="1"/>
          <p:nvPr/>
        </p:nvSpPr>
        <p:spPr>
          <a:xfrm>
            <a:off x="7810267" y="135839"/>
            <a:ext cx="4224760" cy="369332"/>
          </a:xfrm>
          <a:prstGeom prst="rect">
            <a:avLst/>
          </a:prstGeom>
          <a:noFill/>
        </p:spPr>
        <p:txBody>
          <a:bodyPr wrap="square" rtlCol="0">
            <a:spAutoFit/>
          </a:bodyPr>
          <a:lstStyle/>
          <a:p>
            <a:r>
              <a:rPr lang="zh-TW" altLang="en-US" b="1" dirty="0">
                <a:latin typeface="DengXian" panose="02010600030101010101" pitchFamily="2" charset="-122"/>
                <a:ea typeface="DengXian" panose="02010600030101010101" pitchFamily="2" charset="-122"/>
              </a:rPr>
              <a:t>無 罣 礙 故 無 </a:t>
            </a:r>
            <a:r>
              <a:rPr lang="zh-TW" altLang="en-US" b="1" dirty="0">
                <a:highlight>
                  <a:srgbClr val="00FFFF"/>
                </a:highlight>
                <a:latin typeface="DengXian" panose="02010600030101010101" pitchFamily="2" charset="-122"/>
                <a:ea typeface="DengXian" panose="02010600030101010101" pitchFamily="2" charset="-122"/>
              </a:rPr>
              <a:t>有</a:t>
            </a:r>
            <a:r>
              <a:rPr lang="zh-TW" altLang="en-US" b="1" dirty="0">
                <a:latin typeface="DengXian" panose="02010600030101010101" pitchFamily="2" charset="-122"/>
                <a:ea typeface="DengXian" panose="02010600030101010101" pitchFamily="2" charset="-122"/>
              </a:rPr>
              <a:t> 恐 怖      </a:t>
            </a:r>
            <a:r>
              <a:rPr lang="en-US" altLang="zh-TW" b="1" dirty="0">
                <a:solidFill>
                  <a:srgbClr val="FF0000"/>
                </a:solidFill>
                <a:latin typeface="DengXian" panose="02010600030101010101" pitchFamily="2" charset="-122"/>
                <a:ea typeface="DengXian" panose="02010600030101010101" pitchFamily="2" charset="-122"/>
              </a:rPr>
              <a:t>19</a:t>
            </a:r>
            <a:endParaRPr lang="en-US" b="1" dirty="0">
              <a:solidFill>
                <a:srgbClr val="FF0000"/>
              </a:solidFill>
              <a:ea typeface="DengXian" panose="02010600030101010101" pitchFamily="2" charset="-122"/>
            </a:endParaRPr>
          </a:p>
        </p:txBody>
      </p:sp>
      <p:sp>
        <p:nvSpPr>
          <p:cNvPr id="6" name="Rectangle 5">
            <a:extLst>
              <a:ext uri="{FF2B5EF4-FFF2-40B4-BE49-F238E27FC236}">
                <a16:creationId xmlns:a16="http://schemas.microsoft.com/office/drawing/2014/main" id="{899C4BEC-CC5F-2088-A2D3-84468D7198C4}"/>
              </a:ext>
            </a:extLst>
          </p:cNvPr>
          <p:cNvSpPr/>
          <p:nvPr/>
        </p:nvSpPr>
        <p:spPr>
          <a:xfrm>
            <a:off x="7407348" y="135839"/>
            <a:ext cx="4054549" cy="369332"/>
          </a:xfrm>
          <a:prstGeom prst="rect">
            <a:avLst/>
          </a:prstGeom>
          <a:no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Rectangle 6">
            <a:extLst>
              <a:ext uri="{FF2B5EF4-FFF2-40B4-BE49-F238E27FC236}">
                <a16:creationId xmlns:a16="http://schemas.microsoft.com/office/drawing/2014/main" id="{0EA6962A-44DD-6B59-6C97-8C4B3751BAA3}"/>
              </a:ext>
            </a:extLst>
          </p:cNvPr>
          <p:cNvSpPr/>
          <p:nvPr/>
        </p:nvSpPr>
        <p:spPr>
          <a:xfrm>
            <a:off x="103038" y="5631665"/>
            <a:ext cx="5666942" cy="853441"/>
          </a:xfrm>
          <a:prstGeom prst="rect">
            <a:avLst/>
          </a:prstGeom>
          <a:noFill/>
          <a:ln w="5715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Oval 7">
            <a:extLst>
              <a:ext uri="{FF2B5EF4-FFF2-40B4-BE49-F238E27FC236}">
                <a16:creationId xmlns:a16="http://schemas.microsoft.com/office/drawing/2014/main" id="{52FE217D-AA2E-9718-49C9-3B9811CCE341}"/>
              </a:ext>
            </a:extLst>
          </p:cNvPr>
          <p:cNvSpPr/>
          <p:nvPr/>
        </p:nvSpPr>
        <p:spPr>
          <a:xfrm>
            <a:off x="5556310" y="579788"/>
            <a:ext cx="771625" cy="771625"/>
          </a:xfrm>
          <a:prstGeom prst="ellipse">
            <a:avLst/>
          </a:prstGeom>
          <a:solidFill>
            <a:srgbClr val="FFFF00"/>
          </a:solidFill>
          <a:ln w="38100">
            <a:solidFill>
              <a:srgbClr val="7030A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TextBox 8">
            <a:extLst>
              <a:ext uri="{FF2B5EF4-FFF2-40B4-BE49-F238E27FC236}">
                <a16:creationId xmlns:a16="http://schemas.microsoft.com/office/drawing/2014/main" id="{FA61F990-C126-52C4-8078-6EDF2D1C5796}"/>
              </a:ext>
            </a:extLst>
          </p:cNvPr>
          <p:cNvSpPr txBox="1"/>
          <p:nvPr/>
        </p:nvSpPr>
        <p:spPr>
          <a:xfrm>
            <a:off x="5648344" y="697518"/>
            <a:ext cx="601347" cy="523220"/>
          </a:xfrm>
          <a:prstGeom prst="rect">
            <a:avLst/>
          </a:prstGeom>
          <a:noFill/>
        </p:spPr>
        <p:txBody>
          <a:bodyPr wrap="square" rtlCol="0">
            <a:spAutoFit/>
          </a:bodyPr>
          <a:lstStyle/>
          <a:p>
            <a:r>
              <a:rPr lang="en-US" sz="2800" b="1" dirty="0"/>
              <a:t>84</a:t>
            </a:r>
          </a:p>
        </p:txBody>
      </p:sp>
      <p:sp>
        <p:nvSpPr>
          <p:cNvPr id="10" name="TextBox 9">
            <a:extLst>
              <a:ext uri="{FF2B5EF4-FFF2-40B4-BE49-F238E27FC236}">
                <a16:creationId xmlns:a16="http://schemas.microsoft.com/office/drawing/2014/main" id="{39AE0EFA-5289-2D5B-D2F7-2E3521936DBA}"/>
              </a:ext>
            </a:extLst>
          </p:cNvPr>
          <p:cNvSpPr txBox="1"/>
          <p:nvPr/>
        </p:nvSpPr>
        <p:spPr>
          <a:xfrm>
            <a:off x="5926966" y="5622131"/>
            <a:ext cx="6108061" cy="1384995"/>
          </a:xfrm>
          <a:prstGeom prst="rect">
            <a:avLst/>
          </a:prstGeom>
          <a:noFill/>
        </p:spPr>
        <p:txBody>
          <a:bodyPr wrap="square" numCol="3">
            <a:spAutoFit/>
          </a:bodyPr>
          <a:lstStyle/>
          <a:p>
            <a:r>
              <a:rPr lang="en-US" altLang="ja-JP" sz="1400" dirty="0">
                <a:ea typeface="DengXian" panose="02010600030101010101" pitchFamily="2" charset="-122"/>
              </a:rPr>
              <a:t>• </a:t>
            </a:r>
            <a:r>
              <a:rPr lang="en-US" altLang="zh-TW" sz="1400" dirty="0"/>
              <a:t>Hanja: </a:t>
            </a:r>
            <a:r>
              <a:rPr lang="zh-TW" altLang="en-US" sz="1400" b="1" dirty="0">
                <a:ea typeface="DengXian" panose="02010600030101010101" pitchFamily="2" charset="-122"/>
              </a:rPr>
              <a:t> </a:t>
            </a:r>
            <a:r>
              <a:rPr lang="zh-TW" altLang="en-US" sz="1400" dirty="0">
                <a:ea typeface="DengXian" panose="02010600030101010101" pitchFamily="2" charset="-122"/>
              </a:rPr>
              <a:t>有       </a:t>
            </a:r>
            <a:endParaRPr lang="en-US" altLang="zh-TW" sz="1400" dirty="0">
              <a:ea typeface="DengXian" panose="02010600030101010101" pitchFamily="2" charset="-122"/>
            </a:endParaRPr>
          </a:p>
          <a:p>
            <a:r>
              <a:rPr lang="en-US" altLang="zh-TW" sz="1400" dirty="0">
                <a:ea typeface="DengXian" panose="02010600030101010101" pitchFamily="2" charset="-122"/>
              </a:rPr>
              <a:t>• Korean: </a:t>
            </a:r>
            <a:r>
              <a:rPr lang="en-US" altLang="zh-TW" sz="1400" dirty="0" err="1">
                <a:ea typeface="DengXian" panose="02010600030101010101" pitchFamily="2" charset="-122"/>
              </a:rPr>
              <a:t>yu</a:t>
            </a:r>
            <a:r>
              <a:rPr lang="en-US" altLang="zh-TW" sz="1400" dirty="0">
                <a:ea typeface="DengXian" panose="02010600030101010101" pitchFamily="2" charset="-122"/>
              </a:rPr>
              <a:t> (</a:t>
            </a:r>
            <a:r>
              <a:rPr lang="ko-KR" altLang="en-US" sz="1400" dirty="0">
                <a:ea typeface="DengXian" panose="02010600030101010101" pitchFamily="2" charset="-122"/>
              </a:rPr>
              <a:t>유</a:t>
            </a:r>
            <a:r>
              <a:rPr lang="en-US" altLang="ko-KR" sz="1400" dirty="0">
                <a:ea typeface="DengXian" panose="02010600030101010101" pitchFamily="2" charset="-122"/>
              </a:rPr>
              <a:t>)       </a:t>
            </a:r>
          </a:p>
          <a:p>
            <a:r>
              <a:rPr lang="en-US" altLang="ko-KR" sz="1400" dirty="0">
                <a:ea typeface="DengXian" panose="02010600030101010101" pitchFamily="2" charset="-122"/>
              </a:rPr>
              <a:t>• </a:t>
            </a:r>
            <a:r>
              <a:rPr lang="en-US" altLang="zh-TW" sz="1400" dirty="0">
                <a:ea typeface="DengXian" panose="02010600030101010101" pitchFamily="2" charset="-122"/>
              </a:rPr>
              <a:t>strokes: 6      </a:t>
            </a:r>
          </a:p>
          <a:p>
            <a:r>
              <a:rPr lang="en-US" altLang="zh-TW" sz="1400" dirty="0">
                <a:ea typeface="DengXian" panose="02010600030101010101" pitchFamily="2" charset="-122"/>
              </a:rPr>
              <a:t>• radical: 74+2 (</a:t>
            </a:r>
            <a:r>
              <a:rPr lang="zh-TW" altLang="en-US" sz="1400" dirty="0">
                <a:ea typeface="DengXian" panose="02010600030101010101" pitchFamily="2" charset="-122"/>
              </a:rPr>
              <a:t>月</a:t>
            </a:r>
            <a:r>
              <a:rPr lang="en-US" altLang="zh-TW" sz="1400" dirty="0">
                <a:ea typeface="DengXian" panose="02010600030101010101" pitchFamily="2" charset="-122"/>
              </a:rPr>
              <a:t>)</a:t>
            </a:r>
          </a:p>
          <a:p>
            <a:r>
              <a:rPr lang="en-US" altLang="zh-TW" sz="1400" dirty="0">
                <a:ea typeface="DengXian" panose="02010600030101010101" pitchFamily="2" charset="-122"/>
              </a:rPr>
              <a:t>• Japanese: u, </a:t>
            </a:r>
            <a:r>
              <a:rPr lang="ja-JP" altLang="en-US" sz="1400" dirty="0">
                <a:ea typeface="DengXian" panose="02010600030101010101" pitchFamily="2" charset="-122"/>
              </a:rPr>
              <a:t>う </a:t>
            </a:r>
            <a:endParaRPr lang="en-US" altLang="ja-JP" sz="1400" dirty="0">
              <a:ea typeface="DengXian" panose="02010600030101010101" pitchFamily="2" charset="-122"/>
            </a:endParaRPr>
          </a:p>
          <a:p>
            <a:endParaRPr lang="en-US" altLang="ja-JP" sz="1400" dirty="0">
              <a:ea typeface="DengXian" panose="02010600030101010101" pitchFamily="2" charset="-122"/>
            </a:endParaRPr>
          </a:p>
          <a:p>
            <a:r>
              <a:rPr lang="en-US" altLang="ja-JP" sz="1400" dirty="0">
                <a:ea typeface="DengXian" panose="02010600030101010101" pitchFamily="2" charset="-122"/>
              </a:rPr>
              <a:t>(</a:t>
            </a:r>
            <a:r>
              <a:rPr lang="en-US" altLang="zh-TW" sz="1400" dirty="0" err="1">
                <a:ea typeface="DengXian" panose="02010600030101010101" pitchFamily="2" charset="-122"/>
              </a:rPr>
              <a:t>kun</a:t>
            </a:r>
            <a:r>
              <a:rPr lang="en-US" altLang="zh-TW" sz="1400" dirty="0">
                <a:ea typeface="DengXian" panose="02010600030101010101" pitchFamily="2" charset="-122"/>
              </a:rPr>
              <a:t>: </a:t>
            </a:r>
            <a:r>
              <a:rPr lang="en-US" altLang="zh-TW" sz="1400" dirty="0" err="1">
                <a:ea typeface="DengXian" panose="02010600030101010101" pitchFamily="2" charset="-122"/>
              </a:rPr>
              <a:t>aru</a:t>
            </a:r>
            <a:r>
              <a:rPr lang="en-US" altLang="zh-TW" sz="1400" dirty="0">
                <a:ea typeface="DengXian" panose="02010600030101010101" pitchFamily="2" charset="-122"/>
              </a:rPr>
              <a:t>, </a:t>
            </a:r>
            <a:r>
              <a:rPr lang="ja-JP" altLang="en-US" sz="1400" dirty="0">
                <a:ea typeface="DengXian" panose="02010600030101010101" pitchFamily="2" charset="-122"/>
              </a:rPr>
              <a:t>ある</a:t>
            </a:r>
            <a:r>
              <a:rPr lang="en-US" altLang="ja-JP" sz="1400" dirty="0">
                <a:ea typeface="DengXian" panose="02010600030101010101" pitchFamily="2" charset="-122"/>
              </a:rPr>
              <a:t>)     </a:t>
            </a:r>
          </a:p>
          <a:p>
            <a:r>
              <a:rPr lang="en-US" altLang="ja-JP" sz="1400" dirty="0">
                <a:ea typeface="DengXian" panose="02010600030101010101" pitchFamily="2" charset="-122"/>
              </a:rPr>
              <a:t>• </a:t>
            </a:r>
            <a:r>
              <a:rPr lang="en-US" altLang="zh-TW" sz="1400" dirty="0">
                <a:ea typeface="DengXian" panose="02010600030101010101" pitchFamily="2" charset="-122"/>
              </a:rPr>
              <a:t>JLPT: N4</a:t>
            </a:r>
          </a:p>
          <a:p>
            <a:r>
              <a:rPr lang="en-US" altLang="zh-TW" sz="1400" dirty="0">
                <a:ea typeface="DengXian" panose="02010600030101010101" pitchFamily="2" charset="-122"/>
              </a:rPr>
              <a:t>• meaning: have</a:t>
            </a:r>
          </a:p>
          <a:p>
            <a:r>
              <a:rPr lang="en-US" altLang="zh-TW" sz="1400" dirty="0">
                <a:ea typeface="DengXian" panose="02010600030101010101" pitchFamily="2" charset="-122"/>
              </a:rPr>
              <a:t>• pinyin: yǒu</a:t>
            </a:r>
          </a:p>
          <a:p>
            <a:r>
              <a:rPr lang="en-US" altLang="zh-TW" sz="1400" dirty="0">
                <a:ea typeface="DengXian" panose="02010600030101010101" pitchFamily="2" charset="-122"/>
              </a:rPr>
              <a:t>• 6 locations: Thousand, </a:t>
            </a:r>
          </a:p>
          <a:p>
            <a:endParaRPr lang="en-US" altLang="zh-TW" sz="1400" dirty="0">
              <a:ea typeface="DengXian" panose="02010600030101010101" pitchFamily="2" charset="-122"/>
            </a:endParaRPr>
          </a:p>
          <a:p>
            <a:r>
              <a:rPr lang="en-US" altLang="zh-TW" sz="1400" dirty="0" err="1">
                <a:ea typeface="DengXian" panose="02010600030101010101" pitchFamily="2" charset="-122"/>
              </a:rPr>
              <a:t>Kanzeon</a:t>
            </a:r>
            <a:r>
              <a:rPr lang="en-US" altLang="zh-TW" sz="1400" dirty="0">
                <a:ea typeface="DengXian" panose="02010600030101010101" pitchFamily="2" charset="-122"/>
              </a:rPr>
              <a:t>, </a:t>
            </a:r>
            <a:r>
              <a:rPr lang="en-US" altLang="zh-TW" sz="1400" dirty="0" err="1">
                <a:ea typeface="DengXian" panose="02010600030101010101" pitchFamily="2" charset="-122"/>
              </a:rPr>
              <a:t>TenOx</a:t>
            </a:r>
            <a:r>
              <a:rPr lang="en-US" altLang="zh-TW" sz="1400" dirty="0">
                <a:ea typeface="DengXian" panose="02010600030101010101" pitchFamily="2" charset="-122"/>
              </a:rPr>
              <a:t>, Maitreya, </a:t>
            </a:r>
            <a:r>
              <a:rPr lang="en-US" altLang="zh-TW" sz="1400" dirty="0" err="1">
                <a:ea typeface="DengXian" panose="02010600030101010101" pitchFamily="2" charset="-122"/>
              </a:rPr>
              <a:t>XuanZang</a:t>
            </a:r>
            <a:r>
              <a:rPr lang="en-US" altLang="zh-TW" sz="1400" dirty="0">
                <a:ea typeface="DengXian" panose="02010600030101010101" pitchFamily="2" charset="-122"/>
              </a:rPr>
              <a:t>, (</a:t>
            </a:r>
            <a:r>
              <a:rPr lang="en-US" altLang="zh-TW" sz="1400" dirty="0" err="1">
                <a:ea typeface="DengXian" panose="02010600030101010101" pitchFamily="2" charset="-122"/>
              </a:rPr>
              <a:t>uisang</a:t>
            </a:r>
            <a:r>
              <a:rPr lang="en-US" altLang="zh-TW" sz="1400" dirty="0">
                <a:ea typeface="DengXian" panose="02010600030101010101" pitchFamily="2" charset="-122"/>
              </a:rPr>
              <a:t>)</a:t>
            </a:r>
          </a:p>
          <a:p>
            <a:r>
              <a:rPr lang="en-US" altLang="zh-TW" sz="1400" dirty="0">
                <a:ea typeface="DengXian" panose="02010600030101010101" pitchFamily="2" charset="-122"/>
              </a:rPr>
              <a:t>• comp:</a:t>
            </a:r>
            <a:r>
              <a:rPr lang="zh-TW" altLang="en-US" sz="1400" dirty="0">
                <a:ea typeface="DengXian" panose="02010600030101010101" pitchFamily="2" charset="-122"/>
              </a:rPr>
              <a:t>𠂇 </a:t>
            </a:r>
            <a:r>
              <a:rPr lang="en-US" altLang="zh-TW" sz="1400" dirty="0">
                <a:ea typeface="DengXian" panose="02010600030101010101" pitchFamily="2" charset="-122"/>
              </a:rPr>
              <a:t>+ </a:t>
            </a:r>
            <a:r>
              <a:rPr lang="zh-TW" altLang="en-US" sz="1400" dirty="0">
                <a:ea typeface="DengXian" panose="02010600030101010101" pitchFamily="2" charset="-122"/>
              </a:rPr>
              <a:t>月</a:t>
            </a:r>
            <a:endParaRPr lang="en-US" altLang="zh-TW" sz="1400" dirty="0">
              <a:ea typeface="DengXian" panose="02010600030101010101" pitchFamily="2" charset="-122"/>
            </a:endParaRPr>
          </a:p>
          <a:p>
            <a:endParaRPr lang="en-US" altLang="zh-TW" sz="1400" dirty="0">
              <a:ea typeface="DengXian" panose="02010600030101010101" pitchFamily="2" charset="-122"/>
            </a:endParaRPr>
          </a:p>
          <a:p>
            <a:endParaRPr lang="en-US" sz="1400" dirty="0">
              <a:ea typeface="DengXian" panose="02010600030101010101" pitchFamily="2" charset="-122"/>
            </a:endParaRPr>
          </a:p>
        </p:txBody>
      </p:sp>
      <p:sp>
        <p:nvSpPr>
          <p:cNvPr id="11" name="Rectangle 10">
            <a:extLst>
              <a:ext uri="{FF2B5EF4-FFF2-40B4-BE49-F238E27FC236}">
                <a16:creationId xmlns:a16="http://schemas.microsoft.com/office/drawing/2014/main" id="{7915E9D3-BFD5-3D54-EDB2-CA86E0ADF570}"/>
              </a:ext>
            </a:extLst>
          </p:cNvPr>
          <p:cNvSpPr/>
          <p:nvPr/>
        </p:nvSpPr>
        <p:spPr>
          <a:xfrm>
            <a:off x="5980901" y="5573826"/>
            <a:ext cx="6108062" cy="1220513"/>
          </a:xfrm>
          <a:prstGeom prst="rect">
            <a:avLst/>
          </a:prstGeom>
          <a:no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 name="2024_11_11_163923">
            <a:hlinkClick r:id="" action="ppaction://media"/>
            <a:extLst>
              <a:ext uri="{FF2B5EF4-FFF2-40B4-BE49-F238E27FC236}">
                <a16:creationId xmlns:a16="http://schemas.microsoft.com/office/drawing/2014/main" id="{22F53A87-09EA-DA6D-2903-BEF74F64A92C}"/>
              </a:ext>
            </a:extLst>
          </p:cNvPr>
          <p:cNvPicPr>
            <a:picLocks noChangeAspect="1"/>
          </p:cNvPicPr>
          <p:nvPr>
            <a:videoFile r:link="rId2"/>
            <p:extLst>
              <p:ext uri="{DAA4B4D4-6D71-4841-9C94-3DE7FCFB9230}">
                <p14:media xmlns:p14="http://schemas.microsoft.com/office/powerpoint/2010/main" r:embed="rId1"/>
              </p:ext>
            </p:extLst>
          </p:nvPr>
        </p:nvPicPr>
        <p:blipFill>
          <a:blip r:embed="rId5"/>
          <a:stretch>
            <a:fillRect/>
          </a:stretch>
        </p:blipFill>
        <p:spPr>
          <a:xfrm>
            <a:off x="6829425" y="574595"/>
            <a:ext cx="4979602" cy="4929806"/>
          </a:xfrm>
          <a:prstGeom prst="rect">
            <a:avLst/>
          </a:prstGeom>
        </p:spPr>
      </p:pic>
      <p:cxnSp>
        <p:nvCxnSpPr>
          <p:cNvPr id="13" name="Straight Arrow Connector 12">
            <a:extLst>
              <a:ext uri="{FF2B5EF4-FFF2-40B4-BE49-F238E27FC236}">
                <a16:creationId xmlns:a16="http://schemas.microsoft.com/office/drawing/2014/main" id="{63D50D37-51B3-930D-1BEF-B2B2775F598D}"/>
              </a:ext>
            </a:extLst>
          </p:cNvPr>
          <p:cNvCxnSpPr/>
          <p:nvPr/>
        </p:nvCxnSpPr>
        <p:spPr>
          <a:xfrm>
            <a:off x="576163" y="1351413"/>
            <a:ext cx="4362450" cy="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15" name="Straight Connector 14">
            <a:extLst>
              <a:ext uri="{FF2B5EF4-FFF2-40B4-BE49-F238E27FC236}">
                <a16:creationId xmlns:a16="http://schemas.microsoft.com/office/drawing/2014/main" id="{B4422E4C-AA10-0A21-0089-0D1F93A24398}"/>
              </a:ext>
            </a:extLst>
          </p:cNvPr>
          <p:cNvCxnSpPr/>
          <p:nvPr/>
        </p:nvCxnSpPr>
        <p:spPr>
          <a:xfrm flipH="1">
            <a:off x="1943100" y="584120"/>
            <a:ext cx="542925" cy="1435180"/>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17" name="Straight Arrow Connector 16">
            <a:extLst>
              <a:ext uri="{FF2B5EF4-FFF2-40B4-BE49-F238E27FC236}">
                <a16:creationId xmlns:a16="http://schemas.microsoft.com/office/drawing/2014/main" id="{869F2414-CE4F-0561-8D77-85F3B846FF65}"/>
              </a:ext>
            </a:extLst>
          </p:cNvPr>
          <p:cNvCxnSpPr/>
          <p:nvPr/>
        </p:nvCxnSpPr>
        <p:spPr>
          <a:xfrm flipH="1">
            <a:off x="828675" y="2019300"/>
            <a:ext cx="1114425" cy="123825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19" name="Straight Arrow Connector 18">
            <a:extLst>
              <a:ext uri="{FF2B5EF4-FFF2-40B4-BE49-F238E27FC236}">
                <a16:creationId xmlns:a16="http://schemas.microsoft.com/office/drawing/2014/main" id="{ED4CBD78-0042-BD3F-52E5-25D6BC178B7B}"/>
              </a:ext>
            </a:extLst>
          </p:cNvPr>
          <p:cNvCxnSpPr>
            <a:cxnSpLocks/>
          </p:cNvCxnSpPr>
          <p:nvPr/>
        </p:nvCxnSpPr>
        <p:spPr>
          <a:xfrm>
            <a:off x="1828800" y="2799630"/>
            <a:ext cx="0" cy="2059132"/>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21" name="Straight Connector 20">
            <a:extLst>
              <a:ext uri="{FF2B5EF4-FFF2-40B4-BE49-F238E27FC236}">
                <a16:creationId xmlns:a16="http://schemas.microsoft.com/office/drawing/2014/main" id="{866EF024-4F81-D538-4A75-534F930CD10F}"/>
              </a:ext>
            </a:extLst>
          </p:cNvPr>
          <p:cNvCxnSpPr>
            <a:cxnSpLocks/>
          </p:cNvCxnSpPr>
          <p:nvPr/>
        </p:nvCxnSpPr>
        <p:spPr>
          <a:xfrm>
            <a:off x="2214562" y="2228850"/>
            <a:ext cx="1938338" cy="0"/>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25" name="Straight Connector 24">
            <a:extLst>
              <a:ext uri="{FF2B5EF4-FFF2-40B4-BE49-F238E27FC236}">
                <a16:creationId xmlns:a16="http://schemas.microsoft.com/office/drawing/2014/main" id="{EB34C3C4-0FD3-50FD-E0FE-6AC0CBEE49D0}"/>
              </a:ext>
            </a:extLst>
          </p:cNvPr>
          <p:cNvCxnSpPr/>
          <p:nvPr/>
        </p:nvCxnSpPr>
        <p:spPr>
          <a:xfrm>
            <a:off x="4152900" y="2228850"/>
            <a:ext cx="0" cy="2495550"/>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27" name="Straight Connector 26">
            <a:extLst>
              <a:ext uri="{FF2B5EF4-FFF2-40B4-BE49-F238E27FC236}">
                <a16:creationId xmlns:a16="http://schemas.microsoft.com/office/drawing/2014/main" id="{E36A5BA5-7A8A-E989-F589-0438D68E1D74}"/>
              </a:ext>
            </a:extLst>
          </p:cNvPr>
          <p:cNvCxnSpPr>
            <a:cxnSpLocks/>
          </p:cNvCxnSpPr>
          <p:nvPr/>
        </p:nvCxnSpPr>
        <p:spPr>
          <a:xfrm flipH="1">
            <a:off x="3724275" y="4724400"/>
            <a:ext cx="428625" cy="228600"/>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29" name="Straight Arrow Connector 28">
            <a:extLst>
              <a:ext uri="{FF2B5EF4-FFF2-40B4-BE49-F238E27FC236}">
                <a16:creationId xmlns:a16="http://schemas.microsoft.com/office/drawing/2014/main" id="{DCE27EC9-15DB-15C2-54A7-8EB7BAAACF21}"/>
              </a:ext>
            </a:extLst>
          </p:cNvPr>
          <p:cNvCxnSpPr/>
          <p:nvPr/>
        </p:nvCxnSpPr>
        <p:spPr>
          <a:xfrm flipH="1" flipV="1">
            <a:off x="3391348" y="4749591"/>
            <a:ext cx="332927" cy="212934"/>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34" name="Straight Arrow Connector 33">
            <a:extLst>
              <a:ext uri="{FF2B5EF4-FFF2-40B4-BE49-F238E27FC236}">
                <a16:creationId xmlns:a16="http://schemas.microsoft.com/office/drawing/2014/main" id="{65D7C805-60CD-AA36-116F-3C3B3EFE547D}"/>
              </a:ext>
            </a:extLst>
          </p:cNvPr>
          <p:cNvCxnSpPr/>
          <p:nvPr/>
        </p:nvCxnSpPr>
        <p:spPr>
          <a:xfrm>
            <a:off x="2043112" y="3108509"/>
            <a:ext cx="1895475" cy="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36" name="Straight Arrow Connector 35">
            <a:extLst>
              <a:ext uri="{FF2B5EF4-FFF2-40B4-BE49-F238E27FC236}">
                <a16:creationId xmlns:a16="http://schemas.microsoft.com/office/drawing/2014/main" id="{F10AF4FE-92DA-4D98-01B9-FDB96E080B63}"/>
              </a:ext>
            </a:extLst>
          </p:cNvPr>
          <p:cNvCxnSpPr/>
          <p:nvPr/>
        </p:nvCxnSpPr>
        <p:spPr>
          <a:xfrm>
            <a:off x="2027208" y="3890513"/>
            <a:ext cx="1911379" cy="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sp>
        <p:nvSpPr>
          <p:cNvPr id="37" name="TextBox 36">
            <a:extLst>
              <a:ext uri="{FF2B5EF4-FFF2-40B4-BE49-F238E27FC236}">
                <a16:creationId xmlns:a16="http://schemas.microsoft.com/office/drawing/2014/main" id="{CE1902FC-4A27-9D54-E1B5-0C5248E32325}"/>
              </a:ext>
            </a:extLst>
          </p:cNvPr>
          <p:cNvSpPr txBox="1"/>
          <p:nvPr/>
        </p:nvSpPr>
        <p:spPr>
          <a:xfrm>
            <a:off x="336430" y="697518"/>
            <a:ext cx="603849" cy="369332"/>
          </a:xfrm>
          <a:prstGeom prst="rect">
            <a:avLst/>
          </a:prstGeom>
          <a:noFill/>
        </p:spPr>
        <p:txBody>
          <a:bodyPr wrap="square" rtlCol="0">
            <a:spAutoFit/>
          </a:bodyPr>
          <a:lstStyle/>
          <a:p>
            <a:r>
              <a:rPr lang="en-US" b="1" dirty="0"/>
              <a:t>1</a:t>
            </a:r>
          </a:p>
        </p:txBody>
      </p:sp>
      <p:sp>
        <p:nvSpPr>
          <p:cNvPr id="38" name="TextBox 37">
            <a:extLst>
              <a:ext uri="{FF2B5EF4-FFF2-40B4-BE49-F238E27FC236}">
                <a16:creationId xmlns:a16="http://schemas.microsoft.com/office/drawing/2014/main" id="{A3691A85-018A-9618-1983-51A27C77FC9C}"/>
              </a:ext>
            </a:extLst>
          </p:cNvPr>
          <p:cNvSpPr txBox="1"/>
          <p:nvPr/>
        </p:nvSpPr>
        <p:spPr>
          <a:xfrm>
            <a:off x="1943100" y="320505"/>
            <a:ext cx="353683" cy="369332"/>
          </a:xfrm>
          <a:prstGeom prst="rect">
            <a:avLst/>
          </a:prstGeom>
          <a:noFill/>
        </p:spPr>
        <p:txBody>
          <a:bodyPr wrap="square" rtlCol="0">
            <a:spAutoFit/>
          </a:bodyPr>
          <a:lstStyle/>
          <a:p>
            <a:r>
              <a:rPr lang="en-US" b="1" dirty="0"/>
              <a:t>2</a:t>
            </a:r>
          </a:p>
        </p:txBody>
      </p:sp>
      <p:sp>
        <p:nvSpPr>
          <p:cNvPr id="39" name="TextBox 38">
            <a:extLst>
              <a:ext uri="{FF2B5EF4-FFF2-40B4-BE49-F238E27FC236}">
                <a16:creationId xmlns:a16="http://schemas.microsoft.com/office/drawing/2014/main" id="{1858ACE2-A31F-F8E3-15AE-C6B8C3E854D7}"/>
              </a:ext>
            </a:extLst>
          </p:cNvPr>
          <p:cNvSpPr txBox="1"/>
          <p:nvPr/>
        </p:nvSpPr>
        <p:spPr>
          <a:xfrm>
            <a:off x="1296915" y="3231119"/>
            <a:ext cx="260423" cy="369332"/>
          </a:xfrm>
          <a:prstGeom prst="rect">
            <a:avLst/>
          </a:prstGeom>
          <a:noFill/>
        </p:spPr>
        <p:txBody>
          <a:bodyPr wrap="square" rtlCol="0">
            <a:spAutoFit/>
          </a:bodyPr>
          <a:lstStyle/>
          <a:p>
            <a:r>
              <a:rPr lang="en-US" b="1" dirty="0"/>
              <a:t>3</a:t>
            </a:r>
          </a:p>
        </p:txBody>
      </p:sp>
      <p:sp>
        <p:nvSpPr>
          <p:cNvPr id="40" name="TextBox 39">
            <a:extLst>
              <a:ext uri="{FF2B5EF4-FFF2-40B4-BE49-F238E27FC236}">
                <a16:creationId xmlns:a16="http://schemas.microsoft.com/office/drawing/2014/main" id="{24CAB1F3-F917-69B1-0459-ABCE030F92D0}"/>
              </a:ext>
            </a:extLst>
          </p:cNvPr>
          <p:cNvSpPr txBox="1"/>
          <p:nvPr/>
        </p:nvSpPr>
        <p:spPr>
          <a:xfrm>
            <a:off x="2528757" y="1698879"/>
            <a:ext cx="542925" cy="369332"/>
          </a:xfrm>
          <a:prstGeom prst="rect">
            <a:avLst/>
          </a:prstGeom>
          <a:noFill/>
        </p:spPr>
        <p:txBody>
          <a:bodyPr wrap="square" rtlCol="0">
            <a:spAutoFit/>
          </a:bodyPr>
          <a:lstStyle/>
          <a:p>
            <a:r>
              <a:rPr lang="en-US" b="1" dirty="0"/>
              <a:t>4</a:t>
            </a:r>
          </a:p>
        </p:txBody>
      </p:sp>
      <p:sp>
        <p:nvSpPr>
          <p:cNvPr id="41" name="TextBox 40">
            <a:extLst>
              <a:ext uri="{FF2B5EF4-FFF2-40B4-BE49-F238E27FC236}">
                <a16:creationId xmlns:a16="http://schemas.microsoft.com/office/drawing/2014/main" id="{772409BE-3EB0-4453-DD4F-1DD799262FD5}"/>
              </a:ext>
            </a:extLst>
          </p:cNvPr>
          <p:cNvSpPr txBox="1"/>
          <p:nvPr/>
        </p:nvSpPr>
        <p:spPr>
          <a:xfrm>
            <a:off x="2497852" y="2532842"/>
            <a:ext cx="363927" cy="369332"/>
          </a:xfrm>
          <a:prstGeom prst="rect">
            <a:avLst/>
          </a:prstGeom>
          <a:noFill/>
        </p:spPr>
        <p:txBody>
          <a:bodyPr wrap="square" rtlCol="0">
            <a:spAutoFit/>
          </a:bodyPr>
          <a:lstStyle/>
          <a:p>
            <a:r>
              <a:rPr lang="en-US" b="1" dirty="0"/>
              <a:t>5</a:t>
            </a:r>
          </a:p>
        </p:txBody>
      </p:sp>
      <p:sp>
        <p:nvSpPr>
          <p:cNvPr id="42" name="TextBox 41">
            <a:extLst>
              <a:ext uri="{FF2B5EF4-FFF2-40B4-BE49-F238E27FC236}">
                <a16:creationId xmlns:a16="http://schemas.microsoft.com/office/drawing/2014/main" id="{4D94D032-90F3-580D-E174-ABCDF6CE4BBF}"/>
              </a:ext>
            </a:extLst>
          </p:cNvPr>
          <p:cNvSpPr txBox="1"/>
          <p:nvPr/>
        </p:nvSpPr>
        <p:spPr>
          <a:xfrm>
            <a:off x="2497852" y="3353382"/>
            <a:ext cx="342899" cy="369332"/>
          </a:xfrm>
          <a:prstGeom prst="rect">
            <a:avLst/>
          </a:prstGeom>
          <a:noFill/>
        </p:spPr>
        <p:txBody>
          <a:bodyPr wrap="square" rtlCol="0">
            <a:spAutoFit/>
          </a:bodyPr>
          <a:lstStyle/>
          <a:p>
            <a:r>
              <a:rPr lang="en-US" b="1" dirty="0">
                <a:highlight>
                  <a:srgbClr val="00FF00"/>
                </a:highlight>
              </a:rPr>
              <a:t>6</a:t>
            </a:r>
          </a:p>
        </p:txBody>
      </p:sp>
    </p:spTree>
    <p:extLst>
      <p:ext uri="{BB962C8B-B14F-4D97-AF65-F5344CB8AC3E}">
        <p14:creationId xmlns:p14="http://schemas.microsoft.com/office/powerpoint/2010/main" val="21358529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mediacall" presetSubtype="0" fill="hold" nodeType="clickEffect">
                                  <p:stCondLst>
                                    <p:cond delay="0"/>
                                  </p:stCondLst>
                                  <p:childTnLst>
                                    <p:cmd type="call" cmd="playFrom(0.0)">
                                      <p:cBhvr>
                                        <p:cTn id="6" dur="10867" fill="hold"/>
                                        <p:tgtEl>
                                          <p:spTgt spid="2"/>
                                        </p:tgtEl>
                                      </p:cBhvr>
                                    </p:cmd>
                                  </p:childTnLst>
                                </p:cTn>
                              </p:par>
                            </p:childTnLst>
                          </p:cTn>
                        </p:par>
                      </p:childTnLst>
                    </p:cTn>
                  </p:par>
                </p:childTnLst>
              </p:cTn>
              <p:prevCondLst>
                <p:cond evt="onPrev" delay="0">
                  <p:tgtEl>
                    <p:sldTgt/>
                  </p:tgtEl>
                </p:cond>
              </p:prevCondLst>
              <p:nextCondLst>
                <p:cond evt="onNext" delay="0">
                  <p:tgtEl>
                    <p:sldTgt/>
                  </p:tgtEl>
                </p:cond>
              </p:nextCondLst>
            </p:seq>
            <p:video>
              <p:cMediaNode vol="80000">
                <p:cTn id="7" fill="hold" display="0">
                  <p:stCondLst>
                    <p:cond delay="indefinite"/>
                  </p:stCondLst>
                </p:cTn>
                <p:tgtEl>
                  <p:spTgt spid="2"/>
                </p:tgtEl>
              </p:cMediaNode>
            </p:video>
            <p:seq concurrent="1" nextAc="seek">
              <p:cTn id="8" restart="whenNotActive" fill="hold" evtFilter="cancelBubble" nodeType="interactiveSeq">
                <p:stCondLst>
                  <p:cond evt="onClick" delay="0">
                    <p:tgtEl>
                      <p:spTgt spid="2"/>
                    </p:tgtEl>
                  </p:cond>
                </p:stCondLst>
                <p:endSync evt="end" delay="0">
                  <p:rtn val="all"/>
                </p:endSync>
                <p:childTnLst>
                  <p:par>
                    <p:cTn id="9" fill="hold">
                      <p:stCondLst>
                        <p:cond delay="0"/>
                      </p:stCondLst>
                      <p:childTnLst>
                        <p:par>
                          <p:cTn id="10" fill="hold">
                            <p:stCondLst>
                              <p:cond delay="0"/>
                            </p:stCondLst>
                            <p:childTnLst>
                              <p:par>
                                <p:cTn id="11" presetID="2" presetClass="mediacall" presetSubtype="0" fill="hold" nodeType="clickEffect">
                                  <p:stCondLst>
                                    <p:cond delay="0"/>
                                  </p:stCondLst>
                                  <p:childTnLst>
                                    <p:cmd type="call" cmd="togglePause">
                                      <p:cBhvr>
                                        <p:cTn id="12" dur="1" fill="hold"/>
                                        <p:tgtEl>
                                          <p:spTgt spid="2"/>
                                        </p:tgtEl>
                                      </p:cBhvr>
                                    </p:cmd>
                                  </p:childTnLst>
                                </p:cTn>
                              </p:par>
                            </p:childTnLst>
                          </p:cTn>
                        </p:par>
                      </p:childTnLst>
                    </p:cTn>
                  </p:par>
                </p:childTnLst>
              </p:cTn>
              <p:nextCondLst>
                <p:cond evt="onClick" delay="0">
                  <p:tgtEl>
                    <p:spTgt spid="2"/>
                  </p:tgtEl>
                </p:cond>
              </p:nextCondLst>
            </p:seq>
          </p:childTnLst>
        </p:cTn>
      </p:par>
    </p:tnLst>
  </p:timing>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3">
            <a:extLst>
              <a:ext uri="{FF2B5EF4-FFF2-40B4-BE49-F238E27FC236}">
                <a16:creationId xmlns:a16="http://schemas.microsoft.com/office/drawing/2014/main" id="{59AC34B0-C80A-EC88-AA5B-2CB294D5B3AF}"/>
              </a:ext>
            </a:extLst>
          </p:cNvPr>
          <p:cNvSpPr txBox="1"/>
          <p:nvPr/>
        </p:nvSpPr>
        <p:spPr>
          <a:xfrm>
            <a:off x="103038" y="5631665"/>
            <a:ext cx="5666942" cy="1220512"/>
          </a:xfrm>
          <a:prstGeom prst="rect">
            <a:avLst/>
          </a:prstGeom>
          <a:noFill/>
        </p:spPr>
        <p:txBody>
          <a:bodyPr wrap="square" numCol="3">
            <a:spAutoFit/>
          </a:bodyPr>
          <a:lstStyle/>
          <a:p>
            <a:r>
              <a:rPr lang="en-US" sz="2400" dirty="0"/>
              <a:t>Kor: </a:t>
            </a:r>
            <a:r>
              <a:rPr lang="en-US" sz="2400" b="1" dirty="0"/>
              <a:t>gong</a:t>
            </a:r>
          </a:p>
          <a:p>
            <a:r>
              <a:rPr lang="en-US" sz="2400" dirty="0"/>
              <a:t>Jap: </a:t>
            </a:r>
            <a:r>
              <a:rPr lang="en-US" sz="2400" b="1" dirty="0"/>
              <a:t>ku</a:t>
            </a:r>
          </a:p>
          <a:p>
            <a:endParaRPr lang="en-US" sz="2400" dirty="0"/>
          </a:p>
          <a:p>
            <a:r>
              <a:rPr lang="en-US" sz="2400" dirty="0"/>
              <a:t>Viet: </a:t>
            </a:r>
            <a:r>
              <a:rPr lang="en-US" sz="2400" b="1" dirty="0">
                <a:latin typeface="Aptos" panose="020B0004020202020204" pitchFamily="34" charset="0"/>
              </a:rPr>
              <a:t>khủng</a:t>
            </a:r>
            <a:r>
              <a:rPr lang="vi-VN" sz="2400" b="1" dirty="0">
                <a:latin typeface="Aptos" panose="020B0004020202020204" pitchFamily="34" charset="0"/>
              </a:rPr>
              <a:t>  </a:t>
            </a:r>
            <a:endParaRPr lang="en-US" sz="2400" b="1" dirty="0">
              <a:latin typeface="Aptos" panose="020B0004020202020204" pitchFamily="34" charset="0"/>
            </a:endParaRPr>
          </a:p>
          <a:p>
            <a:r>
              <a:rPr lang="en-US" sz="2400" dirty="0"/>
              <a:t>Man: </a:t>
            </a:r>
            <a:r>
              <a:rPr lang="en-US" sz="2400" b="1" dirty="0">
                <a:ea typeface="DengXian" panose="02010600030101010101" pitchFamily="2" charset="-122"/>
              </a:rPr>
              <a:t>kǒng</a:t>
            </a:r>
            <a:endParaRPr lang="en-US" sz="2400" dirty="0"/>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24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      </a:t>
            </a:r>
            <a:endParaRPr kumimoji="0" lang="en-US" altLang="zh-TW" sz="24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24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        </a:t>
            </a:r>
            <a:r>
              <a:rPr kumimoji="0" lang="zh-TW" altLang="en-US" sz="2400" b="1" i="0" u="none" strike="noStrike" kern="1200" cap="none" spc="0" normalizeH="0" baseline="0" noProof="0" dirty="0">
                <a:ln>
                  <a:noFill/>
                </a:ln>
                <a:solidFill>
                  <a:prstClr val="black"/>
                </a:solidFill>
                <a:effectLst/>
                <a:highlight>
                  <a:srgbClr val="00FF00"/>
                </a:highlight>
                <a:uLnTx/>
                <a:uFillTx/>
                <a:latin typeface="DengXian" panose="02010600030101010101" pitchFamily="2" charset="-122"/>
                <a:ea typeface="DengXian" panose="02010600030101010101" pitchFamily="2" charset="-122"/>
                <a:cs typeface="+mn-cs"/>
              </a:rPr>
              <a:t>恐</a:t>
            </a:r>
            <a:r>
              <a:rPr kumimoji="0" lang="zh-TW" altLang="en-US" sz="24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 怖</a:t>
            </a:r>
            <a:endParaRPr kumimoji="0" lang="en-US" altLang="zh-TW" sz="24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altLang="zh-TW" sz="2400" b="1" dirty="0">
                <a:solidFill>
                  <a:prstClr val="black"/>
                </a:solidFill>
                <a:latin typeface="DengXian" panose="02010600030101010101" pitchFamily="2" charset="-122"/>
                <a:ea typeface="DengXian" panose="02010600030101010101" pitchFamily="2" charset="-122"/>
              </a:rPr>
              <a:t>   </a:t>
            </a:r>
            <a:r>
              <a:rPr kumimoji="0" lang="en-US" altLang="zh-TW" sz="1400" b="1" i="0" u="none" strike="noStrike" kern="1200" cap="none" spc="0" normalizeH="0" baseline="0" noProof="0" dirty="0">
                <a:ln>
                  <a:noFill/>
                </a:ln>
                <a:solidFill>
                  <a:prstClr val="black"/>
                </a:solidFill>
                <a:effectLst/>
                <a:highlight>
                  <a:srgbClr val="00FF00"/>
                </a:highlight>
                <a:uLnTx/>
                <a:uFillTx/>
                <a:latin typeface="DengXian" panose="02010600030101010101" pitchFamily="2" charset="-122"/>
                <a:ea typeface="DengXian" panose="02010600030101010101" pitchFamily="2" charset="-122"/>
                <a:cs typeface="+mn-cs"/>
              </a:rPr>
              <a:t>gong</a:t>
            </a:r>
            <a:r>
              <a:rPr kumimoji="0" lang="en-US" altLang="zh-TW" sz="14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-po = fear</a:t>
            </a:r>
            <a:endParaRPr kumimoji="0" lang="en-US" altLang="zh-TW" sz="1400" b="1" i="0" u="none" strike="noStrike" kern="1200" cap="none" spc="0" normalizeH="0" baseline="0" noProof="0" dirty="0">
              <a:ln>
                <a:noFill/>
              </a:ln>
              <a:solidFill>
                <a:prstClr val="black"/>
              </a:solidFill>
              <a:effectLst/>
              <a:highlight>
                <a:srgbClr val="00FF00"/>
              </a:highlight>
              <a:uLnTx/>
              <a:uFillTx/>
              <a:latin typeface="DengXian" panose="02010600030101010101" pitchFamily="2" charset="-122"/>
              <a:ea typeface="DengXian" panose="02010600030101010101" pitchFamily="2" charset="-122"/>
              <a:cs typeface="+mn-cs"/>
            </a:endParaRPr>
          </a:p>
        </p:txBody>
      </p:sp>
      <p:sp>
        <p:nvSpPr>
          <p:cNvPr id="5" name="TextBox 4">
            <a:extLst>
              <a:ext uri="{FF2B5EF4-FFF2-40B4-BE49-F238E27FC236}">
                <a16:creationId xmlns:a16="http://schemas.microsoft.com/office/drawing/2014/main" id="{2E475D96-4E93-42A7-8D0D-B56AB4176D78}"/>
              </a:ext>
            </a:extLst>
          </p:cNvPr>
          <p:cNvSpPr txBox="1"/>
          <p:nvPr/>
        </p:nvSpPr>
        <p:spPr>
          <a:xfrm>
            <a:off x="7810267" y="135839"/>
            <a:ext cx="4224760" cy="369332"/>
          </a:xfrm>
          <a:prstGeom prst="rect">
            <a:avLst/>
          </a:prstGeom>
          <a:noFill/>
        </p:spPr>
        <p:txBody>
          <a:bodyPr wrap="square" rtlCol="0">
            <a:spAutoFit/>
          </a:bodyPr>
          <a:lstStyle/>
          <a:p>
            <a:r>
              <a:rPr lang="zh-TW" altLang="en-US" b="1" dirty="0">
                <a:latin typeface="DengXian" panose="02010600030101010101" pitchFamily="2" charset="-122"/>
                <a:ea typeface="DengXian" panose="02010600030101010101" pitchFamily="2" charset="-122"/>
              </a:rPr>
              <a:t>無 罣 礙 故 無 有 </a:t>
            </a:r>
            <a:r>
              <a:rPr lang="zh-TW" altLang="en-US" b="1" dirty="0">
                <a:highlight>
                  <a:srgbClr val="00FFFF"/>
                </a:highlight>
                <a:latin typeface="DengXian" panose="02010600030101010101" pitchFamily="2" charset="-122"/>
                <a:ea typeface="DengXian" panose="02010600030101010101" pitchFamily="2" charset="-122"/>
              </a:rPr>
              <a:t>恐</a:t>
            </a:r>
            <a:r>
              <a:rPr lang="zh-TW" altLang="en-US" b="1" dirty="0">
                <a:latin typeface="DengXian" panose="02010600030101010101" pitchFamily="2" charset="-122"/>
                <a:ea typeface="DengXian" panose="02010600030101010101" pitchFamily="2" charset="-122"/>
              </a:rPr>
              <a:t> 怖      </a:t>
            </a:r>
            <a:r>
              <a:rPr lang="en-US" altLang="zh-TW" b="1" dirty="0">
                <a:solidFill>
                  <a:srgbClr val="FF0000"/>
                </a:solidFill>
                <a:latin typeface="DengXian" panose="02010600030101010101" pitchFamily="2" charset="-122"/>
                <a:ea typeface="DengXian" panose="02010600030101010101" pitchFamily="2" charset="-122"/>
              </a:rPr>
              <a:t>19</a:t>
            </a:r>
            <a:endParaRPr lang="en-US" b="1" dirty="0">
              <a:solidFill>
                <a:srgbClr val="FF0000"/>
              </a:solidFill>
              <a:ea typeface="DengXian" panose="02010600030101010101" pitchFamily="2" charset="-122"/>
            </a:endParaRPr>
          </a:p>
        </p:txBody>
      </p:sp>
      <p:sp>
        <p:nvSpPr>
          <p:cNvPr id="6" name="Rectangle 5">
            <a:extLst>
              <a:ext uri="{FF2B5EF4-FFF2-40B4-BE49-F238E27FC236}">
                <a16:creationId xmlns:a16="http://schemas.microsoft.com/office/drawing/2014/main" id="{44449D07-2107-6D36-33E9-81D59A3BF262}"/>
              </a:ext>
            </a:extLst>
          </p:cNvPr>
          <p:cNvSpPr/>
          <p:nvPr/>
        </p:nvSpPr>
        <p:spPr>
          <a:xfrm>
            <a:off x="7407348" y="135839"/>
            <a:ext cx="4054549" cy="369332"/>
          </a:xfrm>
          <a:prstGeom prst="rect">
            <a:avLst/>
          </a:prstGeom>
          <a:no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Rectangle 6">
            <a:extLst>
              <a:ext uri="{FF2B5EF4-FFF2-40B4-BE49-F238E27FC236}">
                <a16:creationId xmlns:a16="http://schemas.microsoft.com/office/drawing/2014/main" id="{3594814F-E6AD-C36F-3F10-656ED2C31E1B}"/>
              </a:ext>
            </a:extLst>
          </p:cNvPr>
          <p:cNvSpPr/>
          <p:nvPr/>
        </p:nvSpPr>
        <p:spPr>
          <a:xfrm>
            <a:off x="103038" y="5631665"/>
            <a:ext cx="5666942" cy="853441"/>
          </a:xfrm>
          <a:prstGeom prst="rect">
            <a:avLst/>
          </a:prstGeom>
          <a:noFill/>
          <a:ln w="5715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Oval 7">
            <a:extLst>
              <a:ext uri="{FF2B5EF4-FFF2-40B4-BE49-F238E27FC236}">
                <a16:creationId xmlns:a16="http://schemas.microsoft.com/office/drawing/2014/main" id="{7E557AFA-4134-A8FE-F04E-912CCF700CC4}"/>
              </a:ext>
            </a:extLst>
          </p:cNvPr>
          <p:cNvSpPr/>
          <p:nvPr/>
        </p:nvSpPr>
        <p:spPr>
          <a:xfrm>
            <a:off x="5556310" y="579788"/>
            <a:ext cx="771625" cy="771625"/>
          </a:xfrm>
          <a:prstGeom prst="ellipse">
            <a:avLst/>
          </a:prstGeom>
          <a:solidFill>
            <a:srgbClr val="FFFF00"/>
          </a:solidFill>
          <a:ln w="38100">
            <a:solidFill>
              <a:srgbClr val="7030A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TextBox 8">
            <a:extLst>
              <a:ext uri="{FF2B5EF4-FFF2-40B4-BE49-F238E27FC236}">
                <a16:creationId xmlns:a16="http://schemas.microsoft.com/office/drawing/2014/main" id="{32CAD482-4821-1C7A-74B6-D9D400EC791E}"/>
              </a:ext>
            </a:extLst>
          </p:cNvPr>
          <p:cNvSpPr txBox="1"/>
          <p:nvPr/>
        </p:nvSpPr>
        <p:spPr>
          <a:xfrm>
            <a:off x="5648344" y="697518"/>
            <a:ext cx="601347" cy="523220"/>
          </a:xfrm>
          <a:prstGeom prst="rect">
            <a:avLst/>
          </a:prstGeom>
          <a:noFill/>
        </p:spPr>
        <p:txBody>
          <a:bodyPr wrap="square" rtlCol="0">
            <a:spAutoFit/>
          </a:bodyPr>
          <a:lstStyle/>
          <a:p>
            <a:r>
              <a:rPr lang="en-US" sz="2800" b="1" dirty="0"/>
              <a:t>85</a:t>
            </a:r>
          </a:p>
        </p:txBody>
      </p:sp>
      <p:sp>
        <p:nvSpPr>
          <p:cNvPr id="10" name="TextBox 9">
            <a:extLst>
              <a:ext uri="{FF2B5EF4-FFF2-40B4-BE49-F238E27FC236}">
                <a16:creationId xmlns:a16="http://schemas.microsoft.com/office/drawing/2014/main" id="{C9984D47-4683-78F4-A1C1-5B7ADFA1C53F}"/>
              </a:ext>
            </a:extLst>
          </p:cNvPr>
          <p:cNvSpPr txBox="1"/>
          <p:nvPr/>
        </p:nvSpPr>
        <p:spPr>
          <a:xfrm>
            <a:off x="5926966" y="5622133"/>
            <a:ext cx="6265034" cy="1169551"/>
          </a:xfrm>
          <a:prstGeom prst="rect">
            <a:avLst/>
          </a:prstGeom>
          <a:noFill/>
        </p:spPr>
        <p:txBody>
          <a:bodyPr wrap="square" numCol="3">
            <a:spAutoFit/>
          </a:bodyPr>
          <a:lstStyle/>
          <a:p>
            <a:r>
              <a:rPr lang="en-US" altLang="ja-JP" sz="1400" dirty="0">
                <a:ea typeface="DengXian" panose="02010600030101010101" pitchFamily="2" charset="-122"/>
              </a:rPr>
              <a:t>• </a:t>
            </a:r>
            <a:r>
              <a:rPr lang="en-US" altLang="zh-TW" sz="1400" dirty="0"/>
              <a:t>Hanja: </a:t>
            </a:r>
            <a:r>
              <a:rPr lang="zh-TW" altLang="en-US" sz="1400" b="1" dirty="0">
                <a:ea typeface="DengXian" panose="02010600030101010101" pitchFamily="2" charset="-122"/>
              </a:rPr>
              <a:t> </a:t>
            </a:r>
            <a:r>
              <a:rPr lang="zh-TW" altLang="en-US" sz="1400" dirty="0">
                <a:latin typeface="DengXian" panose="02010600030101010101" pitchFamily="2" charset="-122"/>
                <a:ea typeface="DengXian" panose="02010600030101010101" pitchFamily="2" charset="-122"/>
              </a:rPr>
              <a:t>恐</a:t>
            </a:r>
            <a:r>
              <a:rPr lang="zh-TW" altLang="en-US" sz="1400" dirty="0">
                <a:ea typeface="DengXian" panose="02010600030101010101" pitchFamily="2" charset="-122"/>
              </a:rPr>
              <a:t>       </a:t>
            </a:r>
            <a:endParaRPr lang="en-US" altLang="zh-TW" sz="1400" dirty="0">
              <a:ea typeface="DengXian" panose="02010600030101010101" pitchFamily="2" charset="-122"/>
            </a:endParaRPr>
          </a:p>
          <a:p>
            <a:r>
              <a:rPr lang="en-US" altLang="zh-TW" sz="1400" dirty="0">
                <a:ea typeface="DengXian" panose="02010600030101010101" pitchFamily="2" charset="-122"/>
              </a:rPr>
              <a:t>• Korean: gong (</a:t>
            </a:r>
            <a:r>
              <a:rPr lang="ko-KR" altLang="en-US" sz="1400" dirty="0">
                <a:latin typeface="+mn-ea"/>
              </a:rPr>
              <a:t>공</a:t>
            </a:r>
            <a:r>
              <a:rPr lang="en-US" altLang="ko-KR" sz="1400" dirty="0">
                <a:ea typeface="DengXian" panose="02010600030101010101" pitchFamily="2" charset="-122"/>
              </a:rPr>
              <a:t>)       </a:t>
            </a:r>
          </a:p>
          <a:p>
            <a:r>
              <a:rPr lang="en-US" altLang="ko-KR" sz="1400" dirty="0">
                <a:ea typeface="DengXian" panose="02010600030101010101" pitchFamily="2" charset="-122"/>
              </a:rPr>
              <a:t>• </a:t>
            </a:r>
            <a:r>
              <a:rPr lang="en-US" altLang="zh-TW" sz="1400" dirty="0">
                <a:ea typeface="DengXian" panose="02010600030101010101" pitchFamily="2" charset="-122"/>
              </a:rPr>
              <a:t>strokes: 10      </a:t>
            </a:r>
          </a:p>
          <a:p>
            <a:r>
              <a:rPr lang="en-US" altLang="zh-TW" sz="1400" dirty="0">
                <a:ea typeface="DengXian" panose="02010600030101010101" pitchFamily="2" charset="-122"/>
              </a:rPr>
              <a:t>• radical: 61+6 (</a:t>
            </a:r>
            <a:r>
              <a:rPr lang="zh-TW" altLang="en-US" sz="1400" dirty="0">
                <a:latin typeface="DengXian" panose="02010600030101010101" pitchFamily="2" charset="-122"/>
                <a:ea typeface="DengXian" panose="02010600030101010101" pitchFamily="2" charset="-122"/>
              </a:rPr>
              <a:t>心</a:t>
            </a:r>
            <a:r>
              <a:rPr lang="en-US" altLang="zh-TW" sz="1400" dirty="0">
                <a:latin typeface="DengXian" panose="02010600030101010101" pitchFamily="2" charset="-122"/>
                <a:ea typeface="DengXian" panose="02010600030101010101" pitchFamily="2" charset="-122"/>
              </a:rPr>
              <a:t>, </a:t>
            </a:r>
            <a:r>
              <a:rPr lang="zh-TW" altLang="en-US" sz="1400" dirty="0">
                <a:latin typeface="DengXian" panose="02010600030101010101" pitchFamily="2" charset="-122"/>
                <a:ea typeface="DengXian" panose="02010600030101010101" pitchFamily="2" charset="-122"/>
              </a:rPr>
              <a:t>忄</a:t>
            </a:r>
            <a:r>
              <a:rPr lang="en-US" altLang="zh-TW" sz="1400" dirty="0">
                <a:ea typeface="DengXian" panose="02010600030101010101" pitchFamily="2" charset="-122"/>
              </a:rPr>
              <a:t>)</a:t>
            </a:r>
          </a:p>
          <a:p>
            <a:r>
              <a:rPr lang="en-US" altLang="zh-TW" sz="1400" dirty="0">
                <a:ea typeface="DengXian" panose="02010600030101010101" pitchFamily="2" charset="-122"/>
              </a:rPr>
              <a:t>• Japanese: ku, </a:t>
            </a:r>
            <a:r>
              <a:rPr lang="ja-JP" altLang="en-US" sz="1400" dirty="0">
                <a:ea typeface="DengXian" panose="02010600030101010101" pitchFamily="2" charset="-122"/>
              </a:rPr>
              <a:t>く </a:t>
            </a:r>
            <a:endParaRPr lang="en-US" altLang="ja-JP" sz="1400" dirty="0">
              <a:ea typeface="DengXian" panose="02010600030101010101" pitchFamily="2" charset="-122"/>
            </a:endParaRPr>
          </a:p>
          <a:p>
            <a:r>
              <a:rPr lang="en-US" altLang="ja-JP" sz="1400" dirty="0">
                <a:ea typeface="DengXian" panose="02010600030101010101" pitchFamily="2" charset="-122"/>
              </a:rPr>
              <a:t>(</a:t>
            </a:r>
            <a:r>
              <a:rPr lang="en-US" altLang="zh-TW" sz="1400" dirty="0" err="1">
                <a:ea typeface="DengXian" panose="02010600030101010101" pitchFamily="2" charset="-122"/>
              </a:rPr>
              <a:t>kun</a:t>
            </a:r>
            <a:r>
              <a:rPr lang="en-US" altLang="zh-TW" sz="1400" dirty="0">
                <a:ea typeface="DengXian" panose="02010600030101010101" pitchFamily="2" charset="-122"/>
              </a:rPr>
              <a:t>: </a:t>
            </a:r>
            <a:r>
              <a:rPr lang="en-US" altLang="zh-TW" sz="1400" dirty="0" err="1">
                <a:ea typeface="DengXian" panose="02010600030101010101" pitchFamily="2" charset="-122"/>
              </a:rPr>
              <a:t>osoreru</a:t>
            </a:r>
            <a:r>
              <a:rPr lang="en-US" altLang="zh-TW" sz="1400" dirty="0">
                <a:ea typeface="DengXian" panose="02010600030101010101" pitchFamily="2" charset="-122"/>
              </a:rPr>
              <a:t>, </a:t>
            </a:r>
            <a:r>
              <a:rPr lang="ja-JP" altLang="en-US" sz="1400" dirty="0">
                <a:ea typeface="DengXian" panose="02010600030101010101" pitchFamily="2" charset="-122"/>
              </a:rPr>
              <a:t>おそれる</a:t>
            </a:r>
            <a:r>
              <a:rPr lang="en-US" altLang="ja-JP" sz="1400" dirty="0">
                <a:ea typeface="DengXian" panose="02010600030101010101" pitchFamily="2" charset="-122"/>
              </a:rPr>
              <a:t>)     </a:t>
            </a:r>
          </a:p>
          <a:p>
            <a:r>
              <a:rPr lang="en-US" altLang="ja-JP" sz="1400" dirty="0">
                <a:ea typeface="DengXian" panose="02010600030101010101" pitchFamily="2" charset="-122"/>
              </a:rPr>
              <a:t>• </a:t>
            </a:r>
            <a:r>
              <a:rPr lang="en-US" altLang="zh-TW" sz="1400" dirty="0">
                <a:ea typeface="DengXian" panose="02010600030101010101" pitchFamily="2" charset="-122"/>
              </a:rPr>
              <a:t>JLPT: N3</a:t>
            </a:r>
          </a:p>
          <a:p>
            <a:r>
              <a:rPr lang="en-US" altLang="zh-TW" sz="1400" dirty="0">
                <a:ea typeface="DengXian" panose="02010600030101010101" pitchFamily="2" charset="-122"/>
              </a:rPr>
              <a:t>• meaning: afraid; frightened; to fear</a:t>
            </a:r>
          </a:p>
          <a:p>
            <a:r>
              <a:rPr lang="en-US" altLang="zh-TW" sz="1400" dirty="0">
                <a:ea typeface="DengXian" panose="02010600030101010101" pitchFamily="2" charset="-122"/>
              </a:rPr>
              <a:t>• pinyin: kǒng</a:t>
            </a:r>
          </a:p>
          <a:p>
            <a:r>
              <a:rPr lang="en-US" altLang="zh-TW" sz="1400" dirty="0">
                <a:ea typeface="DengXian" panose="02010600030101010101" pitchFamily="2" charset="-122"/>
              </a:rPr>
              <a:t>• 2 location(s): </a:t>
            </a:r>
            <a:r>
              <a:rPr lang="en-US" altLang="zh-TW" sz="1400" dirty="0" err="1">
                <a:ea typeface="DengXian" panose="02010600030101010101" pitchFamily="2" charset="-122"/>
              </a:rPr>
              <a:t>TenOx</a:t>
            </a:r>
            <a:r>
              <a:rPr lang="en-US" altLang="zh-TW" sz="1400" dirty="0">
                <a:ea typeface="DengXian" panose="02010600030101010101" pitchFamily="2" charset="-122"/>
              </a:rPr>
              <a:t>, </a:t>
            </a:r>
            <a:r>
              <a:rPr lang="en-US" altLang="zh-TW" sz="1400" dirty="0" err="1">
                <a:ea typeface="DengXian" panose="02010600030101010101" pitchFamily="2" charset="-122"/>
              </a:rPr>
              <a:t>XuanZang</a:t>
            </a:r>
            <a:endParaRPr lang="en-US" altLang="zh-TW" sz="1400" dirty="0">
              <a:ea typeface="DengXian" panose="02010600030101010101" pitchFamily="2" charset="-122"/>
            </a:endParaRPr>
          </a:p>
          <a:p>
            <a:r>
              <a:rPr lang="en-US" altLang="zh-TW" sz="1400" dirty="0">
                <a:ea typeface="DengXian" panose="02010600030101010101" pitchFamily="2" charset="-122"/>
              </a:rPr>
              <a:t>• comp: </a:t>
            </a:r>
            <a:r>
              <a:rPr lang="zh-CN" altLang="en-US" sz="1400" dirty="0">
                <a:latin typeface="+mn-ea"/>
              </a:rPr>
              <a:t>巩 </a:t>
            </a:r>
            <a:r>
              <a:rPr lang="en-US" altLang="zh-CN" sz="1400" dirty="0">
                <a:latin typeface="+mn-ea"/>
              </a:rPr>
              <a:t>+ </a:t>
            </a:r>
            <a:r>
              <a:rPr lang="zh-CN" altLang="en-US" sz="1400" dirty="0">
                <a:latin typeface="+mn-ea"/>
              </a:rPr>
              <a:t>心</a:t>
            </a:r>
            <a:endParaRPr lang="en-US" altLang="zh-CN" sz="1400" dirty="0">
              <a:latin typeface="+mn-ea"/>
            </a:endParaRPr>
          </a:p>
          <a:p>
            <a:r>
              <a:rPr lang="en-US" altLang="zh-TW" sz="1400" dirty="0">
                <a:ea typeface="DengXian" panose="02010600030101010101" pitchFamily="2" charset="-122"/>
              </a:rPr>
              <a:t>• sub: </a:t>
            </a:r>
            <a:r>
              <a:rPr lang="zh-TW" altLang="en-US" sz="1400" dirty="0">
                <a:latin typeface="DengXian" panose="02010600030101010101" pitchFamily="2" charset="-122"/>
                <a:ea typeface="DengXian" panose="02010600030101010101" pitchFamily="2" charset="-122"/>
              </a:rPr>
              <a:t>工凡几丶 </a:t>
            </a:r>
            <a:r>
              <a:rPr lang="en-US" altLang="zh-TW" sz="1400" dirty="0">
                <a:latin typeface="DengXian" panose="02010600030101010101" pitchFamily="2" charset="-122"/>
                <a:ea typeface="DengXian" panose="02010600030101010101" pitchFamily="2" charset="-122"/>
              </a:rPr>
              <a:t> </a:t>
            </a:r>
          </a:p>
          <a:p>
            <a:endParaRPr lang="en-US" sz="1400" dirty="0">
              <a:ea typeface="DengXian" panose="02010600030101010101" pitchFamily="2" charset="-122"/>
            </a:endParaRPr>
          </a:p>
        </p:txBody>
      </p:sp>
      <p:sp>
        <p:nvSpPr>
          <p:cNvPr id="11" name="Rectangle 10">
            <a:extLst>
              <a:ext uri="{FF2B5EF4-FFF2-40B4-BE49-F238E27FC236}">
                <a16:creationId xmlns:a16="http://schemas.microsoft.com/office/drawing/2014/main" id="{51C8A5B9-ED27-B34D-1C9C-FBE45A7BD8CA}"/>
              </a:ext>
            </a:extLst>
          </p:cNvPr>
          <p:cNvSpPr/>
          <p:nvPr/>
        </p:nvSpPr>
        <p:spPr>
          <a:xfrm>
            <a:off x="5980901" y="5573826"/>
            <a:ext cx="6108062" cy="1220513"/>
          </a:xfrm>
          <a:prstGeom prst="rect">
            <a:avLst/>
          </a:prstGeom>
          <a:no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2" name="Picture 11">
            <a:extLst>
              <a:ext uri="{FF2B5EF4-FFF2-40B4-BE49-F238E27FC236}">
                <a16:creationId xmlns:a16="http://schemas.microsoft.com/office/drawing/2014/main" id="{D096E34B-FCD9-DC3E-883B-002104F81C56}"/>
              </a:ext>
            </a:extLst>
          </p:cNvPr>
          <p:cNvPicPr>
            <a:picLocks noChangeAspect="1"/>
          </p:cNvPicPr>
          <p:nvPr/>
        </p:nvPicPr>
        <p:blipFill>
          <a:blip r:embed="rId4"/>
          <a:stretch>
            <a:fillRect/>
          </a:stretch>
        </p:blipFill>
        <p:spPr>
          <a:xfrm>
            <a:off x="524375" y="372894"/>
            <a:ext cx="4953691" cy="4820323"/>
          </a:xfrm>
          <a:prstGeom prst="rect">
            <a:avLst/>
          </a:prstGeom>
        </p:spPr>
      </p:pic>
      <p:pic>
        <p:nvPicPr>
          <p:cNvPr id="13" name="2024_11_12_091204">
            <a:hlinkClick r:id="" action="ppaction://media"/>
            <a:extLst>
              <a:ext uri="{FF2B5EF4-FFF2-40B4-BE49-F238E27FC236}">
                <a16:creationId xmlns:a16="http://schemas.microsoft.com/office/drawing/2014/main" id="{E830C0F9-71D1-4C99-83F6-9E6077F29D28}"/>
              </a:ext>
            </a:extLst>
          </p:cNvPr>
          <p:cNvPicPr>
            <a:picLocks noChangeAspect="1"/>
          </p:cNvPicPr>
          <p:nvPr>
            <a:videoFile r:link="rId2"/>
            <p:extLst>
              <p:ext uri="{DAA4B4D4-6D71-4841-9C94-3DE7FCFB9230}">
                <p14:media xmlns:p14="http://schemas.microsoft.com/office/powerpoint/2010/main" r:embed="rId1"/>
              </p:ext>
            </p:extLst>
          </p:nvPr>
        </p:nvPicPr>
        <p:blipFill>
          <a:blip r:embed="rId5"/>
          <a:stretch>
            <a:fillRect/>
          </a:stretch>
        </p:blipFill>
        <p:spPr>
          <a:xfrm>
            <a:off x="6852070" y="579788"/>
            <a:ext cx="4920830" cy="4920830"/>
          </a:xfrm>
          <a:prstGeom prst="rect">
            <a:avLst/>
          </a:prstGeom>
        </p:spPr>
      </p:pic>
      <p:cxnSp>
        <p:nvCxnSpPr>
          <p:cNvPr id="15" name="Straight Arrow Connector 14">
            <a:extLst>
              <a:ext uri="{FF2B5EF4-FFF2-40B4-BE49-F238E27FC236}">
                <a16:creationId xmlns:a16="http://schemas.microsoft.com/office/drawing/2014/main" id="{F650B931-08BC-AC05-210A-891E0714EEE2}"/>
              </a:ext>
            </a:extLst>
          </p:cNvPr>
          <p:cNvCxnSpPr/>
          <p:nvPr/>
        </p:nvCxnSpPr>
        <p:spPr>
          <a:xfrm>
            <a:off x="981075" y="889060"/>
            <a:ext cx="1447800" cy="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17" name="Straight Arrow Connector 16">
            <a:extLst>
              <a:ext uri="{FF2B5EF4-FFF2-40B4-BE49-F238E27FC236}">
                <a16:creationId xmlns:a16="http://schemas.microsoft.com/office/drawing/2014/main" id="{4B9C8FE6-0E79-0FB5-4BB9-FB5FE1420AB3}"/>
              </a:ext>
            </a:extLst>
          </p:cNvPr>
          <p:cNvCxnSpPr/>
          <p:nvPr/>
        </p:nvCxnSpPr>
        <p:spPr>
          <a:xfrm>
            <a:off x="1742536" y="965600"/>
            <a:ext cx="0" cy="1018475"/>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19" name="Straight Arrow Connector 18">
            <a:extLst>
              <a:ext uri="{FF2B5EF4-FFF2-40B4-BE49-F238E27FC236}">
                <a16:creationId xmlns:a16="http://schemas.microsoft.com/office/drawing/2014/main" id="{37F0671C-4E32-F38B-48F5-760668F2F3CD}"/>
              </a:ext>
            </a:extLst>
          </p:cNvPr>
          <p:cNvCxnSpPr/>
          <p:nvPr/>
        </p:nvCxnSpPr>
        <p:spPr>
          <a:xfrm flipV="1">
            <a:off x="793630" y="2096816"/>
            <a:ext cx="1635245" cy="396815"/>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21" name="Straight Connector 20">
            <a:extLst>
              <a:ext uri="{FF2B5EF4-FFF2-40B4-BE49-F238E27FC236}">
                <a16:creationId xmlns:a16="http://schemas.microsoft.com/office/drawing/2014/main" id="{F58C2FCA-F6FA-1B77-12D6-73D2E1A08190}"/>
              </a:ext>
            </a:extLst>
          </p:cNvPr>
          <p:cNvCxnSpPr/>
          <p:nvPr/>
        </p:nvCxnSpPr>
        <p:spPr>
          <a:xfrm>
            <a:off x="2936509" y="697518"/>
            <a:ext cx="0" cy="1191667"/>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23" name="Straight Arrow Connector 22">
            <a:extLst>
              <a:ext uri="{FF2B5EF4-FFF2-40B4-BE49-F238E27FC236}">
                <a16:creationId xmlns:a16="http://schemas.microsoft.com/office/drawing/2014/main" id="{61D186DC-47D0-7134-77A4-14311CE5FBE2}"/>
              </a:ext>
            </a:extLst>
          </p:cNvPr>
          <p:cNvCxnSpPr/>
          <p:nvPr/>
        </p:nvCxnSpPr>
        <p:spPr>
          <a:xfrm flipH="1">
            <a:off x="2428875" y="1880558"/>
            <a:ext cx="507634" cy="1000665"/>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25" name="Straight Connector 24">
            <a:extLst>
              <a:ext uri="{FF2B5EF4-FFF2-40B4-BE49-F238E27FC236}">
                <a16:creationId xmlns:a16="http://schemas.microsoft.com/office/drawing/2014/main" id="{22AC87BA-6452-0061-3C95-89CCB24EF62E}"/>
              </a:ext>
            </a:extLst>
          </p:cNvPr>
          <p:cNvCxnSpPr>
            <a:cxnSpLocks/>
          </p:cNvCxnSpPr>
          <p:nvPr/>
        </p:nvCxnSpPr>
        <p:spPr>
          <a:xfrm>
            <a:off x="3105193" y="766529"/>
            <a:ext cx="1095871" cy="0"/>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28" name="Straight Connector 27">
            <a:extLst>
              <a:ext uri="{FF2B5EF4-FFF2-40B4-BE49-F238E27FC236}">
                <a16:creationId xmlns:a16="http://schemas.microsoft.com/office/drawing/2014/main" id="{6B901C5B-7C97-365C-7417-C41FF9B404AC}"/>
              </a:ext>
            </a:extLst>
          </p:cNvPr>
          <p:cNvCxnSpPr/>
          <p:nvPr/>
        </p:nvCxnSpPr>
        <p:spPr>
          <a:xfrm>
            <a:off x="4201064" y="759125"/>
            <a:ext cx="0" cy="2023930"/>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30" name="Straight Connector 29">
            <a:extLst>
              <a:ext uri="{FF2B5EF4-FFF2-40B4-BE49-F238E27FC236}">
                <a16:creationId xmlns:a16="http://schemas.microsoft.com/office/drawing/2014/main" id="{084259BD-92AA-3965-A7C1-6F61FEEA6003}"/>
              </a:ext>
            </a:extLst>
          </p:cNvPr>
          <p:cNvCxnSpPr/>
          <p:nvPr/>
        </p:nvCxnSpPr>
        <p:spPr>
          <a:xfrm>
            <a:off x="4201064" y="2783055"/>
            <a:ext cx="664234" cy="0"/>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32" name="Straight Arrow Connector 31">
            <a:extLst>
              <a:ext uri="{FF2B5EF4-FFF2-40B4-BE49-F238E27FC236}">
                <a16:creationId xmlns:a16="http://schemas.microsoft.com/office/drawing/2014/main" id="{46A4AE35-FB0A-9656-4814-4B9E7980C987}"/>
              </a:ext>
            </a:extLst>
          </p:cNvPr>
          <p:cNvCxnSpPr/>
          <p:nvPr/>
        </p:nvCxnSpPr>
        <p:spPr>
          <a:xfrm flipV="1">
            <a:off x="4865298" y="2380890"/>
            <a:ext cx="146649" cy="402165"/>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34" name="Straight Arrow Connector 33">
            <a:extLst>
              <a:ext uri="{FF2B5EF4-FFF2-40B4-BE49-F238E27FC236}">
                <a16:creationId xmlns:a16="http://schemas.microsoft.com/office/drawing/2014/main" id="{19DB956D-E4DC-C394-63E2-60E8CBE91D6C}"/>
              </a:ext>
            </a:extLst>
          </p:cNvPr>
          <p:cNvCxnSpPr/>
          <p:nvPr/>
        </p:nvCxnSpPr>
        <p:spPr>
          <a:xfrm>
            <a:off x="3320191" y="1474837"/>
            <a:ext cx="482688" cy="621979"/>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36" name="Straight Arrow Connector 35">
            <a:extLst>
              <a:ext uri="{FF2B5EF4-FFF2-40B4-BE49-F238E27FC236}">
                <a16:creationId xmlns:a16="http://schemas.microsoft.com/office/drawing/2014/main" id="{2763B8AD-6282-B95F-7175-65892F51098D}"/>
              </a:ext>
            </a:extLst>
          </p:cNvPr>
          <p:cNvCxnSpPr/>
          <p:nvPr/>
        </p:nvCxnSpPr>
        <p:spPr>
          <a:xfrm flipH="1">
            <a:off x="981075" y="3614468"/>
            <a:ext cx="416652" cy="845389"/>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38" name="Straight Connector 37">
            <a:extLst>
              <a:ext uri="{FF2B5EF4-FFF2-40B4-BE49-F238E27FC236}">
                <a16:creationId xmlns:a16="http://schemas.microsoft.com/office/drawing/2014/main" id="{9B7CA6CB-196E-5482-E3E1-96E7322673E5}"/>
              </a:ext>
            </a:extLst>
          </p:cNvPr>
          <p:cNvCxnSpPr>
            <a:cxnSpLocks/>
          </p:cNvCxnSpPr>
          <p:nvPr/>
        </p:nvCxnSpPr>
        <p:spPr>
          <a:xfrm>
            <a:off x="2182483" y="3510951"/>
            <a:ext cx="17253" cy="948906"/>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40" name="Straight Connector 39">
            <a:extLst>
              <a:ext uri="{FF2B5EF4-FFF2-40B4-BE49-F238E27FC236}">
                <a16:creationId xmlns:a16="http://schemas.microsoft.com/office/drawing/2014/main" id="{D31168CF-C6E8-C704-CEC3-63DD75FAB837}"/>
              </a:ext>
            </a:extLst>
          </p:cNvPr>
          <p:cNvCxnSpPr/>
          <p:nvPr/>
        </p:nvCxnSpPr>
        <p:spPr>
          <a:xfrm>
            <a:off x="2199736" y="4459857"/>
            <a:ext cx="396815" cy="250166"/>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42" name="Straight Connector 41">
            <a:extLst>
              <a:ext uri="{FF2B5EF4-FFF2-40B4-BE49-F238E27FC236}">
                <a16:creationId xmlns:a16="http://schemas.microsoft.com/office/drawing/2014/main" id="{59BE0FD9-4653-28B3-5A2E-92F477F757DF}"/>
              </a:ext>
            </a:extLst>
          </p:cNvPr>
          <p:cNvCxnSpPr/>
          <p:nvPr/>
        </p:nvCxnSpPr>
        <p:spPr>
          <a:xfrm>
            <a:off x="2596551" y="4701396"/>
            <a:ext cx="1035316" cy="0"/>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44" name="Straight Arrow Connector 43">
            <a:extLst>
              <a:ext uri="{FF2B5EF4-FFF2-40B4-BE49-F238E27FC236}">
                <a16:creationId xmlns:a16="http://schemas.microsoft.com/office/drawing/2014/main" id="{FE9427D6-98D0-5E5B-2DB5-0F417C70F16E}"/>
              </a:ext>
            </a:extLst>
          </p:cNvPr>
          <p:cNvCxnSpPr>
            <a:cxnSpLocks/>
          </p:cNvCxnSpPr>
          <p:nvPr/>
        </p:nvCxnSpPr>
        <p:spPr>
          <a:xfrm flipV="1">
            <a:off x="3631867" y="4175185"/>
            <a:ext cx="388042" cy="534838"/>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46" name="Straight Arrow Connector 45">
            <a:extLst>
              <a:ext uri="{FF2B5EF4-FFF2-40B4-BE49-F238E27FC236}">
                <a16:creationId xmlns:a16="http://schemas.microsoft.com/office/drawing/2014/main" id="{835A2EA9-20DD-7E9B-09E9-2F47DAAE360B}"/>
              </a:ext>
            </a:extLst>
          </p:cNvPr>
          <p:cNvCxnSpPr/>
          <p:nvPr/>
        </p:nvCxnSpPr>
        <p:spPr>
          <a:xfrm>
            <a:off x="2771731" y="3131687"/>
            <a:ext cx="548460" cy="603551"/>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48" name="Straight Arrow Connector 47">
            <a:extLst>
              <a:ext uri="{FF2B5EF4-FFF2-40B4-BE49-F238E27FC236}">
                <a16:creationId xmlns:a16="http://schemas.microsoft.com/office/drawing/2014/main" id="{F74DD511-5F90-B7B8-E644-BCF2E3931D81}"/>
              </a:ext>
            </a:extLst>
          </p:cNvPr>
          <p:cNvCxnSpPr/>
          <p:nvPr/>
        </p:nvCxnSpPr>
        <p:spPr>
          <a:xfrm>
            <a:off x="4201064" y="3319671"/>
            <a:ext cx="664234" cy="943277"/>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sp>
        <p:nvSpPr>
          <p:cNvPr id="52" name="TextBox 51">
            <a:extLst>
              <a:ext uri="{FF2B5EF4-FFF2-40B4-BE49-F238E27FC236}">
                <a16:creationId xmlns:a16="http://schemas.microsoft.com/office/drawing/2014/main" id="{C1DB068C-86B0-265D-71C2-D893004D85A7}"/>
              </a:ext>
            </a:extLst>
          </p:cNvPr>
          <p:cNvSpPr txBox="1"/>
          <p:nvPr/>
        </p:nvSpPr>
        <p:spPr>
          <a:xfrm>
            <a:off x="524375" y="538474"/>
            <a:ext cx="531822" cy="369332"/>
          </a:xfrm>
          <a:prstGeom prst="rect">
            <a:avLst/>
          </a:prstGeom>
          <a:noFill/>
        </p:spPr>
        <p:txBody>
          <a:bodyPr wrap="square" rtlCol="0">
            <a:spAutoFit/>
          </a:bodyPr>
          <a:lstStyle/>
          <a:p>
            <a:r>
              <a:rPr lang="en-US" b="1" dirty="0"/>
              <a:t>1</a:t>
            </a:r>
          </a:p>
        </p:txBody>
      </p:sp>
      <p:sp>
        <p:nvSpPr>
          <p:cNvPr id="53" name="TextBox 52">
            <a:extLst>
              <a:ext uri="{FF2B5EF4-FFF2-40B4-BE49-F238E27FC236}">
                <a16:creationId xmlns:a16="http://schemas.microsoft.com/office/drawing/2014/main" id="{D5F806BD-298E-CD8D-F6E9-AA3A42813FBF}"/>
              </a:ext>
            </a:extLst>
          </p:cNvPr>
          <p:cNvSpPr txBox="1"/>
          <p:nvPr/>
        </p:nvSpPr>
        <p:spPr>
          <a:xfrm>
            <a:off x="1267009" y="1142203"/>
            <a:ext cx="344808" cy="369332"/>
          </a:xfrm>
          <a:prstGeom prst="rect">
            <a:avLst/>
          </a:prstGeom>
          <a:noFill/>
        </p:spPr>
        <p:txBody>
          <a:bodyPr wrap="square" rtlCol="0">
            <a:spAutoFit/>
          </a:bodyPr>
          <a:lstStyle/>
          <a:p>
            <a:r>
              <a:rPr lang="en-US" b="1" dirty="0"/>
              <a:t>2</a:t>
            </a:r>
          </a:p>
        </p:txBody>
      </p:sp>
      <p:sp>
        <p:nvSpPr>
          <p:cNvPr id="54" name="TextBox 53">
            <a:extLst>
              <a:ext uri="{FF2B5EF4-FFF2-40B4-BE49-F238E27FC236}">
                <a16:creationId xmlns:a16="http://schemas.microsoft.com/office/drawing/2014/main" id="{2A721F53-4F37-53A8-1C59-A74BA92D4BB3}"/>
              </a:ext>
            </a:extLst>
          </p:cNvPr>
          <p:cNvSpPr txBox="1"/>
          <p:nvPr/>
        </p:nvSpPr>
        <p:spPr>
          <a:xfrm>
            <a:off x="330142" y="2098905"/>
            <a:ext cx="507634" cy="369332"/>
          </a:xfrm>
          <a:prstGeom prst="rect">
            <a:avLst/>
          </a:prstGeom>
          <a:noFill/>
        </p:spPr>
        <p:txBody>
          <a:bodyPr wrap="square" rtlCol="0">
            <a:spAutoFit/>
          </a:bodyPr>
          <a:lstStyle/>
          <a:p>
            <a:r>
              <a:rPr lang="en-US" b="1" dirty="0"/>
              <a:t>3</a:t>
            </a:r>
          </a:p>
        </p:txBody>
      </p:sp>
      <p:sp>
        <p:nvSpPr>
          <p:cNvPr id="55" name="TextBox 54">
            <a:extLst>
              <a:ext uri="{FF2B5EF4-FFF2-40B4-BE49-F238E27FC236}">
                <a16:creationId xmlns:a16="http://schemas.microsoft.com/office/drawing/2014/main" id="{786DA3CC-9915-2C44-71A1-0642F2D842A3}"/>
              </a:ext>
            </a:extLst>
          </p:cNvPr>
          <p:cNvSpPr txBox="1"/>
          <p:nvPr/>
        </p:nvSpPr>
        <p:spPr>
          <a:xfrm>
            <a:off x="2508908" y="1205791"/>
            <a:ext cx="427601" cy="369332"/>
          </a:xfrm>
          <a:prstGeom prst="rect">
            <a:avLst/>
          </a:prstGeom>
          <a:noFill/>
        </p:spPr>
        <p:txBody>
          <a:bodyPr wrap="square" rtlCol="0">
            <a:spAutoFit/>
          </a:bodyPr>
          <a:lstStyle/>
          <a:p>
            <a:r>
              <a:rPr lang="en-US" b="1" dirty="0"/>
              <a:t>4</a:t>
            </a:r>
          </a:p>
        </p:txBody>
      </p:sp>
      <p:sp>
        <p:nvSpPr>
          <p:cNvPr id="56" name="TextBox 55">
            <a:extLst>
              <a:ext uri="{FF2B5EF4-FFF2-40B4-BE49-F238E27FC236}">
                <a16:creationId xmlns:a16="http://schemas.microsoft.com/office/drawing/2014/main" id="{C97D78FF-4BD8-C232-A472-C84BD2CBB840}"/>
              </a:ext>
            </a:extLst>
          </p:cNvPr>
          <p:cNvSpPr txBox="1"/>
          <p:nvPr/>
        </p:nvSpPr>
        <p:spPr>
          <a:xfrm>
            <a:off x="3439328" y="259070"/>
            <a:ext cx="531822" cy="369332"/>
          </a:xfrm>
          <a:prstGeom prst="rect">
            <a:avLst/>
          </a:prstGeom>
          <a:noFill/>
        </p:spPr>
        <p:txBody>
          <a:bodyPr wrap="square" rtlCol="0">
            <a:spAutoFit/>
          </a:bodyPr>
          <a:lstStyle/>
          <a:p>
            <a:r>
              <a:rPr lang="en-US" b="1" dirty="0"/>
              <a:t>5</a:t>
            </a:r>
          </a:p>
        </p:txBody>
      </p:sp>
      <p:sp>
        <p:nvSpPr>
          <p:cNvPr id="57" name="TextBox 56">
            <a:extLst>
              <a:ext uri="{FF2B5EF4-FFF2-40B4-BE49-F238E27FC236}">
                <a16:creationId xmlns:a16="http://schemas.microsoft.com/office/drawing/2014/main" id="{390EB76B-D79E-2C88-185D-73F4A1891BD5}"/>
              </a:ext>
            </a:extLst>
          </p:cNvPr>
          <p:cNvSpPr txBox="1"/>
          <p:nvPr/>
        </p:nvSpPr>
        <p:spPr>
          <a:xfrm>
            <a:off x="3439328" y="1066850"/>
            <a:ext cx="441795" cy="369332"/>
          </a:xfrm>
          <a:prstGeom prst="rect">
            <a:avLst/>
          </a:prstGeom>
          <a:noFill/>
        </p:spPr>
        <p:txBody>
          <a:bodyPr wrap="square" rtlCol="0">
            <a:spAutoFit/>
          </a:bodyPr>
          <a:lstStyle/>
          <a:p>
            <a:r>
              <a:rPr lang="en-US" b="1" dirty="0"/>
              <a:t>6</a:t>
            </a:r>
          </a:p>
        </p:txBody>
      </p:sp>
      <p:sp>
        <p:nvSpPr>
          <p:cNvPr id="58" name="TextBox 57">
            <a:extLst>
              <a:ext uri="{FF2B5EF4-FFF2-40B4-BE49-F238E27FC236}">
                <a16:creationId xmlns:a16="http://schemas.microsoft.com/office/drawing/2014/main" id="{85BEF218-95BC-C47D-C2AE-4ABF889597F9}"/>
              </a:ext>
            </a:extLst>
          </p:cNvPr>
          <p:cNvSpPr txBox="1"/>
          <p:nvPr/>
        </p:nvSpPr>
        <p:spPr>
          <a:xfrm>
            <a:off x="917037" y="3210578"/>
            <a:ext cx="559951" cy="369332"/>
          </a:xfrm>
          <a:prstGeom prst="rect">
            <a:avLst/>
          </a:prstGeom>
          <a:noFill/>
        </p:spPr>
        <p:txBody>
          <a:bodyPr wrap="square" rtlCol="0">
            <a:spAutoFit/>
          </a:bodyPr>
          <a:lstStyle/>
          <a:p>
            <a:r>
              <a:rPr lang="en-US" b="1" dirty="0"/>
              <a:t>7</a:t>
            </a:r>
          </a:p>
        </p:txBody>
      </p:sp>
      <p:sp>
        <p:nvSpPr>
          <p:cNvPr id="59" name="TextBox 58">
            <a:extLst>
              <a:ext uri="{FF2B5EF4-FFF2-40B4-BE49-F238E27FC236}">
                <a16:creationId xmlns:a16="http://schemas.microsoft.com/office/drawing/2014/main" id="{24C60073-02E7-BBB2-92EF-8ED091F48275}"/>
              </a:ext>
            </a:extLst>
          </p:cNvPr>
          <p:cNvSpPr txBox="1"/>
          <p:nvPr/>
        </p:nvSpPr>
        <p:spPr>
          <a:xfrm>
            <a:off x="1715295" y="2983838"/>
            <a:ext cx="468861" cy="369332"/>
          </a:xfrm>
          <a:prstGeom prst="rect">
            <a:avLst/>
          </a:prstGeom>
          <a:noFill/>
        </p:spPr>
        <p:txBody>
          <a:bodyPr wrap="square" rtlCol="0">
            <a:spAutoFit/>
          </a:bodyPr>
          <a:lstStyle/>
          <a:p>
            <a:r>
              <a:rPr lang="en-US" b="1" dirty="0"/>
              <a:t>8</a:t>
            </a:r>
          </a:p>
        </p:txBody>
      </p:sp>
      <p:sp>
        <p:nvSpPr>
          <p:cNvPr id="60" name="TextBox 59">
            <a:extLst>
              <a:ext uri="{FF2B5EF4-FFF2-40B4-BE49-F238E27FC236}">
                <a16:creationId xmlns:a16="http://schemas.microsoft.com/office/drawing/2014/main" id="{881E8E72-1782-D5BA-A932-BB98BA3209F0}"/>
              </a:ext>
            </a:extLst>
          </p:cNvPr>
          <p:cNvSpPr txBox="1"/>
          <p:nvPr/>
        </p:nvSpPr>
        <p:spPr>
          <a:xfrm>
            <a:off x="3053667" y="2826252"/>
            <a:ext cx="599461" cy="369332"/>
          </a:xfrm>
          <a:prstGeom prst="rect">
            <a:avLst/>
          </a:prstGeom>
          <a:noFill/>
        </p:spPr>
        <p:txBody>
          <a:bodyPr wrap="square" rtlCol="0">
            <a:spAutoFit/>
          </a:bodyPr>
          <a:lstStyle/>
          <a:p>
            <a:r>
              <a:rPr lang="en-US" b="1" dirty="0"/>
              <a:t>9</a:t>
            </a:r>
          </a:p>
        </p:txBody>
      </p:sp>
      <p:sp>
        <p:nvSpPr>
          <p:cNvPr id="61" name="TextBox 60">
            <a:extLst>
              <a:ext uri="{FF2B5EF4-FFF2-40B4-BE49-F238E27FC236}">
                <a16:creationId xmlns:a16="http://schemas.microsoft.com/office/drawing/2014/main" id="{413BC458-7C43-9464-9223-D3A672951425}"/>
              </a:ext>
            </a:extLst>
          </p:cNvPr>
          <p:cNvSpPr txBox="1"/>
          <p:nvPr/>
        </p:nvSpPr>
        <p:spPr>
          <a:xfrm>
            <a:off x="4544358" y="3210952"/>
            <a:ext cx="627324" cy="369332"/>
          </a:xfrm>
          <a:prstGeom prst="rect">
            <a:avLst/>
          </a:prstGeom>
          <a:noFill/>
        </p:spPr>
        <p:txBody>
          <a:bodyPr wrap="square" rtlCol="0">
            <a:spAutoFit/>
          </a:bodyPr>
          <a:lstStyle/>
          <a:p>
            <a:r>
              <a:rPr lang="en-US" b="1" dirty="0">
                <a:highlight>
                  <a:srgbClr val="00FF00"/>
                </a:highlight>
              </a:rPr>
              <a:t>10</a:t>
            </a:r>
          </a:p>
        </p:txBody>
      </p:sp>
    </p:spTree>
    <p:extLst>
      <p:ext uri="{BB962C8B-B14F-4D97-AF65-F5344CB8AC3E}">
        <p14:creationId xmlns:p14="http://schemas.microsoft.com/office/powerpoint/2010/main" val="141994160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mediacall" presetSubtype="0" fill="hold" nodeType="clickEffect">
                                  <p:stCondLst>
                                    <p:cond delay="0"/>
                                  </p:stCondLst>
                                  <p:childTnLst>
                                    <p:cmd type="call" cmd="playFrom(0.0)">
                                      <p:cBhvr>
                                        <p:cTn id="6" dur="15167" fill="hold"/>
                                        <p:tgtEl>
                                          <p:spTgt spid="13"/>
                                        </p:tgtEl>
                                      </p:cBhvr>
                                    </p:cmd>
                                  </p:childTnLst>
                                </p:cTn>
                              </p:par>
                            </p:childTnLst>
                          </p:cTn>
                        </p:par>
                      </p:childTnLst>
                    </p:cTn>
                  </p:par>
                </p:childTnLst>
              </p:cTn>
              <p:prevCondLst>
                <p:cond evt="onPrev" delay="0">
                  <p:tgtEl>
                    <p:sldTgt/>
                  </p:tgtEl>
                </p:cond>
              </p:prevCondLst>
              <p:nextCondLst>
                <p:cond evt="onNext" delay="0">
                  <p:tgtEl>
                    <p:sldTgt/>
                  </p:tgtEl>
                </p:cond>
              </p:nextCondLst>
            </p:seq>
            <p:video>
              <p:cMediaNode vol="80000">
                <p:cTn id="7" fill="hold" display="0">
                  <p:stCondLst>
                    <p:cond delay="indefinite"/>
                  </p:stCondLst>
                </p:cTn>
                <p:tgtEl>
                  <p:spTgt spid="13"/>
                </p:tgtEl>
              </p:cMediaNode>
            </p:video>
            <p:seq concurrent="1" nextAc="seek">
              <p:cTn id="8" restart="whenNotActive" fill="hold" evtFilter="cancelBubble" nodeType="interactiveSeq">
                <p:stCondLst>
                  <p:cond evt="onClick" delay="0">
                    <p:tgtEl>
                      <p:spTgt spid="13"/>
                    </p:tgtEl>
                  </p:cond>
                </p:stCondLst>
                <p:endSync evt="end" delay="0">
                  <p:rtn val="all"/>
                </p:endSync>
                <p:childTnLst>
                  <p:par>
                    <p:cTn id="9" fill="hold">
                      <p:stCondLst>
                        <p:cond delay="0"/>
                      </p:stCondLst>
                      <p:childTnLst>
                        <p:par>
                          <p:cTn id="10" fill="hold">
                            <p:stCondLst>
                              <p:cond delay="0"/>
                            </p:stCondLst>
                            <p:childTnLst>
                              <p:par>
                                <p:cTn id="11" presetID="2" presetClass="mediacall" presetSubtype="0" fill="hold" nodeType="clickEffect">
                                  <p:stCondLst>
                                    <p:cond delay="0"/>
                                  </p:stCondLst>
                                  <p:childTnLst>
                                    <p:cmd type="call" cmd="togglePause">
                                      <p:cBhvr>
                                        <p:cTn id="12" dur="1" fill="hold"/>
                                        <p:tgtEl>
                                          <p:spTgt spid="13"/>
                                        </p:tgtEl>
                                      </p:cBhvr>
                                    </p:cmd>
                                  </p:childTnLst>
                                </p:cTn>
                              </p:par>
                            </p:childTnLst>
                          </p:cTn>
                        </p:par>
                      </p:childTnLst>
                    </p:cTn>
                  </p:par>
                </p:childTnLst>
              </p:cTn>
              <p:nextCondLst>
                <p:cond evt="onClick" delay="0">
                  <p:tgtEl>
                    <p:spTgt spid="13"/>
                  </p:tgtEl>
                </p:cond>
              </p:nextCondLst>
            </p:seq>
          </p:childTnLst>
        </p:cTn>
      </p:par>
    </p:tnLst>
  </p:timing>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F3391674-2520-7DF5-E533-1A175C4D6768}"/>
              </a:ext>
            </a:extLst>
          </p:cNvPr>
          <p:cNvPicPr>
            <a:picLocks noChangeAspect="1"/>
          </p:cNvPicPr>
          <p:nvPr/>
        </p:nvPicPr>
        <p:blipFill>
          <a:blip r:embed="rId4"/>
          <a:stretch>
            <a:fillRect/>
          </a:stretch>
        </p:blipFill>
        <p:spPr>
          <a:xfrm>
            <a:off x="635314" y="491354"/>
            <a:ext cx="4934639" cy="5029902"/>
          </a:xfrm>
          <a:prstGeom prst="rect">
            <a:avLst/>
          </a:prstGeom>
        </p:spPr>
      </p:pic>
      <p:sp>
        <p:nvSpPr>
          <p:cNvPr id="4" name="TextBox 3">
            <a:extLst>
              <a:ext uri="{FF2B5EF4-FFF2-40B4-BE49-F238E27FC236}">
                <a16:creationId xmlns:a16="http://schemas.microsoft.com/office/drawing/2014/main" id="{17072A6D-40F9-05D5-1141-24198A5EF848}"/>
              </a:ext>
            </a:extLst>
          </p:cNvPr>
          <p:cNvSpPr txBox="1"/>
          <p:nvPr/>
        </p:nvSpPr>
        <p:spPr>
          <a:xfrm>
            <a:off x="103038" y="5631665"/>
            <a:ext cx="5666942" cy="1220512"/>
          </a:xfrm>
          <a:prstGeom prst="rect">
            <a:avLst/>
          </a:prstGeom>
          <a:noFill/>
        </p:spPr>
        <p:txBody>
          <a:bodyPr wrap="square" numCol="3">
            <a:spAutoFit/>
          </a:bodyPr>
          <a:lstStyle/>
          <a:p>
            <a:r>
              <a:rPr lang="en-US" sz="2400" dirty="0"/>
              <a:t>Kor: </a:t>
            </a:r>
            <a:r>
              <a:rPr lang="en-US" sz="2400" b="1" dirty="0"/>
              <a:t>po</a:t>
            </a:r>
          </a:p>
          <a:p>
            <a:r>
              <a:rPr lang="en-US" sz="2400" dirty="0"/>
              <a:t>Jap: </a:t>
            </a:r>
            <a:r>
              <a:rPr lang="en-US" sz="2400" b="1" dirty="0"/>
              <a:t>fu</a:t>
            </a:r>
          </a:p>
          <a:p>
            <a:endParaRPr lang="en-US" sz="2400" dirty="0"/>
          </a:p>
          <a:p>
            <a:r>
              <a:rPr lang="en-US" sz="2400" dirty="0"/>
              <a:t>Viet: </a:t>
            </a:r>
            <a:r>
              <a:rPr lang="en-US" sz="2400" b="1" i="0" dirty="0">
                <a:solidFill>
                  <a:srgbClr val="353535"/>
                </a:solidFill>
                <a:effectLst/>
                <a:latin typeface="-apple-system"/>
              </a:rPr>
              <a:t>bố</a:t>
            </a:r>
            <a:r>
              <a:rPr lang="vi-VN" sz="2400" b="1" dirty="0">
                <a:latin typeface="Aptos" panose="020B0004020202020204" pitchFamily="34" charset="0"/>
              </a:rPr>
              <a:t>  </a:t>
            </a:r>
            <a:endParaRPr lang="en-US" sz="2400" b="1" dirty="0">
              <a:latin typeface="Aptos" panose="020B0004020202020204" pitchFamily="34" charset="0"/>
            </a:endParaRPr>
          </a:p>
          <a:p>
            <a:r>
              <a:rPr lang="en-US" sz="2400" dirty="0"/>
              <a:t>Man: </a:t>
            </a:r>
            <a:r>
              <a:rPr lang="en-US" sz="2400" b="1" i="0" dirty="0">
                <a:solidFill>
                  <a:srgbClr val="353535"/>
                </a:solidFill>
                <a:effectLst/>
                <a:latin typeface="-apple-system"/>
              </a:rPr>
              <a:t>bù</a:t>
            </a:r>
            <a:endParaRPr lang="en-US" sz="2400" b="1" dirty="0"/>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24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      </a:t>
            </a:r>
            <a:endParaRPr kumimoji="0" lang="en-US" altLang="zh-TW" sz="24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24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        恐 </a:t>
            </a:r>
            <a:r>
              <a:rPr kumimoji="0" lang="zh-TW" altLang="en-US" sz="2400" b="1" i="0" u="none" strike="noStrike" kern="1200" cap="none" spc="0" normalizeH="0" baseline="0" noProof="0" dirty="0">
                <a:ln>
                  <a:noFill/>
                </a:ln>
                <a:solidFill>
                  <a:prstClr val="black"/>
                </a:solidFill>
                <a:effectLst/>
                <a:highlight>
                  <a:srgbClr val="00FF00"/>
                </a:highlight>
                <a:uLnTx/>
                <a:uFillTx/>
                <a:latin typeface="DengXian" panose="02010600030101010101" pitchFamily="2" charset="-122"/>
                <a:ea typeface="DengXian" panose="02010600030101010101" pitchFamily="2" charset="-122"/>
                <a:cs typeface="+mn-cs"/>
              </a:rPr>
              <a:t>怖</a:t>
            </a:r>
            <a:endParaRPr kumimoji="0" lang="en-US" altLang="zh-TW" sz="2400" b="1" i="0" u="none" strike="noStrike" kern="1200" cap="none" spc="0" normalizeH="0" baseline="0" noProof="0" dirty="0">
              <a:ln>
                <a:noFill/>
              </a:ln>
              <a:solidFill>
                <a:prstClr val="black"/>
              </a:solidFill>
              <a:effectLst/>
              <a:highlight>
                <a:srgbClr val="00FF00"/>
              </a:highlight>
              <a:uLnTx/>
              <a:uFillTx/>
              <a:latin typeface="DengXian" panose="02010600030101010101" pitchFamily="2" charset="-122"/>
              <a:ea typeface="DengXian"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altLang="zh-TW" sz="2400" b="1" dirty="0">
                <a:solidFill>
                  <a:prstClr val="black"/>
                </a:solidFill>
                <a:latin typeface="DengXian" panose="02010600030101010101" pitchFamily="2" charset="-122"/>
                <a:ea typeface="DengXian" panose="02010600030101010101" pitchFamily="2" charset="-122"/>
              </a:rPr>
              <a:t>   </a:t>
            </a:r>
            <a:r>
              <a:rPr kumimoji="0" lang="en-US" altLang="zh-TW" sz="14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gong-</a:t>
            </a:r>
            <a:r>
              <a:rPr kumimoji="0" lang="en-US" altLang="zh-TW" sz="1400" b="1" i="0" u="none" strike="noStrike" kern="1200" cap="none" spc="0" normalizeH="0" baseline="0" noProof="0" dirty="0">
                <a:ln>
                  <a:noFill/>
                </a:ln>
                <a:solidFill>
                  <a:prstClr val="black"/>
                </a:solidFill>
                <a:effectLst/>
                <a:highlight>
                  <a:srgbClr val="00FF00"/>
                </a:highlight>
                <a:uLnTx/>
                <a:uFillTx/>
                <a:latin typeface="DengXian" panose="02010600030101010101" pitchFamily="2" charset="-122"/>
                <a:ea typeface="DengXian" panose="02010600030101010101" pitchFamily="2" charset="-122"/>
                <a:cs typeface="+mn-cs"/>
              </a:rPr>
              <a:t>po</a:t>
            </a:r>
            <a:r>
              <a:rPr kumimoji="0" lang="en-US" altLang="zh-TW" sz="14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 = fear</a:t>
            </a:r>
            <a:endParaRPr kumimoji="0" lang="en-US" altLang="zh-TW" sz="1400" b="1" i="0" u="none" strike="noStrike" kern="1200" cap="none" spc="0" normalizeH="0" baseline="0" noProof="0" dirty="0">
              <a:ln>
                <a:noFill/>
              </a:ln>
              <a:solidFill>
                <a:prstClr val="black"/>
              </a:solidFill>
              <a:effectLst/>
              <a:highlight>
                <a:srgbClr val="00FF00"/>
              </a:highlight>
              <a:uLnTx/>
              <a:uFillTx/>
              <a:latin typeface="DengXian" panose="02010600030101010101" pitchFamily="2" charset="-122"/>
              <a:ea typeface="DengXian" panose="02010600030101010101" pitchFamily="2" charset="-122"/>
              <a:cs typeface="+mn-cs"/>
            </a:endParaRPr>
          </a:p>
        </p:txBody>
      </p:sp>
      <p:sp>
        <p:nvSpPr>
          <p:cNvPr id="5" name="TextBox 4">
            <a:extLst>
              <a:ext uri="{FF2B5EF4-FFF2-40B4-BE49-F238E27FC236}">
                <a16:creationId xmlns:a16="http://schemas.microsoft.com/office/drawing/2014/main" id="{DCFACA85-36B5-C41E-E5E7-3CC2CCB05460}"/>
              </a:ext>
            </a:extLst>
          </p:cNvPr>
          <p:cNvSpPr txBox="1"/>
          <p:nvPr/>
        </p:nvSpPr>
        <p:spPr>
          <a:xfrm>
            <a:off x="7810267" y="135839"/>
            <a:ext cx="4224760" cy="369332"/>
          </a:xfrm>
          <a:prstGeom prst="rect">
            <a:avLst/>
          </a:prstGeom>
          <a:noFill/>
        </p:spPr>
        <p:txBody>
          <a:bodyPr wrap="square" rtlCol="0">
            <a:spAutoFit/>
          </a:bodyPr>
          <a:lstStyle/>
          <a:p>
            <a:r>
              <a:rPr lang="zh-TW" altLang="en-US" b="1" dirty="0">
                <a:latin typeface="DengXian" panose="02010600030101010101" pitchFamily="2" charset="-122"/>
                <a:ea typeface="DengXian" panose="02010600030101010101" pitchFamily="2" charset="-122"/>
              </a:rPr>
              <a:t>無 罣 礙 故 無 有 恐 </a:t>
            </a:r>
            <a:r>
              <a:rPr lang="zh-TW" altLang="en-US" b="1" dirty="0">
                <a:highlight>
                  <a:srgbClr val="00FFFF"/>
                </a:highlight>
                <a:latin typeface="DengXian" panose="02010600030101010101" pitchFamily="2" charset="-122"/>
                <a:ea typeface="DengXian" panose="02010600030101010101" pitchFamily="2" charset="-122"/>
              </a:rPr>
              <a:t>怖</a:t>
            </a:r>
            <a:r>
              <a:rPr lang="zh-TW" altLang="en-US" b="1" dirty="0">
                <a:latin typeface="DengXian" panose="02010600030101010101" pitchFamily="2" charset="-122"/>
                <a:ea typeface="DengXian" panose="02010600030101010101" pitchFamily="2" charset="-122"/>
              </a:rPr>
              <a:t>      </a:t>
            </a:r>
            <a:r>
              <a:rPr lang="en-US" altLang="zh-TW" b="1" dirty="0">
                <a:solidFill>
                  <a:srgbClr val="FF0000"/>
                </a:solidFill>
                <a:latin typeface="DengXian" panose="02010600030101010101" pitchFamily="2" charset="-122"/>
                <a:ea typeface="DengXian" panose="02010600030101010101" pitchFamily="2" charset="-122"/>
              </a:rPr>
              <a:t>19</a:t>
            </a:r>
            <a:endParaRPr lang="en-US" b="1" dirty="0">
              <a:solidFill>
                <a:srgbClr val="FF0000"/>
              </a:solidFill>
              <a:ea typeface="DengXian" panose="02010600030101010101" pitchFamily="2" charset="-122"/>
            </a:endParaRPr>
          </a:p>
        </p:txBody>
      </p:sp>
      <p:sp>
        <p:nvSpPr>
          <p:cNvPr id="6" name="Rectangle 5">
            <a:extLst>
              <a:ext uri="{FF2B5EF4-FFF2-40B4-BE49-F238E27FC236}">
                <a16:creationId xmlns:a16="http://schemas.microsoft.com/office/drawing/2014/main" id="{E422253F-A423-F2D5-4FB3-5C57A6256A92}"/>
              </a:ext>
            </a:extLst>
          </p:cNvPr>
          <p:cNvSpPr/>
          <p:nvPr/>
        </p:nvSpPr>
        <p:spPr>
          <a:xfrm>
            <a:off x="7407348" y="135839"/>
            <a:ext cx="4054549" cy="369332"/>
          </a:xfrm>
          <a:prstGeom prst="rect">
            <a:avLst/>
          </a:prstGeom>
          <a:no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Rectangle 6">
            <a:extLst>
              <a:ext uri="{FF2B5EF4-FFF2-40B4-BE49-F238E27FC236}">
                <a16:creationId xmlns:a16="http://schemas.microsoft.com/office/drawing/2014/main" id="{018B3A41-727D-7468-7FDC-4B76438CB64B}"/>
              </a:ext>
            </a:extLst>
          </p:cNvPr>
          <p:cNvSpPr/>
          <p:nvPr/>
        </p:nvSpPr>
        <p:spPr>
          <a:xfrm>
            <a:off x="103038" y="5631665"/>
            <a:ext cx="5666942" cy="853441"/>
          </a:xfrm>
          <a:prstGeom prst="rect">
            <a:avLst/>
          </a:prstGeom>
          <a:noFill/>
          <a:ln w="5715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Oval 7">
            <a:extLst>
              <a:ext uri="{FF2B5EF4-FFF2-40B4-BE49-F238E27FC236}">
                <a16:creationId xmlns:a16="http://schemas.microsoft.com/office/drawing/2014/main" id="{F221289A-66D5-AA2E-CB61-67E0D8B0FE30}"/>
              </a:ext>
            </a:extLst>
          </p:cNvPr>
          <p:cNvSpPr/>
          <p:nvPr/>
        </p:nvSpPr>
        <p:spPr>
          <a:xfrm>
            <a:off x="5556310" y="579788"/>
            <a:ext cx="771625" cy="771625"/>
          </a:xfrm>
          <a:prstGeom prst="ellipse">
            <a:avLst/>
          </a:prstGeom>
          <a:solidFill>
            <a:srgbClr val="FFFF00"/>
          </a:solidFill>
          <a:ln w="38100">
            <a:solidFill>
              <a:srgbClr val="7030A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TextBox 8">
            <a:extLst>
              <a:ext uri="{FF2B5EF4-FFF2-40B4-BE49-F238E27FC236}">
                <a16:creationId xmlns:a16="http://schemas.microsoft.com/office/drawing/2014/main" id="{4F7B7EB9-C4B4-C34E-7AE0-20E48DD81DA6}"/>
              </a:ext>
            </a:extLst>
          </p:cNvPr>
          <p:cNvSpPr txBox="1"/>
          <p:nvPr/>
        </p:nvSpPr>
        <p:spPr>
          <a:xfrm>
            <a:off x="5648344" y="697518"/>
            <a:ext cx="601347" cy="523220"/>
          </a:xfrm>
          <a:prstGeom prst="rect">
            <a:avLst/>
          </a:prstGeom>
          <a:noFill/>
        </p:spPr>
        <p:txBody>
          <a:bodyPr wrap="square" rtlCol="0">
            <a:spAutoFit/>
          </a:bodyPr>
          <a:lstStyle/>
          <a:p>
            <a:r>
              <a:rPr lang="en-US" sz="2800" b="1" dirty="0"/>
              <a:t>86</a:t>
            </a:r>
          </a:p>
        </p:txBody>
      </p:sp>
      <p:sp>
        <p:nvSpPr>
          <p:cNvPr id="10" name="TextBox 9">
            <a:extLst>
              <a:ext uri="{FF2B5EF4-FFF2-40B4-BE49-F238E27FC236}">
                <a16:creationId xmlns:a16="http://schemas.microsoft.com/office/drawing/2014/main" id="{52C651C7-DA2C-91C4-D7F2-90006E3EC340}"/>
              </a:ext>
            </a:extLst>
          </p:cNvPr>
          <p:cNvSpPr txBox="1"/>
          <p:nvPr/>
        </p:nvSpPr>
        <p:spPr>
          <a:xfrm>
            <a:off x="5926966" y="5622133"/>
            <a:ext cx="6265034" cy="1169551"/>
          </a:xfrm>
          <a:prstGeom prst="rect">
            <a:avLst/>
          </a:prstGeom>
          <a:noFill/>
        </p:spPr>
        <p:txBody>
          <a:bodyPr wrap="square" numCol="3">
            <a:spAutoFit/>
          </a:bodyPr>
          <a:lstStyle/>
          <a:p>
            <a:r>
              <a:rPr lang="en-US" altLang="ja-JP" sz="1400" dirty="0">
                <a:ea typeface="DengXian" panose="02010600030101010101" pitchFamily="2" charset="-122"/>
              </a:rPr>
              <a:t>• </a:t>
            </a:r>
            <a:r>
              <a:rPr lang="en-US" altLang="zh-TW" sz="1400" dirty="0"/>
              <a:t>Hanja: </a:t>
            </a:r>
            <a:r>
              <a:rPr lang="zh-TW" altLang="en-US" sz="1400" b="1" dirty="0">
                <a:ea typeface="DengXian" panose="02010600030101010101" pitchFamily="2" charset="-122"/>
              </a:rPr>
              <a:t> </a:t>
            </a:r>
            <a:r>
              <a:rPr lang="zh-TW" altLang="en-US" sz="1400" dirty="0">
                <a:ea typeface="DengXian" panose="02010600030101010101" pitchFamily="2" charset="-122"/>
              </a:rPr>
              <a:t>怖       </a:t>
            </a:r>
            <a:endParaRPr lang="en-US" altLang="zh-TW" sz="1400" dirty="0">
              <a:ea typeface="DengXian" panose="02010600030101010101" pitchFamily="2" charset="-122"/>
            </a:endParaRPr>
          </a:p>
          <a:p>
            <a:r>
              <a:rPr lang="en-US" altLang="zh-TW" sz="1400" dirty="0">
                <a:ea typeface="DengXian" panose="02010600030101010101" pitchFamily="2" charset="-122"/>
              </a:rPr>
              <a:t>• Korean: po (</a:t>
            </a:r>
            <a:r>
              <a:rPr lang="ko-KR" altLang="en-US" sz="1400" dirty="0">
                <a:latin typeface="+mn-ea"/>
              </a:rPr>
              <a:t>포</a:t>
            </a:r>
            <a:r>
              <a:rPr lang="en-US" altLang="ko-KR" sz="1400" dirty="0">
                <a:ea typeface="DengXian" panose="02010600030101010101" pitchFamily="2" charset="-122"/>
              </a:rPr>
              <a:t>)       </a:t>
            </a:r>
          </a:p>
          <a:p>
            <a:r>
              <a:rPr lang="en-US" altLang="ko-KR" sz="1400" dirty="0">
                <a:ea typeface="DengXian" panose="02010600030101010101" pitchFamily="2" charset="-122"/>
              </a:rPr>
              <a:t>• </a:t>
            </a:r>
            <a:r>
              <a:rPr lang="en-US" altLang="zh-TW" sz="1400" dirty="0">
                <a:ea typeface="DengXian" panose="02010600030101010101" pitchFamily="2" charset="-122"/>
              </a:rPr>
              <a:t>strokes: 8      </a:t>
            </a:r>
          </a:p>
          <a:p>
            <a:r>
              <a:rPr lang="en-US" altLang="zh-TW" sz="1400" dirty="0">
                <a:ea typeface="DengXian" panose="02010600030101010101" pitchFamily="2" charset="-122"/>
              </a:rPr>
              <a:t> radical: 61+5 (</a:t>
            </a:r>
            <a:r>
              <a:rPr lang="zh-TW" altLang="en-US" sz="1400" dirty="0">
                <a:ea typeface="DengXian" panose="02010600030101010101" pitchFamily="2" charset="-122"/>
              </a:rPr>
              <a:t>心</a:t>
            </a:r>
            <a:r>
              <a:rPr lang="en-US" altLang="zh-TW" sz="1400" dirty="0">
                <a:ea typeface="DengXian" panose="02010600030101010101" pitchFamily="2" charset="-122"/>
              </a:rPr>
              <a:t>, </a:t>
            </a:r>
            <a:r>
              <a:rPr lang="zh-TW" altLang="en-US" sz="1400" dirty="0">
                <a:ea typeface="DengXian" panose="02010600030101010101" pitchFamily="2" charset="-122"/>
              </a:rPr>
              <a:t>忄</a:t>
            </a:r>
            <a:r>
              <a:rPr lang="en-US" altLang="zh-TW" sz="1400" dirty="0">
                <a:ea typeface="DengXian" panose="02010600030101010101" pitchFamily="2" charset="-122"/>
              </a:rPr>
              <a:t>)</a:t>
            </a:r>
          </a:p>
          <a:p>
            <a:r>
              <a:rPr lang="en-US" altLang="zh-TW" sz="1400" dirty="0">
                <a:ea typeface="DengXian" panose="02010600030101010101" pitchFamily="2" charset="-122"/>
              </a:rPr>
              <a:t>• Japanese: fu, </a:t>
            </a:r>
            <a:r>
              <a:rPr lang="ja-JP" altLang="en-US" sz="1400" dirty="0">
                <a:ea typeface="DengXian" panose="02010600030101010101" pitchFamily="2" charset="-122"/>
              </a:rPr>
              <a:t>ふ </a:t>
            </a:r>
            <a:endParaRPr lang="en-US" altLang="ja-JP" sz="1400" dirty="0">
              <a:ea typeface="DengXian" panose="02010600030101010101" pitchFamily="2" charset="-122"/>
            </a:endParaRPr>
          </a:p>
          <a:p>
            <a:r>
              <a:rPr lang="en-US" altLang="ja-JP" sz="1400" dirty="0">
                <a:ea typeface="DengXian" panose="02010600030101010101" pitchFamily="2" charset="-122"/>
              </a:rPr>
              <a:t>(</a:t>
            </a:r>
            <a:r>
              <a:rPr lang="en-US" altLang="zh-TW" sz="1400" dirty="0" err="1">
                <a:ea typeface="DengXian" panose="02010600030101010101" pitchFamily="2" charset="-122"/>
              </a:rPr>
              <a:t>kun</a:t>
            </a:r>
            <a:r>
              <a:rPr lang="en-US" altLang="zh-TW" sz="1400" dirty="0">
                <a:ea typeface="DengXian" panose="02010600030101010101" pitchFamily="2" charset="-122"/>
              </a:rPr>
              <a:t>: </a:t>
            </a:r>
            <a:r>
              <a:rPr lang="en-US" altLang="zh-TW" sz="1400" dirty="0" err="1">
                <a:ea typeface="DengXian" panose="02010600030101010101" pitchFamily="2" charset="-122"/>
              </a:rPr>
              <a:t>kowai</a:t>
            </a:r>
            <a:r>
              <a:rPr lang="en-US" altLang="zh-TW" sz="1400" dirty="0">
                <a:ea typeface="DengXian" panose="02010600030101010101" pitchFamily="2" charset="-122"/>
              </a:rPr>
              <a:t>, </a:t>
            </a:r>
            <a:r>
              <a:rPr lang="ja-JP" altLang="en-US" sz="1400" dirty="0">
                <a:ea typeface="DengXian" panose="02010600030101010101" pitchFamily="2" charset="-122"/>
              </a:rPr>
              <a:t>こわい</a:t>
            </a:r>
            <a:r>
              <a:rPr lang="en-US" altLang="ja-JP" sz="1400" dirty="0">
                <a:ea typeface="DengXian" panose="02010600030101010101" pitchFamily="2" charset="-122"/>
              </a:rPr>
              <a:t>)     </a:t>
            </a:r>
          </a:p>
          <a:p>
            <a:r>
              <a:rPr lang="en-US" altLang="ja-JP" sz="1400" dirty="0">
                <a:ea typeface="DengXian" panose="02010600030101010101" pitchFamily="2" charset="-122"/>
              </a:rPr>
              <a:t>• </a:t>
            </a:r>
            <a:r>
              <a:rPr lang="en-US" altLang="zh-TW" sz="1400" dirty="0">
                <a:ea typeface="DengXian" panose="02010600030101010101" pitchFamily="2" charset="-122"/>
              </a:rPr>
              <a:t>JLPT: N3</a:t>
            </a:r>
          </a:p>
          <a:p>
            <a:r>
              <a:rPr lang="en-US" altLang="zh-TW" sz="1400" dirty="0">
                <a:ea typeface="DengXian" panose="02010600030101010101" pitchFamily="2" charset="-122"/>
              </a:rPr>
              <a:t>• meaning: </a:t>
            </a:r>
            <a:r>
              <a:rPr lang="en-US" altLang="zh-TW" sz="1300" dirty="0">
                <a:ea typeface="DengXian" panose="02010600030101010101" pitchFamily="2" charset="-122"/>
              </a:rPr>
              <a:t>terror; </a:t>
            </a:r>
          </a:p>
          <a:p>
            <a:r>
              <a:rPr lang="en-US" altLang="zh-TW" sz="1300" dirty="0">
                <a:ea typeface="DengXian" panose="02010600030101010101" pitchFamily="2" charset="-122"/>
              </a:rPr>
              <a:t>terrified; afraid; frightened</a:t>
            </a:r>
          </a:p>
          <a:p>
            <a:r>
              <a:rPr lang="en-US" altLang="zh-TW" sz="1400" dirty="0">
                <a:ea typeface="DengXian" panose="02010600030101010101" pitchFamily="2" charset="-122"/>
              </a:rPr>
              <a:t>• pinyin: bù</a:t>
            </a:r>
          </a:p>
          <a:p>
            <a:r>
              <a:rPr lang="en-US" altLang="zh-TW" sz="1400" dirty="0">
                <a:ea typeface="DengXian" panose="02010600030101010101" pitchFamily="2" charset="-122"/>
              </a:rPr>
              <a:t>• 1 location: </a:t>
            </a:r>
            <a:r>
              <a:rPr lang="en-US" altLang="zh-TW" sz="1400" dirty="0" err="1">
                <a:ea typeface="DengXian" panose="02010600030101010101" pitchFamily="2" charset="-122"/>
              </a:rPr>
              <a:t>XuanZang</a:t>
            </a:r>
            <a:endParaRPr lang="en-US" altLang="zh-TW" sz="1400" dirty="0">
              <a:ea typeface="DengXian" panose="02010600030101010101" pitchFamily="2" charset="-122"/>
            </a:endParaRPr>
          </a:p>
          <a:p>
            <a:r>
              <a:rPr lang="en-US" altLang="zh-TW" sz="1400" dirty="0">
                <a:ea typeface="DengXian" panose="02010600030101010101" pitchFamily="2" charset="-122"/>
              </a:rPr>
              <a:t>• comp: </a:t>
            </a:r>
            <a:r>
              <a:rPr lang="zh-CN" altLang="en-US" sz="1400" dirty="0">
                <a:latin typeface="+mn-ea"/>
              </a:rPr>
              <a:t>忄 </a:t>
            </a:r>
            <a:r>
              <a:rPr lang="en-US" altLang="zh-CN" sz="1400" dirty="0">
                <a:latin typeface="+mn-ea"/>
              </a:rPr>
              <a:t>+ </a:t>
            </a:r>
            <a:r>
              <a:rPr lang="zh-CN" altLang="en-US" sz="1400" dirty="0">
                <a:latin typeface="+mn-ea"/>
              </a:rPr>
              <a:t>布</a:t>
            </a:r>
            <a:endParaRPr lang="en-US" altLang="zh-CN" sz="1400" dirty="0">
              <a:latin typeface="+mn-ea"/>
            </a:endParaRPr>
          </a:p>
          <a:p>
            <a:r>
              <a:rPr lang="en-US" altLang="zh-TW" sz="1400" dirty="0">
                <a:ea typeface="DengXian" panose="02010600030101010101" pitchFamily="2" charset="-122"/>
              </a:rPr>
              <a:t>• sub:</a:t>
            </a:r>
            <a:r>
              <a:rPr lang="zh-TW" altLang="en-US" sz="1400" dirty="0">
                <a:latin typeface="DengXian" panose="02010600030101010101" pitchFamily="2" charset="-122"/>
                <a:ea typeface="DengXian" panose="02010600030101010101" pitchFamily="2" charset="-122"/>
              </a:rPr>
              <a:t>𠂇巾冂丨丶 </a:t>
            </a:r>
            <a:r>
              <a:rPr lang="en-US" altLang="zh-TW" sz="1400" dirty="0">
                <a:latin typeface="DengXian" panose="02010600030101010101" pitchFamily="2" charset="-122"/>
                <a:ea typeface="DengXian" panose="02010600030101010101" pitchFamily="2" charset="-122"/>
              </a:rPr>
              <a:t> </a:t>
            </a:r>
          </a:p>
          <a:p>
            <a:endParaRPr lang="en-US" sz="1400" dirty="0">
              <a:ea typeface="DengXian" panose="02010600030101010101" pitchFamily="2" charset="-122"/>
            </a:endParaRPr>
          </a:p>
        </p:txBody>
      </p:sp>
      <p:sp>
        <p:nvSpPr>
          <p:cNvPr id="11" name="Rectangle 10">
            <a:extLst>
              <a:ext uri="{FF2B5EF4-FFF2-40B4-BE49-F238E27FC236}">
                <a16:creationId xmlns:a16="http://schemas.microsoft.com/office/drawing/2014/main" id="{C193625F-1CC1-0436-C0FE-1875FFAEFFF3}"/>
              </a:ext>
            </a:extLst>
          </p:cNvPr>
          <p:cNvSpPr/>
          <p:nvPr/>
        </p:nvSpPr>
        <p:spPr>
          <a:xfrm>
            <a:off x="5980901" y="5573826"/>
            <a:ext cx="6108062" cy="1220513"/>
          </a:xfrm>
          <a:prstGeom prst="rect">
            <a:avLst/>
          </a:prstGeom>
          <a:no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2" name="2024_11_12_093652">
            <a:hlinkClick r:id="" action="ppaction://media"/>
            <a:extLst>
              <a:ext uri="{FF2B5EF4-FFF2-40B4-BE49-F238E27FC236}">
                <a16:creationId xmlns:a16="http://schemas.microsoft.com/office/drawing/2014/main" id="{E0FE1D55-B717-9438-A4FC-0762F25B949A}"/>
              </a:ext>
            </a:extLst>
          </p:cNvPr>
          <p:cNvPicPr>
            <a:picLocks noChangeAspect="1"/>
          </p:cNvPicPr>
          <p:nvPr>
            <a:videoFile r:link="rId2"/>
            <p:extLst>
              <p:ext uri="{DAA4B4D4-6D71-4841-9C94-3DE7FCFB9230}">
                <p14:media xmlns:p14="http://schemas.microsoft.com/office/powerpoint/2010/main" r:embed="rId1"/>
              </p:ext>
            </p:extLst>
          </p:nvPr>
        </p:nvPicPr>
        <p:blipFill>
          <a:blip r:embed="rId5"/>
          <a:stretch>
            <a:fillRect/>
          </a:stretch>
        </p:blipFill>
        <p:spPr>
          <a:xfrm>
            <a:off x="6804803" y="553477"/>
            <a:ext cx="4934639" cy="4934639"/>
          </a:xfrm>
          <a:prstGeom prst="rect">
            <a:avLst/>
          </a:prstGeom>
        </p:spPr>
      </p:pic>
      <p:cxnSp>
        <p:nvCxnSpPr>
          <p:cNvPr id="14" name="Straight Arrow Connector 13">
            <a:extLst>
              <a:ext uri="{FF2B5EF4-FFF2-40B4-BE49-F238E27FC236}">
                <a16:creationId xmlns:a16="http://schemas.microsoft.com/office/drawing/2014/main" id="{98A71F12-3B6E-0310-4AFB-65B0F5EB62D4}"/>
              </a:ext>
            </a:extLst>
          </p:cNvPr>
          <p:cNvCxnSpPr/>
          <p:nvPr/>
        </p:nvCxnSpPr>
        <p:spPr>
          <a:xfrm flipH="1">
            <a:off x="974785" y="1966823"/>
            <a:ext cx="189781" cy="897147"/>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16" name="Straight Arrow Connector 15">
            <a:extLst>
              <a:ext uri="{FF2B5EF4-FFF2-40B4-BE49-F238E27FC236}">
                <a16:creationId xmlns:a16="http://schemas.microsoft.com/office/drawing/2014/main" id="{96506634-4133-54B4-D55E-F62B62C3FB8C}"/>
              </a:ext>
            </a:extLst>
          </p:cNvPr>
          <p:cNvCxnSpPr/>
          <p:nvPr/>
        </p:nvCxnSpPr>
        <p:spPr>
          <a:xfrm>
            <a:off x="2096219" y="1915064"/>
            <a:ext cx="293298" cy="57797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18" name="Straight Arrow Connector 17">
            <a:extLst>
              <a:ext uri="{FF2B5EF4-FFF2-40B4-BE49-F238E27FC236}">
                <a16:creationId xmlns:a16="http://schemas.microsoft.com/office/drawing/2014/main" id="{C8CC4F4B-0B65-DDE6-E7DD-8C6A822598C2}"/>
              </a:ext>
            </a:extLst>
          </p:cNvPr>
          <p:cNvCxnSpPr/>
          <p:nvPr/>
        </p:nvCxnSpPr>
        <p:spPr>
          <a:xfrm>
            <a:off x="1678474" y="851253"/>
            <a:ext cx="0" cy="4339086"/>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20" name="Straight Arrow Connector 19">
            <a:extLst>
              <a:ext uri="{FF2B5EF4-FFF2-40B4-BE49-F238E27FC236}">
                <a16:creationId xmlns:a16="http://schemas.microsoft.com/office/drawing/2014/main" id="{A102A58F-9566-E5E7-2E53-7399283F6F2F}"/>
              </a:ext>
            </a:extLst>
          </p:cNvPr>
          <p:cNvCxnSpPr/>
          <p:nvPr/>
        </p:nvCxnSpPr>
        <p:spPr>
          <a:xfrm>
            <a:off x="2485160" y="1604514"/>
            <a:ext cx="2889096" cy="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22" name="Straight Connector 21">
            <a:extLst>
              <a:ext uri="{FF2B5EF4-FFF2-40B4-BE49-F238E27FC236}">
                <a16:creationId xmlns:a16="http://schemas.microsoft.com/office/drawing/2014/main" id="{B6ADE7ED-A44D-ABED-F0C8-5606B572C702}"/>
              </a:ext>
            </a:extLst>
          </p:cNvPr>
          <p:cNvCxnSpPr/>
          <p:nvPr/>
        </p:nvCxnSpPr>
        <p:spPr>
          <a:xfrm flipH="1">
            <a:off x="3243532" y="851253"/>
            <a:ext cx="465826" cy="1434747"/>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24" name="Straight Arrow Connector 23">
            <a:extLst>
              <a:ext uri="{FF2B5EF4-FFF2-40B4-BE49-F238E27FC236}">
                <a16:creationId xmlns:a16="http://schemas.microsoft.com/office/drawing/2014/main" id="{EEDF479A-3354-8AF8-160A-530D91A0D386}"/>
              </a:ext>
            </a:extLst>
          </p:cNvPr>
          <p:cNvCxnSpPr>
            <a:cxnSpLocks/>
          </p:cNvCxnSpPr>
          <p:nvPr/>
        </p:nvCxnSpPr>
        <p:spPr>
          <a:xfrm flipH="1">
            <a:off x="2155343" y="2286000"/>
            <a:ext cx="1088189" cy="1224951"/>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sp>
        <p:nvSpPr>
          <p:cNvPr id="26" name="Rectangle 25">
            <a:extLst>
              <a:ext uri="{FF2B5EF4-FFF2-40B4-BE49-F238E27FC236}">
                <a16:creationId xmlns:a16="http://schemas.microsoft.com/office/drawing/2014/main" id="{9D6E0D35-5517-01EF-67F8-3D51CEBA5C62}"/>
              </a:ext>
            </a:extLst>
          </p:cNvPr>
          <p:cNvSpPr/>
          <p:nvPr/>
        </p:nvSpPr>
        <p:spPr>
          <a:xfrm>
            <a:off x="2786332" y="2570671"/>
            <a:ext cx="388189" cy="783269"/>
          </a:xfrm>
          <a:prstGeom prst="rect">
            <a:avLst/>
          </a:prstGeom>
          <a:solidFill>
            <a:srgbClr val="00B05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Rectangle 26">
            <a:extLst>
              <a:ext uri="{FF2B5EF4-FFF2-40B4-BE49-F238E27FC236}">
                <a16:creationId xmlns:a16="http://schemas.microsoft.com/office/drawing/2014/main" id="{EC201488-8ADE-71BB-69A3-F9F8D61B05D6}"/>
              </a:ext>
            </a:extLst>
          </p:cNvPr>
          <p:cNvSpPr/>
          <p:nvPr/>
        </p:nvSpPr>
        <p:spPr>
          <a:xfrm>
            <a:off x="3053751" y="2570671"/>
            <a:ext cx="597638" cy="224287"/>
          </a:xfrm>
          <a:prstGeom prst="rect">
            <a:avLst/>
          </a:prstGeom>
          <a:solidFill>
            <a:srgbClr val="00B05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29" name="Straight Connector 28">
            <a:extLst>
              <a:ext uri="{FF2B5EF4-FFF2-40B4-BE49-F238E27FC236}">
                <a16:creationId xmlns:a16="http://schemas.microsoft.com/office/drawing/2014/main" id="{CBFB2B9D-5D1A-4070-A173-3D6300B80003}"/>
              </a:ext>
            </a:extLst>
          </p:cNvPr>
          <p:cNvCxnSpPr>
            <a:cxnSpLocks/>
          </p:cNvCxnSpPr>
          <p:nvPr/>
        </p:nvCxnSpPr>
        <p:spPr>
          <a:xfrm flipH="1">
            <a:off x="2794958" y="2570670"/>
            <a:ext cx="776378" cy="0"/>
          </a:xfrm>
          <a:prstGeom prst="line">
            <a:avLst/>
          </a:prstGeom>
          <a:ln w="3175">
            <a:solidFill>
              <a:schemeClr val="tx1"/>
            </a:solidFill>
          </a:ln>
        </p:spPr>
        <p:style>
          <a:lnRef idx="2">
            <a:schemeClr val="accent1"/>
          </a:lnRef>
          <a:fillRef idx="0">
            <a:schemeClr val="accent1"/>
          </a:fillRef>
          <a:effectRef idx="1">
            <a:schemeClr val="accent1"/>
          </a:effectRef>
          <a:fontRef idx="minor">
            <a:schemeClr val="tx1"/>
          </a:fontRef>
        </p:style>
      </p:cxnSp>
      <p:cxnSp>
        <p:nvCxnSpPr>
          <p:cNvPr id="34" name="Straight Connector 33">
            <a:extLst>
              <a:ext uri="{FF2B5EF4-FFF2-40B4-BE49-F238E27FC236}">
                <a16:creationId xmlns:a16="http://schemas.microsoft.com/office/drawing/2014/main" id="{ABE37CCF-97DD-B2DE-9F4B-8D01D31BA6AC}"/>
              </a:ext>
            </a:extLst>
          </p:cNvPr>
          <p:cNvCxnSpPr>
            <a:cxnSpLocks/>
          </p:cNvCxnSpPr>
          <p:nvPr/>
        </p:nvCxnSpPr>
        <p:spPr>
          <a:xfrm flipV="1">
            <a:off x="2777706" y="2570670"/>
            <a:ext cx="8626" cy="783270"/>
          </a:xfrm>
          <a:prstGeom prst="line">
            <a:avLst/>
          </a:prstGeom>
        </p:spPr>
        <p:style>
          <a:lnRef idx="2">
            <a:schemeClr val="accent1"/>
          </a:lnRef>
          <a:fillRef idx="0">
            <a:schemeClr val="accent1"/>
          </a:fillRef>
          <a:effectRef idx="1">
            <a:schemeClr val="accent1"/>
          </a:effectRef>
          <a:fontRef idx="minor">
            <a:schemeClr val="tx1"/>
          </a:fontRef>
        </p:style>
      </p:cxnSp>
      <p:cxnSp>
        <p:nvCxnSpPr>
          <p:cNvPr id="38" name="Straight Arrow Connector 37">
            <a:extLst>
              <a:ext uri="{FF2B5EF4-FFF2-40B4-BE49-F238E27FC236}">
                <a16:creationId xmlns:a16="http://schemas.microsoft.com/office/drawing/2014/main" id="{7AAAD877-50E5-4A99-AB27-122FCF09CB6C}"/>
              </a:ext>
            </a:extLst>
          </p:cNvPr>
          <p:cNvCxnSpPr/>
          <p:nvPr/>
        </p:nvCxnSpPr>
        <p:spPr>
          <a:xfrm>
            <a:off x="2980426" y="2794958"/>
            <a:ext cx="0" cy="1535502"/>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40" name="Straight Connector 39">
            <a:extLst>
              <a:ext uri="{FF2B5EF4-FFF2-40B4-BE49-F238E27FC236}">
                <a16:creationId xmlns:a16="http://schemas.microsoft.com/office/drawing/2014/main" id="{0B1FF183-0CDB-10DB-0784-9C38437398AF}"/>
              </a:ext>
            </a:extLst>
          </p:cNvPr>
          <p:cNvCxnSpPr/>
          <p:nvPr/>
        </p:nvCxnSpPr>
        <p:spPr>
          <a:xfrm>
            <a:off x="3243532" y="2786330"/>
            <a:ext cx="1716657" cy="0"/>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42" name="Straight Connector 41">
            <a:extLst>
              <a:ext uri="{FF2B5EF4-FFF2-40B4-BE49-F238E27FC236}">
                <a16:creationId xmlns:a16="http://schemas.microsoft.com/office/drawing/2014/main" id="{AC28E33B-C209-FC7B-1FD0-01631B8225D2}"/>
              </a:ext>
            </a:extLst>
          </p:cNvPr>
          <p:cNvCxnSpPr/>
          <p:nvPr/>
        </p:nvCxnSpPr>
        <p:spPr>
          <a:xfrm>
            <a:off x="4960189" y="2786330"/>
            <a:ext cx="0" cy="1466491"/>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44" name="Straight Arrow Connector 43">
            <a:extLst>
              <a:ext uri="{FF2B5EF4-FFF2-40B4-BE49-F238E27FC236}">
                <a16:creationId xmlns:a16="http://schemas.microsoft.com/office/drawing/2014/main" id="{171DA64A-2103-FF1D-607C-D1D5B440150C}"/>
              </a:ext>
            </a:extLst>
          </p:cNvPr>
          <p:cNvCxnSpPr/>
          <p:nvPr/>
        </p:nvCxnSpPr>
        <p:spPr>
          <a:xfrm flipH="1">
            <a:off x="4546121" y="4252823"/>
            <a:ext cx="414068" cy="172528"/>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46" name="Straight Arrow Connector 45">
            <a:extLst>
              <a:ext uri="{FF2B5EF4-FFF2-40B4-BE49-F238E27FC236}">
                <a16:creationId xmlns:a16="http://schemas.microsoft.com/office/drawing/2014/main" id="{C0B71CB9-7D4E-1E83-4AB9-BE864BBF1F46}"/>
              </a:ext>
            </a:extLst>
          </p:cNvPr>
          <p:cNvCxnSpPr/>
          <p:nvPr/>
        </p:nvCxnSpPr>
        <p:spPr>
          <a:xfrm>
            <a:off x="3929708" y="2204049"/>
            <a:ext cx="0" cy="298629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sp>
        <p:nvSpPr>
          <p:cNvPr id="47" name="TextBox 46">
            <a:extLst>
              <a:ext uri="{FF2B5EF4-FFF2-40B4-BE49-F238E27FC236}">
                <a16:creationId xmlns:a16="http://schemas.microsoft.com/office/drawing/2014/main" id="{C42C6294-D698-6754-FAF3-3FC2276B9CC7}"/>
              </a:ext>
            </a:extLst>
          </p:cNvPr>
          <p:cNvSpPr txBox="1"/>
          <p:nvPr/>
        </p:nvSpPr>
        <p:spPr>
          <a:xfrm>
            <a:off x="731478" y="1406618"/>
            <a:ext cx="529252" cy="369332"/>
          </a:xfrm>
          <a:prstGeom prst="rect">
            <a:avLst/>
          </a:prstGeom>
          <a:noFill/>
        </p:spPr>
        <p:txBody>
          <a:bodyPr wrap="square" rtlCol="0">
            <a:spAutoFit/>
          </a:bodyPr>
          <a:lstStyle/>
          <a:p>
            <a:r>
              <a:rPr lang="en-US" b="1" dirty="0"/>
              <a:t>1</a:t>
            </a:r>
          </a:p>
        </p:txBody>
      </p:sp>
      <p:sp>
        <p:nvSpPr>
          <p:cNvPr id="48" name="TextBox 47">
            <a:extLst>
              <a:ext uri="{FF2B5EF4-FFF2-40B4-BE49-F238E27FC236}">
                <a16:creationId xmlns:a16="http://schemas.microsoft.com/office/drawing/2014/main" id="{2528AD6A-8EF5-77D3-7AA6-8B80FDC9FF6E}"/>
              </a:ext>
            </a:extLst>
          </p:cNvPr>
          <p:cNvSpPr txBox="1"/>
          <p:nvPr/>
        </p:nvSpPr>
        <p:spPr>
          <a:xfrm>
            <a:off x="2004635" y="1351413"/>
            <a:ext cx="375495" cy="369332"/>
          </a:xfrm>
          <a:prstGeom prst="rect">
            <a:avLst/>
          </a:prstGeom>
          <a:noFill/>
        </p:spPr>
        <p:txBody>
          <a:bodyPr wrap="square" rtlCol="0">
            <a:spAutoFit/>
          </a:bodyPr>
          <a:lstStyle/>
          <a:p>
            <a:r>
              <a:rPr lang="en-US" b="1" dirty="0"/>
              <a:t>2</a:t>
            </a:r>
          </a:p>
        </p:txBody>
      </p:sp>
      <p:sp>
        <p:nvSpPr>
          <p:cNvPr id="49" name="TextBox 48">
            <a:extLst>
              <a:ext uri="{FF2B5EF4-FFF2-40B4-BE49-F238E27FC236}">
                <a16:creationId xmlns:a16="http://schemas.microsoft.com/office/drawing/2014/main" id="{48274340-A6A1-56A1-CAC3-D9F6B7CB0FBD}"/>
              </a:ext>
            </a:extLst>
          </p:cNvPr>
          <p:cNvSpPr txBox="1"/>
          <p:nvPr/>
        </p:nvSpPr>
        <p:spPr>
          <a:xfrm>
            <a:off x="1600082" y="380945"/>
            <a:ext cx="496136" cy="369332"/>
          </a:xfrm>
          <a:prstGeom prst="rect">
            <a:avLst/>
          </a:prstGeom>
          <a:noFill/>
        </p:spPr>
        <p:txBody>
          <a:bodyPr wrap="square" rtlCol="0">
            <a:spAutoFit/>
          </a:bodyPr>
          <a:lstStyle/>
          <a:p>
            <a:r>
              <a:rPr lang="en-US" b="1" dirty="0"/>
              <a:t>3</a:t>
            </a:r>
          </a:p>
        </p:txBody>
      </p:sp>
      <p:sp>
        <p:nvSpPr>
          <p:cNvPr id="50" name="TextBox 49">
            <a:extLst>
              <a:ext uri="{FF2B5EF4-FFF2-40B4-BE49-F238E27FC236}">
                <a16:creationId xmlns:a16="http://schemas.microsoft.com/office/drawing/2014/main" id="{D04A37A6-CFAD-8A66-14FA-2192B3E7FC0A}"/>
              </a:ext>
            </a:extLst>
          </p:cNvPr>
          <p:cNvSpPr txBox="1"/>
          <p:nvPr/>
        </p:nvSpPr>
        <p:spPr>
          <a:xfrm>
            <a:off x="2706290" y="1097159"/>
            <a:ext cx="375495" cy="369332"/>
          </a:xfrm>
          <a:prstGeom prst="rect">
            <a:avLst/>
          </a:prstGeom>
          <a:noFill/>
        </p:spPr>
        <p:txBody>
          <a:bodyPr wrap="square" rtlCol="0">
            <a:spAutoFit/>
          </a:bodyPr>
          <a:lstStyle/>
          <a:p>
            <a:r>
              <a:rPr lang="en-US" b="1" dirty="0"/>
              <a:t>4</a:t>
            </a:r>
          </a:p>
        </p:txBody>
      </p:sp>
      <p:sp>
        <p:nvSpPr>
          <p:cNvPr id="51" name="TextBox 50">
            <a:extLst>
              <a:ext uri="{FF2B5EF4-FFF2-40B4-BE49-F238E27FC236}">
                <a16:creationId xmlns:a16="http://schemas.microsoft.com/office/drawing/2014/main" id="{A6B5B72C-2807-2584-65F5-D4A5789834E8}"/>
              </a:ext>
            </a:extLst>
          </p:cNvPr>
          <p:cNvSpPr txBox="1"/>
          <p:nvPr/>
        </p:nvSpPr>
        <p:spPr>
          <a:xfrm>
            <a:off x="3757438" y="395122"/>
            <a:ext cx="465825" cy="369332"/>
          </a:xfrm>
          <a:prstGeom prst="rect">
            <a:avLst/>
          </a:prstGeom>
          <a:noFill/>
        </p:spPr>
        <p:txBody>
          <a:bodyPr wrap="square" rtlCol="0">
            <a:spAutoFit/>
          </a:bodyPr>
          <a:lstStyle/>
          <a:p>
            <a:r>
              <a:rPr lang="en-US" b="1" dirty="0"/>
              <a:t>5</a:t>
            </a:r>
          </a:p>
        </p:txBody>
      </p:sp>
      <p:sp>
        <p:nvSpPr>
          <p:cNvPr id="52" name="TextBox 51">
            <a:extLst>
              <a:ext uri="{FF2B5EF4-FFF2-40B4-BE49-F238E27FC236}">
                <a16:creationId xmlns:a16="http://schemas.microsoft.com/office/drawing/2014/main" id="{E005ED31-9A05-0F2D-0CCC-F699C21DCD15}"/>
              </a:ext>
            </a:extLst>
          </p:cNvPr>
          <p:cNvSpPr txBox="1"/>
          <p:nvPr/>
        </p:nvSpPr>
        <p:spPr>
          <a:xfrm>
            <a:off x="2532042" y="3669578"/>
            <a:ext cx="370558" cy="369332"/>
          </a:xfrm>
          <a:prstGeom prst="rect">
            <a:avLst/>
          </a:prstGeom>
          <a:noFill/>
        </p:spPr>
        <p:txBody>
          <a:bodyPr wrap="square" rtlCol="0">
            <a:spAutoFit/>
          </a:bodyPr>
          <a:lstStyle/>
          <a:p>
            <a:r>
              <a:rPr lang="en-US" b="1" dirty="0"/>
              <a:t>6</a:t>
            </a:r>
          </a:p>
        </p:txBody>
      </p:sp>
      <p:sp>
        <p:nvSpPr>
          <p:cNvPr id="53" name="TextBox 52">
            <a:extLst>
              <a:ext uri="{FF2B5EF4-FFF2-40B4-BE49-F238E27FC236}">
                <a16:creationId xmlns:a16="http://schemas.microsoft.com/office/drawing/2014/main" id="{689D0B8B-50EF-9AD2-6DED-DB019C88360C}"/>
              </a:ext>
            </a:extLst>
          </p:cNvPr>
          <p:cNvSpPr txBox="1"/>
          <p:nvPr/>
        </p:nvSpPr>
        <p:spPr>
          <a:xfrm>
            <a:off x="4878990" y="2243669"/>
            <a:ext cx="395424" cy="369332"/>
          </a:xfrm>
          <a:prstGeom prst="rect">
            <a:avLst/>
          </a:prstGeom>
          <a:noFill/>
        </p:spPr>
        <p:txBody>
          <a:bodyPr wrap="square" rtlCol="0">
            <a:spAutoFit/>
          </a:bodyPr>
          <a:lstStyle/>
          <a:p>
            <a:r>
              <a:rPr lang="en-US" b="1" dirty="0"/>
              <a:t>7</a:t>
            </a:r>
          </a:p>
        </p:txBody>
      </p:sp>
      <p:sp>
        <p:nvSpPr>
          <p:cNvPr id="54" name="TextBox 53">
            <a:extLst>
              <a:ext uri="{FF2B5EF4-FFF2-40B4-BE49-F238E27FC236}">
                <a16:creationId xmlns:a16="http://schemas.microsoft.com/office/drawing/2014/main" id="{43CFDEE7-5309-57E6-E95A-251F3458BB07}"/>
              </a:ext>
            </a:extLst>
          </p:cNvPr>
          <p:cNvSpPr txBox="1"/>
          <p:nvPr/>
        </p:nvSpPr>
        <p:spPr>
          <a:xfrm>
            <a:off x="3929708" y="1810456"/>
            <a:ext cx="377289" cy="369332"/>
          </a:xfrm>
          <a:prstGeom prst="rect">
            <a:avLst/>
          </a:prstGeom>
          <a:noFill/>
        </p:spPr>
        <p:txBody>
          <a:bodyPr wrap="square" rtlCol="0">
            <a:spAutoFit/>
          </a:bodyPr>
          <a:lstStyle/>
          <a:p>
            <a:r>
              <a:rPr lang="en-US" b="1" dirty="0">
                <a:highlight>
                  <a:srgbClr val="00FF00"/>
                </a:highlight>
              </a:rPr>
              <a:t>8</a:t>
            </a:r>
          </a:p>
        </p:txBody>
      </p:sp>
    </p:spTree>
    <p:extLst>
      <p:ext uri="{BB962C8B-B14F-4D97-AF65-F5344CB8AC3E}">
        <p14:creationId xmlns:p14="http://schemas.microsoft.com/office/powerpoint/2010/main" val="331221902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mediacall" presetSubtype="0" fill="hold" nodeType="clickEffect">
                                  <p:stCondLst>
                                    <p:cond delay="0"/>
                                  </p:stCondLst>
                                  <p:childTnLst>
                                    <p:cmd type="call" cmd="playFrom(0.0)">
                                      <p:cBhvr>
                                        <p:cTn id="6" dur="13967" fill="hold"/>
                                        <p:tgtEl>
                                          <p:spTgt spid="12"/>
                                        </p:tgtEl>
                                      </p:cBhvr>
                                    </p:cmd>
                                  </p:childTnLst>
                                </p:cTn>
                              </p:par>
                            </p:childTnLst>
                          </p:cTn>
                        </p:par>
                      </p:childTnLst>
                    </p:cTn>
                  </p:par>
                </p:childTnLst>
              </p:cTn>
              <p:prevCondLst>
                <p:cond evt="onPrev" delay="0">
                  <p:tgtEl>
                    <p:sldTgt/>
                  </p:tgtEl>
                </p:cond>
              </p:prevCondLst>
              <p:nextCondLst>
                <p:cond evt="onNext" delay="0">
                  <p:tgtEl>
                    <p:sldTgt/>
                  </p:tgtEl>
                </p:cond>
              </p:nextCondLst>
            </p:seq>
            <p:video>
              <p:cMediaNode vol="80000">
                <p:cTn id="7" fill="hold" display="0">
                  <p:stCondLst>
                    <p:cond delay="indefinite"/>
                  </p:stCondLst>
                </p:cTn>
                <p:tgtEl>
                  <p:spTgt spid="12"/>
                </p:tgtEl>
              </p:cMediaNode>
            </p:video>
            <p:seq concurrent="1" nextAc="seek">
              <p:cTn id="8" restart="whenNotActive" fill="hold" evtFilter="cancelBubble" nodeType="interactiveSeq">
                <p:stCondLst>
                  <p:cond evt="onClick" delay="0">
                    <p:tgtEl>
                      <p:spTgt spid="12"/>
                    </p:tgtEl>
                  </p:cond>
                </p:stCondLst>
                <p:endSync evt="end" delay="0">
                  <p:rtn val="all"/>
                </p:endSync>
                <p:childTnLst>
                  <p:par>
                    <p:cTn id="9" fill="hold">
                      <p:stCondLst>
                        <p:cond delay="0"/>
                      </p:stCondLst>
                      <p:childTnLst>
                        <p:par>
                          <p:cTn id="10" fill="hold">
                            <p:stCondLst>
                              <p:cond delay="0"/>
                            </p:stCondLst>
                            <p:childTnLst>
                              <p:par>
                                <p:cTn id="11" presetID="2" presetClass="mediacall" presetSubtype="0" fill="hold" nodeType="clickEffect">
                                  <p:stCondLst>
                                    <p:cond delay="0"/>
                                  </p:stCondLst>
                                  <p:childTnLst>
                                    <p:cmd type="call" cmd="togglePause">
                                      <p:cBhvr>
                                        <p:cTn id="12" dur="1" fill="hold"/>
                                        <p:tgtEl>
                                          <p:spTgt spid="12"/>
                                        </p:tgtEl>
                                      </p:cBhvr>
                                    </p:cmd>
                                  </p:childTnLst>
                                </p:cTn>
                              </p:par>
                            </p:childTnLst>
                          </p:cTn>
                        </p:par>
                      </p:childTnLst>
                    </p:cTn>
                  </p:par>
                </p:childTnLst>
              </p:cTn>
              <p:nextCondLst>
                <p:cond evt="onClick" delay="0">
                  <p:tgtEl>
                    <p:spTgt spid="12"/>
                  </p:tgtEl>
                </p:cond>
              </p:nextCondLst>
            </p:seq>
          </p:childTnLst>
        </p:cTn>
      </p:par>
    </p:tnLst>
  </p:timing>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4CDFAB36-3BB6-4AE7-6E70-E515DB0A5A63}"/>
              </a:ext>
            </a:extLst>
          </p:cNvPr>
          <p:cNvSpPr txBox="1"/>
          <p:nvPr/>
        </p:nvSpPr>
        <p:spPr>
          <a:xfrm>
            <a:off x="103038" y="5631665"/>
            <a:ext cx="5666942" cy="1220512"/>
          </a:xfrm>
          <a:prstGeom prst="rect">
            <a:avLst/>
          </a:prstGeom>
          <a:noFill/>
        </p:spPr>
        <p:txBody>
          <a:bodyPr wrap="square" numCol="3">
            <a:spAutoFit/>
          </a:bodyPr>
          <a:lstStyle/>
          <a:p>
            <a:r>
              <a:rPr lang="en-US" sz="2400" dirty="0"/>
              <a:t>Kor: </a:t>
            </a:r>
            <a:r>
              <a:rPr lang="en-US" sz="2400" b="1" dirty="0"/>
              <a:t>won</a:t>
            </a:r>
          </a:p>
          <a:p>
            <a:r>
              <a:rPr lang="en-US" sz="2400" dirty="0"/>
              <a:t>Jap: </a:t>
            </a:r>
            <a:r>
              <a:rPr lang="en-US" sz="2400" b="1" dirty="0"/>
              <a:t>on</a:t>
            </a:r>
          </a:p>
          <a:p>
            <a:endParaRPr lang="en-US" sz="2400" dirty="0"/>
          </a:p>
          <a:p>
            <a:r>
              <a:rPr lang="en-US" sz="2400" dirty="0"/>
              <a:t>Viet: </a:t>
            </a:r>
            <a:r>
              <a:rPr lang="en-US" sz="2400" b="1" dirty="0" err="1">
                <a:latin typeface="Aptos" panose="020B0004020202020204" pitchFamily="34" charset="0"/>
              </a:rPr>
              <a:t>viễn</a:t>
            </a:r>
            <a:r>
              <a:rPr lang="vi-VN" sz="2400" b="1" dirty="0">
                <a:latin typeface="Aptos" panose="020B0004020202020204" pitchFamily="34" charset="0"/>
              </a:rPr>
              <a:t>  </a:t>
            </a:r>
            <a:endParaRPr lang="en-US" sz="2400" b="1" dirty="0">
              <a:latin typeface="Aptos" panose="020B0004020202020204" pitchFamily="34" charset="0"/>
            </a:endParaRPr>
          </a:p>
          <a:p>
            <a:r>
              <a:rPr lang="en-US" sz="2400" dirty="0"/>
              <a:t>Man: </a:t>
            </a:r>
            <a:r>
              <a:rPr lang="en-US" sz="2400" b="1" dirty="0">
                <a:ea typeface="DengXian" panose="02010600030101010101" pitchFamily="2" charset="-122"/>
              </a:rPr>
              <a:t>yuǎn</a:t>
            </a:r>
            <a:endParaRPr lang="en-US" sz="2400" dirty="0"/>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24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      </a:t>
            </a:r>
            <a:endParaRPr kumimoji="0" lang="en-US" altLang="zh-TW" sz="24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24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      </a:t>
            </a:r>
            <a:r>
              <a:rPr kumimoji="0" lang="zh-TW" altLang="en-US" sz="2400" b="1" i="0" u="none" strike="noStrike" kern="1200" cap="none" spc="0" normalizeH="0" baseline="0" noProof="0" dirty="0">
                <a:ln>
                  <a:noFill/>
                </a:ln>
                <a:solidFill>
                  <a:prstClr val="black"/>
                </a:solidFill>
                <a:effectLst/>
                <a:highlight>
                  <a:srgbClr val="00FF00"/>
                </a:highlight>
                <a:uLnTx/>
                <a:uFillTx/>
                <a:latin typeface="DengXian" panose="02010600030101010101" pitchFamily="2" charset="-122"/>
                <a:ea typeface="DengXian" panose="02010600030101010101" pitchFamily="2" charset="-122"/>
                <a:cs typeface="+mn-cs"/>
              </a:rPr>
              <a:t>遠</a:t>
            </a:r>
            <a:r>
              <a:rPr kumimoji="0" lang="zh-TW" altLang="en-US" sz="24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 離</a:t>
            </a:r>
            <a:endParaRPr kumimoji="0" lang="en-US" altLang="zh-TW" sz="24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zh-TW" sz="1200" b="1" i="0" u="none" strike="noStrike" kern="1200" cap="none" spc="0" normalizeH="0" baseline="0" noProof="0" dirty="0" err="1">
                <a:ln>
                  <a:noFill/>
                </a:ln>
                <a:solidFill>
                  <a:prstClr val="black"/>
                </a:solidFill>
                <a:effectLst/>
                <a:highlight>
                  <a:srgbClr val="00FF00"/>
                </a:highlight>
                <a:uLnTx/>
                <a:uFillTx/>
                <a:latin typeface="DengXian" panose="02010600030101010101" pitchFamily="2" charset="-122"/>
                <a:ea typeface="DengXian" panose="02010600030101010101" pitchFamily="2" charset="-122"/>
                <a:cs typeface="+mn-cs"/>
              </a:rPr>
              <a:t>wol</a:t>
            </a:r>
            <a:r>
              <a:rPr kumimoji="0" lang="en-US" altLang="zh-TW" sz="12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-li = far apart from</a:t>
            </a:r>
            <a:endParaRPr kumimoji="0" lang="en-US" altLang="zh-TW" sz="1200" b="1" i="0" u="none" strike="noStrike" kern="1200" cap="none" spc="0" normalizeH="0" baseline="0" noProof="0" dirty="0">
              <a:ln>
                <a:noFill/>
              </a:ln>
              <a:solidFill>
                <a:prstClr val="black"/>
              </a:solidFill>
              <a:effectLst/>
              <a:highlight>
                <a:srgbClr val="00FF00"/>
              </a:highlight>
              <a:uLnTx/>
              <a:uFillTx/>
              <a:latin typeface="DengXian" panose="02010600030101010101" pitchFamily="2" charset="-122"/>
              <a:ea typeface="DengXian" panose="02010600030101010101" pitchFamily="2" charset="-122"/>
              <a:cs typeface="+mn-cs"/>
            </a:endParaRPr>
          </a:p>
        </p:txBody>
      </p:sp>
      <p:sp>
        <p:nvSpPr>
          <p:cNvPr id="3" name="TextBox 2">
            <a:extLst>
              <a:ext uri="{FF2B5EF4-FFF2-40B4-BE49-F238E27FC236}">
                <a16:creationId xmlns:a16="http://schemas.microsoft.com/office/drawing/2014/main" id="{E00ECE28-DAB4-C97B-1092-9762A5E866A8}"/>
              </a:ext>
            </a:extLst>
          </p:cNvPr>
          <p:cNvSpPr txBox="1"/>
          <p:nvPr/>
        </p:nvSpPr>
        <p:spPr>
          <a:xfrm>
            <a:off x="7617124" y="135839"/>
            <a:ext cx="4193615" cy="369332"/>
          </a:xfrm>
          <a:prstGeom prst="rect">
            <a:avLst/>
          </a:prstGeom>
          <a:noFill/>
        </p:spPr>
        <p:txBody>
          <a:bodyPr wrap="square" rtlCol="0">
            <a:spAutoFit/>
          </a:bodyPr>
          <a:lstStyle/>
          <a:p>
            <a:r>
              <a:rPr lang="zh-TW" altLang="en-US" b="1" dirty="0">
                <a:highlight>
                  <a:srgbClr val="00FFFF"/>
                </a:highlight>
                <a:latin typeface="DengXian" panose="02010600030101010101" pitchFamily="2" charset="-122"/>
                <a:ea typeface="DengXian" panose="02010600030101010101" pitchFamily="2" charset="-122"/>
              </a:rPr>
              <a:t>遠</a:t>
            </a:r>
            <a:r>
              <a:rPr lang="zh-TW" altLang="en-US" b="1" dirty="0">
                <a:latin typeface="DengXian" panose="02010600030101010101" pitchFamily="2" charset="-122"/>
                <a:ea typeface="DengXian" panose="02010600030101010101" pitchFamily="2" charset="-122"/>
              </a:rPr>
              <a:t> 離 顚 倒 夢 想 究 竟 涅 槃       </a:t>
            </a:r>
            <a:r>
              <a:rPr lang="en-US" altLang="zh-TW" b="1" dirty="0">
                <a:solidFill>
                  <a:srgbClr val="FF0000"/>
                </a:solidFill>
                <a:latin typeface="DengXian" panose="02010600030101010101" pitchFamily="2" charset="-122"/>
                <a:ea typeface="DengXian" panose="02010600030101010101" pitchFamily="2" charset="-122"/>
              </a:rPr>
              <a:t>20</a:t>
            </a:r>
            <a:endParaRPr lang="en-US" b="1" dirty="0">
              <a:solidFill>
                <a:srgbClr val="FF0000"/>
              </a:solidFill>
              <a:ea typeface="DengXian" panose="02010600030101010101" pitchFamily="2" charset="-122"/>
            </a:endParaRPr>
          </a:p>
        </p:txBody>
      </p:sp>
      <p:sp>
        <p:nvSpPr>
          <p:cNvPr id="4" name="Rectangle 3">
            <a:extLst>
              <a:ext uri="{FF2B5EF4-FFF2-40B4-BE49-F238E27FC236}">
                <a16:creationId xmlns:a16="http://schemas.microsoft.com/office/drawing/2014/main" id="{AA5AD013-2ECD-2FCC-DB9E-2518BF0DB2A8}"/>
              </a:ext>
            </a:extLst>
          </p:cNvPr>
          <p:cNvSpPr/>
          <p:nvPr/>
        </p:nvSpPr>
        <p:spPr>
          <a:xfrm>
            <a:off x="7407348" y="135838"/>
            <a:ext cx="4193615" cy="383861"/>
          </a:xfrm>
          <a:prstGeom prst="rect">
            <a:avLst/>
          </a:prstGeom>
          <a:no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Rectangle 4">
            <a:extLst>
              <a:ext uri="{FF2B5EF4-FFF2-40B4-BE49-F238E27FC236}">
                <a16:creationId xmlns:a16="http://schemas.microsoft.com/office/drawing/2014/main" id="{878D208B-F829-41C6-5A30-D123FBEAFCAB}"/>
              </a:ext>
            </a:extLst>
          </p:cNvPr>
          <p:cNvSpPr/>
          <p:nvPr/>
        </p:nvSpPr>
        <p:spPr>
          <a:xfrm>
            <a:off x="103038" y="5631665"/>
            <a:ext cx="5666942" cy="853441"/>
          </a:xfrm>
          <a:prstGeom prst="rect">
            <a:avLst/>
          </a:prstGeom>
          <a:noFill/>
          <a:ln w="5715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Oval 5">
            <a:extLst>
              <a:ext uri="{FF2B5EF4-FFF2-40B4-BE49-F238E27FC236}">
                <a16:creationId xmlns:a16="http://schemas.microsoft.com/office/drawing/2014/main" id="{574DE58C-FE5F-02D2-D4F2-0176E8DA3B14}"/>
              </a:ext>
            </a:extLst>
          </p:cNvPr>
          <p:cNvSpPr/>
          <p:nvPr/>
        </p:nvSpPr>
        <p:spPr>
          <a:xfrm>
            <a:off x="5556310" y="579788"/>
            <a:ext cx="771625" cy="771625"/>
          </a:xfrm>
          <a:prstGeom prst="ellipse">
            <a:avLst/>
          </a:prstGeom>
          <a:solidFill>
            <a:srgbClr val="FFFF00"/>
          </a:solidFill>
          <a:ln w="38100">
            <a:solidFill>
              <a:srgbClr val="7030A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TextBox 6">
            <a:extLst>
              <a:ext uri="{FF2B5EF4-FFF2-40B4-BE49-F238E27FC236}">
                <a16:creationId xmlns:a16="http://schemas.microsoft.com/office/drawing/2014/main" id="{B768B645-4098-72D8-4B3F-061B68543632}"/>
              </a:ext>
            </a:extLst>
          </p:cNvPr>
          <p:cNvSpPr txBox="1"/>
          <p:nvPr/>
        </p:nvSpPr>
        <p:spPr>
          <a:xfrm>
            <a:off x="5648344" y="697518"/>
            <a:ext cx="601347" cy="523220"/>
          </a:xfrm>
          <a:prstGeom prst="rect">
            <a:avLst/>
          </a:prstGeom>
          <a:noFill/>
        </p:spPr>
        <p:txBody>
          <a:bodyPr wrap="square" rtlCol="0">
            <a:spAutoFit/>
          </a:bodyPr>
          <a:lstStyle/>
          <a:p>
            <a:r>
              <a:rPr lang="en-US" sz="2800" b="1" dirty="0"/>
              <a:t>87</a:t>
            </a:r>
          </a:p>
        </p:txBody>
      </p:sp>
      <p:sp>
        <p:nvSpPr>
          <p:cNvPr id="8" name="TextBox 7">
            <a:extLst>
              <a:ext uri="{FF2B5EF4-FFF2-40B4-BE49-F238E27FC236}">
                <a16:creationId xmlns:a16="http://schemas.microsoft.com/office/drawing/2014/main" id="{9BDE6079-551B-130B-0C2C-91ECEF1E1503}"/>
              </a:ext>
            </a:extLst>
          </p:cNvPr>
          <p:cNvSpPr txBox="1"/>
          <p:nvPr/>
        </p:nvSpPr>
        <p:spPr>
          <a:xfrm>
            <a:off x="5926966" y="5622133"/>
            <a:ext cx="6265034" cy="1169551"/>
          </a:xfrm>
          <a:prstGeom prst="rect">
            <a:avLst/>
          </a:prstGeom>
          <a:noFill/>
        </p:spPr>
        <p:txBody>
          <a:bodyPr wrap="square" numCol="3">
            <a:spAutoFit/>
          </a:bodyPr>
          <a:lstStyle/>
          <a:p>
            <a:r>
              <a:rPr lang="en-US" altLang="ja-JP" sz="1400" dirty="0">
                <a:ea typeface="DengXian" panose="02010600030101010101" pitchFamily="2" charset="-122"/>
              </a:rPr>
              <a:t>• </a:t>
            </a:r>
            <a:r>
              <a:rPr lang="en-US" altLang="zh-TW" sz="1400" dirty="0"/>
              <a:t>Hanja: </a:t>
            </a:r>
            <a:r>
              <a:rPr lang="zh-TW" altLang="en-US" sz="1400" dirty="0">
                <a:ea typeface="DengXian" panose="02010600030101010101" pitchFamily="2" charset="-122"/>
              </a:rPr>
              <a:t> </a:t>
            </a:r>
            <a:r>
              <a:rPr lang="zh-TW" altLang="en-US" sz="1400" dirty="0">
                <a:latin typeface="DengXian" panose="02010600030101010101" pitchFamily="2" charset="-122"/>
                <a:ea typeface="DengXian" panose="02010600030101010101" pitchFamily="2" charset="-122"/>
              </a:rPr>
              <a:t>遠</a:t>
            </a:r>
            <a:r>
              <a:rPr lang="zh-TW" altLang="en-US" sz="1400" dirty="0">
                <a:ea typeface="DengXian" panose="02010600030101010101" pitchFamily="2" charset="-122"/>
              </a:rPr>
              <a:t>       </a:t>
            </a:r>
            <a:endParaRPr lang="en-US" altLang="zh-TW" sz="1400" dirty="0">
              <a:ea typeface="DengXian" panose="02010600030101010101" pitchFamily="2" charset="-122"/>
            </a:endParaRPr>
          </a:p>
          <a:p>
            <a:r>
              <a:rPr lang="en-US" altLang="zh-TW" sz="1400" dirty="0">
                <a:ea typeface="DengXian" panose="02010600030101010101" pitchFamily="2" charset="-122"/>
              </a:rPr>
              <a:t>• Korean: won (</a:t>
            </a:r>
            <a:r>
              <a:rPr lang="ko-KR" altLang="en-US" sz="1400" dirty="0">
                <a:latin typeface="+mn-ea"/>
              </a:rPr>
              <a:t>원</a:t>
            </a:r>
            <a:r>
              <a:rPr lang="en-US" altLang="ko-KR" sz="1400" dirty="0">
                <a:ea typeface="DengXian" panose="02010600030101010101" pitchFamily="2" charset="-122"/>
              </a:rPr>
              <a:t>) </a:t>
            </a:r>
          </a:p>
          <a:p>
            <a:r>
              <a:rPr lang="en-US" altLang="zh-TW" sz="1400" dirty="0">
                <a:ea typeface="DengXian" panose="02010600030101010101" pitchFamily="2" charset="-122"/>
              </a:rPr>
              <a:t>• strokes: 13      </a:t>
            </a:r>
          </a:p>
          <a:p>
            <a:r>
              <a:rPr lang="en-US" altLang="zh-TW" sz="1400" dirty="0">
                <a:ea typeface="DengXian" panose="02010600030101010101" pitchFamily="2" charset="-122"/>
              </a:rPr>
              <a:t>• radical: 162+10 (</a:t>
            </a:r>
            <a:r>
              <a:rPr lang="zh-TW" altLang="en-US" sz="1400" dirty="0">
                <a:latin typeface="DengXian" panose="02010600030101010101" pitchFamily="2" charset="-122"/>
                <a:ea typeface="DengXian" panose="02010600030101010101" pitchFamily="2" charset="-122"/>
              </a:rPr>
              <a:t>辶</a:t>
            </a:r>
            <a:r>
              <a:rPr lang="en-US" altLang="zh-TW" sz="1400" dirty="0">
                <a:latin typeface="DengXian" panose="02010600030101010101" pitchFamily="2" charset="-122"/>
                <a:ea typeface="DengXian" panose="02010600030101010101" pitchFamily="2" charset="-122"/>
              </a:rPr>
              <a:t>, </a:t>
            </a:r>
            <a:r>
              <a:rPr lang="zh-TW" altLang="en-US" sz="1400" dirty="0">
                <a:latin typeface="DengXian" panose="02010600030101010101" pitchFamily="2" charset="-122"/>
                <a:ea typeface="DengXian" panose="02010600030101010101" pitchFamily="2" charset="-122"/>
              </a:rPr>
              <a:t>辵</a:t>
            </a:r>
            <a:r>
              <a:rPr lang="en-US" altLang="zh-TW" sz="1400" dirty="0">
                <a:ea typeface="DengXian" panose="02010600030101010101" pitchFamily="2" charset="-122"/>
              </a:rPr>
              <a:t>)</a:t>
            </a:r>
          </a:p>
          <a:p>
            <a:r>
              <a:rPr lang="en-US" altLang="zh-TW" sz="1400" dirty="0">
                <a:ea typeface="DengXian" panose="02010600030101010101" pitchFamily="2" charset="-122"/>
              </a:rPr>
              <a:t>• Japanese: on, </a:t>
            </a:r>
            <a:r>
              <a:rPr lang="ja-JP" altLang="en-US" sz="1400" dirty="0">
                <a:ea typeface="DengXian" panose="02010600030101010101" pitchFamily="2" charset="-122"/>
              </a:rPr>
              <a:t>おん </a:t>
            </a:r>
            <a:endParaRPr lang="en-US" altLang="ja-JP" sz="1400" dirty="0">
              <a:ea typeface="DengXian" panose="02010600030101010101" pitchFamily="2" charset="-122"/>
            </a:endParaRPr>
          </a:p>
          <a:p>
            <a:r>
              <a:rPr lang="en-US" altLang="ja-JP" sz="1400" dirty="0">
                <a:ea typeface="DengXian" panose="02010600030101010101" pitchFamily="2" charset="-122"/>
              </a:rPr>
              <a:t>(</a:t>
            </a:r>
            <a:r>
              <a:rPr lang="en-US" altLang="zh-TW" sz="1400" dirty="0" err="1">
                <a:ea typeface="DengXian" panose="02010600030101010101" pitchFamily="2" charset="-122"/>
              </a:rPr>
              <a:t>kun</a:t>
            </a:r>
            <a:r>
              <a:rPr lang="en-US" altLang="zh-TW" sz="1400" dirty="0">
                <a:ea typeface="DengXian" panose="02010600030101010101" pitchFamily="2" charset="-122"/>
              </a:rPr>
              <a:t>: </a:t>
            </a:r>
            <a:r>
              <a:rPr lang="en-US" altLang="zh-TW" sz="1400" dirty="0" err="1">
                <a:ea typeface="DengXian" panose="02010600030101010101" pitchFamily="2" charset="-122"/>
              </a:rPr>
              <a:t>tōi</a:t>
            </a:r>
            <a:r>
              <a:rPr lang="en-US" altLang="zh-TW" sz="1400" dirty="0">
                <a:ea typeface="DengXian" panose="02010600030101010101" pitchFamily="2" charset="-122"/>
              </a:rPr>
              <a:t>, </a:t>
            </a:r>
            <a:r>
              <a:rPr lang="ja-JP" altLang="en-US" sz="1400" dirty="0">
                <a:ea typeface="DengXian" panose="02010600030101010101" pitchFamily="2" charset="-122"/>
              </a:rPr>
              <a:t>とおい</a:t>
            </a:r>
            <a:r>
              <a:rPr lang="en-US" altLang="ja-JP" sz="1400" dirty="0">
                <a:ea typeface="DengXian" panose="02010600030101010101" pitchFamily="2" charset="-122"/>
              </a:rPr>
              <a:t>)     </a:t>
            </a:r>
          </a:p>
          <a:p>
            <a:r>
              <a:rPr lang="en-US" altLang="ja-JP" sz="1400" dirty="0">
                <a:ea typeface="DengXian" panose="02010600030101010101" pitchFamily="2" charset="-122"/>
              </a:rPr>
              <a:t>• </a:t>
            </a:r>
            <a:r>
              <a:rPr lang="en-US" altLang="zh-TW" sz="1400" dirty="0">
                <a:ea typeface="DengXian" panose="02010600030101010101" pitchFamily="2" charset="-122"/>
              </a:rPr>
              <a:t>JLPT: N3</a:t>
            </a:r>
          </a:p>
          <a:p>
            <a:r>
              <a:rPr lang="en-US" altLang="zh-TW" sz="1400" dirty="0">
                <a:ea typeface="DengXian" panose="02010600030101010101" pitchFamily="2" charset="-122"/>
              </a:rPr>
              <a:t>• meaning: to be far</a:t>
            </a:r>
          </a:p>
          <a:p>
            <a:r>
              <a:rPr lang="en-US" altLang="zh-TW" sz="1400" dirty="0">
                <a:ea typeface="DengXian" panose="02010600030101010101" pitchFamily="2" charset="-122"/>
              </a:rPr>
              <a:t>• pinyin: yuǎn</a:t>
            </a:r>
          </a:p>
          <a:p>
            <a:r>
              <a:rPr lang="en-US" altLang="zh-TW" sz="1400" dirty="0">
                <a:ea typeface="DengXian" panose="02010600030101010101" pitchFamily="2" charset="-122"/>
              </a:rPr>
              <a:t>• 2 location(s): </a:t>
            </a:r>
            <a:r>
              <a:rPr lang="en-US" altLang="zh-TW" sz="1400" dirty="0" err="1">
                <a:ea typeface="DengXian" panose="02010600030101010101" pitchFamily="2" charset="-122"/>
              </a:rPr>
              <a:t>Uisang</a:t>
            </a:r>
            <a:r>
              <a:rPr lang="en-US" altLang="zh-TW" sz="1400" dirty="0">
                <a:ea typeface="DengXian" panose="02010600030101010101" pitchFamily="2" charset="-122"/>
              </a:rPr>
              <a:t>, </a:t>
            </a:r>
            <a:r>
              <a:rPr lang="en-US" altLang="zh-TW" sz="1400" dirty="0" err="1">
                <a:ea typeface="DengXian" panose="02010600030101010101" pitchFamily="2" charset="-122"/>
              </a:rPr>
              <a:t>XuanZang</a:t>
            </a:r>
            <a:endParaRPr lang="en-US" altLang="zh-TW" sz="1400" dirty="0">
              <a:ea typeface="DengXian" panose="02010600030101010101" pitchFamily="2" charset="-122"/>
            </a:endParaRPr>
          </a:p>
          <a:p>
            <a:r>
              <a:rPr lang="en-US" altLang="zh-TW" sz="1400" dirty="0">
                <a:ea typeface="DengXian" panose="02010600030101010101" pitchFamily="2" charset="-122"/>
              </a:rPr>
              <a:t>• comp: </a:t>
            </a:r>
            <a:r>
              <a:rPr lang="zh-TW" altLang="en-US" sz="1400" dirty="0">
                <a:ea typeface="DengXian" panose="02010600030101010101" pitchFamily="2" charset="-122"/>
              </a:rPr>
              <a:t>辶</a:t>
            </a:r>
            <a:r>
              <a:rPr lang="en-US" altLang="zh-TW" sz="1400" dirty="0">
                <a:ea typeface="DengXian" panose="02010600030101010101" pitchFamily="2" charset="-122"/>
              </a:rPr>
              <a:t>+</a:t>
            </a:r>
            <a:r>
              <a:rPr lang="zh-TW" altLang="en-US" sz="1400" dirty="0">
                <a:ea typeface="DengXian" panose="02010600030101010101" pitchFamily="2" charset="-122"/>
              </a:rPr>
              <a:t>土</a:t>
            </a:r>
            <a:r>
              <a:rPr lang="en-US" altLang="zh-TW" sz="1400" dirty="0">
                <a:ea typeface="DengXian" panose="02010600030101010101" pitchFamily="2" charset="-122"/>
              </a:rPr>
              <a:t>+</a:t>
            </a:r>
            <a:r>
              <a:rPr lang="zh-TW" altLang="en-US" sz="1400" dirty="0">
                <a:ea typeface="DengXian" panose="02010600030101010101" pitchFamily="2" charset="-122"/>
              </a:rPr>
              <a:t>口</a:t>
            </a:r>
            <a:r>
              <a:rPr lang="en-US" altLang="zh-TW" sz="1400" dirty="0">
                <a:ea typeface="DengXian" panose="02010600030101010101" pitchFamily="2" charset="-122"/>
              </a:rPr>
              <a:t>+</a:t>
            </a:r>
            <a:r>
              <a:rPr lang="zh-TW" altLang="en-US" sz="1400" dirty="0">
                <a:ea typeface="DengXian" panose="02010600030101010101" pitchFamily="2" charset="-122"/>
              </a:rPr>
              <a:t>𧘇</a:t>
            </a:r>
            <a:endParaRPr lang="en-US" altLang="zh-TW" sz="1400" dirty="0">
              <a:latin typeface="DengXian" panose="02010600030101010101" pitchFamily="2" charset="-122"/>
              <a:ea typeface="DengXian" panose="02010600030101010101" pitchFamily="2" charset="-122"/>
            </a:endParaRPr>
          </a:p>
          <a:p>
            <a:endParaRPr lang="en-US" sz="1400" dirty="0">
              <a:ea typeface="DengXian" panose="02010600030101010101" pitchFamily="2" charset="-122"/>
            </a:endParaRPr>
          </a:p>
        </p:txBody>
      </p:sp>
      <p:sp>
        <p:nvSpPr>
          <p:cNvPr id="9" name="Rectangle 8">
            <a:extLst>
              <a:ext uri="{FF2B5EF4-FFF2-40B4-BE49-F238E27FC236}">
                <a16:creationId xmlns:a16="http://schemas.microsoft.com/office/drawing/2014/main" id="{7AC2E49C-559D-1B16-0C6E-CAEA51860811}"/>
              </a:ext>
            </a:extLst>
          </p:cNvPr>
          <p:cNvSpPr/>
          <p:nvPr/>
        </p:nvSpPr>
        <p:spPr>
          <a:xfrm>
            <a:off x="5980901" y="5573826"/>
            <a:ext cx="6108062" cy="1220513"/>
          </a:xfrm>
          <a:prstGeom prst="rect">
            <a:avLst/>
          </a:prstGeom>
          <a:no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2" name="2024_11_12_125932">
            <a:hlinkClick r:id="" action="ppaction://media"/>
            <a:extLst>
              <a:ext uri="{FF2B5EF4-FFF2-40B4-BE49-F238E27FC236}">
                <a16:creationId xmlns:a16="http://schemas.microsoft.com/office/drawing/2014/main" id="{0EC92D41-88CF-536F-52BC-624585D2F683}"/>
              </a:ext>
            </a:extLst>
          </p:cNvPr>
          <p:cNvPicPr>
            <a:picLocks noChangeAspect="1"/>
          </p:cNvPicPr>
          <p:nvPr>
            <a:videoFile r:link="rId2"/>
            <p:extLst>
              <p:ext uri="{DAA4B4D4-6D71-4841-9C94-3DE7FCFB9230}">
                <p14:media xmlns:p14="http://schemas.microsoft.com/office/powerpoint/2010/main" r:embed="rId1"/>
              </p:ext>
            </p:extLst>
          </p:nvPr>
        </p:nvPicPr>
        <p:blipFill>
          <a:blip r:embed="rId4"/>
          <a:stretch>
            <a:fillRect/>
          </a:stretch>
        </p:blipFill>
        <p:spPr>
          <a:xfrm>
            <a:off x="6743700" y="579788"/>
            <a:ext cx="4933950" cy="4933950"/>
          </a:xfrm>
          <a:prstGeom prst="rect">
            <a:avLst/>
          </a:prstGeom>
        </p:spPr>
      </p:pic>
      <p:pic>
        <p:nvPicPr>
          <p:cNvPr id="14" name="Picture 13">
            <a:extLst>
              <a:ext uri="{FF2B5EF4-FFF2-40B4-BE49-F238E27FC236}">
                <a16:creationId xmlns:a16="http://schemas.microsoft.com/office/drawing/2014/main" id="{DE334315-5CAE-072D-4458-0D78135AB77E}"/>
              </a:ext>
            </a:extLst>
          </p:cNvPr>
          <p:cNvPicPr>
            <a:picLocks noChangeAspect="1"/>
          </p:cNvPicPr>
          <p:nvPr/>
        </p:nvPicPr>
        <p:blipFill>
          <a:blip r:embed="rId5"/>
          <a:stretch>
            <a:fillRect/>
          </a:stretch>
        </p:blipFill>
        <p:spPr>
          <a:xfrm>
            <a:off x="454900" y="320505"/>
            <a:ext cx="4963218" cy="4820323"/>
          </a:xfrm>
          <a:prstGeom prst="rect">
            <a:avLst/>
          </a:prstGeom>
          <a:ln w="38100">
            <a:noFill/>
          </a:ln>
        </p:spPr>
      </p:pic>
      <p:cxnSp>
        <p:nvCxnSpPr>
          <p:cNvPr id="16" name="Straight Arrow Connector 15">
            <a:extLst>
              <a:ext uri="{FF2B5EF4-FFF2-40B4-BE49-F238E27FC236}">
                <a16:creationId xmlns:a16="http://schemas.microsoft.com/office/drawing/2014/main" id="{053C6B8B-8335-71B1-403D-AB1D3E22CCE8}"/>
              </a:ext>
            </a:extLst>
          </p:cNvPr>
          <p:cNvCxnSpPr/>
          <p:nvPr/>
        </p:nvCxnSpPr>
        <p:spPr>
          <a:xfrm>
            <a:off x="2476500" y="959128"/>
            <a:ext cx="2314575" cy="6472"/>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18" name="Straight Arrow Connector 17">
            <a:extLst>
              <a:ext uri="{FF2B5EF4-FFF2-40B4-BE49-F238E27FC236}">
                <a16:creationId xmlns:a16="http://schemas.microsoft.com/office/drawing/2014/main" id="{462BC6E1-9861-B293-561B-FD4E5BEF62DA}"/>
              </a:ext>
            </a:extLst>
          </p:cNvPr>
          <p:cNvCxnSpPr/>
          <p:nvPr/>
        </p:nvCxnSpPr>
        <p:spPr>
          <a:xfrm>
            <a:off x="3655267" y="610556"/>
            <a:ext cx="0" cy="846242"/>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20" name="Straight Arrow Connector 19">
            <a:extLst>
              <a:ext uri="{FF2B5EF4-FFF2-40B4-BE49-F238E27FC236}">
                <a16:creationId xmlns:a16="http://schemas.microsoft.com/office/drawing/2014/main" id="{892B3F5C-E35A-8C81-6A0A-895055CE30EF}"/>
              </a:ext>
            </a:extLst>
          </p:cNvPr>
          <p:cNvCxnSpPr/>
          <p:nvPr/>
        </p:nvCxnSpPr>
        <p:spPr>
          <a:xfrm>
            <a:off x="2247899" y="1609725"/>
            <a:ext cx="2771775" cy="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22" name="Straight Arrow Connector 21">
            <a:extLst>
              <a:ext uri="{FF2B5EF4-FFF2-40B4-BE49-F238E27FC236}">
                <a16:creationId xmlns:a16="http://schemas.microsoft.com/office/drawing/2014/main" id="{78581F49-51D4-E2F7-EA84-34DBA7A5D8E2}"/>
              </a:ext>
            </a:extLst>
          </p:cNvPr>
          <p:cNvCxnSpPr/>
          <p:nvPr/>
        </p:nvCxnSpPr>
        <p:spPr>
          <a:xfrm>
            <a:off x="2562225" y="2105025"/>
            <a:ext cx="0" cy="74295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24" name="Straight Connector 23">
            <a:extLst>
              <a:ext uri="{FF2B5EF4-FFF2-40B4-BE49-F238E27FC236}">
                <a16:creationId xmlns:a16="http://schemas.microsoft.com/office/drawing/2014/main" id="{AF96D45C-3670-7D66-734F-112A52FBACA1}"/>
              </a:ext>
            </a:extLst>
          </p:cNvPr>
          <p:cNvCxnSpPr>
            <a:cxnSpLocks/>
          </p:cNvCxnSpPr>
          <p:nvPr/>
        </p:nvCxnSpPr>
        <p:spPr>
          <a:xfrm>
            <a:off x="2724150" y="2181225"/>
            <a:ext cx="1952625" cy="0"/>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27" name="Straight Arrow Connector 26">
            <a:extLst>
              <a:ext uri="{FF2B5EF4-FFF2-40B4-BE49-F238E27FC236}">
                <a16:creationId xmlns:a16="http://schemas.microsoft.com/office/drawing/2014/main" id="{267BC714-22C5-75E9-8BD1-237B1CC24521}"/>
              </a:ext>
            </a:extLst>
          </p:cNvPr>
          <p:cNvCxnSpPr/>
          <p:nvPr/>
        </p:nvCxnSpPr>
        <p:spPr>
          <a:xfrm>
            <a:off x="4686300" y="2171700"/>
            <a:ext cx="0" cy="676275"/>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29" name="Straight Arrow Connector 28">
            <a:extLst>
              <a:ext uri="{FF2B5EF4-FFF2-40B4-BE49-F238E27FC236}">
                <a16:creationId xmlns:a16="http://schemas.microsoft.com/office/drawing/2014/main" id="{46353366-604F-040B-34D3-12D6E539FD0E}"/>
              </a:ext>
            </a:extLst>
          </p:cNvPr>
          <p:cNvCxnSpPr/>
          <p:nvPr/>
        </p:nvCxnSpPr>
        <p:spPr>
          <a:xfrm>
            <a:off x="2724150" y="2847975"/>
            <a:ext cx="1762125" cy="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31" name="Straight Arrow Connector 30">
            <a:extLst>
              <a:ext uri="{FF2B5EF4-FFF2-40B4-BE49-F238E27FC236}">
                <a16:creationId xmlns:a16="http://schemas.microsoft.com/office/drawing/2014/main" id="{5789E521-1656-45A6-A6B1-7435129EDDE6}"/>
              </a:ext>
            </a:extLst>
          </p:cNvPr>
          <p:cNvCxnSpPr/>
          <p:nvPr/>
        </p:nvCxnSpPr>
        <p:spPr>
          <a:xfrm flipH="1">
            <a:off x="2309813" y="3131005"/>
            <a:ext cx="1076324" cy="583745"/>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33" name="Straight Connector 32">
            <a:extLst>
              <a:ext uri="{FF2B5EF4-FFF2-40B4-BE49-F238E27FC236}">
                <a16:creationId xmlns:a16="http://schemas.microsoft.com/office/drawing/2014/main" id="{9897D65B-3AFE-4424-1261-B2CF326F7E05}"/>
              </a:ext>
            </a:extLst>
          </p:cNvPr>
          <p:cNvCxnSpPr/>
          <p:nvPr/>
        </p:nvCxnSpPr>
        <p:spPr>
          <a:xfrm>
            <a:off x="3003184" y="3627689"/>
            <a:ext cx="0" cy="523875"/>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35" name="Straight Arrow Connector 34">
            <a:extLst>
              <a:ext uri="{FF2B5EF4-FFF2-40B4-BE49-F238E27FC236}">
                <a16:creationId xmlns:a16="http://schemas.microsoft.com/office/drawing/2014/main" id="{94FF5007-0A82-09FA-43E9-2D9370CCAB88}"/>
              </a:ext>
            </a:extLst>
          </p:cNvPr>
          <p:cNvCxnSpPr>
            <a:cxnSpLocks/>
          </p:cNvCxnSpPr>
          <p:nvPr/>
        </p:nvCxnSpPr>
        <p:spPr>
          <a:xfrm flipV="1">
            <a:off x="3003184" y="4010025"/>
            <a:ext cx="697278" cy="141539"/>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39" name="Straight Arrow Connector 38">
            <a:extLst>
              <a:ext uri="{FF2B5EF4-FFF2-40B4-BE49-F238E27FC236}">
                <a16:creationId xmlns:a16="http://schemas.microsoft.com/office/drawing/2014/main" id="{15063301-0A76-6F95-52C6-38FA9849C9C5}"/>
              </a:ext>
            </a:extLst>
          </p:cNvPr>
          <p:cNvCxnSpPr/>
          <p:nvPr/>
        </p:nvCxnSpPr>
        <p:spPr>
          <a:xfrm flipH="1">
            <a:off x="4495800" y="3248025"/>
            <a:ext cx="342899" cy="295275"/>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41" name="Straight Arrow Connector 40">
            <a:extLst>
              <a:ext uri="{FF2B5EF4-FFF2-40B4-BE49-F238E27FC236}">
                <a16:creationId xmlns:a16="http://schemas.microsoft.com/office/drawing/2014/main" id="{4987636E-8A9B-69E9-393E-9CF0DBA66F1C}"/>
              </a:ext>
            </a:extLst>
          </p:cNvPr>
          <p:cNvCxnSpPr/>
          <p:nvPr/>
        </p:nvCxnSpPr>
        <p:spPr>
          <a:xfrm>
            <a:off x="3877478" y="3409949"/>
            <a:ext cx="1027897" cy="741615"/>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43" name="Straight Arrow Connector 42">
            <a:extLst>
              <a:ext uri="{FF2B5EF4-FFF2-40B4-BE49-F238E27FC236}">
                <a16:creationId xmlns:a16="http://schemas.microsoft.com/office/drawing/2014/main" id="{3A4E3488-5617-6B61-5AB0-67E5BD731857}"/>
              </a:ext>
            </a:extLst>
          </p:cNvPr>
          <p:cNvCxnSpPr/>
          <p:nvPr/>
        </p:nvCxnSpPr>
        <p:spPr>
          <a:xfrm>
            <a:off x="1133074" y="676099"/>
            <a:ext cx="454908" cy="428802"/>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45" name="Straight Connector 44">
            <a:extLst>
              <a:ext uri="{FF2B5EF4-FFF2-40B4-BE49-F238E27FC236}">
                <a16:creationId xmlns:a16="http://schemas.microsoft.com/office/drawing/2014/main" id="{52641BBC-3CFC-929D-0EDB-F6331DB0DFF1}"/>
              </a:ext>
            </a:extLst>
          </p:cNvPr>
          <p:cNvCxnSpPr/>
          <p:nvPr/>
        </p:nvCxnSpPr>
        <p:spPr>
          <a:xfrm>
            <a:off x="933450" y="1762125"/>
            <a:ext cx="800100" cy="0"/>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47" name="Straight Connector 46">
            <a:extLst>
              <a:ext uri="{FF2B5EF4-FFF2-40B4-BE49-F238E27FC236}">
                <a16:creationId xmlns:a16="http://schemas.microsoft.com/office/drawing/2014/main" id="{A71B19C4-AB6C-3F18-FE80-94008B8EDF35}"/>
              </a:ext>
            </a:extLst>
          </p:cNvPr>
          <p:cNvCxnSpPr/>
          <p:nvPr/>
        </p:nvCxnSpPr>
        <p:spPr>
          <a:xfrm flipH="1">
            <a:off x="1057275" y="1752600"/>
            <a:ext cx="666750" cy="1294163"/>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49" name="Straight Connector 48">
            <a:extLst>
              <a:ext uri="{FF2B5EF4-FFF2-40B4-BE49-F238E27FC236}">
                <a16:creationId xmlns:a16="http://schemas.microsoft.com/office/drawing/2014/main" id="{E97541FF-317A-7BDF-874C-5D10CAE6029B}"/>
              </a:ext>
            </a:extLst>
          </p:cNvPr>
          <p:cNvCxnSpPr>
            <a:cxnSpLocks/>
          </p:cNvCxnSpPr>
          <p:nvPr/>
        </p:nvCxnSpPr>
        <p:spPr>
          <a:xfrm>
            <a:off x="1094225" y="3046763"/>
            <a:ext cx="784381" cy="9525"/>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51" name="Straight Arrow Connector 50">
            <a:extLst>
              <a:ext uri="{FF2B5EF4-FFF2-40B4-BE49-F238E27FC236}">
                <a16:creationId xmlns:a16="http://schemas.microsoft.com/office/drawing/2014/main" id="{7109716D-60D2-A604-0920-39FC7633146D}"/>
              </a:ext>
            </a:extLst>
          </p:cNvPr>
          <p:cNvCxnSpPr>
            <a:cxnSpLocks/>
          </p:cNvCxnSpPr>
          <p:nvPr/>
        </p:nvCxnSpPr>
        <p:spPr>
          <a:xfrm flipH="1">
            <a:off x="1133074" y="3056288"/>
            <a:ext cx="745532" cy="1601437"/>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56" name="Straight Connector 55">
            <a:extLst>
              <a:ext uri="{FF2B5EF4-FFF2-40B4-BE49-F238E27FC236}">
                <a16:creationId xmlns:a16="http://schemas.microsoft.com/office/drawing/2014/main" id="{21669E5D-C874-29DB-6A94-EA26FCD64A62}"/>
              </a:ext>
            </a:extLst>
          </p:cNvPr>
          <p:cNvCxnSpPr/>
          <p:nvPr/>
        </p:nvCxnSpPr>
        <p:spPr>
          <a:xfrm>
            <a:off x="1629200" y="4158891"/>
            <a:ext cx="888518" cy="506161"/>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58" name="Straight Arrow Connector 57">
            <a:extLst>
              <a:ext uri="{FF2B5EF4-FFF2-40B4-BE49-F238E27FC236}">
                <a16:creationId xmlns:a16="http://schemas.microsoft.com/office/drawing/2014/main" id="{02BE0BCC-ACAD-82EA-EA01-0D10C63B8CB5}"/>
              </a:ext>
            </a:extLst>
          </p:cNvPr>
          <p:cNvCxnSpPr/>
          <p:nvPr/>
        </p:nvCxnSpPr>
        <p:spPr>
          <a:xfrm>
            <a:off x="2490441" y="4664910"/>
            <a:ext cx="2414934" cy="97254"/>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sp>
        <p:nvSpPr>
          <p:cNvPr id="59" name="TextBox 58">
            <a:extLst>
              <a:ext uri="{FF2B5EF4-FFF2-40B4-BE49-F238E27FC236}">
                <a16:creationId xmlns:a16="http://schemas.microsoft.com/office/drawing/2014/main" id="{0ABA05DC-4FCC-0883-CF19-DB89FE7D7752}"/>
              </a:ext>
            </a:extLst>
          </p:cNvPr>
          <p:cNvSpPr txBox="1"/>
          <p:nvPr/>
        </p:nvSpPr>
        <p:spPr>
          <a:xfrm>
            <a:off x="2386109" y="476025"/>
            <a:ext cx="522789" cy="369332"/>
          </a:xfrm>
          <a:prstGeom prst="rect">
            <a:avLst/>
          </a:prstGeom>
          <a:noFill/>
        </p:spPr>
        <p:txBody>
          <a:bodyPr wrap="square" rtlCol="0">
            <a:spAutoFit/>
          </a:bodyPr>
          <a:lstStyle/>
          <a:p>
            <a:r>
              <a:rPr lang="en-US" b="1" dirty="0"/>
              <a:t>1</a:t>
            </a:r>
          </a:p>
        </p:txBody>
      </p:sp>
      <p:sp>
        <p:nvSpPr>
          <p:cNvPr id="60" name="TextBox 59">
            <a:extLst>
              <a:ext uri="{FF2B5EF4-FFF2-40B4-BE49-F238E27FC236}">
                <a16:creationId xmlns:a16="http://schemas.microsoft.com/office/drawing/2014/main" id="{66064B4F-E9D1-6E01-B765-059175F00118}"/>
              </a:ext>
            </a:extLst>
          </p:cNvPr>
          <p:cNvSpPr txBox="1"/>
          <p:nvPr/>
        </p:nvSpPr>
        <p:spPr>
          <a:xfrm>
            <a:off x="3514126" y="186810"/>
            <a:ext cx="445325" cy="369332"/>
          </a:xfrm>
          <a:prstGeom prst="rect">
            <a:avLst/>
          </a:prstGeom>
          <a:noFill/>
        </p:spPr>
        <p:txBody>
          <a:bodyPr wrap="square" rtlCol="0">
            <a:spAutoFit/>
          </a:bodyPr>
          <a:lstStyle/>
          <a:p>
            <a:r>
              <a:rPr lang="en-US" b="1" dirty="0"/>
              <a:t>2</a:t>
            </a:r>
          </a:p>
        </p:txBody>
      </p:sp>
      <p:sp>
        <p:nvSpPr>
          <p:cNvPr id="61" name="TextBox 60">
            <a:extLst>
              <a:ext uri="{FF2B5EF4-FFF2-40B4-BE49-F238E27FC236}">
                <a16:creationId xmlns:a16="http://schemas.microsoft.com/office/drawing/2014/main" id="{8734CA63-A7B0-B986-0C34-082507D7D0B6}"/>
              </a:ext>
            </a:extLst>
          </p:cNvPr>
          <p:cNvSpPr txBox="1"/>
          <p:nvPr/>
        </p:nvSpPr>
        <p:spPr>
          <a:xfrm>
            <a:off x="2233708" y="1126622"/>
            <a:ext cx="414333" cy="369332"/>
          </a:xfrm>
          <a:prstGeom prst="rect">
            <a:avLst/>
          </a:prstGeom>
          <a:noFill/>
        </p:spPr>
        <p:txBody>
          <a:bodyPr wrap="square" rtlCol="0">
            <a:spAutoFit/>
          </a:bodyPr>
          <a:lstStyle/>
          <a:p>
            <a:r>
              <a:rPr lang="en-US" b="1" dirty="0"/>
              <a:t>3</a:t>
            </a:r>
          </a:p>
        </p:txBody>
      </p:sp>
      <p:sp>
        <p:nvSpPr>
          <p:cNvPr id="62" name="TextBox 61">
            <a:extLst>
              <a:ext uri="{FF2B5EF4-FFF2-40B4-BE49-F238E27FC236}">
                <a16:creationId xmlns:a16="http://schemas.microsoft.com/office/drawing/2014/main" id="{A9B63645-6096-35F7-6BD5-FCCB3917AA75}"/>
              </a:ext>
            </a:extLst>
          </p:cNvPr>
          <p:cNvSpPr txBox="1"/>
          <p:nvPr/>
        </p:nvSpPr>
        <p:spPr>
          <a:xfrm>
            <a:off x="2157411" y="2123860"/>
            <a:ext cx="304801" cy="369332"/>
          </a:xfrm>
          <a:prstGeom prst="rect">
            <a:avLst/>
          </a:prstGeom>
          <a:noFill/>
        </p:spPr>
        <p:txBody>
          <a:bodyPr wrap="square" rtlCol="0">
            <a:spAutoFit/>
          </a:bodyPr>
          <a:lstStyle/>
          <a:p>
            <a:r>
              <a:rPr lang="en-US" b="1" dirty="0"/>
              <a:t>4</a:t>
            </a:r>
          </a:p>
        </p:txBody>
      </p:sp>
      <p:sp>
        <p:nvSpPr>
          <p:cNvPr id="63" name="TextBox 62">
            <a:extLst>
              <a:ext uri="{FF2B5EF4-FFF2-40B4-BE49-F238E27FC236}">
                <a16:creationId xmlns:a16="http://schemas.microsoft.com/office/drawing/2014/main" id="{4BDDE1DA-76C7-4DC5-829F-12AF49291FF3}"/>
              </a:ext>
            </a:extLst>
          </p:cNvPr>
          <p:cNvSpPr txBox="1"/>
          <p:nvPr/>
        </p:nvSpPr>
        <p:spPr>
          <a:xfrm>
            <a:off x="2876804" y="1748217"/>
            <a:ext cx="463916" cy="369332"/>
          </a:xfrm>
          <a:prstGeom prst="rect">
            <a:avLst/>
          </a:prstGeom>
          <a:noFill/>
        </p:spPr>
        <p:txBody>
          <a:bodyPr wrap="square" rtlCol="0">
            <a:spAutoFit/>
          </a:bodyPr>
          <a:lstStyle/>
          <a:p>
            <a:r>
              <a:rPr lang="en-US" b="1" dirty="0"/>
              <a:t>5</a:t>
            </a:r>
          </a:p>
        </p:txBody>
      </p:sp>
      <p:sp>
        <p:nvSpPr>
          <p:cNvPr id="64" name="TextBox 63">
            <a:extLst>
              <a:ext uri="{FF2B5EF4-FFF2-40B4-BE49-F238E27FC236}">
                <a16:creationId xmlns:a16="http://schemas.microsoft.com/office/drawing/2014/main" id="{B0A1140D-09A3-2111-9968-A036B2B825C1}"/>
              </a:ext>
            </a:extLst>
          </p:cNvPr>
          <p:cNvSpPr txBox="1"/>
          <p:nvPr/>
        </p:nvSpPr>
        <p:spPr>
          <a:xfrm>
            <a:off x="2977991" y="2357416"/>
            <a:ext cx="397242" cy="369332"/>
          </a:xfrm>
          <a:prstGeom prst="rect">
            <a:avLst/>
          </a:prstGeom>
          <a:noFill/>
        </p:spPr>
        <p:txBody>
          <a:bodyPr wrap="square" rtlCol="0">
            <a:spAutoFit/>
          </a:bodyPr>
          <a:lstStyle/>
          <a:p>
            <a:r>
              <a:rPr lang="en-US" b="1" dirty="0"/>
              <a:t>6</a:t>
            </a:r>
          </a:p>
        </p:txBody>
      </p:sp>
      <p:sp>
        <p:nvSpPr>
          <p:cNvPr id="65" name="TextBox 64">
            <a:extLst>
              <a:ext uri="{FF2B5EF4-FFF2-40B4-BE49-F238E27FC236}">
                <a16:creationId xmlns:a16="http://schemas.microsoft.com/office/drawing/2014/main" id="{F8045C54-853C-8D82-F64A-ED9DC97A881E}"/>
              </a:ext>
            </a:extLst>
          </p:cNvPr>
          <p:cNvSpPr txBox="1"/>
          <p:nvPr/>
        </p:nvSpPr>
        <p:spPr>
          <a:xfrm>
            <a:off x="2482161" y="3037515"/>
            <a:ext cx="555181" cy="369332"/>
          </a:xfrm>
          <a:prstGeom prst="rect">
            <a:avLst/>
          </a:prstGeom>
          <a:noFill/>
        </p:spPr>
        <p:txBody>
          <a:bodyPr wrap="square" rtlCol="0">
            <a:spAutoFit/>
          </a:bodyPr>
          <a:lstStyle/>
          <a:p>
            <a:r>
              <a:rPr lang="en-US" b="1" dirty="0"/>
              <a:t>7</a:t>
            </a:r>
          </a:p>
        </p:txBody>
      </p:sp>
      <p:sp>
        <p:nvSpPr>
          <p:cNvPr id="66" name="TextBox 65">
            <a:extLst>
              <a:ext uri="{FF2B5EF4-FFF2-40B4-BE49-F238E27FC236}">
                <a16:creationId xmlns:a16="http://schemas.microsoft.com/office/drawing/2014/main" id="{6715B7D5-3431-DE1F-18F3-6DF534F8A470}"/>
              </a:ext>
            </a:extLst>
          </p:cNvPr>
          <p:cNvSpPr txBox="1"/>
          <p:nvPr/>
        </p:nvSpPr>
        <p:spPr>
          <a:xfrm>
            <a:off x="3165806" y="3514724"/>
            <a:ext cx="511175" cy="369332"/>
          </a:xfrm>
          <a:prstGeom prst="rect">
            <a:avLst/>
          </a:prstGeom>
          <a:noFill/>
        </p:spPr>
        <p:txBody>
          <a:bodyPr wrap="square" rtlCol="0">
            <a:spAutoFit/>
          </a:bodyPr>
          <a:lstStyle/>
          <a:p>
            <a:r>
              <a:rPr lang="en-US" b="1" dirty="0"/>
              <a:t>8</a:t>
            </a:r>
          </a:p>
        </p:txBody>
      </p:sp>
      <p:sp>
        <p:nvSpPr>
          <p:cNvPr id="67" name="TextBox 66">
            <a:extLst>
              <a:ext uri="{FF2B5EF4-FFF2-40B4-BE49-F238E27FC236}">
                <a16:creationId xmlns:a16="http://schemas.microsoft.com/office/drawing/2014/main" id="{EE9636D3-A4F2-2300-1379-EF3AF070AB21}"/>
              </a:ext>
            </a:extLst>
          </p:cNvPr>
          <p:cNvSpPr txBox="1"/>
          <p:nvPr/>
        </p:nvSpPr>
        <p:spPr>
          <a:xfrm>
            <a:off x="4893634" y="2952652"/>
            <a:ext cx="441306" cy="369332"/>
          </a:xfrm>
          <a:prstGeom prst="rect">
            <a:avLst/>
          </a:prstGeom>
          <a:noFill/>
        </p:spPr>
        <p:txBody>
          <a:bodyPr wrap="square" rtlCol="0">
            <a:spAutoFit/>
          </a:bodyPr>
          <a:lstStyle/>
          <a:p>
            <a:r>
              <a:rPr lang="en-US" b="1" dirty="0"/>
              <a:t>9</a:t>
            </a:r>
          </a:p>
        </p:txBody>
      </p:sp>
      <p:sp>
        <p:nvSpPr>
          <p:cNvPr id="68" name="TextBox 67">
            <a:extLst>
              <a:ext uri="{FF2B5EF4-FFF2-40B4-BE49-F238E27FC236}">
                <a16:creationId xmlns:a16="http://schemas.microsoft.com/office/drawing/2014/main" id="{B3E98681-8B3E-0D73-0DFF-DE3435EA07E3}"/>
              </a:ext>
            </a:extLst>
          </p:cNvPr>
          <p:cNvSpPr txBox="1"/>
          <p:nvPr/>
        </p:nvSpPr>
        <p:spPr>
          <a:xfrm>
            <a:off x="4136799" y="3959754"/>
            <a:ext cx="549501" cy="383619"/>
          </a:xfrm>
          <a:prstGeom prst="rect">
            <a:avLst/>
          </a:prstGeom>
          <a:noFill/>
        </p:spPr>
        <p:txBody>
          <a:bodyPr wrap="square" rtlCol="0">
            <a:spAutoFit/>
          </a:bodyPr>
          <a:lstStyle/>
          <a:p>
            <a:r>
              <a:rPr lang="en-US" b="1" dirty="0"/>
              <a:t>10</a:t>
            </a:r>
          </a:p>
        </p:txBody>
      </p:sp>
      <p:sp>
        <p:nvSpPr>
          <p:cNvPr id="69" name="TextBox 68">
            <a:extLst>
              <a:ext uri="{FF2B5EF4-FFF2-40B4-BE49-F238E27FC236}">
                <a16:creationId xmlns:a16="http://schemas.microsoft.com/office/drawing/2014/main" id="{77E36D81-EF8C-3D08-7D25-4597800C3531}"/>
              </a:ext>
            </a:extLst>
          </p:cNvPr>
          <p:cNvSpPr txBox="1"/>
          <p:nvPr/>
        </p:nvSpPr>
        <p:spPr>
          <a:xfrm>
            <a:off x="933450" y="135839"/>
            <a:ext cx="666750" cy="369332"/>
          </a:xfrm>
          <a:prstGeom prst="rect">
            <a:avLst/>
          </a:prstGeom>
          <a:noFill/>
        </p:spPr>
        <p:txBody>
          <a:bodyPr wrap="square" rtlCol="0">
            <a:spAutoFit/>
          </a:bodyPr>
          <a:lstStyle/>
          <a:p>
            <a:r>
              <a:rPr lang="en-US" b="1" dirty="0"/>
              <a:t>11</a:t>
            </a:r>
          </a:p>
        </p:txBody>
      </p:sp>
      <p:sp>
        <p:nvSpPr>
          <p:cNvPr id="70" name="TextBox 69">
            <a:extLst>
              <a:ext uri="{FF2B5EF4-FFF2-40B4-BE49-F238E27FC236}">
                <a16:creationId xmlns:a16="http://schemas.microsoft.com/office/drawing/2014/main" id="{96203B34-B4C5-7FF9-1565-B653B511F23F}"/>
              </a:ext>
            </a:extLst>
          </p:cNvPr>
          <p:cNvSpPr txBox="1"/>
          <p:nvPr/>
        </p:nvSpPr>
        <p:spPr>
          <a:xfrm>
            <a:off x="857672" y="1992523"/>
            <a:ext cx="603310" cy="369332"/>
          </a:xfrm>
          <a:prstGeom prst="rect">
            <a:avLst/>
          </a:prstGeom>
          <a:noFill/>
        </p:spPr>
        <p:txBody>
          <a:bodyPr wrap="square" rtlCol="0">
            <a:spAutoFit/>
          </a:bodyPr>
          <a:lstStyle/>
          <a:p>
            <a:r>
              <a:rPr lang="en-US" b="1" dirty="0"/>
              <a:t>12</a:t>
            </a:r>
          </a:p>
        </p:txBody>
      </p:sp>
      <p:sp>
        <p:nvSpPr>
          <p:cNvPr id="72" name="TextBox 71">
            <a:extLst>
              <a:ext uri="{FF2B5EF4-FFF2-40B4-BE49-F238E27FC236}">
                <a16:creationId xmlns:a16="http://schemas.microsoft.com/office/drawing/2014/main" id="{1500665C-074C-B9E7-B4DC-507CE0B0D439}"/>
              </a:ext>
            </a:extLst>
          </p:cNvPr>
          <p:cNvSpPr txBox="1"/>
          <p:nvPr/>
        </p:nvSpPr>
        <p:spPr>
          <a:xfrm>
            <a:off x="1629200" y="4606754"/>
            <a:ext cx="618699" cy="369332"/>
          </a:xfrm>
          <a:prstGeom prst="rect">
            <a:avLst/>
          </a:prstGeom>
          <a:noFill/>
        </p:spPr>
        <p:txBody>
          <a:bodyPr wrap="square" rtlCol="0">
            <a:spAutoFit/>
          </a:bodyPr>
          <a:lstStyle/>
          <a:p>
            <a:r>
              <a:rPr lang="en-US" b="1" dirty="0"/>
              <a:t>13</a:t>
            </a:r>
          </a:p>
        </p:txBody>
      </p:sp>
    </p:spTree>
    <p:extLst>
      <p:ext uri="{BB962C8B-B14F-4D97-AF65-F5344CB8AC3E}">
        <p14:creationId xmlns:p14="http://schemas.microsoft.com/office/powerpoint/2010/main" val="10052967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mediacall" presetSubtype="0" fill="hold" nodeType="clickEffect">
                                  <p:stCondLst>
                                    <p:cond delay="0"/>
                                  </p:stCondLst>
                                  <p:childTnLst>
                                    <p:cmd type="call" cmd="playFrom(0.0)">
                                      <p:cBhvr>
                                        <p:cTn id="6" dur="21034" fill="hold"/>
                                        <p:tgtEl>
                                          <p:spTgt spid="12"/>
                                        </p:tgtEl>
                                      </p:cBhvr>
                                    </p:cmd>
                                  </p:childTnLst>
                                </p:cTn>
                              </p:par>
                            </p:childTnLst>
                          </p:cTn>
                        </p:par>
                      </p:childTnLst>
                    </p:cTn>
                  </p:par>
                </p:childTnLst>
              </p:cTn>
              <p:prevCondLst>
                <p:cond evt="onPrev" delay="0">
                  <p:tgtEl>
                    <p:sldTgt/>
                  </p:tgtEl>
                </p:cond>
              </p:prevCondLst>
              <p:nextCondLst>
                <p:cond evt="onNext" delay="0">
                  <p:tgtEl>
                    <p:sldTgt/>
                  </p:tgtEl>
                </p:cond>
              </p:nextCondLst>
            </p:seq>
            <p:video>
              <p:cMediaNode vol="80000">
                <p:cTn id="7" fill="hold" display="0">
                  <p:stCondLst>
                    <p:cond delay="indefinite"/>
                  </p:stCondLst>
                </p:cTn>
                <p:tgtEl>
                  <p:spTgt spid="12"/>
                </p:tgtEl>
              </p:cMediaNode>
            </p:video>
            <p:seq concurrent="1" nextAc="seek">
              <p:cTn id="8" restart="whenNotActive" fill="hold" evtFilter="cancelBubble" nodeType="interactiveSeq">
                <p:stCondLst>
                  <p:cond evt="onClick" delay="0">
                    <p:tgtEl>
                      <p:spTgt spid="12"/>
                    </p:tgtEl>
                  </p:cond>
                </p:stCondLst>
                <p:endSync evt="end" delay="0">
                  <p:rtn val="all"/>
                </p:endSync>
                <p:childTnLst>
                  <p:par>
                    <p:cTn id="9" fill="hold">
                      <p:stCondLst>
                        <p:cond delay="0"/>
                      </p:stCondLst>
                      <p:childTnLst>
                        <p:par>
                          <p:cTn id="10" fill="hold">
                            <p:stCondLst>
                              <p:cond delay="0"/>
                            </p:stCondLst>
                            <p:childTnLst>
                              <p:par>
                                <p:cTn id="11" presetID="2" presetClass="mediacall" presetSubtype="0" fill="hold" nodeType="clickEffect">
                                  <p:stCondLst>
                                    <p:cond delay="0"/>
                                  </p:stCondLst>
                                  <p:childTnLst>
                                    <p:cmd type="call" cmd="togglePause">
                                      <p:cBhvr>
                                        <p:cTn id="12" dur="1" fill="hold"/>
                                        <p:tgtEl>
                                          <p:spTgt spid="12"/>
                                        </p:tgtEl>
                                      </p:cBhvr>
                                    </p:cmd>
                                  </p:childTnLst>
                                </p:cTn>
                              </p:par>
                            </p:childTnLst>
                          </p:cTn>
                        </p:par>
                      </p:childTnLst>
                    </p:cTn>
                  </p:par>
                </p:childTnLst>
              </p:cTn>
              <p:nextCondLst>
                <p:cond evt="onClick" delay="0">
                  <p:tgtEl>
                    <p:spTgt spid="12"/>
                  </p:tgtEl>
                </p:cond>
              </p:nextCondLst>
            </p:seq>
          </p:childTnLst>
        </p:cTn>
      </p:par>
    </p:tnLst>
  </p:timing>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DF580601-17CC-3ADF-B639-B3FCA893171E}"/>
              </a:ext>
            </a:extLst>
          </p:cNvPr>
          <p:cNvPicPr>
            <a:picLocks noChangeAspect="1"/>
          </p:cNvPicPr>
          <p:nvPr/>
        </p:nvPicPr>
        <p:blipFill>
          <a:blip r:embed="rId4"/>
          <a:stretch>
            <a:fillRect/>
          </a:stretch>
        </p:blipFill>
        <p:spPr>
          <a:xfrm>
            <a:off x="671190" y="375895"/>
            <a:ext cx="4620270" cy="4906060"/>
          </a:xfrm>
          <a:prstGeom prst="rect">
            <a:avLst/>
          </a:prstGeom>
          <a:ln w="38100">
            <a:noFill/>
          </a:ln>
        </p:spPr>
      </p:pic>
      <p:sp>
        <p:nvSpPr>
          <p:cNvPr id="4" name="TextBox 3">
            <a:extLst>
              <a:ext uri="{FF2B5EF4-FFF2-40B4-BE49-F238E27FC236}">
                <a16:creationId xmlns:a16="http://schemas.microsoft.com/office/drawing/2014/main" id="{B7055B00-C730-D48E-925C-D634B58E1F0B}"/>
              </a:ext>
            </a:extLst>
          </p:cNvPr>
          <p:cNvSpPr txBox="1"/>
          <p:nvPr/>
        </p:nvSpPr>
        <p:spPr>
          <a:xfrm>
            <a:off x="103038" y="5631665"/>
            <a:ext cx="5742942" cy="1200329"/>
          </a:xfrm>
          <a:prstGeom prst="rect">
            <a:avLst/>
          </a:prstGeom>
          <a:noFill/>
        </p:spPr>
        <p:txBody>
          <a:bodyPr wrap="square" numCol="3">
            <a:spAutoFit/>
          </a:bodyPr>
          <a:lstStyle/>
          <a:p>
            <a:r>
              <a:rPr lang="en-US" sz="2400" dirty="0"/>
              <a:t>Kor: </a:t>
            </a:r>
            <a:r>
              <a:rPr lang="en-US" sz="2400" b="1" dirty="0"/>
              <a:t>li</a:t>
            </a:r>
          </a:p>
          <a:p>
            <a:r>
              <a:rPr lang="en-US" sz="2400" dirty="0"/>
              <a:t>Jap: </a:t>
            </a:r>
            <a:r>
              <a:rPr lang="en-US" sz="2400" b="1" dirty="0"/>
              <a:t>ri</a:t>
            </a:r>
          </a:p>
          <a:p>
            <a:endParaRPr lang="en-US" sz="2400" dirty="0"/>
          </a:p>
          <a:p>
            <a:r>
              <a:rPr lang="en-US" sz="2400" dirty="0"/>
              <a:t>Viet: </a:t>
            </a:r>
            <a:r>
              <a:rPr lang="en-US" sz="2400" b="1" dirty="0">
                <a:latin typeface="Aptos" panose="020B0004020202020204" pitchFamily="34" charset="0"/>
              </a:rPr>
              <a:t>ly</a:t>
            </a:r>
            <a:r>
              <a:rPr lang="vi-VN" sz="2400" b="1" dirty="0">
                <a:latin typeface="Aptos" panose="020B0004020202020204" pitchFamily="34" charset="0"/>
              </a:rPr>
              <a:t>  </a:t>
            </a:r>
            <a:endParaRPr lang="en-US" sz="2400" b="1" dirty="0">
              <a:latin typeface="Aptos" panose="020B0004020202020204" pitchFamily="34" charset="0"/>
            </a:endParaRPr>
          </a:p>
          <a:p>
            <a:r>
              <a:rPr lang="en-US" sz="2400" dirty="0"/>
              <a:t>Man: </a:t>
            </a:r>
            <a:r>
              <a:rPr lang="en-US" sz="2400" b="1" dirty="0">
                <a:ea typeface="DengXian" panose="02010600030101010101" pitchFamily="2" charset="-122"/>
              </a:rPr>
              <a:t>lí</a:t>
            </a:r>
            <a:endParaRPr lang="en-US" sz="2400" dirty="0"/>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24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      </a:t>
            </a:r>
            <a:endParaRPr kumimoji="0" lang="en-US" altLang="zh-TW" sz="24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24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     遠 </a:t>
            </a:r>
            <a:r>
              <a:rPr kumimoji="0" lang="zh-TW" altLang="en-US" sz="2400" b="1" i="0" u="none" strike="noStrike" kern="1200" cap="none" spc="0" normalizeH="0" baseline="0" noProof="0" dirty="0">
                <a:ln>
                  <a:noFill/>
                </a:ln>
                <a:solidFill>
                  <a:prstClr val="black"/>
                </a:solidFill>
                <a:effectLst/>
                <a:highlight>
                  <a:srgbClr val="00FF00"/>
                </a:highlight>
                <a:uLnTx/>
                <a:uFillTx/>
                <a:latin typeface="DengXian" panose="02010600030101010101" pitchFamily="2" charset="-122"/>
                <a:ea typeface="DengXian" panose="02010600030101010101" pitchFamily="2" charset="-122"/>
                <a:cs typeface="+mn-cs"/>
              </a:rPr>
              <a:t>離</a:t>
            </a:r>
            <a:endParaRPr kumimoji="0" lang="en-US" altLang="zh-TW" sz="2400" b="1" i="0" u="none" strike="noStrike" kern="1200" cap="none" spc="0" normalizeH="0" baseline="0" noProof="0" dirty="0">
              <a:ln>
                <a:noFill/>
              </a:ln>
              <a:solidFill>
                <a:prstClr val="black"/>
              </a:solidFill>
              <a:effectLst/>
              <a:highlight>
                <a:srgbClr val="00FF00"/>
              </a:highlight>
              <a:uLnTx/>
              <a:uFillTx/>
              <a:latin typeface="DengXian" panose="02010600030101010101" pitchFamily="2" charset="-122"/>
              <a:ea typeface="DengXian"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altLang="zh-TW" sz="1200" b="1" dirty="0">
                <a:solidFill>
                  <a:prstClr val="black"/>
                </a:solidFill>
                <a:latin typeface="DengXian" panose="02010600030101010101" pitchFamily="2" charset="-122"/>
                <a:ea typeface="DengXian" panose="02010600030101010101" pitchFamily="2" charset="-122"/>
              </a:rPr>
              <a:t>w</a:t>
            </a:r>
            <a:r>
              <a:rPr kumimoji="0" lang="en-US" altLang="zh-TW" sz="1200" b="1" i="0" u="none" strike="noStrike" kern="1200" cap="none" spc="0" normalizeH="0" baseline="0" noProof="0" dirty="0" err="1">
                <a:ln>
                  <a:noFill/>
                </a:ln>
                <a:solidFill>
                  <a:prstClr val="black"/>
                </a:solidFill>
                <a:effectLst/>
                <a:uLnTx/>
                <a:uFillTx/>
                <a:latin typeface="DengXian" panose="02010600030101010101" pitchFamily="2" charset="-122"/>
                <a:ea typeface="DengXian" panose="02010600030101010101" pitchFamily="2" charset="-122"/>
                <a:cs typeface="+mn-cs"/>
              </a:rPr>
              <a:t>ol</a:t>
            </a:r>
            <a:r>
              <a:rPr kumimoji="0" lang="en-US" altLang="zh-TW" sz="12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a:t>
            </a:r>
            <a:r>
              <a:rPr kumimoji="0" lang="en-US" altLang="zh-TW" sz="1200" b="1" i="0" u="none" strike="noStrike" kern="1200" cap="none" spc="0" normalizeH="0" baseline="0" noProof="0" dirty="0">
                <a:ln>
                  <a:noFill/>
                </a:ln>
                <a:solidFill>
                  <a:prstClr val="black"/>
                </a:solidFill>
                <a:effectLst/>
                <a:highlight>
                  <a:srgbClr val="00FF00"/>
                </a:highlight>
                <a:uLnTx/>
                <a:uFillTx/>
                <a:latin typeface="DengXian" panose="02010600030101010101" pitchFamily="2" charset="-122"/>
                <a:ea typeface="DengXian" panose="02010600030101010101" pitchFamily="2" charset="-122"/>
                <a:cs typeface="+mn-cs"/>
              </a:rPr>
              <a:t>li</a:t>
            </a:r>
            <a:r>
              <a:rPr kumimoji="0" lang="en-US" altLang="zh-TW" sz="12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 = far apart from</a:t>
            </a:r>
            <a:endParaRPr kumimoji="0" lang="en-US" altLang="zh-TW" sz="1200" b="1" i="0" u="none" strike="noStrike" kern="1200" cap="none" spc="0" normalizeH="0" baseline="0" noProof="0" dirty="0">
              <a:ln>
                <a:noFill/>
              </a:ln>
              <a:solidFill>
                <a:prstClr val="black"/>
              </a:solidFill>
              <a:effectLst/>
              <a:highlight>
                <a:srgbClr val="00FF00"/>
              </a:highlight>
              <a:uLnTx/>
              <a:uFillTx/>
              <a:latin typeface="DengXian" panose="02010600030101010101" pitchFamily="2" charset="-122"/>
              <a:ea typeface="DengXian" panose="02010600030101010101" pitchFamily="2" charset="-122"/>
              <a:cs typeface="+mn-cs"/>
            </a:endParaRPr>
          </a:p>
        </p:txBody>
      </p:sp>
      <p:sp>
        <p:nvSpPr>
          <p:cNvPr id="5" name="TextBox 4">
            <a:extLst>
              <a:ext uri="{FF2B5EF4-FFF2-40B4-BE49-F238E27FC236}">
                <a16:creationId xmlns:a16="http://schemas.microsoft.com/office/drawing/2014/main" id="{24C6E0D2-E315-31CE-75F1-2B00CED168C4}"/>
              </a:ext>
            </a:extLst>
          </p:cNvPr>
          <p:cNvSpPr txBox="1"/>
          <p:nvPr/>
        </p:nvSpPr>
        <p:spPr>
          <a:xfrm>
            <a:off x="7617124" y="135839"/>
            <a:ext cx="4193615" cy="369332"/>
          </a:xfrm>
          <a:prstGeom prst="rect">
            <a:avLst/>
          </a:prstGeom>
          <a:noFill/>
        </p:spPr>
        <p:txBody>
          <a:bodyPr wrap="square" rtlCol="0">
            <a:spAutoFit/>
          </a:bodyPr>
          <a:lstStyle/>
          <a:p>
            <a:r>
              <a:rPr lang="zh-TW" altLang="en-US" b="1" dirty="0">
                <a:latin typeface="DengXian" panose="02010600030101010101" pitchFamily="2" charset="-122"/>
                <a:ea typeface="DengXian" panose="02010600030101010101" pitchFamily="2" charset="-122"/>
              </a:rPr>
              <a:t>遠 </a:t>
            </a:r>
            <a:r>
              <a:rPr lang="zh-TW" altLang="en-US" b="1" dirty="0">
                <a:highlight>
                  <a:srgbClr val="00FFFF"/>
                </a:highlight>
                <a:latin typeface="DengXian" panose="02010600030101010101" pitchFamily="2" charset="-122"/>
                <a:ea typeface="DengXian" panose="02010600030101010101" pitchFamily="2" charset="-122"/>
              </a:rPr>
              <a:t>離</a:t>
            </a:r>
            <a:r>
              <a:rPr lang="zh-TW" altLang="en-US" b="1" dirty="0">
                <a:latin typeface="DengXian" panose="02010600030101010101" pitchFamily="2" charset="-122"/>
                <a:ea typeface="DengXian" panose="02010600030101010101" pitchFamily="2" charset="-122"/>
              </a:rPr>
              <a:t> 顚 倒 夢 想 究 竟 涅 槃       </a:t>
            </a:r>
            <a:r>
              <a:rPr lang="en-US" altLang="zh-TW" b="1" dirty="0">
                <a:solidFill>
                  <a:srgbClr val="FF0000"/>
                </a:solidFill>
                <a:latin typeface="DengXian" panose="02010600030101010101" pitchFamily="2" charset="-122"/>
                <a:ea typeface="DengXian" panose="02010600030101010101" pitchFamily="2" charset="-122"/>
              </a:rPr>
              <a:t>20</a:t>
            </a:r>
            <a:endParaRPr lang="en-US" b="1" dirty="0">
              <a:solidFill>
                <a:srgbClr val="FF0000"/>
              </a:solidFill>
              <a:ea typeface="DengXian" panose="02010600030101010101" pitchFamily="2" charset="-122"/>
            </a:endParaRPr>
          </a:p>
        </p:txBody>
      </p:sp>
      <p:sp>
        <p:nvSpPr>
          <p:cNvPr id="6" name="Rectangle 5">
            <a:extLst>
              <a:ext uri="{FF2B5EF4-FFF2-40B4-BE49-F238E27FC236}">
                <a16:creationId xmlns:a16="http://schemas.microsoft.com/office/drawing/2014/main" id="{BB74C4C8-82A2-69B0-7513-FBD688A14C03}"/>
              </a:ext>
            </a:extLst>
          </p:cNvPr>
          <p:cNvSpPr/>
          <p:nvPr/>
        </p:nvSpPr>
        <p:spPr>
          <a:xfrm>
            <a:off x="7407348" y="135839"/>
            <a:ext cx="4113462" cy="369332"/>
          </a:xfrm>
          <a:prstGeom prst="rect">
            <a:avLst/>
          </a:prstGeom>
          <a:no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Rectangle 6">
            <a:extLst>
              <a:ext uri="{FF2B5EF4-FFF2-40B4-BE49-F238E27FC236}">
                <a16:creationId xmlns:a16="http://schemas.microsoft.com/office/drawing/2014/main" id="{44B09DA0-7CF9-CD7D-B166-D041C1B80A82}"/>
              </a:ext>
            </a:extLst>
          </p:cNvPr>
          <p:cNvSpPr/>
          <p:nvPr/>
        </p:nvSpPr>
        <p:spPr>
          <a:xfrm>
            <a:off x="103038" y="5562599"/>
            <a:ext cx="5742942" cy="919507"/>
          </a:xfrm>
          <a:prstGeom prst="rect">
            <a:avLst/>
          </a:prstGeom>
          <a:noFill/>
          <a:ln w="5715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Oval 7">
            <a:extLst>
              <a:ext uri="{FF2B5EF4-FFF2-40B4-BE49-F238E27FC236}">
                <a16:creationId xmlns:a16="http://schemas.microsoft.com/office/drawing/2014/main" id="{0AF203B1-5F6A-B83F-C4D9-E577CA0AFDB3}"/>
              </a:ext>
            </a:extLst>
          </p:cNvPr>
          <p:cNvSpPr/>
          <p:nvPr/>
        </p:nvSpPr>
        <p:spPr>
          <a:xfrm>
            <a:off x="5556310" y="579788"/>
            <a:ext cx="771625" cy="771625"/>
          </a:xfrm>
          <a:prstGeom prst="ellipse">
            <a:avLst/>
          </a:prstGeom>
          <a:solidFill>
            <a:srgbClr val="FFFF00"/>
          </a:solidFill>
          <a:ln w="38100">
            <a:solidFill>
              <a:srgbClr val="7030A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TextBox 8">
            <a:extLst>
              <a:ext uri="{FF2B5EF4-FFF2-40B4-BE49-F238E27FC236}">
                <a16:creationId xmlns:a16="http://schemas.microsoft.com/office/drawing/2014/main" id="{0733FEDF-B1F9-B76E-082A-1E948281C08A}"/>
              </a:ext>
            </a:extLst>
          </p:cNvPr>
          <p:cNvSpPr txBox="1"/>
          <p:nvPr/>
        </p:nvSpPr>
        <p:spPr>
          <a:xfrm>
            <a:off x="5648344" y="697518"/>
            <a:ext cx="601347" cy="523220"/>
          </a:xfrm>
          <a:prstGeom prst="rect">
            <a:avLst/>
          </a:prstGeom>
          <a:noFill/>
        </p:spPr>
        <p:txBody>
          <a:bodyPr wrap="square" rtlCol="0">
            <a:spAutoFit/>
          </a:bodyPr>
          <a:lstStyle/>
          <a:p>
            <a:r>
              <a:rPr lang="en-US" sz="2800" b="1" dirty="0"/>
              <a:t>88</a:t>
            </a:r>
          </a:p>
        </p:txBody>
      </p:sp>
      <p:sp>
        <p:nvSpPr>
          <p:cNvPr id="10" name="TextBox 9">
            <a:extLst>
              <a:ext uri="{FF2B5EF4-FFF2-40B4-BE49-F238E27FC236}">
                <a16:creationId xmlns:a16="http://schemas.microsoft.com/office/drawing/2014/main" id="{BC5B736C-0C9A-FD63-C2DC-494D487CBB5C}"/>
              </a:ext>
            </a:extLst>
          </p:cNvPr>
          <p:cNvSpPr txBox="1"/>
          <p:nvPr/>
        </p:nvSpPr>
        <p:spPr>
          <a:xfrm>
            <a:off x="5913441" y="5573826"/>
            <a:ext cx="6242982" cy="1600438"/>
          </a:xfrm>
          <a:prstGeom prst="rect">
            <a:avLst/>
          </a:prstGeom>
          <a:noFill/>
        </p:spPr>
        <p:txBody>
          <a:bodyPr wrap="square" numCol="3">
            <a:spAutoFit/>
          </a:bodyPr>
          <a:lstStyle/>
          <a:p>
            <a:r>
              <a:rPr lang="en-US" altLang="ja-JP" sz="1400" dirty="0">
                <a:ea typeface="DengXian" panose="02010600030101010101" pitchFamily="2" charset="-122"/>
              </a:rPr>
              <a:t>• </a:t>
            </a:r>
            <a:r>
              <a:rPr lang="en-US" altLang="zh-TW" sz="1400" dirty="0"/>
              <a:t>Hanja: </a:t>
            </a:r>
            <a:r>
              <a:rPr lang="zh-TW" altLang="en-US" sz="1400" dirty="0">
                <a:ea typeface="DengXian" panose="02010600030101010101" pitchFamily="2" charset="-122"/>
              </a:rPr>
              <a:t> 離       </a:t>
            </a:r>
            <a:endParaRPr lang="en-US" altLang="zh-TW" sz="1400" dirty="0">
              <a:ea typeface="DengXian" panose="02010600030101010101" pitchFamily="2" charset="-122"/>
            </a:endParaRPr>
          </a:p>
          <a:p>
            <a:r>
              <a:rPr lang="en-US" altLang="zh-TW" sz="1400" dirty="0">
                <a:ea typeface="DengXian" panose="02010600030101010101" pitchFamily="2" charset="-122"/>
              </a:rPr>
              <a:t>• Korean: li (</a:t>
            </a:r>
            <a:r>
              <a:rPr lang="ko-KR" altLang="en-US" sz="1400" dirty="0">
                <a:latin typeface="+mn-ea"/>
              </a:rPr>
              <a:t>리</a:t>
            </a:r>
            <a:r>
              <a:rPr lang="en-US" altLang="ko-KR" sz="1400" dirty="0">
                <a:ea typeface="DengXian" panose="02010600030101010101" pitchFamily="2" charset="-122"/>
              </a:rPr>
              <a:t>)       </a:t>
            </a:r>
          </a:p>
          <a:p>
            <a:r>
              <a:rPr lang="en-US" altLang="ko-KR" sz="1400" dirty="0">
                <a:ea typeface="DengXian" panose="02010600030101010101" pitchFamily="2" charset="-122"/>
              </a:rPr>
              <a:t>• </a:t>
            </a:r>
            <a:r>
              <a:rPr lang="en-US" altLang="zh-TW" sz="1400" dirty="0">
                <a:ea typeface="DengXian" panose="02010600030101010101" pitchFamily="2" charset="-122"/>
              </a:rPr>
              <a:t>strokes: 18      </a:t>
            </a:r>
          </a:p>
          <a:p>
            <a:r>
              <a:rPr lang="en-US" altLang="zh-TW" sz="1400" dirty="0">
                <a:ea typeface="DengXian" panose="02010600030101010101" pitchFamily="2" charset="-122"/>
              </a:rPr>
              <a:t>• radical: 172+10 (</a:t>
            </a:r>
            <a:r>
              <a:rPr lang="zh-TW" altLang="en-US" sz="1400" dirty="0">
                <a:ea typeface="DengXian" panose="02010600030101010101" pitchFamily="2" charset="-122"/>
              </a:rPr>
              <a:t>隹</a:t>
            </a:r>
            <a:r>
              <a:rPr lang="en-US" altLang="zh-TW" sz="1400" dirty="0">
                <a:ea typeface="DengXian" panose="02010600030101010101" pitchFamily="2" charset="-122"/>
              </a:rPr>
              <a:t>)</a:t>
            </a:r>
          </a:p>
          <a:p>
            <a:r>
              <a:rPr lang="en-US" altLang="zh-TW" sz="1400" dirty="0">
                <a:ea typeface="DengXian" panose="02010600030101010101" pitchFamily="2" charset="-122"/>
              </a:rPr>
              <a:t>• Japanese: ri, </a:t>
            </a:r>
            <a:r>
              <a:rPr lang="ja-JP" altLang="en-US" sz="1400" dirty="0">
                <a:ea typeface="DengXian" panose="02010600030101010101" pitchFamily="2" charset="-122"/>
              </a:rPr>
              <a:t>り </a:t>
            </a:r>
            <a:endParaRPr lang="en-US" altLang="ja-JP" sz="1400" dirty="0">
              <a:ea typeface="DengXian" panose="02010600030101010101" pitchFamily="2" charset="-122"/>
            </a:endParaRPr>
          </a:p>
          <a:p>
            <a:endParaRPr lang="en-US" altLang="ja-JP" sz="1400" dirty="0">
              <a:ea typeface="DengXian" panose="02010600030101010101" pitchFamily="2" charset="-122"/>
            </a:endParaRPr>
          </a:p>
          <a:p>
            <a:endParaRPr lang="en-US" altLang="ja-JP" sz="1300" dirty="0">
              <a:ea typeface="DengXian" panose="02010600030101010101" pitchFamily="2" charset="-122"/>
            </a:endParaRPr>
          </a:p>
          <a:p>
            <a:r>
              <a:rPr lang="en-US" altLang="ja-JP" sz="1300" dirty="0">
                <a:ea typeface="DengXian" panose="02010600030101010101" pitchFamily="2" charset="-122"/>
              </a:rPr>
              <a:t>(</a:t>
            </a:r>
            <a:r>
              <a:rPr lang="en-US" altLang="zh-TW" sz="1300" dirty="0" err="1">
                <a:ea typeface="DengXian" panose="02010600030101010101" pitchFamily="2" charset="-122"/>
              </a:rPr>
              <a:t>kun</a:t>
            </a:r>
            <a:r>
              <a:rPr lang="en-US" altLang="zh-TW" sz="1300" dirty="0">
                <a:ea typeface="DengXian" panose="02010600030101010101" pitchFamily="2" charset="-122"/>
              </a:rPr>
              <a:t>: </a:t>
            </a:r>
            <a:r>
              <a:rPr lang="en-US" altLang="zh-TW" sz="1300" dirty="0" err="1">
                <a:ea typeface="DengXian" panose="02010600030101010101" pitchFamily="2" charset="-122"/>
              </a:rPr>
              <a:t>hanareru</a:t>
            </a:r>
            <a:r>
              <a:rPr lang="en-US" altLang="zh-TW" sz="1300" dirty="0">
                <a:ea typeface="DengXian" panose="02010600030101010101" pitchFamily="2" charset="-122"/>
              </a:rPr>
              <a:t>, </a:t>
            </a:r>
            <a:r>
              <a:rPr lang="ja-JP" altLang="en-US" sz="1300" dirty="0">
                <a:ea typeface="DengXian" panose="02010600030101010101" pitchFamily="2" charset="-122"/>
              </a:rPr>
              <a:t>はなれる</a:t>
            </a:r>
            <a:r>
              <a:rPr lang="en-US" altLang="ja-JP" sz="1300" dirty="0">
                <a:ea typeface="DengXian" panose="02010600030101010101" pitchFamily="2" charset="-122"/>
              </a:rPr>
              <a:t>)</a:t>
            </a:r>
            <a:r>
              <a:rPr lang="en-US" altLang="ja-JP" sz="1400" dirty="0">
                <a:ea typeface="DengXian" panose="02010600030101010101" pitchFamily="2" charset="-122"/>
              </a:rPr>
              <a:t>     • </a:t>
            </a:r>
            <a:r>
              <a:rPr lang="en-US" altLang="zh-TW" sz="1400" dirty="0">
                <a:ea typeface="DengXian" panose="02010600030101010101" pitchFamily="2" charset="-122"/>
              </a:rPr>
              <a:t>JLPT: N3</a:t>
            </a:r>
          </a:p>
          <a:p>
            <a:r>
              <a:rPr lang="en-US" altLang="zh-TW" sz="1400" dirty="0">
                <a:ea typeface="DengXian" panose="02010600030101010101" pitchFamily="2" charset="-122"/>
              </a:rPr>
              <a:t>• meaning: leave</a:t>
            </a:r>
          </a:p>
          <a:p>
            <a:r>
              <a:rPr lang="en-US" altLang="zh-TW" sz="1400" dirty="0">
                <a:ea typeface="DengXian" panose="02010600030101010101" pitchFamily="2" charset="-122"/>
              </a:rPr>
              <a:t>• pinyin: lí</a:t>
            </a:r>
          </a:p>
          <a:p>
            <a:r>
              <a:rPr lang="en-US" altLang="zh-TW" sz="1400" dirty="0">
                <a:ea typeface="DengXian" panose="02010600030101010101" pitchFamily="2" charset="-122"/>
              </a:rPr>
              <a:t>• 6 location(s): Thousand, </a:t>
            </a:r>
          </a:p>
          <a:p>
            <a:endParaRPr lang="en-US" altLang="zh-TW" sz="1400" dirty="0">
              <a:ea typeface="DengXian" panose="02010600030101010101" pitchFamily="2" charset="-122"/>
            </a:endParaRPr>
          </a:p>
          <a:p>
            <a:endParaRPr lang="en-US" altLang="zh-TW" sz="1400" dirty="0">
              <a:ea typeface="DengXian" panose="02010600030101010101" pitchFamily="2" charset="-122"/>
            </a:endParaRPr>
          </a:p>
          <a:p>
            <a:r>
              <a:rPr lang="en-US" altLang="zh-TW" sz="1400" dirty="0" err="1">
                <a:ea typeface="DengXian" panose="02010600030101010101" pitchFamily="2" charset="-122"/>
              </a:rPr>
              <a:t>Kanzeon</a:t>
            </a:r>
            <a:r>
              <a:rPr lang="en-US" altLang="zh-TW" sz="1400" dirty="0">
                <a:ea typeface="DengXian" panose="02010600030101010101" pitchFamily="2" charset="-122"/>
              </a:rPr>
              <a:t>, </a:t>
            </a:r>
            <a:r>
              <a:rPr lang="en-US" altLang="zh-TW" sz="1400" dirty="0" err="1">
                <a:ea typeface="DengXian" panose="02010600030101010101" pitchFamily="2" charset="-122"/>
              </a:rPr>
              <a:t>TenOx</a:t>
            </a:r>
            <a:r>
              <a:rPr lang="en-US" altLang="zh-TW" sz="1400" dirty="0">
                <a:ea typeface="DengXian" panose="02010600030101010101" pitchFamily="2" charset="-122"/>
              </a:rPr>
              <a:t>, </a:t>
            </a:r>
            <a:r>
              <a:rPr lang="en-US" altLang="zh-TW" sz="1400" dirty="0" err="1">
                <a:ea typeface="DengXian" panose="02010600030101010101" pitchFamily="2" charset="-122"/>
              </a:rPr>
              <a:t>XuanZang</a:t>
            </a:r>
            <a:r>
              <a:rPr lang="en-US" altLang="zh-TW" sz="1400" dirty="0">
                <a:ea typeface="DengXian" panose="02010600030101010101" pitchFamily="2" charset="-122"/>
              </a:rPr>
              <a:t>, Morning, Bell</a:t>
            </a:r>
          </a:p>
          <a:p>
            <a:r>
              <a:rPr lang="en-US" altLang="zh-TW" sz="1400" dirty="0">
                <a:ea typeface="DengXian" panose="02010600030101010101" pitchFamily="2" charset="-122"/>
              </a:rPr>
              <a:t>• comp: </a:t>
            </a:r>
            <a:r>
              <a:rPr lang="zh-TW" altLang="en-US" sz="1400" dirty="0">
                <a:ea typeface="DengXian" panose="02010600030101010101" pitchFamily="2" charset="-122"/>
              </a:rPr>
              <a:t>离 </a:t>
            </a:r>
            <a:r>
              <a:rPr lang="en-US" altLang="zh-TW" sz="1400" dirty="0">
                <a:ea typeface="DengXian" panose="02010600030101010101" pitchFamily="2" charset="-122"/>
              </a:rPr>
              <a:t>+ </a:t>
            </a:r>
            <a:r>
              <a:rPr lang="zh-TW" altLang="en-US" sz="1400" dirty="0">
                <a:ea typeface="DengXian" panose="02010600030101010101" pitchFamily="2" charset="-122"/>
              </a:rPr>
              <a:t>隹</a:t>
            </a:r>
            <a:endParaRPr lang="en-US" altLang="zh-TW" sz="1400" dirty="0">
              <a:ea typeface="DengXian" panose="02010600030101010101" pitchFamily="2" charset="-122"/>
            </a:endParaRPr>
          </a:p>
          <a:p>
            <a:r>
              <a:rPr lang="en-US" altLang="zh-TW" sz="1400" dirty="0">
                <a:ea typeface="DengXian" panose="02010600030101010101" pitchFamily="2" charset="-122"/>
              </a:rPr>
              <a:t>•</a:t>
            </a:r>
            <a:r>
              <a:rPr lang="en-US" altLang="zh-TW" sz="1400" b="1" dirty="0">
                <a:ea typeface="DengXian" panose="02010600030101010101" pitchFamily="2" charset="-122"/>
              </a:rPr>
              <a:t> </a:t>
            </a:r>
            <a:r>
              <a:rPr lang="en-US" altLang="zh-TW" sz="1400" dirty="0">
                <a:ea typeface="DengXian" panose="02010600030101010101" pitchFamily="2" charset="-122"/>
              </a:rPr>
              <a:t>sub: </a:t>
            </a:r>
            <a:r>
              <a:rPr lang="zh-CN" altLang="en-US" sz="1400" dirty="0">
                <a:ea typeface="DengXian" panose="02010600030101010101" pitchFamily="2" charset="-122"/>
              </a:rPr>
              <a:t>亠凶禸亻一主丶凵㐅冂厶王</a:t>
            </a:r>
            <a:endParaRPr lang="en-US" altLang="zh-TW" sz="1400" dirty="0">
              <a:ea typeface="DengXian" panose="02010600030101010101" pitchFamily="2" charset="-122"/>
            </a:endParaRPr>
          </a:p>
          <a:p>
            <a:endParaRPr lang="en-US" sz="1400" dirty="0">
              <a:ea typeface="DengXian" panose="02010600030101010101" pitchFamily="2" charset="-122"/>
            </a:endParaRPr>
          </a:p>
        </p:txBody>
      </p:sp>
      <p:sp>
        <p:nvSpPr>
          <p:cNvPr id="11" name="Rectangle 10">
            <a:extLst>
              <a:ext uri="{FF2B5EF4-FFF2-40B4-BE49-F238E27FC236}">
                <a16:creationId xmlns:a16="http://schemas.microsoft.com/office/drawing/2014/main" id="{26A01B04-0F69-DE3D-C784-9F8B84019629}"/>
              </a:ext>
            </a:extLst>
          </p:cNvPr>
          <p:cNvSpPr/>
          <p:nvPr/>
        </p:nvSpPr>
        <p:spPr>
          <a:xfrm>
            <a:off x="5980901" y="5573826"/>
            <a:ext cx="6108062" cy="1220513"/>
          </a:xfrm>
          <a:prstGeom prst="rect">
            <a:avLst/>
          </a:prstGeom>
          <a:no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2" name="2024_11_12_143536">
            <a:hlinkClick r:id="" action="ppaction://media"/>
            <a:extLst>
              <a:ext uri="{FF2B5EF4-FFF2-40B4-BE49-F238E27FC236}">
                <a16:creationId xmlns:a16="http://schemas.microsoft.com/office/drawing/2014/main" id="{587EE4BB-A9EF-67AD-2F0F-7C12C5D44B6B}"/>
              </a:ext>
            </a:extLst>
          </p:cNvPr>
          <p:cNvPicPr>
            <a:picLocks noChangeAspect="1"/>
          </p:cNvPicPr>
          <p:nvPr>
            <a:videoFile r:link="rId2"/>
            <p:extLst>
              <p:ext uri="{DAA4B4D4-6D71-4841-9C94-3DE7FCFB9230}">
                <p14:media xmlns:p14="http://schemas.microsoft.com/office/powerpoint/2010/main" r:embed="rId1"/>
              </p:ext>
            </p:extLst>
          </p:nvPr>
        </p:nvPicPr>
        <p:blipFill>
          <a:blip r:embed="rId5"/>
          <a:stretch>
            <a:fillRect/>
          </a:stretch>
        </p:blipFill>
        <p:spPr>
          <a:xfrm>
            <a:off x="6900541" y="579787"/>
            <a:ext cx="4910197" cy="4959795"/>
          </a:xfrm>
          <a:prstGeom prst="rect">
            <a:avLst/>
          </a:prstGeom>
        </p:spPr>
      </p:pic>
      <p:cxnSp>
        <p:nvCxnSpPr>
          <p:cNvPr id="14" name="Straight Arrow Connector 13">
            <a:extLst>
              <a:ext uri="{FF2B5EF4-FFF2-40B4-BE49-F238E27FC236}">
                <a16:creationId xmlns:a16="http://schemas.microsoft.com/office/drawing/2014/main" id="{08655DA0-BA94-DE45-A441-D0338D69D5C0}"/>
              </a:ext>
            </a:extLst>
          </p:cNvPr>
          <p:cNvCxnSpPr/>
          <p:nvPr/>
        </p:nvCxnSpPr>
        <p:spPr>
          <a:xfrm>
            <a:off x="1866900" y="697518"/>
            <a:ext cx="123825" cy="274032"/>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16" name="Straight Arrow Connector 15">
            <a:extLst>
              <a:ext uri="{FF2B5EF4-FFF2-40B4-BE49-F238E27FC236}">
                <a16:creationId xmlns:a16="http://schemas.microsoft.com/office/drawing/2014/main" id="{E9DE1422-07C6-2CA8-D5DF-A12C6D7BA519}"/>
              </a:ext>
            </a:extLst>
          </p:cNvPr>
          <p:cNvCxnSpPr/>
          <p:nvPr/>
        </p:nvCxnSpPr>
        <p:spPr>
          <a:xfrm>
            <a:off x="881062" y="1133475"/>
            <a:ext cx="2219325" cy="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18" name="Straight Arrow Connector 17">
            <a:extLst>
              <a:ext uri="{FF2B5EF4-FFF2-40B4-BE49-F238E27FC236}">
                <a16:creationId xmlns:a16="http://schemas.microsoft.com/office/drawing/2014/main" id="{20B300BC-7EA0-8056-977F-206B717A6202}"/>
              </a:ext>
            </a:extLst>
          </p:cNvPr>
          <p:cNvCxnSpPr/>
          <p:nvPr/>
        </p:nvCxnSpPr>
        <p:spPr>
          <a:xfrm flipH="1">
            <a:off x="1788656" y="1685925"/>
            <a:ext cx="573544" cy="581025"/>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20" name="Straight Arrow Connector 19">
            <a:extLst>
              <a:ext uri="{FF2B5EF4-FFF2-40B4-BE49-F238E27FC236}">
                <a16:creationId xmlns:a16="http://schemas.microsoft.com/office/drawing/2014/main" id="{ADD64648-AE9F-2C33-83A6-B68C6CEDBF38}"/>
              </a:ext>
            </a:extLst>
          </p:cNvPr>
          <p:cNvCxnSpPr/>
          <p:nvPr/>
        </p:nvCxnSpPr>
        <p:spPr>
          <a:xfrm>
            <a:off x="1762125" y="1685926"/>
            <a:ext cx="657225" cy="581023"/>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22" name="Straight Connector 21">
            <a:extLst>
              <a:ext uri="{FF2B5EF4-FFF2-40B4-BE49-F238E27FC236}">
                <a16:creationId xmlns:a16="http://schemas.microsoft.com/office/drawing/2014/main" id="{F93ED086-A968-931F-7408-BAAEE4A5D3E7}"/>
              </a:ext>
            </a:extLst>
          </p:cNvPr>
          <p:cNvCxnSpPr/>
          <p:nvPr/>
        </p:nvCxnSpPr>
        <p:spPr>
          <a:xfrm>
            <a:off x="1219200" y="1685925"/>
            <a:ext cx="0" cy="981075"/>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24" name="Straight Arrow Connector 23">
            <a:extLst>
              <a:ext uri="{FF2B5EF4-FFF2-40B4-BE49-F238E27FC236}">
                <a16:creationId xmlns:a16="http://schemas.microsoft.com/office/drawing/2014/main" id="{8AA50AAC-76DC-E809-5349-8C60C30DAA5F}"/>
              </a:ext>
            </a:extLst>
          </p:cNvPr>
          <p:cNvCxnSpPr/>
          <p:nvPr/>
        </p:nvCxnSpPr>
        <p:spPr>
          <a:xfrm>
            <a:off x="1223962" y="2667000"/>
            <a:ext cx="1533525" cy="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26" name="Straight Arrow Connector 25">
            <a:extLst>
              <a:ext uri="{FF2B5EF4-FFF2-40B4-BE49-F238E27FC236}">
                <a16:creationId xmlns:a16="http://schemas.microsoft.com/office/drawing/2014/main" id="{F062D652-859F-B391-FEF0-36178A42FF94}"/>
              </a:ext>
            </a:extLst>
          </p:cNvPr>
          <p:cNvCxnSpPr/>
          <p:nvPr/>
        </p:nvCxnSpPr>
        <p:spPr>
          <a:xfrm>
            <a:off x="2838450" y="1685925"/>
            <a:ext cx="0" cy="847725"/>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28" name="Straight Arrow Connector 27">
            <a:extLst>
              <a:ext uri="{FF2B5EF4-FFF2-40B4-BE49-F238E27FC236}">
                <a16:creationId xmlns:a16="http://schemas.microsoft.com/office/drawing/2014/main" id="{9322A5A4-DDDE-8884-408C-D59037E891CC}"/>
              </a:ext>
            </a:extLst>
          </p:cNvPr>
          <p:cNvCxnSpPr/>
          <p:nvPr/>
        </p:nvCxnSpPr>
        <p:spPr>
          <a:xfrm>
            <a:off x="1214439" y="3286125"/>
            <a:ext cx="0" cy="1609725"/>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30" name="Straight Connector 29">
            <a:extLst>
              <a:ext uri="{FF2B5EF4-FFF2-40B4-BE49-F238E27FC236}">
                <a16:creationId xmlns:a16="http://schemas.microsoft.com/office/drawing/2014/main" id="{B122C096-3412-5A85-2167-0C186F19755D}"/>
              </a:ext>
            </a:extLst>
          </p:cNvPr>
          <p:cNvCxnSpPr>
            <a:cxnSpLocks/>
          </p:cNvCxnSpPr>
          <p:nvPr/>
        </p:nvCxnSpPr>
        <p:spPr>
          <a:xfrm>
            <a:off x="952500" y="3429000"/>
            <a:ext cx="1971675" cy="0"/>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33" name="Straight Connector 32">
            <a:extLst>
              <a:ext uri="{FF2B5EF4-FFF2-40B4-BE49-F238E27FC236}">
                <a16:creationId xmlns:a16="http://schemas.microsoft.com/office/drawing/2014/main" id="{607A0353-AA2B-3ED3-809A-7AF58BC855D5}"/>
              </a:ext>
            </a:extLst>
          </p:cNvPr>
          <p:cNvCxnSpPr/>
          <p:nvPr/>
        </p:nvCxnSpPr>
        <p:spPr>
          <a:xfrm>
            <a:off x="2924175" y="3429000"/>
            <a:ext cx="0" cy="1323975"/>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36" name="Straight Connector 35">
            <a:extLst>
              <a:ext uri="{FF2B5EF4-FFF2-40B4-BE49-F238E27FC236}">
                <a16:creationId xmlns:a16="http://schemas.microsoft.com/office/drawing/2014/main" id="{7E9D9AD7-535C-F0FC-3ED1-1E042B97EF35}"/>
              </a:ext>
            </a:extLst>
          </p:cNvPr>
          <p:cNvCxnSpPr/>
          <p:nvPr/>
        </p:nvCxnSpPr>
        <p:spPr>
          <a:xfrm flipH="1">
            <a:off x="2628900" y="4752975"/>
            <a:ext cx="295275" cy="142875"/>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38" name="Straight Arrow Connector 37">
            <a:extLst>
              <a:ext uri="{FF2B5EF4-FFF2-40B4-BE49-F238E27FC236}">
                <a16:creationId xmlns:a16="http://schemas.microsoft.com/office/drawing/2014/main" id="{D0DE21CF-4617-1A56-D14A-01BBBF1C9564}"/>
              </a:ext>
            </a:extLst>
          </p:cNvPr>
          <p:cNvCxnSpPr/>
          <p:nvPr/>
        </p:nvCxnSpPr>
        <p:spPr>
          <a:xfrm flipH="1" flipV="1">
            <a:off x="2419350" y="4752975"/>
            <a:ext cx="209551" cy="142874"/>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40" name="Straight Connector 39">
            <a:extLst>
              <a:ext uri="{FF2B5EF4-FFF2-40B4-BE49-F238E27FC236}">
                <a16:creationId xmlns:a16="http://schemas.microsoft.com/office/drawing/2014/main" id="{06F0EFC4-DEC3-C12F-2250-83D208A8B3B6}"/>
              </a:ext>
            </a:extLst>
          </p:cNvPr>
          <p:cNvCxnSpPr>
            <a:cxnSpLocks/>
          </p:cNvCxnSpPr>
          <p:nvPr/>
        </p:nvCxnSpPr>
        <p:spPr>
          <a:xfrm flipH="1">
            <a:off x="1787045" y="3059684"/>
            <a:ext cx="230750" cy="1347839"/>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42" name="Straight Arrow Connector 41">
            <a:extLst>
              <a:ext uri="{FF2B5EF4-FFF2-40B4-BE49-F238E27FC236}">
                <a16:creationId xmlns:a16="http://schemas.microsoft.com/office/drawing/2014/main" id="{0E8FDD43-0611-3812-77A8-4E700F8BA95A}"/>
              </a:ext>
            </a:extLst>
          </p:cNvPr>
          <p:cNvCxnSpPr/>
          <p:nvPr/>
        </p:nvCxnSpPr>
        <p:spPr>
          <a:xfrm flipV="1">
            <a:off x="1787046" y="4241179"/>
            <a:ext cx="432279" cy="166344"/>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46" name="Straight Arrow Connector 45">
            <a:extLst>
              <a:ext uri="{FF2B5EF4-FFF2-40B4-BE49-F238E27FC236}">
                <a16:creationId xmlns:a16="http://schemas.microsoft.com/office/drawing/2014/main" id="{1DDCAC6A-40F3-7FD7-17A5-269E6542E4B6}"/>
              </a:ext>
            </a:extLst>
          </p:cNvPr>
          <p:cNvCxnSpPr/>
          <p:nvPr/>
        </p:nvCxnSpPr>
        <p:spPr>
          <a:xfrm flipH="1">
            <a:off x="3292192" y="834534"/>
            <a:ext cx="470183" cy="1341928"/>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48" name="Straight Arrow Connector 47">
            <a:extLst>
              <a:ext uri="{FF2B5EF4-FFF2-40B4-BE49-F238E27FC236}">
                <a16:creationId xmlns:a16="http://schemas.microsoft.com/office/drawing/2014/main" id="{61C746B0-D114-A1B1-B73C-1337F9587ABE}"/>
              </a:ext>
            </a:extLst>
          </p:cNvPr>
          <p:cNvCxnSpPr/>
          <p:nvPr/>
        </p:nvCxnSpPr>
        <p:spPr>
          <a:xfrm>
            <a:off x="3599806" y="1685925"/>
            <a:ext cx="0" cy="3324225"/>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50" name="Straight Arrow Connector 49">
            <a:extLst>
              <a:ext uri="{FF2B5EF4-FFF2-40B4-BE49-F238E27FC236}">
                <a16:creationId xmlns:a16="http://schemas.microsoft.com/office/drawing/2014/main" id="{314944A7-BCBA-F284-C40F-4317162F7E95}"/>
              </a:ext>
            </a:extLst>
          </p:cNvPr>
          <p:cNvCxnSpPr/>
          <p:nvPr/>
        </p:nvCxnSpPr>
        <p:spPr>
          <a:xfrm>
            <a:off x="4324350" y="834534"/>
            <a:ext cx="219075" cy="516879"/>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52" name="Straight Arrow Connector 51">
            <a:extLst>
              <a:ext uri="{FF2B5EF4-FFF2-40B4-BE49-F238E27FC236}">
                <a16:creationId xmlns:a16="http://schemas.microsoft.com/office/drawing/2014/main" id="{07EC4093-3B05-A086-1986-84E094FF95DD}"/>
              </a:ext>
            </a:extLst>
          </p:cNvPr>
          <p:cNvCxnSpPr/>
          <p:nvPr/>
        </p:nvCxnSpPr>
        <p:spPr>
          <a:xfrm>
            <a:off x="3829170" y="1642720"/>
            <a:ext cx="1209433" cy="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54" name="Straight Arrow Connector 53">
            <a:extLst>
              <a:ext uri="{FF2B5EF4-FFF2-40B4-BE49-F238E27FC236}">
                <a16:creationId xmlns:a16="http://schemas.microsoft.com/office/drawing/2014/main" id="{75F8AC1F-8FDA-A28A-028B-427920D619D9}"/>
              </a:ext>
            </a:extLst>
          </p:cNvPr>
          <p:cNvCxnSpPr/>
          <p:nvPr/>
        </p:nvCxnSpPr>
        <p:spPr>
          <a:xfrm>
            <a:off x="3886200" y="2600325"/>
            <a:ext cx="1114425" cy="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56" name="Straight Arrow Connector 55">
            <a:extLst>
              <a:ext uri="{FF2B5EF4-FFF2-40B4-BE49-F238E27FC236}">
                <a16:creationId xmlns:a16="http://schemas.microsoft.com/office/drawing/2014/main" id="{98F6044A-14C7-595E-1A25-567A2704A7E2}"/>
              </a:ext>
            </a:extLst>
          </p:cNvPr>
          <p:cNvCxnSpPr/>
          <p:nvPr/>
        </p:nvCxnSpPr>
        <p:spPr>
          <a:xfrm>
            <a:off x="3829170" y="3619500"/>
            <a:ext cx="1209433" cy="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58" name="Straight Arrow Connector 57">
            <a:extLst>
              <a:ext uri="{FF2B5EF4-FFF2-40B4-BE49-F238E27FC236}">
                <a16:creationId xmlns:a16="http://schemas.microsoft.com/office/drawing/2014/main" id="{A011ACE2-23F5-EC4A-F7C9-823840C486D9}"/>
              </a:ext>
            </a:extLst>
          </p:cNvPr>
          <p:cNvCxnSpPr>
            <a:cxnSpLocks/>
          </p:cNvCxnSpPr>
          <p:nvPr/>
        </p:nvCxnSpPr>
        <p:spPr>
          <a:xfrm>
            <a:off x="4476749" y="1847849"/>
            <a:ext cx="0" cy="2695576"/>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61" name="Straight Arrow Connector 60">
            <a:extLst>
              <a:ext uri="{FF2B5EF4-FFF2-40B4-BE49-F238E27FC236}">
                <a16:creationId xmlns:a16="http://schemas.microsoft.com/office/drawing/2014/main" id="{6B21B706-1CAF-0767-916D-9FF7F19B650B}"/>
              </a:ext>
            </a:extLst>
          </p:cNvPr>
          <p:cNvCxnSpPr/>
          <p:nvPr/>
        </p:nvCxnSpPr>
        <p:spPr>
          <a:xfrm>
            <a:off x="3886200" y="4638675"/>
            <a:ext cx="1238250" cy="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sp>
        <p:nvSpPr>
          <p:cNvPr id="62" name="TextBox 61">
            <a:extLst>
              <a:ext uri="{FF2B5EF4-FFF2-40B4-BE49-F238E27FC236}">
                <a16:creationId xmlns:a16="http://schemas.microsoft.com/office/drawing/2014/main" id="{4611F304-78F7-D197-C182-FD0432169BEA}"/>
              </a:ext>
            </a:extLst>
          </p:cNvPr>
          <p:cNvSpPr txBox="1"/>
          <p:nvPr/>
        </p:nvSpPr>
        <p:spPr>
          <a:xfrm>
            <a:off x="1466850" y="375895"/>
            <a:ext cx="400050" cy="369332"/>
          </a:xfrm>
          <a:prstGeom prst="rect">
            <a:avLst/>
          </a:prstGeom>
          <a:noFill/>
        </p:spPr>
        <p:txBody>
          <a:bodyPr wrap="square" rtlCol="0">
            <a:spAutoFit/>
          </a:bodyPr>
          <a:lstStyle/>
          <a:p>
            <a:r>
              <a:rPr lang="en-US" b="1" dirty="0"/>
              <a:t>1</a:t>
            </a:r>
          </a:p>
        </p:txBody>
      </p:sp>
      <p:sp>
        <p:nvSpPr>
          <p:cNvPr id="63" name="TextBox 62">
            <a:extLst>
              <a:ext uri="{FF2B5EF4-FFF2-40B4-BE49-F238E27FC236}">
                <a16:creationId xmlns:a16="http://schemas.microsoft.com/office/drawing/2014/main" id="{CBA18D48-ECC2-0F6B-80ED-FD20402517DF}"/>
              </a:ext>
            </a:extLst>
          </p:cNvPr>
          <p:cNvSpPr txBox="1"/>
          <p:nvPr/>
        </p:nvSpPr>
        <p:spPr>
          <a:xfrm>
            <a:off x="592946" y="649927"/>
            <a:ext cx="470183" cy="369332"/>
          </a:xfrm>
          <a:prstGeom prst="rect">
            <a:avLst/>
          </a:prstGeom>
          <a:noFill/>
        </p:spPr>
        <p:txBody>
          <a:bodyPr wrap="square" rtlCol="0">
            <a:spAutoFit/>
          </a:bodyPr>
          <a:lstStyle/>
          <a:p>
            <a:r>
              <a:rPr lang="en-US" b="1" dirty="0"/>
              <a:t>2</a:t>
            </a:r>
          </a:p>
        </p:txBody>
      </p:sp>
      <p:sp>
        <p:nvSpPr>
          <p:cNvPr id="64" name="TextBox 63">
            <a:extLst>
              <a:ext uri="{FF2B5EF4-FFF2-40B4-BE49-F238E27FC236}">
                <a16:creationId xmlns:a16="http://schemas.microsoft.com/office/drawing/2014/main" id="{7FFB773D-153B-BF5C-66D4-FEE0301B3443}"/>
              </a:ext>
            </a:extLst>
          </p:cNvPr>
          <p:cNvSpPr txBox="1"/>
          <p:nvPr/>
        </p:nvSpPr>
        <p:spPr>
          <a:xfrm>
            <a:off x="2002263" y="1325266"/>
            <a:ext cx="317980" cy="369332"/>
          </a:xfrm>
          <a:prstGeom prst="rect">
            <a:avLst/>
          </a:prstGeom>
          <a:noFill/>
        </p:spPr>
        <p:txBody>
          <a:bodyPr wrap="square" rtlCol="0">
            <a:spAutoFit/>
          </a:bodyPr>
          <a:lstStyle/>
          <a:p>
            <a:r>
              <a:rPr lang="en-US" b="1" dirty="0"/>
              <a:t>3</a:t>
            </a:r>
          </a:p>
        </p:txBody>
      </p:sp>
      <p:sp>
        <p:nvSpPr>
          <p:cNvPr id="65" name="TextBox 64">
            <a:extLst>
              <a:ext uri="{FF2B5EF4-FFF2-40B4-BE49-F238E27FC236}">
                <a16:creationId xmlns:a16="http://schemas.microsoft.com/office/drawing/2014/main" id="{47FA3EB4-AD5E-EF6C-75C7-380D4A32FF0F}"/>
              </a:ext>
            </a:extLst>
          </p:cNvPr>
          <p:cNvSpPr txBox="1"/>
          <p:nvPr/>
        </p:nvSpPr>
        <p:spPr>
          <a:xfrm>
            <a:off x="1422124" y="1325266"/>
            <a:ext cx="417571" cy="369332"/>
          </a:xfrm>
          <a:prstGeom prst="rect">
            <a:avLst/>
          </a:prstGeom>
          <a:noFill/>
        </p:spPr>
        <p:txBody>
          <a:bodyPr wrap="square" rtlCol="0">
            <a:spAutoFit/>
          </a:bodyPr>
          <a:lstStyle/>
          <a:p>
            <a:r>
              <a:rPr lang="en-US" b="1" dirty="0"/>
              <a:t>4</a:t>
            </a:r>
          </a:p>
        </p:txBody>
      </p:sp>
      <p:sp>
        <p:nvSpPr>
          <p:cNvPr id="66" name="TextBox 65">
            <a:extLst>
              <a:ext uri="{FF2B5EF4-FFF2-40B4-BE49-F238E27FC236}">
                <a16:creationId xmlns:a16="http://schemas.microsoft.com/office/drawing/2014/main" id="{3C4F759B-E394-7B55-ED32-FA240C96F18C}"/>
              </a:ext>
            </a:extLst>
          </p:cNvPr>
          <p:cNvSpPr txBox="1"/>
          <p:nvPr/>
        </p:nvSpPr>
        <p:spPr>
          <a:xfrm>
            <a:off x="824508" y="1777485"/>
            <a:ext cx="335644" cy="369332"/>
          </a:xfrm>
          <a:prstGeom prst="rect">
            <a:avLst/>
          </a:prstGeom>
          <a:noFill/>
        </p:spPr>
        <p:txBody>
          <a:bodyPr wrap="square" rtlCol="0">
            <a:spAutoFit/>
          </a:bodyPr>
          <a:lstStyle/>
          <a:p>
            <a:r>
              <a:rPr lang="en-US" b="1" dirty="0"/>
              <a:t>5</a:t>
            </a:r>
          </a:p>
        </p:txBody>
      </p:sp>
      <p:sp>
        <p:nvSpPr>
          <p:cNvPr id="67" name="TextBox 66">
            <a:extLst>
              <a:ext uri="{FF2B5EF4-FFF2-40B4-BE49-F238E27FC236}">
                <a16:creationId xmlns:a16="http://schemas.microsoft.com/office/drawing/2014/main" id="{9AEDAA6C-C350-56D0-D52F-DB0A01E7CF43}"/>
              </a:ext>
            </a:extLst>
          </p:cNvPr>
          <p:cNvSpPr txBox="1"/>
          <p:nvPr/>
        </p:nvSpPr>
        <p:spPr>
          <a:xfrm>
            <a:off x="2783434" y="1298520"/>
            <a:ext cx="357728" cy="369332"/>
          </a:xfrm>
          <a:prstGeom prst="rect">
            <a:avLst/>
          </a:prstGeom>
          <a:noFill/>
        </p:spPr>
        <p:txBody>
          <a:bodyPr wrap="square" rtlCol="0">
            <a:spAutoFit/>
          </a:bodyPr>
          <a:lstStyle/>
          <a:p>
            <a:r>
              <a:rPr lang="en-US" b="1" dirty="0"/>
              <a:t>6</a:t>
            </a:r>
          </a:p>
        </p:txBody>
      </p:sp>
      <p:sp>
        <p:nvSpPr>
          <p:cNvPr id="68" name="TextBox 67">
            <a:extLst>
              <a:ext uri="{FF2B5EF4-FFF2-40B4-BE49-F238E27FC236}">
                <a16:creationId xmlns:a16="http://schemas.microsoft.com/office/drawing/2014/main" id="{A82BC106-862D-B435-AB9D-6B5597FCB20A}"/>
              </a:ext>
            </a:extLst>
          </p:cNvPr>
          <p:cNvSpPr txBox="1"/>
          <p:nvPr/>
        </p:nvSpPr>
        <p:spPr>
          <a:xfrm>
            <a:off x="714498" y="3721655"/>
            <a:ext cx="470182" cy="369332"/>
          </a:xfrm>
          <a:prstGeom prst="rect">
            <a:avLst/>
          </a:prstGeom>
          <a:noFill/>
        </p:spPr>
        <p:txBody>
          <a:bodyPr wrap="square" rtlCol="0">
            <a:spAutoFit/>
          </a:bodyPr>
          <a:lstStyle/>
          <a:p>
            <a:r>
              <a:rPr lang="en-US" b="1" dirty="0"/>
              <a:t>7</a:t>
            </a:r>
          </a:p>
        </p:txBody>
      </p:sp>
      <p:sp>
        <p:nvSpPr>
          <p:cNvPr id="69" name="TextBox 68">
            <a:extLst>
              <a:ext uri="{FF2B5EF4-FFF2-40B4-BE49-F238E27FC236}">
                <a16:creationId xmlns:a16="http://schemas.microsoft.com/office/drawing/2014/main" id="{29F6700F-A68F-91F7-9A52-8FCD546B9BE9}"/>
              </a:ext>
            </a:extLst>
          </p:cNvPr>
          <p:cNvSpPr txBox="1"/>
          <p:nvPr/>
        </p:nvSpPr>
        <p:spPr>
          <a:xfrm>
            <a:off x="537306" y="3136345"/>
            <a:ext cx="752144" cy="369332"/>
          </a:xfrm>
          <a:prstGeom prst="rect">
            <a:avLst/>
          </a:prstGeom>
          <a:noFill/>
        </p:spPr>
        <p:txBody>
          <a:bodyPr wrap="square" rtlCol="0">
            <a:spAutoFit/>
          </a:bodyPr>
          <a:lstStyle/>
          <a:p>
            <a:r>
              <a:rPr lang="en-US" b="1" dirty="0"/>
              <a:t>8</a:t>
            </a:r>
          </a:p>
        </p:txBody>
      </p:sp>
      <p:cxnSp>
        <p:nvCxnSpPr>
          <p:cNvPr id="71" name="Straight Arrow Connector 70">
            <a:extLst>
              <a:ext uri="{FF2B5EF4-FFF2-40B4-BE49-F238E27FC236}">
                <a16:creationId xmlns:a16="http://schemas.microsoft.com/office/drawing/2014/main" id="{78427122-BA9E-FCEB-09C1-65EA47D110C6}"/>
              </a:ext>
            </a:extLst>
          </p:cNvPr>
          <p:cNvCxnSpPr/>
          <p:nvPr/>
        </p:nvCxnSpPr>
        <p:spPr>
          <a:xfrm>
            <a:off x="2320243" y="3906321"/>
            <a:ext cx="99107" cy="41803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sp>
        <p:nvSpPr>
          <p:cNvPr id="72" name="TextBox 71">
            <a:extLst>
              <a:ext uri="{FF2B5EF4-FFF2-40B4-BE49-F238E27FC236}">
                <a16:creationId xmlns:a16="http://schemas.microsoft.com/office/drawing/2014/main" id="{9EB808AF-C957-A9D1-51D3-F8DD5B26ED00}"/>
              </a:ext>
            </a:extLst>
          </p:cNvPr>
          <p:cNvSpPr txBox="1"/>
          <p:nvPr/>
        </p:nvSpPr>
        <p:spPr>
          <a:xfrm>
            <a:off x="1604640" y="4482033"/>
            <a:ext cx="229362" cy="380021"/>
          </a:xfrm>
          <a:prstGeom prst="rect">
            <a:avLst/>
          </a:prstGeom>
          <a:noFill/>
        </p:spPr>
        <p:txBody>
          <a:bodyPr wrap="square" rtlCol="0">
            <a:spAutoFit/>
          </a:bodyPr>
          <a:lstStyle/>
          <a:p>
            <a:r>
              <a:rPr lang="en-US" b="1" dirty="0"/>
              <a:t>9</a:t>
            </a:r>
          </a:p>
        </p:txBody>
      </p:sp>
      <p:sp>
        <p:nvSpPr>
          <p:cNvPr id="73" name="TextBox 72">
            <a:extLst>
              <a:ext uri="{FF2B5EF4-FFF2-40B4-BE49-F238E27FC236}">
                <a16:creationId xmlns:a16="http://schemas.microsoft.com/office/drawing/2014/main" id="{F5A85C2A-8DAD-665E-2BBD-DF820D3B75F6}"/>
              </a:ext>
            </a:extLst>
          </p:cNvPr>
          <p:cNvSpPr txBox="1"/>
          <p:nvPr/>
        </p:nvSpPr>
        <p:spPr>
          <a:xfrm>
            <a:off x="2053429" y="3496885"/>
            <a:ext cx="517021" cy="369332"/>
          </a:xfrm>
          <a:prstGeom prst="rect">
            <a:avLst/>
          </a:prstGeom>
          <a:noFill/>
        </p:spPr>
        <p:txBody>
          <a:bodyPr wrap="square" rtlCol="0">
            <a:spAutoFit/>
          </a:bodyPr>
          <a:lstStyle/>
          <a:p>
            <a:r>
              <a:rPr lang="en-US" b="1" dirty="0"/>
              <a:t>10</a:t>
            </a:r>
          </a:p>
        </p:txBody>
      </p:sp>
      <p:sp>
        <p:nvSpPr>
          <p:cNvPr id="74" name="TextBox 73">
            <a:extLst>
              <a:ext uri="{FF2B5EF4-FFF2-40B4-BE49-F238E27FC236}">
                <a16:creationId xmlns:a16="http://schemas.microsoft.com/office/drawing/2014/main" id="{5D5F5C15-BF7D-25AD-AE2E-171710DE3447}"/>
              </a:ext>
            </a:extLst>
          </p:cNvPr>
          <p:cNvSpPr txBox="1"/>
          <p:nvPr/>
        </p:nvSpPr>
        <p:spPr>
          <a:xfrm>
            <a:off x="3221290" y="467463"/>
            <a:ext cx="683316" cy="369332"/>
          </a:xfrm>
          <a:prstGeom prst="rect">
            <a:avLst/>
          </a:prstGeom>
          <a:noFill/>
        </p:spPr>
        <p:txBody>
          <a:bodyPr wrap="square" rtlCol="0">
            <a:spAutoFit/>
          </a:bodyPr>
          <a:lstStyle/>
          <a:p>
            <a:r>
              <a:rPr lang="en-US" b="1" dirty="0"/>
              <a:t>11</a:t>
            </a:r>
          </a:p>
        </p:txBody>
      </p:sp>
      <p:sp>
        <p:nvSpPr>
          <p:cNvPr id="75" name="TextBox 74">
            <a:extLst>
              <a:ext uri="{FF2B5EF4-FFF2-40B4-BE49-F238E27FC236}">
                <a16:creationId xmlns:a16="http://schemas.microsoft.com/office/drawing/2014/main" id="{786CB830-0499-8483-331B-26D10F9B0C4D}"/>
              </a:ext>
            </a:extLst>
          </p:cNvPr>
          <p:cNvSpPr txBox="1"/>
          <p:nvPr/>
        </p:nvSpPr>
        <p:spPr>
          <a:xfrm>
            <a:off x="3040508" y="2860178"/>
            <a:ext cx="586368" cy="369332"/>
          </a:xfrm>
          <a:prstGeom prst="rect">
            <a:avLst/>
          </a:prstGeom>
          <a:noFill/>
        </p:spPr>
        <p:txBody>
          <a:bodyPr wrap="square" rtlCol="0">
            <a:spAutoFit/>
          </a:bodyPr>
          <a:lstStyle/>
          <a:p>
            <a:r>
              <a:rPr lang="en-US" b="1" dirty="0"/>
              <a:t>12</a:t>
            </a:r>
          </a:p>
        </p:txBody>
      </p:sp>
      <p:sp>
        <p:nvSpPr>
          <p:cNvPr id="76" name="TextBox 75">
            <a:extLst>
              <a:ext uri="{FF2B5EF4-FFF2-40B4-BE49-F238E27FC236}">
                <a16:creationId xmlns:a16="http://schemas.microsoft.com/office/drawing/2014/main" id="{03C44FD7-DA0C-6883-47DB-DA5BCF082760}"/>
              </a:ext>
            </a:extLst>
          </p:cNvPr>
          <p:cNvSpPr txBox="1"/>
          <p:nvPr/>
        </p:nvSpPr>
        <p:spPr>
          <a:xfrm>
            <a:off x="4315807" y="375895"/>
            <a:ext cx="520417" cy="369332"/>
          </a:xfrm>
          <a:prstGeom prst="rect">
            <a:avLst/>
          </a:prstGeom>
          <a:noFill/>
        </p:spPr>
        <p:txBody>
          <a:bodyPr wrap="square" rtlCol="0">
            <a:spAutoFit/>
          </a:bodyPr>
          <a:lstStyle/>
          <a:p>
            <a:r>
              <a:rPr lang="en-US" b="1" dirty="0"/>
              <a:t>13</a:t>
            </a:r>
          </a:p>
        </p:txBody>
      </p:sp>
      <p:sp>
        <p:nvSpPr>
          <p:cNvPr id="77" name="TextBox 76">
            <a:extLst>
              <a:ext uri="{FF2B5EF4-FFF2-40B4-BE49-F238E27FC236}">
                <a16:creationId xmlns:a16="http://schemas.microsoft.com/office/drawing/2014/main" id="{CC5C2EA1-FA6C-1C0F-F511-13AC21C0306B}"/>
              </a:ext>
            </a:extLst>
          </p:cNvPr>
          <p:cNvSpPr txBox="1"/>
          <p:nvPr/>
        </p:nvSpPr>
        <p:spPr>
          <a:xfrm>
            <a:off x="3846648" y="1153596"/>
            <a:ext cx="612725" cy="369332"/>
          </a:xfrm>
          <a:prstGeom prst="rect">
            <a:avLst/>
          </a:prstGeom>
          <a:noFill/>
        </p:spPr>
        <p:txBody>
          <a:bodyPr wrap="square" rtlCol="0">
            <a:spAutoFit/>
          </a:bodyPr>
          <a:lstStyle/>
          <a:p>
            <a:r>
              <a:rPr lang="en-US" b="1" dirty="0"/>
              <a:t>14</a:t>
            </a:r>
          </a:p>
        </p:txBody>
      </p:sp>
      <p:sp>
        <p:nvSpPr>
          <p:cNvPr id="78" name="TextBox 77">
            <a:extLst>
              <a:ext uri="{FF2B5EF4-FFF2-40B4-BE49-F238E27FC236}">
                <a16:creationId xmlns:a16="http://schemas.microsoft.com/office/drawing/2014/main" id="{02122AB5-BDC2-3D46-5F23-9A4CDB5218C9}"/>
              </a:ext>
            </a:extLst>
          </p:cNvPr>
          <p:cNvSpPr txBox="1"/>
          <p:nvPr/>
        </p:nvSpPr>
        <p:spPr>
          <a:xfrm>
            <a:off x="3846648" y="2146817"/>
            <a:ext cx="547425" cy="369332"/>
          </a:xfrm>
          <a:prstGeom prst="rect">
            <a:avLst/>
          </a:prstGeom>
          <a:noFill/>
        </p:spPr>
        <p:txBody>
          <a:bodyPr wrap="square" rtlCol="0">
            <a:spAutoFit/>
          </a:bodyPr>
          <a:lstStyle/>
          <a:p>
            <a:r>
              <a:rPr lang="en-US" b="1" dirty="0"/>
              <a:t>15</a:t>
            </a:r>
          </a:p>
        </p:txBody>
      </p:sp>
      <p:sp>
        <p:nvSpPr>
          <p:cNvPr id="79" name="TextBox 78">
            <a:extLst>
              <a:ext uri="{FF2B5EF4-FFF2-40B4-BE49-F238E27FC236}">
                <a16:creationId xmlns:a16="http://schemas.microsoft.com/office/drawing/2014/main" id="{6707AAD3-0191-2EAE-2057-3709D800833E}"/>
              </a:ext>
            </a:extLst>
          </p:cNvPr>
          <p:cNvSpPr txBox="1"/>
          <p:nvPr/>
        </p:nvSpPr>
        <p:spPr>
          <a:xfrm>
            <a:off x="3827934" y="3122207"/>
            <a:ext cx="447757" cy="369332"/>
          </a:xfrm>
          <a:prstGeom prst="rect">
            <a:avLst/>
          </a:prstGeom>
          <a:noFill/>
        </p:spPr>
        <p:txBody>
          <a:bodyPr wrap="square" rtlCol="0">
            <a:spAutoFit/>
          </a:bodyPr>
          <a:lstStyle/>
          <a:p>
            <a:r>
              <a:rPr lang="en-US" b="1" dirty="0"/>
              <a:t>16</a:t>
            </a:r>
          </a:p>
        </p:txBody>
      </p:sp>
      <p:sp>
        <p:nvSpPr>
          <p:cNvPr id="80" name="TextBox 79">
            <a:extLst>
              <a:ext uri="{FF2B5EF4-FFF2-40B4-BE49-F238E27FC236}">
                <a16:creationId xmlns:a16="http://schemas.microsoft.com/office/drawing/2014/main" id="{1B77005B-D35C-BDC7-87B2-98FA85C84390}"/>
              </a:ext>
            </a:extLst>
          </p:cNvPr>
          <p:cNvSpPr txBox="1"/>
          <p:nvPr/>
        </p:nvSpPr>
        <p:spPr>
          <a:xfrm>
            <a:off x="4602078" y="1882988"/>
            <a:ext cx="558830" cy="369332"/>
          </a:xfrm>
          <a:prstGeom prst="rect">
            <a:avLst/>
          </a:prstGeom>
          <a:noFill/>
        </p:spPr>
        <p:txBody>
          <a:bodyPr wrap="square" rtlCol="0">
            <a:spAutoFit/>
          </a:bodyPr>
          <a:lstStyle/>
          <a:p>
            <a:r>
              <a:rPr lang="en-US" b="1" dirty="0"/>
              <a:t>17</a:t>
            </a:r>
          </a:p>
        </p:txBody>
      </p:sp>
      <p:sp>
        <p:nvSpPr>
          <p:cNvPr id="81" name="TextBox 80">
            <a:extLst>
              <a:ext uri="{FF2B5EF4-FFF2-40B4-BE49-F238E27FC236}">
                <a16:creationId xmlns:a16="http://schemas.microsoft.com/office/drawing/2014/main" id="{9FE75113-87B5-38D1-343C-4414E0FAAC12}"/>
              </a:ext>
            </a:extLst>
          </p:cNvPr>
          <p:cNvSpPr txBox="1"/>
          <p:nvPr/>
        </p:nvSpPr>
        <p:spPr>
          <a:xfrm>
            <a:off x="3839307" y="4081396"/>
            <a:ext cx="554766" cy="369332"/>
          </a:xfrm>
          <a:prstGeom prst="rect">
            <a:avLst/>
          </a:prstGeom>
          <a:noFill/>
        </p:spPr>
        <p:txBody>
          <a:bodyPr wrap="square" rtlCol="0">
            <a:spAutoFit/>
          </a:bodyPr>
          <a:lstStyle/>
          <a:p>
            <a:r>
              <a:rPr lang="en-US" b="1" dirty="0">
                <a:highlight>
                  <a:srgbClr val="00FF00"/>
                </a:highlight>
              </a:rPr>
              <a:t>18</a:t>
            </a:r>
          </a:p>
        </p:txBody>
      </p:sp>
      <p:cxnSp>
        <p:nvCxnSpPr>
          <p:cNvPr id="83" name="Straight Arrow Connector 82">
            <a:extLst>
              <a:ext uri="{FF2B5EF4-FFF2-40B4-BE49-F238E27FC236}">
                <a16:creationId xmlns:a16="http://schemas.microsoft.com/office/drawing/2014/main" id="{053297DB-4E97-A885-4967-9A7F2B6A8F61}"/>
              </a:ext>
            </a:extLst>
          </p:cNvPr>
          <p:cNvCxnSpPr/>
          <p:nvPr/>
        </p:nvCxnSpPr>
        <p:spPr>
          <a:xfrm>
            <a:off x="4998149" y="1991796"/>
            <a:ext cx="0" cy="184666"/>
          </a:xfrm>
          <a:prstGeom prst="straightConnector1">
            <a:avLst/>
          </a:prstGeom>
          <a:ln>
            <a:tailEnd type="triangle"/>
          </a:ln>
        </p:spPr>
        <p:style>
          <a:lnRef idx="2">
            <a:schemeClr val="accent1"/>
          </a:lnRef>
          <a:fillRef idx="0">
            <a:schemeClr val="accent1"/>
          </a:fillRef>
          <a:effectRef idx="1">
            <a:schemeClr val="accent1"/>
          </a:effectRef>
          <a:fontRef idx="minor">
            <a:schemeClr val="tx1"/>
          </a:fontRef>
        </p:style>
      </p:cxnSp>
      <p:cxnSp>
        <p:nvCxnSpPr>
          <p:cNvPr id="87" name="Straight Arrow Connector 86">
            <a:extLst>
              <a:ext uri="{FF2B5EF4-FFF2-40B4-BE49-F238E27FC236}">
                <a16:creationId xmlns:a16="http://schemas.microsoft.com/office/drawing/2014/main" id="{A6EF66DF-B086-A8F0-ADA9-1F1F12A3DE9A}"/>
              </a:ext>
            </a:extLst>
          </p:cNvPr>
          <p:cNvCxnSpPr/>
          <p:nvPr/>
        </p:nvCxnSpPr>
        <p:spPr>
          <a:xfrm>
            <a:off x="3942088" y="2176462"/>
            <a:ext cx="210921" cy="0"/>
          </a:xfrm>
          <a:prstGeom prst="straightConnector1">
            <a:avLst/>
          </a:prstGeom>
          <a:ln>
            <a:tailEnd type="triangle"/>
          </a:ln>
        </p:spPr>
        <p:style>
          <a:lnRef idx="2">
            <a:schemeClr val="accent1"/>
          </a:lnRef>
          <a:fillRef idx="0">
            <a:schemeClr val="accent1"/>
          </a:fillRef>
          <a:effectRef idx="1">
            <a:schemeClr val="accent1"/>
          </a:effectRef>
          <a:fontRef idx="minor">
            <a:schemeClr val="tx1"/>
          </a:fontRef>
        </p:style>
      </p:cxnSp>
      <p:cxnSp>
        <p:nvCxnSpPr>
          <p:cNvPr id="88" name="Straight Arrow Connector 87">
            <a:extLst>
              <a:ext uri="{FF2B5EF4-FFF2-40B4-BE49-F238E27FC236}">
                <a16:creationId xmlns:a16="http://schemas.microsoft.com/office/drawing/2014/main" id="{1C30FC33-F80D-6E6E-93C6-3A22A5FFDCB6}"/>
              </a:ext>
            </a:extLst>
          </p:cNvPr>
          <p:cNvCxnSpPr/>
          <p:nvPr/>
        </p:nvCxnSpPr>
        <p:spPr>
          <a:xfrm>
            <a:off x="3942089" y="3145869"/>
            <a:ext cx="210921" cy="0"/>
          </a:xfrm>
          <a:prstGeom prst="straightConnector1">
            <a:avLst/>
          </a:prstGeom>
          <a:ln>
            <a:tailEnd type="triangle"/>
          </a:ln>
        </p:spPr>
        <p:style>
          <a:lnRef idx="2">
            <a:schemeClr val="accent1"/>
          </a:lnRef>
          <a:fillRef idx="0">
            <a:schemeClr val="accent1"/>
          </a:fillRef>
          <a:effectRef idx="1">
            <a:schemeClr val="accent1"/>
          </a:effectRef>
          <a:fontRef idx="minor">
            <a:schemeClr val="tx1"/>
          </a:fontRef>
        </p:style>
      </p:cxnSp>
      <p:cxnSp>
        <p:nvCxnSpPr>
          <p:cNvPr id="89" name="Straight Arrow Connector 88">
            <a:extLst>
              <a:ext uri="{FF2B5EF4-FFF2-40B4-BE49-F238E27FC236}">
                <a16:creationId xmlns:a16="http://schemas.microsoft.com/office/drawing/2014/main" id="{0BFE201A-0CA7-1732-E523-DE0BC377E52F}"/>
              </a:ext>
            </a:extLst>
          </p:cNvPr>
          <p:cNvCxnSpPr/>
          <p:nvPr/>
        </p:nvCxnSpPr>
        <p:spPr>
          <a:xfrm>
            <a:off x="3942089" y="4081396"/>
            <a:ext cx="210921" cy="0"/>
          </a:xfrm>
          <a:prstGeom prst="straightConnector1">
            <a:avLst/>
          </a:prstGeom>
          <a:ln>
            <a:tailEnd type="triangle"/>
          </a:ln>
        </p:spPr>
        <p:style>
          <a:lnRef idx="2">
            <a:schemeClr val="accent1"/>
          </a:lnRef>
          <a:fillRef idx="0">
            <a:schemeClr val="accent1"/>
          </a:fillRef>
          <a:effectRef idx="1">
            <a:schemeClr val="accent1"/>
          </a:effectRef>
          <a:fontRef idx="minor">
            <a:schemeClr val="tx1"/>
          </a:fontRef>
        </p:style>
      </p:cxnSp>
      <p:cxnSp>
        <p:nvCxnSpPr>
          <p:cNvPr id="90" name="Straight Arrow Connector 89">
            <a:extLst>
              <a:ext uri="{FF2B5EF4-FFF2-40B4-BE49-F238E27FC236}">
                <a16:creationId xmlns:a16="http://schemas.microsoft.com/office/drawing/2014/main" id="{A27EFA6C-9C26-FA94-5AF4-D12C0A8A1D70}"/>
              </a:ext>
            </a:extLst>
          </p:cNvPr>
          <p:cNvCxnSpPr/>
          <p:nvPr/>
        </p:nvCxnSpPr>
        <p:spPr>
          <a:xfrm>
            <a:off x="3942087" y="1167883"/>
            <a:ext cx="210921" cy="0"/>
          </a:xfrm>
          <a:prstGeom prst="straightConnector1">
            <a:avLst/>
          </a:prstGeom>
          <a:ln>
            <a:tailEnd type="triangle"/>
          </a:ln>
        </p:spPr>
        <p:style>
          <a:lnRef idx="2">
            <a:schemeClr val="accent1"/>
          </a:lnRef>
          <a:fillRef idx="0">
            <a:schemeClr val="accent1"/>
          </a:fillRef>
          <a:effectRef idx="1">
            <a:schemeClr val="accent1"/>
          </a:effectRef>
          <a:fontRef idx="minor">
            <a:schemeClr val="tx1"/>
          </a:fontRef>
        </p:style>
      </p:cxnSp>
    </p:spTree>
    <p:extLst>
      <p:ext uri="{BB962C8B-B14F-4D97-AF65-F5344CB8AC3E}">
        <p14:creationId xmlns:p14="http://schemas.microsoft.com/office/powerpoint/2010/main" val="333490320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mediacall" presetSubtype="0" fill="hold" nodeType="clickEffect">
                                  <p:stCondLst>
                                    <p:cond delay="0"/>
                                  </p:stCondLst>
                                  <p:childTnLst>
                                    <p:cmd type="call" cmd="playFrom(0.0)">
                                      <p:cBhvr>
                                        <p:cTn id="6" dur="25900" fill="hold"/>
                                        <p:tgtEl>
                                          <p:spTgt spid="12"/>
                                        </p:tgtEl>
                                      </p:cBhvr>
                                    </p:cmd>
                                  </p:childTnLst>
                                </p:cTn>
                              </p:par>
                            </p:childTnLst>
                          </p:cTn>
                        </p:par>
                      </p:childTnLst>
                    </p:cTn>
                  </p:par>
                </p:childTnLst>
              </p:cTn>
              <p:prevCondLst>
                <p:cond evt="onPrev" delay="0">
                  <p:tgtEl>
                    <p:sldTgt/>
                  </p:tgtEl>
                </p:cond>
              </p:prevCondLst>
              <p:nextCondLst>
                <p:cond evt="onNext" delay="0">
                  <p:tgtEl>
                    <p:sldTgt/>
                  </p:tgtEl>
                </p:cond>
              </p:nextCondLst>
            </p:seq>
            <p:video>
              <p:cMediaNode vol="80000">
                <p:cTn id="7" fill="hold" display="0">
                  <p:stCondLst>
                    <p:cond delay="indefinite"/>
                  </p:stCondLst>
                </p:cTn>
                <p:tgtEl>
                  <p:spTgt spid="12"/>
                </p:tgtEl>
              </p:cMediaNode>
            </p:video>
            <p:seq concurrent="1" nextAc="seek">
              <p:cTn id="8" restart="whenNotActive" fill="hold" evtFilter="cancelBubble" nodeType="interactiveSeq">
                <p:stCondLst>
                  <p:cond evt="onClick" delay="0">
                    <p:tgtEl>
                      <p:spTgt spid="12"/>
                    </p:tgtEl>
                  </p:cond>
                </p:stCondLst>
                <p:endSync evt="end" delay="0">
                  <p:rtn val="all"/>
                </p:endSync>
                <p:childTnLst>
                  <p:par>
                    <p:cTn id="9" fill="hold">
                      <p:stCondLst>
                        <p:cond delay="0"/>
                      </p:stCondLst>
                      <p:childTnLst>
                        <p:par>
                          <p:cTn id="10" fill="hold">
                            <p:stCondLst>
                              <p:cond delay="0"/>
                            </p:stCondLst>
                            <p:childTnLst>
                              <p:par>
                                <p:cTn id="11" presetID="2" presetClass="mediacall" presetSubtype="0" fill="hold" nodeType="clickEffect">
                                  <p:stCondLst>
                                    <p:cond delay="0"/>
                                  </p:stCondLst>
                                  <p:childTnLst>
                                    <p:cmd type="call" cmd="togglePause">
                                      <p:cBhvr>
                                        <p:cTn id="12" dur="1" fill="hold"/>
                                        <p:tgtEl>
                                          <p:spTgt spid="12"/>
                                        </p:tgtEl>
                                      </p:cBhvr>
                                    </p:cmd>
                                  </p:childTnLst>
                                </p:cTn>
                              </p:par>
                            </p:childTnLst>
                          </p:cTn>
                        </p:par>
                      </p:childTnLst>
                    </p:cTn>
                  </p:par>
                </p:childTnLst>
              </p:cTn>
              <p:nextCondLst>
                <p:cond evt="onClick" delay="0">
                  <p:tgtEl>
                    <p:spTgt spid="12"/>
                  </p:tgtEl>
                </p:cond>
              </p:nextCondLst>
            </p:seq>
          </p:childTnLst>
        </p:cTn>
      </p:par>
    </p:tnLst>
  </p:timing>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F1D99E55-AA89-EF13-50B8-5DC72745F6F8}"/>
              </a:ext>
            </a:extLst>
          </p:cNvPr>
          <p:cNvPicPr>
            <a:picLocks noChangeAspect="1"/>
          </p:cNvPicPr>
          <p:nvPr/>
        </p:nvPicPr>
        <p:blipFill>
          <a:blip r:embed="rId4"/>
          <a:stretch>
            <a:fillRect/>
          </a:stretch>
        </p:blipFill>
        <p:spPr>
          <a:xfrm>
            <a:off x="450805" y="278317"/>
            <a:ext cx="5068007" cy="4963218"/>
          </a:xfrm>
          <a:prstGeom prst="rect">
            <a:avLst/>
          </a:prstGeom>
        </p:spPr>
      </p:pic>
      <p:sp>
        <p:nvSpPr>
          <p:cNvPr id="4" name="TextBox 3">
            <a:extLst>
              <a:ext uri="{FF2B5EF4-FFF2-40B4-BE49-F238E27FC236}">
                <a16:creationId xmlns:a16="http://schemas.microsoft.com/office/drawing/2014/main" id="{E904FFF7-B862-5108-6AE4-05CD9992F81A}"/>
              </a:ext>
            </a:extLst>
          </p:cNvPr>
          <p:cNvSpPr txBox="1"/>
          <p:nvPr/>
        </p:nvSpPr>
        <p:spPr>
          <a:xfrm>
            <a:off x="103038" y="5631665"/>
            <a:ext cx="5666942" cy="1200329"/>
          </a:xfrm>
          <a:prstGeom prst="rect">
            <a:avLst/>
          </a:prstGeom>
          <a:noFill/>
        </p:spPr>
        <p:txBody>
          <a:bodyPr wrap="square" numCol="3">
            <a:spAutoFit/>
          </a:bodyPr>
          <a:lstStyle/>
          <a:p>
            <a:r>
              <a:rPr lang="en-US" sz="2400" dirty="0"/>
              <a:t>Kor: </a:t>
            </a:r>
            <a:r>
              <a:rPr lang="en-US" sz="2400" b="1" dirty="0"/>
              <a:t>jeon</a:t>
            </a:r>
          </a:p>
          <a:p>
            <a:r>
              <a:rPr lang="en-US" sz="2400" dirty="0"/>
              <a:t>Jap: </a:t>
            </a:r>
            <a:r>
              <a:rPr lang="en-US" sz="2400" b="1" dirty="0"/>
              <a:t>ten</a:t>
            </a:r>
          </a:p>
          <a:p>
            <a:endParaRPr lang="en-US" sz="2400" dirty="0"/>
          </a:p>
          <a:p>
            <a:r>
              <a:rPr lang="en-US" sz="2400" dirty="0"/>
              <a:t>Viet: </a:t>
            </a:r>
            <a:r>
              <a:rPr lang="en-US" sz="2400" b="1" dirty="0">
                <a:latin typeface="Aptos" panose="020B0004020202020204" pitchFamily="34" charset="0"/>
              </a:rPr>
              <a:t>điên</a:t>
            </a:r>
            <a:r>
              <a:rPr lang="vi-VN" sz="2400" b="1" dirty="0">
                <a:latin typeface="Aptos" panose="020B0004020202020204" pitchFamily="34" charset="0"/>
              </a:rPr>
              <a:t>  </a:t>
            </a:r>
            <a:endParaRPr lang="en-US" sz="2400" b="1" dirty="0">
              <a:latin typeface="Aptos" panose="020B0004020202020204" pitchFamily="34" charset="0"/>
            </a:endParaRPr>
          </a:p>
          <a:p>
            <a:r>
              <a:rPr lang="en-US" sz="2400" dirty="0"/>
              <a:t>Man: </a:t>
            </a:r>
            <a:r>
              <a:rPr lang="en-US" sz="2400" b="1" dirty="0">
                <a:ea typeface="DengXian" panose="02010600030101010101" pitchFamily="2" charset="-122"/>
              </a:rPr>
              <a:t>diān</a:t>
            </a:r>
            <a:endParaRPr lang="en-US" sz="2400" dirty="0"/>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24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      </a:t>
            </a:r>
            <a:endParaRPr kumimoji="0" lang="en-US" altLang="zh-TW" sz="24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24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 </a:t>
            </a:r>
            <a:r>
              <a:rPr kumimoji="0" lang="zh-TW" altLang="en-US" sz="2400" b="1" i="0" u="none" strike="noStrike" kern="1200" cap="none" spc="0" normalizeH="0" baseline="0" noProof="0" dirty="0">
                <a:ln>
                  <a:noFill/>
                </a:ln>
                <a:solidFill>
                  <a:prstClr val="black"/>
                </a:solidFill>
                <a:effectLst/>
                <a:highlight>
                  <a:srgbClr val="00FF00"/>
                </a:highlight>
                <a:uLnTx/>
                <a:uFillTx/>
                <a:latin typeface="DengXian" panose="02010600030101010101" pitchFamily="2" charset="-122"/>
                <a:ea typeface="DengXian" panose="02010600030101010101" pitchFamily="2" charset="-122"/>
                <a:cs typeface="+mn-cs"/>
              </a:rPr>
              <a:t>顚</a:t>
            </a:r>
            <a:r>
              <a:rPr kumimoji="0" lang="zh-TW" altLang="en-US" sz="24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 倒 夢 想 </a:t>
            </a:r>
            <a:endParaRPr kumimoji="0" lang="en-US" altLang="zh-TW" sz="24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altLang="zh-TW" sz="1400" b="1" dirty="0">
                <a:solidFill>
                  <a:prstClr val="black"/>
                </a:solidFill>
                <a:highlight>
                  <a:srgbClr val="00FF00"/>
                </a:highlight>
                <a:latin typeface="DengXian" panose="02010600030101010101" pitchFamily="2" charset="-122"/>
                <a:ea typeface="DengXian" panose="02010600030101010101" pitchFamily="2" charset="-122"/>
              </a:rPr>
              <a:t>jeon</a:t>
            </a:r>
            <a:r>
              <a:rPr lang="en-US" altLang="zh-TW" sz="1400" b="1" dirty="0">
                <a:solidFill>
                  <a:prstClr val="black"/>
                </a:solidFill>
                <a:latin typeface="DengXian" panose="02010600030101010101" pitchFamily="2" charset="-122"/>
                <a:ea typeface="DengXian" panose="02010600030101010101" pitchFamily="2" charset="-122"/>
              </a:rPr>
              <a:t>-do-</a:t>
            </a:r>
            <a:r>
              <a:rPr lang="en-US" altLang="zh-TW" sz="1400" b="1" dirty="0" err="1">
                <a:solidFill>
                  <a:prstClr val="black"/>
                </a:solidFill>
                <a:latin typeface="DengXian" panose="02010600030101010101" pitchFamily="2" charset="-122"/>
                <a:ea typeface="DengXian" panose="02010600030101010101" pitchFamily="2" charset="-122"/>
              </a:rPr>
              <a:t>mong</a:t>
            </a:r>
            <a:r>
              <a:rPr lang="en-US" altLang="zh-TW" sz="1400" b="1" dirty="0">
                <a:solidFill>
                  <a:prstClr val="black"/>
                </a:solidFill>
                <a:latin typeface="DengXian" panose="02010600030101010101" pitchFamily="2" charset="-122"/>
                <a:ea typeface="DengXian" panose="02010600030101010101" pitchFamily="2" charset="-122"/>
              </a:rPr>
              <a:t>-sang</a:t>
            </a:r>
          </a:p>
          <a:p>
            <a:pPr marL="0" marR="0" lvl="0" indent="0" algn="l" defTabSz="914400" rtl="0" eaLnBrk="1" fontAlgn="auto" latinLnBrk="0" hangingPunct="1">
              <a:lnSpc>
                <a:spcPct val="100000"/>
              </a:lnSpc>
              <a:spcBef>
                <a:spcPts val="0"/>
              </a:spcBef>
              <a:spcAft>
                <a:spcPts val="0"/>
              </a:spcAft>
              <a:buClrTx/>
              <a:buSzTx/>
              <a:buFontTx/>
              <a:buNone/>
              <a:tabLst/>
              <a:defRPr/>
            </a:pPr>
            <a:r>
              <a:rPr lang="en-US" altLang="zh-TW" sz="1400" b="1" dirty="0">
                <a:solidFill>
                  <a:prstClr val="black"/>
                </a:solidFill>
                <a:latin typeface="DengXian" panose="02010600030101010101" pitchFamily="2" charset="-122"/>
                <a:ea typeface="DengXian" panose="02010600030101010101" pitchFamily="2" charset="-122"/>
              </a:rPr>
              <a:t>  perverted views</a:t>
            </a:r>
          </a:p>
        </p:txBody>
      </p:sp>
      <p:sp>
        <p:nvSpPr>
          <p:cNvPr id="5" name="TextBox 4">
            <a:extLst>
              <a:ext uri="{FF2B5EF4-FFF2-40B4-BE49-F238E27FC236}">
                <a16:creationId xmlns:a16="http://schemas.microsoft.com/office/drawing/2014/main" id="{5EF569E3-C7FB-AC52-1CD4-65F575818AA2}"/>
              </a:ext>
            </a:extLst>
          </p:cNvPr>
          <p:cNvSpPr txBox="1"/>
          <p:nvPr/>
        </p:nvSpPr>
        <p:spPr>
          <a:xfrm>
            <a:off x="7617124" y="135839"/>
            <a:ext cx="4193615" cy="369332"/>
          </a:xfrm>
          <a:prstGeom prst="rect">
            <a:avLst/>
          </a:prstGeom>
          <a:noFill/>
        </p:spPr>
        <p:txBody>
          <a:bodyPr wrap="square" rtlCol="0">
            <a:spAutoFit/>
          </a:bodyPr>
          <a:lstStyle/>
          <a:p>
            <a:r>
              <a:rPr lang="zh-TW" altLang="en-US" b="1" dirty="0">
                <a:latin typeface="DengXian" panose="02010600030101010101" pitchFamily="2" charset="-122"/>
                <a:ea typeface="DengXian" panose="02010600030101010101" pitchFamily="2" charset="-122"/>
              </a:rPr>
              <a:t>遠 離 </a:t>
            </a:r>
            <a:r>
              <a:rPr lang="zh-TW" altLang="en-US" b="1" dirty="0">
                <a:highlight>
                  <a:srgbClr val="00FFFF"/>
                </a:highlight>
                <a:latin typeface="DengXian" panose="02010600030101010101" pitchFamily="2" charset="-122"/>
                <a:ea typeface="DengXian" panose="02010600030101010101" pitchFamily="2" charset="-122"/>
              </a:rPr>
              <a:t>顚</a:t>
            </a:r>
            <a:r>
              <a:rPr lang="zh-TW" altLang="en-US" b="1" dirty="0">
                <a:latin typeface="DengXian" panose="02010600030101010101" pitchFamily="2" charset="-122"/>
                <a:ea typeface="DengXian" panose="02010600030101010101" pitchFamily="2" charset="-122"/>
              </a:rPr>
              <a:t> 倒 夢 想 究 竟 涅 槃       </a:t>
            </a:r>
            <a:r>
              <a:rPr lang="en-US" altLang="zh-TW" b="1" dirty="0">
                <a:solidFill>
                  <a:srgbClr val="FF0000"/>
                </a:solidFill>
                <a:latin typeface="DengXian" panose="02010600030101010101" pitchFamily="2" charset="-122"/>
                <a:ea typeface="DengXian" panose="02010600030101010101" pitchFamily="2" charset="-122"/>
              </a:rPr>
              <a:t>20</a:t>
            </a:r>
            <a:endParaRPr lang="en-US" b="1" dirty="0">
              <a:solidFill>
                <a:srgbClr val="FF0000"/>
              </a:solidFill>
              <a:ea typeface="DengXian" panose="02010600030101010101" pitchFamily="2" charset="-122"/>
            </a:endParaRPr>
          </a:p>
        </p:txBody>
      </p:sp>
      <p:sp>
        <p:nvSpPr>
          <p:cNvPr id="6" name="Rectangle 5">
            <a:extLst>
              <a:ext uri="{FF2B5EF4-FFF2-40B4-BE49-F238E27FC236}">
                <a16:creationId xmlns:a16="http://schemas.microsoft.com/office/drawing/2014/main" id="{9F445E6D-5886-8F51-49DB-C8445AE2B78E}"/>
              </a:ext>
            </a:extLst>
          </p:cNvPr>
          <p:cNvSpPr/>
          <p:nvPr/>
        </p:nvSpPr>
        <p:spPr>
          <a:xfrm>
            <a:off x="7407348" y="135839"/>
            <a:ext cx="4193615" cy="361404"/>
          </a:xfrm>
          <a:prstGeom prst="rect">
            <a:avLst/>
          </a:prstGeom>
          <a:no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Rectangle 6">
            <a:extLst>
              <a:ext uri="{FF2B5EF4-FFF2-40B4-BE49-F238E27FC236}">
                <a16:creationId xmlns:a16="http://schemas.microsoft.com/office/drawing/2014/main" id="{2A326843-AF63-3D21-0FAB-749340495C7A}"/>
              </a:ext>
            </a:extLst>
          </p:cNvPr>
          <p:cNvSpPr/>
          <p:nvPr/>
        </p:nvSpPr>
        <p:spPr>
          <a:xfrm>
            <a:off x="103038" y="5631665"/>
            <a:ext cx="5666942" cy="853441"/>
          </a:xfrm>
          <a:prstGeom prst="rect">
            <a:avLst/>
          </a:prstGeom>
          <a:noFill/>
          <a:ln w="5715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Oval 7">
            <a:extLst>
              <a:ext uri="{FF2B5EF4-FFF2-40B4-BE49-F238E27FC236}">
                <a16:creationId xmlns:a16="http://schemas.microsoft.com/office/drawing/2014/main" id="{279896FF-4410-526E-06BD-F2B04EEBB4AD}"/>
              </a:ext>
            </a:extLst>
          </p:cNvPr>
          <p:cNvSpPr/>
          <p:nvPr/>
        </p:nvSpPr>
        <p:spPr>
          <a:xfrm>
            <a:off x="5691454" y="562791"/>
            <a:ext cx="771625" cy="771625"/>
          </a:xfrm>
          <a:prstGeom prst="ellipse">
            <a:avLst/>
          </a:prstGeom>
          <a:solidFill>
            <a:srgbClr val="FFFF00"/>
          </a:solidFill>
          <a:ln w="38100">
            <a:solidFill>
              <a:srgbClr val="7030A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TextBox 8">
            <a:extLst>
              <a:ext uri="{FF2B5EF4-FFF2-40B4-BE49-F238E27FC236}">
                <a16:creationId xmlns:a16="http://schemas.microsoft.com/office/drawing/2014/main" id="{9FC83A07-A7FF-A6FC-0C29-90C206E95D30}"/>
              </a:ext>
            </a:extLst>
          </p:cNvPr>
          <p:cNvSpPr txBox="1"/>
          <p:nvPr/>
        </p:nvSpPr>
        <p:spPr>
          <a:xfrm>
            <a:off x="5797756" y="686994"/>
            <a:ext cx="601347" cy="523220"/>
          </a:xfrm>
          <a:prstGeom prst="rect">
            <a:avLst/>
          </a:prstGeom>
          <a:noFill/>
        </p:spPr>
        <p:txBody>
          <a:bodyPr wrap="square" rtlCol="0">
            <a:spAutoFit/>
          </a:bodyPr>
          <a:lstStyle/>
          <a:p>
            <a:r>
              <a:rPr lang="en-US" sz="2800" b="1" dirty="0"/>
              <a:t>89</a:t>
            </a:r>
          </a:p>
        </p:txBody>
      </p:sp>
      <p:sp>
        <p:nvSpPr>
          <p:cNvPr id="10" name="TextBox 9">
            <a:extLst>
              <a:ext uri="{FF2B5EF4-FFF2-40B4-BE49-F238E27FC236}">
                <a16:creationId xmlns:a16="http://schemas.microsoft.com/office/drawing/2014/main" id="{EB107E04-D415-9D6E-3364-C3AF374A0DF2}"/>
              </a:ext>
            </a:extLst>
          </p:cNvPr>
          <p:cNvSpPr txBox="1"/>
          <p:nvPr/>
        </p:nvSpPr>
        <p:spPr>
          <a:xfrm>
            <a:off x="5913441" y="5573826"/>
            <a:ext cx="6242982" cy="1600438"/>
          </a:xfrm>
          <a:prstGeom prst="rect">
            <a:avLst/>
          </a:prstGeom>
          <a:noFill/>
        </p:spPr>
        <p:txBody>
          <a:bodyPr wrap="square" numCol="3">
            <a:spAutoFit/>
          </a:bodyPr>
          <a:lstStyle/>
          <a:p>
            <a:r>
              <a:rPr lang="en-US" altLang="ja-JP" sz="1400" dirty="0">
                <a:ea typeface="DengXian" panose="02010600030101010101" pitchFamily="2" charset="-122"/>
              </a:rPr>
              <a:t>• </a:t>
            </a:r>
            <a:r>
              <a:rPr lang="en-US" altLang="zh-TW" sz="1400" dirty="0"/>
              <a:t>Hanja: </a:t>
            </a:r>
            <a:r>
              <a:rPr lang="zh-TW" altLang="en-US" sz="1400" b="1" dirty="0">
                <a:ea typeface="DengXian" panose="02010600030101010101" pitchFamily="2" charset="-122"/>
              </a:rPr>
              <a:t>  </a:t>
            </a:r>
            <a:r>
              <a:rPr lang="zh-TW" altLang="en-US" sz="1400" dirty="0">
                <a:ea typeface="DengXian" panose="02010600030101010101" pitchFamily="2" charset="-122"/>
              </a:rPr>
              <a:t>顚       </a:t>
            </a:r>
            <a:endParaRPr lang="en-US" altLang="zh-TW" sz="1400" dirty="0">
              <a:ea typeface="DengXian" panose="02010600030101010101" pitchFamily="2" charset="-122"/>
            </a:endParaRPr>
          </a:p>
          <a:p>
            <a:r>
              <a:rPr lang="en-US" altLang="zh-TW" sz="1400" dirty="0">
                <a:ea typeface="DengXian" panose="02010600030101010101" pitchFamily="2" charset="-122"/>
              </a:rPr>
              <a:t>• Korean: jeon (</a:t>
            </a:r>
            <a:r>
              <a:rPr lang="ko-KR" altLang="en-US" sz="1400" dirty="0">
                <a:ea typeface="DengXian" panose="02010600030101010101" pitchFamily="2" charset="-122"/>
              </a:rPr>
              <a:t>전</a:t>
            </a:r>
            <a:r>
              <a:rPr lang="en-US" altLang="ko-KR" sz="1400" dirty="0">
                <a:ea typeface="DengXian" panose="02010600030101010101" pitchFamily="2" charset="-122"/>
              </a:rPr>
              <a:t>)  </a:t>
            </a:r>
            <a:r>
              <a:rPr lang="en-US" altLang="zh-TW" sz="1400" dirty="0">
                <a:ea typeface="DengXian" panose="02010600030101010101" pitchFamily="2" charset="-122"/>
              </a:rPr>
              <a:t>       </a:t>
            </a:r>
          </a:p>
          <a:p>
            <a:r>
              <a:rPr lang="en-US" altLang="zh-TW" sz="1400" dirty="0">
                <a:ea typeface="DengXian" panose="02010600030101010101" pitchFamily="2" charset="-122"/>
              </a:rPr>
              <a:t>• strokes: 19      </a:t>
            </a:r>
          </a:p>
          <a:p>
            <a:r>
              <a:rPr lang="en-US" altLang="zh-TW" sz="1400" dirty="0">
                <a:ea typeface="DengXian" panose="02010600030101010101" pitchFamily="2" charset="-122"/>
              </a:rPr>
              <a:t>• radical: 181+10 (</a:t>
            </a:r>
            <a:r>
              <a:rPr lang="zh-TW" altLang="en-US" sz="1400" dirty="0">
                <a:ea typeface="DengXian" panose="02010600030101010101" pitchFamily="2" charset="-122"/>
              </a:rPr>
              <a:t>頁</a:t>
            </a:r>
            <a:r>
              <a:rPr lang="en-US" altLang="zh-TW" sz="1400" dirty="0">
                <a:ea typeface="DengXian" panose="02010600030101010101" pitchFamily="2" charset="-122"/>
              </a:rPr>
              <a:t>)</a:t>
            </a:r>
          </a:p>
          <a:p>
            <a:r>
              <a:rPr lang="en-US" altLang="zh-TW" sz="1400" dirty="0">
                <a:ea typeface="DengXian" panose="02010600030101010101" pitchFamily="2" charset="-122"/>
              </a:rPr>
              <a:t>• Japanese: ten, </a:t>
            </a:r>
            <a:r>
              <a:rPr lang="ja-JP" altLang="en-US" sz="1400" dirty="0">
                <a:ea typeface="DengXian" panose="02010600030101010101" pitchFamily="2" charset="-122"/>
              </a:rPr>
              <a:t>てん </a:t>
            </a:r>
            <a:endParaRPr lang="en-US" altLang="ja-JP" sz="1400" dirty="0">
              <a:ea typeface="DengXian" panose="02010600030101010101" pitchFamily="2" charset="-122"/>
            </a:endParaRPr>
          </a:p>
          <a:p>
            <a:endParaRPr lang="en-US" altLang="ja-JP" sz="1400" dirty="0">
              <a:ea typeface="DengXian" panose="02010600030101010101" pitchFamily="2" charset="-122"/>
            </a:endParaRPr>
          </a:p>
          <a:p>
            <a:endParaRPr lang="en-US" altLang="ja-JP" sz="1400" dirty="0">
              <a:ea typeface="DengXian" panose="02010600030101010101" pitchFamily="2" charset="-122"/>
            </a:endParaRPr>
          </a:p>
          <a:p>
            <a:r>
              <a:rPr lang="en-US" altLang="ja-JP" sz="1400" dirty="0">
                <a:ea typeface="DengXian" panose="02010600030101010101" pitchFamily="2" charset="-122"/>
              </a:rPr>
              <a:t>(</a:t>
            </a:r>
            <a:r>
              <a:rPr lang="en-US" altLang="zh-TW" sz="1400" dirty="0" err="1">
                <a:ea typeface="DengXian" panose="02010600030101010101" pitchFamily="2" charset="-122"/>
              </a:rPr>
              <a:t>kun</a:t>
            </a:r>
            <a:r>
              <a:rPr lang="en-US" altLang="zh-TW" sz="1400" dirty="0">
                <a:ea typeface="DengXian" panose="02010600030101010101" pitchFamily="2" charset="-122"/>
              </a:rPr>
              <a:t>: </a:t>
            </a:r>
            <a:r>
              <a:rPr lang="en-US" altLang="zh-TW" sz="1400" dirty="0" err="1">
                <a:ea typeface="DengXian" panose="02010600030101010101" pitchFamily="2" charset="-122"/>
              </a:rPr>
              <a:t>itadaki</a:t>
            </a:r>
            <a:r>
              <a:rPr lang="en-US" altLang="zh-TW" sz="1400" dirty="0">
                <a:ea typeface="DengXian" panose="02010600030101010101" pitchFamily="2" charset="-122"/>
              </a:rPr>
              <a:t>, </a:t>
            </a:r>
            <a:r>
              <a:rPr lang="ja-JP" altLang="en-US" sz="1400" dirty="0">
                <a:ea typeface="DengXian" panose="02010600030101010101" pitchFamily="2" charset="-122"/>
              </a:rPr>
              <a:t>いただき</a:t>
            </a:r>
            <a:r>
              <a:rPr lang="en-US" altLang="ja-JP" sz="1400" dirty="0">
                <a:ea typeface="DengXian" panose="02010600030101010101" pitchFamily="2" charset="-122"/>
              </a:rPr>
              <a:t>)     • </a:t>
            </a:r>
            <a:r>
              <a:rPr lang="en-US" altLang="zh-TW" sz="1400" dirty="0">
                <a:ea typeface="DengXian" panose="02010600030101010101" pitchFamily="2" charset="-122"/>
              </a:rPr>
              <a:t>JLPT: NX     Heart # : 89</a:t>
            </a:r>
          </a:p>
          <a:p>
            <a:r>
              <a:rPr lang="en-US" altLang="zh-TW" sz="1400" dirty="0">
                <a:ea typeface="DengXian" panose="02010600030101010101" pitchFamily="2" charset="-122"/>
              </a:rPr>
              <a:t>• meaning: top of head; crown; peak, summit; variant of </a:t>
            </a:r>
            <a:r>
              <a:rPr lang="zh-TW" altLang="en-US" sz="1400" dirty="0">
                <a:ea typeface="DengXian" panose="02010600030101010101" pitchFamily="2" charset="-122"/>
              </a:rPr>
              <a:t>顛</a:t>
            </a:r>
            <a:endParaRPr lang="en-US" altLang="zh-TW" sz="1400" dirty="0">
              <a:ea typeface="DengXian" panose="02010600030101010101" pitchFamily="2" charset="-122"/>
            </a:endParaRPr>
          </a:p>
          <a:p>
            <a:endParaRPr lang="en-US" altLang="zh-TW" sz="1400" dirty="0">
              <a:ea typeface="DengXian" panose="02010600030101010101" pitchFamily="2" charset="-122"/>
            </a:endParaRPr>
          </a:p>
          <a:p>
            <a:endParaRPr lang="en-US" altLang="zh-TW" sz="1400" dirty="0">
              <a:ea typeface="DengXian" panose="02010600030101010101" pitchFamily="2" charset="-122"/>
            </a:endParaRPr>
          </a:p>
          <a:p>
            <a:r>
              <a:rPr lang="en-US" altLang="zh-TW" sz="1400" dirty="0">
                <a:ea typeface="DengXian" panose="02010600030101010101" pitchFamily="2" charset="-122"/>
              </a:rPr>
              <a:t>• pinyin: diān</a:t>
            </a:r>
          </a:p>
          <a:p>
            <a:r>
              <a:rPr lang="en-US" altLang="zh-TW" sz="1400" dirty="0">
                <a:ea typeface="DengXian" panose="02010600030101010101" pitchFamily="2" charset="-122"/>
              </a:rPr>
              <a:t>• 1 location: </a:t>
            </a:r>
            <a:r>
              <a:rPr lang="en-US" altLang="zh-TW" sz="1400" dirty="0" err="1">
                <a:ea typeface="DengXian" panose="02010600030101010101" pitchFamily="2" charset="-122"/>
              </a:rPr>
              <a:t>XuanZang</a:t>
            </a:r>
            <a:endParaRPr lang="en-US" altLang="zh-TW" sz="1400" dirty="0">
              <a:ea typeface="DengXian" panose="02010600030101010101" pitchFamily="2" charset="-122"/>
            </a:endParaRPr>
          </a:p>
          <a:p>
            <a:r>
              <a:rPr lang="en-US" altLang="zh-TW" sz="1400" dirty="0">
                <a:ea typeface="DengXian" panose="02010600030101010101" pitchFamily="2" charset="-122"/>
              </a:rPr>
              <a:t>• comp: </a:t>
            </a:r>
            <a:r>
              <a:rPr lang="zh-TW" altLang="en-US" sz="1400" dirty="0">
                <a:ea typeface="DengXian" panose="02010600030101010101" pitchFamily="2" charset="-122"/>
              </a:rPr>
              <a:t>眞 </a:t>
            </a:r>
            <a:r>
              <a:rPr lang="en-US" altLang="zh-TW" sz="1400" dirty="0">
                <a:ea typeface="DengXian" panose="02010600030101010101" pitchFamily="2" charset="-122"/>
              </a:rPr>
              <a:t>+ </a:t>
            </a:r>
            <a:r>
              <a:rPr lang="zh-TW" altLang="en-US" sz="1400" dirty="0">
                <a:ea typeface="DengXian" panose="02010600030101010101" pitchFamily="2" charset="-122"/>
              </a:rPr>
              <a:t>頁</a:t>
            </a:r>
            <a:endParaRPr lang="en-US" altLang="zh-TW" sz="1400" dirty="0">
              <a:ea typeface="DengXian" panose="02010600030101010101" pitchFamily="2" charset="-122"/>
            </a:endParaRPr>
          </a:p>
          <a:p>
            <a:r>
              <a:rPr lang="en-US" altLang="zh-TW" sz="1400" dirty="0">
                <a:ea typeface="DengXian" panose="02010600030101010101" pitchFamily="2" charset="-122"/>
              </a:rPr>
              <a:t>• sub: </a:t>
            </a:r>
            <a:r>
              <a:rPr lang="zh-CN" altLang="en-US" sz="1400" dirty="0">
                <a:ea typeface="DengXian" panose="02010600030101010101" pitchFamily="2" charset="-122"/>
              </a:rPr>
              <a:t>匕目八𠃊一自囗二丿</a:t>
            </a:r>
            <a:endParaRPr lang="en-US" altLang="zh-TW" sz="1400" dirty="0">
              <a:latin typeface="DengXian" panose="02010600030101010101" pitchFamily="2" charset="-122"/>
              <a:ea typeface="DengXian" panose="02010600030101010101" pitchFamily="2" charset="-122"/>
            </a:endParaRPr>
          </a:p>
          <a:p>
            <a:endParaRPr lang="en-US" sz="1400" dirty="0">
              <a:ea typeface="DengXian" panose="02010600030101010101" pitchFamily="2" charset="-122"/>
            </a:endParaRPr>
          </a:p>
        </p:txBody>
      </p:sp>
      <p:sp>
        <p:nvSpPr>
          <p:cNvPr id="11" name="Rectangle 10">
            <a:extLst>
              <a:ext uri="{FF2B5EF4-FFF2-40B4-BE49-F238E27FC236}">
                <a16:creationId xmlns:a16="http://schemas.microsoft.com/office/drawing/2014/main" id="{3893AAF5-8131-4163-2B16-0C410B0A9484}"/>
              </a:ext>
            </a:extLst>
          </p:cNvPr>
          <p:cNvSpPr/>
          <p:nvPr/>
        </p:nvSpPr>
        <p:spPr>
          <a:xfrm>
            <a:off x="5980901" y="5573826"/>
            <a:ext cx="6108062" cy="1220513"/>
          </a:xfrm>
          <a:prstGeom prst="rect">
            <a:avLst/>
          </a:prstGeom>
          <a:no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2" name="2024_11_14_121135">
            <a:hlinkClick r:id="" action="ppaction://media"/>
            <a:extLst>
              <a:ext uri="{FF2B5EF4-FFF2-40B4-BE49-F238E27FC236}">
                <a16:creationId xmlns:a16="http://schemas.microsoft.com/office/drawing/2014/main" id="{417A2B32-19B5-FF43-A665-66F45FE98B02}"/>
              </a:ext>
            </a:extLst>
          </p:cNvPr>
          <p:cNvPicPr>
            <a:picLocks noChangeAspect="1"/>
          </p:cNvPicPr>
          <p:nvPr>
            <a:videoFile r:link="rId2"/>
            <p:extLst>
              <p:ext uri="{DAA4B4D4-6D71-4841-9C94-3DE7FCFB9230}">
                <p14:media xmlns:p14="http://schemas.microsoft.com/office/powerpoint/2010/main" r:embed="rId1"/>
              </p:ext>
            </p:extLst>
          </p:nvPr>
        </p:nvPicPr>
        <p:blipFill>
          <a:blip r:embed="rId5"/>
          <a:stretch>
            <a:fillRect/>
          </a:stretch>
        </p:blipFill>
        <p:spPr>
          <a:xfrm>
            <a:off x="7235870" y="578789"/>
            <a:ext cx="4505325" cy="4931025"/>
          </a:xfrm>
          <a:prstGeom prst="rect">
            <a:avLst/>
          </a:prstGeom>
        </p:spPr>
      </p:pic>
      <p:cxnSp>
        <p:nvCxnSpPr>
          <p:cNvPr id="14" name="Straight Arrow Connector 13">
            <a:extLst>
              <a:ext uri="{FF2B5EF4-FFF2-40B4-BE49-F238E27FC236}">
                <a16:creationId xmlns:a16="http://schemas.microsoft.com/office/drawing/2014/main" id="{491C6572-8BA6-D07E-05D1-6883B4AEF16D}"/>
              </a:ext>
            </a:extLst>
          </p:cNvPr>
          <p:cNvCxnSpPr/>
          <p:nvPr/>
        </p:nvCxnSpPr>
        <p:spPr>
          <a:xfrm flipH="1">
            <a:off x="1579353" y="844131"/>
            <a:ext cx="1285875" cy="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16" name="Straight Connector 15">
            <a:extLst>
              <a:ext uri="{FF2B5EF4-FFF2-40B4-BE49-F238E27FC236}">
                <a16:creationId xmlns:a16="http://schemas.microsoft.com/office/drawing/2014/main" id="{FBD49005-6415-E442-795D-468B42B49A22}"/>
              </a:ext>
            </a:extLst>
          </p:cNvPr>
          <p:cNvCxnSpPr/>
          <p:nvPr/>
        </p:nvCxnSpPr>
        <p:spPr>
          <a:xfrm>
            <a:off x="1259457" y="505171"/>
            <a:ext cx="0" cy="705043"/>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18" name="Straight Connector 17">
            <a:extLst>
              <a:ext uri="{FF2B5EF4-FFF2-40B4-BE49-F238E27FC236}">
                <a16:creationId xmlns:a16="http://schemas.microsoft.com/office/drawing/2014/main" id="{A948561A-C11D-547F-3216-F7B255B3A07F}"/>
              </a:ext>
            </a:extLst>
          </p:cNvPr>
          <p:cNvCxnSpPr/>
          <p:nvPr/>
        </p:nvCxnSpPr>
        <p:spPr>
          <a:xfrm>
            <a:off x="1250830" y="1210214"/>
            <a:ext cx="224287" cy="187265"/>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20" name="Straight Arrow Connector 19">
            <a:extLst>
              <a:ext uri="{FF2B5EF4-FFF2-40B4-BE49-F238E27FC236}">
                <a16:creationId xmlns:a16="http://schemas.microsoft.com/office/drawing/2014/main" id="{F2659B83-66A1-8EAD-33F3-111E2E588A41}"/>
              </a:ext>
            </a:extLst>
          </p:cNvPr>
          <p:cNvCxnSpPr/>
          <p:nvPr/>
        </p:nvCxnSpPr>
        <p:spPr>
          <a:xfrm>
            <a:off x="1475117" y="1397479"/>
            <a:ext cx="1578634" cy="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22" name="Straight Arrow Connector 21">
            <a:extLst>
              <a:ext uri="{FF2B5EF4-FFF2-40B4-BE49-F238E27FC236}">
                <a16:creationId xmlns:a16="http://schemas.microsoft.com/office/drawing/2014/main" id="{B282DD07-DB47-9B0B-296D-AC0984232AC9}"/>
              </a:ext>
            </a:extLst>
          </p:cNvPr>
          <p:cNvCxnSpPr/>
          <p:nvPr/>
        </p:nvCxnSpPr>
        <p:spPr>
          <a:xfrm>
            <a:off x="1733910" y="1932317"/>
            <a:ext cx="0" cy="1496683"/>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24" name="Straight Connector 23">
            <a:extLst>
              <a:ext uri="{FF2B5EF4-FFF2-40B4-BE49-F238E27FC236}">
                <a16:creationId xmlns:a16="http://schemas.microsoft.com/office/drawing/2014/main" id="{3BC60BB7-DC70-28AF-68CB-A092E3CDEBB6}"/>
              </a:ext>
            </a:extLst>
          </p:cNvPr>
          <p:cNvCxnSpPr/>
          <p:nvPr/>
        </p:nvCxnSpPr>
        <p:spPr>
          <a:xfrm>
            <a:off x="1915064" y="1923691"/>
            <a:ext cx="950164" cy="0"/>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26" name="Straight Arrow Connector 25">
            <a:extLst>
              <a:ext uri="{FF2B5EF4-FFF2-40B4-BE49-F238E27FC236}">
                <a16:creationId xmlns:a16="http://schemas.microsoft.com/office/drawing/2014/main" id="{092B14A5-BE01-01C5-D60D-4C26657F9C6A}"/>
              </a:ext>
            </a:extLst>
          </p:cNvPr>
          <p:cNvCxnSpPr/>
          <p:nvPr/>
        </p:nvCxnSpPr>
        <p:spPr>
          <a:xfrm>
            <a:off x="2865228" y="1932317"/>
            <a:ext cx="0" cy="1496683"/>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28" name="Straight Arrow Connector 27">
            <a:extLst>
              <a:ext uri="{FF2B5EF4-FFF2-40B4-BE49-F238E27FC236}">
                <a16:creationId xmlns:a16="http://schemas.microsoft.com/office/drawing/2014/main" id="{CE8F3F66-FF92-6DC8-4378-3A5E16CC4312}"/>
              </a:ext>
            </a:extLst>
          </p:cNvPr>
          <p:cNvCxnSpPr/>
          <p:nvPr/>
        </p:nvCxnSpPr>
        <p:spPr>
          <a:xfrm>
            <a:off x="1828800" y="3429000"/>
            <a:ext cx="888521" cy="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30" name="Straight Arrow Connector 29">
            <a:extLst>
              <a:ext uri="{FF2B5EF4-FFF2-40B4-BE49-F238E27FC236}">
                <a16:creationId xmlns:a16="http://schemas.microsoft.com/office/drawing/2014/main" id="{E537DC58-A3C2-9009-565B-CFA3161267AD}"/>
              </a:ext>
            </a:extLst>
          </p:cNvPr>
          <p:cNvCxnSpPr/>
          <p:nvPr/>
        </p:nvCxnSpPr>
        <p:spPr>
          <a:xfrm>
            <a:off x="1915064" y="2432649"/>
            <a:ext cx="871268" cy="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32" name="Straight Arrow Connector 31">
            <a:extLst>
              <a:ext uri="{FF2B5EF4-FFF2-40B4-BE49-F238E27FC236}">
                <a16:creationId xmlns:a16="http://schemas.microsoft.com/office/drawing/2014/main" id="{3CFAE18B-B31F-8221-495E-BAE6517C09C0}"/>
              </a:ext>
            </a:extLst>
          </p:cNvPr>
          <p:cNvCxnSpPr/>
          <p:nvPr/>
        </p:nvCxnSpPr>
        <p:spPr>
          <a:xfrm>
            <a:off x="1828800" y="2915728"/>
            <a:ext cx="888521" cy="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34" name="Straight Connector 33">
            <a:extLst>
              <a:ext uri="{FF2B5EF4-FFF2-40B4-BE49-F238E27FC236}">
                <a16:creationId xmlns:a16="http://schemas.microsoft.com/office/drawing/2014/main" id="{E480D827-1E38-67E4-C330-63D62F629A70}"/>
              </a:ext>
            </a:extLst>
          </p:cNvPr>
          <p:cNvCxnSpPr/>
          <p:nvPr/>
        </p:nvCxnSpPr>
        <p:spPr>
          <a:xfrm>
            <a:off x="1069677" y="1923691"/>
            <a:ext cx="0" cy="2053086"/>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36" name="Straight Arrow Connector 35">
            <a:extLst>
              <a:ext uri="{FF2B5EF4-FFF2-40B4-BE49-F238E27FC236}">
                <a16:creationId xmlns:a16="http://schemas.microsoft.com/office/drawing/2014/main" id="{6D67C837-AE63-D8B2-7E24-F776132FAFD2}"/>
              </a:ext>
            </a:extLst>
          </p:cNvPr>
          <p:cNvCxnSpPr/>
          <p:nvPr/>
        </p:nvCxnSpPr>
        <p:spPr>
          <a:xfrm>
            <a:off x="1052423" y="3968151"/>
            <a:ext cx="1932385" cy="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38" name="Straight Arrow Connector 37">
            <a:extLst>
              <a:ext uri="{FF2B5EF4-FFF2-40B4-BE49-F238E27FC236}">
                <a16:creationId xmlns:a16="http://schemas.microsoft.com/office/drawing/2014/main" id="{EDF1E257-F690-4E29-D90D-0B2EEAE661A0}"/>
              </a:ext>
            </a:extLst>
          </p:cNvPr>
          <p:cNvCxnSpPr/>
          <p:nvPr/>
        </p:nvCxnSpPr>
        <p:spPr>
          <a:xfrm flipH="1">
            <a:off x="948906" y="4459857"/>
            <a:ext cx="526211" cy="362309"/>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40" name="Straight Arrow Connector 39">
            <a:extLst>
              <a:ext uri="{FF2B5EF4-FFF2-40B4-BE49-F238E27FC236}">
                <a16:creationId xmlns:a16="http://schemas.microsoft.com/office/drawing/2014/main" id="{32D8E414-B6DA-957F-5660-2AA0C67E5E71}"/>
              </a:ext>
            </a:extLst>
          </p:cNvPr>
          <p:cNvCxnSpPr/>
          <p:nvPr/>
        </p:nvCxnSpPr>
        <p:spPr>
          <a:xfrm>
            <a:off x="2390146" y="4432314"/>
            <a:ext cx="475082" cy="243203"/>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sp>
        <p:nvSpPr>
          <p:cNvPr id="41" name="Rectangle 40">
            <a:extLst>
              <a:ext uri="{FF2B5EF4-FFF2-40B4-BE49-F238E27FC236}">
                <a16:creationId xmlns:a16="http://schemas.microsoft.com/office/drawing/2014/main" id="{00449902-731F-C754-3375-98AD07776ED0}"/>
              </a:ext>
            </a:extLst>
          </p:cNvPr>
          <p:cNvSpPr/>
          <p:nvPr/>
        </p:nvSpPr>
        <p:spPr>
          <a:xfrm>
            <a:off x="3192175" y="562791"/>
            <a:ext cx="2113069" cy="411967"/>
          </a:xfrm>
          <a:prstGeom prst="rect">
            <a:avLst/>
          </a:prstGeom>
          <a:solidFill>
            <a:schemeClr val="tx1"/>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43" name="Straight Arrow Connector 42">
            <a:extLst>
              <a:ext uri="{FF2B5EF4-FFF2-40B4-BE49-F238E27FC236}">
                <a16:creationId xmlns:a16="http://schemas.microsoft.com/office/drawing/2014/main" id="{C2992854-C379-206C-AE0D-82EFDE8B6352}"/>
              </a:ext>
            </a:extLst>
          </p:cNvPr>
          <p:cNvCxnSpPr>
            <a:cxnSpLocks/>
          </p:cNvCxnSpPr>
          <p:nvPr/>
        </p:nvCxnSpPr>
        <p:spPr>
          <a:xfrm>
            <a:off x="3311755" y="759125"/>
            <a:ext cx="1795083" cy="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46" name="Straight Arrow Connector 45">
            <a:extLst>
              <a:ext uri="{FF2B5EF4-FFF2-40B4-BE49-F238E27FC236}">
                <a16:creationId xmlns:a16="http://schemas.microsoft.com/office/drawing/2014/main" id="{CAE96420-BF7B-D6D9-9296-335C2069507A}"/>
              </a:ext>
            </a:extLst>
          </p:cNvPr>
          <p:cNvCxnSpPr/>
          <p:nvPr/>
        </p:nvCxnSpPr>
        <p:spPr>
          <a:xfrm flipH="1">
            <a:off x="4149306" y="1049942"/>
            <a:ext cx="94890" cy="284474"/>
          </a:xfrm>
          <a:prstGeom prst="straightConnector1">
            <a:avLst/>
          </a:prstGeom>
          <a:ln w="38100">
            <a:solidFill>
              <a:schemeClr val="tx1"/>
            </a:solidFill>
            <a:tailEnd type="triangle"/>
          </a:ln>
        </p:spPr>
        <p:style>
          <a:lnRef idx="2">
            <a:schemeClr val="accent1"/>
          </a:lnRef>
          <a:fillRef idx="0">
            <a:schemeClr val="accent1"/>
          </a:fillRef>
          <a:effectRef idx="1">
            <a:schemeClr val="accent1"/>
          </a:effectRef>
          <a:fontRef idx="minor">
            <a:schemeClr val="tx1"/>
          </a:fontRef>
        </p:style>
      </p:cxnSp>
      <p:cxnSp>
        <p:nvCxnSpPr>
          <p:cNvPr id="48" name="Straight Arrow Connector 47">
            <a:extLst>
              <a:ext uri="{FF2B5EF4-FFF2-40B4-BE49-F238E27FC236}">
                <a16:creationId xmlns:a16="http://schemas.microsoft.com/office/drawing/2014/main" id="{FC37988D-E3B1-29F3-C2D3-7D913ADD8B34}"/>
              </a:ext>
            </a:extLst>
          </p:cNvPr>
          <p:cNvCxnSpPr/>
          <p:nvPr/>
        </p:nvCxnSpPr>
        <p:spPr>
          <a:xfrm>
            <a:off x="3640347" y="1587260"/>
            <a:ext cx="0" cy="2216989"/>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50" name="Straight Connector 49">
            <a:extLst>
              <a:ext uri="{FF2B5EF4-FFF2-40B4-BE49-F238E27FC236}">
                <a16:creationId xmlns:a16="http://schemas.microsoft.com/office/drawing/2014/main" id="{330584FA-2F1E-3401-F7B9-F6BF7C399AA7}"/>
              </a:ext>
            </a:extLst>
          </p:cNvPr>
          <p:cNvCxnSpPr/>
          <p:nvPr/>
        </p:nvCxnSpPr>
        <p:spPr>
          <a:xfrm>
            <a:off x="3821502" y="1587260"/>
            <a:ext cx="1035170" cy="0"/>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52" name="Straight Arrow Connector 51">
            <a:extLst>
              <a:ext uri="{FF2B5EF4-FFF2-40B4-BE49-F238E27FC236}">
                <a16:creationId xmlns:a16="http://schemas.microsoft.com/office/drawing/2014/main" id="{0A6ECFB0-65C7-09F0-B443-76EFAD36C681}"/>
              </a:ext>
            </a:extLst>
          </p:cNvPr>
          <p:cNvCxnSpPr/>
          <p:nvPr/>
        </p:nvCxnSpPr>
        <p:spPr>
          <a:xfrm>
            <a:off x="4856672" y="1587260"/>
            <a:ext cx="0" cy="2216989"/>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54" name="Straight Arrow Connector 53">
            <a:extLst>
              <a:ext uri="{FF2B5EF4-FFF2-40B4-BE49-F238E27FC236}">
                <a16:creationId xmlns:a16="http://schemas.microsoft.com/office/drawing/2014/main" id="{404934C5-7BC0-DEE1-7832-436E8CC1A65D}"/>
              </a:ext>
            </a:extLst>
          </p:cNvPr>
          <p:cNvCxnSpPr/>
          <p:nvPr/>
        </p:nvCxnSpPr>
        <p:spPr>
          <a:xfrm>
            <a:off x="3821502" y="2346385"/>
            <a:ext cx="845389" cy="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56" name="Straight Arrow Connector 55">
            <a:extLst>
              <a:ext uri="{FF2B5EF4-FFF2-40B4-BE49-F238E27FC236}">
                <a16:creationId xmlns:a16="http://schemas.microsoft.com/office/drawing/2014/main" id="{2914CBB4-37C0-3545-BE10-E58E3C0CB5DE}"/>
              </a:ext>
            </a:extLst>
          </p:cNvPr>
          <p:cNvCxnSpPr/>
          <p:nvPr/>
        </p:nvCxnSpPr>
        <p:spPr>
          <a:xfrm>
            <a:off x="3821502" y="3045125"/>
            <a:ext cx="914400" cy="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58" name="Straight Arrow Connector 57">
            <a:extLst>
              <a:ext uri="{FF2B5EF4-FFF2-40B4-BE49-F238E27FC236}">
                <a16:creationId xmlns:a16="http://schemas.microsoft.com/office/drawing/2014/main" id="{AAE3C5A4-1815-8DA3-380E-1B9CC2E18655}"/>
              </a:ext>
            </a:extLst>
          </p:cNvPr>
          <p:cNvCxnSpPr/>
          <p:nvPr/>
        </p:nvCxnSpPr>
        <p:spPr>
          <a:xfrm flipH="1">
            <a:off x="3407434" y="4235570"/>
            <a:ext cx="543464" cy="586596"/>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60" name="Straight Arrow Connector 59">
            <a:extLst>
              <a:ext uri="{FF2B5EF4-FFF2-40B4-BE49-F238E27FC236}">
                <a16:creationId xmlns:a16="http://schemas.microsoft.com/office/drawing/2014/main" id="{D1423D70-2263-6EE2-883E-A3E80139BE3E}"/>
              </a:ext>
            </a:extLst>
          </p:cNvPr>
          <p:cNvCxnSpPr/>
          <p:nvPr/>
        </p:nvCxnSpPr>
        <p:spPr>
          <a:xfrm>
            <a:off x="4607011" y="4377660"/>
            <a:ext cx="524552" cy="411966"/>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62" name="Straight Arrow Connector 61">
            <a:extLst>
              <a:ext uri="{FF2B5EF4-FFF2-40B4-BE49-F238E27FC236}">
                <a16:creationId xmlns:a16="http://schemas.microsoft.com/office/drawing/2014/main" id="{55DEBDC8-CE31-6491-9C34-B0D48B847948}"/>
              </a:ext>
            </a:extLst>
          </p:cNvPr>
          <p:cNvCxnSpPr/>
          <p:nvPr/>
        </p:nvCxnSpPr>
        <p:spPr>
          <a:xfrm>
            <a:off x="3821502" y="3881887"/>
            <a:ext cx="914400" cy="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sp>
        <p:nvSpPr>
          <p:cNvPr id="63" name="TextBox 62">
            <a:extLst>
              <a:ext uri="{FF2B5EF4-FFF2-40B4-BE49-F238E27FC236}">
                <a16:creationId xmlns:a16="http://schemas.microsoft.com/office/drawing/2014/main" id="{0C570D02-C594-2A51-01A2-70AA39F1FDEF}"/>
              </a:ext>
            </a:extLst>
          </p:cNvPr>
          <p:cNvSpPr txBox="1"/>
          <p:nvPr/>
        </p:nvSpPr>
        <p:spPr>
          <a:xfrm>
            <a:off x="2493034" y="320505"/>
            <a:ext cx="372193" cy="369332"/>
          </a:xfrm>
          <a:prstGeom prst="rect">
            <a:avLst/>
          </a:prstGeom>
          <a:noFill/>
        </p:spPr>
        <p:txBody>
          <a:bodyPr wrap="square" rtlCol="0">
            <a:spAutoFit/>
          </a:bodyPr>
          <a:lstStyle/>
          <a:p>
            <a:r>
              <a:rPr lang="en-US" b="1" dirty="0"/>
              <a:t>1</a:t>
            </a:r>
          </a:p>
        </p:txBody>
      </p:sp>
      <p:sp>
        <p:nvSpPr>
          <p:cNvPr id="64" name="TextBox 63">
            <a:extLst>
              <a:ext uri="{FF2B5EF4-FFF2-40B4-BE49-F238E27FC236}">
                <a16:creationId xmlns:a16="http://schemas.microsoft.com/office/drawing/2014/main" id="{DD7D6389-A228-3BB4-D329-D51D1D4908EF}"/>
              </a:ext>
            </a:extLst>
          </p:cNvPr>
          <p:cNvSpPr txBox="1"/>
          <p:nvPr/>
        </p:nvSpPr>
        <p:spPr>
          <a:xfrm>
            <a:off x="836762" y="497243"/>
            <a:ext cx="422695" cy="369332"/>
          </a:xfrm>
          <a:prstGeom prst="rect">
            <a:avLst/>
          </a:prstGeom>
          <a:noFill/>
        </p:spPr>
        <p:txBody>
          <a:bodyPr wrap="square" rtlCol="0">
            <a:spAutoFit/>
          </a:bodyPr>
          <a:lstStyle/>
          <a:p>
            <a:r>
              <a:rPr lang="en-US" b="1" dirty="0"/>
              <a:t>2</a:t>
            </a:r>
          </a:p>
        </p:txBody>
      </p:sp>
      <p:sp>
        <p:nvSpPr>
          <p:cNvPr id="65" name="TextBox 64">
            <a:extLst>
              <a:ext uri="{FF2B5EF4-FFF2-40B4-BE49-F238E27FC236}">
                <a16:creationId xmlns:a16="http://schemas.microsoft.com/office/drawing/2014/main" id="{F4869778-104C-4FFB-77CA-C6065B170F84}"/>
              </a:ext>
            </a:extLst>
          </p:cNvPr>
          <p:cNvSpPr txBox="1"/>
          <p:nvPr/>
        </p:nvSpPr>
        <p:spPr>
          <a:xfrm>
            <a:off x="1319842" y="1859241"/>
            <a:ext cx="232914" cy="369332"/>
          </a:xfrm>
          <a:prstGeom prst="rect">
            <a:avLst/>
          </a:prstGeom>
          <a:noFill/>
        </p:spPr>
        <p:txBody>
          <a:bodyPr wrap="square" rtlCol="0">
            <a:spAutoFit/>
          </a:bodyPr>
          <a:lstStyle/>
          <a:p>
            <a:r>
              <a:rPr lang="en-US" b="1" dirty="0"/>
              <a:t>3</a:t>
            </a:r>
          </a:p>
        </p:txBody>
      </p:sp>
      <p:sp>
        <p:nvSpPr>
          <p:cNvPr id="66" name="TextBox 65">
            <a:extLst>
              <a:ext uri="{FF2B5EF4-FFF2-40B4-BE49-F238E27FC236}">
                <a16:creationId xmlns:a16="http://schemas.microsoft.com/office/drawing/2014/main" id="{B4FEF8D7-EDA9-72E6-21A4-47E554991CBF}"/>
              </a:ext>
            </a:extLst>
          </p:cNvPr>
          <p:cNvSpPr txBox="1"/>
          <p:nvPr/>
        </p:nvSpPr>
        <p:spPr>
          <a:xfrm>
            <a:off x="1992704" y="1497299"/>
            <a:ext cx="431318" cy="369332"/>
          </a:xfrm>
          <a:prstGeom prst="rect">
            <a:avLst/>
          </a:prstGeom>
          <a:noFill/>
        </p:spPr>
        <p:txBody>
          <a:bodyPr wrap="square" rtlCol="0">
            <a:spAutoFit/>
          </a:bodyPr>
          <a:lstStyle/>
          <a:p>
            <a:r>
              <a:rPr lang="en-US" b="1" dirty="0"/>
              <a:t>4</a:t>
            </a:r>
          </a:p>
        </p:txBody>
      </p:sp>
      <p:sp>
        <p:nvSpPr>
          <p:cNvPr id="67" name="TextBox 66">
            <a:extLst>
              <a:ext uri="{FF2B5EF4-FFF2-40B4-BE49-F238E27FC236}">
                <a16:creationId xmlns:a16="http://schemas.microsoft.com/office/drawing/2014/main" id="{BD8E89F2-EF36-51ED-0F7B-625688D61D22}"/>
              </a:ext>
            </a:extLst>
          </p:cNvPr>
          <p:cNvSpPr txBox="1"/>
          <p:nvPr/>
        </p:nvSpPr>
        <p:spPr>
          <a:xfrm>
            <a:off x="2148554" y="2018522"/>
            <a:ext cx="317347" cy="369332"/>
          </a:xfrm>
          <a:prstGeom prst="rect">
            <a:avLst/>
          </a:prstGeom>
          <a:noFill/>
        </p:spPr>
        <p:txBody>
          <a:bodyPr wrap="square" rtlCol="0">
            <a:spAutoFit/>
          </a:bodyPr>
          <a:lstStyle/>
          <a:p>
            <a:r>
              <a:rPr lang="en-US" b="1" dirty="0"/>
              <a:t>5</a:t>
            </a:r>
          </a:p>
        </p:txBody>
      </p:sp>
      <p:sp>
        <p:nvSpPr>
          <p:cNvPr id="68" name="TextBox 67">
            <a:extLst>
              <a:ext uri="{FF2B5EF4-FFF2-40B4-BE49-F238E27FC236}">
                <a16:creationId xmlns:a16="http://schemas.microsoft.com/office/drawing/2014/main" id="{56338033-3620-218E-C67D-F9926CD93D03}"/>
              </a:ext>
            </a:extLst>
          </p:cNvPr>
          <p:cNvSpPr txBox="1"/>
          <p:nvPr/>
        </p:nvSpPr>
        <p:spPr>
          <a:xfrm>
            <a:off x="2133874" y="2486920"/>
            <a:ext cx="331390" cy="369332"/>
          </a:xfrm>
          <a:prstGeom prst="rect">
            <a:avLst/>
          </a:prstGeom>
          <a:noFill/>
        </p:spPr>
        <p:txBody>
          <a:bodyPr wrap="square" rtlCol="0">
            <a:spAutoFit/>
          </a:bodyPr>
          <a:lstStyle/>
          <a:p>
            <a:r>
              <a:rPr lang="en-US" b="1" dirty="0"/>
              <a:t>6</a:t>
            </a:r>
          </a:p>
        </p:txBody>
      </p:sp>
      <p:sp>
        <p:nvSpPr>
          <p:cNvPr id="69" name="TextBox 68">
            <a:extLst>
              <a:ext uri="{FF2B5EF4-FFF2-40B4-BE49-F238E27FC236}">
                <a16:creationId xmlns:a16="http://schemas.microsoft.com/office/drawing/2014/main" id="{C8C76786-AEA6-8507-4C05-A39DBEBB9112}"/>
              </a:ext>
            </a:extLst>
          </p:cNvPr>
          <p:cNvSpPr txBox="1"/>
          <p:nvPr/>
        </p:nvSpPr>
        <p:spPr>
          <a:xfrm>
            <a:off x="2146186" y="2986784"/>
            <a:ext cx="434369" cy="371161"/>
          </a:xfrm>
          <a:prstGeom prst="rect">
            <a:avLst/>
          </a:prstGeom>
          <a:noFill/>
        </p:spPr>
        <p:txBody>
          <a:bodyPr wrap="square" rtlCol="0">
            <a:spAutoFit/>
          </a:bodyPr>
          <a:lstStyle/>
          <a:p>
            <a:r>
              <a:rPr lang="en-US" b="1" dirty="0"/>
              <a:t>7</a:t>
            </a:r>
          </a:p>
        </p:txBody>
      </p:sp>
      <p:sp>
        <p:nvSpPr>
          <p:cNvPr id="70" name="TextBox 69">
            <a:extLst>
              <a:ext uri="{FF2B5EF4-FFF2-40B4-BE49-F238E27FC236}">
                <a16:creationId xmlns:a16="http://schemas.microsoft.com/office/drawing/2014/main" id="{26F95071-3599-9B8C-4F00-E86C75359EDD}"/>
              </a:ext>
            </a:extLst>
          </p:cNvPr>
          <p:cNvSpPr txBox="1"/>
          <p:nvPr/>
        </p:nvSpPr>
        <p:spPr>
          <a:xfrm>
            <a:off x="581020" y="2113472"/>
            <a:ext cx="409761" cy="369332"/>
          </a:xfrm>
          <a:prstGeom prst="rect">
            <a:avLst/>
          </a:prstGeom>
          <a:noFill/>
        </p:spPr>
        <p:txBody>
          <a:bodyPr wrap="square" rtlCol="0">
            <a:spAutoFit/>
          </a:bodyPr>
          <a:lstStyle/>
          <a:p>
            <a:r>
              <a:rPr lang="en-US" b="1" dirty="0"/>
              <a:t>8</a:t>
            </a:r>
          </a:p>
        </p:txBody>
      </p:sp>
      <p:sp>
        <p:nvSpPr>
          <p:cNvPr id="71" name="TextBox 70">
            <a:extLst>
              <a:ext uri="{FF2B5EF4-FFF2-40B4-BE49-F238E27FC236}">
                <a16:creationId xmlns:a16="http://schemas.microsoft.com/office/drawing/2014/main" id="{3EAB27F9-E0EF-3C02-F4E9-1ED1C906E869}"/>
              </a:ext>
            </a:extLst>
          </p:cNvPr>
          <p:cNvSpPr txBox="1"/>
          <p:nvPr/>
        </p:nvSpPr>
        <p:spPr>
          <a:xfrm>
            <a:off x="819513" y="4235570"/>
            <a:ext cx="500329" cy="369331"/>
          </a:xfrm>
          <a:prstGeom prst="rect">
            <a:avLst/>
          </a:prstGeom>
          <a:noFill/>
        </p:spPr>
        <p:txBody>
          <a:bodyPr wrap="square" rtlCol="0">
            <a:spAutoFit/>
          </a:bodyPr>
          <a:lstStyle/>
          <a:p>
            <a:r>
              <a:rPr lang="en-US" b="1" dirty="0"/>
              <a:t>9</a:t>
            </a:r>
          </a:p>
        </p:txBody>
      </p:sp>
      <p:sp>
        <p:nvSpPr>
          <p:cNvPr id="72" name="TextBox 71">
            <a:extLst>
              <a:ext uri="{FF2B5EF4-FFF2-40B4-BE49-F238E27FC236}">
                <a16:creationId xmlns:a16="http://schemas.microsoft.com/office/drawing/2014/main" id="{8343D902-F0C8-30BE-D55B-F6EF91DF4D0E}"/>
              </a:ext>
            </a:extLst>
          </p:cNvPr>
          <p:cNvSpPr txBox="1"/>
          <p:nvPr/>
        </p:nvSpPr>
        <p:spPr>
          <a:xfrm>
            <a:off x="1934515" y="4183363"/>
            <a:ext cx="475082" cy="382274"/>
          </a:xfrm>
          <a:prstGeom prst="rect">
            <a:avLst/>
          </a:prstGeom>
          <a:noFill/>
        </p:spPr>
        <p:txBody>
          <a:bodyPr wrap="square" rtlCol="0">
            <a:spAutoFit/>
          </a:bodyPr>
          <a:lstStyle/>
          <a:p>
            <a:r>
              <a:rPr lang="en-US" b="1" dirty="0"/>
              <a:t>10</a:t>
            </a:r>
          </a:p>
        </p:txBody>
      </p:sp>
      <p:sp>
        <p:nvSpPr>
          <p:cNvPr id="75" name="TextBox 74">
            <a:extLst>
              <a:ext uri="{FF2B5EF4-FFF2-40B4-BE49-F238E27FC236}">
                <a16:creationId xmlns:a16="http://schemas.microsoft.com/office/drawing/2014/main" id="{BEB3CE91-FBB5-E9FE-9DCA-9FDD933CE739}"/>
              </a:ext>
            </a:extLst>
          </p:cNvPr>
          <p:cNvSpPr txBox="1"/>
          <p:nvPr/>
        </p:nvSpPr>
        <p:spPr>
          <a:xfrm>
            <a:off x="3638019" y="232954"/>
            <a:ext cx="511287" cy="369327"/>
          </a:xfrm>
          <a:prstGeom prst="rect">
            <a:avLst/>
          </a:prstGeom>
          <a:noFill/>
        </p:spPr>
        <p:txBody>
          <a:bodyPr wrap="square" rtlCol="0">
            <a:spAutoFit/>
          </a:bodyPr>
          <a:lstStyle/>
          <a:p>
            <a:r>
              <a:rPr lang="en-US" b="1" dirty="0"/>
              <a:t>11</a:t>
            </a:r>
          </a:p>
        </p:txBody>
      </p:sp>
      <p:sp>
        <p:nvSpPr>
          <p:cNvPr id="76" name="TextBox 75">
            <a:extLst>
              <a:ext uri="{FF2B5EF4-FFF2-40B4-BE49-F238E27FC236}">
                <a16:creationId xmlns:a16="http://schemas.microsoft.com/office/drawing/2014/main" id="{6D0DC296-7DA5-D763-6602-AE30E0DD4E21}"/>
              </a:ext>
            </a:extLst>
          </p:cNvPr>
          <p:cNvSpPr txBox="1"/>
          <p:nvPr/>
        </p:nvSpPr>
        <p:spPr>
          <a:xfrm>
            <a:off x="3640292" y="979318"/>
            <a:ext cx="422693" cy="369332"/>
          </a:xfrm>
          <a:prstGeom prst="rect">
            <a:avLst/>
          </a:prstGeom>
          <a:noFill/>
        </p:spPr>
        <p:txBody>
          <a:bodyPr wrap="square" rtlCol="0">
            <a:spAutoFit/>
          </a:bodyPr>
          <a:lstStyle/>
          <a:p>
            <a:r>
              <a:rPr lang="en-US" b="1" dirty="0"/>
              <a:t>12</a:t>
            </a:r>
          </a:p>
        </p:txBody>
      </p:sp>
      <p:sp>
        <p:nvSpPr>
          <p:cNvPr id="77" name="TextBox 76">
            <a:extLst>
              <a:ext uri="{FF2B5EF4-FFF2-40B4-BE49-F238E27FC236}">
                <a16:creationId xmlns:a16="http://schemas.microsoft.com/office/drawing/2014/main" id="{A74A3076-8422-3851-88F8-DF541523EA32}"/>
              </a:ext>
            </a:extLst>
          </p:cNvPr>
          <p:cNvSpPr txBox="1"/>
          <p:nvPr/>
        </p:nvSpPr>
        <p:spPr>
          <a:xfrm>
            <a:off x="3094655" y="1810289"/>
            <a:ext cx="614780" cy="369332"/>
          </a:xfrm>
          <a:prstGeom prst="rect">
            <a:avLst/>
          </a:prstGeom>
          <a:noFill/>
        </p:spPr>
        <p:txBody>
          <a:bodyPr wrap="square" rtlCol="0">
            <a:spAutoFit/>
          </a:bodyPr>
          <a:lstStyle/>
          <a:p>
            <a:r>
              <a:rPr lang="en-US" b="1" dirty="0"/>
              <a:t>13</a:t>
            </a:r>
          </a:p>
        </p:txBody>
      </p:sp>
      <p:sp>
        <p:nvSpPr>
          <p:cNvPr id="78" name="TextBox 77">
            <a:extLst>
              <a:ext uri="{FF2B5EF4-FFF2-40B4-BE49-F238E27FC236}">
                <a16:creationId xmlns:a16="http://schemas.microsoft.com/office/drawing/2014/main" id="{6173FC64-BA92-D72F-7210-86F3AF75C52A}"/>
              </a:ext>
            </a:extLst>
          </p:cNvPr>
          <p:cNvSpPr txBox="1"/>
          <p:nvPr/>
        </p:nvSpPr>
        <p:spPr>
          <a:xfrm>
            <a:off x="4626139" y="1111707"/>
            <a:ext cx="524552" cy="369332"/>
          </a:xfrm>
          <a:prstGeom prst="rect">
            <a:avLst/>
          </a:prstGeom>
          <a:noFill/>
        </p:spPr>
        <p:txBody>
          <a:bodyPr wrap="square" rtlCol="0">
            <a:spAutoFit/>
          </a:bodyPr>
          <a:lstStyle/>
          <a:p>
            <a:r>
              <a:rPr lang="en-US" b="1" dirty="0"/>
              <a:t>14</a:t>
            </a:r>
          </a:p>
        </p:txBody>
      </p:sp>
      <p:sp>
        <p:nvSpPr>
          <p:cNvPr id="79" name="TextBox 78">
            <a:extLst>
              <a:ext uri="{FF2B5EF4-FFF2-40B4-BE49-F238E27FC236}">
                <a16:creationId xmlns:a16="http://schemas.microsoft.com/office/drawing/2014/main" id="{C97FB27E-9781-2A77-FAAD-DA0CE23AFADA}"/>
              </a:ext>
            </a:extLst>
          </p:cNvPr>
          <p:cNvSpPr txBox="1"/>
          <p:nvPr/>
        </p:nvSpPr>
        <p:spPr>
          <a:xfrm>
            <a:off x="4037087" y="1840105"/>
            <a:ext cx="500331" cy="369331"/>
          </a:xfrm>
          <a:prstGeom prst="rect">
            <a:avLst/>
          </a:prstGeom>
          <a:noFill/>
        </p:spPr>
        <p:txBody>
          <a:bodyPr wrap="square" rtlCol="0">
            <a:spAutoFit/>
          </a:bodyPr>
          <a:lstStyle/>
          <a:p>
            <a:r>
              <a:rPr lang="en-US" b="1" dirty="0"/>
              <a:t>15</a:t>
            </a:r>
          </a:p>
        </p:txBody>
      </p:sp>
      <p:sp>
        <p:nvSpPr>
          <p:cNvPr id="80" name="TextBox 79">
            <a:extLst>
              <a:ext uri="{FF2B5EF4-FFF2-40B4-BE49-F238E27FC236}">
                <a16:creationId xmlns:a16="http://schemas.microsoft.com/office/drawing/2014/main" id="{C6175414-03A4-022B-D414-E1C0B3ABDB23}"/>
              </a:ext>
            </a:extLst>
          </p:cNvPr>
          <p:cNvSpPr txBox="1"/>
          <p:nvPr/>
        </p:nvSpPr>
        <p:spPr>
          <a:xfrm>
            <a:off x="4032517" y="2554148"/>
            <a:ext cx="421437" cy="369332"/>
          </a:xfrm>
          <a:prstGeom prst="rect">
            <a:avLst/>
          </a:prstGeom>
          <a:noFill/>
        </p:spPr>
        <p:txBody>
          <a:bodyPr wrap="square" rtlCol="0">
            <a:spAutoFit/>
          </a:bodyPr>
          <a:lstStyle/>
          <a:p>
            <a:r>
              <a:rPr lang="en-US" b="1" dirty="0"/>
              <a:t>16</a:t>
            </a:r>
          </a:p>
        </p:txBody>
      </p:sp>
      <p:sp>
        <p:nvSpPr>
          <p:cNvPr id="81" name="TextBox 80">
            <a:extLst>
              <a:ext uri="{FF2B5EF4-FFF2-40B4-BE49-F238E27FC236}">
                <a16:creationId xmlns:a16="http://schemas.microsoft.com/office/drawing/2014/main" id="{A6B7AD7B-BCAC-9565-8715-C6F757EEA2FC}"/>
              </a:ext>
            </a:extLst>
          </p:cNvPr>
          <p:cNvSpPr txBox="1"/>
          <p:nvPr/>
        </p:nvSpPr>
        <p:spPr>
          <a:xfrm>
            <a:off x="4029796" y="3317490"/>
            <a:ext cx="542203" cy="369332"/>
          </a:xfrm>
          <a:prstGeom prst="rect">
            <a:avLst/>
          </a:prstGeom>
          <a:noFill/>
        </p:spPr>
        <p:txBody>
          <a:bodyPr wrap="square" rtlCol="0">
            <a:spAutoFit/>
          </a:bodyPr>
          <a:lstStyle/>
          <a:p>
            <a:r>
              <a:rPr lang="en-US" b="1" dirty="0"/>
              <a:t>17</a:t>
            </a:r>
          </a:p>
        </p:txBody>
      </p:sp>
      <p:sp>
        <p:nvSpPr>
          <p:cNvPr id="82" name="TextBox 81">
            <a:extLst>
              <a:ext uri="{FF2B5EF4-FFF2-40B4-BE49-F238E27FC236}">
                <a16:creationId xmlns:a16="http://schemas.microsoft.com/office/drawing/2014/main" id="{52DD5B9A-78C1-0EC6-D421-C6354F79149D}"/>
              </a:ext>
            </a:extLst>
          </p:cNvPr>
          <p:cNvSpPr txBox="1"/>
          <p:nvPr/>
        </p:nvSpPr>
        <p:spPr>
          <a:xfrm>
            <a:off x="3106743" y="4193762"/>
            <a:ext cx="468502" cy="369332"/>
          </a:xfrm>
          <a:prstGeom prst="rect">
            <a:avLst/>
          </a:prstGeom>
          <a:noFill/>
        </p:spPr>
        <p:txBody>
          <a:bodyPr wrap="square" rtlCol="0">
            <a:spAutoFit/>
          </a:bodyPr>
          <a:lstStyle/>
          <a:p>
            <a:r>
              <a:rPr lang="en-US" b="1" dirty="0"/>
              <a:t>18</a:t>
            </a:r>
          </a:p>
        </p:txBody>
      </p:sp>
      <p:sp>
        <p:nvSpPr>
          <p:cNvPr id="83" name="TextBox 82">
            <a:extLst>
              <a:ext uri="{FF2B5EF4-FFF2-40B4-BE49-F238E27FC236}">
                <a16:creationId xmlns:a16="http://schemas.microsoft.com/office/drawing/2014/main" id="{1A0DFEA4-675B-97D3-C684-52E496590EDB}"/>
              </a:ext>
            </a:extLst>
          </p:cNvPr>
          <p:cNvSpPr txBox="1"/>
          <p:nvPr/>
        </p:nvSpPr>
        <p:spPr>
          <a:xfrm>
            <a:off x="4343501" y="4615359"/>
            <a:ext cx="524552" cy="369332"/>
          </a:xfrm>
          <a:prstGeom prst="rect">
            <a:avLst/>
          </a:prstGeom>
          <a:noFill/>
        </p:spPr>
        <p:txBody>
          <a:bodyPr wrap="square" rtlCol="0">
            <a:spAutoFit/>
          </a:bodyPr>
          <a:lstStyle/>
          <a:p>
            <a:r>
              <a:rPr lang="en-US" b="1" dirty="0">
                <a:highlight>
                  <a:srgbClr val="00FF00"/>
                </a:highlight>
              </a:rPr>
              <a:t>19</a:t>
            </a:r>
          </a:p>
        </p:txBody>
      </p:sp>
      <p:cxnSp>
        <p:nvCxnSpPr>
          <p:cNvPr id="85" name="Straight Connector 84">
            <a:extLst>
              <a:ext uri="{FF2B5EF4-FFF2-40B4-BE49-F238E27FC236}">
                <a16:creationId xmlns:a16="http://schemas.microsoft.com/office/drawing/2014/main" id="{CB40E288-AA2E-FC45-2887-46FF3B9A8C9B}"/>
              </a:ext>
            </a:extLst>
          </p:cNvPr>
          <p:cNvCxnSpPr/>
          <p:nvPr/>
        </p:nvCxnSpPr>
        <p:spPr>
          <a:xfrm>
            <a:off x="5016987" y="1276172"/>
            <a:ext cx="201939" cy="0"/>
          </a:xfrm>
          <a:prstGeom prst="line">
            <a:avLst/>
          </a:prstGeom>
        </p:spPr>
        <p:style>
          <a:lnRef idx="2">
            <a:schemeClr val="accent1"/>
          </a:lnRef>
          <a:fillRef idx="0">
            <a:schemeClr val="accent1"/>
          </a:fillRef>
          <a:effectRef idx="1">
            <a:schemeClr val="accent1"/>
          </a:effectRef>
          <a:fontRef idx="minor">
            <a:schemeClr val="tx1"/>
          </a:fontRef>
        </p:style>
      </p:cxnSp>
      <p:cxnSp>
        <p:nvCxnSpPr>
          <p:cNvPr id="87" name="Straight Arrow Connector 86">
            <a:extLst>
              <a:ext uri="{FF2B5EF4-FFF2-40B4-BE49-F238E27FC236}">
                <a16:creationId xmlns:a16="http://schemas.microsoft.com/office/drawing/2014/main" id="{74955FF0-869A-0A06-B652-852753C46719}"/>
              </a:ext>
            </a:extLst>
          </p:cNvPr>
          <p:cNvCxnSpPr/>
          <p:nvPr/>
        </p:nvCxnSpPr>
        <p:spPr>
          <a:xfrm>
            <a:off x="5218926" y="1276172"/>
            <a:ext cx="0" cy="290887"/>
          </a:xfrm>
          <a:prstGeom prst="straightConnector1">
            <a:avLst/>
          </a:prstGeom>
          <a:ln>
            <a:tailEnd type="triangle"/>
          </a:ln>
        </p:spPr>
        <p:style>
          <a:lnRef idx="2">
            <a:schemeClr val="accent1"/>
          </a:lnRef>
          <a:fillRef idx="0">
            <a:schemeClr val="accent1"/>
          </a:fillRef>
          <a:effectRef idx="1">
            <a:schemeClr val="accent1"/>
          </a:effectRef>
          <a:fontRef idx="minor">
            <a:schemeClr val="tx1"/>
          </a:fontRef>
        </p:style>
      </p:cxnSp>
    </p:spTree>
    <p:extLst>
      <p:ext uri="{BB962C8B-B14F-4D97-AF65-F5344CB8AC3E}">
        <p14:creationId xmlns:p14="http://schemas.microsoft.com/office/powerpoint/2010/main" val="240097471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mediacall" presetSubtype="0" fill="hold" nodeType="clickEffect">
                                  <p:stCondLst>
                                    <p:cond delay="0"/>
                                  </p:stCondLst>
                                  <p:childTnLst>
                                    <p:cmd type="call" cmd="playFrom(0.0)">
                                      <p:cBhvr>
                                        <p:cTn id="6" dur="27567" fill="hold"/>
                                        <p:tgtEl>
                                          <p:spTgt spid="12"/>
                                        </p:tgtEl>
                                      </p:cBhvr>
                                    </p:cmd>
                                  </p:childTnLst>
                                </p:cTn>
                              </p:par>
                            </p:childTnLst>
                          </p:cTn>
                        </p:par>
                      </p:childTnLst>
                    </p:cTn>
                  </p:par>
                </p:childTnLst>
              </p:cTn>
              <p:prevCondLst>
                <p:cond evt="onPrev" delay="0">
                  <p:tgtEl>
                    <p:sldTgt/>
                  </p:tgtEl>
                </p:cond>
              </p:prevCondLst>
              <p:nextCondLst>
                <p:cond evt="onNext" delay="0">
                  <p:tgtEl>
                    <p:sldTgt/>
                  </p:tgtEl>
                </p:cond>
              </p:nextCondLst>
            </p:seq>
            <p:video>
              <p:cMediaNode vol="80000">
                <p:cTn id="7" fill="hold" display="0">
                  <p:stCondLst>
                    <p:cond delay="indefinite"/>
                  </p:stCondLst>
                </p:cTn>
                <p:tgtEl>
                  <p:spTgt spid="12"/>
                </p:tgtEl>
              </p:cMediaNode>
            </p:video>
            <p:seq concurrent="1" nextAc="seek">
              <p:cTn id="8" restart="whenNotActive" fill="hold" evtFilter="cancelBubble" nodeType="interactiveSeq">
                <p:stCondLst>
                  <p:cond evt="onClick" delay="0">
                    <p:tgtEl>
                      <p:spTgt spid="12"/>
                    </p:tgtEl>
                  </p:cond>
                </p:stCondLst>
                <p:endSync evt="end" delay="0">
                  <p:rtn val="all"/>
                </p:endSync>
                <p:childTnLst>
                  <p:par>
                    <p:cTn id="9" fill="hold">
                      <p:stCondLst>
                        <p:cond delay="0"/>
                      </p:stCondLst>
                      <p:childTnLst>
                        <p:par>
                          <p:cTn id="10" fill="hold">
                            <p:stCondLst>
                              <p:cond delay="0"/>
                            </p:stCondLst>
                            <p:childTnLst>
                              <p:par>
                                <p:cTn id="11" presetID="2" presetClass="mediacall" presetSubtype="0" fill="hold" nodeType="clickEffect">
                                  <p:stCondLst>
                                    <p:cond delay="0"/>
                                  </p:stCondLst>
                                  <p:childTnLst>
                                    <p:cmd type="call" cmd="togglePause">
                                      <p:cBhvr>
                                        <p:cTn id="12" dur="1" fill="hold"/>
                                        <p:tgtEl>
                                          <p:spTgt spid="12"/>
                                        </p:tgtEl>
                                      </p:cBhvr>
                                    </p:cmd>
                                  </p:childTnLst>
                                </p:cTn>
                              </p:par>
                            </p:childTnLst>
                          </p:cTn>
                        </p:par>
                      </p:childTnLst>
                    </p:cTn>
                  </p:par>
                </p:childTnLst>
              </p:cTn>
              <p:nextCondLst>
                <p:cond evt="onClick" delay="0">
                  <p:tgtEl>
                    <p:spTgt spid="12"/>
                  </p:tgtEl>
                </p:cond>
              </p:nextCondLst>
            </p:seq>
          </p:childTnLst>
        </p:cTn>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2B520FF-48AC-E3E2-35D6-912066A0784A}"/>
            </a:ext>
          </a:extLst>
        </p:cNvPr>
        <p:cNvGrpSpPr/>
        <p:nvPr/>
      </p:nvGrpSpPr>
      <p:grpSpPr>
        <a:xfrm>
          <a:off x="0" y="0"/>
          <a:ext cx="0" cy="0"/>
          <a:chOff x="0" y="0"/>
          <a:chExt cx="0" cy="0"/>
        </a:xfrm>
      </p:grpSpPr>
      <p:cxnSp>
        <p:nvCxnSpPr>
          <p:cNvPr id="2" name="Straight Connector 1">
            <a:extLst>
              <a:ext uri="{FF2B5EF4-FFF2-40B4-BE49-F238E27FC236}">
                <a16:creationId xmlns:a16="http://schemas.microsoft.com/office/drawing/2014/main" id="{F72924D7-EE87-E71E-5AE6-5D54E4242D16}"/>
              </a:ext>
            </a:extLst>
          </p:cNvPr>
          <p:cNvCxnSpPr>
            <a:cxnSpLocks/>
          </p:cNvCxnSpPr>
          <p:nvPr/>
        </p:nvCxnSpPr>
        <p:spPr>
          <a:xfrm>
            <a:off x="761851" y="1061155"/>
            <a:ext cx="5322425" cy="5340276"/>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 name="Straight Connector 2">
            <a:extLst>
              <a:ext uri="{FF2B5EF4-FFF2-40B4-BE49-F238E27FC236}">
                <a16:creationId xmlns:a16="http://schemas.microsoft.com/office/drawing/2014/main" id="{F007BB49-E28D-BBE2-30F5-16317E874235}"/>
              </a:ext>
            </a:extLst>
          </p:cNvPr>
          <p:cNvCxnSpPr>
            <a:cxnSpLocks/>
          </p:cNvCxnSpPr>
          <p:nvPr/>
        </p:nvCxnSpPr>
        <p:spPr>
          <a:xfrm>
            <a:off x="9304315" y="1036066"/>
            <a:ext cx="2143810" cy="2115373"/>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 name="Straight Connector 3">
            <a:extLst>
              <a:ext uri="{FF2B5EF4-FFF2-40B4-BE49-F238E27FC236}">
                <a16:creationId xmlns:a16="http://schemas.microsoft.com/office/drawing/2014/main" id="{BB7AF1A6-0A83-7600-0550-9C95D1CE5631}"/>
              </a:ext>
            </a:extLst>
          </p:cNvPr>
          <p:cNvCxnSpPr>
            <a:cxnSpLocks/>
          </p:cNvCxnSpPr>
          <p:nvPr/>
        </p:nvCxnSpPr>
        <p:spPr>
          <a:xfrm>
            <a:off x="8245282" y="1036072"/>
            <a:ext cx="3184867" cy="319303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5" name="Straight Connector 4">
            <a:extLst>
              <a:ext uri="{FF2B5EF4-FFF2-40B4-BE49-F238E27FC236}">
                <a16:creationId xmlns:a16="http://schemas.microsoft.com/office/drawing/2014/main" id="{1BF5872A-41F6-4154-B5C9-3636213D635D}"/>
              </a:ext>
            </a:extLst>
          </p:cNvPr>
          <p:cNvCxnSpPr>
            <a:cxnSpLocks/>
          </p:cNvCxnSpPr>
          <p:nvPr/>
        </p:nvCxnSpPr>
        <p:spPr>
          <a:xfrm>
            <a:off x="7173299" y="1036078"/>
            <a:ext cx="4256850" cy="425735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6" name="Straight Connector 5">
            <a:extLst>
              <a:ext uri="{FF2B5EF4-FFF2-40B4-BE49-F238E27FC236}">
                <a16:creationId xmlns:a16="http://schemas.microsoft.com/office/drawing/2014/main" id="{02BBC212-DA44-1789-E469-37F69FE14B2E}"/>
              </a:ext>
            </a:extLst>
          </p:cNvPr>
          <p:cNvCxnSpPr/>
          <p:nvPr/>
        </p:nvCxnSpPr>
        <p:spPr>
          <a:xfrm>
            <a:off x="2886459" y="1036081"/>
            <a:ext cx="5365365" cy="53653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7" name="Straight Connector 6">
            <a:extLst>
              <a:ext uri="{FF2B5EF4-FFF2-40B4-BE49-F238E27FC236}">
                <a16:creationId xmlns:a16="http://schemas.microsoft.com/office/drawing/2014/main" id="{AF55996E-30E9-7C9E-30ED-79668580FA16}"/>
              </a:ext>
            </a:extLst>
          </p:cNvPr>
          <p:cNvCxnSpPr/>
          <p:nvPr/>
        </p:nvCxnSpPr>
        <p:spPr>
          <a:xfrm>
            <a:off x="3946718" y="1036082"/>
            <a:ext cx="5365365" cy="53653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8" name="Straight Connector 7">
            <a:extLst>
              <a:ext uri="{FF2B5EF4-FFF2-40B4-BE49-F238E27FC236}">
                <a16:creationId xmlns:a16="http://schemas.microsoft.com/office/drawing/2014/main" id="{0851B673-C0F4-CE76-9244-DE25485C9C9C}"/>
              </a:ext>
            </a:extLst>
          </p:cNvPr>
          <p:cNvCxnSpPr/>
          <p:nvPr/>
        </p:nvCxnSpPr>
        <p:spPr>
          <a:xfrm>
            <a:off x="5005751" y="1036082"/>
            <a:ext cx="5365365" cy="53653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9" name="Straight Connector 8">
            <a:extLst>
              <a:ext uri="{FF2B5EF4-FFF2-40B4-BE49-F238E27FC236}">
                <a16:creationId xmlns:a16="http://schemas.microsoft.com/office/drawing/2014/main" id="{1387ED0E-1B4E-110B-06D6-3962679A0ED0}"/>
              </a:ext>
            </a:extLst>
          </p:cNvPr>
          <p:cNvCxnSpPr/>
          <p:nvPr/>
        </p:nvCxnSpPr>
        <p:spPr>
          <a:xfrm>
            <a:off x="6096000" y="1036084"/>
            <a:ext cx="5365365" cy="53653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0" name="Straight Connector 9">
            <a:extLst>
              <a:ext uri="{FF2B5EF4-FFF2-40B4-BE49-F238E27FC236}">
                <a16:creationId xmlns:a16="http://schemas.microsoft.com/office/drawing/2014/main" id="{97B336F3-B9FE-9F4B-F3F3-81D3442FFF88}"/>
              </a:ext>
            </a:extLst>
          </p:cNvPr>
          <p:cNvCxnSpPr>
            <a:cxnSpLocks/>
          </p:cNvCxnSpPr>
          <p:nvPr/>
        </p:nvCxnSpPr>
        <p:spPr>
          <a:xfrm>
            <a:off x="712659" y="5293429"/>
            <a:ext cx="1083551" cy="1107996"/>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1" name="Straight Connector 10">
            <a:extLst>
              <a:ext uri="{FF2B5EF4-FFF2-40B4-BE49-F238E27FC236}">
                <a16:creationId xmlns:a16="http://schemas.microsoft.com/office/drawing/2014/main" id="{09FA2170-9E37-72D1-ABA8-4C9D332D8AF3}"/>
              </a:ext>
            </a:extLst>
          </p:cNvPr>
          <p:cNvCxnSpPr>
            <a:cxnSpLocks/>
          </p:cNvCxnSpPr>
          <p:nvPr/>
        </p:nvCxnSpPr>
        <p:spPr>
          <a:xfrm>
            <a:off x="695535" y="4260441"/>
            <a:ext cx="2267153" cy="2152899"/>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2" name="Straight Connector 11">
            <a:extLst>
              <a:ext uri="{FF2B5EF4-FFF2-40B4-BE49-F238E27FC236}">
                <a16:creationId xmlns:a16="http://schemas.microsoft.com/office/drawing/2014/main" id="{688BFB1E-5397-5D17-9675-DDD6D76E419F}"/>
              </a:ext>
            </a:extLst>
          </p:cNvPr>
          <p:cNvCxnSpPr>
            <a:cxnSpLocks/>
          </p:cNvCxnSpPr>
          <p:nvPr/>
        </p:nvCxnSpPr>
        <p:spPr>
          <a:xfrm>
            <a:off x="710530" y="3164757"/>
            <a:ext cx="3236188" cy="323667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3" name="Straight Connector 12">
            <a:extLst>
              <a:ext uri="{FF2B5EF4-FFF2-40B4-BE49-F238E27FC236}">
                <a16:creationId xmlns:a16="http://schemas.microsoft.com/office/drawing/2014/main" id="{5AF641D8-F1CC-EF2E-992D-13143738180D}"/>
              </a:ext>
            </a:extLst>
          </p:cNvPr>
          <p:cNvCxnSpPr>
            <a:cxnSpLocks/>
          </p:cNvCxnSpPr>
          <p:nvPr/>
        </p:nvCxnSpPr>
        <p:spPr>
          <a:xfrm>
            <a:off x="10363348" y="1036060"/>
            <a:ext cx="1110967" cy="106435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4" name="Straight Connector 13">
            <a:extLst>
              <a:ext uri="{FF2B5EF4-FFF2-40B4-BE49-F238E27FC236}">
                <a16:creationId xmlns:a16="http://schemas.microsoft.com/office/drawing/2014/main" id="{91AB71B1-FA98-0DC6-4CC4-000847A1C1DA}"/>
              </a:ext>
            </a:extLst>
          </p:cNvPr>
          <p:cNvCxnSpPr>
            <a:cxnSpLocks/>
          </p:cNvCxnSpPr>
          <p:nvPr/>
        </p:nvCxnSpPr>
        <p:spPr>
          <a:xfrm>
            <a:off x="699419" y="2078573"/>
            <a:ext cx="4314172" cy="4322852"/>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5" name="Straight Connector 14">
            <a:extLst>
              <a:ext uri="{FF2B5EF4-FFF2-40B4-BE49-F238E27FC236}">
                <a16:creationId xmlns:a16="http://schemas.microsoft.com/office/drawing/2014/main" id="{0238AB0A-B0DF-D6EC-7E67-84C0AAAE3B3F}"/>
              </a:ext>
            </a:extLst>
          </p:cNvPr>
          <p:cNvCxnSpPr>
            <a:cxnSpLocks/>
          </p:cNvCxnSpPr>
          <p:nvPr/>
        </p:nvCxnSpPr>
        <p:spPr>
          <a:xfrm>
            <a:off x="1819586" y="1035959"/>
            <a:ext cx="5309456" cy="5376225"/>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6" name="Straight Connector 15">
            <a:extLst>
              <a:ext uri="{FF2B5EF4-FFF2-40B4-BE49-F238E27FC236}">
                <a16:creationId xmlns:a16="http://schemas.microsoft.com/office/drawing/2014/main" id="{DDC1125F-BAA1-2043-43FB-B0970F22E06C}"/>
              </a:ext>
            </a:extLst>
          </p:cNvPr>
          <p:cNvCxnSpPr>
            <a:cxnSpLocks/>
          </p:cNvCxnSpPr>
          <p:nvPr/>
        </p:nvCxnSpPr>
        <p:spPr>
          <a:xfrm flipV="1">
            <a:off x="734520" y="1036085"/>
            <a:ext cx="5361480" cy="536524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7" name="Straight Connector 16">
            <a:extLst>
              <a:ext uri="{FF2B5EF4-FFF2-40B4-BE49-F238E27FC236}">
                <a16:creationId xmlns:a16="http://schemas.microsoft.com/office/drawing/2014/main" id="{CCB2B129-E55E-4E81-CDB5-85B7052D458B}"/>
              </a:ext>
            </a:extLst>
          </p:cNvPr>
          <p:cNvCxnSpPr>
            <a:cxnSpLocks/>
          </p:cNvCxnSpPr>
          <p:nvPr/>
        </p:nvCxnSpPr>
        <p:spPr>
          <a:xfrm flipV="1">
            <a:off x="761851" y="1046792"/>
            <a:ext cx="4263464" cy="4246613"/>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8" name="Straight Connector 17">
            <a:extLst>
              <a:ext uri="{FF2B5EF4-FFF2-40B4-BE49-F238E27FC236}">
                <a16:creationId xmlns:a16="http://schemas.microsoft.com/office/drawing/2014/main" id="{84D9C942-5CCF-E8E2-EB05-A1CC3D0049D9}"/>
              </a:ext>
            </a:extLst>
          </p:cNvPr>
          <p:cNvCxnSpPr>
            <a:cxnSpLocks/>
          </p:cNvCxnSpPr>
          <p:nvPr/>
        </p:nvCxnSpPr>
        <p:spPr>
          <a:xfrm flipV="1">
            <a:off x="709144" y="1046915"/>
            <a:ext cx="2153223" cy="2161487"/>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9" name="Straight Connector 18">
            <a:extLst>
              <a:ext uri="{FF2B5EF4-FFF2-40B4-BE49-F238E27FC236}">
                <a16:creationId xmlns:a16="http://schemas.microsoft.com/office/drawing/2014/main" id="{D8A26C4D-4D75-73AE-6676-1A2A6A9BB935}"/>
              </a:ext>
            </a:extLst>
          </p:cNvPr>
          <p:cNvCxnSpPr>
            <a:cxnSpLocks/>
          </p:cNvCxnSpPr>
          <p:nvPr/>
        </p:nvCxnSpPr>
        <p:spPr>
          <a:xfrm flipV="1">
            <a:off x="695535" y="1014199"/>
            <a:ext cx="3253877" cy="322580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0" name="Straight Connector 19">
            <a:extLst>
              <a:ext uri="{FF2B5EF4-FFF2-40B4-BE49-F238E27FC236}">
                <a16:creationId xmlns:a16="http://schemas.microsoft.com/office/drawing/2014/main" id="{6FCF1431-4C3C-38D7-002B-63D5AC2D4B46}"/>
              </a:ext>
            </a:extLst>
          </p:cNvPr>
          <p:cNvCxnSpPr>
            <a:cxnSpLocks/>
          </p:cNvCxnSpPr>
          <p:nvPr/>
        </p:nvCxnSpPr>
        <p:spPr>
          <a:xfrm flipV="1">
            <a:off x="2837049" y="1025164"/>
            <a:ext cx="5376941" cy="5376165"/>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1" name="Straight Connector 20">
            <a:extLst>
              <a:ext uri="{FF2B5EF4-FFF2-40B4-BE49-F238E27FC236}">
                <a16:creationId xmlns:a16="http://schemas.microsoft.com/office/drawing/2014/main" id="{48154FE0-D39F-C3C9-70D2-FDACE16B15CD}"/>
              </a:ext>
            </a:extLst>
          </p:cNvPr>
          <p:cNvCxnSpPr/>
          <p:nvPr/>
        </p:nvCxnSpPr>
        <p:spPr>
          <a:xfrm flipV="1">
            <a:off x="3949412" y="1036036"/>
            <a:ext cx="5365365" cy="534353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2" name="Straight Connector 21">
            <a:extLst>
              <a:ext uri="{FF2B5EF4-FFF2-40B4-BE49-F238E27FC236}">
                <a16:creationId xmlns:a16="http://schemas.microsoft.com/office/drawing/2014/main" id="{A57F157C-96CD-E9D4-BC35-193343715E73}"/>
              </a:ext>
            </a:extLst>
          </p:cNvPr>
          <p:cNvCxnSpPr/>
          <p:nvPr/>
        </p:nvCxnSpPr>
        <p:spPr>
          <a:xfrm flipV="1">
            <a:off x="5017475" y="1046940"/>
            <a:ext cx="5365365" cy="534353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3" name="Straight Connector 22">
            <a:extLst>
              <a:ext uri="{FF2B5EF4-FFF2-40B4-BE49-F238E27FC236}">
                <a16:creationId xmlns:a16="http://schemas.microsoft.com/office/drawing/2014/main" id="{1036EC3A-299A-37E7-9B49-99FBB703786B}"/>
              </a:ext>
            </a:extLst>
          </p:cNvPr>
          <p:cNvCxnSpPr/>
          <p:nvPr/>
        </p:nvCxnSpPr>
        <p:spPr>
          <a:xfrm flipV="1">
            <a:off x="6095999" y="1046940"/>
            <a:ext cx="5365365" cy="534353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4" name="Straight Connector 23">
            <a:extLst>
              <a:ext uri="{FF2B5EF4-FFF2-40B4-BE49-F238E27FC236}">
                <a16:creationId xmlns:a16="http://schemas.microsoft.com/office/drawing/2014/main" id="{0A5BDF53-E63D-1639-8994-9868ED95691C}"/>
              </a:ext>
            </a:extLst>
          </p:cNvPr>
          <p:cNvCxnSpPr>
            <a:cxnSpLocks/>
          </p:cNvCxnSpPr>
          <p:nvPr/>
        </p:nvCxnSpPr>
        <p:spPr>
          <a:xfrm flipV="1">
            <a:off x="1819586" y="1035959"/>
            <a:ext cx="5330234" cy="5332739"/>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5" name="Straight Connector 24">
            <a:extLst>
              <a:ext uri="{FF2B5EF4-FFF2-40B4-BE49-F238E27FC236}">
                <a16:creationId xmlns:a16="http://schemas.microsoft.com/office/drawing/2014/main" id="{8FBDC9D9-0B73-7089-15D4-A2E5310E641C}"/>
              </a:ext>
            </a:extLst>
          </p:cNvPr>
          <p:cNvCxnSpPr>
            <a:cxnSpLocks/>
          </p:cNvCxnSpPr>
          <p:nvPr/>
        </p:nvCxnSpPr>
        <p:spPr>
          <a:xfrm flipH="1">
            <a:off x="7173299" y="2127658"/>
            <a:ext cx="4288065" cy="42736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6" name="Straight Connector 25">
            <a:extLst>
              <a:ext uri="{FF2B5EF4-FFF2-40B4-BE49-F238E27FC236}">
                <a16:creationId xmlns:a16="http://schemas.microsoft.com/office/drawing/2014/main" id="{6F1DA8E1-65E4-A682-6DD8-3FD90EDFFC76}"/>
              </a:ext>
            </a:extLst>
          </p:cNvPr>
          <p:cNvCxnSpPr>
            <a:cxnSpLocks/>
          </p:cNvCxnSpPr>
          <p:nvPr/>
        </p:nvCxnSpPr>
        <p:spPr>
          <a:xfrm flipH="1">
            <a:off x="8240069" y="3202940"/>
            <a:ext cx="3203030" cy="320924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7" name="Straight Connector 26">
            <a:extLst>
              <a:ext uri="{FF2B5EF4-FFF2-40B4-BE49-F238E27FC236}">
                <a16:creationId xmlns:a16="http://schemas.microsoft.com/office/drawing/2014/main" id="{05E920A1-7434-3F2D-9CC2-9BCAB4D2137A}"/>
              </a:ext>
            </a:extLst>
          </p:cNvPr>
          <p:cNvCxnSpPr>
            <a:cxnSpLocks/>
          </p:cNvCxnSpPr>
          <p:nvPr/>
        </p:nvCxnSpPr>
        <p:spPr>
          <a:xfrm flipH="1">
            <a:off x="9345993" y="4260441"/>
            <a:ext cx="2115371" cy="2102057"/>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8" name="Straight Connector 27">
            <a:extLst>
              <a:ext uri="{FF2B5EF4-FFF2-40B4-BE49-F238E27FC236}">
                <a16:creationId xmlns:a16="http://schemas.microsoft.com/office/drawing/2014/main" id="{5DE8D1C4-3451-8BAB-A06E-C08C16966697}"/>
              </a:ext>
            </a:extLst>
          </p:cNvPr>
          <p:cNvCxnSpPr/>
          <p:nvPr/>
        </p:nvCxnSpPr>
        <p:spPr>
          <a:xfrm flipH="1">
            <a:off x="10403678" y="5311469"/>
            <a:ext cx="1070637" cy="1100715"/>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9" name="Straight Connector 28">
            <a:extLst>
              <a:ext uri="{FF2B5EF4-FFF2-40B4-BE49-F238E27FC236}">
                <a16:creationId xmlns:a16="http://schemas.microsoft.com/office/drawing/2014/main" id="{B0626A51-5489-1627-D62C-72B40B752A94}"/>
              </a:ext>
            </a:extLst>
          </p:cNvPr>
          <p:cNvCxnSpPr/>
          <p:nvPr/>
        </p:nvCxnSpPr>
        <p:spPr>
          <a:xfrm>
            <a:off x="718911" y="2627099"/>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0" name="Straight Connector 29">
            <a:extLst>
              <a:ext uri="{FF2B5EF4-FFF2-40B4-BE49-F238E27FC236}">
                <a16:creationId xmlns:a16="http://schemas.microsoft.com/office/drawing/2014/main" id="{503801A3-7215-9AFA-E44C-087031A57665}"/>
              </a:ext>
            </a:extLst>
          </p:cNvPr>
          <p:cNvCxnSpPr/>
          <p:nvPr/>
        </p:nvCxnSpPr>
        <p:spPr>
          <a:xfrm>
            <a:off x="730635" y="3702328"/>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1" name="Straight Connector 30">
            <a:extLst>
              <a:ext uri="{FF2B5EF4-FFF2-40B4-BE49-F238E27FC236}">
                <a16:creationId xmlns:a16="http://schemas.microsoft.com/office/drawing/2014/main" id="{1CEB3C81-92E4-2284-3E55-3E0AEAF0F492}"/>
              </a:ext>
            </a:extLst>
          </p:cNvPr>
          <p:cNvCxnSpPr/>
          <p:nvPr/>
        </p:nvCxnSpPr>
        <p:spPr>
          <a:xfrm>
            <a:off x="714720" y="4781228"/>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2" name="Straight Connector 31">
            <a:extLst>
              <a:ext uri="{FF2B5EF4-FFF2-40B4-BE49-F238E27FC236}">
                <a16:creationId xmlns:a16="http://schemas.microsoft.com/office/drawing/2014/main" id="{65FF37CD-8F47-5EAB-283D-7ABB48B80F44}"/>
              </a:ext>
            </a:extLst>
          </p:cNvPr>
          <p:cNvCxnSpPr/>
          <p:nvPr/>
        </p:nvCxnSpPr>
        <p:spPr>
          <a:xfrm>
            <a:off x="718911" y="5859320"/>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3" name="Straight Connector 32">
            <a:extLst>
              <a:ext uri="{FF2B5EF4-FFF2-40B4-BE49-F238E27FC236}">
                <a16:creationId xmlns:a16="http://schemas.microsoft.com/office/drawing/2014/main" id="{CC19E273-4D0A-FA32-9DB9-2918EAF6FC6F}"/>
              </a:ext>
            </a:extLst>
          </p:cNvPr>
          <p:cNvCxnSpPr/>
          <p:nvPr/>
        </p:nvCxnSpPr>
        <p:spPr>
          <a:xfrm>
            <a:off x="702997" y="1590081"/>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4" name="Straight Connector 33">
            <a:extLst>
              <a:ext uri="{FF2B5EF4-FFF2-40B4-BE49-F238E27FC236}">
                <a16:creationId xmlns:a16="http://schemas.microsoft.com/office/drawing/2014/main" id="{5FCAC78B-B6E5-E6E4-EAC6-3322299A9160}"/>
              </a:ext>
            </a:extLst>
          </p:cNvPr>
          <p:cNvCxnSpPr>
            <a:cxnSpLocks/>
          </p:cNvCxnSpPr>
          <p:nvPr/>
        </p:nvCxnSpPr>
        <p:spPr>
          <a:xfrm flipH="1">
            <a:off x="714416" y="1045636"/>
            <a:ext cx="1091930" cy="1082022"/>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5" name="Straight Connector 34">
            <a:extLst>
              <a:ext uri="{FF2B5EF4-FFF2-40B4-BE49-F238E27FC236}">
                <a16:creationId xmlns:a16="http://schemas.microsoft.com/office/drawing/2014/main" id="{96A2F616-80E4-95CD-55C7-6BAB220E10E5}"/>
              </a:ext>
            </a:extLst>
          </p:cNvPr>
          <p:cNvCxnSpPr/>
          <p:nvPr/>
        </p:nvCxnSpPr>
        <p:spPr>
          <a:xfrm>
            <a:off x="10925092" y="1008818"/>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6" name="Straight Connector 35">
            <a:extLst>
              <a:ext uri="{FF2B5EF4-FFF2-40B4-BE49-F238E27FC236}">
                <a16:creationId xmlns:a16="http://schemas.microsoft.com/office/drawing/2014/main" id="{F12A534E-D2A7-A444-4EDE-69CF639B0CDD}"/>
              </a:ext>
            </a:extLst>
          </p:cNvPr>
          <p:cNvCxnSpPr/>
          <p:nvPr/>
        </p:nvCxnSpPr>
        <p:spPr>
          <a:xfrm>
            <a:off x="3404484" y="1021565"/>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7" name="Straight Connector 36">
            <a:extLst>
              <a:ext uri="{FF2B5EF4-FFF2-40B4-BE49-F238E27FC236}">
                <a16:creationId xmlns:a16="http://schemas.microsoft.com/office/drawing/2014/main" id="{0CECA6F7-BF7C-B01F-25B5-EBDD5E62089A}"/>
              </a:ext>
            </a:extLst>
          </p:cNvPr>
          <p:cNvCxnSpPr>
            <a:cxnSpLocks/>
          </p:cNvCxnSpPr>
          <p:nvPr/>
        </p:nvCxnSpPr>
        <p:spPr>
          <a:xfrm>
            <a:off x="2364188" y="1008818"/>
            <a:ext cx="0" cy="5399767"/>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8" name="Straight Connector 37">
            <a:extLst>
              <a:ext uri="{FF2B5EF4-FFF2-40B4-BE49-F238E27FC236}">
                <a16:creationId xmlns:a16="http://schemas.microsoft.com/office/drawing/2014/main" id="{D48A1E7D-467D-B0EC-787D-18E7F8AEF8D7}"/>
              </a:ext>
            </a:extLst>
          </p:cNvPr>
          <p:cNvCxnSpPr/>
          <p:nvPr/>
        </p:nvCxnSpPr>
        <p:spPr>
          <a:xfrm>
            <a:off x="8806069" y="1045636"/>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9" name="Straight Connector 38">
            <a:extLst>
              <a:ext uri="{FF2B5EF4-FFF2-40B4-BE49-F238E27FC236}">
                <a16:creationId xmlns:a16="http://schemas.microsoft.com/office/drawing/2014/main" id="{CF8F0ED5-D028-FBC4-2652-443C6AAC349C}"/>
              </a:ext>
            </a:extLst>
          </p:cNvPr>
          <p:cNvCxnSpPr/>
          <p:nvPr/>
        </p:nvCxnSpPr>
        <p:spPr>
          <a:xfrm>
            <a:off x="1261607" y="1045636"/>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0" name="Straight Connector 39">
            <a:extLst>
              <a:ext uri="{FF2B5EF4-FFF2-40B4-BE49-F238E27FC236}">
                <a16:creationId xmlns:a16="http://schemas.microsoft.com/office/drawing/2014/main" id="{CA3034FD-2D11-4311-914F-AEDA811BAB76}"/>
              </a:ext>
            </a:extLst>
          </p:cNvPr>
          <p:cNvCxnSpPr/>
          <p:nvPr/>
        </p:nvCxnSpPr>
        <p:spPr>
          <a:xfrm>
            <a:off x="5551335" y="1008818"/>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1" name="Straight Connector 40">
            <a:extLst>
              <a:ext uri="{FF2B5EF4-FFF2-40B4-BE49-F238E27FC236}">
                <a16:creationId xmlns:a16="http://schemas.microsoft.com/office/drawing/2014/main" id="{78B07C4E-54B2-8C71-936C-176DA9E23B4A}"/>
              </a:ext>
            </a:extLst>
          </p:cNvPr>
          <p:cNvCxnSpPr/>
          <p:nvPr/>
        </p:nvCxnSpPr>
        <p:spPr>
          <a:xfrm>
            <a:off x="4495137" y="1045636"/>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2" name="Straight Connector 41">
            <a:extLst>
              <a:ext uri="{FF2B5EF4-FFF2-40B4-BE49-F238E27FC236}">
                <a16:creationId xmlns:a16="http://schemas.microsoft.com/office/drawing/2014/main" id="{6A8F3415-7DB1-6994-4AEA-614D5C3AC669}"/>
              </a:ext>
            </a:extLst>
          </p:cNvPr>
          <p:cNvCxnSpPr/>
          <p:nvPr/>
        </p:nvCxnSpPr>
        <p:spPr>
          <a:xfrm>
            <a:off x="9854317" y="1021565"/>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3" name="Straight Connector 42">
            <a:extLst>
              <a:ext uri="{FF2B5EF4-FFF2-40B4-BE49-F238E27FC236}">
                <a16:creationId xmlns:a16="http://schemas.microsoft.com/office/drawing/2014/main" id="{661F272D-CA03-3897-9AFD-D73E801FF1AE}"/>
              </a:ext>
            </a:extLst>
          </p:cNvPr>
          <p:cNvCxnSpPr/>
          <p:nvPr/>
        </p:nvCxnSpPr>
        <p:spPr>
          <a:xfrm>
            <a:off x="7724693" y="1061155"/>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4" name="Straight Connector 43">
            <a:extLst>
              <a:ext uri="{FF2B5EF4-FFF2-40B4-BE49-F238E27FC236}">
                <a16:creationId xmlns:a16="http://schemas.microsoft.com/office/drawing/2014/main" id="{731A0660-9D20-E2CA-B280-6CBD7156001E}"/>
              </a:ext>
            </a:extLst>
          </p:cNvPr>
          <p:cNvCxnSpPr/>
          <p:nvPr/>
        </p:nvCxnSpPr>
        <p:spPr>
          <a:xfrm>
            <a:off x="6620786" y="1021565"/>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graphicFrame>
        <p:nvGraphicFramePr>
          <p:cNvPr id="76" name="Table 75">
            <a:extLst>
              <a:ext uri="{FF2B5EF4-FFF2-40B4-BE49-F238E27FC236}">
                <a16:creationId xmlns:a16="http://schemas.microsoft.com/office/drawing/2014/main" id="{85A12A15-08F9-09BC-ADD0-469E399CB9E6}"/>
              </a:ext>
            </a:extLst>
          </p:cNvPr>
          <p:cNvGraphicFramePr>
            <a:graphicFrameLocks noGrp="1"/>
          </p:cNvGraphicFramePr>
          <p:nvPr/>
        </p:nvGraphicFramePr>
        <p:xfrm>
          <a:off x="730635" y="1036085"/>
          <a:ext cx="10730730" cy="5365370"/>
        </p:xfrm>
        <a:graphic>
          <a:graphicData uri="http://schemas.openxmlformats.org/drawingml/2006/table">
            <a:tbl>
              <a:tblPr firstRow="1" bandRow="1">
                <a:tableStyleId>{5940675A-B579-460E-94D1-54222C63F5DA}</a:tableStyleId>
              </a:tblPr>
              <a:tblGrid>
                <a:gridCol w="1073073">
                  <a:extLst>
                    <a:ext uri="{9D8B030D-6E8A-4147-A177-3AD203B41FA5}">
                      <a16:colId xmlns:a16="http://schemas.microsoft.com/office/drawing/2014/main" val="3635837954"/>
                    </a:ext>
                  </a:extLst>
                </a:gridCol>
                <a:gridCol w="1073073">
                  <a:extLst>
                    <a:ext uri="{9D8B030D-6E8A-4147-A177-3AD203B41FA5}">
                      <a16:colId xmlns:a16="http://schemas.microsoft.com/office/drawing/2014/main" val="2308114111"/>
                    </a:ext>
                  </a:extLst>
                </a:gridCol>
                <a:gridCol w="1073073">
                  <a:extLst>
                    <a:ext uri="{9D8B030D-6E8A-4147-A177-3AD203B41FA5}">
                      <a16:colId xmlns:a16="http://schemas.microsoft.com/office/drawing/2014/main" val="3225432346"/>
                    </a:ext>
                  </a:extLst>
                </a:gridCol>
                <a:gridCol w="1073073">
                  <a:extLst>
                    <a:ext uri="{9D8B030D-6E8A-4147-A177-3AD203B41FA5}">
                      <a16:colId xmlns:a16="http://schemas.microsoft.com/office/drawing/2014/main" val="2646425516"/>
                    </a:ext>
                  </a:extLst>
                </a:gridCol>
                <a:gridCol w="1073073">
                  <a:extLst>
                    <a:ext uri="{9D8B030D-6E8A-4147-A177-3AD203B41FA5}">
                      <a16:colId xmlns:a16="http://schemas.microsoft.com/office/drawing/2014/main" val="1529824071"/>
                    </a:ext>
                  </a:extLst>
                </a:gridCol>
                <a:gridCol w="1073073">
                  <a:extLst>
                    <a:ext uri="{9D8B030D-6E8A-4147-A177-3AD203B41FA5}">
                      <a16:colId xmlns:a16="http://schemas.microsoft.com/office/drawing/2014/main" val="1435908115"/>
                    </a:ext>
                  </a:extLst>
                </a:gridCol>
                <a:gridCol w="1073073">
                  <a:extLst>
                    <a:ext uri="{9D8B030D-6E8A-4147-A177-3AD203B41FA5}">
                      <a16:colId xmlns:a16="http://schemas.microsoft.com/office/drawing/2014/main" val="4031327343"/>
                    </a:ext>
                  </a:extLst>
                </a:gridCol>
                <a:gridCol w="1073073">
                  <a:extLst>
                    <a:ext uri="{9D8B030D-6E8A-4147-A177-3AD203B41FA5}">
                      <a16:colId xmlns:a16="http://schemas.microsoft.com/office/drawing/2014/main" val="265914223"/>
                    </a:ext>
                  </a:extLst>
                </a:gridCol>
                <a:gridCol w="1073073">
                  <a:extLst>
                    <a:ext uri="{9D8B030D-6E8A-4147-A177-3AD203B41FA5}">
                      <a16:colId xmlns:a16="http://schemas.microsoft.com/office/drawing/2014/main" val="3687797511"/>
                    </a:ext>
                  </a:extLst>
                </a:gridCol>
                <a:gridCol w="1073073">
                  <a:extLst>
                    <a:ext uri="{9D8B030D-6E8A-4147-A177-3AD203B41FA5}">
                      <a16:colId xmlns:a16="http://schemas.microsoft.com/office/drawing/2014/main" val="1430683565"/>
                    </a:ext>
                  </a:extLst>
                </a:gridCol>
              </a:tblGrid>
              <a:tr h="1073074">
                <a:tc>
                  <a:txBody>
                    <a:bodyPr/>
                    <a:lstStyle/>
                    <a:p>
                      <a:endParaRPr lang="en-US" dirty="0"/>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dirty="0"/>
                    </a:p>
                  </a:txBody>
                  <a:tcPr/>
                </a:tc>
                <a:tc>
                  <a:txBody>
                    <a:bodyPr/>
                    <a:lstStyle/>
                    <a:p>
                      <a:endParaRPr lang="en-US"/>
                    </a:p>
                  </a:txBody>
                  <a:tcPr/>
                </a:tc>
                <a:tc>
                  <a:txBody>
                    <a:bodyPr/>
                    <a:lstStyle/>
                    <a:p>
                      <a:endParaRPr lang="en-US" dirty="0"/>
                    </a:p>
                  </a:txBody>
                  <a:tcPr/>
                </a:tc>
                <a:tc>
                  <a:txBody>
                    <a:bodyPr/>
                    <a:lstStyle/>
                    <a:p>
                      <a:endParaRPr lang="en-US" dirty="0"/>
                    </a:p>
                  </a:txBody>
                  <a:tcPr/>
                </a:tc>
                <a:extLst>
                  <a:ext uri="{0D108BD9-81ED-4DB2-BD59-A6C34878D82A}">
                    <a16:rowId xmlns:a16="http://schemas.microsoft.com/office/drawing/2014/main" val="1367090870"/>
                  </a:ext>
                </a:extLst>
              </a:tr>
              <a:tr h="1073074">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a:p>
                  </a:txBody>
                  <a:tcPr/>
                </a:tc>
                <a:tc>
                  <a:txBody>
                    <a:bodyPr/>
                    <a:lstStyle/>
                    <a:p>
                      <a:endParaRPr lang="en-US" dirty="0"/>
                    </a:p>
                  </a:txBody>
                  <a:tcPr/>
                </a:tc>
                <a:extLst>
                  <a:ext uri="{0D108BD9-81ED-4DB2-BD59-A6C34878D82A}">
                    <a16:rowId xmlns:a16="http://schemas.microsoft.com/office/drawing/2014/main" val="2324086388"/>
                  </a:ext>
                </a:extLst>
              </a:tr>
              <a:tr h="1073074">
                <a:tc>
                  <a:txBody>
                    <a:bodyPr/>
                    <a:lstStyle/>
                    <a:p>
                      <a:endParaRPr lang="en-US" dirty="0"/>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a:p>
                  </a:txBody>
                  <a:tcPr/>
                </a:tc>
                <a:tc>
                  <a:txBody>
                    <a:bodyPr/>
                    <a:lstStyle/>
                    <a:p>
                      <a:endParaRPr lang="en-US"/>
                    </a:p>
                  </a:txBody>
                  <a:tcPr/>
                </a:tc>
                <a:tc>
                  <a:txBody>
                    <a:bodyPr/>
                    <a:lstStyle/>
                    <a:p>
                      <a:endParaRPr lang="en-US" dirty="0"/>
                    </a:p>
                  </a:txBody>
                  <a:tcPr/>
                </a:tc>
                <a:extLst>
                  <a:ext uri="{0D108BD9-81ED-4DB2-BD59-A6C34878D82A}">
                    <a16:rowId xmlns:a16="http://schemas.microsoft.com/office/drawing/2014/main" val="1773320196"/>
                  </a:ext>
                </a:extLst>
              </a:tr>
              <a:tr h="1073074">
                <a:tc>
                  <a:txBody>
                    <a:bodyPr/>
                    <a:lstStyle/>
                    <a:p>
                      <a:endParaRPr lang="en-US" dirty="0"/>
                    </a:p>
                  </a:txBody>
                  <a:tcPr/>
                </a:tc>
                <a:tc>
                  <a:txBody>
                    <a:bodyPr/>
                    <a:lstStyle/>
                    <a:p>
                      <a:endParaRPr lang="en-US"/>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dirty="0"/>
                    </a:p>
                  </a:txBody>
                  <a:tcPr/>
                </a:tc>
                <a:extLst>
                  <a:ext uri="{0D108BD9-81ED-4DB2-BD59-A6C34878D82A}">
                    <a16:rowId xmlns:a16="http://schemas.microsoft.com/office/drawing/2014/main" val="1977629092"/>
                  </a:ext>
                </a:extLst>
              </a:tr>
              <a:tr h="1073074">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dirty="0"/>
                    </a:p>
                  </a:txBody>
                  <a:tcPr/>
                </a:tc>
                <a:extLst>
                  <a:ext uri="{0D108BD9-81ED-4DB2-BD59-A6C34878D82A}">
                    <a16:rowId xmlns:a16="http://schemas.microsoft.com/office/drawing/2014/main" val="172657832"/>
                  </a:ext>
                </a:extLst>
              </a:tr>
            </a:tbl>
          </a:graphicData>
        </a:graphic>
      </p:graphicFrame>
      <p:sp>
        <p:nvSpPr>
          <p:cNvPr id="45" name="TextBox 44">
            <a:extLst>
              <a:ext uri="{FF2B5EF4-FFF2-40B4-BE49-F238E27FC236}">
                <a16:creationId xmlns:a16="http://schemas.microsoft.com/office/drawing/2014/main" id="{C7874896-0AFD-49AE-66A0-53A1BD76C2B9}"/>
              </a:ext>
            </a:extLst>
          </p:cNvPr>
          <p:cNvSpPr txBox="1"/>
          <p:nvPr/>
        </p:nvSpPr>
        <p:spPr>
          <a:xfrm>
            <a:off x="755051" y="1040207"/>
            <a:ext cx="11038150" cy="110799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摩</a:t>
            </a:r>
            <a:r>
              <a:rPr kumimoji="0" lang="zh-TW" altLang="en-US" sz="63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摩</a:t>
            </a:r>
            <a:r>
              <a:rPr kumimoji="0" lang="zh-TW" altLang="en-US" sz="63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摩</a:t>
            </a:r>
            <a:r>
              <a:rPr kumimoji="0" lang="zh-TW" altLang="en-US" sz="63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摩</a:t>
            </a:r>
            <a:r>
              <a:rPr kumimoji="0" lang="zh-TW" altLang="en-US" sz="63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摩</a:t>
            </a:r>
            <a:r>
              <a:rPr kumimoji="0" lang="zh-TW" altLang="en-US" sz="63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摩</a:t>
            </a:r>
            <a:r>
              <a:rPr kumimoji="0" lang="zh-TW" altLang="en-US" sz="63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摩</a:t>
            </a:r>
            <a:r>
              <a:rPr kumimoji="0" lang="zh-TW" altLang="en-US" sz="62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摩 摩 摩 </a:t>
            </a:r>
            <a:endParaRPr kumimoji="0" lang="en-US" sz="6600" b="0" i="0" u="none" strike="noStrike" kern="1200" cap="none" spc="0" normalizeH="0" baseline="0" noProof="0" dirty="0">
              <a:ln>
                <a:noFill/>
              </a:ln>
              <a:solidFill>
                <a:prstClr val="black"/>
              </a:solidFill>
              <a:effectLst/>
              <a:uLnTx/>
              <a:uFillTx/>
              <a:latin typeface="Aptos" panose="02110004020202020204"/>
              <a:ea typeface="+mn-ea"/>
              <a:cs typeface="+mn-cs"/>
            </a:endParaRPr>
          </a:p>
        </p:txBody>
      </p:sp>
      <p:sp>
        <p:nvSpPr>
          <p:cNvPr id="47" name="TextBox 46">
            <a:extLst>
              <a:ext uri="{FF2B5EF4-FFF2-40B4-BE49-F238E27FC236}">
                <a16:creationId xmlns:a16="http://schemas.microsoft.com/office/drawing/2014/main" id="{2B50230B-AAC6-3A6A-326C-72528D80B0BE}"/>
              </a:ext>
            </a:extLst>
          </p:cNvPr>
          <p:cNvSpPr txBox="1"/>
          <p:nvPr/>
        </p:nvSpPr>
        <p:spPr>
          <a:xfrm>
            <a:off x="766644" y="5272936"/>
            <a:ext cx="10798094" cy="110799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endParaRPr kumimoji="0" 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endParaRPr>
          </a:p>
        </p:txBody>
      </p:sp>
      <p:sp>
        <p:nvSpPr>
          <p:cNvPr id="48" name="TextBox 47">
            <a:extLst>
              <a:ext uri="{FF2B5EF4-FFF2-40B4-BE49-F238E27FC236}">
                <a16:creationId xmlns:a16="http://schemas.microsoft.com/office/drawing/2014/main" id="{090B3C25-F6E2-883D-7AF8-59E87E8C8D16}"/>
              </a:ext>
            </a:extLst>
          </p:cNvPr>
          <p:cNvSpPr txBox="1"/>
          <p:nvPr/>
        </p:nvSpPr>
        <p:spPr>
          <a:xfrm>
            <a:off x="2374838" y="367891"/>
            <a:ext cx="6971155" cy="3693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Aptos" panose="02110004020202020204"/>
                <a:ea typeface="+mn-ea"/>
                <a:cs typeface="+mn-cs"/>
              </a:rPr>
              <a:t>Practice sheet #3. Trace and copy the character </a:t>
            </a:r>
            <a:r>
              <a:rPr kumimoji="0" lang="zh-TW" altLang="en-US" sz="1800" b="0"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摩 </a:t>
            </a:r>
            <a:r>
              <a:rPr kumimoji="0" lang="en-US" altLang="zh-TW" sz="1800" b="0" i="0" u="none" strike="noStrike" kern="1200" cap="none" spc="0" normalizeH="0" baseline="0" noProof="0" dirty="0">
                <a:ln>
                  <a:noFill/>
                </a:ln>
                <a:solidFill>
                  <a:prstClr val="black"/>
                </a:solidFill>
                <a:effectLst/>
                <a:uLnTx/>
                <a:uFillTx/>
                <a:latin typeface="Aptos" panose="02110004020202020204"/>
                <a:ea typeface="DengXian" panose="02010600030101010101" pitchFamily="2" charset="-122"/>
                <a:cs typeface="+mn-cs"/>
              </a:rPr>
              <a:t>(ma)</a:t>
            </a:r>
            <a:endParaRPr kumimoji="0" lang="en-US" sz="1800" b="0" i="0" u="none" strike="noStrike" kern="1200" cap="none" spc="0" normalizeH="0" baseline="0" noProof="0" dirty="0">
              <a:ln>
                <a:noFill/>
              </a:ln>
              <a:solidFill>
                <a:prstClr val="black"/>
              </a:solidFill>
              <a:effectLst/>
              <a:uLnTx/>
              <a:uFillTx/>
              <a:latin typeface="Aptos" panose="02110004020202020204"/>
              <a:ea typeface="+mn-ea"/>
              <a:cs typeface="+mn-cs"/>
            </a:endParaRPr>
          </a:p>
        </p:txBody>
      </p:sp>
      <p:sp>
        <p:nvSpPr>
          <p:cNvPr id="49" name="Rectangle 48">
            <a:extLst>
              <a:ext uri="{FF2B5EF4-FFF2-40B4-BE49-F238E27FC236}">
                <a16:creationId xmlns:a16="http://schemas.microsoft.com/office/drawing/2014/main" id="{7BDF0C4A-893C-19AA-39C2-1EE79CD1F2AC}"/>
              </a:ext>
            </a:extLst>
          </p:cNvPr>
          <p:cNvSpPr/>
          <p:nvPr/>
        </p:nvSpPr>
        <p:spPr>
          <a:xfrm>
            <a:off x="2437378" y="367891"/>
            <a:ext cx="6774799" cy="369332"/>
          </a:xfrm>
          <a:prstGeom prst="rect">
            <a:avLst/>
          </a:prstGeom>
          <a:no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50" name="TextBox 49">
            <a:extLst>
              <a:ext uri="{FF2B5EF4-FFF2-40B4-BE49-F238E27FC236}">
                <a16:creationId xmlns:a16="http://schemas.microsoft.com/office/drawing/2014/main" id="{0F11A845-7C10-C99E-B0A0-59BD57117AB9}"/>
              </a:ext>
            </a:extLst>
          </p:cNvPr>
          <p:cNvSpPr txBox="1"/>
          <p:nvPr/>
        </p:nvSpPr>
        <p:spPr>
          <a:xfrm>
            <a:off x="749820" y="2066659"/>
            <a:ext cx="10814918" cy="110799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endParaRPr kumimoji="0" lang="en-US" sz="6600" b="0" i="0" u="none" strike="noStrike" kern="1200" cap="none" spc="0" normalizeH="0" baseline="0" noProof="0" dirty="0">
              <a:ln>
                <a:noFill/>
              </a:ln>
              <a:solidFill>
                <a:prstClr val="black"/>
              </a:solidFill>
              <a:effectLst/>
              <a:uLnTx/>
              <a:uFillTx/>
              <a:latin typeface="Aptos" panose="02110004020202020204"/>
              <a:ea typeface="+mn-ea"/>
              <a:cs typeface="+mn-cs"/>
            </a:endParaRPr>
          </a:p>
        </p:txBody>
      </p:sp>
      <p:sp>
        <p:nvSpPr>
          <p:cNvPr id="51" name="TextBox 50">
            <a:extLst>
              <a:ext uri="{FF2B5EF4-FFF2-40B4-BE49-F238E27FC236}">
                <a16:creationId xmlns:a16="http://schemas.microsoft.com/office/drawing/2014/main" id="{7186DE54-DA89-695C-F667-4B4C7A9CF2FB}"/>
              </a:ext>
            </a:extLst>
          </p:cNvPr>
          <p:cNvSpPr txBox="1"/>
          <p:nvPr/>
        </p:nvSpPr>
        <p:spPr>
          <a:xfrm>
            <a:off x="802181" y="4283121"/>
            <a:ext cx="10991020" cy="110799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endParaRPr kumimoji="0" lang="en-US" sz="6600" b="0" i="0" u="none" strike="noStrike" kern="1200" cap="none" spc="0" normalizeH="0" baseline="0" noProof="0" dirty="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2517200637"/>
      </p:ext>
    </p:extLst>
  </p:cSld>
  <p:clrMapOvr>
    <a:masterClrMapping/>
  </p:clrMapOvr>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A29F3422-6EEB-9373-FE53-A8B5F2E831E1}"/>
              </a:ext>
            </a:extLst>
          </p:cNvPr>
          <p:cNvPicPr>
            <a:picLocks noChangeAspect="1"/>
          </p:cNvPicPr>
          <p:nvPr/>
        </p:nvPicPr>
        <p:blipFill>
          <a:blip r:embed="rId4"/>
          <a:stretch>
            <a:fillRect/>
          </a:stretch>
        </p:blipFill>
        <p:spPr>
          <a:xfrm>
            <a:off x="558422" y="453994"/>
            <a:ext cx="4553585" cy="4725059"/>
          </a:xfrm>
          <a:prstGeom prst="rect">
            <a:avLst/>
          </a:prstGeom>
        </p:spPr>
      </p:pic>
      <p:sp>
        <p:nvSpPr>
          <p:cNvPr id="4" name="TextBox 3">
            <a:extLst>
              <a:ext uri="{FF2B5EF4-FFF2-40B4-BE49-F238E27FC236}">
                <a16:creationId xmlns:a16="http://schemas.microsoft.com/office/drawing/2014/main" id="{18F79BD9-1154-700D-2E2D-F39C10AF44ED}"/>
              </a:ext>
            </a:extLst>
          </p:cNvPr>
          <p:cNvSpPr txBox="1"/>
          <p:nvPr/>
        </p:nvSpPr>
        <p:spPr>
          <a:xfrm>
            <a:off x="103038" y="5631665"/>
            <a:ext cx="5666942" cy="1200329"/>
          </a:xfrm>
          <a:prstGeom prst="rect">
            <a:avLst/>
          </a:prstGeom>
          <a:noFill/>
        </p:spPr>
        <p:txBody>
          <a:bodyPr wrap="square" numCol="3">
            <a:spAutoFit/>
          </a:bodyPr>
          <a:lstStyle/>
          <a:p>
            <a:r>
              <a:rPr lang="en-US" sz="2400" dirty="0"/>
              <a:t>Kor: </a:t>
            </a:r>
            <a:r>
              <a:rPr lang="en-US" sz="2400" b="1" dirty="0"/>
              <a:t>do</a:t>
            </a:r>
          </a:p>
          <a:p>
            <a:r>
              <a:rPr lang="en-US" sz="2400" dirty="0"/>
              <a:t>Jap: </a:t>
            </a:r>
            <a:r>
              <a:rPr lang="en-US" sz="2400" b="1" dirty="0"/>
              <a:t>tō</a:t>
            </a:r>
          </a:p>
          <a:p>
            <a:endParaRPr lang="en-US" sz="2400" dirty="0"/>
          </a:p>
          <a:p>
            <a:r>
              <a:rPr lang="en-US" sz="2400" dirty="0"/>
              <a:t>Viet: </a:t>
            </a:r>
            <a:r>
              <a:rPr lang="en-US" sz="2400" b="1" dirty="0">
                <a:latin typeface="Aptos" panose="020B0004020202020204" pitchFamily="34" charset="0"/>
              </a:rPr>
              <a:t>đảo</a:t>
            </a:r>
            <a:r>
              <a:rPr lang="vi-VN" sz="2400" b="1" dirty="0">
                <a:latin typeface="Aptos" panose="020B0004020202020204" pitchFamily="34" charset="0"/>
              </a:rPr>
              <a:t>  </a:t>
            </a:r>
            <a:endParaRPr lang="en-US" sz="2400" b="1" dirty="0">
              <a:latin typeface="Aptos" panose="020B0004020202020204" pitchFamily="34" charset="0"/>
            </a:endParaRPr>
          </a:p>
          <a:p>
            <a:r>
              <a:rPr lang="en-US" sz="2400" dirty="0"/>
              <a:t>Man: </a:t>
            </a:r>
            <a:r>
              <a:rPr lang="en-US" sz="2400" b="1" dirty="0">
                <a:ea typeface="DengXian" panose="02010600030101010101" pitchFamily="2" charset="-122"/>
              </a:rPr>
              <a:t>dǎo</a:t>
            </a:r>
            <a:endParaRPr lang="en-US" sz="2400" dirty="0"/>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24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      </a:t>
            </a:r>
            <a:endParaRPr kumimoji="0" lang="en-US" altLang="zh-TW" sz="24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24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 顚 </a:t>
            </a:r>
            <a:r>
              <a:rPr kumimoji="0" lang="zh-TW" altLang="en-US" sz="2400" b="1" i="0" u="none" strike="noStrike" kern="1200" cap="none" spc="0" normalizeH="0" baseline="0" noProof="0" dirty="0">
                <a:ln>
                  <a:noFill/>
                </a:ln>
                <a:solidFill>
                  <a:prstClr val="black"/>
                </a:solidFill>
                <a:effectLst/>
                <a:highlight>
                  <a:srgbClr val="00FF00"/>
                </a:highlight>
                <a:uLnTx/>
                <a:uFillTx/>
                <a:latin typeface="DengXian" panose="02010600030101010101" pitchFamily="2" charset="-122"/>
                <a:ea typeface="DengXian" panose="02010600030101010101" pitchFamily="2" charset="-122"/>
                <a:cs typeface="+mn-cs"/>
              </a:rPr>
              <a:t>倒</a:t>
            </a:r>
            <a:r>
              <a:rPr kumimoji="0" lang="zh-TW" altLang="en-US" sz="24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 夢 想 </a:t>
            </a:r>
            <a:endParaRPr kumimoji="0" lang="en-US" altLang="zh-TW" sz="24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altLang="zh-TW" sz="1400" b="1" dirty="0">
                <a:solidFill>
                  <a:prstClr val="black"/>
                </a:solidFill>
                <a:latin typeface="DengXian" panose="02010600030101010101" pitchFamily="2" charset="-122"/>
                <a:ea typeface="DengXian" panose="02010600030101010101" pitchFamily="2" charset="-122"/>
              </a:rPr>
              <a:t>jeon-</a:t>
            </a:r>
            <a:r>
              <a:rPr lang="en-US" altLang="zh-TW" sz="1400" b="1" dirty="0">
                <a:solidFill>
                  <a:prstClr val="black"/>
                </a:solidFill>
                <a:highlight>
                  <a:srgbClr val="00FF00"/>
                </a:highlight>
                <a:latin typeface="DengXian" panose="02010600030101010101" pitchFamily="2" charset="-122"/>
                <a:ea typeface="DengXian" panose="02010600030101010101" pitchFamily="2" charset="-122"/>
              </a:rPr>
              <a:t>do</a:t>
            </a:r>
            <a:r>
              <a:rPr lang="en-US" altLang="zh-TW" sz="1400" b="1" dirty="0">
                <a:solidFill>
                  <a:prstClr val="black"/>
                </a:solidFill>
                <a:latin typeface="DengXian" panose="02010600030101010101" pitchFamily="2" charset="-122"/>
                <a:ea typeface="DengXian" panose="02010600030101010101" pitchFamily="2" charset="-122"/>
              </a:rPr>
              <a:t>-</a:t>
            </a:r>
            <a:r>
              <a:rPr lang="en-US" altLang="zh-TW" sz="1400" b="1" dirty="0" err="1">
                <a:solidFill>
                  <a:prstClr val="black"/>
                </a:solidFill>
                <a:latin typeface="DengXian" panose="02010600030101010101" pitchFamily="2" charset="-122"/>
                <a:ea typeface="DengXian" panose="02010600030101010101" pitchFamily="2" charset="-122"/>
              </a:rPr>
              <a:t>mong</a:t>
            </a:r>
            <a:r>
              <a:rPr lang="en-US" altLang="zh-TW" sz="1400" b="1" dirty="0">
                <a:solidFill>
                  <a:prstClr val="black"/>
                </a:solidFill>
                <a:latin typeface="DengXian" panose="02010600030101010101" pitchFamily="2" charset="-122"/>
                <a:ea typeface="DengXian" panose="02010600030101010101" pitchFamily="2" charset="-122"/>
              </a:rPr>
              <a:t>-sang</a:t>
            </a:r>
          </a:p>
          <a:p>
            <a:pPr marL="0" marR="0" lvl="0" indent="0" algn="l" defTabSz="914400" rtl="0" eaLnBrk="1" fontAlgn="auto" latinLnBrk="0" hangingPunct="1">
              <a:lnSpc>
                <a:spcPct val="100000"/>
              </a:lnSpc>
              <a:spcBef>
                <a:spcPts val="0"/>
              </a:spcBef>
              <a:spcAft>
                <a:spcPts val="0"/>
              </a:spcAft>
              <a:buClrTx/>
              <a:buSzTx/>
              <a:buFontTx/>
              <a:buNone/>
              <a:tabLst/>
              <a:defRPr/>
            </a:pPr>
            <a:r>
              <a:rPr lang="en-US" altLang="zh-TW" sz="1400" b="1" dirty="0">
                <a:solidFill>
                  <a:prstClr val="black"/>
                </a:solidFill>
                <a:latin typeface="DengXian" panose="02010600030101010101" pitchFamily="2" charset="-122"/>
                <a:ea typeface="DengXian" panose="02010600030101010101" pitchFamily="2" charset="-122"/>
              </a:rPr>
              <a:t>  perverted views</a:t>
            </a:r>
          </a:p>
        </p:txBody>
      </p:sp>
      <p:sp>
        <p:nvSpPr>
          <p:cNvPr id="5" name="TextBox 4">
            <a:extLst>
              <a:ext uri="{FF2B5EF4-FFF2-40B4-BE49-F238E27FC236}">
                <a16:creationId xmlns:a16="http://schemas.microsoft.com/office/drawing/2014/main" id="{C0A2D4A9-768A-2DCA-78C5-206E1B7CC5D9}"/>
              </a:ext>
            </a:extLst>
          </p:cNvPr>
          <p:cNvSpPr txBox="1"/>
          <p:nvPr/>
        </p:nvSpPr>
        <p:spPr>
          <a:xfrm>
            <a:off x="7617124" y="135839"/>
            <a:ext cx="4193615" cy="369332"/>
          </a:xfrm>
          <a:prstGeom prst="rect">
            <a:avLst/>
          </a:prstGeom>
          <a:noFill/>
        </p:spPr>
        <p:txBody>
          <a:bodyPr wrap="square" rtlCol="0">
            <a:spAutoFit/>
          </a:bodyPr>
          <a:lstStyle/>
          <a:p>
            <a:r>
              <a:rPr lang="zh-TW" altLang="en-US" b="1" dirty="0">
                <a:latin typeface="DengXian" panose="02010600030101010101" pitchFamily="2" charset="-122"/>
                <a:ea typeface="DengXian" panose="02010600030101010101" pitchFamily="2" charset="-122"/>
              </a:rPr>
              <a:t>遠 離 顚 </a:t>
            </a:r>
            <a:r>
              <a:rPr lang="zh-TW" altLang="en-US" b="1" dirty="0">
                <a:highlight>
                  <a:srgbClr val="00FFFF"/>
                </a:highlight>
                <a:latin typeface="DengXian" panose="02010600030101010101" pitchFamily="2" charset="-122"/>
                <a:ea typeface="DengXian" panose="02010600030101010101" pitchFamily="2" charset="-122"/>
              </a:rPr>
              <a:t>倒</a:t>
            </a:r>
            <a:r>
              <a:rPr lang="zh-TW" altLang="en-US" b="1" dirty="0">
                <a:latin typeface="DengXian" panose="02010600030101010101" pitchFamily="2" charset="-122"/>
                <a:ea typeface="DengXian" panose="02010600030101010101" pitchFamily="2" charset="-122"/>
              </a:rPr>
              <a:t> 夢 想 究 竟 涅 槃       </a:t>
            </a:r>
            <a:r>
              <a:rPr lang="en-US" altLang="zh-TW" b="1" dirty="0">
                <a:solidFill>
                  <a:srgbClr val="FF0000"/>
                </a:solidFill>
                <a:latin typeface="DengXian" panose="02010600030101010101" pitchFamily="2" charset="-122"/>
                <a:ea typeface="DengXian" panose="02010600030101010101" pitchFamily="2" charset="-122"/>
              </a:rPr>
              <a:t>20</a:t>
            </a:r>
            <a:endParaRPr lang="en-US" b="1" dirty="0">
              <a:solidFill>
                <a:srgbClr val="FF0000"/>
              </a:solidFill>
              <a:ea typeface="DengXian" panose="02010600030101010101" pitchFamily="2" charset="-122"/>
            </a:endParaRPr>
          </a:p>
        </p:txBody>
      </p:sp>
      <p:sp>
        <p:nvSpPr>
          <p:cNvPr id="6" name="Rectangle 5">
            <a:extLst>
              <a:ext uri="{FF2B5EF4-FFF2-40B4-BE49-F238E27FC236}">
                <a16:creationId xmlns:a16="http://schemas.microsoft.com/office/drawing/2014/main" id="{43FAB7CA-893A-E16C-2642-DE03F0A27CD4}"/>
              </a:ext>
            </a:extLst>
          </p:cNvPr>
          <p:cNvSpPr/>
          <p:nvPr/>
        </p:nvSpPr>
        <p:spPr>
          <a:xfrm>
            <a:off x="7407348" y="135839"/>
            <a:ext cx="4193615" cy="369332"/>
          </a:xfrm>
          <a:prstGeom prst="rect">
            <a:avLst/>
          </a:prstGeom>
          <a:no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Rectangle 6">
            <a:extLst>
              <a:ext uri="{FF2B5EF4-FFF2-40B4-BE49-F238E27FC236}">
                <a16:creationId xmlns:a16="http://schemas.microsoft.com/office/drawing/2014/main" id="{B790A62A-8B39-BDBC-4E9E-0B088AB3AC6A}"/>
              </a:ext>
            </a:extLst>
          </p:cNvPr>
          <p:cNvSpPr/>
          <p:nvPr/>
        </p:nvSpPr>
        <p:spPr>
          <a:xfrm>
            <a:off x="103038" y="5631665"/>
            <a:ext cx="5666942" cy="853441"/>
          </a:xfrm>
          <a:prstGeom prst="rect">
            <a:avLst/>
          </a:prstGeom>
          <a:noFill/>
          <a:ln w="5715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Oval 7">
            <a:extLst>
              <a:ext uri="{FF2B5EF4-FFF2-40B4-BE49-F238E27FC236}">
                <a16:creationId xmlns:a16="http://schemas.microsoft.com/office/drawing/2014/main" id="{383665BE-F53B-11D3-9E92-1F54A02FD989}"/>
              </a:ext>
            </a:extLst>
          </p:cNvPr>
          <p:cNvSpPr/>
          <p:nvPr/>
        </p:nvSpPr>
        <p:spPr>
          <a:xfrm>
            <a:off x="5488052" y="562791"/>
            <a:ext cx="771625" cy="771625"/>
          </a:xfrm>
          <a:prstGeom prst="ellipse">
            <a:avLst/>
          </a:prstGeom>
          <a:solidFill>
            <a:srgbClr val="FFFF00"/>
          </a:solidFill>
          <a:ln w="38100">
            <a:solidFill>
              <a:srgbClr val="7030A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TextBox 8">
            <a:extLst>
              <a:ext uri="{FF2B5EF4-FFF2-40B4-BE49-F238E27FC236}">
                <a16:creationId xmlns:a16="http://schemas.microsoft.com/office/drawing/2014/main" id="{F13E9B0A-DE9F-7D13-CF2B-6CDC19071040}"/>
              </a:ext>
            </a:extLst>
          </p:cNvPr>
          <p:cNvSpPr txBox="1"/>
          <p:nvPr/>
        </p:nvSpPr>
        <p:spPr>
          <a:xfrm>
            <a:off x="5594354" y="686994"/>
            <a:ext cx="601347" cy="523220"/>
          </a:xfrm>
          <a:prstGeom prst="rect">
            <a:avLst/>
          </a:prstGeom>
          <a:noFill/>
        </p:spPr>
        <p:txBody>
          <a:bodyPr wrap="square" rtlCol="0">
            <a:spAutoFit/>
          </a:bodyPr>
          <a:lstStyle/>
          <a:p>
            <a:r>
              <a:rPr lang="en-US" sz="2800" b="1" dirty="0"/>
              <a:t>90</a:t>
            </a:r>
          </a:p>
        </p:txBody>
      </p:sp>
      <p:sp>
        <p:nvSpPr>
          <p:cNvPr id="10" name="TextBox 9">
            <a:extLst>
              <a:ext uri="{FF2B5EF4-FFF2-40B4-BE49-F238E27FC236}">
                <a16:creationId xmlns:a16="http://schemas.microsoft.com/office/drawing/2014/main" id="{F9EB5439-0942-31A2-8BC0-3B6E03FD0B6B}"/>
              </a:ext>
            </a:extLst>
          </p:cNvPr>
          <p:cNvSpPr txBox="1"/>
          <p:nvPr/>
        </p:nvSpPr>
        <p:spPr>
          <a:xfrm>
            <a:off x="5913441" y="5573826"/>
            <a:ext cx="6108063" cy="1384995"/>
          </a:xfrm>
          <a:prstGeom prst="rect">
            <a:avLst/>
          </a:prstGeom>
          <a:noFill/>
        </p:spPr>
        <p:txBody>
          <a:bodyPr wrap="square" numCol="3">
            <a:spAutoFit/>
          </a:bodyPr>
          <a:lstStyle/>
          <a:p>
            <a:r>
              <a:rPr lang="en-US" altLang="ja-JP" sz="1400" dirty="0">
                <a:ea typeface="DengXian" panose="02010600030101010101" pitchFamily="2" charset="-122"/>
              </a:rPr>
              <a:t>• </a:t>
            </a:r>
            <a:r>
              <a:rPr lang="en-US" altLang="zh-TW" sz="1400" dirty="0"/>
              <a:t>Hanja: </a:t>
            </a:r>
            <a:r>
              <a:rPr lang="zh-TW" altLang="en-US" sz="1400" b="1" dirty="0">
                <a:ea typeface="DengXian" panose="02010600030101010101" pitchFamily="2" charset="-122"/>
              </a:rPr>
              <a:t>  </a:t>
            </a:r>
            <a:r>
              <a:rPr lang="zh-TW" altLang="en-US" sz="1400" dirty="0">
                <a:ea typeface="DengXian" panose="02010600030101010101" pitchFamily="2" charset="-122"/>
              </a:rPr>
              <a:t>倒       </a:t>
            </a:r>
            <a:endParaRPr lang="en-US" altLang="zh-TW" sz="1400" dirty="0">
              <a:ea typeface="DengXian" panose="02010600030101010101" pitchFamily="2" charset="-122"/>
            </a:endParaRPr>
          </a:p>
          <a:p>
            <a:r>
              <a:rPr lang="en-US" altLang="zh-TW" sz="1400" dirty="0">
                <a:ea typeface="DengXian" panose="02010600030101010101" pitchFamily="2" charset="-122"/>
              </a:rPr>
              <a:t>• Korean: do (</a:t>
            </a:r>
            <a:r>
              <a:rPr lang="ko-KR" altLang="en-US" sz="1400" dirty="0">
                <a:ea typeface="DengXian" panose="02010600030101010101" pitchFamily="2" charset="-122"/>
              </a:rPr>
              <a:t>도</a:t>
            </a:r>
            <a:r>
              <a:rPr lang="en-US" altLang="ko-KR" sz="1400" dirty="0">
                <a:ea typeface="DengXian" panose="02010600030101010101" pitchFamily="2" charset="-122"/>
              </a:rPr>
              <a:t>)       </a:t>
            </a:r>
          </a:p>
          <a:p>
            <a:r>
              <a:rPr lang="en-US" altLang="ko-KR" sz="1400" dirty="0">
                <a:ea typeface="DengXian" panose="02010600030101010101" pitchFamily="2" charset="-122"/>
              </a:rPr>
              <a:t>• </a:t>
            </a:r>
            <a:r>
              <a:rPr lang="en-US" altLang="zh-TW" sz="1400" dirty="0">
                <a:ea typeface="DengXian" panose="02010600030101010101" pitchFamily="2" charset="-122"/>
              </a:rPr>
              <a:t>strokes: 10      </a:t>
            </a:r>
          </a:p>
          <a:p>
            <a:r>
              <a:rPr lang="en-US" altLang="zh-TW" sz="1400" dirty="0">
                <a:ea typeface="DengXian" panose="02010600030101010101" pitchFamily="2" charset="-122"/>
              </a:rPr>
              <a:t>• radical: 9+8 (</a:t>
            </a:r>
            <a:r>
              <a:rPr lang="zh-TW" altLang="en-US" sz="1400" dirty="0">
                <a:ea typeface="DengXian" panose="02010600030101010101" pitchFamily="2" charset="-122"/>
              </a:rPr>
              <a:t>𠂉</a:t>
            </a:r>
            <a:r>
              <a:rPr lang="en-US" altLang="zh-TW" sz="1400" dirty="0">
                <a:ea typeface="DengXian" panose="02010600030101010101"/>
              </a:rPr>
              <a:t>, </a:t>
            </a:r>
            <a:r>
              <a:rPr lang="zh-TW" altLang="en-US" sz="1400" dirty="0">
                <a:ea typeface="DengXian" panose="02010600030101010101" pitchFamily="2" charset="-122"/>
              </a:rPr>
              <a:t>人</a:t>
            </a:r>
            <a:r>
              <a:rPr lang="en-US" altLang="zh-TW" sz="1400" dirty="0">
                <a:ea typeface="DengXian" panose="02010600030101010101"/>
              </a:rPr>
              <a:t>, </a:t>
            </a:r>
            <a:r>
              <a:rPr lang="zh-TW" altLang="en-US" sz="1400" dirty="0">
                <a:ea typeface="DengXian" panose="02010600030101010101" pitchFamily="2" charset="-122"/>
              </a:rPr>
              <a:t>亻</a:t>
            </a:r>
            <a:r>
              <a:rPr lang="en-US" altLang="zh-TW" sz="1400" dirty="0">
                <a:ea typeface="DengXian" panose="02010600030101010101" pitchFamily="2" charset="-122"/>
              </a:rPr>
              <a:t>)</a:t>
            </a:r>
          </a:p>
          <a:p>
            <a:r>
              <a:rPr lang="en-US" altLang="zh-TW" sz="1400" dirty="0">
                <a:ea typeface="DengXian" panose="02010600030101010101" pitchFamily="2" charset="-122"/>
              </a:rPr>
              <a:t>• Japanese: tō, </a:t>
            </a:r>
            <a:r>
              <a:rPr lang="ja-JP" altLang="en-US" sz="1400" dirty="0">
                <a:ea typeface="DengXian" panose="02010600030101010101" pitchFamily="2" charset="-122"/>
              </a:rPr>
              <a:t>とう </a:t>
            </a:r>
            <a:endParaRPr lang="en-US" altLang="ja-JP" sz="1400" dirty="0">
              <a:ea typeface="DengXian" panose="02010600030101010101" pitchFamily="2" charset="-122"/>
            </a:endParaRPr>
          </a:p>
          <a:p>
            <a:endParaRPr lang="en-US" altLang="ja-JP" sz="1400" dirty="0">
              <a:ea typeface="DengXian" panose="02010600030101010101" pitchFamily="2" charset="-122"/>
            </a:endParaRPr>
          </a:p>
          <a:p>
            <a:r>
              <a:rPr lang="en-US" altLang="ja-JP" sz="1400" dirty="0">
                <a:ea typeface="DengXian" panose="02010600030101010101" pitchFamily="2" charset="-122"/>
              </a:rPr>
              <a:t>(</a:t>
            </a:r>
            <a:r>
              <a:rPr lang="en-US" altLang="zh-TW" sz="1400" dirty="0" err="1">
                <a:ea typeface="DengXian" panose="02010600030101010101" pitchFamily="2" charset="-122"/>
              </a:rPr>
              <a:t>kun</a:t>
            </a:r>
            <a:r>
              <a:rPr lang="en-US" altLang="zh-TW" sz="1400" dirty="0">
                <a:ea typeface="DengXian" panose="02010600030101010101" pitchFamily="2" charset="-122"/>
              </a:rPr>
              <a:t>: </a:t>
            </a:r>
            <a:r>
              <a:rPr lang="en-US" altLang="zh-TW" sz="1400" dirty="0" err="1">
                <a:ea typeface="DengXian" panose="02010600030101010101" pitchFamily="2" charset="-122"/>
              </a:rPr>
              <a:t>taoreru</a:t>
            </a:r>
            <a:r>
              <a:rPr lang="en-US" altLang="zh-TW" sz="1400" dirty="0">
                <a:ea typeface="DengXian" panose="02010600030101010101" pitchFamily="2" charset="-122"/>
              </a:rPr>
              <a:t>, </a:t>
            </a:r>
            <a:r>
              <a:rPr lang="ja-JP" altLang="en-US" sz="1400" dirty="0">
                <a:ea typeface="DengXian" panose="02010600030101010101" pitchFamily="2" charset="-122"/>
              </a:rPr>
              <a:t>たおれる</a:t>
            </a:r>
            <a:r>
              <a:rPr lang="en-US" altLang="ja-JP" sz="1400" dirty="0">
                <a:ea typeface="DengXian" panose="02010600030101010101" pitchFamily="2" charset="-122"/>
              </a:rPr>
              <a:t>)     • </a:t>
            </a:r>
            <a:r>
              <a:rPr lang="en-US" altLang="zh-TW" sz="1400" dirty="0">
                <a:ea typeface="DengXian" panose="02010600030101010101" pitchFamily="2" charset="-122"/>
              </a:rPr>
              <a:t>JLPT: N3</a:t>
            </a:r>
          </a:p>
          <a:p>
            <a:r>
              <a:rPr lang="en-US" altLang="zh-TW" sz="1400" dirty="0">
                <a:ea typeface="DengXian" panose="02010600030101010101" pitchFamily="2" charset="-122"/>
              </a:rPr>
              <a:t>• meaning: to fall; to fall over; to fall down; to collapse; to sell out; to </a:t>
            </a:r>
          </a:p>
          <a:p>
            <a:endParaRPr lang="en-US" altLang="zh-TW" sz="1400" dirty="0">
              <a:ea typeface="DengXian" panose="02010600030101010101" pitchFamily="2" charset="-122"/>
            </a:endParaRPr>
          </a:p>
          <a:p>
            <a:r>
              <a:rPr lang="en-US" altLang="zh-TW" sz="1400" dirty="0">
                <a:ea typeface="DengXian" panose="02010600030101010101" pitchFamily="2" charset="-122"/>
              </a:rPr>
              <a:t>change; to go over</a:t>
            </a:r>
          </a:p>
          <a:p>
            <a:r>
              <a:rPr lang="en-US" altLang="zh-TW" sz="1400" dirty="0">
                <a:ea typeface="DengXian" panose="02010600030101010101" pitchFamily="2" charset="-122"/>
              </a:rPr>
              <a:t>• pinyin: dǎo</a:t>
            </a:r>
          </a:p>
          <a:p>
            <a:r>
              <a:rPr lang="en-US" altLang="zh-TW" sz="1400" dirty="0">
                <a:ea typeface="DengXian" panose="02010600030101010101" pitchFamily="2" charset="-122"/>
              </a:rPr>
              <a:t>• 1 location: </a:t>
            </a:r>
            <a:r>
              <a:rPr lang="en-US" altLang="zh-TW" sz="1400" dirty="0" err="1">
                <a:ea typeface="DengXian" panose="02010600030101010101" pitchFamily="2" charset="-122"/>
              </a:rPr>
              <a:t>XuanZang</a:t>
            </a:r>
            <a:endParaRPr lang="en-US" altLang="zh-TW" sz="1400" dirty="0">
              <a:ea typeface="DengXian" panose="02010600030101010101" pitchFamily="2" charset="-122"/>
            </a:endParaRPr>
          </a:p>
          <a:p>
            <a:r>
              <a:rPr lang="en-US" altLang="zh-TW" sz="1400" dirty="0">
                <a:ea typeface="DengXian" panose="02010600030101010101" pitchFamily="2" charset="-122"/>
              </a:rPr>
              <a:t>• comp</a:t>
            </a:r>
            <a:r>
              <a:rPr lang="en-US" altLang="zh-TW" sz="1400" dirty="0">
                <a:ea typeface="DengXian" panose="02010600030101010101"/>
              </a:rPr>
              <a:t>: </a:t>
            </a:r>
            <a:r>
              <a:rPr lang="zh-TW" altLang="en-US" sz="1400" dirty="0">
                <a:ea typeface="DengXian" panose="02010600030101010101" pitchFamily="2" charset="-122"/>
              </a:rPr>
              <a:t>亻 </a:t>
            </a:r>
            <a:r>
              <a:rPr lang="en-US" altLang="zh-TW" sz="1400" dirty="0">
                <a:ea typeface="DengXian" panose="02010600030101010101" pitchFamily="2" charset="-122"/>
              </a:rPr>
              <a:t>+ </a:t>
            </a:r>
            <a:r>
              <a:rPr lang="zh-TW" altLang="en-US" sz="1400" dirty="0">
                <a:ea typeface="DengXian" panose="02010600030101010101" pitchFamily="2" charset="-122"/>
              </a:rPr>
              <a:t>到</a:t>
            </a:r>
            <a:endParaRPr lang="en-US" altLang="zh-TW" sz="1400" dirty="0">
              <a:ea typeface="DengXian" panose="02010600030101010101"/>
            </a:endParaRPr>
          </a:p>
          <a:p>
            <a:r>
              <a:rPr lang="en-US" altLang="zh-TW" sz="1400" dirty="0">
                <a:ea typeface="DengXian" panose="02010600030101010101" pitchFamily="2" charset="-122"/>
              </a:rPr>
              <a:t>• sub: </a:t>
            </a:r>
            <a:r>
              <a:rPr lang="zh-CN" altLang="en-US" sz="1400" dirty="0">
                <a:ea typeface="DengXian" panose="02010600030101010101"/>
              </a:rPr>
              <a:t>至刂土𠫔一厶</a:t>
            </a:r>
            <a:endParaRPr lang="en-US" altLang="zh-TW" sz="1400" dirty="0">
              <a:ea typeface="DengXian" panose="02010600030101010101"/>
            </a:endParaRPr>
          </a:p>
          <a:p>
            <a:endParaRPr lang="en-US" sz="1400" dirty="0">
              <a:ea typeface="DengXian" panose="02010600030101010101" pitchFamily="2" charset="-122"/>
            </a:endParaRPr>
          </a:p>
        </p:txBody>
      </p:sp>
      <p:sp>
        <p:nvSpPr>
          <p:cNvPr id="11" name="Rectangle 10">
            <a:extLst>
              <a:ext uri="{FF2B5EF4-FFF2-40B4-BE49-F238E27FC236}">
                <a16:creationId xmlns:a16="http://schemas.microsoft.com/office/drawing/2014/main" id="{53A9E822-A0E7-8012-D95E-CEE43205A430}"/>
              </a:ext>
            </a:extLst>
          </p:cNvPr>
          <p:cNvSpPr/>
          <p:nvPr/>
        </p:nvSpPr>
        <p:spPr>
          <a:xfrm>
            <a:off x="5980901" y="5573826"/>
            <a:ext cx="6108062" cy="1220513"/>
          </a:xfrm>
          <a:prstGeom prst="rect">
            <a:avLst/>
          </a:prstGeom>
          <a:no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2" name="2024_11_14_140211">
            <a:hlinkClick r:id="" action="ppaction://media"/>
            <a:extLst>
              <a:ext uri="{FF2B5EF4-FFF2-40B4-BE49-F238E27FC236}">
                <a16:creationId xmlns:a16="http://schemas.microsoft.com/office/drawing/2014/main" id="{3EDD7C6F-7C46-9D02-310D-F7C5A09B1B61}"/>
              </a:ext>
            </a:extLst>
          </p:cNvPr>
          <p:cNvPicPr>
            <a:picLocks noChangeAspect="1"/>
          </p:cNvPicPr>
          <p:nvPr>
            <a:videoFile r:link="rId2"/>
            <p:extLst>
              <p:ext uri="{DAA4B4D4-6D71-4841-9C94-3DE7FCFB9230}">
                <p14:media xmlns:p14="http://schemas.microsoft.com/office/powerpoint/2010/main" r:embed="rId1"/>
              </p:ext>
            </p:extLst>
          </p:nvPr>
        </p:nvPicPr>
        <p:blipFill>
          <a:blip r:embed="rId5"/>
          <a:stretch>
            <a:fillRect/>
          </a:stretch>
        </p:blipFill>
        <p:spPr>
          <a:xfrm>
            <a:off x="6781799" y="562791"/>
            <a:ext cx="4924425" cy="4924425"/>
          </a:xfrm>
          <a:prstGeom prst="rect">
            <a:avLst/>
          </a:prstGeom>
        </p:spPr>
      </p:pic>
      <p:cxnSp>
        <p:nvCxnSpPr>
          <p:cNvPr id="14" name="Straight Arrow Connector 13">
            <a:extLst>
              <a:ext uri="{FF2B5EF4-FFF2-40B4-BE49-F238E27FC236}">
                <a16:creationId xmlns:a16="http://schemas.microsoft.com/office/drawing/2014/main" id="{7035B932-EDB2-F243-24D4-513094D3451E}"/>
              </a:ext>
            </a:extLst>
          </p:cNvPr>
          <p:cNvCxnSpPr>
            <a:cxnSpLocks/>
          </p:cNvCxnSpPr>
          <p:nvPr/>
        </p:nvCxnSpPr>
        <p:spPr>
          <a:xfrm flipH="1">
            <a:off x="856827" y="840882"/>
            <a:ext cx="656791" cy="1822769"/>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16" name="Straight Arrow Connector 15">
            <a:extLst>
              <a:ext uri="{FF2B5EF4-FFF2-40B4-BE49-F238E27FC236}">
                <a16:creationId xmlns:a16="http://schemas.microsoft.com/office/drawing/2014/main" id="{3BE61726-BAE4-F1E0-E485-95375878C542}"/>
              </a:ext>
            </a:extLst>
          </p:cNvPr>
          <p:cNvCxnSpPr/>
          <p:nvPr/>
        </p:nvCxnSpPr>
        <p:spPr>
          <a:xfrm>
            <a:off x="1257300" y="2133600"/>
            <a:ext cx="0" cy="2657475"/>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18" name="Straight Arrow Connector 17">
            <a:extLst>
              <a:ext uri="{FF2B5EF4-FFF2-40B4-BE49-F238E27FC236}">
                <a16:creationId xmlns:a16="http://schemas.microsoft.com/office/drawing/2014/main" id="{D7E21C6A-E6F2-405C-403E-803052E3F1F6}"/>
              </a:ext>
            </a:extLst>
          </p:cNvPr>
          <p:cNvCxnSpPr/>
          <p:nvPr/>
        </p:nvCxnSpPr>
        <p:spPr>
          <a:xfrm>
            <a:off x="1924050" y="948603"/>
            <a:ext cx="1409700" cy="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20" name="Straight Connector 19">
            <a:extLst>
              <a:ext uri="{FF2B5EF4-FFF2-40B4-BE49-F238E27FC236}">
                <a16:creationId xmlns:a16="http://schemas.microsoft.com/office/drawing/2014/main" id="{B799023A-EBE0-44A0-928F-A71EAC58CC14}"/>
              </a:ext>
            </a:extLst>
          </p:cNvPr>
          <p:cNvCxnSpPr>
            <a:cxnSpLocks/>
          </p:cNvCxnSpPr>
          <p:nvPr/>
        </p:nvCxnSpPr>
        <p:spPr>
          <a:xfrm flipH="1">
            <a:off x="1945988" y="1321876"/>
            <a:ext cx="561975" cy="1186945"/>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22" name="Straight Arrow Connector 21">
            <a:extLst>
              <a:ext uri="{FF2B5EF4-FFF2-40B4-BE49-F238E27FC236}">
                <a16:creationId xmlns:a16="http://schemas.microsoft.com/office/drawing/2014/main" id="{C8CE88B3-E75C-1DA5-7810-103910D882C0}"/>
              </a:ext>
            </a:extLst>
          </p:cNvPr>
          <p:cNvCxnSpPr>
            <a:cxnSpLocks/>
          </p:cNvCxnSpPr>
          <p:nvPr/>
        </p:nvCxnSpPr>
        <p:spPr>
          <a:xfrm flipV="1">
            <a:off x="1955513" y="2266593"/>
            <a:ext cx="1012459" cy="222928"/>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27" name="Straight Arrow Connector 26">
            <a:extLst>
              <a:ext uri="{FF2B5EF4-FFF2-40B4-BE49-F238E27FC236}">
                <a16:creationId xmlns:a16="http://schemas.microsoft.com/office/drawing/2014/main" id="{AF69B360-4287-0509-03C0-0C0A68D5895C}"/>
              </a:ext>
            </a:extLst>
          </p:cNvPr>
          <p:cNvCxnSpPr>
            <a:cxnSpLocks/>
          </p:cNvCxnSpPr>
          <p:nvPr/>
        </p:nvCxnSpPr>
        <p:spPr>
          <a:xfrm>
            <a:off x="3109442" y="1789009"/>
            <a:ext cx="313336" cy="689181"/>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30" name="Straight Arrow Connector 29">
            <a:extLst>
              <a:ext uri="{FF2B5EF4-FFF2-40B4-BE49-F238E27FC236}">
                <a16:creationId xmlns:a16="http://schemas.microsoft.com/office/drawing/2014/main" id="{CD564B43-6727-AA62-7B11-1D9385B4DCB6}"/>
              </a:ext>
            </a:extLst>
          </p:cNvPr>
          <p:cNvCxnSpPr/>
          <p:nvPr/>
        </p:nvCxnSpPr>
        <p:spPr>
          <a:xfrm>
            <a:off x="1876425" y="3352800"/>
            <a:ext cx="1488709" cy="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32" name="Straight Arrow Connector 31">
            <a:extLst>
              <a:ext uri="{FF2B5EF4-FFF2-40B4-BE49-F238E27FC236}">
                <a16:creationId xmlns:a16="http://schemas.microsoft.com/office/drawing/2014/main" id="{546B0C11-1FCE-3E97-ADC2-676A8C949BD2}"/>
              </a:ext>
            </a:extLst>
          </p:cNvPr>
          <p:cNvCxnSpPr/>
          <p:nvPr/>
        </p:nvCxnSpPr>
        <p:spPr>
          <a:xfrm>
            <a:off x="2724150" y="2692466"/>
            <a:ext cx="0" cy="1669984"/>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34" name="Straight Arrow Connector 33">
            <a:extLst>
              <a:ext uri="{FF2B5EF4-FFF2-40B4-BE49-F238E27FC236}">
                <a16:creationId xmlns:a16="http://schemas.microsoft.com/office/drawing/2014/main" id="{83AAD889-8280-C72F-3E28-43C5E5DE3780}"/>
              </a:ext>
            </a:extLst>
          </p:cNvPr>
          <p:cNvCxnSpPr>
            <a:cxnSpLocks/>
          </p:cNvCxnSpPr>
          <p:nvPr/>
        </p:nvCxnSpPr>
        <p:spPr>
          <a:xfrm flipV="1">
            <a:off x="1876425" y="4386262"/>
            <a:ext cx="1546353" cy="42880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38" name="Straight Arrow Connector 37">
            <a:extLst>
              <a:ext uri="{FF2B5EF4-FFF2-40B4-BE49-F238E27FC236}">
                <a16:creationId xmlns:a16="http://schemas.microsoft.com/office/drawing/2014/main" id="{7FC5B293-4BD2-37CE-6DA2-AADE1A6DAD7E}"/>
              </a:ext>
            </a:extLst>
          </p:cNvPr>
          <p:cNvCxnSpPr/>
          <p:nvPr/>
        </p:nvCxnSpPr>
        <p:spPr>
          <a:xfrm>
            <a:off x="4019550" y="1037772"/>
            <a:ext cx="0" cy="2686503"/>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40" name="Straight Connector 39">
            <a:extLst>
              <a:ext uri="{FF2B5EF4-FFF2-40B4-BE49-F238E27FC236}">
                <a16:creationId xmlns:a16="http://schemas.microsoft.com/office/drawing/2014/main" id="{363F6CC7-FC3B-EC14-A419-79468ADCB126}"/>
              </a:ext>
            </a:extLst>
          </p:cNvPr>
          <p:cNvCxnSpPr/>
          <p:nvPr/>
        </p:nvCxnSpPr>
        <p:spPr>
          <a:xfrm>
            <a:off x="4743450" y="781050"/>
            <a:ext cx="0" cy="4010025"/>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42" name="Straight Arrow Connector 41">
            <a:extLst>
              <a:ext uri="{FF2B5EF4-FFF2-40B4-BE49-F238E27FC236}">
                <a16:creationId xmlns:a16="http://schemas.microsoft.com/office/drawing/2014/main" id="{36D4FF9C-A136-8D70-A339-71D50CC96062}"/>
              </a:ext>
            </a:extLst>
          </p:cNvPr>
          <p:cNvCxnSpPr/>
          <p:nvPr/>
        </p:nvCxnSpPr>
        <p:spPr>
          <a:xfrm flipH="1">
            <a:off x="4210050" y="4791075"/>
            <a:ext cx="542925" cy="23987"/>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sp>
        <p:nvSpPr>
          <p:cNvPr id="43" name="TextBox 42">
            <a:extLst>
              <a:ext uri="{FF2B5EF4-FFF2-40B4-BE49-F238E27FC236}">
                <a16:creationId xmlns:a16="http://schemas.microsoft.com/office/drawing/2014/main" id="{7B5EF509-22B0-8616-7495-0F6B9286F04C}"/>
              </a:ext>
            </a:extLst>
          </p:cNvPr>
          <p:cNvSpPr txBox="1"/>
          <p:nvPr/>
        </p:nvSpPr>
        <p:spPr>
          <a:xfrm>
            <a:off x="908288" y="840882"/>
            <a:ext cx="525627" cy="369332"/>
          </a:xfrm>
          <a:prstGeom prst="rect">
            <a:avLst/>
          </a:prstGeom>
          <a:noFill/>
        </p:spPr>
        <p:txBody>
          <a:bodyPr wrap="square" rtlCol="0">
            <a:spAutoFit/>
          </a:bodyPr>
          <a:lstStyle/>
          <a:p>
            <a:r>
              <a:rPr lang="en-US" b="1" dirty="0"/>
              <a:t>1</a:t>
            </a:r>
          </a:p>
        </p:txBody>
      </p:sp>
      <p:sp>
        <p:nvSpPr>
          <p:cNvPr id="44" name="TextBox 43">
            <a:extLst>
              <a:ext uri="{FF2B5EF4-FFF2-40B4-BE49-F238E27FC236}">
                <a16:creationId xmlns:a16="http://schemas.microsoft.com/office/drawing/2014/main" id="{509AA7E2-C69E-413D-938E-B2FC1B422DEB}"/>
              </a:ext>
            </a:extLst>
          </p:cNvPr>
          <p:cNvSpPr txBox="1"/>
          <p:nvPr/>
        </p:nvSpPr>
        <p:spPr>
          <a:xfrm>
            <a:off x="796194" y="3298375"/>
            <a:ext cx="340199" cy="369332"/>
          </a:xfrm>
          <a:prstGeom prst="rect">
            <a:avLst/>
          </a:prstGeom>
          <a:noFill/>
        </p:spPr>
        <p:txBody>
          <a:bodyPr wrap="square" rtlCol="0">
            <a:spAutoFit/>
          </a:bodyPr>
          <a:lstStyle/>
          <a:p>
            <a:r>
              <a:rPr lang="en-US" b="1" dirty="0"/>
              <a:t>2</a:t>
            </a:r>
          </a:p>
        </p:txBody>
      </p:sp>
      <p:sp>
        <p:nvSpPr>
          <p:cNvPr id="45" name="TextBox 44">
            <a:extLst>
              <a:ext uri="{FF2B5EF4-FFF2-40B4-BE49-F238E27FC236}">
                <a16:creationId xmlns:a16="http://schemas.microsoft.com/office/drawing/2014/main" id="{74BC44CF-4231-EDCB-808D-150567369331}"/>
              </a:ext>
            </a:extLst>
          </p:cNvPr>
          <p:cNvSpPr txBox="1"/>
          <p:nvPr/>
        </p:nvSpPr>
        <p:spPr>
          <a:xfrm>
            <a:off x="2192101" y="429910"/>
            <a:ext cx="525626" cy="369332"/>
          </a:xfrm>
          <a:prstGeom prst="rect">
            <a:avLst/>
          </a:prstGeom>
          <a:noFill/>
        </p:spPr>
        <p:txBody>
          <a:bodyPr wrap="square" rtlCol="0">
            <a:spAutoFit/>
          </a:bodyPr>
          <a:lstStyle/>
          <a:p>
            <a:r>
              <a:rPr lang="en-US" b="1" dirty="0"/>
              <a:t>3</a:t>
            </a:r>
          </a:p>
        </p:txBody>
      </p:sp>
      <p:sp>
        <p:nvSpPr>
          <p:cNvPr id="46" name="TextBox 45">
            <a:extLst>
              <a:ext uri="{FF2B5EF4-FFF2-40B4-BE49-F238E27FC236}">
                <a16:creationId xmlns:a16="http://schemas.microsoft.com/office/drawing/2014/main" id="{85799343-4BB5-AF07-D895-74BF46CCB8FC}"/>
              </a:ext>
            </a:extLst>
          </p:cNvPr>
          <p:cNvSpPr txBox="1"/>
          <p:nvPr/>
        </p:nvSpPr>
        <p:spPr>
          <a:xfrm>
            <a:off x="1866900" y="1362954"/>
            <a:ext cx="425708" cy="369332"/>
          </a:xfrm>
          <a:prstGeom prst="rect">
            <a:avLst/>
          </a:prstGeom>
          <a:noFill/>
        </p:spPr>
        <p:txBody>
          <a:bodyPr wrap="square" rtlCol="0">
            <a:spAutoFit/>
          </a:bodyPr>
          <a:lstStyle/>
          <a:p>
            <a:r>
              <a:rPr lang="en-US" b="1" dirty="0"/>
              <a:t>4</a:t>
            </a:r>
          </a:p>
        </p:txBody>
      </p:sp>
      <p:sp>
        <p:nvSpPr>
          <p:cNvPr id="47" name="TextBox 46">
            <a:extLst>
              <a:ext uri="{FF2B5EF4-FFF2-40B4-BE49-F238E27FC236}">
                <a16:creationId xmlns:a16="http://schemas.microsoft.com/office/drawing/2014/main" id="{02C9DA5C-3ED0-D24C-1CB3-083C5B7D8B93}"/>
              </a:ext>
            </a:extLst>
          </p:cNvPr>
          <p:cNvSpPr txBox="1"/>
          <p:nvPr/>
        </p:nvSpPr>
        <p:spPr>
          <a:xfrm>
            <a:off x="3267900" y="1410711"/>
            <a:ext cx="309755" cy="369332"/>
          </a:xfrm>
          <a:prstGeom prst="rect">
            <a:avLst/>
          </a:prstGeom>
          <a:noFill/>
        </p:spPr>
        <p:txBody>
          <a:bodyPr wrap="square" rtlCol="0">
            <a:spAutoFit/>
          </a:bodyPr>
          <a:lstStyle/>
          <a:p>
            <a:r>
              <a:rPr lang="en-US" b="1" dirty="0"/>
              <a:t>5</a:t>
            </a:r>
          </a:p>
        </p:txBody>
      </p:sp>
      <p:sp>
        <p:nvSpPr>
          <p:cNvPr id="48" name="TextBox 47">
            <a:extLst>
              <a:ext uri="{FF2B5EF4-FFF2-40B4-BE49-F238E27FC236}">
                <a16:creationId xmlns:a16="http://schemas.microsoft.com/office/drawing/2014/main" id="{592CDA88-E786-4600-A31C-E01FB175C5FD}"/>
              </a:ext>
            </a:extLst>
          </p:cNvPr>
          <p:cNvSpPr txBox="1"/>
          <p:nvPr/>
        </p:nvSpPr>
        <p:spPr>
          <a:xfrm>
            <a:off x="1798472" y="2880276"/>
            <a:ext cx="468478" cy="369332"/>
          </a:xfrm>
          <a:prstGeom prst="rect">
            <a:avLst/>
          </a:prstGeom>
          <a:noFill/>
        </p:spPr>
        <p:txBody>
          <a:bodyPr wrap="square" rtlCol="0">
            <a:spAutoFit/>
          </a:bodyPr>
          <a:lstStyle/>
          <a:p>
            <a:r>
              <a:rPr lang="en-US" b="1" dirty="0"/>
              <a:t>6</a:t>
            </a:r>
          </a:p>
        </p:txBody>
      </p:sp>
      <p:sp>
        <p:nvSpPr>
          <p:cNvPr id="49" name="TextBox 48">
            <a:extLst>
              <a:ext uri="{FF2B5EF4-FFF2-40B4-BE49-F238E27FC236}">
                <a16:creationId xmlns:a16="http://schemas.microsoft.com/office/drawing/2014/main" id="{CDFF0703-CB04-936F-6277-32DAC03DAFCA}"/>
              </a:ext>
            </a:extLst>
          </p:cNvPr>
          <p:cNvSpPr txBox="1"/>
          <p:nvPr/>
        </p:nvSpPr>
        <p:spPr>
          <a:xfrm>
            <a:off x="2861794" y="2641246"/>
            <a:ext cx="247648" cy="369332"/>
          </a:xfrm>
          <a:prstGeom prst="rect">
            <a:avLst/>
          </a:prstGeom>
          <a:noFill/>
        </p:spPr>
        <p:txBody>
          <a:bodyPr wrap="square" rtlCol="0">
            <a:spAutoFit/>
          </a:bodyPr>
          <a:lstStyle/>
          <a:p>
            <a:r>
              <a:rPr lang="en-US" b="1" dirty="0"/>
              <a:t>7</a:t>
            </a:r>
          </a:p>
        </p:txBody>
      </p:sp>
      <p:sp>
        <p:nvSpPr>
          <p:cNvPr id="50" name="TextBox 49">
            <a:extLst>
              <a:ext uri="{FF2B5EF4-FFF2-40B4-BE49-F238E27FC236}">
                <a16:creationId xmlns:a16="http://schemas.microsoft.com/office/drawing/2014/main" id="{59DAFEC3-187C-7DCD-4EDA-B0EC23E6A880}"/>
              </a:ext>
            </a:extLst>
          </p:cNvPr>
          <p:cNvSpPr txBox="1"/>
          <p:nvPr/>
        </p:nvSpPr>
        <p:spPr>
          <a:xfrm>
            <a:off x="1701965" y="4302119"/>
            <a:ext cx="393629" cy="369332"/>
          </a:xfrm>
          <a:prstGeom prst="rect">
            <a:avLst/>
          </a:prstGeom>
          <a:noFill/>
        </p:spPr>
        <p:txBody>
          <a:bodyPr wrap="square" rtlCol="0">
            <a:spAutoFit/>
          </a:bodyPr>
          <a:lstStyle/>
          <a:p>
            <a:r>
              <a:rPr lang="en-US" b="1" dirty="0"/>
              <a:t>8</a:t>
            </a:r>
          </a:p>
        </p:txBody>
      </p:sp>
      <p:sp>
        <p:nvSpPr>
          <p:cNvPr id="51" name="TextBox 50">
            <a:extLst>
              <a:ext uri="{FF2B5EF4-FFF2-40B4-BE49-F238E27FC236}">
                <a16:creationId xmlns:a16="http://schemas.microsoft.com/office/drawing/2014/main" id="{A6116335-9D4D-2FD4-2FA1-D38EE5B659A3}"/>
              </a:ext>
            </a:extLst>
          </p:cNvPr>
          <p:cNvSpPr txBox="1"/>
          <p:nvPr/>
        </p:nvSpPr>
        <p:spPr>
          <a:xfrm>
            <a:off x="3837840" y="563607"/>
            <a:ext cx="335028" cy="369332"/>
          </a:xfrm>
          <a:prstGeom prst="rect">
            <a:avLst/>
          </a:prstGeom>
          <a:noFill/>
        </p:spPr>
        <p:txBody>
          <a:bodyPr wrap="square" rtlCol="0">
            <a:spAutoFit/>
          </a:bodyPr>
          <a:lstStyle/>
          <a:p>
            <a:r>
              <a:rPr lang="en-US" b="1" dirty="0"/>
              <a:t>9</a:t>
            </a:r>
          </a:p>
        </p:txBody>
      </p:sp>
      <p:sp>
        <p:nvSpPr>
          <p:cNvPr id="52" name="TextBox 51">
            <a:extLst>
              <a:ext uri="{FF2B5EF4-FFF2-40B4-BE49-F238E27FC236}">
                <a16:creationId xmlns:a16="http://schemas.microsoft.com/office/drawing/2014/main" id="{F6196B09-2AE0-BAE4-0AC1-1D256E985D45}"/>
              </a:ext>
            </a:extLst>
          </p:cNvPr>
          <p:cNvSpPr txBox="1"/>
          <p:nvPr/>
        </p:nvSpPr>
        <p:spPr>
          <a:xfrm>
            <a:off x="4578088" y="320505"/>
            <a:ext cx="610383" cy="369332"/>
          </a:xfrm>
          <a:prstGeom prst="rect">
            <a:avLst/>
          </a:prstGeom>
          <a:noFill/>
        </p:spPr>
        <p:txBody>
          <a:bodyPr wrap="square" rtlCol="0">
            <a:spAutoFit/>
          </a:bodyPr>
          <a:lstStyle/>
          <a:p>
            <a:r>
              <a:rPr lang="en-US" b="1" dirty="0">
                <a:highlight>
                  <a:srgbClr val="00FF00"/>
                </a:highlight>
              </a:rPr>
              <a:t>10</a:t>
            </a:r>
          </a:p>
        </p:txBody>
      </p:sp>
    </p:spTree>
    <p:extLst>
      <p:ext uri="{BB962C8B-B14F-4D97-AF65-F5344CB8AC3E}">
        <p14:creationId xmlns:p14="http://schemas.microsoft.com/office/powerpoint/2010/main" val="290088259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mediacall" presetSubtype="0" fill="hold" nodeType="clickEffect">
                                  <p:stCondLst>
                                    <p:cond delay="0"/>
                                  </p:stCondLst>
                                  <p:childTnLst>
                                    <p:cmd type="call" cmd="playFrom(0.0)">
                                      <p:cBhvr>
                                        <p:cTn id="6" dur="15834" fill="hold"/>
                                        <p:tgtEl>
                                          <p:spTgt spid="12"/>
                                        </p:tgtEl>
                                      </p:cBhvr>
                                    </p:cmd>
                                  </p:childTnLst>
                                </p:cTn>
                              </p:par>
                            </p:childTnLst>
                          </p:cTn>
                        </p:par>
                      </p:childTnLst>
                    </p:cTn>
                  </p:par>
                </p:childTnLst>
              </p:cTn>
              <p:prevCondLst>
                <p:cond evt="onPrev" delay="0">
                  <p:tgtEl>
                    <p:sldTgt/>
                  </p:tgtEl>
                </p:cond>
              </p:prevCondLst>
              <p:nextCondLst>
                <p:cond evt="onNext" delay="0">
                  <p:tgtEl>
                    <p:sldTgt/>
                  </p:tgtEl>
                </p:cond>
              </p:nextCondLst>
            </p:seq>
            <p:video>
              <p:cMediaNode vol="80000">
                <p:cTn id="7" fill="hold" display="0">
                  <p:stCondLst>
                    <p:cond delay="indefinite"/>
                  </p:stCondLst>
                </p:cTn>
                <p:tgtEl>
                  <p:spTgt spid="12"/>
                </p:tgtEl>
              </p:cMediaNode>
            </p:video>
            <p:seq concurrent="1" nextAc="seek">
              <p:cTn id="8" restart="whenNotActive" fill="hold" evtFilter="cancelBubble" nodeType="interactiveSeq">
                <p:stCondLst>
                  <p:cond evt="onClick" delay="0">
                    <p:tgtEl>
                      <p:spTgt spid="12"/>
                    </p:tgtEl>
                  </p:cond>
                </p:stCondLst>
                <p:endSync evt="end" delay="0">
                  <p:rtn val="all"/>
                </p:endSync>
                <p:childTnLst>
                  <p:par>
                    <p:cTn id="9" fill="hold">
                      <p:stCondLst>
                        <p:cond delay="0"/>
                      </p:stCondLst>
                      <p:childTnLst>
                        <p:par>
                          <p:cTn id="10" fill="hold">
                            <p:stCondLst>
                              <p:cond delay="0"/>
                            </p:stCondLst>
                            <p:childTnLst>
                              <p:par>
                                <p:cTn id="11" presetID="2" presetClass="mediacall" presetSubtype="0" fill="hold" nodeType="clickEffect">
                                  <p:stCondLst>
                                    <p:cond delay="0"/>
                                  </p:stCondLst>
                                  <p:childTnLst>
                                    <p:cmd type="call" cmd="togglePause">
                                      <p:cBhvr>
                                        <p:cTn id="12" dur="1" fill="hold"/>
                                        <p:tgtEl>
                                          <p:spTgt spid="12"/>
                                        </p:tgtEl>
                                      </p:cBhvr>
                                    </p:cmd>
                                  </p:childTnLst>
                                </p:cTn>
                              </p:par>
                            </p:childTnLst>
                          </p:cTn>
                        </p:par>
                      </p:childTnLst>
                    </p:cTn>
                  </p:par>
                </p:childTnLst>
              </p:cTn>
              <p:nextCondLst>
                <p:cond evt="onClick" delay="0">
                  <p:tgtEl>
                    <p:spTgt spid="12"/>
                  </p:tgtEl>
                </p:cond>
              </p:nextCondLst>
            </p:seq>
          </p:childTnLst>
        </p:cTn>
      </p:par>
    </p:tnLst>
  </p:timing>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977CC1BD-BD48-9409-C316-9612F0D13172}"/>
              </a:ext>
            </a:extLst>
          </p:cNvPr>
          <p:cNvPicPr>
            <a:picLocks noChangeAspect="1"/>
          </p:cNvPicPr>
          <p:nvPr/>
        </p:nvPicPr>
        <p:blipFill>
          <a:blip r:embed="rId4"/>
          <a:stretch>
            <a:fillRect/>
          </a:stretch>
        </p:blipFill>
        <p:spPr>
          <a:xfrm>
            <a:off x="523524" y="542594"/>
            <a:ext cx="5029902" cy="4744112"/>
          </a:xfrm>
          <a:prstGeom prst="rect">
            <a:avLst/>
          </a:prstGeom>
        </p:spPr>
      </p:pic>
      <p:sp>
        <p:nvSpPr>
          <p:cNvPr id="6" name="TextBox 5">
            <a:extLst>
              <a:ext uri="{FF2B5EF4-FFF2-40B4-BE49-F238E27FC236}">
                <a16:creationId xmlns:a16="http://schemas.microsoft.com/office/drawing/2014/main" id="{0C762774-1A3E-B178-1164-BC4CC1E26644}"/>
              </a:ext>
            </a:extLst>
          </p:cNvPr>
          <p:cNvSpPr txBox="1"/>
          <p:nvPr/>
        </p:nvSpPr>
        <p:spPr>
          <a:xfrm>
            <a:off x="103038" y="5631665"/>
            <a:ext cx="5666942" cy="1200329"/>
          </a:xfrm>
          <a:prstGeom prst="rect">
            <a:avLst/>
          </a:prstGeom>
          <a:noFill/>
        </p:spPr>
        <p:txBody>
          <a:bodyPr wrap="square" numCol="3">
            <a:spAutoFit/>
          </a:bodyPr>
          <a:lstStyle/>
          <a:p>
            <a:r>
              <a:rPr lang="en-US" sz="2400" dirty="0"/>
              <a:t>Kor: </a:t>
            </a:r>
            <a:r>
              <a:rPr lang="en-US" sz="2400" b="1" dirty="0" err="1"/>
              <a:t>mong</a:t>
            </a:r>
            <a:endParaRPr lang="en-US" sz="2400" b="1" dirty="0"/>
          </a:p>
          <a:p>
            <a:r>
              <a:rPr lang="en-US" sz="2400" dirty="0"/>
              <a:t>Jap: </a:t>
            </a:r>
            <a:r>
              <a:rPr lang="en-US" sz="2400" b="1" dirty="0"/>
              <a:t>mu</a:t>
            </a:r>
          </a:p>
          <a:p>
            <a:endParaRPr lang="en-US" sz="2400" dirty="0"/>
          </a:p>
          <a:p>
            <a:r>
              <a:rPr lang="en-US" sz="2400" dirty="0"/>
              <a:t>Viet: </a:t>
            </a:r>
            <a:r>
              <a:rPr lang="en-US" sz="2400" b="1" dirty="0">
                <a:latin typeface="Aptos" panose="020B0004020202020204" pitchFamily="34" charset="0"/>
              </a:rPr>
              <a:t>mộng</a:t>
            </a:r>
            <a:r>
              <a:rPr lang="vi-VN" sz="2400" b="1" dirty="0">
                <a:latin typeface="Aptos" panose="020B0004020202020204" pitchFamily="34" charset="0"/>
              </a:rPr>
              <a:t>  </a:t>
            </a:r>
            <a:endParaRPr lang="en-US" sz="2400" b="1" dirty="0">
              <a:latin typeface="Aptos" panose="020B0004020202020204" pitchFamily="34" charset="0"/>
            </a:endParaRPr>
          </a:p>
          <a:p>
            <a:r>
              <a:rPr lang="en-US" sz="2400" dirty="0"/>
              <a:t>Man: </a:t>
            </a:r>
            <a:r>
              <a:rPr lang="en-US" sz="2400" b="1" dirty="0">
                <a:ea typeface="DengXian" panose="02010600030101010101" pitchFamily="2" charset="-122"/>
              </a:rPr>
              <a:t>mèng</a:t>
            </a:r>
            <a:endParaRPr lang="en-US" sz="2400" dirty="0"/>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24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      </a:t>
            </a:r>
            <a:endParaRPr kumimoji="0" lang="en-US" altLang="zh-TW" sz="24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24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 顚 倒 </a:t>
            </a:r>
            <a:r>
              <a:rPr kumimoji="0" lang="zh-TW" altLang="en-US" sz="2400" b="1" i="0" u="none" strike="noStrike" kern="1200" cap="none" spc="0" normalizeH="0" baseline="0" noProof="0" dirty="0">
                <a:ln>
                  <a:noFill/>
                </a:ln>
                <a:solidFill>
                  <a:prstClr val="black"/>
                </a:solidFill>
                <a:effectLst/>
                <a:highlight>
                  <a:srgbClr val="00FF00"/>
                </a:highlight>
                <a:uLnTx/>
                <a:uFillTx/>
                <a:latin typeface="DengXian" panose="02010600030101010101" pitchFamily="2" charset="-122"/>
                <a:ea typeface="DengXian" panose="02010600030101010101" pitchFamily="2" charset="-122"/>
                <a:cs typeface="+mn-cs"/>
              </a:rPr>
              <a:t>夢</a:t>
            </a:r>
            <a:r>
              <a:rPr kumimoji="0" lang="zh-TW" altLang="en-US" sz="24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 想 </a:t>
            </a:r>
            <a:endParaRPr kumimoji="0" lang="en-US" altLang="zh-TW" sz="24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altLang="zh-TW" sz="1400" b="1" dirty="0">
                <a:solidFill>
                  <a:prstClr val="black"/>
                </a:solidFill>
                <a:latin typeface="DengXian" panose="02010600030101010101" pitchFamily="2" charset="-122"/>
                <a:ea typeface="DengXian" panose="02010600030101010101" pitchFamily="2" charset="-122"/>
              </a:rPr>
              <a:t>jeon-do-</a:t>
            </a:r>
            <a:r>
              <a:rPr lang="en-US" altLang="zh-TW" sz="1400" b="1" dirty="0" err="1">
                <a:solidFill>
                  <a:prstClr val="black"/>
                </a:solidFill>
                <a:highlight>
                  <a:srgbClr val="00FF00"/>
                </a:highlight>
                <a:latin typeface="DengXian" panose="02010600030101010101" pitchFamily="2" charset="-122"/>
                <a:ea typeface="DengXian" panose="02010600030101010101" pitchFamily="2" charset="-122"/>
              </a:rPr>
              <a:t>mong</a:t>
            </a:r>
            <a:r>
              <a:rPr lang="en-US" altLang="zh-TW" sz="1400" b="1" dirty="0">
                <a:solidFill>
                  <a:prstClr val="black"/>
                </a:solidFill>
                <a:latin typeface="DengXian" panose="02010600030101010101" pitchFamily="2" charset="-122"/>
                <a:ea typeface="DengXian" panose="02010600030101010101" pitchFamily="2" charset="-122"/>
              </a:rPr>
              <a:t>-sang</a:t>
            </a:r>
          </a:p>
          <a:p>
            <a:pPr marL="0" marR="0" lvl="0" indent="0" algn="l" defTabSz="914400" rtl="0" eaLnBrk="1" fontAlgn="auto" latinLnBrk="0" hangingPunct="1">
              <a:lnSpc>
                <a:spcPct val="100000"/>
              </a:lnSpc>
              <a:spcBef>
                <a:spcPts val="0"/>
              </a:spcBef>
              <a:spcAft>
                <a:spcPts val="0"/>
              </a:spcAft>
              <a:buClrTx/>
              <a:buSzTx/>
              <a:buFontTx/>
              <a:buNone/>
              <a:tabLst/>
              <a:defRPr/>
            </a:pPr>
            <a:r>
              <a:rPr lang="en-US" altLang="zh-TW" sz="1400" b="1" dirty="0">
                <a:solidFill>
                  <a:prstClr val="black"/>
                </a:solidFill>
                <a:latin typeface="DengXian" panose="02010600030101010101" pitchFamily="2" charset="-122"/>
                <a:ea typeface="DengXian" panose="02010600030101010101" pitchFamily="2" charset="-122"/>
              </a:rPr>
              <a:t>  perverted views</a:t>
            </a:r>
          </a:p>
        </p:txBody>
      </p:sp>
      <p:sp>
        <p:nvSpPr>
          <p:cNvPr id="7" name="TextBox 6">
            <a:extLst>
              <a:ext uri="{FF2B5EF4-FFF2-40B4-BE49-F238E27FC236}">
                <a16:creationId xmlns:a16="http://schemas.microsoft.com/office/drawing/2014/main" id="{26AE098D-D536-AF05-06F6-9BFAF3B08298}"/>
              </a:ext>
            </a:extLst>
          </p:cNvPr>
          <p:cNvSpPr txBox="1"/>
          <p:nvPr/>
        </p:nvSpPr>
        <p:spPr>
          <a:xfrm>
            <a:off x="7617124" y="135839"/>
            <a:ext cx="4193615" cy="369332"/>
          </a:xfrm>
          <a:prstGeom prst="rect">
            <a:avLst/>
          </a:prstGeom>
          <a:noFill/>
        </p:spPr>
        <p:txBody>
          <a:bodyPr wrap="square" rtlCol="0">
            <a:spAutoFit/>
          </a:bodyPr>
          <a:lstStyle/>
          <a:p>
            <a:r>
              <a:rPr lang="zh-TW" altLang="en-US" b="1" dirty="0">
                <a:latin typeface="DengXian" panose="02010600030101010101" pitchFamily="2" charset="-122"/>
                <a:ea typeface="DengXian" panose="02010600030101010101" pitchFamily="2" charset="-122"/>
              </a:rPr>
              <a:t>遠 離 顚 倒 </a:t>
            </a:r>
            <a:r>
              <a:rPr lang="zh-TW" altLang="en-US" b="1" dirty="0">
                <a:highlight>
                  <a:srgbClr val="00FFFF"/>
                </a:highlight>
                <a:latin typeface="DengXian" panose="02010600030101010101" pitchFamily="2" charset="-122"/>
                <a:ea typeface="DengXian" panose="02010600030101010101" pitchFamily="2" charset="-122"/>
              </a:rPr>
              <a:t>夢</a:t>
            </a:r>
            <a:r>
              <a:rPr lang="zh-TW" altLang="en-US" b="1" dirty="0">
                <a:latin typeface="DengXian" panose="02010600030101010101" pitchFamily="2" charset="-122"/>
                <a:ea typeface="DengXian" panose="02010600030101010101" pitchFamily="2" charset="-122"/>
              </a:rPr>
              <a:t> 想 究 竟 涅 槃       </a:t>
            </a:r>
            <a:r>
              <a:rPr lang="en-US" altLang="zh-TW" b="1" dirty="0">
                <a:solidFill>
                  <a:srgbClr val="FF0000"/>
                </a:solidFill>
                <a:latin typeface="DengXian" panose="02010600030101010101" pitchFamily="2" charset="-122"/>
                <a:ea typeface="DengXian" panose="02010600030101010101" pitchFamily="2" charset="-122"/>
              </a:rPr>
              <a:t>20</a:t>
            </a:r>
            <a:endParaRPr lang="en-US" b="1" dirty="0">
              <a:solidFill>
                <a:srgbClr val="FF0000"/>
              </a:solidFill>
              <a:ea typeface="DengXian" panose="02010600030101010101" pitchFamily="2" charset="-122"/>
            </a:endParaRPr>
          </a:p>
        </p:txBody>
      </p:sp>
      <p:sp>
        <p:nvSpPr>
          <p:cNvPr id="8" name="Rectangle 7">
            <a:extLst>
              <a:ext uri="{FF2B5EF4-FFF2-40B4-BE49-F238E27FC236}">
                <a16:creationId xmlns:a16="http://schemas.microsoft.com/office/drawing/2014/main" id="{2B934649-78D1-165B-44DA-C3625AAB5DDA}"/>
              </a:ext>
            </a:extLst>
          </p:cNvPr>
          <p:cNvSpPr/>
          <p:nvPr/>
        </p:nvSpPr>
        <p:spPr>
          <a:xfrm>
            <a:off x="7407348" y="135839"/>
            <a:ext cx="4193615" cy="338339"/>
          </a:xfrm>
          <a:prstGeom prst="rect">
            <a:avLst/>
          </a:prstGeom>
          <a:no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a:extLst>
              <a:ext uri="{FF2B5EF4-FFF2-40B4-BE49-F238E27FC236}">
                <a16:creationId xmlns:a16="http://schemas.microsoft.com/office/drawing/2014/main" id="{C599ADB1-DC47-4C60-A2A5-D5FEFA1D364C}"/>
              </a:ext>
            </a:extLst>
          </p:cNvPr>
          <p:cNvSpPr/>
          <p:nvPr/>
        </p:nvSpPr>
        <p:spPr>
          <a:xfrm>
            <a:off x="103038" y="5631665"/>
            <a:ext cx="5666942" cy="853441"/>
          </a:xfrm>
          <a:prstGeom prst="rect">
            <a:avLst/>
          </a:prstGeom>
          <a:noFill/>
          <a:ln w="5715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Oval 9">
            <a:extLst>
              <a:ext uri="{FF2B5EF4-FFF2-40B4-BE49-F238E27FC236}">
                <a16:creationId xmlns:a16="http://schemas.microsoft.com/office/drawing/2014/main" id="{989646BD-8E4F-3F44-FA46-FBF85F55EB92}"/>
              </a:ext>
            </a:extLst>
          </p:cNvPr>
          <p:cNvSpPr/>
          <p:nvPr/>
        </p:nvSpPr>
        <p:spPr>
          <a:xfrm>
            <a:off x="5488052" y="562791"/>
            <a:ext cx="771625" cy="771625"/>
          </a:xfrm>
          <a:prstGeom prst="ellipse">
            <a:avLst/>
          </a:prstGeom>
          <a:solidFill>
            <a:srgbClr val="FFFF00"/>
          </a:solidFill>
          <a:ln w="38100">
            <a:solidFill>
              <a:srgbClr val="7030A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extBox 10">
            <a:extLst>
              <a:ext uri="{FF2B5EF4-FFF2-40B4-BE49-F238E27FC236}">
                <a16:creationId xmlns:a16="http://schemas.microsoft.com/office/drawing/2014/main" id="{53670746-2639-F772-DBB2-4AC2894D595D}"/>
              </a:ext>
            </a:extLst>
          </p:cNvPr>
          <p:cNvSpPr txBox="1"/>
          <p:nvPr/>
        </p:nvSpPr>
        <p:spPr>
          <a:xfrm>
            <a:off x="5594354" y="686994"/>
            <a:ext cx="601347" cy="523220"/>
          </a:xfrm>
          <a:prstGeom prst="rect">
            <a:avLst/>
          </a:prstGeom>
          <a:noFill/>
        </p:spPr>
        <p:txBody>
          <a:bodyPr wrap="square" rtlCol="0">
            <a:spAutoFit/>
          </a:bodyPr>
          <a:lstStyle/>
          <a:p>
            <a:r>
              <a:rPr lang="en-US" sz="2800" b="1" dirty="0"/>
              <a:t>91</a:t>
            </a:r>
          </a:p>
        </p:txBody>
      </p:sp>
      <p:sp>
        <p:nvSpPr>
          <p:cNvPr id="12" name="TextBox 11">
            <a:extLst>
              <a:ext uri="{FF2B5EF4-FFF2-40B4-BE49-F238E27FC236}">
                <a16:creationId xmlns:a16="http://schemas.microsoft.com/office/drawing/2014/main" id="{3C49DBC3-202F-59E1-16F2-9E5318707014}"/>
              </a:ext>
            </a:extLst>
          </p:cNvPr>
          <p:cNvSpPr txBox="1"/>
          <p:nvPr/>
        </p:nvSpPr>
        <p:spPr>
          <a:xfrm>
            <a:off x="5980900" y="5586230"/>
            <a:ext cx="6108062" cy="1169551"/>
          </a:xfrm>
          <a:prstGeom prst="rect">
            <a:avLst/>
          </a:prstGeom>
          <a:noFill/>
        </p:spPr>
        <p:txBody>
          <a:bodyPr wrap="square" numCol="3">
            <a:spAutoFit/>
          </a:bodyPr>
          <a:lstStyle/>
          <a:p>
            <a:r>
              <a:rPr lang="en-US" altLang="ja-JP" sz="1400" dirty="0">
                <a:ea typeface="DengXian" panose="02010600030101010101" pitchFamily="2" charset="-122"/>
              </a:rPr>
              <a:t>• </a:t>
            </a:r>
            <a:r>
              <a:rPr lang="en-US" altLang="zh-TW" sz="1400" dirty="0"/>
              <a:t>Hanja: </a:t>
            </a:r>
            <a:r>
              <a:rPr lang="zh-TW" altLang="en-US" sz="1400" b="1" dirty="0">
                <a:ea typeface="DengXian" panose="02010600030101010101" pitchFamily="2" charset="-122"/>
              </a:rPr>
              <a:t>  </a:t>
            </a:r>
            <a:r>
              <a:rPr lang="zh-TW" altLang="en-US" sz="1400" dirty="0">
                <a:ea typeface="DengXian" panose="02010600030101010101" pitchFamily="2" charset="-122"/>
              </a:rPr>
              <a:t>夢       </a:t>
            </a:r>
            <a:endParaRPr lang="en-US" altLang="zh-TW" sz="1400" dirty="0">
              <a:ea typeface="DengXian" panose="02010600030101010101" pitchFamily="2" charset="-122"/>
            </a:endParaRPr>
          </a:p>
          <a:p>
            <a:r>
              <a:rPr lang="en-US" altLang="zh-TW" sz="1400" dirty="0">
                <a:ea typeface="DengXian" panose="02010600030101010101" pitchFamily="2" charset="-122"/>
              </a:rPr>
              <a:t>• Korean: </a:t>
            </a:r>
            <a:r>
              <a:rPr lang="en-US" altLang="zh-TW" sz="1400" dirty="0" err="1">
                <a:ea typeface="DengXian" panose="02010600030101010101" pitchFamily="2" charset="-122"/>
              </a:rPr>
              <a:t>mong</a:t>
            </a:r>
            <a:r>
              <a:rPr lang="en-US" altLang="zh-TW" sz="1400" dirty="0">
                <a:ea typeface="DengXian" panose="02010600030101010101" pitchFamily="2" charset="-122"/>
              </a:rPr>
              <a:t> (</a:t>
            </a:r>
            <a:r>
              <a:rPr lang="ko-KR" altLang="en-US" sz="1400" dirty="0">
                <a:ea typeface="DengXian" panose="02010600030101010101" pitchFamily="2" charset="-122"/>
              </a:rPr>
              <a:t>몽</a:t>
            </a:r>
            <a:r>
              <a:rPr lang="en-US" altLang="ko-KR" sz="1400" dirty="0">
                <a:ea typeface="DengXian" panose="02010600030101010101" pitchFamily="2" charset="-122"/>
              </a:rPr>
              <a:t>)       </a:t>
            </a:r>
          </a:p>
          <a:p>
            <a:r>
              <a:rPr lang="en-US" altLang="ko-KR" sz="1400" dirty="0">
                <a:ea typeface="DengXian" panose="02010600030101010101" pitchFamily="2" charset="-122"/>
              </a:rPr>
              <a:t>• </a:t>
            </a:r>
            <a:r>
              <a:rPr lang="en-US" altLang="zh-TW" sz="1400" dirty="0">
                <a:ea typeface="DengXian" panose="02010600030101010101" pitchFamily="2" charset="-122"/>
              </a:rPr>
              <a:t>strokes: 12, 13      </a:t>
            </a:r>
          </a:p>
          <a:p>
            <a:r>
              <a:rPr lang="en-US" altLang="zh-TW" sz="1400" dirty="0">
                <a:ea typeface="DengXian" panose="02010600030101010101" pitchFamily="2" charset="-122"/>
              </a:rPr>
              <a:t>• radical: 36+10 (</a:t>
            </a:r>
            <a:r>
              <a:rPr lang="zh-TW" altLang="en-US" sz="1400" dirty="0">
                <a:ea typeface="DengXian" panose="02010600030101010101" pitchFamily="2" charset="-122"/>
              </a:rPr>
              <a:t>夕</a:t>
            </a:r>
            <a:r>
              <a:rPr lang="en-US" altLang="zh-TW" sz="1400" dirty="0">
                <a:ea typeface="DengXian" panose="02010600030101010101" pitchFamily="2" charset="-122"/>
              </a:rPr>
              <a:t>)</a:t>
            </a:r>
          </a:p>
          <a:p>
            <a:r>
              <a:rPr lang="en-US" altLang="zh-TW" sz="1400" dirty="0">
                <a:ea typeface="DengXian" panose="02010600030101010101" pitchFamily="2" charset="-122"/>
              </a:rPr>
              <a:t>• Japanese: mu, </a:t>
            </a:r>
            <a:r>
              <a:rPr lang="ja-JP" altLang="en-US" sz="1400" dirty="0">
                <a:ea typeface="DengXian" panose="02010600030101010101" pitchFamily="2" charset="-122"/>
              </a:rPr>
              <a:t>む </a:t>
            </a:r>
            <a:endParaRPr lang="en-US" altLang="ja-JP" sz="1400" dirty="0">
              <a:ea typeface="DengXian" panose="02010600030101010101" pitchFamily="2" charset="-122"/>
            </a:endParaRPr>
          </a:p>
          <a:p>
            <a:r>
              <a:rPr lang="en-US" altLang="ja-JP" sz="1400" dirty="0">
                <a:ea typeface="DengXian" panose="02010600030101010101" pitchFamily="2" charset="-122"/>
              </a:rPr>
              <a:t>(</a:t>
            </a:r>
            <a:r>
              <a:rPr lang="en-US" altLang="zh-TW" sz="1400" dirty="0" err="1">
                <a:ea typeface="DengXian" panose="02010600030101010101" pitchFamily="2" charset="-122"/>
              </a:rPr>
              <a:t>kun</a:t>
            </a:r>
            <a:r>
              <a:rPr lang="en-US" altLang="zh-TW" sz="1400" dirty="0">
                <a:ea typeface="DengXian" panose="02010600030101010101" pitchFamily="2" charset="-122"/>
              </a:rPr>
              <a:t>: </a:t>
            </a:r>
            <a:r>
              <a:rPr lang="en-US" altLang="zh-TW" sz="1400" dirty="0" err="1">
                <a:ea typeface="DengXian" panose="02010600030101010101" pitchFamily="2" charset="-122"/>
              </a:rPr>
              <a:t>yume</a:t>
            </a:r>
            <a:r>
              <a:rPr lang="en-US" altLang="zh-TW" sz="1400" dirty="0">
                <a:ea typeface="DengXian" panose="02010600030101010101" pitchFamily="2" charset="-122"/>
              </a:rPr>
              <a:t>, </a:t>
            </a:r>
            <a:r>
              <a:rPr lang="ja-JP" altLang="en-US" sz="1400" dirty="0">
                <a:ea typeface="DengXian" panose="02010600030101010101" pitchFamily="2" charset="-122"/>
              </a:rPr>
              <a:t>ゆめ</a:t>
            </a:r>
            <a:r>
              <a:rPr lang="en-US" altLang="ja-JP" sz="1400" dirty="0">
                <a:ea typeface="DengXian" panose="02010600030101010101" pitchFamily="2" charset="-122"/>
              </a:rPr>
              <a:t>)     </a:t>
            </a:r>
          </a:p>
          <a:p>
            <a:r>
              <a:rPr lang="en-US" altLang="ja-JP" sz="1400" dirty="0">
                <a:ea typeface="DengXian" panose="02010600030101010101" pitchFamily="2" charset="-122"/>
              </a:rPr>
              <a:t>• </a:t>
            </a:r>
            <a:r>
              <a:rPr lang="en-US" altLang="zh-TW" sz="1400" dirty="0">
                <a:ea typeface="DengXian" panose="02010600030101010101" pitchFamily="2" charset="-122"/>
              </a:rPr>
              <a:t>JLPT: N3</a:t>
            </a:r>
          </a:p>
          <a:p>
            <a:r>
              <a:rPr lang="en-US" altLang="zh-TW" sz="1400" dirty="0">
                <a:ea typeface="DengXian" panose="02010600030101010101" pitchFamily="2" charset="-122"/>
              </a:rPr>
              <a:t>• meaning: dream</a:t>
            </a:r>
          </a:p>
          <a:p>
            <a:r>
              <a:rPr lang="en-US" altLang="zh-TW" sz="1400" dirty="0">
                <a:ea typeface="DengXian" panose="02010600030101010101" pitchFamily="2" charset="-122"/>
              </a:rPr>
              <a:t>• pinyin: mèng</a:t>
            </a:r>
          </a:p>
          <a:p>
            <a:r>
              <a:rPr lang="en-US" altLang="zh-TW" sz="1400" dirty="0">
                <a:ea typeface="DengXian" panose="02010600030101010101" pitchFamily="2" charset="-122"/>
              </a:rPr>
              <a:t>• 2 location(s): </a:t>
            </a:r>
            <a:r>
              <a:rPr lang="en-US" altLang="zh-TW" sz="1400" dirty="0" err="1">
                <a:ea typeface="DengXian" panose="02010600030101010101" pitchFamily="2" charset="-122"/>
              </a:rPr>
              <a:t>TenOx</a:t>
            </a:r>
            <a:r>
              <a:rPr lang="en-US" altLang="zh-TW" sz="1400" dirty="0">
                <a:ea typeface="DengXian" panose="02010600030101010101" pitchFamily="2" charset="-122"/>
              </a:rPr>
              <a:t>, </a:t>
            </a:r>
            <a:r>
              <a:rPr lang="en-US" altLang="zh-TW" sz="1400" dirty="0" err="1">
                <a:ea typeface="DengXian" panose="02010600030101010101" pitchFamily="2" charset="-122"/>
              </a:rPr>
              <a:t>XuanZang</a:t>
            </a:r>
            <a:endParaRPr lang="en-US" altLang="zh-TW" sz="1400" dirty="0">
              <a:ea typeface="DengXian" panose="02010600030101010101" pitchFamily="2" charset="-122"/>
            </a:endParaRPr>
          </a:p>
          <a:p>
            <a:r>
              <a:rPr lang="en-US" altLang="zh-TW" sz="1400" dirty="0">
                <a:ea typeface="DengXian" panose="02010600030101010101" pitchFamily="2" charset="-122"/>
              </a:rPr>
              <a:t>• comp</a:t>
            </a:r>
            <a:r>
              <a:rPr lang="en-US" altLang="zh-TW" sz="1400" dirty="0">
                <a:ea typeface="DengXian" panose="02010600030101010101"/>
              </a:rPr>
              <a:t>: </a:t>
            </a:r>
            <a:r>
              <a:rPr lang="zh-TW" altLang="en-US" sz="1400" dirty="0">
                <a:ea typeface="DengXian" panose="02010600030101010101" pitchFamily="2" charset="-122"/>
              </a:rPr>
              <a:t>艹 </a:t>
            </a:r>
            <a:r>
              <a:rPr lang="en-US" altLang="zh-TW" sz="1400" dirty="0">
                <a:ea typeface="DengXian" panose="02010600030101010101" pitchFamily="2" charset="-122"/>
              </a:rPr>
              <a:t>+ </a:t>
            </a:r>
            <a:r>
              <a:rPr lang="zh-TW" altLang="en-US" sz="1400" dirty="0">
                <a:ea typeface="DengXian" panose="02010600030101010101" pitchFamily="2" charset="-122"/>
              </a:rPr>
              <a:t>罒 </a:t>
            </a:r>
            <a:r>
              <a:rPr lang="en-US" altLang="zh-TW" sz="1400" dirty="0">
                <a:ea typeface="DengXian" panose="02010600030101010101" pitchFamily="2" charset="-122"/>
              </a:rPr>
              <a:t>+ </a:t>
            </a:r>
            <a:r>
              <a:rPr lang="zh-TW" altLang="en-US" sz="1400" dirty="0">
                <a:ea typeface="DengXian" panose="02010600030101010101" pitchFamily="2" charset="-122"/>
              </a:rPr>
              <a:t>冖 </a:t>
            </a:r>
            <a:r>
              <a:rPr lang="en-US" altLang="zh-TW" sz="1400" dirty="0">
                <a:ea typeface="DengXian" panose="02010600030101010101" pitchFamily="2" charset="-122"/>
              </a:rPr>
              <a:t>+ </a:t>
            </a:r>
            <a:r>
              <a:rPr lang="zh-TW" altLang="en-US" sz="1400" dirty="0">
                <a:ea typeface="DengXian" panose="02010600030101010101" pitchFamily="2" charset="-122"/>
              </a:rPr>
              <a:t>夕</a:t>
            </a:r>
            <a:endParaRPr lang="en-US" altLang="zh-TW" sz="1400" dirty="0">
              <a:ea typeface="DengXian" panose="02010600030101010101" pitchFamily="2" charset="-122"/>
            </a:endParaRPr>
          </a:p>
          <a:p>
            <a:endParaRPr lang="en-US" sz="1400" dirty="0">
              <a:ea typeface="DengXian" panose="02010600030101010101" pitchFamily="2" charset="-122"/>
            </a:endParaRPr>
          </a:p>
        </p:txBody>
      </p:sp>
      <p:sp>
        <p:nvSpPr>
          <p:cNvPr id="13" name="Rectangle 12">
            <a:extLst>
              <a:ext uri="{FF2B5EF4-FFF2-40B4-BE49-F238E27FC236}">
                <a16:creationId xmlns:a16="http://schemas.microsoft.com/office/drawing/2014/main" id="{0BB8A229-7EE7-DFD3-D1A7-6193C95A9E65}"/>
              </a:ext>
            </a:extLst>
          </p:cNvPr>
          <p:cNvSpPr/>
          <p:nvPr/>
        </p:nvSpPr>
        <p:spPr>
          <a:xfrm>
            <a:off x="5980901" y="5573826"/>
            <a:ext cx="6108062" cy="1220513"/>
          </a:xfrm>
          <a:prstGeom prst="rect">
            <a:avLst/>
          </a:prstGeom>
          <a:no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4" name="2024_11_14_142120">
            <a:hlinkClick r:id="" action="ppaction://media"/>
            <a:extLst>
              <a:ext uri="{FF2B5EF4-FFF2-40B4-BE49-F238E27FC236}">
                <a16:creationId xmlns:a16="http://schemas.microsoft.com/office/drawing/2014/main" id="{951EDE11-0974-1425-E54B-443DEEF0B37C}"/>
              </a:ext>
            </a:extLst>
          </p:cNvPr>
          <p:cNvPicPr>
            <a:picLocks noChangeAspect="1"/>
          </p:cNvPicPr>
          <p:nvPr>
            <a:videoFile r:link="rId2"/>
            <p:extLst>
              <p:ext uri="{DAA4B4D4-6D71-4841-9C94-3DE7FCFB9230}">
                <p14:media xmlns:p14="http://schemas.microsoft.com/office/powerpoint/2010/main" r:embed="rId1"/>
              </p:ext>
            </p:extLst>
          </p:nvPr>
        </p:nvPicPr>
        <p:blipFill>
          <a:blip r:embed="rId5"/>
          <a:stretch>
            <a:fillRect/>
          </a:stretch>
        </p:blipFill>
        <p:spPr>
          <a:xfrm>
            <a:off x="6746054" y="562791"/>
            <a:ext cx="4922422" cy="4922422"/>
          </a:xfrm>
          <a:prstGeom prst="rect">
            <a:avLst/>
          </a:prstGeom>
        </p:spPr>
      </p:pic>
      <p:cxnSp>
        <p:nvCxnSpPr>
          <p:cNvPr id="16" name="Straight Arrow Connector 15">
            <a:extLst>
              <a:ext uri="{FF2B5EF4-FFF2-40B4-BE49-F238E27FC236}">
                <a16:creationId xmlns:a16="http://schemas.microsoft.com/office/drawing/2014/main" id="{4CD661E5-FA3F-BA79-2078-F85822AB0F49}"/>
              </a:ext>
            </a:extLst>
          </p:cNvPr>
          <p:cNvCxnSpPr/>
          <p:nvPr/>
        </p:nvCxnSpPr>
        <p:spPr>
          <a:xfrm>
            <a:off x="857250" y="1133475"/>
            <a:ext cx="4181475" cy="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18" name="Straight Arrow Connector 17">
            <a:extLst>
              <a:ext uri="{FF2B5EF4-FFF2-40B4-BE49-F238E27FC236}">
                <a16:creationId xmlns:a16="http://schemas.microsoft.com/office/drawing/2014/main" id="{080069B4-B997-3537-9B2B-C87A207D0157}"/>
              </a:ext>
            </a:extLst>
          </p:cNvPr>
          <p:cNvCxnSpPr/>
          <p:nvPr/>
        </p:nvCxnSpPr>
        <p:spPr>
          <a:xfrm>
            <a:off x="2362200" y="790575"/>
            <a:ext cx="0" cy="657225"/>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20" name="Straight Arrow Connector 19">
            <a:extLst>
              <a:ext uri="{FF2B5EF4-FFF2-40B4-BE49-F238E27FC236}">
                <a16:creationId xmlns:a16="http://schemas.microsoft.com/office/drawing/2014/main" id="{6B17E9C4-3ADA-E38F-3F46-002D01A8F1D4}"/>
              </a:ext>
            </a:extLst>
          </p:cNvPr>
          <p:cNvCxnSpPr/>
          <p:nvPr/>
        </p:nvCxnSpPr>
        <p:spPr>
          <a:xfrm>
            <a:off x="3524250" y="771525"/>
            <a:ext cx="0" cy="676275"/>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22" name="Straight Arrow Connector 21">
            <a:extLst>
              <a:ext uri="{FF2B5EF4-FFF2-40B4-BE49-F238E27FC236}">
                <a16:creationId xmlns:a16="http://schemas.microsoft.com/office/drawing/2014/main" id="{1B483639-3FEF-A2E4-920E-189C6AA53DF9}"/>
              </a:ext>
            </a:extLst>
          </p:cNvPr>
          <p:cNvCxnSpPr/>
          <p:nvPr/>
        </p:nvCxnSpPr>
        <p:spPr>
          <a:xfrm>
            <a:off x="1333500" y="1790700"/>
            <a:ext cx="0" cy="771525"/>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24" name="Straight Connector 23">
            <a:extLst>
              <a:ext uri="{FF2B5EF4-FFF2-40B4-BE49-F238E27FC236}">
                <a16:creationId xmlns:a16="http://schemas.microsoft.com/office/drawing/2014/main" id="{502FEF02-FB1F-9940-5AB8-B76AEA6C2A26}"/>
              </a:ext>
            </a:extLst>
          </p:cNvPr>
          <p:cNvCxnSpPr/>
          <p:nvPr/>
        </p:nvCxnSpPr>
        <p:spPr>
          <a:xfrm>
            <a:off x="1504950" y="1819275"/>
            <a:ext cx="3067050" cy="0"/>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26" name="Straight Arrow Connector 25">
            <a:extLst>
              <a:ext uri="{FF2B5EF4-FFF2-40B4-BE49-F238E27FC236}">
                <a16:creationId xmlns:a16="http://schemas.microsoft.com/office/drawing/2014/main" id="{6EC1E1E1-D817-DDC8-F40F-5CED95125EC1}"/>
              </a:ext>
            </a:extLst>
          </p:cNvPr>
          <p:cNvCxnSpPr/>
          <p:nvPr/>
        </p:nvCxnSpPr>
        <p:spPr>
          <a:xfrm>
            <a:off x="4572000" y="1819275"/>
            <a:ext cx="0" cy="771525"/>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28" name="Straight Arrow Connector 27">
            <a:extLst>
              <a:ext uri="{FF2B5EF4-FFF2-40B4-BE49-F238E27FC236}">
                <a16:creationId xmlns:a16="http://schemas.microsoft.com/office/drawing/2014/main" id="{F6820A9D-DF64-36EF-DACF-EE44D1322654}"/>
              </a:ext>
            </a:extLst>
          </p:cNvPr>
          <p:cNvCxnSpPr>
            <a:cxnSpLocks/>
          </p:cNvCxnSpPr>
          <p:nvPr/>
        </p:nvCxnSpPr>
        <p:spPr>
          <a:xfrm>
            <a:off x="2438400" y="1943100"/>
            <a:ext cx="0" cy="542925"/>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30" name="Straight Arrow Connector 29">
            <a:extLst>
              <a:ext uri="{FF2B5EF4-FFF2-40B4-BE49-F238E27FC236}">
                <a16:creationId xmlns:a16="http://schemas.microsoft.com/office/drawing/2014/main" id="{6A114DB8-C15F-3AC7-1155-9791A34EA12A}"/>
              </a:ext>
            </a:extLst>
          </p:cNvPr>
          <p:cNvCxnSpPr>
            <a:cxnSpLocks/>
          </p:cNvCxnSpPr>
          <p:nvPr/>
        </p:nvCxnSpPr>
        <p:spPr>
          <a:xfrm>
            <a:off x="3457575" y="1943100"/>
            <a:ext cx="0" cy="542925"/>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33" name="Straight Arrow Connector 32">
            <a:extLst>
              <a:ext uri="{FF2B5EF4-FFF2-40B4-BE49-F238E27FC236}">
                <a16:creationId xmlns:a16="http://schemas.microsoft.com/office/drawing/2014/main" id="{10DB1843-F199-9281-D90A-94899EAC705E}"/>
              </a:ext>
            </a:extLst>
          </p:cNvPr>
          <p:cNvCxnSpPr/>
          <p:nvPr/>
        </p:nvCxnSpPr>
        <p:spPr>
          <a:xfrm>
            <a:off x="1504950" y="2562225"/>
            <a:ext cx="2828925" cy="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35" name="Straight Arrow Connector 34">
            <a:extLst>
              <a:ext uri="{FF2B5EF4-FFF2-40B4-BE49-F238E27FC236}">
                <a16:creationId xmlns:a16="http://schemas.microsoft.com/office/drawing/2014/main" id="{560E1F0E-4370-E96D-D47A-8DD21FAA1E2D}"/>
              </a:ext>
            </a:extLst>
          </p:cNvPr>
          <p:cNvCxnSpPr/>
          <p:nvPr/>
        </p:nvCxnSpPr>
        <p:spPr>
          <a:xfrm>
            <a:off x="1028700" y="3057525"/>
            <a:ext cx="0" cy="600075"/>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37" name="Straight Connector 36">
            <a:extLst>
              <a:ext uri="{FF2B5EF4-FFF2-40B4-BE49-F238E27FC236}">
                <a16:creationId xmlns:a16="http://schemas.microsoft.com/office/drawing/2014/main" id="{469FA71D-3532-D818-6DFE-3BAFC68D17D4}"/>
              </a:ext>
            </a:extLst>
          </p:cNvPr>
          <p:cNvCxnSpPr>
            <a:cxnSpLocks/>
          </p:cNvCxnSpPr>
          <p:nvPr/>
        </p:nvCxnSpPr>
        <p:spPr>
          <a:xfrm>
            <a:off x="1219200" y="3114675"/>
            <a:ext cx="3657600" cy="0"/>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39" name="Straight Arrow Connector 38">
            <a:extLst>
              <a:ext uri="{FF2B5EF4-FFF2-40B4-BE49-F238E27FC236}">
                <a16:creationId xmlns:a16="http://schemas.microsoft.com/office/drawing/2014/main" id="{20A84EA3-E060-FE59-87AD-21B1158A5C3F}"/>
              </a:ext>
            </a:extLst>
          </p:cNvPr>
          <p:cNvCxnSpPr>
            <a:cxnSpLocks/>
          </p:cNvCxnSpPr>
          <p:nvPr/>
        </p:nvCxnSpPr>
        <p:spPr>
          <a:xfrm>
            <a:off x="4876800" y="3114675"/>
            <a:ext cx="0" cy="542925"/>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43" name="Straight Connector 42">
            <a:extLst>
              <a:ext uri="{FF2B5EF4-FFF2-40B4-BE49-F238E27FC236}">
                <a16:creationId xmlns:a16="http://schemas.microsoft.com/office/drawing/2014/main" id="{ED275344-EB96-E92F-5564-9FE881647581}"/>
              </a:ext>
            </a:extLst>
          </p:cNvPr>
          <p:cNvCxnSpPr/>
          <p:nvPr/>
        </p:nvCxnSpPr>
        <p:spPr>
          <a:xfrm flipH="1">
            <a:off x="2047875" y="3429000"/>
            <a:ext cx="504475" cy="419100"/>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45" name="Straight Arrow Connector 44">
            <a:extLst>
              <a:ext uri="{FF2B5EF4-FFF2-40B4-BE49-F238E27FC236}">
                <a16:creationId xmlns:a16="http://schemas.microsoft.com/office/drawing/2014/main" id="{DB3FD5BA-420C-B2B4-3D6A-0346173233B4}"/>
              </a:ext>
            </a:extLst>
          </p:cNvPr>
          <p:cNvCxnSpPr/>
          <p:nvPr/>
        </p:nvCxnSpPr>
        <p:spPr>
          <a:xfrm flipH="1">
            <a:off x="1333500" y="3848099"/>
            <a:ext cx="714376" cy="361951"/>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47" name="Straight Connector 46">
            <a:extLst>
              <a:ext uri="{FF2B5EF4-FFF2-40B4-BE49-F238E27FC236}">
                <a16:creationId xmlns:a16="http://schemas.microsoft.com/office/drawing/2014/main" id="{20838478-1110-ECA0-A4F9-E9EECEDAAB94}"/>
              </a:ext>
            </a:extLst>
          </p:cNvPr>
          <p:cNvCxnSpPr>
            <a:cxnSpLocks/>
          </p:cNvCxnSpPr>
          <p:nvPr/>
        </p:nvCxnSpPr>
        <p:spPr>
          <a:xfrm>
            <a:off x="2552350" y="3781424"/>
            <a:ext cx="1657700" cy="9525"/>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51" name="Straight Connector 50">
            <a:extLst>
              <a:ext uri="{FF2B5EF4-FFF2-40B4-BE49-F238E27FC236}">
                <a16:creationId xmlns:a16="http://schemas.microsoft.com/office/drawing/2014/main" id="{DFEEA437-0405-9504-BE3E-91E8F9EDD299}"/>
              </a:ext>
            </a:extLst>
          </p:cNvPr>
          <p:cNvCxnSpPr/>
          <p:nvPr/>
        </p:nvCxnSpPr>
        <p:spPr>
          <a:xfrm flipH="1">
            <a:off x="3457575" y="3790948"/>
            <a:ext cx="752475" cy="676276"/>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53" name="Straight Connector 52">
            <a:extLst>
              <a:ext uri="{FF2B5EF4-FFF2-40B4-BE49-F238E27FC236}">
                <a16:creationId xmlns:a16="http://schemas.microsoft.com/office/drawing/2014/main" id="{753B20AC-DFDC-85A9-4A5D-3625BBE68FA0}"/>
              </a:ext>
            </a:extLst>
          </p:cNvPr>
          <p:cNvCxnSpPr>
            <a:cxnSpLocks/>
          </p:cNvCxnSpPr>
          <p:nvPr/>
        </p:nvCxnSpPr>
        <p:spPr>
          <a:xfrm flipH="1">
            <a:off x="2219325" y="4457697"/>
            <a:ext cx="1252713" cy="447678"/>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55" name="Straight Arrow Connector 54">
            <a:extLst>
              <a:ext uri="{FF2B5EF4-FFF2-40B4-BE49-F238E27FC236}">
                <a16:creationId xmlns:a16="http://schemas.microsoft.com/office/drawing/2014/main" id="{230A3FB2-E413-A064-6CF8-03A195A30D6E}"/>
              </a:ext>
            </a:extLst>
          </p:cNvPr>
          <p:cNvCxnSpPr>
            <a:cxnSpLocks/>
          </p:cNvCxnSpPr>
          <p:nvPr/>
        </p:nvCxnSpPr>
        <p:spPr>
          <a:xfrm flipH="1">
            <a:off x="1504950" y="4905375"/>
            <a:ext cx="714375" cy="9525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57" name="Straight Arrow Connector 56">
            <a:extLst>
              <a:ext uri="{FF2B5EF4-FFF2-40B4-BE49-F238E27FC236}">
                <a16:creationId xmlns:a16="http://schemas.microsoft.com/office/drawing/2014/main" id="{D69D3F76-F6E9-DC8B-5216-AF3D2C77ED8F}"/>
              </a:ext>
            </a:extLst>
          </p:cNvPr>
          <p:cNvCxnSpPr/>
          <p:nvPr/>
        </p:nvCxnSpPr>
        <p:spPr>
          <a:xfrm>
            <a:off x="2047875" y="3962400"/>
            <a:ext cx="581025" cy="581025"/>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sp>
        <p:nvSpPr>
          <p:cNvPr id="59" name="TextBox 58">
            <a:extLst>
              <a:ext uri="{FF2B5EF4-FFF2-40B4-BE49-F238E27FC236}">
                <a16:creationId xmlns:a16="http://schemas.microsoft.com/office/drawing/2014/main" id="{CB4EEA6B-B36D-F08D-0261-1565EC69003A}"/>
              </a:ext>
            </a:extLst>
          </p:cNvPr>
          <p:cNvSpPr txBox="1"/>
          <p:nvPr/>
        </p:nvSpPr>
        <p:spPr>
          <a:xfrm>
            <a:off x="816322" y="590219"/>
            <a:ext cx="561975" cy="369332"/>
          </a:xfrm>
          <a:prstGeom prst="rect">
            <a:avLst/>
          </a:prstGeom>
          <a:noFill/>
        </p:spPr>
        <p:txBody>
          <a:bodyPr wrap="square" rtlCol="0">
            <a:spAutoFit/>
          </a:bodyPr>
          <a:lstStyle/>
          <a:p>
            <a:r>
              <a:rPr lang="en-US" b="1" dirty="0"/>
              <a:t>1</a:t>
            </a:r>
          </a:p>
        </p:txBody>
      </p:sp>
      <p:sp>
        <p:nvSpPr>
          <p:cNvPr id="60" name="TextBox 59">
            <a:extLst>
              <a:ext uri="{FF2B5EF4-FFF2-40B4-BE49-F238E27FC236}">
                <a16:creationId xmlns:a16="http://schemas.microsoft.com/office/drawing/2014/main" id="{F3134739-A7FD-588F-8A76-EFE8BBE4C2EA}"/>
              </a:ext>
            </a:extLst>
          </p:cNvPr>
          <p:cNvSpPr txBox="1"/>
          <p:nvPr/>
        </p:nvSpPr>
        <p:spPr>
          <a:xfrm>
            <a:off x="2211196" y="377655"/>
            <a:ext cx="397351" cy="369332"/>
          </a:xfrm>
          <a:prstGeom prst="rect">
            <a:avLst/>
          </a:prstGeom>
          <a:noFill/>
        </p:spPr>
        <p:txBody>
          <a:bodyPr wrap="square" rtlCol="0">
            <a:spAutoFit/>
          </a:bodyPr>
          <a:lstStyle/>
          <a:p>
            <a:r>
              <a:rPr lang="en-US" b="1" dirty="0"/>
              <a:t>2</a:t>
            </a:r>
          </a:p>
        </p:txBody>
      </p:sp>
      <p:sp>
        <p:nvSpPr>
          <p:cNvPr id="61" name="TextBox 60">
            <a:extLst>
              <a:ext uri="{FF2B5EF4-FFF2-40B4-BE49-F238E27FC236}">
                <a16:creationId xmlns:a16="http://schemas.microsoft.com/office/drawing/2014/main" id="{A049B914-69FC-BD9D-9432-AA9442711BBF}"/>
              </a:ext>
            </a:extLst>
          </p:cNvPr>
          <p:cNvSpPr txBox="1"/>
          <p:nvPr/>
        </p:nvSpPr>
        <p:spPr>
          <a:xfrm>
            <a:off x="3381200" y="371477"/>
            <a:ext cx="561974" cy="369332"/>
          </a:xfrm>
          <a:prstGeom prst="rect">
            <a:avLst/>
          </a:prstGeom>
          <a:noFill/>
        </p:spPr>
        <p:txBody>
          <a:bodyPr wrap="square" rtlCol="0">
            <a:spAutoFit/>
          </a:bodyPr>
          <a:lstStyle/>
          <a:p>
            <a:r>
              <a:rPr lang="en-US" b="1" dirty="0"/>
              <a:t>3</a:t>
            </a:r>
          </a:p>
        </p:txBody>
      </p:sp>
      <p:sp>
        <p:nvSpPr>
          <p:cNvPr id="62" name="TextBox 61">
            <a:extLst>
              <a:ext uri="{FF2B5EF4-FFF2-40B4-BE49-F238E27FC236}">
                <a16:creationId xmlns:a16="http://schemas.microsoft.com/office/drawing/2014/main" id="{0DD18BFF-7A3A-2ED3-098E-34DA9A5A3EEA}"/>
              </a:ext>
            </a:extLst>
          </p:cNvPr>
          <p:cNvSpPr txBox="1"/>
          <p:nvPr/>
        </p:nvSpPr>
        <p:spPr>
          <a:xfrm>
            <a:off x="872651" y="1865352"/>
            <a:ext cx="435322" cy="369332"/>
          </a:xfrm>
          <a:prstGeom prst="rect">
            <a:avLst/>
          </a:prstGeom>
          <a:noFill/>
        </p:spPr>
        <p:txBody>
          <a:bodyPr wrap="square" rtlCol="0">
            <a:spAutoFit/>
          </a:bodyPr>
          <a:lstStyle/>
          <a:p>
            <a:r>
              <a:rPr lang="en-US" b="1" dirty="0"/>
              <a:t>4</a:t>
            </a:r>
          </a:p>
        </p:txBody>
      </p:sp>
      <p:sp>
        <p:nvSpPr>
          <p:cNvPr id="63" name="TextBox 62">
            <a:extLst>
              <a:ext uri="{FF2B5EF4-FFF2-40B4-BE49-F238E27FC236}">
                <a16:creationId xmlns:a16="http://schemas.microsoft.com/office/drawing/2014/main" id="{A565558C-A955-FC39-2316-018396B0876C}"/>
              </a:ext>
            </a:extLst>
          </p:cNvPr>
          <p:cNvSpPr txBox="1"/>
          <p:nvPr/>
        </p:nvSpPr>
        <p:spPr>
          <a:xfrm>
            <a:off x="1504950" y="1381865"/>
            <a:ext cx="441323" cy="369332"/>
          </a:xfrm>
          <a:prstGeom prst="rect">
            <a:avLst/>
          </a:prstGeom>
          <a:noFill/>
        </p:spPr>
        <p:txBody>
          <a:bodyPr wrap="square" rtlCol="0">
            <a:spAutoFit/>
          </a:bodyPr>
          <a:lstStyle/>
          <a:p>
            <a:r>
              <a:rPr lang="en-US" b="1" dirty="0"/>
              <a:t>5</a:t>
            </a:r>
          </a:p>
        </p:txBody>
      </p:sp>
      <p:sp>
        <p:nvSpPr>
          <p:cNvPr id="64" name="TextBox 63">
            <a:extLst>
              <a:ext uri="{FF2B5EF4-FFF2-40B4-BE49-F238E27FC236}">
                <a16:creationId xmlns:a16="http://schemas.microsoft.com/office/drawing/2014/main" id="{2D7EF6AE-6936-CABC-B9E4-912C6EC52E72}"/>
              </a:ext>
            </a:extLst>
          </p:cNvPr>
          <p:cNvSpPr txBox="1"/>
          <p:nvPr/>
        </p:nvSpPr>
        <p:spPr>
          <a:xfrm>
            <a:off x="1975422" y="2011918"/>
            <a:ext cx="703449" cy="369332"/>
          </a:xfrm>
          <a:prstGeom prst="rect">
            <a:avLst/>
          </a:prstGeom>
          <a:noFill/>
        </p:spPr>
        <p:txBody>
          <a:bodyPr wrap="square" rtlCol="0">
            <a:spAutoFit/>
          </a:bodyPr>
          <a:lstStyle/>
          <a:p>
            <a:r>
              <a:rPr lang="en-US" b="1" dirty="0"/>
              <a:t>6</a:t>
            </a:r>
          </a:p>
        </p:txBody>
      </p:sp>
      <p:sp>
        <p:nvSpPr>
          <p:cNvPr id="65" name="TextBox 64">
            <a:extLst>
              <a:ext uri="{FF2B5EF4-FFF2-40B4-BE49-F238E27FC236}">
                <a16:creationId xmlns:a16="http://schemas.microsoft.com/office/drawing/2014/main" id="{F4D7B8E9-5D7C-AA7F-E1B9-7C4DC80169AF}"/>
              </a:ext>
            </a:extLst>
          </p:cNvPr>
          <p:cNvSpPr txBox="1"/>
          <p:nvPr/>
        </p:nvSpPr>
        <p:spPr>
          <a:xfrm>
            <a:off x="3016722" y="2009776"/>
            <a:ext cx="370774" cy="369332"/>
          </a:xfrm>
          <a:prstGeom prst="rect">
            <a:avLst/>
          </a:prstGeom>
          <a:noFill/>
        </p:spPr>
        <p:txBody>
          <a:bodyPr wrap="square" rtlCol="0">
            <a:spAutoFit/>
          </a:bodyPr>
          <a:lstStyle/>
          <a:p>
            <a:r>
              <a:rPr lang="en-US" b="1" dirty="0"/>
              <a:t>7</a:t>
            </a:r>
          </a:p>
        </p:txBody>
      </p:sp>
      <p:sp>
        <p:nvSpPr>
          <p:cNvPr id="66" name="TextBox 65">
            <a:extLst>
              <a:ext uri="{FF2B5EF4-FFF2-40B4-BE49-F238E27FC236}">
                <a16:creationId xmlns:a16="http://schemas.microsoft.com/office/drawing/2014/main" id="{543496B9-EAE8-6B13-794E-4F5C59FA2FBB}"/>
              </a:ext>
            </a:extLst>
          </p:cNvPr>
          <p:cNvSpPr txBox="1"/>
          <p:nvPr/>
        </p:nvSpPr>
        <p:spPr>
          <a:xfrm>
            <a:off x="573211" y="3114675"/>
            <a:ext cx="455486" cy="369332"/>
          </a:xfrm>
          <a:prstGeom prst="rect">
            <a:avLst/>
          </a:prstGeom>
          <a:noFill/>
        </p:spPr>
        <p:txBody>
          <a:bodyPr wrap="square" rtlCol="0">
            <a:spAutoFit/>
          </a:bodyPr>
          <a:lstStyle/>
          <a:p>
            <a:r>
              <a:rPr lang="en-US" b="1" dirty="0"/>
              <a:t>8</a:t>
            </a:r>
          </a:p>
        </p:txBody>
      </p:sp>
      <p:sp>
        <p:nvSpPr>
          <p:cNvPr id="67" name="TextBox 66">
            <a:extLst>
              <a:ext uri="{FF2B5EF4-FFF2-40B4-BE49-F238E27FC236}">
                <a16:creationId xmlns:a16="http://schemas.microsoft.com/office/drawing/2014/main" id="{841533F4-B3F6-01CE-2C8F-3E697DABA842}"/>
              </a:ext>
            </a:extLst>
          </p:cNvPr>
          <p:cNvSpPr txBox="1"/>
          <p:nvPr/>
        </p:nvSpPr>
        <p:spPr>
          <a:xfrm>
            <a:off x="1232594" y="2659763"/>
            <a:ext cx="441321" cy="369332"/>
          </a:xfrm>
          <a:prstGeom prst="rect">
            <a:avLst/>
          </a:prstGeom>
          <a:noFill/>
        </p:spPr>
        <p:txBody>
          <a:bodyPr wrap="square" rtlCol="0">
            <a:spAutoFit/>
          </a:bodyPr>
          <a:lstStyle/>
          <a:p>
            <a:r>
              <a:rPr lang="en-US" b="1" dirty="0"/>
              <a:t>9</a:t>
            </a:r>
          </a:p>
        </p:txBody>
      </p:sp>
      <p:sp>
        <p:nvSpPr>
          <p:cNvPr id="68" name="TextBox 67">
            <a:extLst>
              <a:ext uri="{FF2B5EF4-FFF2-40B4-BE49-F238E27FC236}">
                <a16:creationId xmlns:a16="http://schemas.microsoft.com/office/drawing/2014/main" id="{213605EA-2539-3987-F16F-74F10C26EB71}"/>
              </a:ext>
            </a:extLst>
          </p:cNvPr>
          <p:cNvSpPr txBox="1"/>
          <p:nvPr/>
        </p:nvSpPr>
        <p:spPr>
          <a:xfrm>
            <a:off x="1676584" y="3332201"/>
            <a:ext cx="504473" cy="369332"/>
          </a:xfrm>
          <a:prstGeom prst="rect">
            <a:avLst/>
          </a:prstGeom>
          <a:noFill/>
        </p:spPr>
        <p:txBody>
          <a:bodyPr wrap="square" rtlCol="0">
            <a:spAutoFit/>
          </a:bodyPr>
          <a:lstStyle/>
          <a:p>
            <a:r>
              <a:rPr lang="en-US" b="1" dirty="0"/>
              <a:t>10</a:t>
            </a:r>
          </a:p>
        </p:txBody>
      </p:sp>
      <p:sp>
        <p:nvSpPr>
          <p:cNvPr id="69" name="TextBox 68">
            <a:extLst>
              <a:ext uri="{FF2B5EF4-FFF2-40B4-BE49-F238E27FC236}">
                <a16:creationId xmlns:a16="http://schemas.microsoft.com/office/drawing/2014/main" id="{5B00418F-971C-130E-5EED-7BE7A41C91AB}"/>
              </a:ext>
            </a:extLst>
          </p:cNvPr>
          <p:cNvSpPr txBox="1"/>
          <p:nvPr/>
        </p:nvSpPr>
        <p:spPr>
          <a:xfrm>
            <a:off x="3079042" y="3285793"/>
            <a:ext cx="719311" cy="369332"/>
          </a:xfrm>
          <a:prstGeom prst="rect">
            <a:avLst/>
          </a:prstGeom>
          <a:noFill/>
        </p:spPr>
        <p:txBody>
          <a:bodyPr wrap="square" rtlCol="0">
            <a:spAutoFit/>
          </a:bodyPr>
          <a:lstStyle/>
          <a:p>
            <a:r>
              <a:rPr lang="en-US" b="1" dirty="0"/>
              <a:t>11</a:t>
            </a:r>
          </a:p>
        </p:txBody>
      </p:sp>
      <p:sp>
        <p:nvSpPr>
          <p:cNvPr id="70" name="TextBox 69">
            <a:extLst>
              <a:ext uri="{FF2B5EF4-FFF2-40B4-BE49-F238E27FC236}">
                <a16:creationId xmlns:a16="http://schemas.microsoft.com/office/drawing/2014/main" id="{250C1AC3-3715-0903-B1E4-252AAC9639BF}"/>
              </a:ext>
            </a:extLst>
          </p:cNvPr>
          <p:cNvSpPr txBox="1"/>
          <p:nvPr/>
        </p:nvSpPr>
        <p:spPr>
          <a:xfrm>
            <a:off x="1756767" y="4221718"/>
            <a:ext cx="605433" cy="369332"/>
          </a:xfrm>
          <a:prstGeom prst="rect">
            <a:avLst/>
          </a:prstGeom>
          <a:noFill/>
        </p:spPr>
        <p:txBody>
          <a:bodyPr wrap="square" rtlCol="0">
            <a:spAutoFit/>
          </a:bodyPr>
          <a:lstStyle/>
          <a:p>
            <a:r>
              <a:rPr lang="en-US" b="1" dirty="0">
                <a:highlight>
                  <a:srgbClr val="00FF00"/>
                </a:highlight>
              </a:rPr>
              <a:t>12</a:t>
            </a:r>
          </a:p>
        </p:txBody>
      </p:sp>
    </p:spTree>
    <p:extLst>
      <p:ext uri="{BB962C8B-B14F-4D97-AF65-F5344CB8AC3E}">
        <p14:creationId xmlns:p14="http://schemas.microsoft.com/office/powerpoint/2010/main" val="154456583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mediacall" presetSubtype="0" fill="hold" nodeType="clickEffect">
                                  <p:stCondLst>
                                    <p:cond delay="0"/>
                                  </p:stCondLst>
                                  <p:childTnLst>
                                    <p:cmd type="call" cmd="playFrom(0.0)">
                                      <p:cBhvr>
                                        <p:cTn id="6" dur="20600" fill="hold"/>
                                        <p:tgtEl>
                                          <p:spTgt spid="14"/>
                                        </p:tgtEl>
                                      </p:cBhvr>
                                    </p:cmd>
                                  </p:childTnLst>
                                </p:cTn>
                              </p:par>
                            </p:childTnLst>
                          </p:cTn>
                        </p:par>
                      </p:childTnLst>
                    </p:cTn>
                  </p:par>
                </p:childTnLst>
              </p:cTn>
              <p:prevCondLst>
                <p:cond evt="onPrev" delay="0">
                  <p:tgtEl>
                    <p:sldTgt/>
                  </p:tgtEl>
                </p:cond>
              </p:prevCondLst>
              <p:nextCondLst>
                <p:cond evt="onNext" delay="0">
                  <p:tgtEl>
                    <p:sldTgt/>
                  </p:tgtEl>
                </p:cond>
              </p:nextCondLst>
            </p:seq>
            <p:video>
              <p:cMediaNode vol="80000">
                <p:cTn id="7" fill="hold" display="0">
                  <p:stCondLst>
                    <p:cond delay="indefinite"/>
                  </p:stCondLst>
                </p:cTn>
                <p:tgtEl>
                  <p:spTgt spid="14"/>
                </p:tgtEl>
              </p:cMediaNode>
            </p:video>
            <p:seq concurrent="1" nextAc="seek">
              <p:cTn id="8" restart="whenNotActive" fill="hold" evtFilter="cancelBubble" nodeType="interactiveSeq">
                <p:stCondLst>
                  <p:cond evt="onClick" delay="0">
                    <p:tgtEl>
                      <p:spTgt spid="14"/>
                    </p:tgtEl>
                  </p:cond>
                </p:stCondLst>
                <p:endSync evt="end" delay="0">
                  <p:rtn val="all"/>
                </p:endSync>
                <p:childTnLst>
                  <p:par>
                    <p:cTn id="9" fill="hold">
                      <p:stCondLst>
                        <p:cond delay="0"/>
                      </p:stCondLst>
                      <p:childTnLst>
                        <p:par>
                          <p:cTn id="10" fill="hold">
                            <p:stCondLst>
                              <p:cond delay="0"/>
                            </p:stCondLst>
                            <p:childTnLst>
                              <p:par>
                                <p:cTn id="11" presetID="2" presetClass="mediacall" presetSubtype="0" fill="hold" nodeType="clickEffect">
                                  <p:stCondLst>
                                    <p:cond delay="0"/>
                                  </p:stCondLst>
                                  <p:childTnLst>
                                    <p:cmd type="call" cmd="togglePause">
                                      <p:cBhvr>
                                        <p:cTn id="12" dur="1" fill="hold"/>
                                        <p:tgtEl>
                                          <p:spTgt spid="14"/>
                                        </p:tgtEl>
                                      </p:cBhvr>
                                    </p:cmd>
                                  </p:childTnLst>
                                </p:cTn>
                              </p:par>
                            </p:childTnLst>
                          </p:cTn>
                        </p:par>
                      </p:childTnLst>
                    </p:cTn>
                  </p:par>
                </p:childTnLst>
              </p:cTn>
              <p:nextCondLst>
                <p:cond evt="onClick" delay="0">
                  <p:tgtEl>
                    <p:spTgt spid="14"/>
                  </p:tgtEl>
                </p:cond>
              </p:nextCondLst>
            </p:seq>
          </p:childTnLst>
        </p:cTn>
      </p:par>
    </p:tnLst>
  </p:timing>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414743C5-8206-9040-480A-545095FB3271}"/>
              </a:ext>
            </a:extLst>
          </p:cNvPr>
          <p:cNvPicPr>
            <a:picLocks noChangeAspect="1"/>
          </p:cNvPicPr>
          <p:nvPr/>
        </p:nvPicPr>
        <p:blipFill>
          <a:blip r:embed="rId4"/>
          <a:stretch>
            <a:fillRect/>
          </a:stretch>
        </p:blipFill>
        <p:spPr>
          <a:xfrm>
            <a:off x="771203" y="494961"/>
            <a:ext cx="4610743" cy="4858428"/>
          </a:xfrm>
          <a:prstGeom prst="rect">
            <a:avLst/>
          </a:prstGeom>
        </p:spPr>
      </p:pic>
      <p:sp>
        <p:nvSpPr>
          <p:cNvPr id="6" name="TextBox 5">
            <a:extLst>
              <a:ext uri="{FF2B5EF4-FFF2-40B4-BE49-F238E27FC236}">
                <a16:creationId xmlns:a16="http://schemas.microsoft.com/office/drawing/2014/main" id="{AF206D67-BEA8-096C-30FE-9CBCB7BB7E1F}"/>
              </a:ext>
            </a:extLst>
          </p:cNvPr>
          <p:cNvSpPr txBox="1"/>
          <p:nvPr/>
        </p:nvSpPr>
        <p:spPr>
          <a:xfrm>
            <a:off x="206922" y="5631665"/>
            <a:ext cx="5666942" cy="1200329"/>
          </a:xfrm>
          <a:prstGeom prst="rect">
            <a:avLst/>
          </a:prstGeom>
          <a:noFill/>
        </p:spPr>
        <p:txBody>
          <a:bodyPr wrap="square" numCol="3">
            <a:spAutoFit/>
          </a:bodyPr>
          <a:lstStyle/>
          <a:p>
            <a:r>
              <a:rPr lang="en-US" sz="2400" dirty="0"/>
              <a:t>Kor: </a:t>
            </a:r>
            <a:r>
              <a:rPr lang="en-US" sz="2400" b="1" dirty="0"/>
              <a:t>gu</a:t>
            </a:r>
          </a:p>
          <a:p>
            <a:r>
              <a:rPr lang="en-US" sz="2400" dirty="0"/>
              <a:t>Jap: </a:t>
            </a:r>
            <a:r>
              <a:rPr lang="en-US" sz="2400" b="1" dirty="0"/>
              <a:t>ku</a:t>
            </a:r>
          </a:p>
          <a:p>
            <a:endParaRPr lang="en-US" sz="2400" dirty="0"/>
          </a:p>
          <a:p>
            <a:r>
              <a:rPr lang="en-US" sz="2400" dirty="0"/>
              <a:t>Viet: </a:t>
            </a:r>
            <a:r>
              <a:rPr lang="en-US" sz="2400" b="1" dirty="0" err="1">
                <a:latin typeface="Aptos" panose="020B0004020202020204" pitchFamily="34" charset="0"/>
              </a:rPr>
              <a:t>cứu</a:t>
            </a:r>
            <a:r>
              <a:rPr lang="vi-VN" sz="2400" b="1" dirty="0">
                <a:latin typeface="Aptos" panose="020B0004020202020204" pitchFamily="34" charset="0"/>
              </a:rPr>
              <a:t>  </a:t>
            </a:r>
            <a:endParaRPr lang="en-US" sz="2400" b="1" dirty="0">
              <a:latin typeface="Aptos" panose="020B0004020202020204" pitchFamily="34" charset="0"/>
            </a:endParaRPr>
          </a:p>
          <a:p>
            <a:r>
              <a:rPr lang="en-US" sz="2400" dirty="0"/>
              <a:t>Man: </a:t>
            </a:r>
            <a:r>
              <a:rPr lang="en-US" sz="2400" b="1" dirty="0">
                <a:ea typeface="DengXian" panose="02010600030101010101" pitchFamily="2" charset="-122"/>
              </a:rPr>
              <a:t>jiū</a:t>
            </a:r>
            <a:endParaRPr lang="en-US" sz="2400" dirty="0"/>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24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      </a:t>
            </a:r>
            <a:endParaRPr kumimoji="0" lang="en-US" altLang="zh-TW" sz="24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24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    </a:t>
            </a:r>
            <a:r>
              <a:rPr kumimoji="0" lang="zh-TW" altLang="en-US" sz="2400" b="1" i="0" u="none" strike="noStrike" kern="1200" cap="none" spc="0" normalizeH="0" baseline="0" noProof="0" dirty="0">
                <a:ln>
                  <a:noFill/>
                </a:ln>
                <a:solidFill>
                  <a:prstClr val="black"/>
                </a:solidFill>
                <a:effectLst/>
                <a:highlight>
                  <a:srgbClr val="00FF00"/>
                </a:highlight>
                <a:uLnTx/>
                <a:uFillTx/>
                <a:latin typeface="DengXian" panose="02010600030101010101" pitchFamily="2" charset="-122"/>
                <a:ea typeface="DengXian" panose="02010600030101010101" pitchFamily="2" charset="-122"/>
                <a:cs typeface="+mn-cs"/>
              </a:rPr>
              <a:t>究</a:t>
            </a:r>
            <a:r>
              <a:rPr kumimoji="0" lang="zh-TW" altLang="en-US" sz="24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 竟</a:t>
            </a:r>
            <a:endParaRPr kumimoji="0" lang="en-US" altLang="zh-TW" sz="24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altLang="zh-TW" sz="1400" b="1" dirty="0">
                <a:solidFill>
                  <a:prstClr val="black"/>
                </a:solidFill>
                <a:latin typeface="DengXian" panose="02010600030101010101" pitchFamily="2" charset="-122"/>
                <a:ea typeface="DengXian" panose="02010600030101010101" pitchFamily="2" charset="-122"/>
              </a:rPr>
              <a:t>     </a:t>
            </a:r>
            <a:r>
              <a:rPr lang="en-US" altLang="zh-TW" sz="1400" b="1" dirty="0">
                <a:solidFill>
                  <a:prstClr val="black"/>
                </a:solidFill>
                <a:highlight>
                  <a:srgbClr val="00FF00"/>
                </a:highlight>
                <a:latin typeface="DengXian" panose="02010600030101010101" pitchFamily="2" charset="-122"/>
                <a:ea typeface="DengXian" panose="02010600030101010101" pitchFamily="2" charset="-122"/>
              </a:rPr>
              <a:t>gu</a:t>
            </a:r>
            <a:r>
              <a:rPr lang="en-US" altLang="zh-TW" sz="1400" b="1" dirty="0">
                <a:solidFill>
                  <a:prstClr val="black"/>
                </a:solidFill>
                <a:latin typeface="DengXian" panose="02010600030101010101" pitchFamily="2" charset="-122"/>
                <a:ea typeface="DengXian" panose="02010600030101010101" pitchFamily="2" charset="-122"/>
              </a:rPr>
              <a:t>-gyeong</a:t>
            </a:r>
          </a:p>
          <a:p>
            <a:pPr marL="0" marR="0" lvl="0" indent="0" algn="l" defTabSz="914400" rtl="0" eaLnBrk="1" fontAlgn="auto" latinLnBrk="0" hangingPunct="1">
              <a:lnSpc>
                <a:spcPct val="100000"/>
              </a:lnSpc>
              <a:spcBef>
                <a:spcPts val="0"/>
              </a:spcBef>
              <a:spcAft>
                <a:spcPts val="0"/>
              </a:spcAft>
              <a:buClrTx/>
              <a:buSzTx/>
              <a:buFontTx/>
              <a:buNone/>
              <a:tabLst/>
              <a:defRPr/>
            </a:pPr>
            <a:r>
              <a:rPr lang="en-US" altLang="zh-TW" sz="1400" b="1" dirty="0">
                <a:solidFill>
                  <a:prstClr val="black"/>
                </a:solidFill>
                <a:latin typeface="DengXian" panose="02010600030101010101" pitchFamily="2" charset="-122"/>
                <a:ea typeface="DengXian" panose="02010600030101010101" pitchFamily="2" charset="-122"/>
              </a:rPr>
              <a:t>  </a:t>
            </a:r>
            <a:r>
              <a:rPr lang="en-US" altLang="zh-TW" sz="1400" b="1" dirty="0">
                <a:solidFill>
                  <a:prstClr val="black"/>
                </a:solidFill>
                <a:ea typeface="DengXian" panose="02010600030101010101" pitchFamily="2" charset="-122"/>
              </a:rPr>
              <a:t>niṣṭhā; ultimate end</a:t>
            </a:r>
          </a:p>
        </p:txBody>
      </p:sp>
      <p:sp>
        <p:nvSpPr>
          <p:cNvPr id="7" name="TextBox 6">
            <a:extLst>
              <a:ext uri="{FF2B5EF4-FFF2-40B4-BE49-F238E27FC236}">
                <a16:creationId xmlns:a16="http://schemas.microsoft.com/office/drawing/2014/main" id="{061A836E-688E-C6AF-1717-81FBE939558D}"/>
              </a:ext>
            </a:extLst>
          </p:cNvPr>
          <p:cNvSpPr txBox="1"/>
          <p:nvPr/>
        </p:nvSpPr>
        <p:spPr>
          <a:xfrm>
            <a:off x="7617124" y="135839"/>
            <a:ext cx="4193615" cy="369332"/>
          </a:xfrm>
          <a:prstGeom prst="rect">
            <a:avLst/>
          </a:prstGeom>
          <a:noFill/>
        </p:spPr>
        <p:txBody>
          <a:bodyPr wrap="square" rtlCol="0">
            <a:spAutoFit/>
          </a:bodyPr>
          <a:lstStyle/>
          <a:p>
            <a:r>
              <a:rPr lang="zh-TW" altLang="en-US" b="1" dirty="0">
                <a:latin typeface="DengXian" panose="02010600030101010101" pitchFamily="2" charset="-122"/>
                <a:ea typeface="DengXian" panose="02010600030101010101" pitchFamily="2" charset="-122"/>
              </a:rPr>
              <a:t>遠 離 顚 倒 夢 想 </a:t>
            </a:r>
            <a:r>
              <a:rPr lang="zh-TW" altLang="en-US" b="1" dirty="0">
                <a:highlight>
                  <a:srgbClr val="00FFFF"/>
                </a:highlight>
                <a:latin typeface="DengXian" panose="02010600030101010101" pitchFamily="2" charset="-122"/>
                <a:ea typeface="DengXian" panose="02010600030101010101" pitchFamily="2" charset="-122"/>
              </a:rPr>
              <a:t>究</a:t>
            </a:r>
            <a:r>
              <a:rPr lang="zh-TW" altLang="en-US" b="1" dirty="0">
                <a:latin typeface="DengXian" panose="02010600030101010101" pitchFamily="2" charset="-122"/>
                <a:ea typeface="DengXian" panose="02010600030101010101" pitchFamily="2" charset="-122"/>
              </a:rPr>
              <a:t> 竟 涅 槃       </a:t>
            </a:r>
            <a:r>
              <a:rPr lang="en-US" altLang="zh-TW" b="1" dirty="0">
                <a:solidFill>
                  <a:srgbClr val="FF0000"/>
                </a:solidFill>
                <a:latin typeface="DengXian" panose="02010600030101010101" pitchFamily="2" charset="-122"/>
                <a:ea typeface="DengXian" panose="02010600030101010101" pitchFamily="2" charset="-122"/>
              </a:rPr>
              <a:t>20</a:t>
            </a:r>
            <a:endParaRPr lang="en-US" b="1" dirty="0">
              <a:solidFill>
                <a:srgbClr val="FF0000"/>
              </a:solidFill>
              <a:ea typeface="DengXian" panose="02010600030101010101" pitchFamily="2" charset="-122"/>
            </a:endParaRPr>
          </a:p>
        </p:txBody>
      </p:sp>
      <p:sp>
        <p:nvSpPr>
          <p:cNvPr id="8" name="Rectangle 7">
            <a:extLst>
              <a:ext uri="{FF2B5EF4-FFF2-40B4-BE49-F238E27FC236}">
                <a16:creationId xmlns:a16="http://schemas.microsoft.com/office/drawing/2014/main" id="{D0D22A36-45A3-6B5C-4B5B-2A06CBE53E36}"/>
              </a:ext>
            </a:extLst>
          </p:cNvPr>
          <p:cNvSpPr/>
          <p:nvPr/>
        </p:nvSpPr>
        <p:spPr>
          <a:xfrm>
            <a:off x="7407348" y="135839"/>
            <a:ext cx="4193615" cy="359122"/>
          </a:xfrm>
          <a:prstGeom prst="rect">
            <a:avLst/>
          </a:prstGeom>
          <a:no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a:extLst>
              <a:ext uri="{FF2B5EF4-FFF2-40B4-BE49-F238E27FC236}">
                <a16:creationId xmlns:a16="http://schemas.microsoft.com/office/drawing/2014/main" id="{854608E4-9C13-20EC-9633-5DA711BAE26B}"/>
              </a:ext>
            </a:extLst>
          </p:cNvPr>
          <p:cNvSpPr/>
          <p:nvPr/>
        </p:nvSpPr>
        <p:spPr>
          <a:xfrm>
            <a:off x="103038" y="5631665"/>
            <a:ext cx="5666942" cy="853441"/>
          </a:xfrm>
          <a:prstGeom prst="rect">
            <a:avLst/>
          </a:prstGeom>
          <a:noFill/>
          <a:ln w="5715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Oval 9">
            <a:extLst>
              <a:ext uri="{FF2B5EF4-FFF2-40B4-BE49-F238E27FC236}">
                <a16:creationId xmlns:a16="http://schemas.microsoft.com/office/drawing/2014/main" id="{8551BD98-2EDC-02A8-2FF5-36CD02F14786}"/>
              </a:ext>
            </a:extLst>
          </p:cNvPr>
          <p:cNvSpPr/>
          <p:nvPr/>
        </p:nvSpPr>
        <p:spPr>
          <a:xfrm>
            <a:off x="5488052" y="562791"/>
            <a:ext cx="771625" cy="771625"/>
          </a:xfrm>
          <a:prstGeom prst="ellipse">
            <a:avLst/>
          </a:prstGeom>
          <a:solidFill>
            <a:srgbClr val="FFFF00"/>
          </a:solidFill>
          <a:ln w="38100">
            <a:solidFill>
              <a:srgbClr val="7030A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extBox 10">
            <a:extLst>
              <a:ext uri="{FF2B5EF4-FFF2-40B4-BE49-F238E27FC236}">
                <a16:creationId xmlns:a16="http://schemas.microsoft.com/office/drawing/2014/main" id="{CFEF88FA-F2EE-619B-800B-9F4EBCD5032D}"/>
              </a:ext>
            </a:extLst>
          </p:cNvPr>
          <p:cNvSpPr txBox="1"/>
          <p:nvPr/>
        </p:nvSpPr>
        <p:spPr>
          <a:xfrm>
            <a:off x="5594354" y="686994"/>
            <a:ext cx="601347" cy="523220"/>
          </a:xfrm>
          <a:prstGeom prst="rect">
            <a:avLst/>
          </a:prstGeom>
          <a:noFill/>
        </p:spPr>
        <p:txBody>
          <a:bodyPr wrap="square" rtlCol="0">
            <a:spAutoFit/>
          </a:bodyPr>
          <a:lstStyle/>
          <a:p>
            <a:r>
              <a:rPr lang="en-US" sz="2800" b="1" dirty="0"/>
              <a:t>92</a:t>
            </a:r>
          </a:p>
        </p:txBody>
      </p:sp>
      <p:sp>
        <p:nvSpPr>
          <p:cNvPr id="12" name="TextBox 11">
            <a:extLst>
              <a:ext uri="{FF2B5EF4-FFF2-40B4-BE49-F238E27FC236}">
                <a16:creationId xmlns:a16="http://schemas.microsoft.com/office/drawing/2014/main" id="{1CA2C650-386E-CE02-4B98-7D10927C5571}"/>
              </a:ext>
            </a:extLst>
          </p:cNvPr>
          <p:cNvSpPr txBox="1"/>
          <p:nvPr/>
        </p:nvSpPr>
        <p:spPr>
          <a:xfrm>
            <a:off x="5980899" y="5573826"/>
            <a:ext cx="6448167" cy="1198821"/>
          </a:xfrm>
          <a:prstGeom prst="rect">
            <a:avLst/>
          </a:prstGeom>
          <a:noFill/>
        </p:spPr>
        <p:txBody>
          <a:bodyPr wrap="square" numCol="3">
            <a:spAutoFit/>
          </a:bodyPr>
          <a:lstStyle/>
          <a:p>
            <a:r>
              <a:rPr lang="en-US" altLang="ja-JP" sz="1400" dirty="0">
                <a:ea typeface="DengXian" panose="02010600030101010101" pitchFamily="2" charset="-122"/>
              </a:rPr>
              <a:t>• </a:t>
            </a:r>
            <a:r>
              <a:rPr lang="en-US" altLang="zh-TW" sz="1400" dirty="0"/>
              <a:t>Hanja: </a:t>
            </a:r>
            <a:r>
              <a:rPr lang="zh-TW" altLang="en-US" sz="1400" b="1" dirty="0">
                <a:ea typeface="DengXian" panose="02010600030101010101" pitchFamily="2" charset="-122"/>
              </a:rPr>
              <a:t>  </a:t>
            </a:r>
            <a:r>
              <a:rPr lang="zh-TW" altLang="en-US" sz="1400" dirty="0">
                <a:ea typeface="DengXian" panose="02010600030101010101" pitchFamily="2" charset="-122"/>
              </a:rPr>
              <a:t>究       </a:t>
            </a:r>
            <a:endParaRPr lang="en-US" altLang="zh-TW" sz="1400" dirty="0">
              <a:ea typeface="DengXian" panose="02010600030101010101" pitchFamily="2" charset="-122"/>
            </a:endParaRPr>
          </a:p>
          <a:p>
            <a:r>
              <a:rPr lang="en-US" altLang="zh-TW" sz="1400" dirty="0">
                <a:ea typeface="DengXian" panose="02010600030101010101" pitchFamily="2" charset="-122"/>
              </a:rPr>
              <a:t>• Korean: gu (</a:t>
            </a:r>
            <a:r>
              <a:rPr lang="ko-KR" altLang="en-US" sz="1400" dirty="0">
                <a:ea typeface="DengXian" panose="02010600030101010101" pitchFamily="2" charset="-122"/>
              </a:rPr>
              <a:t>구</a:t>
            </a:r>
            <a:r>
              <a:rPr lang="en-US" altLang="ko-KR" sz="1400" dirty="0">
                <a:ea typeface="DengXian" panose="02010600030101010101" pitchFamily="2" charset="-122"/>
              </a:rPr>
              <a:t>)       </a:t>
            </a:r>
          </a:p>
          <a:p>
            <a:r>
              <a:rPr lang="en-US" altLang="ko-KR" sz="1400" dirty="0">
                <a:ea typeface="DengXian" panose="02010600030101010101" pitchFamily="2" charset="-122"/>
              </a:rPr>
              <a:t>• </a:t>
            </a:r>
            <a:r>
              <a:rPr lang="en-US" altLang="zh-TW" sz="1400" dirty="0">
                <a:ea typeface="DengXian" panose="02010600030101010101" pitchFamily="2" charset="-122"/>
              </a:rPr>
              <a:t>strokes: 7      </a:t>
            </a:r>
          </a:p>
          <a:p>
            <a:r>
              <a:rPr lang="en-US" altLang="zh-TW" sz="1400" dirty="0">
                <a:ea typeface="DengXian" panose="02010600030101010101" pitchFamily="2" charset="-122"/>
              </a:rPr>
              <a:t>• radical: 116+2 (</a:t>
            </a:r>
            <a:r>
              <a:rPr lang="zh-TW" altLang="en-US" sz="1400" dirty="0">
                <a:ea typeface="DengXian" panose="02010600030101010101" pitchFamily="2" charset="-122"/>
              </a:rPr>
              <a:t>穴</a:t>
            </a:r>
            <a:r>
              <a:rPr lang="en-US" altLang="zh-TW" sz="1400" dirty="0">
                <a:ea typeface="DengXian" panose="02010600030101010101" pitchFamily="2" charset="-122"/>
              </a:rPr>
              <a:t>)</a:t>
            </a:r>
          </a:p>
          <a:p>
            <a:r>
              <a:rPr lang="en-US" altLang="zh-TW" sz="1400" dirty="0">
                <a:ea typeface="DengXian" panose="02010600030101010101" pitchFamily="2" charset="-122"/>
              </a:rPr>
              <a:t>• Japanese: ku, </a:t>
            </a:r>
            <a:r>
              <a:rPr lang="ja-JP" altLang="en-US" sz="1400" dirty="0">
                <a:ea typeface="DengXian" panose="02010600030101010101" pitchFamily="2" charset="-122"/>
              </a:rPr>
              <a:t>く </a:t>
            </a:r>
            <a:endParaRPr lang="en-US" altLang="ja-JP" sz="1400" dirty="0">
              <a:ea typeface="DengXian" panose="02010600030101010101" pitchFamily="2" charset="-122"/>
            </a:endParaRPr>
          </a:p>
          <a:p>
            <a:r>
              <a:rPr lang="en-US" altLang="ja-JP" sz="1300" dirty="0">
                <a:ea typeface="DengXian" panose="02010600030101010101" pitchFamily="2" charset="-122"/>
              </a:rPr>
              <a:t>(</a:t>
            </a:r>
            <a:r>
              <a:rPr lang="en-US" altLang="zh-TW" sz="1300" dirty="0" err="1">
                <a:ea typeface="DengXian" panose="02010600030101010101" pitchFamily="2" charset="-122"/>
              </a:rPr>
              <a:t>kun</a:t>
            </a:r>
            <a:r>
              <a:rPr lang="en-US" altLang="zh-TW" sz="1300" dirty="0">
                <a:ea typeface="DengXian" panose="02010600030101010101" pitchFamily="2" charset="-122"/>
              </a:rPr>
              <a:t>: </a:t>
            </a:r>
            <a:r>
              <a:rPr lang="en-US" altLang="zh-TW" sz="1300" dirty="0" err="1">
                <a:ea typeface="DengXian" panose="02010600030101010101" pitchFamily="2" charset="-122"/>
              </a:rPr>
              <a:t>kiwameru</a:t>
            </a:r>
            <a:r>
              <a:rPr lang="en-US" altLang="zh-TW" sz="1300" dirty="0">
                <a:ea typeface="DengXian" panose="02010600030101010101" pitchFamily="2" charset="-122"/>
              </a:rPr>
              <a:t>, </a:t>
            </a:r>
            <a:r>
              <a:rPr lang="ja-JP" altLang="en-US" sz="1300" dirty="0">
                <a:ea typeface="DengXian" panose="02010600030101010101" pitchFamily="2" charset="-122"/>
              </a:rPr>
              <a:t>きわめる</a:t>
            </a:r>
            <a:r>
              <a:rPr lang="en-US" altLang="ja-JP" sz="1300" dirty="0">
                <a:ea typeface="DengXian" panose="02010600030101010101" pitchFamily="2" charset="-122"/>
              </a:rPr>
              <a:t>)     </a:t>
            </a:r>
            <a:r>
              <a:rPr lang="en-US" altLang="ja-JP" sz="1400" dirty="0">
                <a:ea typeface="DengXian" panose="02010600030101010101" pitchFamily="2" charset="-122"/>
              </a:rPr>
              <a:t>• </a:t>
            </a:r>
            <a:r>
              <a:rPr lang="en-US" altLang="zh-TW" sz="1400" dirty="0">
                <a:ea typeface="DengXian" panose="02010600030101010101" pitchFamily="2" charset="-122"/>
              </a:rPr>
              <a:t>JLPT: N4</a:t>
            </a:r>
          </a:p>
          <a:p>
            <a:r>
              <a:rPr lang="en-US" altLang="zh-TW" sz="1400" dirty="0">
                <a:ea typeface="DengXian" panose="02010600030101010101" pitchFamily="2" charset="-122"/>
              </a:rPr>
              <a:t>• meaning: after all; to investigate; to study carefully; niṣṭhā; ultimate end; culmination</a:t>
            </a:r>
          </a:p>
          <a:p>
            <a:r>
              <a:rPr lang="en-US" altLang="zh-TW" sz="1400" dirty="0">
                <a:ea typeface="DengXian" panose="02010600030101010101" pitchFamily="2" charset="-122"/>
              </a:rPr>
              <a:t>• pinyin: jiū</a:t>
            </a:r>
          </a:p>
          <a:p>
            <a:r>
              <a:rPr lang="en-US" altLang="zh-TW" sz="1400" dirty="0">
                <a:ea typeface="DengXian" panose="02010600030101010101" pitchFamily="2" charset="-122"/>
              </a:rPr>
              <a:t>• 1 location: </a:t>
            </a:r>
            <a:r>
              <a:rPr lang="en-US" altLang="zh-TW" sz="1400" dirty="0" err="1">
                <a:ea typeface="DengXian" panose="02010600030101010101" pitchFamily="2" charset="-122"/>
              </a:rPr>
              <a:t>XuanZang</a:t>
            </a:r>
            <a:endParaRPr lang="en-US" altLang="zh-TW" sz="1400" dirty="0">
              <a:ea typeface="DengXian" panose="02010600030101010101" pitchFamily="2" charset="-122"/>
            </a:endParaRPr>
          </a:p>
          <a:p>
            <a:r>
              <a:rPr lang="en-US" altLang="zh-TW" sz="1400" dirty="0">
                <a:ea typeface="DengXian" panose="02010600030101010101" pitchFamily="2" charset="-122"/>
              </a:rPr>
              <a:t>• comp</a:t>
            </a:r>
            <a:r>
              <a:rPr lang="en-US" altLang="zh-TW" sz="1400" dirty="0">
                <a:ea typeface="DengXian" panose="02010600030101010101"/>
              </a:rPr>
              <a:t>: </a:t>
            </a:r>
            <a:r>
              <a:rPr lang="zh-TW" altLang="en-US" sz="1400" dirty="0">
                <a:ea typeface="DengXian" panose="02010600030101010101" pitchFamily="2" charset="-122"/>
              </a:rPr>
              <a:t>穴  </a:t>
            </a:r>
            <a:r>
              <a:rPr lang="en-US" altLang="zh-TW" sz="1400" dirty="0">
                <a:ea typeface="DengXian" panose="02010600030101010101" pitchFamily="2" charset="-122"/>
              </a:rPr>
              <a:t>+ </a:t>
            </a:r>
            <a:r>
              <a:rPr lang="zh-TW" altLang="en-US" sz="1400" dirty="0">
                <a:ea typeface="DengXian" panose="02010600030101010101" pitchFamily="2" charset="-122"/>
              </a:rPr>
              <a:t>九</a:t>
            </a:r>
            <a:endParaRPr lang="en-US" altLang="zh-TW" sz="1400" dirty="0">
              <a:ea typeface="DengXian" panose="02010600030101010101" pitchFamily="2" charset="-122"/>
            </a:endParaRPr>
          </a:p>
          <a:p>
            <a:r>
              <a:rPr lang="en-US" altLang="zh-TW" sz="1400" dirty="0">
                <a:ea typeface="DengXian" panose="02010600030101010101" pitchFamily="2" charset="-122"/>
              </a:rPr>
              <a:t>• sub: </a:t>
            </a:r>
            <a:r>
              <a:rPr lang="zh-TW" altLang="en-US" sz="1400" dirty="0">
                <a:ea typeface="DengXian" panose="02010600030101010101" pitchFamily="2" charset="-122"/>
              </a:rPr>
              <a:t>宀八丶冖</a:t>
            </a:r>
            <a:endParaRPr lang="en-US" sz="1400" dirty="0">
              <a:ea typeface="DengXian" panose="02010600030101010101" pitchFamily="2" charset="-122"/>
            </a:endParaRPr>
          </a:p>
        </p:txBody>
      </p:sp>
      <p:sp>
        <p:nvSpPr>
          <p:cNvPr id="13" name="Rectangle 12">
            <a:extLst>
              <a:ext uri="{FF2B5EF4-FFF2-40B4-BE49-F238E27FC236}">
                <a16:creationId xmlns:a16="http://schemas.microsoft.com/office/drawing/2014/main" id="{7075CEB6-EE36-322E-C679-27E6FCD3C58A}"/>
              </a:ext>
            </a:extLst>
          </p:cNvPr>
          <p:cNvSpPr/>
          <p:nvPr/>
        </p:nvSpPr>
        <p:spPr>
          <a:xfrm>
            <a:off x="5980901" y="5573826"/>
            <a:ext cx="6108062" cy="1220513"/>
          </a:xfrm>
          <a:prstGeom prst="rect">
            <a:avLst/>
          </a:prstGeom>
          <a:no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4" name="2024_11_14_154247">
            <a:hlinkClick r:id="" action="ppaction://media"/>
            <a:extLst>
              <a:ext uri="{FF2B5EF4-FFF2-40B4-BE49-F238E27FC236}">
                <a16:creationId xmlns:a16="http://schemas.microsoft.com/office/drawing/2014/main" id="{3571EFF7-CB02-228B-0C9D-28692A6626B5}"/>
              </a:ext>
            </a:extLst>
          </p:cNvPr>
          <p:cNvPicPr>
            <a:picLocks noChangeAspect="1"/>
          </p:cNvPicPr>
          <p:nvPr>
            <a:videoFile r:link="rId2"/>
            <p:extLst>
              <p:ext uri="{DAA4B4D4-6D71-4841-9C94-3DE7FCFB9230}">
                <p14:media xmlns:p14="http://schemas.microsoft.com/office/powerpoint/2010/main" r:embed="rId1"/>
              </p:ext>
            </p:extLst>
          </p:nvPr>
        </p:nvPicPr>
        <p:blipFill>
          <a:blip r:embed="rId5"/>
          <a:stretch>
            <a:fillRect/>
          </a:stretch>
        </p:blipFill>
        <p:spPr>
          <a:xfrm>
            <a:off x="6830757" y="562790"/>
            <a:ext cx="4972477" cy="4972477"/>
          </a:xfrm>
          <a:prstGeom prst="rect">
            <a:avLst/>
          </a:prstGeom>
        </p:spPr>
      </p:pic>
      <p:cxnSp>
        <p:nvCxnSpPr>
          <p:cNvPr id="16" name="Straight Arrow Connector 15">
            <a:extLst>
              <a:ext uri="{FF2B5EF4-FFF2-40B4-BE49-F238E27FC236}">
                <a16:creationId xmlns:a16="http://schemas.microsoft.com/office/drawing/2014/main" id="{DD5B3DB0-8511-3BA6-1140-AAF321B7E041}"/>
              </a:ext>
            </a:extLst>
          </p:cNvPr>
          <p:cNvCxnSpPr/>
          <p:nvPr/>
        </p:nvCxnSpPr>
        <p:spPr>
          <a:xfrm>
            <a:off x="2847975" y="790575"/>
            <a:ext cx="200025" cy="26670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18" name="Straight Arrow Connector 17">
            <a:extLst>
              <a:ext uri="{FF2B5EF4-FFF2-40B4-BE49-F238E27FC236}">
                <a16:creationId xmlns:a16="http://schemas.microsoft.com/office/drawing/2014/main" id="{CC0A8A82-0153-93B4-6845-42864C3DBD6B}"/>
              </a:ext>
            </a:extLst>
          </p:cNvPr>
          <p:cNvCxnSpPr/>
          <p:nvPr/>
        </p:nvCxnSpPr>
        <p:spPr>
          <a:xfrm>
            <a:off x="1171575" y="1210214"/>
            <a:ext cx="0" cy="647161"/>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20" name="Straight Connector 19">
            <a:extLst>
              <a:ext uri="{FF2B5EF4-FFF2-40B4-BE49-F238E27FC236}">
                <a16:creationId xmlns:a16="http://schemas.microsoft.com/office/drawing/2014/main" id="{E6FA52B9-85C9-5D5A-2DC6-F3B7E0EE0982}"/>
              </a:ext>
            </a:extLst>
          </p:cNvPr>
          <p:cNvCxnSpPr/>
          <p:nvPr/>
        </p:nvCxnSpPr>
        <p:spPr>
          <a:xfrm>
            <a:off x="1381125" y="1334416"/>
            <a:ext cx="3514725" cy="0"/>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22" name="Straight Arrow Connector 21">
            <a:extLst>
              <a:ext uri="{FF2B5EF4-FFF2-40B4-BE49-F238E27FC236}">
                <a16:creationId xmlns:a16="http://schemas.microsoft.com/office/drawing/2014/main" id="{AE36C3F9-0D83-FEF7-EB31-90E89017C50F}"/>
              </a:ext>
            </a:extLst>
          </p:cNvPr>
          <p:cNvCxnSpPr>
            <a:cxnSpLocks/>
          </p:cNvCxnSpPr>
          <p:nvPr/>
        </p:nvCxnSpPr>
        <p:spPr>
          <a:xfrm>
            <a:off x="4888574" y="1334416"/>
            <a:ext cx="16801" cy="522959"/>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24" name="Straight Connector 23">
            <a:extLst>
              <a:ext uri="{FF2B5EF4-FFF2-40B4-BE49-F238E27FC236}">
                <a16:creationId xmlns:a16="http://schemas.microsoft.com/office/drawing/2014/main" id="{3545B622-ECF6-2F5F-1F37-414E1F312FDF}"/>
              </a:ext>
            </a:extLst>
          </p:cNvPr>
          <p:cNvCxnSpPr/>
          <p:nvPr/>
        </p:nvCxnSpPr>
        <p:spPr>
          <a:xfrm flipH="1">
            <a:off x="2114550" y="1533525"/>
            <a:ext cx="400050" cy="762000"/>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26" name="Straight Arrow Connector 25">
            <a:extLst>
              <a:ext uri="{FF2B5EF4-FFF2-40B4-BE49-F238E27FC236}">
                <a16:creationId xmlns:a16="http://schemas.microsoft.com/office/drawing/2014/main" id="{69A0218D-2658-99C2-97F0-8AE642291325}"/>
              </a:ext>
            </a:extLst>
          </p:cNvPr>
          <p:cNvCxnSpPr>
            <a:cxnSpLocks/>
          </p:cNvCxnSpPr>
          <p:nvPr/>
        </p:nvCxnSpPr>
        <p:spPr>
          <a:xfrm flipH="1">
            <a:off x="1181101" y="2295525"/>
            <a:ext cx="933449" cy="390525"/>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28" name="Straight Connector 27">
            <a:extLst>
              <a:ext uri="{FF2B5EF4-FFF2-40B4-BE49-F238E27FC236}">
                <a16:creationId xmlns:a16="http://schemas.microsoft.com/office/drawing/2014/main" id="{0C20E5F8-EE95-3969-A498-032499ECC508}"/>
              </a:ext>
            </a:extLst>
          </p:cNvPr>
          <p:cNvCxnSpPr>
            <a:cxnSpLocks/>
          </p:cNvCxnSpPr>
          <p:nvPr/>
        </p:nvCxnSpPr>
        <p:spPr>
          <a:xfrm>
            <a:off x="3590925" y="1533525"/>
            <a:ext cx="0" cy="762000"/>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31" name="Straight Connector 30">
            <a:extLst>
              <a:ext uri="{FF2B5EF4-FFF2-40B4-BE49-F238E27FC236}">
                <a16:creationId xmlns:a16="http://schemas.microsoft.com/office/drawing/2014/main" id="{17A7FB23-9BDC-7AA6-19FB-A37A73D1DA17}"/>
              </a:ext>
            </a:extLst>
          </p:cNvPr>
          <p:cNvCxnSpPr/>
          <p:nvPr/>
        </p:nvCxnSpPr>
        <p:spPr>
          <a:xfrm>
            <a:off x="3581400" y="2295525"/>
            <a:ext cx="228600" cy="228600"/>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33" name="Straight Arrow Connector 32">
            <a:extLst>
              <a:ext uri="{FF2B5EF4-FFF2-40B4-BE49-F238E27FC236}">
                <a16:creationId xmlns:a16="http://schemas.microsoft.com/office/drawing/2014/main" id="{602EBFF5-2C5C-A468-91BB-49113C7E7D6C}"/>
              </a:ext>
            </a:extLst>
          </p:cNvPr>
          <p:cNvCxnSpPr/>
          <p:nvPr/>
        </p:nvCxnSpPr>
        <p:spPr>
          <a:xfrm>
            <a:off x="3810000" y="2524125"/>
            <a:ext cx="866775" cy="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35" name="Straight Connector 34">
            <a:extLst>
              <a:ext uri="{FF2B5EF4-FFF2-40B4-BE49-F238E27FC236}">
                <a16:creationId xmlns:a16="http://schemas.microsoft.com/office/drawing/2014/main" id="{88B7F258-66B5-A10E-D4E3-EF5612283EF5}"/>
              </a:ext>
            </a:extLst>
          </p:cNvPr>
          <p:cNvCxnSpPr/>
          <p:nvPr/>
        </p:nvCxnSpPr>
        <p:spPr>
          <a:xfrm flipH="1">
            <a:off x="2486025" y="2686050"/>
            <a:ext cx="142876" cy="1190625"/>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37" name="Straight Connector 36">
            <a:extLst>
              <a:ext uri="{FF2B5EF4-FFF2-40B4-BE49-F238E27FC236}">
                <a16:creationId xmlns:a16="http://schemas.microsoft.com/office/drawing/2014/main" id="{3815F151-210B-A9EF-18C0-8C6EBDE1FA70}"/>
              </a:ext>
            </a:extLst>
          </p:cNvPr>
          <p:cNvCxnSpPr/>
          <p:nvPr/>
        </p:nvCxnSpPr>
        <p:spPr>
          <a:xfrm flipH="1">
            <a:off x="1706902" y="3876675"/>
            <a:ext cx="781050" cy="800100"/>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39" name="Straight Arrow Connector 38">
            <a:extLst>
              <a:ext uri="{FF2B5EF4-FFF2-40B4-BE49-F238E27FC236}">
                <a16:creationId xmlns:a16="http://schemas.microsoft.com/office/drawing/2014/main" id="{F4561EAE-47C4-A3B4-32B5-39DE28F21A93}"/>
              </a:ext>
            </a:extLst>
          </p:cNvPr>
          <p:cNvCxnSpPr>
            <a:cxnSpLocks/>
          </p:cNvCxnSpPr>
          <p:nvPr/>
        </p:nvCxnSpPr>
        <p:spPr>
          <a:xfrm flipH="1">
            <a:off x="1181101" y="4657725"/>
            <a:ext cx="552449" cy="22860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42" name="Straight Connector 41">
            <a:extLst>
              <a:ext uri="{FF2B5EF4-FFF2-40B4-BE49-F238E27FC236}">
                <a16:creationId xmlns:a16="http://schemas.microsoft.com/office/drawing/2014/main" id="{EBA65D8D-17AF-BFFA-C1C7-BAD4BFF85D82}"/>
              </a:ext>
            </a:extLst>
          </p:cNvPr>
          <p:cNvCxnSpPr>
            <a:cxnSpLocks/>
          </p:cNvCxnSpPr>
          <p:nvPr/>
        </p:nvCxnSpPr>
        <p:spPr>
          <a:xfrm flipV="1">
            <a:off x="1181101" y="3301603"/>
            <a:ext cx="2771774" cy="7143"/>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46" name="Straight Connector 45">
            <a:extLst>
              <a:ext uri="{FF2B5EF4-FFF2-40B4-BE49-F238E27FC236}">
                <a16:creationId xmlns:a16="http://schemas.microsoft.com/office/drawing/2014/main" id="{64ACA1FA-F870-E2E0-B176-2243086D6CED}"/>
              </a:ext>
            </a:extLst>
          </p:cNvPr>
          <p:cNvCxnSpPr/>
          <p:nvPr/>
        </p:nvCxnSpPr>
        <p:spPr>
          <a:xfrm flipH="1">
            <a:off x="3886200" y="3295650"/>
            <a:ext cx="76200" cy="1476375"/>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48" name="Straight Connector 47">
            <a:extLst>
              <a:ext uri="{FF2B5EF4-FFF2-40B4-BE49-F238E27FC236}">
                <a16:creationId xmlns:a16="http://schemas.microsoft.com/office/drawing/2014/main" id="{5478FEBE-340F-BAE7-8E6A-FB4A7773C42B}"/>
              </a:ext>
            </a:extLst>
          </p:cNvPr>
          <p:cNvCxnSpPr/>
          <p:nvPr/>
        </p:nvCxnSpPr>
        <p:spPr>
          <a:xfrm>
            <a:off x="3896849" y="4754340"/>
            <a:ext cx="991725" cy="131985"/>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50" name="Straight Arrow Connector 49">
            <a:extLst>
              <a:ext uri="{FF2B5EF4-FFF2-40B4-BE49-F238E27FC236}">
                <a16:creationId xmlns:a16="http://schemas.microsoft.com/office/drawing/2014/main" id="{D77B4D73-2C28-D9BA-76A1-768522419C36}"/>
              </a:ext>
            </a:extLst>
          </p:cNvPr>
          <p:cNvCxnSpPr/>
          <p:nvPr/>
        </p:nvCxnSpPr>
        <p:spPr>
          <a:xfrm flipV="1">
            <a:off x="4895850" y="4265075"/>
            <a:ext cx="180975" cy="614401"/>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sp>
        <p:nvSpPr>
          <p:cNvPr id="53" name="TextBox 52">
            <a:extLst>
              <a:ext uri="{FF2B5EF4-FFF2-40B4-BE49-F238E27FC236}">
                <a16:creationId xmlns:a16="http://schemas.microsoft.com/office/drawing/2014/main" id="{D4B676C0-08C0-67AE-74CF-8A88FB71B3DD}"/>
              </a:ext>
            </a:extLst>
          </p:cNvPr>
          <p:cNvSpPr txBox="1"/>
          <p:nvPr/>
        </p:nvSpPr>
        <p:spPr>
          <a:xfrm>
            <a:off x="2562225" y="367857"/>
            <a:ext cx="485775" cy="369332"/>
          </a:xfrm>
          <a:prstGeom prst="rect">
            <a:avLst/>
          </a:prstGeom>
          <a:noFill/>
        </p:spPr>
        <p:txBody>
          <a:bodyPr wrap="square" rtlCol="0">
            <a:spAutoFit/>
          </a:bodyPr>
          <a:lstStyle/>
          <a:p>
            <a:r>
              <a:rPr lang="en-US" b="1" dirty="0"/>
              <a:t>1</a:t>
            </a:r>
          </a:p>
        </p:txBody>
      </p:sp>
      <p:sp>
        <p:nvSpPr>
          <p:cNvPr id="54" name="TextBox 53">
            <a:extLst>
              <a:ext uri="{FF2B5EF4-FFF2-40B4-BE49-F238E27FC236}">
                <a16:creationId xmlns:a16="http://schemas.microsoft.com/office/drawing/2014/main" id="{38C90A0D-3A63-1925-10CA-2E1C4B2EFE5F}"/>
              </a:ext>
            </a:extLst>
          </p:cNvPr>
          <p:cNvSpPr txBox="1"/>
          <p:nvPr/>
        </p:nvSpPr>
        <p:spPr>
          <a:xfrm>
            <a:off x="640159" y="1288889"/>
            <a:ext cx="287404" cy="369332"/>
          </a:xfrm>
          <a:prstGeom prst="rect">
            <a:avLst/>
          </a:prstGeom>
          <a:noFill/>
        </p:spPr>
        <p:txBody>
          <a:bodyPr wrap="square" rtlCol="0">
            <a:spAutoFit/>
          </a:bodyPr>
          <a:lstStyle/>
          <a:p>
            <a:r>
              <a:rPr lang="en-US" b="1" dirty="0"/>
              <a:t>2</a:t>
            </a:r>
          </a:p>
        </p:txBody>
      </p:sp>
      <p:sp>
        <p:nvSpPr>
          <p:cNvPr id="55" name="TextBox 54">
            <a:extLst>
              <a:ext uri="{FF2B5EF4-FFF2-40B4-BE49-F238E27FC236}">
                <a16:creationId xmlns:a16="http://schemas.microsoft.com/office/drawing/2014/main" id="{540B5F76-03AA-8F68-C1E6-A53AADA54FEA}"/>
              </a:ext>
            </a:extLst>
          </p:cNvPr>
          <p:cNvSpPr txBox="1"/>
          <p:nvPr/>
        </p:nvSpPr>
        <p:spPr>
          <a:xfrm>
            <a:off x="1457325" y="737189"/>
            <a:ext cx="409575" cy="369332"/>
          </a:xfrm>
          <a:prstGeom prst="rect">
            <a:avLst/>
          </a:prstGeom>
          <a:noFill/>
        </p:spPr>
        <p:txBody>
          <a:bodyPr wrap="square" rtlCol="0">
            <a:spAutoFit/>
          </a:bodyPr>
          <a:lstStyle/>
          <a:p>
            <a:r>
              <a:rPr lang="en-US" b="1" dirty="0"/>
              <a:t>3</a:t>
            </a:r>
          </a:p>
        </p:txBody>
      </p:sp>
      <p:sp>
        <p:nvSpPr>
          <p:cNvPr id="56" name="TextBox 55">
            <a:extLst>
              <a:ext uri="{FF2B5EF4-FFF2-40B4-BE49-F238E27FC236}">
                <a16:creationId xmlns:a16="http://schemas.microsoft.com/office/drawing/2014/main" id="{2BF00701-7727-E1D1-AC31-2B82835F2DD2}"/>
              </a:ext>
            </a:extLst>
          </p:cNvPr>
          <p:cNvSpPr txBox="1"/>
          <p:nvPr/>
        </p:nvSpPr>
        <p:spPr>
          <a:xfrm>
            <a:off x="1895476" y="1647917"/>
            <a:ext cx="358309" cy="369332"/>
          </a:xfrm>
          <a:prstGeom prst="rect">
            <a:avLst/>
          </a:prstGeom>
          <a:noFill/>
        </p:spPr>
        <p:txBody>
          <a:bodyPr wrap="square" rtlCol="0">
            <a:spAutoFit/>
          </a:bodyPr>
          <a:lstStyle/>
          <a:p>
            <a:r>
              <a:rPr lang="en-US" b="1" dirty="0"/>
              <a:t>4</a:t>
            </a:r>
          </a:p>
        </p:txBody>
      </p:sp>
      <p:sp>
        <p:nvSpPr>
          <p:cNvPr id="57" name="TextBox 56">
            <a:extLst>
              <a:ext uri="{FF2B5EF4-FFF2-40B4-BE49-F238E27FC236}">
                <a16:creationId xmlns:a16="http://schemas.microsoft.com/office/drawing/2014/main" id="{D39E82D4-D248-B3F1-4607-CA2C5F87650F}"/>
              </a:ext>
            </a:extLst>
          </p:cNvPr>
          <p:cNvSpPr txBox="1"/>
          <p:nvPr/>
        </p:nvSpPr>
        <p:spPr>
          <a:xfrm>
            <a:off x="3120678" y="1639574"/>
            <a:ext cx="319085" cy="369332"/>
          </a:xfrm>
          <a:prstGeom prst="rect">
            <a:avLst/>
          </a:prstGeom>
          <a:noFill/>
        </p:spPr>
        <p:txBody>
          <a:bodyPr wrap="square" rtlCol="0">
            <a:spAutoFit/>
          </a:bodyPr>
          <a:lstStyle/>
          <a:p>
            <a:r>
              <a:rPr lang="en-US" b="1" dirty="0"/>
              <a:t>5</a:t>
            </a:r>
          </a:p>
        </p:txBody>
      </p:sp>
      <p:sp>
        <p:nvSpPr>
          <p:cNvPr id="59" name="TextBox 58">
            <a:extLst>
              <a:ext uri="{FF2B5EF4-FFF2-40B4-BE49-F238E27FC236}">
                <a16:creationId xmlns:a16="http://schemas.microsoft.com/office/drawing/2014/main" id="{9F0DCCDE-6B03-2343-9AD3-62900BB1E01E}"/>
              </a:ext>
            </a:extLst>
          </p:cNvPr>
          <p:cNvSpPr txBox="1"/>
          <p:nvPr/>
        </p:nvSpPr>
        <p:spPr>
          <a:xfrm>
            <a:off x="2589676" y="2172072"/>
            <a:ext cx="400050" cy="369332"/>
          </a:xfrm>
          <a:prstGeom prst="rect">
            <a:avLst/>
          </a:prstGeom>
          <a:noFill/>
        </p:spPr>
        <p:txBody>
          <a:bodyPr wrap="square" rtlCol="0">
            <a:spAutoFit/>
          </a:bodyPr>
          <a:lstStyle/>
          <a:p>
            <a:r>
              <a:rPr lang="en-US" b="1" dirty="0"/>
              <a:t>6</a:t>
            </a:r>
          </a:p>
        </p:txBody>
      </p:sp>
      <p:sp>
        <p:nvSpPr>
          <p:cNvPr id="60" name="TextBox 59">
            <a:extLst>
              <a:ext uri="{FF2B5EF4-FFF2-40B4-BE49-F238E27FC236}">
                <a16:creationId xmlns:a16="http://schemas.microsoft.com/office/drawing/2014/main" id="{8DC10C3E-3C5F-0BDE-5DA7-C19720E9BEC3}"/>
              </a:ext>
            </a:extLst>
          </p:cNvPr>
          <p:cNvSpPr txBox="1"/>
          <p:nvPr/>
        </p:nvSpPr>
        <p:spPr>
          <a:xfrm>
            <a:off x="786869" y="3120508"/>
            <a:ext cx="499534" cy="369332"/>
          </a:xfrm>
          <a:prstGeom prst="rect">
            <a:avLst/>
          </a:prstGeom>
          <a:noFill/>
        </p:spPr>
        <p:txBody>
          <a:bodyPr wrap="square" rtlCol="0">
            <a:spAutoFit/>
          </a:bodyPr>
          <a:lstStyle/>
          <a:p>
            <a:r>
              <a:rPr lang="en-US" b="1" dirty="0">
                <a:highlight>
                  <a:srgbClr val="00FF00"/>
                </a:highlight>
              </a:rPr>
              <a:t>7</a:t>
            </a:r>
          </a:p>
        </p:txBody>
      </p:sp>
    </p:spTree>
    <p:extLst>
      <p:ext uri="{BB962C8B-B14F-4D97-AF65-F5344CB8AC3E}">
        <p14:creationId xmlns:p14="http://schemas.microsoft.com/office/powerpoint/2010/main" val="386425496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mediacall" presetSubtype="0" fill="hold" nodeType="clickEffect">
                                  <p:stCondLst>
                                    <p:cond delay="0"/>
                                  </p:stCondLst>
                                  <p:childTnLst>
                                    <p:cmd type="call" cmd="playFrom(0.0)">
                                      <p:cBhvr>
                                        <p:cTn id="6" dur="11967" fill="hold"/>
                                        <p:tgtEl>
                                          <p:spTgt spid="14"/>
                                        </p:tgtEl>
                                      </p:cBhvr>
                                    </p:cmd>
                                  </p:childTnLst>
                                </p:cTn>
                              </p:par>
                            </p:childTnLst>
                          </p:cTn>
                        </p:par>
                      </p:childTnLst>
                    </p:cTn>
                  </p:par>
                </p:childTnLst>
              </p:cTn>
              <p:prevCondLst>
                <p:cond evt="onPrev" delay="0">
                  <p:tgtEl>
                    <p:sldTgt/>
                  </p:tgtEl>
                </p:cond>
              </p:prevCondLst>
              <p:nextCondLst>
                <p:cond evt="onNext" delay="0">
                  <p:tgtEl>
                    <p:sldTgt/>
                  </p:tgtEl>
                </p:cond>
              </p:nextCondLst>
            </p:seq>
            <p:video>
              <p:cMediaNode vol="80000">
                <p:cTn id="7" fill="hold" display="0">
                  <p:stCondLst>
                    <p:cond delay="indefinite"/>
                  </p:stCondLst>
                </p:cTn>
                <p:tgtEl>
                  <p:spTgt spid="14"/>
                </p:tgtEl>
              </p:cMediaNode>
            </p:video>
            <p:seq concurrent="1" nextAc="seek">
              <p:cTn id="8" restart="whenNotActive" fill="hold" evtFilter="cancelBubble" nodeType="interactiveSeq">
                <p:stCondLst>
                  <p:cond evt="onClick" delay="0">
                    <p:tgtEl>
                      <p:spTgt spid="14"/>
                    </p:tgtEl>
                  </p:cond>
                </p:stCondLst>
                <p:endSync evt="end" delay="0">
                  <p:rtn val="all"/>
                </p:endSync>
                <p:childTnLst>
                  <p:par>
                    <p:cTn id="9" fill="hold">
                      <p:stCondLst>
                        <p:cond delay="0"/>
                      </p:stCondLst>
                      <p:childTnLst>
                        <p:par>
                          <p:cTn id="10" fill="hold">
                            <p:stCondLst>
                              <p:cond delay="0"/>
                            </p:stCondLst>
                            <p:childTnLst>
                              <p:par>
                                <p:cTn id="11" presetID="2" presetClass="mediacall" presetSubtype="0" fill="hold" nodeType="clickEffect">
                                  <p:stCondLst>
                                    <p:cond delay="0"/>
                                  </p:stCondLst>
                                  <p:childTnLst>
                                    <p:cmd type="call" cmd="togglePause">
                                      <p:cBhvr>
                                        <p:cTn id="12" dur="1" fill="hold"/>
                                        <p:tgtEl>
                                          <p:spTgt spid="14"/>
                                        </p:tgtEl>
                                      </p:cBhvr>
                                    </p:cmd>
                                  </p:childTnLst>
                                </p:cTn>
                              </p:par>
                            </p:childTnLst>
                          </p:cTn>
                        </p:par>
                      </p:childTnLst>
                    </p:cTn>
                  </p:par>
                </p:childTnLst>
              </p:cTn>
              <p:nextCondLst>
                <p:cond evt="onClick" delay="0">
                  <p:tgtEl>
                    <p:spTgt spid="14"/>
                  </p:tgtEl>
                </p:cond>
              </p:nextCondLst>
            </p:seq>
          </p:childTnLst>
        </p:cTn>
      </p:par>
    </p:tnLst>
  </p:timing>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9EDBAF19-4E17-37FB-55A0-842331A2EF2A}"/>
              </a:ext>
            </a:extLst>
          </p:cNvPr>
          <p:cNvPicPr>
            <a:picLocks noChangeAspect="1"/>
          </p:cNvPicPr>
          <p:nvPr/>
        </p:nvPicPr>
        <p:blipFill>
          <a:blip r:embed="rId4"/>
          <a:stretch>
            <a:fillRect/>
          </a:stretch>
        </p:blipFill>
        <p:spPr>
          <a:xfrm>
            <a:off x="485446" y="461639"/>
            <a:ext cx="4706007" cy="4639322"/>
          </a:xfrm>
          <a:prstGeom prst="rect">
            <a:avLst/>
          </a:prstGeom>
        </p:spPr>
      </p:pic>
      <p:sp>
        <p:nvSpPr>
          <p:cNvPr id="4" name="TextBox 3">
            <a:extLst>
              <a:ext uri="{FF2B5EF4-FFF2-40B4-BE49-F238E27FC236}">
                <a16:creationId xmlns:a16="http://schemas.microsoft.com/office/drawing/2014/main" id="{D69DFB7B-2D38-57D1-1891-4BB8FC0547E1}"/>
              </a:ext>
            </a:extLst>
          </p:cNvPr>
          <p:cNvSpPr txBox="1"/>
          <p:nvPr/>
        </p:nvSpPr>
        <p:spPr>
          <a:xfrm>
            <a:off x="206922" y="5631665"/>
            <a:ext cx="5666942" cy="1200329"/>
          </a:xfrm>
          <a:prstGeom prst="rect">
            <a:avLst/>
          </a:prstGeom>
          <a:noFill/>
        </p:spPr>
        <p:txBody>
          <a:bodyPr wrap="square" numCol="3">
            <a:spAutoFit/>
          </a:bodyPr>
          <a:lstStyle/>
          <a:p>
            <a:r>
              <a:rPr lang="en-US" sz="2400" dirty="0"/>
              <a:t>Kor: </a:t>
            </a:r>
            <a:r>
              <a:rPr lang="en-US" sz="2400" b="1" dirty="0"/>
              <a:t>gyeong</a:t>
            </a:r>
          </a:p>
          <a:p>
            <a:r>
              <a:rPr lang="en-US" sz="2400" dirty="0"/>
              <a:t>Jap: </a:t>
            </a:r>
            <a:r>
              <a:rPr lang="en-US" sz="2400" b="1" dirty="0"/>
              <a:t>kyō</a:t>
            </a:r>
          </a:p>
          <a:p>
            <a:endParaRPr lang="en-US" sz="2400" dirty="0"/>
          </a:p>
          <a:p>
            <a:r>
              <a:rPr lang="en-US" sz="2400" dirty="0"/>
              <a:t>Viet: </a:t>
            </a:r>
            <a:r>
              <a:rPr lang="en-US" sz="2400" b="1" dirty="0">
                <a:latin typeface="Aptos" panose="020B0004020202020204" pitchFamily="34" charset="0"/>
              </a:rPr>
              <a:t>kính</a:t>
            </a:r>
            <a:r>
              <a:rPr lang="vi-VN" sz="2400" b="1" dirty="0">
                <a:latin typeface="Aptos" panose="020B0004020202020204" pitchFamily="34" charset="0"/>
              </a:rPr>
              <a:t>  </a:t>
            </a:r>
            <a:endParaRPr lang="en-US" sz="2400" b="1" dirty="0">
              <a:latin typeface="Aptos" panose="020B0004020202020204" pitchFamily="34" charset="0"/>
            </a:endParaRPr>
          </a:p>
          <a:p>
            <a:r>
              <a:rPr lang="en-US" sz="2400" dirty="0"/>
              <a:t>Man: </a:t>
            </a:r>
            <a:r>
              <a:rPr lang="en-US" sz="2400" b="1" dirty="0">
                <a:ea typeface="DengXian" panose="02010600030101010101" pitchFamily="2" charset="-122"/>
              </a:rPr>
              <a:t>jìng</a:t>
            </a:r>
            <a:endParaRPr lang="en-US" sz="2400" dirty="0"/>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24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      </a:t>
            </a:r>
            <a:endParaRPr kumimoji="0" lang="en-US" altLang="zh-TW" sz="24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24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    究 </a:t>
            </a:r>
            <a:r>
              <a:rPr kumimoji="0" lang="zh-TW" altLang="en-US" sz="2400" b="1" i="0" u="none" strike="noStrike" kern="1200" cap="none" spc="0" normalizeH="0" baseline="0" noProof="0" dirty="0">
                <a:ln>
                  <a:noFill/>
                </a:ln>
                <a:solidFill>
                  <a:prstClr val="black"/>
                </a:solidFill>
                <a:effectLst/>
                <a:highlight>
                  <a:srgbClr val="00FF00"/>
                </a:highlight>
                <a:uLnTx/>
                <a:uFillTx/>
                <a:latin typeface="DengXian" panose="02010600030101010101" pitchFamily="2" charset="-122"/>
                <a:ea typeface="DengXian" panose="02010600030101010101" pitchFamily="2" charset="-122"/>
                <a:cs typeface="+mn-cs"/>
              </a:rPr>
              <a:t>竟</a:t>
            </a:r>
            <a:endParaRPr kumimoji="0" lang="en-US" altLang="zh-TW" sz="2400" b="1" i="0" u="none" strike="noStrike" kern="1200" cap="none" spc="0" normalizeH="0" baseline="0" noProof="0" dirty="0">
              <a:ln>
                <a:noFill/>
              </a:ln>
              <a:solidFill>
                <a:prstClr val="black"/>
              </a:solidFill>
              <a:effectLst/>
              <a:highlight>
                <a:srgbClr val="00FF00"/>
              </a:highlight>
              <a:uLnTx/>
              <a:uFillTx/>
              <a:latin typeface="DengXian" panose="02010600030101010101" pitchFamily="2" charset="-122"/>
              <a:ea typeface="DengXian"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altLang="zh-TW" sz="1400" b="1" dirty="0">
                <a:solidFill>
                  <a:prstClr val="black"/>
                </a:solidFill>
                <a:latin typeface="DengXian" panose="02010600030101010101" pitchFamily="2" charset="-122"/>
                <a:ea typeface="DengXian" panose="02010600030101010101" pitchFamily="2" charset="-122"/>
              </a:rPr>
              <a:t>     gu-</a:t>
            </a:r>
            <a:r>
              <a:rPr lang="en-US" altLang="zh-TW" sz="1400" b="1" dirty="0">
                <a:solidFill>
                  <a:prstClr val="black"/>
                </a:solidFill>
                <a:highlight>
                  <a:srgbClr val="00FF00"/>
                </a:highlight>
                <a:latin typeface="DengXian" panose="02010600030101010101" pitchFamily="2" charset="-122"/>
                <a:ea typeface="DengXian" panose="02010600030101010101" pitchFamily="2" charset="-122"/>
              </a:rPr>
              <a:t>gyeong</a:t>
            </a:r>
          </a:p>
          <a:p>
            <a:pPr marL="0" marR="0" lvl="0" indent="0" algn="l" defTabSz="914400" rtl="0" eaLnBrk="1" fontAlgn="auto" latinLnBrk="0" hangingPunct="1">
              <a:lnSpc>
                <a:spcPct val="100000"/>
              </a:lnSpc>
              <a:spcBef>
                <a:spcPts val="0"/>
              </a:spcBef>
              <a:spcAft>
                <a:spcPts val="0"/>
              </a:spcAft>
              <a:buClrTx/>
              <a:buSzTx/>
              <a:buFontTx/>
              <a:buNone/>
              <a:tabLst/>
              <a:defRPr/>
            </a:pPr>
            <a:r>
              <a:rPr lang="en-US" altLang="zh-TW" sz="1400" b="1" dirty="0">
                <a:solidFill>
                  <a:prstClr val="black"/>
                </a:solidFill>
                <a:latin typeface="DengXian" panose="02010600030101010101" pitchFamily="2" charset="-122"/>
                <a:ea typeface="DengXian" panose="02010600030101010101" pitchFamily="2" charset="-122"/>
              </a:rPr>
              <a:t>  </a:t>
            </a:r>
            <a:r>
              <a:rPr lang="en-US" altLang="zh-TW" sz="1400" b="1" dirty="0">
                <a:solidFill>
                  <a:prstClr val="black"/>
                </a:solidFill>
                <a:ea typeface="DengXian" panose="02010600030101010101" pitchFamily="2" charset="-122"/>
              </a:rPr>
              <a:t>niṣṭhā; ultimate end</a:t>
            </a:r>
          </a:p>
        </p:txBody>
      </p:sp>
      <p:sp>
        <p:nvSpPr>
          <p:cNvPr id="5" name="TextBox 4">
            <a:extLst>
              <a:ext uri="{FF2B5EF4-FFF2-40B4-BE49-F238E27FC236}">
                <a16:creationId xmlns:a16="http://schemas.microsoft.com/office/drawing/2014/main" id="{0DD14A1B-2A43-6228-4441-E015ED9C5520}"/>
              </a:ext>
            </a:extLst>
          </p:cNvPr>
          <p:cNvSpPr txBox="1"/>
          <p:nvPr/>
        </p:nvSpPr>
        <p:spPr>
          <a:xfrm>
            <a:off x="7617124" y="135839"/>
            <a:ext cx="4193615" cy="369332"/>
          </a:xfrm>
          <a:prstGeom prst="rect">
            <a:avLst/>
          </a:prstGeom>
          <a:noFill/>
        </p:spPr>
        <p:txBody>
          <a:bodyPr wrap="square" rtlCol="0">
            <a:spAutoFit/>
          </a:bodyPr>
          <a:lstStyle/>
          <a:p>
            <a:r>
              <a:rPr lang="zh-TW" altLang="en-US" b="1" dirty="0">
                <a:latin typeface="DengXian" panose="02010600030101010101" pitchFamily="2" charset="-122"/>
                <a:ea typeface="DengXian" panose="02010600030101010101" pitchFamily="2" charset="-122"/>
              </a:rPr>
              <a:t>遠 離 顚 倒 夢 想 究 </a:t>
            </a:r>
            <a:r>
              <a:rPr lang="zh-TW" altLang="en-US" b="1" dirty="0">
                <a:highlight>
                  <a:srgbClr val="00FFFF"/>
                </a:highlight>
                <a:latin typeface="DengXian" panose="02010600030101010101" pitchFamily="2" charset="-122"/>
                <a:ea typeface="DengXian" panose="02010600030101010101" pitchFamily="2" charset="-122"/>
              </a:rPr>
              <a:t>竟</a:t>
            </a:r>
            <a:r>
              <a:rPr lang="zh-TW" altLang="en-US" b="1" dirty="0">
                <a:latin typeface="DengXian" panose="02010600030101010101" pitchFamily="2" charset="-122"/>
                <a:ea typeface="DengXian" panose="02010600030101010101" pitchFamily="2" charset="-122"/>
              </a:rPr>
              <a:t> 涅 槃       </a:t>
            </a:r>
            <a:r>
              <a:rPr lang="en-US" altLang="zh-TW" b="1" dirty="0">
                <a:solidFill>
                  <a:srgbClr val="FF0000"/>
                </a:solidFill>
                <a:latin typeface="DengXian" panose="02010600030101010101" pitchFamily="2" charset="-122"/>
                <a:ea typeface="DengXian" panose="02010600030101010101" pitchFamily="2" charset="-122"/>
              </a:rPr>
              <a:t>20</a:t>
            </a:r>
            <a:endParaRPr lang="en-US" b="1" dirty="0">
              <a:solidFill>
                <a:srgbClr val="FF0000"/>
              </a:solidFill>
              <a:ea typeface="DengXian" panose="02010600030101010101" pitchFamily="2" charset="-122"/>
            </a:endParaRPr>
          </a:p>
        </p:txBody>
      </p:sp>
      <p:sp>
        <p:nvSpPr>
          <p:cNvPr id="6" name="Rectangle 5">
            <a:extLst>
              <a:ext uri="{FF2B5EF4-FFF2-40B4-BE49-F238E27FC236}">
                <a16:creationId xmlns:a16="http://schemas.microsoft.com/office/drawing/2014/main" id="{E20A9F1F-4D5F-5FB7-BC90-2E0348EC5D94}"/>
              </a:ext>
            </a:extLst>
          </p:cNvPr>
          <p:cNvSpPr/>
          <p:nvPr/>
        </p:nvSpPr>
        <p:spPr>
          <a:xfrm>
            <a:off x="7407348" y="135839"/>
            <a:ext cx="4054549" cy="369332"/>
          </a:xfrm>
          <a:prstGeom prst="rect">
            <a:avLst/>
          </a:prstGeom>
          <a:no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Rectangle 6">
            <a:extLst>
              <a:ext uri="{FF2B5EF4-FFF2-40B4-BE49-F238E27FC236}">
                <a16:creationId xmlns:a16="http://schemas.microsoft.com/office/drawing/2014/main" id="{6D7B8BE5-4D9E-94FE-FF15-AB0BB1B8622B}"/>
              </a:ext>
            </a:extLst>
          </p:cNvPr>
          <p:cNvSpPr/>
          <p:nvPr/>
        </p:nvSpPr>
        <p:spPr>
          <a:xfrm>
            <a:off x="103038" y="5631665"/>
            <a:ext cx="5666942" cy="853441"/>
          </a:xfrm>
          <a:prstGeom prst="rect">
            <a:avLst/>
          </a:prstGeom>
          <a:noFill/>
          <a:ln w="5715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Oval 7">
            <a:extLst>
              <a:ext uri="{FF2B5EF4-FFF2-40B4-BE49-F238E27FC236}">
                <a16:creationId xmlns:a16="http://schemas.microsoft.com/office/drawing/2014/main" id="{7C65B4C3-A7C2-01C5-00E6-BFA98B4902BD}"/>
              </a:ext>
            </a:extLst>
          </p:cNvPr>
          <p:cNvSpPr/>
          <p:nvPr/>
        </p:nvSpPr>
        <p:spPr>
          <a:xfrm>
            <a:off x="5488052" y="562791"/>
            <a:ext cx="771625" cy="771625"/>
          </a:xfrm>
          <a:prstGeom prst="ellipse">
            <a:avLst/>
          </a:prstGeom>
          <a:solidFill>
            <a:srgbClr val="FFFF00"/>
          </a:solidFill>
          <a:ln w="38100">
            <a:solidFill>
              <a:srgbClr val="7030A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TextBox 8">
            <a:extLst>
              <a:ext uri="{FF2B5EF4-FFF2-40B4-BE49-F238E27FC236}">
                <a16:creationId xmlns:a16="http://schemas.microsoft.com/office/drawing/2014/main" id="{E5C2973A-EF70-09AB-29A5-0ED2AC20F44B}"/>
              </a:ext>
            </a:extLst>
          </p:cNvPr>
          <p:cNvSpPr txBox="1"/>
          <p:nvPr/>
        </p:nvSpPr>
        <p:spPr>
          <a:xfrm>
            <a:off x="5594354" y="686994"/>
            <a:ext cx="601347" cy="523220"/>
          </a:xfrm>
          <a:prstGeom prst="rect">
            <a:avLst/>
          </a:prstGeom>
          <a:noFill/>
        </p:spPr>
        <p:txBody>
          <a:bodyPr wrap="square" rtlCol="0">
            <a:spAutoFit/>
          </a:bodyPr>
          <a:lstStyle/>
          <a:p>
            <a:r>
              <a:rPr lang="en-US" sz="2800" b="1" dirty="0"/>
              <a:t>93</a:t>
            </a:r>
          </a:p>
        </p:txBody>
      </p:sp>
      <p:sp>
        <p:nvSpPr>
          <p:cNvPr id="10" name="TextBox 9">
            <a:extLst>
              <a:ext uri="{FF2B5EF4-FFF2-40B4-BE49-F238E27FC236}">
                <a16:creationId xmlns:a16="http://schemas.microsoft.com/office/drawing/2014/main" id="{8F5F52A0-EB72-5DC0-1E96-CC04C3DDE0FC}"/>
              </a:ext>
            </a:extLst>
          </p:cNvPr>
          <p:cNvSpPr txBox="1"/>
          <p:nvPr/>
        </p:nvSpPr>
        <p:spPr>
          <a:xfrm>
            <a:off x="5980900" y="5586230"/>
            <a:ext cx="6108062" cy="1384995"/>
          </a:xfrm>
          <a:prstGeom prst="rect">
            <a:avLst/>
          </a:prstGeom>
          <a:noFill/>
        </p:spPr>
        <p:txBody>
          <a:bodyPr wrap="square" numCol="3">
            <a:spAutoFit/>
          </a:bodyPr>
          <a:lstStyle/>
          <a:p>
            <a:r>
              <a:rPr lang="en-US" altLang="ja-JP" sz="1400" dirty="0">
                <a:ea typeface="DengXian" panose="02010600030101010101" pitchFamily="2" charset="-122"/>
              </a:rPr>
              <a:t>• </a:t>
            </a:r>
            <a:r>
              <a:rPr lang="en-US" altLang="zh-TW" sz="1400" dirty="0"/>
              <a:t>Hanja: </a:t>
            </a:r>
            <a:r>
              <a:rPr lang="zh-TW" altLang="en-US" sz="1400" b="1" dirty="0">
                <a:ea typeface="DengXian" panose="02010600030101010101" pitchFamily="2" charset="-122"/>
              </a:rPr>
              <a:t>  </a:t>
            </a:r>
            <a:r>
              <a:rPr lang="zh-TW" altLang="en-US" sz="1400" dirty="0">
                <a:ea typeface="DengXian" panose="02010600030101010101" pitchFamily="2" charset="-122"/>
              </a:rPr>
              <a:t>竟       </a:t>
            </a:r>
            <a:endParaRPr lang="en-US" altLang="zh-TW" sz="1400" dirty="0">
              <a:ea typeface="DengXian" panose="02010600030101010101" pitchFamily="2" charset="-122"/>
            </a:endParaRPr>
          </a:p>
          <a:p>
            <a:r>
              <a:rPr lang="en-US" altLang="zh-TW" sz="1400" dirty="0">
                <a:ea typeface="DengXian" panose="02010600030101010101" pitchFamily="2" charset="-122"/>
              </a:rPr>
              <a:t>• Korean: gyeong (</a:t>
            </a:r>
            <a:r>
              <a:rPr lang="ko-KR" altLang="en-US" sz="1400" dirty="0">
                <a:ea typeface="DengXian" panose="02010600030101010101" pitchFamily="2" charset="-122"/>
              </a:rPr>
              <a:t>경</a:t>
            </a:r>
            <a:r>
              <a:rPr lang="en-US" altLang="ko-KR" sz="1400" dirty="0">
                <a:ea typeface="DengXian" panose="02010600030101010101" pitchFamily="2" charset="-122"/>
              </a:rPr>
              <a:t>)  </a:t>
            </a:r>
            <a:endParaRPr lang="en-US" altLang="zh-TW" sz="1400" dirty="0">
              <a:ea typeface="DengXian" panose="02010600030101010101" pitchFamily="2" charset="-122"/>
            </a:endParaRPr>
          </a:p>
          <a:p>
            <a:r>
              <a:rPr lang="en-US" altLang="zh-TW" sz="1400" dirty="0">
                <a:ea typeface="DengXian" panose="02010600030101010101" pitchFamily="2" charset="-122"/>
              </a:rPr>
              <a:t>• strokes: 11      </a:t>
            </a:r>
          </a:p>
          <a:p>
            <a:r>
              <a:rPr lang="en-US" altLang="zh-TW" sz="1400" dirty="0">
                <a:ea typeface="DengXian" panose="02010600030101010101" pitchFamily="2" charset="-122"/>
              </a:rPr>
              <a:t>• radical: 117+6 (</a:t>
            </a:r>
            <a:r>
              <a:rPr lang="zh-TW" altLang="en-US" sz="1400" dirty="0">
                <a:ea typeface="DengXian" panose="02010600030101010101" pitchFamily="2" charset="-122"/>
              </a:rPr>
              <a:t>立</a:t>
            </a:r>
            <a:r>
              <a:rPr lang="en-US" altLang="zh-TW" sz="1400" dirty="0">
                <a:ea typeface="DengXian" panose="02010600030101010101" pitchFamily="2" charset="-122"/>
              </a:rPr>
              <a:t>)</a:t>
            </a:r>
          </a:p>
          <a:p>
            <a:r>
              <a:rPr lang="en-US" altLang="zh-TW" sz="1400" dirty="0">
                <a:ea typeface="DengXian" panose="02010600030101010101" pitchFamily="2" charset="-122"/>
              </a:rPr>
              <a:t>• Japanese: kyō, </a:t>
            </a:r>
            <a:r>
              <a:rPr lang="ja-JP" altLang="en-US" sz="1400" dirty="0">
                <a:ea typeface="DengXian" panose="02010600030101010101" pitchFamily="2" charset="-122"/>
              </a:rPr>
              <a:t>きょう </a:t>
            </a:r>
            <a:endParaRPr lang="en-US" altLang="ja-JP" sz="1400" dirty="0">
              <a:ea typeface="DengXian" panose="02010600030101010101" pitchFamily="2" charset="-122"/>
            </a:endParaRPr>
          </a:p>
          <a:p>
            <a:endParaRPr lang="en-US" altLang="ja-JP" sz="1400" dirty="0">
              <a:ea typeface="DengXian" panose="02010600030101010101" pitchFamily="2" charset="-122"/>
            </a:endParaRPr>
          </a:p>
          <a:p>
            <a:r>
              <a:rPr lang="en-US" altLang="ja-JP" sz="1400" dirty="0">
                <a:ea typeface="DengXian" panose="02010600030101010101" pitchFamily="2" charset="-122"/>
              </a:rPr>
              <a:t>(</a:t>
            </a:r>
            <a:r>
              <a:rPr lang="en-US" altLang="zh-TW" sz="1400" dirty="0" err="1">
                <a:ea typeface="DengXian" panose="02010600030101010101" pitchFamily="2" charset="-122"/>
              </a:rPr>
              <a:t>kun</a:t>
            </a:r>
            <a:r>
              <a:rPr lang="en-US" altLang="zh-TW" sz="1400" dirty="0">
                <a:ea typeface="DengXian" panose="02010600030101010101" pitchFamily="2" charset="-122"/>
              </a:rPr>
              <a:t>: </a:t>
            </a:r>
            <a:r>
              <a:rPr lang="en-US" altLang="zh-TW" sz="1400" dirty="0" err="1">
                <a:ea typeface="DengXian" panose="02010600030101010101" pitchFamily="2" charset="-122"/>
              </a:rPr>
              <a:t>owaru</a:t>
            </a:r>
            <a:r>
              <a:rPr lang="en-US" altLang="zh-TW" sz="1400" dirty="0">
                <a:ea typeface="DengXian" panose="02010600030101010101" pitchFamily="2" charset="-122"/>
              </a:rPr>
              <a:t>, </a:t>
            </a:r>
            <a:r>
              <a:rPr lang="ja-JP" altLang="en-US" sz="1400" dirty="0">
                <a:ea typeface="DengXian" panose="02010600030101010101" pitchFamily="2" charset="-122"/>
              </a:rPr>
              <a:t>おわる</a:t>
            </a:r>
            <a:r>
              <a:rPr lang="en-US" altLang="ja-JP" sz="1400" dirty="0">
                <a:ea typeface="DengXian" panose="02010600030101010101" pitchFamily="2" charset="-122"/>
              </a:rPr>
              <a:t>)     </a:t>
            </a:r>
          </a:p>
          <a:p>
            <a:r>
              <a:rPr lang="en-US" altLang="ja-JP" sz="1400" dirty="0">
                <a:ea typeface="DengXian" panose="02010600030101010101" pitchFamily="2" charset="-122"/>
              </a:rPr>
              <a:t>• </a:t>
            </a:r>
            <a:r>
              <a:rPr lang="en-US" altLang="zh-TW" sz="1400" dirty="0">
                <a:ea typeface="DengXian" panose="02010600030101010101" pitchFamily="2" charset="-122"/>
              </a:rPr>
              <a:t>JLPT: NX</a:t>
            </a:r>
          </a:p>
          <a:p>
            <a:r>
              <a:rPr lang="en-US" altLang="zh-TW" sz="1400" dirty="0">
                <a:ea typeface="DengXian" panose="02010600030101010101" pitchFamily="2" charset="-122"/>
              </a:rPr>
              <a:t>• meaning: finally; unexpectedly; actually; to go so far as to; indeed</a:t>
            </a:r>
          </a:p>
          <a:p>
            <a:endParaRPr lang="en-US" altLang="zh-TW" sz="1400" dirty="0">
              <a:ea typeface="DengXian" panose="02010600030101010101" pitchFamily="2" charset="-122"/>
            </a:endParaRPr>
          </a:p>
          <a:p>
            <a:r>
              <a:rPr lang="en-US" altLang="zh-TW" sz="1400" dirty="0">
                <a:ea typeface="DengXian" panose="02010600030101010101" pitchFamily="2" charset="-122"/>
              </a:rPr>
              <a:t>• pinyin: jìng</a:t>
            </a:r>
          </a:p>
          <a:p>
            <a:r>
              <a:rPr lang="en-US" altLang="zh-TW" sz="1400" dirty="0">
                <a:ea typeface="DengXian" panose="02010600030101010101" pitchFamily="2" charset="-122"/>
              </a:rPr>
              <a:t>• 2 location(s): </a:t>
            </a:r>
            <a:r>
              <a:rPr lang="en-US" altLang="zh-TW" sz="1400" dirty="0" err="1">
                <a:ea typeface="DengXian" panose="02010600030101010101" pitchFamily="2" charset="-122"/>
              </a:rPr>
              <a:t>XuanZang</a:t>
            </a:r>
            <a:r>
              <a:rPr lang="en-US" altLang="zh-TW" sz="1400" dirty="0">
                <a:ea typeface="DengXian" panose="02010600030101010101" pitchFamily="2" charset="-122"/>
              </a:rPr>
              <a:t>, (</a:t>
            </a:r>
            <a:r>
              <a:rPr lang="en-US" altLang="zh-TW" sz="1400" dirty="0" err="1">
                <a:ea typeface="DengXian" panose="02010600030101010101" pitchFamily="2" charset="-122"/>
              </a:rPr>
              <a:t>uisang</a:t>
            </a:r>
            <a:r>
              <a:rPr lang="en-US" altLang="zh-TW" sz="1400" dirty="0">
                <a:ea typeface="DengXian" panose="02010600030101010101" pitchFamily="2" charset="-122"/>
              </a:rPr>
              <a:t>)</a:t>
            </a:r>
          </a:p>
          <a:p>
            <a:r>
              <a:rPr lang="en-US" altLang="zh-TW" sz="1400" dirty="0">
                <a:ea typeface="DengXian" panose="02010600030101010101" pitchFamily="2" charset="-122"/>
              </a:rPr>
              <a:t>• comp</a:t>
            </a:r>
            <a:r>
              <a:rPr lang="en-US" altLang="zh-TW" sz="1400" dirty="0">
                <a:ea typeface="DengXian" panose="02010600030101010101"/>
              </a:rPr>
              <a:t>: </a:t>
            </a:r>
            <a:r>
              <a:rPr lang="zh-TW" altLang="en-US" sz="1400" dirty="0">
                <a:ea typeface="DengXian" panose="02010600030101010101" pitchFamily="2" charset="-122"/>
              </a:rPr>
              <a:t>音 </a:t>
            </a:r>
            <a:r>
              <a:rPr lang="en-US" altLang="zh-TW" sz="1400" dirty="0">
                <a:ea typeface="DengXian" panose="02010600030101010101" pitchFamily="2" charset="-122"/>
              </a:rPr>
              <a:t>+ </a:t>
            </a:r>
            <a:r>
              <a:rPr lang="zh-TW" altLang="en-US" sz="1400" dirty="0">
                <a:ea typeface="DengXian" panose="02010600030101010101" pitchFamily="2" charset="-122"/>
              </a:rPr>
              <a:t>儿</a:t>
            </a:r>
            <a:endParaRPr lang="en-US" altLang="zh-TW" sz="1400" dirty="0">
              <a:ea typeface="DengXian" panose="02010600030101010101" pitchFamily="2" charset="-122"/>
            </a:endParaRPr>
          </a:p>
          <a:p>
            <a:r>
              <a:rPr lang="en-US" altLang="zh-TW" sz="1400" dirty="0">
                <a:ea typeface="DengXian" panose="02010600030101010101" pitchFamily="2" charset="-122"/>
              </a:rPr>
              <a:t>• sub: </a:t>
            </a:r>
            <a:r>
              <a:rPr lang="zh-CN" altLang="en-US" sz="1400" dirty="0">
                <a:ea typeface="DengXian" panose="02010600030101010101" pitchFamily="2" charset="-122"/>
              </a:rPr>
              <a:t>立日亠䒑囗一丶丷</a:t>
            </a:r>
            <a:endParaRPr lang="en-US" sz="1400" dirty="0">
              <a:ea typeface="DengXian" panose="02010600030101010101" pitchFamily="2" charset="-122"/>
            </a:endParaRPr>
          </a:p>
        </p:txBody>
      </p:sp>
      <p:sp>
        <p:nvSpPr>
          <p:cNvPr id="11" name="Rectangle 10">
            <a:extLst>
              <a:ext uri="{FF2B5EF4-FFF2-40B4-BE49-F238E27FC236}">
                <a16:creationId xmlns:a16="http://schemas.microsoft.com/office/drawing/2014/main" id="{474150A1-98B0-897C-8E4F-E0F32083825B}"/>
              </a:ext>
            </a:extLst>
          </p:cNvPr>
          <p:cNvSpPr/>
          <p:nvPr/>
        </p:nvSpPr>
        <p:spPr>
          <a:xfrm>
            <a:off x="5980901" y="5573826"/>
            <a:ext cx="6108062" cy="1220513"/>
          </a:xfrm>
          <a:prstGeom prst="rect">
            <a:avLst/>
          </a:prstGeom>
          <a:no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2" name="2024_11_14_162013">
            <a:hlinkClick r:id="" action="ppaction://media"/>
            <a:extLst>
              <a:ext uri="{FF2B5EF4-FFF2-40B4-BE49-F238E27FC236}">
                <a16:creationId xmlns:a16="http://schemas.microsoft.com/office/drawing/2014/main" id="{39C6F79A-122F-BC7D-8F28-FBF657900F3C}"/>
              </a:ext>
            </a:extLst>
          </p:cNvPr>
          <p:cNvPicPr>
            <a:picLocks noChangeAspect="1"/>
          </p:cNvPicPr>
          <p:nvPr>
            <a:videoFile r:link="rId2"/>
            <p:extLst>
              <p:ext uri="{DAA4B4D4-6D71-4841-9C94-3DE7FCFB9230}">
                <p14:media xmlns:p14="http://schemas.microsoft.com/office/powerpoint/2010/main" r:embed="rId1"/>
              </p:ext>
            </p:extLst>
          </p:nvPr>
        </p:nvPicPr>
        <p:blipFill>
          <a:blip r:embed="rId5"/>
          <a:stretch>
            <a:fillRect/>
          </a:stretch>
        </p:blipFill>
        <p:spPr>
          <a:xfrm>
            <a:off x="6801179" y="562791"/>
            <a:ext cx="4905375" cy="4905375"/>
          </a:xfrm>
          <a:prstGeom prst="rect">
            <a:avLst/>
          </a:prstGeom>
        </p:spPr>
      </p:pic>
      <p:cxnSp>
        <p:nvCxnSpPr>
          <p:cNvPr id="16" name="Straight Arrow Connector 15">
            <a:extLst>
              <a:ext uri="{FF2B5EF4-FFF2-40B4-BE49-F238E27FC236}">
                <a16:creationId xmlns:a16="http://schemas.microsoft.com/office/drawing/2014/main" id="{C91F32A1-F60F-2516-2DB1-0E972E1BF399}"/>
              </a:ext>
            </a:extLst>
          </p:cNvPr>
          <p:cNvCxnSpPr>
            <a:cxnSpLocks/>
          </p:cNvCxnSpPr>
          <p:nvPr/>
        </p:nvCxnSpPr>
        <p:spPr>
          <a:xfrm>
            <a:off x="2760453" y="562791"/>
            <a:ext cx="120858" cy="276603"/>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21" name="Straight Arrow Connector 20">
            <a:extLst>
              <a:ext uri="{FF2B5EF4-FFF2-40B4-BE49-F238E27FC236}">
                <a16:creationId xmlns:a16="http://schemas.microsoft.com/office/drawing/2014/main" id="{799FA614-E622-932A-0827-0A520DC13033}"/>
              </a:ext>
            </a:extLst>
          </p:cNvPr>
          <p:cNvCxnSpPr/>
          <p:nvPr/>
        </p:nvCxnSpPr>
        <p:spPr>
          <a:xfrm>
            <a:off x="892878" y="1026241"/>
            <a:ext cx="3856007" cy="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23" name="Straight Arrow Connector 22">
            <a:extLst>
              <a:ext uri="{FF2B5EF4-FFF2-40B4-BE49-F238E27FC236}">
                <a16:creationId xmlns:a16="http://schemas.microsoft.com/office/drawing/2014/main" id="{7D367221-D572-CC27-DE88-2667BB04909E}"/>
              </a:ext>
            </a:extLst>
          </p:cNvPr>
          <p:cNvCxnSpPr/>
          <p:nvPr/>
        </p:nvCxnSpPr>
        <p:spPr>
          <a:xfrm>
            <a:off x="1832799" y="1238997"/>
            <a:ext cx="198408" cy="342541"/>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25" name="Straight Arrow Connector 24">
            <a:extLst>
              <a:ext uri="{FF2B5EF4-FFF2-40B4-BE49-F238E27FC236}">
                <a16:creationId xmlns:a16="http://schemas.microsoft.com/office/drawing/2014/main" id="{82B42BF6-2971-5DC8-5BEB-151930A70984}"/>
              </a:ext>
            </a:extLst>
          </p:cNvPr>
          <p:cNvCxnSpPr/>
          <p:nvPr/>
        </p:nvCxnSpPr>
        <p:spPr>
          <a:xfrm flipH="1">
            <a:off x="3619452" y="1194054"/>
            <a:ext cx="241539" cy="446058"/>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27" name="Straight Arrow Connector 26">
            <a:extLst>
              <a:ext uri="{FF2B5EF4-FFF2-40B4-BE49-F238E27FC236}">
                <a16:creationId xmlns:a16="http://schemas.microsoft.com/office/drawing/2014/main" id="{8C805989-99D7-6FDA-E970-A213CA41FBB0}"/>
              </a:ext>
            </a:extLst>
          </p:cNvPr>
          <p:cNvCxnSpPr/>
          <p:nvPr/>
        </p:nvCxnSpPr>
        <p:spPr>
          <a:xfrm>
            <a:off x="690113" y="1794294"/>
            <a:ext cx="4256437" cy="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29" name="Straight Arrow Connector 28">
            <a:extLst>
              <a:ext uri="{FF2B5EF4-FFF2-40B4-BE49-F238E27FC236}">
                <a16:creationId xmlns:a16="http://schemas.microsoft.com/office/drawing/2014/main" id="{E6D9B68E-7CA9-E5FD-A575-3A2488BAAECD}"/>
              </a:ext>
            </a:extLst>
          </p:cNvPr>
          <p:cNvCxnSpPr/>
          <p:nvPr/>
        </p:nvCxnSpPr>
        <p:spPr>
          <a:xfrm>
            <a:off x="1285336" y="2337758"/>
            <a:ext cx="0" cy="1337095"/>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31" name="Straight Connector 30">
            <a:extLst>
              <a:ext uri="{FF2B5EF4-FFF2-40B4-BE49-F238E27FC236}">
                <a16:creationId xmlns:a16="http://schemas.microsoft.com/office/drawing/2014/main" id="{56C20F0F-FCFE-882E-DD21-02F310520BEB}"/>
              </a:ext>
            </a:extLst>
          </p:cNvPr>
          <p:cNvCxnSpPr/>
          <p:nvPr/>
        </p:nvCxnSpPr>
        <p:spPr>
          <a:xfrm>
            <a:off x="1483743" y="2424023"/>
            <a:ext cx="2932982" cy="0"/>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33" name="Straight Arrow Connector 32">
            <a:extLst>
              <a:ext uri="{FF2B5EF4-FFF2-40B4-BE49-F238E27FC236}">
                <a16:creationId xmlns:a16="http://schemas.microsoft.com/office/drawing/2014/main" id="{D25368AC-9084-3507-8A0F-C63A1089CF93}"/>
              </a:ext>
            </a:extLst>
          </p:cNvPr>
          <p:cNvCxnSpPr/>
          <p:nvPr/>
        </p:nvCxnSpPr>
        <p:spPr>
          <a:xfrm>
            <a:off x="4408098" y="2415396"/>
            <a:ext cx="0" cy="1259457"/>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35" name="Straight Arrow Connector 34">
            <a:extLst>
              <a:ext uri="{FF2B5EF4-FFF2-40B4-BE49-F238E27FC236}">
                <a16:creationId xmlns:a16="http://schemas.microsoft.com/office/drawing/2014/main" id="{5845B76D-807F-54C6-EF80-A27A72DF2D16}"/>
              </a:ext>
            </a:extLst>
          </p:cNvPr>
          <p:cNvCxnSpPr/>
          <p:nvPr/>
        </p:nvCxnSpPr>
        <p:spPr>
          <a:xfrm>
            <a:off x="1561381" y="3046216"/>
            <a:ext cx="2518914" cy="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37" name="Straight Arrow Connector 36">
            <a:extLst>
              <a:ext uri="{FF2B5EF4-FFF2-40B4-BE49-F238E27FC236}">
                <a16:creationId xmlns:a16="http://schemas.microsoft.com/office/drawing/2014/main" id="{D1DEEBB3-58C3-8C46-41C2-2E972343DF09}"/>
              </a:ext>
            </a:extLst>
          </p:cNvPr>
          <p:cNvCxnSpPr/>
          <p:nvPr/>
        </p:nvCxnSpPr>
        <p:spPr>
          <a:xfrm>
            <a:off x="1528682" y="3674853"/>
            <a:ext cx="2579298" cy="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41" name="Straight Connector 40">
            <a:extLst>
              <a:ext uri="{FF2B5EF4-FFF2-40B4-BE49-F238E27FC236}">
                <a16:creationId xmlns:a16="http://schemas.microsoft.com/office/drawing/2014/main" id="{5803AE95-A3E3-5463-CE8E-BF62710F46E6}"/>
              </a:ext>
            </a:extLst>
          </p:cNvPr>
          <p:cNvCxnSpPr/>
          <p:nvPr/>
        </p:nvCxnSpPr>
        <p:spPr>
          <a:xfrm flipH="1">
            <a:off x="1561381" y="3976777"/>
            <a:ext cx="646353" cy="612476"/>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43" name="Straight Arrow Connector 42">
            <a:extLst>
              <a:ext uri="{FF2B5EF4-FFF2-40B4-BE49-F238E27FC236}">
                <a16:creationId xmlns:a16="http://schemas.microsoft.com/office/drawing/2014/main" id="{875F68F1-491D-A37B-9373-80C2DD340F18}"/>
              </a:ext>
            </a:extLst>
          </p:cNvPr>
          <p:cNvCxnSpPr/>
          <p:nvPr/>
        </p:nvCxnSpPr>
        <p:spPr>
          <a:xfrm flipH="1">
            <a:off x="892878" y="4580626"/>
            <a:ext cx="668503" cy="155276"/>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45" name="Straight Connector 44">
            <a:extLst>
              <a:ext uri="{FF2B5EF4-FFF2-40B4-BE49-F238E27FC236}">
                <a16:creationId xmlns:a16="http://schemas.microsoft.com/office/drawing/2014/main" id="{9FF37207-A700-1010-13A9-C5B0EAEE3A73}"/>
              </a:ext>
            </a:extLst>
          </p:cNvPr>
          <p:cNvCxnSpPr>
            <a:cxnSpLocks/>
          </p:cNvCxnSpPr>
          <p:nvPr/>
        </p:nvCxnSpPr>
        <p:spPr>
          <a:xfrm>
            <a:off x="3407434" y="3976776"/>
            <a:ext cx="146649" cy="681488"/>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48" name="Straight Connector 47">
            <a:extLst>
              <a:ext uri="{FF2B5EF4-FFF2-40B4-BE49-F238E27FC236}">
                <a16:creationId xmlns:a16="http://schemas.microsoft.com/office/drawing/2014/main" id="{E6C2681D-15A2-6284-A250-D1D64B999F04}"/>
              </a:ext>
            </a:extLst>
          </p:cNvPr>
          <p:cNvCxnSpPr/>
          <p:nvPr/>
        </p:nvCxnSpPr>
        <p:spPr>
          <a:xfrm>
            <a:off x="3536830" y="4658264"/>
            <a:ext cx="1078302" cy="77638"/>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50" name="Straight Arrow Connector 49">
            <a:extLst>
              <a:ext uri="{FF2B5EF4-FFF2-40B4-BE49-F238E27FC236}">
                <a16:creationId xmlns:a16="http://schemas.microsoft.com/office/drawing/2014/main" id="{A2DA2F3E-CE46-C67D-0C6C-5B4C9342D3ED}"/>
              </a:ext>
            </a:extLst>
          </p:cNvPr>
          <p:cNvCxnSpPr/>
          <p:nvPr/>
        </p:nvCxnSpPr>
        <p:spPr>
          <a:xfrm flipV="1">
            <a:off x="4623758" y="4261448"/>
            <a:ext cx="176844" cy="474454"/>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sp>
        <p:nvSpPr>
          <p:cNvPr id="51" name="TextBox 50">
            <a:extLst>
              <a:ext uri="{FF2B5EF4-FFF2-40B4-BE49-F238E27FC236}">
                <a16:creationId xmlns:a16="http://schemas.microsoft.com/office/drawing/2014/main" id="{E8396389-FC99-00C7-4353-2B81D6BEECED}"/>
              </a:ext>
            </a:extLst>
          </p:cNvPr>
          <p:cNvSpPr txBox="1"/>
          <p:nvPr/>
        </p:nvSpPr>
        <p:spPr>
          <a:xfrm>
            <a:off x="2467155" y="196095"/>
            <a:ext cx="586596" cy="369323"/>
          </a:xfrm>
          <a:prstGeom prst="rect">
            <a:avLst/>
          </a:prstGeom>
          <a:noFill/>
        </p:spPr>
        <p:txBody>
          <a:bodyPr wrap="square" rtlCol="0">
            <a:spAutoFit/>
          </a:bodyPr>
          <a:lstStyle/>
          <a:p>
            <a:r>
              <a:rPr lang="en-US" b="1" dirty="0"/>
              <a:t>1</a:t>
            </a:r>
          </a:p>
        </p:txBody>
      </p:sp>
      <p:sp>
        <p:nvSpPr>
          <p:cNvPr id="52" name="TextBox 51">
            <a:extLst>
              <a:ext uri="{FF2B5EF4-FFF2-40B4-BE49-F238E27FC236}">
                <a16:creationId xmlns:a16="http://schemas.microsoft.com/office/drawing/2014/main" id="{269D6166-3018-D047-9357-2434CCD4923F}"/>
              </a:ext>
            </a:extLst>
          </p:cNvPr>
          <p:cNvSpPr txBox="1"/>
          <p:nvPr/>
        </p:nvSpPr>
        <p:spPr>
          <a:xfrm>
            <a:off x="505367" y="768963"/>
            <a:ext cx="581384" cy="369332"/>
          </a:xfrm>
          <a:prstGeom prst="rect">
            <a:avLst/>
          </a:prstGeom>
          <a:noFill/>
        </p:spPr>
        <p:txBody>
          <a:bodyPr wrap="square" rtlCol="0">
            <a:spAutoFit/>
          </a:bodyPr>
          <a:lstStyle/>
          <a:p>
            <a:r>
              <a:rPr lang="en-US" b="1" dirty="0"/>
              <a:t>2</a:t>
            </a:r>
          </a:p>
        </p:txBody>
      </p:sp>
      <p:sp>
        <p:nvSpPr>
          <p:cNvPr id="53" name="TextBox 52">
            <a:extLst>
              <a:ext uri="{FF2B5EF4-FFF2-40B4-BE49-F238E27FC236}">
                <a16:creationId xmlns:a16="http://schemas.microsoft.com/office/drawing/2014/main" id="{962CB43C-9B62-64D8-1D28-405EF0ECF948}"/>
              </a:ext>
            </a:extLst>
          </p:cNvPr>
          <p:cNvSpPr txBox="1"/>
          <p:nvPr/>
        </p:nvSpPr>
        <p:spPr>
          <a:xfrm>
            <a:off x="2129398" y="1194054"/>
            <a:ext cx="552719" cy="369332"/>
          </a:xfrm>
          <a:prstGeom prst="rect">
            <a:avLst/>
          </a:prstGeom>
          <a:noFill/>
        </p:spPr>
        <p:txBody>
          <a:bodyPr wrap="square" rtlCol="0">
            <a:spAutoFit/>
          </a:bodyPr>
          <a:lstStyle/>
          <a:p>
            <a:r>
              <a:rPr lang="en-US" b="1" dirty="0"/>
              <a:t>3</a:t>
            </a:r>
          </a:p>
        </p:txBody>
      </p:sp>
      <p:sp>
        <p:nvSpPr>
          <p:cNvPr id="54" name="TextBox 53">
            <a:extLst>
              <a:ext uri="{FF2B5EF4-FFF2-40B4-BE49-F238E27FC236}">
                <a16:creationId xmlns:a16="http://schemas.microsoft.com/office/drawing/2014/main" id="{FEB099AC-FA08-F862-B108-43092C2D12C6}"/>
              </a:ext>
            </a:extLst>
          </p:cNvPr>
          <p:cNvSpPr txBox="1"/>
          <p:nvPr/>
        </p:nvSpPr>
        <p:spPr>
          <a:xfrm>
            <a:off x="3274216" y="1184156"/>
            <a:ext cx="438966" cy="369332"/>
          </a:xfrm>
          <a:prstGeom prst="rect">
            <a:avLst/>
          </a:prstGeom>
          <a:noFill/>
        </p:spPr>
        <p:txBody>
          <a:bodyPr wrap="square" rtlCol="0">
            <a:spAutoFit/>
          </a:bodyPr>
          <a:lstStyle/>
          <a:p>
            <a:r>
              <a:rPr lang="en-US" b="1" dirty="0"/>
              <a:t>4</a:t>
            </a:r>
          </a:p>
        </p:txBody>
      </p:sp>
      <p:sp>
        <p:nvSpPr>
          <p:cNvPr id="55" name="TextBox 54">
            <a:extLst>
              <a:ext uri="{FF2B5EF4-FFF2-40B4-BE49-F238E27FC236}">
                <a16:creationId xmlns:a16="http://schemas.microsoft.com/office/drawing/2014/main" id="{D4715F8B-981F-D150-7D0D-418035B4ACCA}"/>
              </a:ext>
            </a:extLst>
          </p:cNvPr>
          <p:cNvSpPr txBox="1"/>
          <p:nvPr/>
        </p:nvSpPr>
        <p:spPr>
          <a:xfrm>
            <a:off x="354528" y="1518231"/>
            <a:ext cx="538350" cy="369332"/>
          </a:xfrm>
          <a:prstGeom prst="rect">
            <a:avLst/>
          </a:prstGeom>
          <a:noFill/>
        </p:spPr>
        <p:txBody>
          <a:bodyPr wrap="square" rtlCol="0">
            <a:spAutoFit/>
          </a:bodyPr>
          <a:lstStyle/>
          <a:p>
            <a:r>
              <a:rPr lang="en-US" b="1" dirty="0"/>
              <a:t>5</a:t>
            </a:r>
          </a:p>
        </p:txBody>
      </p:sp>
      <p:sp>
        <p:nvSpPr>
          <p:cNvPr id="56" name="TextBox 55">
            <a:extLst>
              <a:ext uri="{FF2B5EF4-FFF2-40B4-BE49-F238E27FC236}">
                <a16:creationId xmlns:a16="http://schemas.microsoft.com/office/drawing/2014/main" id="{295BD1AD-00B9-A0B7-29BE-B3E8EA21DCF1}"/>
              </a:ext>
            </a:extLst>
          </p:cNvPr>
          <p:cNvSpPr txBox="1"/>
          <p:nvPr/>
        </p:nvSpPr>
        <p:spPr>
          <a:xfrm>
            <a:off x="840787" y="2375080"/>
            <a:ext cx="491928" cy="369332"/>
          </a:xfrm>
          <a:prstGeom prst="rect">
            <a:avLst/>
          </a:prstGeom>
          <a:noFill/>
        </p:spPr>
        <p:txBody>
          <a:bodyPr wrap="square" rtlCol="0">
            <a:spAutoFit/>
          </a:bodyPr>
          <a:lstStyle/>
          <a:p>
            <a:r>
              <a:rPr lang="en-US" b="1" dirty="0"/>
              <a:t>6</a:t>
            </a:r>
          </a:p>
        </p:txBody>
      </p:sp>
      <p:sp>
        <p:nvSpPr>
          <p:cNvPr id="57" name="TextBox 56">
            <a:extLst>
              <a:ext uri="{FF2B5EF4-FFF2-40B4-BE49-F238E27FC236}">
                <a16:creationId xmlns:a16="http://schemas.microsoft.com/office/drawing/2014/main" id="{69A51C9E-1235-9A37-EB94-84AE86499B3F}"/>
              </a:ext>
            </a:extLst>
          </p:cNvPr>
          <p:cNvSpPr txBox="1"/>
          <p:nvPr/>
        </p:nvSpPr>
        <p:spPr>
          <a:xfrm>
            <a:off x="1585299" y="1923760"/>
            <a:ext cx="672860" cy="369332"/>
          </a:xfrm>
          <a:prstGeom prst="rect">
            <a:avLst/>
          </a:prstGeom>
          <a:noFill/>
        </p:spPr>
        <p:txBody>
          <a:bodyPr wrap="square" rtlCol="0">
            <a:spAutoFit/>
          </a:bodyPr>
          <a:lstStyle/>
          <a:p>
            <a:r>
              <a:rPr lang="en-US" b="1" dirty="0"/>
              <a:t>7</a:t>
            </a:r>
          </a:p>
        </p:txBody>
      </p:sp>
      <p:sp>
        <p:nvSpPr>
          <p:cNvPr id="58" name="TextBox 57">
            <a:extLst>
              <a:ext uri="{FF2B5EF4-FFF2-40B4-BE49-F238E27FC236}">
                <a16:creationId xmlns:a16="http://schemas.microsoft.com/office/drawing/2014/main" id="{D8F7BA60-F442-F010-B030-7A5F9AD965BC}"/>
              </a:ext>
            </a:extLst>
          </p:cNvPr>
          <p:cNvSpPr txBox="1"/>
          <p:nvPr/>
        </p:nvSpPr>
        <p:spPr>
          <a:xfrm>
            <a:off x="1870605" y="2577055"/>
            <a:ext cx="535152" cy="369332"/>
          </a:xfrm>
          <a:prstGeom prst="rect">
            <a:avLst/>
          </a:prstGeom>
          <a:noFill/>
        </p:spPr>
        <p:txBody>
          <a:bodyPr wrap="square" rtlCol="0">
            <a:spAutoFit/>
          </a:bodyPr>
          <a:lstStyle/>
          <a:p>
            <a:r>
              <a:rPr lang="en-US" b="1" dirty="0"/>
              <a:t>8</a:t>
            </a:r>
          </a:p>
        </p:txBody>
      </p:sp>
      <p:sp>
        <p:nvSpPr>
          <p:cNvPr id="59" name="TextBox 58">
            <a:extLst>
              <a:ext uri="{FF2B5EF4-FFF2-40B4-BE49-F238E27FC236}">
                <a16:creationId xmlns:a16="http://schemas.microsoft.com/office/drawing/2014/main" id="{68629EBE-CDC6-97AC-F2F9-19B07F85C57F}"/>
              </a:ext>
            </a:extLst>
          </p:cNvPr>
          <p:cNvSpPr txBox="1"/>
          <p:nvPr/>
        </p:nvSpPr>
        <p:spPr>
          <a:xfrm>
            <a:off x="2127436" y="3201549"/>
            <a:ext cx="368123" cy="377727"/>
          </a:xfrm>
          <a:prstGeom prst="rect">
            <a:avLst/>
          </a:prstGeom>
          <a:noFill/>
        </p:spPr>
        <p:txBody>
          <a:bodyPr wrap="square" rtlCol="0">
            <a:spAutoFit/>
          </a:bodyPr>
          <a:lstStyle/>
          <a:p>
            <a:r>
              <a:rPr lang="en-US" b="1" dirty="0"/>
              <a:t>9</a:t>
            </a:r>
          </a:p>
        </p:txBody>
      </p:sp>
      <p:sp>
        <p:nvSpPr>
          <p:cNvPr id="60" name="TextBox 59">
            <a:extLst>
              <a:ext uri="{FF2B5EF4-FFF2-40B4-BE49-F238E27FC236}">
                <a16:creationId xmlns:a16="http://schemas.microsoft.com/office/drawing/2014/main" id="{03E294A8-96FF-028E-0B44-0187C52E87C2}"/>
              </a:ext>
            </a:extLst>
          </p:cNvPr>
          <p:cNvSpPr txBox="1"/>
          <p:nvPr/>
        </p:nvSpPr>
        <p:spPr>
          <a:xfrm>
            <a:off x="1384854" y="3940772"/>
            <a:ext cx="646353" cy="369332"/>
          </a:xfrm>
          <a:prstGeom prst="rect">
            <a:avLst/>
          </a:prstGeom>
          <a:noFill/>
        </p:spPr>
        <p:txBody>
          <a:bodyPr wrap="square" rtlCol="0">
            <a:spAutoFit/>
          </a:bodyPr>
          <a:lstStyle/>
          <a:p>
            <a:r>
              <a:rPr lang="en-US" b="1" dirty="0"/>
              <a:t>10</a:t>
            </a:r>
          </a:p>
        </p:txBody>
      </p:sp>
      <p:sp>
        <p:nvSpPr>
          <p:cNvPr id="61" name="TextBox 60">
            <a:extLst>
              <a:ext uri="{FF2B5EF4-FFF2-40B4-BE49-F238E27FC236}">
                <a16:creationId xmlns:a16="http://schemas.microsoft.com/office/drawing/2014/main" id="{C4D6D5A0-B26F-161E-BDBD-16AD5A8AC3AC}"/>
              </a:ext>
            </a:extLst>
          </p:cNvPr>
          <p:cNvSpPr txBox="1"/>
          <p:nvPr/>
        </p:nvSpPr>
        <p:spPr>
          <a:xfrm>
            <a:off x="3619452" y="4018575"/>
            <a:ext cx="553897" cy="369332"/>
          </a:xfrm>
          <a:prstGeom prst="rect">
            <a:avLst/>
          </a:prstGeom>
          <a:noFill/>
        </p:spPr>
        <p:txBody>
          <a:bodyPr wrap="square" rtlCol="0">
            <a:spAutoFit/>
          </a:bodyPr>
          <a:lstStyle/>
          <a:p>
            <a:r>
              <a:rPr lang="en-US" b="1" dirty="0">
                <a:highlight>
                  <a:srgbClr val="00FF00"/>
                </a:highlight>
              </a:rPr>
              <a:t>11</a:t>
            </a:r>
          </a:p>
        </p:txBody>
      </p:sp>
    </p:spTree>
    <p:extLst>
      <p:ext uri="{BB962C8B-B14F-4D97-AF65-F5344CB8AC3E}">
        <p14:creationId xmlns:p14="http://schemas.microsoft.com/office/powerpoint/2010/main" val="112719642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mediacall" presetSubtype="0" fill="hold" nodeType="clickEffect">
                                  <p:stCondLst>
                                    <p:cond delay="0"/>
                                  </p:stCondLst>
                                  <p:childTnLst>
                                    <p:cmd type="call" cmd="playFrom(0.0)">
                                      <p:cBhvr>
                                        <p:cTn id="6" dur="16534" fill="hold"/>
                                        <p:tgtEl>
                                          <p:spTgt spid="12"/>
                                        </p:tgtEl>
                                      </p:cBhvr>
                                    </p:cmd>
                                  </p:childTnLst>
                                </p:cTn>
                              </p:par>
                            </p:childTnLst>
                          </p:cTn>
                        </p:par>
                      </p:childTnLst>
                    </p:cTn>
                  </p:par>
                </p:childTnLst>
              </p:cTn>
              <p:prevCondLst>
                <p:cond evt="onPrev" delay="0">
                  <p:tgtEl>
                    <p:sldTgt/>
                  </p:tgtEl>
                </p:cond>
              </p:prevCondLst>
              <p:nextCondLst>
                <p:cond evt="onNext" delay="0">
                  <p:tgtEl>
                    <p:sldTgt/>
                  </p:tgtEl>
                </p:cond>
              </p:nextCondLst>
            </p:seq>
            <p:video>
              <p:cMediaNode vol="80000">
                <p:cTn id="7" fill="hold" display="0">
                  <p:stCondLst>
                    <p:cond delay="indefinite"/>
                  </p:stCondLst>
                </p:cTn>
                <p:tgtEl>
                  <p:spTgt spid="12"/>
                </p:tgtEl>
              </p:cMediaNode>
            </p:video>
            <p:seq concurrent="1" nextAc="seek">
              <p:cTn id="8" restart="whenNotActive" fill="hold" evtFilter="cancelBubble" nodeType="interactiveSeq">
                <p:stCondLst>
                  <p:cond evt="onClick" delay="0">
                    <p:tgtEl>
                      <p:spTgt spid="12"/>
                    </p:tgtEl>
                  </p:cond>
                </p:stCondLst>
                <p:endSync evt="end" delay="0">
                  <p:rtn val="all"/>
                </p:endSync>
                <p:childTnLst>
                  <p:par>
                    <p:cTn id="9" fill="hold">
                      <p:stCondLst>
                        <p:cond delay="0"/>
                      </p:stCondLst>
                      <p:childTnLst>
                        <p:par>
                          <p:cTn id="10" fill="hold">
                            <p:stCondLst>
                              <p:cond delay="0"/>
                            </p:stCondLst>
                            <p:childTnLst>
                              <p:par>
                                <p:cTn id="11" presetID="2" presetClass="mediacall" presetSubtype="0" fill="hold" nodeType="clickEffect">
                                  <p:stCondLst>
                                    <p:cond delay="0"/>
                                  </p:stCondLst>
                                  <p:childTnLst>
                                    <p:cmd type="call" cmd="togglePause">
                                      <p:cBhvr>
                                        <p:cTn id="12" dur="1" fill="hold"/>
                                        <p:tgtEl>
                                          <p:spTgt spid="12"/>
                                        </p:tgtEl>
                                      </p:cBhvr>
                                    </p:cmd>
                                  </p:childTnLst>
                                </p:cTn>
                              </p:par>
                            </p:childTnLst>
                          </p:cTn>
                        </p:par>
                      </p:childTnLst>
                    </p:cTn>
                  </p:par>
                </p:childTnLst>
              </p:cTn>
              <p:nextCondLst>
                <p:cond evt="onClick" delay="0">
                  <p:tgtEl>
                    <p:spTgt spid="12"/>
                  </p:tgtEl>
                </p:cond>
              </p:nextCondLst>
            </p:seq>
          </p:childTnLst>
        </p:cTn>
      </p:par>
    </p:tnLst>
  </p:timing>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8CCD53E6-B374-26DF-CFE8-C1B3688BEB6E}"/>
              </a:ext>
            </a:extLst>
          </p:cNvPr>
          <p:cNvPicPr>
            <a:picLocks noChangeAspect="1"/>
          </p:cNvPicPr>
          <p:nvPr/>
        </p:nvPicPr>
        <p:blipFill>
          <a:blip r:embed="rId4"/>
          <a:stretch>
            <a:fillRect/>
          </a:stretch>
        </p:blipFill>
        <p:spPr>
          <a:xfrm>
            <a:off x="558558" y="444204"/>
            <a:ext cx="4686954" cy="4658375"/>
          </a:xfrm>
          <a:prstGeom prst="rect">
            <a:avLst/>
          </a:prstGeom>
        </p:spPr>
      </p:pic>
      <p:sp>
        <p:nvSpPr>
          <p:cNvPr id="4" name="TextBox 3">
            <a:extLst>
              <a:ext uri="{FF2B5EF4-FFF2-40B4-BE49-F238E27FC236}">
                <a16:creationId xmlns:a16="http://schemas.microsoft.com/office/drawing/2014/main" id="{59EBB032-57B3-E0EB-6055-9F18DC464F47}"/>
              </a:ext>
            </a:extLst>
          </p:cNvPr>
          <p:cNvSpPr txBox="1"/>
          <p:nvPr/>
        </p:nvSpPr>
        <p:spPr>
          <a:xfrm>
            <a:off x="206922" y="5631665"/>
            <a:ext cx="5666942" cy="1200329"/>
          </a:xfrm>
          <a:prstGeom prst="rect">
            <a:avLst/>
          </a:prstGeom>
          <a:noFill/>
        </p:spPr>
        <p:txBody>
          <a:bodyPr wrap="square" numCol="3">
            <a:spAutoFit/>
          </a:bodyPr>
          <a:lstStyle/>
          <a:p>
            <a:r>
              <a:rPr lang="en-US" sz="2400" dirty="0"/>
              <a:t>Kor: </a:t>
            </a:r>
            <a:r>
              <a:rPr lang="en-US" sz="2400" b="1" dirty="0" err="1"/>
              <a:t>yeol</a:t>
            </a:r>
            <a:endParaRPr lang="en-US" sz="2400" b="1" dirty="0"/>
          </a:p>
          <a:p>
            <a:r>
              <a:rPr lang="en-US" sz="2400" dirty="0"/>
              <a:t>Jap: </a:t>
            </a:r>
            <a:r>
              <a:rPr lang="en-US" sz="2400" b="1" dirty="0"/>
              <a:t>ne</a:t>
            </a:r>
          </a:p>
          <a:p>
            <a:endParaRPr lang="en-US" sz="2400" dirty="0"/>
          </a:p>
          <a:p>
            <a:r>
              <a:rPr lang="en-US" sz="2400" dirty="0"/>
              <a:t>Viet: </a:t>
            </a:r>
            <a:r>
              <a:rPr lang="en-US" sz="2400" b="1" dirty="0">
                <a:latin typeface="Aptos" panose="020B0004020202020204" pitchFamily="34" charset="0"/>
              </a:rPr>
              <a:t>niết</a:t>
            </a:r>
            <a:r>
              <a:rPr lang="vi-VN" sz="2400" b="1" dirty="0">
                <a:latin typeface="Aptos" panose="020B0004020202020204" pitchFamily="34" charset="0"/>
              </a:rPr>
              <a:t>  </a:t>
            </a:r>
            <a:endParaRPr lang="en-US" sz="2400" b="1" dirty="0">
              <a:latin typeface="Aptos" panose="020B0004020202020204" pitchFamily="34" charset="0"/>
            </a:endParaRPr>
          </a:p>
          <a:p>
            <a:r>
              <a:rPr lang="en-US" sz="2400" dirty="0"/>
              <a:t>Man: </a:t>
            </a:r>
            <a:r>
              <a:rPr lang="en-US" sz="2400" b="1" dirty="0">
                <a:ea typeface="DengXian" panose="02010600030101010101" pitchFamily="2" charset="-122"/>
              </a:rPr>
              <a:t>niè</a:t>
            </a:r>
            <a:endParaRPr lang="en-US" sz="2400" dirty="0"/>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24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      </a:t>
            </a:r>
            <a:endParaRPr kumimoji="0" lang="en-US" altLang="zh-TW" sz="24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24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    </a:t>
            </a:r>
            <a:r>
              <a:rPr kumimoji="0" lang="zh-TW" altLang="en-US" sz="2400" b="1" i="0" u="none" strike="noStrike" kern="1200" cap="none" spc="0" normalizeH="0" baseline="0" noProof="0" dirty="0">
                <a:ln>
                  <a:noFill/>
                </a:ln>
                <a:solidFill>
                  <a:prstClr val="black"/>
                </a:solidFill>
                <a:effectLst/>
                <a:highlight>
                  <a:srgbClr val="00FF00"/>
                </a:highlight>
                <a:uLnTx/>
                <a:uFillTx/>
                <a:latin typeface="DengXian" panose="02010600030101010101" pitchFamily="2" charset="-122"/>
                <a:ea typeface="DengXian" panose="02010600030101010101" pitchFamily="2" charset="-122"/>
                <a:cs typeface="+mn-cs"/>
              </a:rPr>
              <a:t>涅</a:t>
            </a:r>
            <a:r>
              <a:rPr kumimoji="0" lang="zh-TW" altLang="en-US" sz="24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 槃</a:t>
            </a:r>
            <a:endParaRPr kumimoji="0" lang="en-US" altLang="zh-TW" sz="2400" b="1" i="0" u="none" strike="noStrike" kern="1200" cap="none" spc="0" normalizeH="0" baseline="0" noProof="0" dirty="0">
              <a:ln>
                <a:noFill/>
              </a:ln>
              <a:solidFill>
                <a:prstClr val="black"/>
              </a:solidFill>
              <a:effectLst/>
              <a:highlight>
                <a:srgbClr val="00FF00"/>
              </a:highlight>
              <a:uLnTx/>
              <a:uFillTx/>
              <a:latin typeface="DengXian" panose="02010600030101010101" pitchFamily="2" charset="-122"/>
              <a:ea typeface="DengXian"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altLang="zh-TW" sz="1400" b="1" dirty="0">
                <a:solidFill>
                  <a:prstClr val="black"/>
                </a:solidFill>
                <a:latin typeface="DengXian" panose="02010600030101010101" pitchFamily="2" charset="-122"/>
                <a:ea typeface="DengXian" panose="02010600030101010101" pitchFamily="2" charset="-122"/>
              </a:rPr>
              <a:t>      </a:t>
            </a:r>
            <a:r>
              <a:rPr lang="en-US" altLang="zh-TW" sz="1400" b="1" dirty="0" err="1">
                <a:solidFill>
                  <a:prstClr val="black"/>
                </a:solidFill>
                <a:highlight>
                  <a:srgbClr val="00FF00"/>
                </a:highlight>
                <a:latin typeface="DengXian" panose="02010600030101010101" pitchFamily="2" charset="-122"/>
                <a:ea typeface="DengXian" panose="02010600030101010101" pitchFamily="2" charset="-122"/>
              </a:rPr>
              <a:t>yeol</a:t>
            </a:r>
            <a:r>
              <a:rPr lang="en-US" altLang="zh-TW" sz="1400" b="1" dirty="0">
                <a:solidFill>
                  <a:prstClr val="black"/>
                </a:solidFill>
                <a:latin typeface="DengXian" panose="02010600030101010101" pitchFamily="2" charset="-122"/>
                <a:ea typeface="DengXian" panose="02010600030101010101" pitchFamily="2" charset="-122"/>
              </a:rPr>
              <a:t>-ban</a:t>
            </a:r>
            <a:endParaRPr lang="en-US" altLang="zh-TW" sz="1400" b="1" dirty="0">
              <a:solidFill>
                <a:prstClr val="black"/>
              </a:solidFill>
              <a:highlight>
                <a:srgbClr val="00FF00"/>
              </a:highlight>
              <a:latin typeface="DengXian" panose="02010600030101010101" pitchFamily="2" charset="-122"/>
              <a:ea typeface="DengXian" panose="02010600030101010101" pitchFamily="2" charset="-122"/>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altLang="zh-TW" sz="1400" b="1" dirty="0">
                <a:solidFill>
                  <a:prstClr val="black"/>
                </a:solidFill>
                <a:latin typeface="DengXian" panose="02010600030101010101" pitchFamily="2" charset="-122"/>
                <a:ea typeface="DengXian" panose="02010600030101010101" pitchFamily="2" charset="-122"/>
              </a:rPr>
              <a:t>        </a:t>
            </a:r>
            <a:r>
              <a:rPr lang="en-US" altLang="zh-TW" sz="1400" b="1" dirty="0">
                <a:solidFill>
                  <a:prstClr val="black"/>
                </a:solidFill>
                <a:ea typeface="DengXian" panose="02010600030101010101" pitchFamily="2" charset="-122"/>
              </a:rPr>
              <a:t>nirvana</a:t>
            </a:r>
          </a:p>
        </p:txBody>
      </p:sp>
      <p:sp>
        <p:nvSpPr>
          <p:cNvPr id="5" name="TextBox 4">
            <a:extLst>
              <a:ext uri="{FF2B5EF4-FFF2-40B4-BE49-F238E27FC236}">
                <a16:creationId xmlns:a16="http://schemas.microsoft.com/office/drawing/2014/main" id="{F83327E5-3EE9-E4A3-1E4B-736CE2189468}"/>
              </a:ext>
            </a:extLst>
          </p:cNvPr>
          <p:cNvSpPr txBox="1"/>
          <p:nvPr/>
        </p:nvSpPr>
        <p:spPr>
          <a:xfrm>
            <a:off x="7617124" y="135839"/>
            <a:ext cx="4193615" cy="369332"/>
          </a:xfrm>
          <a:prstGeom prst="rect">
            <a:avLst/>
          </a:prstGeom>
          <a:noFill/>
        </p:spPr>
        <p:txBody>
          <a:bodyPr wrap="square" rtlCol="0">
            <a:spAutoFit/>
          </a:bodyPr>
          <a:lstStyle/>
          <a:p>
            <a:r>
              <a:rPr lang="zh-TW" altLang="en-US" b="1" dirty="0">
                <a:latin typeface="DengXian" panose="02010600030101010101" pitchFamily="2" charset="-122"/>
                <a:ea typeface="DengXian" panose="02010600030101010101" pitchFamily="2" charset="-122"/>
              </a:rPr>
              <a:t>遠 離 顚 倒 夢 想 究 竟 </a:t>
            </a:r>
            <a:r>
              <a:rPr lang="zh-TW" altLang="en-US" b="1" dirty="0">
                <a:highlight>
                  <a:srgbClr val="00FFFF"/>
                </a:highlight>
                <a:latin typeface="DengXian" panose="02010600030101010101" pitchFamily="2" charset="-122"/>
                <a:ea typeface="DengXian" panose="02010600030101010101" pitchFamily="2" charset="-122"/>
              </a:rPr>
              <a:t>涅</a:t>
            </a:r>
            <a:r>
              <a:rPr lang="zh-TW" altLang="en-US" b="1" dirty="0">
                <a:latin typeface="DengXian" panose="02010600030101010101" pitchFamily="2" charset="-122"/>
                <a:ea typeface="DengXian" panose="02010600030101010101" pitchFamily="2" charset="-122"/>
              </a:rPr>
              <a:t> 槃       </a:t>
            </a:r>
            <a:r>
              <a:rPr lang="en-US" altLang="zh-TW" b="1" dirty="0">
                <a:solidFill>
                  <a:srgbClr val="FF0000"/>
                </a:solidFill>
                <a:latin typeface="DengXian" panose="02010600030101010101" pitchFamily="2" charset="-122"/>
                <a:ea typeface="DengXian" panose="02010600030101010101" pitchFamily="2" charset="-122"/>
              </a:rPr>
              <a:t>20</a:t>
            </a:r>
            <a:endParaRPr lang="en-US" b="1" dirty="0">
              <a:solidFill>
                <a:srgbClr val="FF0000"/>
              </a:solidFill>
              <a:ea typeface="DengXian" panose="02010600030101010101" pitchFamily="2" charset="-122"/>
            </a:endParaRPr>
          </a:p>
        </p:txBody>
      </p:sp>
      <p:sp>
        <p:nvSpPr>
          <p:cNvPr id="6" name="Rectangle 5">
            <a:extLst>
              <a:ext uri="{FF2B5EF4-FFF2-40B4-BE49-F238E27FC236}">
                <a16:creationId xmlns:a16="http://schemas.microsoft.com/office/drawing/2014/main" id="{1A2D1C27-B471-B834-50CE-99E08E485AD4}"/>
              </a:ext>
            </a:extLst>
          </p:cNvPr>
          <p:cNvSpPr/>
          <p:nvPr/>
        </p:nvSpPr>
        <p:spPr>
          <a:xfrm>
            <a:off x="7407348" y="135839"/>
            <a:ext cx="4054549" cy="369332"/>
          </a:xfrm>
          <a:prstGeom prst="rect">
            <a:avLst/>
          </a:prstGeom>
          <a:no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Rectangle 6">
            <a:extLst>
              <a:ext uri="{FF2B5EF4-FFF2-40B4-BE49-F238E27FC236}">
                <a16:creationId xmlns:a16="http://schemas.microsoft.com/office/drawing/2014/main" id="{33B1913F-B4AF-1ED5-0AD5-6570CC49EF7D}"/>
              </a:ext>
            </a:extLst>
          </p:cNvPr>
          <p:cNvSpPr/>
          <p:nvPr/>
        </p:nvSpPr>
        <p:spPr>
          <a:xfrm>
            <a:off x="103038" y="5631665"/>
            <a:ext cx="5666942" cy="853441"/>
          </a:xfrm>
          <a:prstGeom prst="rect">
            <a:avLst/>
          </a:prstGeom>
          <a:noFill/>
          <a:ln w="5715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Oval 7">
            <a:extLst>
              <a:ext uri="{FF2B5EF4-FFF2-40B4-BE49-F238E27FC236}">
                <a16:creationId xmlns:a16="http://schemas.microsoft.com/office/drawing/2014/main" id="{6DBB5822-D17D-880E-B108-FF465828F58C}"/>
              </a:ext>
            </a:extLst>
          </p:cNvPr>
          <p:cNvSpPr/>
          <p:nvPr/>
        </p:nvSpPr>
        <p:spPr>
          <a:xfrm>
            <a:off x="5488052" y="562791"/>
            <a:ext cx="771625" cy="771625"/>
          </a:xfrm>
          <a:prstGeom prst="ellipse">
            <a:avLst/>
          </a:prstGeom>
          <a:solidFill>
            <a:srgbClr val="FFFF00"/>
          </a:solidFill>
          <a:ln w="38100">
            <a:solidFill>
              <a:srgbClr val="7030A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TextBox 8">
            <a:extLst>
              <a:ext uri="{FF2B5EF4-FFF2-40B4-BE49-F238E27FC236}">
                <a16:creationId xmlns:a16="http://schemas.microsoft.com/office/drawing/2014/main" id="{D9FAE9AF-8F8F-4DE5-5B32-3CD23CC87ADF}"/>
              </a:ext>
            </a:extLst>
          </p:cNvPr>
          <p:cNvSpPr txBox="1"/>
          <p:nvPr/>
        </p:nvSpPr>
        <p:spPr>
          <a:xfrm>
            <a:off x="5594354" y="686994"/>
            <a:ext cx="601347" cy="523220"/>
          </a:xfrm>
          <a:prstGeom prst="rect">
            <a:avLst/>
          </a:prstGeom>
          <a:noFill/>
        </p:spPr>
        <p:txBody>
          <a:bodyPr wrap="square" rtlCol="0">
            <a:spAutoFit/>
          </a:bodyPr>
          <a:lstStyle/>
          <a:p>
            <a:r>
              <a:rPr lang="en-US" sz="2800" b="1" dirty="0"/>
              <a:t>94</a:t>
            </a:r>
          </a:p>
        </p:txBody>
      </p:sp>
      <p:sp>
        <p:nvSpPr>
          <p:cNvPr id="10" name="TextBox 9">
            <a:extLst>
              <a:ext uri="{FF2B5EF4-FFF2-40B4-BE49-F238E27FC236}">
                <a16:creationId xmlns:a16="http://schemas.microsoft.com/office/drawing/2014/main" id="{791D7387-F0A8-8E4E-1E37-F2451B1CEDA3}"/>
              </a:ext>
            </a:extLst>
          </p:cNvPr>
          <p:cNvSpPr txBox="1"/>
          <p:nvPr/>
        </p:nvSpPr>
        <p:spPr>
          <a:xfrm>
            <a:off x="5980900" y="5586230"/>
            <a:ext cx="6108062" cy="1384995"/>
          </a:xfrm>
          <a:prstGeom prst="rect">
            <a:avLst/>
          </a:prstGeom>
          <a:noFill/>
        </p:spPr>
        <p:txBody>
          <a:bodyPr wrap="square" numCol="3">
            <a:spAutoFit/>
          </a:bodyPr>
          <a:lstStyle/>
          <a:p>
            <a:r>
              <a:rPr lang="en-US" altLang="ja-JP" sz="1400" dirty="0">
                <a:ea typeface="DengXian" panose="02010600030101010101" pitchFamily="2" charset="-122"/>
              </a:rPr>
              <a:t>• </a:t>
            </a:r>
            <a:r>
              <a:rPr lang="en-US" altLang="zh-TW" sz="1400" dirty="0"/>
              <a:t>Hanja: </a:t>
            </a:r>
            <a:r>
              <a:rPr lang="zh-TW" altLang="en-US" sz="1400" b="1" dirty="0">
                <a:ea typeface="DengXian" panose="02010600030101010101" pitchFamily="2" charset="-122"/>
              </a:rPr>
              <a:t>  </a:t>
            </a:r>
            <a:r>
              <a:rPr lang="zh-TW" altLang="en-US" sz="1400" dirty="0">
                <a:ea typeface="DengXian" panose="02010600030101010101" pitchFamily="2" charset="-122"/>
              </a:rPr>
              <a:t>涅       </a:t>
            </a:r>
            <a:endParaRPr lang="en-US" altLang="zh-TW" sz="1400" dirty="0">
              <a:ea typeface="DengXian" panose="02010600030101010101" pitchFamily="2" charset="-122"/>
            </a:endParaRPr>
          </a:p>
          <a:p>
            <a:r>
              <a:rPr lang="en-US" altLang="zh-TW" sz="1400" dirty="0">
                <a:ea typeface="DengXian" panose="02010600030101010101" pitchFamily="2" charset="-122"/>
              </a:rPr>
              <a:t>• Korean: </a:t>
            </a:r>
            <a:r>
              <a:rPr lang="en-US" altLang="zh-TW" sz="1400" dirty="0" err="1">
                <a:ea typeface="DengXian" panose="02010600030101010101" pitchFamily="2" charset="-122"/>
              </a:rPr>
              <a:t>yeol</a:t>
            </a:r>
            <a:r>
              <a:rPr lang="en-US" altLang="zh-TW" sz="1400" dirty="0">
                <a:ea typeface="DengXian" panose="02010600030101010101" pitchFamily="2" charset="-122"/>
              </a:rPr>
              <a:t> (</a:t>
            </a:r>
            <a:r>
              <a:rPr lang="ko-KR" altLang="en-US" sz="1400" dirty="0">
                <a:ea typeface="DengXian" panose="02010600030101010101" pitchFamily="2" charset="-122"/>
              </a:rPr>
              <a:t>열</a:t>
            </a:r>
            <a:r>
              <a:rPr lang="en-US" altLang="ko-KR" sz="1400" dirty="0">
                <a:ea typeface="DengXian" panose="02010600030101010101" pitchFamily="2" charset="-122"/>
              </a:rPr>
              <a:t>) </a:t>
            </a:r>
          </a:p>
          <a:p>
            <a:r>
              <a:rPr lang="en-US" altLang="zh-TW" sz="1400" dirty="0">
                <a:ea typeface="DengXian" panose="02010600030101010101" pitchFamily="2" charset="-122"/>
              </a:rPr>
              <a:t>• strokes: 10      </a:t>
            </a:r>
          </a:p>
          <a:p>
            <a:r>
              <a:rPr lang="en-US" altLang="zh-TW" sz="1400" dirty="0">
                <a:ea typeface="DengXian" panose="02010600030101010101" pitchFamily="2" charset="-122"/>
              </a:rPr>
              <a:t>• radical: 85+7 (</a:t>
            </a:r>
            <a:r>
              <a:rPr lang="zh-TW" altLang="en-US" sz="1400" dirty="0">
                <a:ea typeface="DengXian" panose="02010600030101010101" pitchFamily="2" charset="-122"/>
              </a:rPr>
              <a:t>水</a:t>
            </a:r>
            <a:r>
              <a:rPr lang="en-US" altLang="zh-TW" sz="1400" dirty="0">
                <a:ea typeface="DengXian" panose="02010600030101010101" pitchFamily="2" charset="-122"/>
              </a:rPr>
              <a:t>, </a:t>
            </a:r>
            <a:r>
              <a:rPr lang="zh-TW" altLang="en-US" sz="1400" dirty="0">
                <a:ea typeface="DengXian" panose="02010600030101010101" pitchFamily="2" charset="-122"/>
              </a:rPr>
              <a:t>氵</a:t>
            </a:r>
            <a:r>
              <a:rPr lang="en-US" altLang="zh-TW" sz="1400" dirty="0">
                <a:ea typeface="DengXian" panose="02010600030101010101" pitchFamily="2" charset="-122"/>
              </a:rPr>
              <a:t>)</a:t>
            </a:r>
          </a:p>
          <a:p>
            <a:r>
              <a:rPr lang="en-US" altLang="zh-TW" sz="1400" dirty="0">
                <a:ea typeface="DengXian" panose="02010600030101010101" pitchFamily="2" charset="-122"/>
              </a:rPr>
              <a:t>• Japanese: ne, </a:t>
            </a:r>
            <a:r>
              <a:rPr lang="ja-JP" altLang="en-US" sz="1400" dirty="0">
                <a:ea typeface="DengXian" panose="02010600030101010101" pitchFamily="2" charset="-122"/>
              </a:rPr>
              <a:t>ね** </a:t>
            </a:r>
            <a:endParaRPr lang="en-US" altLang="ja-JP" sz="1400" dirty="0">
              <a:ea typeface="DengXian" panose="02010600030101010101" pitchFamily="2" charset="-122"/>
            </a:endParaRPr>
          </a:p>
          <a:p>
            <a:endParaRPr lang="en-US" altLang="ja-JP" sz="1400" dirty="0">
              <a:ea typeface="DengXian" panose="02010600030101010101" pitchFamily="2" charset="-122"/>
            </a:endParaRPr>
          </a:p>
          <a:p>
            <a:r>
              <a:rPr lang="en-US" altLang="ja-JP" sz="1400" dirty="0">
                <a:ea typeface="DengXian" panose="02010600030101010101" pitchFamily="2" charset="-122"/>
              </a:rPr>
              <a:t>(</a:t>
            </a:r>
            <a:r>
              <a:rPr lang="en-US" altLang="zh-TW" sz="1400" dirty="0" err="1">
                <a:ea typeface="DengXian" panose="02010600030101010101" pitchFamily="2" charset="-122"/>
              </a:rPr>
              <a:t>kun</a:t>
            </a:r>
            <a:r>
              <a:rPr lang="en-US" altLang="zh-TW" sz="1400" dirty="0">
                <a:ea typeface="DengXian" panose="02010600030101010101" pitchFamily="2" charset="-122"/>
              </a:rPr>
              <a:t>: </a:t>
            </a:r>
            <a:r>
              <a:rPr lang="en-US" altLang="zh-TW" sz="1400" dirty="0" err="1">
                <a:ea typeface="DengXian" panose="02010600030101010101" pitchFamily="2" charset="-122"/>
              </a:rPr>
              <a:t>kuri</a:t>
            </a:r>
            <a:r>
              <a:rPr lang="en-US" altLang="zh-TW" sz="1400" dirty="0">
                <a:ea typeface="DengXian" panose="02010600030101010101" pitchFamily="2" charset="-122"/>
              </a:rPr>
              <a:t>, </a:t>
            </a:r>
            <a:r>
              <a:rPr lang="ja-JP" altLang="en-US" sz="1400" dirty="0">
                <a:ea typeface="DengXian" panose="02010600030101010101" pitchFamily="2" charset="-122"/>
              </a:rPr>
              <a:t>くり</a:t>
            </a:r>
            <a:r>
              <a:rPr lang="en-US" altLang="ja-JP" sz="1400" dirty="0">
                <a:ea typeface="DengXian" panose="02010600030101010101" pitchFamily="2" charset="-122"/>
              </a:rPr>
              <a:t>)     </a:t>
            </a:r>
          </a:p>
          <a:p>
            <a:r>
              <a:rPr lang="en-US" altLang="ja-JP" sz="1400" dirty="0">
                <a:ea typeface="DengXian" panose="02010600030101010101" pitchFamily="2" charset="-122"/>
              </a:rPr>
              <a:t>• </a:t>
            </a:r>
            <a:r>
              <a:rPr lang="en-US" altLang="zh-TW" sz="1400" dirty="0">
                <a:ea typeface="DengXian" panose="02010600030101010101" pitchFamily="2" charset="-122"/>
              </a:rPr>
              <a:t>JLPT: NX</a:t>
            </a:r>
          </a:p>
          <a:p>
            <a:r>
              <a:rPr lang="en-US" altLang="zh-TW" sz="1400" dirty="0">
                <a:ea typeface="DengXian" panose="02010600030101010101" pitchFamily="2" charset="-122"/>
              </a:rPr>
              <a:t>• meaning: to blacken; abbr. for </a:t>
            </a:r>
            <a:r>
              <a:rPr lang="zh-TW" altLang="en-US" sz="1400" dirty="0">
                <a:ea typeface="DengXian" panose="02010600030101010101" pitchFamily="2" charset="-122"/>
              </a:rPr>
              <a:t>涅槃</a:t>
            </a:r>
            <a:r>
              <a:rPr lang="en-US" altLang="zh-TW" sz="1400" dirty="0">
                <a:ea typeface="DengXian" panose="02010600030101010101" pitchFamily="2" charset="-122"/>
              </a:rPr>
              <a:t>=</a:t>
            </a:r>
            <a:r>
              <a:rPr lang="en-US" altLang="zh-TW" sz="1400" dirty="0" err="1">
                <a:ea typeface="DengXian" panose="02010600030101010101" pitchFamily="2" charset="-122"/>
              </a:rPr>
              <a:t>niè-pán</a:t>
            </a:r>
            <a:r>
              <a:rPr lang="en-US" altLang="zh-TW" sz="1400" dirty="0">
                <a:ea typeface="DengXian" panose="02010600030101010101" pitchFamily="2" charset="-122"/>
              </a:rPr>
              <a:t>=yol-ban=nirvana</a:t>
            </a:r>
          </a:p>
          <a:p>
            <a:endParaRPr lang="en-US" altLang="zh-TW" sz="1400" dirty="0">
              <a:ea typeface="DengXian" panose="02010600030101010101" pitchFamily="2" charset="-122"/>
            </a:endParaRPr>
          </a:p>
          <a:p>
            <a:r>
              <a:rPr lang="en-US" altLang="zh-TW" sz="1400" dirty="0">
                <a:ea typeface="DengXian" panose="02010600030101010101" pitchFamily="2" charset="-122"/>
              </a:rPr>
              <a:t>• pinyin: niè</a:t>
            </a:r>
          </a:p>
          <a:p>
            <a:r>
              <a:rPr lang="en-US" altLang="zh-TW" sz="1400" dirty="0">
                <a:ea typeface="DengXian" panose="02010600030101010101" pitchFamily="2" charset="-122"/>
              </a:rPr>
              <a:t>• 2 location(s): </a:t>
            </a:r>
            <a:r>
              <a:rPr lang="en-US" altLang="zh-TW" sz="1400" dirty="0" err="1">
                <a:ea typeface="DengXian" panose="02010600030101010101" pitchFamily="2" charset="-122"/>
              </a:rPr>
              <a:t>Uisang</a:t>
            </a:r>
            <a:r>
              <a:rPr lang="en-US" altLang="zh-TW" sz="1400" dirty="0">
                <a:ea typeface="DengXian" panose="02010600030101010101" pitchFamily="2" charset="-122"/>
              </a:rPr>
              <a:t>, </a:t>
            </a:r>
            <a:r>
              <a:rPr lang="en-US" altLang="zh-TW" sz="1400" dirty="0" err="1">
                <a:ea typeface="DengXian" panose="02010600030101010101" pitchFamily="2" charset="-122"/>
              </a:rPr>
              <a:t>XuanZang</a:t>
            </a:r>
            <a:endParaRPr lang="en-US" altLang="zh-TW" sz="1400" dirty="0">
              <a:ea typeface="DengXian" panose="02010600030101010101" pitchFamily="2" charset="-122"/>
            </a:endParaRPr>
          </a:p>
          <a:p>
            <a:r>
              <a:rPr lang="en-US" altLang="zh-TW" sz="1400" dirty="0">
                <a:ea typeface="DengXian" panose="02010600030101010101" pitchFamily="2" charset="-122"/>
              </a:rPr>
              <a:t>• comp</a:t>
            </a:r>
            <a:r>
              <a:rPr lang="en-US" altLang="zh-TW" sz="1400" dirty="0">
                <a:ea typeface="DengXian" panose="02010600030101010101"/>
              </a:rPr>
              <a:t>: </a:t>
            </a:r>
            <a:r>
              <a:rPr lang="zh-TW" altLang="en-US" sz="1400" dirty="0">
                <a:ea typeface="DengXian" panose="02010600030101010101" pitchFamily="2" charset="-122"/>
              </a:rPr>
              <a:t>氵 </a:t>
            </a:r>
            <a:r>
              <a:rPr lang="en-US" altLang="zh-TW" sz="1400" dirty="0">
                <a:ea typeface="DengXian" panose="02010600030101010101" pitchFamily="2" charset="-122"/>
              </a:rPr>
              <a:t>+ </a:t>
            </a:r>
            <a:r>
              <a:rPr lang="zh-TW" altLang="en-US" sz="1400" dirty="0">
                <a:ea typeface="DengXian" panose="02010600030101010101" pitchFamily="2" charset="-122"/>
              </a:rPr>
              <a:t>圼</a:t>
            </a:r>
            <a:endParaRPr lang="en-US" altLang="zh-TW" sz="1400" dirty="0">
              <a:ea typeface="DengXian" panose="02010600030101010101" pitchFamily="2" charset="-122"/>
            </a:endParaRPr>
          </a:p>
          <a:p>
            <a:r>
              <a:rPr lang="en-US" altLang="zh-TW" sz="1400" dirty="0">
                <a:ea typeface="DengXian" panose="02010600030101010101" pitchFamily="2" charset="-122"/>
              </a:rPr>
              <a:t>• sub: </a:t>
            </a:r>
            <a:r>
              <a:rPr lang="zh-CN" altLang="en-US" sz="1400" dirty="0">
                <a:ea typeface="DengXian" panose="02010600030101010101" pitchFamily="2" charset="-122"/>
              </a:rPr>
              <a:t>日土囗一</a:t>
            </a:r>
            <a:endParaRPr lang="en-US" sz="1400" dirty="0">
              <a:ea typeface="DengXian" panose="02010600030101010101" pitchFamily="2" charset="-122"/>
            </a:endParaRPr>
          </a:p>
        </p:txBody>
      </p:sp>
      <p:sp>
        <p:nvSpPr>
          <p:cNvPr id="11" name="Rectangle 10">
            <a:extLst>
              <a:ext uri="{FF2B5EF4-FFF2-40B4-BE49-F238E27FC236}">
                <a16:creationId xmlns:a16="http://schemas.microsoft.com/office/drawing/2014/main" id="{4F9745C1-28B3-A40C-2712-67A4B65CA7E5}"/>
              </a:ext>
            </a:extLst>
          </p:cNvPr>
          <p:cNvSpPr/>
          <p:nvPr/>
        </p:nvSpPr>
        <p:spPr>
          <a:xfrm>
            <a:off x="5980901" y="5573826"/>
            <a:ext cx="6108062" cy="1220513"/>
          </a:xfrm>
          <a:prstGeom prst="rect">
            <a:avLst/>
          </a:prstGeom>
          <a:no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2" name="2024_11_14_165033">
            <a:hlinkClick r:id="" action="ppaction://media"/>
            <a:extLst>
              <a:ext uri="{FF2B5EF4-FFF2-40B4-BE49-F238E27FC236}">
                <a16:creationId xmlns:a16="http://schemas.microsoft.com/office/drawing/2014/main" id="{C17F33E1-0EAE-AE59-40DC-CDF0CFA7D2A4}"/>
              </a:ext>
            </a:extLst>
          </p:cNvPr>
          <p:cNvPicPr>
            <a:picLocks noChangeAspect="1"/>
          </p:cNvPicPr>
          <p:nvPr>
            <a:videoFile r:link="rId2"/>
            <p:extLst>
              <p:ext uri="{DAA4B4D4-6D71-4841-9C94-3DE7FCFB9230}">
                <p14:media xmlns:p14="http://schemas.microsoft.com/office/powerpoint/2010/main" r:embed="rId1"/>
              </p:ext>
            </p:extLst>
          </p:nvPr>
        </p:nvPicPr>
        <p:blipFill>
          <a:blip r:embed="rId5"/>
          <a:stretch>
            <a:fillRect/>
          </a:stretch>
        </p:blipFill>
        <p:spPr>
          <a:xfrm>
            <a:off x="6842283" y="556348"/>
            <a:ext cx="4968456" cy="4968456"/>
          </a:xfrm>
          <a:prstGeom prst="rect">
            <a:avLst/>
          </a:prstGeom>
        </p:spPr>
      </p:pic>
      <p:cxnSp>
        <p:nvCxnSpPr>
          <p:cNvPr id="14" name="Straight Arrow Connector 13">
            <a:extLst>
              <a:ext uri="{FF2B5EF4-FFF2-40B4-BE49-F238E27FC236}">
                <a16:creationId xmlns:a16="http://schemas.microsoft.com/office/drawing/2014/main" id="{79B7EC64-3C69-9424-999F-EEAB97E5FA13}"/>
              </a:ext>
            </a:extLst>
          </p:cNvPr>
          <p:cNvCxnSpPr/>
          <p:nvPr/>
        </p:nvCxnSpPr>
        <p:spPr>
          <a:xfrm>
            <a:off x="1066800" y="771525"/>
            <a:ext cx="657225" cy="562891"/>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16" name="Straight Arrow Connector 15">
            <a:extLst>
              <a:ext uri="{FF2B5EF4-FFF2-40B4-BE49-F238E27FC236}">
                <a16:creationId xmlns:a16="http://schemas.microsoft.com/office/drawing/2014/main" id="{58DB9E66-6CA0-CA4A-1405-7C23DB47AFBB}"/>
              </a:ext>
            </a:extLst>
          </p:cNvPr>
          <p:cNvCxnSpPr/>
          <p:nvPr/>
        </p:nvCxnSpPr>
        <p:spPr>
          <a:xfrm>
            <a:off x="904875" y="2009775"/>
            <a:ext cx="666750" cy="49530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18" name="Straight Arrow Connector 17">
            <a:extLst>
              <a:ext uri="{FF2B5EF4-FFF2-40B4-BE49-F238E27FC236}">
                <a16:creationId xmlns:a16="http://schemas.microsoft.com/office/drawing/2014/main" id="{CA211984-37CB-4955-E715-87A558DBE14C}"/>
              </a:ext>
            </a:extLst>
          </p:cNvPr>
          <p:cNvCxnSpPr/>
          <p:nvPr/>
        </p:nvCxnSpPr>
        <p:spPr>
          <a:xfrm flipV="1">
            <a:off x="885825" y="3429000"/>
            <a:ext cx="714375" cy="1381125"/>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20" name="Straight Arrow Connector 19">
            <a:extLst>
              <a:ext uri="{FF2B5EF4-FFF2-40B4-BE49-F238E27FC236}">
                <a16:creationId xmlns:a16="http://schemas.microsoft.com/office/drawing/2014/main" id="{DF8AE4C2-D1F5-A560-3B47-4233322D2F48}"/>
              </a:ext>
            </a:extLst>
          </p:cNvPr>
          <p:cNvCxnSpPr>
            <a:cxnSpLocks/>
          </p:cNvCxnSpPr>
          <p:nvPr/>
        </p:nvCxnSpPr>
        <p:spPr>
          <a:xfrm>
            <a:off x="2305050" y="857250"/>
            <a:ext cx="0" cy="1783281"/>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22" name="Straight Connector 21">
            <a:extLst>
              <a:ext uri="{FF2B5EF4-FFF2-40B4-BE49-F238E27FC236}">
                <a16:creationId xmlns:a16="http://schemas.microsoft.com/office/drawing/2014/main" id="{788E6048-893D-7DBC-2967-B63A33C656EA}"/>
              </a:ext>
            </a:extLst>
          </p:cNvPr>
          <p:cNvCxnSpPr>
            <a:cxnSpLocks/>
          </p:cNvCxnSpPr>
          <p:nvPr/>
        </p:nvCxnSpPr>
        <p:spPr>
          <a:xfrm>
            <a:off x="2543175" y="866775"/>
            <a:ext cx="2143125" cy="0"/>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25" name="Straight Arrow Connector 24">
            <a:extLst>
              <a:ext uri="{FF2B5EF4-FFF2-40B4-BE49-F238E27FC236}">
                <a16:creationId xmlns:a16="http://schemas.microsoft.com/office/drawing/2014/main" id="{14C503C4-CD0F-0D25-4A22-C3AF082B5DC7}"/>
              </a:ext>
            </a:extLst>
          </p:cNvPr>
          <p:cNvCxnSpPr/>
          <p:nvPr/>
        </p:nvCxnSpPr>
        <p:spPr>
          <a:xfrm>
            <a:off x="4686300" y="857250"/>
            <a:ext cx="0" cy="1783281"/>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27" name="Straight Arrow Connector 26">
            <a:extLst>
              <a:ext uri="{FF2B5EF4-FFF2-40B4-BE49-F238E27FC236}">
                <a16:creationId xmlns:a16="http://schemas.microsoft.com/office/drawing/2014/main" id="{CAF72192-EDCD-EB15-EA79-3C2F40B1A06F}"/>
              </a:ext>
            </a:extLst>
          </p:cNvPr>
          <p:cNvCxnSpPr/>
          <p:nvPr/>
        </p:nvCxnSpPr>
        <p:spPr>
          <a:xfrm>
            <a:off x="2476500" y="1769859"/>
            <a:ext cx="2038350" cy="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29" name="Straight Arrow Connector 28">
            <a:extLst>
              <a:ext uri="{FF2B5EF4-FFF2-40B4-BE49-F238E27FC236}">
                <a16:creationId xmlns:a16="http://schemas.microsoft.com/office/drawing/2014/main" id="{3BF48803-D1C1-95F9-CD6E-BAB7A9DA7FC6}"/>
              </a:ext>
            </a:extLst>
          </p:cNvPr>
          <p:cNvCxnSpPr/>
          <p:nvPr/>
        </p:nvCxnSpPr>
        <p:spPr>
          <a:xfrm>
            <a:off x="2543175" y="2640531"/>
            <a:ext cx="1838325" cy="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31" name="Straight Arrow Connector 30">
            <a:extLst>
              <a:ext uri="{FF2B5EF4-FFF2-40B4-BE49-F238E27FC236}">
                <a16:creationId xmlns:a16="http://schemas.microsoft.com/office/drawing/2014/main" id="{1968F76D-6DCE-635C-AC28-ABC61CD5DD76}"/>
              </a:ext>
            </a:extLst>
          </p:cNvPr>
          <p:cNvCxnSpPr/>
          <p:nvPr/>
        </p:nvCxnSpPr>
        <p:spPr>
          <a:xfrm>
            <a:off x="2076450" y="3619500"/>
            <a:ext cx="2790825" cy="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33" name="Straight Arrow Connector 32">
            <a:extLst>
              <a:ext uri="{FF2B5EF4-FFF2-40B4-BE49-F238E27FC236}">
                <a16:creationId xmlns:a16="http://schemas.microsoft.com/office/drawing/2014/main" id="{2261070C-F534-8724-ED83-C6BD95C3B6FE}"/>
              </a:ext>
            </a:extLst>
          </p:cNvPr>
          <p:cNvCxnSpPr/>
          <p:nvPr/>
        </p:nvCxnSpPr>
        <p:spPr>
          <a:xfrm>
            <a:off x="3495675" y="3114675"/>
            <a:ext cx="0" cy="139065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35" name="Straight Arrow Connector 34">
            <a:extLst>
              <a:ext uri="{FF2B5EF4-FFF2-40B4-BE49-F238E27FC236}">
                <a16:creationId xmlns:a16="http://schemas.microsoft.com/office/drawing/2014/main" id="{0C311349-1C93-E5BD-971A-16FB7A6E4373}"/>
              </a:ext>
            </a:extLst>
          </p:cNvPr>
          <p:cNvCxnSpPr/>
          <p:nvPr/>
        </p:nvCxnSpPr>
        <p:spPr>
          <a:xfrm>
            <a:off x="1724025" y="4714875"/>
            <a:ext cx="3267075" cy="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sp>
        <p:nvSpPr>
          <p:cNvPr id="36" name="TextBox 35">
            <a:extLst>
              <a:ext uri="{FF2B5EF4-FFF2-40B4-BE49-F238E27FC236}">
                <a16:creationId xmlns:a16="http://schemas.microsoft.com/office/drawing/2014/main" id="{6DF633E5-F2A9-067D-1C4B-57F5EFEE0C15}"/>
              </a:ext>
            </a:extLst>
          </p:cNvPr>
          <p:cNvSpPr txBox="1"/>
          <p:nvPr/>
        </p:nvSpPr>
        <p:spPr>
          <a:xfrm>
            <a:off x="723900" y="320505"/>
            <a:ext cx="438150" cy="369332"/>
          </a:xfrm>
          <a:prstGeom prst="rect">
            <a:avLst/>
          </a:prstGeom>
          <a:noFill/>
        </p:spPr>
        <p:txBody>
          <a:bodyPr wrap="square" rtlCol="0">
            <a:spAutoFit/>
          </a:bodyPr>
          <a:lstStyle/>
          <a:p>
            <a:r>
              <a:rPr lang="en-US" b="1" dirty="0"/>
              <a:t>1</a:t>
            </a:r>
          </a:p>
        </p:txBody>
      </p:sp>
      <p:sp>
        <p:nvSpPr>
          <p:cNvPr id="37" name="TextBox 36">
            <a:extLst>
              <a:ext uri="{FF2B5EF4-FFF2-40B4-BE49-F238E27FC236}">
                <a16:creationId xmlns:a16="http://schemas.microsoft.com/office/drawing/2014/main" id="{00483BB7-468C-AE21-B485-4D2DF3035068}"/>
              </a:ext>
            </a:extLst>
          </p:cNvPr>
          <p:cNvSpPr txBox="1"/>
          <p:nvPr/>
        </p:nvSpPr>
        <p:spPr>
          <a:xfrm>
            <a:off x="558558" y="1661737"/>
            <a:ext cx="438150" cy="369332"/>
          </a:xfrm>
          <a:prstGeom prst="rect">
            <a:avLst/>
          </a:prstGeom>
          <a:noFill/>
        </p:spPr>
        <p:txBody>
          <a:bodyPr wrap="square" rtlCol="0">
            <a:spAutoFit/>
          </a:bodyPr>
          <a:lstStyle/>
          <a:p>
            <a:r>
              <a:rPr lang="en-US" b="1" dirty="0"/>
              <a:t>2</a:t>
            </a:r>
          </a:p>
        </p:txBody>
      </p:sp>
      <p:sp>
        <p:nvSpPr>
          <p:cNvPr id="38" name="TextBox 37">
            <a:extLst>
              <a:ext uri="{FF2B5EF4-FFF2-40B4-BE49-F238E27FC236}">
                <a16:creationId xmlns:a16="http://schemas.microsoft.com/office/drawing/2014/main" id="{3560FAFB-3A03-DC8C-CD45-EA4FF43E82B9}"/>
              </a:ext>
            </a:extLst>
          </p:cNvPr>
          <p:cNvSpPr txBox="1"/>
          <p:nvPr/>
        </p:nvSpPr>
        <p:spPr>
          <a:xfrm>
            <a:off x="501295" y="4329861"/>
            <a:ext cx="565505" cy="369332"/>
          </a:xfrm>
          <a:prstGeom prst="rect">
            <a:avLst/>
          </a:prstGeom>
          <a:noFill/>
        </p:spPr>
        <p:txBody>
          <a:bodyPr wrap="square" rtlCol="0">
            <a:spAutoFit/>
          </a:bodyPr>
          <a:lstStyle/>
          <a:p>
            <a:r>
              <a:rPr lang="en-US" b="1" dirty="0"/>
              <a:t>3</a:t>
            </a:r>
          </a:p>
        </p:txBody>
      </p:sp>
      <p:sp>
        <p:nvSpPr>
          <p:cNvPr id="39" name="TextBox 38">
            <a:extLst>
              <a:ext uri="{FF2B5EF4-FFF2-40B4-BE49-F238E27FC236}">
                <a16:creationId xmlns:a16="http://schemas.microsoft.com/office/drawing/2014/main" id="{F3E71939-4A0D-0CD3-01AF-130CF1B33B7F}"/>
              </a:ext>
            </a:extLst>
          </p:cNvPr>
          <p:cNvSpPr txBox="1"/>
          <p:nvPr/>
        </p:nvSpPr>
        <p:spPr>
          <a:xfrm>
            <a:off x="1828746" y="660583"/>
            <a:ext cx="577596" cy="369332"/>
          </a:xfrm>
          <a:prstGeom prst="rect">
            <a:avLst/>
          </a:prstGeom>
          <a:noFill/>
        </p:spPr>
        <p:txBody>
          <a:bodyPr wrap="square" rtlCol="0">
            <a:spAutoFit/>
          </a:bodyPr>
          <a:lstStyle/>
          <a:p>
            <a:r>
              <a:rPr lang="en-US" b="1" dirty="0"/>
              <a:t>4</a:t>
            </a:r>
          </a:p>
        </p:txBody>
      </p:sp>
      <p:sp>
        <p:nvSpPr>
          <p:cNvPr id="41" name="TextBox 40">
            <a:extLst>
              <a:ext uri="{FF2B5EF4-FFF2-40B4-BE49-F238E27FC236}">
                <a16:creationId xmlns:a16="http://schemas.microsoft.com/office/drawing/2014/main" id="{3AFB830F-8D42-E369-2DBD-4DB5E4BBE212}"/>
              </a:ext>
            </a:extLst>
          </p:cNvPr>
          <p:cNvSpPr txBox="1"/>
          <p:nvPr/>
        </p:nvSpPr>
        <p:spPr>
          <a:xfrm>
            <a:off x="2616118" y="378125"/>
            <a:ext cx="438150" cy="369332"/>
          </a:xfrm>
          <a:prstGeom prst="rect">
            <a:avLst/>
          </a:prstGeom>
          <a:noFill/>
        </p:spPr>
        <p:txBody>
          <a:bodyPr wrap="square" rtlCol="0">
            <a:spAutoFit/>
          </a:bodyPr>
          <a:lstStyle/>
          <a:p>
            <a:r>
              <a:rPr lang="en-US" b="1" dirty="0"/>
              <a:t>5</a:t>
            </a:r>
          </a:p>
        </p:txBody>
      </p:sp>
      <p:sp>
        <p:nvSpPr>
          <p:cNvPr id="42" name="TextBox 41">
            <a:extLst>
              <a:ext uri="{FF2B5EF4-FFF2-40B4-BE49-F238E27FC236}">
                <a16:creationId xmlns:a16="http://schemas.microsoft.com/office/drawing/2014/main" id="{0A528C44-2B73-C482-DD7E-BB4D39011433}"/>
              </a:ext>
            </a:extLst>
          </p:cNvPr>
          <p:cNvSpPr txBox="1"/>
          <p:nvPr/>
        </p:nvSpPr>
        <p:spPr>
          <a:xfrm>
            <a:off x="2591948" y="1218192"/>
            <a:ext cx="490950" cy="369332"/>
          </a:xfrm>
          <a:prstGeom prst="rect">
            <a:avLst/>
          </a:prstGeom>
          <a:noFill/>
        </p:spPr>
        <p:txBody>
          <a:bodyPr wrap="square" rtlCol="0">
            <a:spAutoFit/>
          </a:bodyPr>
          <a:lstStyle/>
          <a:p>
            <a:r>
              <a:rPr lang="en-US" b="1" dirty="0"/>
              <a:t>6</a:t>
            </a:r>
          </a:p>
        </p:txBody>
      </p:sp>
      <p:sp>
        <p:nvSpPr>
          <p:cNvPr id="43" name="TextBox 42">
            <a:extLst>
              <a:ext uri="{FF2B5EF4-FFF2-40B4-BE49-F238E27FC236}">
                <a16:creationId xmlns:a16="http://schemas.microsoft.com/office/drawing/2014/main" id="{164AB836-DFA9-155F-8D36-FD50833E56A0}"/>
              </a:ext>
            </a:extLst>
          </p:cNvPr>
          <p:cNvSpPr txBox="1"/>
          <p:nvPr/>
        </p:nvSpPr>
        <p:spPr>
          <a:xfrm>
            <a:off x="2603221" y="2092349"/>
            <a:ext cx="479677" cy="369332"/>
          </a:xfrm>
          <a:prstGeom prst="rect">
            <a:avLst/>
          </a:prstGeom>
          <a:noFill/>
        </p:spPr>
        <p:txBody>
          <a:bodyPr wrap="square" rtlCol="0">
            <a:spAutoFit/>
          </a:bodyPr>
          <a:lstStyle/>
          <a:p>
            <a:r>
              <a:rPr lang="en-US" b="1" dirty="0"/>
              <a:t>7</a:t>
            </a:r>
          </a:p>
        </p:txBody>
      </p:sp>
      <p:sp>
        <p:nvSpPr>
          <p:cNvPr id="44" name="TextBox 43">
            <a:extLst>
              <a:ext uri="{FF2B5EF4-FFF2-40B4-BE49-F238E27FC236}">
                <a16:creationId xmlns:a16="http://schemas.microsoft.com/office/drawing/2014/main" id="{02E01425-64E6-3B48-B2CC-0DAA766DEBC7}"/>
              </a:ext>
            </a:extLst>
          </p:cNvPr>
          <p:cNvSpPr txBox="1"/>
          <p:nvPr/>
        </p:nvSpPr>
        <p:spPr>
          <a:xfrm>
            <a:off x="2117544" y="3090414"/>
            <a:ext cx="577595" cy="369332"/>
          </a:xfrm>
          <a:prstGeom prst="rect">
            <a:avLst/>
          </a:prstGeom>
          <a:noFill/>
        </p:spPr>
        <p:txBody>
          <a:bodyPr wrap="square" rtlCol="0">
            <a:spAutoFit/>
          </a:bodyPr>
          <a:lstStyle/>
          <a:p>
            <a:r>
              <a:rPr lang="en-US" b="1" dirty="0"/>
              <a:t>8</a:t>
            </a:r>
          </a:p>
        </p:txBody>
      </p:sp>
      <p:sp>
        <p:nvSpPr>
          <p:cNvPr id="45" name="TextBox 44">
            <a:extLst>
              <a:ext uri="{FF2B5EF4-FFF2-40B4-BE49-F238E27FC236}">
                <a16:creationId xmlns:a16="http://schemas.microsoft.com/office/drawing/2014/main" id="{08F7F803-64B9-F38F-E263-EC39EB6FBD63}"/>
              </a:ext>
            </a:extLst>
          </p:cNvPr>
          <p:cNvSpPr txBox="1"/>
          <p:nvPr/>
        </p:nvSpPr>
        <p:spPr>
          <a:xfrm>
            <a:off x="3014405" y="2924828"/>
            <a:ext cx="508027" cy="369332"/>
          </a:xfrm>
          <a:prstGeom prst="rect">
            <a:avLst/>
          </a:prstGeom>
          <a:noFill/>
        </p:spPr>
        <p:txBody>
          <a:bodyPr wrap="square" rtlCol="0">
            <a:spAutoFit/>
          </a:bodyPr>
          <a:lstStyle/>
          <a:p>
            <a:r>
              <a:rPr lang="en-US" b="1" dirty="0"/>
              <a:t>9</a:t>
            </a:r>
          </a:p>
        </p:txBody>
      </p:sp>
      <p:sp>
        <p:nvSpPr>
          <p:cNvPr id="46" name="TextBox 45">
            <a:extLst>
              <a:ext uri="{FF2B5EF4-FFF2-40B4-BE49-F238E27FC236}">
                <a16:creationId xmlns:a16="http://schemas.microsoft.com/office/drawing/2014/main" id="{2A2B3F91-3A89-8469-8DBE-46918DA4B76D}"/>
              </a:ext>
            </a:extLst>
          </p:cNvPr>
          <p:cNvSpPr txBox="1"/>
          <p:nvPr/>
        </p:nvSpPr>
        <p:spPr>
          <a:xfrm>
            <a:off x="2028825" y="4176260"/>
            <a:ext cx="714374" cy="365946"/>
          </a:xfrm>
          <a:prstGeom prst="rect">
            <a:avLst/>
          </a:prstGeom>
          <a:noFill/>
        </p:spPr>
        <p:txBody>
          <a:bodyPr wrap="square" rtlCol="0">
            <a:spAutoFit/>
          </a:bodyPr>
          <a:lstStyle/>
          <a:p>
            <a:r>
              <a:rPr lang="en-US" b="1" dirty="0">
                <a:highlight>
                  <a:srgbClr val="00FF00"/>
                </a:highlight>
              </a:rPr>
              <a:t>10</a:t>
            </a:r>
          </a:p>
        </p:txBody>
      </p:sp>
    </p:spTree>
    <p:extLst>
      <p:ext uri="{BB962C8B-B14F-4D97-AF65-F5344CB8AC3E}">
        <p14:creationId xmlns:p14="http://schemas.microsoft.com/office/powerpoint/2010/main" val="37813394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mediacall" presetSubtype="0" fill="hold" nodeType="clickEffect">
                                  <p:stCondLst>
                                    <p:cond delay="0"/>
                                  </p:stCondLst>
                                  <p:childTnLst>
                                    <p:cmd type="call" cmd="playFrom(0.0)">
                                      <p:cBhvr>
                                        <p:cTn id="6" dur="15200" fill="hold"/>
                                        <p:tgtEl>
                                          <p:spTgt spid="12"/>
                                        </p:tgtEl>
                                      </p:cBhvr>
                                    </p:cmd>
                                  </p:childTnLst>
                                </p:cTn>
                              </p:par>
                            </p:childTnLst>
                          </p:cTn>
                        </p:par>
                      </p:childTnLst>
                    </p:cTn>
                  </p:par>
                </p:childTnLst>
              </p:cTn>
              <p:prevCondLst>
                <p:cond evt="onPrev" delay="0">
                  <p:tgtEl>
                    <p:sldTgt/>
                  </p:tgtEl>
                </p:cond>
              </p:prevCondLst>
              <p:nextCondLst>
                <p:cond evt="onNext" delay="0">
                  <p:tgtEl>
                    <p:sldTgt/>
                  </p:tgtEl>
                </p:cond>
              </p:nextCondLst>
            </p:seq>
            <p:video>
              <p:cMediaNode vol="80000">
                <p:cTn id="7" fill="hold" display="0">
                  <p:stCondLst>
                    <p:cond delay="indefinite"/>
                  </p:stCondLst>
                </p:cTn>
                <p:tgtEl>
                  <p:spTgt spid="12"/>
                </p:tgtEl>
              </p:cMediaNode>
            </p:video>
            <p:seq concurrent="1" nextAc="seek">
              <p:cTn id="8" restart="whenNotActive" fill="hold" evtFilter="cancelBubble" nodeType="interactiveSeq">
                <p:stCondLst>
                  <p:cond evt="onClick" delay="0">
                    <p:tgtEl>
                      <p:spTgt spid="12"/>
                    </p:tgtEl>
                  </p:cond>
                </p:stCondLst>
                <p:endSync evt="end" delay="0">
                  <p:rtn val="all"/>
                </p:endSync>
                <p:childTnLst>
                  <p:par>
                    <p:cTn id="9" fill="hold">
                      <p:stCondLst>
                        <p:cond delay="0"/>
                      </p:stCondLst>
                      <p:childTnLst>
                        <p:par>
                          <p:cTn id="10" fill="hold">
                            <p:stCondLst>
                              <p:cond delay="0"/>
                            </p:stCondLst>
                            <p:childTnLst>
                              <p:par>
                                <p:cTn id="11" presetID="2" presetClass="mediacall" presetSubtype="0" fill="hold" nodeType="clickEffect">
                                  <p:stCondLst>
                                    <p:cond delay="0"/>
                                  </p:stCondLst>
                                  <p:childTnLst>
                                    <p:cmd type="call" cmd="togglePause">
                                      <p:cBhvr>
                                        <p:cTn id="12" dur="1" fill="hold"/>
                                        <p:tgtEl>
                                          <p:spTgt spid="12"/>
                                        </p:tgtEl>
                                      </p:cBhvr>
                                    </p:cmd>
                                  </p:childTnLst>
                                </p:cTn>
                              </p:par>
                            </p:childTnLst>
                          </p:cTn>
                        </p:par>
                      </p:childTnLst>
                    </p:cTn>
                  </p:par>
                </p:childTnLst>
              </p:cTn>
              <p:nextCondLst>
                <p:cond evt="onClick" delay="0">
                  <p:tgtEl>
                    <p:spTgt spid="12"/>
                  </p:tgtEl>
                </p:cond>
              </p:nextCondLst>
            </p:seq>
          </p:childTnLst>
        </p:cTn>
      </p:par>
    </p:tnLst>
  </p:timing>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9ED538CE-A661-8E0A-CA38-986C631C3896}"/>
              </a:ext>
            </a:extLst>
          </p:cNvPr>
          <p:cNvPicPr>
            <a:picLocks noChangeAspect="1"/>
          </p:cNvPicPr>
          <p:nvPr/>
        </p:nvPicPr>
        <p:blipFill>
          <a:blip r:embed="rId4"/>
          <a:stretch>
            <a:fillRect/>
          </a:stretch>
        </p:blipFill>
        <p:spPr>
          <a:xfrm>
            <a:off x="486631" y="135839"/>
            <a:ext cx="4896533" cy="5191850"/>
          </a:xfrm>
          <a:prstGeom prst="rect">
            <a:avLst/>
          </a:prstGeom>
        </p:spPr>
      </p:pic>
      <p:sp>
        <p:nvSpPr>
          <p:cNvPr id="4" name="TextBox 3">
            <a:extLst>
              <a:ext uri="{FF2B5EF4-FFF2-40B4-BE49-F238E27FC236}">
                <a16:creationId xmlns:a16="http://schemas.microsoft.com/office/drawing/2014/main" id="{7DD453FE-22F7-086D-542F-099871932519}"/>
              </a:ext>
            </a:extLst>
          </p:cNvPr>
          <p:cNvSpPr txBox="1"/>
          <p:nvPr/>
        </p:nvSpPr>
        <p:spPr>
          <a:xfrm>
            <a:off x="206922" y="5631665"/>
            <a:ext cx="5666942" cy="1200329"/>
          </a:xfrm>
          <a:prstGeom prst="rect">
            <a:avLst/>
          </a:prstGeom>
          <a:noFill/>
        </p:spPr>
        <p:txBody>
          <a:bodyPr wrap="square" numCol="3">
            <a:spAutoFit/>
          </a:bodyPr>
          <a:lstStyle/>
          <a:p>
            <a:r>
              <a:rPr lang="en-US" sz="2400" dirty="0"/>
              <a:t>Kor: </a:t>
            </a:r>
            <a:r>
              <a:rPr lang="en-US" sz="2400" b="1" dirty="0"/>
              <a:t>ban</a:t>
            </a:r>
          </a:p>
          <a:p>
            <a:r>
              <a:rPr lang="en-US" sz="2400" dirty="0"/>
              <a:t>Jap: </a:t>
            </a:r>
            <a:r>
              <a:rPr lang="en-US" sz="2400" b="1" dirty="0" err="1"/>
              <a:t>han</a:t>
            </a:r>
            <a:endParaRPr lang="en-US" sz="2400" b="1" dirty="0"/>
          </a:p>
          <a:p>
            <a:endParaRPr lang="en-US" sz="2400" dirty="0"/>
          </a:p>
          <a:p>
            <a:r>
              <a:rPr lang="en-US" sz="2400" dirty="0"/>
              <a:t>Viet: </a:t>
            </a:r>
            <a:r>
              <a:rPr lang="en-US" sz="2400" b="1" dirty="0" err="1">
                <a:latin typeface="Aptos" panose="020B0004020202020204" pitchFamily="34" charset="0"/>
              </a:rPr>
              <a:t>bàn</a:t>
            </a:r>
            <a:r>
              <a:rPr lang="vi-VN" sz="2400" b="1" dirty="0">
                <a:latin typeface="Aptos" panose="020B0004020202020204" pitchFamily="34" charset="0"/>
              </a:rPr>
              <a:t>  </a:t>
            </a:r>
            <a:endParaRPr lang="en-US" sz="2400" b="1" dirty="0">
              <a:latin typeface="Aptos" panose="020B0004020202020204" pitchFamily="34" charset="0"/>
            </a:endParaRPr>
          </a:p>
          <a:p>
            <a:r>
              <a:rPr lang="en-US" sz="2400" dirty="0"/>
              <a:t>Man: </a:t>
            </a:r>
            <a:r>
              <a:rPr lang="en-US" sz="2400" b="1" dirty="0">
                <a:ea typeface="DengXian" panose="02010600030101010101" pitchFamily="2" charset="-122"/>
              </a:rPr>
              <a:t>pán</a:t>
            </a:r>
            <a:endParaRPr lang="en-US" sz="2400" dirty="0"/>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24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      </a:t>
            </a:r>
            <a:endParaRPr kumimoji="0" lang="en-US" altLang="zh-TW" sz="24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24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    涅 </a:t>
            </a:r>
            <a:r>
              <a:rPr kumimoji="0" lang="zh-TW" altLang="en-US" sz="2400" b="1" i="0" u="none" strike="noStrike" kern="1200" cap="none" spc="0" normalizeH="0" baseline="0" noProof="0" dirty="0">
                <a:ln>
                  <a:noFill/>
                </a:ln>
                <a:solidFill>
                  <a:prstClr val="black"/>
                </a:solidFill>
                <a:effectLst/>
                <a:highlight>
                  <a:srgbClr val="00FF00"/>
                </a:highlight>
                <a:uLnTx/>
                <a:uFillTx/>
                <a:latin typeface="DengXian" panose="02010600030101010101" pitchFamily="2" charset="-122"/>
                <a:ea typeface="DengXian" panose="02010600030101010101" pitchFamily="2" charset="-122"/>
                <a:cs typeface="+mn-cs"/>
              </a:rPr>
              <a:t>槃</a:t>
            </a:r>
            <a:endParaRPr kumimoji="0" lang="en-US" altLang="zh-TW" sz="2400" b="1" i="0" u="none" strike="noStrike" kern="1200" cap="none" spc="0" normalizeH="0" baseline="0" noProof="0" dirty="0">
              <a:ln>
                <a:noFill/>
              </a:ln>
              <a:solidFill>
                <a:prstClr val="black"/>
              </a:solidFill>
              <a:effectLst/>
              <a:highlight>
                <a:srgbClr val="00FF00"/>
              </a:highlight>
              <a:uLnTx/>
              <a:uFillTx/>
              <a:latin typeface="DengXian" panose="02010600030101010101" pitchFamily="2" charset="-122"/>
              <a:ea typeface="DengXian"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altLang="zh-TW" sz="1400" b="1" dirty="0">
                <a:solidFill>
                  <a:prstClr val="black"/>
                </a:solidFill>
                <a:latin typeface="DengXian" panose="02010600030101010101" pitchFamily="2" charset="-122"/>
                <a:ea typeface="DengXian" panose="02010600030101010101" pitchFamily="2" charset="-122"/>
              </a:rPr>
              <a:t>      </a:t>
            </a:r>
            <a:r>
              <a:rPr lang="en-US" altLang="zh-TW" sz="1400" b="1" dirty="0" err="1">
                <a:solidFill>
                  <a:prstClr val="black"/>
                </a:solidFill>
                <a:latin typeface="DengXian" panose="02010600030101010101" pitchFamily="2" charset="-122"/>
                <a:ea typeface="DengXian" panose="02010600030101010101" pitchFamily="2" charset="-122"/>
              </a:rPr>
              <a:t>yeol</a:t>
            </a:r>
            <a:r>
              <a:rPr lang="en-US" altLang="zh-TW" sz="1400" b="1" dirty="0">
                <a:solidFill>
                  <a:prstClr val="black"/>
                </a:solidFill>
                <a:latin typeface="DengXian" panose="02010600030101010101" pitchFamily="2" charset="-122"/>
                <a:ea typeface="DengXian" panose="02010600030101010101" pitchFamily="2" charset="-122"/>
              </a:rPr>
              <a:t>-</a:t>
            </a:r>
            <a:r>
              <a:rPr lang="en-US" altLang="zh-TW" sz="1400" b="1" dirty="0">
                <a:solidFill>
                  <a:prstClr val="black"/>
                </a:solidFill>
                <a:highlight>
                  <a:srgbClr val="00FF00"/>
                </a:highlight>
                <a:latin typeface="DengXian" panose="02010600030101010101" pitchFamily="2" charset="-122"/>
                <a:ea typeface="DengXian" panose="02010600030101010101" pitchFamily="2" charset="-122"/>
              </a:rPr>
              <a:t>ban</a:t>
            </a:r>
          </a:p>
          <a:p>
            <a:pPr marL="0" marR="0" lvl="0" indent="0" algn="l" defTabSz="914400" rtl="0" eaLnBrk="1" fontAlgn="auto" latinLnBrk="0" hangingPunct="1">
              <a:lnSpc>
                <a:spcPct val="100000"/>
              </a:lnSpc>
              <a:spcBef>
                <a:spcPts val="0"/>
              </a:spcBef>
              <a:spcAft>
                <a:spcPts val="0"/>
              </a:spcAft>
              <a:buClrTx/>
              <a:buSzTx/>
              <a:buFontTx/>
              <a:buNone/>
              <a:tabLst/>
              <a:defRPr/>
            </a:pPr>
            <a:r>
              <a:rPr lang="en-US" altLang="zh-TW" sz="1400" b="1" dirty="0">
                <a:solidFill>
                  <a:prstClr val="black"/>
                </a:solidFill>
                <a:latin typeface="DengXian" panose="02010600030101010101" pitchFamily="2" charset="-122"/>
                <a:ea typeface="DengXian" panose="02010600030101010101" pitchFamily="2" charset="-122"/>
              </a:rPr>
              <a:t>        </a:t>
            </a:r>
            <a:r>
              <a:rPr lang="en-US" altLang="zh-TW" sz="1400" b="1" dirty="0">
                <a:solidFill>
                  <a:prstClr val="black"/>
                </a:solidFill>
                <a:ea typeface="DengXian" panose="02010600030101010101" pitchFamily="2" charset="-122"/>
              </a:rPr>
              <a:t>nirvana</a:t>
            </a:r>
          </a:p>
        </p:txBody>
      </p:sp>
      <p:sp>
        <p:nvSpPr>
          <p:cNvPr id="5" name="TextBox 4">
            <a:extLst>
              <a:ext uri="{FF2B5EF4-FFF2-40B4-BE49-F238E27FC236}">
                <a16:creationId xmlns:a16="http://schemas.microsoft.com/office/drawing/2014/main" id="{6B04DC0D-21C3-BE0A-FB84-AB6E8FCB8A47}"/>
              </a:ext>
            </a:extLst>
          </p:cNvPr>
          <p:cNvSpPr txBox="1"/>
          <p:nvPr/>
        </p:nvSpPr>
        <p:spPr>
          <a:xfrm>
            <a:off x="7617124" y="135839"/>
            <a:ext cx="4193615" cy="369332"/>
          </a:xfrm>
          <a:prstGeom prst="rect">
            <a:avLst/>
          </a:prstGeom>
          <a:noFill/>
        </p:spPr>
        <p:txBody>
          <a:bodyPr wrap="square" rtlCol="0">
            <a:spAutoFit/>
          </a:bodyPr>
          <a:lstStyle/>
          <a:p>
            <a:r>
              <a:rPr lang="zh-TW" altLang="en-US" b="1" dirty="0">
                <a:latin typeface="DengXian" panose="02010600030101010101" pitchFamily="2" charset="-122"/>
                <a:ea typeface="DengXian" panose="02010600030101010101" pitchFamily="2" charset="-122"/>
              </a:rPr>
              <a:t>遠 離 顚 倒 夢 想 究 竟 涅 </a:t>
            </a:r>
            <a:r>
              <a:rPr lang="zh-TW" altLang="en-US" b="1" dirty="0">
                <a:highlight>
                  <a:srgbClr val="00FFFF"/>
                </a:highlight>
                <a:latin typeface="DengXian" panose="02010600030101010101" pitchFamily="2" charset="-122"/>
                <a:ea typeface="DengXian" panose="02010600030101010101" pitchFamily="2" charset="-122"/>
              </a:rPr>
              <a:t>槃</a:t>
            </a:r>
            <a:r>
              <a:rPr lang="zh-TW" altLang="en-US" b="1" dirty="0">
                <a:latin typeface="DengXian" panose="02010600030101010101" pitchFamily="2" charset="-122"/>
                <a:ea typeface="DengXian" panose="02010600030101010101" pitchFamily="2" charset="-122"/>
              </a:rPr>
              <a:t>       </a:t>
            </a:r>
            <a:r>
              <a:rPr lang="en-US" altLang="zh-TW" b="1" dirty="0">
                <a:solidFill>
                  <a:srgbClr val="FF0000"/>
                </a:solidFill>
                <a:latin typeface="DengXian" panose="02010600030101010101" pitchFamily="2" charset="-122"/>
                <a:ea typeface="DengXian" panose="02010600030101010101" pitchFamily="2" charset="-122"/>
              </a:rPr>
              <a:t>20</a:t>
            </a:r>
            <a:endParaRPr lang="en-US" b="1" dirty="0">
              <a:solidFill>
                <a:srgbClr val="FF0000"/>
              </a:solidFill>
              <a:ea typeface="DengXian" panose="02010600030101010101" pitchFamily="2" charset="-122"/>
            </a:endParaRPr>
          </a:p>
        </p:txBody>
      </p:sp>
      <p:sp>
        <p:nvSpPr>
          <p:cNvPr id="6" name="Rectangle 5">
            <a:extLst>
              <a:ext uri="{FF2B5EF4-FFF2-40B4-BE49-F238E27FC236}">
                <a16:creationId xmlns:a16="http://schemas.microsoft.com/office/drawing/2014/main" id="{C0D5E63B-BD22-2C3D-3BD6-4D6BF823A662}"/>
              </a:ext>
            </a:extLst>
          </p:cNvPr>
          <p:cNvSpPr/>
          <p:nvPr/>
        </p:nvSpPr>
        <p:spPr>
          <a:xfrm>
            <a:off x="7407348" y="135839"/>
            <a:ext cx="4054549" cy="369332"/>
          </a:xfrm>
          <a:prstGeom prst="rect">
            <a:avLst/>
          </a:prstGeom>
          <a:no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Rectangle 6">
            <a:extLst>
              <a:ext uri="{FF2B5EF4-FFF2-40B4-BE49-F238E27FC236}">
                <a16:creationId xmlns:a16="http://schemas.microsoft.com/office/drawing/2014/main" id="{1709C6A7-D874-AFFC-E689-26CAFAA6ED9F}"/>
              </a:ext>
            </a:extLst>
          </p:cNvPr>
          <p:cNvSpPr/>
          <p:nvPr/>
        </p:nvSpPr>
        <p:spPr>
          <a:xfrm>
            <a:off x="103038" y="5631665"/>
            <a:ext cx="5666942" cy="853441"/>
          </a:xfrm>
          <a:prstGeom prst="rect">
            <a:avLst/>
          </a:prstGeom>
          <a:noFill/>
          <a:ln w="5715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Oval 7">
            <a:extLst>
              <a:ext uri="{FF2B5EF4-FFF2-40B4-BE49-F238E27FC236}">
                <a16:creationId xmlns:a16="http://schemas.microsoft.com/office/drawing/2014/main" id="{E8ED27E8-49B0-A973-3162-C69B21BA45C1}"/>
              </a:ext>
            </a:extLst>
          </p:cNvPr>
          <p:cNvSpPr/>
          <p:nvPr/>
        </p:nvSpPr>
        <p:spPr>
          <a:xfrm>
            <a:off x="5488052" y="562791"/>
            <a:ext cx="771625" cy="771625"/>
          </a:xfrm>
          <a:prstGeom prst="ellipse">
            <a:avLst/>
          </a:prstGeom>
          <a:solidFill>
            <a:srgbClr val="FFFF00"/>
          </a:solidFill>
          <a:ln w="38100">
            <a:solidFill>
              <a:srgbClr val="7030A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TextBox 8">
            <a:extLst>
              <a:ext uri="{FF2B5EF4-FFF2-40B4-BE49-F238E27FC236}">
                <a16:creationId xmlns:a16="http://schemas.microsoft.com/office/drawing/2014/main" id="{CDB819CA-92C0-B2DF-709F-02261E64A1C8}"/>
              </a:ext>
            </a:extLst>
          </p:cNvPr>
          <p:cNvSpPr txBox="1"/>
          <p:nvPr/>
        </p:nvSpPr>
        <p:spPr>
          <a:xfrm>
            <a:off x="5594354" y="686994"/>
            <a:ext cx="601347" cy="523220"/>
          </a:xfrm>
          <a:prstGeom prst="rect">
            <a:avLst/>
          </a:prstGeom>
          <a:noFill/>
        </p:spPr>
        <p:txBody>
          <a:bodyPr wrap="square" rtlCol="0">
            <a:spAutoFit/>
          </a:bodyPr>
          <a:lstStyle/>
          <a:p>
            <a:r>
              <a:rPr lang="en-US" sz="2800" b="1" dirty="0"/>
              <a:t>95</a:t>
            </a:r>
          </a:p>
        </p:txBody>
      </p:sp>
      <p:sp>
        <p:nvSpPr>
          <p:cNvPr id="10" name="TextBox 9">
            <a:extLst>
              <a:ext uri="{FF2B5EF4-FFF2-40B4-BE49-F238E27FC236}">
                <a16:creationId xmlns:a16="http://schemas.microsoft.com/office/drawing/2014/main" id="{4115353D-6F55-803E-EA53-32CFFDF09CAB}"/>
              </a:ext>
            </a:extLst>
          </p:cNvPr>
          <p:cNvSpPr txBox="1"/>
          <p:nvPr/>
        </p:nvSpPr>
        <p:spPr>
          <a:xfrm>
            <a:off x="5980900" y="5586230"/>
            <a:ext cx="6211100" cy="1169551"/>
          </a:xfrm>
          <a:prstGeom prst="rect">
            <a:avLst/>
          </a:prstGeom>
          <a:noFill/>
        </p:spPr>
        <p:txBody>
          <a:bodyPr wrap="square" numCol="3">
            <a:spAutoFit/>
          </a:bodyPr>
          <a:lstStyle/>
          <a:p>
            <a:r>
              <a:rPr lang="en-US" altLang="ja-JP" sz="1400" dirty="0">
                <a:ea typeface="DengXian" panose="02010600030101010101" pitchFamily="2" charset="-122"/>
              </a:rPr>
              <a:t>• </a:t>
            </a:r>
            <a:r>
              <a:rPr lang="en-US" altLang="zh-TW" sz="1400" dirty="0"/>
              <a:t>Hanja: </a:t>
            </a:r>
            <a:r>
              <a:rPr lang="zh-TW" altLang="en-US" sz="1400" b="1" dirty="0">
                <a:ea typeface="DengXian" panose="02010600030101010101" pitchFamily="2" charset="-122"/>
              </a:rPr>
              <a:t>  </a:t>
            </a:r>
            <a:r>
              <a:rPr lang="zh-TW" altLang="en-US" sz="1400" dirty="0">
                <a:ea typeface="DengXian" panose="02010600030101010101" pitchFamily="2" charset="-122"/>
              </a:rPr>
              <a:t> 槃       </a:t>
            </a:r>
            <a:endParaRPr lang="en-US" altLang="zh-TW" sz="1400" dirty="0">
              <a:ea typeface="DengXian" panose="02010600030101010101" pitchFamily="2" charset="-122"/>
            </a:endParaRPr>
          </a:p>
          <a:p>
            <a:r>
              <a:rPr lang="en-US" altLang="zh-TW" sz="1400" dirty="0">
                <a:ea typeface="DengXian" panose="02010600030101010101" pitchFamily="2" charset="-122"/>
              </a:rPr>
              <a:t>• Korean: ban (</a:t>
            </a:r>
            <a:r>
              <a:rPr lang="ko-KR" altLang="en-US" sz="1400" dirty="0">
                <a:ea typeface="DengXian" panose="02010600030101010101" pitchFamily="2" charset="-122"/>
              </a:rPr>
              <a:t>반</a:t>
            </a:r>
            <a:r>
              <a:rPr lang="en-US" altLang="ko-KR" sz="1400" dirty="0">
                <a:ea typeface="DengXian" panose="02010600030101010101" pitchFamily="2" charset="-122"/>
              </a:rPr>
              <a:t>)       </a:t>
            </a:r>
          </a:p>
          <a:p>
            <a:r>
              <a:rPr lang="en-US" altLang="ko-KR" sz="1400" dirty="0">
                <a:ea typeface="DengXian" panose="02010600030101010101" pitchFamily="2" charset="-122"/>
              </a:rPr>
              <a:t>• </a:t>
            </a:r>
            <a:r>
              <a:rPr lang="en-US" altLang="zh-TW" sz="1400" dirty="0">
                <a:ea typeface="DengXian" panose="02010600030101010101" pitchFamily="2" charset="-122"/>
              </a:rPr>
              <a:t>strokes: 14      </a:t>
            </a:r>
          </a:p>
          <a:p>
            <a:r>
              <a:rPr lang="en-US" altLang="zh-TW" sz="1400" dirty="0">
                <a:ea typeface="DengXian" panose="02010600030101010101" pitchFamily="2" charset="-122"/>
              </a:rPr>
              <a:t>• radical: 75+10 (</a:t>
            </a:r>
            <a:r>
              <a:rPr lang="zh-TW" altLang="en-US" sz="1400" dirty="0">
                <a:ea typeface="DengXian" panose="02010600030101010101" pitchFamily="2" charset="-122"/>
              </a:rPr>
              <a:t>木</a:t>
            </a:r>
            <a:r>
              <a:rPr lang="en-US" altLang="zh-TW" sz="1400" dirty="0">
                <a:ea typeface="DengXian" panose="02010600030101010101" pitchFamily="2" charset="-122"/>
              </a:rPr>
              <a:t>)</a:t>
            </a:r>
          </a:p>
          <a:p>
            <a:r>
              <a:rPr lang="en-US" altLang="zh-TW" sz="1400" dirty="0">
                <a:ea typeface="DengXian" panose="02010600030101010101" pitchFamily="2" charset="-122"/>
              </a:rPr>
              <a:t>• Japanese: </a:t>
            </a:r>
            <a:r>
              <a:rPr lang="en-US" altLang="zh-TW" sz="1400" dirty="0" err="1">
                <a:ea typeface="DengXian" panose="02010600030101010101" pitchFamily="2" charset="-122"/>
              </a:rPr>
              <a:t>han</a:t>
            </a:r>
            <a:r>
              <a:rPr lang="en-US" altLang="zh-TW" sz="1400" dirty="0">
                <a:ea typeface="DengXian" panose="02010600030101010101" pitchFamily="2" charset="-122"/>
              </a:rPr>
              <a:t>, </a:t>
            </a:r>
            <a:r>
              <a:rPr lang="ja-JP" altLang="en-US" sz="1400" dirty="0">
                <a:ea typeface="DengXian" panose="02010600030101010101" pitchFamily="2" charset="-122"/>
              </a:rPr>
              <a:t>はん** </a:t>
            </a:r>
            <a:r>
              <a:rPr lang="en-US" altLang="ja-JP" sz="1400" dirty="0">
                <a:ea typeface="DengXian" panose="02010600030101010101" pitchFamily="2" charset="-122"/>
              </a:rPr>
              <a:t>(</a:t>
            </a:r>
            <a:r>
              <a:rPr lang="en-US" altLang="zh-TW" sz="1400" dirty="0" err="1">
                <a:ea typeface="DengXian" panose="02010600030101010101" pitchFamily="2" charset="-122"/>
              </a:rPr>
              <a:t>kun</a:t>
            </a:r>
            <a:r>
              <a:rPr lang="en-US" altLang="zh-TW" sz="1400" dirty="0">
                <a:ea typeface="DengXian" panose="02010600030101010101" pitchFamily="2" charset="-122"/>
              </a:rPr>
              <a:t>: </a:t>
            </a:r>
            <a:r>
              <a:rPr lang="en-US" altLang="zh-TW" sz="1400" dirty="0" err="1">
                <a:ea typeface="DengXian" panose="02010600030101010101" pitchFamily="2" charset="-122"/>
              </a:rPr>
              <a:t>tarai</a:t>
            </a:r>
            <a:r>
              <a:rPr lang="en-US" altLang="zh-TW" sz="1400" dirty="0">
                <a:ea typeface="DengXian" panose="02010600030101010101" pitchFamily="2" charset="-122"/>
              </a:rPr>
              <a:t>, </a:t>
            </a:r>
            <a:r>
              <a:rPr lang="ja-JP" altLang="en-US" sz="1400" dirty="0">
                <a:ea typeface="DengXian" panose="02010600030101010101" pitchFamily="2" charset="-122"/>
              </a:rPr>
              <a:t>たらい</a:t>
            </a:r>
            <a:r>
              <a:rPr lang="en-US" altLang="ja-JP" sz="1400" dirty="0">
                <a:ea typeface="DengXian" panose="02010600030101010101" pitchFamily="2" charset="-122"/>
              </a:rPr>
              <a:t>)     </a:t>
            </a:r>
          </a:p>
          <a:p>
            <a:r>
              <a:rPr lang="en-US" altLang="ja-JP" sz="1400" dirty="0">
                <a:ea typeface="DengXian" panose="02010600030101010101" pitchFamily="2" charset="-122"/>
              </a:rPr>
              <a:t>• </a:t>
            </a:r>
            <a:r>
              <a:rPr lang="en-US" altLang="zh-TW" sz="1400" dirty="0">
                <a:ea typeface="DengXian" panose="02010600030101010101" pitchFamily="2" charset="-122"/>
              </a:rPr>
              <a:t>JLPT: NX</a:t>
            </a:r>
          </a:p>
          <a:p>
            <a:r>
              <a:rPr lang="en-US" altLang="zh-TW" sz="1400" dirty="0">
                <a:ea typeface="DengXian" panose="02010600030101010101" pitchFamily="2" charset="-122"/>
              </a:rPr>
              <a:t>• meaning: variant of </a:t>
            </a:r>
            <a:r>
              <a:rPr lang="zh-TW" altLang="en-US" sz="1400" dirty="0">
                <a:ea typeface="DengXian" panose="02010600030101010101" pitchFamily="2" charset="-122"/>
              </a:rPr>
              <a:t>盘</a:t>
            </a:r>
            <a:r>
              <a:rPr lang="en-US" altLang="zh-TW" sz="1400" dirty="0">
                <a:ea typeface="DengXian" panose="02010600030101010101" pitchFamily="2" charset="-122"/>
              </a:rPr>
              <a:t>; wooden tray; </a:t>
            </a:r>
            <a:r>
              <a:rPr lang="zh-TW" altLang="en-US" sz="1400" dirty="0">
                <a:ea typeface="DengXian" panose="02010600030101010101" pitchFamily="2" charset="-122"/>
              </a:rPr>
              <a:t>涅槃</a:t>
            </a:r>
            <a:r>
              <a:rPr lang="en-US" altLang="zh-TW" sz="1400" dirty="0">
                <a:ea typeface="DengXian" panose="02010600030101010101" pitchFamily="2" charset="-122"/>
              </a:rPr>
              <a:t>=niè-</a:t>
            </a:r>
            <a:r>
              <a:rPr lang="en-US" altLang="zh-TW" sz="1400" dirty="0" err="1">
                <a:ea typeface="DengXian" panose="02010600030101010101" pitchFamily="2" charset="-122"/>
              </a:rPr>
              <a:t>pán</a:t>
            </a:r>
            <a:r>
              <a:rPr lang="en-US" altLang="zh-TW" sz="1400" dirty="0">
                <a:ea typeface="DengXian" panose="02010600030101010101" pitchFamily="2" charset="-122"/>
              </a:rPr>
              <a:t>=yol-ban=nirvana</a:t>
            </a:r>
          </a:p>
          <a:p>
            <a:r>
              <a:rPr lang="en-US" altLang="zh-TW" sz="1400" dirty="0">
                <a:ea typeface="DengXian" panose="02010600030101010101" pitchFamily="2" charset="-122"/>
              </a:rPr>
              <a:t>• pinyin: pán</a:t>
            </a:r>
          </a:p>
          <a:p>
            <a:r>
              <a:rPr lang="en-US" altLang="zh-TW" sz="1400" dirty="0">
                <a:ea typeface="DengXian" panose="02010600030101010101" pitchFamily="2" charset="-122"/>
              </a:rPr>
              <a:t>• 2 location(s): </a:t>
            </a:r>
            <a:r>
              <a:rPr lang="en-US" altLang="zh-TW" sz="1400" dirty="0" err="1">
                <a:ea typeface="DengXian" panose="02010600030101010101" pitchFamily="2" charset="-122"/>
              </a:rPr>
              <a:t>Uisang</a:t>
            </a:r>
            <a:r>
              <a:rPr lang="en-US" altLang="zh-TW" sz="1400" dirty="0">
                <a:ea typeface="DengXian" panose="02010600030101010101" pitchFamily="2" charset="-122"/>
              </a:rPr>
              <a:t>, </a:t>
            </a:r>
            <a:r>
              <a:rPr lang="en-US" altLang="zh-TW" sz="1400" dirty="0" err="1">
                <a:ea typeface="DengXian" panose="02010600030101010101" pitchFamily="2" charset="-122"/>
              </a:rPr>
              <a:t>XuanZang</a:t>
            </a:r>
            <a:endParaRPr lang="en-US" altLang="zh-TW" sz="1400" dirty="0">
              <a:ea typeface="DengXian" panose="02010600030101010101" pitchFamily="2" charset="-122"/>
            </a:endParaRPr>
          </a:p>
          <a:p>
            <a:r>
              <a:rPr lang="en-US" altLang="zh-TW" sz="1400" dirty="0">
                <a:ea typeface="DengXian" panose="02010600030101010101" pitchFamily="2" charset="-122"/>
              </a:rPr>
              <a:t>• comp</a:t>
            </a:r>
            <a:r>
              <a:rPr lang="en-US" altLang="zh-TW" sz="1400" dirty="0">
                <a:ea typeface="DengXian" panose="02010600030101010101"/>
              </a:rPr>
              <a:t>: </a:t>
            </a:r>
            <a:r>
              <a:rPr lang="zh-TW" altLang="en-US" sz="1400" dirty="0">
                <a:ea typeface="DengXian" panose="02010600030101010101" pitchFamily="2" charset="-122"/>
              </a:rPr>
              <a:t>般 </a:t>
            </a:r>
            <a:r>
              <a:rPr lang="en-US" altLang="zh-TW" sz="1400" dirty="0">
                <a:ea typeface="DengXian" panose="02010600030101010101" pitchFamily="2" charset="-122"/>
              </a:rPr>
              <a:t>+ </a:t>
            </a:r>
            <a:r>
              <a:rPr lang="zh-TW" altLang="en-US" sz="1400" dirty="0">
                <a:ea typeface="DengXian" panose="02010600030101010101" pitchFamily="2" charset="-122"/>
              </a:rPr>
              <a:t>木</a:t>
            </a:r>
            <a:endParaRPr lang="en-US" altLang="zh-TW" sz="1400" dirty="0">
              <a:ea typeface="DengXian" panose="02010600030101010101" pitchFamily="2" charset="-122"/>
            </a:endParaRPr>
          </a:p>
          <a:p>
            <a:r>
              <a:rPr lang="en-US" altLang="zh-TW" sz="1400" dirty="0">
                <a:ea typeface="DengXian" panose="02010600030101010101" pitchFamily="2" charset="-122"/>
              </a:rPr>
              <a:t>• sub: </a:t>
            </a:r>
            <a:r>
              <a:rPr lang="zh-CN" altLang="en-US" sz="1400" dirty="0">
                <a:ea typeface="DengXian" panose="02010600030101010101" pitchFamily="2" charset="-122"/>
              </a:rPr>
              <a:t>舟殳丿冂⺀一几又</a:t>
            </a:r>
            <a:endParaRPr lang="en-US" sz="1400" dirty="0">
              <a:ea typeface="DengXian" panose="02010600030101010101" pitchFamily="2" charset="-122"/>
            </a:endParaRPr>
          </a:p>
        </p:txBody>
      </p:sp>
      <p:sp>
        <p:nvSpPr>
          <p:cNvPr id="11" name="Rectangle 10">
            <a:extLst>
              <a:ext uri="{FF2B5EF4-FFF2-40B4-BE49-F238E27FC236}">
                <a16:creationId xmlns:a16="http://schemas.microsoft.com/office/drawing/2014/main" id="{949F02B0-1A2A-8436-C697-59C70C31A42A}"/>
              </a:ext>
            </a:extLst>
          </p:cNvPr>
          <p:cNvSpPr/>
          <p:nvPr/>
        </p:nvSpPr>
        <p:spPr>
          <a:xfrm>
            <a:off x="5980901" y="5573826"/>
            <a:ext cx="6108062" cy="1220513"/>
          </a:xfrm>
          <a:prstGeom prst="rect">
            <a:avLst/>
          </a:prstGeom>
          <a:no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2" name="2024_11_14_180014">
            <a:hlinkClick r:id="" action="ppaction://media"/>
            <a:extLst>
              <a:ext uri="{FF2B5EF4-FFF2-40B4-BE49-F238E27FC236}">
                <a16:creationId xmlns:a16="http://schemas.microsoft.com/office/drawing/2014/main" id="{CC96452A-5A08-2252-F670-D7F1CC9AAA6F}"/>
              </a:ext>
            </a:extLst>
          </p:cNvPr>
          <p:cNvPicPr>
            <a:picLocks noChangeAspect="1"/>
          </p:cNvPicPr>
          <p:nvPr>
            <a:videoFile r:link="rId2"/>
            <p:extLst>
              <p:ext uri="{DAA4B4D4-6D71-4841-9C94-3DE7FCFB9230}">
                <p14:media xmlns:p14="http://schemas.microsoft.com/office/powerpoint/2010/main" r:embed="rId1"/>
              </p:ext>
            </p:extLst>
          </p:nvPr>
        </p:nvPicPr>
        <p:blipFill>
          <a:blip r:embed="rId5"/>
          <a:stretch>
            <a:fillRect/>
          </a:stretch>
        </p:blipFill>
        <p:spPr>
          <a:xfrm>
            <a:off x="6886576" y="562791"/>
            <a:ext cx="4924164" cy="4924164"/>
          </a:xfrm>
          <a:prstGeom prst="rect">
            <a:avLst/>
          </a:prstGeom>
        </p:spPr>
      </p:pic>
      <p:cxnSp>
        <p:nvCxnSpPr>
          <p:cNvPr id="14" name="Straight Arrow Connector 13">
            <a:extLst>
              <a:ext uri="{FF2B5EF4-FFF2-40B4-BE49-F238E27FC236}">
                <a16:creationId xmlns:a16="http://schemas.microsoft.com/office/drawing/2014/main" id="{5E0B5685-C989-C86B-56C3-2CDA6F7CAD33}"/>
              </a:ext>
            </a:extLst>
          </p:cNvPr>
          <p:cNvCxnSpPr>
            <a:cxnSpLocks/>
          </p:cNvCxnSpPr>
          <p:nvPr/>
        </p:nvCxnSpPr>
        <p:spPr>
          <a:xfrm flipH="1">
            <a:off x="1630392" y="336430"/>
            <a:ext cx="77638" cy="350564"/>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16" name="Straight Connector 15">
            <a:extLst>
              <a:ext uri="{FF2B5EF4-FFF2-40B4-BE49-F238E27FC236}">
                <a16:creationId xmlns:a16="http://schemas.microsoft.com/office/drawing/2014/main" id="{F1B20709-67DA-A038-0B9B-364B9CAD98F7}"/>
              </a:ext>
            </a:extLst>
          </p:cNvPr>
          <p:cNvCxnSpPr>
            <a:cxnSpLocks/>
          </p:cNvCxnSpPr>
          <p:nvPr/>
        </p:nvCxnSpPr>
        <p:spPr>
          <a:xfrm>
            <a:off x="1095555" y="750498"/>
            <a:ext cx="0" cy="1518249"/>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18" name="Straight Arrow Connector 17">
            <a:extLst>
              <a:ext uri="{FF2B5EF4-FFF2-40B4-BE49-F238E27FC236}">
                <a16:creationId xmlns:a16="http://schemas.microsoft.com/office/drawing/2014/main" id="{38555AAD-A2F0-DCA7-9BDF-A342B00DD91D}"/>
              </a:ext>
            </a:extLst>
          </p:cNvPr>
          <p:cNvCxnSpPr>
            <a:cxnSpLocks/>
          </p:cNvCxnSpPr>
          <p:nvPr/>
        </p:nvCxnSpPr>
        <p:spPr>
          <a:xfrm flipH="1">
            <a:off x="724619" y="2268747"/>
            <a:ext cx="370936" cy="91440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21" name="Straight Connector 20">
            <a:extLst>
              <a:ext uri="{FF2B5EF4-FFF2-40B4-BE49-F238E27FC236}">
                <a16:creationId xmlns:a16="http://schemas.microsoft.com/office/drawing/2014/main" id="{719EEF85-8D13-F447-761B-802F44E243AE}"/>
              </a:ext>
            </a:extLst>
          </p:cNvPr>
          <p:cNvCxnSpPr>
            <a:cxnSpLocks/>
          </p:cNvCxnSpPr>
          <p:nvPr/>
        </p:nvCxnSpPr>
        <p:spPr>
          <a:xfrm>
            <a:off x="1276709" y="802258"/>
            <a:ext cx="1216325" cy="0"/>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27" name="Straight Connector 26">
            <a:extLst>
              <a:ext uri="{FF2B5EF4-FFF2-40B4-BE49-F238E27FC236}">
                <a16:creationId xmlns:a16="http://schemas.microsoft.com/office/drawing/2014/main" id="{B31357D5-D102-8B66-9AEB-A70CB8C2953C}"/>
              </a:ext>
            </a:extLst>
          </p:cNvPr>
          <p:cNvCxnSpPr>
            <a:cxnSpLocks/>
          </p:cNvCxnSpPr>
          <p:nvPr/>
        </p:nvCxnSpPr>
        <p:spPr>
          <a:xfrm>
            <a:off x="2493034" y="785004"/>
            <a:ext cx="0" cy="2130724"/>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29" name="Straight Connector 28">
            <a:extLst>
              <a:ext uri="{FF2B5EF4-FFF2-40B4-BE49-F238E27FC236}">
                <a16:creationId xmlns:a16="http://schemas.microsoft.com/office/drawing/2014/main" id="{D146AE10-0798-172D-3A4B-39C0819318A9}"/>
              </a:ext>
            </a:extLst>
          </p:cNvPr>
          <p:cNvCxnSpPr>
            <a:cxnSpLocks/>
          </p:cNvCxnSpPr>
          <p:nvPr/>
        </p:nvCxnSpPr>
        <p:spPr>
          <a:xfrm flipH="1">
            <a:off x="2147977" y="2907102"/>
            <a:ext cx="345057" cy="276045"/>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31" name="Straight Arrow Connector 30">
            <a:extLst>
              <a:ext uri="{FF2B5EF4-FFF2-40B4-BE49-F238E27FC236}">
                <a16:creationId xmlns:a16="http://schemas.microsoft.com/office/drawing/2014/main" id="{90D1DFE5-1772-7570-D104-F2975BFFF54A}"/>
              </a:ext>
            </a:extLst>
          </p:cNvPr>
          <p:cNvCxnSpPr>
            <a:cxnSpLocks/>
          </p:cNvCxnSpPr>
          <p:nvPr/>
        </p:nvCxnSpPr>
        <p:spPr>
          <a:xfrm flipH="1">
            <a:off x="1630392" y="3183147"/>
            <a:ext cx="500333" cy="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33" name="Straight Arrow Connector 32">
            <a:extLst>
              <a:ext uri="{FF2B5EF4-FFF2-40B4-BE49-F238E27FC236}">
                <a16:creationId xmlns:a16="http://schemas.microsoft.com/office/drawing/2014/main" id="{31B47A67-BE3F-B46E-B7C8-E8E76E1A120F}"/>
              </a:ext>
            </a:extLst>
          </p:cNvPr>
          <p:cNvCxnSpPr>
            <a:cxnSpLocks/>
          </p:cNvCxnSpPr>
          <p:nvPr/>
        </p:nvCxnSpPr>
        <p:spPr>
          <a:xfrm>
            <a:off x="569343" y="1940943"/>
            <a:ext cx="1690778" cy="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35" name="Straight Arrow Connector 34">
            <a:extLst>
              <a:ext uri="{FF2B5EF4-FFF2-40B4-BE49-F238E27FC236}">
                <a16:creationId xmlns:a16="http://schemas.microsoft.com/office/drawing/2014/main" id="{19ADCD6F-A12E-0A00-B310-8BC1D48CCDEF}"/>
              </a:ext>
            </a:extLst>
          </p:cNvPr>
          <p:cNvCxnSpPr>
            <a:cxnSpLocks/>
          </p:cNvCxnSpPr>
          <p:nvPr/>
        </p:nvCxnSpPr>
        <p:spPr>
          <a:xfrm>
            <a:off x="1677837" y="1121434"/>
            <a:ext cx="188298" cy="439947"/>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37" name="Straight Arrow Connector 36">
            <a:extLst>
              <a:ext uri="{FF2B5EF4-FFF2-40B4-BE49-F238E27FC236}">
                <a16:creationId xmlns:a16="http://schemas.microsoft.com/office/drawing/2014/main" id="{F5812327-DBF7-0546-C0AE-F51C6885586E}"/>
              </a:ext>
            </a:extLst>
          </p:cNvPr>
          <p:cNvCxnSpPr>
            <a:cxnSpLocks/>
          </p:cNvCxnSpPr>
          <p:nvPr/>
        </p:nvCxnSpPr>
        <p:spPr>
          <a:xfrm>
            <a:off x="1699404" y="2311879"/>
            <a:ext cx="172528" cy="414068"/>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40" name="Straight Connector 39">
            <a:extLst>
              <a:ext uri="{FF2B5EF4-FFF2-40B4-BE49-F238E27FC236}">
                <a16:creationId xmlns:a16="http://schemas.microsoft.com/office/drawing/2014/main" id="{F6ED7D6A-B0EB-349A-21B0-55C16E822452}"/>
              </a:ext>
            </a:extLst>
          </p:cNvPr>
          <p:cNvCxnSpPr>
            <a:cxnSpLocks/>
          </p:cNvCxnSpPr>
          <p:nvPr/>
        </p:nvCxnSpPr>
        <p:spPr>
          <a:xfrm>
            <a:off x="3372928" y="708560"/>
            <a:ext cx="0" cy="412874"/>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42" name="Straight Arrow Connector 41">
            <a:extLst>
              <a:ext uri="{FF2B5EF4-FFF2-40B4-BE49-F238E27FC236}">
                <a16:creationId xmlns:a16="http://schemas.microsoft.com/office/drawing/2014/main" id="{CFFF72E6-334D-CCF4-2EFA-D6151CA0CC12}"/>
              </a:ext>
            </a:extLst>
          </p:cNvPr>
          <p:cNvCxnSpPr>
            <a:cxnSpLocks/>
          </p:cNvCxnSpPr>
          <p:nvPr/>
        </p:nvCxnSpPr>
        <p:spPr>
          <a:xfrm flipH="1">
            <a:off x="3114136" y="1121434"/>
            <a:ext cx="258792" cy="422694"/>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44" name="Straight Connector 43">
            <a:extLst>
              <a:ext uri="{FF2B5EF4-FFF2-40B4-BE49-F238E27FC236}">
                <a16:creationId xmlns:a16="http://schemas.microsoft.com/office/drawing/2014/main" id="{6EA14A60-8FF2-827A-EAEC-9A4D07543CD7}"/>
              </a:ext>
            </a:extLst>
          </p:cNvPr>
          <p:cNvCxnSpPr>
            <a:cxnSpLocks/>
          </p:cNvCxnSpPr>
          <p:nvPr/>
        </p:nvCxnSpPr>
        <p:spPr>
          <a:xfrm>
            <a:off x="3554083" y="686994"/>
            <a:ext cx="1052867" cy="0"/>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46" name="Straight Connector 45">
            <a:extLst>
              <a:ext uri="{FF2B5EF4-FFF2-40B4-BE49-F238E27FC236}">
                <a16:creationId xmlns:a16="http://schemas.microsoft.com/office/drawing/2014/main" id="{93417189-2200-6543-5141-55BAB3C633EB}"/>
              </a:ext>
            </a:extLst>
          </p:cNvPr>
          <p:cNvCxnSpPr>
            <a:cxnSpLocks/>
          </p:cNvCxnSpPr>
          <p:nvPr/>
        </p:nvCxnSpPr>
        <p:spPr>
          <a:xfrm>
            <a:off x="4597879" y="686994"/>
            <a:ext cx="9071" cy="523220"/>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49" name="Straight Connector 48">
            <a:extLst>
              <a:ext uri="{FF2B5EF4-FFF2-40B4-BE49-F238E27FC236}">
                <a16:creationId xmlns:a16="http://schemas.microsoft.com/office/drawing/2014/main" id="{AAB28C58-498B-1872-D9C9-D65151D1C114}"/>
              </a:ext>
            </a:extLst>
          </p:cNvPr>
          <p:cNvCxnSpPr>
            <a:cxnSpLocks/>
          </p:cNvCxnSpPr>
          <p:nvPr/>
        </p:nvCxnSpPr>
        <p:spPr>
          <a:xfrm>
            <a:off x="4606950" y="1210214"/>
            <a:ext cx="104888" cy="221771"/>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51" name="Straight Arrow Connector 50">
            <a:extLst>
              <a:ext uri="{FF2B5EF4-FFF2-40B4-BE49-F238E27FC236}">
                <a16:creationId xmlns:a16="http://schemas.microsoft.com/office/drawing/2014/main" id="{4664D1CE-6A3F-1D1B-580A-8E3E452D69F7}"/>
              </a:ext>
            </a:extLst>
          </p:cNvPr>
          <p:cNvCxnSpPr>
            <a:cxnSpLocks/>
          </p:cNvCxnSpPr>
          <p:nvPr/>
        </p:nvCxnSpPr>
        <p:spPr>
          <a:xfrm>
            <a:off x="4711838" y="1431985"/>
            <a:ext cx="400334" cy="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55" name="Straight Connector 54">
            <a:extLst>
              <a:ext uri="{FF2B5EF4-FFF2-40B4-BE49-F238E27FC236}">
                <a16:creationId xmlns:a16="http://schemas.microsoft.com/office/drawing/2014/main" id="{06C46C0C-7AC2-CB65-45E6-EB91A0356460}"/>
              </a:ext>
            </a:extLst>
          </p:cNvPr>
          <p:cNvCxnSpPr>
            <a:cxnSpLocks/>
          </p:cNvCxnSpPr>
          <p:nvPr/>
        </p:nvCxnSpPr>
        <p:spPr>
          <a:xfrm>
            <a:off x="3040393" y="1940943"/>
            <a:ext cx="1871612" cy="0"/>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57" name="Straight Connector 56">
            <a:extLst>
              <a:ext uri="{FF2B5EF4-FFF2-40B4-BE49-F238E27FC236}">
                <a16:creationId xmlns:a16="http://schemas.microsoft.com/office/drawing/2014/main" id="{26F1776F-2123-3C8D-98F4-1D57AE48E375}"/>
              </a:ext>
            </a:extLst>
          </p:cNvPr>
          <p:cNvCxnSpPr>
            <a:cxnSpLocks/>
          </p:cNvCxnSpPr>
          <p:nvPr/>
        </p:nvCxnSpPr>
        <p:spPr>
          <a:xfrm flipH="1">
            <a:off x="4711838" y="1940943"/>
            <a:ext cx="200167" cy="370936"/>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59" name="Straight Connector 58">
            <a:extLst>
              <a:ext uri="{FF2B5EF4-FFF2-40B4-BE49-F238E27FC236}">
                <a16:creationId xmlns:a16="http://schemas.microsoft.com/office/drawing/2014/main" id="{DFCB1B19-3BB0-96A9-599F-FB5F6ADD6B3C}"/>
              </a:ext>
            </a:extLst>
          </p:cNvPr>
          <p:cNvCxnSpPr>
            <a:cxnSpLocks/>
          </p:cNvCxnSpPr>
          <p:nvPr/>
        </p:nvCxnSpPr>
        <p:spPr>
          <a:xfrm flipH="1">
            <a:off x="3763533" y="2311879"/>
            <a:ext cx="948305" cy="603849"/>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61" name="Straight Arrow Connector 60">
            <a:extLst>
              <a:ext uri="{FF2B5EF4-FFF2-40B4-BE49-F238E27FC236}">
                <a16:creationId xmlns:a16="http://schemas.microsoft.com/office/drawing/2014/main" id="{EB7D23DD-770F-1AFE-6B67-9E23837DE2D1}"/>
              </a:ext>
            </a:extLst>
          </p:cNvPr>
          <p:cNvCxnSpPr>
            <a:cxnSpLocks/>
          </p:cNvCxnSpPr>
          <p:nvPr/>
        </p:nvCxnSpPr>
        <p:spPr>
          <a:xfrm flipH="1">
            <a:off x="3030973" y="2915728"/>
            <a:ext cx="738770" cy="231196"/>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63" name="Straight Arrow Connector 62">
            <a:extLst>
              <a:ext uri="{FF2B5EF4-FFF2-40B4-BE49-F238E27FC236}">
                <a16:creationId xmlns:a16="http://schemas.microsoft.com/office/drawing/2014/main" id="{CAB704EF-D3AB-956F-948C-C73A136E8F97}"/>
              </a:ext>
            </a:extLst>
          </p:cNvPr>
          <p:cNvCxnSpPr>
            <a:cxnSpLocks/>
          </p:cNvCxnSpPr>
          <p:nvPr/>
        </p:nvCxnSpPr>
        <p:spPr>
          <a:xfrm>
            <a:off x="3240629" y="2363637"/>
            <a:ext cx="1781777" cy="856067"/>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65" name="Straight Arrow Connector 64">
            <a:extLst>
              <a:ext uri="{FF2B5EF4-FFF2-40B4-BE49-F238E27FC236}">
                <a16:creationId xmlns:a16="http://schemas.microsoft.com/office/drawing/2014/main" id="{E2A30105-21CB-8B5D-4C86-761FDB650F0B}"/>
              </a:ext>
            </a:extLst>
          </p:cNvPr>
          <p:cNvCxnSpPr>
            <a:cxnSpLocks/>
          </p:cNvCxnSpPr>
          <p:nvPr/>
        </p:nvCxnSpPr>
        <p:spPr>
          <a:xfrm>
            <a:off x="644565" y="3847381"/>
            <a:ext cx="4482960" cy="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67" name="Straight Arrow Connector 66">
            <a:extLst>
              <a:ext uri="{FF2B5EF4-FFF2-40B4-BE49-F238E27FC236}">
                <a16:creationId xmlns:a16="http://schemas.microsoft.com/office/drawing/2014/main" id="{746673AD-4BDF-C272-35AD-5399AD64323B}"/>
              </a:ext>
            </a:extLst>
          </p:cNvPr>
          <p:cNvCxnSpPr>
            <a:cxnSpLocks/>
          </p:cNvCxnSpPr>
          <p:nvPr/>
        </p:nvCxnSpPr>
        <p:spPr>
          <a:xfrm>
            <a:off x="2913840" y="3519577"/>
            <a:ext cx="0" cy="1518249"/>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69" name="Straight Arrow Connector 68">
            <a:extLst>
              <a:ext uri="{FF2B5EF4-FFF2-40B4-BE49-F238E27FC236}">
                <a16:creationId xmlns:a16="http://schemas.microsoft.com/office/drawing/2014/main" id="{F163A7BF-0CE2-0BDF-E053-7F4692333A13}"/>
              </a:ext>
            </a:extLst>
          </p:cNvPr>
          <p:cNvCxnSpPr>
            <a:cxnSpLocks/>
          </p:cNvCxnSpPr>
          <p:nvPr/>
        </p:nvCxnSpPr>
        <p:spPr>
          <a:xfrm flipH="1">
            <a:off x="828136" y="4071667"/>
            <a:ext cx="1664898" cy="802258"/>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72" name="Straight Arrow Connector 71">
            <a:extLst>
              <a:ext uri="{FF2B5EF4-FFF2-40B4-BE49-F238E27FC236}">
                <a16:creationId xmlns:a16="http://schemas.microsoft.com/office/drawing/2014/main" id="{3F032CE3-DF17-97F0-5EC9-AF759A8E7FF6}"/>
              </a:ext>
            </a:extLst>
          </p:cNvPr>
          <p:cNvCxnSpPr>
            <a:cxnSpLocks/>
          </p:cNvCxnSpPr>
          <p:nvPr/>
        </p:nvCxnSpPr>
        <p:spPr>
          <a:xfrm>
            <a:off x="3240629" y="4041475"/>
            <a:ext cx="1781777" cy="875582"/>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sp>
        <p:nvSpPr>
          <p:cNvPr id="123" name="TextBox 122">
            <a:extLst>
              <a:ext uri="{FF2B5EF4-FFF2-40B4-BE49-F238E27FC236}">
                <a16:creationId xmlns:a16="http://schemas.microsoft.com/office/drawing/2014/main" id="{0ECED9A2-8990-38FA-B57E-FA9BF1E92330}"/>
              </a:ext>
            </a:extLst>
          </p:cNvPr>
          <p:cNvSpPr txBox="1"/>
          <p:nvPr/>
        </p:nvSpPr>
        <p:spPr>
          <a:xfrm>
            <a:off x="1285335" y="84358"/>
            <a:ext cx="431321" cy="369332"/>
          </a:xfrm>
          <a:prstGeom prst="rect">
            <a:avLst/>
          </a:prstGeom>
          <a:noFill/>
        </p:spPr>
        <p:txBody>
          <a:bodyPr wrap="square" rtlCol="0">
            <a:spAutoFit/>
          </a:bodyPr>
          <a:lstStyle/>
          <a:p>
            <a:r>
              <a:rPr lang="en-US" b="1" dirty="0"/>
              <a:t>1</a:t>
            </a:r>
          </a:p>
        </p:txBody>
      </p:sp>
      <p:sp>
        <p:nvSpPr>
          <p:cNvPr id="124" name="TextBox 123">
            <a:extLst>
              <a:ext uri="{FF2B5EF4-FFF2-40B4-BE49-F238E27FC236}">
                <a16:creationId xmlns:a16="http://schemas.microsoft.com/office/drawing/2014/main" id="{58F7D543-13CB-C9B3-FA49-822F71FB9266}"/>
              </a:ext>
            </a:extLst>
          </p:cNvPr>
          <p:cNvSpPr txBox="1"/>
          <p:nvPr/>
        </p:nvSpPr>
        <p:spPr>
          <a:xfrm>
            <a:off x="724619" y="853725"/>
            <a:ext cx="405860" cy="369332"/>
          </a:xfrm>
          <a:prstGeom prst="rect">
            <a:avLst/>
          </a:prstGeom>
          <a:noFill/>
        </p:spPr>
        <p:txBody>
          <a:bodyPr wrap="square" rtlCol="0">
            <a:spAutoFit/>
          </a:bodyPr>
          <a:lstStyle/>
          <a:p>
            <a:r>
              <a:rPr lang="en-US" b="1" dirty="0"/>
              <a:t>2</a:t>
            </a:r>
          </a:p>
        </p:txBody>
      </p:sp>
      <p:sp>
        <p:nvSpPr>
          <p:cNvPr id="125" name="TextBox 124">
            <a:extLst>
              <a:ext uri="{FF2B5EF4-FFF2-40B4-BE49-F238E27FC236}">
                <a16:creationId xmlns:a16="http://schemas.microsoft.com/office/drawing/2014/main" id="{4423AECE-F474-BFC9-784A-12AD903FE088}"/>
              </a:ext>
            </a:extLst>
          </p:cNvPr>
          <p:cNvSpPr txBox="1"/>
          <p:nvPr/>
        </p:nvSpPr>
        <p:spPr>
          <a:xfrm>
            <a:off x="2219887" y="357538"/>
            <a:ext cx="408271" cy="377601"/>
          </a:xfrm>
          <a:prstGeom prst="rect">
            <a:avLst/>
          </a:prstGeom>
          <a:noFill/>
        </p:spPr>
        <p:txBody>
          <a:bodyPr wrap="square" rtlCol="0">
            <a:spAutoFit/>
          </a:bodyPr>
          <a:lstStyle/>
          <a:p>
            <a:r>
              <a:rPr lang="en-US" b="1" dirty="0"/>
              <a:t>3</a:t>
            </a:r>
          </a:p>
        </p:txBody>
      </p:sp>
      <p:cxnSp>
        <p:nvCxnSpPr>
          <p:cNvPr id="127" name="Straight Connector 126">
            <a:extLst>
              <a:ext uri="{FF2B5EF4-FFF2-40B4-BE49-F238E27FC236}">
                <a16:creationId xmlns:a16="http://schemas.microsoft.com/office/drawing/2014/main" id="{EF8BD3B6-EAB1-4FF6-AD91-C455F67F938A}"/>
              </a:ext>
            </a:extLst>
          </p:cNvPr>
          <p:cNvCxnSpPr/>
          <p:nvPr/>
        </p:nvCxnSpPr>
        <p:spPr>
          <a:xfrm>
            <a:off x="2493034" y="505171"/>
            <a:ext cx="235812" cy="0"/>
          </a:xfrm>
          <a:prstGeom prst="line">
            <a:avLst/>
          </a:prstGeom>
        </p:spPr>
        <p:style>
          <a:lnRef idx="2">
            <a:schemeClr val="accent1"/>
          </a:lnRef>
          <a:fillRef idx="0">
            <a:schemeClr val="accent1"/>
          </a:fillRef>
          <a:effectRef idx="1">
            <a:schemeClr val="accent1"/>
          </a:effectRef>
          <a:fontRef idx="minor">
            <a:schemeClr val="tx1"/>
          </a:fontRef>
        </p:style>
      </p:cxnSp>
      <p:cxnSp>
        <p:nvCxnSpPr>
          <p:cNvPr id="129" name="Straight Arrow Connector 128">
            <a:extLst>
              <a:ext uri="{FF2B5EF4-FFF2-40B4-BE49-F238E27FC236}">
                <a16:creationId xmlns:a16="http://schemas.microsoft.com/office/drawing/2014/main" id="{E63186D3-998F-4484-2933-E8F4ABA8F0D4}"/>
              </a:ext>
            </a:extLst>
          </p:cNvPr>
          <p:cNvCxnSpPr/>
          <p:nvPr/>
        </p:nvCxnSpPr>
        <p:spPr>
          <a:xfrm>
            <a:off x="2737473" y="511712"/>
            <a:ext cx="0" cy="273292"/>
          </a:xfrm>
          <a:prstGeom prst="straightConnector1">
            <a:avLst/>
          </a:prstGeom>
          <a:ln>
            <a:tailEnd type="triangle"/>
          </a:ln>
        </p:spPr>
        <p:style>
          <a:lnRef idx="2">
            <a:schemeClr val="accent1"/>
          </a:lnRef>
          <a:fillRef idx="0">
            <a:schemeClr val="accent1"/>
          </a:fillRef>
          <a:effectRef idx="1">
            <a:schemeClr val="accent1"/>
          </a:effectRef>
          <a:fontRef idx="minor">
            <a:schemeClr val="tx1"/>
          </a:fontRef>
        </p:style>
      </p:cxnSp>
      <p:sp>
        <p:nvSpPr>
          <p:cNvPr id="131" name="TextBox 130">
            <a:extLst>
              <a:ext uri="{FF2B5EF4-FFF2-40B4-BE49-F238E27FC236}">
                <a16:creationId xmlns:a16="http://schemas.microsoft.com/office/drawing/2014/main" id="{07A764B4-E8A7-729C-428F-907C1D2FE910}"/>
              </a:ext>
            </a:extLst>
          </p:cNvPr>
          <p:cNvSpPr txBox="1"/>
          <p:nvPr/>
        </p:nvSpPr>
        <p:spPr>
          <a:xfrm>
            <a:off x="1842952" y="1005713"/>
            <a:ext cx="305025" cy="369332"/>
          </a:xfrm>
          <a:prstGeom prst="rect">
            <a:avLst/>
          </a:prstGeom>
          <a:noFill/>
        </p:spPr>
        <p:txBody>
          <a:bodyPr wrap="square" rtlCol="0">
            <a:spAutoFit/>
          </a:bodyPr>
          <a:lstStyle/>
          <a:p>
            <a:r>
              <a:rPr lang="en-US" b="1" dirty="0"/>
              <a:t>4</a:t>
            </a:r>
          </a:p>
        </p:txBody>
      </p:sp>
      <p:sp>
        <p:nvSpPr>
          <p:cNvPr id="132" name="TextBox 131">
            <a:extLst>
              <a:ext uri="{FF2B5EF4-FFF2-40B4-BE49-F238E27FC236}">
                <a16:creationId xmlns:a16="http://schemas.microsoft.com/office/drawing/2014/main" id="{5060B053-2EC5-4EA3-E11E-FD7DFD1CA081}"/>
              </a:ext>
            </a:extLst>
          </p:cNvPr>
          <p:cNvSpPr txBox="1"/>
          <p:nvPr/>
        </p:nvSpPr>
        <p:spPr>
          <a:xfrm>
            <a:off x="250337" y="1716658"/>
            <a:ext cx="260189" cy="369332"/>
          </a:xfrm>
          <a:prstGeom prst="rect">
            <a:avLst/>
          </a:prstGeom>
          <a:noFill/>
        </p:spPr>
        <p:txBody>
          <a:bodyPr wrap="square" rtlCol="0">
            <a:spAutoFit/>
          </a:bodyPr>
          <a:lstStyle/>
          <a:p>
            <a:r>
              <a:rPr lang="en-US" b="1" dirty="0"/>
              <a:t>5</a:t>
            </a:r>
          </a:p>
        </p:txBody>
      </p:sp>
      <p:sp>
        <p:nvSpPr>
          <p:cNvPr id="133" name="TextBox 132">
            <a:extLst>
              <a:ext uri="{FF2B5EF4-FFF2-40B4-BE49-F238E27FC236}">
                <a16:creationId xmlns:a16="http://schemas.microsoft.com/office/drawing/2014/main" id="{A0B4A20B-79FA-17C2-5667-53A121103393}"/>
              </a:ext>
            </a:extLst>
          </p:cNvPr>
          <p:cNvSpPr txBox="1"/>
          <p:nvPr/>
        </p:nvSpPr>
        <p:spPr>
          <a:xfrm>
            <a:off x="1888787" y="2268747"/>
            <a:ext cx="359807" cy="372654"/>
          </a:xfrm>
          <a:prstGeom prst="rect">
            <a:avLst/>
          </a:prstGeom>
          <a:noFill/>
        </p:spPr>
        <p:txBody>
          <a:bodyPr wrap="square" rtlCol="0">
            <a:spAutoFit/>
          </a:bodyPr>
          <a:lstStyle/>
          <a:p>
            <a:r>
              <a:rPr lang="en-US" b="1" dirty="0"/>
              <a:t>6</a:t>
            </a:r>
          </a:p>
        </p:txBody>
      </p:sp>
      <p:sp>
        <p:nvSpPr>
          <p:cNvPr id="134" name="TextBox 133">
            <a:extLst>
              <a:ext uri="{FF2B5EF4-FFF2-40B4-BE49-F238E27FC236}">
                <a16:creationId xmlns:a16="http://schemas.microsoft.com/office/drawing/2014/main" id="{ED2390F8-923E-067A-59C0-F1C11F8D0FC0}"/>
              </a:ext>
            </a:extLst>
          </p:cNvPr>
          <p:cNvSpPr txBox="1"/>
          <p:nvPr/>
        </p:nvSpPr>
        <p:spPr>
          <a:xfrm>
            <a:off x="3004891" y="686994"/>
            <a:ext cx="410313" cy="369332"/>
          </a:xfrm>
          <a:prstGeom prst="rect">
            <a:avLst/>
          </a:prstGeom>
          <a:noFill/>
        </p:spPr>
        <p:txBody>
          <a:bodyPr wrap="square" rtlCol="0">
            <a:spAutoFit/>
          </a:bodyPr>
          <a:lstStyle/>
          <a:p>
            <a:r>
              <a:rPr lang="en-US" b="1" dirty="0"/>
              <a:t>7</a:t>
            </a:r>
          </a:p>
        </p:txBody>
      </p:sp>
      <p:sp>
        <p:nvSpPr>
          <p:cNvPr id="135" name="TextBox 134">
            <a:extLst>
              <a:ext uri="{FF2B5EF4-FFF2-40B4-BE49-F238E27FC236}">
                <a16:creationId xmlns:a16="http://schemas.microsoft.com/office/drawing/2014/main" id="{4342432E-1E2C-F0F6-0982-6E218AD6EE91}"/>
              </a:ext>
            </a:extLst>
          </p:cNvPr>
          <p:cNvSpPr txBox="1"/>
          <p:nvPr/>
        </p:nvSpPr>
        <p:spPr>
          <a:xfrm>
            <a:off x="3844483" y="225089"/>
            <a:ext cx="516931" cy="369332"/>
          </a:xfrm>
          <a:prstGeom prst="rect">
            <a:avLst/>
          </a:prstGeom>
          <a:noFill/>
        </p:spPr>
        <p:txBody>
          <a:bodyPr wrap="square" rtlCol="0">
            <a:spAutoFit/>
          </a:bodyPr>
          <a:lstStyle/>
          <a:p>
            <a:r>
              <a:rPr lang="en-US" b="1" dirty="0"/>
              <a:t>8</a:t>
            </a:r>
          </a:p>
        </p:txBody>
      </p:sp>
      <p:sp>
        <p:nvSpPr>
          <p:cNvPr id="136" name="TextBox 135">
            <a:extLst>
              <a:ext uri="{FF2B5EF4-FFF2-40B4-BE49-F238E27FC236}">
                <a16:creationId xmlns:a16="http://schemas.microsoft.com/office/drawing/2014/main" id="{099AD7C3-B922-4C4B-E94B-FC68311C416F}"/>
              </a:ext>
            </a:extLst>
          </p:cNvPr>
          <p:cNvSpPr txBox="1"/>
          <p:nvPr/>
        </p:nvSpPr>
        <p:spPr>
          <a:xfrm>
            <a:off x="3369547" y="1526072"/>
            <a:ext cx="440386" cy="369332"/>
          </a:xfrm>
          <a:prstGeom prst="rect">
            <a:avLst/>
          </a:prstGeom>
          <a:noFill/>
        </p:spPr>
        <p:txBody>
          <a:bodyPr wrap="square" rtlCol="0">
            <a:spAutoFit/>
          </a:bodyPr>
          <a:lstStyle/>
          <a:p>
            <a:r>
              <a:rPr lang="en-US" b="1" dirty="0"/>
              <a:t>9</a:t>
            </a:r>
          </a:p>
        </p:txBody>
      </p:sp>
      <p:sp>
        <p:nvSpPr>
          <p:cNvPr id="137" name="TextBox 136">
            <a:extLst>
              <a:ext uri="{FF2B5EF4-FFF2-40B4-BE49-F238E27FC236}">
                <a16:creationId xmlns:a16="http://schemas.microsoft.com/office/drawing/2014/main" id="{9702C852-F8C3-5436-39EB-F3D11C57AD4A}"/>
              </a:ext>
            </a:extLst>
          </p:cNvPr>
          <p:cNvSpPr txBox="1"/>
          <p:nvPr/>
        </p:nvSpPr>
        <p:spPr>
          <a:xfrm>
            <a:off x="2749005" y="2153093"/>
            <a:ext cx="520405" cy="369332"/>
          </a:xfrm>
          <a:prstGeom prst="rect">
            <a:avLst/>
          </a:prstGeom>
          <a:noFill/>
        </p:spPr>
        <p:txBody>
          <a:bodyPr wrap="square" rtlCol="0">
            <a:spAutoFit/>
          </a:bodyPr>
          <a:lstStyle/>
          <a:p>
            <a:r>
              <a:rPr lang="en-US" b="1" dirty="0"/>
              <a:t>10</a:t>
            </a:r>
          </a:p>
        </p:txBody>
      </p:sp>
      <p:sp>
        <p:nvSpPr>
          <p:cNvPr id="138" name="TextBox 137">
            <a:extLst>
              <a:ext uri="{FF2B5EF4-FFF2-40B4-BE49-F238E27FC236}">
                <a16:creationId xmlns:a16="http://schemas.microsoft.com/office/drawing/2014/main" id="{C5550617-23EA-9B51-CFCA-DAD37F5ECB03}"/>
              </a:ext>
            </a:extLst>
          </p:cNvPr>
          <p:cNvSpPr txBox="1"/>
          <p:nvPr/>
        </p:nvSpPr>
        <p:spPr>
          <a:xfrm>
            <a:off x="968348" y="3393617"/>
            <a:ext cx="470672" cy="369332"/>
          </a:xfrm>
          <a:prstGeom prst="rect">
            <a:avLst/>
          </a:prstGeom>
          <a:noFill/>
        </p:spPr>
        <p:txBody>
          <a:bodyPr wrap="square" rtlCol="0">
            <a:spAutoFit/>
          </a:bodyPr>
          <a:lstStyle/>
          <a:p>
            <a:r>
              <a:rPr lang="en-US" b="1" dirty="0"/>
              <a:t>11</a:t>
            </a:r>
          </a:p>
        </p:txBody>
      </p:sp>
      <p:sp>
        <p:nvSpPr>
          <p:cNvPr id="139" name="TextBox 138">
            <a:extLst>
              <a:ext uri="{FF2B5EF4-FFF2-40B4-BE49-F238E27FC236}">
                <a16:creationId xmlns:a16="http://schemas.microsoft.com/office/drawing/2014/main" id="{8707F6A2-CBB8-21B5-A7BC-19CC3C154FE1}"/>
              </a:ext>
            </a:extLst>
          </p:cNvPr>
          <p:cNvSpPr txBox="1"/>
          <p:nvPr/>
        </p:nvSpPr>
        <p:spPr>
          <a:xfrm>
            <a:off x="2388673" y="3339483"/>
            <a:ext cx="444534" cy="369331"/>
          </a:xfrm>
          <a:prstGeom prst="rect">
            <a:avLst/>
          </a:prstGeom>
          <a:noFill/>
        </p:spPr>
        <p:txBody>
          <a:bodyPr wrap="square" rtlCol="0">
            <a:spAutoFit/>
          </a:bodyPr>
          <a:lstStyle/>
          <a:p>
            <a:r>
              <a:rPr lang="en-US" b="1" dirty="0"/>
              <a:t>12</a:t>
            </a:r>
          </a:p>
        </p:txBody>
      </p:sp>
      <p:cxnSp>
        <p:nvCxnSpPr>
          <p:cNvPr id="141" name="Straight Arrow Connector 140">
            <a:extLst>
              <a:ext uri="{FF2B5EF4-FFF2-40B4-BE49-F238E27FC236}">
                <a16:creationId xmlns:a16="http://schemas.microsoft.com/office/drawing/2014/main" id="{062A6FA8-5C5E-33AA-5D92-6917C8F85D6B}"/>
              </a:ext>
            </a:extLst>
          </p:cNvPr>
          <p:cNvCxnSpPr>
            <a:cxnSpLocks/>
          </p:cNvCxnSpPr>
          <p:nvPr/>
        </p:nvCxnSpPr>
        <p:spPr>
          <a:xfrm>
            <a:off x="1328237" y="3578283"/>
            <a:ext cx="221565" cy="0"/>
          </a:xfrm>
          <a:prstGeom prst="straightConnector1">
            <a:avLst/>
          </a:prstGeom>
          <a:ln>
            <a:tailEnd type="triangle"/>
          </a:ln>
        </p:spPr>
        <p:style>
          <a:lnRef idx="2">
            <a:schemeClr val="accent1"/>
          </a:lnRef>
          <a:fillRef idx="0">
            <a:schemeClr val="accent1"/>
          </a:fillRef>
          <a:effectRef idx="1">
            <a:schemeClr val="accent1"/>
          </a:effectRef>
          <a:fontRef idx="minor">
            <a:schemeClr val="tx1"/>
          </a:fontRef>
        </p:style>
      </p:cxnSp>
      <p:cxnSp>
        <p:nvCxnSpPr>
          <p:cNvPr id="143" name="Straight Arrow Connector 142">
            <a:extLst>
              <a:ext uri="{FF2B5EF4-FFF2-40B4-BE49-F238E27FC236}">
                <a16:creationId xmlns:a16="http://schemas.microsoft.com/office/drawing/2014/main" id="{60271697-49F0-ED57-48A1-56D4AC0BDE6C}"/>
              </a:ext>
            </a:extLst>
          </p:cNvPr>
          <p:cNvCxnSpPr/>
          <p:nvPr/>
        </p:nvCxnSpPr>
        <p:spPr>
          <a:xfrm>
            <a:off x="2424022" y="3379670"/>
            <a:ext cx="0" cy="279814"/>
          </a:xfrm>
          <a:prstGeom prst="straightConnector1">
            <a:avLst/>
          </a:prstGeom>
          <a:ln>
            <a:tailEnd type="triangle"/>
          </a:ln>
        </p:spPr>
        <p:style>
          <a:lnRef idx="2">
            <a:schemeClr val="accent1"/>
          </a:lnRef>
          <a:fillRef idx="0">
            <a:schemeClr val="accent1"/>
          </a:fillRef>
          <a:effectRef idx="1">
            <a:schemeClr val="accent1"/>
          </a:effectRef>
          <a:fontRef idx="minor">
            <a:schemeClr val="tx1"/>
          </a:fontRef>
        </p:style>
      </p:cxnSp>
      <p:sp>
        <p:nvSpPr>
          <p:cNvPr id="144" name="TextBox 143">
            <a:extLst>
              <a:ext uri="{FF2B5EF4-FFF2-40B4-BE49-F238E27FC236}">
                <a16:creationId xmlns:a16="http://schemas.microsoft.com/office/drawing/2014/main" id="{9386E05E-396D-AFDD-087C-D92D12C3DC0A}"/>
              </a:ext>
            </a:extLst>
          </p:cNvPr>
          <p:cNvSpPr txBox="1"/>
          <p:nvPr/>
        </p:nvSpPr>
        <p:spPr>
          <a:xfrm>
            <a:off x="1285755" y="4107597"/>
            <a:ext cx="499913" cy="369332"/>
          </a:xfrm>
          <a:prstGeom prst="rect">
            <a:avLst/>
          </a:prstGeom>
          <a:noFill/>
        </p:spPr>
        <p:txBody>
          <a:bodyPr wrap="square" rtlCol="0">
            <a:spAutoFit/>
          </a:bodyPr>
          <a:lstStyle/>
          <a:p>
            <a:r>
              <a:rPr lang="en-US" b="1" dirty="0"/>
              <a:t>13</a:t>
            </a:r>
          </a:p>
        </p:txBody>
      </p:sp>
      <p:sp>
        <p:nvSpPr>
          <p:cNvPr id="145" name="TextBox 144">
            <a:extLst>
              <a:ext uri="{FF2B5EF4-FFF2-40B4-BE49-F238E27FC236}">
                <a16:creationId xmlns:a16="http://schemas.microsoft.com/office/drawing/2014/main" id="{8A7F2666-1B70-94C7-64A0-530AC584BDD4}"/>
              </a:ext>
            </a:extLst>
          </p:cNvPr>
          <p:cNvSpPr txBox="1"/>
          <p:nvPr/>
        </p:nvSpPr>
        <p:spPr>
          <a:xfrm>
            <a:off x="4131517" y="4090753"/>
            <a:ext cx="475433" cy="369332"/>
          </a:xfrm>
          <a:prstGeom prst="rect">
            <a:avLst/>
          </a:prstGeom>
          <a:noFill/>
        </p:spPr>
        <p:txBody>
          <a:bodyPr wrap="square" rtlCol="0">
            <a:spAutoFit/>
          </a:bodyPr>
          <a:lstStyle/>
          <a:p>
            <a:r>
              <a:rPr lang="en-US" b="1" dirty="0">
                <a:highlight>
                  <a:srgbClr val="00FF00"/>
                </a:highlight>
              </a:rPr>
              <a:t>14</a:t>
            </a:r>
          </a:p>
        </p:txBody>
      </p:sp>
    </p:spTree>
    <p:extLst>
      <p:ext uri="{BB962C8B-B14F-4D97-AF65-F5344CB8AC3E}">
        <p14:creationId xmlns:p14="http://schemas.microsoft.com/office/powerpoint/2010/main" val="310707193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mediacall" presetSubtype="0" fill="hold" nodeType="clickEffect">
                                  <p:stCondLst>
                                    <p:cond delay="0"/>
                                  </p:stCondLst>
                                  <p:childTnLst>
                                    <p:cmd type="call" cmd="playFrom(0.0)">
                                      <p:cBhvr>
                                        <p:cTn id="6" dur="21567" fill="hold"/>
                                        <p:tgtEl>
                                          <p:spTgt spid="12"/>
                                        </p:tgtEl>
                                      </p:cBhvr>
                                    </p:cmd>
                                  </p:childTnLst>
                                </p:cTn>
                              </p:par>
                            </p:childTnLst>
                          </p:cTn>
                        </p:par>
                      </p:childTnLst>
                    </p:cTn>
                  </p:par>
                </p:childTnLst>
              </p:cTn>
              <p:prevCondLst>
                <p:cond evt="onPrev" delay="0">
                  <p:tgtEl>
                    <p:sldTgt/>
                  </p:tgtEl>
                </p:cond>
              </p:prevCondLst>
              <p:nextCondLst>
                <p:cond evt="onNext" delay="0">
                  <p:tgtEl>
                    <p:sldTgt/>
                  </p:tgtEl>
                </p:cond>
              </p:nextCondLst>
            </p:seq>
            <p:seq concurrent="1" nextAc="seek">
              <p:cTn id="7" restart="whenNotActive" fill="hold" evtFilter="cancelBubble" nodeType="interactiveSeq">
                <p:stCondLst>
                  <p:cond evt="onClick" delay="0">
                    <p:tgtEl>
                      <p:spTgt spid="12"/>
                    </p:tgtEl>
                  </p:cond>
                </p:stCondLst>
                <p:endSync evt="end" delay="0">
                  <p:rtn val="all"/>
                </p:endSync>
                <p:childTnLst>
                  <p:par>
                    <p:cTn id="8" fill="hold">
                      <p:stCondLst>
                        <p:cond delay="0"/>
                      </p:stCondLst>
                      <p:childTnLst>
                        <p:par>
                          <p:cTn id="9" fill="hold">
                            <p:stCondLst>
                              <p:cond delay="0"/>
                            </p:stCondLst>
                            <p:childTnLst>
                              <p:par>
                                <p:cTn id="10" presetID="2" presetClass="mediacall" presetSubtype="0" fill="hold" nodeType="clickEffect">
                                  <p:stCondLst>
                                    <p:cond delay="0"/>
                                  </p:stCondLst>
                                  <p:childTnLst>
                                    <p:cmd type="call" cmd="togglePause">
                                      <p:cBhvr>
                                        <p:cTn id="11" dur="1" fill="hold"/>
                                        <p:tgtEl>
                                          <p:spTgt spid="12"/>
                                        </p:tgtEl>
                                      </p:cBhvr>
                                    </p:cmd>
                                  </p:childTnLst>
                                </p:cTn>
                              </p:par>
                            </p:childTnLst>
                          </p:cTn>
                        </p:par>
                      </p:childTnLst>
                    </p:cTn>
                  </p:par>
                </p:childTnLst>
              </p:cTn>
              <p:nextCondLst>
                <p:cond evt="onClick" delay="0">
                  <p:tgtEl>
                    <p:spTgt spid="12"/>
                  </p:tgtEl>
                </p:cond>
              </p:nextCondLst>
            </p:seq>
            <p:video>
              <p:cMediaNode vol="80000">
                <p:cTn id="12" fill="hold" display="0">
                  <p:stCondLst>
                    <p:cond delay="indefinite"/>
                  </p:stCondLst>
                </p:cTn>
                <p:tgtEl>
                  <p:spTgt spid="12"/>
                </p:tgtEl>
              </p:cMediaNode>
            </p:video>
          </p:childTnLst>
        </p:cTn>
      </p:par>
    </p:tnLst>
  </p:timing>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Box 5">
            <a:extLst>
              <a:ext uri="{FF2B5EF4-FFF2-40B4-BE49-F238E27FC236}">
                <a16:creationId xmlns:a16="http://schemas.microsoft.com/office/drawing/2014/main" id="{475CE14C-0DE1-377E-89B5-3F29084E3D6C}"/>
              </a:ext>
            </a:extLst>
          </p:cNvPr>
          <p:cNvSpPr txBox="1"/>
          <p:nvPr/>
        </p:nvSpPr>
        <p:spPr>
          <a:xfrm>
            <a:off x="1341201" y="438536"/>
            <a:ext cx="1057275" cy="369332"/>
          </a:xfrm>
          <a:prstGeom prst="rect">
            <a:avLst/>
          </a:prstGeom>
          <a:noFill/>
        </p:spPr>
        <p:txBody>
          <a:bodyPr wrap="square">
            <a:spAutoFit/>
          </a:bodyPr>
          <a:lstStyle/>
          <a:p>
            <a:r>
              <a:rPr kumimoji="0" lang="zh-TW" altLang="en-US" sz="18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 </a:t>
            </a:r>
            <a:endParaRPr lang="en-US" dirty="0"/>
          </a:p>
        </p:txBody>
      </p:sp>
      <p:pic>
        <p:nvPicPr>
          <p:cNvPr id="24" name="Picture 23">
            <a:extLst>
              <a:ext uri="{FF2B5EF4-FFF2-40B4-BE49-F238E27FC236}">
                <a16:creationId xmlns:a16="http://schemas.microsoft.com/office/drawing/2014/main" id="{07976EDD-FEB8-775C-B7DB-CBD237B4B3A4}"/>
              </a:ext>
            </a:extLst>
          </p:cNvPr>
          <p:cNvPicPr>
            <a:picLocks noChangeAspect="1"/>
          </p:cNvPicPr>
          <p:nvPr/>
        </p:nvPicPr>
        <p:blipFill>
          <a:blip r:embed="rId4"/>
          <a:stretch>
            <a:fillRect/>
          </a:stretch>
        </p:blipFill>
        <p:spPr>
          <a:xfrm>
            <a:off x="774032" y="714121"/>
            <a:ext cx="4324954" cy="3962953"/>
          </a:xfrm>
          <a:prstGeom prst="rect">
            <a:avLst/>
          </a:prstGeom>
        </p:spPr>
      </p:pic>
      <p:sp>
        <p:nvSpPr>
          <p:cNvPr id="27" name="TextBox 26">
            <a:extLst>
              <a:ext uri="{FF2B5EF4-FFF2-40B4-BE49-F238E27FC236}">
                <a16:creationId xmlns:a16="http://schemas.microsoft.com/office/drawing/2014/main" id="{515753BB-3682-EABC-A163-163EBFB4C35A}"/>
              </a:ext>
            </a:extLst>
          </p:cNvPr>
          <p:cNvSpPr txBox="1"/>
          <p:nvPr/>
        </p:nvSpPr>
        <p:spPr>
          <a:xfrm>
            <a:off x="206922" y="5631665"/>
            <a:ext cx="5666942" cy="1200329"/>
          </a:xfrm>
          <a:prstGeom prst="rect">
            <a:avLst/>
          </a:prstGeom>
          <a:noFill/>
        </p:spPr>
        <p:txBody>
          <a:bodyPr wrap="square" numCol="3">
            <a:spAutoFit/>
          </a:bodyPr>
          <a:lstStyle/>
          <a:p>
            <a:r>
              <a:rPr lang="en-US" sz="2400" dirty="0"/>
              <a:t>Kor: </a:t>
            </a:r>
            <a:r>
              <a:rPr lang="en-US" sz="2400" b="1" dirty="0"/>
              <a:t>sam</a:t>
            </a:r>
          </a:p>
          <a:p>
            <a:r>
              <a:rPr lang="en-US" sz="2400" dirty="0"/>
              <a:t>Jap: </a:t>
            </a:r>
            <a:r>
              <a:rPr lang="en-US" sz="2400" b="1" dirty="0" err="1"/>
              <a:t>san</a:t>
            </a:r>
            <a:endParaRPr lang="en-US" sz="2400" b="1" dirty="0"/>
          </a:p>
          <a:p>
            <a:endParaRPr lang="en-US" sz="2400" dirty="0"/>
          </a:p>
          <a:p>
            <a:r>
              <a:rPr lang="en-US" sz="2400" dirty="0"/>
              <a:t>Viet: </a:t>
            </a:r>
            <a:r>
              <a:rPr lang="en-US" sz="2400" b="1" dirty="0">
                <a:latin typeface="Aptos" panose="020B0004020202020204" pitchFamily="34" charset="0"/>
              </a:rPr>
              <a:t>tam</a:t>
            </a:r>
            <a:r>
              <a:rPr lang="vi-VN" sz="2400" b="1" dirty="0">
                <a:latin typeface="Aptos" panose="020B0004020202020204" pitchFamily="34" charset="0"/>
              </a:rPr>
              <a:t>  </a:t>
            </a:r>
            <a:endParaRPr lang="en-US" sz="2400" b="1" dirty="0">
              <a:latin typeface="Aptos" panose="020B0004020202020204" pitchFamily="34" charset="0"/>
            </a:endParaRPr>
          </a:p>
          <a:p>
            <a:r>
              <a:rPr lang="en-US" sz="2400" dirty="0"/>
              <a:t>Man: </a:t>
            </a:r>
            <a:r>
              <a:rPr lang="en-US" sz="2400" b="1" dirty="0">
                <a:ea typeface="DengXian" panose="02010600030101010101" pitchFamily="2" charset="-122"/>
              </a:rPr>
              <a:t>sān</a:t>
            </a:r>
            <a:endParaRPr lang="en-US" sz="2400" dirty="0"/>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24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      </a:t>
            </a:r>
            <a:endParaRPr kumimoji="0" lang="en-US" altLang="zh-TW" sz="24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24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    </a:t>
            </a:r>
            <a:r>
              <a:rPr lang="en-US" altLang="zh-TW" sz="2400" b="1" dirty="0">
                <a:solidFill>
                  <a:prstClr val="black"/>
                </a:solidFill>
                <a:latin typeface="DengXian" panose="02010600030101010101" pitchFamily="2" charset="-122"/>
                <a:ea typeface="DengXian" panose="02010600030101010101" pitchFamily="2" charset="-122"/>
              </a:rPr>
              <a:t> </a:t>
            </a:r>
            <a:r>
              <a:rPr kumimoji="0" lang="zh-TW" altLang="en-US" sz="24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三</a:t>
            </a:r>
            <a:endParaRPr kumimoji="0" lang="en-US" altLang="zh-TW" sz="14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altLang="zh-TW" sz="2400" b="1" dirty="0">
                <a:solidFill>
                  <a:prstClr val="black"/>
                </a:solidFill>
                <a:latin typeface="DengXian" panose="02010600030101010101" pitchFamily="2" charset="-122"/>
                <a:ea typeface="DengXian" panose="02010600030101010101" pitchFamily="2" charset="-122"/>
              </a:rPr>
              <a:t>three, 3</a:t>
            </a:r>
            <a:endParaRPr kumimoji="0" lang="en-US" altLang="zh-TW" sz="24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endParaRPr>
          </a:p>
        </p:txBody>
      </p:sp>
      <p:sp>
        <p:nvSpPr>
          <p:cNvPr id="28" name="TextBox 27">
            <a:extLst>
              <a:ext uri="{FF2B5EF4-FFF2-40B4-BE49-F238E27FC236}">
                <a16:creationId xmlns:a16="http://schemas.microsoft.com/office/drawing/2014/main" id="{233E668E-CFA1-5545-8797-50569CFC1A3C}"/>
              </a:ext>
            </a:extLst>
          </p:cNvPr>
          <p:cNvSpPr txBox="1"/>
          <p:nvPr/>
        </p:nvSpPr>
        <p:spPr>
          <a:xfrm>
            <a:off x="6858000" y="147394"/>
            <a:ext cx="4193615" cy="369332"/>
          </a:xfrm>
          <a:prstGeom prst="rect">
            <a:avLst/>
          </a:prstGeom>
          <a:noFill/>
        </p:spPr>
        <p:txBody>
          <a:bodyPr wrap="square" rtlCol="0">
            <a:spAutoFit/>
          </a:bodyPr>
          <a:lstStyle/>
          <a:p>
            <a:r>
              <a:rPr lang="zh-TW" altLang="en-US" b="1" dirty="0">
                <a:latin typeface="DengXian" panose="02010600030101010101" pitchFamily="2" charset="-122"/>
                <a:ea typeface="DengXian" panose="02010600030101010101" pitchFamily="2" charset="-122"/>
              </a:rPr>
              <a:t>	 </a:t>
            </a:r>
            <a:r>
              <a:rPr lang="zh-TW" altLang="en-US" b="1" dirty="0">
                <a:highlight>
                  <a:srgbClr val="00FFFF"/>
                </a:highlight>
                <a:latin typeface="DengXian" panose="02010600030101010101" pitchFamily="2" charset="-122"/>
                <a:ea typeface="DengXian" panose="02010600030101010101" pitchFamily="2" charset="-122"/>
              </a:rPr>
              <a:t>三</a:t>
            </a:r>
            <a:r>
              <a:rPr lang="zh-TW" altLang="en-US" b="1" dirty="0">
                <a:latin typeface="DengXian" panose="02010600030101010101" pitchFamily="2" charset="-122"/>
                <a:ea typeface="DengXian" panose="02010600030101010101" pitchFamily="2" charset="-122"/>
              </a:rPr>
              <a:t> 世 諸 佛 依 般 若        </a:t>
            </a:r>
            <a:r>
              <a:rPr lang="en-US" altLang="zh-TW" b="1" dirty="0">
                <a:solidFill>
                  <a:srgbClr val="FF0000"/>
                </a:solidFill>
                <a:latin typeface="DengXian" panose="02010600030101010101" pitchFamily="2" charset="-122"/>
                <a:ea typeface="DengXian" panose="02010600030101010101" pitchFamily="2" charset="-122"/>
              </a:rPr>
              <a:t>21</a:t>
            </a:r>
            <a:endParaRPr lang="en-US" b="1" dirty="0">
              <a:solidFill>
                <a:srgbClr val="FF0000"/>
              </a:solidFill>
              <a:ea typeface="DengXian" panose="02010600030101010101" pitchFamily="2" charset="-122"/>
            </a:endParaRPr>
          </a:p>
        </p:txBody>
      </p:sp>
      <p:sp>
        <p:nvSpPr>
          <p:cNvPr id="29" name="Rectangle 28">
            <a:extLst>
              <a:ext uri="{FF2B5EF4-FFF2-40B4-BE49-F238E27FC236}">
                <a16:creationId xmlns:a16="http://schemas.microsoft.com/office/drawing/2014/main" id="{81BF1E92-1329-BB5D-8601-29A218E69198}"/>
              </a:ext>
            </a:extLst>
          </p:cNvPr>
          <p:cNvSpPr/>
          <p:nvPr/>
        </p:nvSpPr>
        <p:spPr>
          <a:xfrm>
            <a:off x="7407348" y="135839"/>
            <a:ext cx="4054549" cy="369332"/>
          </a:xfrm>
          <a:prstGeom prst="rect">
            <a:avLst/>
          </a:prstGeom>
          <a:no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Rectangle 29">
            <a:extLst>
              <a:ext uri="{FF2B5EF4-FFF2-40B4-BE49-F238E27FC236}">
                <a16:creationId xmlns:a16="http://schemas.microsoft.com/office/drawing/2014/main" id="{89C60A39-FF42-2832-579D-F12C238EDA71}"/>
              </a:ext>
            </a:extLst>
          </p:cNvPr>
          <p:cNvSpPr/>
          <p:nvPr/>
        </p:nvSpPr>
        <p:spPr>
          <a:xfrm>
            <a:off x="103038" y="5631665"/>
            <a:ext cx="5666942" cy="853441"/>
          </a:xfrm>
          <a:prstGeom prst="rect">
            <a:avLst/>
          </a:prstGeom>
          <a:noFill/>
          <a:ln w="5715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Oval 30">
            <a:extLst>
              <a:ext uri="{FF2B5EF4-FFF2-40B4-BE49-F238E27FC236}">
                <a16:creationId xmlns:a16="http://schemas.microsoft.com/office/drawing/2014/main" id="{15BC43D0-9CBA-E216-7F03-0FE73C2D3298}"/>
              </a:ext>
            </a:extLst>
          </p:cNvPr>
          <p:cNvSpPr/>
          <p:nvPr/>
        </p:nvSpPr>
        <p:spPr>
          <a:xfrm>
            <a:off x="5488052" y="562791"/>
            <a:ext cx="771625" cy="771625"/>
          </a:xfrm>
          <a:prstGeom prst="ellipse">
            <a:avLst/>
          </a:prstGeom>
          <a:solidFill>
            <a:srgbClr val="FFFF00"/>
          </a:solidFill>
          <a:ln w="38100">
            <a:solidFill>
              <a:srgbClr val="7030A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TextBox 31">
            <a:extLst>
              <a:ext uri="{FF2B5EF4-FFF2-40B4-BE49-F238E27FC236}">
                <a16:creationId xmlns:a16="http://schemas.microsoft.com/office/drawing/2014/main" id="{2635EFEB-D866-859E-1D2D-0B577A972A40}"/>
              </a:ext>
            </a:extLst>
          </p:cNvPr>
          <p:cNvSpPr txBox="1"/>
          <p:nvPr/>
        </p:nvSpPr>
        <p:spPr>
          <a:xfrm>
            <a:off x="5594354" y="686994"/>
            <a:ext cx="601347" cy="523220"/>
          </a:xfrm>
          <a:prstGeom prst="rect">
            <a:avLst/>
          </a:prstGeom>
          <a:noFill/>
        </p:spPr>
        <p:txBody>
          <a:bodyPr wrap="square" rtlCol="0">
            <a:spAutoFit/>
          </a:bodyPr>
          <a:lstStyle/>
          <a:p>
            <a:r>
              <a:rPr lang="en-US" sz="2800" b="1" dirty="0"/>
              <a:t>96</a:t>
            </a:r>
          </a:p>
        </p:txBody>
      </p:sp>
      <p:sp>
        <p:nvSpPr>
          <p:cNvPr id="33" name="TextBox 32">
            <a:extLst>
              <a:ext uri="{FF2B5EF4-FFF2-40B4-BE49-F238E27FC236}">
                <a16:creationId xmlns:a16="http://schemas.microsoft.com/office/drawing/2014/main" id="{D53AAD96-52BD-4206-09A9-597C83875DBA}"/>
              </a:ext>
            </a:extLst>
          </p:cNvPr>
          <p:cNvSpPr txBox="1"/>
          <p:nvPr/>
        </p:nvSpPr>
        <p:spPr>
          <a:xfrm>
            <a:off x="5980900" y="5586230"/>
            <a:ext cx="6211100" cy="1169551"/>
          </a:xfrm>
          <a:prstGeom prst="rect">
            <a:avLst/>
          </a:prstGeom>
          <a:noFill/>
        </p:spPr>
        <p:txBody>
          <a:bodyPr wrap="square" numCol="3">
            <a:spAutoFit/>
          </a:bodyPr>
          <a:lstStyle/>
          <a:p>
            <a:r>
              <a:rPr lang="en-US" altLang="ja-JP" sz="1400" dirty="0">
                <a:ea typeface="DengXian" panose="02010600030101010101" pitchFamily="2" charset="-122"/>
              </a:rPr>
              <a:t>• </a:t>
            </a:r>
            <a:r>
              <a:rPr lang="en-US" altLang="zh-TW" sz="1400" dirty="0"/>
              <a:t>Hanja: </a:t>
            </a:r>
            <a:r>
              <a:rPr lang="zh-TW" altLang="en-US" sz="1400" b="1" dirty="0">
                <a:ea typeface="DengXian" panose="02010600030101010101" pitchFamily="2" charset="-122"/>
              </a:rPr>
              <a:t>  </a:t>
            </a:r>
            <a:r>
              <a:rPr lang="zh-TW" altLang="en-US" sz="1400" dirty="0">
                <a:ea typeface="DengXian" panose="02010600030101010101" pitchFamily="2" charset="-122"/>
              </a:rPr>
              <a:t> 三       </a:t>
            </a:r>
            <a:endParaRPr lang="en-US" altLang="zh-TW" sz="1400" dirty="0">
              <a:ea typeface="DengXian" panose="02010600030101010101" pitchFamily="2" charset="-122"/>
            </a:endParaRPr>
          </a:p>
          <a:p>
            <a:r>
              <a:rPr lang="en-US" altLang="zh-TW" sz="1400" dirty="0">
                <a:ea typeface="DengXian" panose="02010600030101010101" pitchFamily="2" charset="-122"/>
              </a:rPr>
              <a:t>• Korean: sam (</a:t>
            </a:r>
            <a:r>
              <a:rPr lang="ko-KR" altLang="en-US" sz="1400" dirty="0">
                <a:ea typeface="DengXian" panose="02010600030101010101" pitchFamily="2" charset="-122"/>
              </a:rPr>
              <a:t>삼</a:t>
            </a:r>
            <a:r>
              <a:rPr lang="en-US" altLang="ko-KR" sz="1400" dirty="0">
                <a:ea typeface="DengXian" panose="02010600030101010101" pitchFamily="2" charset="-122"/>
              </a:rPr>
              <a:t>)       </a:t>
            </a:r>
          </a:p>
          <a:p>
            <a:r>
              <a:rPr lang="en-US" altLang="ko-KR" sz="1400" dirty="0">
                <a:ea typeface="DengXian" panose="02010600030101010101" pitchFamily="2" charset="-122"/>
              </a:rPr>
              <a:t>• </a:t>
            </a:r>
            <a:r>
              <a:rPr lang="en-US" altLang="zh-TW" sz="1400" dirty="0">
                <a:ea typeface="DengXian" panose="02010600030101010101" pitchFamily="2" charset="-122"/>
              </a:rPr>
              <a:t>strokes: 3      </a:t>
            </a:r>
          </a:p>
          <a:p>
            <a:r>
              <a:rPr lang="en-US" altLang="zh-TW" sz="1400" dirty="0">
                <a:ea typeface="DengXian" panose="02010600030101010101" pitchFamily="2" charset="-122"/>
              </a:rPr>
              <a:t>• radical: 1+2 (</a:t>
            </a:r>
            <a:r>
              <a:rPr lang="zh-TW" altLang="en-US" sz="1400" dirty="0">
                <a:ea typeface="DengXian" panose="02010600030101010101" pitchFamily="2" charset="-122"/>
              </a:rPr>
              <a:t>一</a:t>
            </a:r>
            <a:r>
              <a:rPr lang="en-US" altLang="zh-TW" sz="1400" dirty="0">
                <a:ea typeface="DengXian" panose="02010600030101010101" pitchFamily="2" charset="-122"/>
              </a:rPr>
              <a:t>)</a:t>
            </a:r>
          </a:p>
          <a:p>
            <a:r>
              <a:rPr lang="en-US" altLang="zh-TW" sz="1400" dirty="0">
                <a:ea typeface="DengXian" panose="02010600030101010101" pitchFamily="2" charset="-122"/>
              </a:rPr>
              <a:t>• Japanese: </a:t>
            </a:r>
            <a:r>
              <a:rPr lang="en-US" altLang="zh-TW" sz="1400" dirty="0" err="1">
                <a:ea typeface="DengXian" panose="02010600030101010101" pitchFamily="2" charset="-122"/>
              </a:rPr>
              <a:t>san</a:t>
            </a:r>
            <a:r>
              <a:rPr lang="en-US" altLang="zh-TW" sz="1400" dirty="0">
                <a:ea typeface="DengXian" panose="02010600030101010101" pitchFamily="2" charset="-122"/>
              </a:rPr>
              <a:t>, </a:t>
            </a:r>
            <a:r>
              <a:rPr lang="ja-JP" altLang="en-US" sz="1400" dirty="0">
                <a:ea typeface="DengXian" panose="02010600030101010101" pitchFamily="2" charset="-122"/>
              </a:rPr>
              <a:t>さん </a:t>
            </a:r>
            <a:endParaRPr lang="en-US" altLang="ja-JP" sz="1400" dirty="0">
              <a:ea typeface="DengXian" panose="02010600030101010101" pitchFamily="2" charset="-122"/>
            </a:endParaRPr>
          </a:p>
          <a:p>
            <a:r>
              <a:rPr lang="en-US" altLang="ja-JP" sz="1400" dirty="0">
                <a:ea typeface="DengXian" panose="02010600030101010101" pitchFamily="2" charset="-122"/>
              </a:rPr>
              <a:t>(</a:t>
            </a:r>
            <a:r>
              <a:rPr lang="en-US" altLang="zh-TW" sz="1400" dirty="0" err="1">
                <a:ea typeface="DengXian" panose="02010600030101010101" pitchFamily="2" charset="-122"/>
              </a:rPr>
              <a:t>kun</a:t>
            </a:r>
            <a:r>
              <a:rPr lang="en-US" altLang="zh-TW" sz="1400" dirty="0">
                <a:ea typeface="DengXian" panose="02010600030101010101" pitchFamily="2" charset="-122"/>
              </a:rPr>
              <a:t>: mi, </a:t>
            </a:r>
            <a:r>
              <a:rPr lang="ja-JP" altLang="en-US" sz="1400" dirty="0">
                <a:ea typeface="DengXian" panose="02010600030101010101" pitchFamily="2" charset="-122"/>
              </a:rPr>
              <a:t>み</a:t>
            </a:r>
            <a:r>
              <a:rPr lang="en-US" altLang="ja-JP" sz="1400" dirty="0">
                <a:ea typeface="DengXian" panose="02010600030101010101" pitchFamily="2" charset="-122"/>
              </a:rPr>
              <a:t>)     </a:t>
            </a:r>
          </a:p>
          <a:p>
            <a:r>
              <a:rPr lang="en-US" altLang="ja-JP" sz="1400" dirty="0">
                <a:ea typeface="DengXian" panose="02010600030101010101" pitchFamily="2" charset="-122"/>
              </a:rPr>
              <a:t>• </a:t>
            </a:r>
            <a:r>
              <a:rPr lang="en-US" altLang="zh-TW" sz="1400" dirty="0">
                <a:ea typeface="DengXian" panose="02010600030101010101" pitchFamily="2" charset="-122"/>
              </a:rPr>
              <a:t>JLPT: N5</a:t>
            </a:r>
          </a:p>
          <a:p>
            <a:r>
              <a:rPr lang="en-US" altLang="zh-TW" sz="1400" dirty="0">
                <a:ea typeface="DengXian" panose="02010600030101010101" pitchFamily="2" charset="-122"/>
              </a:rPr>
              <a:t>• meaning: 3, three</a:t>
            </a:r>
          </a:p>
          <a:p>
            <a:r>
              <a:rPr lang="en-US" altLang="zh-TW" sz="1400" dirty="0">
                <a:ea typeface="DengXian" panose="02010600030101010101" pitchFamily="2" charset="-122"/>
              </a:rPr>
              <a:t>• pinyin: sān</a:t>
            </a:r>
          </a:p>
          <a:p>
            <a:r>
              <a:rPr lang="en-US" altLang="zh-TW" sz="1400" dirty="0">
                <a:ea typeface="DengXian" panose="02010600030101010101" pitchFamily="2" charset="-122"/>
              </a:rPr>
              <a:t>• 10 location(s): Thousand, </a:t>
            </a:r>
            <a:r>
              <a:rPr lang="en-US" altLang="zh-TW" sz="1400" dirty="0" err="1">
                <a:ea typeface="DengXian" panose="02010600030101010101" pitchFamily="2" charset="-122"/>
              </a:rPr>
              <a:t>Yebul</a:t>
            </a:r>
            <a:r>
              <a:rPr lang="en-US" altLang="zh-TW" sz="1400" dirty="0">
                <a:ea typeface="DengXian" panose="02010600030101010101" pitchFamily="2" charset="-122"/>
              </a:rPr>
              <a:t>, </a:t>
            </a:r>
            <a:r>
              <a:rPr lang="en-US" altLang="zh-TW" sz="1400" dirty="0" err="1">
                <a:ea typeface="DengXian" panose="02010600030101010101" pitchFamily="2" charset="-122"/>
              </a:rPr>
              <a:t>TenOx</a:t>
            </a:r>
            <a:r>
              <a:rPr lang="en-US" altLang="zh-TW" sz="1400" dirty="0">
                <a:ea typeface="DengXian" panose="02010600030101010101" pitchFamily="2" charset="-122"/>
              </a:rPr>
              <a:t>, </a:t>
            </a:r>
            <a:r>
              <a:rPr lang="en-US" altLang="zh-TW" sz="1400" dirty="0" err="1">
                <a:ea typeface="DengXian" panose="02010600030101010101" pitchFamily="2" charset="-122"/>
              </a:rPr>
              <a:t>Kwanseum</a:t>
            </a:r>
            <a:r>
              <a:rPr lang="en-US" altLang="zh-TW" sz="1400" dirty="0">
                <a:ea typeface="DengXian" panose="02010600030101010101" pitchFamily="2" charset="-122"/>
              </a:rPr>
              <a:t>, </a:t>
            </a:r>
            <a:r>
              <a:rPr lang="en-US" altLang="zh-TW" sz="1400" dirty="0" err="1">
                <a:ea typeface="DengXian" panose="02010600030101010101" pitchFamily="2" charset="-122"/>
              </a:rPr>
              <a:t>Jijang</a:t>
            </a:r>
            <a:r>
              <a:rPr lang="en-US" altLang="zh-TW" sz="1400" dirty="0">
                <a:ea typeface="DengXian" panose="02010600030101010101" pitchFamily="2" charset="-122"/>
              </a:rPr>
              <a:t>, </a:t>
            </a:r>
            <a:r>
              <a:rPr lang="en-US" altLang="zh-TW" sz="1400" dirty="0" err="1">
                <a:ea typeface="DengXian" panose="02010600030101010101" pitchFamily="2" charset="-122"/>
              </a:rPr>
              <a:t>Uisang</a:t>
            </a:r>
            <a:r>
              <a:rPr lang="en-US" altLang="zh-TW" sz="1400" dirty="0">
                <a:ea typeface="DengXian" panose="02010600030101010101" pitchFamily="2" charset="-122"/>
              </a:rPr>
              <a:t>, Maitreya, </a:t>
            </a:r>
            <a:r>
              <a:rPr lang="en-US" altLang="zh-TW" sz="1400" dirty="0" err="1">
                <a:ea typeface="DengXian" panose="02010600030101010101" pitchFamily="2" charset="-122"/>
              </a:rPr>
              <a:t>XuanZang</a:t>
            </a:r>
            <a:r>
              <a:rPr lang="en-US" altLang="zh-TW" sz="1400" dirty="0">
                <a:ea typeface="DengXian" panose="02010600030101010101" pitchFamily="2" charset="-122"/>
              </a:rPr>
              <a:t>, Morning, Bell</a:t>
            </a:r>
          </a:p>
          <a:p>
            <a:endParaRPr lang="en-US" sz="1400" dirty="0">
              <a:ea typeface="DengXian" panose="02010600030101010101" pitchFamily="2" charset="-122"/>
            </a:endParaRPr>
          </a:p>
        </p:txBody>
      </p:sp>
      <p:sp>
        <p:nvSpPr>
          <p:cNvPr id="34" name="Rectangle 33">
            <a:extLst>
              <a:ext uri="{FF2B5EF4-FFF2-40B4-BE49-F238E27FC236}">
                <a16:creationId xmlns:a16="http://schemas.microsoft.com/office/drawing/2014/main" id="{73A1A25C-496C-7B10-5889-513DE506BF31}"/>
              </a:ext>
            </a:extLst>
          </p:cNvPr>
          <p:cNvSpPr/>
          <p:nvPr/>
        </p:nvSpPr>
        <p:spPr>
          <a:xfrm>
            <a:off x="5980901" y="5573826"/>
            <a:ext cx="6108062" cy="1220513"/>
          </a:xfrm>
          <a:prstGeom prst="rect">
            <a:avLst/>
          </a:prstGeom>
          <a:no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35" name="2024_11_15_172640">
            <a:hlinkClick r:id="" action="ppaction://media"/>
            <a:extLst>
              <a:ext uri="{FF2B5EF4-FFF2-40B4-BE49-F238E27FC236}">
                <a16:creationId xmlns:a16="http://schemas.microsoft.com/office/drawing/2014/main" id="{10B15E72-E6BE-328C-13A5-84BE7C6924C6}"/>
              </a:ext>
            </a:extLst>
          </p:cNvPr>
          <p:cNvPicPr>
            <a:picLocks noChangeAspect="1"/>
          </p:cNvPicPr>
          <p:nvPr>
            <a:videoFile r:link="rId2"/>
            <p:extLst>
              <p:ext uri="{DAA4B4D4-6D71-4841-9C94-3DE7FCFB9230}">
                <p14:media xmlns:p14="http://schemas.microsoft.com/office/powerpoint/2010/main" r:embed="rId1"/>
              </p:ext>
            </p:extLst>
          </p:nvPr>
        </p:nvPicPr>
        <p:blipFill>
          <a:blip r:embed="rId5"/>
          <a:stretch>
            <a:fillRect/>
          </a:stretch>
        </p:blipFill>
        <p:spPr>
          <a:xfrm>
            <a:off x="6858000" y="623202"/>
            <a:ext cx="4893578" cy="4844148"/>
          </a:xfrm>
          <a:prstGeom prst="rect">
            <a:avLst/>
          </a:prstGeom>
        </p:spPr>
      </p:pic>
      <p:cxnSp>
        <p:nvCxnSpPr>
          <p:cNvPr id="37" name="Straight Arrow Connector 36">
            <a:extLst>
              <a:ext uri="{FF2B5EF4-FFF2-40B4-BE49-F238E27FC236}">
                <a16:creationId xmlns:a16="http://schemas.microsoft.com/office/drawing/2014/main" id="{2AE6D741-7984-7F03-F9F9-F2F953F61601}"/>
              </a:ext>
            </a:extLst>
          </p:cNvPr>
          <p:cNvCxnSpPr/>
          <p:nvPr/>
        </p:nvCxnSpPr>
        <p:spPr>
          <a:xfrm>
            <a:off x="1341201" y="1306380"/>
            <a:ext cx="3097449" cy="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39" name="Straight Arrow Connector 38">
            <a:extLst>
              <a:ext uri="{FF2B5EF4-FFF2-40B4-BE49-F238E27FC236}">
                <a16:creationId xmlns:a16="http://schemas.microsoft.com/office/drawing/2014/main" id="{041423AB-B0E5-CBE9-219C-156F4E1EB58D}"/>
              </a:ext>
            </a:extLst>
          </p:cNvPr>
          <p:cNvCxnSpPr/>
          <p:nvPr/>
        </p:nvCxnSpPr>
        <p:spPr>
          <a:xfrm>
            <a:off x="1419225" y="2705100"/>
            <a:ext cx="2781300" cy="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41" name="Straight Arrow Connector 40">
            <a:extLst>
              <a:ext uri="{FF2B5EF4-FFF2-40B4-BE49-F238E27FC236}">
                <a16:creationId xmlns:a16="http://schemas.microsoft.com/office/drawing/2014/main" id="{2A7D9A05-CA38-528C-043F-86D56EEE4041}"/>
              </a:ext>
            </a:extLst>
          </p:cNvPr>
          <p:cNvCxnSpPr/>
          <p:nvPr/>
        </p:nvCxnSpPr>
        <p:spPr>
          <a:xfrm>
            <a:off x="933450" y="4219575"/>
            <a:ext cx="3848100" cy="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sp>
        <p:nvSpPr>
          <p:cNvPr id="42" name="TextBox 41">
            <a:extLst>
              <a:ext uri="{FF2B5EF4-FFF2-40B4-BE49-F238E27FC236}">
                <a16:creationId xmlns:a16="http://schemas.microsoft.com/office/drawing/2014/main" id="{669DE1DB-E878-EEF6-F15B-0731B50407C7}"/>
              </a:ext>
            </a:extLst>
          </p:cNvPr>
          <p:cNvSpPr txBox="1"/>
          <p:nvPr/>
        </p:nvSpPr>
        <p:spPr>
          <a:xfrm>
            <a:off x="880334" y="1063837"/>
            <a:ext cx="645193" cy="369332"/>
          </a:xfrm>
          <a:prstGeom prst="rect">
            <a:avLst/>
          </a:prstGeom>
          <a:noFill/>
        </p:spPr>
        <p:txBody>
          <a:bodyPr wrap="square" rtlCol="0">
            <a:spAutoFit/>
          </a:bodyPr>
          <a:lstStyle/>
          <a:p>
            <a:r>
              <a:rPr lang="en-US" b="1" dirty="0"/>
              <a:t>1</a:t>
            </a:r>
          </a:p>
        </p:txBody>
      </p:sp>
      <p:sp>
        <p:nvSpPr>
          <p:cNvPr id="43" name="TextBox 42">
            <a:extLst>
              <a:ext uri="{FF2B5EF4-FFF2-40B4-BE49-F238E27FC236}">
                <a16:creationId xmlns:a16="http://schemas.microsoft.com/office/drawing/2014/main" id="{EA81AC27-A2CD-55F5-008B-D0F4D5B920CB}"/>
              </a:ext>
            </a:extLst>
          </p:cNvPr>
          <p:cNvSpPr txBox="1"/>
          <p:nvPr/>
        </p:nvSpPr>
        <p:spPr>
          <a:xfrm>
            <a:off x="1038225" y="2533650"/>
            <a:ext cx="381000" cy="369331"/>
          </a:xfrm>
          <a:prstGeom prst="rect">
            <a:avLst/>
          </a:prstGeom>
          <a:noFill/>
        </p:spPr>
        <p:txBody>
          <a:bodyPr wrap="square" rtlCol="0">
            <a:spAutoFit/>
          </a:bodyPr>
          <a:lstStyle/>
          <a:p>
            <a:r>
              <a:rPr lang="en-US" b="1" dirty="0"/>
              <a:t>2</a:t>
            </a:r>
          </a:p>
        </p:txBody>
      </p:sp>
      <p:sp>
        <p:nvSpPr>
          <p:cNvPr id="44" name="TextBox 43">
            <a:extLst>
              <a:ext uri="{FF2B5EF4-FFF2-40B4-BE49-F238E27FC236}">
                <a16:creationId xmlns:a16="http://schemas.microsoft.com/office/drawing/2014/main" id="{F35378FC-CC65-FE9B-9177-EB01630E2026}"/>
              </a:ext>
            </a:extLst>
          </p:cNvPr>
          <p:cNvSpPr txBox="1"/>
          <p:nvPr/>
        </p:nvSpPr>
        <p:spPr>
          <a:xfrm>
            <a:off x="581025" y="4034909"/>
            <a:ext cx="457200" cy="369331"/>
          </a:xfrm>
          <a:prstGeom prst="rect">
            <a:avLst/>
          </a:prstGeom>
          <a:noFill/>
        </p:spPr>
        <p:txBody>
          <a:bodyPr wrap="square" rtlCol="0">
            <a:spAutoFit/>
          </a:bodyPr>
          <a:lstStyle/>
          <a:p>
            <a:r>
              <a:rPr lang="en-US" b="1" dirty="0"/>
              <a:t>3</a:t>
            </a:r>
          </a:p>
        </p:txBody>
      </p:sp>
    </p:spTree>
    <p:extLst>
      <p:ext uri="{BB962C8B-B14F-4D97-AF65-F5344CB8AC3E}">
        <p14:creationId xmlns:p14="http://schemas.microsoft.com/office/powerpoint/2010/main" val="188755787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mediacall" presetSubtype="0" fill="hold" nodeType="clickEffect">
                                  <p:stCondLst>
                                    <p:cond delay="0"/>
                                  </p:stCondLst>
                                  <p:childTnLst>
                                    <p:cmd type="call" cmd="playFrom(0.0)">
                                      <p:cBhvr>
                                        <p:cTn id="6" dur="6967" fill="hold"/>
                                        <p:tgtEl>
                                          <p:spTgt spid="35"/>
                                        </p:tgtEl>
                                      </p:cBhvr>
                                    </p:cmd>
                                  </p:childTnLst>
                                </p:cTn>
                              </p:par>
                            </p:childTnLst>
                          </p:cTn>
                        </p:par>
                      </p:childTnLst>
                    </p:cTn>
                  </p:par>
                </p:childTnLst>
              </p:cTn>
              <p:prevCondLst>
                <p:cond evt="onPrev" delay="0">
                  <p:tgtEl>
                    <p:sldTgt/>
                  </p:tgtEl>
                </p:cond>
              </p:prevCondLst>
              <p:nextCondLst>
                <p:cond evt="onNext" delay="0">
                  <p:tgtEl>
                    <p:sldTgt/>
                  </p:tgtEl>
                </p:cond>
              </p:nextCondLst>
            </p:seq>
            <p:video>
              <p:cMediaNode vol="80000">
                <p:cTn id="7" fill="hold" display="0">
                  <p:stCondLst>
                    <p:cond delay="indefinite"/>
                  </p:stCondLst>
                </p:cTn>
                <p:tgtEl>
                  <p:spTgt spid="35"/>
                </p:tgtEl>
              </p:cMediaNode>
            </p:video>
            <p:seq concurrent="1" nextAc="seek">
              <p:cTn id="8" restart="whenNotActive" fill="hold" evtFilter="cancelBubble" nodeType="interactiveSeq">
                <p:stCondLst>
                  <p:cond evt="onClick" delay="0">
                    <p:tgtEl>
                      <p:spTgt spid="35"/>
                    </p:tgtEl>
                  </p:cond>
                </p:stCondLst>
                <p:endSync evt="end" delay="0">
                  <p:rtn val="all"/>
                </p:endSync>
                <p:childTnLst>
                  <p:par>
                    <p:cTn id="9" fill="hold">
                      <p:stCondLst>
                        <p:cond delay="0"/>
                      </p:stCondLst>
                      <p:childTnLst>
                        <p:par>
                          <p:cTn id="10" fill="hold">
                            <p:stCondLst>
                              <p:cond delay="0"/>
                            </p:stCondLst>
                            <p:childTnLst>
                              <p:par>
                                <p:cTn id="11" presetID="2" presetClass="mediacall" presetSubtype="0" fill="hold" nodeType="clickEffect">
                                  <p:stCondLst>
                                    <p:cond delay="0"/>
                                  </p:stCondLst>
                                  <p:childTnLst>
                                    <p:cmd type="call" cmd="togglePause">
                                      <p:cBhvr>
                                        <p:cTn id="12" dur="1" fill="hold"/>
                                        <p:tgtEl>
                                          <p:spTgt spid="35"/>
                                        </p:tgtEl>
                                      </p:cBhvr>
                                    </p:cmd>
                                  </p:childTnLst>
                                </p:cTn>
                              </p:par>
                            </p:childTnLst>
                          </p:cTn>
                        </p:par>
                      </p:childTnLst>
                    </p:cTn>
                  </p:par>
                </p:childTnLst>
              </p:cTn>
              <p:nextCondLst>
                <p:cond evt="onClick" delay="0">
                  <p:tgtEl>
                    <p:spTgt spid="35"/>
                  </p:tgtEl>
                </p:cond>
              </p:nextCondLst>
            </p:seq>
          </p:childTnLst>
        </p:cTn>
      </p:par>
    </p:tnLst>
  </p:timing>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FF11C92F-9C0B-B72D-0B97-DBB9AF01BA6B}"/>
              </a:ext>
            </a:extLst>
          </p:cNvPr>
          <p:cNvPicPr>
            <a:picLocks noChangeAspect="1"/>
          </p:cNvPicPr>
          <p:nvPr/>
        </p:nvPicPr>
        <p:blipFill>
          <a:blip r:embed="rId4"/>
          <a:stretch>
            <a:fillRect/>
          </a:stretch>
        </p:blipFill>
        <p:spPr>
          <a:xfrm>
            <a:off x="300436" y="431958"/>
            <a:ext cx="5043787" cy="4852819"/>
          </a:xfrm>
          <a:prstGeom prst="rect">
            <a:avLst/>
          </a:prstGeom>
        </p:spPr>
      </p:pic>
      <p:sp>
        <p:nvSpPr>
          <p:cNvPr id="17" name="TextBox 16">
            <a:extLst>
              <a:ext uri="{FF2B5EF4-FFF2-40B4-BE49-F238E27FC236}">
                <a16:creationId xmlns:a16="http://schemas.microsoft.com/office/drawing/2014/main" id="{D98F0616-052A-1209-40BE-AC4A2DA2A94C}"/>
              </a:ext>
            </a:extLst>
          </p:cNvPr>
          <p:cNvSpPr txBox="1"/>
          <p:nvPr/>
        </p:nvSpPr>
        <p:spPr>
          <a:xfrm>
            <a:off x="206922" y="5631665"/>
            <a:ext cx="5666942" cy="1200329"/>
          </a:xfrm>
          <a:prstGeom prst="rect">
            <a:avLst/>
          </a:prstGeom>
          <a:noFill/>
        </p:spPr>
        <p:txBody>
          <a:bodyPr wrap="square" numCol="3">
            <a:spAutoFit/>
          </a:bodyPr>
          <a:lstStyle/>
          <a:p>
            <a:r>
              <a:rPr lang="en-US" sz="2400" dirty="0"/>
              <a:t>Kor: </a:t>
            </a:r>
            <a:r>
              <a:rPr lang="en-US" sz="2400" b="1" dirty="0"/>
              <a:t>se</a:t>
            </a:r>
          </a:p>
          <a:p>
            <a:r>
              <a:rPr lang="en-US" sz="2400" dirty="0"/>
              <a:t>Jap: </a:t>
            </a:r>
            <a:r>
              <a:rPr lang="en-US" sz="2400" b="1" dirty="0"/>
              <a:t>ze</a:t>
            </a:r>
          </a:p>
          <a:p>
            <a:endParaRPr lang="en-US" sz="2400" dirty="0"/>
          </a:p>
          <a:p>
            <a:r>
              <a:rPr lang="en-US" sz="2400" dirty="0"/>
              <a:t>Viet: </a:t>
            </a:r>
            <a:r>
              <a:rPr lang="en-US" sz="2400" b="1" dirty="0">
                <a:latin typeface="Aptos" panose="020B0004020202020204" pitchFamily="34" charset="0"/>
              </a:rPr>
              <a:t>thế</a:t>
            </a:r>
            <a:r>
              <a:rPr lang="vi-VN" sz="2400" b="1" dirty="0">
                <a:latin typeface="Aptos" panose="020B0004020202020204" pitchFamily="34" charset="0"/>
              </a:rPr>
              <a:t>  </a:t>
            </a:r>
            <a:endParaRPr lang="en-US" sz="2400" b="1" dirty="0">
              <a:latin typeface="Aptos" panose="020B0004020202020204" pitchFamily="34" charset="0"/>
            </a:endParaRPr>
          </a:p>
          <a:p>
            <a:r>
              <a:rPr lang="en-US" sz="2400" dirty="0"/>
              <a:t>Man: </a:t>
            </a:r>
            <a:r>
              <a:rPr lang="en-US" sz="2400" b="1" dirty="0">
                <a:ea typeface="DengXian" panose="02010600030101010101" pitchFamily="2" charset="-122"/>
              </a:rPr>
              <a:t>shì</a:t>
            </a:r>
            <a:endParaRPr lang="en-US" sz="2400" dirty="0"/>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24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      </a:t>
            </a:r>
            <a:endParaRPr kumimoji="0" lang="en-US" altLang="zh-TW" sz="24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24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    </a:t>
            </a:r>
            <a:r>
              <a:rPr lang="en-US" altLang="zh-TW" sz="2400" b="1" dirty="0">
                <a:solidFill>
                  <a:prstClr val="black"/>
                </a:solidFill>
                <a:latin typeface="DengXian" panose="02010600030101010101" pitchFamily="2" charset="-122"/>
                <a:ea typeface="DengXian" panose="02010600030101010101" pitchFamily="2" charset="-122"/>
              </a:rPr>
              <a:t>   </a:t>
            </a:r>
            <a:r>
              <a:rPr kumimoji="0" lang="zh-TW" altLang="en-US" sz="24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世</a:t>
            </a:r>
            <a:endParaRPr kumimoji="0" lang="en-US" altLang="zh-TW" sz="24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zh-TW" sz="23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world, time</a:t>
            </a:r>
          </a:p>
        </p:txBody>
      </p:sp>
      <p:sp>
        <p:nvSpPr>
          <p:cNvPr id="18" name="TextBox 17">
            <a:extLst>
              <a:ext uri="{FF2B5EF4-FFF2-40B4-BE49-F238E27FC236}">
                <a16:creationId xmlns:a16="http://schemas.microsoft.com/office/drawing/2014/main" id="{6DD3C0A3-51C4-8A4C-B6E1-64404A511D6C}"/>
              </a:ext>
            </a:extLst>
          </p:cNvPr>
          <p:cNvSpPr txBox="1"/>
          <p:nvPr/>
        </p:nvSpPr>
        <p:spPr>
          <a:xfrm>
            <a:off x="6858000" y="147394"/>
            <a:ext cx="4193615" cy="369332"/>
          </a:xfrm>
          <a:prstGeom prst="rect">
            <a:avLst/>
          </a:prstGeom>
          <a:noFill/>
        </p:spPr>
        <p:txBody>
          <a:bodyPr wrap="square" rtlCol="0">
            <a:spAutoFit/>
          </a:bodyPr>
          <a:lstStyle/>
          <a:p>
            <a:r>
              <a:rPr lang="zh-TW" altLang="en-US" b="1" dirty="0">
                <a:latin typeface="DengXian" panose="02010600030101010101" pitchFamily="2" charset="-122"/>
                <a:ea typeface="DengXian" panose="02010600030101010101" pitchFamily="2" charset="-122"/>
              </a:rPr>
              <a:t>	 三 </a:t>
            </a:r>
            <a:r>
              <a:rPr lang="zh-TW" altLang="en-US" b="1" dirty="0">
                <a:highlight>
                  <a:srgbClr val="00FFFF"/>
                </a:highlight>
                <a:latin typeface="DengXian" panose="02010600030101010101" pitchFamily="2" charset="-122"/>
                <a:ea typeface="DengXian" panose="02010600030101010101" pitchFamily="2" charset="-122"/>
              </a:rPr>
              <a:t>世</a:t>
            </a:r>
            <a:r>
              <a:rPr lang="zh-TW" altLang="en-US" b="1" dirty="0">
                <a:latin typeface="DengXian" panose="02010600030101010101" pitchFamily="2" charset="-122"/>
                <a:ea typeface="DengXian" panose="02010600030101010101" pitchFamily="2" charset="-122"/>
              </a:rPr>
              <a:t> 諸 佛 依 般 若        </a:t>
            </a:r>
            <a:r>
              <a:rPr lang="en-US" altLang="zh-TW" b="1" dirty="0">
                <a:solidFill>
                  <a:srgbClr val="FF0000"/>
                </a:solidFill>
                <a:latin typeface="DengXian" panose="02010600030101010101" pitchFamily="2" charset="-122"/>
                <a:ea typeface="DengXian" panose="02010600030101010101" pitchFamily="2" charset="-122"/>
              </a:rPr>
              <a:t>21</a:t>
            </a:r>
            <a:endParaRPr lang="en-US" b="1" dirty="0">
              <a:solidFill>
                <a:srgbClr val="FF0000"/>
              </a:solidFill>
              <a:ea typeface="DengXian" panose="02010600030101010101" pitchFamily="2" charset="-122"/>
            </a:endParaRPr>
          </a:p>
        </p:txBody>
      </p:sp>
      <p:sp>
        <p:nvSpPr>
          <p:cNvPr id="19" name="Rectangle 18">
            <a:extLst>
              <a:ext uri="{FF2B5EF4-FFF2-40B4-BE49-F238E27FC236}">
                <a16:creationId xmlns:a16="http://schemas.microsoft.com/office/drawing/2014/main" id="{4F0AFC15-EBBB-830D-1D0B-B57AA9B11E44}"/>
              </a:ext>
            </a:extLst>
          </p:cNvPr>
          <p:cNvSpPr/>
          <p:nvPr/>
        </p:nvSpPr>
        <p:spPr>
          <a:xfrm>
            <a:off x="7407348" y="135839"/>
            <a:ext cx="4054549" cy="369332"/>
          </a:xfrm>
          <a:prstGeom prst="rect">
            <a:avLst/>
          </a:prstGeom>
          <a:no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Rectangle 19">
            <a:extLst>
              <a:ext uri="{FF2B5EF4-FFF2-40B4-BE49-F238E27FC236}">
                <a16:creationId xmlns:a16="http://schemas.microsoft.com/office/drawing/2014/main" id="{8AF30FEF-D7D6-561A-59E4-BD897981341D}"/>
              </a:ext>
            </a:extLst>
          </p:cNvPr>
          <p:cNvSpPr/>
          <p:nvPr/>
        </p:nvSpPr>
        <p:spPr>
          <a:xfrm>
            <a:off x="103038" y="5631665"/>
            <a:ext cx="5666942" cy="853441"/>
          </a:xfrm>
          <a:prstGeom prst="rect">
            <a:avLst/>
          </a:prstGeom>
          <a:noFill/>
          <a:ln w="5715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Oval 20">
            <a:extLst>
              <a:ext uri="{FF2B5EF4-FFF2-40B4-BE49-F238E27FC236}">
                <a16:creationId xmlns:a16="http://schemas.microsoft.com/office/drawing/2014/main" id="{876BE70A-3C70-2C8A-5F89-43C59162E243}"/>
              </a:ext>
            </a:extLst>
          </p:cNvPr>
          <p:cNvSpPr/>
          <p:nvPr/>
        </p:nvSpPr>
        <p:spPr>
          <a:xfrm>
            <a:off x="5488052" y="562791"/>
            <a:ext cx="771625" cy="771625"/>
          </a:xfrm>
          <a:prstGeom prst="ellipse">
            <a:avLst/>
          </a:prstGeom>
          <a:solidFill>
            <a:srgbClr val="FFFF00"/>
          </a:solidFill>
          <a:ln w="38100">
            <a:solidFill>
              <a:srgbClr val="7030A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TextBox 21">
            <a:extLst>
              <a:ext uri="{FF2B5EF4-FFF2-40B4-BE49-F238E27FC236}">
                <a16:creationId xmlns:a16="http://schemas.microsoft.com/office/drawing/2014/main" id="{2D8D446B-404D-96BA-446F-E57D9FD43277}"/>
              </a:ext>
            </a:extLst>
          </p:cNvPr>
          <p:cNvSpPr txBox="1"/>
          <p:nvPr/>
        </p:nvSpPr>
        <p:spPr>
          <a:xfrm>
            <a:off x="5594354" y="686994"/>
            <a:ext cx="601347" cy="523220"/>
          </a:xfrm>
          <a:prstGeom prst="rect">
            <a:avLst/>
          </a:prstGeom>
          <a:noFill/>
        </p:spPr>
        <p:txBody>
          <a:bodyPr wrap="square" rtlCol="0">
            <a:spAutoFit/>
          </a:bodyPr>
          <a:lstStyle/>
          <a:p>
            <a:r>
              <a:rPr lang="en-US" sz="2800" b="1" dirty="0"/>
              <a:t>97</a:t>
            </a:r>
          </a:p>
        </p:txBody>
      </p:sp>
      <p:sp>
        <p:nvSpPr>
          <p:cNvPr id="23" name="TextBox 22">
            <a:extLst>
              <a:ext uri="{FF2B5EF4-FFF2-40B4-BE49-F238E27FC236}">
                <a16:creationId xmlns:a16="http://schemas.microsoft.com/office/drawing/2014/main" id="{C8C42C41-CD84-CD2A-675F-40C9C28FA278}"/>
              </a:ext>
            </a:extLst>
          </p:cNvPr>
          <p:cNvSpPr txBox="1"/>
          <p:nvPr/>
        </p:nvSpPr>
        <p:spPr>
          <a:xfrm>
            <a:off x="5980900" y="5585382"/>
            <a:ext cx="6004178" cy="1170400"/>
          </a:xfrm>
          <a:prstGeom prst="rect">
            <a:avLst/>
          </a:prstGeom>
          <a:noFill/>
        </p:spPr>
        <p:txBody>
          <a:bodyPr wrap="square" numCol="3">
            <a:spAutoFit/>
          </a:bodyPr>
          <a:lstStyle/>
          <a:p>
            <a:r>
              <a:rPr lang="en-US" altLang="ja-JP" sz="1400" dirty="0">
                <a:ea typeface="DengXian" panose="02010600030101010101" pitchFamily="2" charset="-122"/>
              </a:rPr>
              <a:t>• </a:t>
            </a:r>
            <a:r>
              <a:rPr lang="en-US" altLang="zh-TW" sz="1400" dirty="0"/>
              <a:t>Hanja: </a:t>
            </a:r>
            <a:r>
              <a:rPr lang="zh-TW" altLang="en-US" sz="1400" b="1" dirty="0">
                <a:ea typeface="DengXian" panose="02010600030101010101" pitchFamily="2" charset="-122"/>
              </a:rPr>
              <a:t>  </a:t>
            </a:r>
            <a:r>
              <a:rPr lang="zh-TW" altLang="en-US" sz="1400" dirty="0">
                <a:ea typeface="DengXian" panose="02010600030101010101" pitchFamily="2" charset="-122"/>
              </a:rPr>
              <a:t> 世       </a:t>
            </a:r>
            <a:endParaRPr lang="en-US" altLang="zh-TW" sz="1400" dirty="0">
              <a:ea typeface="DengXian" panose="02010600030101010101" pitchFamily="2" charset="-122"/>
            </a:endParaRPr>
          </a:p>
          <a:p>
            <a:r>
              <a:rPr lang="en-US" altLang="zh-TW" sz="1400" dirty="0">
                <a:ea typeface="DengXian" panose="02010600030101010101" pitchFamily="2" charset="-122"/>
              </a:rPr>
              <a:t>• Korean: se (</a:t>
            </a:r>
            <a:r>
              <a:rPr lang="ko-KR" altLang="en-US" sz="1400" dirty="0">
                <a:ea typeface="DengXian" panose="02010600030101010101" pitchFamily="2" charset="-122"/>
              </a:rPr>
              <a:t>세</a:t>
            </a:r>
            <a:r>
              <a:rPr lang="en-US" altLang="ko-KR" sz="1400" dirty="0">
                <a:ea typeface="DengXian" panose="02010600030101010101" pitchFamily="2" charset="-122"/>
              </a:rPr>
              <a:t>)       </a:t>
            </a:r>
          </a:p>
          <a:p>
            <a:r>
              <a:rPr lang="en-US" altLang="ko-KR" sz="1400" dirty="0">
                <a:ea typeface="DengXian" panose="02010600030101010101" pitchFamily="2" charset="-122"/>
              </a:rPr>
              <a:t>• </a:t>
            </a:r>
            <a:r>
              <a:rPr lang="en-US" altLang="zh-TW" sz="1400" dirty="0">
                <a:ea typeface="DengXian" panose="02010600030101010101" pitchFamily="2" charset="-122"/>
              </a:rPr>
              <a:t>strokes: 5      </a:t>
            </a:r>
          </a:p>
          <a:p>
            <a:r>
              <a:rPr lang="en-US" altLang="zh-TW" sz="1400" dirty="0">
                <a:ea typeface="DengXian" panose="02010600030101010101" pitchFamily="2" charset="-122"/>
              </a:rPr>
              <a:t>• radical: 1+4 (</a:t>
            </a:r>
            <a:r>
              <a:rPr lang="zh-TW" altLang="en-US" sz="1400" dirty="0">
                <a:ea typeface="DengXian" panose="02010600030101010101" pitchFamily="2" charset="-122"/>
              </a:rPr>
              <a:t>一</a:t>
            </a:r>
            <a:r>
              <a:rPr lang="en-US" altLang="zh-TW" sz="1400" dirty="0">
                <a:ea typeface="DengXian" panose="02010600030101010101" pitchFamily="2" charset="-122"/>
              </a:rPr>
              <a:t>)</a:t>
            </a:r>
          </a:p>
          <a:p>
            <a:r>
              <a:rPr lang="en-US" altLang="zh-TW" sz="1400" dirty="0">
                <a:ea typeface="DengXian" panose="02010600030101010101" pitchFamily="2" charset="-122"/>
              </a:rPr>
              <a:t>• Japanese: ze, </a:t>
            </a:r>
            <a:r>
              <a:rPr lang="ja-JP" altLang="en-US" sz="1400" b="0" i="0" dirty="0">
                <a:solidFill>
                  <a:srgbClr val="353535"/>
                </a:solidFill>
                <a:effectLst/>
                <a:latin typeface="-apple-system"/>
              </a:rPr>
              <a:t>ぜ</a:t>
            </a:r>
            <a:r>
              <a:rPr lang="en-US" altLang="ja-JP" sz="1400" b="0" i="0" dirty="0">
                <a:solidFill>
                  <a:srgbClr val="353535"/>
                </a:solidFill>
                <a:effectLst/>
                <a:latin typeface="-apple-system"/>
              </a:rPr>
              <a:t>**</a:t>
            </a:r>
            <a:r>
              <a:rPr lang="ja-JP" altLang="en-US" sz="1400" dirty="0">
                <a:ea typeface="DengXian" panose="02010600030101010101" pitchFamily="2" charset="-122"/>
              </a:rPr>
              <a:t> </a:t>
            </a:r>
            <a:endParaRPr lang="en-US" altLang="ja-JP" sz="1400" dirty="0">
              <a:ea typeface="DengXian" panose="02010600030101010101" pitchFamily="2" charset="-122"/>
            </a:endParaRPr>
          </a:p>
          <a:p>
            <a:r>
              <a:rPr lang="en-US" altLang="ja-JP" sz="1400" dirty="0">
                <a:ea typeface="DengXian" panose="02010600030101010101" pitchFamily="2" charset="-122"/>
              </a:rPr>
              <a:t>(</a:t>
            </a:r>
            <a:r>
              <a:rPr lang="en-US" altLang="zh-TW" sz="1400" dirty="0" err="1">
                <a:ea typeface="DengXian" panose="02010600030101010101" pitchFamily="2" charset="-122"/>
              </a:rPr>
              <a:t>kun</a:t>
            </a:r>
            <a:r>
              <a:rPr lang="en-US" altLang="zh-TW" sz="1400" dirty="0">
                <a:ea typeface="DengXian" panose="02010600030101010101" pitchFamily="2" charset="-122"/>
              </a:rPr>
              <a:t>: </a:t>
            </a:r>
            <a:r>
              <a:rPr lang="en-US" altLang="zh-TW" sz="1400" dirty="0" err="1">
                <a:ea typeface="DengXian" panose="02010600030101010101" pitchFamily="2" charset="-122"/>
              </a:rPr>
              <a:t>yo</a:t>
            </a:r>
            <a:r>
              <a:rPr lang="en-US" altLang="zh-TW" sz="1400" dirty="0">
                <a:ea typeface="DengXian" panose="02010600030101010101" pitchFamily="2" charset="-122"/>
              </a:rPr>
              <a:t>, </a:t>
            </a:r>
            <a:r>
              <a:rPr lang="ja-JP" altLang="en-US" sz="1400" dirty="0">
                <a:ea typeface="DengXian" panose="02010600030101010101" pitchFamily="2" charset="-122"/>
              </a:rPr>
              <a:t>よ</a:t>
            </a:r>
            <a:r>
              <a:rPr lang="en-US" altLang="ja-JP" sz="1400" dirty="0">
                <a:ea typeface="DengXian" panose="02010600030101010101" pitchFamily="2" charset="-122"/>
              </a:rPr>
              <a:t>)     </a:t>
            </a:r>
          </a:p>
          <a:p>
            <a:r>
              <a:rPr lang="en-US" altLang="ja-JP" sz="1400" dirty="0">
                <a:ea typeface="DengXian" panose="02010600030101010101" pitchFamily="2" charset="-122"/>
              </a:rPr>
              <a:t>• </a:t>
            </a:r>
            <a:r>
              <a:rPr lang="en-US" altLang="zh-TW" sz="1400" dirty="0">
                <a:ea typeface="DengXian" panose="02010600030101010101" pitchFamily="2" charset="-122"/>
              </a:rPr>
              <a:t>JLPT: N4</a:t>
            </a:r>
          </a:p>
          <a:p>
            <a:r>
              <a:rPr lang="en-US" altLang="zh-TW" sz="1400" dirty="0">
                <a:ea typeface="DengXian" panose="02010600030101010101" pitchFamily="2" charset="-122"/>
              </a:rPr>
              <a:t>• meaning: world</a:t>
            </a:r>
          </a:p>
          <a:p>
            <a:r>
              <a:rPr lang="en-US" altLang="zh-TW" sz="1400" dirty="0">
                <a:ea typeface="DengXian" panose="02010600030101010101" pitchFamily="2" charset="-122"/>
              </a:rPr>
              <a:t>• pinyin: shì</a:t>
            </a:r>
          </a:p>
          <a:p>
            <a:r>
              <a:rPr lang="en-US" altLang="zh-TW" sz="1400" dirty="0">
                <a:ea typeface="DengXian" panose="02010600030101010101" pitchFamily="2" charset="-122"/>
              </a:rPr>
              <a:t>• 7 location(s): Thousand, </a:t>
            </a:r>
            <a:r>
              <a:rPr lang="en-US" altLang="zh-TW" sz="1400" dirty="0" err="1">
                <a:ea typeface="DengXian" panose="02010600030101010101" pitchFamily="2" charset="-122"/>
              </a:rPr>
              <a:t>Yebul</a:t>
            </a:r>
            <a:r>
              <a:rPr lang="en-US" altLang="zh-TW" sz="1400" dirty="0">
                <a:ea typeface="DengXian" panose="02010600030101010101" pitchFamily="2" charset="-122"/>
              </a:rPr>
              <a:t>, </a:t>
            </a:r>
            <a:r>
              <a:rPr lang="en-US" altLang="zh-TW" sz="1400" dirty="0" err="1">
                <a:ea typeface="DengXian" panose="02010600030101010101" pitchFamily="2" charset="-122"/>
              </a:rPr>
              <a:t>Kanzeon</a:t>
            </a:r>
            <a:r>
              <a:rPr lang="en-US" altLang="zh-TW" sz="1400" dirty="0">
                <a:ea typeface="DengXian" panose="02010600030101010101" pitchFamily="2" charset="-122"/>
              </a:rPr>
              <a:t>, </a:t>
            </a:r>
            <a:r>
              <a:rPr lang="en-US" altLang="zh-TW" sz="1400" dirty="0" err="1">
                <a:ea typeface="DengXian" panose="02010600030101010101" pitchFamily="2" charset="-122"/>
              </a:rPr>
              <a:t>Kwanseum</a:t>
            </a:r>
            <a:r>
              <a:rPr lang="en-US" altLang="zh-TW" sz="1400" dirty="0">
                <a:ea typeface="DengXian" panose="02010600030101010101" pitchFamily="2" charset="-122"/>
              </a:rPr>
              <a:t>, </a:t>
            </a:r>
            <a:r>
              <a:rPr lang="en-US" altLang="zh-TW" sz="1400" dirty="0" err="1">
                <a:ea typeface="DengXian" panose="02010600030101010101" pitchFamily="2" charset="-122"/>
              </a:rPr>
              <a:t>Uisang</a:t>
            </a:r>
            <a:r>
              <a:rPr lang="en-US" altLang="zh-TW" sz="1400" dirty="0">
                <a:ea typeface="DengXian" panose="02010600030101010101" pitchFamily="2" charset="-122"/>
              </a:rPr>
              <a:t>, </a:t>
            </a:r>
            <a:r>
              <a:rPr lang="en-US" altLang="zh-TW" sz="1400" dirty="0" err="1">
                <a:ea typeface="DengXian" panose="02010600030101010101" pitchFamily="2" charset="-122"/>
              </a:rPr>
              <a:t>XuanZang</a:t>
            </a:r>
            <a:r>
              <a:rPr lang="en-US" altLang="zh-TW" sz="1400" dirty="0">
                <a:ea typeface="DengXian" panose="02010600030101010101" pitchFamily="2" charset="-122"/>
              </a:rPr>
              <a:t>, Morning</a:t>
            </a:r>
          </a:p>
          <a:p>
            <a:r>
              <a:rPr lang="en-US" altLang="zh-TW" sz="1400" dirty="0">
                <a:ea typeface="DengXian" panose="02010600030101010101" pitchFamily="2" charset="-122"/>
              </a:rPr>
              <a:t>• comp: </a:t>
            </a:r>
            <a:r>
              <a:rPr lang="zh-TW" altLang="en-US" sz="1400" dirty="0">
                <a:ea typeface="DengXian" panose="02010600030101010101" pitchFamily="2" charset="-122"/>
              </a:rPr>
              <a:t>廿 </a:t>
            </a:r>
            <a:r>
              <a:rPr lang="en-US" altLang="zh-TW" sz="1400" dirty="0">
                <a:ea typeface="DengXian" panose="02010600030101010101" pitchFamily="2" charset="-122"/>
              </a:rPr>
              <a:t>+ </a:t>
            </a:r>
            <a:r>
              <a:rPr lang="zh-TW" altLang="en-US" sz="1400" dirty="0">
                <a:ea typeface="DengXian" panose="02010600030101010101" pitchFamily="2" charset="-122"/>
              </a:rPr>
              <a:t>𠃊</a:t>
            </a:r>
            <a:endParaRPr lang="en-US" altLang="zh-TW" sz="1400" dirty="0">
              <a:ea typeface="DengXian" panose="02010600030101010101" pitchFamily="2" charset="-122"/>
            </a:endParaRPr>
          </a:p>
          <a:p>
            <a:endParaRPr lang="en-US" sz="1400" dirty="0">
              <a:ea typeface="DengXian" panose="02010600030101010101" pitchFamily="2" charset="-122"/>
            </a:endParaRPr>
          </a:p>
        </p:txBody>
      </p:sp>
      <p:sp>
        <p:nvSpPr>
          <p:cNvPr id="24" name="Rectangle 23">
            <a:extLst>
              <a:ext uri="{FF2B5EF4-FFF2-40B4-BE49-F238E27FC236}">
                <a16:creationId xmlns:a16="http://schemas.microsoft.com/office/drawing/2014/main" id="{5EE1B655-8B81-306B-AA12-E793088BE233}"/>
              </a:ext>
            </a:extLst>
          </p:cNvPr>
          <p:cNvSpPr/>
          <p:nvPr/>
        </p:nvSpPr>
        <p:spPr>
          <a:xfrm>
            <a:off x="5980901" y="5573826"/>
            <a:ext cx="6108062" cy="1220513"/>
          </a:xfrm>
          <a:prstGeom prst="rect">
            <a:avLst/>
          </a:prstGeom>
          <a:no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5" name="2024_11_15_184422">
            <a:hlinkClick r:id="" action="ppaction://media"/>
            <a:extLst>
              <a:ext uri="{FF2B5EF4-FFF2-40B4-BE49-F238E27FC236}">
                <a16:creationId xmlns:a16="http://schemas.microsoft.com/office/drawing/2014/main" id="{C473347E-E6E8-9CD5-DF52-15B9C50FA261}"/>
              </a:ext>
            </a:extLst>
          </p:cNvPr>
          <p:cNvPicPr>
            <a:picLocks noChangeAspect="1"/>
          </p:cNvPicPr>
          <p:nvPr>
            <a:videoFile r:link="rId2"/>
            <p:extLst>
              <p:ext uri="{DAA4B4D4-6D71-4841-9C94-3DE7FCFB9230}">
                <p14:media xmlns:p14="http://schemas.microsoft.com/office/powerpoint/2010/main" r:embed="rId1"/>
              </p:ext>
            </p:extLst>
          </p:nvPr>
        </p:nvPicPr>
        <p:blipFill>
          <a:blip r:embed="rId5"/>
          <a:stretch>
            <a:fillRect/>
          </a:stretch>
        </p:blipFill>
        <p:spPr>
          <a:xfrm>
            <a:off x="6759939" y="562791"/>
            <a:ext cx="5023218" cy="4972478"/>
          </a:xfrm>
          <a:prstGeom prst="rect">
            <a:avLst/>
          </a:prstGeom>
        </p:spPr>
      </p:pic>
      <p:cxnSp>
        <p:nvCxnSpPr>
          <p:cNvPr id="27" name="Straight Arrow Connector 26">
            <a:extLst>
              <a:ext uri="{FF2B5EF4-FFF2-40B4-BE49-F238E27FC236}">
                <a16:creationId xmlns:a16="http://schemas.microsoft.com/office/drawing/2014/main" id="{877CB3DD-02DB-42D7-5FA0-E956631EFE9A}"/>
              </a:ext>
            </a:extLst>
          </p:cNvPr>
          <p:cNvCxnSpPr/>
          <p:nvPr/>
        </p:nvCxnSpPr>
        <p:spPr>
          <a:xfrm>
            <a:off x="571500" y="1905000"/>
            <a:ext cx="4400550" cy="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29" name="Straight Arrow Connector 28">
            <a:extLst>
              <a:ext uri="{FF2B5EF4-FFF2-40B4-BE49-F238E27FC236}">
                <a16:creationId xmlns:a16="http://schemas.microsoft.com/office/drawing/2014/main" id="{713E8682-CBDF-43F4-469A-4295D6456A1D}"/>
              </a:ext>
            </a:extLst>
          </p:cNvPr>
          <p:cNvCxnSpPr>
            <a:cxnSpLocks/>
          </p:cNvCxnSpPr>
          <p:nvPr/>
        </p:nvCxnSpPr>
        <p:spPr>
          <a:xfrm>
            <a:off x="2617953" y="735535"/>
            <a:ext cx="0" cy="302684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31" name="Straight Arrow Connector 30">
            <a:extLst>
              <a:ext uri="{FF2B5EF4-FFF2-40B4-BE49-F238E27FC236}">
                <a16:creationId xmlns:a16="http://schemas.microsoft.com/office/drawing/2014/main" id="{DAAED4A4-8740-739A-7D93-AACDDB54EC42}"/>
              </a:ext>
            </a:extLst>
          </p:cNvPr>
          <p:cNvCxnSpPr>
            <a:cxnSpLocks/>
          </p:cNvCxnSpPr>
          <p:nvPr/>
        </p:nvCxnSpPr>
        <p:spPr>
          <a:xfrm>
            <a:off x="4248150" y="686994"/>
            <a:ext cx="0" cy="3075381"/>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33" name="Straight Arrow Connector 32">
            <a:extLst>
              <a:ext uri="{FF2B5EF4-FFF2-40B4-BE49-F238E27FC236}">
                <a16:creationId xmlns:a16="http://schemas.microsoft.com/office/drawing/2014/main" id="{FD353C15-257F-D2CE-CE27-EB4A7C6FD9AB}"/>
              </a:ext>
            </a:extLst>
          </p:cNvPr>
          <p:cNvCxnSpPr>
            <a:cxnSpLocks/>
          </p:cNvCxnSpPr>
          <p:nvPr/>
        </p:nvCxnSpPr>
        <p:spPr>
          <a:xfrm>
            <a:off x="2936509" y="3590925"/>
            <a:ext cx="1092566" cy="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42" name="Straight Connector 41">
            <a:extLst>
              <a:ext uri="{FF2B5EF4-FFF2-40B4-BE49-F238E27FC236}">
                <a16:creationId xmlns:a16="http://schemas.microsoft.com/office/drawing/2014/main" id="{9166F71F-28F0-1BBF-9BD9-42951603A1D1}"/>
              </a:ext>
            </a:extLst>
          </p:cNvPr>
          <p:cNvCxnSpPr/>
          <p:nvPr/>
        </p:nvCxnSpPr>
        <p:spPr>
          <a:xfrm>
            <a:off x="1171575" y="948603"/>
            <a:ext cx="0" cy="3956772"/>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44" name="Straight Arrow Connector 43">
            <a:extLst>
              <a:ext uri="{FF2B5EF4-FFF2-40B4-BE49-F238E27FC236}">
                <a16:creationId xmlns:a16="http://schemas.microsoft.com/office/drawing/2014/main" id="{B8AC2747-0EAF-6188-F05A-5B9BD77EAC20}"/>
              </a:ext>
            </a:extLst>
          </p:cNvPr>
          <p:cNvCxnSpPr/>
          <p:nvPr/>
        </p:nvCxnSpPr>
        <p:spPr>
          <a:xfrm>
            <a:off x="1162050" y="4914900"/>
            <a:ext cx="3648075" cy="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sp>
        <p:nvSpPr>
          <p:cNvPr id="45" name="TextBox 44">
            <a:extLst>
              <a:ext uri="{FF2B5EF4-FFF2-40B4-BE49-F238E27FC236}">
                <a16:creationId xmlns:a16="http://schemas.microsoft.com/office/drawing/2014/main" id="{FD199EB2-9A93-C717-724D-0C4DEB68C0DD}"/>
              </a:ext>
            </a:extLst>
          </p:cNvPr>
          <p:cNvSpPr txBox="1"/>
          <p:nvPr/>
        </p:nvSpPr>
        <p:spPr>
          <a:xfrm>
            <a:off x="300436" y="1188780"/>
            <a:ext cx="370876" cy="369332"/>
          </a:xfrm>
          <a:prstGeom prst="rect">
            <a:avLst/>
          </a:prstGeom>
          <a:noFill/>
        </p:spPr>
        <p:txBody>
          <a:bodyPr wrap="square" rtlCol="0">
            <a:spAutoFit/>
          </a:bodyPr>
          <a:lstStyle/>
          <a:p>
            <a:r>
              <a:rPr lang="en-US" b="1" dirty="0"/>
              <a:t>1</a:t>
            </a:r>
          </a:p>
        </p:txBody>
      </p:sp>
      <p:sp>
        <p:nvSpPr>
          <p:cNvPr id="46" name="TextBox 45">
            <a:extLst>
              <a:ext uri="{FF2B5EF4-FFF2-40B4-BE49-F238E27FC236}">
                <a16:creationId xmlns:a16="http://schemas.microsoft.com/office/drawing/2014/main" id="{D16FC801-5BEC-0346-9A99-BC6927716F84}"/>
              </a:ext>
            </a:extLst>
          </p:cNvPr>
          <p:cNvSpPr txBox="1"/>
          <p:nvPr/>
        </p:nvSpPr>
        <p:spPr>
          <a:xfrm>
            <a:off x="2460649" y="159408"/>
            <a:ext cx="579744" cy="369332"/>
          </a:xfrm>
          <a:prstGeom prst="rect">
            <a:avLst/>
          </a:prstGeom>
          <a:noFill/>
        </p:spPr>
        <p:txBody>
          <a:bodyPr wrap="square" rtlCol="0">
            <a:spAutoFit/>
          </a:bodyPr>
          <a:lstStyle/>
          <a:p>
            <a:r>
              <a:rPr lang="en-US" b="1" dirty="0"/>
              <a:t>2</a:t>
            </a:r>
          </a:p>
        </p:txBody>
      </p:sp>
      <p:sp>
        <p:nvSpPr>
          <p:cNvPr id="47" name="TextBox 46">
            <a:extLst>
              <a:ext uri="{FF2B5EF4-FFF2-40B4-BE49-F238E27FC236}">
                <a16:creationId xmlns:a16="http://schemas.microsoft.com/office/drawing/2014/main" id="{1E1386BA-45F9-9201-660D-BE4568586D73}"/>
              </a:ext>
            </a:extLst>
          </p:cNvPr>
          <p:cNvSpPr txBox="1"/>
          <p:nvPr/>
        </p:nvSpPr>
        <p:spPr>
          <a:xfrm>
            <a:off x="4124324" y="156919"/>
            <a:ext cx="419099" cy="369332"/>
          </a:xfrm>
          <a:prstGeom prst="rect">
            <a:avLst/>
          </a:prstGeom>
          <a:noFill/>
        </p:spPr>
        <p:txBody>
          <a:bodyPr wrap="square" rtlCol="0">
            <a:spAutoFit/>
          </a:bodyPr>
          <a:lstStyle/>
          <a:p>
            <a:r>
              <a:rPr lang="en-US" b="1" dirty="0"/>
              <a:t>3</a:t>
            </a:r>
          </a:p>
        </p:txBody>
      </p:sp>
      <p:sp>
        <p:nvSpPr>
          <p:cNvPr id="48" name="TextBox 47">
            <a:extLst>
              <a:ext uri="{FF2B5EF4-FFF2-40B4-BE49-F238E27FC236}">
                <a16:creationId xmlns:a16="http://schemas.microsoft.com/office/drawing/2014/main" id="{BF2601AE-73C6-FFDD-2171-08962902D75C}"/>
              </a:ext>
            </a:extLst>
          </p:cNvPr>
          <p:cNvSpPr txBox="1"/>
          <p:nvPr/>
        </p:nvSpPr>
        <p:spPr>
          <a:xfrm>
            <a:off x="3228975" y="2926989"/>
            <a:ext cx="457200" cy="369332"/>
          </a:xfrm>
          <a:prstGeom prst="rect">
            <a:avLst/>
          </a:prstGeom>
          <a:noFill/>
        </p:spPr>
        <p:txBody>
          <a:bodyPr wrap="square" rtlCol="0">
            <a:spAutoFit/>
          </a:bodyPr>
          <a:lstStyle/>
          <a:p>
            <a:r>
              <a:rPr lang="en-US" b="1" dirty="0"/>
              <a:t>4</a:t>
            </a:r>
          </a:p>
        </p:txBody>
      </p:sp>
      <p:sp>
        <p:nvSpPr>
          <p:cNvPr id="49" name="TextBox 48">
            <a:extLst>
              <a:ext uri="{FF2B5EF4-FFF2-40B4-BE49-F238E27FC236}">
                <a16:creationId xmlns:a16="http://schemas.microsoft.com/office/drawing/2014/main" id="{608617BD-FA7E-3B09-F8F5-BAA5FD19BAE8}"/>
              </a:ext>
            </a:extLst>
          </p:cNvPr>
          <p:cNvSpPr txBox="1"/>
          <p:nvPr/>
        </p:nvSpPr>
        <p:spPr>
          <a:xfrm>
            <a:off x="1038225" y="352425"/>
            <a:ext cx="483654" cy="369332"/>
          </a:xfrm>
          <a:prstGeom prst="rect">
            <a:avLst/>
          </a:prstGeom>
          <a:noFill/>
        </p:spPr>
        <p:txBody>
          <a:bodyPr wrap="square" rtlCol="0">
            <a:spAutoFit/>
          </a:bodyPr>
          <a:lstStyle/>
          <a:p>
            <a:r>
              <a:rPr lang="en-US" b="1" dirty="0">
                <a:highlight>
                  <a:srgbClr val="00FF00"/>
                </a:highlight>
              </a:rPr>
              <a:t>5</a:t>
            </a:r>
          </a:p>
        </p:txBody>
      </p:sp>
    </p:spTree>
    <p:extLst>
      <p:ext uri="{BB962C8B-B14F-4D97-AF65-F5344CB8AC3E}">
        <p14:creationId xmlns:p14="http://schemas.microsoft.com/office/powerpoint/2010/main" val="153238530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mediacall" presetSubtype="0" fill="hold" nodeType="clickEffect">
                                  <p:stCondLst>
                                    <p:cond delay="0"/>
                                  </p:stCondLst>
                                  <p:childTnLst>
                                    <p:cmd type="call" cmd="playFrom(0.0)">
                                      <p:cBhvr>
                                        <p:cTn id="6" dur="8934" fill="hold"/>
                                        <p:tgtEl>
                                          <p:spTgt spid="25"/>
                                        </p:tgtEl>
                                      </p:cBhvr>
                                    </p:cmd>
                                  </p:childTnLst>
                                </p:cTn>
                              </p:par>
                            </p:childTnLst>
                          </p:cTn>
                        </p:par>
                      </p:childTnLst>
                    </p:cTn>
                  </p:par>
                </p:childTnLst>
              </p:cTn>
              <p:prevCondLst>
                <p:cond evt="onPrev" delay="0">
                  <p:tgtEl>
                    <p:sldTgt/>
                  </p:tgtEl>
                </p:cond>
              </p:prevCondLst>
              <p:nextCondLst>
                <p:cond evt="onNext" delay="0">
                  <p:tgtEl>
                    <p:sldTgt/>
                  </p:tgtEl>
                </p:cond>
              </p:nextCondLst>
            </p:seq>
            <p:video>
              <p:cMediaNode vol="80000">
                <p:cTn id="7" fill="hold" display="0">
                  <p:stCondLst>
                    <p:cond delay="indefinite"/>
                  </p:stCondLst>
                </p:cTn>
                <p:tgtEl>
                  <p:spTgt spid="25"/>
                </p:tgtEl>
              </p:cMediaNode>
            </p:video>
            <p:seq concurrent="1" nextAc="seek">
              <p:cTn id="8" restart="whenNotActive" fill="hold" evtFilter="cancelBubble" nodeType="interactiveSeq">
                <p:stCondLst>
                  <p:cond evt="onClick" delay="0">
                    <p:tgtEl>
                      <p:spTgt spid="25"/>
                    </p:tgtEl>
                  </p:cond>
                </p:stCondLst>
                <p:endSync evt="end" delay="0">
                  <p:rtn val="all"/>
                </p:endSync>
                <p:childTnLst>
                  <p:par>
                    <p:cTn id="9" fill="hold">
                      <p:stCondLst>
                        <p:cond delay="0"/>
                      </p:stCondLst>
                      <p:childTnLst>
                        <p:par>
                          <p:cTn id="10" fill="hold">
                            <p:stCondLst>
                              <p:cond delay="0"/>
                            </p:stCondLst>
                            <p:childTnLst>
                              <p:par>
                                <p:cTn id="11" presetID="2" presetClass="mediacall" presetSubtype="0" fill="hold" nodeType="clickEffect">
                                  <p:stCondLst>
                                    <p:cond delay="0"/>
                                  </p:stCondLst>
                                  <p:childTnLst>
                                    <p:cmd type="call" cmd="togglePause">
                                      <p:cBhvr>
                                        <p:cTn id="12" dur="1" fill="hold"/>
                                        <p:tgtEl>
                                          <p:spTgt spid="25"/>
                                        </p:tgtEl>
                                      </p:cBhvr>
                                    </p:cmd>
                                  </p:childTnLst>
                                </p:cTn>
                              </p:par>
                            </p:childTnLst>
                          </p:cTn>
                        </p:par>
                      </p:childTnLst>
                    </p:cTn>
                  </p:par>
                </p:childTnLst>
              </p:cTn>
              <p:nextCondLst>
                <p:cond evt="onClick" delay="0">
                  <p:tgtEl>
                    <p:spTgt spid="25"/>
                  </p:tgtEl>
                </p:cond>
              </p:nextCondLst>
            </p:seq>
          </p:childTnLst>
        </p:cTn>
      </p:par>
    </p:tnLst>
  </p:timing>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C6A53D2B-FEB8-A5B3-E54C-DDBA3CBC942A}"/>
              </a:ext>
            </a:extLst>
          </p:cNvPr>
          <p:cNvPicPr>
            <a:picLocks noChangeAspect="1"/>
          </p:cNvPicPr>
          <p:nvPr/>
        </p:nvPicPr>
        <p:blipFill>
          <a:blip r:embed="rId4"/>
          <a:stretch>
            <a:fillRect/>
          </a:stretch>
        </p:blipFill>
        <p:spPr>
          <a:xfrm>
            <a:off x="265994" y="320505"/>
            <a:ext cx="5068007" cy="5172797"/>
          </a:xfrm>
          <a:prstGeom prst="rect">
            <a:avLst/>
          </a:prstGeom>
        </p:spPr>
      </p:pic>
      <p:sp>
        <p:nvSpPr>
          <p:cNvPr id="6" name="TextBox 5">
            <a:extLst>
              <a:ext uri="{FF2B5EF4-FFF2-40B4-BE49-F238E27FC236}">
                <a16:creationId xmlns:a16="http://schemas.microsoft.com/office/drawing/2014/main" id="{637D5190-BEAE-55CF-B136-4594F33E0CC7}"/>
              </a:ext>
            </a:extLst>
          </p:cNvPr>
          <p:cNvSpPr txBox="1"/>
          <p:nvPr/>
        </p:nvSpPr>
        <p:spPr>
          <a:xfrm>
            <a:off x="206922" y="5631665"/>
            <a:ext cx="5666942" cy="1200329"/>
          </a:xfrm>
          <a:prstGeom prst="rect">
            <a:avLst/>
          </a:prstGeom>
          <a:noFill/>
        </p:spPr>
        <p:txBody>
          <a:bodyPr wrap="square" numCol="3">
            <a:spAutoFit/>
          </a:bodyPr>
          <a:lstStyle/>
          <a:p>
            <a:r>
              <a:rPr lang="en-US" sz="2400" dirty="0"/>
              <a:t>Kor: </a:t>
            </a:r>
            <a:r>
              <a:rPr lang="en-US" sz="2400" b="1" dirty="0" err="1"/>
              <a:t>bul</a:t>
            </a:r>
            <a:r>
              <a:rPr lang="en-US" sz="2400" b="1" dirty="0"/>
              <a:t>/bur</a:t>
            </a:r>
          </a:p>
          <a:p>
            <a:r>
              <a:rPr lang="en-US" sz="2400" dirty="0"/>
              <a:t>Jap: </a:t>
            </a:r>
            <a:r>
              <a:rPr lang="en-US" sz="2400" b="1" dirty="0" err="1"/>
              <a:t>butsu</a:t>
            </a:r>
            <a:endParaRPr lang="en-US" sz="2400" b="1" dirty="0"/>
          </a:p>
          <a:p>
            <a:endParaRPr lang="en-US" sz="2400" dirty="0"/>
          </a:p>
          <a:p>
            <a:r>
              <a:rPr lang="en-US" sz="2400" dirty="0"/>
              <a:t>Viet: </a:t>
            </a:r>
            <a:r>
              <a:rPr lang="en-US" sz="2400" b="1" dirty="0" err="1">
                <a:latin typeface="Aptos" panose="020B0004020202020204" pitchFamily="34" charset="0"/>
              </a:rPr>
              <a:t>phật</a:t>
            </a:r>
            <a:r>
              <a:rPr lang="vi-VN" sz="2400" b="1" dirty="0">
                <a:latin typeface="Aptos" panose="020B0004020202020204" pitchFamily="34" charset="0"/>
              </a:rPr>
              <a:t>  </a:t>
            </a:r>
            <a:endParaRPr lang="en-US" sz="2400" b="1" dirty="0">
              <a:latin typeface="Aptos" panose="020B0004020202020204" pitchFamily="34" charset="0"/>
            </a:endParaRPr>
          </a:p>
          <a:p>
            <a:r>
              <a:rPr lang="en-US" sz="2400" dirty="0"/>
              <a:t>Man: </a:t>
            </a:r>
            <a:r>
              <a:rPr lang="en-US" sz="2400" b="1" dirty="0" err="1"/>
              <a:t>fú</a:t>
            </a:r>
            <a:endParaRPr lang="en-US" sz="2400" b="1" dirty="0"/>
          </a:p>
          <a:p>
            <a:r>
              <a:rPr kumimoji="0" lang="zh-TW" altLang="en-US" sz="24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    </a:t>
            </a:r>
            <a:r>
              <a:rPr lang="en-US" altLang="zh-TW" sz="2400" b="1" dirty="0">
                <a:solidFill>
                  <a:prstClr val="black"/>
                </a:solidFill>
                <a:latin typeface="DengXian" panose="02010600030101010101" pitchFamily="2" charset="-122"/>
                <a:ea typeface="DengXian" panose="02010600030101010101" pitchFamily="2" charset="-122"/>
              </a:rPr>
              <a:t>  </a:t>
            </a:r>
          </a:p>
          <a:p>
            <a:r>
              <a:rPr kumimoji="0" lang="zh-TW" altLang="en-US" sz="24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       佛</a:t>
            </a:r>
            <a:endParaRPr kumimoji="0" lang="en-US" altLang="zh-TW" sz="24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endParaRPr>
          </a:p>
          <a:p>
            <a:r>
              <a:rPr lang="en-US" altLang="zh-TW" sz="2400" b="1" dirty="0">
                <a:solidFill>
                  <a:prstClr val="black"/>
                </a:solidFill>
                <a:latin typeface="DengXian" panose="02010600030101010101" pitchFamily="2" charset="-122"/>
                <a:ea typeface="DengXian" panose="02010600030101010101" pitchFamily="2" charset="-122"/>
              </a:rPr>
              <a:t>  Buddha</a:t>
            </a:r>
            <a:endParaRPr kumimoji="0" lang="en-US" altLang="zh-TW" sz="24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endParaRPr>
          </a:p>
        </p:txBody>
      </p:sp>
      <p:sp>
        <p:nvSpPr>
          <p:cNvPr id="7" name="TextBox 6">
            <a:extLst>
              <a:ext uri="{FF2B5EF4-FFF2-40B4-BE49-F238E27FC236}">
                <a16:creationId xmlns:a16="http://schemas.microsoft.com/office/drawing/2014/main" id="{AD0A818D-2AD0-AD68-C08F-6119724C2CF6}"/>
              </a:ext>
            </a:extLst>
          </p:cNvPr>
          <p:cNvSpPr txBox="1"/>
          <p:nvPr/>
        </p:nvSpPr>
        <p:spPr>
          <a:xfrm>
            <a:off x="6858000" y="147394"/>
            <a:ext cx="4193615" cy="369332"/>
          </a:xfrm>
          <a:prstGeom prst="rect">
            <a:avLst/>
          </a:prstGeom>
          <a:noFill/>
        </p:spPr>
        <p:txBody>
          <a:bodyPr wrap="square" rtlCol="0">
            <a:spAutoFit/>
          </a:bodyPr>
          <a:lstStyle/>
          <a:p>
            <a:r>
              <a:rPr lang="zh-TW" altLang="en-US" b="1" dirty="0">
                <a:latin typeface="DengXian" panose="02010600030101010101" pitchFamily="2" charset="-122"/>
                <a:ea typeface="DengXian" panose="02010600030101010101" pitchFamily="2" charset="-122"/>
              </a:rPr>
              <a:t>	 三 世 諸 </a:t>
            </a:r>
            <a:r>
              <a:rPr lang="zh-TW" altLang="en-US" b="1" dirty="0">
                <a:highlight>
                  <a:srgbClr val="00FFFF"/>
                </a:highlight>
                <a:latin typeface="DengXian" panose="02010600030101010101" pitchFamily="2" charset="-122"/>
                <a:ea typeface="DengXian" panose="02010600030101010101" pitchFamily="2" charset="-122"/>
              </a:rPr>
              <a:t>佛</a:t>
            </a:r>
            <a:r>
              <a:rPr lang="zh-TW" altLang="en-US" b="1" dirty="0">
                <a:latin typeface="DengXian" panose="02010600030101010101" pitchFamily="2" charset="-122"/>
                <a:ea typeface="DengXian" panose="02010600030101010101" pitchFamily="2" charset="-122"/>
              </a:rPr>
              <a:t> 依 般 若        </a:t>
            </a:r>
            <a:r>
              <a:rPr lang="en-US" altLang="zh-TW" b="1" dirty="0">
                <a:solidFill>
                  <a:srgbClr val="FF0000"/>
                </a:solidFill>
                <a:latin typeface="DengXian" panose="02010600030101010101" pitchFamily="2" charset="-122"/>
                <a:ea typeface="DengXian" panose="02010600030101010101" pitchFamily="2" charset="-122"/>
              </a:rPr>
              <a:t>21</a:t>
            </a:r>
            <a:endParaRPr lang="en-US" b="1" dirty="0">
              <a:solidFill>
                <a:srgbClr val="FF0000"/>
              </a:solidFill>
              <a:ea typeface="DengXian" panose="02010600030101010101" pitchFamily="2" charset="-122"/>
            </a:endParaRPr>
          </a:p>
        </p:txBody>
      </p:sp>
      <p:sp>
        <p:nvSpPr>
          <p:cNvPr id="8" name="Rectangle 7">
            <a:extLst>
              <a:ext uri="{FF2B5EF4-FFF2-40B4-BE49-F238E27FC236}">
                <a16:creationId xmlns:a16="http://schemas.microsoft.com/office/drawing/2014/main" id="{AC309618-4BC1-31E2-A468-0C2FFDE15EF0}"/>
              </a:ext>
            </a:extLst>
          </p:cNvPr>
          <p:cNvSpPr/>
          <p:nvPr/>
        </p:nvSpPr>
        <p:spPr>
          <a:xfrm>
            <a:off x="7407348" y="135839"/>
            <a:ext cx="4054549" cy="369332"/>
          </a:xfrm>
          <a:prstGeom prst="rect">
            <a:avLst/>
          </a:prstGeom>
          <a:no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a:extLst>
              <a:ext uri="{FF2B5EF4-FFF2-40B4-BE49-F238E27FC236}">
                <a16:creationId xmlns:a16="http://schemas.microsoft.com/office/drawing/2014/main" id="{0D1C1E28-A42F-24D1-F29A-D37C7C919EB2}"/>
              </a:ext>
            </a:extLst>
          </p:cNvPr>
          <p:cNvSpPr/>
          <p:nvPr/>
        </p:nvSpPr>
        <p:spPr>
          <a:xfrm>
            <a:off x="103038" y="5631665"/>
            <a:ext cx="5666942" cy="853441"/>
          </a:xfrm>
          <a:prstGeom prst="rect">
            <a:avLst/>
          </a:prstGeom>
          <a:noFill/>
          <a:ln w="5715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Oval 9">
            <a:extLst>
              <a:ext uri="{FF2B5EF4-FFF2-40B4-BE49-F238E27FC236}">
                <a16:creationId xmlns:a16="http://schemas.microsoft.com/office/drawing/2014/main" id="{B457B3E3-1CCB-20B6-AEB9-8EBF00673FC1}"/>
              </a:ext>
            </a:extLst>
          </p:cNvPr>
          <p:cNvSpPr/>
          <p:nvPr/>
        </p:nvSpPr>
        <p:spPr>
          <a:xfrm>
            <a:off x="5488052" y="562791"/>
            <a:ext cx="771625" cy="771625"/>
          </a:xfrm>
          <a:prstGeom prst="ellipse">
            <a:avLst/>
          </a:prstGeom>
          <a:solidFill>
            <a:srgbClr val="FFFF00"/>
          </a:solidFill>
          <a:ln w="38100">
            <a:solidFill>
              <a:srgbClr val="7030A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extBox 10">
            <a:extLst>
              <a:ext uri="{FF2B5EF4-FFF2-40B4-BE49-F238E27FC236}">
                <a16:creationId xmlns:a16="http://schemas.microsoft.com/office/drawing/2014/main" id="{7D99C833-0934-19AD-A8C6-87C508030BAF}"/>
              </a:ext>
            </a:extLst>
          </p:cNvPr>
          <p:cNvSpPr txBox="1"/>
          <p:nvPr/>
        </p:nvSpPr>
        <p:spPr>
          <a:xfrm>
            <a:off x="5594354" y="686994"/>
            <a:ext cx="601347" cy="523220"/>
          </a:xfrm>
          <a:prstGeom prst="rect">
            <a:avLst/>
          </a:prstGeom>
          <a:noFill/>
        </p:spPr>
        <p:txBody>
          <a:bodyPr wrap="square" rtlCol="0">
            <a:spAutoFit/>
          </a:bodyPr>
          <a:lstStyle/>
          <a:p>
            <a:r>
              <a:rPr lang="en-US" sz="2800" b="1" dirty="0"/>
              <a:t>98</a:t>
            </a:r>
          </a:p>
        </p:txBody>
      </p:sp>
      <p:sp>
        <p:nvSpPr>
          <p:cNvPr id="12" name="TextBox 11">
            <a:extLst>
              <a:ext uri="{FF2B5EF4-FFF2-40B4-BE49-F238E27FC236}">
                <a16:creationId xmlns:a16="http://schemas.microsoft.com/office/drawing/2014/main" id="{09B1557A-1C1F-42DF-6FFB-44EFFD2DB18A}"/>
              </a:ext>
            </a:extLst>
          </p:cNvPr>
          <p:cNvSpPr txBox="1"/>
          <p:nvPr/>
        </p:nvSpPr>
        <p:spPr>
          <a:xfrm>
            <a:off x="5980900" y="5573826"/>
            <a:ext cx="6211100" cy="1396551"/>
          </a:xfrm>
          <a:prstGeom prst="rect">
            <a:avLst/>
          </a:prstGeom>
          <a:noFill/>
        </p:spPr>
        <p:txBody>
          <a:bodyPr wrap="square" numCol="3">
            <a:spAutoFit/>
          </a:bodyPr>
          <a:lstStyle/>
          <a:p>
            <a:r>
              <a:rPr lang="en-US" altLang="ja-JP" sz="1400" dirty="0">
                <a:ea typeface="DengXian" panose="02010600030101010101" pitchFamily="2" charset="-122"/>
              </a:rPr>
              <a:t>• </a:t>
            </a:r>
            <a:r>
              <a:rPr lang="en-US" altLang="zh-TW" sz="1400" dirty="0"/>
              <a:t>Hanja: </a:t>
            </a:r>
            <a:r>
              <a:rPr lang="zh-TW" altLang="en-US" sz="1400" b="1" dirty="0">
                <a:ea typeface="DengXian" panose="02010600030101010101" pitchFamily="2" charset="-122"/>
              </a:rPr>
              <a:t> </a:t>
            </a:r>
            <a:r>
              <a:rPr lang="zh-TW" altLang="en-US" sz="1400" dirty="0">
                <a:ea typeface="DengXian" panose="02010600030101010101" pitchFamily="2" charset="-122"/>
              </a:rPr>
              <a:t>佛       </a:t>
            </a:r>
            <a:endParaRPr lang="en-US" altLang="zh-TW" sz="1400" dirty="0">
              <a:ea typeface="DengXian" panose="02010600030101010101" pitchFamily="2" charset="-122"/>
            </a:endParaRPr>
          </a:p>
          <a:p>
            <a:r>
              <a:rPr lang="en-US" altLang="zh-TW" sz="1400" dirty="0">
                <a:ea typeface="DengXian" panose="02010600030101010101" pitchFamily="2" charset="-122"/>
              </a:rPr>
              <a:t>• pinyin: </a:t>
            </a:r>
            <a:r>
              <a:rPr lang="en-US" altLang="zh-TW" sz="1400" dirty="0" err="1">
                <a:ea typeface="DengXian" panose="02010600030101010101" pitchFamily="2" charset="-122"/>
              </a:rPr>
              <a:t>fú</a:t>
            </a:r>
            <a:endParaRPr lang="en-US" altLang="zh-TW" sz="1400" dirty="0">
              <a:ea typeface="DengXian" panose="02010600030101010101" pitchFamily="2" charset="-122"/>
            </a:endParaRPr>
          </a:p>
          <a:p>
            <a:r>
              <a:rPr lang="en-US" altLang="zh-TW" sz="1400" dirty="0">
                <a:ea typeface="DengXian" panose="02010600030101010101" pitchFamily="2" charset="-122"/>
              </a:rPr>
              <a:t>• Korean: </a:t>
            </a:r>
            <a:r>
              <a:rPr lang="en-US" altLang="zh-TW" sz="1400" dirty="0" err="1">
                <a:ea typeface="DengXian" panose="02010600030101010101" pitchFamily="2" charset="-122"/>
              </a:rPr>
              <a:t>bul</a:t>
            </a:r>
            <a:r>
              <a:rPr lang="en-US" altLang="zh-TW" sz="1400" dirty="0">
                <a:ea typeface="DengXian" panose="02010600030101010101" pitchFamily="2" charset="-122"/>
              </a:rPr>
              <a:t> (</a:t>
            </a:r>
            <a:r>
              <a:rPr lang="ko-KR" altLang="en-US" sz="1400" dirty="0">
                <a:ea typeface="DengXian" panose="02010600030101010101" pitchFamily="2" charset="-122"/>
              </a:rPr>
              <a:t>불</a:t>
            </a:r>
            <a:r>
              <a:rPr lang="en-US" altLang="ko-KR" sz="1400" dirty="0">
                <a:ea typeface="DengXian" panose="02010600030101010101" pitchFamily="2" charset="-122"/>
              </a:rPr>
              <a:t>)  [</a:t>
            </a:r>
            <a:r>
              <a:rPr lang="en-US" altLang="zh-TW" sz="1400" dirty="0">
                <a:ea typeface="DengXian" panose="02010600030101010101" pitchFamily="2" charset="-122"/>
              </a:rPr>
              <a:t>bur]       • strokes: 7      </a:t>
            </a:r>
          </a:p>
          <a:p>
            <a:r>
              <a:rPr lang="en-US" altLang="zh-TW" sz="1400" dirty="0">
                <a:ea typeface="DengXian" panose="02010600030101010101" pitchFamily="2" charset="-122"/>
              </a:rPr>
              <a:t>• radical: 9+5 (</a:t>
            </a:r>
            <a:r>
              <a:rPr lang="zh-TW" altLang="en-US" sz="1400" dirty="0">
                <a:ea typeface="DengXian" panose="02010600030101010101" pitchFamily="2" charset="-122"/>
              </a:rPr>
              <a:t>𠂉</a:t>
            </a:r>
            <a:r>
              <a:rPr lang="en-US" altLang="zh-TW" sz="1400" dirty="0">
                <a:ea typeface="DengXian" panose="02010600030101010101" pitchFamily="2" charset="-122"/>
              </a:rPr>
              <a:t>, </a:t>
            </a:r>
            <a:r>
              <a:rPr lang="zh-TW" altLang="en-US" sz="1400" dirty="0">
                <a:ea typeface="DengXian" panose="02010600030101010101" pitchFamily="2" charset="-122"/>
              </a:rPr>
              <a:t>人</a:t>
            </a:r>
            <a:r>
              <a:rPr lang="en-US" altLang="zh-TW" sz="1400" dirty="0">
                <a:ea typeface="DengXian" panose="02010600030101010101" pitchFamily="2" charset="-122"/>
              </a:rPr>
              <a:t>, </a:t>
            </a:r>
            <a:r>
              <a:rPr lang="zh-TW" altLang="en-US" sz="1400" dirty="0">
                <a:ea typeface="DengXian" panose="02010600030101010101" pitchFamily="2" charset="-122"/>
              </a:rPr>
              <a:t>亻</a:t>
            </a:r>
            <a:r>
              <a:rPr lang="en-US" altLang="zh-TW" sz="1400" dirty="0">
                <a:ea typeface="DengXian" panose="02010600030101010101" pitchFamily="2" charset="-122"/>
              </a:rPr>
              <a:t>)</a:t>
            </a:r>
          </a:p>
          <a:p>
            <a:endParaRPr lang="en-US" altLang="zh-TW" sz="1400" dirty="0">
              <a:ea typeface="DengXian" panose="02010600030101010101" pitchFamily="2" charset="-122"/>
            </a:endParaRPr>
          </a:p>
          <a:p>
            <a:r>
              <a:rPr lang="en-US" altLang="zh-TW" sz="1400" dirty="0">
                <a:ea typeface="DengXian" panose="02010600030101010101" pitchFamily="2" charset="-122"/>
              </a:rPr>
              <a:t>• Japanese: </a:t>
            </a:r>
            <a:r>
              <a:rPr lang="en-US" altLang="zh-TW" sz="1400" dirty="0" err="1">
                <a:ea typeface="DengXian" panose="02010600030101010101" pitchFamily="2" charset="-122"/>
              </a:rPr>
              <a:t>butsu</a:t>
            </a:r>
            <a:r>
              <a:rPr lang="en-US" altLang="zh-TW" sz="1400" dirty="0">
                <a:ea typeface="DengXian" panose="02010600030101010101" pitchFamily="2" charset="-122"/>
              </a:rPr>
              <a:t>, </a:t>
            </a:r>
            <a:r>
              <a:rPr lang="ja-JP" altLang="en-US" sz="1400" dirty="0">
                <a:ea typeface="DengXian" panose="02010600030101010101" pitchFamily="2" charset="-122"/>
              </a:rPr>
              <a:t>ぶつ     </a:t>
            </a:r>
            <a:r>
              <a:rPr lang="en-US" altLang="ja-JP" sz="1400" dirty="0">
                <a:ea typeface="DengXian" panose="02010600030101010101" pitchFamily="2" charset="-122"/>
              </a:rPr>
              <a:t>• </a:t>
            </a:r>
            <a:r>
              <a:rPr lang="en-US" altLang="zh-TW" sz="1400" dirty="0">
                <a:ea typeface="DengXian" panose="02010600030101010101" pitchFamily="2" charset="-122"/>
              </a:rPr>
              <a:t>JLPT: NX     Heart # : 98</a:t>
            </a:r>
          </a:p>
          <a:p>
            <a:r>
              <a:rPr lang="en-US" altLang="zh-TW" sz="1400" dirty="0">
                <a:ea typeface="DengXian" panose="02010600030101010101" pitchFamily="2" charset="-122"/>
              </a:rPr>
              <a:t>• meaning: buddha</a:t>
            </a:r>
          </a:p>
          <a:p>
            <a:r>
              <a:rPr lang="en-US" altLang="zh-TW" sz="1400" dirty="0">
                <a:ea typeface="DengXian" panose="02010600030101010101" pitchFamily="2" charset="-122"/>
              </a:rPr>
              <a:t>• 11 locations: Thousand, </a:t>
            </a:r>
            <a:r>
              <a:rPr lang="en-US" altLang="zh-TW" sz="1400" dirty="0" err="1">
                <a:ea typeface="DengXian" panose="02010600030101010101" pitchFamily="2" charset="-122"/>
              </a:rPr>
              <a:t>Yebul</a:t>
            </a:r>
            <a:r>
              <a:rPr lang="en-US" altLang="zh-TW" sz="1400" dirty="0">
                <a:ea typeface="DengXian" panose="02010600030101010101" pitchFamily="2" charset="-122"/>
              </a:rPr>
              <a:t>, </a:t>
            </a:r>
            <a:r>
              <a:rPr lang="en-US" altLang="zh-TW" sz="1400" dirty="0" err="1">
                <a:ea typeface="DengXian" panose="02010600030101010101" pitchFamily="2" charset="-122"/>
              </a:rPr>
              <a:t>Kanzeon</a:t>
            </a:r>
            <a:r>
              <a:rPr lang="en-US" altLang="zh-TW" sz="1400" dirty="0">
                <a:ea typeface="DengXian" panose="02010600030101010101" pitchFamily="2" charset="-122"/>
              </a:rPr>
              <a:t>, </a:t>
            </a:r>
            <a:r>
              <a:rPr lang="en-US" altLang="zh-TW" sz="1400" dirty="0" err="1">
                <a:ea typeface="DengXian" panose="02010600030101010101" pitchFamily="2" charset="-122"/>
              </a:rPr>
              <a:t>FourVows</a:t>
            </a:r>
            <a:r>
              <a:rPr lang="en-US" altLang="zh-TW" sz="1400" dirty="0">
                <a:ea typeface="DengXian" panose="02010600030101010101" pitchFamily="2" charset="-122"/>
              </a:rPr>
              <a:t>, </a:t>
            </a:r>
          </a:p>
          <a:p>
            <a:endParaRPr lang="en-US" altLang="zh-TW" sz="1400" dirty="0">
              <a:ea typeface="DengXian" panose="02010600030101010101" pitchFamily="2" charset="-122"/>
            </a:endParaRPr>
          </a:p>
          <a:p>
            <a:r>
              <a:rPr lang="en-US" altLang="zh-TW" sz="1400" dirty="0" err="1">
                <a:ea typeface="DengXian" panose="02010600030101010101" pitchFamily="2" charset="-122"/>
              </a:rPr>
              <a:t>Kwanseum</a:t>
            </a:r>
            <a:r>
              <a:rPr lang="en-US" altLang="zh-TW" sz="1400" dirty="0">
                <a:ea typeface="DengXian" panose="02010600030101010101" pitchFamily="2" charset="-122"/>
              </a:rPr>
              <a:t>, </a:t>
            </a:r>
            <a:r>
              <a:rPr lang="en-US" altLang="zh-TW" sz="1400" dirty="0" err="1">
                <a:ea typeface="DengXian" panose="02010600030101010101" pitchFamily="2" charset="-122"/>
              </a:rPr>
              <a:t>Jijang</a:t>
            </a:r>
            <a:r>
              <a:rPr lang="en-US" altLang="zh-TW" sz="1400" dirty="0">
                <a:ea typeface="DengXian" panose="02010600030101010101" pitchFamily="2" charset="-122"/>
              </a:rPr>
              <a:t>, </a:t>
            </a:r>
            <a:r>
              <a:rPr lang="en-US" altLang="zh-TW" sz="1400" dirty="0" err="1">
                <a:ea typeface="DengXian" panose="02010600030101010101" pitchFamily="2" charset="-122"/>
              </a:rPr>
              <a:t>Uisang</a:t>
            </a:r>
            <a:r>
              <a:rPr lang="en-US" altLang="zh-TW" sz="1400" dirty="0">
                <a:ea typeface="DengXian" panose="02010600030101010101" pitchFamily="2" charset="-122"/>
              </a:rPr>
              <a:t>, Maitreya, </a:t>
            </a:r>
            <a:r>
              <a:rPr lang="en-US" altLang="zh-TW" sz="1400" dirty="0" err="1">
                <a:ea typeface="DengXian" panose="02010600030101010101" pitchFamily="2" charset="-122"/>
              </a:rPr>
              <a:t>XuanZang</a:t>
            </a:r>
            <a:r>
              <a:rPr lang="en-US" altLang="zh-TW" sz="1400" dirty="0">
                <a:ea typeface="DengXian" panose="02010600030101010101" pitchFamily="2" charset="-122"/>
              </a:rPr>
              <a:t> Morning Bell</a:t>
            </a:r>
          </a:p>
          <a:p>
            <a:r>
              <a:rPr lang="en-US" altLang="zh-TW" sz="1400" dirty="0">
                <a:ea typeface="DengXian" panose="02010600030101010101" pitchFamily="2" charset="-122"/>
              </a:rPr>
              <a:t>• comp: </a:t>
            </a:r>
            <a:r>
              <a:rPr lang="zh-TW" altLang="en-US" sz="1400" dirty="0">
                <a:ea typeface="DengXian" panose="02010600030101010101" pitchFamily="2" charset="-122"/>
              </a:rPr>
              <a:t>亻 </a:t>
            </a:r>
            <a:r>
              <a:rPr lang="en-US" altLang="zh-TW" sz="1400" dirty="0">
                <a:ea typeface="DengXian" panose="02010600030101010101" pitchFamily="2" charset="-122"/>
              </a:rPr>
              <a:t>+ </a:t>
            </a:r>
            <a:r>
              <a:rPr lang="zh-TW" altLang="en-US" sz="1400" dirty="0">
                <a:ea typeface="DengXian" panose="02010600030101010101" pitchFamily="2" charset="-122"/>
              </a:rPr>
              <a:t>弗</a:t>
            </a:r>
            <a:endParaRPr lang="en-US" altLang="zh-TW" sz="1400" dirty="0">
              <a:ea typeface="DengXian" panose="02010600030101010101" pitchFamily="2" charset="-122"/>
            </a:endParaRPr>
          </a:p>
          <a:p>
            <a:r>
              <a:rPr lang="en-US" altLang="zh-TW" sz="1400" dirty="0">
                <a:ea typeface="DengXian" panose="02010600030101010101" pitchFamily="2" charset="-122"/>
              </a:rPr>
              <a:t>• sub: </a:t>
            </a:r>
            <a:r>
              <a:rPr lang="zh-TW" altLang="en-US" sz="1400" dirty="0">
                <a:ea typeface="DengXian" panose="02010600030101010101" pitchFamily="2" charset="-122"/>
              </a:rPr>
              <a:t>丿丨弓</a:t>
            </a:r>
            <a:r>
              <a:rPr lang="ja-JP" altLang="en-US" sz="1400" dirty="0">
                <a:ea typeface="DengXian" panose="02010600030101010101" pitchFamily="2" charset="-122"/>
              </a:rPr>
              <a:t>コ㇉</a:t>
            </a:r>
            <a:endParaRPr lang="en-US" altLang="zh-TW" sz="1400" dirty="0">
              <a:ea typeface="DengXian" panose="02010600030101010101" pitchFamily="2" charset="-122"/>
            </a:endParaRPr>
          </a:p>
          <a:p>
            <a:endParaRPr lang="en-US" sz="1400" dirty="0">
              <a:ea typeface="DengXian" panose="02010600030101010101" pitchFamily="2" charset="-122"/>
            </a:endParaRPr>
          </a:p>
        </p:txBody>
      </p:sp>
      <p:sp>
        <p:nvSpPr>
          <p:cNvPr id="13" name="Rectangle 12">
            <a:extLst>
              <a:ext uri="{FF2B5EF4-FFF2-40B4-BE49-F238E27FC236}">
                <a16:creationId xmlns:a16="http://schemas.microsoft.com/office/drawing/2014/main" id="{9CDA2210-3A45-C000-F939-55C3F18BBFDB}"/>
              </a:ext>
            </a:extLst>
          </p:cNvPr>
          <p:cNvSpPr/>
          <p:nvPr/>
        </p:nvSpPr>
        <p:spPr>
          <a:xfrm>
            <a:off x="5980901" y="5573826"/>
            <a:ext cx="6108062" cy="1220513"/>
          </a:xfrm>
          <a:prstGeom prst="rect">
            <a:avLst/>
          </a:prstGeom>
          <a:no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4" name="2024_11_15_190953">
            <a:hlinkClick r:id="" action="ppaction://media"/>
            <a:extLst>
              <a:ext uri="{FF2B5EF4-FFF2-40B4-BE49-F238E27FC236}">
                <a16:creationId xmlns:a16="http://schemas.microsoft.com/office/drawing/2014/main" id="{77745454-4445-86D2-C8C1-BA4699B3434D}"/>
              </a:ext>
            </a:extLst>
          </p:cNvPr>
          <p:cNvPicPr>
            <a:picLocks noChangeAspect="1"/>
          </p:cNvPicPr>
          <p:nvPr>
            <a:videoFile r:link="rId2"/>
            <p:extLst>
              <p:ext uri="{DAA4B4D4-6D71-4841-9C94-3DE7FCFB9230}">
                <p14:media xmlns:p14="http://schemas.microsoft.com/office/powerpoint/2010/main" r:embed="rId1"/>
              </p:ext>
            </p:extLst>
          </p:nvPr>
        </p:nvPicPr>
        <p:blipFill>
          <a:blip r:embed="rId5"/>
          <a:stretch>
            <a:fillRect/>
          </a:stretch>
        </p:blipFill>
        <p:spPr>
          <a:xfrm>
            <a:off x="6857999" y="562790"/>
            <a:ext cx="4988647" cy="4938257"/>
          </a:xfrm>
          <a:prstGeom prst="rect">
            <a:avLst/>
          </a:prstGeom>
        </p:spPr>
      </p:pic>
      <p:cxnSp>
        <p:nvCxnSpPr>
          <p:cNvPr id="16" name="Straight Arrow Connector 15">
            <a:extLst>
              <a:ext uri="{FF2B5EF4-FFF2-40B4-BE49-F238E27FC236}">
                <a16:creationId xmlns:a16="http://schemas.microsoft.com/office/drawing/2014/main" id="{09F4B08F-E8C3-0E19-1A7A-48BCD2180FDD}"/>
              </a:ext>
            </a:extLst>
          </p:cNvPr>
          <p:cNvCxnSpPr/>
          <p:nvPr/>
        </p:nvCxnSpPr>
        <p:spPr>
          <a:xfrm flipH="1">
            <a:off x="581025" y="847725"/>
            <a:ext cx="714375" cy="1971675"/>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18" name="Straight Arrow Connector 17">
            <a:extLst>
              <a:ext uri="{FF2B5EF4-FFF2-40B4-BE49-F238E27FC236}">
                <a16:creationId xmlns:a16="http://schemas.microsoft.com/office/drawing/2014/main" id="{66F3E947-02B6-F341-2068-83571456CEF9}"/>
              </a:ext>
            </a:extLst>
          </p:cNvPr>
          <p:cNvCxnSpPr/>
          <p:nvPr/>
        </p:nvCxnSpPr>
        <p:spPr>
          <a:xfrm>
            <a:off x="1028700" y="2200275"/>
            <a:ext cx="0" cy="2867025"/>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20" name="Straight Connector 19">
            <a:extLst>
              <a:ext uri="{FF2B5EF4-FFF2-40B4-BE49-F238E27FC236}">
                <a16:creationId xmlns:a16="http://schemas.microsoft.com/office/drawing/2014/main" id="{F03AAC82-304E-9FAE-1F77-FFDBC6A448A2}"/>
              </a:ext>
            </a:extLst>
          </p:cNvPr>
          <p:cNvCxnSpPr/>
          <p:nvPr/>
        </p:nvCxnSpPr>
        <p:spPr>
          <a:xfrm>
            <a:off x="1791407" y="1334416"/>
            <a:ext cx="2980618" cy="0"/>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22" name="Straight Arrow Connector 21">
            <a:extLst>
              <a:ext uri="{FF2B5EF4-FFF2-40B4-BE49-F238E27FC236}">
                <a16:creationId xmlns:a16="http://schemas.microsoft.com/office/drawing/2014/main" id="{D926A5E3-7670-2A08-CD83-D5F18D899466}"/>
              </a:ext>
            </a:extLst>
          </p:cNvPr>
          <p:cNvCxnSpPr/>
          <p:nvPr/>
        </p:nvCxnSpPr>
        <p:spPr>
          <a:xfrm>
            <a:off x="4762500" y="1334416"/>
            <a:ext cx="0" cy="1142084"/>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24" name="Straight Arrow Connector 23">
            <a:extLst>
              <a:ext uri="{FF2B5EF4-FFF2-40B4-BE49-F238E27FC236}">
                <a16:creationId xmlns:a16="http://schemas.microsoft.com/office/drawing/2014/main" id="{B3248D6F-9BFB-7469-8C31-9F94C5B83051}"/>
              </a:ext>
            </a:extLst>
          </p:cNvPr>
          <p:cNvCxnSpPr/>
          <p:nvPr/>
        </p:nvCxnSpPr>
        <p:spPr>
          <a:xfrm>
            <a:off x="1895475" y="2476500"/>
            <a:ext cx="2600326" cy="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26" name="Straight Connector 25">
            <a:extLst>
              <a:ext uri="{FF2B5EF4-FFF2-40B4-BE49-F238E27FC236}">
                <a16:creationId xmlns:a16="http://schemas.microsoft.com/office/drawing/2014/main" id="{13A26548-07DA-9013-E680-2FB55E38A235}"/>
              </a:ext>
            </a:extLst>
          </p:cNvPr>
          <p:cNvCxnSpPr>
            <a:cxnSpLocks/>
          </p:cNvCxnSpPr>
          <p:nvPr/>
        </p:nvCxnSpPr>
        <p:spPr>
          <a:xfrm flipH="1">
            <a:off x="1791407" y="2743200"/>
            <a:ext cx="71784" cy="752475"/>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32" name="Straight Connector 31">
            <a:extLst>
              <a:ext uri="{FF2B5EF4-FFF2-40B4-BE49-F238E27FC236}">
                <a16:creationId xmlns:a16="http://schemas.microsoft.com/office/drawing/2014/main" id="{46D6141B-DD85-4074-9224-9EBB8E08BDE4}"/>
              </a:ext>
            </a:extLst>
          </p:cNvPr>
          <p:cNvCxnSpPr>
            <a:cxnSpLocks/>
          </p:cNvCxnSpPr>
          <p:nvPr/>
        </p:nvCxnSpPr>
        <p:spPr>
          <a:xfrm>
            <a:off x="1791407" y="3495675"/>
            <a:ext cx="3123493" cy="0"/>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34" name="Straight Connector 33">
            <a:extLst>
              <a:ext uri="{FF2B5EF4-FFF2-40B4-BE49-F238E27FC236}">
                <a16:creationId xmlns:a16="http://schemas.microsoft.com/office/drawing/2014/main" id="{2042C1D5-43F9-2E51-5EB5-E00E23D45E74}"/>
              </a:ext>
            </a:extLst>
          </p:cNvPr>
          <p:cNvCxnSpPr>
            <a:cxnSpLocks/>
          </p:cNvCxnSpPr>
          <p:nvPr/>
        </p:nvCxnSpPr>
        <p:spPr>
          <a:xfrm>
            <a:off x="4914900" y="3495675"/>
            <a:ext cx="0" cy="1076325"/>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36" name="Straight Arrow Connector 35">
            <a:extLst>
              <a:ext uri="{FF2B5EF4-FFF2-40B4-BE49-F238E27FC236}">
                <a16:creationId xmlns:a16="http://schemas.microsoft.com/office/drawing/2014/main" id="{057D476B-0F9C-AB16-089C-AB0ECDF997BA}"/>
              </a:ext>
            </a:extLst>
          </p:cNvPr>
          <p:cNvCxnSpPr/>
          <p:nvPr/>
        </p:nvCxnSpPr>
        <p:spPr>
          <a:xfrm flipH="1">
            <a:off x="4410075" y="4562475"/>
            <a:ext cx="504825" cy="123825"/>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39" name="Straight Connector 38">
            <a:extLst>
              <a:ext uri="{FF2B5EF4-FFF2-40B4-BE49-F238E27FC236}">
                <a16:creationId xmlns:a16="http://schemas.microsoft.com/office/drawing/2014/main" id="{20BDF2FC-5320-F2CE-7FBA-AD59CE5322CF}"/>
              </a:ext>
            </a:extLst>
          </p:cNvPr>
          <p:cNvCxnSpPr/>
          <p:nvPr/>
        </p:nvCxnSpPr>
        <p:spPr>
          <a:xfrm>
            <a:off x="2799997" y="771525"/>
            <a:ext cx="0" cy="3200400"/>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41" name="Straight Connector 40">
            <a:extLst>
              <a:ext uri="{FF2B5EF4-FFF2-40B4-BE49-F238E27FC236}">
                <a16:creationId xmlns:a16="http://schemas.microsoft.com/office/drawing/2014/main" id="{B9E8B918-8B4E-3D0F-F75C-EA919D3F7543}"/>
              </a:ext>
            </a:extLst>
          </p:cNvPr>
          <p:cNvCxnSpPr/>
          <p:nvPr/>
        </p:nvCxnSpPr>
        <p:spPr>
          <a:xfrm flipH="1">
            <a:off x="2457450" y="3962400"/>
            <a:ext cx="342547" cy="600075"/>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43" name="Straight Arrow Connector 42">
            <a:extLst>
              <a:ext uri="{FF2B5EF4-FFF2-40B4-BE49-F238E27FC236}">
                <a16:creationId xmlns:a16="http://schemas.microsoft.com/office/drawing/2014/main" id="{80224752-8EA0-E931-62F8-9C90B4407723}"/>
              </a:ext>
            </a:extLst>
          </p:cNvPr>
          <p:cNvCxnSpPr>
            <a:cxnSpLocks/>
          </p:cNvCxnSpPr>
          <p:nvPr/>
        </p:nvCxnSpPr>
        <p:spPr>
          <a:xfrm flipH="1">
            <a:off x="1971675" y="4562475"/>
            <a:ext cx="485774" cy="423361"/>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47" name="Straight Arrow Connector 46">
            <a:extLst>
              <a:ext uri="{FF2B5EF4-FFF2-40B4-BE49-F238E27FC236}">
                <a16:creationId xmlns:a16="http://schemas.microsoft.com/office/drawing/2014/main" id="{B5CEF4BB-005A-8011-3AC1-607AAD19C6D9}"/>
              </a:ext>
            </a:extLst>
          </p:cNvPr>
          <p:cNvCxnSpPr/>
          <p:nvPr/>
        </p:nvCxnSpPr>
        <p:spPr>
          <a:xfrm>
            <a:off x="3819525" y="686994"/>
            <a:ext cx="0" cy="4380306"/>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sp>
        <p:nvSpPr>
          <p:cNvPr id="48" name="TextBox 47">
            <a:extLst>
              <a:ext uri="{FF2B5EF4-FFF2-40B4-BE49-F238E27FC236}">
                <a16:creationId xmlns:a16="http://schemas.microsoft.com/office/drawing/2014/main" id="{E4A60FB5-D7C1-6A07-A518-1309CD90AED9}"/>
              </a:ext>
            </a:extLst>
          </p:cNvPr>
          <p:cNvSpPr txBox="1"/>
          <p:nvPr/>
        </p:nvSpPr>
        <p:spPr>
          <a:xfrm>
            <a:off x="713056" y="533506"/>
            <a:ext cx="694973" cy="369332"/>
          </a:xfrm>
          <a:prstGeom prst="rect">
            <a:avLst/>
          </a:prstGeom>
          <a:noFill/>
        </p:spPr>
        <p:txBody>
          <a:bodyPr wrap="square" rtlCol="0">
            <a:spAutoFit/>
          </a:bodyPr>
          <a:lstStyle/>
          <a:p>
            <a:r>
              <a:rPr lang="en-US" b="1" dirty="0"/>
              <a:t>1</a:t>
            </a:r>
          </a:p>
        </p:txBody>
      </p:sp>
      <p:sp>
        <p:nvSpPr>
          <p:cNvPr id="49" name="TextBox 48">
            <a:extLst>
              <a:ext uri="{FF2B5EF4-FFF2-40B4-BE49-F238E27FC236}">
                <a16:creationId xmlns:a16="http://schemas.microsoft.com/office/drawing/2014/main" id="{FCFD0A27-700F-56EF-936B-99E9E5788967}"/>
              </a:ext>
            </a:extLst>
          </p:cNvPr>
          <p:cNvSpPr txBox="1"/>
          <p:nvPr/>
        </p:nvSpPr>
        <p:spPr>
          <a:xfrm>
            <a:off x="519938" y="3602353"/>
            <a:ext cx="293624" cy="369332"/>
          </a:xfrm>
          <a:prstGeom prst="rect">
            <a:avLst/>
          </a:prstGeom>
          <a:noFill/>
        </p:spPr>
        <p:txBody>
          <a:bodyPr wrap="square" rtlCol="0">
            <a:spAutoFit/>
          </a:bodyPr>
          <a:lstStyle/>
          <a:p>
            <a:r>
              <a:rPr lang="en-US" b="1" dirty="0"/>
              <a:t>2</a:t>
            </a:r>
          </a:p>
        </p:txBody>
      </p:sp>
      <p:sp>
        <p:nvSpPr>
          <p:cNvPr id="50" name="TextBox 49">
            <a:extLst>
              <a:ext uri="{FF2B5EF4-FFF2-40B4-BE49-F238E27FC236}">
                <a16:creationId xmlns:a16="http://schemas.microsoft.com/office/drawing/2014/main" id="{576AD330-726E-8135-08DF-38141222C100}"/>
              </a:ext>
            </a:extLst>
          </p:cNvPr>
          <p:cNvSpPr txBox="1"/>
          <p:nvPr/>
        </p:nvSpPr>
        <p:spPr>
          <a:xfrm>
            <a:off x="4519612" y="718172"/>
            <a:ext cx="504825" cy="369332"/>
          </a:xfrm>
          <a:prstGeom prst="rect">
            <a:avLst/>
          </a:prstGeom>
          <a:noFill/>
        </p:spPr>
        <p:txBody>
          <a:bodyPr wrap="square" rtlCol="0">
            <a:spAutoFit/>
          </a:bodyPr>
          <a:lstStyle/>
          <a:p>
            <a:r>
              <a:rPr lang="en-US" b="1" dirty="0"/>
              <a:t>3</a:t>
            </a:r>
          </a:p>
        </p:txBody>
      </p:sp>
      <p:cxnSp>
        <p:nvCxnSpPr>
          <p:cNvPr id="52" name="Straight Connector 51">
            <a:extLst>
              <a:ext uri="{FF2B5EF4-FFF2-40B4-BE49-F238E27FC236}">
                <a16:creationId xmlns:a16="http://schemas.microsoft.com/office/drawing/2014/main" id="{D0D64977-0DF1-AC0A-A8A1-D61BE437DDC4}"/>
              </a:ext>
            </a:extLst>
          </p:cNvPr>
          <p:cNvCxnSpPr/>
          <p:nvPr/>
        </p:nvCxnSpPr>
        <p:spPr>
          <a:xfrm>
            <a:off x="4787966" y="899147"/>
            <a:ext cx="351077" cy="0"/>
          </a:xfrm>
          <a:prstGeom prst="line">
            <a:avLst/>
          </a:prstGeom>
        </p:spPr>
        <p:style>
          <a:lnRef idx="2">
            <a:schemeClr val="accent1"/>
          </a:lnRef>
          <a:fillRef idx="0">
            <a:schemeClr val="accent1"/>
          </a:fillRef>
          <a:effectRef idx="1">
            <a:schemeClr val="accent1"/>
          </a:effectRef>
          <a:fontRef idx="minor">
            <a:schemeClr val="tx1"/>
          </a:fontRef>
        </p:style>
      </p:cxnSp>
      <p:cxnSp>
        <p:nvCxnSpPr>
          <p:cNvPr id="54" name="Straight Arrow Connector 53">
            <a:extLst>
              <a:ext uri="{FF2B5EF4-FFF2-40B4-BE49-F238E27FC236}">
                <a16:creationId xmlns:a16="http://schemas.microsoft.com/office/drawing/2014/main" id="{7888C7EE-B7AE-9695-4F90-C7DA04A7FCED}"/>
              </a:ext>
            </a:extLst>
          </p:cNvPr>
          <p:cNvCxnSpPr/>
          <p:nvPr/>
        </p:nvCxnSpPr>
        <p:spPr>
          <a:xfrm>
            <a:off x="5133975" y="902838"/>
            <a:ext cx="0" cy="307376"/>
          </a:xfrm>
          <a:prstGeom prst="straightConnector1">
            <a:avLst/>
          </a:prstGeom>
          <a:ln>
            <a:tailEnd type="triangle"/>
          </a:ln>
        </p:spPr>
        <p:style>
          <a:lnRef idx="2">
            <a:schemeClr val="accent1"/>
          </a:lnRef>
          <a:fillRef idx="0">
            <a:schemeClr val="accent1"/>
          </a:fillRef>
          <a:effectRef idx="1">
            <a:schemeClr val="accent1"/>
          </a:effectRef>
          <a:fontRef idx="minor">
            <a:schemeClr val="tx1"/>
          </a:fontRef>
        </p:style>
      </p:cxnSp>
      <p:sp>
        <p:nvSpPr>
          <p:cNvPr id="55" name="TextBox 54">
            <a:extLst>
              <a:ext uri="{FF2B5EF4-FFF2-40B4-BE49-F238E27FC236}">
                <a16:creationId xmlns:a16="http://schemas.microsoft.com/office/drawing/2014/main" id="{6B0D6A09-2695-B1C9-2191-A17A0AAFAAD3}"/>
              </a:ext>
            </a:extLst>
          </p:cNvPr>
          <p:cNvSpPr txBox="1"/>
          <p:nvPr/>
        </p:nvSpPr>
        <p:spPr>
          <a:xfrm>
            <a:off x="1791407" y="1874723"/>
            <a:ext cx="418041" cy="369332"/>
          </a:xfrm>
          <a:prstGeom prst="rect">
            <a:avLst/>
          </a:prstGeom>
          <a:noFill/>
        </p:spPr>
        <p:txBody>
          <a:bodyPr wrap="square" rtlCol="0">
            <a:spAutoFit/>
          </a:bodyPr>
          <a:lstStyle/>
          <a:p>
            <a:r>
              <a:rPr lang="en-US" b="1" dirty="0"/>
              <a:t>4</a:t>
            </a:r>
          </a:p>
        </p:txBody>
      </p:sp>
      <p:cxnSp>
        <p:nvCxnSpPr>
          <p:cNvPr id="57" name="Straight Arrow Connector 56">
            <a:extLst>
              <a:ext uri="{FF2B5EF4-FFF2-40B4-BE49-F238E27FC236}">
                <a16:creationId xmlns:a16="http://schemas.microsoft.com/office/drawing/2014/main" id="{71DC867A-3B2B-C129-1AA8-FB6FEDB613A9}"/>
              </a:ext>
            </a:extLst>
          </p:cNvPr>
          <p:cNvCxnSpPr/>
          <p:nvPr/>
        </p:nvCxnSpPr>
        <p:spPr>
          <a:xfrm>
            <a:off x="2085975" y="2095500"/>
            <a:ext cx="361950" cy="0"/>
          </a:xfrm>
          <a:prstGeom prst="straightConnector1">
            <a:avLst/>
          </a:prstGeom>
          <a:ln>
            <a:tailEnd type="triangle"/>
          </a:ln>
        </p:spPr>
        <p:style>
          <a:lnRef idx="2">
            <a:schemeClr val="accent1"/>
          </a:lnRef>
          <a:fillRef idx="0">
            <a:schemeClr val="accent1"/>
          </a:fillRef>
          <a:effectRef idx="1">
            <a:schemeClr val="accent1"/>
          </a:effectRef>
          <a:fontRef idx="minor">
            <a:schemeClr val="tx1"/>
          </a:fontRef>
        </p:style>
      </p:cxnSp>
      <p:sp>
        <p:nvSpPr>
          <p:cNvPr id="62" name="TextBox 61">
            <a:extLst>
              <a:ext uri="{FF2B5EF4-FFF2-40B4-BE49-F238E27FC236}">
                <a16:creationId xmlns:a16="http://schemas.microsoft.com/office/drawing/2014/main" id="{A7B884A4-CE2D-F120-2784-148AB96EF081}"/>
              </a:ext>
            </a:extLst>
          </p:cNvPr>
          <p:cNvSpPr txBox="1"/>
          <p:nvPr/>
        </p:nvSpPr>
        <p:spPr>
          <a:xfrm>
            <a:off x="4711743" y="2954528"/>
            <a:ext cx="241884" cy="369332"/>
          </a:xfrm>
          <a:prstGeom prst="rect">
            <a:avLst/>
          </a:prstGeom>
          <a:noFill/>
        </p:spPr>
        <p:txBody>
          <a:bodyPr wrap="square" rtlCol="0">
            <a:spAutoFit/>
          </a:bodyPr>
          <a:lstStyle/>
          <a:p>
            <a:r>
              <a:rPr lang="en-US" b="1" dirty="0"/>
              <a:t>5</a:t>
            </a:r>
          </a:p>
        </p:txBody>
      </p:sp>
      <p:cxnSp>
        <p:nvCxnSpPr>
          <p:cNvPr id="67" name="Straight Connector 66">
            <a:extLst>
              <a:ext uri="{FF2B5EF4-FFF2-40B4-BE49-F238E27FC236}">
                <a16:creationId xmlns:a16="http://schemas.microsoft.com/office/drawing/2014/main" id="{D9F9B71F-1BE2-01B3-2A5A-FAE7D8C67DA6}"/>
              </a:ext>
            </a:extLst>
          </p:cNvPr>
          <p:cNvCxnSpPr/>
          <p:nvPr/>
        </p:nvCxnSpPr>
        <p:spPr>
          <a:xfrm>
            <a:off x="5024437" y="3119437"/>
            <a:ext cx="309564" cy="0"/>
          </a:xfrm>
          <a:prstGeom prst="line">
            <a:avLst/>
          </a:prstGeom>
        </p:spPr>
        <p:style>
          <a:lnRef idx="2">
            <a:schemeClr val="accent1"/>
          </a:lnRef>
          <a:fillRef idx="0">
            <a:schemeClr val="accent1"/>
          </a:fillRef>
          <a:effectRef idx="1">
            <a:schemeClr val="accent1"/>
          </a:effectRef>
          <a:fontRef idx="minor">
            <a:schemeClr val="tx1"/>
          </a:fontRef>
        </p:style>
      </p:cxnSp>
      <p:cxnSp>
        <p:nvCxnSpPr>
          <p:cNvPr id="69" name="Straight Arrow Connector 68">
            <a:extLst>
              <a:ext uri="{FF2B5EF4-FFF2-40B4-BE49-F238E27FC236}">
                <a16:creationId xmlns:a16="http://schemas.microsoft.com/office/drawing/2014/main" id="{F6F2D713-C262-44FB-6485-450A9DC38EEC}"/>
              </a:ext>
            </a:extLst>
          </p:cNvPr>
          <p:cNvCxnSpPr/>
          <p:nvPr/>
        </p:nvCxnSpPr>
        <p:spPr>
          <a:xfrm>
            <a:off x="5334001" y="3119437"/>
            <a:ext cx="0" cy="376238"/>
          </a:xfrm>
          <a:prstGeom prst="straightConnector1">
            <a:avLst/>
          </a:prstGeom>
          <a:ln>
            <a:tailEnd type="triangle"/>
          </a:ln>
        </p:spPr>
        <p:style>
          <a:lnRef idx="2">
            <a:schemeClr val="accent1"/>
          </a:lnRef>
          <a:fillRef idx="0">
            <a:schemeClr val="accent1"/>
          </a:fillRef>
          <a:effectRef idx="1">
            <a:schemeClr val="accent1"/>
          </a:effectRef>
          <a:fontRef idx="minor">
            <a:schemeClr val="tx1"/>
          </a:fontRef>
        </p:style>
      </p:cxnSp>
      <p:sp>
        <p:nvSpPr>
          <p:cNvPr id="70" name="TextBox 69">
            <a:extLst>
              <a:ext uri="{FF2B5EF4-FFF2-40B4-BE49-F238E27FC236}">
                <a16:creationId xmlns:a16="http://schemas.microsoft.com/office/drawing/2014/main" id="{5DDFB07A-6C58-0E6E-9AB5-367BAAEF0951}"/>
              </a:ext>
            </a:extLst>
          </p:cNvPr>
          <p:cNvSpPr txBox="1"/>
          <p:nvPr/>
        </p:nvSpPr>
        <p:spPr>
          <a:xfrm>
            <a:off x="2219325" y="2856584"/>
            <a:ext cx="238125" cy="369332"/>
          </a:xfrm>
          <a:prstGeom prst="rect">
            <a:avLst/>
          </a:prstGeom>
          <a:noFill/>
        </p:spPr>
        <p:txBody>
          <a:bodyPr wrap="square" rtlCol="0">
            <a:spAutoFit/>
          </a:bodyPr>
          <a:lstStyle/>
          <a:p>
            <a:r>
              <a:rPr lang="en-US" b="1" dirty="0"/>
              <a:t>5</a:t>
            </a:r>
          </a:p>
        </p:txBody>
      </p:sp>
      <p:cxnSp>
        <p:nvCxnSpPr>
          <p:cNvPr id="72" name="Straight Arrow Connector 71">
            <a:extLst>
              <a:ext uri="{FF2B5EF4-FFF2-40B4-BE49-F238E27FC236}">
                <a16:creationId xmlns:a16="http://schemas.microsoft.com/office/drawing/2014/main" id="{BADC39F4-AFA2-8CFA-4DA8-F7CB8DE449C4}"/>
              </a:ext>
            </a:extLst>
          </p:cNvPr>
          <p:cNvCxnSpPr>
            <a:cxnSpLocks/>
          </p:cNvCxnSpPr>
          <p:nvPr/>
        </p:nvCxnSpPr>
        <p:spPr>
          <a:xfrm flipH="1">
            <a:off x="2219325" y="2877147"/>
            <a:ext cx="19050" cy="262047"/>
          </a:xfrm>
          <a:prstGeom prst="straightConnector1">
            <a:avLst/>
          </a:prstGeom>
          <a:ln>
            <a:tailEnd type="triangle"/>
          </a:ln>
        </p:spPr>
        <p:style>
          <a:lnRef idx="2">
            <a:schemeClr val="accent1"/>
          </a:lnRef>
          <a:fillRef idx="0">
            <a:schemeClr val="accent1"/>
          </a:fillRef>
          <a:effectRef idx="1">
            <a:schemeClr val="accent1"/>
          </a:effectRef>
          <a:fontRef idx="minor">
            <a:schemeClr val="tx1"/>
          </a:fontRef>
        </p:style>
      </p:cxnSp>
      <p:sp>
        <p:nvSpPr>
          <p:cNvPr id="74" name="TextBox 73">
            <a:extLst>
              <a:ext uri="{FF2B5EF4-FFF2-40B4-BE49-F238E27FC236}">
                <a16:creationId xmlns:a16="http://schemas.microsoft.com/office/drawing/2014/main" id="{AF096E69-5EB9-0E89-F950-690700B568D6}"/>
              </a:ext>
            </a:extLst>
          </p:cNvPr>
          <p:cNvSpPr txBox="1"/>
          <p:nvPr/>
        </p:nvSpPr>
        <p:spPr>
          <a:xfrm>
            <a:off x="1695450" y="3971685"/>
            <a:ext cx="390525" cy="369330"/>
          </a:xfrm>
          <a:prstGeom prst="rect">
            <a:avLst/>
          </a:prstGeom>
          <a:noFill/>
        </p:spPr>
        <p:txBody>
          <a:bodyPr wrap="square" rtlCol="0">
            <a:spAutoFit/>
          </a:bodyPr>
          <a:lstStyle/>
          <a:p>
            <a:r>
              <a:rPr lang="en-US" b="1" dirty="0"/>
              <a:t>5</a:t>
            </a:r>
          </a:p>
        </p:txBody>
      </p:sp>
      <p:cxnSp>
        <p:nvCxnSpPr>
          <p:cNvPr id="76" name="Straight Arrow Connector 75">
            <a:extLst>
              <a:ext uri="{FF2B5EF4-FFF2-40B4-BE49-F238E27FC236}">
                <a16:creationId xmlns:a16="http://schemas.microsoft.com/office/drawing/2014/main" id="{8A35A259-91F1-1B53-9E1C-43CC8D4B4477}"/>
              </a:ext>
            </a:extLst>
          </p:cNvPr>
          <p:cNvCxnSpPr/>
          <p:nvPr/>
        </p:nvCxnSpPr>
        <p:spPr>
          <a:xfrm>
            <a:off x="1695450" y="3962400"/>
            <a:ext cx="513998" cy="0"/>
          </a:xfrm>
          <a:prstGeom prst="straightConnector1">
            <a:avLst/>
          </a:prstGeom>
          <a:ln>
            <a:tailEnd type="triangle"/>
          </a:ln>
        </p:spPr>
        <p:style>
          <a:lnRef idx="2">
            <a:schemeClr val="accent1"/>
          </a:lnRef>
          <a:fillRef idx="0">
            <a:schemeClr val="accent1"/>
          </a:fillRef>
          <a:effectRef idx="1">
            <a:schemeClr val="accent1"/>
          </a:effectRef>
          <a:fontRef idx="minor">
            <a:schemeClr val="tx1"/>
          </a:fontRef>
        </p:style>
      </p:cxnSp>
      <p:sp>
        <p:nvSpPr>
          <p:cNvPr id="77" name="TextBox 76">
            <a:extLst>
              <a:ext uri="{FF2B5EF4-FFF2-40B4-BE49-F238E27FC236}">
                <a16:creationId xmlns:a16="http://schemas.microsoft.com/office/drawing/2014/main" id="{14C03CA9-41C0-B1FF-DB2D-23269A30396B}"/>
              </a:ext>
            </a:extLst>
          </p:cNvPr>
          <p:cNvSpPr txBox="1"/>
          <p:nvPr/>
        </p:nvSpPr>
        <p:spPr>
          <a:xfrm>
            <a:off x="2647420" y="184535"/>
            <a:ext cx="438147" cy="369332"/>
          </a:xfrm>
          <a:prstGeom prst="rect">
            <a:avLst/>
          </a:prstGeom>
          <a:noFill/>
        </p:spPr>
        <p:txBody>
          <a:bodyPr wrap="square" rtlCol="0">
            <a:spAutoFit/>
          </a:bodyPr>
          <a:lstStyle/>
          <a:p>
            <a:r>
              <a:rPr lang="en-US" b="1" dirty="0"/>
              <a:t>6</a:t>
            </a:r>
          </a:p>
        </p:txBody>
      </p:sp>
      <p:sp>
        <p:nvSpPr>
          <p:cNvPr id="78" name="TextBox 77">
            <a:extLst>
              <a:ext uri="{FF2B5EF4-FFF2-40B4-BE49-F238E27FC236}">
                <a16:creationId xmlns:a16="http://schemas.microsoft.com/office/drawing/2014/main" id="{688D9D43-CB1E-E301-85C7-1FC406865895}"/>
              </a:ext>
            </a:extLst>
          </p:cNvPr>
          <p:cNvSpPr txBox="1"/>
          <p:nvPr/>
        </p:nvSpPr>
        <p:spPr>
          <a:xfrm>
            <a:off x="3686178" y="155440"/>
            <a:ext cx="409575" cy="369332"/>
          </a:xfrm>
          <a:prstGeom prst="rect">
            <a:avLst/>
          </a:prstGeom>
          <a:noFill/>
        </p:spPr>
        <p:txBody>
          <a:bodyPr wrap="square" rtlCol="0">
            <a:spAutoFit/>
          </a:bodyPr>
          <a:lstStyle/>
          <a:p>
            <a:r>
              <a:rPr lang="en-US" b="1" dirty="0">
                <a:highlight>
                  <a:srgbClr val="00FF00"/>
                </a:highlight>
              </a:rPr>
              <a:t>7</a:t>
            </a:r>
          </a:p>
        </p:txBody>
      </p:sp>
    </p:spTree>
    <p:extLst>
      <p:ext uri="{BB962C8B-B14F-4D97-AF65-F5344CB8AC3E}">
        <p14:creationId xmlns:p14="http://schemas.microsoft.com/office/powerpoint/2010/main" val="26870976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mediacall" presetSubtype="0" fill="hold" nodeType="clickEffect">
                                  <p:stCondLst>
                                    <p:cond delay="0"/>
                                  </p:stCondLst>
                                  <p:childTnLst>
                                    <p:cmd type="call" cmd="playFrom(0.0)">
                                      <p:cBhvr>
                                        <p:cTn id="6" dur="12634" fill="hold"/>
                                        <p:tgtEl>
                                          <p:spTgt spid="14"/>
                                        </p:tgtEl>
                                      </p:cBhvr>
                                    </p:cmd>
                                  </p:childTnLst>
                                </p:cTn>
                              </p:par>
                            </p:childTnLst>
                          </p:cTn>
                        </p:par>
                      </p:childTnLst>
                    </p:cTn>
                  </p:par>
                </p:childTnLst>
              </p:cTn>
              <p:prevCondLst>
                <p:cond evt="onPrev" delay="0">
                  <p:tgtEl>
                    <p:sldTgt/>
                  </p:tgtEl>
                </p:cond>
              </p:prevCondLst>
              <p:nextCondLst>
                <p:cond evt="onNext" delay="0">
                  <p:tgtEl>
                    <p:sldTgt/>
                  </p:tgtEl>
                </p:cond>
              </p:nextCondLst>
            </p:seq>
            <p:video>
              <p:cMediaNode vol="80000">
                <p:cTn id="7" fill="hold" display="0">
                  <p:stCondLst>
                    <p:cond delay="indefinite"/>
                  </p:stCondLst>
                </p:cTn>
                <p:tgtEl>
                  <p:spTgt spid="14"/>
                </p:tgtEl>
              </p:cMediaNode>
            </p:video>
            <p:seq concurrent="1" nextAc="seek">
              <p:cTn id="8" restart="whenNotActive" fill="hold" evtFilter="cancelBubble" nodeType="interactiveSeq">
                <p:stCondLst>
                  <p:cond evt="onClick" delay="0">
                    <p:tgtEl>
                      <p:spTgt spid="14"/>
                    </p:tgtEl>
                  </p:cond>
                </p:stCondLst>
                <p:endSync evt="end" delay="0">
                  <p:rtn val="all"/>
                </p:endSync>
                <p:childTnLst>
                  <p:par>
                    <p:cTn id="9" fill="hold">
                      <p:stCondLst>
                        <p:cond delay="0"/>
                      </p:stCondLst>
                      <p:childTnLst>
                        <p:par>
                          <p:cTn id="10" fill="hold">
                            <p:stCondLst>
                              <p:cond delay="0"/>
                            </p:stCondLst>
                            <p:childTnLst>
                              <p:par>
                                <p:cTn id="11" presetID="2" presetClass="mediacall" presetSubtype="0" fill="hold" nodeType="clickEffect">
                                  <p:stCondLst>
                                    <p:cond delay="0"/>
                                  </p:stCondLst>
                                  <p:childTnLst>
                                    <p:cmd type="call" cmd="togglePause">
                                      <p:cBhvr>
                                        <p:cTn id="12" dur="1" fill="hold"/>
                                        <p:tgtEl>
                                          <p:spTgt spid="14"/>
                                        </p:tgtEl>
                                      </p:cBhvr>
                                    </p:cmd>
                                  </p:childTnLst>
                                </p:cTn>
                              </p:par>
                            </p:childTnLst>
                          </p:cTn>
                        </p:par>
                      </p:childTnLst>
                    </p:cTn>
                  </p:par>
                </p:childTnLst>
              </p:cTn>
              <p:nextCondLst>
                <p:cond evt="onClick" delay="0">
                  <p:tgtEl>
                    <p:spTgt spid="14"/>
                  </p:tgtEl>
                </p:cond>
              </p:nextCondLst>
            </p:seq>
          </p:childTnLst>
        </p:cTn>
      </p:par>
    </p:tnLst>
  </p:timing>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D02DF626-FE8F-7D8F-9E1E-10491E18B8AB}"/>
              </a:ext>
            </a:extLst>
          </p:cNvPr>
          <p:cNvPicPr>
            <a:picLocks noChangeAspect="1"/>
          </p:cNvPicPr>
          <p:nvPr/>
        </p:nvPicPr>
        <p:blipFill>
          <a:blip r:embed="rId4"/>
          <a:stretch>
            <a:fillRect/>
          </a:stretch>
        </p:blipFill>
        <p:spPr>
          <a:xfrm>
            <a:off x="386048" y="378717"/>
            <a:ext cx="5077534" cy="4906060"/>
          </a:xfrm>
          <a:prstGeom prst="rect">
            <a:avLst/>
          </a:prstGeom>
        </p:spPr>
      </p:pic>
      <p:sp>
        <p:nvSpPr>
          <p:cNvPr id="6" name="TextBox 5">
            <a:extLst>
              <a:ext uri="{FF2B5EF4-FFF2-40B4-BE49-F238E27FC236}">
                <a16:creationId xmlns:a16="http://schemas.microsoft.com/office/drawing/2014/main" id="{D2D51970-09CB-7731-652B-131D1744298C}"/>
              </a:ext>
            </a:extLst>
          </p:cNvPr>
          <p:cNvSpPr txBox="1"/>
          <p:nvPr/>
        </p:nvSpPr>
        <p:spPr>
          <a:xfrm>
            <a:off x="206922" y="5631665"/>
            <a:ext cx="5666942" cy="1200329"/>
          </a:xfrm>
          <a:prstGeom prst="rect">
            <a:avLst/>
          </a:prstGeom>
          <a:noFill/>
        </p:spPr>
        <p:txBody>
          <a:bodyPr wrap="square" numCol="3">
            <a:spAutoFit/>
          </a:bodyPr>
          <a:lstStyle/>
          <a:p>
            <a:r>
              <a:rPr lang="en-US" sz="2400" dirty="0"/>
              <a:t>Kor: </a:t>
            </a:r>
            <a:r>
              <a:rPr lang="en-US" sz="2400" b="1" dirty="0"/>
              <a:t>a</a:t>
            </a:r>
          </a:p>
          <a:p>
            <a:r>
              <a:rPr lang="en-US" sz="2400" dirty="0"/>
              <a:t>Jap: </a:t>
            </a:r>
            <a:r>
              <a:rPr lang="en-US" sz="2400" b="1" dirty="0"/>
              <a:t>a</a:t>
            </a:r>
          </a:p>
          <a:p>
            <a:endParaRPr lang="en-US" sz="2400" dirty="0"/>
          </a:p>
          <a:p>
            <a:r>
              <a:rPr lang="en-US" sz="2400" dirty="0"/>
              <a:t>Viet: </a:t>
            </a:r>
            <a:r>
              <a:rPr lang="en-US" sz="2400" b="1" dirty="0">
                <a:latin typeface="Aptos" panose="020B0004020202020204" pitchFamily="34" charset="0"/>
              </a:rPr>
              <a:t>a</a:t>
            </a:r>
            <a:r>
              <a:rPr lang="vi-VN" sz="2400" b="1" dirty="0">
                <a:latin typeface="Aptos" panose="020B0004020202020204" pitchFamily="34" charset="0"/>
              </a:rPr>
              <a:t>  </a:t>
            </a:r>
            <a:endParaRPr lang="en-US" sz="2400" b="1" dirty="0">
              <a:latin typeface="Aptos" panose="020B0004020202020204" pitchFamily="34" charset="0"/>
            </a:endParaRPr>
          </a:p>
          <a:p>
            <a:r>
              <a:rPr lang="en-US" sz="2400" dirty="0"/>
              <a:t>Man: </a:t>
            </a:r>
            <a:r>
              <a:rPr lang="en-US" sz="2400" b="1" dirty="0">
                <a:ea typeface="DengXian" panose="02010600030101010101" pitchFamily="2" charset="-122"/>
              </a:rPr>
              <a:t>ā </a:t>
            </a:r>
            <a:endParaRPr lang="en-US" sz="2400" dirty="0"/>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24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      </a:t>
            </a:r>
            <a:endParaRPr kumimoji="0" lang="en-US" altLang="zh-TW" sz="24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2400" b="1" i="0" u="none" strike="noStrike" kern="1200" cap="none" spc="0" normalizeH="0" baseline="0" noProof="0" dirty="0">
                <a:ln>
                  <a:noFill/>
                </a:ln>
                <a:solidFill>
                  <a:prstClr val="black"/>
                </a:solidFill>
                <a:effectLst/>
                <a:highlight>
                  <a:srgbClr val="00FF00"/>
                </a:highlight>
                <a:uLnTx/>
                <a:uFillTx/>
                <a:latin typeface="DengXian" panose="02010600030101010101" pitchFamily="2" charset="-122"/>
                <a:ea typeface="DengXian" panose="02010600030101010101" pitchFamily="2" charset="-122"/>
                <a:cs typeface="+mn-cs"/>
              </a:rPr>
              <a:t>阿</a:t>
            </a:r>
            <a:r>
              <a:rPr kumimoji="0" lang="zh-TW" altLang="en-US" sz="24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 耨 多 羅 </a:t>
            </a:r>
            <a:endParaRPr kumimoji="0" lang="en-US" altLang="zh-TW" sz="24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altLang="zh-TW" sz="1400" b="1" dirty="0">
                <a:solidFill>
                  <a:prstClr val="black"/>
                </a:solidFill>
                <a:latin typeface="DengXian" panose="02010600030101010101" pitchFamily="2" charset="-122"/>
                <a:ea typeface="DengXian" panose="02010600030101010101" pitchFamily="2" charset="-122"/>
              </a:rPr>
              <a:t>    </a:t>
            </a:r>
            <a:r>
              <a:rPr lang="en-US" altLang="zh-TW" sz="1400" b="1" dirty="0">
                <a:solidFill>
                  <a:prstClr val="black"/>
                </a:solidFill>
                <a:highlight>
                  <a:srgbClr val="00FF00"/>
                </a:highlight>
                <a:latin typeface="DengXian" panose="02010600030101010101" pitchFamily="2" charset="-122"/>
                <a:ea typeface="DengXian" panose="02010600030101010101" pitchFamily="2" charset="-122"/>
              </a:rPr>
              <a:t>a</a:t>
            </a:r>
            <a:r>
              <a:rPr lang="en-US" altLang="zh-TW" sz="1400" b="1" dirty="0">
                <a:solidFill>
                  <a:prstClr val="black"/>
                </a:solidFill>
                <a:latin typeface="DengXian" panose="02010600030101010101" pitchFamily="2" charset="-122"/>
                <a:ea typeface="DengXian" panose="02010600030101010101" pitchFamily="2" charset="-122"/>
              </a:rPr>
              <a:t>-</a:t>
            </a:r>
            <a:r>
              <a:rPr lang="en-US" altLang="zh-TW" sz="1400" b="1" dirty="0" err="1">
                <a:solidFill>
                  <a:prstClr val="black"/>
                </a:solidFill>
                <a:latin typeface="DengXian" panose="02010600030101010101" pitchFamily="2" charset="-122"/>
                <a:ea typeface="DengXian" panose="02010600030101010101" pitchFamily="2" charset="-122"/>
              </a:rPr>
              <a:t>nyok</a:t>
            </a:r>
            <a:r>
              <a:rPr lang="en-US" altLang="zh-TW" sz="1400" b="1" dirty="0">
                <a:solidFill>
                  <a:prstClr val="black"/>
                </a:solidFill>
                <a:latin typeface="DengXian" panose="02010600030101010101" pitchFamily="2" charset="-122"/>
                <a:ea typeface="DengXian" panose="02010600030101010101" pitchFamily="2" charset="-122"/>
              </a:rPr>
              <a:t>-ta-ra</a:t>
            </a:r>
          </a:p>
          <a:p>
            <a:pPr marL="0" marR="0" lvl="0" indent="0" algn="l" defTabSz="914400" rtl="0" eaLnBrk="1" fontAlgn="auto" latinLnBrk="0" hangingPunct="1">
              <a:lnSpc>
                <a:spcPct val="100000"/>
              </a:lnSpc>
              <a:spcBef>
                <a:spcPts val="0"/>
              </a:spcBef>
              <a:spcAft>
                <a:spcPts val="0"/>
              </a:spcAft>
              <a:buClrTx/>
              <a:buSzTx/>
              <a:buFontTx/>
              <a:buNone/>
              <a:tabLst/>
              <a:defRPr/>
            </a:pPr>
            <a:r>
              <a:rPr lang="en-US" altLang="zh-TW" sz="1400" b="1" dirty="0">
                <a:solidFill>
                  <a:prstClr val="black"/>
                </a:solidFill>
                <a:latin typeface="DengXian" panose="02010600030101010101" pitchFamily="2" charset="-122"/>
                <a:ea typeface="DengXian" panose="02010600030101010101" pitchFamily="2" charset="-122"/>
              </a:rPr>
              <a:t>      Anuttara</a:t>
            </a:r>
            <a:endParaRPr kumimoji="0" lang="en-US" altLang="zh-TW" sz="14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endParaRPr>
          </a:p>
        </p:txBody>
      </p:sp>
      <p:sp>
        <p:nvSpPr>
          <p:cNvPr id="7" name="TextBox 6">
            <a:extLst>
              <a:ext uri="{FF2B5EF4-FFF2-40B4-BE49-F238E27FC236}">
                <a16:creationId xmlns:a16="http://schemas.microsoft.com/office/drawing/2014/main" id="{CD7916CD-72D4-FD00-BDEE-82AD003BE937}"/>
              </a:ext>
            </a:extLst>
          </p:cNvPr>
          <p:cNvSpPr txBox="1"/>
          <p:nvPr/>
        </p:nvSpPr>
        <p:spPr>
          <a:xfrm>
            <a:off x="6560956" y="135839"/>
            <a:ext cx="4947952" cy="369332"/>
          </a:xfrm>
          <a:prstGeom prst="rect">
            <a:avLst/>
          </a:prstGeom>
          <a:noFill/>
        </p:spPr>
        <p:txBody>
          <a:bodyPr wrap="square" rtlCol="0">
            <a:spAutoFit/>
          </a:bodyPr>
          <a:lstStyle/>
          <a:p>
            <a:r>
              <a:rPr lang="zh-TW" altLang="en-US" b="1" dirty="0">
                <a:latin typeface="DengXian" panose="02010600030101010101" pitchFamily="2" charset="-122"/>
                <a:ea typeface="DengXian" panose="02010600030101010101" pitchFamily="2" charset="-122"/>
              </a:rPr>
              <a:t>	 波 羅 蜜 多 故 得 </a:t>
            </a:r>
            <a:r>
              <a:rPr lang="zh-TW" altLang="en-US" b="1" dirty="0">
                <a:highlight>
                  <a:srgbClr val="00FFFF"/>
                </a:highlight>
                <a:latin typeface="DengXian" panose="02010600030101010101" pitchFamily="2" charset="-122"/>
                <a:ea typeface="DengXian" panose="02010600030101010101" pitchFamily="2" charset="-122"/>
              </a:rPr>
              <a:t>阿</a:t>
            </a:r>
            <a:r>
              <a:rPr lang="zh-TW" altLang="en-US" b="1" dirty="0">
                <a:latin typeface="DengXian" panose="02010600030101010101" pitchFamily="2" charset="-122"/>
                <a:ea typeface="DengXian" panose="02010600030101010101" pitchFamily="2" charset="-122"/>
              </a:rPr>
              <a:t> 耨 多 羅       </a:t>
            </a:r>
            <a:r>
              <a:rPr lang="en-US" altLang="zh-TW" b="1" dirty="0">
                <a:solidFill>
                  <a:srgbClr val="FF0000"/>
                </a:solidFill>
                <a:latin typeface="DengXian" panose="02010600030101010101" pitchFamily="2" charset="-122"/>
                <a:ea typeface="DengXian" panose="02010600030101010101" pitchFamily="2" charset="-122"/>
              </a:rPr>
              <a:t>22</a:t>
            </a:r>
            <a:endParaRPr lang="en-US" b="1" dirty="0">
              <a:solidFill>
                <a:srgbClr val="FF0000"/>
              </a:solidFill>
              <a:ea typeface="DengXian" panose="02010600030101010101" pitchFamily="2" charset="-122"/>
            </a:endParaRPr>
          </a:p>
        </p:txBody>
      </p:sp>
      <p:sp>
        <p:nvSpPr>
          <p:cNvPr id="8" name="Rectangle 7">
            <a:extLst>
              <a:ext uri="{FF2B5EF4-FFF2-40B4-BE49-F238E27FC236}">
                <a16:creationId xmlns:a16="http://schemas.microsoft.com/office/drawing/2014/main" id="{BA56855E-0C9F-10CC-8E32-26C1C93B32DE}"/>
              </a:ext>
            </a:extLst>
          </p:cNvPr>
          <p:cNvSpPr/>
          <p:nvPr/>
        </p:nvSpPr>
        <p:spPr>
          <a:xfrm>
            <a:off x="7407348" y="135839"/>
            <a:ext cx="4054549" cy="369332"/>
          </a:xfrm>
          <a:prstGeom prst="rect">
            <a:avLst/>
          </a:prstGeom>
          <a:no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a:extLst>
              <a:ext uri="{FF2B5EF4-FFF2-40B4-BE49-F238E27FC236}">
                <a16:creationId xmlns:a16="http://schemas.microsoft.com/office/drawing/2014/main" id="{DE2A35B9-FE49-2662-3897-8901319B1396}"/>
              </a:ext>
            </a:extLst>
          </p:cNvPr>
          <p:cNvSpPr/>
          <p:nvPr/>
        </p:nvSpPr>
        <p:spPr>
          <a:xfrm>
            <a:off x="103038" y="5631665"/>
            <a:ext cx="5666942" cy="853441"/>
          </a:xfrm>
          <a:prstGeom prst="rect">
            <a:avLst/>
          </a:prstGeom>
          <a:noFill/>
          <a:ln w="5715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Oval 9">
            <a:extLst>
              <a:ext uri="{FF2B5EF4-FFF2-40B4-BE49-F238E27FC236}">
                <a16:creationId xmlns:a16="http://schemas.microsoft.com/office/drawing/2014/main" id="{58926BCA-9B6D-FC96-39F6-1587C9B33867}"/>
              </a:ext>
            </a:extLst>
          </p:cNvPr>
          <p:cNvSpPr/>
          <p:nvPr/>
        </p:nvSpPr>
        <p:spPr>
          <a:xfrm>
            <a:off x="5873864" y="562791"/>
            <a:ext cx="771625" cy="771625"/>
          </a:xfrm>
          <a:prstGeom prst="ellipse">
            <a:avLst/>
          </a:prstGeom>
          <a:solidFill>
            <a:srgbClr val="FFFF00"/>
          </a:solidFill>
          <a:ln w="38100">
            <a:solidFill>
              <a:srgbClr val="7030A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extBox 10">
            <a:extLst>
              <a:ext uri="{FF2B5EF4-FFF2-40B4-BE49-F238E27FC236}">
                <a16:creationId xmlns:a16="http://schemas.microsoft.com/office/drawing/2014/main" id="{B57ECF9F-F9FD-5C9B-9852-FC5A8342B5B5}"/>
              </a:ext>
            </a:extLst>
          </p:cNvPr>
          <p:cNvSpPr txBox="1"/>
          <p:nvPr/>
        </p:nvSpPr>
        <p:spPr>
          <a:xfrm>
            <a:off x="5980166" y="686994"/>
            <a:ext cx="601347" cy="523220"/>
          </a:xfrm>
          <a:prstGeom prst="rect">
            <a:avLst/>
          </a:prstGeom>
          <a:noFill/>
        </p:spPr>
        <p:txBody>
          <a:bodyPr wrap="square" rtlCol="0">
            <a:spAutoFit/>
          </a:bodyPr>
          <a:lstStyle/>
          <a:p>
            <a:r>
              <a:rPr lang="en-US" sz="2800" b="1" dirty="0"/>
              <a:t>99</a:t>
            </a:r>
          </a:p>
        </p:txBody>
      </p:sp>
      <p:sp>
        <p:nvSpPr>
          <p:cNvPr id="12" name="TextBox 11">
            <a:extLst>
              <a:ext uri="{FF2B5EF4-FFF2-40B4-BE49-F238E27FC236}">
                <a16:creationId xmlns:a16="http://schemas.microsoft.com/office/drawing/2014/main" id="{9F871DDE-7B24-7CBD-F59E-2F04E9A71822}"/>
              </a:ext>
            </a:extLst>
          </p:cNvPr>
          <p:cNvSpPr txBox="1"/>
          <p:nvPr/>
        </p:nvSpPr>
        <p:spPr>
          <a:xfrm>
            <a:off x="5980900" y="5573826"/>
            <a:ext cx="6211100" cy="1384995"/>
          </a:xfrm>
          <a:prstGeom prst="rect">
            <a:avLst/>
          </a:prstGeom>
          <a:noFill/>
        </p:spPr>
        <p:txBody>
          <a:bodyPr wrap="square" numCol="3">
            <a:spAutoFit/>
          </a:bodyPr>
          <a:lstStyle/>
          <a:p>
            <a:r>
              <a:rPr lang="en-US" altLang="ja-JP" sz="1400" dirty="0">
                <a:ea typeface="DengXian" panose="02010600030101010101" pitchFamily="2" charset="-122"/>
              </a:rPr>
              <a:t>• </a:t>
            </a:r>
            <a:r>
              <a:rPr lang="en-US" altLang="zh-TW" sz="1400" dirty="0"/>
              <a:t>Hanja: </a:t>
            </a:r>
            <a:r>
              <a:rPr lang="zh-TW" altLang="en-US" sz="1400" b="1" dirty="0">
                <a:ea typeface="DengXian" panose="02010600030101010101" pitchFamily="2" charset="-122"/>
              </a:rPr>
              <a:t> </a:t>
            </a:r>
            <a:r>
              <a:rPr lang="zh-TW" altLang="en-US" sz="1400" dirty="0">
                <a:ea typeface="DengXian" panose="02010600030101010101" pitchFamily="2" charset="-122"/>
              </a:rPr>
              <a:t>阿       </a:t>
            </a:r>
            <a:endParaRPr lang="en-US" altLang="zh-TW" sz="1400" dirty="0">
              <a:ea typeface="DengXian" panose="02010600030101010101" pitchFamily="2" charset="-122"/>
            </a:endParaRPr>
          </a:p>
          <a:p>
            <a:r>
              <a:rPr lang="en-US" altLang="zh-TW" sz="1400" dirty="0">
                <a:ea typeface="DengXian" panose="02010600030101010101" pitchFamily="2" charset="-122"/>
              </a:rPr>
              <a:t>• Korean: a (</a:t>
            </a:r>
            <a:r>
              <a:rPr lang="ko-KR" altLang="en-US" sz="1400" dirty="0">
                <a:ea typeface="DengXian" panose="02010600030101010101" pitchFamily="2" charset="-122"/>
              </a:rPr>
              <a:t>아</a:t>
            </a:r>
            <a:r>
              <a:rPr lang="en-US" altLang="ko-KR" sz="1400" dirty="0">
                <a:ea typeface="DengXian" panose="02010600030101010101" pitchFamily="2" charset="-122"/>
              </a:rPr>
              <a:t>)       </a:t>
            </a:r>
          </a:p>
          <a:p>
            <a:r>
              <a:rPr lang="en-US" altLang="ko-KR" sz="1400" dirty="0">
                <a:ea typeface="DengXian" panose="02010600030101010101" pitchFamily="2" charset="-122"/>
              </a:rPr>
              <a:t>• </a:t>
            </a:r>
            <a:r>
              <a:rPr lang="en-US" altLang="zh-TW" sz="1400" dirty="0">
                <a:ea typeface="DengXian" panose="02010600030101010101" pitchFamily="2" charset="-122"/>
              </a:rPr>
              <a:t>strokes: 7      </a:t>
            </a:r>
          </a:p>
          <a:p>
            <a:r>
              <a:rPr lang="en-US" altLang="zh-TW" sz="1400" dirty="0">
                <a:ea typeface="DengXian" panose="02010600030101010101" pitchFamily="2" charset="-122"/>
              </a:rPr>
              <a:t>• radical: 170+5 (</a:t>
            </a:r>
            <a:r>
              <a:rPr lang="zh-TW" altLang="en-US" sz="1400" dirty="0">
                <a:ea typeface="DengXian" panose="02010600030101010101" pitchFamily="2" charset="-122"/>
              </a:rPr>
              <a:t>阜</a:t>
            </a:r>
            <a:r>
              <a:rPr lang="en-US" altLang="zh-TW" sz="1400" dirty="0">
                <a:ea typeface="DengXian" panose="02010600030101010101" pitchFamily="2" charset="-122"/>
              </a:rPr>
              <a:t>, </a:t>
            </a:r>
            <a:r>
              <a:rPr lang="zh-TW" altLang="en-US" sz="1400" dirty="0">
                <a:ea typeface="DengXian" panose="02010600030101010101" pitchFamily="2" charset="-122"/>
              </a:rPr>
              <a:t>阝</a:t>
            </a:r>
            <a:r>
              <a:rPr lang="en-US" altLang="zh-TW" sz="1400" dirty="0">
                <a:ea typeface="DengXian" panose="02010600030101010101" pitchFamily="2" charset="-122"/>
              </a:rPr>
              <a:t>)</a:t>
            </a:r>
          </a:p>
          <a:p>
            <a:r>
              <a:rPr lang="en-US" altLang="zh-TW" sz="1400" dirty="0">
                <a:ea typeface="DengXian" panose="02010600030101010101" pitchFamily="2" charset="-122"/>
              </a:rPr>
              <a:t>• Japanese: a, </a:t>
            </a:r>
            <a:r>
              <a:rPr lang="ja-JP" altLang="en-US" sz="1400" dirty="0">
                <a:ea typeface="DengXian" panose="02010600030101010101" pitchFamily="2" charset="-122"/>
              </a:rPr>
              <a:t>あ </a:t>
            </a:r>
            <a:endParaRPr lang="en-US" altLang="ja-JP" sz="1400" dirty="0">
              <a:ea typeface="DengXian" panose="02010600030101010101" pitchFamily="2" charset="-122"/>
            </a:endParaRPr>
          </a:p>
          <a:p>
            <a:endParaRPr lang="en-US" altLang="ja-JP" sz="1400" dirty="0">
              <a:ea typeface="DengXian" panose="02010600030101010101" pitchFamily="2" charset="-122"/>
            </a:endParaRPr>
          </a:p>
          <a:p>
            <a:r>
              <a:rPr lang="en-US" altLang="ja-JP" sz="1400" dirty="0">
                <a:ea typeface="DengXian" panose="02010600030101010101" pitchFamily="2" charset="-122"/>
              </a:rPr>
              <a:t>(</a:t>
            </a:r>
            <a:r>
              <a:rPr lang="en-US" altLang="zh-TW" sz="1400" dirty="0" err="1">
                <a:ea typeface="DengXian" panose="02010600030101010101" pitchFamily="2" charset="-122"/>
              </a:rPr>
              <a:t>kun</a:t>
            </a:r>
            <a:r>
              <a:rPr lang="en-US" altLang="zh-TW" sz="1400" dirty="0">
                <a:ea typeface="DengXian" panose="02010600030101010101" pitchFamily="2" charset="-122"/>
              </a:rPr>
              <a:t>: </a:t>
            </a:r>
            <a:r>
              <a:rPr lang="en-US" altLang="zh-TW" sz="1400" dirty="0" err="1">
                <a:ea typeface="DengXian" panose="02010600030101010101" pitchFamily="2" charset="-122"/>
              </a:rPr>
              <a:t>kuma</a:t>
            </a:r>
            <a:r>
              <a:rPr lang="en-US" altLang="zh-TW" sz="1400" dirty="0">
                <a:ea typeface="DengXian" panose="02010600030101010101" pitchFamily="2" charset="-122"/>
              </a:rPr>
              <a:t>, </a:t>
            </a:r>
            <a:r>
              <a:rPr lang="ja-JP" altLang="en-US" sz="1400" dirty="0">
                <a:ea typeface="DengXian" panose="02010600030101010101" pitchFamily="2" charset="-122"/>
              </a:rPr>
              <a:t>くま</a:t>
            </a:r>
            <a:r>
              <a:rPr lang="en-US" altLang="ja-JP" sz="1400" dirty="0">
                <a:ea typeface="DengXian" panose="02010600030101010101" pitchFamily="2" charset="-122"/>
              </a:rPr>
              <a:t>)     </a:t>
            </a:r>
          </a:p>
          <a:p>
            <a:r>
              <a:rPr lang="en-US" altLang="ja-JP" sz="1400" dirty="0">
                <a:ea typeface="DengXian" panose="02010600030101010101" pitchFamily="2" charset="-122"/>
              </a:rPr>
              <a:t>• </a:t>
            </a:r>
            <a:r>
              <a:rPr lang="en-US" altLang="zh-TW" sz="1400" dirty="0">
                <a:ea typeface="DengXian" panose="02010600030101010101" pitchFamily="2" charset="-122"/>
              </a:rPr>
              <a:t>JLPT: N1</a:t>
            </a:r>
          </a:p>
          <a:p>
            <a:r>
              <a:rPr lang="en-US" altLang="zh-TW" sz="1400" dirty="0">
                <a:ea typeface="DengXian" panose="02010600030101010101" pitchFamily="2" charset="-122"/>
              </a:rPr>
              <a:t>• meaning: phonetic;</a:t>
            </a:r>
          </a:p>
          <a:p>
            <a:r>
              <a:rPr lang="en-US" altLang="zh-TW" sz="1400" dirty="0">
                <a:ea typeface="DengXian" panose="02010600030101010101" pitchFamily="2" charset="-122"/>
              </a:rPr>
              <a:t>express familiarity</a:t>
            </a:r>
          </a:p>
          <a:p>
            <a:r>
              <a:rPr lang="en-US" altLang="zh-TW" sz="1400" dirty="0">
                <a:ea typeface="DengXian" panose="02010600030101010101" pitchFamily="2" charset="-122"/>
              </a:rPr>
              <a:t>• pinyin: ā</a:t>
            </a:r>
          </a:p>
          <a:p>
            <a:endParaRPr lang="en-US" altLang="zh-TW" sz="1400" dirty="0">
              <a:ea typeface="DengXian" panose="02010600030101010101" pitchFamily="2" charset="-122"/>
            </a:endParaRPr>
          </a:p>
          <a:p>
            <a:r>
              <a:rPr lang="en-US" altLang="zh-TW" sz="1400" dirty="0">
                <a:ea typeface="DengXian" panose="02010600030101010101" pitchFamily="2" charset="-122"/>
              </a:rPr>
              <a:t>• 6 location(s): Thousand, </a:t>
            </a:r>
            <a:r>
              <a:rPr lang="en-US" altLang="zh-TW" sz="1400" dirty="0" err="1">
                <a:ea typeface="DengXian" panose="02010600030101010101" pitchFamily="2" charset="-122"/>
              </a:rPr>
              <a:t>Yebul</a:t>
            </a:r>
            <a:r>
              <a:rPr lang="en-US" altLang="zh-TW" sz="1400" dirty="0">
                <a:ea typeface="DengXian" panose="02010600030101010101" pitchFamily="2" charset="-122"/>
              </a:rPr>
              <a:t>, </a:t>
            </a:r>
            <a:r>
              <a:rPr lang="en-US" altLang="zh-TW" sz="1400" dirty="0" err="1">
                <a:ea typeface="DengXian" panose="02010600030101010101" pitchFamily="2" charset="-122"/>
              </a:rPr>
              <a:t>Kwanseum</a:t>
            </a:r>
            <a:r>
              <a:rPr lang="en-US" altLang="zh-TW" sz="1400" dirty="0">
                <a:ea typeface="DengXian" panose="02010600030101010101" pitchFamily="2" charset="-122"/>
              </a:rPr>
              <a:t>, </a:t>
            </a:r>
            <a:r>
              <a:rPr lang="en-US" altLang="zh-TW" sz="1400" dirty="0" err="1">
                <a:ea typeface="DengXian" panose="02010600030101010101" pitchFamily="2" charset="-122"/>
              </a:rPr>
              <a:t>Jijang</a:t>
            </a:r>
            <a:r>
              <a:rPr lang="en-US" altLang="zh-TW" sz="1400" dirty="0">
                <a:ea typeface="DengXian" panose="02010600030101010101" pitchFamily="2" charset="-122"/>
              </a:rPr>
              <a:t>, </a:t>
            </a:r>
            <a:r>
              <a:rPr lang="en-US" altLang="zh-TW" sz="1400" dirty="0" err="1">
                <a:ea typeface="DengXian" panose="02010600030101010101" pitchFamily="2" charset="-122"/>
              </a:rPr>
              <a:t>XuanZang</a:t>
            </a:r>
            <a:r>
              <a:rPr lang="en-US" altLang="zh-TW" sz="1400" dirty="0">
                <a:ea typeface="DengXian" panose="02010600030101010101" pitchFamily="2" charset="-122"/>
              </a:rPr>
              <a:t>, Morning</a:t>
            </a:r>
          </a:p>
          <a:p>
            <a:r>
              <a:rPr lang="en-US" altLang="zh-TW" sz="1400" dirty="0">
                <a:ea typeface="DengXian" panose="02010600030101010101" pitchFamily="2" charset="-122"/>
              </a:rPr>
              <a:t>• comp: </a:t>
            </a:r>
            <a:r>
              <a:rPr lang="zh-TW" altLang="en-US" sz="1400" dirty="0">
                <a:ea typeface="DengXian" panose="02010600030101010101" pitchFamily="2" charset="-122"/>
              </a:rPr>
              <a:t>阝 </a:t>
            </a:r>
            <a:r>
              <a:rPr lang="en-US" altLang="zh-TW" sz="1400" dirty="0">
                <a:ea typeface="DengXian" panose="02010600030101010101" pitchFamily="2" charset="-122"/>
              </a:rPr>
              <a:t>+ </a:t>
            </a:r>
            <a:r>
              <a:rPr lang="zh-TW" altLang="en-US" sz="1400" dirty="0">
                <a:ea typeface="DengXian" panose="02010600030101010101" pitchFamily="2" charset="-122"/>
              </a:rPr>
              <a:t>可</a:t>
            </a:r>
            <a:endParaRPr lang="en-US" altLang="zh-TW" sz="1400" dirty="0">
              <a:ea typeface="DengXian" panose="02010600030101010101" pitchFamily="2" charset="-122"/>
            </a:endParaRPr>
          </a:p>
          <a:p>
            <a:r>
              <a:rPr lang="en-US" altLang="zh-TW" sz="1400" dirty="0">
                <a:ea typeface="DengXian" panose="02010600030101010101" pitchFamily="2" charset="-122"/>
              </a:rPr>
              <a:t>• sub: </a:t>
            </a:r>
            <a:r>
              <a:rPr lang="zh-TW" altLang="en-US" sz="1400" dirty="0">
                <a:ea typeface="DengXian" panose="02010600030101010101" pitchFamily="2" charset="-122"/>
              </a:rPr>
              <a:t>丁口一亅</a:t>
            </a:r>
            <a:endParaRPr lang="en-US" altLang="zh-TW" sz="1400" dirty="0">
              <a:ea typeface="DengXian" panose="02010600030101010101" pitchFamily="2" charset="-122"/>
            </a:endParaRPr>
          </a:p>
          <a:p>
            <a:endParaRPr lang="en-US" sz="1400" dirty="0">
              <a:ea typeface="DengXian" panose="02010600030101010101" pitchFamily="2" charset="-122"/>
            </a:endParaRPr>
          </a:p>
        </p:txBody>
      </p:sp>
      <p:sp>
        <p:nvSpPr>
          <p:cNvPr id="13" name="Rectangle 12">
            <a:extLst>
              <a:ext uri="{FF2B5EF4-FFF2-40B4-BE49-F238E27FC236}">
                <a16:creationId xmlns:a16="http://schemas.microsoft.com/office/drawing/2014/main" id="{6AE9EF95-F19E-BAE6-C8C7-36B51BDC93A6}"/>
              </a:ext>
            </a:extLst>
          </p:cNvPr>
          <p:cNvSpPr/>
          <p:nvPr/>
        </p:nvSpPr>
        <p:spPr>
          <a:xfrm>
            <a:off x="5980901" y="5573826"/>
            <a:ext cx="6108062" cy="1220513"/>
          </a:xfrm>
          <a:prstGeom prst="rect">
            <a:avLst/>
          </a:prstGeom>
          <a:no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4" name="2024_11_15_193138">
            <a:hlinkClick r:id="" action="ppaction://media"/>
            <a:extLst>
              <a:ext uri="{FF2B5EF4-FFF2-40B4-BE49-F238E27FC236}">
                <a16:creationId xmlns:a16="http://schemas.microsoft.com/office/drawing/2014/main" id="{C3051B1C-0E24-6C1A-0350-D3B4D6C951BA}"/>
              </a:ext>
            </a:extLst>
          </p:cNvPr>
          <p:cNvPicPr>
            <a:picLocks noChangeAspect="1"/>
          </p:cNvPicPr>
          <p:nvPr>
            <a:videoFile r:link="rId2"/>
            <p:extLst>
              <p:ext uri="{DAA4B4D4-6D71-4841-9C94-3DE7FCFB9230}">
                <p14:media xmlns:p14="http://schemas.microsoft.com/office/powerpoint/2010/main" r:embed="rId1"/>
              </p:ext>
            </p:extLst>
          </p:nvPr>
        </p:nvPicPr>
        <p:blipFill>
          <a:blip r:embed="rId5"/>
          <a:stretch>
            <a:fillRect/>
          </a:stretch>
        </p:blipFill>
        <p:spPr>
          <a:xfrm>
            <a:off x="6934199" y="562790"/>
            <a:ext cx="4956121" cy="4906059"/>
          </a:xfrm>
          <a:prstGeom prst="rect">
            <a:avLst/>
          </a:prstGeom>
        </p:spPr>
      </p:pic>
      <p:cxnSp>
        <p:nvCxnSpPr>
          <p:cNvPr id="16" name="Straight Connector 15">
            <a:extLst>
              <a:ext uri="{FF2B5EF4-FFF2-40B4-BE49-F238E27FC236}">
                <a16:creationId xmlns:a16="http://schemas.microsoft.com/office/drawing/2014/main" id="{4C377F2C-31BE-BCE2-DDA5-878AA1F33573}"/>
              </a:ext>
            </a:extLst>
          </p:cNvPr>
          <p:cNvCxnSpPr>
            <a:cxnSpLocks/>
          </p:cNvCxnSpPr>
          <p:nvPr/>
        </p:nvCxnSpPr>
        <p:spPr>
          <a:xfrm>
            <a:off x="1038225" y="772718"/>
            <a:ext cx="992127" cy="0"/>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18" name="Straight Connector 17">
            <a:extLst>
              <a:ext uri="{FF2B5EF4-FFF2-40B4-BE49-F238E27FC236}">
                <a16:creationId xmlns:a16="http://schemas.microsoft.com/office/drawing/2014/main" id="{4AE74F8F-5D0D-48B2-FAE8-06DDEA036DF2}"/>
              </a:ext>
            </a:extLst>
          </p:cNvPr>
          <p:cNvCxnSpPr>
            <a:cxnSpLocks/>
          </p:cNvCxnSpPr>
          <p:nvPr/>
        </p:nvCxnSpPr>
        <p:spPr>
          <a:xfrm flipH="1">
            <a:off x="1600200" y="772718"/>
            <a:ext cx="430152" cy="1456132"/>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20" name="Straight Connector 19">
            <a:extLst>
              <a:ext uri="{FF2B5EF4-FFF2-40B4-BE49-F238E27FC236}">
                <a16:creationId xmlns:a16="http://schemas.microsoft.com/office/drawing/2014/main" id="{2BA0066D-9831-5956-A467-3C6B6702FFE4}"/>
              </a:ext>
            </a:extLst>
          </p:cNvPr>
          <p:cNvCxnSpPr/>
          <p:nvPr/>
        </p:nvCxnSpPr>
        <p:spPr>
          <a:xfrm>
            <a:off x="1590675" y="2228849"/>
            <a:ext cx="333375" cy="1343026"/>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22" name="Straight Connector 21">
            <a:extLst>
              <a:ext uri="{FF2B5EF4-FFF2-40B4-BE49-F238E27FC236}">
                <a16:creationId xmlns:a16="http://schemas.microsoft.com/office/drawing/2014/main" id="{98C9B1F4-1ED0-F591-43AF-57D7B3FACF81}"/>
              </a:ext>
            </a:extLst>
          </p:cNvPr>
          <p:cNvCxnSpPr>
            <a:cxnSpLocks/>
          </p:cNvCxnSpPr>
          <p:nvPr/>
        </p:nvCxnSpPr>
        <p:spPr>
          <a:xfrm flipH="1">
            <a:off x="1676401" y="3571874"/>
            <a:ext cx="247649" cy="495301"/>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24" name="Straight Arrow Connector 23">
            <a:extLst>
              <a:ext uri="{FF2B5EF4-FFF2-40B4-BE49-F238E27FC236}">
                <a16:creationId xmlns:a16="http://schemas.microsoft.com/office/drawing/2014/main" id="{BF7483B2-976D-F040-02A5-9F2B2E0A2EF2}"/>
              </a:ext>
            </a:extLst>
          </p:cNvPr>
          <p:cNvCxnSpPr/>
          <p:nvPr/>
        </p:nvCxnSpPr>
        <p:spPr>
          <a:xfrm flipH="1" flipV="1">
            <a:off x="1457325" y="4000500"/>
            <a:ext cx="238125" cy="66675"/>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28" name="Straight Arrow Connector 27">
            <a:extLst>
              <a:ext uri="{FF2B5EF4-FFF2-40B4-BE49-F238E27FC236}">
                <a16:creationId xmlns:a16="http://schemas.microsoft.com/office/drawing/2014/main" id="{113897C7-0A03-7B9D-6CB7-F8AB023E1FDD}"/>
              </a:ext>
            </a:extLst>
          </p:cNvPr>
          <p:cNvCxnSpPr/>
          <p:nvPr/>
        </p:nvCxnSpPr>
        <p:spPr>
          <a:xfrm>
            <a:off x="847725" y="810818"/>
            <a:ext cx="0" cy="4161232"/>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30" name="Straight Arrow Connector 29">
            <a:extLst>
              <a:ext uri="{FF2B5EF4-FFF2-40B4-BE49-F238E27FC236}">
                <a16:creationId xmlns:a16="http://schemas.microsoft.com/office/drawing/2014/main" id="{5158528A-64A6-790E-C523-EE446CCE6A2C}"/>
              </a:ext>
            </a:extLst>
          </p:cNvPr>
          <p:cNvCxnSpPr/>
          <p:nvPr/>
        </p:nvCxnSpPr>
        <p:spPr>
          <a:xfrm>
            <a:off x="2581275" y="772718"/>
            <a:ext cx="2562225" cy="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32" name="Straight Arrow Connector 31">
            <a:extLst>
              <a:ext uri="{FF2B5EF4-FFF2-40B4-BE49-F238E27FC236}">
                <a16:creationId xmlns:a16="http://schemas.microsoft.com/office/drawing/2014/main" id="{B14E3EC6-D961-3910-D5D1-E57A92CD12ED}"/>
              </a:ext>
            </a:extLst>
          </p:cNvPr>
          <p:cNvCxnSpPr/>
          <p:nvPr/>
        </p:nvCxnSpPr>
        <p:spPr>
          <a:xfrm>
            <a:off x="2695575" y="2000250"/>
            <a:ext cx="0" cy="179070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34" name="Straight Connector 33">
            <a:extLst>
              <a:ext uri="{FF2B5EF4-FFF2-40B4-BE49-F238E27FC236}">
                <a16:creationId xmlns:a16="http://schemas.microsoft.com/office/drawing/2014/main" id="{AF2535EB-65C4-F307-B595-D82E07C223D2}"/>
              </a:ext>
            </a:extLst>
          </p:cNvPr>
          <p:cNvCxnSpPr/>
          <p:nvPr/>
        </p:nvCxnSpPr>
        <p:spPr>
          <a:xfrm>
            <a:off x="2924175" y="1924050"/>
            <a:ext cx="828675" cy="0"/>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36" name="Straight Arrow Connector 35">
            <a:extLst>
              <a:ext uri="{FF2B5EF4-FFF2-40B4-BE49-F238E27FC236}">
                <a16:creationId xmlns:a16="http://schemas.microsoft.com/office/drawing/2014/main" id="{D4BED017-BE3B-EF34-8942-2A2B1CD55DBD}"/>
              </a:ext>
            </a:extLst>
          </p:cNvPr>
          <p:cNvCxnSpPr/>
          <p:nvPr/>
        </p:nvCxnSpPr>
        <p:spPr>
          <a:xfrm>
            <a:off x="3752850" y="1914525"/>
            <a:ext cx="0" cy="1657349"/>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38" name="Straight Arrow Connector 37">
            <a:extLst>
              <a:ext uri="{FF2B5EF4-FFF2-40B4-BE49-F238E27FC236}">
                <a16:creationId xmlns:a16="http://schemas.microsoft.com/office/drawing/2014/main" id="{701CBF59-B6B5-BBD6-6EDE-6423093F8931}"/>
              </a:ext>
            </a:extLst>
          </p:cNvPr>
          <p:cNvCxnSpPr/>
          <p:nvPr/>
        </p:nvCxnSpPr>
        <p:spPr>
          <a:xfrm>
            <a:off x="2924175" y="3571874"/>
            <a:ext cx="619125" cy="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40" name="Straight Connector 39">
            <a:extLst>
              <a:ext uri="{FF2B5EF4-FFF2-40B4-BE49-F238E27FC236}">
                <a16:creationId xmlns:a16="http://schemas.microsoft.com/office/drawing/2014/main" id="{84A01F1C-673D-7F02-4660-F5FC8E149CC2}"/>
              </a:ext>
            </a:extLst>
          </p:cNvPr>
          <p:cNvCxnSpPr/>
          <p:nvPr/>
        </p:nvCxnSpPr>
        <p:spPr>
          <a:xfrm>
            <a:off x="4705350" y="981075"/>
            <a:ext cx="0" cy="3371850"/>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42" name="Straight Connector 41">
            <a:extLst>
              <a:ext uri="{FF2B5EF4-FFF2-40B4-BE49-F238E27FC236}">
                <a16:creationId xmlns:a16="http://schemas.microsoft.com/office/drawing/2014/main" id="{AF5236E1-0A13-3231-E173-FFB38E85B885}"/>
              </a:ext>
            </a:extLst>
          </p:cNvPr>
          <p:cNvCxnSpPr/>
          <p:nvPr/>
        </p:nvCxnSpPr>
        <p:spPr>
          <a:xfrm flipH="1">
            <a:off x="4467225" y="4343400"/>
            <a:ext cx="247650" cy="457200"/>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44" name="Straight Arrow Connector 43">
            <a:extLst>
              <a:ext uri="{FF2B5EF4-FFF2-40B4-BE49-F238E27FC236}">
                <a16:creationId xmlns:a16="http://schemas.microsoft.com/office/drawing/2014/main" id="{1C89B8E1-B6B9-7725-169F-696098304036}"/>
              </a:ext>
            </a:extLst>
          </p:cNvPr>
          <p:cNvCxnSpPr/>
          <p:nvPr/>
        </p:nvCxnSpPr>
        <p:spPr>
          <a:xfrm flipH="1">
            <a:off x="3629025" y="4800599"/>
            <a:ext cx="838201" cy="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sp>
        <p:nvSpPr>
          <p:cNvPr id="46" name="TextBox 45">
            <a:extLst>
              <a:ext uri="{FF2B5EF4-FFF2-40B4-BE49-F238E27FC236}">
                <a16:creationId xmlns:a16="http://schemas.microsoft.com/office/drawing/2014/main" id="{4DC3F180-760E-6559-0736-3A1EEC47FB31}"/>
              </a:ext>
            </a:extLst>
          </p:cNvPr>
          <p:cNvSpPr txBox="1"/>
          <p:nvPr/>
        </p:nvSpPr>
        <p:spPr>
          <a:xfrm>
            <a:off x="1229488" y="135839"/>
            <a:ext cx="466725" cy="369332"/>
          </a:xfrm>
          <a:prstGeom prst="rect">
            <a:avLst/>
          </a:prstGeom>
          <a:noFill/>
        </p:spPr>
        <p:txBody>
          <a:bodyPr wrap="square" rtlCol="0">
            <a:spAutoFit/>
          </a:bodyPr>
          <a:lstStyle/>
          <a:p>
            <a:r>
              <a:rPr lang="en-US" b="1" dirty="0"/>
              <a:t>1</a:t>
            </a:r>
          </a:p>
        </p:txBody>
      </p:sp>
      <p:sp>
        <p:nvSpPr>
          <p:cNvPr id="47" name="TextBox 46">
            <a:extLst>
              <a:ext uri="{FF2B5EF4-FFF2-40B4-BE49-F238E27FC236}">
                <a16:creationId xmlns:a16="http://schemas.microsoft.com/office/drawing/2014/main" id="{027C318D-C48A-6F9B-B9A4-651FFA9B6C86}"/>
              </a:ext>
            </a:extLst>
          </p:cNvPr>
          <p:cNvSpPr txBox="1"/>
          <p:nvPr/>
        </p:nvSpPr>
        <p:spPr>
          <a:xfrm>
            <a:off x="339037" y="948603"/>
            <a:ext cx="444711" cy="369332"/>
          </a:xfrm>
          <a:prstGeom prst="rect">
            <a:avLst/>
          </a:prstGeom>
          <a:noFill/>
        </p:spPr>
        <p:txBody>
          <a:bodyPr wrap="square" rtlCol="0">
            <a:spAutoFit/>
          </a:bodyPr>
          <a:lstStyle/>
          <a:p>
            <a:r>
              <a:rPr lang="en-US" b="1" dirty="0"/>
              <a:t>2</a:t>
            </a:r>
          </a:p>
        </p:txBody>
      </p:sp>
      <p:sp>
        <p:nvSpPr>
          <p:cNvPr id="48" name="TextBox 47">
            <a:extLst>
              <a:ext uri="{FF2B5EF4-FFF2-40B4-BE49-F238E27FC236}">
                <a16:creationId xmlns:a16="http://schemas.microsoft.com/office/drawing/2014/main" id="{5EAAA534-699C-6789-99DE-8ED3292299B1}"/>
              </a:ext>
            </a:extLst>
          </p:cNvPr>
          <p:cNvSpPr txBox="1"/>
          <p:nvPr/>
        </p:nvSpPr>
        <p:spPr>
          <a:xfrm>
            <a:off x="2143889" y="1924050"/>
            <a:ext cx="417573" cy="369332"/>
          </a:xfrm>
          <a:prstGeom prst="rect">
            <a:avLst/>
          </a:prstGeom>
          <a:noFill/>
        </p:spPr>
        <p:txBody>
          <a:bodyPr wrap="square" rtlCol="0">
            <a:spAutoFit/>
          </a:bodyPr>
          <a:lstStyle/>
          <a:p>
            <a:r>
              <a:rPr lang="en-US" b="1" dirty="0"/>
              <a:t>4</a:t>
            </a:r>
          </a:p>
        </p:txBody>
      </p:sp>
      <p:sp>
        <p:nvSpPr>
          <p:cNvPr id="49" name="TextBox 48">
            <a:extLst>
              <a:ext uri="{FF2B5EF4-FFF2-40B4-BE49-F238E27FC236}">
                <a16:creationId xmlns:a16="http://schemas.microsoft.com/office/drawing/2014/main" id="{B728EB4C-89D0-47CF-4783-419ED5CDDB52}"/>
              </a:ext>
            </a:extLst>
          </p:cNvPr>
          <p:cNvSpPr txBox="1"/>
          <p:nvPr/>
        </p:nvSpPr>
        <p:spPr>
          <a:xfrm>
            <a:off x="2932579" y="1365290"/>
            <a:ext cx="519645" cy="369332"/>
          </a:xfrm>
          <a:prstGeom prst="rect">
            <a:avLst/>
          </a:prstGeom>
          <a:noFill/>
        </p:spPr>
        <p:txBody>
          <a:bodyPr wrap="square" rtlCol="0">
            <a:spAutoFit/>
          </a:bodyPr>
          <a:lstStyle/>
          <a:p>
            <a:r>
              <a:rPr lang="en-US" b="1" dirty="0"/>
              <a:t>5</a:t>
            </a:r>
          </a:p>
        </p:txBody>
      </p:sp>
      <p:sp>
        <p:nvSpPr>
          <p:cNvPr id="50" name="TextBox 49">
            <a:extLst>
              <a:ext uri="{FF2B5EF4-FFF2-40B4-BE49-F238E27FC236}">
                <a16:creationId xmlns:a16="http://schemas.microsoft.com/office/drawing/2014/main" id="{7EDA380A-0246-EC53-CCF1-F8826EEDEB95}"/>
              </a:ext>
            </a:extLst>
          </p:cNvPr>
          <p:cNvSpPr txBox="1"/>
          <p:nvPr/>
        </p:nvSpPr>
        <p:spPr>
          <a:xfrm>
            <a:off x="3108028" y="3015819"/>
            <a:ext cx="286638" cy="369332"/>
          </a:xfrm>
          <a:prstGeom prst="rect">
            <a:avLst/>
          </a:prstGeom>
          <a:noFill/>
        </p:spPr>
        <p:txBody>
          <a:bodyPr wrap="square" rtlCol="0">
            <a:spAutoFit/>
          </a:bodyPr>
          <a:lstStyle/>
          <a:p>
            <a:r>
              <a:rPr lang="en-US" b="1" dirty="0"/>
              <a:t>6</a:t>
            </a:r>
          </a:p>
        </p:txBody>
      </p:sp>
      <p:sp>
        <p:nvSpPr>
          <p:cNvPr id="51" name="TextBox 50">
            <a:extLst>
              <a:ext uri="{FF2B5EF4-FFF2-40B4-BE49-F238E27FC236}">
                <a16:creationId xmlns:a16="http://schemas.microsoft.com/office/drawing/2014/main" id="{FE13428B-FE65-7B45-B657-3CC77E323F71}"/>
              </a:ext>
            </a:extLst>
          </p:cNvPr>
          <p:cNvSpPr txBox="1"/>
          <p:nvPr/>
        </p:nvSpPr>
        <p:spPr>
          <a:xfrm>
            <a:off x="2739466" y="186327"/>
            <a:ext cx="290281" cy="369331"/>
          </a:xfrm>
          <a:prstGeom prst="rect">
            <a:avLst/>
          </a:prstGeom>
          <a:noFill/>
        </p:spPr>
        <p:txBody>
          <a:bodyPr wrap="square" rtlCol="0">
            <a:spAutoFit/>
          </a:bodyPr>
          <a:lstStyle/>
          <a:p>
            <a:r>
              <a:rPr lang="en-US" b="1" dirty="0"/>
              <a:t>3</a:t>
            </a:r>
          </a:p>
        </p:txBody>
      </p:sp>
      <p:sp>
        <p:nvSpPr>
          <p:cNvPr id="52" name="TextBox 51">
            <a:extLst>
              <a:ext uri="{FF2B5EF4-FFF2-40B4-BE49-F238E27FC236}">
                <a16:creationId xmlns:a16="http://schemas.microsoft.com/office/drawing/2014/main" id="{2F6EC21D-4533-113D-8155-38FF1E453E77}"/>
              </a:ext>
            </a:extLst>
          </p:cNvPr>
          <p:cNvSpPr txBox="1"/>
          <p:nvPr/>
        </p:nvSpPr>
        <p:spPr>
          <a:xfrm>
            <a:off x="5040252" y="1500784"/>
            <a:ext cx="384059" cy="369332"/>
          </a:xfrm>
          <a:prstGeom prst="rect">
            <a:avLst/>
          </a:prstGeom>
          <a:noFill/>
        </p:spPr>
        <p:txBody>
          <a:bodyPr wrap="square" rtlCol="0">
            <a:spAutoFit/>
          </a:bodyPr>
          <a:lstStyle/>
          <a:p>
            <a:r>
              <a:rPr lang="en-US" b="1" dirty="0">
                <a:highlight>
                  <a:srgbClr val="00FF00"/>
                </a:highlight>
              </a:rPr>
              <a:t>7</a:t>
            </a:r>
          </a:p>
        </p:txBody>
      </p:sp>
    </p:spTree>
    <p:extLst>
      <p:ext uri="{BB962C8B-B14F-4D97-AF65-F5344CB8AC3E}">
        <p14:creationId xmlns:p14="http://schemas.microsoft.com/office/powerpoint/2010/main" val="69782162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mediacall" presetSubtype="0" fill="hold" nodeType="clickEffect">
                                  <p:stCondLst>
                                    <p:cond delay="0"/>
                                  </p:stCondLst>
                                  <p:childTnLst>
                                    <p:cmd type="call" cmd="playFrom(0.0)">
                                      <p:cBhvr>
                                        <p:cTn id="6" dur="11734" fill="hold"/>
                                        <p:tgtEl>
                                          <p:spTgt spid="14"/>
                                        </p:tgtEl>
                                      </p:cBhvr>
                                    </p:cmd>
                                  </p:childTnLst>
                                </p:cTn>
                              </p:par>
                            </p:childTnLst>
                          </p:cTn>
                        </p:par>
                      </p:childTnLst>
                    </p:cTn>
                  </p:par>
                </p:childTnLst>
              </p:cTn>
              <p:prevCondLst>
                <p:cond evt="onPrev" delay="0">
                  <p:tgtEl>
                    <p:sldTgt/>
                  </p:tgtEl>
                </p:cond>
              </p:prevCondLst>
              <p:nextCondLst>
                <p:cond evt="onNext" delay="0">
                  <p:tgtEl>
                    <p:sldTgt/>
                  </p:tgtEl>
                </p:cond>
              </p:nextCondLst>
            </p:seq>
            <p:video>
              <p:cMediaNode vol="80000">
                <p:cTn id="7" fill="hold" display="0">
                  <p:stCondLst>
                    <p:cond delay="indefinite"/>
                  </p:stCondLst>
                </p:cTn>
                <p:tgtEl>
                  <p:spTgt spid="14"/>
                </p:tgtEl>
              </p:cMediaNode>
            </p:video>
            <p:seq concurrent="1" nextAc="seek">
              <p:cTn id="8" restart="whenNotActive" fill="hold" evtFilter="cancelBubble" nodeType="interactiveSeq">
                <p:stCondLst>
                  <p:cond evt="onClick" delay="0">
                    <p:tgtEl>
                      <p:spTgt spid="14"/>
                    </p:tgtEl>
                  </p:cond>
                </p:stCondLst>
                <p:endSync evt="end" delay="0">
                  <p:rtn val="all"/>
                </p:endSync>
                <p:childTnLst>
                  <p:par>
                    <p:cTn id="9" fill="hold">
                      <p:stCondLst>
                        <p:cond delay="0"/>
                      </p:stCondLst>
                      <p:childTnLst>
                        <p:par>
                          <p:cTn id="10" fill="hold">
                            <p:stCondLst>
                              <p:cond delay="0"/>
                            </p:stCondLst>
                            <p:childTnLst>
                              <p:par>
                                <p:cTn id="11" presetID="2" presetClass="mediacall" presetSubtype="0" fill="hold" nodeType="clickEffect">
                                  <p:stCondLst>
                                    <p:cond delay="0"/>
                                  </p:stCondLst>
                                  <p:childTnLst>
                                    <p:cmd type="call" cmd="togglePause">
                                      <p:cBhvr>
                                        <p:cTn id="12" dur="1" fill="hold"/>
                                        <p:tgtEl>
                                          <p:spTgt spid="14"/>
                                        </p:tgtEl>
                                      </p:cBhvr>
                                    </p:cmd>
                                  </p:childTnLst>
                                </p:cTn>
                              </p:par>
                            </p:childTnLst>
                          </p:cTn>
                        </p:par>
                      </p:childTnLst>
                    </p:cTn>
                  </p:par>
                </p:childTnLst>
              </p:cTn>
              <p:nextCondLst>
                <p:cond evt="onClick" delay="0">
                  <p:tgtEl>
                    <p:spTgt spid="14"/>
                  </p:tgtEl>
                </p:cond>
              </p:nextCondLst>
            </p:seq>
          </p:childTnLst>
        </p:cTn>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3813FFF8-214C-1140-CCE1-CB02A0C1DAF5}"/>
              </a:ext>
            </a:extLst>
          </p:cNvPr>
          <p:cNvPicPr>
            <a:picLocks noChangeAspect="1"/>
          </p:cNvPicPr>
          <p:nvPr/>
        </p:nvPicPr>
        <p:blipFill>
          <a:blip r:embed="rId4"/>
          <a:stretch>
            <a:fillRect/>
          </a:stretch>
        </p:blipFill>
        <p:spPr>
          <a:xfrm>
            <a:off x="95432" y="346481"/>
            <a:ext cx="5450440" cy="5290088"/>
          </a:xfrm>
          <a:prstGeom prst="rect">
            <a:avLst/>
          </a:prstGeom>
        </p:spPr>
      </p:pic>
      <p:cxnSp>
        <p:nvCxnSpPr>
          <p:cNvPr id="7" name="Straight Arrow Connector 6">
            <a:extLst>
              <a:ext uri="{FF2B5EF4-FFF2-40B4-BE49-F238E27FC236}">
                <a16:creationId xmlns:a16="http://schemas.microsoft.com/office/drawing/2014/main" id="{7FA5405E-7775-D18A-80BC-502DDF6775FA}"/>
              </a:ext>
            </a:extLst>
          </p:cNvPr>
          <p:cNvCxnSpPr>
            <a:cxnSpLocks/>
          </p:cNvCxnSpPr>
          <p:nvPr/>
        </p:nvCxnSpPr>
        <p:spPr>
          <a:xfrm>
            <a:off x="1278672" y="707384"/>
            <a:ext cx="341971" cy="379141"/>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10" name="Straight Arrow Connector 9">
            <a:extLst>
              <a:ext uri="{FF2B5EF4-FFF2-40B4-BE49-F238E27FC236}">
                <a16:creationId xmlns:a16="http://schemas.microsoft.com/office/drawing/2014/main" id="{0F05057A-11CA-FBF2-2A4F-3B5E914233A4}"/>
              </a:ext>
            </a:extLst>
          </p:cNvPr>
          <p:cNvCxnSpPr/>
          <p:nvPr/>
        </p:nvCxnSpPr>
        <p:spPr>
          <a:xfrm>
            <a:off x="676506" y="1592047"/>
            <a:ext cx="1464527" cy="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12" name="Straight Arrow Connector 11">
            <a:extLst>
              <a:ext uri="{FF2B5EF4-FFF2-40B4-BE49-F238E27FC236}">
                <a16:creationId xmlns:a16="http://schemas.microsoft.com/office/drawing/2014/main" id="{79F19C39-6064-0410-E139-F781507104C3}"/>
              </a:ext>
            </a:extLst>
          </p:cNvPr>
          <p:cNvCxnSpPr/>
          <p:nvPr/>
        </p:nvCxnSpPr>
        <p:spPr>
          <a:xfrm>
            <a:off x="906965" y="2261120"/>
            <a:ext cx="1040780" cy="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14" name="Straight Arrow Connector 13">
            <a:extLst>
              <a:ext uri="{FF2B5EF4-FFF2-40B4-BE49-F238E27FC236}">
                <a16:creationId xmlns:a16="http://schemas.microsoft.com/office/drawing/2014/main" id="{5ED3507A-5BE4-560E-618A-C38F2042257E}"/>
              </a:ext>
            </a:extLst>
          </p:cNvPr>
          <p:cNvCxnSpPr/>
          <p:nvPr/>
        </p:nvCxnSpPr>
        <p:spPr>
          <a:xfrm>
            <a:off x="1048213" y="2991525"/>
            <a:ext cx="795454" cy="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16" name="Straight Connector 15">
            <a:extLst>
              <a:ext uri="{FF2B5EF4-FFF2-40B4-BE49-F238E27FC236}">
                <a16:creationId xmlns:a16="http://schemas.microsoft.com/office/drawing/2014/main" id="{B782E11D-CA36-9EF7-C944-7D00BD5C7248}"/>
              </a:ext>
            </a:extLst>
          </p:cNvPr>
          <p:cNvCxnSpPr/>
          <p:nvPr/>
        </p:nvCxnSpPr>
        <p:spPr>
          <a:xfrm>
            <a:off x="1048213" y="3651305"/>
            <a:ext cx="973874" cy="0"/>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18" name="Straight Arrow Connector 17">
            <a:extLst>
              <a:ext uri="{FF2B5EF4-FFF2-40B4-BE49-F238E27FC236}">
                <a16:creationId xmlns:a16="http://schemas.microsoft.com/office/drawing/2014/main" id="{46D407FA-1265-A4E8-19ED-78EEC3290049}"/>
              </a:ext>
            </a:extLst>
          </p:cNvPr>
          <p:cNvCxnSpPr/>
          <p:nvPr/>
        </p:nvCxnSpPr>
        <p:spPr>
          <a:xfrm>
            <a:off x="2022087" y="3651305"/>
            <a:ext cx="0" cy="1085386"/>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20" name="Straight Arrow Connector 19">
            <a:extLst>
              <a:ext uri="{FF2B5EF4-FFF2-40B4-BE49-F238E27FC236}">
                <a16:creationId xmlns:a16="http://schemas.microsoft.com/office/drawing/2014/main" id="{EAB242C3-7A32-C8A8-B082-8B24D3DF4843}"/>
              </a:ext>
            </a:extLst>
          </p:cNvPr>
          <p:cNvCxnSpPr/>
          <p:nvPr/>
        </p:nvCxnSpPr>
        <p:spPr>
          <a:xfrm>
            <a:off x="906965" y="3651305"/>
            <a:ext cx="0" cy="127124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22" name="Straight Arrow Connector 21">
            <a:extLst>
              <a:ext uri="{FF2B5EF4-FFF2-40B4-BE49-F238E27FC236}">
                <a16:creationId xmlns:a16="http://schemas.microsoft.com/office/drawing/2014/main" id="{55A4D71D-8197-1D45-D4FE-451326815F19}"/>
              </a:ext>
            </a:extLst>
          </p:cNvPr>
          <p:cNvCxnSpPr/>
          <p:nvPr/>
        </p:nvCxnSpPr>
        <p:spPr>
          <a:xfrm>
            <a:off x="1107687" y="4855637"/>
            <a:ext cx="840058" cy="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24" name="Straight Arrow Connector 23">
            <a:extLst>
              <a:ext uri="{FF2B5EF4-FFF2-40B4-BE49-F238E27FC236}">
                <a16:creationId xmlns:a16="http://schemas.microsoft.com/office/drawing/2014/main" id="{8C222F21-B5CC-5AB0-51B3-3DAD4B5C4A8E}"/>
              </a:ext>
            </a:extLst>
          </p:cNvPr>
          <p:cNvCxnSpPr/>
          <p:nvPr/>
        </p:nvCxnSpPr>
        <p:spPr>
          <a:xfrm>
            <a:off x="2557345" y="1086525"/>
            <a:ext cx="2408664" cy="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28" name="Straight Arrow Connector 27">
            <a:extLst>
              <a:ext uri="{FF2B5EF4-FFF2-40B4-BE49-F238E27FC236}">
                <a16:creationId xmlns:a16="http://schemas.microsoft.com/office/drawing/2014/main" id="{E8A41993-E1DC-A403-A62C-FA36BB45023F}"/>
              </a:ext>
            </a:extLst>
          </p:cNvPr>
          <p:cNvCxnSpPr>
            <a:cxnSpLocks/>
          </p:cNvCxnSpPr>
          <p:nvPr/>
        </p:nvCxnSpPr>
        <p:spPr>
          <a:xfrm>
            <a:off x="2929052" y="2179345"/>
            <a:ext cx="0" cy="1613209"/>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30" name="Straight Connector 29">
            <a:extLst>
              <a:ext uri="{FF2B5EF4-FFF2-40B4-BE49-F238E27FC236}">
                <a16:creationId xmlns:a16="http://schemas.microsoft.com/office/drawing/2014/main" id="{FC9B1CB2-1713-12A3-740C-7845414FA2DE}"/>
              </a:ext>
            </a:extLst>
          </p:cNvPr>
          <p:cNvCxnSpPr/>
          <p:nvPr/>
        </p:nvCxnSpPr>
        <p:spPr>
          <a:xfrm>
            <a:off x="3137209" y="2179345"/>
            <a:ext cx="735980" cy="0"/>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32" name="Straight Arrow Connector 31">
            <a:extLst>
              <a:ext uri="{FF2B5EF4-FFF2-40B4-BE49-F238E27FC236}">
                <a16:creationId xmlns:a16="http://schemas.microsoft.com/office/drawing/2014/main" id="{A88AF482-E245-7F14-BE24-63220C2947F0}"/>
              </a:ext>
            </a:extLst>
          </p:cNvPr>
          <p:cNvCxnSpPr/>
          <p:nvPr/>
        </p:nvCxnSpPr>
        <p:spPr>
          <a:xfrm>
            <a:off x="3865755" y="2179345"/>
            <a:ext cx="0" cy="152400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34" name="Straight Arrow Connector 33">
            <a:extLst>
              <a:ext uri="{FF2B5EF4-FFF2-40B4-BE49-F238E27FC236}">
                <a16:creationId xmlns:a16="http://schemas.microsoft.com/office/drawing/2014/main" id="{34C79175-1083-0E67-4D3E-96C555238D81}"/>
              </a:ext>
            </a:extLst>
          </p:cNvPr>
          <p:cNvCxnSpPr/>
          <p:nvPr/>
        </p:nvCxnSpPr>
        <p:spPr>
          <a:xfrm>
            <a:off x="3085170" y="3792554"/>
            <a:ext cx="676507" cy="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sp>
        <p:nvSpPr>
          <p:cNvPr id="37" name="TextBox 36">
            <a:extLst>
              <a:ext uri="{FF2B5EF4-FFF2-40B4-BE49-F238E27FC236}">
                <a16:creationId xmlns:a16="http://schemas.microsoft.com/office/drawing/2014/main" id="{22B74368-2F90-BA90-3F1A-6F81961CDDF8}"/>
              </a:ext>
            </a:extLst>
          </p:cNvPr>
          <p:cNvSpPr txBox="1"/>
          <p:nvPr/>
        </p:nvSpPr>
        <p:spPr>
          <a:xfrm>
            <a:off x="1048213" y="269611"/>
            <a:ext cx="341971" cy="369332"/>
          </a:xfrm>
          <a:prstGeom prst="rect">
            <a:avLst/>
          </a:prstGeom>
          <a:noFill/>
        </p:spPr>
        <p:txBody>
          <a:bodyPr wrap="square" rtlCol="0">
            <a:spAutoFit/>
          </a:bodyPr>
          <a:lstStyle/>
          <a:p>
            <a:r>
              <a:rPr lang="en-US" b="1" dirty="0"/>
              <a:t>1</a:t>
            </a:r>
          </a:p>
        </p:txBody>
      </p:sp>
      <p:sp>
        <p:nvSpPr>
          <p:cNvPr id="38" name="TextBox 37">
            <a:extLst>
              <a:ext uri="{FF2B5EF4-FFF2-40B4-BE49-F238E27FC236}">
                <a16:creationId xmlns:a16="http://schemas.microsoft.com/office/drawing/2014/main" id="{8B0DFED1-6E2F-5010-E807-2410D0F90DB3}"/>
              </a:ext>
            </a:extLst>
          </p:cNvPr>
          <p:cNvSpPr txBox="1"/>
          <p:nvPr/>
        </p:nvSpPr>
        <p:spPr>
          <a:xfrm>
            <a:off x="249045" y="1222715"/>
            <a:ext cx="245325" cy="369332"/>
          </a:xfrm>
          <a:prstGeom prst="rect">
            <a:avLst/>
          </a:prstGeom>
          <a:noFill/>
        </p:spPr>
        <p:txBody>
          <a:bodyPr wrap="square" rtlCol="0">
            <a:spAutoFit/>
          </a:bodyPr>
          <a:lstStyle/>
          <a:p>
            <a:r>
              <a:rPr lang="en-US" b="1" dirty="0"/>
              <a:t>2</a:t>
            </a:r>
          </a:p>
        </p:txBody>
      </p:sp>
      <p:sp>
        <p:nvSpPr>
          <p:cNvPr id="39" name="TextBox 38">
            <a:extLst>
              <a:ext uri="{FF2B5EF4-FFF2-40B4-BE49-F238E27FC236}">
                <a16:creationId xmlns:a16="http://schemas.microsoft.com/office/drawing/2014/main" id="{F80DE86C-8CE6-67F3-E3CE-81DA7657A337}"/>
              </a:ext>
            </a:extLst>
          </p:cNvPr>
          <p:cNvSpPr txBox="1"/>
          <p:nvPr/>
        </p:nvSpPr>
        <p:spPr>
          <a:xfrm>
            <a:off x="486937" y="1986056"/>
            <a:ext cx="304797" cy="369332"/>
          </a:xfrm>
          <a:prstGeom prst="rect">
            <a:avLst/>
          </a:prstGeom>
          <a:noFill/>
        </p:spPr>
        <p:txBody>
          <a:bodyPr wrap="square" rtlCol="0">
            <a:spAutoFit/>
          </a:bodyPr>
          <a:lstStyle/>
          <a:p>
            <a:r>
              <a:rPr lang="en-US" b="1" dirty="0"/>
              <a:t>3</a:t>
            </a:r>
          </a:p>
        </p:txBody>
      </p:sp>
      <p:sp>
        <p:nvSpPr>
          <p:cNvPr id="41" name="TextBox 40">
            <a:extLst>
              <a:ext uri="{FF2B5EF4-FFF2-40B4-BE49-F238E27FC236}">
                <a16:creationId xmlns:a16="http://schemas.microsoft.com/office/drawing/2014/main" id="{399CBF5D-5F5B-53EF-3232-F66C23E3B016}"/>
              </a:ext>
            </a:extLst>
          </p:cNvPr>
          <p:cNvSpPr txBox="1"/>
          <p:nvPr/>
        </p:nvSpPr>
        <p:spPr>
          <a:xfrm>
            <a:off x="494370" y="2652947"/>
            <a:ext cx="241608" cy="369331"/>
          </a:xfrm>
          <a:prstGeom prst="rect">
            <a:avLst/>
          </a:prstGeom>
          <a:noFill/>
        </p:spPr>
        <p:txBody>
          <a:bodyPr wrap="square" rtlCol="0">
            <a:spAutoFit/>
          </a:bodyPr>
          <a:lstStyle/>
          <a:p>
            <a:r>
              <a:rPr lang="en-US" b="1" dirty="0"/>
              <a:t>4</a:t>
            </a:r>
          </a:p>
        </p:txBody>
      </p:sp>
      <p:sp>
        <p:nvSpPr>
          <p:cNvPr id="42" name="TextBox 41">
            <a:extLst>
              <a:ext uri="{FF2B5EF4-FFF2-40B4-BE49-F238E27FC236}">
                <a16:creationId xmlns:a16="http://schemas.microsoft.com/office/drawing/2014/main" id="{3DFB7227-4F02-E43F-1FD3-D424C76B19EA}"/>
              </a:ext>
            </a:extLst>
          </p:cNvPr>
          <p:cNvSpPr txBox="1"/>
          <p:nvPr/>
        </p:nvSpPr>
        <p:spPr>
          <a:xfrm>
            <a:off x="494370" y="3792554"/>
            <a:ext cx="297364" cy="369331"/>
          </a:xfrm>
          <a:prstGeom prst="rect">
            <a:avLst/>
          </a:prstGeom>
          <a:noFill/>
        </p:spPr>
        <p:txBody>
          <a:bodyPr wrap="square" rtlCol="0">
            <a:spAutoFit/>
          </a:bodyPr>
          <a:lstStyle/>
          <a:p>
            <a:r>
              <a:rPr lang="en-US" b="1" dirty="0"/>
              <a:t>5</a:t>
            </a:r>
          </a:p>
        </p:txBody>
      </p:sp>
      <p:sp>
        <p:nvSpPr>
          <p:cNvPr id="43" name="TextBox 42">
            <a:extLst>
              <a:ext uri="{FF2B5EF4-FFF2-40B4-BE49-F238E27FC236}">
                <a16:creationId xmlns:a16="http://schemas.microsoft.com/office/drawing/2014/main" id="{1446A297-B6B6-EB8E-15B9-58226585DC07}"/>
              </a:ext>
            </a:extLst>
          </p:cNvPr>
          <p:cNvSpPr txBox="1"/>
          <p:nvPr/>
        </p:nvSpPr>
        <p:spPr>
          <a:xfrm>
            <a:off x="954682" y="3224359"/>
            <a:ext cx="371707" cy="369332"/>
          </a:xfrm>
          <a:prstGeom prst="rect">
            <a:avLst/>
          </a:prstGeom>
          <a:noFill/>
        </p:spPr>
        <p:txBody>
          <a:bodyPr wrap="square" rtlCol="0">
            <a:spAutoFit/>
          </a:bodyPr>
          <a:lstStyle/>
          <a:p>
            <a:r>
              <a:rPr lang="en-US" b="1" dirty="0"/>
              <a:t>6</a:t>
            </a:r>
          </a:p>
        </p:txBody>
      </p:sp>
      <p:sp>
        <p:nvSpPr>
          <p:cNvPr id="44" name="TextBox 43">
            <a:extLst>
              <a:ext uri="{FF2B5EF4-FFF2-40B4-BE49-F238E27FC236}">
                <a16:creationId xmlns:a16="http://schemas.microsoft.com/office/drawing/2014/main" id="{637CAC3A-BD14-3E2E-46FC-5A8F4B8DE6B0}"/>
              </a:ext>
            </a:extLst>
          </p:cNvPr>
          <p:cNvSpPr txBox="1"/>
          <p:nvPr/>
        </p:nvSpPr>
        <p:spPr>
          <a:xfrm>
            <a:off x="1170272" y="4932508"/>
            <a:ext cx="294254" cy="369332"/>
          </a:xfrm>
          <a:prstGeom prst="rect">
            <a:avLst/>
          </a:prstGeom>
          <a:noFill/>
        </p:spPr>
        <p:txBody>
          <a:bodyPr wrap="square" rtlCol="0">
            <a:spAutoFit/>
          </a:bodyPr>
          <a:lstStyle/>
          <a:p>
            <a:r>
              <a:rPr lang="en-US" b="1" dirty="0"/>
              <a:t>7</a:t>
            </a:r>
          </a:p>
        </p:txBody>
      </p:sp>
      <p:sp>
        <p:nvSpPr>
          <p:cNvPr id="45" name="TextBox 44">
            <a:extLst>
              <a:ext uri="{FF2B5EF4-FFF2-40B4-BE49-F238E27FC236}">
                <a16:creationId xmlns:a16="http://schemas.microsoft.com/office/drawing/2014/main" id="{E33A02F1-DC5A-F068-FE8B-49017E4F96B2}"/>
              </a:ext>
            </a:extLst>
          </p:cNvPr>
          <p:cNvSpPr txBox="1"/>
          <p:nvPr/>
        </p:nvSpPr>
        <p:spPr>
          <a:xfrm>
            <a:off x="3055432" y="686504"/>
            <a:ext cx="527825" cy="369332"/>
          </a:xfrm>
          <a:prstGeom prst="rect">
            <a:avLst/>
          </a:prstGeom>
          <a:noFill/>
        </p:spPr>
        <p:txBody>
          <a:bodyPr wrap="square" rtlCol="0">
            <a:spAutoFit/>
          </a:bodyPr>
          <a:lstStyle/>
          <a:p>
            <a:r>
              <a:rPr lang="en-US" b="1" dirty="0"/>
              <a:t>8</a:t>
            </a:r>
          </a:p>
        </p:txBody>
      </p:sp>
      <p:sp>
        <p:nvSpPr>
          <p:cNvPr id="46" name="TextBox 45">
            <a:extLst>
              <a:ext uri="{FF2B5EF4-FFF2-40B4-BE49-F238E27FC236}">
                <a16:creationId xmlns:a16="http://schemas.microsoft.com/office/drawing/2014/main" id="{E559B49C-0956-B34A-74B4-9D30265459D5}"/>
              </a:ext>
            </a:extLst>
          </p:cNvPr>
          <p:cNvSpPr txBox="1"/>
          <p:nvPr/>
        </p:nvSpPr>
        <p:spPr>
          <a:xfrm>
            <a:off x="2475570" y="2261120"/>
            <a:ext cx="297365" cy="369332"/>
          </a:xfrm>
          <a:prstGeom prst="rect">
            <a:avLst/>
          </a:prstGeom>
          <a:noFill/>
        </p:spPr>
        <p:txBody>
          <a:bodyPr wrap="square" rtlCol="0">
            <a:spAutoFit/>
          </a:bodyPr>
          <a:lstStyle/>
          <a:p>
            <a:r>
              <a:rPr lang="en-US" b="1" dirty="0"/>
              <a:t>9</a:t>
            </a:r>
          </a:p>
        </p:txBody>
      </p:sp>
      <p:sp>
        <p:nvSpPr>
          <p:cNvPr id="47" name="TextBox 46">
            <a:extLst>
              <a:ext uri="{FF2B5EF4-FFF2-40B4-BE49-F238E27FC236}">
                <a16:creationId xmlns:a16="http://schemas.microsoft.com/office/drawing/2014/main" id="{58193CD5-97FC-4D74-B9E5-3626086A91B6}"/>
              </a:ext>
            </a:extLst>
          </p:cNvPr>
          <p:cNvSpPr txBox="1"/>
          <p:nvPr/>
        </p:nvSpPr>
        <p:spPr>
          <a:xfrm>
            <a:off x="2969938" y="1771578"/>
            <a:ext cx="494372" cy="369332"/>
          </a:xfrm>
          <a:prstGeom prst="rect">
            <a:avLst/>
          </a:prstGeom>
          <a:noFill/>
        </p:spPr>
        <p:txBody>
          <a:bodyPr wrap="square" rtlCol="0">
            <a:spAutoFit/>
          </a:bodyPr>
          <a:lstStyle/>
          <a:p>
            <a:r>
              <a:rPr lang="en-US" b="1" dirty="0"/>
              <a:t>10</a:t>
            </a:r>
          </a:p>
        </p:txBody>
      </p:sp>
      <p:sp>
        <p:nvSpPr>
          <p:cNvPr id="48" name="TextBox 47">
            <a:extLst>
              <a:ext uri="{FF2B5EF4-FFF2-40B4-BE49-F238E27FC236}">
                <a16:creationId xmlns:a16="http://schemas.microsoft.com/office/drawing/2014/main" id="{0D519497-E241-8486-CBBF-1F25482FCD84}"/>
              </a:ext>
            </a:extLst>
          </p:cNvPr>
          <p:cNvSpPr txBox="1"/>
          <p:nvPr/>
        </p:nvSpPr>
        <p:spPr>
          <a:xfrm>
            <a:off x="3132704" y="3874459"/>
            <a:ext cx="520389" cy="369332"/>
          </a:xfrm>
          <a:prstGeom prst="rect">
            <a:avLst/>
          </a:prstGeom>
          <a:noFill/>
        </p:spPr>
        <p:txBody>
          <a:bodyPr wrap="square" rtlCol="0">
            <a:spAutoFit/>
          </a:bodyPr>
          <a:lstStyle/>
          <a:p>
            <a:r>
              <a:rPr lang="en-US" b="1" dirty="0"/>
              <a:t>11</a:t>
            </a:r>
          </a:p>
        </p:txBody>
      </p:sp>
      <p:sp>
        <p:nvSpPr>
          <p:cNvPr id="49" name="TextBox 48">
            <a:extLst>
              <a:ext uri="{FF2B5EF4-FFF2-40B4-BE49-F238E27FC236}">
                <a16:creationId xmlns:a16="http://schemas.microsoft.com/office/drawing/2014/main" id="{28CA11E7-4ECD-6F42-22B7-9215D502AA12}"/>
              </a:ext>
            </a:extLst>
          </p:cNvPr>
          <p:cNvSpPr txBox="1"/>
          <p:nvPr/>
        </p:nvSpPr>
        <p:spPr>
          <a:xfrm>
            <a:off x="4728116" y="1653503"/>
            <a:ext cx="475785" cy="369332"/>
          </a:xfrm>
          <a:prstGeom prst="rect">
            <a:avLst/>
          </a:prstGeom>
          <a:noFill/>
        </p:spPr>
        <p:txBody>
          <a:bodyPr wrap="square" rtlCol="0">
            <a:spAutoFit/>
          </a:bodyPr>
          <a:lstStyle/>
          <a:p>
            <a:r>
              <a:rPr lang="en-US" b="1" dirty="0">
                <a:highlight>
                  <a:srgbClr val="00FF00"/>
                </a:highlight>
              </a:rPr>
              <a:t>12</a:t>
            </a:r>
          </a:p>
        </p:txBody>
      </p:sp>
      <p:sp>
        <p:nvSpPr>
          <p:cNvPr id="50" name="TextBox 49">
            <a:extLst>
              <a:ext uri="{FF2B5EF4-FFF2-40B4-BE49-F238E27FC236}">
                <a16:creationId xmlns:a16="http://schemas.microsoft.com/office/drawing/2014/main" id="{37F78E13-A28A-83CD-33F4-81CEBDDE0029}"/>
              </a:ext>
            </a:extLst>
          </p:cNvPr>
          <p:cNvSpPr txBox="1"/>
          <p:nvPr/>
        </p:nvSpPr>
        <p:spPr>
          <a:xfrm>
            <a:off x="5643723" y="5494818"/>
            <a:ext cx="6649877" cy="1815882"/>
          </a:xfrm>
          <a:prstGeom prst="rect">
            <a:avLst/>
          </a:prstGeom>
          <a:noFill/>
        </p:spPr>
        <p:txBody>
          <a:bodyPr wrap="square" numCol="3" rtlCol="0">
            <a:spAutoFit/>
          </a:bodyPr>
          <a:lstStyle/>
          <a:p>
            <a:r>
              <a:rPr lang="en-US" sz="1400" dirty="0"/>
              <a:t>• Hanja: </a:t>
            </a:r>
            <a:r>
              <a:rPr lang="zh-TW" altLang="en-US" sz="1400" dirty="0">
                <a:latin typeface="DengXian" panose="02010600030101010101" pitchFamily="2" charset="-122"/>
                <a:ea typeface="DengXian" panose="02010600030101010101" pitchFamily="2" charset="-122"/>
              </a:rPr>
              <a:t>訶</a:t>
            </a:r>
            <a:endParaRPr lang="en-US" sz="1400" dirty="0">
              <a:latin typeface="DengXian" panose="02010600030101010101" pitchFamily="2" charset="-122"/>
              <a:ea typeface="DengXian" panose="02010600030101010101" pitchFamily="2" charset="-122"/>
            </a:endParaRPr>
          </a:p>
          <a:p>
            <a:r>
              <a:rPr lang="en-US" sz="1400" dirty="0"/>
              <a:t>• Korean: ha, </a:t>
            </a:r>
            <a:r>
              <a:rPr lang="ko-KR" altLang="en-US" sz="1400" dirty="0"/>
              <a:t>하</a:t>
            </a:r>
            <a:r>
              <a:rPr lang="en-US" altLang="ko-KR" sz="1400" dirty="0"/>
              <a:t>    </a:t>
            </a:r>
          </a:p>
          <a:p>
            <a:r>
              <a:rPr lang="en-US" altLang="ko-KR" sz="1400" dirty="0"/>
              <a:t>• </a:t>
            </a:r>
            <a:r>
              <a:rPr lang="en-US" sz="1400" dirty="0"/>
              <a:t>strokes: 12      </a:t>
            </a:r>
          </a:p>
          <a:p>
            <a:r>
              <a:rPr lang="en-US" sz="1400" dirty="0"/>
              <a:t>• radical: 149+5 (</a:t>
            </a:r>
            <a:r>
              <a:rPr lang="zh-TW" altLang="en-US" sz="1400" dirty="0">
                <a:latin typeface="DengXian" panose="02010600030101010101" pitchFamily="2" charset="-122"/>
                <a:ea typeface="DengXian" panose="02010600030101010101" pitchFamily="2" charset="-122"/>
              </a:rPr>
              <a:t>言</a:t>
            </a:r>
            <a:r>
              <a:rPr lang="en-US" altLang="zh-TW" sz="1400" dirty="0"/>
              <a:t>)</a:t>
            </a:r>
          </a:p>
          <a:p>
            <a:r>
              <a:rPr lang="en-US" altLang="zh-TW" sz="1400" dirty="0"/>
              <a:t>• </a:t>
            </a:r>
            <a:r>
              <a:rPr lang="en-US" sz="1400" dirty="0"/>
              <a:t>Japanese: ka, </a:t>
            </a:r>
            <a:r>
              <a:rPr lang="ja-JP" altLang="en-US" sz="1400" dirty="0"/>
              <a:t>か</a:t>
            </a:r>
            <a:endParaRPr lang="en-US" altLang="ja-JP" sz="1400" dirty="0"/>
          </a:p>
          <a:p>
            <a:endParaRPr lang="en-US" altLang="ja-JP" sz="1400" dirty="0"/>
          </a:p>
          <a:p>
            <a:endParaRPr lang="en-US" altLang="ja-JP" sz="1400" dirty="0"/>
          </a:p>
          <a:p>
            <a:endParaRPr lang="en-US" altLang="ja-JP" sz="1400" dirty="0"/>
          </a:p>
          <a:p>
            <a:r>
              <a:rPr lang="en-US" altLang="ja-JP" sz="1400" dirty="0"/>
              <a:t>(</a:t>
            </a:r>
            <a:r>
              <a:rPr lang="en-US" altLang="ja-JP" sz="1400" dirty="0" err="1"/>
              <a:t>kun</a:t>
            </a:r>
            <a:r>
              <a:rPr lang="en-US" altLang="ja-JP" sz="1400" dirty="0"/>
              <a:t>: </a:t>
            </a:r>
            <a:r>
              <a:rPr lang="ja-JP" altLang="en-US" sz="1400" dirty="0"/>
              <a:t> </a:t>
            </a:r>
            <a:r>
              <a:rPr lang="en-US" altLang="ja-JP" sz="1400" dirty="0" err="1"/>
              <a:t>shikaru</a:t>
            </a:r>
            <a:r>
              <a:rPr lang="en-US" altLang="ja-JP" sz="1400" dirty="0"/>
              <a:t>, </a:t>
            </a:r>
            <a:r>
              <a:rPr lang="ja-JP" altLang="en-US" sz="1400" dirty="0"/>
              <a:t>しかる</a:t>
            </a:r>
            <a:r>
              <a:rPr lang="en-US" altLang="ja-JP" sz="1400" dirty="0"/>
              <a:t>)</a:t>
            </a:r>
            <a:endParaRPr lang="en-US" sz="1400" dirty="0"/>
          </a:p>
          <a:p>
            <a:r>
              <a:rPr lang="en-US" altLang="ja-JP" sz="1400" dirty="0"/>
              <a:t>• </a:t>
            </a:r>
            <a:r>
              <a:rPr lang="en-US" sz="1400" dirty="0"/>
              <a:t>JLPT: NX    </a:t>
            </a:r>
          </a:p>
          <a:p>
            <a:r>
              <a:rPr lang="en-US" sz="1400" dirty="0"/>
              <a:t>• pinyin: hē</a:t>
            </a:r>
          </a:p>
          <a:p>
            <a:r>
              <a:rPr lang="en-US" sz="1400" dirty="0"/>
              <a:t>• meaning: phonetic; blame, scold, abuse</a:t>
            </a:r>
          </a:p>
          <a:p>
            <a:endParaRPr lang="en-US" sz="1400" dirty="0"/>
          </a:p>
          <a:p>
            <a:endParaRPr lang="en-US" sz="1400" dirty="0"/>
          </a:p>
          <a:p>
            <a:endParaRPr lang="en-US" sz="1400" dirty="0"/>
          </a:p>
          <a:p>
            <a:r>
              <a:rPr lang="en-US" sz="1400" dirty="0"/>
              <a:t>• 6 location(s):Thousand, Kwanseum, Jijang, </a:t>
            </a:r>
          </a:p>
          <a:p>
            <a:r>
              <a:rPr lang="en-US" sz="1400" dirty="0" err="1"/>
              <a:t>XuanZang</a:t>
            </a:r>
            <a:r>
              <a:rPr lang="en-US" sz="1400" dirty="0"/>
              <a:t>, Morning, Bell</a:t>
            </a:r>
          </a:p>
          <a:p>
            <a:r>
              <a:rPr lang="en-US" sz="1400" dirty="0"/>
              <a:t>• comp: </a:t>
            </a:r>
            <a:r>
              <a:rPr lang="zh-CN" altLang="en-US" sz="1400" dirty="0"/>
              <a:t>言 </a:t>
            </a:r>
            <a:r>
              <a:rPr lang="en-US" altLang="zh-CN" sz="1400" dirty="0"/>
              <a:t>+ </a:t>
            </a:r>
            <a:r>
              <a:rPr lang="zh-CN" altLang="en-US" sz="1400" dirty="0"/>
              <a:t>可</a:t>
            </a:r>
            <a:endParaRPr lang="en-US" altLang="zh-CN" sz="1400" dirty="0"/>
          </a:p>
          <a:p>
            <a:r>
              <a:rPr lang="en-US" sz="1400" dirty="0"/>
              <a:t>• sub: </a:t>
            </a:r>
            <a:r>
              <a:rPr lang="zh-CN" altLang="en-US" sz="1400" dirty="0"/>
              <a:t>亠丶一二口丁亅</a:t>
            </a:r>
            <a:endParaRPr lang="en-US" sz="1400" dirty="0"/>
          </a:p>
          <a:p>
            <a:endParaRPr lang="en-US" dirty="0"/>
          </a:p>
        </p:txBody>
      </p:sp>
      <p:pic>
        <p:nvPicPr>
          <p:cNvPr id="51" name="2024_09_17_143524">
            <a:hlinkClick r:id="" action="ppaction://media"/>
            <a:extLst>
              <a:ext uri="{FF2B5EF4-FFF2-40B4-BE49-F238E27FC236}">
                <a16:creationId xmlns:a16="http://schemas.microsoft.com/office/drawing/2014/main" id="{4A6A096D-0A8D-220C-6495-8EAF14CCCBC4}"/>
              </a:ext>
            </a:extLst>
          </p:cNvPr>
          <p:cNvPicPr>
            <a:picLocks noChangeAspect="1"/>
          </p:cNvPicPr>
          <p:nvPr>
            <a:videoFile r:link="rId2"/>
            <p:extLst>
              <p:ext uri="{DAA4B4D4-6D71-4841-9C94-3DE7FCFB9230}">
                <p14:media xmlns:p14="http://schemas.microsoft.com/office/powerpoint/2010/main" r:embed="rId1"/>
              </p:ext>
            </p:extLst>
          </p:nvPr>
        </p:nvPicPr>
        <p:blipFill>
          <a:blip r:embed="rId5"/>
          <a:stretch>
            <a:fillRect/>
          </a:stretch>
        </p:blipFill>
        <p:spPr>
          <a:xfrm>
            <a:off x="7051286" y="513526"/>
            <a:ext cx="4956098" cy="4855637"/>
          </a:xfrm>
          <a:prstGeom prst="rect">
            <a:avLst/>
          </a:prstGeom>
        </p:spPr>
      </p:pic>
      <p:sp>
        <p:nvSpPr>
          <p:cNvPr id="53" name="TextBox 52">
            <a:extLst>
              <a:ext uri="{FF2B5EF4-FFF2-40B4-BE49-F238E27FC236}">
                <a16:creationId xmlns:a16="http://schemas.microsoft.com/office/drawing/2014/main" id="{259553A9-A80A-9D91-0CA6-6CCC0A27EBCB}"/>
              </a:ext>
            </a:extLst>
          </p:cNvPr>
          <p:cNvSpPr txBox="1"/>
          <p:nvPr/>
        </p:nvSpPr>
        <p:spPr>
          <a:xfrm>
            <a:off x="341970" y="5590339"/>
            <a:ext cx="5174164" cy="1200329"/>
          </a:xfrm>
          <a:prstGeom prst="rect">
            <a:avLst/>
          </a:prstGeom>
          <a:noFill/>
        </p:spPr>
        <p:txBody>
          <a:bodyPr wrap="square" numCol="3">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Aptos" panose="02110004020202020204"/>
                <a:ea typeface="+mn-ea"/>
                <a:cs typeface="+mn-cs"/>
              </a:rPr>
              <a:t>Kor: </a:t>
            </a:r>
            <a:r>
              <a:rPr kumimoji="0" lang="en-US" sz="2400" b="1" i="0" u="none" strike="noStrike" kern="1200" cap="none" spc="0" normalizeH="0" baseline="0" noProof="0" dirty="0">
                <a:ln>
                  <a:noFill/>
                </a:ln>
                <a:solidFill>
                  <a:prstClr val="black"/>
                </a:solidFill>
                <a:effectLst/>
                <a:uLnTx/>
                <a:uFillTx/>
                <a:latin typeface="Aptos" panose="02110004020202020204"/>
                <a:ea typeface="+mn-ea"/>
                <a:cs typeface="+mn-cs"/>
              </a:rPr>
              <a:t>ha</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Aptos" panose="02110004020202020204"/>
                <a:ea typeface="+mn-ea"/>
                <a:cs typeface="+mn-cs"/>
              </a:rPr>
              <a:t>Jap: </a:t>
            </a:r>
            <a:r>
              <a:rPr kumimoji="0" lang="en-US" sz="2400" b="1" i="0" u="none" strike="noStrike" kern="1200" cap="none" spc="0" normalizeH="0" baseline="0" noProof="0" dirty="0">
                <a:ln>
                  <a:noFill/>
                </a:ln>
                <a:solidFill>
                  <a:prstClr val="black"/>
                </a:solidFill>
                <a:effectLst/>
                <a:uLnTx/>
                <a:uFillTx/>
                <a:latin typeface="Aptos" panose="02110004020202020204"/>
                <a:ea typeface="+mn-ea"/>
                <a:cs typeface="+mn-cs"/>
              </a:rPr>
              <a:t>ka</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Aptos" panose="0211000402020202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Aptos" panose="02110004020202020204"/>
                <a:ea typeface="+mn-ea"/>
                <a:cs typeface="+mn-cs"/>
              </a:rPr>
              <a:t>Viet: </a:t>
            </a:r>
            <a:r>
              <a:rPr kumimoji="0" lang="en-US" sz="2400" b="1" i="0" u="none" strike="noStrike" kern="1200" cap="none" spc="0" normalizeH="0" baseline="0" noProof="0" dirty="0">
                <a:ln>
                  <a:noFill/>
                </a:ln>
                <a:solidFill>
                  <a:srgbClr val="353535"/>
                </a:solidFill>
                <a:effectLst/>
                <a:uLnTx/>
                <a:uFillTx/>
                <a:latin typeface="-apple-system"/>
                <a:ea typeface="+mn-ea"/>
                <a:cs typeface="+mn-cs"/>
              </a:rPr>
              <a:t>ha</a:t>
            </a:r>
            <a:endParaRPr kumimoji="0" lang="en-US" sz="2400" b="1" i="0" u="none" strike="noStrike" kern="1200" cap="none" spc="0" normalizeH="0" baseline="0" noProof="0" dirty="0">
              <a:ln>
                <a:noFill/>
              </a:ln>
              <a:solidFill>
                <a:prstClr val="black"/>
              </a:solidFill>
              <a:effectLst/>
              <a:uLnTx/>
              <a:uFillTx/>
              <a:latin typeface="Aptos" panose="0211000402020202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Aptos" panose="02110004020202020204"/>
                <a:ea typeface="+mn-ea"/>
                <a:cs typeface="+mn-cs"/>
              </a:rPr>
              <a:t>Man: </a:t>
            </a:r>
            <a:r>
              <a:rPr lang="en-US" sz="2400" b="1" i="0" dirty="0" err="1">
                <a:solidFill>
                  <a:srgbClr val="353535"/>
                </a:solidFill>
                <a:effectLst/>
                <a:latin typeface="-apple-system"/>
              </a:rPr>
              <a:t>hē</a:t>
            </a:r>
            <a:r>
              <a:rPr kumimoji="0" lang="en-US" sz="2400" b="0" i="0" u="none" strike="noStrike" kern="1200" cap="none" spc="0" normalizeH="0" baseline="0" noProof="0" dirty="0">
                <a:ln>
                  <a:noFill/>
                </a:ln>
                <a:solidFill>
                  <a:srgbClr val="353535"/>
                </a:solidFill>
                <a:effectLst/>
                <a:uLnTx/>
                <a:uFillTx/>
                <a:latin typeface="-apple-system"/>
                <a:ea typeface="+mn-ea"/>
                <a:cs typeface="+mn-cs"/>
              </a:rPr>
              <a:t> </a:t>
            </a:r>
            <a:r>
              <a:rPr kumimoji="0" lang="en-US" sz="2400" b="1" i="0" u="none" strike="noStrike" kern="1200" cap="none" spc="0" normalizeH="0" baseline="0" noProof="0" dirty="0">
                <a:ln>
                  <a:noFill/>
                </a:ln>
                <a:solidFill>
                  <a:srgbClr val="353535"/>
                </a:solidFill>
                <a:effectLst/>
                <a:uLnTx/>
                <a:uFillTx/>
                <a:latin typeface="-apple-system"/>
                <a:ea typeface="+mn-ea"/>
                <a:cs typeface="+mn-cs"/>
              </a:rPr>
              <a:t> </a:t>
            </a:r>
            <a:r>
              <a:rPr kumimoji="0" lang="en-US" sz="2400" b="1" i="0" u="none" strike="noStrike" kern="1200" cap="none" spc="0" normalizeH="0" baseline="0" noProof="0" dirty="0">
                <a:ln>
                  <a:noFill/>
                </a:ln>
                <a:solidFill>
                  <a:prstClr val="black"/>
                </a:solidFill>
                <a:effectLst/>
                <a:uLnTx/>
                <a:uFillTx/>
                <a:latin typeface="Aptos" panose="02110004020202020204"/>
                <a:ea typeface="+mn-ea"/>
                <a:cs typeface="+mn-cs"/>
              </a:rPr>
              <a:t>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24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 摩 </a:t>
            </a:r>
            <a:r>
              <a:rPr kumimoji="0" lang="zh-TW" altLang="en-US" sz="2400" b="1" i="0" u="none" strike="noStrike" kern="1200" cap="none" spc="0" normalizeH="0" baseline="0" noProof="0" dirty="0">
                <a:ln>
                  <a:noFill/>
                </a:ln>
                <a:solidFill>
                  <a:prstClr val="black"/>
                </a:solidFill>
                <a:effectLst/>
                <a:highlight>
                  <a:srgbClr val="00FF00"/>
                </a:highlight>
                <a:uLnTx/>
                <a:uFillTx/>
                <a:latin typeface="DengXian" panose="02010600030101010101" pitchFamily="2" charset="-122"/>
                <a:ea typeface="DengXian" panose="02010600030101010101" pitchFamily="2" charset="-122"/>
                <a:cs typeface="+mn-cs"/>
              </a:rPr>
              <a:t>訶</a:t>
            </a:r>
            <a:endParaRPr kumimoji="0" lang="en-US" altLang="zh-TW" sz="2400" b="1" i="0" u="none" strike="noStrike" kern="1200" cap="none" spc="0" normalizeH="0" baseline="0" noProof="0" dirty="0">
              <a:ln>
                <a:noFill/>
              </a:ln>
              <a:solidFill>
                <a:prstClr val="black"/>
              </a:solidFill>
              <a:effectLst/>
              <a:highlight>
                <a:srgbClr val="00FF00"/>
              </a:highlight>
              <a:uLnTx/>
              <a:uFillTx/>
              <a:latin typeface="DengXian" panose="02010600030101010101" pitchFamily="2" charset="-122"/>
              <a:ea typeface="DengXian"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black"/>
                </a:solidFill>
                <a:effectLst/>
                <a:uLnTx/>
                <a:uFillTx/>
                <a:latin typeface="Aptos" panose="02110004020202020204"/>
                <a:ea typeface="+mn-ea"/>
                <a:cs typeface="+mn-cs"/>
              </a:rPr>
              <a:t>ma-</a:t>
            </a:r>
            <a:r>
              <a:rPr kumimoji="0" lang="en-US" sz="2400" b="1" i="0" u="none" strike="noStrike" kern="1200" cap="none" spc="0" normalizeH="0" baseline="0" noProof="0" dirty="0">
                <a:ln>
                  <a:noFill/>
                </a:ln>
                <a:solidFill>
                  <a:prstClr val="black"/>
                </a:solidFill>
                <a:effectLst/>
                <a:highlight>
                  <a:srgbClr val="00FF00"/>
                </a:highlight>
                <a:uLnTx/>
                <a:uFillTx/>
                <a:latin typeface="Aptos" panose="02110004020202020204"/>
                <a:ea typeface="+mn-ea"/>
                <a:cs typeface="+mn-cs"/>
              </a:rPr>
              <a:t>ha</a:t>
            </a:r>
            <a:endParaRPr kumimoji="0" lang="en-US" sz="1800" b="0" i="0" u="none" strike="noStrike" kern="1200" cap="none" spc="0" normalizeH="0" baseline="0" noProof="0" dirty="0">
              <a:ln>
                <a:noFill/>
              </a:ln>
              <a:solidFill>
                <a:prstClr val="black"/>
              </a:solidFill>
              <a:effectLst/>
              <a:highlight>
                <a:srgbClr val="00FF00"/>
              </a:highlight>
              <a:uLnTx/>
              <a:uFillTx/>
              <a:latin typeface="Aptos" panose="0211000402020202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ptos" panose="02110004020202020204"/>
              <a:ea typeface="+mn-ea"/>
              <a:cs typeface="+mn-cs"/>
            </a:endParaRPr>
          </a:p>
        </p:txBody>
      </p:sp>
      <p:sp>
        <p:nvSpPr>
          <p:cNvPr id="54" name="Rectangle 53">
            <a:extLst>
              <a:ext uri="{FF2B5EF4-FFF2-40B4-BE49-F238E27FC236}">
                <a16:creationId xmlns:a16="http://schemas.microsoft.com/office/drawing/2014/main" id="{66417CF7-BF44-9872-8BA1-42F2AE79ED2C}"/>
              </a:ext>
            </a:extLst>
          </p:cNvPr>
          <p:cNvSpPr/>
          <p:nvPr/>
        </p:nvSpPr>
        <p:spPr>
          <a:xfrm>
            <a:off x="249046" y="5551903"/>
            <a:ext cx="4605174" cy="881366"/>
          </a:xfrm>
          <a:prstGeom prst="rect">
            <a:avLst/>
          </a:prstGeom>
          <a:noFill/>
          <a:ln w="5715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 name="Rectangle 54">
            <a:extLst>
              <a:ext uri="{FF2B5EF4-FFF2-40B4-BE49-F238E27FC236}">
                <a16:creationId xmlns:a16="http://schemas.microsoft.com/office/drawing/2014/main" id="{F53A8492-8875-52BA-46DC-831C04271676}"/>
              </a:ext>
            </a:extLst>
          </p:cNvPr>
          <p:cNvSpPr/>
          <p:nvPr/>
        </p:nvSpPr>
        <p:spPr>
          <a:xfrm>
            <a:off x="5643723" y="5494818"/>
            <a:ext cx="6452845" cy="1200329"/>
          </a:xfrm>
          <a:prstGeom prst="rect">
            <a:avLst/>
          </a:prstGeom>
          <a:no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 name="TextBox 55">
            <a:extLst>
              <a:ext uri="{FF2B5EF4-FFF2-40B4-BE49-F238E27FC236}">
                <a16:creationId xmlns:a16="http://schemas.microsoft.com/office/drawing/2014/main" id="{3D97E4C6-5C12-4B0D-A8E4-2B0AC14004E5}"/>
              </a:ext>
            </a:extLst>
          </p:cNvPr>
          <p:cNvSpPr txBox="1"/>
          <p:nvPr/>
        </p:nvSpPr>
        <p:spPr>
          <a:xfrm>
            <a:off x="7444022" y="81367"/>
            <a:ext cx="3097335" cy="369332"/>
          </a:xfrm>
          <a:prstGeom prst="rect">
            <a:avLst/>
          </a:prstGeom>
          <a:noFill/>
        </p:spPr>
        <p:txBody>
          <a:bodyPr wrap="square">
            <a:spAutoFit/>
          </a:bodyPr>
          <a:lstStyle/>
          <a:p>
            <a:r>
              <a:rPr lang="zh-TW" altLang="en-US" b="1" dirty="0">
                <a:latin typeface="DengXian" panose="02010600030101010101" pitchFamily="2" charset="-122"/>
                <a:ea typeface="DengXian" panose="02010600030101010101" pitchFamily="2" charset="-122"/>
              </a:rPr>
              <a:t>摩 </a:t>
            </a:r>
            <a:r>
              <a:rPr lang="zh-TW" altLang="en-US" b="1" dirty="0">
                <a:highlight>
                  <a:srgbClr val="00FFFF"/>
                </a:highlight>
                <a:latin typeface="DengXian" panose="02010600030101010101" pitchFamily="2" charset="-122"/>
                <a:ea typeface="DengXian" panose="02010600030101010101" pitchFamily="2" charset="-122"/>
              </a:rPr>
              <a:t>訶</a:t>
            </a:r>
            <a:r>
              <a:rPr lang="zh-TW" altLang="en-US" b="1" dirty="0">
                <a:latin typeface="DengXian" panose="02010600030101010101" pitchFamily="2" charset="-122"/>
                <a:ea typeface="DengXian" panose="02010600030101010101" pitchFamily="2" charset="-122"/>
              </a:rPr>
              <a:t> 般 若 波 羅 蜜 多 心 經</a:t>
            </a:r>
          </a:p>
        </p:txBody>
      </p:sp>
      <p:sp>
        <p:nvSpPr>
          <p:cNvPr id="57" name="Rectangle 56">
            <a:extLst>
              <a:ext uri="{FF2B5EF4-FFF2-40B4-BE49-F238E27FC236}">
                <a16:creationId xmlns:a16="http://schemas.microsoft.com/office/drawing/2014/main" id="{DE908A06-7093-8322-BC62-6A626B736106}"/>
              </a:ext>
            </a:extLst>
          </p:cNvPr>
          <p:cNvSpPr/>
          <p:nvPr/>
        </p:nvSpPr>
        <p:spPr>
          <a:xfrm>
            <a:off x="7444022" y="81367"/>
            <a:ext cx="3052259" cy="369332"/>
          </a:xfrm>
          <a:prstGeom prst="rect">
            <a:avLst/>
          </a:prstGeom>
          <a:no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Oval 1">
            <a:extLst>
              <a:ext uri="{FF2B5EF4-FFF2-40B4-BE49-F238E27FC236}">
                <a16:creationId xmlns:a16="http://schemas.microsoft.com/office/drawing/2014/main" id="{BBC03D0A-9BEF-1EAC-CD93-994D42E5B03C}"/>
              </a:ext>
            </a:extLst>
          </p:cNvPr>
          <p:cNvSpPr/>
          <p:nvPr/>
        </p:nvSpPr>
        <p:spPr>
          <a:xfrm>
            <a:off x="5589032" y="624240"/>
            <a:ext cx="771625" cy="771625"/>
          </a:xfrm>
          <a:prstGeom prst="ellipse">
            <a:avLst/>
          </a:prstGeom>
          <a:solidFill>
            <a:srgbClr val="FFFF00"/>
          </a:solidFill>
          <a:ln w="38100">
            <a:solidFill>
              <a:srgbClr val="7030A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TextBox 2">
            <a:extLst>
              <a:ext uri="{FF2B5EF4-FFF2-40B4-BE49-F238E27FC236}">
                <a16:creationId xmlns:a16="http://schemas.microsoft.com/office/drawing/2014/main" id="{B3339303-6580-4FF5-9F3F-D22A7E8CA64F}"/>
              </a:ext>
            </a:extLst>
          </p:cNvPr>
          <p:cNvSpPr txBox="1"/>
          <p:nvPr/>
        </p:nvSpPr>
        <p:spPr>
          <a:xfrm>
            <a:off x="5785350" y="748442"/>
            <a:ext cx="593001" cy="523220"/>
          </a:xfrm>
          <a:prstGeom prst="rect">
            <a:avLst/>
          </a:prstGeom>
          <a:noFill/>
        </p:spPr>
        <p:txBody>
          <a:bodyPr wrap="square" rtlCol="0">
            <a:spAutoFit/>
          </a:bodyPr>
          <a:lstStyle/>
          <a:p>
            <a:r>
              <a:rPr lang="en-US" sz="2800" b="1" dirty="0"/>
              <a:t>2</a:t>
            </a:r>
          </a:p>
        </p:txBody>
      </p:sp>
      <p:sp>
        <p:nvSpPr>
          <p:cNvPr id="6" name="TextBox 5">
            <a:extLst>
              <a:ext uri="{FF2B5EF4-FFF2-40B4-BE49-F238E27FC236}">
                <a16:creationId xmlns:a16="http://schemas.microsoft.com/office/drawing/2014/main" id="{C79C869A-C19D-B8E8-2A37-C1C07D295AC6}"/>
              </a:ext>
            </a:extLst>
          </p:cNvPr>
          <p:cNvSpPr txBox="1"/>
          <p:nvPr/>
        </p:nvSpPr>
        <p:spPr>
          <a:xfrm>
            <a:off x="5245006" y="3327955"/>
            <a:ext cx="1430843" cy="1831674"/>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1000" b="0" i="0" u="none" strike="noStrike" kern="1200" cap="none" spc="0" normalizeH="0" baseline="0" noProof="0" dirty="0">
                <a:ln>
                  <a:noFill/>
                </a:ln>
                <a:solidFill>
                  <a:prstClr val="black"/>
                </a:solidFill>
                <a:effectLst/>
                <a:uLnTx/>
                <a:uFillTx/>
                <a:latin typeface="Aptos" panose="02110004020202020204"/>
                <a:ea typeface="DengXian" panose="02010600030101010101" pitchFamily="2" charset="-122"/>
                <a:cs typeface="+mn-cs"/>
              </a:rPr>
              <a:t>訶  </a:t>
            </a:r>
            <a:r>
              <a:rPr kumimoji="0" lang="en-US" altLang="zh-TW" sz="1000" b="0" i="0" u="none" strike="noStrike" kern="1200" cap="none" spc="0" normalizeH="0" baseline="0" noProof="0" dirty="0">
                <a:ln>
                  <a:noFill/>
                </a:ln>
                <a:solidFill>
                  <a:prstClr val="black"/>
                </a:solidFill>
                <a:effectLst/>
                <a:uLnTx/>
                <a:uFillTx/>
                <a:latin typeface="Aptos" panose="02110004020202020204"/>
                <a:ea typeface="DengXian" panose="02010600030101010101" pitchFamily="2" charset="-122"/>
                <a:cs typeface="+mn-cs"/>
              </a:rPr>
              <a:t>ha; </a:t>
            </a:r>
            <a:r>
              <a:rPr kumimoji="0" lang="en-US" altLang="zh-TW" sz="1000" b="0" i="0" u="none" strike="noStrike" kern="1200" cap="none" spc="0" normalizeH="0" baseline="0" noProof="0" dirty="0" err="1">
                <a:ln>
                  <a:noFill/>
                </a:ln>
                <a:solidFill>
                  <a:prstClr val="black"/>
                </a:solidFill>
                <a:effectLst/>
                <a:uLnTx/>
                <a:uFillTx/>
                <a:latin typeface="Aptos" panose="02110004020202020204"/>
                <a:ea typeface="DengXian" panose="02010600030101010101" pitchFamily="2" charset="-122"/>
                <a:cs typeface="+mn-cs"/>
              </a:rPr>
              <a:t>phon</a:t>
            </a:r>
            <a:r>
              <a:rPr kumimoji="0" lang="en-US" altLang="zh-TW" sz="1000" b="0" i="0" u="none" strike="noStrike" kern="1200" cap="none" spc="0" normalizeH="0" baseline="0" noProof="0" dirty="0">
                <a:ln>
                  <a:noFill/>
                </a:ln>
                <a:solidFill>
                  <a:prstClr val="black"/>
                </a:solidFill>
                <a:effectLst/>
                <a:uLnTx/>
                <a:uFillTx/>
                <a:latin typeface="Aptos" panose="02110004020202020204"/>
                <a:ea typeface="DengXian" panose="02010600030101010101" pitchFamily="2" charset="-122"/>
                <a:cs typeface="+mn-cs"/>
              </a:rPr>
              <a:t>, scold</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altLang="en-US" sz="10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rPr>
              <a:t>言  </a:t>
            </a:r>
            <a:r>
              <a:rPr kumimoji="0" lang="en-US" altLang="zh-CN" sz="10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rPr>
              <a:t>eon; words, language</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altLang="en-US" sz="10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rPr>
              <a:t>可  </a:t>
            </a:r>
            <a:r>
              <a:rPr kumimoji="0" lang="en-US" altLang="zh-CN" sz="10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rPr>
              <a:t>ga; possible, can</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altLang="en-US" sz="10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rPr>
              <a:t>亠  </a:t>
            </a:r>
            <a:r>
              <a:rPr kumimoji="0" lang="en-US" altLang="zh-CN" sz="10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rPr>
              <a:t>du; lid</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altLang="en-US" sz="10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rPr>
              <a:t>二  </a:t>
            </a:r>
            <a:r>
              <a:rPr kumimoji="0" lang="en-US" altLang="zh-CN" sz="1000" b="0" i="0" u="none" strike="noStrike" kern="1200" cap="none" spc="0" normalizeH="0" baseline="0" noProof="0" dirty="0" err="1">
                <a:ln>
                  <a:noFill/>
                </a:ln>
                <a:solidFill>
                  <a:prstClr val="black"/>
                </a:solidFill>
                <a:effectLst/>
                <a:uLnTx/>
                <a:uFillTx/>
                <a:latin typeface="Aptos" panose="02110004020202020204"/>
                <a:ea typeface="等线" panose="02010600030101010101"/>
                <a:cs typeface="+mn-cs"/>
              </a:rPr>
              <a:t>i</a:t>
            </a:r>
            <a:r>
              <a:rPr kumimoji="0" lang="en-US" altLang="zh-CN" sz="10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rPr>
              <a:t>;  two</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altLang="en-US" sz="10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rPr>
              <a:t>口  </a:t>
            </a:r>
            <a:r>
              <a:rPr kumimoji="0" lang="en-US" altLang="zh-CN" sz="10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rPr>
              <a:t>gu;  mouth</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altLang="en-US" sz="10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rPr>
              <a:t>丁  </a:t>
            </a:r>
            <a:r>
              <a:rPr kumimoji="0" lang="en-US" altLang="zh-CN" sz="1000" b="0" i="0" u="none" strike="noStrike" kern="1200" cap="none" spc="0" normalizeH="0" baseline="0" noProof="0" dirty="0" err="1">
                <a:ln>
                  <a:noFill/>
                </a:ln>
                <a:solidFill>
                  <a:prstClr val="black"/>
                </a:solidFill>
                <a:effectLst/>
                <a:uLnTx/>
                <a:uFillTx/>
                <a:latin typeface="Aptos" panose="02110004020202020204"/>
                <a:ea typeface="等线" panose="02010600030101010101"/>
                <a:cs typeface="+mn-cs"/>
              </a:rPr>
              <a:t>jeong</a:t>
            </a:r>
            <a:r>
              <a:rPr kumimoji="0" lang="en-US" altLang="zh-CN" sz="10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rPr>
              <a:t>; fourth</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altLang="en-US" sz="10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rPr>
              <a:t>丶  </a:t>
            </a:r>
            <a:r>
              <a:rPr kumimoji="0" lang="en-US" altLang="zh-CN" sz="10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rPr>
              <a:t>ju; lord</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altLang="en-US" sz="10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rPr>
              <a:t>一  </a:t>
            </a:r>
            <a:r>
              <a:rPr kumimoji="0" lang="en-US" altLang="zh-CN" sz="10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rPr>
              <a:t>il; one</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altLang="en-US" sz="10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rPr>
              <a:t>亅 </a:t>
            </a:r>
            <a:r>
              <a:rPr kumimoji="0" lang="en-US" altLang="zh-CN" sz="1000" b="0" i="0" u="none" strike="noStrike" kern="1200" cap="none" spc="0" normalizeH="0" baseline="0" noProof="0" dirty="0" err="1">
                <a:ln>
                  <a:noFill/>
                </a:ln>
                <a:solidFill>
                  <a:prstClr val="black"/>
                </a:solidFill>
                <a:effectLst/>
                <a:uLnTx/>
                <a:uFillTx/>
                <a:latin typeface="Aptos" panose="02110004020202020204"/>
                <a:ea typeface="等线" panose="02010600030101010101"/>
                <a:cs typeface="+mn-cs"/>
              </a:rPr>
              <a:t>gweol</a:t>
            </a:r>
            <a:r>
              <a:rPr kumimoji="0" lang="en-US" altLang="zh-CN" sz="10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rPr>
              <a:t>; hook</a:t>
            </a:r>
            <a:endParaRPr kumimoji="0" lang="en-US" sz="1000" b="0" i="0" u="none" strike="noStrike" kern="1200" cap="none" spc="0" normalizeH="0" baseline="0" noProof="0" dirty="0">
              <a:ln>
                <a:noFill/>
              </a:ln>
              <a:solidFill>
                <a:prstClr val="black"/>
              </a:solidFill>
              <a:effectLst/>
              <a:uLnTx/>
              <a:uFillTx/>
              <a:latin typeface="Aptos" panose="02110004020202020204"/>
              <a:ea typeface="+mn-ea"/>
              <a:cs typeface="+mn-cs"/>
            </a:endParaRPr>
          </a:p>
        </p:txBody>
      </p:sp>
      <p:sp>
        <p:nvSpPr>
          <p:cNvPr id="8" name="Rectangle 7">
            <a:extLst>
              <a:ext uri="{FF2B5EF4-FFF2-40B4-BE49-F238E27FC236}">
                <a16:creationId xmlns:a16="http://schemas.microsoft.com/office/drawing/2014/main" id="{DC37F334-1B7F-C79D-4B72-0C168483E5A6}"/>
              </a:ext>
            </a:extLst>
          </p:cNvPr>
          <p:cNvSpPr/>
          <p:nvPr/>
        </p:nvSpPr>
        <p:spPr>
          <a:xfrm>
            <a:off x="5159295" y="3327955"/>
            <a:ext cx="1516549" cy="1831673"/>
          </a:xfrm>
          <a:prstGeom prst="rect">
            <a:avLst/>
          </a:prstGeom>
          <a:noFill/>
          <a:ln w="38100">
            <a:solidFill>
              <a:srgbClr val="7030A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1" name="Straight Arrow Connector 10">
            <a:extLst>
              <a:ext uri="{FF2B5EF4-FFF2-40B4-BE49-F238E27FC236}">
                <a16:creationId xmlns:a16="http://schemas.microsoft.com/office/drawing/2014/main" id="{27F6505A-2454-2156-DA8B-D328C40B2DF0}"/>
              </a:ext>
            </a:extLst>
          </p:cNvPr>
          <p:cNvCxnSpPr>
            <a:cxnSpLocks/>
          </p:cNvCxnSpPr>
          <p:nvPr/>
        </p:nvCxnSpPr>
        <p:spPr>
          <a:xfrm>
            <a:off x="639335" y="4159759"/>
            <a:ext cx="4325" cy="429129"/>
          </a:xfrm>
          <a:prstGeom prst="straightConnector1">
            <a:avLst/>
          </a:prstGeom>
          <a:ln>
            <a:tailEnd type="triangle"/>
          </a:ln>
        </p:spPr>
        <p:style>
          <a:lnRef idx="2">
            <a:schemeClr val="accent1"/>
          </a:lnRef>
          <a:fillRef idx="0">
            <a:schemeClr val="accent1"/>
          </a:fillRef>
          <a:effectRef idx="1">
            <a:schemeClr val="accent1"/>
          </a:effectRef>
          <a:fontRef idx="minor">
            <a:schemeClr val="tx1"/>
          </a:fontRef>
        </p:style>
      </p:cxnSp>
      <p:cxnSp>
        <p:nvCxnSpPr>
          <p:cNvPr id="17" name="Straight Arrow Connector 16">
            <a:extLst>
              <a:ext uri="{FF2B5EF4-FFF2-40B4-BE49-F238E27FC236}">
                <a16:creationId xmlns:a16="http://schemas.microsoft.com/office/drawing/2014/main" id="{DB1B0FBE-C040-F698-07E5-7A7ECE7A304E}"/>
              </a:ext>
            </a:extLst>
          </p:cNvPr>
          <p:cNvCxnSpPr>
            <a:cxnSpLocks/>
          </p:cNvCxnSpPr>
          <p:nvPr/>
        </p:nvCxnSpPr>
        <p:spPr>
          <a:xfrm>
            <a:off x="1256510" y="3409025"/>
            <a:ext cx="271206" cy="0"/>
          </a:xfrm>
          <a:prstGeom prst="straightConnector1">
            <a:avLst/>
          </a:prstGeom>
          <a:ln>
            <a:tailEnd type="triangle"/>
          </a:ln>
        </p:spPr>
        <p:style>
          <a:lnRef idx="2">
            <a:schemeClr val="accent1"/>
          </a:lnRef>
          <a:fillRef idx="0">
            <a:schemeClr val="accent1"/>
          </a:fillRef>
          <a:effectRef idx="1">
            <a:schemeClr val="accent1"/>
          </a:effectRef>
          <a:fontRef idx="minor">
            <a:schemeClr val="tx1"/>
          </a:fontRef>
        </p:style>
      </p:cxnSp>
      <p:cxnSp>
        <p:nvCxnSpPr>
          <p:cNvPr id="21" name="Straight Arrow Connector 20">
            <a:extLst>
              <a:ext uri="{FF2B5EF4-FFF2-40B4-BE49-F238E27FC236}">
                <a16:creationId xmlns:a16="http://schemas.microsoft.com/office/drawing/2014/main" id="{7680D84D-F828-A99D-7088-FDBBB9883C8D}"/>
              </a:ext>
            </a:extLst>
          </p:cNvPr>
          <p:cNvCxnSpPr>
            <a:stCxn id="46" idx="2"/>
          </p:cNvCxnSpPr>
          <p:nvPr/>
        </p:nvCxnSpPr>
        <p:spPr>
          <a:xfrm flipH="1">
            <a:off x="2624252" y="2630452"/>
            <a:ext cx="1" cy="355497"/>
          </a:xfrm>
          <a:prstGeom prst="straightConnector1">
            <a:avLst/>
          </a:prstGeom>
          <a:ln>
            <a:tailEnd type="triangle"/>
          </a:ln>
        </p:spPr>
        <p:style>
          <a:lnRef idx="2">
            <a:schemeClr val="accent1"/>
          </a:lnRef>
          <a:fillRef idx="0">
            <a:schemeClr val="accent1"/>
          </a:fillRef>
          <a:effectRef idx="1">
            <a:schemeClr val="accent1"/>
          </a:effectRef>
          <a:fontRef idx="minor">
            <a:schemeClr val="tx1"/>
          </a:fontRef>
        </p:style>
      </p:cxnSp>
      <p:cxnSp>
        <p:nvCxnSpPr>
          <p:cNvPr id="25" name="Straight Arrow Connector 24">
            <a:extLst>
              <a:ext uri="{FF2B5EF4-FFF2-40B4-BE49-F238E27FC236}">
                <a16:creationId xmlns:a16="http://schemas.microsoft.com/office/drawing/2014/main" id="{27966545-823C-2217-5744-59F0D793AC3A}"/>
              </a:ext>
            </a:extLst>
          </p:cNvPr>
          <p:cNvCxnSpPr/>
          <p:nvPr/>
        </p:nvCxnSpPr>
        <p:spPr>
          <a:xfrm>
            <a:off x="3349081" y="1951709"/>
            <a:ext cx="315951" cy="6631"/>
          </a:xfrm>
          <a:prstGeom prst="straightConnector1">
            <a:avLst/>
          </a:prstGeom>
          <a:ln>
            <a:tailEnd type="triangle"/>
          </a:ln>
        </p:spPr>
        <p:style>
          <a:lnRef idx="2">
            <a:schemeClr val="accent1"/>
          </a:lnRef>
          <a:fillRef idx="0">
            <a:schemeClr val="accent1"/>
          </a:fillRef>
          <a:effectRef idx="1">
            <a:schemeClr val="accent1"/>
          </a:effectRef>
          <a:fontRef idx="minor">
            <a:schemeClr val="tx1"/>
          </a:fontRef>
        </p:style>
      </p:cxnSp>
      <p:cxnSp>
        <p:nvCxnSpPr>
          <p:cNvPr id="9" name="Straight Connector 8">
            <a:extLst>
              <a:ext uri="{FF2B5EF4-FFF2-40B4-BE49-F238E27FC236}">
                <a16:creationId xmlns:a16="http://schemas.microsoft.com/office/drawing/2014/main" id="{2B957869-B41B-A4C8-FEB8-721AFFE24FA8}"/>
              </a:ext>
            </a:extLst>
          </p:cNvPr>
          <p:cNvCxnSpPr/>
          <p:nvPr/>
        </p:nvCxnSpPr>
        <p:spPr>
          <a:xfrm>
            <a:off x="4589092" y="1271662"/>
            <a:ext cx="0" cy="3660846"/>
          </a:xfrm>
          <a:prstGeom prst="line">
            <a:avLst/>
          </a:prstGeom>
        </p:spPr>
        <p:style>
          <a:lnRef idx="2">
            <a:schemeClr val="accent1"/>
          </a:lnRef>
          <a:fillRef idx="0">
            <a:schemeClr val="accent1"/>
          </a:fillRef>
          <a:effectRef idx="1">
            <a:schemeClr val="accent1"/>
          </a:effectRef>
          <a:fontRef idx="minor">
            <a:schemeClr val="tx1"/>
          </a:fontRef>
        </p:style>
      </p:cxnSp>
      <p:cxnSp>
        <p:nvCxnSpPr>
          <p:cNvPr id="15" name="Straight Connector 14">
            <a:extLst>
              <a:ext uri="{FF2B5EF4-FFF2-40B4-BE49-F238E27FC236}">
                <a16:creationId xmlns:a16="http://schemas.microsoft.com/office/drawing/2014/main" id="{42FD9884-B4B6-A80B-1845-A5ADC41D35D7}"/>
              </a:ext>
            </a:extLst>
          </p:cNvPr>
          <p:cNvCxnSpPr/>
          <p:nvPr/>
        </p:nvCxnSpPr>
        <p:spPr>
          <a:xfrm flipH="1">
            <a:off x="4341264" y="4932508"/>
            <a:ext cx="247828" cy="237083"/>
          </a:xfrm>
          <a:prstGeom prst="line">
            <a:avLst/>
          </a:prstGeom>
        </p:spPr>
        <p:style>
          <a:lnRef idx="2">
            <a:schemeClr val="accent1"/>
          </a:lnRef>
          <a:fillRef idx="0">
            <a:schemeClr val="accent1"/>
          </a:fillRef>
          <a:effectRef idx="1">
            <a:schemeClr val="accent1"/>
          </a:effectRef>
          <a:fontRef idx="minor">
            <a:schemeClr val="tx1"/>
          </a:fontRef>
        </p:style>
      </p:cxnSp>
      <p:cxnSp>
        <p:nvCxnSpPr>
          <p:cNvPr id="23" name="Straight Arrow Connector 22">
            <a:extLst>
              <a:ext uri="{FF2B5EF4-FFF2-40B4-BE49-F238E27FC236}">
                <a16:creationId xmlns:a16="http://schemas.microsoft.com/office/drawing/2014/main" id="{5F81D4A5-9DCF-C2BD-0857-88C8BC65F614}"/>
              </a:ext>
            </a:extLst>
          </p:cNvPr>
          <p:cNvCxnSpPr/>
          <p:nvPr/>
        </p:nvCxnSpPr>
        <p:spPr>
          <a:xfrm flipH="1" flipV="1">
            <a:off x="4087903" y="5101033"/>
            <a:ext cx="253356" cy="74399"/>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27" name="Straight Connector 26">
            <a:extLst>
              <a:ext uri="{FF2B5EF4-FFF2-40B4-BE49-F238E27FC236}">
                <a16:creationId xmlns:a16="http://schemas.microsoft.com/office/drawing/2014/main" id="{DA70F754-A603-82C4-29D0-07CF36F52315}"/>
              </a:ext>
            </a:extLst>
          </p:cNvPr>
          <p:cNvCxnSpPr/>
          <p:nvPr/>
        </p:nvCxnSpPr>
        <p:spPr>
          <a:xfrm>
            <a:off x="4584400" y="1296575"/>
            <a:ext cx="0" cy="3660846"/>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29" name="Straight Connector 28">
            <a:extLst>
              <a:ext uri="{FF2B5EF4-FFF2-40B4-BE49-F238E27FC236}">
                <a16:creationId xmlns:a16="http://schemas.microsoft.com/office/drawing/2014/main" id="{A427F929-5EC7-29C3-13C7-6F4D02BA55FD}"/>
              </a:ext>
            </a:extLst>
          </p:cNvPr>
          <p:cNvCxnSpPr/>
          <p:nvPr/>
        </p:nvCxnSpPr>
        <p:spPr>
          <a:xfrm flipH="1">
            <a:off x="4336572" y="4957421"/>
            <a:ext cx="247828" cy="237083"/>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spTree>
    <p:extLst>
      <p:ext uri="{BB962C8B-B14F-4D97-AF65-F5344CB8AC3E}">
        <p14:creationId xmlns:p14="http://schemas.microsoft.com/office/powerpoint/2010/main" val="206709698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mediacall" presetSubtype="0" fill="hold" nodeType="clickEffect">
                                  <p:stCondLst>
                                    <p:cond delay="0"/>
                                  </p:stCondLst>
                                  <p:childTnLst>
                                    <p:cmd type="call" cmd="playFrom(0.0)">
                                      <p:cBhvr>
                                        <p:cTn id="6" dur="17667" fill="hold"/>
                                        <p:tgtEl>
                                          <p:spTgt spid="51"/>
                                        </p:tgtEl>
                                      </p:cBhvr>
                                    </p:cmd>
                                  </p:childTnLst>
                                </p:cTn>
                              </p:par>
                            </p:childTnLst>
                          </p:cTn>
                        </p:par>
                      </p:childTnLst>
                    </p:cTn>
                  </p:par>
                </p:childTnLst>
              </p:cTn>
              <p:prevCondLst>
                <p:cond evt="onPrev" delay="0">
                  <p:tgtEl>
                    <p:sldTgt/>
                  </p:tgtEl>
                </p:cond>
              </p:prevCondLst>
              <p:nextCondLst>
                <p:cond evt="onNext" delay="0">
                  <p:tgtEl>
                    <p:sldTgt/>
                  </p:tgtEl>
                </p:cond>
              </p:nextCondLst>
            </p:seq>
            <p:video>
              <p:cMediaNode vol="80000" mute="1">
                <p:cTn id="7" fill="hold" display="0">
                  <p:stCondLst>
                    <p:cond delay="indefinite"/>
                  </p:stCondLst>
                </p:cTn>
                <p:tgtEl>
                  <p:spTgt spid="51"/>
                </p:tgtEl>
              </p:cMediaNode>
            </p:video>
            <p:seq concurrent="1" nextAc="seek">
              <p:cTn id="8" restart="whenNotActive" fill="hold" evtFilter="cancelBubble" nodeType="interactiveSeq">
                <p:stCondLst>
                  <p:cond evt="onClick" delay="0">
                    <p:tgtEl>
                      <p:spTgt spid="51"/>
                    </p:tgtEl>
                  </p:cond>
                </p:stCondLst>
                <p:endSync evt="end" delay="0">
                  <p:rtn val="all"/>
                </p:endSync>
                <p:childTnLst>
                  <p:par>
                    <p:cTn id="9" fill="hold">
                      <p:stCondLst>
                        <p:cond delay="0"/>
                      </p:stCondLst>
                      <p:childTnLst>
                        <p:par>
                          <p:cTn id="10" fill="hold">
                            <p:stCondLst>
                              <p:cond delay="0"/>
                            </p:stCondLst>
                            <p:childTnLst>
                              <p:par>
                                <p:cTn id="11" presetID="2" presetClass="mediacall" presetSubtype="0" fill="hold" nodeType="clickEffect">
                                  <p:stCondLst>
                                    <p:cond delay="0"/>
                                  </p:stCondLst>
                                  <p:childTnLst>
                                    <p:cmd type="call" cmd="togglePause">
                                      <p:cBhvr>
                                        <p:cTn id="12" dur="1" fill="hold"/>
                                        <p:tgtEl>
                                          <p:spTgt spid="51"/>
                                        </p:tgtEl>
                                      </p:cBhvr>
                                    </p:cmd>
                                  </p:childTnLst>
                                </p:cTn>
                              </p:par>
                            </p:childTnLst>
                          </p:cTn>
                        </p:par>
                      </p:childTnLst>
                    </p:cTn>
                  </p:par>
                </p:childTnLst>
              </p:cTn>
              <p:nextCondLst>
                <p:cond evt="onClick" delay="0">
                  <p:tgtEl>
                    <p:spTgt spid="51"/>
                  </p:tgtEl>
                </p:cond>
              </p:nextCondLst>
            </p:seq>
          </p:childTnLst>
        </p:cTn>
      </p:par>
    </p:tnLst>
  </p:timing>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E0418417-BB5A-5CC0-0829-972FD9C90361}"/>
              </a:ext>
            </a:extLst>
          </p:cNvPr>
          <p:cNvPicPr>
            <a:picLocks noChangeAspect="1"/>
          </p:cNvPicPr>
          <p:nvPr/>
        </p:nvPicPr>
        <p:blipFill>
          <a:blip r:embed="rId4"/>
          <a:stretch>
            <a:fillRect/>
          </a:stretch>
        </p:blipFill>
        <p:spPr>
          <a:xfrm>
            <a:off x="413960" y="304442"/>
            <a:ext cx="5401429" cy="5125165"/>
          </a:xfrm>
          <a:prstGeom prst="rect">
            <a:avLst/>
          </a:prstGeom>
        </p:spPr>
      </p:pic>
      <p:sp>
        <p:nvSpPr>
          <p:cNvPr id="7" name="TextBox 6">
            <a:extLst>
              <a:ext uri="{FF2B5EF4-FFF2-40B4-BE49-F238E27FC236}">
                <a16:creationId xmlns:a16="http://schemas.microsoft.com/office/drawing/2014/main" id="{85951F9B-9B05-9C43-9401-059A5610D540}"/>
              </a:ext>
            </a:extLst>
          </p:cNvPr>
          <p:cNvSpPr txBox="1"/>
          <p:nvPr/>
        </p:nvSpPr>
        <p:spPr>
          <a:xfrm>
            <a:off x="206922" y="5631665"/>
            <a:ext cx="5666942" cy="1200329"/>
          </a:xfrm>
          <a:prstGeom prst="rect">
            <a:avLst/>
          </a:prstGeom>
          <a:noFill/>
        </p:spPr>
        <p:txBody>
          <a:bodyPr wrap="square" numCol="3">
            <a:spAutoFit/>
          </a:bodyPr>
          <a:lstStyle/>
          <a:p>
            <a:r>
              <a:rPr lang="en-US" sz="2400" dirty="0"/>
              <a:t>Kor: </a:t>
            </a:r>
            <a:r>
              <a:rPr lang="en-US" sz="2400" b="1" dirty="0"/>
              <a:t>a</a:t>
            </a:r>
          </a:p>
          <a:p>
            <a:r>
              <a:rPr lang="en-US" sz="2400" dirty="0"/>
              <a:t>Jap: </a:t>
            </a:r>
            <a:r>
              <a:rPr lang="en-US" sz="2400" b="1" dirty="0"/>
              <a:t>a</a:t>
            </a:r>
          </a:p>
          <a:p>
            <a:endParaRPr lang="en-US" sz="2400" dirty="0"/>
          </a:p>
          <a:p>
            <a:r>
              <a:rPr lang="en-US" sz="2400" dirty="0"/>
              <a:t>Viet: </a:t>
            </a:r>
            <a:r>
              <a:rPr lang="en-US" sz="2400" b="1" dirty="0">
                <a:latin typeface="Aptos" panose="020B0004020202020204" pitchFamily="34" charset="0"/>
              </a:rPr>
              <a:t>a</a:t>
            </a:r>
            <a:r>
              <a:rPr lang="vi-VN" sz="2400" b="1" dirty="0">
                <a:latin typeface="Aptos" panose="020B0004020202020204" pitchFamily="34" charset="0"/>
              </a:rPr>
              <a:t>  </a:t>
            </a:r>
            <a:endParaRPr lang="en-US" sz="2400" b="1" dirty="0">
              <a:latin typeface="Aptos" panose="020B0004020202020204" pitchFamily="34" charset="0"/>
            </a:endParaRPr>
          </a:p>
          <a:p>
            <a:r>
              <a:rPr lang="en-US" sz="2400" dirty="0"/>
              <a:t>Man: </a:t>
            </a:r>
            <a:r>
              <a:rPr lang="en-US" sz="2400" b="1" dirty="0">
                <a:ea typeface="DengXian" panose="02010600030101010101" pitchFamily="2" charset="-122"/>
              </a:rPr>
              <a:t>ā </a:t>
            </a:r>
            <a:endParaRPr lang="en-US" sz="2400" dirty="0"/>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24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      </a:t>
            </a:r>
            <a:endParaRPr kumimoji="0" lang="en-US" altLang="zh-TW" sz="24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24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阿 </a:t>
            </a:r>
            <a:r>
              <a:rPr kumimoji="0" lang="zh-TW" altLang="en-US" sz="2400" b="1" i="0" u="none" strike="noStrike" kern="1200" cap="none" spc="0" normalizeH="0" baseline="0" noProof="0" dirty="0">
                <a:ln>
                  <a:noFill/>
                </a:ln>
                <a:solidFill>
                  <a:prstClr val="black"/>
                </a:solidFill>
                <a:effectLst/>
                <a:highlight>
                  <a:srgbClr val="00FF00"/>
                </a:highlight>
                <a:uLnTx/>
                <a:uFillTx/>
                <a:latin typeface="DengXian" panose="02010600030101010101" pitchFamily="2" charset="-122"/>
                <a:ea typeface="DengXian" panose="02010600030101010101" pitchFamily="2" charset="-122"/>
                <a:cs typeface="+mn-cs"/>
              </a:rPr>
              <a:t>耨</a:t>
            </a:r>
            <a:r>
              <a:rPr kumimoji="0" lang="zh-TW" altLang="en-US" sz="24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 多 羅 </a:t>
            </a:r>
            <a:endParaRPr kumimoji="0" lang="en-US" altLang="zh-TW" sz="24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altLang="zh-TW" sz="1400" b="1" dirty="0">
                <a:solidFill>
                  <a:prstClr val="black"/>
                </a:solidFill>
                <a:latin typeface="DengXian" panose="02010600030101010101" pitchFamily="2" charset="-122"/>
                <a:ea typeface="DengXian" panose="02010600030101010101" pitchFamily="2" charset="-122"/>
              </a:rPr>
              <a:t>    a-</a:t>
            </a:r>
            <a:r>
              <a:rPr lang="en-US" altLang="zh-TW" sz="1400" b="1" dirty="0" err="1">
                <a:solidFill>
                  <a:prstClr val="black"/>
                </a:solidFill>
                <a:highlight>
                  <a:srgbClr val="00FF00"/>
                </a:highlight>
                <a:latin typeface="DengXian" panose="02010600030101010101" pitchFamily="2" charset="-122"/>
                <a:ea typeface="DengXian" panose="02010600030101010101" pitchFamily="2" charset="-122"/>
              </a:rPr>
              <a:t>nyok</a:t>
            </a:r>
            <a:r>
              <a:rPr lang="en-US" altLang="zh-TW" sz="1400" b="1" dirty="0">
                <a:solidFill>
                  <a:prstClr val="black"/>
                </a:solidFill>
                <a:latin typeface="DengXian" panose="02010600030101010101" pitchFamily="2" charset="-122"/>
                <a:ea typeface="DengXian" panose="02010600030101010101" pitchFamily="2" charset="-122"/>
              </a:rPr>
              <a:t>-ta-ra</a:t>
            </a:r>
          </a:p>
          <a:p>
            <a:pPr marL="0" marR="0" lvl="0" indent="0" algn="l" defTabSz="914400" rtl="0" eaLnBrk="1" fontAlgn="auto" latinLnBrk="0" hangingPunct="1">
              <a:lnSpc>
                <a:spcPct val="100000"/>
              </a:lnSpc>
              <a:spcBef>
                <a:spcPts val="0"/>
              </a:spcBef>
              <a:spcAft>
                <a:spcPts val="0"/>
              </a:spcAft>
              <a:buClrTx/>
              <a:buSzTx/>
              <a:buFontTx/>
              <a:buNone/>
              <a:tabLst/>
              <a:defRPr/>
            </a:pPr>
            <a:r>
              <a:rPr lang="en-US" altLang="zh-TW" sz="1400" b="1" dirty="0">
                <a:solidFill>
                  <a:prstClr val="black"/>
                </a:solidFill>
                <a:latin typeface="DengXian" panose="02010600030101010101" pitchFamily="2" charset="-122"/>
                <a:ea typeface="DengXian" panose="02010600030101010101" pitchFamily="2" charset="-122"/>
              </a:rPr>
              <a:t>      Anuttara</a:t>
            </a:r>
            <a:endParaRPr kumimoji="0" lang="en-US" altLang="zh-TW" sz="14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endParaRPr>
          </a:p>
        </p:txBody>
      </p:sp>
      <p:sp>
        <p:nvSpPr>
          <p:cNvPr id="8" name="TextBox 7">
            <a:extLst>
              <a:ext uri="{FF2B5EF4-FFF2-40B4-BE49-F238E27FC236}">
                <a16:creationId xmlns:a16="http://schemas.microsoft.com/office/drawing/2014/main" id="{6AD7984F-00C6-158B-3669-99BFC159B33F}"/>
              </a:ext>
            </a:extLst>
          </p:cNvPr>
          <p:cNvSpPr txBox="1"/>
          <p:nvPr/>
        </p:nvSpPr>
        <p:spPr>
          <a:xfrm>
            <a:off x="6560956" y="135839"/>
            <a:ext cx="4947952" cy="369332"/>
          </a:xfrm>
          <a:prstGeom prst="rect">
            <a:avLst/>
          </a:prstGeom>
          <a:noFill/>
        </p:spPr>
        <p:txBody>
          <a:bodyPr wrap="square" rtlCol="0">
            <a:spAutoFit/>
          </a:bodyPr>
          <a:lstStyle/>
          <a:p>
            <a:r>
              <a:rPr lang="zh-TW" altLang="en-US" b="1" dirty="0">
                <a:latin typeface="DengXian" panose="02010600030101010101" pitchFamily="2" charset="-122"/>
                <a:ea typeface="DengXian" panose="02010600030101010101" pitchFamily="2" charset="-122"/>
              </a:rPr>
              <a:t>	 波 羅 蜜 多 故 得 阿 </a:t>
            </a:r>
            <a:r>
              <a:rPr lang="zh-TW" altLang="en-US" b="1" dirty="0">
                <a:highlight>
                  <a:srgbClr val="00FFFF"/>
                </a:highlight>
                <a:latin typeface="DengXian" panose="02010600030101010101" pitchFamily="2" charset="-122"/>
                <a:ea typeface="DengXian" panose="02010600030101010101" pitchFamily="2" charset="-122"/>
              </a:rPr>
              <a:t>耨</a:t>
            </a:r>
            <a:r>
              <a:rPr lang="zh-TW" altLang="en-US" b="1" dirty="0">
                <a:latin typeface="DengXian" panose="02010600030101010101" pitchFamily="2" charset="-122"/>
                <a:ea typeface="DengXian" panose="02010600030101010101" pitchFamily="2" charset="-122"/>
              </a:rPr>
              <a:t> 多 羅       </a:t>
            </a:r>
            <a:r>
              <a:rPr lang="en-US" altLang="zh-TW" b="1" dirty="0">
                <a:solidFill>
                  <a:srgbClr val="FF0000"/>
                </a:solidFill>
                <a:latin typeface="DengXian" panose="02010600030101010101" pitchFamily="2" charset="-122"/>
                <a:ea typeface="DengXian" panose="02010600030101010101" pitchFamily="2" charset="-122"/>
              </a:rPr>
              <a:t>22</a:t>
            </a:r>
            <a:endParaRPr lang="en-US" b="1" dirty="0">
              <a:solidFill>
                <a:srgbClr val="FF0000"/>
              </a:solidFill>
              <a:ea typeface="DengXian" panose="02010600030101010101" pitchFamily="2" charset="-122"/>
            </a:endParaRPr>
          </a:p>
        </p:txBody>
      </p:sp>
      <p:sp>
        <p:nvSpPr>
          <p:cNvPr id="9" name="Rectangle 8">
            <a:extLst>
              <a:ext uri="{FF2B5EF4-FFF2-40B4-BE49-F238E27FC236}">
                <a16:creationId xmlns:a16="http://schemas.microsoft.com/office/drawing/2014/main" id="{36CFB2D1-10A5-C8AE-B53B-FD0B7ACB538D}"/>
              </a:ext>
            </a:extLst>
          </p:cNvPr>
          <p:cNvSpPr/>
          <p:nvPr/>
        </p:nvSpPr>
        <p:spPr>
          <a:xfrm>
            <a:off x="7407348" y="135839"/>
            <a:ext cx="4054549" cy="369332"/>
          </a:xfrm>
          <a:prstGeom prst="rect">
            <a:avLst/>
          </a:prstGeom>
          <a:no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a:extLst>
              <a:ext uri="{FF2B5EF4-FFF2-40B4-BE49-F238E27FC236}">
                <a16:creationId xmlns:a16="http://schemas.microsoft.com/office/drawing/2014/main" id="{1831A48D-F64E-E744-3356-5F13E6F6FFC1}"/>
              </a:ext>
            </a:extLst>
          </p:cNvPr>
          <p:cNvSpPr/>
          <p:nvPr/>
        </p:nvSpPr>
        <p:spPr>
          <a:xfrm>
            <a:off x="103038" y="5631665"/>
            <a:ext cx="5666942" cy="853441"/>
          </a:xfrm>
          <a:prstGeom prst="rect">
            <a:avLst/>
          </a:prstGeom>
          <a:noFill/>
          <a:ln w="5715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Oval 10">
            <a:extLst>
              <a:ext uri="{FF2B5EF4-FFF2-40B4-BE49-F238E27FC236}">
                <a16:creationId xmlns:a16="http://schemas.microsoft.com/office/drawing/2014/main" id="{31D4E501-C810-20DF-B3D7-56AAFB72807E}"/>
              </a:ext>
            </a:extLst>
          </p:cNvPr>
          <p:cNvSpPr/>
          <p:nvPr/>
        </p:nvSpPr>
        <p:spPr>
          <a:xfrm>
            <a:off x="5848350" y="538577"/>
            <a:ext cx="771625" cy="771625"/>
          </a:xfrm>
          <a:prstGeom prst="ellipse">
            <a:avLst/>
          </a:prstGeom>
          <a:solidFill>
            <a:srgbClr val="FFFF00"/>
          </a:solidFill>
          <a:ln w="38100">
            <a:solidFill>
              <a:srgbClr val="7030A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TextBox 11">
            <a:extLst>
              <a:ext uri="{FF2B5EF4-FFF2-40B4-BE49-F238E27FC236}">
                <a16:creationId xmlns:a16="http://schemas.microsoft.com/office/drawing/2014/main" id="{0ED2A45F-0961-C273-6499-4D1E1C6F1A68}"/>
              </a:ext>
            </a:extLst>
          </p:cNvPr>
          <p:cNvSpPr txBox="1"/>
          <p:nvPr/>
        </p:nvSpPr>
        <p:spPr>
          <a:xfrm>
            <a:off x="5848351" y="662780"/>
            <a:ext cx="771625" cy="523220"/>
          </a:xfrm>
          <a:prstGeom prst="rect">
            <a:avLst/>
          </a:prstGeom>
          <a:noFill/>
        </p:spPr>
        <p:txBody>
          <a:bodyPr wrap="square" rtlCol="0">
            <a:spAutoFit/>
          </a:bodyPr>
          <a:lstStyle/>
          <a:p>
            <a:r>
              <a:rPr lang="en-US" sz="800" b="1" dirty="0"/>
              <a:t> </a:t>
            </a:r>
            <a:r>
              <a:rPr lang="en-US" sz="2800" b="1" dirty="0"/>
              <a:t>100</a:t>
            </a:r>
          </a:p>
        </p:txBody>
      </p:sp>
      <p:sp>
        <p:nvSpPr>
          <p:cNvPr id="13" name="TextBox 12">
            <a:extLst>
              <a:ext uri="{FF2B5EF4-FFF2-40B4-BE49-F238E27FC236}">
                <a16:creationId xmlns:a16="http://schemas.microsoft.com/office/drawing/2014/main" id="{FAFFCD40-7F70-E990-D47A-1035A149D8C9}"/>
              </a:ext>
            </a:extLst>
          </p:cNvPr>
          <p:cNvSpPr txBox="1"/>
          <p:nvPr/>
        </p:nvSpPr>
        <p:spPr>
          <a:xfrm>
            <a:off x="5980900" y="5573826"/>
            <a:ext cx="6211100" cy="1384995"/>
          </a:xfrm>
          <a:prstGeom prst="rect">
            <a:avLst/>
          </a:prstGeom>
          <a:noFill/>
        </p:spPr>
        <p:txBody>
          <a:bodyPr wrap="square" numCol="3">
            <a:spAutoFit/>
          </a:bodyPr>
          <a:lstStyle/>
          <a:p>
            <a:r>
              <a:rPr lang="en-US" altLang="ja-JP" sz="1400" dirty="0">
                <a:ea typeface="DengXian" panose="02010600030101010101" pitchFamily="2" charset="-122"/>
              </a:rPr>
              <a:t>• </a:t>
            </a:r>
            <a:r>
              <a:rPr lang="en-US" altLang="zh-TW" sz="1400" dirty="0"/>
              <a:t>Hanja: </a:t>
            </a:r>
            <a:r>
              <a:rPr lang="zh-TW" altLang="en-US" sz="1400" b="1" dirty="0">
                <a:ea typeface="DengXian" panose="02010600030101010101" pitchFamily="2" charset="-122"/>
              </a:rPr>
              <a:t> </a:t>
            </a:r>
            <a:r>
              <a:rPr lang="zh-TW" altLang="en-US" sz="1400" dirty="0">
                <a:ea typeface="DengXian" panose="02010600030101010101" pitchFamily="2" charset="-122"/>
              </a:rPr>
              <a:t>耨       </a:t>
            </a:r>
            <a:endParaRPr lang="en-US" altLang="zh-TW" sz="1400" dirty="0">
              <a:ea typeface="DengXian" panose="02010600030101010101" pitchFamily="2" charset="-122"/>
            </a:endParaRPr>
          </a:p>
          <a:p>
            <a:r>
              <a:rPr lang="en-US" altLang="zh-TW" sz="1400" dirty="0">
                <a:ea typeface="DengXian" panose="02010600030101010101" pitchFamily="2" charset="-122"/>
              </a:rPr>
              <a:t>• Korean: </a:t>
            </a:r>
            <a:r>
              <a:rPr lang="en-US" altLang="zh-TW" sz="1400" dirty="0" err="1">
                <a:ea typeface="DengXian" panose="02010600030101010101" pitchFamily="2" charset="-122"/>
              </a:rPr>
              <a:t>nyok</a:t>
            </a:r>
            <a:r>
              <a:rPr lang="en-US" altLang="zh-TW" sz="1400" dirty="0">
                <a:ea typeface="DengXian" panose="02010600030101010101" pitchFamily="2" charset="-122"/>
              </a:rPr>
              <a:t> (</a:t>
            </a:r>
            <a:r>
              <a:rPr lang="ko-KR" altLang="en-US" sz="1400" dirty="0">
                <a:ea typeface="DengXian" panose="02010600030101010101" pitchFamily="2" charset="-122"/>
              </a:rPr>
              <a:t>눀</a:t>
            </a:r>
            <a:r>
              <a:rPr lang="en-US" altLang="ko-KR" sz="1400" dirty="0">
                <a:ea typeface="DengXian" panose="02010600030101010101" pitchFamily="2" charset="-122"/>
              </a:rPr>
              <a:t>)       </a:t>
            </a:r>
          </a:p>
          <a:p>
            <a:r>
              <a:rPr lang="en-US" altLang="ko-KR" sz="1400" dirty="0">
                <a:ea typeface="DengXian" panose="02010600030101010101" pitchFamily="2" charset="-122"/>
              </a:rPr>
              <a:t>• </a:t>
            </a:r>
            <a:r>
              <a:rPr lang="en-US" altLang="zh-TW" sz="1400" dirty="0">
                <a:ea typeface="DengXian" panose="02010600030101010101" pitchFamily="2" charset="-122"/>
              </a:rPr>
              <a:t>strokes: 16      </a:t>
            </a:r>
          </a:p>
          <a:p>
            <a:r>
              <a:rPr lang="en-US" altLang="zh-TW" sz="1400" dirty="0">
                <a:ea typeface="DengXian" panose="02010600030101010101" pitchFamily="2" charset="-122"/>
              </a:rPr>
              <a:t>• radical: 127+10 (</a:t>
            </a:r>
            <a:r>
              <a:rPr lang="zh-TW" altLang="en-US" sz="1400" dirty="0">
                <a:ea typeface="DengXian" panose="02010600030101010101" pitchFamily="2" charset="-122"/>
              </a:rPr>
              <a:t>耒</a:t>
            </a:r>
            <a:r>
              <a:rPr lang="en-US" altLang="zh-TW" sz="1400" dirty="0">
                <a:ea typeface="DengXian" panose="02010600030101010101" pitchFamily="2" charset="-122"/>
              </a:rPr>
              <a:t>)</a:t>
            </a:r>
          </a:p>
          <a:p>
            <a:r>
              <a:rPr lang="en-US" altLang="zh-TW" sz="1400" dirty="0">
                <a:ea typeface="DengXian" panose="02010600030101010101" pitchFamily="2" charset="-122"/>
              </a:rPr>
              <a:t>• Japanese: </a:t>
            </a:r>
            <a:r>
              <a:rPr lang="en-US" altLang="zh-TW" sz="1400" dirty="0" err="1">
                <a:ea typeface="DengXian" panose="02010600030101010101" pitchFamily="2" charset="-122"/>
              </a:rPr>
              <a:t>noku</a:t>
            </a:r>
            <a:r>
              <a:rPr lang="en-US" altLang="zh-TW" sz="1400" dirty="0">
                <a:ea typeface="DengXian" panose="02010600030101010101" pitchFamily="2" charset="-122"/>
              </a:rPr>
              <a:t>, </a:t>
            </a:r>
            <a:r>
              <a:rPr lang="ja-JP" altLang="en-US" sz="1400" dirty="0">
                <a:ea typeface="DengXian" panose="02010600030101010101" pitchFamily="2" charset="-122"/>
              </a:rPr>
              <a:t>のく** </a:t>
            </a:r>
            <a:endParaRPr lang="en-US" altLang="ja-JP" sz="1400" dirty="0">
              <a:ea typeface="DengXian" panose="02010600030101010101" pitchFamily="2" charset="-122"/>
            </a:endParaRPr>
          </a:p>
          <a:p>
            <a:endParaRPr lang="en-US" altLang="ja-JP" sz="1400" dirty="0">
              <a:ea typeface="DengXian" panose="02010600030101010101" pitchFamily="2" charset="-122"/>
            </a:endParaRPr>
          </a:p>
          <a:p>
            <a:r>
              <a:rPr lang="en-US" altLang="ja-JP" sz="1400" dirty="0">
                <a:ea typeface="DengXian" panose="02010600030101010101" pitchFamily="2" charset="-122"/>
              </a:rPr>
              <a:t>(</a:t>
            </a:r>
            <a:r>
              <a:rPr lang="en-US" altLang="zh-TW" sz="1400" dirty="0" err="1">
                <a:ea typeface="DengXian" panose="02010600030101010101" pitchFamily="2" charset="-122"/>
              </a:rPr>
              <a:t>kun</a:t>
            </a:r>
            <a:r>
              <a:rPr lang="en-US" altLang="zh-TW" sz="1400" dirty="0">
                <a:ea typeface="DengXian" panose="02010600030101010101" pitchFamily="2" charset="-122"/>
              </a:rPr>
              <a:t>: </a:t>
            </a:r>
            <a:r>
              <a:rPr lang="en-US" altLang="zh-TW" sz="1400" dirty="0" err="1">
                <a:ea typeface="DengXian" panose="02010600030101010101" pitchFamily="2" charset="-122"/>
              </a:rPr>
              <a:t>kusagiru</a:t>
            </a:r>
            <a:r>
              <a:rPr lang="en-US" altLang="zh-TW" sz="1400" dirty="0">
                <a:ea typeface="DengXian" panose="02010600030101010101" pitchFamily="2" charset="-122"/>
              </a:rPr>
              <a:t>, </a:t>
            </a:r>
            <a:r>
              <a:rPr lang="ja-JP" altLang="en-US" sz="1400" dirty="0">
                <a:ea typeface="DengXian" panose="02010600030101010101" pitchFamily="2" charset="-122"/>
              </a:rPr>
              <a:t>くさぎる</a:t>
            </a:r>
            <a:r>
              <a:rPr lang="en-US" altLang="ja-JP" sz="1400" dirty="0">
                <a:ea typeface="DengXian" panose="02010600030101010101" pitchFamily="2" charset="-122"/>
              </a:rPr>
              <a:t>)     • </a:t>
            </a:r>
            <a:r>
              <a:rPr lang="en-US" altLang="zh-TW" sz="1400" dirty="0">
                <a:ea typeface="DengXian" panose="02010600030101010101" pitchFamily="2" charset="-122"/>
              </a:rPr>
              <a:t>JLPT: NX</a:t>
            </a:r>
          </a:p>
          <a:p>
            <a:r>
              <a:rPr lang="en-US" altLang="zh-TW" sz="1400" dirty="0">
                <a:ea typeface="DengXian" panose="02010600030101010101" pitchFamily="2" charset="-122"/>
              </a:rPr>
              <a:t>• meaning: phonetic; </a:t>
            </a:r>
          </a:p>
          <a:p>
            <a:r>
              <a:rPr lang="en-US" altLang="zh-TW" sz="1400" dirty="0">
                <a:ea typeface="DengXian" panose="02010600030101010101" pitchFamily="2" charset="-122"/>
              </a:rPr>
              <a:t>hoe, rake</a:t>
            </a:r>
          </a:p>
          <a:p>
            <a:r>
              <a:rPr lang="en-US" altLang="zh-TW" sz="1400" dirty="0">
                <a:ea typeface="DengXian" panose="02010600030101010101" pitchFamily="2" charset="-122"/>
              </a:rPr>
              <a:t>• pinyin: </a:t>
            </a:r>
            <a:r>
              <a:rPr lang="en-US" altLang="zh-TW" sz="1400" dirty="0" err="1">
                <a:ea typeface="DengXian" panose="02010600030101010101" pitchFamily="2" charset="-122"/>
              </a:rPr>
              <a:t>nòu</a:t>
            </a:r>
            <a:endParaRPr lang="en-US" altLang="zh-TW" sz="1400" dirty="0">
              <a:ea typeface="DengXian" panose="02010600030101010101" pitchFamily="2" charset="-122"/>
            </a:endParaRPr>
          </a:p>
          <a:p>
            <a:endParaRPr lang="en-US" altLang="zh-TW" sz="1400" dirty="0">
              <a:ea typeface="DengXian" panose="02010600030101010101" pitchFamily="2" charset="-122"/>
            </a:endParaRPr>
          </a:p>
          <a:p>
            <a:r>
              <a:rPr lang="en-US" altLang="zh-TW" sz="1400" dirty="0">
                <a:ea typeface="DengXian" panose="02010600030101010101" pitchFamily="2" charset="-122"/>
              </a:rPr>
              <a:t>• 1 location: </a:t>
            </a:r>
            <a:r>
              <a:rPr lang="en-US" altLang="zh-TW" sz="1400" dirty="0" err="1">
                <a:ea typeface="DengXian" panose="02010600030101010101" pitchFamily="2" charset="-122"/>
              </a:rPr>
              <a:t>XuanZang</a:t>
            </a:r>
            <a:endParaRPr lang="en-US" altLang="zh-TW" sz="1400" dirty="0">
              <a:ea typeface="DengXian" panose="02010600030101010101" pitchFamily="2" charset="-122"/>
            </a:endParaRPr>
          </a:p>
          <a:p>
            <a:r>
              <a:rPr lang="en-US" altLang="zh-TW" sz="1400" dirty="0">
                <a:ea typeface="DengXian" panose="02010600030101010101" pitchFamily="2" charset="-122"/>
              </a:rPr>
              <a:t>• comp: </a:t>
            </a:r>
            <a:r>
              <a:rPr lang="zh-TW" altLang="en-US" sz="1400" dirty="0">
                <a:ea typeface="DengXian" panose="02010600030101010101" pitchFamily="2" charset="-122"/>
              </a:rPr>
              <a:t>耒 </a:t>
            </a:r>
            <a:r>
              <a:rPr lang="en-US" altLang="zh-TW" sz="1400" dirty="0">
                <a:ea typeface="DengXian" panose="02010600030101010101" pitchFamily="2" charset="-122"/>
              </a:rPr>
              <a:t>+ </a:t>
            </a:r>
            <a:r>
              <a:rPr lang="zh-TW" altLang="en-US" sz="1400" dirty="0">
                <a:ea typeface="DengXian" panose="02010600030101010101" pitchFamily="2" charset="-122"/>
              </a:rPr>
              <a:t>辱</a:t>
            </a:r>
            <a:endParaRPr lang="en-US" altLang="zh-TW" sz="1400" dirty="0">
              <a:ea typeface="DengXian" panose="02010600030101010101" pitchFamily="2" charset="-122"/>
            </a:endParaRPr>
          </a:p>
          <a:p>
            <a:r>
              <a:rPr lang="en-US" altLang="zh-TW" sz="1400" dirty="0">
                <a:ea typeface="DengXian" panose="02010600030101010101" pitchFamily="2" charset="-122"/>
              </a:rPr>
              <a:t>• sub: </a:t>
            </a:r>
            <a:r>
              <a:rPr lang="zh-TW" altLang="en-US" sz="1400" dirty="0">
                <a:ea typeface="DengXian" panose="02010600030101010101" pitchFamily="2" charset="-122"/>
              </a:rPr>
              <a:t>一未辰寸木厂二𧘇</a:t>
            </a:r>
            <a:endParaRPr lang="en-US" altLang="zh-TW" sz="1400" dirty="0">
              <a:ea typeface="DengXian" panose="02010600030101010101" pitchFamily="2" charset="-122"/>
            </a:endParaRPr>
          </a:p>
          <a:p>
            <a:endParaRPr lang="en-US" sz="1400" dirty="0">
              <a:ea typeface="DengXian" panose="02010600030101010101" pitchFamily="2" charset="-122"/>
            </a:endParaRPr>
          </a:p>
        </p:txBody>
      </p:sp>
      <p:sp>
        <p:nvSpPr>
          <p:cNvPr id="14" name="Rectangle 13">
            <a:extLst>
              <a:ext uri="{FF2B5EF4-FFF2-40B4-BE49-F238E27FC236}">
                <a16:creationId xmlns:a16="http://schemas.microsoft.com/office/drawing/2014/main" id="{2EE7BEBB-51BA-F7AE-2325-E9A802D869E7}"/>
              </a:ext>
            </a:extLst>
          </p:cNvPr>
          <p:cNvSpPr/>
          <p:nvPr/>
        </p:nvSpPr>
        <p:spPr>
          <a:xfrm>
            <a:off x="5980901" y="5573826"/>
            <a:ext cx="6108062" cy="1220513"/>
          </a:xfrm>
          <a:prstGeom prst="rect">
            <a:avLst/>
          </a:prstGeom>
          <a:no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5" name="2024_11_16_104451">
            <a:hlinkClick r:id="" action="ppaction://media"/>
            <a:extLst>
              <a:ext uri="{FF2B5EF4-FFF2-40B4-BE49-F238E27FC236}">
                <a16:creationId xmlns:a16="http://schemas.microsoft.com/office/drawing/2014/main" id="{151B425D-FF18-9F05-C5C4-C7D3D286F0BC}"/>
              </a:ext>
            </a:extLst>
          </p:cNvPr>
          <p:cNvPicPr>
            <a:picLocks noChangeAspect="1"/>
          </p:cNvPicPr>
          <p:nvPr>
            <a:videoFile r:link="rId2"/>
            <p:extLst>
              <p:ext uri="{DAA4B4D4-6D71-4841-9C94-3DE7FCFB9230}">
                <p14:media xmlns:p14="http://schemas.microsoft.com/office/powerpoint/2010/main" r:embed="rId1"/>
              </p:ext>
            </p:extLst>
          </p:nvPr>
        </p:nvPicPr>
        <p:blipFill>
          <a:blip r:embed="rId5"/>
          <a:stretch>
            <a:fillRect/>
          </a:stretch>
        </p:blipFill>
        <p:spPr>
          <a:xfrm>
            <a:off x="6886575" y="543479"/>
            <a:ext cx="4947952" cy="4897973"/>
          </a:xfrm>
          <a:prstGeom prst="rect">
            <a:avLst/>
          </a:prstGeom>
        </p:spPr>
      </p:pic>
      <p:cxnSp>
        <p:nvCxnSpPr>
          <p:cNvPr id="17" name="Straight Arrow Connector 16">
            <a:extLst>
              <a:ext uri="{FF2B5EF4-FFF2-40B4-BE49-F238E27FC236}">
                <a16:creationId xmlns:a16="http://schemas.microsoft.com/office/drawing/2014/main" id="{4850DC5B-6CAF-2AD9-0DA4-C6298C8F71B9}"/>
              </a:ext>
            </a:extLst>
          </p:cNvPr>
          <p:cNvCxnSpPr/>
          <p:nvPr/>
        </p:nvCxnSpPr>
        <p:spPr>
          <a:xfrm>
            <a:off x="866775" y="1200427"/>
            <a:ext cx="1352550" cy="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19" name="Straight Arrow Connector 18">
            <a:extLst>
              <a:ext uri="{FF2B5EF4-FFF2-40B4-BE49-F238E27FC236}">
                <a16:creationId xmlns:a16="http://schemas.microsoft.com/office/drawing/2014/main" id="{5377A573-25A6-F0CE-D137-FF79E9743996}"/>
              </a:ext>
            </a:extLst>
          </p:cNvPr>
          <p:cNvCxnSpPr/>
          <p:nvPr/>
        </p:nvCxnSpPr>
        <p:spPr>
          <a:xfrm>
            <a:off x="933450" y="2047875"/>
            <a:ext cx="1219200" cy="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21" name="Straight Arrow Connector 20">
            <a:extLst>
              <a:ext uri="{FF2B5EF4-FFF2-40B4-BE49-F238E27FC236}">
                <a16:creationId xmlns:a16="http://schemas.microsoft.com/office/drawing/2014/main" id="{5F58DC17-63BF-587D-E9B6-652E76080673}"/>
              </a:ext>
            </a:extLst>
          </p:cNvPr>
          <p:cNvCxnSpPr/>
          <p:nvPr/>
        </p:nvCxnSpPr>
        <p:spPr>
          <a:xfrm>
            <a:off x="800100" y="2867024"/>
            <a:ext cx="1504950" cy="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23" name="Straight Arrow Connector 22">
            <a:extLst>
              <a:ext uri="{FF2B5EF4-FFF2-40B4-BE49-F238E27FC236}">
                <a16:creationId xmlns:a16="http://schemas.microsoft.com/office/drawing/2014/main" id="{E7C8B433-4957-5E06-BC0E-60E66A9F107C}"/>
              </a:ext>
            </a:extLst>
          </p:cNvPr>
          <p:cNvCxnSpPr>
            <a:cxnSpLocks/>
          </p:cNvCxnSpPr>
          <p:nvPr/>
        </p:nvCxnSpPr>
        <p:spPr>
          <a:xfrm>
            <a:off x="1543050" y="562511"/>
            <a:ext cx="9525" cy="4523839"/>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25" name="Straight Arrow Connector 24">
            <a:extLst>
              <a:ext uri="{FF2B5EF4-FFF2-40B4-BE49-F238E27FC236}">
                <a16:creationId xmlns:a16="http://schemas.microsoft.com/office/drawing/2014/main" id="{9F51933B-5B03-0D9D-62E8-5BAA24BD6034}"/>
              </a:ext>
            </a:extLst>
          </p:cNvPr>
          <p:cNvCxnSpPr/>
          <p:nvPr/>
        </p:nvCxnSpPr>
        <p:spPr>
          <a:xfrm flipH="1">
            <a:off x="800100" y="3314700"/>
            <a:ext cx="609600" cy="123825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27" name="Straight Arrow Connector 26">
            <a:extLst>
              <a:ext uri="{FF2B5EF4-FFF2-40B4-BE49-F238E27FC236}">
                <a16:creationId xmlns:a16="http://schemas.microsoft.com/office/drawing/2014/main" id="{8210D87A-31E4-34AD-3E0B-C4576EBA1DA5}"/>
              </a:ext>
            </a:extLst>
          </p:cNvPr>
          <p:cNvCxnSpPr/>
          <p:nvPr/>
        </p:nvCxnSpPr>
        <p:spPr>
          <a:xfrm>
            <a:off x="1846691" y="3485872"/>
            <a:ext cx="358988" cy="45720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29" name="Straight Arrow Connector 28">
            <a:extLst>
              <a:ext uri="{FF2B5EF4-FFF2-40B4-BE49-F238E27FC236}">
                <a16:creationId xmlns:a16="http://schemas.microsoft.com/office/drawing/2014/main" id="{E98EC95F-A28B-FE4E-B415-443E051CA1C1}"/>
              </a:ext>
            </a:extLst>
          </p:cNvPr>
          <p:cNvCxnSpPr/>
          <p:nvPr/>
        </p:nvCxnSpPr>
        <p:spPr>
          <a:xfrm>
            <a:off x="2771775" y="781050"/>
            <a:ext cx="2609850" cy="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31" name="Straight Connector 30">
            <a:extLst>
              <a:ext uri="{FF2B5EF4-FFF2-40B4-BE49-F238E27FC236}">
                <a16:creationId xmlns:a16="http://schemas.microsoft.com/office/drawing/2014/main" id="{4EF0240B-4165-947A-B776-D69E277DF954}"/>
              </a:ext>
            </a:extLst>
          </p:cNvPr>
          <p:cNvCxnSpPr/>
          <p:nvPr/>
        </p:nvCxnSpPr>
        <p:spPr>
          <a:xfrm>
            <a:off x="2771775" y="924390"/>
            <a:ext cx="0" cy="1950175"/>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33" name="Straight Connector 32">
            <a:extLst>
              <a:ext uri="{FF2B5EF4-FFF2-40B4-BE49-F238E27FC236}">
                <a16:creationId xmlns:a16="http://schemas.microsoft.com/office/drawing/2014/main" id="{76D03E6F-8B3F-9882-6DA4-61B796D76628}"/>
              </a:ext>
            </a:extLst>
          </p:cNvPr>
          <p:cNvCxnSpPr/>
          <p:nvPr/>
        </p:nvCxnSpPr>
        <p:spPr>
          <a:xfrm flipH="1">
            <a:off x="2524125" y="2874565"/>
            <a:ext cx="247650" cy="1497410"/>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35" name="Straight Arrow Connector 34">
            <a:extLst>
              <a:ext uri="{FF2B5EF4-FFF2-40B4-BE49-F238E27FC236}">
                <a16:creationId xmlns:a16="http://schemas.microsoft.com/office/drawing/2014/main" id="{3EC0BC14-A024-38C1-796A-E831201B46CB}"/>
              </a:ext>
            </a:extLst>
          </p:cNvPr>
          <p:cNvCxnSpPr>
            <a:cxnSpLocks/>
          </p:cNvCxnSpPr>
          <p:nvPr/>
        </p:nvCxnSpPr>
        <p:spPr>
          <a:xfrm flipH="1">
            <a:off x="2219325" y="4371975"/>
            <a:ext cx="304799" cy="714375"/>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37" name="Straight Arrow Connector 36">
            <a:extLst>
              <a:ext uri="{FF2B5EF4-FFF2-40B4-BE49-F238E27FC236}">
                <a16:creationId xmlns:a16="http://schemas.microsoft.com/office/drawing/2014/main" id="{2A2D31E3-8678-B659-2592-51FEB82FF214}"/>
              </a:ext>
            </a:extLst>
          </p:cNvPr>
          <p:cNvCxnSpPr/>
          <p:nvPr/>
        </p:nvCxnSpPr>
        <p:spPr>
          <a:xfrm>
            <a:off x="3291265" y="1495425"/>
            <a:ext cx="1871285" cy="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39" name="Straight Arrow Connector 38">
            <a:extLst>
              <a:ext uri="{FF2B5EF4-FFF2-40B4-BE49-F238E27FC236}">
                <a16:creationId xmlns:a16="http://schemas.microsoft.com/office/drawing/2014/main" id="{4D7BD78B-5020-C856-53F5-FC563FDD110B}"/>
              </a:ext>
            </a:extLst>
          </p:cNvPr>
          <p:cNvCxnSpPr/>
          <p:nvPr/>
        </p:nvCxnSpPr>
        <p:spPr>
          <a:xfrm>
            <a:off x="2990850" y="2219325"/>
            <a:ext cx="2481970" cy="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41" name="Straight Connector 40">
            <a:extLst>
              <a:ext uri="{FF2B5EF4-FFF2-40B4-BE49-F238E27FC236}">
                <a16:creationId xmlns:a16="http://schemas.microsoft.com/office/drawing/2014/main" id="{89D6A513-EA0B-7DBC-5BC1-4DAA7D0E2CB8}"/>
              </a:ext>
            </a:extLst>
          </p:cNvPr>
          <p:cNvCxnSpPr>
            <a:cxnSpLocks/>
          </p:cNvCxnSpPr>
          <p:nvPr/>
        </p:nvCxnSpPr>
        <p:spPr>
          <a:xfrm flipH="1">
            <a:off x="3416734" y="2457450"/>
            <a:ext cx="50366" cy="971550"/>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43" name="Straight Arrow Connector 42">
            <a:extLst>
              <a:ext uri="{FF2B5EF4-FFF2-40B4-BE49-F238E27FC236}">
                <a16:creationId xmlns:a16="http://schemas.microsoft.com/office/drawing/2014/main" id="{F711A465-BDEF-5B59-7493-A34F1D7181E6}"/>
              </a:ext>
            </a:extLst>
          </p:cNvPr>
          <p:cNvCxnSpPr>
            <a:cxnSpLocks/>
          </p:cNvCxnSpPr>
          <p:nvPr/>
        </p:nvCxnSpPr>
        <p:spPr>
          <a:xfrm flipV="1">
            <a:off x="3416734" y="3133725"/>
            <a:ext cx="745691" cy="295275"/>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50" name="Straight Arrow Connector 49">
            <a:extLst>
              <a:ext uri="{FF2B5EF4-FFF2-40B4-BE49-F238E27FC236}">
                <a16:creationId xmlns:a16="http://schemas.microsoft.com/office/drawing/2014/main" id="{E910ED32-C70D-EE8D-3B17-99CFA3EEEF06}"/>
              </a:ext>
            </a:extLst>
          </p:cNvPr>
          <p:cNvCxnSpPr/>
          <p:nvPr/>
        </p:nvCxnSpPr>
        <p:spPr>
          <a:xfrm flipH="1">
            <a:off x="4863220" y="2543175"/>
            <a:ext cx="518405" cy="33139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52" name="Straight Connector 51">
            <a:extLst>
              <a:ext uri="{FF2B5EF4-FFF2-40B4-BE49-F238E27FC236}">
                <a16:creationId xmlns:a16="http://schemas.microsoft.com/office/drawing/2014/main" id="{A770AF4B-4729-8758-A066-D66B617926D2}"/>
              </a:ext>
            </a:extLst>
          </p:cNvPr>
          <p:cNvCxnSpPr/>
          <p:nvPr/>
        </p:nvCxnSpPr>
        <p:spPr>
          <a:xfrm>
            <a:off x="4112058" y="2421384"/>
            <a:ext cx="426228" cy="512316"/>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56" name="Straight Arrow Connector 55">
            <a:extLst>
              <a:ext uri="{FF2B5EF4-FFF2-40B4-BE49-F238E27FC236}">
                <a16:creationId xmlns:a16="http://schemas.microsoft.com/office/drawing/2014/main" id="{FEBB60F6-E5DB-AE48-E7C0-7DD65B6A2E06}"/>
              </a:ext>
            </a:extLst>
          </p:cNvPr>
          <p:cNvCxnSpPr/>
          <p:nvPr/>
        </p:nvCxnSpPr>
        <p:spPr>
          <a:xfrm>
            <a:off x="4529563" y="2931667"/>
            <a:ext cx="943257" cy="414619"/>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58" name="Straight Arrow Connector 57">
            <a:extLst>
              <a:ext uri="{FF2B5EF4-FFF2-40B4-BE49-F238E27FC236}">
                <a16:creationId xmlns:a16="http://schemas.microsoft.com/office/drawing/2014/main" id="{56A1D3C0-892D-37DF-F8DD-21A4A11467F1}"/>
              </a:ext>
            </a:extLst>
          </p:cNvPr>
          <p:cNvCxnSpPr/>
          <p:nvPr/>
        </p:nvCxnSpPr>
        <p:spPr>
          <a:xfrm>
            <a:off x="3114674" y="4038322"/>
            <a:ext cx="2343390" cy="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sp>
        <p:nvSpPr>
          <p:cNvPr id="59" name="TextBox 58">
            <a:extLst>
              <a:ext uri="{FF2B5EF4-FFF2-40B4-BE49-F238E27FC236}">
                <a16:creationId xmlns:a16="http://schemas.microsoft.com/office/drawing/2014/main" id="{E98290D4-1C77-C345-6285-8983B723A464}"/>
              </a:ext>
            </a:extLst>
          </p:cNvPr>
          <p:cNvSpPr txBox="1"/>
          <p:nvPr/>
        </p:nvSpPr>
        <p:spPr>
          <a:xfrm>
            <a:off x="485775" y="1001335"/>
            <a:ext cx="380999" cy="369332"/>
          </a:xfrm>
          <a:prstGeom prst="rect">
            <a:avLst/>
          </a:prstGeom>
          <a:noFill/>
        </p:spPr>
        <p:txBody>
          <a:bodyPr wrap="square" rtlCol="0">
            <a:spAutoFit/>
          </a:bodyPr>
          <a:lstStyle/>
          <a:p>
            <a:r>
              <a:rPr lang="en-US" b="1" dirty="0"/>
              <a:t>1</a:t>
            </a:r>
          </a:p>
        </p:txBody>
      </p:sp>
      <p:sp>
        <p:nvSpPr>
          <p:cNvPr id="60" name="TextBox 59">
            <a:extLst>
              <a:ext uri="{FF2B5EF4-FFF2-40B4-BE49-F238E27FC236}">
                <a16:creationId xmlns:a16="http://schemas.microsoft.com/office/drawing/2014/main" id="{377F06D9-300D-0E08-F31C-28ABFBC67FE4}"/>
              </a:ext>
            </a:extLst>
          </p:cNvPr>
          <p:cNvSpPr txBox="1"/>
          <p:nvPr/>
        </p:nvSpPr>
        <p:spPr>
          <a:xfrm>
            <a:off x="572660" y="1913670"/>
            <a:ext cx="460424" cy="369332"/>
          </a:xfrm>
          <a:prstGeom prst="rect">
            <a:avLst/>
          </a:prstGeom>
          <a:noFill/>
        </p:spPr>
        <p:txBody>
          <a:bodyPr wrap="square" rtlCol="0">
            <a:spAutoFit/>
          </a:bodyPr>
          <a:lstStyle/>
          <a:p>
            <a:r>
              <a:rPr lang="en-US" b="1" dirty="0"/>
              <a:t>2</a:t>
            </a:r>
          </a:p>
        </p:txBody>
      </p:sp>
      <p:sp>
        <p:nvSpPr>
          <p:cNvPr id="61" name="TextBox 60">
            <a:extLst>
              <a:ext uri="{FF2B5EF4-FFF2-40B4-BE49-F238E27FC236}">
                <a16:creationId xmlns:a16="http://schemas.microsoft.com/office/drawing/2014/main" id="{DF38DA75-4613-637B-E73A-BC1D5E64B0BC}"/>
              </a:ext>
            </a:extLst>
          </p:cNvPr>
          <p:cNvSpPr txBox="1"/>
          <p:nvPr/>
        </p:nvSpPr>
        <p:spPr>
          <a:xfrm>
            <a:off x="452062" y="2699104"/>
            <a:ext cx="433764" cy="369332"/>
          </a:xfrm>
          <a:prstGeom prst="rect">
            <a:avLst/>
          </a:prstGeom>
          <a:noFill/>
        </p:spPr>
        <p:txBody>
          <a:bodyPr wrap="square" rtlCol="0">
            <a:spAutoFit/>
          </a:bodyPr>
          <a:lstStyle/>
          <a:p>
            <a:r>
              <a:rPr lang="en-US" b="1" dirty="0"/>
              <a:t>3</a:t>
            </a:r>
          </a:p>
        </p:txBody>
      </p:sp>
      <p:sp>
        <p:nvSpPr>
          <p:cNvPr id="63" name="TextBox 62">
            <a:extLst>
              <a:ext uri="{FF2B5EF4-FFF2-40B4-BE49-F238E27FC236}">
                <a16:creationId xmlns:a16="http://schemas.microsoft.com/office/drawing/2014/main" id="{7FF23A35-B6F7-7F93-6D97-6BCCDDF2E23C}"/>
              </a:ext>
            </a:extLst>
          </p:cNvPr>
          <p:cNvSpPr txBox="1"/>
          <p:nvPr/>
        </p:nvSpPr>
        <p:spPr>
          <a:xfrm>
            <a:off x="1173226" y="372271"/>
            <a:ext cx="437824" cy="380481"/>
          </a:xfrm>
          <a:prstGeom prst="rect">
            <a:avLst/>
          </a:prstGeom>
          <a:noFill/>
        </p:spPr>
        <p:txBody>
          <a:bodyPr wrap="square" rtlCol="0">
            <a:spAutoFit/>
          </a:bodyPr>
          <a:lstStyle/>
          <a:p>
            <a:r>
              <a:rPr lang="en-US" b="1" dirty="0"/>
              <a:t>4</a:t>
            </a:r>
          </a:p>
        </p:txBody>
      </p:sp>
      <p:sp>
        <p:nvSpPr>
          <p:cNvPr id="65" name="TextBox 64">
            <a:extLst>
              <a:ext uri="{FF2B5EF4-FFF2-40B4-BE49-F238E27FC236}">
                <a16:creationId xmlns:a16="http://schemas.microsoft.com/office/drawing/2014/main" id="{AE195E53-96B7-20C7-31A9-F5CAA2E6130A}"/>
              </a:ext>
            </a:extLst>
          </p:cNvPr>
          <p:cNvSpPr txBox="1"/>
          <p:nvPr/>
        </p:nvSpPr>
        <p:spPr>
          <a:xfrm>
            <a:off x="932581" y="3195097"/>
            <a:ext cx="265540" cy="369332"/>
          </a:xfrm>
          <a:prstGeom prst="rect">
            <a:avLst/>
          </a:prstGeom>
          <a:noFill/>
        </p:spPr>
        <p:txBody>
          <a:bodyPr wrap="square" rtlCol="0">
            <a:spAutoFit/>
          </a:bodyPr>
          <a:lstStyle/>
          <a:p>
            <a:r>
              <a:rPr lang="en-US" b="1" dirty="0"/>
              <a:t>5</a:t>
            </a:r>
          </a:p>
        </p:txBody>
      </p:sp>
      <p:sp>
        <p:nvSpPr>
          <p:cNvPr id="66" name="TextBox 65">
            <a:extLst>
              <a:ext uri="{FF2B5EF4-FFF2-40B4-BE49-F238E27FC236}">
                <a16:creationId xmlns:a16="http://schemas.microsoft.com/office/drawing/2014/main" id="{8F3ECEE4-0DE8-034F-AE00-8A2B78246D91}"/>
              </a:ext>
            </a:extLst>
          </p:cNvPr>
          <p:cNvSpPr txBox="1"/>
          <p:nvPr/>
        </p:nvSpPr>
        <p:spPr>
          <a:xfrm>
            <a:off x="1911606" y="3175954"/>
            <a:ext cx="358988" cy="369332"/>
          </a:xfrm>
          <a:prstGeom prst="rect">
            <a:avLst/>
          </a:prstGeom>
          <a:noFill/>
        </p:spPr>
        <p:txBody>
          <a:bodyPr wrap="square" rtlCol="0">
            <a:spAutoFit/>
          </a:bodyPr>
          <a:lstStyle/>
          <a:p>
            <a:r>
              <a:rPr lang="en-US" b="1" dirty="0"/>
              <a:t>6</a:t>
            </a:r>
          </a:p>
        </p:txBody>
      </p:sp>
      <p:sp>
        <p:nvSpPr>
          <p:cNvPr id="67" name="TextBox 66">
            <a:extLst>
              <a:ext uri="{FF2B5EF4-FFF2-40B4-BE49-F238E27FC236}">
                <a16:creationId xmlns:a16="http://schemas.microsoft.com/office/drawing/2014/main" id="{19E7323D-43EB-40D6-4D31-90E820D57CD9}"/>
              </a:ext>
            </a:extLst>
          </p:cNvPr>
          <p:cNvSpPr txBox="1"/>
          <p:nvPr/>
        </p:nvSpPr>
        <p:spPr>
          <a:xfrm>
            <a:off x="3085719" y="348341"/>
            <a:ext cx="437825" cy="380473"/>
          </a:xfrm>
          <a:prstGeom prst="rect">
            <a:avLst/>
          </a:prstGeom>
          <a:noFill/>
        </p:spPr>
        <p:txBody>
          <a:bodyPr wrap="square" rtlCol="0">
            <a:spAutoFit/>
          </a:bodyPr>
          <a:lstStyle/>
          <a:p>
            <a:r>
              <a:rPr lang="en-US" b="1" dirty="0"/>
              <a:t>7</a:t>
            </a:r>
          </a:p>
        </p:txBody>
      </p:sp>
      <p:cxnSp>
        <p:nvCxnSpPr>
          <p:cNvPr id="70" name="Straight Arrow Connector 69">
            <a:extLst>
              <a:ext uri="{FF2B5EF4-FFF2-40B4-BE49-F238E27FC236}">
                <a16:creationId xmlns:a16="http://schemas.microsoft.com/office/drawing/2014/main" id="{FDE7E544-3275-7214-BBF6-76994EAB3334}"/>
              </a:ext>
            </a:extLst>
          </p:cNvPr>
          <p:cNvCxnSpPr/>
          <p:nvPr/>
        </p:nvCxnSpPr>
        <p:spPr>
          <a:xfrm>
            <a:off x="3291265" y="538577"/>
            <a:ext cx="413960" cy="0"/>
          </a:xfrm>
          <a:prstGeom prst="straightConnector1">
            <a:avLst/>
          </a:prstGeom>
          <a:ln>
            <a:tailEnd type="triangle"/>
          </a:ln>
        </p:spPr>
        <p:style>
          <a:lnRef idx="2">
            <a:schemeClr val="accent1"/>
          </a:lnRef>
          <a:fillRef idx="0">
            <a:schemeClr val="accent1"/>
          </a:fillRef>
          <a:effectRef idx="1">
            <a:schemeClr val="accent1"/>
          </a:effectRef>
          <a:fontRef idx="minor">
            <a:schemeClr val="tx1"/>
          </a:fontRef>
        </p:style>
      </p:cxnSp>
      <p:sp>
        <p:nvSpPr>
          <p:cNvPr id="71" name="TextBox 70">
            <a:extLst>
              <a:ext uri="{FF2B5EF4-FFF2-40B4-BE49-F238E27FC236}">
                <a16:creationId xmlns:a16="http://schemas.microsoft.com/office/drawing/2014/main" id="{7EE3BAD9-6ECD-7CC3-B047-B65669723544}"/>
              </a:ext>
            </a:extLst>
          </p:cNvPr>
          <p:cNvSpPr txBox="1"/>
          <p:nvPr/>
        </p:nvSpPr>
        <p:spPr>
          <a:xfrm>
            <a:off x="2255060" y="512448"/>
            <a:ext cx="411071" cy="369332"/>
          </a:xfrm>
          <a:prstGeom prst="rect">
            <a:avLst/>
          </a:prstGeom>
          <a:noFill/>
        </p:spPr>
        <p:txBody>
          <a:bodyPr wrap="square" rtlCol="0">
            <a:spAutoFit/>
          </a:bodyPr>
          <a:lstStyle/>
          <a:p>
            <a:r>
              <a:rPr lang="en-US" b="1" dirty="0"/>
              <a:t>8</a:t>
            </a:r>
          </a:p>
        </p:txBody>
      </p:sp>
      <p:cxnSp>
        <p:nvCxnSpPr>
          <p:cNvPr id="73" name="Straight Arrow Connector 72">
            <a:extLst>
              <a:ext uri="{FF2B5EF4-FFF2-40B4-BE49-F238E27FC236}">
                <a16:creationId xmlns:a16="http://schemas.microsoft.com/office/drawing/2014/main" id="{9FD393D3-9E05-1DCB-76A1-E4B4574E35A1}"/>
              </a:ext>
            </a:extLst>
          </p:cNvPr>
          <p:cNvCxnSpPr/>
          <p:nvPr/>
        </p:nvCxnSpPr>
        <p:spPr>
          <a:xfrm>
            <a:off x="2524124" y="662781"/>
            <a:ext cx="0" cy="338554"/>
          </a:xfrm>
          <a:prstGeom prst="straightConnector1">
            <a:avLst/>
          </a:prstGeom>
          <a:ln>
            <a:tailEnd type="triangle"/>
          </a:ln>
        </p:spPr>
        <p:style>
          <a:lnRef idx="2">
            <a:schemeClr val="accent1"/>
          </a:lnRef>
          <a:fillRef idx="0">
            <a:schemeClr val="accent1"/>
          </a:fillRef>
          <a:effectRef idx="1">
            <a:schemeClr val="accent1"/>
          </a:effectRef>
          <a:fontRef idx="minor">
            <a:schemeClr val="tx1"/>
          </a:fontRef>
        </p:style>
      </p:cxnSp>
      <p:sp>
        <p:nvSpPr>
          <p:cNvPr id="74" name="TextBox 73">
            <a:extLst>
              <a:ext uri="{FF2B5EF4-FFF2-40B4-BE49-F238E27FC236}">
                <a16:creationId xmlns:a16="http://schemas.microsoft.com/office/drawing/2014/main" id="{208157B2-C851-9419-661A-E038FA5D6BE2}"/>
              </a:ext>
            </a:extLst>
          </p:cNvPr>
          <p:cNvSpPr txBox="1"/>
          <p:nvPr/>
        </p:nvSpPr>
        <p:spPr>
          <a:xfrm>
            <a:off x="3310430" y="1045948"/>
            <a:ext cx="426228" cy="369332"/>
          </a:xfrm>
          <a:prstGeom prst="rect">
            <a:avLst/>
          </a:prstGeom>
          <a:noFill/>
        </p:spPr>
        <p:txBody>
          <a:bodyPr wrap="square" rtlCol="0">
            <a:spAutoFit/>
          </a:bodyPr>
          <a:lstStyle/>
          <a:p>
            <a:r>
              <a:rPr lang="en-US" b="1" dirty="0"/>
              <a:t>9</a:t>
            </a:r>
          </a:p>
        </p:txBody>
      </p:sp>
      <p:sp>
        <p:nvSpPr>
          <p:cNvPr id="75" name="TextBox 74">
            <a:extLst>
              <a:ext uri="{FF2B5EF4-FFF2-40B4-BE49-F238E27FC236}">
                <a16:creationId xmlns:a16="http://schemas.microsoft.com/office/drawing/2014/main" id="{3BE58288-E437-F4C3-41F4-D1005A821ADF}"/>
              </a:ext>
            </a:extLst>
          </p:cNvPr>
          <p:cNvSpPr txBox="1"/>
          <p:nvPr/>
        </p:nvSpPr>
        <p:spPr>
          <a:xfrm>
            <a:off x="3085719" y="1767959"/>
            <a:ext cx="437824" cy="369332"/>
          </a:xfrm>
          <a:prstGeom prst="rect">
            <a:avLst/>
          </a:prstGeom>
          <a:noFill/>
        </p:spPr>
        <p:txBody>
          <a:bodyPr wrap="square" rtlCol="0">
            <a:spAutoFit/>
          </a:bodyPr>
          <a:lstStyle/>
          <a:p>
            <a:r>
              <a:rPr lang="en-US" b="1" dirty="0"/>
              <a:t>10</a:t>
            </a:r>
          </a:p>
        </p:txBody>
      </p:sp>
      <p:sp>
        <p:nvSpPr>
          <p:cNvPr id="76" name="TextBox 75">
            <a:extLst>
              <a:ext uri="{FF2B5EF4-FFF2-40B4-BE49-F238E27FC236}">
                <a16:creationId xmlns:a16="http://schemas.microsoft.com/office/drawing/2014/main" id="{4C7EBFA0-FDFD-C36F-B4E9-69F25AC67EA8}"/>
              </a:ext>
            </a:extLst>
          </p:cNvPr>
          <p:cNvSpPr txBox="1"/>
          <p:nvPr/>
        </p:nvSpPr>
        <p:spPr>
          <a:xfrm>
            <a:off x="2981325" y="2615467"/>
            <a:ext cx="426225" cy="369332"/>
          </a:xfrm>
          <a:prstGeom prst="rect">
            <a:avLst/>
          </a:prstGeom>
          <a:noFill/>
        </p:spPr>
        <p:txBody>
          <a:bodyPr wrap="square" rtlCol="0">
            <a:spAutoFit/>
          </a:bodyPr>
          <a:lstStyle/>
          <a:p>
            <a:r>
              <a:rPr lang="en-US" b="1" dirty="0"/>
              <a:t>11</a:t>
            </a:r>
          </a:p>
        </p:txBody>
      </p:sp>
      <p:sp>
        <p:nvSpPr>
          <p:cNvPr id="77" name="TextBox 76">
            <a:extLst>
              <a:ext uri="{FF2B5EF4-FFF2-40B4-BE49-F238E27FC236}">
                <a16:creationId xmlns:a16="http://schemas.microsoft.com/office/drawing/2014/main" id="{A5A3CADB-4D2C-DD69-609F-9E9A54A907AF}"/>
              </a:ext>
            </a:extLst>
          </p:cNvPr>
          <p:cNvSpPr txBox="1"/>
          <p:nvPr/>
        </p:nvSpPr>
        <p:spPr>
          <a:xfrm>
            <a:off x="5294716" y="2623133"/>
            <a:ext cx="424961" cy="369332"/>
          </a:xfrm>
          <a:prstGeom prst="rect">
            <a:avLst/>
          </a:prstGeom>
          <a:noFill/>
        </p:spPr>
        <p:txBody>
          <a:bodyPr wrap="square" rtlCol="0">
            <a:spAutoFit/>
          </a:bodyPr>
          <a:lstStyle/>
          <a:p>
            <a:r>
              <a:rPr lang="en-US" b="1" dirty="0"/>
              <a:t>12</a:t>
            </a:r>
          </a:p>
        </p:txBody>
      </p:sp>
      <p:sp>
        <p:nvSpPr>
          <p:cNvPr id="78" name="TextBox 77">
            <a:extLst>
              <a:ext uri="{FF2B5EF4-FFF2-40B4-BE49-F238E27FC236}">
                <a16:creationId xmlns:a16="http://schemas.microsoft.com/office/drawing/2014/main" id="{D863280A-4718-2E3B-4BF2-FB48EC06C43C}"/>
              </a:ext>
            </a:extLst>
          </p:cNvPr>
          <p:cNvSpPr txBox="1"/>
          <p:nvPr/>
        </p:nvSpPr>
        <p:spPr>
          <a:xfrm>
            <a:off x="3768984" y="2493516"/>
            <a:ext cx="426228" cy="369332"/>
          </a:xfrm>
          <a:prstGeom prst="rect">
            <a:avLst/>
          </a:prstGeom>
          <a:noFill/>
        </p:spPr>
        <p:txBody>
          <a:bodyPr wrap="square" rtlCol="0">
            <a:spAutoFit/>
          </a:bodyPr>
          <a:lstStyle/>
          <a:p>
            <a:r>
              <a:rPr lang="en-US" b="1" dirty="0"/>
              <a:t>13</a:t>
            </a:r>
          </a:p>
        </p:txBody>
      </p:sp>
      <p:sp>
        <p:nvSpPr>
          <p:cNvPr id="79" name="TextBox 78">
            <a:extLst>
              <a:ext uri="{FF2B5EF4-FFF2-40B4-BE49-F238E27FC236}">
                <a16:creationId xmlns:a16="http://schemas.microsoft.com/office/drawing/2014/main" id="{97373858-E324-7F1C-A9A7-9132E87EC161}"/>
              </a:ext>
            </a:extLst>
          </p:cNvPr>
          <p:cNvSpPr txBox="1"/>
          <p:nvPr/>
        </p:nvSpPr>
        <p:spPr>
          <a:xfrm>
            <a:off x="3768984" y="3564429"/>
            <a:ext cx="556188" cy="369332"/>
          </a:xfrm>
          <a:prstGeom prst="rect">
            <a:avLst/>
          </a:prstGeom>
          <a:noFill/>
        </p:spPr>
        <p:txBody>
          <a:bodyPr wrap="square" rtlCol="0">
            <a:spAutoFit/>
          </a:bodyPr>
          <a:lstStyle/>
          <a:p>
            <a:r>
              <a:rPr lang="en-US" b="1" dirty="0"/>
              <a:t>14</a:t>
            </a:r>
          </a:p>
        </p:txBody>
      </p:sp>
      <p:cxnSp>
        <p:nvCxnSpPr>
          <p:cNvPr id="81" name="Straight Connector 80">
            <a:extLst>
              <a:ext uri="{FF2B5EF4-FFF2-40B4-BE49-F238E27FC236}">
                <a16:creationId xmlns:a16="http://schemas.microsoft.com/office/drawing/2014/main" id="{8DBE0BD6-2C29-6F21-701B-6931D934F580}"/>
              </a:ext>
            </a:extLst>
          </p:cNvPr>
          <p:cNvCxnSpPr/>
          <p:nvPr/>
        </p:nvCxnSpPr>
        <p:spPr>
          <a:xfrm>
            <a:off x="4929895" y="3623270"/>
            <a:ext cx="0" cy="1105892"/>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83" name="Straight Connector 82">
            <a:extLst>
              <a:ext uri="{FF2B5EF4-FFF2-40B4-BE49-F238E27FC236}">
                <a16:creationId xmlns:a16="http://schemas.microsoft.com/office/drawing/2014/main" id="{CD7B3779-3501-95F1-B02F-82543D83AF9E}"/>
              </a:ext>
            </a:extLst>
          </p:cNvPr>
          <p:cNvCxnSpPr>
            <a:cxnSpLocks/>
          </p:cNvCxnSpPr>
          <p:nvPr/>
        </p:nvCxnSpPr>
        <p:spPr>
          <a:xfrm flipH="1">
            <a:off x="4705350" y="4693561"/>
            <a:ext cx="231561" cy="392789"/>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86" name="Straight Arrow Connector 85">
            <a:extLst>
              <a:ext uri="{FF2B5EF4-FFF2-40B4-BE49-F238E27FC236}">
                <a16:creationId xmlns:a16="http://schemas.microsoft.com/office/drawing/2014/main" id="{98A19359-7822-FFFD-99CF-C5F64C17611F}"/>
              </a:ext>
            </a:extLst>
          </p:cNvPr>
          <p:cNvCxnSpPr/>
          <p:nvPr/>
        </p:nvCxnSpPr>
        <p:spPr>
          <a:xfrm flipH="1">
            <a:off x="4112058" y="5086350"/>
            <a:ext cx="583767" cy="56595"/>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88" name="Straight Arrow Connector 87">
            <a:extLst>
              <a:ext uri="{FF2B5EF4-FFF2-40B4-BE49-F238E27FC236}">
                <a16:creationId xmlns:a16="http://schemas.microsoft.com/office/drawing/2014/main" id="{ED2ECC96-7CF4-5D6C-0F47-4D81E260F016}"/>
              </a:ext>
            </a:extLst>
          </p:cNvPr>
          <p:cNvCxnSpPr/>
          <p:nvPr/>
        </p:nvCxnSpPr>
        <p:spPr>
          <a:xfrm>
            <a:off x="3436306" y="4371975"/>
            <a:ext cx="361434" cy="357187"/>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sp>
        <p:nvSpPr>
          <p:cNvPr id="89" name="TextBox 88">
            <a:extLst>
              <a:ext uri="{FF2B5EF4-FFF2-40B4-BE49-F238E27FC236}">
                <a16:creationId xmlns:a16="http://schemas.microsoft.com/office/drawing/2014/main" id="{CB99D351-8C48-0FD3-F13F-7D1F46A0315F}"/>
              </a:ext>
            </a:extLst>
          </p:cNvPr>
          <p:cNvSpPr txBox="1"/>
          <p:nvPr/>
        </p:nvSpPr>
        <p:spPr>
          <a:xfrm>
            <a:off x="4382677" y="4361196"/>
            <a:ext cx="495425" cy="369332"/>
          </a:xfrm>
          <a:prstGeom prst="rect">
            <a:avLst/>
          </a:prstGeom>
          <a:noFill/>
        </p:spPr>
        <p:txBody>
          <a:bodyPr wrap="square" rtlCol="0">
            <a:spAutoFit/>
          </a:bodyPr>
          <a:lstStyle/>
          <a:p>
            <a:r>
              <a:rPr lang="en-US" b="1" dirty="0"/>
              <a:t>15</a:t>
            </a:r>
          </a:p>
        </p:txBody>
      </p:sp>
      <p:sp>
        <p:nvSpPr>
          <p:cNvPr id="90" name="TextBox 89">
            <a:extLst>
              <a:ext uri="{FF2B5EF4-FFF2-40B4-BE49-F238E27FC236}">
                <a16:creationId xmlns:a16="http://schemas.microsoft.com/office/drawing/2014/main" id="{FD837803-818A-349E-8E36-7B7779A00803}"/>
              </a:ext>
            </a:extLst>
          </p:cNvPr>
          <p:cNvSpPr txBox="1"/>
          <p:nvPr/>
        </p:nvSpPr>
        <p:spPr>
          <a:xfrm>
            <a:off x="3249689" y="4675374"/>
            <a:ext cx="483748" cy="369332"/>
          </a:xfrm>
          <a:prstGeom prst="rect">
            <a:avLst/>
          </a:prstGeom>
          <a:noFill/>
        </p:spPr>
        <p:txBody>
          <a:bodyPr wrap="square" rtlCol="0">
            <a:spAutoFit/>
          </a:bodyPr>
          <a:lstStyle/>
          <a:p>
            <a:r>
              <a:rPr lang="en-US" b="1" dirty="0">
                <a:highlight>
                  <a:srgbClr val="00FF00"/>
                </a:highlight>
              </a:rPr>
              <a:t>16</a:t>
            </a:r>
          </a:p>
        </p:txBody>
      </p:sp>
    </p:spTree>
    <p:extLst>
      <p:ext uri="{BB962C8B-B14F-4D97-AF65-F5344CB8AC3E}">
        <p14:creationId xmlns:p14="http://schemas.microsoft.com/office/powerpoint/2010/main" val="113709186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mediacall" presetSubtype="0" fill="hold" nodeType="clickEffect">
                                  <p:stCondLst>
                                    <p:cond delay="0"/>
                                  </p:stCondLst>
                                  <p:childTnLst>
                                    <p:cmd type="call" cmd="playFrom(0.0)">
                                      <p:cBhvr>
                                        <p:cTn id="6" dur="23600" fill="hold"/>
                                        <p:tgtEl>
                                          <p:spTgt spid="15"/>
                                        </p:tgtEl>
                                      </p:cBhvr>
                                    </p:cmd>
                                  </p:childTnLst>
                                </p:cTn>
                              </p:par>
                            </p:childTnLst>
                          </p:cTn>
                        </p:par>
                      </p:childTnLst>
                    </p:cTn>
                  </p:par>
                </p:childTnLst>
              </p:cTn>
              <p:prevCondLst>
                <p:cond evt="onPrev" delay="0">
                  <p:tgtEl>
                    <p:sldTgt/>
                  </p:tgtEl>
                </p:cond>
              </p:prevCondLst>
              <p:nextCondLst>
                <p:cond evt="onNext" delay="0">
                  <p:tgtEl>
                    <p:sldTgt/>
                  </p:tgtEl>
                </p:cond>
              </p:nextCondLst>
            </p:seq>
            <p:video>
              <p:cMediaNode vol="80000">
                <p:cTn id="7" fill="hold" display="0">
                  <p:stCondLst>
                    <p:cond delay="indefinite"/>
                  </p:stCondLst>
                </p:cTn>
                <p:tgtEl>
                  <p:spTgt spid="15"/>
                </p:tgtEl>
              </p:cMediaNode>
            </p:video>
            <p:seq concurrent="1" nextAc="seek">
              <p:cTn id="8" restart="whenNotActive" fill="hold" evtFilter="cancelBubble" nodeType="interactiveSeq">
                <p:stCondLst>
                  <p:cond evt="onClick" delay="0">
                    <p:tgtEl>
                      <p:spTgt spid="15"/>
                    </p:tgtEl>
                  </p:cond>
                </p:stCondLst>
                <p:endSync evt="end" delay="0">
                  <p:rtn val="all"/>
                </p:endSync>
                <p:childTnLst>
                  <p:par>
                    <p:cTn id="9" fill="hold">
                      <p:stCondLst>
                        <p:cond delay="0"/>
                      </p:stCondLst>
                      <p:childTnLst>
                        <p:par>
                          <p:cTn id="10" fill="hold">
                            <p:stCondLst>
                              <p:cond delay="0"/>
                            </p:stCondLst>
                            <p:childTnLst>
                              <p:par>
                                <p:cTn id="11" presetID="2" presetClass="mediacall" presetSubtype="0" fill="hold" nodeType="clickEffect">
                                  <p:stCondLst>
                                    <p:cond delay="0"/>
                                  </p:stCondLst>
                                  <p:childTnLst>
                                    <p:cmd type="call" cmd="togglePause">
                                      <p:cBhvr>
                                        <p:cTn id="12" dur="1" fill="hold"/>
                                        <p:tgtEl>
                                          <p:spTgt spid="15"/>
                                        </p:tgtEl>
                                      </p:cBhvr>
                                    </p:cmd>
                                  </p:childTnLst>
                                </p:cTn>
                              </p:par>
                            </p:childTnLst>
                          </p:cTn>
                        </p:par>
                      </p:childTnLst>
                    </p:cTn>
                  </p:par>
                </p:childTnLst>
              </p:cTn>
              <p:nextCondLst>
                <p:cond evt="onClick" delay="0">
                  <p:tgtEl>
                    <p:spTgt spid="15"/>
                  </p:tgtEl>
                </p:cond>
              </p:nextCondLst>
            </p:seq>
          </p:childTnLst>
        </p:cTn>
      </p:par>
    </p:tnLst>
  </p:timing>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C8025833-0812-5560-5796-5C41A9AFA84F}"/>
              </a:ext>
            </a:extLst>
          </p:cNvPr>
          <p:cNvPicPr>
            <a:picLocks noChangeAspect="1"/>
          </p:cNvPicPr>
          <p:nvPr/>
        </p:nvPicPr>
        <p:blipFill>
          <a:blip r:embed="rId4"/>
          <a:stretch>
            <a:fillRect/>
          </a:stretch>
        </p:blipFill>
        <p:spPr>
          <a:xfrm>
            <a:off x="372511" y="213951"/>
            <a:ext cx="5258534" cy="5172797"/>
          </a:xfrm>
          <a:prstGeom prst="rect">
            <a:avLst/>
          </a:prstGeom>
        </p:spPr>
      </p:pic>
      <p:sp>
        <p:nvSpPr>
          <p:cNvPr id="8" name="TextBox 7">
            <a:extLst>
              <a:ext uri="{FF2B5EF4-FFF2-40B4-BE49-F238E27FC236}">
                <a16:creationId xmlns:a16="http://schemas.microsoft.com/office/drawing/2014/main" id="{7F592650-AD59-E97C-2106-B8D059E6034A}"/>
              </a:ext>
            </a:extLst>
          </p:cNvPr>
          <p:cNvSpPr txBox="1"/>
          <p:nvPr/>
        </p:nvSpPr>
        <p:spPr>
          <a:xfrm>
            <a:off x="206922" y="5631665"/>
            <a:ext cx="5666942" cy="1200329"/>
          </a:xfrm>
          <a:prstGeom prst="rect">
            <a:avLst/>
          </a:prstGeom>
          <a:noFill/>
        </p:spPr>
        <p:txBody>
          <a:bodyPr wrap="square" numCol="3">
            <a:spAutoFit/>
          </a:bodyPr>
          <a:lstStyle/>
          <a:p>
            <a:r>
              <a:rPr lang="en-US" sz="2400" dirty="0"/>
              <a:t>Kor: </a:t>
            </a:r>
            <a:r>
              <a:rPr lang="en-US" sz="2400" b="1" dirty="0" err="1"/>
              <a:t>myak</a:t>
            </a:r>
            <a:endParaRPr lang="en-US" sz="2400" b="1" dirty="0"/>
          </a:p>
          <a:p>
            <a:r>
              <a:rPr lang="en-US" sz="2400" dirty="0"/>
              <a:t>Jap: </a:t>
            </a:r>
            <a:r>
              <a:rPr lang="en-US" sz="2400" b="1" dirty="0" err="1"/>
              <a:t>myaku</a:t>
            </a:r>
            <a:endParaRPr lang="en-US" sz="2400" b="1" dirty="0"/>
          </a:p>
          <a:p>
            <a:endParaRPr lang="en-US" sz="2400" dirty="0"/>
          </a:p>
          <a:p>
            <a:r>
              <a:rPr lang="en-US" sz="2400" dirty="0"/>
              <a:t>Viet: </a:t>
            </a:r>
            <a:r>
              <a:rPr lang="en-US" sz="2400" b="1" dirty="0" err="1">
                <a:latin typeface="Aptos" panose="020B0004020202020204" pitchFamily="34" charset="0"/>
              </a:rPr>
              <a:t>miệu</a:t>
            </a:r>
            <a:r>
              <a:rPr lang="vi-VN" sz="2400" b="1" dirty="0">
                <a:latin typeface="Aptos" panose="020B0004020202020204" pitchFamily="34" charset="0"/>
              </a:rPr>
              <a:t>  </a:t>
            </a:r>
            <a:endParaRPr lang="en-US" sz="2400" b="1" dirty="0">
              <a:latin typeface="Aptos" panose="020B0004020202020204" pitchFamily="34" charset="0"/>
            </a:endParaRPr>
          </a:p>
          <a:p>
            <a:r>
              <a:rPr lang="en-US" sz="2400" dirty="0"/>
              <a:t>Man: </a:t>
            </a:r>
            <a:r>
              <a:rPr lang="en-US" sz="2400" b="1" dirty="0">
                <a:ea typeface="DengXian" panose="02010600030101010101" pitchFamily="2" charset="-122"/>
              </a:rPr>
              <a:t>miǎo </a:t>
            </a:r>
            <a:endParaRPr lang="en-US" sz="2400" dirty="0"/>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24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      </a:t>
            </a:r>
            <a:endParaRPr kumimoji="0" lang="en-US" altLang="zh-TW" sz="24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22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三 </a:t>
            </a:r>
            <a:r>
              <a:rPr kumimoji="0" lang="zh-TW" altLang="en-US" sz="2200" b="1" i="0" u="none" strike="noStrike" kern="1200" cap="none" spc="0" normalizeH="0" baseline="0" noProof="0" dirty="0">
                <a:ln>
                  <a:noFill/>
                </a:ln>
                <a:solidFill>
                  <a:prstClr val="black"/>
                </a:solidFill>
                <a:effectLst/>
                <a:highlight>
                  <a:srgbClr val="00FF00"/>
                </a:highlight>
                <a:uLnTx/>
                <a:uFillTx/>
                <a:latin typeface="DengXian" panose="02010600030101010101" pitchFamily="2" charset="-122"/>
                <a:ea typeface="DengXian" panose="02010600030101010101" pitchFamily="2" charset="-122"/>
                <a:cs typeface="+mn-cs"/>
              </a:rPr>
              <a:t>藐</a:t>
            </a:r>
            <a:r>
              <a:rPr kumimoji="0" lang="zh-TW" altLang="en-US" sz="22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 三 菩 提</a:t>
            </a:r>
            <a:endParaRPr kumimoji="0" lang="en-US" altLang="zh-TW" sz="22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altLang="zh-TW" sz="1200" b="1" dirty="0">
                <a:solidFill>
                  <a:prstClr val="black"/>
                </a:solidFill>
                <a:latin typeface="DengXian" panose="02010600030101010101" pitchFamily="2" charset="-122"/>
                <a:ea typeface="DengXian" panose="02010600030101010101" pitchFamily="2" charset="-122"/>
              </a:rPr>
              <a:t> </a:t>
            </a:r>
            <a:r>
              <a:rPr lang="en-US" altLang="zh-TW" sz="1200" b="1" dirty="0" err="1">
                <a:solidFill>
                  <a:prstClr val="black"/>
                </a:solidFill>
                <a:latin typeface="DengXian" panose="02010600030101010101" pitchFamily="2" charset="-122"/>
                <a:ea typeface="DengXian" panose="02010600030101010101" pitchFamily="2" charset="-122"/>
              </a:rPr>
              <a:t>sam</a:t>
            </a:r>
            <a:r>
              <a:rPr lang="en-US" altLang="zh-TW" sz="1200" b="1" dirty="0">
                <a:solidFill>
                  <a:prstClr val="black"/>
                </a:solidFill>
                <a:latin typeface="DengXian" panose="02010600030101010101" pitchFamily="2" charset="-122"/>
                <a:ea typeface="DengXian" panose="02010600030101010101" pitchFamily="2" charset="-122"/>
              </a:rPr>
              <a:t>-</a:t>
            </a:r>
            <a:r>
              <a:rPr lang="en-US" altLang="zh-TW" sz="1200" b="1" dirty="0" err="1">
                <a:solidFill>
                  <a:prstClr val="black"/>
                </a:solidFill>
                <a:highlight>
                  <a:srgbClr val="00FF00"/>
                </a:highlight>
                <a:latin typeface="DengXian" panose="02010600030101010101" pitchFamily="2" charset="-122"/>
                <a:ea typeface="DengXian" panose="02010600030101010101" pitchFamily="2" charset="-122"/>
              </a:rPr>
              <a:t>myak</a:t>
            </a:r>
            <a:r>
              <a:rPr lang="en-US" altLang="zh-TW" sz="1200" b="1" dirty="0">
                <a:solidFill>
                  <a:prstClr val="black"/>
                </a:solidFill>
                <a:latin typeface="DengXian" panose="02010600030101010101" pitchFamily="2" charset="-122"/>
                <a:ea typeface="DengXian" panose="02010600030101010101" pitchFamily="2" charset="-122"/>
              </a:rPr>
              <a:t>-</a:t>
            </a:r>
            <a:r>
              <a:rPr lang="en-US" altLang="zh-TW" sz="1200" b="1" dirty="0" err="1">
                <a:solidFill>
                  <a:prstClr val="black"/>
                </a:solidFill>
                <a:latin typeface="DengXian" panose="02010600030101010101" pitchFamily="2" charset="-122"/>
                <a:ea typeface="DengXian" panose="02010600030101010101" pitchFamily="2" charset="-122"/>
              </a:rPr>
              <a:t>sam</a:t>
            </a:r>
            <a:r>
              <a:rPr lang="en-US" altLang="zh-TW" sz="1200" b="1" dirty="0">
                <a:solidFill>
                  <a:prstClr val="black"/>
                </a:solidFill>
                <a:latin typeface="DengXian" panose="02010600030101010101" pitchFamily="2" charset="-122"/>
                <a:ea typeface="DengXian" panose="02010600030101010101" pitchFamily="2" charset="-122"/>
              </a:rPr>
              <a:t>-</a:t>
            </a:r>
            <a:r>
              <a:rPr lang="en-US" altLang="zh-TW" sz="1200" b="1" dirty="0" err="1">
                <a:solidFill>
                  <a:prstClr val="black"/>
                </a:solidFill>
                <a:latin typeface="DengXian" panose="02010600030101010101" pitchFamily="2" charset="-122"/>
                <a:ea typeface="DengXian" panose="02010600030101010101" pitchFamily="2" charset="-122"/>
              </a:rPr>
              <a:t>bo</a:t>
            </a:r>
            <a:r>
              <a:rPr lang="en-US" altLang="zh-TW" sz="1200" b="1" dirty="0">
                <a:solidFill>
                  <a:prstClr val="black"/>
                </a:solidFill>
                <a:latin typeface="DengXian" panose="02010600030101010101" pitchFamily="2" charset="-122"/>
                <a:ea typeface="DengXian" panose="02010600030101010101" pitchFamily="2" charset="-122"/>
              </a:rPr>
              <a:t>-ri</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zh-TW" sz="12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  Samyak Sambodhi</a:t>
            </a:r>
          </a:p>
        </p:txBody>
      </p:sp>
      <p:sp>
        <p:nvSpPr>
          <p:cNvPr id="9" name="TextBox 8">
            <a:extLst>
              <a:ext uri="{FF2B5EF4-FFF2-40B4-BE49-F238E27FC236}">
                <a16:creationId xmlns:a16="http://schemas.microsoft.com/office/drawing/2014/main" id="{5C8F4ED6-5DC4-BE43-C1D0-9DF92737F7F5}"/>
              </a:ext>
            </a:extLst>
          </p:cNvPr>
          <p:cNvSpPr txBox="1"/>
          <p:nvPr/>
        </p:nvSpPr>
        <p:spPr>
          <a:xfrm>
            <a:off x="6560956" y="135839"/>
            <a:ext cx="4947952" cy="369332"/>
          </a:xfrm>
          <a:prstGeom prst="rect">
            <a:avLst/>
          </a:prstGeom>
          <a:noFill/>
        </p:spPr>
        <p:txBody>
          <a:bodyPr wrap="square" rtlCol="0">
            <a:spAutoFit/>
          </a:bodyPr>
          <a:lstStyle/>
          <a:p>
            <a:r>
              <a:rPr lang="zh-TW" altLang="en-US" b="1" dirty="0">
                <a:latin typeface="DengXian" panose="02010600030101010101" pitchFamily="2" charset="-122"/>
                <a:ea typeface="DengXian" panose="02010600030101010101" pitchFamily="2" charset="-122"/>
              </a:rPr>
              <a:t>	 三 </a:t>
            </a:r>
            <a:r>
              <a:rPr lang="zh-TW" altLang="en-US" b="1" dirty="0">
                <a:highlight>
                  <a:srgbClr val="00FFFF"/>
                </a:highlight>
                <a:latin typeface="DengXian" panose="02010600030101010101" pitchFamily="2" charset="-122"/>
                <a:ea typeface="DengXian" panose="02010600030101010101" pitchFamily="2" charset="-122"/>
              </a:rPr>
              <a:t>藐</a:t>
            </a:r>
            <a:r>
              <a:rPr lang="zh-TW" altLang="en-US" b="1" dirty="0">
                <a:latin typeface="DengXian" panose="02010600030101010101" pitchFamily="2" charset="-122"/>
                <a:ea typeface="DengXian" panose="02010600030101010101" pitchFamily="2" charset="-122"/>
              </a:rPr>
              <a:t> 三 菩 提 故 知 般 若         </a:t>
            </a:r>
            <a:r>
              <a:rPr lang="en-US" altLang="zh-TW" b="1" dirty="0">
                <a:solidFill>
                  <a:srgbClr val="FF0000"/>
                </a:solidFill>
                <a:latin typeface="DengXian" panose="02010600030101010101" pitchFamily="2" charset="-122"/>
                <a:ea typeface="DengXian" panose="02010600030101010101" pitchFamily="2" charset="-122"/>
              </a:rPr>
              <a:t>23</a:t>
            </a:r>
            <a:endParaRPr lang="en-US" b="1" dirty="0">
              <a:solidFill>
                <a:srgbClr val="FF0000"/>
              </a:solidFill>
              <a:ea typeface="DengXian" panose="02010600030101010101" pitchFamily="2" charset="-122"/>
            </a:endParaRPr>
          </a:p>
        </p:txBody>
      </p:sp>
      <p:sp>
        <p:nvSpPr>
          <p:cNvPr id="10" name="Rectangle 9">
            <a:extLst>
              <a:ext uri="{FF2B5EF4-FFF2-40B4-BE49-F238E27FC236}">
                <a16:creationId xmlns:a16="http://schemas.microsoft.com/office/drawing/2014/main" id="{F0D27152-3E75-B84A-3054-53B5962DFC85}"/>
              </a:ext>
            </a:extLst>
          </p:cNvPr>
          <p:cNvSpPr/>
          <p:nvPr/>
        </p:nvSpPr>
        <p:spPr>
          <a:xfrm>
            <a:off x="7407348" y="135839"/>
            <a:ext cx="4054549" cy="369332"/>
          </a:xfrm>
          <a:prstGeom prst="rect">
            <a:avLst/>
          </a:prstGeom>
          <a:no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a:extLst>
              <a:ext uri="{FF2B5EF4-FFF2-40B4-BE49-F238E27FC236}">
                <a16:creationId xmlns:a16="http://schemas.microsoft.com/office/drawing/2014/main" id="{B59F459D-490E-3F8F-4783-97E684ACDC96}"/>
              </a:ext>
            </a:extLst>
          </p:cNvPr>
          <p:cNvSpPr/>
          <p:nvPr/>
        </p:nvSpPr>
        <p:spPr>
          <a:xfrm>
            <a:off x="103038" y="5631665"/>
            <a:ext cx="5666942" cy="853441"/>
          </a:xfrm>
          <a:prstGeom prst="rect">
            <a:avLst/>
          </a:prstGeom>
          <a:noFill/>
          <a:ln w="5715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Oval 11">
            <a:extLst>
              <a:ext uri="{FF2B5EF4-FFF2-40B4-BE49-F238E27FC236}">
                <a16:creationId xmlns:a16="http://schemas.microsoft.com/office/drawing/2014/main" id="{F7C9640B-B490-EEEC-9E94-C78B03D064D0}"/>
              </a:ext>
            </a:extLst>
          </p:cNvPr>
          <p:cNvSpPr/>
          <p:nvPr/>
        </p:nvSpPr>
        <p:spPr>
          <a:xfrm>
            <a:off x="5848350" y="538577"/>
            <a:ext cx="771625" cy="771625"/>
          </a:xfrm>
          <a:prstGeom prst="ellipse">
            <a:avLst/>
          </a:prstGeom>
          <a:solidFill>
            <a:srgbClr val="FFFF00"/>
          </a:solidFill>
          <a:ln w="38100">
            <a:solidFill>
              <a:srgbClr val="7030A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TextBox 12">
            <a:extLst>
              <a:ext uri="{FF2B5EF4-FFF2-40B4-BE49-F238E27FC236}">
                <a16:creationId xmlns:a16="http://schemas.microsoft.com/office/drawing/2014/main" id="{E9393B72-CDD0-72E0-D578-086D7A165351}"/>
              </a:ext>
            </a:extLst>
          </p:cNvPr>
          <p:cNvSpPr txBox="1"/>
          <p:nvPr/>
        </p:nvSpPr>
        <p:spPr>
          <a:xfrm>
            <a:off x="5848351" y="662780"/>
            <a:ext cx="771625" cy="523220"/>
          </a:xfrm>
          <a:prstGeom prst="rect">
            <a:avLst/>
          </a:prstGeom>
          <a:noFill/>
        </p:spPr>
        <p:txBody>
          <a:bodyPr wrap="square" rtlCol="0">
            <a:spAutoFit/>
          </a:bodyPr>
          <a:lstStyle/>
          <a:p>
            <a:r>
              <a:rPr lang="en-US" sz="800" b="1" dirty="0"/>
              <a:t> </a:t>
            </a:r>
            <a:r>
              <a:rPr lang="en-US" sz="2800" b="1" dirty="0"/>
              <a:t>101</a:t>
            </a:r>
          </a:p>
        </p:txBody>
      </p:sp>
      <p:sp>
        <p:nvSpPr>
          <p:cNvPr id="14" name="TextBox 13">
            <a:extLst>
              <a:ext uri="{FF2B5EF4-FFF2-40B4-BE49-F238E27FC236}">
                <a16:creationId xmlns:a16="http://schemas.microsoft.com/office/drawing/2014/main" id="{E92724CB-0D13-54E3-8E73-6ADF3B050EA2}"/>
              </a:ext>
            </a:extLst>
          </p:cNvPr>
          <p:cNvSpPr txBox="1"/>
          <p:nvPr/>
        </p:nvSpPr>
        <p:spPr>
          <a:xfrm>
            <a:off x="5980899" y="5573826"/>
            <a:ext cx="6449225" cy="1384995"/>
          </a:xfrm>
          <a:prstGeom prst="rect">
            <a:avLst/>
          </a:prstGeom>
          <a:noFill/>
        </p:spPr>
        <p:txBody>
          <a:bodyPr wrap="square" numCol="3">
            <a:spAutoFit/>
          </a:bodyPr>
          <a:lstStyle/>
          <a:p>
            <a:r>
              <a:rPr lang="en-US" altLang="ja-JP" sz="1400" dirty="0">
                <a:ea typeface="DengXian" panose="02010600030101010101" pitchFamily="2" charset="-122"/>
              </a:rPr>
              <a:t>• </a:t>
            </a:r>
            <a:r>
              <a:rPr lang="en-US" altLang="zh-TW" sz="1400" dirty="0"/>
              <a:t>Hanja: </a:t>
            </a:r>
            <a:r>
              <a:rPr lang="zh-TW" altLang="en-US" sz="1400" b="1" dirty="0">
                <a:ea typeface="DengXian" panose="02010600030101010101" pitchFamily="2" charset="-122"/>
              </a:rPr>
              <a:t> </a:t>
            </a:r>
            <a:r>
              <a:rPr lang="zh-TW" altLang="en-US" sz="1400" dirty="0">
                <a:ea typeface="DengXian" panose="02010600030101010101" pitchFamily="2" charset="-122"/>
              </a:rPr>
              <a:t>藐       </a:t>
            </a:r>
            <a:endParaRPr lang="en-US" altLang="zh-TW" sz="1400" dirty="0">
              <a:ea typeface="DengXian" panose="02010600030101010101" pitchFamily="2" charset="-122"/>
            </a:endParaRPr>
          </a:p>
          <a:p>
            <a:r>
              <a:rPr lang="en-US" altLang="zh-TW" sz="1400" dirty="0">
                <a:ea typeface="DengXian" panose="02010600030101010101" pitchFamily="2" charset="-122"/>
              </a:rPr>
              <a:t>• Korean: </a:t>
            </a:r>
            <a:r>
              <a:rPr lang="en-US" altLang="zh-TW" sz="1400" dirty="0" err="1">
                <a:ea typeface="DengXian" panose="02010600030101010101" pitchFamily="2" charset="-122"/>
              </a:rPr>
              <a:t>myak</a:t>
            </a:r>
            <a:r>
              <a:rPr lang="en-US" altLang="zh-TW" sz="1400" dirty="0">
                <a:ea typeface="DengXian" panose="02010600030101010101" pitchFamily="2" charset="-122"/>
              </a:rPr>
              <a:t> (</a:t>
            </a:r>
            <a:r>
              <a:rPr lang="ko-KR" altLang="en-US" sz="1400" dirty="0">
                <a:ea typeface="DengXian" panose="02010600030101010101" pitchFamily="2" charset="-122"/>
              </a:rPr>
              <a:t>먁</a:t>
            </a:r>
            <a:r>
              <a:rPr lang="en-US" altLang="ko-KR" sz="1400" dirty="0">
                <a:ea typeface="DengXian" panose="02010600030101010101" pitchFamily="2" charset="-122"/>
              </a:rPr>
              <a:t>)       </a:t>
            </a:r>
          </a:p>
          <a:p>
            <a:r>
              <a:rPr lang="en-US" altLang="ko-KR" sz="1400" dirty="0">
                <a:ea typeface="DengXian" panose="02010600030101010101" pitchFamily="2" charset="-122"/>
              </a:rPr>
              <a:t>• </a:t>
            </a:r>
            <a:r>
              <a:rPr lang="en-US" altLang="zh-TW" sz="1400" dirty="0">
                <a:ea typeface="DengXian" panose="02010600030101010101" pitchFamily="2" charset="-122"/>
              </a:rPr>
              <a:t>strokes: 17      </a:t>
            </a:r>
          </a:p>
          <a:p>
            <a:r>
              <a:rPr lang="en-US" altLang="zh-TW" sz="1400" dirty="0">
                <a:ea typeface="DengXian" panose="02010600030101010101" pitchFamily="2" charset="-122"/>
              </a:rPr>
              <a:t>• </a:t>
            </a:r>
            <a:r>
              <a:rPr lang="en-US" altLang="zh-TW" sz="1300" dirty="0">
                <a:ea typeface="DengXian" panose="02010600030101010101" pitchFamily="2" charset="-122"/>
              </a:rPr>
              <a:t>radical: 140+14 (</a:t>
            </a:r>
            <a:r>
              <a:rPr lang="zh-TW" altLang="en-US" sz="1300" dirty="0">
                <a:ea typeface="DengXian" panose="02010600030101010101" pitchFamily="2" charset="-122"/>
              </a:rPr>
              <a:t>䒑</a:t>
            </a:r>
            <a:r>
              <a:rPr lang="en-US" altLang="zh-TW" sz="1300" dirty="0">
                <a:ea typeface="DengXian" panose="02010600030101010101" pitchFamily="2" charset="-122"/>
              </a:rPr>
              <a:t>, </a:t>
            </a:r>
            <a:r>
              <a:rPr lang="zh-TW" altLang="en-US" sz="1300" dirty="0">
                <a:ea typeface="DengXian" panose="02010600030101010101" pitchFamily="2" charset="-122"/>
              </a:rPr>
              <a:t>艸</a:t>
            </a:r>
            <a:r>
              <a:rPr lang="en-US" altLang="zh-TW" sz="1300" dirty="0">
                <a:ea typeface="DengXian" panose="02010600030101010101" pitchFamily="2" charset="-122"/>
              </a:rPr>
              <a:t>, </a:t>
            </a:r>
            <a:r>
              <a:rPr lang="zh-TW" altLang="en-US" sz="1300" dirty="0">
                <a:ea typeface="DengXian" panose="02010600030101010101" pitchFamily="2" charset="-122"/>
              </a:rPr>
              <a:t>艹</a:t>
            </a:r>
            <a:r>
              <a:rPr lang="en-US" altLang="zh-TW" sz="1300" dirty="0">
                <a:ea typeface="DengXian" panose="02010600030101010101" pitchFamily="2" charset="-122"/>
              </a:rPr>
              <a:t>)</a:t>
            </a:r>
          </a:p>
          <a:p>
            <a:r>
              <a:rPr lang="en-US" altLang="zh-TW" sz="1400" dirty="0">
                <a:ea typeface="DengXian" panose="02010600030101010101" pitchFamily="2" charset="-122"/>
              </a:rPr>
              <a:t>• Jap: </a:t>
            </a:r>
            <a:r>
              <a:rPr lang="en-US" altLang="zh-TW" sz="1400" dirty="0" err="1">
                <a:ea typeface="DengXian" panose="02010600030101010101" pitchFamily="2" charset="-122"/>
              </a:rPr>
              <a:t>myaku</a:t>
            </a:r>
            <a:r>
              <a:rPr lang="en-US" altLang="zh-TW" sz="1400" dirty="0">
                <a:ea typeface="DengXian" panose="02010600030101010101" pitchFamily="2" charset="-122"/>
              </a:rPr>
              <a:t>, </a:t>
            </a:r>
            <a:r>
              <a:rPr lang="ja-JP" altLang="en-US" sz="1400" dirty="0">
                <a:ea typeface="DengXian" panose="02010600030101010101" pitchFamily="2" charset="-122"/>
              </a:rPr>
              <a:t>みゃく** </a:t>
            </a:r>
            <a:endParaRPr lang="en-US" altLang="ja-JP" sz="1400" dirty="0">
              <a:ea typeface="DengXian" panose="02010600030101010101" pitchFamily="2" charset="-122"/>
            </a:endParaRPr>
          </a:p>
          <a:p>
            <a:endParaRPr lang="en-US" altLang="ja-JP" sz="1400" dirty="0">
              <a:ea typeface="DengXian" panose="02010600030101010101" pitchFamily="2" charset="-122"/>
            </a:endParaRPr>
          </a:p>
          <a:p>
            <a:r>
              <a:rPr lang="en-US" altLang="ja-JP" sz="1300" dirty="0">
                <a:ea typeface="DengXian" panose="02010600030101010101" pitchFamily="2" charset="-122"/>
              </a:rPr>
              <a:t>(</a:t>
            </a:r>
            <a:r>
              <a:rPr lang="en-US" altLang="zh-TW" sz="1300" dirty="0" err="1">
                <a:ea typeface="DengXian" panose="02010600030101010101" pitchFamily="2" charset="-122"/>
              </a:rPr>
              <a:t>kun</a:t>
            </a:r>
            <a:r>
              <a:rPr lang="en-US" altLang="zh-TW" sz="1300" dirty="0">
                <a:ea typeface="DengXian" panose="02010600030101010101" pitchFamily="2" charset="-122"/>
              </a:rPr>
              <a:t>: </a:t>
            </a:r>
            <a:r>
              <a:rPr lang="en-US" altLang="zh-TW" sz="1300" dirty="0" err="1">
                <a:ea typeface="DengXian" panose="02010600030101010101" pitchFamily="2" charset="-122"/>
              </a:rPr>
              <a:t>sagesumu</a:t>
            </a:r>
            <a:r>
              <a:rPr lang="en-US" altLang="zh-TW" sz="1300" dirty="0">
                <a:ea typeface="DengXian" panose="02010600030101010101" pitchFamily="2" charset="-122"/>
              </a:rPr>
              <a:t>, </a:t>
            </a:r>
            <a:r>
              <a:rPr lang="ja-JP" altLang="en-US" sz="1300" dirty="0">
                <a:ea typeface="DengXian" panose="02010600030101010101" pitchFamily="2" charset="-122"/>
              </a:rPr>
              <a:t>さげすむ</a:t>
            </a:r>
            <a:r>
              <a:rPr lang="en-US" altLang="ja-JP" sz="1300" dirty="0">
                <a:ea typeface="DengXian" panose="02010600030101010101" pitchFamily="2" charset="-122"/>
              </a:rPr>
              <a:t>)</a:t>
            </a:r>
            <a:r>
              <a:rPr lang="en-US" altLang="ja-JP" sz="1400" dirty="0">
                <a:ea typeface="DengXian" panose="02010600030101010101" pitchFamily="2" charset="-122"/>
              </a:rPr>
              <a:t>     • </a:t>
            </a:r>
            <a:r>
              <a:rPr lang="en-US" altLang="zh-TW" sz="1400" dirty="0">
                <a:ea typeface="DengXian" panose="02010600030101010101" pitchFamily="2" charset="-122"/>
              </a:rPr>
              <a:t>JLPT: NX</a:t>
            </a:r>
          </a:p>
          <a:p>
            <a:r>
              <a:rPr lang="en-US" altLang="zh-TW" sz="1400" dirty="0">
                <a:ea typeface="DengXian" panose="02010600030101010101" pitchFamily="2" charset="-122"/>
              </a:rPr>
              <a:t>• meaning: </a:t>
            </a:r>
            <a:r>
              <a:rPr lang="en-US" altLang="zh-TW" sz="1300" dirty="0">
                <a:ea typeface="DengXian" panose="02010600030101010101" pitchFamily="2" charset="-122"/>
              </a:rPr>
              <a:t>phon.; contempt</a:t>
            </a:r>
          </a:p>
          <a:p>
            <a:r>
              <a:rPr lang="en-US" altLang="zh-TW" sz="1400" dirty="0">
                <a:ea typeface="DengXian" panose="02010600030101010101" pitchFamily="2" charset="-122"/>
              </a:rPr>
              <a:t>• pinyin: miǎo</a:t>
            </a:r>
          </a:p>
          <a:p>
            <a:r>
              <a:rPr lang="en-US" altLang="zh-TW" sz="1400" dirty="0">
                <a:ea typeface="DengXian" panose="02010600030101010101" pitchFamily="2" charset="-122"/>
              </a:rPr>
              <a:t>• 1 location: </a:t>
            </a:r>
            <a:r>
              <a:rPr lang="en-US" altLang="zh-TW" sz="1400" dirty="0" err="1">
                <a:ea typeface="DengXian" panose="02010600030101010101" pitchFamily="2" charset="-122"/>
              </a:rPr>
              <a:t>XuanZang</a:t>
            </a:r>
            <a:endParaRPr lang="en-US" altLang="zh-TW" sz="1400" dirty="0">
              <a:ea typeface="DengXian" panose="02010600030101010101" pitchFamily="2" charset="-122"/>
            </a:endParaRPr>
          </a:p>
          <a:p>
            <a:endParaRPr lang="en-US" altLang="zh-TW" sz="1400" dirty="0">
              <a:ea typeface="DengXian" panose="02010600030101010101" pitchFamily="2" charset="-122"/>
            </a:endParaRPr>
          </a:p>
          <a:p>
            <a:r>
              <a:rPr lang="en-US" altLang="zh-TW" sz="1400" dirty="0">
                <a:ea typeface="DengXian" panose="02010600030101010101" pitchFamily="2" charset="-122"/>
              </a:rPr>
              <a:t>• comp: </a:t>
            </a:r>
            <a:r>
              <a:rPr lang="zh-TW" altLang="en-US" sz="1400" dirty="0">
                <a:ea typeface="DengXian" panose="02010600030101010101" pitchFamily="2" charset="-122"/>
              </a:rPr>
              <a:t>艹 </a:t>
            </a:r>
            <a:r>
              <a:rPr lang="en-US" altLang="zh-TW" sz="1400" dirty="0">
                <a:ea typeface="DengXian" panose="02010600030101010101" pitchFamily="2" charset="-122"/>
              </a:rPr>
              <a:t>+ </a:t>
            </a:r>
            <a:r>
              <a:rPr lang="zh-TW" altLang="en-US" sz="1400" dirty="0">
                <a:ea typeface="DengXian" panose="02010600030101010101" pitchFamily="2" charset="-122"/>
              </a:rPr>
              <a:t>豸 </a:t>
            </a:r>
            <a:r>
              <a:rPr lang="en-US" altLang="zh-TW" sz="1400" dirty="0">
                <a:ea typeface="DengXian" panose="02010600030101010101" pitchFamily="2" charset="-122"/>
              </a:rPr>
              <a:t>+ </a:t>
            </a:r>
            <a:r>
              <a:rPr lang="zh-CN" altLang="en-US" sz="1400" dirty="0">
                <a:ea typeface="DengXian" panose="02010600030101010101" pitchFamily="2" charset="-122"/>
              </a:rPr>
              <a:t>皃</a:t>
            </a:r>
            <a:endParaRPr lang="en-US" altLang="zh-TW" sz="1400" dirty="0">
              <a:ea typeface="DengXian" panose="02010600030101010101" pitchFamily="2" charset="-122"/>
            </a:endParaRPr>
          </a:p>
          <a:p>
            <a:r>
              <a:rPr lang="en-US" altLang="zh-TW" sz="1400" dirty="0">
                <a:ea typeface="DengXian" panose="02010600030101010101" pitchFamily="2" charset="-122"/>
              </a:rPr>
              <a:t>• sub: </a:t>
            </a:r>
            <a:r>
              <a:rPr lang="zh-CN" altLang="en-US" sz="1400" dirty="0">
                <a:ea typeface="DengXian" panose="02010600030101010101" pitchFamily="2" charset="-122"/>
              </a:rPr>
              <a:t>白儿丿日囗一</a:t>
            </a:r>
            <a:endParaRPr lang="en-US" altLang="zh-TW" sz="1400" dirty="0">
              <a:ea typeface="DengXian" panose="02010600030101010101" pitchFamily="2" charset="-122"/>
            </a:endParaRPr>
          </a:p>
          <a:p>
            <a:endParaRPr lang="en-US" sz="1400" dirty="0">
              <a:ea typeface="DengXian" panose="02010600030101010101" pitchFamily="2" charset="-122"/>
            </a:endParaRPr>
          </a:p>
        </p:txBody>
      </p:sp>
      <p:sp>
        <p:nvSpPr>
          <p:cNvPr id="15" name="Rectangle 14">
            <a:extLst>
              <a:ext uri="{FF2B5EF4-FFF2-40B4-BE49-F238E27FC236}">
                <a16:creationId xmlns:a16="http://schemas.microsoft.com/office/drawing/2014/main" id="{724C4329-0678-F34F-4678-7598681ABD5D}"/>
              </a:ext>
            </a:extLst>
          </p:cNvPr>
          <p:cNvSpPr/>
          <p:nvPr/>
        </p:nvSpPr>
        <p:spPr>
          <a:xfrm>
            <a:off x="5980901" y="5573826"/>
            <a:ext cx="6108062" cy="1220513"/>
          </a:xfrm>
          <a:prstGeom prst="rect">
            <a:avLst/>
          </a:prstGeom>
          <a:no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6" name="2024_11_16_113224">
            <a:hlinkClick r:id="" action="ppaction://media"/>
            <a:extLst>
              <a:ext uri="{FF2B5EF4-FFF2-40B4-BE49-F238E27FC236}">
                <a16:creationId xmlns:a16="http://schemas.microsoft.com/office/drawing/2014/main" id="{217B5AA5-CFD3-1EEB-C743-02D53E275B2A}"/>
              </a:ext>
            </a:extLst>
          </p:cNvPr>
          <p:cNvPicPr>
            <a:picLocks noChangeAspect="1"/>
          </p:cNvPicPr>
          <p:nvPr>
            <a:videoFile r:link="rId2"/>
            <p:extLst>
              <p:ext uri="{DAA4B4D4-6D71-4841-9C94-3DE7FCFB9230}">
                <p14:media xmlns:p14="http://schemas.microsoft.com/office/powerpoint/2010/main" r:embed="rId1"/>
              </p:ext>
            </p:extLst>
          </p:nvPr>
        </p:nvPicPr>
        <p:blipFill>
          <a:blip r:embed="rId5"/>
          <a:stretch>
            <a:fillRect/>
          </a:stretch>
        </p:blipFill>
        <p:spPr>
          <a:xfrm>
            <a:off x="6854159" y="538576"/>
            <a:ext cx="4998311" cy="4947823"/>
          </a:xfrm>
          <a:prstGeom prst="rect">
            <a:avLst/>
          </a:prstGeom>
        </p:spPr>
      </p:pic>
      <p:cxnSp>
        <p:nvCxnSpPr>
          <p:cNvPr id="18" name="Straight Arrow Connector 17">
            <a:extLst>
              <a:ext uri="{FF2B5EF4-FFF2-40B4-BE49-F238E27FC236}">
                <a16:creationId xmlns:a16="http://schemas.microsoft.com/office/drawing/2014/main" id="{AA68E293-D55C-C16C-1FDA-C7FC0144593C}"/>
              </a:ext>
            </a:extLst>
          </p:cNvPr>
          <p:cNvCxnSpPr/>
          <p:nvPr/>
        </p:nvCxnSpPr>
        <p:spPr>
          <a:xfrm>
            <a:off x="600075" y="895350"/>
            <a:ext cx="4762500" cy="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20" name="Straight Arrow Connector 19">
            <a:extLst>
              <a:ext uri="{FF2B5EF4-FFF2-40B4-BE49-F238E27FC236}">
                <a16:creationId xmlns:a16="http://schemas.microsoft.com/office/drawing/2014/main" id="{F11FBD7A-6753-C06E-5BB5-74DE1C592312}"/>
              </a:ext>
            </a:extLst>
          </p:cNvPr>
          <p:cNvCxnSpPr/>
          <p:nvPr/>
        </p:nvCxnSpPr>
        <p:spPr>
          <a:xfrm>
            <a:off x="2171700" y="400050"/>
            <a:ext cx="0" cy="78595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22" name="Straight Arrow Connector 21">
            <a:extLst>
              <a:ext uri="{FF2B5EF4-FFF2-40B4-BE49-F238E27FC236}">
                <a16:creationId xmlns:a16="http://schemas.microsoft.com/office/drawing/2014/main" id="{BE89764F-B86F-5DAE-7755-2B1AB6909117}"/>
              </a:ext>
            </a:extLst>
          </p:cNvPr>
          <p:cNvCxnSpPr/>
          <p:nvPr/>
        </p:nvCxnSpPr>
        <p:spPr>
          <a:xfrm>
            <a:off x="3810000" y="428625"/>
            <a:ext cx="0" cy="757375"/>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24" name="Straight Arrow Connector 23">
            <a:extLst>
              <a:ext uri="{FF2B5EF4-FFF2-40B4-BE49-F238E27FC236}">
                <a16:creationId xmlns:a16="http://schemas.microsoft.com/office/drawing/2014/main" id="{1E4C66A7-280D-E336-5E59-07AF95D36E1E}"/>
              </a:ext>
            </a:extLst>
          </p:cNvPr>
          <p:cNvCxnSpPr/>
          <p:nvPr/>
        </p:nvCxnSpPr>
        <p:spPr>
          <a:xfrm flipH="1">
            <a:off x="695325" y="1495425"/>
            <a:ext cx="1162050" cy="53340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26" name="Straight Arrow Connector 25">
            <a:extLst>
              <a:ext uri="{FF2B5EF4-FFF2-40B4-BE49-F238E27FC236}">
                <a16:creationId xmlns:a16="http://schemas.microsoft.com/office/drawing/2014/main" id="{330A4AEF-4841-4BC2-224E-94F58AAA0854}"/>
              </a:ext>
            </a:extLst>
          </p:cNvPr>
          <p:cNvCxnSpPr/>
          <p:nvPr/>
        </p:nvCxnSpPr>
        <p:spPr>
          <a:xfrm>
            <a:off x="1000125" y="2295525"/>
            <a:ext cx="171450" cy="28575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28" name="Straight Arrow Connector 27">
            <a:extLst>
              <a:ext uri="{FF2B5EF4-FFF2-40B4-BE49-F238E27FC236}">
                <a16:creationId xmlns:a16="http://schemas.microsoft.com/office/drawing/2014/main" id="{4C7718A6-AC76-9E5F-1E9E-78924A0153D0}"/>
              </a:ext>
            </a:extLst>
          </p:cNvPr>
          <p:cNvCxnSpPr>
            <a:cxnSpLocks/>
          </p:cNvCxnSpPr>
          <p:nvPr/>
        </p:nvCxnSpPr>
        <p:spPr>
          <a:xfrm>
            <a:off x="1637264" y="2028825"/>
            <a:ext cx="161925" cy="26670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33" name="Straight Connector 32">
            <a:extLst>
              <a:ext uri="{FF2B5EF4-FFF2-40B4-BE49-F238E27FC236}">
                <a16:creationId xmlns:a16="http://schemas.microsoft.com/office/drawing/2014/main" id="{D12B7833-3597-4734-A251-AC65E3CD10F1}"/>
              </a:ext>
            </a:extLst>
          </p:cNvPr>
          <p:cNvCxnSpPr/>
          <p:nvPr/>
        </p:nvCxnSpPr>
        <p:spPr>
          <a:xfrm flipH="1">
            <a:off x="1402218" y="2228850"/>
            <a:ext cx="920846" cy="495300"/>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35" name="Straight Arrow Connector 34">
            <a:extLst>
              <a:ext uri="{FF2B5EF4-FFF2-40B4-BE49-F238E27FC236}">
                <a16:creationId xmlns:a16="http://schemas.microsoft.com/office/drawing/2014/main" id="{14E26600-D82B-44F1-1D0D-0285697942EB}"/>
              </a:ext>
            </a:extLst>
          </p:cNvPr>
          <p:cNvCxnSpPr>
            <a:cxnSpLocks/>
          </p:cNvCxnSpPr>
          <p:nvPr/>
        </p:nvCxnSpPr>
        <p:spPr>
          <a:xfrm flipH="1">
            <a:off x="695325" y="2724150"/>
            <a:ext cx="710433" cy="26670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38" name="Straight Connector 37">
            <a:extLst>
              <a:ext uri="{FF2B5EF4-FFF2-40B4-BE49-F238E27FC236}">
                <a16:creationId xmlns:a16="http://schemas.microsoft.com/office/drawing/2014/main" id="{0F0B70E9-B96C-C3BF-7565-7757AD86D2D5}"/>
              </a:ext>
            </a:extLst>
          </p:cNvPr>
          <p:cNvCxnSpPr/>
          <p:nvPr/>
        </p:nvCxnSpPr>
        <p:spPr>
          <a:xfrm>
            <a:off x="1553581" y="2857500"/>
            <a:ext cx="435375" cy="695325"/>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40" name="Straight Connector 39">
            <a:extLst>
              <a:ext uri="{FF2B5EF4-FFF2-40B4-BE49-F238E27FC236}">
                <a16:creationId xmlns:a16="http://schemas.microsoft.com/office/drawing/2014/main" id="{4236D5EE-95FE-967E-37D8-C0CA0093A869}"/>
              </a:ext>
            </a:extLst>
          </p:cNvPr>
          <p:cNvCxnSpPr/>
          <p:nvPr/>
        </p:nvCxnSpPr>
        <p:spPr>
          <a:xfrm>
            <a:off x="1981200" y="3552825"/>
            <a:ext cx="95022" cy="1000125"/>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42" name="Straight Connector 41">
            <a:extLst>
              <a:ext uri="{FF2B5EF4-FFF2-40B4-BE49-F238E27FC236}">
                <a16:creationId xmlns:a16="http://schemas.microsoft.com/office/drawing/2014/main" id="{24BF25AC-2C87-4759-8333-EBF27E33B6A0}"/>
              </a:ext>
            </a:extLst>
          </p:cNvPr>
          <p:cNvCxnSpPr/>
          <p:nvPr/>
        </p:nvCxnSpPr>
        <p:spPr>
          <a:xfrm flipH="1">
            <a:off x="1857375" y="4552950"/>
            <a:ext cx="218847" cy="438150"/>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44" name="Straight Arrow Connector 43">
            <a:extLst>
              <a:ext uri="{FF2B5EF4-FFF2-40B4-BE49-F238E27FC236}">
                <a16:creationId xmlns:a16="http://schemas.microsoft.com/office/drawing/2014/main" id="{40C02936-C9F9-52B9-6FC6-C972956F872A}"/>
              </a:ext>
            </a:extLst>
          </p:cNvPr>
          <p:cNvCxnSpPr/>
          <p:nvPr/>
        </p:nvCxnSpPr>
        <p:spPr>
          <a:xfrm flipH="1">
            <a:off x="1050541" y="5000625"/>
            <a:ext cx="806834" cy="7620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46" name="Straight Arrow Connector 45">
            <a:extLst>
              <a:ext uri="{FF2B5EF4-FFF2-40B4-BE49-F238E27FC236}">
                <a16:creationId xmlns:a16="http://schemas.microsoft.com/office/drawing/2014/main" id="{638324AF-EA7A-6199-7A50-83F6FE7BF59E}"/>
              </a:ext>
            </a:extLst>
          </p:cNvPr>
          <p:cNvCxnSpPr/>
          <p:nvPr/>
        </p:nvCxnSpPr>
        <p:spPr>
          <a:xfrm flipH="1">
            <a:off x="727647" y="3305175"/>
            <a:ext cx="825933" cy="45720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48" name="Straight Arrow Connector 47">
            <a:extLst>
              <a:ext uri="{FF2B5EF4-FFF2-40B4-BE49-F238E27FC236}">
                <a16:creationId xmlns:a16="http://schemas.microsoft.com/office/drawing/2014/main" id="{B87684B9-87B1-4D68-61F4-4850561090B6}"/>
              </a:ext>
            </a:extLst>
          </p:cNvPr>
          <p:cNvCxnSpPr/>
          <p:nvPr/>
        </p:nvCxnSpPr>
        <p:spPr>
          <a:xfrm flipH="1">
            <a:off x="695325" y="3867151"/>
            <a:ext cx="1162050" cy="685799"/>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50" name="Straight Arrow Connector 49">
            <a:extLst>
              <a:ext uri="{FF2B5EF4-FFF2-40B4-BE49-F238E27FC236}">
                <a16:creationId xmlns:a16="http://schemas.microsoft.com/office/drawing/2014/main" id="{F04FAE57-6107-ECCB-800B-4673EA12AE7A}"/>
              </a:ext>
            </a:extLst>
          </p:cNvPr>
          <p:cNvCxnSpPr/>
          <p:nvPr/>
        </p:nvCxnSpPr>
        <p:spPr>
          <a:xfrm flipH="1">
            <a:off x="3508493" y="1495425"/>
            <a:ext cx="101482" cy="26670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52" name="Straight Arrow Connector 51">
            <a:extLst>
              <a:ext uri="{FF2B5EF4-FFF2-40B4-BE49-F238E27FC236}">
                <a16:creationId xmlns:a16="http://schemas.microsoft.com/office/drawing/2014/main" id="{DDB424AB-82ED-F679-F4C8-658FA83C58FE}"/>
              </a:ext>
            </a:extLst>
          </p:cNvPr>
          <p:cNvCxnSpPr/>
          <p:nvPr/>
        </p:nvCxnSpPr>
        <p:spPr>
          <a:xfrm>
            <a:off x="2771775" y="1885950"/>
            <a:ext cx="0" cy="1762125"/>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54" name="Straight Connector 53">
            <a:extLst>
              <a:ext uri="{FF2B5EF4-FFF2-40B4-BE49-F238E27FC236}">
                <a16:creationId xmlns:a16="http://schemas.microsoft.com/office/drawing/2014/main" id="{9D7510E3-8C2A-AF8E-2DC2-51DE0150E8FD}"/>
              </a:ext>
            </a:extLst>
          </p:cNvPr>
          <p:cNvCxnSpPr/>
          <p:nvPr/>
        </p:nvCxnSpPr>
        <p:spPr>
          <a:xfrm>
            <a:off x="2946034" y="1885950"/>
            <a:ext cx="1959341" cy="0"/>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56" name="Straight Arrow Connector 55">
            <a:extLst>
              <a:ext uri="{FF2B5EF4-FFF2-40B4-BE49-F238E27FC236}">
                <a16:creationId xmlns:a16="http://schemas.microsoft.com/office/drawing/2014/main" id="{6DC0FC77-535B-CA76-F406-56CDF2C6E246}"/>
              </a:ext>
            </a:extLst>
          </p:cNvPr>
          <p:cNvCxnSpPr/>
          <p:nvPr/>
        </p:nvCxnSpPr>
        <p:spPr>
          <a:xfrm>
            <a:off x="4905375" y="1885950"/>
            <a:ext cx="0" cy="1762125"/>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58" name="Straight Arrow Connector 57">
            <a:extLst>
              <a:ext uri="{FF2B5EF4-FFF2-40B4-BE49-F238E27FC236}">
                <a16:creationId xmlns:a16="http://schemas.microsoft.com/office/drawing/2014/main" id="{17D435CC-14A8-002D-121F-320023F42013}"/>
              </a:ext>
            </a:extLst>
          </p:cNvPr>
          <p:cNvCxnSpPr/>
          <p:nvPr/>
        </p:nvCxnSpPr>
        <p:spPr>
          <a:xfrm flipV="1">
            <a:off x="2963684" y="3552825"/>
            <a:ext cx="1702166" cy="9525"/>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60" name="Straight Arrow Connector 59">
            <a:extLst>
              <a:ext uri="{FF2B5EF4-FFF2-40B4-BE49-F238E27FC236}">
                <a16:creationId xmlns:a16="http://schemas.microsoft.com/office/drawing/2014/main" id="{FE35E8A8-CDF9-9EB7-631D-6CE04C8ECFD9}"/>
              </a:ext>
            </a:extLst>
          </p:cNvPr>
          <p:cNvCxnSpPr/>
          <p:nvPr/>
        </p:nvCxnSpPr>
        <p:spPr>
          <a:xfrm>
            <a:off x="2961542" y="2724150"/>
            <a:ext cx="1818421" cy="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62" name="Straight Connector 61">
            <a:extLst>
              <a:ext uri="{FF2B5EF4-FFF2-40B4-BE49-F238E27FC236}">
                <a16:creationId xmlns:a16="http://schemas.microsoft.com/office/drawing/2014/main" id="{C3451980-96CE-ACFB-4DAA-C490D71F18AC}"/>
              </a:ext>
            </a:extLst>
          </p:cNvPr>
          <p:cNvCxnSpPr>
            <a:cxnSpLocks/>
          </p:cNvCxnSpPr>
          <p:nvPr/>
        </p:nvCxnSpPr>
        <p:spPr>
          <a:xfrm flipH="1">
            <a:off x="3175382" y="3867151"/>
            <a:ext cx="290682" cy="771523"/>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66" name="Straight Arrow Connector 65">
            <a:extLst>
              <a:ext uri="{FF2B5EF4-FFF2-40B4-BE49-F238E27FC236}">
                <a16:creationId xmlns:a16="http://schemas.microsoft.com/office/drawing/2014/main" id="{101BB438-4A3F-B102-64AF-C54E7A856825}"/>
              </a:ext>
            </a:extLst>
          </p:cNvPr>
          <p:cNvCxnSpPr>
            <a:cxnSpLocks/>
          </p:cNvCxnSpPr>
          <p:nvPr/>
        </p:nvCxnSpPr>
        <p:spPr>
          <a:xfrm flipH="1">
            <a:off x="2503841" y="4638674"/>
            <a:ext cx="671541" cy="527633"/>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70" name="Straight Connector 69">
            <a:extLst>
              <a:ext uri="{FF2B5EF4-FFF2-40B4-BE49-F238E27FC236}">
                <a16:creationId xmlns:a16="http://schemas.microsoft.com/office/drawing/2014/main" id="{4389D8B5-B3A0-C7DB-1E04-7CEFAA6E6E46}"/>
              </a:ext>
            </a:extLst>
          </p:cNvPr>
          <p:cNvCxnSpPr/>
          <p:nvPr/>
        </p:nvCxnSpPr>
        <p:spPr>
          <a:xfrm>
            <a:off x="4248150" y="3762375"/>
            <a:ext cx="0" cy="1009650"/>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72" name="Straight Connector 71">
            <a:extLst>
              <a:ext uri="{FF2B5EF4-FFF2-40B4-BE49-F238E27FC236}">
                <a16:creationId xmlns:a16="http://schemas.microsoft.com/office/drawing/2014/main" id="{BB8D41D1-F95F-2C39-A8BB-A7D0D35C4836}"/>
              </a:ext>
            </a:extLst>
          </p:cNvPr>
          <p:cNvCxnSpPr/>
          <p:nvPr/>
        </p:nvCxnSpPr>
        <p:spPr>
          <a:xfrm>
            <a:off x="4238625" y="4772025"/>
            <a:ext cx="266700" cy="285750"/>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74" name="Straight Connector 73">
            <a:extLst>
              <a:ext uri="{FF2B5EF4-FFF2-40B4-BE49-F238E27FC236}">
                <a16:creationId xmlns:a16="http://schemas.microsoft.com/office/drawing/2014/main" id="{0388F4AA-5C5F-4EAD-B8BB-FE5F44305360}"/>
              </a:ext>
            </a:extLst>
          </p:cNvPr>
          <p:cNvCxnSpPr/>
          <p:nvPr/>
        </p:nvCxnSpPr>
        <p:spPr>
          <a:xfrm>
            <a:off x="4505325" y="5067300"/>
            <a:ext cx="561975" cy="19050"/>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76" name="Straight Arrow Connector 75">
            <a:extLst>
              <a:ext uri="{FF2B5EF4-FFF2-40B4-BE49-F238E27FC236}">
                <a16:creationId xmlns:a16="http://schemas.microsoft.com/office/drawing/2014/main" id="{F2645FD3-2E34-2B68-E236-E14031BF78A4}"/>
              </a:ext>
            </a:extLst>
          </p:cNvPr>
          <p:cNvCxnSpPr>
            <a:cxnSpLocks/>
          </p:cNvCxnSpPr>
          <p:nvPr/>
        </p:nvCxnSpPr>
        <p:spPr>
          <a:xfrm flipV="1">
            <a:off x="5053897" y="4448175"/>
            <a:ext cx="293413" cy="64770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sp>
        <p:nvSpPr>
          <p:cNvPr id="78" name="TextBox 77">
            <a:extLst>
              <a:ext uri="{FF2B5EF4-FFF2-40B4-BE49-F238E27FC236}">
                <a16:creationId xmlns:a16="http://schemas.microsoft.com/office/drawing/2014/main" id="{0B7F31AC-A292-D83C-5ABC-05DF32DC6889}"/>
              </a:ext>
            </a:extLst>
          </p:cNvPr>
          <p:cNvSpPr txBox="1"/>
          <p:nvPr/>
        </p:nvSpPr>
        <p:spPr>
          <a:xfrm>
            <a:off x="372511" y="428625"/>
            <a:ext cx="427587" cy="369332"/>
          </a:xfrm>
          <a:prstGeom prst="rect">
            <a:avLst/>
          </a:prstGeom>
          <a:noFill/>
        </p:spPr>
        <p:txBody>
          <a:bodyPr wrap="square" rtlCol="0">
            <a:spAutoFit/>
          </a:bodyPr>
          <a:lstStyle/>
          <a:p>
            <a:r>
              <a:rPr lang="en-US" b="1" dirty="0"/>
              <a:t>1</a:t>
            </a:r>
          </a:p>
        </p:txBody>
      </p:sp>
      <p:sp>
        <p:nvSpPr>
          <p:cNvPr id="79" name="TextBox 78">
            <a:extLst>
              <a:ext uri="{FF2B5EF4-FFF2-40B4-BE49-F238E27FC236}">
                <a16:creationId xmlns:a16="http://schemas.microsoft.com/office/drawing/2014/main" id="{8A285C3B-B201-90B8-4F8C-50ECA6519458}"/>
              </a:ext>
            </a:extLst>
          </p:cNvPr>
          <p:cNvSpPr txBox="1"/>
          <p:nvPr/>
        </p:nvSpPr>
        <p:spPr>
          <a:xfrm>
            <a:off x="1745092" y="180975"/>
            <a:ext cx="325499" cy="369332"/>
          </a:xfrm>
          <a:prstGeom prst="rect">
            <a:avLst/>
          </a:prstGeom>
          <a:noFill/>
        </p:spPr>
        <p:txBody>
          <a:bodyPr wrap="square" rtlCol="0">
            <a:spAutoFit/>
          </a:bodyPr>
          <a:lstStyle/>
          <a:p>
            <a:r>
              <a:rPr lang="en-US" b="1" dirty="0"/>
              <a:t>2</a:t>
            </a:r>
          </a:p>
        </p:txBody>
      </p:sp>
      <p:sp>
        <p:nvSpPr>
          <p:cNvPr id="80" name="TextBox 79">
            <a:extLst>
              <a:ext uri="{FF2B5EF4-FFF2-40B4-BE49-F238E27FC236}">
                <a16:creationId xmlns:a16="http://schemas.microsoft.com/office/drawing/2014/main" id="{69F5F860-5B66-16FD-492B-D32B9A38A23F}"/>
              </a:ext>
            </a:extLst>
          </p:cNvPr>
          <p:cNvSpPr txBox="1"/>
          <p:nvPr/>
        </p:nvSpPr>
        <p:spPr>
          <a:xfrm>
            <a:off x="3380952" y="169244"/>
            <a:ext cx="410611" cy="369332"/>
          </a:xfrm>
          <a:prstGeom prst="rect">
            <a:avLst/>
          </a:prstGeom>
          <a:noFill/>
        </p:spPr>
        <p:txBody>
          <a:bodyPr wrap="square" rtlCol="0">
            <a:spAutoFit/>
          </a:bodyPr>
          <a:lstStyle/>
          <a:p>
            <a:r>
              <a:rPr lang="en-US" b="1" dirty="0"/>
              <a:t>3</a:t>
            </a:r>
          </a:p>
        </p:txBody>
      </p:sp>
      <p:sp>
        <p:nvSpPr>
          <p:cNvPr id="81" name="TextBox 80">
            <a:extLst>
              <a:ext uri="{FF2B5EF4-FFF2-40B4-BE49-F238E27FC236}">
                <a16:creationId xmlns:a16="http://schemas.microsoft.com/office/drawing/2014/main" id="{E662A272-6B4D-4BD3-AB07-E50039955099}"/>
              </a:ext>
            </a:extLst>
          </p:cNvPr>
          <p:cNvSpPr txBox="1"/>
          <p:nvPr/>
        </p:nvSpPr>
        <p:spPr>
          <a:xfrm>
            <a:off x="1000125" y="1327190"/>
            <a:ext cx="470020" cy="369332"/>
          </a:xfrm>
          <a:prstGeom prst="rect">
            <a:avLst/>
          </a:prstGeom>
          <a:noFill/>
        </p:spPr>
        <p:txBody>
          <a:bodyPr wrap="square" rtlCol="0">
            <a:spAutoFit/>
          </a:bodyPr>
          <a:lstStyle/>
          <a:p>
            <a:r>
              <a:rPr lang="en-US" b="1" dirty="0"/>
              <a:t>4</a:t>
            </a:r>
          </a:p>
        </p:txBody>
      </p:sp>
      <p:sp>
        <p:nvSpPr>
          <p:cNvPr id="82" name="TextBox 81">
            <a:extLst>
              <a:ext uri="{FF2B5EF4-FFF2-40B4-BE49-F238E27FC236}">
                <a16:creationId xmlns:a16="http://schemas.microsoft.com/office/drawing/2014/main" id="{1FF446E2-8BAB-DDB7-81DA-43B38229E16A}"/>
              </a:ext>
            </a:extLst>
          </p:cNvPr>
          <p:cNvSpPr txBox="1"/>
          <p:nvPr/>
        </p:nvSpPr>
        <p:spPr>
          <a:xfrm>
            <a:off x="615778" y="2261058"/>
            <a:ext cx="300147" cy="369332"/>
          </a:xfrm>
          <a:prstGeom prst="rect">
            <a:avLst/>
          </a:prstGeom>
          <a:noFill/>
        </p:spPr>
        <p:txBody>
          <a:bodyPr wrap="square" rtlCol="0">
            <a:spAutoFit/>
          </a:bodyPr>
          <a:lstStyle/>
          <a:p>
            <a:r>
              <a:rPr lang="en-US" b="1" dirty="0"/>
              <a:t>5</a:t>
            </a:r>
          </a:p>
        </p:txBody>
      </p:sp>
      <p:sp>
        <p:nvSpPr>
          <p:cNvPr id="83" name="TextBox 82">
            <a:extLst>
              <a:ext uri="{FF2B5EF4-FFF2-40B4-BE49-F238E27FC236}">
                <a16:creationId xmlns:a16="http://schemas.microsoft.com/office/drawing/2014/main" id="{5BE99CF7-FE43-4536-0D59-5F09FFD44E80}"/>
              </a:ext>
            </a:extLst>
          </p:cNvPr>
          <p:cNvSpPr txBox="1"/>
          <p:nvPr/>
        </p:nvSpPr>
        <p:spPr>
          <a:xfrm>
            <a:off x="1277111" y="1999121"/>
            <a:ext cx="401060" cy="369332"/>
          </a:xfrm>
          <a:prstGeom prst="rect">
            <a:avLst/>
          </a:prstGeom>
          <a:noFill/>
        </p:spPr>
        <p:txBody>
          <a:bodyPr wrap="square" rtlCol="0">
            <a:spAutoFit/>
          </a:bodyPr>
          <a:lstStyle/>
          <a:p>
            <a:r>
              <a:rPr lang="en-US" b="1" dirty="0"/>
              <a:t>6</a:t>
            </a:r>
          </a:p>
        </p:txBody>
      </p:sp>
      <p:sp>
        <p:nvSpPr>
          <p:cNvPr id="84" name="TextBox 83">
            <a:extLst>
              <a:ext uri="{FF2B5EF4-FFF2-40B4-BE49-F238E27FC236}">
                <a16:creationId xmlns:a16="http://schemas.microsoft.com/office/drawing/2014/main" id="{E95D7570-04B7-D101-C12F-6EB28F370DF8}"/>
              </a:ext>
            </a:extLst>
          </p:cNvPr>
          <p:cNvSpPr txBox="1"/>
          <p:nvPr/>
        </p:nvSpPr>
        <p:spPr>
          <a:xfrm>
            <a:off x="2022108" y="1829872"/>
            <a:ext cx="334962" cy="369332"/>
          </a:xfrm>
          <a:prstGeom prst="rect">
            <a:avLst/>
          </a:prstGeom>
          <a:noFill/>
        </p:spPr>
        <p:txBody>
          <a:bodyPr wrap="square" rtlCol="0">
            <a:spAutoFit/>
          </a:bodyPr>
          <a:lstStyle/>
          <a:p>
            <a:r>
              <a:rPr lang="en-US" b="1" dirty="0"/>
              <a:t>7</a:t>
            </a:r>
          </a:p>
        </p:txBody>
      </p:sp>
      <p:sp>
        <p:nvSpPr>
          <p:cNvPr id="85" name="TextBox 84">
            <a:extLst>
              <a:ext uri="{FF2B5EF4-FFF2-40B4-BE49-F238E27FC236}">
                <a16:creationId xmlns:a16="http://schemas.microsoft.com/office/drawing/2014/main" id="{E3CFEB0A-39A7-E944-3C6E-88557C36D9AE}"/>
              </a:ext>
            </a:extLst>
          </p:cNvPr>
          <p:cNvSpPr txBox="1"/>
          <p:nvPr/>
        </p:nvSpPr>
        <p:spPr>
          <a:xfrm>
            <a:off x="1783189" y="2753796"/>
            <a:ext cx="381275" cy="369332"/>
          </a:xfrm>
          <a:prstGeom prst="rect">
            <a:avLst/>
          </a:prstGeom>
          <a:noFill/>
        </p:spPr>
        <p:txBody>
          <a:bodyPr wrap="square" rtlCol="0">
            <a:spAutoFit/>
          </a:bodyPr>
          <a:lstStyle/>
          <a:p>
            <a:r>
              <a:rPr lang="en-US" b="1" dirty="0"/>
              <a:t>8</a:t>
            </a:r>
          </a:p>
        </p:txBody>
      </p:sp>
      <p:sp>
        <p:nvSpPr>
          <p:cNvPr id="86" name="TextBox 85">
            <a:extLst>
              <a:ext uri="{FF2B5EF4-FFF2-40B4-BE49-F238E27FC236}">
                <a16:creationId xmlns:a16="http://schemas.microsoft.com/office/drawing/2014/main" id="{1E0BC01C-9F7C-FB9D-DD18-0A2991C825C8}"/>
              </a:ext>
            </a:extLst>
          </p:cNvPr>
          <p:cNvSpPr txBox="1"/>
          <p:nvPr/>
        </p:nvSpPr>
        <p:spPr>
          <a:xfrm>
            <a:off x="1095375" y="3011415"/>
            <a:ext cx="435375" cy="369332"/>
          </a:xfrm>
          <a:prstGeom prst="rect">
            <a:avLst/>
          </a:prstGeom>
          <a:noFill/>
        </p:spPr>
        <p:txBody>
          <a:bodyPr wrap="square" rtlCol="0">
            <a:spAutoFit/>
          </a:bodyPr>
          <a:lstStyle/>
          <a:p>
            <a:r>
              <a:rPr lang="en-US" b="1" dirty="0"/>
              <a:t>9</a:t>
            </a:r>
          </a:p>
        </p:txBody>
      </p:sp>
      <p:sp>
        <p:nvSpPr>
          <p:cNvPr id="87" name="TextBox 86">
            <a:extLst>
              <a:ext uri="{FF2B5EF4-FFF2-40B4-BE49-F238E27FC236}">
                <a16:creationId xmlns:a16="http://schemas.microsoft.com/office/drawing/2014/main" id="{FD17C0D5-22C5-915C-3545-240471106F9A}"/>
              </a:ext>
            </a:extLst>
          </p:cNvPr>
          <p:cNvSpPr txBox="1"/>
          <p:nvPr/>
        </p:nvSpPr>
        <p:spPr>
          <a:xfrm>
            <a:off x="1306482" y="3566487"/>
            <a:ext cx="633260" cy="369332"/>
          </a:xfrm>
          <a:prstGeom prst="rect">
            <a:avLst/>
          </a:prstGeom>
          <a:noFill/>
        </p:spPr>
        <p:txBody>
          <a:bodyPr wrap="square" rtlCol="0">
            <a:spAutoFit/>
          </a:bodyPr>
          <a:lstStyle/>
          <a:p>
            <a:r>
              <a:rPr lang="en-US" b="1" dirty="0"/>
              <a:t>10</a:t>
            </a:r>
          </a:p>
        </p:txBody>
      </p:sp>
      <p:sp>
        <p:nvSpPr>
          <p:cNvPr id="88" name="TextBox 87">
            <a:extLst>
              <a:ext uri="{FF2B5EF4-FFF2-40B4-BE49-F238E27FC236}">
                <a16:creationId xmlns:a16="http://schemas.microsoft.com/office/drawing/2014/main" id="{536AF56A-01E9-C627-C5C2-9BF6CDA8DC51}"/>
              </a:ext>
            </a:extLst>
          </p:cNvPr>
          <p:cNvSpPr txBox="1"/>
          <p:nvPr/>
        </p:nvSpPr>
        <p:spPr>
          <a:xfrm>
            <a:off x="2998744" y="1211820"/>
            <a:ext cx="543272" cy="369332"/>
          </a:xfrm>
          <a:prstGeom prst="rect">
            <a:avLst/>
          </a:prstGeom>
          <a:noFill/>
        </p:spPr>
        <p:txBody>
          <a:bodyPr wrap="square" rtlCol="0">
            <a:spAutoFit/>
          </a:bodyPr>
          <a:lstStyle/>
          <a:p>
            <a:r>
              <a:rPr lang="en-US" b="1" dirty="0"/>
              <a:t>11</a:t>
            </a:r>
          </a:p>
        </p:txBody>
      </p:sp>
      <p:sp>
        <p:nvSpPr>
          <p:cNvPr id="89" name="TextBox 88">
            <a:extLst>
              <a:ext uri="{FF2B5EF4-FFF2-40B4-BE49-F238E27FC236}">
                <a16:creationId xmlns:a16="http://schemas.microsoft.com/office/drawing/2014/main" id="{6B148048-B71D-810C-32C9-965EF6C7B082}"/>
              </a:ext>
            </a:extLst>
          </p:cNvPr>
          <p:cNvSpPr txBox="1"/>
          <p:nvPr/>
        </p:nvSpPr>
        <p:spPr>
          <a:xfrm>
            <a:off x="2426921" y="1460030"/>
            <a:ext cx="470015" cy="369332"/>
          </a:xfrm>
          <a:prstGeom prst="rect">
            <a:avLst/>
          </a:prstGeom>
          <a:noFill/>
        </p:spPr>
        <p:txBody>
          <a:bodyPr wrap="square" rtlCol="0">
            <a:spAutoFit/>
          </a:bodyPr>
          <a:lstStyle/>
          <a:p>
            <a:r>
              <a:rPr lang="en-US" b="1" dirty="0"/>
              <a:t>12</a:t>
            </a:r>
          </a:p>
        </p:txBody>
      </p:sp>
      <p:cxnSp>
        <p:nvCxnSpPr>
          <p:cNvPr id="91" name="Straight Arrow Connector 90">
            <a:extLst>
              <a:ext uri="{FF2B5EF4-FFF2-40B4-BE49-F238E27FC236}">
                <a16:creationId xmlns:a16="http://schemas.microsoft.com/office/drawing/2014/main" id="{8D21F972-7CFA-9004-AD5C-9E53C5A5218D}"/>
              </a:ext>
            </a:extLst>
          </p:cNvPr>
          <p:cNvCxnSpPr/>
          <p:nvPr/>
        </p:nvCxnSpPr>
        <p:spPr>
          <a:xfrm>
            <a:off x="2839611" y="1474998"/>
            <a:ext cx="0" cy="250269"/>
          </a:xfrm>
          <a:prstGeom prst="straightConnector1">
            <a:avLst/>
          </a:prstGeom>
          <a:ln>
            <a:tailEnd type="triangle"/>
          </a:ln>
        </p:spPr>
        <p:style>
          <a:lnRef idx="2">
            <a:schemeClr val="accent1"/>
          </a:lnRef>
          <a:fillRef idx="0">
            <a:schemeClr val="accent1"/>
          </a:fillRef>
          <a:effectRef idx="1">
            <a:schemeClr val="accent1"/>
          </a:effectRef>
          <a:fontRef idx="minor">
            <a:schemeClr val="tx1"/>
          </a:fontRef>
        </p:style>
      </p:cxnSp>
      <p:sp>
        <p:nvSpPr>
          <p:cNvPr id="92" name="TextBox 91">
            <a:extLst>
              <a:ext uri="{FF2B5EF4-FFF2-40B4-BE49-F238E27FC236}">
                <a16:creationId xmlns:a16="http://schemas.microsoft.com/office/drawing/2014/main" id="{A1A0D762-B334-7163-9A92-CA4EC935A870}"/>
              </a:ext>
            </a:extLst>
          </p:cNvPr>
          <p:cNvSpPr txBox="1"/>
          <p:nvPr/>
        </p:nvSpPr>
        <p:spPr>
          <a:xfrm>
            <a:off x="4493494" y="1444196"/>
            <a:ext cx="753841" cy="369332"/>
          </a:xfrm>
          <a:prstGeom prst="rect">
            <a:avLst/>
          </a:prstGeom>
          <a:noFill/>
        </p:spPr>
        <p:txBody>
          <a:bodyPr wrap="square" rtlCol="0">
            <a:spAutoFit/>
          </a:bodyPr>
          <a:lstStyle/>
          <a:p>
            <a:r>
              <a:rPr lang="en-US" b="1" dirty="0"/>
              <a:t>13</a:t>
            </a:r>
          </a:p>
        </p:txBody>
      </p:sp>
      <p:cxnSp>
        <p:nvCxnSpPr>
          <p:cNvPr id="94" name="Straight Connector 93">
            <a:extLst>
              <a:ext uri="{FF2B5EF4-FFF2-40B4-BE49-F238E27FC236}">
                <a16:creationId xmlns:a16="http://schemas.microsoft.com/office/drawing/2014/main" id="{6D1751CC-9E98-9A6C-2FC1-49A8463BE66D}"/>
              </a:ext>
            </a:extLst>
          </p:cNvPr>
          <p:cNvCxnSpPr/>
          <p:nvPr/>
        </p:nvCxnSpPr>
        <p:spPr>
          <a:xfrm>
            <a:off x="4870414" y="1628775"/>
            <a:ext cx="376921" cy="0"/>
          </a:xfrm>
          <a:prstGeom prst="line">
            <a:avLst/>
          </a:prstGeom>
        </p:spPr>
        <p:style>
          <a:lnRef idx="2">
            <a:schemeClr val="accent1"/>
          </a:lnRef>
          <a:fillRef idx="0">
            <a:schemeClr val="accent1"/>
          </a:fillRef>
          <a:effectRef idx="1">
            <a:schemeClr val="accent1"/>
          </a:effectRef>
          <a:fontRef idx="minor">
            <a:schemeClr val="tx1"/>
          </a:fontRef>
        </p:style>
      </p:cxnSp>
      <p:cxnSp>
        <p:nvCxnSpPr>
          <p:cNvPr id="96" name="Straight Arrow Connector 95">
            <a:extLst>
              <a:ext uri="{FF2B5EF4-FFF2-40B4-BE49-F238E27FC236}">
                <a16:creationId xmlns:a16="http://schemas.microsoft.com/office/drawing/2014/main" id="{0DE84159-0EDF-BF1A-24A9-AA9C2C235AD1}"/>
              </a:ext>
            </a:extLst>
          </p:cNvPr>
          <p:cNvCxnSpPr>
            <a:stCxn id="92" idx="3"/>
          </p:cNvCxnSpPr>
          <p:nvPr/>
        </p:nvCxnSpPr>
        <p:spPr>
          <a:xfrm>
            <a:off x="5247335" y="1628862"/>
            <a:ext cx="0" cy="399963"/>
          </a:xfrm>
          <a:prstGeom prst="straightConnector1">
            <a:avLst/>
          </a:prstGeom>
          <a:ln>
            <a:tailEnd type="triangle"/>
          </a:ln>
        </p:spPr>
        <p:style>
          <a:lnRef idx="2">
            <a:schemeClr val="accent1"/>
          </a:lnRef>
          <a:fillRef idx="0">
            <a:schemeClr val="accent1"/>
          </a:fillRef>
          <a:effectRef idx="1">
            <a:schemeClr val="accent1"/>
          </a:effectRef>
          <a:fontRef idx="minor">
            <a:schemeClr val="tx1"/>
          </a:fontRef>
        </p:style>
      </p:cxnSp>
      <p:sp>
        <p:nvSpPr>
          <p:cNvPr id="97" name="TextBox 96">
            <a:extLst>
              <a:ext uri="{FF2B5EF4-FFF2-40B4-BE49-F238E27FC236}">
                <a16:creationId xmlns:a16="http://schemas.microsoft.com/office/drawing/2014/main" id="{C82D683E-E4B1-4C46-0A66-E7502B71EB0F}"/>
              </a:ext>
            </a:extLst>
          </p:cNvPr>
          <p:cNvSpPr txBox="1"/>
          <p:nvPr/>
        </p:nvSpPr>
        <p:spPr>
          <a:xfrm>
            <a:off x="3338339" y="2291834"/>
            <a:ext cx="508406" cy="369332"/>
          </a:xfrm>
          <a:prstGeom prst="rect">
            <a:avLst/>
          </a:prstGeom>
          <a:noFill/>
        </p:spPr>
        <p:txBody>
          <a:bodyPr wrap="square" rtlCol="0">
            <a:spAutoFit/>
          </a:bodyPr>
          <a:lstStyle/>
          <a:p>
            <a:r>
              <a:rPr lang="en-US" b="1" dirty="0"/>
              <a:t>14</a:t>
            </a:r>
          </a:p>
        </p:txBody>
      </p:sp>
      <p:sp>
        <p:nvSpPr>
          <p:cNvPr id="98" name="TextBox 97">
            <a:extLst>
              <a:ext uri="{FF2B5EF4-FFF2-40B4-BE49-F238E27FC236}">
                <a16:creationId xmlns:a16="http://schemas.microsoft.com/office/drawing/2014/main" id="{8D86EDBE-74E2-3BE2-B20B-DCF89019D8C8}"/>
              </a:ext>
            </a:extLst>
          </p:cNvPr>
          <p:cNvSpPr txBox="1"/>
          <p:nvPr/>
        </p:nvSpPr>
        <p:spPr>
          <a:xfrm>
            <a:off x="3380952" y="3123128"/>
            <a:ext cx="429048" cy="369332"/>
          </a:xfrm>
          <a:prstGeom prst="rect">
            <a:avLst/>
          </a:prstGeom>
          <a:noFill/>
        </p:spPr>
        <p:txBody>
          <a:bodyPr wrap="square" rtlCol="0">
            <a:spAutoFit/>
          </a:bodyPr>
          <a:lstStyle/>
          <a:p>
            <a:r>
              <a:rPr lang="en-US" b="1" dirty="0"/>
              <a:t>15</a:t>
            </a:r>
          </a:p>
        </p:txBody>
      </p:sp>
      <p:sp>
        <p:nvSpPr>
          <p:cNvPr id="99" name="TextBox 98">
            <a:extLst>
              <a:ext uri="{FF2B5EF4-FFF2-40B4-BE49-F238E27FC236}">
                <a16:creationId xmlns:a16="http://schemas.microsoft.com/office/drawing/2014/main" id="{3C07D6D4-9BA1-6E1B-0DDF-D5637B129D5C}"/>
              </a:ext>
            </a:extLst>
          </p:cNvPr>
          <p:cNvSpPr txBox="1"/>
          <p:nvPr/>
        </p:nvSpPr>
        <p:spPr>
          <a:xfrm>
            <a:off x="2745884" y="4074853"/>
            <a:ext cx="421301" cy="369332"/>
          </a:xfrm>
          <a:prstGeom prst="rect">
            <a:avLst/>
          </a:prstGeom>
          <a:noFill/>
        </p:spPr>
        <p:txBody>
          <a:bodyPr wrap="square" rtlCol="0">
            <a:spAutoFit/>
          </a:bodyPr>
          <a:lstStyle/>
          <a:p>
            <a:r>
              <a:rPr lang="en-US" b="1" dirty="0"/>
              <a:t>16</a:t>
            </a:r>
          </a:p>
        </p:txBody>
      </p:sp>
      <p:sp>
        <p:nvSpPr>
          <p:cNvPr id="100" name="TextBox 99">
            <a:extLst>
              <a:ext uri="{FF2B5EF4-FFF2-40B4-BE49-F238E27FC236}">
                <a16:creationId xmlns:a16="http://schemas.microsoft.com/office/drawing/2014/main" id="{E3C24E57-86FB-E897-8D9C-5B4345E8C6E7}"/>
              </a:ext>
            </a:extLst>
          </p:cNvPr>
          <p:cNvSpPr txBox="1"/>
          <p:nvPr/>
        </p:nvSpPr>
        <p:spPr>
          <a:xfrm>
            <a:off x="4390299" y="4055805"/>
            <a:ext cx="573805" cy="369332"/>
          </a:xfrm>
          <a:prstGeom prst="rect">
            <a:avLst/>
          </a:prstGeom>
          <a:noFill/>
        </p:spPr>
        <p:txBody>
          <a:bodyPr wrap="square" rtlCol="0">
            <a:spAutoFit/>
          </a:bodyPr>
          <a:lstStyle/>
          <a:p>
            <a:r>
              <a:rPr lang="en-US" dirty="0">
                <a:highlight>
                  <a:srgbClr val="00FF00"/>
                </a:highlight>
              </a:rPr>
              <a:t>17</a:t>
            </a:r>
          </a:p>
        </p:txBody>
      </p:sp>
      <p:cxnSp>
        <p:nvCxnSpPr>
          <p:cNvPr id="104" name="Straight Arrow Connector 103">
            <a:extLst>
              <a:ext uri="{FF2B5EF4-FFF2-40B4-BE49-F238E27FC236}">
                <a16:creationId xmlns:a16="http://schemas.microsoft.com/office/drawing/2014/main" id="{B7FFE33A-7A0B-6F19-2AC1-6F8046D7E4AA}"/>
              </a:ext>
            </a:extLst>
          </p:cNvPr>
          <p:cNvCxnSpPr>
            <a:cxnSpLocks/>
          </p:cNvCxnSpPr>
          <p:nvPr/>
        </p:nvCxnSpPr>
        <p:spPr>
          <a:xfrm flipH="1">
            <a:off x="3255350" y="1412595"/>
            <a:ext cx="94011" cy="263303"/>
          </a:xfrm>
          <a:prstGeom prst="straightConnector1">
            <a:avLst/>
          </a:prstGeom>
          <a:ln>
            <a:tailEnd type="triangle"/>
          </a:ln>
        </p:spPr>
        <p:style>
          <a:lnRef idx="2">
            <a:schemeClr val="accent1"/>
          </a:lnRef>
          <a:fillRef idx="0">
            <a:schemeClr val="accent1"/>
          </a:fillRef>
          <a:effectRef idx="1">
            <a:schemeClr val="accent1"/>
          </a:effectRef>
          <a:fontRef idx="minor">
            <a:schemeClr val="tx1"/>
          </a:fontRef>
        </p:style>
      </p:cxnSp>
    </p:spTree>
    <p:extLst>
      <p:ext uri="{BB962C8B-B14F-4D97-AF65-F5344CB8AC3E}">
        <p14:creationId xmlns:p14="http://schemas.microsoft.com/office/powerpoint/2010/main" val="3465120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mediacall" presetSubtype="0" fill="hold" nodeType="clickEffect">
                                  <p:stCondLst>
                                    <p:cond delay="0"/>
                                  </p:stCondLst>
                                  <p:childTnLst>
                                    <p:cmd type="call" cmd="playFrom(0.0)">
                                      <p:cBhvr>
                                        <p:cTn id="6" dur="24500" fill="hold"/>
                                        <p:tgtEl>
                                          <p:spTgt spid="16"/>
                                        </p:tgtEl>
                                      </p:cBhvr>
                                    </p:cmd>
                                  </p:childTnLst>
                                </p:cTn>
                              </p:par>
                            </p:childTnLst>
                          </p:cTn>
                        </p:par>
                      </p:childTnLst>
                    </p:cTn>
                  </p:par>
                </p:childTnLst>
              </p:cTn>
              <p:prevCondLst>
                <p:cond evt="onPrev" delay="0">
                  <p:tgtEl>
                    <p:sldTgt/>
                  </p:tgtEl>
                </p:cond>
              </p:prevCondLst>
              <p:nextCondLst>
                <p:cond evt="onNext" delay="0">
                  <p:tgtEl>
                    <p:sldTgt/>
                  </p:tgtEl>
                </p:cond>
              </p:nextCondLst>
            </p:seq>
            <p:video>
              <p:cMediaNode vol="80000">
                <p:cTn id="7" fill="hold" display="0">
                  <p:stCondLst>
                    <p:cond delay="indefinite"/>
                  </p:stCondLst>
                </p:cTn>
                <p:tgtEl>
                  <p:spTgt spid="16"/>
                </p:tgtEl>
              </p:cMediaNode>
            </p:video>
            <p:seq concurrent="1" nextAc="seek">
              <p:cTn id="8" restart="whenNotActive" fill="hold" evtFilter="cancelBubble" nodeType="interactiveSeq">
                <p:stCondLst>
                  <p:cond evt="onClick" delay="0">
                    <p:tgtEl>
                      <p:spTgt spid="16"/>
                    </p:tgtEl>
                  </p:cond>
                </p:stCondLst>
                <p:endSync evt="end" delay="0">
                  <p:rtn val="all"/>
                </p:endSync>
                <p:childTnLst>
                  <p:par>
                    <p:cTn id="9" fill="hold">
                      <p:stCondLst>
                        <p:cond delay="0"/>
                      </p:stCondLst>
                      <p:childTnLst>
                        <p:par>
                          <p:cTn id="10" fill="hold">
                            <p:stCondLst>
                              <p:cond delay="0"/>
                            </p:stCondLst>
                            <p:childTnLst>
                              <p:par>
                                <p:cTn id="11" presetID="2" presetClass="mediacall" presetSubtype="0" fill="hold" nodeType="clickEffect">
                                  <p:stCondLst>
                                    <p:cond delay="0"/>
                                  </p:stCondLst>
                                  <p:childTnLst>
                                    <p:cmd type="call" cmd="togglePause">
                                      <p:cBhvr>
                                        <p:cTn id="12" dur="1" fill="hold"/>
                                        <p:tgtEl>
                                          <p:spTgt spid="16"/>
                                        </p:tgtEl>
                                      </p:cBhvr>
                                    </p:cmd>
                                  </p:childTnLst>
                                </p:cTn>
                              </p:par>
                            </p:childTnLst>
                          </p:cTn>
                        </p:par>
                      </p:childTnLst>
                    </p:cTn>
                  </p:par>
                </p:childTnLst>
              </p:cTn>
              <p:nextCondLst>
                <p:cond evt="onClick" delay="0">
                  <p:tgtEl>
                    <p:spTgt spid="16"/>
                  </p:tgtEl>
                </p:cond>
              </p:nextCondLst>
            </p:seq>
          </p:childTnLst>
        </p:cTn>
      </p:par>
    </p:tnLst>
  </p:timing>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3B3D35E8-DC42-6064-7419-AA1A05ECF4D8}"/>
              </a:ext>
            </a:extLst>
          </p:cNvPr>
          <p:cNvPicPr>
            <a:picLocks noChangeAspect="1"/>
          </p:cNvPicPr>
          <p:nvPr/>
        </p:nvPicPr>
        <p:blipFill>
          <a:blip r:embed="rId4"/>
          <a:stretch>
            <a:fillRect/>
          </a:stretch>
        </p:blipFill>
        <p:spPr>
          <a:xfrm>
            <a:off x="392979" y="135839"/>
            <a:ext cx="5087060" cy="5172797"/>
          </a:xfrm>
          <a:prstGeom prst="rect">
            <a:avLst/>
          </a:prstGeom>
        </p:spPr>
      </p:pic>
      <p:sp>
        <p:nvSpPr>
          <p:cNvPr id="6" name="TextBox 5">
            <a:extLst>
              <a:ext uri="{FF2B5EF4-FFF2-40B4-BE49-F238E27FC236}">
                <a16:creationId xmlns:a16="http://schemas.microsoft.com/office/drawing/2014/main" id="{C74B5789-B817-4895-FAF1-E1CDA9A0DCA8}"/>
              </a:ext>
            </a:extLst>
          </p:cNvPr>
          <p:cNvSpPr txBox="1"/>
          <p:nvPr/>
        </p:nvSpPr>
        <p:spPr>
          <a:xfrm>
            <a:off x="206922" y="5631665"/>
            <a:ext cx="5666942" cy="1200329"/>
          </a:xfrm>
          <a:prstGeom prst="rect">
            <a:avLst/>
          </a:prstGeom>
          <a:noFill/>
        </p:spPr>
        <p:txBody>
          <a:bodyPr wrap="square" numCol="3">
            <a:spAutoFit/>
          </a:bodyPr>
          <a:lstStyle/>
          <a:p>
            <a:r>
              <a:rPr lang="en-US" sz="2400" dirty="0"/>
              <a:t>Kor: </a:t>
            </a:r>
            <a:r>
              <a:rPr lang="en-US" sz="2400" b="1" dirty="0"/>
              <a:t>ji</a:t>
            </a:r>
          </a:p>
          <a:p>
            <a:r>
              <a:rPr lang="en-US" sz="2400" dirty="0"/>
              <a:t>Jap: </a:t>
            </a:r>
            <a:r>
              <a:rPr lang="en-US" sz="2400" b="1" dirty="0"/>
              <a:t>chi</a:t>
            </a:r>
          </a:p>
          <a:p>
            <a:endParaRPr lang="en-US" sz="2400" dirty="0"/>
          </a:p>
          <a:p>
            <a:r>
              <a:rPr lang="en-US" sz="2400" dirty="0"/>
              <a:t>Viet: </a:t>
            </a:r>
            <a:r>
              <a:rPr lang="en-US" sz="2400" b="1" dirty="0">
                <a:latin typeface="Aptos" panose="020B0004020202020204" pitchFamily="34" charset="0"/>
              </a:rPr>
              <a:t>tri</a:t>
            </a:r>
            <a:r>
              <a:rPr lang="vi-VN" sz="2400" b="1" dirty="0">
                <a:latin typeface="Aptos" panose="020B0004020202020204" pitchFamily="34" charset="0"/>
              </a:rPr>
              <a:t>  </a:t>
            </a:r>
            <a:endParaRPr lang="en-US" sz="2400" b="1" dirty="0">
              <a:latin typeface="Aptos" panose="020B0004020202020204" pitchFamily="34" charset="0"/>
            </a:endParaRPr>
          </a:p>
          <a:p>
            <a:r>
              <a:rPr lang="en-US" sz="2400" dirty="0"/>
              <a:t>Man: </a:t>
            </a:r>
            <a:r>
              <a:rPr lang="en-US" sz="2400" b="1" dirty="0">
                <a:ea typeface="DengXian" panose="02010600030101010101" pitchFamily="2" charset="-122"/>
              </a:rPr>
              <a:t>zhī </a:t>
            </a:r>
            <a:endParaRPr lang="en-US" sz="2400" dirty="0"/>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24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      </a:t>
            </a:r>
            <a:endParaRPr kumimoji="0" lang="en-US" altLang="zh-TW" sz="24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24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      知</a:t>
            </a:r>
            <a:br>
              <a:rPr kumimoji="0" lang="en-US" altLang="zh-TW" sz="24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br>
            <a:r>
              <a:rPr kumimoji="0" lang="en-US" altLang="zh-TW" sz="24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    </a:t>
            </a:r>
            <a:r>
              <a:rPr kumimoji="0" lang="en-US" altLang="zh-TW" sz="2400" b="1" i="0" u="none" strike="noStrike" kern="1200" cap="none" spc="0" normalizeH="0" baseline="0" noProof="0" dirty="0">
                <a:ln>
                  <a:noFill/>
                </a:ln>
                <a:solidFill>
                  <a:prstClr val="black"/>
                </a:solidFill>
                <a:effectLst/>
                <a:uLnTx/>
                <a:uFillTx/>
                <a:ea typeface="DengXian" panose="02010600030101010101" pitchFamily="2" charset="-122"/>
                <a:cs typeface="+mn-cs"/>
              </a:rPr>
              <a:t>know</a:t>
            </a:r>
          </a:p>
          <a:p>
            <a:pPr marL="0" marR="0" lvl="0" indent="0" algn="l" defTabSz="914400" rtl="0" eaLnBrk="1" fontAlgn="auto" latinLnBrk="0" hangingPunct="1">
              <a:lnSpc>
                <a:spcPct val="100000"/>
              </a:lnSpc>
              <a:spcBef>
                <a:spcPts val="0"/>
              </a:spcBef>
              <a:spcAft>
                <a:spcPts val="0"/>
              </a:spcAft>
              <a:buClrTx/>
              <a:buSzTx/>
              <a:buFontTx/>
              <a:buNone/>
              <a:tabLst/>
              <a:defRPr/>
            </a:pPr>
            <a:r>
              <a:rPr lang="en-US" altLang="zh-TW" sz="1200" b="1" dirty="0">
                <a:solidFill>
                  <a:prstClr val="black"/>
                </a:solidFill>
                <a:latin typeface="DengXian" panose="02010600030101010101" pitchFamily="2" charset="-122"/>
                <a:ea typeface="DengXian" panose="02010600030101010101" pitchFamily="2" charset="-122"/>
              </a:rPr>
              <a:t> </a:t>
            </a:r>
            <a:endParaRPr kumimoji="0" lang="en-US" altLang="zh-TW" sz="12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endParaRPr>
          </a:p>
        </p:txBody>
      </p:sp>
      <p:sp>
        <p:nvSpPr>
          <p:cNvPr id="7" name="TextBox 6">
            <a:extLst>
              <a:ext uri="{FF2B5EF4-FFF2-40B4-BE49-F238E27FC236}">
                <a16:creationId xmlns:a16="http://schemas.microsoft.com/office/drawing/2014/main" id="{56491A57-2863-F47C-5AE7-98AA43DC6BB0}"/>
              </a:ext>
            </a:extLst>
          </p:cNvPr>
          <p:cNvSpPr txBox="1"/>
          <p:nvPr/>
        </p:nvSpPr>
        <p:spPr>
          <a:xfrm>
            <a:off x="6560956" y="135839"/>
            <a:ext cx="4947952" cy="369332"/>
          </a:xfrm>
          <a:prstGeom prst="rect">
            <a:avLst/>
          </a:prstGeom>
          <a:noFill/>
        </p:spPr>
        <p:txBody>
          <a:bodyPr wrap="square" rtlCol="0">
            <a:spAutoFit/>
          </a:bodyPr>
          <a:lstStyle/>
          <a:p>
            <a:r>
              <a:rPr lang="zh-TW" altLang="en-US" b="1" dirty="0">
                <a:latin typeface="DengXian" panose="02010600030101010101" pitchFamily="2" charset="-122"/>
                <a:ea typeface="DengXian" panose="02010600030101010101" pitchFamily="2" charset="-122"/>
              </a:rPr>
              <a:t>	 三 藐 三 菩 提 故 </a:t>
            </a:r>
            <a:r>
              <a:rPr lang="zh-TW" altLang="en-US" b="1" dirty="0">
                <a:highlight>
                  <a:srgbClr val="00FFFF"/>
                </a:highlight>
                <a:latin typeface="DengXian" panose="02010600030101010101" pitchFamily="2" charset="-122"/>
                <a:ea typeface="DengXian" panose="02010600030101010101" pitchFamily="2" charset="-122"/>
              </a:rPr>
              <a:t>知</a:t>
            </a:r>
            <a:r>
              <a:rPr lang="zh-TW" altLang="en-US" b="1" dirty="0">
                <a:latin typeface="DengXian" panose="02010600030101010101" pitchFamily="2" charset="-122"/>
                <a:ea typeface="DengXian" panose="02010600030101010101" pitchFamily="2" charset="-122"/>
              </a:rPr>
              <a:t> 般 若         </a:t>
            </a:r>
            <a:r>
              <a:rPr lang="en-US" altLang="zh-TW" b="1" dirty="0">
                <a:solidFill>
                  <a:srgbClr val="FF0000"/>
                </a:solidFill>
                <a:latin typeface="DengXian" panose="02010600030101010101" pitchFamily="2" charset="-122"/>
                <a:ea typeface="DengXian" panose="02010600030101010101" pitchFamily="2" charset="-122"/>
              </a:rPr>
              <a:t>23</a:t>
            </a:r>
            <a:endParaRPr lang="en-US" b="1" dirty="0">
              <a:solidFill>
                <a:srgbClr val="FF0000"/>
              </a:solidFill>
              <a:ea typeface="DengXian" panose="02010600030101010101" pitchFamily="2" charset="-122"/>
            </a:endParaRPr>
          </a:p>
        </p:txBody>
      </p:sp>
      <p:sp>
        <p:nvSpPr>
          <p:cNvPr id="8" name="Rectangle 7">
            <a:extLst>
              <a:ext uri="{FF2B5EF4-FFF2-40B4-BE49-F238E27FC236}">
                <a16:creationId xmlns:a16="http://schemas.microsoft.com/office/drawing/2014/main" id="{99E8E0C3-2207-2E8B-CF1C-B4C3878742E3}"/>
              </a:ext>
            </a:extLst>
          </p:cNvPr>
          <p:cNvSpPr/>
          <p:nvPr/>
        </p:nvSpPr>
        <p:spPr>
          <a:xfrm>
            <a:off x="7407348" y="135839"/>
            <a:ext cx="4054549" cy="369332"/>
          </a:xfrm>
          <a:prstGeom prst="rect">
            <a:avLst/>
          </a:prstGeom>
          <a:no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a:extLst>
              <a:ext uri="{FF2B5EF4-FFF2-40B4-BE49-F238E27FC236}">
                <a16:creationId xmlns:a16="http://schemas.microsoft.com/office/drawing/2014/main" id="{231D6FA4-F7FE-D30A-324D-D6F8664ED9C1}"/>
              </a:ext>
            </a:extLst>
          </p:cNvPr>
          <p:cNvSpPr/>
          <p:nvPr/>
        </p:nvSpPr>
        <p:spPr>
          <a:xfrm>
            <a:off x="103038" y="5631665"/>
            <a:ext cx="5666942" cy="853441"/>
          </a:xfrm>
          <a:prstGeom prst="rect">
            <a:avLst/>
          </a:prstGeom>
          <a:noFill/>
          <a:ln w="5715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Oval 9">
            <a:extLst>
              <a:ext uri="{FF2B5EF4-FFF2-40B4-BE49-F238E27FC236}">
                <a16:creationId xmlns:a16="http://schemas.microsoft.com/office/drawing/2014/main" id="{EE2F4CDB-92FD-7430-D58B-AC25F67DEA20}"/>
              </a:ext>
            </a:extLst>
          </p:cNvPr>
          <p:cNvSpPr/>
          <p:nvPr/>
        </p:nvSpPr>
        <p:spPr>
          <a:xfrm>
            <a:off x="5789331" y="560824"/>
            <a:ext cx="771625" cy="771625"/>
          </a:xfrm>
          <a:prstGeom prst="ellipse">
            <a:avLst/>
          </a:prstGeom>
          <a:solidFill>
            <a:srgbClr val="FFFF00"/>
          </a:solidFill>
          <a:ln w="38100">
            <a:solidFill>
              <a:srgbClr val="7030A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extBox 10">
            <a:extLst>
              <a:ext uri="{FF2B5EF4-FFF2-40B4-BE49-F238E27FC236}">
                <a16:creationId xmlns:a16="http://schemas.microsoft.com/office/drawing/2014/main" id="{7DD0CF68-A6BC-ECB3-41BC-C374895F8B19}"/>
              </a:ext>
            </a:extLst>
          </p:cNvPr>
          <p:cNvSpPr txBox="1"/>
          <p:nvPr/>
        </p:nvSpPr>
        <p:spPr>
          <a:xfrm>
            <a:off x="5789332" y="685027"/>
            <a:ext cx="771625" cy="523220"/>
          </a:xfrm>
          <a:prstGeom prst="rect">
            <a:avLst/>
          </a:prstGeom>
          <a:noFill/>
        </p:spPr>
        <p:txBody>
          <a:bodyPr wrap="square" rtlCol="0">
            <a:spAutoFit/>
          </a:bodyPr>
          <a:lstStyle/>
          <a:p>
            <a:r>
              <a:rPr lang="en-US" sz="800" b="1" dirty="0"/>
              <a:t> </a:t>
            </a:r>
            <a:r>
              <a:rPr lang="en-US" sz="2800" b="1" dirty="0"/>
              <a:t>102</a:t>
            </a:r>
          </a:p>
        </p:txBody>
      </p:sp>
      <p:sp>
        <p:nvSpPr>
          <p:cNvPr id="12" name="TextBox 11">
            <a:extLst>
              <a:ext uri="{FF2B5EF4-FFF2-40B4-BE49-F238E27FC236}">
                <a16:creationId xmlns:a16="http://schemas.microsoft.com/office/drawing/2014/main" id="{F5A96CCF-184F-CC92-5866-00B92BC3BA2F}"/>
              </a:ext>
            </a:extLst>
          </p:cNvPr>
          <p:cNvSpPr txBox="1"/>
          <p:nvPr/>
        </p:nvSpPr>
        <p:spPr>
          <a:xfrm>
            <a:off x="5980899" y="5573826"/>
            <a:ext cx="6211101" cy="1384995"/>
          </a:xfrm>
          <a:prstGeom prst="rect">
            <a:avLst/>
          </a:prstGeom>
          <a:noFill/>
        </p:spPr>
        <p:txBody>
          <a:bodyPr wrap="square" numCol="3">
            <a:spAutoFit/>
          </a:bodyPr>
          <a:lstStyle/>
          <a:p>
            <a:r>
              <a:rPr lang="en-US" altLang="ja-JP" sz="1400" dirty="0">
                <a:ea typeface="DengXian" panose="02010600030101010101" pitchFamily="2" charset="-122"/>
              </a:rPr>
              <a:t>• </a:t>
            </a:r>
            <a:r>
              <a:rPr lang="en-US" altLang="zh-TW" sz="1400" dirty="0"/>
              <a:t>Hanja: </a:t>
            </a:r>
            <a:r>
              <a:rPr lang="zh-TW" altLang="en-US" sz="1400" b="1" dirty="0">
                <a:ea typeface="DengXian" panose="02010600030101010101" pitchFamily="2" charset="-122"/>
              </a:rPr>
              <a:t> </a:t>
            </a:r>
            <a:r>
              <a:rPr lang="zh-TW" altLang="en-US" sz="1400" dirty="0">
                <a:ea typeface="DengXian" panose="02010600030101010101" pitchFamily="2" charset="-122"/>
              </a:rPr>
              <a:t>知       </a:t>
            </a:r>
            <a:endParaRPr lang="en-US" altLang="zh-TW" sz="1400" dirty="0">
              <a:ea typeface="DengXian" panose="02010600030101010101" pitchFamily="2" charset="-122"/>
            </a:endParaRPr>
          </a:p>
          <a:p>
            <a:r>
              <a:rPr lang="en-US" altLang="zh-TW" sz="1400" dirty="0">
                <a:ea typeface="DengXian" panose="02010600030101010101" pitchFamily="2" charset="-122"/>
              </a:rPr>
              <a:t>• Korean: ji (</a:t>
            </a:r>
            <a:r>
              <a:rPr lang="ko-KR" altLang="en-US" sz="1400" dirty="0">
                <a:ea typeface="DengXian" panose="02010600030101010101" pitchFamily="2" charset="-122"/>
              </a:rPr>
              <a:t>지</a:t>
            </a:r>
            <a:r>
              <a:rPr lang="en-US" altLang="ko-KR" sz="1400" dirty="0">
                <a:ea typeface="DengXian" panose="02010600030101010101" pitchFamily="2" charset="-122"/>
              </a:rPr>
              <a:t>)       </a:t>
            </a:r>
          </a:p>
          <a:p>
            <a:r>
              <a:rPr lang="en-US" altLang="ko-KR" sz="1400" dirty="0">
                <a:ea typeface="DengXian" panose="02010600030101010101" pitchFamily="2" charset="-122"/>
              </a:rPr>
              <a:t>• </a:t>
            </a:r>
            <a:r>
              <a:rPr lang="en-US" altLang="zh-TW" sz="1400" dirty="0">
                <a:ea typeface="DengXian" panose="02010600030101010101" pitchFamily="2" charset="-122"/>
              </a:rPr>
              <a:t>strokes: 8      </a:t>
            </a:r>
          </a:p>
          <a:p>
            <a:r>
              <a:rPr lang="en-US" altLang="zh-TW" sz="1400" dirty="0">
                <a:ea typeface="DengXian" panose="02010600030101010101" pitchFamily="2" charset="-122"/>
              </a:rPr>
              <a:t>• radical: 111+3 (</a:t>
            </a:r>
            <a:r>
              <a:rPr lang="zh-TW" altLang="en-US" sz="1400" dirty="0">
                <a:ea typeface="DengXian" panose="02010600030101010101" pitchFamily="2" charset="-122"/>
              </a:rPr>
              <a:t>矢</a:t>
            </a:r>
            <a:r>
              <a:rPr lang="en-US" altLang="zh-TW" sz="1400" dirty="0">
                <a:ea typeface="DengXian" panose="02010600030101010101" pitchFamily="2" charset="-122"/>
              </a:rPr>
              <a:t>)</a:t>
            </a:r>
          </a:p>
          <a:p>
            <a:r>
              <a:rPr lang="en-US" altLang="zh-TW" sz="1400" dirty="0">
                <a:ea typeface="DengXian" panose="02010600030101010101" pitchFamily="2" charset="-122"/>
              </a:rPr>
              <a:t>• Japanese: chi, </a:t>
            </a:r>
            <a:r>
              <a:rPr lang="ja-JP" altLang="en-US" sz="1400" dirty="0">
                <a:ea typeface="DengXian" panose="02010600030101010101" pitchFamily="2" charset="-122"/>
              </a:rPr>
              <a:t>ち </a:t>
            </a:r>
            <a:endParaRPr lang="en-US" altLang="ja-JP" sz="1400" dirty="0">
              <a:ea typeface="DengXian" panose="02010600030101010101" pitchFamily="2" charset="-122"/>
            </a:endParaRPr>
          </a:p>
          <a:p>
            <a:endParaRPr lang="en-US" altLang="ja-JP" sz="1400" dirty="0">
              <a:ea typeface="DengXian" panose="02010600030101010101" pitchFamily="2" charset="-122"/>
            </a:endParaRPr>
          </a:p>
          <a:p>
            <a:r>
              <a:rPr lang="en-US" altLang="ja-JP" sz="1400" dirty="0">
                <a:ea typeface="DengXian" panose="02010600030101010101" pitchFamily="2" charset="-122"/>
              </a:rPr>
              <a:t>(</a:t>
            </a:r>
            <a:r>
              <a:rPr lang="en-US" altLang="zh-TW" sz="1400" dirty="0" err="1">
                <a:ea typeface="DengXian" panose="02010600030101010101" pitchFamily="2" charset="-122"/>
              </a:rPr>
              <a:t>kun</a:t>
            </a:r>
            <a:r>
              <a:rPr lang="en-US" altLang="zh-TW" sz="1400" dirty="0">
                <a:ea typeface="DengXian" panose="02010600030101010101" pitchFamily="2" charset="-122"/>
              </a:rPr>
              <a:t>: </a:t>
            </a:r>
            <a:r>
              <a:rPr lang="en-US" altLang="zh-TW" sz="1400" dirty="0" err="1">
                <a:ea typeface="DengXian" panose="02010600030101010101" pitchFamily="2" charset="-122"/>
              </a:rPr>
              <a:t>shiru</a:t>
            </a:r>
            <a:r>
              <a:rPr lang="en-US" altLang="zh-TW" sz="1400" dirty="0">
                <a:ea typeface="DengXian" panose="02010600030101010101" pitchFamily="2" charset="-122"/>
              </a:rPr>
              <a:t>, </a:t>
            </a:r>
            <a:r>
              <a:rPr lang="ja-JP" altLang="en-US" sz="1400" dirty="0">
                <a:ea typeface="DengXian" panose="02010600030101010101" pitchFamily="2" charset="-122"/>
              </a:rPr>
              <a:t>しる</a:t>
            </a:r>
            <a:r>
              <a:rPr lang="en-US" altLang="ja-JP" sz="1400" dirty="0">
                <a:ea typeface="DengXian" panose="02010600030101010101" pitchFamily="2" charset="-122"/>
              </a:rPr>
              <a:t>)     </a:t>
            </a:r>
          </a:p>
          <a:p>
            <a:r>
              <a:rPr lang="en-US" altLang="ja-JP" sz="1400" dirty="0">
                <a:ea typeface="DengXian" panose="02010600030101010101" pitchFamily="2" charset="-122"/>
              </a:rPr>
              <a:t>• </a:t>
            </a:r>
            <a:r>
              <a:rPr lang="en-US" altLang="zh-TW" sz="1400" dirty="0">
                <a:ea typeface="DengXian" panose="02010600030101010101" pitchFamily="2" charset="-122"/>
              </a:rPr>
              <a:t>JLPT: N4</a:t>
            </a:r>
          </a:p>
          <a:p>
            <a:r>
              <a:rPr lang="en-US" altLang="zh-TW" sz="1400" dirty="0">
                <a:ea typeface="DengXian" panose="02010600030101010101" pitchFamily="2" charset="-122"/>
              </a:rPr>
              <a:t>• meaning: know</a:t>
            </a:r>
          </a:p>
          <a:p>
            <a:r>
              <a:rPr lang="en-US" altLang="zh-TW" sz="1400" dirty="0">
                <a:ea typeface="DengXian" panose="02010600030101010101" pitchFamily="2" charset="-122"/>
              </a:rPr>
              <a:t>• pinyin: zhī</a:t>
            </a:r>
          </a:p>
          <a:p>
            <a:r>
              <a:rPr lang="en-US" altLang="zh-TW" sz="1400" dirty="0">
                <a:ea typeface="DengXian" panose="02010600030101010101" pitchFamily="2" charset="-122"/>
              </a:rPr>
              <a:t>• 10 locations: Thousand, </a:t>
            </a:r>
          </a:p>
          <a:p>
            <a:endParaRPr lang="en-US" altLang="zh-TW" sz="1400" dirty="0">
              <a:ea typeface="DengXian" panose="02010600030101010101" pitchFamily="2" charset="-122"/>
            </a:endParaRPr>
          </a:p>
          <a:p>
            <a:r>
              <a:rPr lang="en-US" altLang="zh-TW" sz="1400" dirty="0" err="1">
                <a:ea typeface="DengXian" panose="02010600030101010101" pitchFamily="2" charset="-122"/>
              </a:rPr>
              <a:t>Yebul</a:t>
            </a:r>
            <a:r>
              <a:rPr lang="en-US" altLang="zh-TW" sz="1400" dirty="0">
                <a:ea typeface="DengXian" panose="02010600030101010101" pitchFamily="2" charset="-122"/>
              </a:rPr>
              <a:t>, </a:t>
            </a:r>
            <a:r>
              <a:rPr lang="en-US" altLang="zh-TW" sz="1400" dirty="0" err="1">
                <a:ea typeface="DengXian" panose="02010600030101010101" pitchFamily="2" charset="-122"/>
              </a:rPr>
              <a:t>TenOx</a:t>
            </a:r>
            <a:r>
              <a:rPr lang="en-US" altLang="zh-TW" sz="1400" dirty="0">
                <a:ea typeface="DengXian" panose="02010600030101010101" pitchFamily="2" charset="-122"/>
              </a:rPr>
              <a:t>, </a:t>
            </a:r>
            <a:r>
              <a:rPr lang="en-US" altLang="zh-TW" sz="1400" dirty="0" err="1">
                <a:ea typeface="DengXian" panose="02010600030101010101" pitchFamily="2" charset="-122"/>
              </a:rPr>
              <a:t>Kwanseum</a:t>
            </a:r>
            <a:r>
              <a:rPr lang="en-US" altLang="zh-TW" sz="1400" dirty="0">
                <a:ea typeface="DengXian" panose="02010600030101010101" pitchFamily="2" charset="-122"/>
              </a:rPr>
              <a:t>, </a:t>
            </a:r>
            <a:r>
              <a:rPr lang="en-US" altLang="zh-TW" sz="1400" dirty="0" err="1">
                <a:ea typeface="DengXian" panose="02010600030101010101" pitchFamily="2" charset="-122"/>
              </a:rPr>
              <a:t>Jijang</a:t>
            </a:r>
            <a:r>
              <a:rPr lang="en-US" altLang="zh-TW" sz="1400" dirty="0">
                <a:ea typeface="DengXian" panose="02010600030101010101" pitchFamily="2" charset="-122"/>
              </a:rPr>
              <a:t>, </a:t>
            </a:r>
            <a:r>
              <a:rPr lang="en-US" altLang="zh-TW" sz="1400" dirty="0" err="1">
                <a:ea typeface="DengXian" panose="02010600030101010101" pitchFamily="2" charset="-122"/>
              </a:rPr>
              <a:t>Uisang</a:t>
            </a:r>
            <a:r>
              <a:rPr lang="en-US" altLang="zh-TW" sz="1400" dirty="0">
                <a:ea typeface="DengXian" panose="02010600030101010101" pitchFamily="2" charset="-122"/>
              </a:rPr>
              <a:t>, Maitreya, </a:t>
            </a:r>
            <a:r>
              <a:rPr lang="en-US" altLang="zh-TW" sz="1400" dirty="0" err="1">
                <a:ea typeface="DengXian" panose="02010600030101010101" pitchFamily="2" charset="-122"/>
              </a:rPr>
              <a:t>XuanZang</a:t>
            </a:r>
            <a:r>
              <a:rPr lang="en-US" altLang="zh-TW" sz="1400" dirty="0">
                <a:ea typeface="DengXian" panose="02010600030101010101" pitchFamily="2" charset="-122"/>
              </a:rPr>
              <a:t>, Morning, (bell)</a:t>
            </a:r>
          </a:p>
          <a:p>
            <a:r>
              <a:rPr lang="en-US" altLang="zh-TW" sz="1400" dirty="0">
                <a:ea typeface="DengXian" panose="02010600030101010101" pitchFamily="2" charset="-122"/>
              </a:rPr>
              <a:t>• comp: </a:t>
            </a:r>
            <a:r>
              <a:rPr lang="zh-TW" altLang="en-US" sz="1400" dirty="0">
                <a:ea typeface="DengXian" panose="02010600030101010101" pitchFamily="2" charset="-122"/>
              </a:rPr>
              <a:t>矢 </a:t>
            </a:r>
            <a:r>
              <a:rPr lang="en-US" altLang="zh-TW" sz="1400" dirty="0">
                <a:ea typeface="DengXian" panose="02010600030101010101" pitchFamily="2" charset="-122"/>
              </a:rPr>
              <a:t>+ </a:t>
            </a:r>
            <a:r>
              <a:rPr lang="zh-TW" altLang="en-US" sz="1400" dirty="0">
                <a:ea typeface="DengXian" panose="02010600030101010101" pitchFamily="2" charset="-122"/>
              </a:rPr>
              <a:t>口</a:t>
            </a:r>
            <a:endParaRPr lang="en-US" altLang="zh-TW" sz="1400" dirty="0">
              <a:ea typeface="DengXian" panose="02010600030101010101" pitchFamily="2" charset="-122"/>
            </a:endParaRPr>
          </a:p>
          <a:p>
            <a:r>
              <a:rPr lang="en-US" altLang="zh-TW" sz="1400" dirty="0">
                <a:ea typeface="DengXian" panose="02010600030101010101" pitchFamily="2" charset="-122"/>
              </a:rPr>
              <a:t>• sub: </a:t>
            </a:r>
            <a:r>
              <a:rPr lang="zh-CN" altLang="en-US" sz="1400" dirty="0">
                <a:ea typeface="DengXian" panose="02010600030101010101" pitchFamily="2" charset="-122"/>
              </a:rPr>
              <a:t>丿天</a:t>
            </a:r>
            <a:endParaRPr lang="en-US" altLang="zh-TW" sz="1400" dirty="0">
              <a:ea typeface="DengXian" panose="02010600030101010101" pitchFamily="2" charset="-122"/>
            </a:endParaRPr>
          </a:p>
          <a:p>
            <a:endParaRPr lang="en-US" sz="1400" dirty="0">
              <a:ea typeface="DengXian" panose="02010600030101010101" pitchFamily="2" charset="-122"/>
            </a:endParaRPr>
          </a:p>
        </p:txBody>
      </p:sp>
      <p:sp>
        <p:nvSpPr>
          <p:cNvPr id="13" name="Rectangle 12">
            <a:extLst>
              <a:ext uri="{FF2B5EF4-FFF2-40B4-BE49-F238E27FC236}">
                <a16:creationId xmlns:a16="http://schemas.microsoft.com/office/drawing/2014/main" id="{2AD787BC-FAD0-063F-A962-E3B403CBB508}"/>
              </a:ext>
            </a:extLst>
          </p:cNvPr>
          <p:cNvSpPr/>
          <p:nvPr/>
        </p:nvSpPr>
        <p:spPr>
          <a:xfrm>
            <a:off x="5980901" y="5573826"/>
            <a:ext cx="6108062" cy="1220513"/>
          </a:xfrm>
          <a:prstGeom prst="rect">
            <a:avLst/>
          </a:prstGeom>
          <a:no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4" name="2024_11_16_152813">
            <a:hlinkClick r:id="" action="ppaction://media"/>
            <a:extLst>
              <a:ext uri="{FF2B5EF4-FFF2-40B4-BE49-F238E27FC236}">
                <a16:creationId xmlns:a16="http://schemas.microsoft.com/office/drawing/2014/main" id="{7ECF7FBC-EC15-DF96-CD2F-500E0DDF08EB}"/>
              </a:ext>
            </a:extLst>
          </p:cNvPr>
          <p:cNvPicPr>
            <a:picLocks noChangeAspect="1"/>
          </p:cNvPicPr>
          <p:nvPr>
            <a:videoFile r:link="rId2"/>
            <p:extLst>
              <p:ext uri="{DAA4B4D4-6D71-4841-9C94-3DE7FCFB9230}">
                <p14:media xmlns:p14="http://schemas.microsoft.com/office/powerpoint/2010/main" r:embed="rId1"/>
              </p:ext>
            </p:extLst>
          </p:nvPr>
        </p:nvPicPr>
        <p:blipFill>
          <a:blip r:embed="rId5"/>
          <a:stretch>
            <a:fillRect/>
          </a:stretch>
        </p:blipFill>
        <p:spPr>
          <a:xfrm>
            <a:off x="7005030" y="560824"/>
            <a:ext cx="4859183" cy="4957348"/>
          </a:xfrm>
          <a:prstGeom prst="rect">
            <a:avLst/>
          </a:prstGeom>
        </p:spPr>
      </p:pic>
      <p:cxnSp>
        <p:nvCxnSpPr>
          <p:cNvPr id="16" name="Straight Arrow Connector 15">
            <a:extLst>
              <a:ext uri="{FF2B5EF4-FFF2-40B4-BE49-F238E27FC236}">
                <a16:creationId xmlns:a16="http://schemas.microsoft.com/office/drawing/2014/main" id="{47765F1C-D5D3-FA15-CFA1-2DCB7415432F}"/>
              </a:ext>
            </a:extLst>
          </p:cNvPr>
          <p:cNvCxnSpPr/>
          <p:nvPr/>
        </p:nvCxnSpPr>
        <p:spPr>
          <a:xfrm flipH="1">
            <a:off x="781050" y="505171"/>
            <a:ext cx="485775" cy="1418879"/>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18" name="Straight Arrow Connector 17">
            <a:extLst>
              <a:ext uri="{FF2B5EF4-FFF2-40B4-BE49-F238E27FC236}">
                <a16:creationId xmlns:a16="http://schemas.microsoft.com/office/drawing/2014/main" id="{7D3C4513-F32E-0375-A39B-F97E48D611D5}"/>
              </a:ext>
            </a:extLst>
          </p:cNvPr>
          <p:cNvCxnSpPr/>
          <p:nvPr/>
        </p:nvCxnSpPr>
        <p:spPr>
          <a:xfrm>
            <a:off x="1257300" y="1208247"/>
            <a:ext cx="1390650" cy="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20" name="Straight Arrow Connector 19">
            <a:extLst>
              <a:ext uri="{FF2B5EF4-FFF2-40B4-BE49-F238E27FC236}">
                <a16:creationId xmlns:a16="http://schemas.microsoft.com/office/drawing/2014/main" id="{AA6EA560-86A2-7813-2958-96E1265A3BAD}"/>
              </a:ext>
            </a:extLst>
          </p:cNvPr>
          <p:cNvCxnSpPr/>
          <p:nvPr/>
        </p:nvCxnSpPr>
        <p:spPr>
          <a:xfrm>
            <a:off x="685800" y="2762250"/>
            <a:ext cx="2095500" cy="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22" name="Straight Connector 21">
            <a:extLst>
              <a:ext uri="{FF2B5EF4-FFF2-40B4-BE49-F238E27FC236}">
                <a16:creationId xmlns:a16="http://schemas.microsoft.com/office/drawing/2014/main" id="{9C17A0C7-0075-E4C2-FB87-ED55E38D21C9}"/>
              </a:ext>
            </a:extLst>
          </p:cNvPr>
          <p:cNvCxnSpPr>
            <a:cxnSpLocks/>
          </p:cNvCxnSpPr>
          <p:nvPr/>
        </p:nvCxnSpPr>
        <p:spPr>
          <a:xfrm flipH="1">
            <a:off x="1790699" y="1419225"/>
            <a:ext cx="1" cy="1666055"/>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24" name="Straight Connector 23">
            <a:extLst>
              <a:ext uri="{FF2B5EF4-FFF2-40B4-BE49-F238E27FC236}">
                <a16:creationId xmlns:a16="http://schemas.microsoft.com/office/drawing/2014/main" id="{A2C2EFC1-7BED-330D-81E3-24FB500A327B}"/>
              </a:ext>
            </a:extLst>
          </p:cNvPr>
          <p:cNvCxnSpPr>
            <a:cxnSpLocks/>
          </p:cNvCxnSpPr>
          <p:nvPr/>
        </p:nvCxnSpPr>
        <p:spPr>
          <a:xfrm flipH="1">
            <a:off x="1266825" y="3085280"/>
            <a:ext cx="523874" cy="1315270"/>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26" name="Straight Arrow Connector 25">
            <a:extLst>
              <a:ext uri="{FF2B5EF4-FFF2-40B4-BE49-F238E27FC236}">
                <a16:creationId xmlns:a16="http://schemas.microsoft.com/office/drawing/2014/main" id="{5CA0BCA9-6C5D-8192-3D5B-23338C193AF2}"/>
              </a:ext>
            </a:extLst>
          </p:cNvPr>
          <p:cNvCxnSpPr>
            <a:cxnSpLocks/>
          </p:cNvCxnSpPr>
          <p:nvPr/>
        </p:nvCxnSpPr>
        <p:spPr>
          <a:xfrm flipH="1">
            <a:off x="685800" y="4400550"/>
            <a:ext cx="581025" cy="60400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28" name="Straight Arrow Connector 27">
            <a:extLst>
              <a:ext uri="{FF2B5EF4-FFF2-40B4-BE49-F238E27FC236}">
                <a16:creationId xmlns:a16="http://schemas.microsoft.com/office/drawing/2014/main" id="{300DCEDF-E517-D569-793A-6C9A3AA1B3EB}"/>
              </a:ext>
            </a:extLst>
          </p:cNvPr>
          <p:cNvCxnSpPr/>
          <p:nvPr/>
        </p:nvCxnSpPr>
        <p:spPr>
          <a:xfrm>
            <a:off x="1875434" y="3342342"/>
            <a:ext cx="864321" cy="1133475"/>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31" name="Straight Arrow Connector 30">
            <a:extLst>
              <a:ext uri="{FF2B5EF4-FFF2-40B4-BE49-F238E27FC236}">
                <a16:creationId xmlns:a16="http://schemas.microsoft.com/office/drawing/2014/main" id="{AAB09AFA-0544-38DC-824D-76ABAF4D8E07}"/>
              </a:ext>
            </a:extLst>
          </p:cNvPr>
          <p:cNvCxnSpPr/>
          <p:nvPr/>
        </p:nvCxnSpPr>
        <p:spPr>
          <a:xfrm>
            <a:off x="3352800" y="962025"/>
            <a:ext cx="0" cy="392430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33" name="Straight Connector 32">
            <a:extLst>
              <a:ext uri="{FF2B5EF4-FFF2-40B4-BE49-F238E27FC236}">
                <a16:creationId xmlns:a16="http://schemas.microsoft.com/office/drawing/2014/main" id="{87250D12-C347-4798-2429-C8069E974F34}"/>
              </a:ext>
            </a:extLst>
          </p:cNvPr>
          <p:cNvCxnSpPr/>
          <p:nvPr/>
        </p:nvCxnSpPr>
        <p:spPr>
          <a:xfrm>
            <a:off x="3552825" y="1028700"/>
            <a:ext cx="1514475" cy="0"/>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35" name="Straight Arrow Connector 34">
            <a:extLst>
              <a:ext uri="{FF2B5EF4-FFF2-40B4-BE49-F238E27FC236}">
                <a16:creationId xmlns:a16="http://schemas.microsoft.com/office/drawing/2014/main" id="{AE38012E-1387-BF15-6903-AB4D2113B531}"/>
              </a:ext>
            </a:extLst>
          </p:cNvPr>
          <p:cNvCxnSpPr/>
          <p:nvPr/>
        </p:nvCxnSpPr>
        <p:spPr>
          <a:xfrm>
            <a:off x="5076825" y="1028700"/>
            <a:ext cx="0" cy="3857625"/>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37" name="Straight Arrow Connector 36">
            <a:extLst>
              <a:ext uri="{FF2B5EF4-FFF2-40B4-BE49-F238E27FC236}">
                <a16:creationId xmlns:a16="http://schemas.microsoft.com/office/drawing/2014/main" id="{0848A9AF-178F-C735-58A8-DB550C1F0D3B}"/>
              </a:ext>
            </a:extLst>
          </p:cNvPr>
          <p:cNvCxnSpPr/>
          <p:nvPr/>
        </p:nvCxnSpPr>
        <p:spPr>
          <a:xfrm>
            <a:off x="3552825" y="4476750"/>
            <a:ext cx="1333500" cy="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sp>
        <p:nvSpPr>
          <p:cNvPr id="38" name="TextBox 37">
            <a:extLst>
              <a:ext uri="{FF2B5EF4-FFF2-40B4-BE49-F238E27FC236}">
                <a16:creationId xmlns:a16="http://schemas.microsoft.com/office/drawing/2014/main" id="{09170B55-B271-519E-2D19-AFFFCF45FBFE}"/>
              </a:ext>
            </a:extLst>
          </p:cNvPr>
          <p:cNvSpPr txBox="1"/>
          <p:nvPr/>
        </p:nvSpPr>
        <p:spPr>
          <a:xfrm>
            <a:off x="781050" y="333375"/>
            <a:ext cx="476250" cy="369332"/>
          </a:xfrm>
          <a:prstGeom prst="rect">
            <a:avLst/>
          </a:prstGeom>
          <a:noFill/>
        </p:spPr>
        <p:txBody>
          <a:bodyPr wrap="square" rtlCol="0">
            <a:spAutoFit/>
          </a:bodyPr>
          <a:lstStyle/>
          <a:p>
            <a:r>
              <a:rPr lang="en-US" b="1" dirty="0"/>
              <a:t>1</a:t>
            </a:r>
          </a:p>
        </p:txBody>
      </p:sp>
      <p:sp>
        <p:nvSpPr>
          <p:cNvPr id="39" name="TextBox 38">
            <a:extLst>
              <a:ext uri="{FF2B5EF4-FFF2-40B4-BE49-F238E27FC236}">
                <a16:creationId xmlns:a16="http://schemas.microsoft.com/office/drawing/2014/main" id="{0B6DA81B-1634-CC87-12C8-ADA4B6F24962}"/>
              </a:ext>
            </a:extLst>
          </p:cNvPr>
          <p:cNvSpPr txBox="1"/>
          <p:nvPr/>
        </p:nvSpPr>
        <p:spPr>
          <a:xfrm>
            <a:off x="1576117" y="702706"/>
            <a:ext cx="451717" cy="369332"/>
          </a:xfrm>
          <a:prstGeom prst="rect">
            <a:avLst/>
          </a:prstGeom>
          <a:noFill/>
        </p:spPr>
        <p:txBody>
          <a:bodyPr wrap="square" rtlCol="0">
            <a:spAutoFit/>
          </a:bodyPr>
          <a:lstStyle/>
          <a:p>
            <a:r>
              <a:rPr lang="en-US" b="1" dirty="0"/>
              <a:t>2</a:t>
            </a:r>
          </a:p>
        </p:txBody>
      </p:sp>
      <p:sp>
        <p:nvSpPr>
          <p:cNvPr id="40" name="TextBox 39">
            <a:extLst>
              <a:ext uri="{FF2B5EF4-FFF2-40B4-BE49-F238E27FC236}">
                <a16:creationId xmlns:a16="http://schemas.microsoft.com/office/drawing/2014/main" id="{44E77893-033D-1902-27F4-172DE6358915}"/>
              </a:ext>
            </a:extLst>
          </p:cNvPr>
          <p:cNvSpPr txBox="1"/>
          <p:nvPr/>
        </p:nvSpPr>
        <p:spPr>
          <a:xfrm>
            <a:off x="942975" y="2249220"/>
            <a:ext cx="444512" cy="369332"/>
          </a:xfrm>
          <a:prstGeom prst="rect">
            <a:avLst/>
          </a:prstGeom>
          <a:noFill/>
        </p:spPr>
        <p:txBody>
          <a:bodyPr wrap="square" rtlCol="0">
            <a:spAutoFit/>
          </a:bodyPr>
          <a:lstStyle/>
          <a:p>
            <a:r>
              <a:rPr lang="en-US" b="1" dirty="0"/>
              <a:t>3</a:t>
            </a:r>
          </a:p>
        </p:txBody>
      </p:sp>
      <p:sp>
        <p:nvSpPr>
          <p:cNvPr id="41" name="TextBox 40">
            <a:extLst>
              <a:ext uri="{FF2B5EF4-FFF2-40B4-BE49-F238E27FC236}">
                <a16:creationId xmlns:a16="http://schemas.microsoft.com/office/drawing/2014/main" id="{9FBB96BD-EEAB-3FC3-16F5-A3A9DFA41DCA}"/>
              </a:ext>
            </a:extLst>
          </p:cNvPr>
          <p:cNvSpPr txBox="1"/>
          <p:nvPr/>
        </p:nvSpPr>
        <p:spPr>
          <a:xfrm>
            <a:off x="1962663" y="1762739"/>
            <a:ext cx="393688" cy="369332"/>
          </a:xfrm>
          <a:prstGeom prst="rect">
            <a:avLst/>
          </a:prstGeom>
          <a:noFill/>
        </p:spPr>
        <p:txBody>
          <a:bodyPr wrap="square" rtlCol="0">
            <a:spAutoFit/>
          </a:bodyPr>
          <a:lstStyle/>
          <a:p>
            <a:r>
              <a:rPr lang="en-US" b="1" dirty="0"/>
              <a:t>4</a:t>
            </a:r>
          </a:p>
        </p:txBody>
      </p:sp>
      <p:sp>
        <p:nvSpPr>
          <p:cNvPr id="46" name="TextBox 45">
            <a:extLst>
              <a:ext uri="{FF2B5EF4-FFF2-40B4-BE49-F238E27FC236}">
                <a16:creationId xmlns:a16="http://schemas.microsoft.com/office/drawing/2014/main" id="{3B28471B-8CCA-4E7F-C602-006C5D5ACD5D}"/>
              </a:ext>
            </a:extLst>
          </p:cNvPr>
          <p:cNvSpPr txBox="1"/>
          <p:nvPr/>
        </p:nvSpPr>
        <p:spPr>
          <a:xfrm>
            <a:off x="2361368" y="3396734"/>
            <a:ext cx="386662" cy="369332"/>
          </a:xfrm>
          <a:prstGeom prst="rect">
            <a:avLst/>
          </a:prstGeom>
          <a:noFill/>
        </p:spPr>
        <p:txBody>
          <a:bodyPr wrap="square" rtlCol="0">
            <a:spAutoFit/>
          </a:bodyPr>
          <a:lstStyle/>
          <a:p>
            <a:r>
              <a:rPr lang="en-US" b="1" dirty="0"/>
              <a:t>5</a:t>
            </a:r>
          </a:p>
        </p:txBody>
      </p:sp>
      <p:sp>
        <p:nvSpPr>
          <p:cNvPr id="47" name="TextBox 46">
            <a:extLst>
              <a:ext uri="{FF2B5EF4-FFF2-40B4-BE49-F238E27FC236}">
                <a16:creationId xmlns:a16="http://schemas.microsoft.com/office/drawing/2014/main" id="{6FC46DB5-062C-9118-7EBF-0CB9D3DB7E51}"/>
              </a:ext>
            </a:extLst>
          </p:cNvPr>
          <p:cNvSpPr txBox="1"/>
          <p:nvPr/>
        </p:nvSpPr>
        <p:spPr>
          <a:xfrm>
            <a:off x="3109913" y="497149"/>
            <a:ext cx="485773" cy="369325"/>
          </a:xfrm>
          <a:prstGeom prst="rect">
            <a:avLst/>
          </a:prstGeom>
          <a:noFill/>
        </p:spPr>
        <p:txBody>
          <a:bodyPr wrap="square" rtlCol="0">
            <a:spAutoFit/>
          </a:bodyPr>
          <a:lstStyle/>
          <a:p>
            <a:r>
              <a:rPr lang="en-US" b="1" dirty="0"/>
              <a:t>6</a:t>
            </a:r>
          </a:p>
        </p:txBody>
      </p:sp>
      <p:cxnSp>
        <p:nvCxnSpPr>
          <p:cNvPr id="49" name="Straight Arrow Connector 48">
            <a:extLst>
              <a:ext uri="{FF2B5EF4-FFF2-40B4-BE49-F238E27FC236}">
                <a16:creationId xmlns:a16="http://schemas.microsoft.com/office/drawing/2014/main" id="{E7EF9A25-17E3-D48B-0705-4927DFCEC3DF}"/>
              </a:ext>
            </a:extLst>
          </p:cNvPr>
          <p:cNvCxnSpPr>
            <a:cxnSpLocks/>
          </p:cNvCxnSpPr>
          <p:nvPr/>
        </p:nvCxnSpPr>
        <p:spPr>
          <a:xfrm>
            <a:off x="3368670" y="505171"/>
            <a:ext cx="0" cy="257219"/>
          </a:xfrm>
          <a:prstGeom prst="straightConnector1">
            <a:avLst/>
          </a:prstGeom>
          <a:ln>
            <a:tailEnd type="triangle"/>
          </a:ln>
        </p:spPr>
        <p:style>
          <a:lnRef idx="2">
            <a:schemeClr val="accent1"/>
          </a:lnRef>
          <a:fillRef idx="0">
            <a:schemeClr val="accent1"/>
          </a:fillRef>
          <a:effectRef idx="1">
            <a:schemeClr val="accent1"/>
          </a:effectRef>
          <a:fontRef idx="minor">
            <a:schemeClr val="tx1"/>
          </a:fontRef>
        </p:style>
      </p:cxnSp>
      <p:sp>
        <p:nvSpPr>
          <p:cNvPr id="51" name="TextBox 50">
            <a:extLst>
              <a:ext uri="{FF2B5EF4-FFF2-40B4-BE49-F238E27FC236}">
                <a16:creationId xmlns:a16="http://schemas.microsoft.com/office/drawing/2014/main" id="{34FAEBD1-B161-D961-3B0F-D44904B9DFBD}"/>
              </a:ext>
            </a:extLst>
          </p:cNvPr>
          <p:cNvSpPr txBox="1"/>
          <p:nvPr/>
        </p:nvSpPr>
        <p:spPr>
          <a:xfrm>
            <a:off x="4886325" y="518041"/>
            <a:ext cx="301686" cy="369332"/>
          </a:xfrm>
          <a:prstGeom prst="rect">
            <a:avLst/>
          </a:prstGeom>
          <a:noFill/>
        </p:spPr>
        <p:txBody>
          <a:bodyPr wrap="none" rtlCol="0">
            <a:spAutoFit/>
          </a:bodyPr>
          <a:lstStyle/>
          <a:p>
            <a:r>
              <a:rPr lang="en-US" b="1" dirty="0"/>
              <a:t>7</a:t>
            </a:r>
          </a:p>
        </p:txBody>
      </p:sp>
      <p:cxnSp>
        <p:nvCxnSpPr>
          <p:cNvPr id="53" name="Straight Connector 52">
            <a:extLst>
              <a:ext uri="{FF2B5EF4-FFF2-40B4-BE49-F238E27FC236}">
                <a16:creationId xmlns:a16="http://schemas.microsoft.com/office/drawing/2014/main" id="{FD914E5F-607C-621F-1C46-962C2A2BFDD6}"/>
              </a:ext>
            </a:extLst>
          </p:cNvPr>
          <p:cNvCxnSpPr/>
          <p:nvPr/>
        </p:nvCxnSpPr>
        <p:spPr>
          <a:xfrm>
            <a:off x="5188011" y="702706"/>
            <a:ext cx="212664" cy="0"/>
          </a:xfrm>
          <a:prstGeom prst="line">
            <a:avLst/>
          </a:prstGeom>
        </p:spPr>
        <p:style>
          <a:lnRef idx="2">
            <a:schemeClr val="accent1"/>
          </a:lnRef>
          <a:fillRef idx="0">
            <a:schemeClr val="accent1"/>
          </a:fillRef>
          <a:effectRef idx="1">
            <a:schemeClr val="accent1"/>
          </a:effectRef>
          <a:fontRef idx="minor">
            <a:schemeClr val="tx1"/>
          </a:fontRef>
        </p:style>
      </p:cxnSp>
      <p:cxnSp>
        <p:nvCxnSpPr>
          <p:cNvPr id="55" name="Straight Arrow Connector 54">
            <a:extLst>
              <a:ext uri="{FF2B5EF4-FFF2-40B4-BE49-F238E27FC236}">
                <a16:creationId xmlns:a16="http://schemas.microsoft.com/office/drawing/2014/main" id="{B240FD45-2349-D694-DF50-9C64DA891D37}"/>
              </a:ext>
            </a:extLst>
          </p:cNvPr>
          <p:cNvCxnSpPr/>
          <p:nvPr/>
        </p:nvCxnSpPr>
        <p:spPr>
          <a:xfrm>
            <a:off x="5400675" y="702706"/>
            <a:ext cx="0" cy="325994"/>
          </a:xfrm>
          <a:prstGeom prst="straightConnector1">
            <a:avLst/>
          </a:prstGeom>
          <a:ln>
            <a:tailEnd type="triangle"/>
          </a:ln>
        </p:spPr>
        <p:style>
          <a:lnRef idx="2">
            <a:schemeClr val="accent1"/>
          </a:lnRef>
          <a:fillRef idx="0">
            <a:schemeClr val="accent1"/>
          </a:fillRef>
          <a:effectRef idx="1">
            <a:schemeClr val="accent1"/>
          </a:effectRef>
          <a:fontRef idx="minor">
            <a:schemeClr val="tx1"/>
          </a:fontRef>
        </p:style>
      </p:cxnSp>
      <p:sp>
        <p:nvSpPr>
          <p:cNvPr id="56" name="TextBox 55">
            <a:extLst>
              <a:ext uri="{FF2B5EF4-FFF2-40B4-BE49-F238E27FC236}">
                <a16:creationId xmlns:a16="http://schemas.microsoft.com/office/drawing/2014/main" id="{EFAC0A26-8CE4-4BEF-6013-9B90B9CBC8AA}"/>
              </a:ext>
            </a:extLst>
          </p:cNvPr>
          <p:cNvSpPr txBox="1"/>
          <p:nvPr/>
        </p:nvSpPr>
        <p:spPr>
          <a:xfrm>
            <a:off x="3841754" y="3987422"/>
            <a:ext cx="472575" cy="369332"/>
          </a:xfrm>
          <a:prstGeom prst="rect">
            <a:avLst/>
          </a:prstGeom>
          <a:noFill/>
        </p:spPr>
        <p:txBody>
          <a:bodyPr wrap="square" rtlCol="0">
            <a:spAutoFit/>
          </a:bodyPr>
          <a:lstStyle/>
          <a:p>
            <a:r>
              <a:rPr lang="en-US" dirty="0">
                <a:highlight>
                  <a:srgbClr val="00FF00"/>
                </a:highlight>
              </a:rPr>
              <a:t>8</a:t>
            </a:r>
          </a:p>
        </p:txBody>
      </p:sp>
    </p:spTree>
    <p:extLst>
      <p:ext uri="{BB962C8B-B14F-4D97-AF65-F5344CB8AC3E}">
        <p14:creationId xmlns:p14="http://schemas.microsoft.com/office/powerpoint/2010/main" val="422133094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mediacall" presetSubtype="0" fill="hold" nodeType="clickEffect">
                                  <p:stCondLst>
                                    <p:cond delay="0"/>
                                  </p:stCondLst>
                                  <p:childTnLst>
                                    <p:cmd type="call" cmd="playFrom(0.0)">
                                      <p:cBhvr>
                                        <p:cTn id="6" dur="12700" fill="hold"/>
                                        <p:tgtEl>
                                          <p:spTgt spid="14"/>
                                        </p:tgtEl>
                                      </p:cBhvr>
                                    </p:cmd>
                                  </p:childTnLst>
                                </p:cTn>
                              </p:par>
                            </p:childTnLst>
                          </p:cTn>
                        </p:par>
                      </p:childTnLst>
                    </p:cTn>
                  </p:par>
                </p:childTnLst>
              </p:cTn>
              <p:prevCondLst>
                <p:cond evt="onPrev" delay="0">
                  <p:tgtEl>
                    <p:sldTgt/>
                  </p:tgtEl>
                </p:cond>
              </p:prevCondLst>
              <p:nextCondLst>
                <p:cond evt="onNext" delay="0">
                  <p:tgtEl>
                    <p:sldTgt/>
                  </p:tgtEl>
                </p:cond>
              </p:nextCondLst>
            </p:seq>
            <p:video>
              <p:cMediaNode vol="80000">
                <p:cTn id="7" fill="hold" display="0">
                  <p:stCondLst>
                    <p:cond delay="indefinite"/>
                  </p:stCondLst>
                </p:cTn>
                <p:tgtEl>
                  <p:spTgt spid="14"/>
                </p:tgtEl>
              </p:cMediaNode>
            </p:video>
            <p:seq concurrent="1" nextAc="seek">
              <p:cTn id="8" restart="whenNotActive" fill="hold" evtFilter="cancelBubble" nodeType="interactiveSeq">
                <p:stCondLst>
                  <p:cond evt="onClick" delay="0">
                    <p:tgtEl>
                      <p:spTgt spid="14"/>
                    </p:tgtEl>
                  </p:cond>
                </p:stCondLst>
                <p:endSync evt="end" delay="0">
                  <p:rtn val="all"/>
                </p:endSync>
                <p:childTnLst>
                  <p:par>
                    <p:cTn id="9" fill="hold">
                      <p:stCondLst>
                        <p:cond delay="0"/>
                      </p:stCondLst>
                      <p:childTnLst>
                        <p:par>
                          <p:cTn id="10" fill="hold">
                            <p:stCondLst>
                              <p:cond delay="0"/>
                            </p:stCondLst>
                            <p:childTnLst>
                              <p:par>
                                <p:cTn id="11" presetID="2" presetClass="mediacall" presetSubtype="0" fill="hold" nodeType="clickEffect">
                                  <p:stCondLst>
                                    <p:cond delay="0"/>
                                  </p:stCondLst>
                                  <p:childTnLst>
                                    <p:cmd type="call" cmd="togglePause">
                                      <p:cBhvr>
                                        <p:cTn id="12" dur="1" fill="hold"/>
                                        <p:tgtEl>
                                          <p:spTgt spid="14"/>
                                        </p:tgtEl>
                                      </p:cBhvr>
                                    </p:cmd>
                                  </p:childTnLst>
                                </p:cTn>
                              </p:par>
                            </p:childTnLst>
                          </p:cTn>
                        </p:par>
                      </p:childTnLst>
                    </p:cTn>
                  </p:par>
                </p:childTnLst>
              </p:cTn>
              <p:nextCondLst>
                <p:cond evt="onClick" delay="0">
                  <p:tgtEl>
                    <p:spTgt spid="14"/>
                  </p:tgtEl>
                </p:cond>
              </p:nextCondLst>
            </p:seq>
          </p:childTnLst>
        </p:cTn>
      </p:par>
    </p:tnLst>
  </p:timing>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B47D2D0D-AB6F-C9E0-6F36-C51859457BCA}"/>
              </a:ext>
            </a:extLst>
          </p:cNvPr>
          <p:cNvPicPr>
            <a:picLocks noChangeAspect="1"/>
          </p:cNvPicPr>
          <p:nvPr/>
        </p:nvPicPr>
        <p:blipFill>
          <a:blip r:embed="rId4"/>
          <a:stretch>
            <a:fillRect/>
          </a:stretch>
        </p:blipFill>
        <p:spPr>
          <a:xfrm>
            <a:off x="485375" y="242521"/>
            <a:ext cx="5734850" cy="5249008"/>
          </a:xfrm>
          <a:prstGeom prst="rect">
            <a:avLst/>
          </a:prstGeom>
        </p:spPr>
      </p:pic>
      <p:sp>
        <p:nvSpPr>
          <p:cNvPr id="6" name="TextBox 5">
            <a:extLst>
              <a:ext uri="{FF2B5EF4-FFF2-40B4-BE49-F238E27FC236}">
                <a16:creationId xmlns:a16="http://schemas.microsoft.com/office/drawing/2014/main" id="{5E19A2F4-608C-E63C-8E52-7CA9BFBF8C8F}"/>
              </a:ext>
            </a:extLst>
          </p:cNvPr>
          <p:cNvSpPr txBox="1"/>
          <p:nvPr/>
        </p:nvSpPr>
        <p:spPr>
          <a:xfrm>
            <a:off x="206922" y="5631665"/>
            <a:ext cx="5666942" cy="1200329"/>
          </a:xfrm>
          <a:prstGeom prst="rect">
            <a:avLst/>
          </a:prstGeom>
          <a:noFill/>
        </p:spPr>
        <p:txBody>
          <a:bodyPr wrap="square" numCol="3">
            <a:spAutoFit/>
          </a:bodyPr>
          <a:lstStyle/>
          <a:p>
            <a:r>
              <a:rPr lang="en-US" sz="2400" dirty="0"/>
              <a:t>Kor: </a:t>
            </a:r>
            <a:r>
              <a:rPr lang="en-US" sz="2400" b="1" dirty="0" err="1"/>
              <a:t>dae</a:t>
            </a:r>
            <a:endParaRPr lang="en-US" sz="2400" b="1" dirty="0"/>
          </a:p>
          <a:p>
            <a:r>
              <a:rPr lang="en-US" sz="2400" dirty="0"/>
              <a:t>Jap: </a:t>
            </a:r>
            <a:r>
              <a:rPr lang="en-US" sz="2400" b="1" dirty="0" err="1"/>
              <a:t>dai</a:t>
            </a:r>
            <a:endParaRPr lang="en-US" sz="2400" b="1" dirty="0"/>
          </a:p>
          <a:p>
            <a:endParaRPr lang="en-US" sz="2400" dirty="0"/>
          </a:p>
          <a:p>
            <a:r>
              <a:rPr lang="en-US" sz="2400" dirty="0"/>
              <a:t>Viet: </a:t>
            </a:r>
            <a:r>
              <a:rPr lang="vi-VN" sz="2400" b="1" dirty="0">
                <a:latin typeface="Aptos" panose="020B0004020202020204" pitchFamily="34" charset="0"/>
              </a:rPr>
              <a:t>đại</a:t>
            </a:r>
            <a:endParaRPr lang="en-US" sz="2400" b="1" dirty="0">
              <a:latin typeface="Aptos" panose="020B0004020202020204" pitchFamily="34" charset="0"/>
            </a:endParaRPr>
          </a:p>
          <a:p>
            <a:r>
              <a:rPr lang="en-US" sz="2400" dirty="0"/>
              <a:t>Man: </a:t>
            </a:r>
            <a:r>
              <a:rPr lang="en-US" sz="2400" b="1" dirty="0">
                <a:ea typeface="DengXian" panose="02010600030101010101" pitchFamily="2" charset="-122"/>
              </a:rPr>
              <a:t>dà</a:t>
            </a:r>
            <a:endParaRPr lang="en-US" sz="2400" dirty="0"/>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24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      </a:t>
            </a:r>
            <a:endParaRPr kumimoji="0" lang="en-US" altLang="zh-TW" sz="24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24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      大</a:t>
            </a:r>
            <a:br>
              <a:rPr kumimoji="0" lang="en-US" altLang="zh-TW" sz="24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br>
            <a:r>
              <a:rPr kumimoji="0" lang="en-US" altLang="zh-TW" sz="24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   great</a:t>
            </a:r>
            <a:endParaRPr kumimoji="0" lang="en-US" altLang="zh-TW" sz="2400" b="1" i="0" u="none" strike="noStrike" kern="1200" cap="none" spc="0" normalizeH="0" baseline="0" noProof="0" dirty="0">
              <a:ln>
                <a:noFill/>
              </a:ln>
              <a:solidFill>
                <a:prstClr val="black"/>
              </a:solidFill>
              <a:effectLst/>
              <a:uLnTx/>
              <a:uFillTx/>
              <a:ea typeface="DengXian"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altLang="zh-TW" sz="1200" b="1" dirty="0">
                <a:solidFill>
                  <a:prstClr val="black"/>
                </a:solidFill>
                <a:latin typeface="DengXian" panose="02010600030101010101" pitchFamily="2" charset="-122"/>
                <a:ea typeface="DengXian" panose="02010600030101010101" pitchFamily="2" charset="-122"/>
              </a:rPr>
              <a:t> </a:t>
            </a:r>
            <a:endParaRPr kumimoji="0" lang="en-US" altLang="zh-TW" sz="12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endParaRPr>
          </a:p>
        </p:txBody>
      </p:sp>
      <p:sp>
        <p:nvSpPr>
          <p:cNvPr id="7" name="TextBox 6">
            <a:extLst>
              <a:ext uri="{FF2B5EF4-FFF2-40B4-BE49-F238E27FC236}">
                <a16:creationId xmlns:a16="http://schemas.microsoft.com/office/drawing/2014/main" id="{B68EA64C-7DA8-4F65-164C-5EFB6AB009CA}"/>
              </a:ext>
            </a:extLst>
          </p:cNvPr>
          <p:cNvSpPr txBox="1"/>
          <p:nvPr/>
        </p:nvSpPr>
        <p:spPr>
          <a:xfrm>
            <a:off x="6758673" y="135839"/>
            <a:ext cx="4947952" cy="369332"/>
          </a:xfrm>
          <a:prstGeom prst="rect">
            <a:avLst/>
          </a:prstGeom>
          <a:noFill/>
        </p:spPr>
        <p:txBody>
          <a:bodyPr wrap="square" rtlCol="0">
            <a:spAutoFit/>
          </a:bodyPr>
          <a:lstStyle/>
          <a:p>
            <a:r>
              <a:rPr lang="zh-TW" altLang="en-US" b="1" dirty="0">
                <a:latin typeface="DengXian" panose="02010600030101010101" pitchFamily="2" charset="-122"/>
                <a:ea typeface="DengXian" panose="02010600030101010101" pitchFamily="2" charset="-122"/>
              </a:rPr>
              <a:t>	  波 羅 蜜 多 是 </a:t>
            </a:r>
            <a:r>
              <a:rPr lang="zh-TW" altLang="en-US" b="1" dirty="0">
                <a:highlight>
                  <a:srgbClr val="00FFFF"/>
                </a:highlight>
                <a:latin typeface="DengXian" panose="02010600030101010101" pitchFamily="2" charset="-122"/>
                <a:ea typeface="DengXian" panose="02010600030101010101" pitchFamily="2" charset="-122"/>
              </a:rPr>
              <a:t>大</a:t>
            </a:r>
            <a:r>
              <a:rPr lang="zh-TW" altLang="en-US" b="1" dirty="0">
                <a:latin typeface="DengXian" panose="02010600030101010101" pitchFamily="2" charset="-122"/>
                <a:ea typeface="DengXian" panose="02010600030101010101" pitchFamily="2" charset="-122"/>
              </a:rPr>
              <a:t> 神 咒        </a:t>
            </a:r>
            <a:r>
              <a:rPr lang="en-US" altLang="zh-TW" b="1" dirty="0">
                <a:solidFill>
                  <a:srgbClr val="FF0000"/>
                </a:solidFill>
                <a:latin typeface="DengXian" panose="02010600030101010101" pitchFamily="2" charset="-122"/>
                <a:ea typeface="DengXian" panose="02010600030101010101" pitchFamily="2" charset="-122"/>
              </a:rPr>
              <a:t>24</a:t>
            </a:r>
            <a:endParaRPr lang="en-US" b="1" dirty="0">
              <a:solidFill>
                <a:srgbClr val="FF0000"/>
              </a:solidFill>
              <a:ea typeface="DengXian" panose="02010600030101010101" pitchFamily="2" charset="-122"/>
            </a:endParaRPr>
          </a:p>
        </p:txBody>
      </p:sp>
      <p:sp>
        <p:nvSpPr>
          <p:cNvPr id="8" name="Rectangle 7">
            <a:extLst>
              <a:ext uri="{FF2B5EF4-FFF2-40B4-BE49-F238E27FC236}">
                <a16:creationId xmlns:a16="http://schemas.microsoft.com/office/drawing/2014/main" id="{B11F9DD7-3CF8-2A8D-91A6-F98D5B139ED1}"/>
              </a:ext>
            </a:extLst>
          </p:cNvPr>
          <p:cNvSpPr/>
          <p:nvPr/>
        </p:nvSpPr>
        <p:spPr>
          <a:xfrm>
            <a:off x="7407348" y="135839"/>
            <a:ext cx="4054549" cy="369332"/>
          </a:xfrm>
          <a:prstGeom prst="rect">
            <a:avLst/>
          </a:prstGeom>
          <a:no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a:extLst>
              <a:ext uri="{FF2B5EF4-FFF2-40B4-BE49-F238E27FC236}">
                <a16:creationId xmlns:a16="http://schemas.microsoft.com/office/drawing/2014/main" id="{47FA8AEB-A9EF-DDD4-B2DD-26F2236D0F7F}"/>
              </a:ext>
            </a:extLst>
          </p:cNvPr>
          <p:cNvSpPr/>
          <p:nvPr/>
        </p:nvSpPr>
        <p:spPr>
          <a:xfrm>
            <a:off x="103038" y="5631665"/>
            <a:ext cx="5666942" cy="853441"/>
          </a:xfrm>
          <a:prstGeom prst="rect">
            <a:avLst/>
          </a:prstGeom>
          <a:noFill/>
          <a:ln w="5715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Oval 9">
            <a:extLst>
              <a:ext uri="{FF2B5EF4-FFF2-40B4-BE49-F238E27FC236}">
                <a16:creationId xmlns:a16="http://schemas.microsoft.com/office/drawing/2014/main" id="{8124447C-8380-AD27-82FD-84CE7F84B54F}"/>
              </a:ext>
            </a:extLst>
          </p:cNvPr>
          <p:cNvSpPr/>
          <p:nvPr/>
        </p:nvSpPr>
        <p:spPr>
          <a:xfrm>
            <a:off x="5789331" y="560824"/>
            <a:ext cx="771625" cy="771625"/>
          </a:xfrm>
          <a:prstGeom prst="ellipse">
            <a:avLst/>
          </a:prstGeom>
          <a:solidFill>
            <a:srgbClr val="FFFF00"/>
          </a:solidFill>
          <a:ln w="38100">
            <a:solidFill>
              <a:srgbClr val="7030A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extBox 10">
            <a:extLst>
              <a:ext uri="{FF2B5EF4-FFF2-40B4-BE49-F238E27FC236}">
                <a16:creationId xmlns:a16="http://schemas.microsoft.com/office/drawing/2014/main" id="{B9A19EE7-8CAD-F020-4912-0E673920C626}"/>
              </a:ext>
            </a:extLst>
          </p:cNvPr>
          <p:cNvSpPr txBox="1"/>
          <p:nvPr/>
        </p:nvSpPr>
        <p:spPr>
          <a:xfrm>
            <a:off x="5789332" y="685027"/>
            <a:ext cx="771625" cy="523220"/>
          </a:xfrm>
          <a:prstGeom prst="rect">
            <a:avLst/>
          </a:prstGeom>
          <a:noFill/>
        </p:spPr>
        <p:txBody>
          <a:bodyPr wrap="square" rtlCol="0">
            <a:spAutoFit/>
          </a:bodyPr>
          <a:lstStyle/>
          <a:p>
            <a:r>
              <a:rPr lang="en-US" sz="800" b="1" dirty="0"/>
              <a:t> </a:t>
            </a:r>
            <a:r>
              <a:rPr lang="en-US" sz="2800" b="1" dirty="0"/>
              <a:t>103</a:t>
            </a:r>
          </a:p>
        </p:txBody>
      </p:sp>
      <p:sp>
        <p:nvSpPr>
          <p:cNvPr id="12" name="TextBox 11">
            <a:extLst>
              <a:ext uri="{FF2B5EF4-FFF2-40B4-BE49-F238E27FC236}">
                <a16:creationId xmlns:a16="http://schemas.microsoft.com/office/drawing/2014/main" id="{F0958346-C4C1-3A53-E351-FA28A61B995A}"/>
              </a:ext>
            </a:extLst>
          </p:cNvPr>
          <p:cNvSpPr txBox="1"/>
          <p:nvPr/>
        </p:nvSpPr>
        <p:spPr>
          <a:xfrm>
            <a:off x="5980900" y="5573827"/>
            <a:ext cx="6318984" cy="1384996"/>
          </a:xfrm>
          <a:prstGeom prst="rect">
            <a:avLst/>
          </a:prstGeom>
          <a:noFill/>
        </p:spPr>
        <p:txBody>
          <a:bodyPr wrap="square" numCol="3">
            <a:spAutoFit/>
          </a:bodyPr>
          <a:lstStyle/>
          <a:p>
            <a:r>
              <a:rPr lang="en-US" altLang="ja-JP" sz="1400" dirty="0">
                <a:ea typeface="DengXian" panose="02010600030101010101" pitchFamily="2" charset="-122"/>
              </a:rPr>
              <a:t>• </a:t>
            </a:r>
            <a:r>
              <a:rPr lang="en-US" altLang="zh-TW" sz="1400" dirty="0"/>
              <a:t>Hanja: </a:t>
            </a:r>
            <a:r>
              <a:rPr lang="zh-TW" altLang="en-US" sz="1400" b="1" dirty="0">
                <a:ea typeface="DengXian" panose="02010600030101010101" pitchFamily="2" charset="-122"/>
              </a:rPr>
              <a:t> </a:t>
            </a:r>
            <a:r>
              <a:rPr lang="zh-TW" altLang="en-US" sz="1400" dirty="0">
                <a:ea typeface="DengXian" panose="02010600030101010101" pitchFamily="2" charset="-122"/>
              </a:rPr>
              <a:t>大       </a:t>
            </a:r>
            <a:endParaRPr lang="en-US" altLang="zh-TW" sz="1400" dirty="0">
              <a:ea typeface="DengXian" panose="02010600030101010101" pitchFamily="2" charset="-122"/>
            </a:endParaRPr>
          </a:p>
          <a:p>
            <a:r>
              <a:rPr lang="en-US" altLang="zh-TW" sz="1400" dirty="0">
                <a:ea typeface="DengXian" panose="02010600030101010101" pitchFamily="2" charset="-122"/>
              </a:rPr>
              <a:t>• Korean: </a:t>
            </a:r>
            <a:r>
              <a:rPr lang="en-US" altLang="zh-TW" sz="1400" dirty="0" err="1">
                <a:ea typeface="DengXian" panose="02010600030101010101" pitchFamily="2" charset="-122"/>
              </a:rPr>
              <a:t>dae</a:t>
            </a:r>
            <a:r>
              <a:rPr lang="en-US" altLang="zh-TW" sz="1400" dirty="0">
                <a:ea typeface="DengXian" panose="02010600030101010101" pitchFamily="2" charset="-122"/>
              </a:rPr>
              <a:t> (</a:t>
            </a:r>
            <a:r>
              <a:rPr lang="ko-KR" altLang="en-US" sz="1400" dirty="0">
                <a:ea typeface="DengXian" panose="02010600030101010101" pitchFamily="2" charset="-122"/>
              </a:rPr>
              <a:t>대</a:t>
            </a:r>
            <a:r>
              <a:rPr lang="en-US" altLang="ko-KR" sz="1400" dirty="0">
                <a:ea typeface="DengXian" panose="02010600030101010101" pitchFamily="2" charset="-122"/>
              </a:rPr>
              <a:t>)       </a:t>
            </a:r>
          </a:p>
          <a:p>
            <a:r>
              <a:rPr lang="en-US" altLang="ko-KR" sz="1400" dirty="0">
                <a:ea typeface="DengXian" panose="02010600030101010101" pitchFamily="2" charset="-122"/>
              </a:rPr>
              <a:t>• </a:t>
            </a:r>
            <a:r>
              <a:rPr lang="en-US" altLang="zh-TW" sz="1400" dirty="0">
                <a:ea typeface="DengXian" panose="02010600030101010101" pitchFamily="2" charset="-122"/>
              </a:rPr>
              <a:t>strokes: 3      </a:t>
            </a:r>
          </a:p>
          <a:p>
            <a:r>
              <a:rPr lang="en-US" altLang="zh-TW" sz="1400" dirty="0">
                <a:ea typeface="DengXian" panose="02010600030101010101" pitchFamily="2" charset="-122"/>
              </a:rPr>
              <a:t>• radical: 37 (</a:t>
            </a:r>
            <a:r>
              <a:rPr lang="zh-TW" altLang="en-US" sz="1400" dirty="0">
                <a:ea typeface="DengXian" panose="02010600030101010101" pitchFamily="2" charset="-122"/>
              </a:rPr>
              <a:t>大</a:t>
            </a:r>
            <a:r>
              <a:rPr lang="en-US" altLang="zh-TW" sz="1400" dirty="0">
                <a:ea typeface="DengXian" panose="02010600030101010101" pitchFamily="2" charset="-122"/>
              </a:rPr>
              <a:t>)</a:t>
            </a:r>
          </a:p>
          <a:p>
            <a:r>
              <a:rPr lang="en-US" altLang="zh-TW" sz="1400" dirty="0">
                <a:ea typeface="DengXian" panose="02010600030101010101" pitchFamily="2" charset="-122"/>
              </a:rPr>
              <a:t>• Japanese: </a:t>
            </a:r>
            <a:r>
              <a:rPr lang="en-US" altLang="zh-TW" sz="1400" dirty="0" err="1">
                <a:ea typeface="DengXian" panose="02010600030101010101" pitchFamily="2" charset="-122"/>
              </a:rPr>
              <a:t>dai</a:t>
            </a:r>
            <a:r>
              <a:rPr lang="en-US" altLang="zh-TW" sz="1400" dirty="0">
                <a:ea typeface="DengXian" panose="02010600030101010101" pitchFamily="2" charset="-122"/>
              </a:rPr>
              <a:t>, </a:t>
            </a:r>
            <a:r>
              <a:rPr lang="ko-KR" altLang="en-US" sz="1400" dirty="0">
                <a:ea typeface="DengXian" panose="02010600030101010101" pitchFamily="2" charset="-122"/>
              </a:rPr>
              <a:t>대 </a:t>
            </a:r>
            <a:endParaRPr lang="en-US" altLang="ko-KR" sz="1400" dirty="0">
              <a:ea typeface="DengXian" panose="02010600030101010101" pitchFamily="2" charset="-122"/>
            </a:endParaRPr>
          </a:p>
          <a:p>
            <a:endParaRPr lang="en-US" altLang="ko-KR" sz="1400" dirty="0">
              <a:ea typeface="DengXian" panose="02010600030101010101" pitchFamily="2" charset="-122"/>
            </a:endParaRPr>
          </a:p>
          <a:p>
            <a:r>
              <a:rPr lang="en-US" altLang="ko-KR" sz="1400" dirty="0">
                <a:ea typeface="DengXian" panose="02010600030101010101" pitchFamily="2" charset="-122"/>
              </a:rPr>
              <a:t>(</a:t>
            </a:r>
            <a:r>
              <a:rPr lang="en-US" altLang="zh-TW" sz="1400" dirty="0" err="1">
                <a:ea typeface="DengXian" panose="02010600030101010101" pitchFamily="2" charset="-122"/>
              </a:rPr>
              <a:t>kun</a:t>
            </a:r>
            <a:r>
              <a:rPr lang="en-US" altLang="zh-TW" sz="1400" dirty="0">
                <a:ea typeface="DengXian" panose="02010600030101010101" pitchFamily="2" charset="-122"/>
              </a:rPr>
              <a:t>: ō, </a:t>
            </a:r>
            <a:r>
              <a:rPr lang="ja-JP" altLang="en-US" sz="1400" dirty="0">
                <a:ea typeface="DengXian" panose="02010600030101010101" pitchFamily="2" charset="-122"/>
              </a:rPr>
              <a:t>おお</a:t>
            </a:r>
            <a:r>
              <a:rPr lang="en-US" altLang="ja-JP" sz="1400" dirty="0">
                <a:ea typeface="DengXian" panose="02010600030101010101" pitchFamily="2" charset="-122"/>
              </a:rPr>
              <a:t>)     </a:t>
            </a:r>
          </a:p>
          <a:p>
            <a:r>
              <a:rPr lang="en-US" altLang="ja-JP" sz="1400" dirty="0">
                <a:ea typeface="DengXian" panose="02010600030101010101" pitchFamily="2" charset="-122"/>
              </a:rPr>
              <a:t>• </a:t>
            </a:r>
            <a:r>
              <a:rPr lang="en-US" altLang="zh-TW" sz="1400" dirty="0">
                <a:ea typeface="DengXian" panose="02010600030101010101" pitchFamily="2" charset="-122"/>
              </a:rPr>
              <a:t>JLPT: N5</a:t>
            </a:r>
          </a:p>
          <a:p>
            <a:r>
              <a:rPr lang="en-US" altLang="zh-TW" sz="1400" dirty="0">
                <a:ea typeface="DengXian" panose="02010600030101010101" pitchFamily="2" charset="-122"/>
              </a:rPr>
              <a:t>• meaning: great</a:t>
            </a:r>
          </a:p>
          <a:p>
            <a:r>
              <a:rPr lang="en-US" altLang="zh-TW" sz="1400" dirty="0">
                <a:ea typeface="DengXian" panose="02010600030101010101" pitchFamily="2" charset="-122"/>
              </a:rPr>
              <a:t>• pinyin: dà</a:t>
            </a:r>
          </a:p>
          <a:p>
            <a:r>
              <a:rPr lang="en-US" altLang="zh-TW" sz="1400" dirty="0">
                <a:ea typeface="DengXian" panose="02010600030101010101" pitchFamily="2" charset="-122"/>
              </a:rPr>
              <a:t>• 12 locations: Thousand, </a:t>
            </a:r>
          </a:p>
          <a:p>
            <a:endParaRPr lang="en-US" altLang="zh-TW" sz="1400" dirty="0">
              <a:ea typeface="DengXian" panose="02010600030101010101" pitchFamily="2" charset="-122"/>
            </a:endParaRPr>
          </a:p>
          <a:p>
            <a:r>
              <a:rPr lang="en-US" altLang="zh-TW" sz="1400" dirty="0" err="1">
                <a:ea typeface="DengXian" panose="02010600030101010101" pitchFamily="2" charset="-122"/>
              </a:rPr>
              <a:t>Yebul</a:t>
            </a:r>
            <a:r>
              <a:rPr lang="en-US" altLang="zh-TW" sz="1400" dirty="0">
                <a:ea typeface="DengXian" panose="02010600030101010101" pitchFamily="2" charset="-122"/>
              </a:rPr>
              <a:t>, </a:t>
            </a:r>
            <a:r>
              <a:rPr lang="en-US" altLang="zh-TW" sz="1400" dirty="0" err="1">
                <a:ea typeface="DengXian" panose="02010600030101010101" pitchFamily="2" charset="-122"/>
              </a:rPr>
              <a:t>Kwanseum</a:t>
            </a:r>
            <a:r>
              <a:rPr lang="en-US" altLang="zh-TW" sz="1400" dirty="0">
                <a:ea typeface="DengXian" panose="02010600030101010101" pitchFamily="2" charset="-122"/>
              </a:rPr>
              <a:t>, </a:t>
            </a:r>
            <a:r>
              <a:rPr lang="en-US" altLang="zh-TW" sz="1400" dirty="0" err="1">
                <a:ea typeface="DengXian" panose="02010600030101010101" pitchFamily="2" charset="-122"/>
              </a:rPr>
              <a:t>Jijang</a:t>
            </a:r>
            <a:r>
              <a:rPr lang="en-US" altLang="zh-TW" sz="1400" dirty="0">
                <a:ea typeface="DengXian" panose="02010600030101010101" pitchFamily="2" charset="-122"/>
              </a:rPr>
              <a:t>, </a:t>
            </a:r>
            <a:r>
              <a:rPr lang="en-US" altLang="zh-TW" sz="1400" dirty="0" err="1">
                <a:ea typeface="DengXian" panose="02010600030101010101" pitchFamily="2" charset="-122"/>
              </a:rPr>
              <a:t>Uisang</a:t>
            </a:r>
            <a:r>
              <a:rPr lang="en-US" altLang="zh-TW" sz="1400" dirty="0">
                <a:ea typeface="DengXian" panose="02010600030101010101" pitchFamily="2" charset="-122"/>
              </a:rPr>
              <a:t>, Maitreya, </a:t>
            </a:r>
          </a:p>
          <a:p>
            <a:r>
              <a:rPr lang="en-US" altLang="zh-TW" sz="1400" dirty="0" err="1">
                <a:ea typeface="DengXian" panose="02010600030101010101" pitchFamily="2" charset="-122"/>
              </a:rPr>
              <a:t>XuanZang</a:t>
            </a:r>
            <a:r>
              <a:rPr lang="en-US" altLang="zh-TW" sz="1400" dirty="0">
                <a:ea typeface="DengXian" panose="02010600030101010101" pitchFamily="2" charset="-122"/>
              </a:rPr>
              <a:t>, Morning, (</a:t>
            </a:r>
            <a:r>
              <a:rPr lang="en-US" altLang="zh-TW" sz="1400" dirty="0" err="1">
                <a:ea typeface="DengXian" panose="02010600030101010101" pitchFamily="2" charset="-122"/>
              </a:rPr>
              <a:t>kanzeon</a:t>
            </a:r>
            <a:r>
              <a:rPr lang="en-US" altLang="zh-TW" sz="1400" dirty="0">
                <a:ea typeface="DengXian" panose="02010600030101010101" pitchFamily="2" charset="-122"/>
              </a:rPr>
              <a:t>), (</a:t>
            </a:r>
            <a:r>
              <a:rPr lang="en-US" altLang="zh-TW" sz="1400" dirty="0" err="1">
                <a:ea typeface="DengXian" panose="02010600030101010101" pitchFamily="2" charset="-122"/>
              </a:rPr>
              <a:t>tenox</a:t>
            </a:r>
            <a:r>
              <a:rPr lang="en-US" altLang="zh-TW" sz="1400" dirty="0">
                <a:ea typeface="DengXian" panose="02010600030101010101" pitchFamily="2" charset="-122"/>
              </a:rPr>
              <a:t>), </a:t>
            </a:r>
          </a:p>
          <a:p>
            <a:r>
              <a:rPr lang="en-US" altLang="zh-TW" sz="1400" dirty="0">
                <a:ea typeface="DengXian" panose="02010600030101010101" pitchFamily="2" charset="-122"/>
              </a:rPr>
              <a:t>(opening), (bell)</a:t>
            </a:r>
          </a:p>
          <a:p>
            <a:endParaRPr lang="en-US" sz="1400" dirty="0">
              <a:ea typeface="DengXian" panose="02010600030101010101" pitchFamily="2" charset="-122"/>
            </a:endParaRPr>
          </a:p>
        </p:txBody>
      </p:sp>
      <p:sp>
        <p:nvSpPr>
          <p:cNvPr id="13" name="Rectangle 12">
            <a:extLst>
              <a:ext uri="{FF2B5EF4-FFF2-40B4-BE49-F238E27FC236}">
                <a16:creationId xmlns:a16="http://schemas.microsoft.com/office/drawing/2014/main" id="{D4D6FC07-A612-752C-F11D-7EF996660FA9}"/>
              </a:ext>
            </a:extLst>
          </p:cNvPr>
          <p:cNvSpPr/>
          <p:nvPr/>
        </p:nvSpPr>
        <p:spPr>
          <a:xfrm>
            <a:off x="5980901" y="5573826"/>
            <a:ext cx="6108062" cy="1220513"/>
          </a:xfrm>
          <a:prstGeom prst="rect">
            <a:avLst/>
          </a:prstGeom>
          <a:no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4" name="2024_11_16_154141">
            <a:hlinkClick r:id="" action="ppaction://media"/>
            <a:extLst>
              <a:ext uri="{FF2B5EF4-FFF2-40B4-BE49-F238E27FC236}">
                <a16:creationId xmlns:a16="http://schemas.microsoft.com/office/drawing/2014/main" id="{414474E4-DC20-287C-1184-0AA032074531}"/>
              </a:ext>
            </a:extLst>
          </p:cNvPr>
          <p:cNvPicPr>
            <a:picLocks noChangeAspect="1"/>
          </p:cNvPicPr>
          <p:nvPr>
            <a:videoFile r:link="rId2"/>
            <p:extLst>
              <p:ext uri="{DAA4B4D4-6D71-4841-9C94-3DE7FCFB9230}">
                <p14:media xmlns:p14="http://schemas.microsoft.com/office/powerpoint/2010/main" r:embed="rId1"/>
              </p:ext>
            </p:extLst>
          </p:nvPr>
        </p:nvPicPr>
        <p:blipFill>
          <a:blip r:embed="rId5"/>
          <a:stretch>
            <a:fillRect/>
          </a:stretch>
        </p:blipFill>
        <p:spPr>
          <a:xfrm>
            <a:off x="7017756" y="546451"/>
            <a:ext cx="4847156" cy="4945078"/>
          </a:xfrm>
          <a:prstGeom prst="rect">
            <a:avLst/>
          </a:prstGeom>
        </p:spPr>
      </p:pic>
      <p:cxnSp>
        <p:nvCxnSpPr>
          <p:cNvPr id="16" name="Straight Arrow Connector 15">
            <a:extLst>
              <a:ext uri="{FF2B5EF4-FFF2-40B4-BE49-F238E27FC236}">
                <a16:creationId xmlns:a16="http://schemas.microsoft.com/office/drawing/2014/main" id="{2F7AD387-2B2B-0815-1E7B-BF90A581D4D2}"/>
              </a:ext>
            </a:extLst>
          </p:cNvPr>
          <p:cNvCxnSpPr/>
          <p:nvPr/>
        </p:nvCxnSpPr>
        <p:spPr>
          <a:xfrm>
            <a:off x="962025" y="2028825"/>
            <a:ext cx="4495800" cy="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18" name="Straight Connector 17">
            <a:extLst>
              <a:ext uri="{FF2B5EF4-FFF2-40B4-BE49-F238E27FC236}">
                <a16:creationId xmlns:a16="http://schemas.microsoft.com/office/drawing/2014/main" id="{F4266E92-D59A-D1AA-7C6C-C431579C5AD3}"/>
              </a:ext>
            </a:extLst>
          </p:cNvPr>
          <p:cNvCxnSpPr/>
          <p:nvPr/>
        </p:nvCxnSpPr>
        <p:spPr>
          <a:xfrm>
            <a:off x="3143250" y="685027"/>
            <a:ext cx="0" cy="1924823"/>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23" name="Straight Arrow Connector 22">
            <a:extLst>
              <a:ext uri="{FF2B5EF4-FFF2-40B4-BE49-F238E27FC236}">
                <a16:creationId xmlns:a16="http://schemas.microsoft.com/office/drawing/2014/main" id="{B2C74A98-7870-C6DE-4449-0793FE50DFDE}"/>
              </a:ext>
            </a:extLst>
          </p:cNvPr>
          <p:cNvCxnSpPr>
            <a:cxnSpLocks/>
          </p:cNvCxnSpPr>
          <p:nvPr/>
        </p:nvCxnSpPr>
        <p:spPr>
          <a:xfrm flipH="1">
            <a:off x="1085850" y="4291012"/>
            <a:ext cx="1114025" cy="795338"/>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28" name="Straight Connector 27">
            <a:extLst>
              <a:ext uri="{FF2B5EF4-FFF2-40B4-BE49-F238E27FC236}">
                <a16:creationId xmlns:a16="http://schemas.microsoft.com/office/drawing/2014/main" id="{5FF43E47-6EA2-7CCF-25B3-448549E2F068}"/>
              </a:ext>
            </a:extLst>
          </p:cNvPr>
          <p:cNvCxnSpPr>
            <a:cxnSpLocks/>
          </p:cNvCxnSpPr>
          <p:nvPr/>
        </p:nvCxnSpPr>
        <p:spPr>
          <a:xfrm>
            <a:off x="3329973" y="2867025"/>
            <a:ext cx="496021" cy="1028700"/>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30" name="Straight Connector 29">
            <a:extLst>
              <a:ext uri="{FF2B5EF4-FFF2-40B4-BE49-F238E27FC236}">
                <a16:creationId xmlns:a16="http://schemas.microsoft.com/office/drawing/2014/main" id="{BCF2B608-F89B-8BBD-CF29-B14C4BBAA4B2}"/>
              </a:ext>
            </a:extLst>
          </p:cNvPr>
          <p:cNvCxnSpPr/>
          <p:nvPr/>
        </p:nvCxnSpPr>
        <p:spPr>
          <a:xfrm>
            <a:off x="3829050" y="3895725"/>
            <a:ext cx="762000" cy="790575"/>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32" name="Straight Arrow Connector 31">
            <a:extLst>
              <a:ext uri="{FF2B5EF4-FFF2-40B4-BE49-F238E27FC236}">
                <a16:creationId xmlns:a16="http://schemas.microsoft.com/office/drawing/2014/main" id="{12599001-1ED6-F4B6-20DB-F2303759F105}"/>
              </a:ext>
            </a:extLst>
          </p:cNvPr>
          <p:cNvCxnSpPr>
            <a:cxnSpLocks/>
          </p:cNvCxnSpPr>
          <p:nvPr/>
        </p:nvCxnSpPr>
        <p:spPr>
          <a:xfrm>
            <a:off x="4591050" y="4686300"/>
            <a:ext cx="723900" cy="314325"/>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35" name="Straight Connector 34">
            <a:extLst>
              <a:ext uri="{FF2B5EF4-FFF2-40B4-BE49-F238E27FC236}">
                <a16:creationId xmlns:a16="http://schemas.microsoft.com/office/drawing/2014/main" id="{B7EFB6D7-85CA-E1BC-9A91-BCB304EFD0AA}"/>
              </a:ext>
            </a:extLst>
          </p:cNvPr>
          <p:cNvCxnSpPr/>
          <p:nvPr/>
        </p:nvCxnSpPr>
        <p:spPr>
          <a:xfrm flipH="1">
            <a:off x="2743200" y="2609850"/>
            <a:ext cx="400050" cy="1019175"/>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40" name="Straight Connector 39">
            <a:extLst>
              <a:ext uri="{FF2B5EF4-FFF2-40B4-BE49-F238E27FC236}">
                <a16:creationId xmlns:a16="http://schemas.microsoft.com/office/drawing/2014/main" id="{8746AE0C-DFF2-31F9-DA96-0F5B114EB890}"/>
              </a:ext>
            </a:extLst>
          </p:cNvPr>
          <p:cNvCxnSpPr/>
          <p:nvPr/>
        </p:nvCxnSpPr>
        <p:spPr>
          <a:xfrm flipH="1">
            <a:off x="2199875" y="3629025"/>
            <a:ext cx="543325" cy="661987"/>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sp>
        <p:nvSpPr>
          <p:cNvPr id="42" name="TextBox 41">
            <a:extLst>
              <a:ext uri="{FF2B5EF4-FFF2-40B4-BE49-F238E27FC236}">
                <a16:creationId xmlns:a16="http://schemas.microsoft.com/office/drawing/2014/main" id="{F33C8D69-4591-0627-EF43-FC645F00486A}"/>
              </a:ext>
            </a:extLst>
          </p:cNvPr>
          <p:cNvSpPr txBox="1"/>
          <p:nvPr/>
        </p:nvSpPr>
        <p:spPr>
          <a:xfrm>
            <a:off x="2677895" y="546451"/>
            <a:ext cx="465352" cy="369332"/>
          </a:xfrm>
          <a:prstGeom prst="rect">
            <a:avLst/>
          </a:prstGeom>
          <a:noFill/>
        </p:spPr>
        <p:txBody>
          <a:bodyPr wrap="square" rtlCol="0">
            <a:spAutoFit/>
          </a:bodyPr>
          <a:lstStyle/>
          <a:p>
            <a:r>
              <a:rPr lang="en-US" b="1" dirty="0"/>
              <a:t>1</a:t>
            </a:r>
          </a:p>
        </p:txBody>
      </p:sp>
      <p:sp>
        <p:nvSpPr>
          <p:cNvPr id="43" name="TextBox 42">
            <a:extLst>
              <a:ext uri="{FF2B5EF4-FFF2-40B4-BE49-F238E27FC236}">
                <a16:creationId xmlns:a16="http://schemas.microsoft.com/office/drawing/2014/main" id="{0BBECDE3-A448-CE18-5058-A7BA5B6E9AF2}"/>
              </a:ext>
            </a:extLst>
          </p:cNvPr>
          <p:cNvSpPr txBox="1"/>
          <p:nvPr/>
        </p:nvSpPr>
        <p:spPr>
          <a:xfrm>
            <a:off x="962025" y="1496807"/>
            <a:ext cx="457200" cy="369332"/>
          </a:xfrm>
          <a:prstGeom prst="rect">
            <a:avLst/>
          </a:prstGeom>
          <a:noFill/>
        </p:spPr>
        <p:txBody>
          <a:bodyPr wrap="square" rtlCol="0">
            <a:spAutoFit/>
          </a:bodyPr>
          <a:lstStyle/>
          <a:p>
            <a:r>
              <a:rPr lang="en-US" b="1" dirty="0"/>
              <a:t>2</a:t>
            </a:r>
          </a:p>
        </p:txBody>
      </p:sp>
      <p:sp>
        <p:nvSpPr>
          <p:cNvPr id="44" name="TextBox 43">
            <a:extLst>
              <a:ext uri="{FF2B5EF4-FFF2-40B4-BE49-F238E27FC236}">
                <a16:creationId xmlns:a16="http://schemas.microsoft.com/office/drawing/2014/main" id="{2C3714CB-B1F0-E4D1-48A8-A1141FB3BDA9}"/>
              </a:ext>
            </a:extLst>
          </p:cNvPr>
          <p:cNvSpPr txBox="1"/>
          <p:nvPr/>
        </p:nvSpPr>
        <p:spPr>
          <a:xfrm>
            <a:off x="3788938" y="3183017"/>
            <a:ext cx="456799" cy="369332"/>
          </a:xfrm>
          <a:prstGeom prst="rect">
            <a:avLst/>
          </a:prstGeom>
          <a:noFill/>
        </p:spPr>
        <p:txBody>
          <a:bodyPr wrap="square" rtlCol="0">
            <a:spAutoFit/>
          </a:bodyPr>
          <a:lstStyle/>
          <a:p>
            <a:r>
              <a:rPr lang="en-US" b="1" dirty="0">
                <a:highlight>
                  <a:srgbClr val="00FF00"/>
                </a:highlight>
              </a:rPr>
              <a:t>3</a:t>
            </a:r>
          </a:p>
        </p:txBody>
      </p:sp>
    </p:spTree>
    <p:extLst>
      <p:ext uri="{BB962C8B-B14F-4D97-AF65-F5344CB8AC3E}">
        <p14:creationId xmlns:p14="http://schemas.microsoft.com/office/powerpoint/2010/main" val="267076312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mediacall" presetSubtype="0" fill="hold" nodeType="clickEffect">
                                  <p:stCondLst>
                                    <p:cond delay="0"/>
                                  </p:stCondLst>
                                  <p:childTnLst>
                                    <p:cmd type="call" cmd="playFrom(0.0)">
                                      <p:cBhvr>
                                        <p:cTn id="6" dur="6234" fill="hold"/>
                                        <p:tgtEl>
                                          <p:spTgt spid="14"/>
                                        </p:tgtEl>
                                      </p:cBhvr>
                                    </p:cmd>
                                  </p:childTnLst>
                                </p:cTn>
                              </p:par>
                            </p:childTnLst>
                          </p:cTn>
                        </p:par>
                      </p:childTnLst>
                    </p:cTn>
                  </p:par>
                </p:childTnLst>
              </p:cTn>
              <p:prevCondLst>
                <p:cond evt="onPrev" delay="0">
                  <p:tgtEl>
                    <p:sldTgt/>
                  </p:tgtEl>
                </p:cond>
              </p:prevCondLst>
              <p:nextCondLst>
                <p:cond evt="onNext" delay="0">
                  <p:tgtEl>
                    <p:sldTgt/>
                  </p:tgtEl>
                </p:cond>
              </p:nextCondLst>
            </p:seq>
            <p:video>
              <p:cMediaNode vol="80000">
                <p:cTn id="7" fill="hold" display="0">
                  <p:stCondLst>
                    <p:cond delay="indefinite"/>
                  </p:stCondLst>
                </p:cTn>
                <p:tgtEl>
                  <p:spTgt spid="14"/>
                </p:tgtEl>
              </p:cMediaNode>
            </p:video>
            <p:seq concurrent="1" nextAc="seek">
              <p:cTn id="8" restart="whenNotActive" fill="hold" evtFilter="cancelBubble" nodeType="interactiveSeq">
                <p:stCondLst>
                  <p:cond evt="onClick" delay="0">
                    <p:tgtEl>
                      <p:spTgt spid="14"/>
                    </p:tgtEl>
                  </p:cond>
                </p:stCondLst>
                <p:endSync evt="end" delay="0">
                  <p:rtn val="all"/>
                </p:endSync>
                <p:childTnLst>
                  <p:par>
                    <p:cTn id="9" fill="hold">
                      <p:stCondLst>
                        <p:cond delay="0"/>
                      </p:stCondLst>
                      <p:childTnLst>
                        <p:par>
                          <p:cTn id="10" fill="hold">
                            <p:stCondLst>
                              <p:cond delay="0"/>
                            </p:stCondLst>
                            <p:childTnLst>
                              <p:par>
                                <p:cTn id="11" presetID="2" presetClass="mediacall" presetSubtype="0" fill="hold" nodeType="clickEffect">
                                  <p:stCondLst>
                                    <p:cond delay="0"/>
                                  </p:stCondLst>
                                  <p:childTnLst>
                                    <p:cmd type="call" cmd="togglePause">
                                      <p:cBhvr>
                                        <p:cTn id="12" dur="1" fill="hold"/>
                                        <p:tgtEl>
                                          <p:spTgt spid="14"/>
                                        </p:tgtEl>
                                      </p:cBhvr>
                                    </p:cmd>
                                  </p:childTnLst>
                                </p:cTn>
                              </p:par>
                            </p:childTnLst>
                          </p:cTn>
                        </p:par>
                      </p:childTnLst>
                    </p:cTn>
                  </p:par>
                </p:childTnLst>
              </p:cTn>
              <p:nextCondLst>
                <p:cond evt="onClick" delay="0">
                  <p:tgtEl>
                    <p:spTgt spid="14"/>
                  </p:tgtEl>
                </p:cond>
              </p:nextCondLst>
            </p:seq>
          </p:childTnLst>
        </p:cTn>
      </p:par>
    </p:tnLst>
  </p:timing>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540D0E1B-B9EF-93CA-C81E-71505951DAE2}"/>
              </a:ext>
            </a:extLst>
          </p:cNvPr>
          <p:cNvPicPr>
            <a:picLocks noChangeAspect="1"/>
          </p:cNvPicPr>
          <p:nvPr/>
        </p:nvPicPr>
        <p:blipFill>
          <a:blip r:embed="rId4"/>
          <a:stretch>
            <a:fillRect/>
          </a:stretch>
        </p:blipFill>
        <p:spPr>
          <a:xfrm>
            <a:off x="275874" y="135839"/>
            <a:ext cx="5029902" cy="5258534"/>
          </a:xfrm>
          <a:prstGeom prst="rect">
            <a:avLst/>
          </a:prstGeom>
        </p:spPr>
      </p:pic>
      <p:sp>
        <p:nvSpPr>
          <p:cNvPr id="6" name="TextBox 5">
            <a:extLst>
              <a:ext uri="{FF2B5EF4-FFF2-40B4-BE49-F238E27FC236}">
                <a16:creationId xmlns:a16="http://schemas.microsoft.com/office/drawing/2014/main" id="{F816A3BB-535D-0EB5-E3EC-554594DCA423}"/>
              </a:ext>
            </a:extLst>
          </p:cNvPr>
          <p:cNvSpPr txBox="1"/>
          <p:nvPr/>
        </p:nvSpPr>
        <p:spPr>
          <a:xfrm>
            <a:off x="206922" y="5631665"/>
            <a:ext cx="5479503" cy="1200329"/>
          </a:xfrm>
          <a:prstGeom prst="rect">
            <a:avLst/>
          </a:prstGeom>
          <a:noFill/>
        </p:spPr>
        <p:txBody>
          <a:bodyPr wrap="square" numCol="3">
            <a:spAutoFit/>
          </a:bodyPr>
          <a:lstStyle/>
          <a:p>
            <a:r>
              <a:rPr lang="en-US" sz="2400" dirty="0"/>
              <a:t>Kor: </a:t>
            </a:r>
            <a:r>
              <a:rPr lang="en-US" sz="2400" b="1" dirty="0"/>
              <a:t>shin</a:t>
            </a:r>
          </a:p>
          <a:p>
            <a:r>
              <a:rPr lang="en-US" sz="2400" dirty="0"/>
              <a:t>Jap: </a:t>
            </a:r>
            <a:r>
              <a:rPr lang="en-US" sz="2400" b="1" dirty="0"/>
              <a:t>jin</a:t>
            </a:r>
          </a:p>
          <a:p>
            <a:endParaRPr lang="en-US" sz="2400" dirty="0"/>
          </a:p>
          <a:p>
            <a:r>
              <a:rPr lang="en-US" sz="2400" dirty="0"/>
              <a:t>Viet: </a:t>
            </a:r>
            <a:r>
              <a:rPr lang="vi-VN" sz="2400" b="1" dirty="0">
                <a:latin typeface="Aptos" panose="020B0004020202020204" pitchFamily="34" charset="0"/>
              </a:rPr>
              <a:t>thần</a:t>
            </a:r>
            <a:endParaRPr lang="en-US" sz="2400" b="1" dirty="0">
              <a:latin typeface="Aptos" panose="020B0004020202020204" pitchFamily="34" charset="0"/>
            </a:endParaRPr>
          </a:p>
          <a:p>
            <a:r>
              <a:rPr lang="en-US" sz="2400" dirty="0"/>
              <a:t>Man: </a:t>
            </a:r>
            <a:r>
              <a:rPr lang="en-US" sz="2400" b="1" dirty="0">
                <a:ea typeface="DengXian" panose="02010600030101010101" pitchFamily="2" charset="-122"/>
              </a:rPr>
              <a:t>shén</a:t>
            </a:r>
            <a:endParaRPr lang="en-US" sz="2400" dirty="0"/>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24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      </a:t>
            </a:r>
            <a:endParaRPr kumimoji="0" lang="en-US" altLang="zh-TW" sz="24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24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      神</a:t>
            </a:r>
            <a:r>
              <a:rPr kumimoji="0" lang="en-US" altLang="zh-TW" sz="24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 </a:t>
            </a:r>
            <a:r>
              <a:rPr kumimoji="0" lang="en-US" altLang="zh-TW" sz="20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transcendent</a:t>
            </a:r>
            <a:r>
              <a:rPr lang="en-US" altLang="zh-TW" sz="1200" b="1" dirty="0">
                <a:solidFill>
                  <a:prstClr val="black"/>
                </a:solidFill>
                <a:latin typeface="DengXian" panose="02010600030101010101" pitchFamily="2" charset="-122"/>
                <a:ea typeface="DengXian" panose="02010600030101010101" pitchFamily="2" charset="-122"/>
              </a:rPr>
              <a:t> </a:t>
            </a:r>
            <a:endParaRPr kumimoji="0" lang="en-US" altLang="zh-TW" sz="12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endParaRPr>
          </a:p>
        </p:txBody>
      </p:sp>
      <p:sp>
        <p:nvSpPr>
          <p:cNvPr id="7" name="TextBox 6">
            <a:extLst>
              <a:ext uri="{FF2B5EF4-FFF2-40B4-BE49-F238E27FC236}">
                <a16:creationId xmlns:a16="http://schemas.microsoft.com/office/drawing/2014/main" id="{0BD9FA7D-16F8-8ADA-74E2-3688BA81CAD1}"/>
              </a:ext>
            </a:extLst>
          </p:cNvPr>
          <p:cNvSpPr txBox="1"/>
          <p:nvPr/>
        </p:nvSpPr>
        <p:spPr>
          <a:xfrm>
            <a:off x="6758673" y="135839"/>
            <a:ext cx="4947952" cy="369332"/>
          </a:xfrm>
          <a:prstGeom prst="rect">
            <a:avLst/>
          </a:prstGeom>
          <a:noFill/>
        </p:spPr>
        <p:txBody>
          <a:bodyPr wrap="square" rtlCol="0">
            <a:spAutoFit/>
          </a:bodyPr>
          <a:lstStyle/>
          <a:p>
            <a:r>
              <a:rPr lang="zh-TW" altLang="en-US" b="1" dirty="0">
                <a:latin typeface="DengXian" panose="02010600030101010101" pitchFamily="2" charset="-122"/>
                <a:ea typeface="DengXian" panose="02010600030101010101" pitchFamily="2" charset="-122"/>
              </a:rPr>
              <a:t>	  波 羅 蜜 多 是 大 </a:t>
            </a:r>
            <a:r>
              <a:rPr lang="zh-TW" altLang="en-US" b="1" dirty="0">
                <a:highlight>
                  <a:srgbClr val="00FFFF"/>
                </a:highlight>
                <a:latin typeface="DengXian" panose="02010600030101010101" pitchFamily="2" charset="-122"/>
                <a:ea typeface="DengXian" panose="02010600030101010101" pitchFamily="2" charset="-122"/>
              </a:rPr>
              <a:t>神</a:t>
            </a:r>
            <a:r>
              <a:rPr lang="zh-TW" altLang="en-US" b="1" dirty="0">
                <a:latin typeface="DengXian" panose="02010600030101010101" pitchFamily="2" charset="-122"/>
                <a:ea typeface="DengXian" panose="02010600030101010101" pitchFamily="2" charset="-122"/>
              </a:rPr>
              <a:t> 咒        </a:t>
            </a:r>
            <a:r>
              <a:rPr lang="en-US" altLang="zh-TW" b="1" dirty="0">
                <a:solidFill>
                  <a:srgbClr val="FF0000"/>
                </a:solidFill>
                <a:latin typeface="DengXian" panose="02010600030101010101" pitchFamily="2" charset="-122"/>
                <a:ea typeface="DengXian" panose="02010600030101010101" pitchFamily="2" charset="-122"/>
              </a:rPr>
              <a:t>24</a:t>
            </a:r>
            <a:endParaRPr lang="en-US" b="1" dirty="0">
              <a:solidFill>
                <a:srgbClr val="FF0000"/>
              </a:solidFill>
              <a:ea typeface="DengXian" panose="02010600030101010101" pitchFamily="2" charset="-122"/>
            </a:endParaRPr>
          </a:p>
        </p:txBody>
      </p:sp>
      <p:sp>
        <p:nvSpPr>
          <p:cNvPr id="8" name="Rectangle 7">
            <a:extLst>
              <a:ext uri="{FF2B5EF4-FFF2-40B4-BE49-F238E27FC236}">
                <a16:creationId xmlns:a16="http://schemas.microsoft.com/office/drawing/2014/main" id="{67AD1EB7-81B4-F72C-3881-E75BA2E63ADC}"/>
              </a:ext>
            </a:extLst>
          </p:cNvPr>
          <p:cNvSpPr/>
          <p:nvPr/>
        </p:nvSpPr>
        <p:spPr>
          <a:xfrm>
            <a:off x="7407348" y="135839"/>
            <a:ext cx="4054549" cy="369332"/>
          </a:xfrm>
          <a:prstGeom prst="rect">
            <a:avLst/>
          </a:prstGeom>
          <a:no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a:extLst>
              <a:ext uri="{FF2B5EF4-FFF2-40B4-BE49-F238E27FC236}">
                <a16:creationId xmlns:a16="http://schemas.microsoft.com/office/drawing/2014/main" id="{ACB31EA2-C562-E4F4-32B0-B20C4F72043A}"/>
              </a:ext>
            </a:extLst>
          </p:cNvPr>
          <p:cNvSpPr/>
          <p:nvPr/>
        </p:nvSpPr>
        <p:spPr>
          <a:xfrm>
            <a:off x="103038" y="5631665"/>
            <a:ext cx="5666942" cy="853441"/>
          </a:xfrm>
          <a:prstGeom prst="rect">
            <a:avLst/>
          </a:prstGeom>
          <a:noFill/>
          <a:ln w="5715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Oval 9">
            <a:extLst>
              <a:ext uri="{FF2B5EF4-FFF2-40B4-BE49-F238E27FC236}">
                <a16:creationId xmlns:a16="http://schemas.microsoft.com/office/drawing/2014/main" id="{CA37E8B1-E6CF-D269-67DC-4E035B0050F6}"/>
              </a:ext>
            </a:extLst>
          </p:cNvPr>
          <p:cNvSpPr/>
          <p:nvPr/>
        </p:nvSpPr>
        <p:spPr>
          <a:xfrm>
            <a:off x="5789331" y="560824"/>
            <a:ext cx="771625" cy="771625"/>
          </a:xfrm>
          <a:prstGeom prst="ellipse">
            <a:avLst/>
          </a:prstGeom>
          <a:solidFill>
            <a:srgbClr val="FFFF00"/>
          </a:solidFill>
          <a:ln w="38100">
            <a:solidFill>
              <a:srgbClr val="7030A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extBox 10">
            <a:extLst>
              <a:ext uri="{FF2B5EF4-FFF2-40B4-BE49-F238E27FC236}">
                <a16:creationId xmlns:a16="http://schemas.microsoft.com/office/drawing/2014/main" id="{6B2FA2E2-46D7-33C3-0724-02C836E7B15F}"/>
              </a:ext>
            </a:extLst>
          </p:cNvPr>
          <p:cNvSpPr txBox="1"/>
          <p:nvPr/>
        </p:nvSpPr>
        <p:spPr>
          <a:xfrm>
            <a:off x="5789332" y="685027"/>
            <a:ext cx="771625" cy="523220"/>
          </a:xfrm>
          <a:prstGeom prst="rect">
            <a:avLst/>
          </a:prstGeom>
          <a:noFill/>
        </p:spPr>
        <p:txBody>
          <a:bodyPr wrap="square" rtlCol="0">
            <a:spAutoFit/>
          </a:bodyPr>
          <a:lstStyle/>
          <a:p>
            <a:r>
              <a:rPr lang="en-US" sz="800" b="1" dirty="0"/>
              <a:t> </a:t>
            </a:r>
            <a:r>
              <a:rPr lang="en-US" sz="2800" b="1" dirty="0"/>
              <a:t>104</a:t>
            </a:r>
          </a:p>
        </p:txBody>
      </p:sp>
      <p:sp>
        <p:nvSpPr>
          <p:cNvPr id="12" name="TextBox 11">
            <a:extLst>
              <a:ext uri="{FF2B5EF4-FFF2-40B4-BE49-F238E27FC236}">
                <a16:creationId xmlns:a16="http://schemas.microsoft.com/office/drawing/2014/main" id="{F40D7A5A-8709-88D5-F46F-61FCB07AB857}"/>
              </a:ext>
            </a:extLst>
          </p:cNvPr>
          <p:cNvSpPr txBox="1"/>
          <p:nvPr/>
        </p:nvSpPr>
        <p:spPr>
          <a:xfrm>
            <a:off x="5914395" y="5575527"/>
            <a:ext cx="6211100" cy="1384995"/>
          </a:xfrm>
          <a:prstGeom prst="rect">
            <a:avLst/>
          </a:prstGeom>
          <a:noFill/>
        </p:spPr>
        <p:txBody>
          <a:bodyPr wrap="square" numCol="3">
            <a:spAutoFit/>
          </a:bodyPr>
          <a:lstStyle/>
          <a:p>
            <a:r>
              <a:rPr lang="en-US" altLang="ja-JP" sz="1400" dirty="0">
                <a:ea typeface="DengXian" panose="02010600030101010101" pitchFamily="2" charset="-122"/>
              </a:rPr>
              <a:t>• </a:t>
            </a:r>
            <a:r>
              <a:rPr lang="en-US" altLang="zh-TW" sz="1400" dirty="0"/>
              <a:t>Hanja: </a:t>
            </a:r>
            <a:r>
              <a:rPr lang="zh-TW" altLang="en-US" sz="1400" b="1" dirty="0">
                <a:ea typeface="DengXian" panose="02010600030101010101" pitchFamily="2" charset="-122"/>
              </a:rPr>
              <a:t> </a:t>
            </a:r>
            <a:r>
              <a:rPr lang="zh-TW" altLang="en-US" sz="1400" dirty="0">
                <a:ea typeface="DengXian" panose="02010600030101010101" pitchFamily="2" charset="-122"/>
              </a:rPr>
              <a:t>神       </a:t>
            </a:r>
            <a:endParaRPr lang="en-US" altLang="zh-TW" sz="1400" dirty="0">
              <a:ea typeface="DengXian" panose="02010600030101010101" pitchFamily="2" charset="-122"/>
            </a:endParaRPr>
          </a:p>
          <a:p>
            <a:r>
              <a:rPr lang="en-US" altLang="zh-TW" sz="1400" dirty="0">
                <a:ea typeface="DengXian" panose="02010600030101010101" pitchFamily="2" charset="-122"/>
              </a:rPr>
              <a:t>• Korean: shin (</a:t>
            </a:r>
            <a:r>
              <a:rPr lang="ko-KR" altLang="en-US" sz="1400" dirty="0">
                <a:ea typeface="DengXian" panose="02010600030101010101" pitchFamily="2" charset="-122"/>
              </a:rPr>
              <a:t>신</a:t>
            </a:r>
            <a:r>
              <a:rPr lang="en-US" altLang="ko-KR" sz="1400" dirty="0">
                <a:ea typeface="DengXian" panose="02010600030101010101" pitchFamily="2" charset="-122"/>
              </a:rPr>
              <a:t>)       </a:t>
            </a:r>
          </a:p>
          <a:p>
            <a:r>
              <a:rPr lang="en-US" altLang="ko-KR" sz="1400" dirty="0">
                <a:ea typeface="DengXian" panose="02010600030101010101" pitchFamily="2" charset="-122"/>
              </a:rPr>
              <a:t>• </a:t>
            </a:r>
            <a:r>
              <a:rPr lang="en-US" altLang="zh-TW" sz="1400" dirty="0">
                <a:ea typeface="DengXian" panose="02010600030101010101" pitchFamily="2" charset="-122"/>
              </a:rPr>
              <a:t>strokes: 9      </a:t>
            </a:r>
          </a:p>
          <a:p>
            <a:r>
              <a:rPr lang="en-US" altLang="zh-TW" sz="1400" dirty="0">
                <a:ea typeface="DengXian" panose="02010600030101010101" pitchFamily="2" charset="-122"/>
              </a:rPr>
              <a:t>• radical: 113+5 (</a:t>
            </a:r>
            <a:r>
              <a:rPr lang="zh-TW" altLang="en-US" sz="1400" dirty="0">
                <a:ea typeface="DengXian" panose="02010600030101010101" pitchFamily="2" charset="-122"/>
              </a:rPr>
              <a:t>礻</a:t>
            </a:r>
            <a:r>
              <a:rPr lang="en-US" altLang="zh-TW" sz="1400" dirty="0">
                <a:ea typeface="DengXian" panose="02010600030101010101" pitchFamily="2" charset="-122"/>
              </a:rPr>
              <a:t>, </a:t>
            </a:r>
            <a:r>
              <a:rPr lang="zh-TW" altLang="en-US" sz="1400" dirty="0">
                <a:ea typeface="DengXian" panose="02010600030101010101" pitchFamily="2" charset="-122"/>
              </a:rPr>
              <a:t>示</a:t>
            </a:r>
            <a:r>
              <a:rPr lang="en-US" altLang="zh-TW" sz="1400" dirty="0">
                <a:ea typeface="DengXian" panose="02010600030101010101" pitchFamily="2" charset="-122"/>
              </a:rPr>
              <a:t>)</a:t>
            </a:r>
          </a:p>
          <a:p>
            <a:r>
              <a:rPr lang="en-US" altLang="zh-TW" sz="1400" dirty="0">
                <a:ea typeface="DengXian" panose="02010600030101010101" pitchFamily="2" charset="-122"/>
              </a:rPr>
              <a:t>• Japanese: jin, </a:t>
            </a:r>
            <a:r>
              <a:rPr lang="ja-JP" altLang="en-US" sz="1400" dirty="0">
                <a:ea typeface="DengXian" panose="02010600030101010101" pitchFamily="2" charset="-122"/>
              </a:rPr>
              <a:t>じん </a:t>
            </a:r>
            <a:endParaRPr lang="en-US" altLang="ja-JP" sz="1400" dirty="0">
              <a:ea typeface="DengXian" panose="02010600030101010101" pitchFamily="2" charset="-122"/>
            </a:endParaRPr>
          </a:p>
          <a:p>
            <a:endParaRPr lang="en-US" altLang="ja-JP" sz="1400" dirty="0">
              <a:ea typeface="DengXian" panose="02010600030101010101" pitchFamily="2" charset="-122"/>
            </a:endParaRPr>
          </a:p>
          <a:p>
            <a:r>
              <a:rPr lang="en-US" altLang="ja-JP" sz="1400" dirty="0">
                <a:ea typeface="DengXian" panose="02010600030101010101" pitchFamily="2" charset="-122"/>
              </a:rPr>
              <a:t>(</a:t>
            </a:r>
            <a:r>
              <a:rPr lang="en-US" altLang="zh-TW" sz="1400" dirty="0" err="1">
                <a:ea typeface="DengXian" panose="02010600030101010101" pitchFamily="2" charset="-122"/>
              </a:rPr>
              <a:t>kun</a:t>
            </a:r>
            <a:r>
              <a:rPr lang="en-US" altLang="zh-TW" sz="1400" dirty="0">
                <a:ea typeface="DengXian" panose="02010600030101010101" pitchFamily="2" charset="-122"/>
              </a:rPr>
              <a:t>: kami, </a:t>
            </a:r>
            <a:r>
              <a:rPr lang="ja-JP" altLang="en-US" sz="1400" dirty="0">
                <a:ea typeface="DengXian" panose="02010600030101010101" pitchFamily="2" charset="-122"/>
              </a:rPr>
              <a:t>かみ</a:t>
            </a:r>
            <a:r>
              <a:rPr lang="en-US" altLang="ja-JP" sz="1400" dirty="0">
                <a:ea typeface="DengXian" panose="02010600030101010101" pitchFamily="2" charset="-122"/>
              </a:rPr>
              <a:t>)     </a:t>
            </a:r>
          </a:p>
          <a:p>
            <a:r>
              <a:rPr lang="en-US" altLang="ja-JP" sz="1400" dirty="0">
                <a:ea typeface="DengXian" panose="02010600030101010101" pitchFamily="2" charset="-122"/>
              </a:rPr>
              <a:t>• </a:t>
            </a:r>
            <a:r>
              <a:rPr lang="en-US" altLang="zh-TW" sz="1400" dirty="0">
                <a:ea typeface="DengXian" panose="02010600030101010101" pitchFamily="2" charset="-122"/>
              </a:rPr>
              <a:t>JLPT: N3</a:t>
            </a:r>
          </a:p>
          <a:p>
            <a:r>
              <a:rPr lang="en-US" altLang="zh-TW" sz="1400" dirty="0">
                <a:ea typeface="DengXian" panose="02010600030101010101" pitchFamily="2" charset="-122"/>
              </a:rPr>
              <a:t>• meaning: divine; spirit; deity; soul; magic; </a:t>
            </a:r>
          </a:p>
          <a:p>
            <a:r>
              <a:rPr lang="en-US" altLang="zh-TW" sz="1400" dirty="0">
                <a:ea typeface="DengXian" panose="02010600030101010101" pitchFamily="2" charset="-122"/>
              </a:rPr>
              <a:t>psychic; supernatural</a:t>
            </a:r>
          </a:p>
          <a:p>
            <a:endParaRPr lang="en-US" altLang="zh-TW" sz="1400" dirty="0">
              <a:ea typeface="DengXian" panose="02010600030101010101" pitchFamily="2" charset="-122"/>
            </a:endParaRPr>
          </a:p>
          <a:p>
            <a:r>
              <a:rPr lang="en-US" altLang="zh-TW" sz="1400" dirty="0">
                <a:ea typeface="DengXian" panose="02010600030101010101" pitchFamily="2" charset="-122"/>
              </a:rPr>
              <a:t>• pinyin: shén</a:t>
            </a:r>
          </a:p>
          <a:p>
            <a:r>
              <a:rPr lang="en-US" altLang="zh-TW" sz="1400" dirty="0">
                <a:ea typeface="DengXian" panose="02010600030101010101" pitchFamily="2" charset="-122"/>
              </a:rPr>
              <a:t>• 4 locations: Thousand, </a:t>
            </a:r>
            <a:r>
              <a:rPr lang="en-US" altLang="zh-TW" sz="1400" dirty="0" err="1">
                <a:ea typeface="DengXian" panose="02010600030101010101" pitchFamily="2" charset="-122"/>
              </a:rPr>
              <a:t>TenOx</a:t>
            </a:r>
            <a:r>
              <a:rPr lang="en-US" altLang="zh-TW" sz="1400" dirty="0">
                <a:ea typeface="DengXian" panose="02010600030101010101" pitchFamily="2" charset="-122"/>
              </a:rPr>
              <a:t>, Maitreya, </a:t>
            </a:r>
            <a:r>
              <a:rPr lang="en-US" altLang="zh-TW" sz="1400" dirty="0" err="1">
                <a:ea typeface="DengXian" panose="02010600030101010101" pitchFamily="2" charset="-122"/>
              </a:rPr>
              <a:t>XuanZang</a:t>
            </a:r>
            <a:endParaRPr lang="en-US" altLang="zh-TW" sz="1400" dirty="0">
              <a:ea typeface="DengXian" panose="02010600030101010101" pitchFamily="2" charset="-122"/>
            </a:endParaRPr>
          </a:p>
          <a:p>
            <a:r>
              <a:rPr lang="en-US" altLang="zh-TW" sz="1400" dirty="0">
                <a:ea typeface="DengXian" panose="02010600030101010101" pitchFamily="2" charset="-122"/>
              </a:rPr>
              <a:t>• comp: </a:t>
            </a:r>
            <a:r>
              <a:rPr lang="zh-TW" altLang="en-US" sz="1400" dirty="0">
                <a:ea typeface="DengXian" panose="02010600030101010101" pitchFamily="2" charset="-122"/>
              </a:rPr>
              <a:t>礻 </a:t>
            </a:r>
            <a:r>
              <a:rPr lang="en-US" altLang="zh-TW" sz="1400" dirty="0">
                <a:ea typeface="DengXian" panose="02010600030101010101" pitchFamily="2" charset="-122"/>
              </a:rPr>
              <a:t>+ </a:t>
            </a:r>
            <a:r>
              <a:rPr lang="zh-TW" altLang="en-US" sz="1400" dirty="0">
                <a:ea typeface="DengXian" panose="02010600030101010101" pitchFamily="2" charset="-122"/>
              </a:rPr>
              <a:t>申</a:t>
            </a:r>
            <a:endParaRPr lang="en-US" altLang="zh-TW" sz="1400" dirty="0">
              <a:ea typeface="DengXian" panose="02010600030101010101" pitchFamily="2" charset="-122"/>
            </a:endParaRPr>
          </a:p>
          <a:p>
            <a:r>
              <a:rPr lang="en-US" altLang="zh-TW" sz="1400" dirty="0">
                <a:ea typeface="DengXian" panose="02010600030101010101" pitchFamily="2" charset="-122"/>
              </a:rPr>
              <a:t>• sub: </a:t>
            </a:r>
            <a:r>
              <a:rPr lang="zh-TW" altLang="en-US" sz="1400" dirty="0">
                <a:ea typeface="DengXian" panose="02010600030101010101" pitchFamily="2" charset="-122"/>
              </a:rPr>
              <a:t>日丨囗一</a:t>
            </a:r>
            <a:endParaRPr lang="en-US" altLang="zh-TW" sz="1400" dirty="0">
              <a:ea typeface="DengXian" panose="02010600030101010101" pitchFamily="2" charset="-122"/>
            </a:endParaRPr>
          </a:p>
          <a:p>
            <a:endParaRPr lang="en-US" sz="1400" dirty="0">
              <a:ea typeface="DengXian" panose="02010600030101010101" pitchFamily="2" charset="-122"/>
            </a:endParaRPr>
          </a:p>
        </p:txBody>
      </p:sp>
      <p:sp>
        <p:nvSpPr>
          <p:cNvPr id="13" name="Rectangle 12">
            <a:extLst>
              <a:ext uri="{FF2B5EF4-FFF2-40B4-BE49-F238E27FC236}">
                <a16:creationId xmlns:a16="http://schemas.microsoft.com/office/drawing/2014/main" id="{ADC8D3C1-370F-252C-E7C1-61C692D96802}"/>
              </a:ext>
            </a:extLst>
          </p:cNvPr>
          <p:cNvSpPr/>
          <p:nvPr/>
        </p:nvSpPr>
        <p:spPr>
          <a:xfrm>
            <a:off x="5980901" y="5573826"/>
            <a:ext cx="6108062" cy="1220513"/>
          </a:xfrm>
          <a:prstGeom prst="rect">
            <a:avLst/>
          </a:prstGeom>
          <a:no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4" name="2024_11_16_155402">
            <a:hlinkClick r:id="" action="ppaction://media"/>
            <a:extLst>
              <a:ext uri="{FF2B5EF4-FFF2-40B4-BE49-F238E27FC236}">
                <a16:creationId xmlns:a16="http://schemas.microsoft.com/office/drawing/2014/main" id="{425E0976-BF51-C16A-6901-55C9FB52476A}"/>
              </a:ext>
            </a:extLst>
          </p:cNvPr>
          <p:cNvPicPr>
            <a:picLocks noChangeAspect="1"/>
          </p:cNvPicPr>
          <p:nvPr>
            <a:videoFile r:link="rId2"/>
            <p:extLst>
              <p:ext uri="{DAA4B4D4-6D71-4841-9C94-3DE7FCFB9230}">
                <p14:media xmlns:p14="http://schemas.microsoft.com/office/powerpoint/2010/main" r:embed="rId1"/>
              </p:ext>
            </p:extLst>
          </p:nvPr>
        </p:nvPicPr>
        <p:blipFill>
          <a:blip r:embed="rId5"/>
          <a:stretch>
            <a:fillRect/>
          </a:stretch>
        </p:blipFill>
        <p:spPr>
          <a:xfrm>
            <a:off x="7035337" y="560823"/>
            <a:ext cx="4837376" cy="4935101"/>
          </a:xfrm>
          <a:prstGeom prst="rect">
            <a:avLst/>
          </a:prstGeom>
        </p:spPr>
      </p:pic>
      <p:cxnSp>
        <p:nvCxnSpPr>
          <p:cNvPr id="16" name="Straight Arrow Connector 15">
            <a:extLst>
              <a:ext uri="{FF2B5EF4-FFF2-40B4-BE49-F238E27FC236}">
                <a16:creationId xmlns:a16="http://schemas.microsoft.com/office/drawing/2014/main" id="{8EB81A0D-AE61-CEFC-673C-B6552A2F35FB}"/>
              </a:ext>
            </a:extLst>
          </p:cNvPr>
          <p:cNvCxnSpPr/>
          <p:nvPr/>
        </p:nvCxnSpPr>
        <p:spPr>
          <a:xfrm>
            <a:off x="1209675" y="505171"/>
            <a:ext cx="238125" cy="380654"/>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18" name="Straight Connector 17">
            <a:extLst>
              <a:ext uri="{FF2B5EF4-FFF2-40B4-BE49-F238E27FC236}">
                <a16:creationId xmlns:a16="http://schemas.microsoft.com/office/drawing/2014/main" id="{BC335742-992B-5394-B525-8BD76302471D}"/>
              </a:ext>
            </a:extLst>
          </p:cNvPr>
          <p:cNvCxnSpPr/>
          <p:nvPr/>
        </p:nvCxnSpPr>
        <p:spPr>
          <a:xfrm>
            <a:off x="666750" y="1466850"/>
            <a:ext cx="1264605" cy="0"/>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20" name="Straight Connector 19">
            <a:extLst>
              <a:ext uri="{FF2B5EF4-FFF2-40B4-BE49-F238E27FC236}">
                <a16:creationId xmlns:a16="http://schemas.microsoft.com/office/drawing/2014/main" id="{534251AA-52D6-C99F-3EDC-81D881ED944C}"/>
              </a:ext>
            </a:extLst>
          </p:cNvPr>
          <p:cNvCxnSpPr/>
          <p:nvPr/>
        </p:nvCxnSpPr>
        <p:spPr>
          <a:xfrm flipH="1">
            <a:off x="1800225" y="1466850"/>
            <a:ext cx="114300" cy="466725"/>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22" name="Straight Arrow Connector 21">
            <a:extLst>
              <a:ext uri="{FF2B5EF4-FFF2-40B4-BE49-F238E27FC236}">
                <a16:creationId xmlns:a16="http://schemas.microsoft.com/office/drawing/2014/main" id="{784D673F-EA0B-8945-EACC-5A9A39285982}"/>
              </a:ext>
            </a:extLst>
          </p:cNvPr>
          <p:cNvCxnSpPr/>
          <p:nvPr/>
        </p:nvCxnSpPr>
        <p:spPr>
          <a:xfrm flipH="1">
            <a:off x="666750" y="1933574"/>
            <a:ext cx="1123950" cy="1352551"/>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24" name="Straight Arrow Connector 23">
            <a:extLst>
              <a:ext uri="{FF2B5EF4-FFF2-40B4-BE49-F238E27FC236}">
                <a16:creationId xmlns:a16="http://schemas.microsoft.com/office/drawing/2014/main" id="{91A02DDD-BA0D-0C1F-F4E7-8EEE2F133545}"/>
              </a:ext>
            </a:extLst>
          </p:cNvPr>
          <p:cNvCxnSpPr/>
          <p:nvPr/>
        </p:nvCxnSpPr>
        <p:spPr>
          <a:xfrm>
            <a:off x="1362075" y="2800350"/>
            <a:ext cx="0" cy="2326242"/>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26" name="Straight Arrow Connector 25">
            <a:extLst>
              <a:ext uri="{FF2B5EF4-FFF2-40B4-BE49-F238E27FC236}">
                <a16:creationId xmlns:a16="http://schemas.microsoft.com/office/drawing/2014/main" id="{A60A6582-7AAF-3483-83C9-9B074772B56A}"/>
              </a:ext>
            </a:extLst>
          </p:cNvPr>
          <p:cNvCxnSpPr>
            <a:cxnSpLocks/>
          </p:cNvCxnSpPr>
          <p:nvPr/>
        </p:nvCxnSpPr>
        <p:spPr>
          <a:xfrm>
            <a:off x="1790700" y="2797862"/>
            <a:ext cx="333375" cy="383488"/>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29" name="Straight Arrow Connector 28">
            <a:extLst>
              <a:ext uri="{FF2B5EF4-FFF2-40B4-BE49-F238E27FC236}">
                <a16:creationId xmlns:a16="http://schemas.microsoft.com/office/drawing/2014/main" id="{14A957C0-8574-8481-5B88-8CDF5E70CDF7}"/>
              </a:ext>
            </a:extLst>
          </p:cNvPr>
          <p:cNvCxnSpPr>
            <a:cxnSpLocks/>
          </p:cNvCxnSpPr>
          <p:nvPr/>
        </p:nvCxnSpPr>
        <p:spPr>
          <a:xfrm>
            <a:off x="2581275" y="1229558"/>
            <a:ext cx="0" cy="2675692"/>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32" name="Straight Connector 31">
            <a:extLst>
              <a:ext uri="{FF2B5EF4-FFF2-40B4-BE49-F238E27FC236}">
                <a16:creationId xmlns:a16="http://schemas.microsoft.com/office/drawing/2014/main" id="{023EF963-15E4-CFE6-6354-FDA919893987}"/>
              </a:ext>
            </a:extLst>
          </p:cNvPr>
          <p:cNvCxnSpPr/>
          <p:nvPr/>
        </p:nvCxnSpPr>
        <p:spPr>
          <a:xfrm>
            <a:off x="2762250" y="1332449"/>
            <a:ext cx="2276475" cy="0"/>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34" name="Straight Arrow Connector 33">
            <a:extLst>
              <a:ext uri="{FF2B5EF4-FFF2-40B4-BE49-F238E27FC236}">
                <a16:creationId xmlns:a16="http://schemas.microsoft.com/office/drawing/2014/main" id="{0EAEF387-6AF4-F2FE-7A11-43B8BB01DBA8}"/>
              </a:ext>
            </a:extLst>
          </p:cNvPr>
          <p:cNvCxnSpPr/>
          <p:nvPr/>
        </p:nvCxnSpPr>
        <p:spPr>
          <a:xfrm>
            <a:off x="5038725" y="1332449"/>
            <a:ext cx="0" cy="2439451"/>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36" name="Straight Arrow Connector 35">
            <a:extLst>
              <a:ext uri="{FF2B5EF4-FFF2-40B4-BE49-F238E27FC236}">
                <a16:creationId xmlns:a16="http://schemas.microsoft.com/office/drawing/2014/main" id="{2FF34D59-93C3-E2E0-7103-DF675D73CC22}"/>
              </a:ext>
            </a:extLst>
          </p:cNvPr>
          <p:cNvCxnSpPr/>
          <p:nvPr/>
        </p:nvCxnSpPr>
        <p:spPr>
          <a:xfrm>
            <a:off x="2762250" y="2476500"/>
            <a:ext cx="2085975" cy="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38" name="Straight Arrow Connector 37">
            <a:extLst>
              <a:ext uri="{FF2B5EF4-FFF2-40B4-BE49-F238E27FC236}">
                <a16:creationId xmlns:a16="http://schemas.microsoft.com/office/drawing/2014/main" id="{92E48BDF-5DCE-684D-B8A4-F9540264A739}"/>
              </a:ext>
            </a:extLst>
          </p:cNvPr>
          <p:cNvCxnSpPr/>
          <p:nvPr/>
        </p:nvCxnSpPr>
        <p:spPr>
          <a:xfrm>
            <a:off x="2762250" y="3648075"/>
            <a:ext cx="2095500" cy="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40" name="Straight Arrow Connector 39">
            <a:extLst>
              <a:ext uri="{FF2B5EF4-FFF2-40B4-BE49-F238E27FC236}">
                <a16:creationId xmlns:a16="http://schemas.microsoft.com/office/drawing/2014/main" id="{39A0D97F-0491-A0DF-5F5C-8C2869B97F07}"/>
              </a:ext>
            </a:extLst>
          </p:cNvPr>
          <p:cNvCxnSpPr/>
          <p:nvPr/>
        </p:nvCxnSpPr>
        <p:spPr>
          <a:xfrm>
            <a:off x="3790950" y="505171"/>
            <a:ext cx="0" cy="4621421"/>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sp>
        <p:nvSpPr>
          <p:cNvPr id="2" name="TextBox 1">
            <a:extLst>
              <a:ext uri="{FF2B5EF4-FFF2-40B4-BE49-F238E27FC236}">
                <a16:creationId xmlns:a16="http://schemas.microsoft.com/office/drawing/2014/main" id="{DBA74DF6-BDF5-7EF5-77F5-1E44996E6D26}"/>
              </a:ext>
            </a:extLst>
          </p:cNvPr>
          <p:cNvSpPr txBox="1"/>
          <p:nvPr/>
        </p:nvSpPr>
        <p:spPr>
          <a:xfrm>
            <a:off x="1447800" y="304800"/>
            <a:ext cx="466724" cy="380223"/>
          </a:xfrm>
          <a:prstGeom prst="rect">
            <a:avLst/>
          </a:prstGeom>
          <a:noFill/>
        </p:spPr>
        <p:txBody>
          <a:bodyPr wrap="square" rtlCol="0">
            <a:spAutoFit/>
          </a:bodyPr>
          <a:lstStyle/>
          <a:p>
            <a:r>
              <a:rPr lang="en-US" b="1" dirty="0"/>
              <a:t>1</a:t>
            </a:r>
          </a:p>
        </p:txBody>
      </p:sp>
      <p:sp>
        <p:nvSpPr>
          <p:cNvPr id="3" name="TextBox 2">
            <a:extLst>
              <a:ext uri="{FF2B5EF4-FFF2-40B4-BE49-F238E27FC236}">
                <a16:creationId xmlns:a16="http://schemas.microsoft.com/office/drawing/2014/main" id="{F56A31B7-2C2F-9FDA-F706-7B826376D5A8}"/>
              </a:ext>
            </a:extLst>
          </p:cNvPr>
          <p:cNvSpPr txBox="1"/>
          <p:nvPr/>
        </p:nvSpPr>
        <p:spPr>
          <a:xfrm>
            <a:off x="726120" y="1000126"/>
            <a:ext cx="340330" cy="369332"/>
          </a:xfrm>
          <a:prstGeom prst="rect">
            <a:avLst/>
          </a:prstGeom>
          <a:noFill/>
        </p:spPr>
        <p:txBody>
          <a:bodyPr wrap="square" rtlCol="0">
            <a:spAutoFit/>
          </a:bodyPr>
          <a:lstStyle/>
          <a:p>
            <a:r>
              <a:rPr lang="en-US" b="1" dirty="0"/>
              <a:t>2</a:t>
            </a:r>
          </a:p>
        </p:txBody>
      </p:sp>
      <p:sp>
        <p:nvSpPr>
          <p:cNvPr id="4" name="TextBox 3">
            <a:extLst>
              <a:ext uri="{FF2B5EF4-FFF2-40B4-BE49-F238E27FC236}">
                <a16:creationId xmlns:a16="http://schemas.microsoft.com/office/drawing/2014/main" id="{47261EEC-D841-DC24-CAD3-06943AEC00E6}"/>
              </a:ext>
            </a:extLst>
          </p:cNvPr>
          <p:cNvSpPr txBox="1"/>
          <p:nvPr/>
        </p:nvSpPr>
        <p:spPr>
          <a:xfrm>
            <a:off x="951815" y="3396257"/>
            <a:ext cx="381350" cy="369332"/>
          </a:xfrm>
          <a:prstGeom prst="rect">
            <a:avLst/>
          </a:prstGeom>
          <a:noFill/>
        </p:spPr>
        <p:txBody>
          <a:bodyPr wrap="square" rtlCol="0">
            <a:spAutoFit/>
          </a:bodyPr>
          <a:lstStyle/>
          <a:p>
            <a:r>
              <a:rPr lang="en-US" b="1" dirty="0"/>
              <a:t>3</a:t>
            </a:r>
          </a:p>
        </p:txBody>
      </p:sp>
      <p:sp>
        <p:nvSpPr>
          <p:cNvPr id="15" name="TextBox 14">
            <a:extLst>
              <a:ext uri="{FF2B5EF4-FFF2-40B4-BE49-F238E27FC236}">
                <a16:creationId xmlns:a16="http://schemas.microsoft.com/office/drawing/2014/main" id="{96EF5A39-AC55-5549-F977-ACD2D11FC43F}"/>
              </a:ext>
            </a:extLst>
          </p:cNvPr>
          <p:cNvSpPr txBox="1"/>
          <p:nvPr/>
        </p:nvSpPr>
        <p:spPr>
          <a:xfrm>
            <a:off x="1738138" y="2355322"/>
            <a:ext cx="328787" cy="383482"/>
          </a:xfrm>
          <a:prstGeom prst="rect">
            <a:avLst/>
          </a:prstGeom>
          <a:noFill/>
        </p:spPr>
        <p:txBody>
          <a:bodyPr wrap="square" rtlCol="0">
            <a:spAutoFit/>
          </a:bodyPr>
          <a:lstStyle/>
          <a:p>
            <a:r>
              <a:rPr lang="en-US" b="1" dirty="0"/>
              <a:t>4</a:t>
            </a:r>
          </a:p>
        </p:txBody>
      </p:sp>
      <p:sp>
        <p:nvSpPr>
          <p:cNvPr id="17" name="TextBox 16">
            <a:extLst>
              <a:ext uri="{FF2B5EF4-FFF2-40B4-BE49-F238E27FC236}">
                <a16:creationId xmlns:a16="http://schemas.microsoft.com/office/drawing/2014/main" id="{2A2245E1-FDA2-B5D5-3A57-7F60E4B40545}"/>
              </a:ext>
            </a:extLst>
          </p:cNvPr>
          <p:cNvSpPr txBox="1"/>
          <p:nvPr/>
        </p:nvSpPr>
        <p:spPr>
          <a:xfrm>
            <a:off x="2269521" y="831743"/>
            <a:ext cx="502255" cy="369332"/>
          </a:xfrm>
          <a:prstGeom prst="rect">
            <a:avLst/>
          </a:prstGeom>
          <a:noFill/>
        </p:spPr>
        <p:txBody>
          <a:bodyPr wrap="square" rtlCol="0">
            <a:spAutoFit/>
          </a:bodyPr>
          <a:lstStyle/>
          <a:p>
            <a:r>
              <a:rPr lang="en-US" b="1" dirty="0"/>
              <a:t>5</a:t>
            </a:r>
          </a:p>
        </p:txBody>
      </p:sp>
      <p:cxnSp>
        <p:nvCxnSpPr>
          <p:cNvPr id="21" name="Straight Arrow Connector 20">
            <a:extLst>
              <a:ext uri="{FF2B5EF4-FFF2-40B4-BE49-F238E27FC236}">
                <a16:creationId xmlns:a16="http://schemas.microsoft.com/office/drawing/2014/main" id="{85DB5005-B432-409A-6538-4E18B0C07A3B}"/>
              </a:ext>
            </a:extLst>
          </p:cNvPr>
          <p:cNvCxnSpPr>
            <a:cxnSpLocks/>
          </p:cNvCxnSpPr>
          <p:nvPr/>
        </p:nvCxnSpPr>
        <p:spPr>
          <a:xfrm>
            <a:off x="2520648" y="855047"/>
            <a:ext cx="0" cy="254439"/>
          </a:xfrm>
          <a:prstGeom prst="straightConnector1">
            <a:avLst/>
          </a:prstGeom>
          <a:ln>
            <a:tailEnd type="triangle"/>
          </a:ln>
        </p:spPr>
        <p:style>
          <a:lnRef idx="2">
            <a:schemeClr val="accent1"/>
          </a:lnRef>
          <a:fillRef idx="0">
            <a:schemeClr val="accent1"/>
          </a:fillRef>
          <a:effectRef idx="1">
            <a:schemeClr val="accent1"/>
          </a:effectRef>
          <a:fontRef idx="minor">
            <a:schemeClr val="tx1"/>
          </a:fontRef>
        </p:style>
      </p:cxnSp>
      <p:cxnSp>
        <p:nvCxnSpPr>
          <p:cNvPr id="27" name="Straight Connector 26">
            <a:extLst>
              <a:ext uri="{FF2B5EF4-FFF2-40B4-BE49-F238E27FC236}">
                <a16:creationId xmlns:a16="http://schemas.microsoft.com/office/drawing/2014/main" id="{49685AB0-B9E3-851B-E6E5-8A63861F282D}"/>
              </a:ext>
            </a:extLst>
          </p:cNvPr>
          <p:cNvCxnSpPr/>
          <p:nvPr/>
        </p:nvCxnSpPr>
        <p:spPr>
          <a:xfrm>
            <a:off x="4857750" y="1016409"/>
            <a:ext cx="448026" cy="0"/>
          </a:xfrm>
          <a:prstGeom prst="line">
            <a:avLst/>
          </a:prstGeom>
        </p:spPr>
        <p:style>
          <a:lnRef idx="2">
            <a:schemeClr val="accent1"/>
          </a:lnRef>
          <a:fillRef idx="0">
            <a:schemeClr val="accent1"/>
          </a:fillRef>
          <a:effectRef idx="1">
            <a:schemeClr val="accent1"/>
          </a:effectRef>
          <a:fontRef idx="minor">
            <a:schemeClr val="tx1"/>
          </a:fontRef>
        </p:style>
      </p:cxnSp>
      <p:cxnSp>
        <p:nvCxnSpPr>
          <p:cNvPr id="30" name="Straight Arrow Connector 29">
            <a:extLst>
              <a:ext uri="{FF2B5EF4-FFF2-40B4-BE49-F238E27FC236}">
                <a16:creationId xmlns:a16="http://schemas.microsoft.com/office/drawing/2014/main" id="{742ED2EC-A28F-F0D6-0158-723396628D58}"/>
              </a:ext>
            </a:extLst>
          </p:cNvPr>
          <p:cNvCxnSpPr/>
          <p:nvPr/>
        </p:nvCxnSpPr>
        <p:spPr>
          <a:xfrm>
            <a:off x="5305776" y="1016409"/>
            <a:ext cx="0" cy="353049"/>
          </a:xfrm>
          <a:prstGeom prst="straightConnector1">
            <a:avLst/>
          </a:prstGeom>
          <a:ln>
            <a:tailEnd type="triangle"/>
          </a:ln>
        </p:spPr>
        <p:style>
          <a:lnRef idx="2">
            <a:schemeClr val="accent1"/>
          </a:lnRef>
          <a:fillRef idx="0">
            <a:schemeClr val="accent1"/>
          </a:fillRef>
          <a:effectRef idx="1">
            <a:schemeClr val="accent1"/>
          </a:effectRef>
          <a:fontRef idx="minor">
            <a:schemeClr val="tx1"/>
          </a:fontRef>
        </p:style>
      </p:cxnSp>
      <p:sp>
        <p:nvSpPr>
          <p:cNvPr id="31" name="TextBox 30">
            <a:extLst>
              <a:ext uri="{FF2B5EF4-FFF2-40B4-BE49-F238E27FC236}">
                <a16:creationId xmlns:a16="http://schemas.microsoft.com/office/drawing/2014/main" id="{29609301-3026-85F9-9817-E2E6839C3CB1}"/>
              </a:ext>
            </a:extLst>
          </p:cNvPr>
          <p:cNvSpPr txBox="1"/>
          <p:nvPr/>
        </p:nvSpPr>
        <p:spPr>
          <a:xfrm>
            <a:off x="4590875" y="838915"/>
            <a:ext cx="457552" cy="369332"/>
          </a:xfrm>
          <a:prstGeom prst="rect">
            <a:avLst/>
          </a:prstGeom>
          <a:noFill/>
        </p:spPr>
        <p:txBody>
          <a:bodyPr wrap="square" rtlCol="0">
            <a:spAutoFit/>
          </a:bodyPr>
          <a:lstStyle/>
          <a:p>
            <a:r>
              <a:rPr lang="en-US" b="1" dirty="0"/>
              <a:t>6</a:t>
            </a:r>
          </a:p>
        </p:txBody>
      </p:sp>
      <p:sp>
        <p:nvSpPr>
          <p:cNvPr id="33" name="TextBox 32">
            <a:extLst>
              <a:ext uri="{FF2B5EF4-FFF2-40B4-BE49-F238E27FC236}">
                <a16:creationId xmlns:a16="http://schemas.microsoft.com/office/drawing/2014/main" id="{E57E2F8B-F0B0-BEC8-BE67-E12927073FD0}"/>
              </a:ext>
            </a:extLst>
          </p:cNvPr>
          <p:cNvSpPr txBox="1"/>
          <p:nvPr/>
        </p:nvSpPr>
        <p:spPr>
          <a:xfrm>
            <a:off x="2876916" y="2016853"/>
            <a:ext cx="428609" cy="369332"/>
          </a:xfrm>
          <a:prstGeom prst="rect">
            <a:avLst/>
          </a:prstGeom>
          <a:noFill/>
        </p:spPr>
        <p:txBody>
          <a:bodyPr wrap="square" rtlCol="0">
            <a:spAutoFit/>
          </a:bodyPr>
          <a:lstStyle/>
          <a:p>
            <a:r>
              <a:rPr lang="en-US" b="1" dirty="0"/>
              <a:t>7</a:t>
            </a:r>
          </a:p>
        </p:txBody>
      </p:sp>
      <p:cxnSp>
        <p:nvCxnSpPr>
          <p:cNvPr id="37" name="Straight Arrow Connector 36">
            <a:extLst>
              <a:ext uri="{FF2B5EF4-FFF2-40B4-BE49-F238E27FC236}">
                <a16:creationId xmlns:a16="http://schemas.microsoft.com/office/drawing/2014/main" id="{E5AFCB3A-DCC4-4C86-7AB5-411D62AA7BF0}"/>
              </a:ext>
            </a:extLst>
          </p:cNvPr>
          <p:cNvCxnSpPr/>
          <p:nvPr/>
        </p:nvCxnSpPr>
        <p:spPr>
          <a:xfrm>
            <a:off x="3148720" y="2201519"/>
            <a:ext cx="287722" cy="0"/>
          </a:xfrm>
          <a:prstGeom prst="straightConnector1">
            <a:avLst/>
          </a:prstGeom>
          <a:ln>
            <a:tailEnd type="triangle"/>
          </a:ln>
        </p:spPr>
        <p:style>
          <a:lnRef idx="2">
            <a:schemeClr val="accent1"/>
          </a:lnRef>
          <a:fillRef idx="0">
            <a:schemeClr val="accent1"/>
          </a:fillRef>
          <a:effectRef idx="1">
            <a:schemeClr val="accent1"/>
          </a:effectRef>
          <a:fontRef idx="minor">
            <a:schemeClr val="tx1"/>
          </a:fontRef>
        </p:style>
      </p:cxnSp>
      <p:sp>
        <p:nvSpPr>
          <p:cNvPr id="39" name="TextBox 38">
            <a:extLst>
              <a:ext uri="{FF2B5EF4-FFF2-40B4-BE49-F238E27FC236}">
                <a16:creationId xmlns:a16="http://schemas.microsoft.com/office/drawing/2014/main" id="{9C92A3FE-50C6-B029-3825-3EBAE91A6CC8}"/>
              </a:ext>
            </a:extLst>
          </p:cNvPr>
          <p:cNvSpPr txBox="1"/>
          <p:nvPr/>
        </p:nvSpPr>
        <p:spPr>
          <a:xfrm>
            <a:off x="2881222" y="3179053"/>
            <a:ext cx="314503" cy="376406"/>
          </a:xfrm>
          <a:prstGeom prst="rect">
            <a:avLst/>
          </a:prstGeom>
          <a:noFill/>
        </p:spPr>
        <p:txBody>
          <a:bodyPr wrap="square" rtlCol="0">
            <a:spAutoFit/>
          </a:bodyPr>
          <a:lstStyle/>
          <a:p>
            <a:r>
              <a:rPr lang="en-US" b="1" dirty="0"/>
              <a:t>8</a:t>
            </a:r>
          </a:p>
        </p:txBody>
      </p:sp>
      <p:cxnSp>
        <p:nvCxnSpPr>
          <p:cNvPr id="42" name="Straight Arrow Connector 41">
            <a:extLst>
              <a:ext uri="{FF2B5EF4-FFF2-40B4-BE49-F238E27FC236}">
                <a16:creationId xmlns:a16="http://schemas.microsoft.com/office/drawing/2014/main" id="{6222260D-09FE-E56B-BC56-A63188B85078}"/>
              </a:ext>
            </a:extLst>
          </p:cNvPr>
          <p:cNvCxnSpPr>
            <a:cxnSpLocks/>
          </p:cNvCxnSpPr>
          <p:nvPr/>
        </p:nvCxnSpPr>
        <p:spPr>
          <a:xfrm>
            <a:off x="3145458" y="3347299"/>
            <a:ext cx="324535" cy="5838"/>
          </a:xfrm>
          <a:prstGeom prst="straightConnector1">
            <a:avLst/>
          </a:prstGeom>
          <a:ln>
            <a:tailEnd type="triangle"/>
          </a:ln>
        </p:spPr>
        <p:style>
          <a:lnRef idx="2">
            <a:schemeClr val="accent1"/>
          </a:lnRef>
          <a:fillRef idx="0">
            <a:schemeClr val="accent1"/>
          </a:fillRef>
          <a:effectRef idx="1">
            <a:schemeClr val="accent1"/>
          </a:effectRef>
          <a:fontRef idx="minor">
            <a:schemeClr val="tx1"/>
          </a:fontRef>
        </p:style>
      </p:cxnSp>
      <p:sp>
        <p:nvSpPr>
          <p:cNvPr id="43" name="TextBox 42">
            <a:extLst>
              <a:ext uri="{FF2B5EF4-FFF2-40B4-BE49-F238E27FC236}">
                <a16:creationId xmlns:a16="http://schemas.microsoft.com/office/drawing/2014/main" id="{EC3C765B-9FF4-DE00-6A9D-9D2A2CE2BB5C}"/>
              </a:ext>
            </a:extLst>
          </p:cNvPr>
          <p:cNvSpPr txBox="1"/>
          <p:nvPr/>
        </p:nvSpPr>
        <p:spPr>
          <a:xfrm>
            <a:off x="3367421" y="352525"/>
            <a:ext cx="485416" cy="369332"/>
          </a:xfrm>
          <a:prstGeom prst="rect">
            <a:avLst/>
          </a:prstGeom>
          <a:noFill/>
        </p:spPr>
        <p:txBody>
          <a:bodyPr wrap="square" rtlCol="0">
            <a:spAutoFit/>
          </a:bodyPr>
          <a:lstStyle/>
          <a:p>
            <a:r>
              <a:rPr lang="en-US" b="1" dirty="0">
                <a:highlight>
                  <a:srgbClr val="00FF00"/>
                </a:highlight>
              </a:rPr>
              <a:t>9</a:t>
            </a:r>
          </a:p>
        </p:txBody>
      </p:sp>
      <p:cxnSp>
        <p:nvCxnSpPr>
          <p:cNvPr id="45" name="Straight Arrow Connector 44">
            <a:extLst>
              <a:ext uri="{FF2B5EF4-FFF2-40B4-BE49-F238E27FC236}">
                <a16:creationId xmlns:a16="http://schemas.microsoft.com/office/drawing/2014/main" id="{36522141-BFA1-3CCF-EB2F-8C3C246A044B}"/>
              </a:ext>
            </a:extLst>
          </p:cNvPr>
          <p:cNvCxnSpPr>
            <a:cxnSpLocks/>
          </p:cNvCxnSpPr>
          <p:nvPr/>
        </p:nvCxnSpPr>
        <p:spPr>
          <a:xfrm>
            <a:off x="3517699" y="674132"/>
            <a:ext cx="4592" cy="325994"/>
          </a:xfrm>
          <a:prstGeom prst="straightConnector1">
            <a:avLst/>
          </a:prstGeom>
          <a:ln>
            <a:tailEnd type="triangle"/>
          </a:ln>
        </p:spPr>
        <p:style>
          <a:lnRef idx="2">
            <a:schemeClr val="accent1"/>
          </a:lnRef>
          <a:fillRef idx="0">
            <a:schemeClr val="accent1"/>
          </a:fillRef>
          <a:effectRef idx="1">
            <a:schemeClr val="accent1"/>
          </a:effectRef>
          <a:fontRef idx="minor">
            <a:schemeClr val="tx1"/>
          </a:fontRef>
        </p:style>
      </p:cxnSp>
    </p:spTree>
    <p:extLst>
      <p:ext uri="{BB962C8B-B14F-4D97-AF65-F5344CB8AC3E}">
        <p14:creationId xmlns:p14="http://schemas.microsoft.com/office/powerpoint/2010/main" val="218134751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mediacall" presetSubtype="0" fill="hold" nodeType="clickEffect">
                                  <p:stCondLst>
                                    <p:cond delay="0"/>
                                  </p:stCondLst>
                                  <p:childTnLst>
                                    <p:cmd type="call" cmd="playFrom(0.0)">
                                      <p:cBhvr>
                                        <p:cTn id="6" dur="14000" fill="hold"/>
                                        <p:tgtEl>
                                          <p:spTgt spid="14"/>
                                        </p:tgtEl>
                                      </p:cBhvr>
                                    </p:cmd>
                                  </p:childTnLst>
                                </p:cTn>
                              </p:par>
                            </p:childTnLst>
                          </p:cTn>
                        </p:par>
                      </p:childTnLst>
                    </p:cTn>
                  </p:par>
                </p:childTnLst>
              </p:cTn>
              <p:prevCondLst>
                <p:cond evt="onPrev" delay="0">
                  <p:tgtEl>
                    <p:sldTgt/>
                  </p:tgtEl>
                </p:cond>
              </p:prevCondLst>
              <p:nextCondLst>
                <p:cond evt="onNext" delay="0">
                  <p:tgtEl>
                    <p:sldTgt/>
                  </p:tgtEl>
                </p:cond>
              </p:nextCondLst>
            </p:seq>
            <p:video>
              <p:cMediaNode vol="80000">
                <p:cTn id="7" fill="hold" display="0">
                  <p:stCondLst>
                    <p:cond delay="indefinite"/>
                  </p:stCondLst>
                </p:cTn>
                <p:tgtEl>
                  <p:spTgt spid="14"/>
                </p:tgtEl>
              </p:cMediaNode>
            </p:video>
            <p:seq concurrent="1" nextAc="seek">
              <p:cTn id="8" restart="whenNotActive" fill="hold" evtFilter="cancelBubble" nodeType="interactiveSeq">
                <p:stCondLst>
                  <p:cond evt="onClick" delay="0">
                    <p:tgtEl>
                      <p:spTgt spid="14"/>
                    </p:tgtEl>
                  </p:cond>
                </p:stCondLst>
                <p:endSync evt="end" delay="0">
                  <p:rtn val="all"/>
                </p:endSync>
                <p:childTnLst>
                  <p:par>
                    <p:cTn id="9" fill="hold">
                      <p:stCondLst>
                        <p:cond delay="0"/>
                      </p:stCondLst>
                      <p:childTnLst>
                        <p:par>
                          <p:cTn id="10" fill="hold">
                            <p:stCondLst>
                              <p:cond delay="0"/>
                            </p:stCondLst>
                            <p:childTnLst>
                              <p:par>
                                <p:cTn id="11" presetID="2" presetClass="mediacall" presetSubtype="0" fill="hold" nodeType="clickEffect">
                                  <p:stCondLst>
                                    <p:cond delay="0"/>
                                  </p:stCondLst>
                                  <p:childTnLst>
                                    <p:cmd type="call" cmd="togglePause">
                                      <p:cBhvr>
                                        <p:cTn id="12" dur="1" fill="hold"/>
                                        <p:tgtEl>
                                          <p:spTgt spid="14"/>
                                        </p:tgtEl>
                                      </p:cBhvr>
                                    </p:cmd>
                                  </p:childTnLst>
                                </p:cTn>
                              </p:par>
                            </p:childTnLst>
                          </p:cTn>
                        </p:par>
                      </p:childTnLst>
                    </p:cTn>
                  </p:par>
                </p:childTnLst>
              </p:cTn>
              <p:nextCondLst>
                <p:cond evt="onClick" delay="0">
                  <p:tgtEl>
                    <p:spTgt spid="14"/>
                  </p:tgtEl>
                </p:cond>
              </p:nextCondLst>
            </p:seq>
          </p:childTnLst>
        </p:cTn>
      </p:par>
    </p:tnLst>
  </p:timing>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8D8D3E68-193A-59A8-9B23-F7774CB5008C}"/>
              </a:ext>
            </a:extLst>
          </p:cNvPr>
          <p:cNvPicPr>
            <a:picLocks noChangeAspect="1"/>
          </p:cNvPicPr>
          <p:nvPr/>
        </p:nvPicPr>
        <p:blipFill>
          <a:blip r:embed="rId4"/>
          <a:stretch>
            <a:fillRect/>
          </a:stretch>
        </p:blipFill>
        <p:spPr>
          <a:xfrm>
            <a:off x="766405" y="375896"/>
            <a:ext cx="5115639" cy="4887007"/>
          </a:xfrm>
          <a:prstGeom prst="rect">
            <a:avLst/>
          </a:prstGeom>
        </p:spPr>
      </p:pic>
      <p:sp>
        <p:nvSpPr>
          <p:cNvPr id="6" name="TextBox 5">
            <a:extLst>
              <a:ext uri="{FF2B5EF4-FFF2-40B4-BE49-F238E27FC236}">
                <a16:creationId xmlns:a16="http://schemas.microsoft.com/office/drawing/2014/main" id="{2B25BB65-77E7-9974-FE63-996C1B8F656E}"/>
              </a:ext>
            </a:extLst>
          </p:cNvPr>
          <p:cNvSpPr txBox="1"/>
          <p:nvPr/>
        </p:nvSpPr>
        <p:spPr>
          <a:xfrm>
            <a:off x="206922" y="5631665"/>
            <a:ext cx="5479503" cy="1200329"/>
          </a:xfrm>
          <a:prstGeom prst="rect">
            <a:avLst/>
          </a:prstGeom>
          <a:noFill/>
        </p:spPr>
        <p:txBody>
          <a:bodyPr wrap="square" numCol="3">
            <a:spAutoFit/>
          </a:bodyPr>
          <a:lstStyle/>
          <a:p>
            <a:r>
              <a:rPr lang="en-US" sz="2400" dirty="0"/>
              <a:t>Kor: </a:t>
            </a:r>
            <a:r>
              <a:rPr lang="en-US" sz="2400" b="1" dirty="0"/>
              <a:t>ju</a:t>
            </a:r>
          </a:p>
          <a:p>
            <a:r>
              <a:rPr lang="en-US" sz="2400" dirty="0"/>
              <a:t>Jap: </a:t>
            </a:r>
            <a:r>
              <a:rPr lang="en-US" sz="2400" b="1" dirty="0"/>
              <a:t>shu</a:t>
            </a:r>
          </a:p>
          <a:p>
            <a:endParaRPr lang="en-US" sz="2400" dirty="0"/>
          </a:p>
          <a:p>
            <a:r>
              <a:rPr lang="en-US" sz="2400" dirty="0"/>
              <a:t>Viet: </a:t>
            </a:r>
            <a:r>
              <a:rPr lang="vi-VN" sz="2400" b="1" dirty="0">
                <a:latin typeface="Aptos" panose="020B0004020202020204" pitchFamily="34" charset="0"/>
              </a:rPr>
              <a:t>chú</a:t>
            </a:r>
            <a:endParaRPr lang="en-US" sz="2400" b="1" dirty="0">
              <a:latin typeface="Aptos" panose="020B0004020202020204" pitchFamily="34" charset="0"/>
            </a:endParaRPr>
          </a:p>
          <a:p>
            <a:r>
              <a:rPr lang="en-US" sz="2400" dirty="0"/>
              <a:t>Man: </a:t>
            </a:r>
            <a:r>
              <a:rPr lang="en-US" sz="2400" b="1" dirty="0">
                <a:ea typeface="DengXian" panose="02010600030101010101" pitchFamily="2" charset="-122"/>
              </a:rPr>
              <a:t>zhòu</a:t>
            </a:r>
            <a:endParaRPr lang="en-US" sz="2400" dirty="0"/>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24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      </a:t>
            </a:r>
            <a:endParaRPr kumimoji="0" lang="en-US" altLang="zh-TW" sz="24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24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      咒</a:t>
            </a:r>
            <a:endParaRPr kumimoji="0" lang="en-US" altLang="zh-TW" sz="24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altLang="zh-TW" sz="2400" b="1" dirty="0">
                <a:solidFill>
                  <a:prstClr val="black"/>
                </a:solidFill>
                <a:latin typeface="DengXian" panose="02010600030101010101" pitchFamily="2" charset="-122"/>
                <a:ea typeface="DengXian" panose="02010600030101010101" pitchFamily="2" charset="-122"/>
              </a:rPr>
              <a:t>  mantra</a:t>
            </a:r>
            <a:endParaRPr kumimoji="0" lang="en-US" altLang="zh-TW" sz="12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endParaRPr>
          </a:p>
        </p:txBody>
      </p:sp>
      <p:sp>
        <p:nvSpPr>
          <p:cNvPr id="7" name="TextBox 6">
            <a:extLst>
              <a:ext uri="{FF2B5EF4-FFF2-40B4-BE49-F238E27FC236}">
                <a16:creationId xmlns:a16="http://schemas.microsoft.com/office/drawing/2014/main" id="{BB8F5990-579F-D528-3D72-7BF9E04CE2F6}"/>
              </a:ext>
            </a:extLst>
          </p:cNvPr>
          <p:cNvSpPr txBox="1"/>
          <p:nvPr/>
        </p:nvSpPr>
        <p:spPr>
          <a:xfrm>
            <a:off x="6758673" y="135839"/>
            <a:ext cx="4947952" cy="369332"/>
          </a:xfrm>
          <a:prstGeom prst="rect">
            <a:avLst/>
          </a:prstGeom>
          <a:noFill/>
        </p:spPr>
        <p:txBody>
          <a:bodyPr wrap="square" rtlCol="0">
            <a:spAutoFit/>
          </a:bodyPr>
          <a:lstStyle/>
          <a:p>
            <a:r>
              <a:rPr lang="zh-TW" altLang="en-US" b="1" dirty="0">
                <a:latin typeface="DengXian" panose="02010600030101010101" pitchFamily="2" charset="-122"/>
                <a:ea typeface="DengXian" panose="02010600030101010101" pitchFamily="2" charset="-122"/>
              </a:rPr>
              <a:t>	  波 羅 蜜 多 是 大 神 </a:t>
            </a:r>
            <a:r>
              <a:rPr lang="zh-TW" altLang="en-US" b="1" dirty="0">
                <a:highlight>
                  <a:srgbClr val="00FFFF"/>
                </a:highlight>
                <a:latin typeface="DengXian" panose="02010600030101010101" pitchFamily="2" charset="-122"/>
                <a:ea typeface="DengXian" panose="02010600030101010101" pitchFamily="2" charset="-122"/>
              </a:rPr>
              <a:t>咒</a:t>
            </a:r>
            <a:r>
              <a:rPr lang="zh-TW" altLang="en-US" b="1" dirty="0">
                <a:latin typeface="DengXian" panose="02010600030101010101" pitchFamily="2" charset="-122"/>
                <a:ea typeface="DengXian" panose="02010600030101010101" pitchFamily="2" charset="-122"/>
              </a:rPr>
              <a:t>        </a:t>
            </a:r>
            <a:r>
              <a:rPr lang="en-US" altLang="zh-TW" b="1" dirty="0">
                <a:solidFill>
                  <a:srgbClr val="FF0000"/>
                </a:solidFill>
                <a:latin typeface="DengXian" panose="02010600030101010101" pitchFamily="2" charset="-122"/>
                <a:ea typeface="DengXian" panose="02010600030101010101" pitchFamily="2" charset="-122"/>
              </a:rPr>
              <a:t>24</a:t>
            </a:r>
            <a:endParaRPr lang="en-US" b="1" dirty="0">
              <a:solidFill>
                <a:srgbClr val="FF0000"/>
              </a:solidFill>
              <a:ea typeface="DengXian" panose="02010600030101010101" pitchFamily="2" charset="-122"/>
            </a:endParaRPr>
          </a:p>
        </p:txBody>
      </p:sp>
      <p:sp>
        <p:nvSpPr>
          <p:cNvPr id="8" name="Rectangle 7">
            <a:extLst>
              <a:ext uri="{FF2B5EF4-FFF2-40B4-BE49-F238E27FC236}">
                <a16:creationId xmlns:a16="http://schemas.microsoft.com/office/drawing/2014/main" id="{741969CE-85BF-A1D4-F7B9-C4C13E25D1EE}"/>
              </a:ext>
            </a:extLst>
          </p:cNvPr>
          <p:cNvSpPr/>
          <p:nvPr/>
        </p:nvSpPr>
        <p:spPr>
          <a:xfrm>
            <a:off x="7407348" y="135839"/>
            <a:ext cx="4054549" cy="369332"/>
          </a:xfrm>
          <a:prstGeom prst="rect">
            <a:avLst/>
          </a:prstGeom>
          <a:no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a:extLst>
              <a:ext uri="{FF2B5EF4-FFF2-40B4-BE49-F238E27FC236}">
                <a16:creationId xmlns:a16="http://schemas.microsoft.com/office/drawing/2014/main" id="{66F89B25-2E38-1953-F100-08DE1EE233FF}"/>
              </a:ext>
            </a:extLst>
          </p:cNvPr>
          <p:cNvSpPr/>
          <p:nvPr/>
        </p:nvSpPr>
        <p:spPr>
          <a:xfrm>
            <a:off x="103038" y="5631665"/>
            <a:ext cx="5666942" cy="853441"/>
          </a:xfrm>
          <a:prstGeom prst="rect">
            <a:avLst/>
          </a:prstGeom>
          <a:noFill/>
          <a:ln w="5715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Oval 9">
            <a:extLst>
              <a:ext uri="{FF2B5EF4-FFF2-40B4-BE49-F238E27FC236}">
                <a16:creationId xmlns:a16="http://schemas.microsoft.com/office/drawing/2014/main" id="{160DA48F-D4F6-DA11-C20C-84B56B57D5B6}"/>
              </a:ext>
            </a:extLst>
          </p:cNvPr>
          <p:cNvSpPr/>
          <p:nvPr/>
        </p:nvSpPr>
        <p:spPr>
          <a:xfrm>
            <a:off x="5789331" y="560824"/>
            <a:ext cx="771625" cy="771625"/>
          </a:xfrm>
          <a:prstGeom prst="ellipse">
            <a:avLst/>
          </a:prstGeom>
          <a:solidFill>
            <a:srgbClr val="FFFF00"/>
          </a:solidFill>
          <a:ln w="38100">
            <a:solidFill>
              <a:srgbClr val="7030A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extBox 10">
            <a:extLst>
              <a:ext uri="{FF2B5EF4-FFF2-40B4-BE49-F238E27FC236}">
                <a16:creationId xmlns:a16="http://schemas.microsoft.com/office/drawing/2014/main" id="{D81DCC61-EB5C-B56A-BB33-6922889606B1}"/>
              </a:ext>
            </a:extLst>
          </p:cNvPr>
          <p:cNvSpPr txBox="1"/>
          <p:nvPr/>
        </p:nvSpPr>
        <p:spPr>
          <a:xfrm>
            <a:off x="5789332" y="685027"/>
            <a:ext cx="771625" cy="523220"/>
          </a:xfrm>
          <a:prstGeom prst="rect">
            <a:avLst/>
          </a:prstGeom>
          <a:noFill/>
        </p:spPr>
        <p:txBody>
          <a:bodyPr wrap="square" rtlCol="0">
            <a:spAutoFit/>
          </a:bodyPr>
          <a:lstStyle/>
          <a:p>
            <a:r>
              <a:rPr lang="en-US" sz="800" b="1" dirty="0"/>
              <a:t> </a:t>
            </a:r>
            <a:r>
              <a:rPr lang="en-US" sz="2800" b="1" dirty="0"/>
              <a:t>105</a:t>
            </a:r>
          </a:p>
        </p:txBody>
      </p:sp>
      <p:sp>
        <p:nvSpPr>
          <p:cNvPr id="12" name="TextBox 11">
            <a:extLst>
              <a:ext uri="{FF2B5EF4-FFF2-40B4-BE49-F238E27FC236}">
                <a16:creationId xmlns:a16="http://schemas.microsoft.com/office/drawing/2014/main" id="{C406CAB1-7052-56F1-D9C8-B041176EB9D1}"/>
              </a:ext>
            </a:extLst>
          </p:cNvPr>
          <p:cNvSpPr txBox="1"/>
          <p:nvPr/>
        </p:nvSpPr>
        <p:spPr>
          <a:xfrm>
            <a:off x="5914394" y="5575528"/>
            <a:ext cx="6277605" cy="1169551"/>
          </a:xfrm>
          <a:prstGeom prst="rect">
            <a:avLst/>
          </a:prstGeom>
          <a:noFill/>
        </p:spPr>
        <p:txBody>
          <a:bodyPr wrap="square" numCol="3">
            <a:spAutoFit/>
          </a:bodyPr>
          <a:lstStyle/>
          <a:p>
            <a:r>
              <a:rPr lang="en-US" altLang="ja-JP" sz="1400" dirty="0">
                <a:ea typeface="DengXian" panose="02010600030101010101" pitchFamily="2" charset="-122"/>
              </a:rPr>
              <a:t>• </a:t>
            </a:r>
            <a:r>
              <a:rPr lang="en-US" altLang="zh-TW" sz="1400" dirty="0"/>
              <a:t>Hanja: </a:t>
            </a:r>
            <a:r>
              <a:rPr lang="zh-TW" altLang="en-US" sz="1400" b="1" dirty="0">
                <a:ea typeface="DengXian" panose="02010600030101010101" pitchFamily="2" charset="-122"/>
              </a:rPr>
              <a:t> </a:t>
            </a:r>
            <a:r>
              <a:rPr lang="zh-TW" altLang="en-US" sz="1400" dirty="0">
                <a:ea typeface="DengXian" panose="02010600030101010101" pitchFamily="2" charset="-122"/>
              </a:rPr>
              <a:t>咒       </a:t>
            </a:r>
            <a:endParaRPr lang="en-US" altLang="zh-TW" sz="1400" dirty="0">
              <a:ea typeface="DengXian" panose="02010600030101010101" pitchFamily="2" charset="-122"/>
            </a:endParaRPr>
          </a:p>
          <a:p>
            <a:r>
              <a:rPr lang="en-US" altLang="zh-TW" sz="1400" dirty="0">
                <a:ea typeface="DengXian" panose="02010600030101010101" pitchFamily="2" charset="-122"/>
              </a:rPr>
              <a:t>• pinyin: zhòu</a:t>
            </a:r>
          </a:p>
          <a:p>
            <a:r>
              <a:rPr lang="en-US" altLang="zh-TW" sz="1400" dirty="0">
                <a:ea typeface="DengXian" panose="02010600030101010101" pitchFamily="2" charset="-122"/>
              </a:rPr>
              <a:t>• Korean: ju (</a:t>
            </a:r>
            <a:r>
              <a:rPr lang="ko-KR" altLang="en-US" sz="1400" dirty="0">
                <a:ea typeface="DengXian" panose="02010600030101010101" pitchFamily="2" charset="-122"/>
              </a:rPr>
              <a:t>주</a:t>
            </a:r>
            <a:r>
              <a:rPr lang="en-US" altLang="ko-KR" sz="1400" dirty="0">
                <a:ea typeface="DengXian" panose="02010600030101010101" pitchFamily="2" charset="-122"/>
              </a:rPr>
              <a:t>)       </a:t>
            </a:r>
          </a:p>
          <a:p>
            <a:r>
              <a:rPr lang="en-US" altLang="ko-KR" sz="1400" dirty="0">
                <a:ea typeface="DengXian" panose="02010600030101010101" pitchFamily="2" charset="-122"/>
              </a:rPr>
              <a:t>• </a:t>
            </a:r>
            <a:r>
              <a:rPr lang="en-US" altLang="zh-TW" sz="1400" dirty="0">
                <a:ea typeface="DengXian" panose="02010600030101010101" pitchFamily="2" charset="-122"/>
              </a:rPr>
              <a:t>strokes: 8      </a:t>
            </a:r>
          </a:p>
          <a:p>
            <a:r>
              <a:rPr lang="en-US" altLang="zh-TW" sz="1400" dirty="0">
                <a:ea typeface="DengXian" panose="02010600030101010101" pitchFamily="2" charset="-122"/>
              </a:rPr>
              <a:t>• radical: 30+5 (</a:t>
            </a:r>
            <a:r>
              <a:rPr lang="zh-TW" altLang="en-US" sz="1400" dirty="0">
                <a:ea typeface="DengXian" panose="02010600030101010101" pitchFamily="2" charset="-122"/>
              </a:rPr>
              <a:t>口</a:t>
            </a:r>
            <a:r>
              <a:rPr lang="en-US" altLang="zh-TW" sz="1400" dirty="0">
                <a:ea typeface="DengXian" panose="02010600030101010101" pitchFamily="2" charset="-122"/>
              </a:rPr>
              <a:t>)</a:t>
            </a:r>
          </a:p>
          <a:p>
            <a:r>
              <a:rPr lang="en-US" altLang="zh-TW" sz="1400" dirty="0">
                <a:ea typeface="DengXian" panose="02010600030101010101" pitchFamily="2" charset="-122"/>
              </a:rPr>
              <a:t>• Japanese: shu, </a:t>
            </a:r>
            <a:r>
              <a:rPr lang="ja-JP" altLang="en-US" sz="1400" dirty="0">
                <a:ea typeface="DengXian" panose="02010600030101010101" pitchFamily="2" charset="-122"/>
              </a:rPr>
              <a:t>しゅ </a:t>
            </a:r>
            <a:endParaRPr lang="en-US" altLang="ja-JP" sz="1400" dirty="0">
              <a:ea typeface="DengXian" panose="02010600030101010101" pitchFamily="2" charset="-122"/>
            </a:endParaRPr>
          </a:p>
          <a:p>
            <a:r>
              <a:rPr lang="en-US" altLang="ja-JP" sz="1400" dirty="0">
                <a:ea typeface="DengXian" panose="02010600030101010101" pitchFamily="2" charset="-122"/>
              </a:rPr>
              <a:t>(</a:t>
            </a:r>
            <a:r>
              <a:rPr lang="en-US" altLang="zh-TW" sz="1400" dirty="0" err="1">
                <a:ea typeface="DengXian" panose="02010600030101010101" pitchFamily="2" charset="-122"/>
              </a:rPr>
              <a:t>kun</a:t>
            </a:r>
            <a:r>
              <a:rPr lang="en-US" altLang="zh-TW" sz="1400" dirty="0">
                <a:ea typeface="DengXian" panose="02010600030101010101" pitchFamily="2" charset="-122"/>
              </a:rPr>
              <a:t>: </a:t>
            </a:r>
            <a:r>
              <a:rPr lang="en-US" altLang="zh-TW" sz="1400" dirty="0" err="1">
                <a:ea typeface="DengXian" panose="02010600030101010101" pitchFamily="2" charset="-122"/>
              </a:rPr>
              <a:t>majinau</a:t>
            </a:r>
            <a:r>
              <a:rPr lang="en-US" altLang="zh-TW" sz="1400" dirty="0">
                <a:ea typeface="DengXian" panose="02010600030101010101" pitchFamily="2" charset="-122"/>
              </a:rPr>
              <a:t>, </a:t>
            </a:r>
            <a:r>
              <a:rPr lang="ja-JP" altLang="en-US" sz="1400" dirty="0">
                <a:ea typeface="DengXian" panose="02010600030101010101" pitchFamily="2" charset="-122"/>
              </a:rPr>
              <a:t>まじなう</a:t>
            </a:r>
            <a:r>
              <a:rPr lang="en-US" altLang="ja-JP" sz="1400" dirty="0">
                <a:ea typeface="DengXian" panose="02010600030101010101" pitchFamily="2" charset="-122"/>
              </a:rPr>
              <a:t>)     • </a:t>
            </a:r>
            <a:r>
              <a:rPr lang="en-US" altLang="zh-TW" sz="1400" dirty="0">
                <a:ea typeface="DengXian" panose="02010600030101010101" pitchFamily="2" charset="-122"/>
              </a:rPr>
              <a:t>JLPT: NX</a:t>
            </a:r>
          </a:p>
          <a:p>
            <a:r>
              <a:rPr lang="en-US" altLang="zh-TW" sz="1400" dirty="0">
                <a:ea typeface="DengXian" panose="02010600030101010101" pitchFamily="2" charset="-122"/>
              </a:rPr>
              <a:t>• meaning: incantation, mantra, curse, prayer, blessing</a:t>
            </a:r>
          </a:p>
          <a:p>
            <a:r>
              <a:rPr lang="en-US" altLang="zh-TW" sz="1400" dirty="0">
                <a:ea typeface="DengXian" panose="02010600030101010101" pitchFamily="2" charset="-122"/>
              </a:rPr>
              <a:t>• comp: </a:t>
            </a:r>
            <a:r>
              <a:rPr lang="zh-TW" altLang="en-US" sz="1400" dirty="0">
                <a:ea typeface="DengXian" panose="02010600030101010101" pitchFamily="2" charset="-122"/>
              </a:rPr>
              <a:t>口 </a:t>
            </a:r>
            <a:r>
              <a:rPr lang="en-US" altLang="zh-TW" sz="1400" dirty="0">
                <a:ea typeface="DengXian" panose="02010600030101010101" pitchFamily="2" charset="-122"/>
              </a:rPr>
              <a:t>+ </a:t>
            </a:r>
            <a:r>
              <a:rPr lang="zh-TW" altLang="en-US" sz="1400" dirty="0">
                <a:ea typeface="DengXian" panose="02010600030101010101" pitchFamily="2" charset="-122"/>
              </a:rPr>
              <a:t>口 </a:t>
            </a:r>
            <a:r>
              <a:rPr lang="en-US" altLang="zh-TW" sz="1400" dirty="0">
                <a:ea typeface="DengXian" panose="02010600030101010101" pitchFamily="2" charset="-122"/>
              </a:rPr>
              <a:t>+ </a:t>
            </a:r>
            <a:r>
              <a:rPr lang="zh-TW" altLang="en-US" sz="1400" dirty="0">
                <a:ea typeface="DengXian" panose="02010600030101010101" pitchFamily="2" charset="-122"/>
              </a:rPr>
              <a:t>几</a:t>
            </a:r>
            <a:endParaRPr lang="en-US" altLang="zh-TW" sz="1400" dirty="0">
              <a:ea typeface="DengXian" panose="02010600030101010101" pitchFamily="2" charset="-122"/>
            </a:endParaRPr>
          </a:p>
          <a:p>
            <a:endParaRPr lang="en-US" sz="1400" dirty="0">
              <a:ea typeface="DengXian" panose="02010600030101010101" pitchFamily="2" charset="-122"/>
            </a:endParaRPr>
          </a:p>
        </p:txBody>
      </p:sp>
      <p:sp>
        <p:nvSpPr>
          <p:cNvPr id="13" name="Rectangle 12">
            <a:extLst>
              <a:ext uri="{FF2B5EF4-FFF2-40B4-BE49-F238E27FC236}">
                <a16:creationId xmlns:a16="http://schemas.microsoft.com/office/drawing/2014/main" id="{A373AF03-496E-27ED-B0B3-227168BD7940}"/>
              </a:ext>
            </a:extLst>
          </p:cNvPr>
          <p:cNvSpPr/>
          <p:nvPr/>
        </p:nvSpPr>
        <p:spPr>
          <a:xfrm>
            <a:off x="5980901" y="5573826"/>
            <a:ext cx="6108062" cy="1220513"/>
          </a:xfrm>
          <a:prstGeom prst="rect">
            <a:avLst/>
          </a:prstGeom>
          <a:no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4" name="2024_11_16_163915">
            <a:hlinkClick r:id="" action="ppaction://media"/>
            <a:extLst>
              <a:ext uri="{FF2B5EF4-FFF2-40B4-BE49-F238E27FC236}">
                <a16:creationId xmlns:a16="http://schemas.microsoft.com/office/drawing/2014/main" id="{FC148B9C-A178-16F2-A354-41AA4F43E583}"/>
              </a:ext>
            </a:extLst>
          </p:cNvPr>
          <p:cNvPicPr>
            <a:picLocks noChangeAspect="1"/>
          </p:cNvPicPr>
          <p:nvPr>
            <a:videoFile r:link="rId2"/>
            <p:extLst>
              <p:ext uri="{DAA4B4D4-6D71-4841-9C94-3DE7FCFB9230}">
                <p14:media xmlns:p14="http://schemas.microsoft.com/office/powerpoint/2010/main" r:embed="rId1"/>
              </p:ext>
            </p:extLst>
          </p:nvPr>
        </p:nvPicPr>
        <p:blipFill>
          <a:blip r:embed="rId5"/>
          <a:stretch>
            <a:fillRect/>
          </a:stretch>
        </p:blipFill>
        <p:spPr>
          <a:xfrm>
            <a:off x="7049102" y="560824"/>
            <a:ext cx="4825209" cy="4922688"/>
          </a:xfrm>
          <a:prstGeom prst="rect">
            <a:avLst/>
          </a:prstGeom>
        </p:spPr>
      </p:pic>
      <p:cxnSp>
        <p:nvCxnSpPr>
          <p:cNvPr id="16" name="Straight Arrow Connector 15">
            <a:extLst>
              <a:ext uri="{FF2B5EF4-FFF2-40B4-BE49-F238E27FC236}">
                <a16:creationId xmlns:a16="http://schemas.microsoft.com/office/drawing/2014/main" id="{FB9E1439-E036-280C-5AE6-5D10222CD42B}"/>
              </a:ext>
            </a:extLst>
          </p:cNvPr>
          <p:cNvCxnSpPr/>
          <p:nvPr/>
        </p:nvCxnSpPr>
        <p:spPr>
          <a:xfrm>
            <a:off x="1333500" y="569873"/>
            <a:ext cx="0" cy="1525151"/>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18" name="Straight Connector 17">
            <a:extLst>
              <a:ext uri="{FF2B5EF4-FFF2-40B4-BE49-F238E27FC236}">
                <a16:creationId xmlns:a16="http://schemas.microsoft.com/office/drawing/2014/main" id="{B2A87DCF-21D4-1BA5-CFD4-6F27D4401483}"/>
              </a:ext>
            </a:extLst>
          </p:cNvPr>
          <p:cNvCxnSpPr/>
          <p:nvPr/>
        </p:nvCxnSpPr>
        <p:spPr>
          <a:xfrm>
            <a:off x="1476375" y="576620"/>
            <a:ext cx="1374409" cy="0"/>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20" name="Straight Arrow Connector 19">
            <a:extLst>
              <a:ext uri="{FF2B5EF4-FFF2-40B4-BE49-F238E27FC236}">
                <a16:creationId xmlns:a16="http://schemas.microsoft.com/office/drawing/2014/main" id="{E701965B-8013-E274-1C82-B1A7CB49C24E}"/>
              </a:ext>
            </a:extLst>
          </p:cNvPr>
          <p:cNvCxnSpPr/>
          <p:nvPr/>
        </p:nvCxnSpPr>
        <p:spPr>
          <a:xfrm>
            <a:off x="2850784" y="569873"/>
            <a:ext cx="0" cy="1525151"/>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22" name="Straight Arrow Connector 21">
            <a:extLst>
              <a:ext uri="{FF2B5EF4-FFF2-40B4-BE49-F238E27FC236}">
                <a16:creationId xmlns:a16="http://schemas.microsoft.com/office/drawing/2014/main" id="{E7E95372-2C44-3B2B-A0AF-1B0283AD6410}"/>
              </a:ext>
            </a:extLst>
          </p:cNvPr>
          <p:cNvCxnSpPr/>
          <p:nvPr/>
        </p:nvCxnSpPr>
        <p:spPr>
          <a:xfrm>
            <a:off x="1476375" y="1924050"/>
            <a:ext cx="1209675" cy="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24" name="Straight Arrow Connector 23">
            <a:extLst>
              <a:ext uri="{FF2B5EF4-FFF2-40B4-BE49-F238E27FC236}">
                <a16:creationId xmlns:a16="http://schemas.microsoft.com/office/drawing/2014/main" id="{850BAC6B-4F9B-C34E-A99A-5048E982C5EA}"/>
              </a:ext>
            </a:extLst>
          </p:cNvPr>
          <p:cNvCxnSpPr/>
          <p:nvPr/>
        </p:nvCxnSpPr>
        <p:spPr>
          <a:xfrm>
            <a:off x="3743325" y="576620"/>
            <a:ext cx="0" cy="1518404"/>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26" name="Straight Connector 25">
            <a:extLst>
              <a:ext uri="{FF2B5EF4-FFF2-40B4-BE49-F238E27FC236}">
                <a16:creationId xmlns:a16="http://schemas.microsoft.com/office/drawing/2014/main" id="{C4B93B9F-2251-721D-0F9A-02BC326EEFCC}"/>
              </a:ext>
            </a:extLst>
          </p:cNvPr>
          <p:cNvCxnSpPr/>
          <p:nvPr/>
        </p:nvCxnSpPr>
        <p:spPr>
          <a:xfrm>
            <a:off x="3952875" y="576620"/>
            <a:ext cx="1295400" cy="0"/>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28" name="Straight Arrow Connector 27">
            <a:extLst>
              <a:ext uri="{FF2B5EF4-FFF2-40B4-BE49-F238E27FC236}">
                <a16:creationId xmlns:a16="http://schemas.microsoft.com/office/drawing/2014/main" id="{62911EB3-0B04-D227-D116-ADD19E9B0ECE}"/>
              </a:ext>
            </a:extLst>
          </p:cNvPr>
          <p:cNvCxnSpPr/>
          <p:nvPr/>
        </p:nvCxnSpPr>
        <p:spPr>
          <a:xfrm>
            <a:off x="5257800" y="569873"/>
            <a:ext cx="0" cy="1525151"/>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30" name="Straight Arrow Connector 29">
            <a:extLst>
              <a:ext uri="{FF2B5EF4-FFF2-40B4-BE49-F238E27FC236}">
                <a16:creationId xmlns:a16="http://schemas.microsoft.com/office/drawing/2014/main" id="{AC26B867-70CA-5E8F-80EC-25B08917FFBD}"/>
              </a:ext>
            </a:extLst>
          </p:cNvPr>
          <p:cNvCxnSpPr/>
          <p:nvPr/>
        </p:nvCxnSpPr>
        <p:spPr>
          <a:xfrm>
            <a:off x="3952875" y="1924050"/>
            <a:ext cx="1123950" cy="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34" name="Straight Connector 33">
            <a:extLst>
              <a:ext uri="{FF2B5EF4-FFF2-40B4-BE49-F238E27FC236}">
                <a16:creationId xmlns:a16="http://schemas.microsoft.com/office/drawing/2014/main" id="{93704E0A-38BB-3B27-7CA3-324AB87AC028}"/>
              </a:ext>
            </a:extLst>
          </p:cNvPr>
          <p:cNvCxnSpPr/>
          <p:nvPr/>
        </p:nvCxnSpPr>
        <p:spPr>
          <a:xfrm>
            <a:off x="2314575" y="2819399"/>
            <a:ext cx="0" cy="1047751"/>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36" name="Straight Connector 35">
            <a:extLst>
              <a:ext uri="{FF2B5EF4-FFF2-40B4-BE49-F238E27FC236}">
                <a16:creationId xmlns:a16="http://schemas.microsoft.com/office/drawing/2014/main" id="{6844E93D-5D2E-DA81-984F-412F83B633A0}"/>
              </a:ext>
            </a:extLst>
          </p:cNvPr>
          <p:cNvCxnSpPr/>
          <p:nvPr/>
        </p:nvCxnSpPr>
        <p:spPr>
          <a:xfrm flipH="1">
            <a:off x="1914525" y="3867150"/>
            <a:ext cx="409575" cy="723900"/>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38" name="Straight Arrow Connector 37">
            <a:extLst>
              <a:ext uri="{FF2B5EF4-FFF2-40B4-BE49-F238E27FC236}">
                <a16:creationId xmlns:a16="http://schemas.microsoft.com/office/drawing/2014/main" id="{A9B693E9-5371-5F50-B36C-F285DC2452F3}"/>
              </a:ext>
            </a:extLst>
          </p:cNvPr>
          <p:cNvCxnSpPr>
            <a:cxnSpLocks/>
          </p:cNvCxnSpPr>
          <p:nvPr/>
        </p:nvCxnSpPr>
        <p:spPr>
          <a:xfrm flipH="1">
            <a:off x="1104900" y="4583906"/>
            <a:ext cx="819151" cy="350044"/>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40" name="Straight Connector 39">
            <a:extLst>
              <a:ext uri="{FF2B5EF4-FFF2-40B4-BE49-F238E27FC236}">
                <a16:creationId xmlns:a16="http://schemas.microsoft.com/office/drawing/2014/main" id="{E796E33E-8C0B-B980-7DDA-A9F20C61D687}"/>
              </a:ext>
            </a:extLst>
          </p:cNvPr>
          <p:cNvCxnSpPr/>
          <p:nvPr/>
        </p:nvCxnSpPr>
        <p:spPr>
          <a:xfrm>
            <a:off x="2507579" y="2819399"/>
            <a:ext cx="1550071" cy="0"/>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42" name="Straight Connector 41">
            <a:extLst>
              <a:ext uri="{FF2B5EF4-FFF2-40B4-BE49-F238E27FC236}">
                <a16:creationId xmlns:a16="http://schemas.microsoft.com/office/drawing/2014/main" id="{8C6FBD42-859A-AB28-018D-CEEA5E8597E1}"/>
              </a:ext>
            </a:extLst>
          </p:cNvPr>
          <p:cNvCxnSpPr/>
          <p:nvPr/>
        </p:nvCxnSpPr>
        <p:spPr>
          <a:xfrm>
            <a:off x="4048125" y="2819399"/>
            <a:ext cx="0" cy="1590676"/>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44" name="Straight Connector 43">
            <a:extLst>
              <a:ext uri="{FF2B5EF4-FFF2-40B4-BE49-F238E27FC236}">
                <a16:creationId xmlns:a16="http://schemas.microsoft.com/office/drawing/2014/main" id="{46871831-5C8B-06BE-095C-4403895C8E90}"/>
              </a:ext>
            </a:extLst>
          </p:cNvPr>
          <p:cNvCxnSpPr/>
          <p:nvPr/>
        </p:nvCxnSpPr>
        <p:spPr>
          <a:xfrm>
            <a:off x="4048125" y="4410075"/>
            <a:ext cx="238125" cy="347662"/>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46" name="Straight Connector 45">
            <a:extLst>
              <a:ext uri="{FF2B5EF4-FFF2-40B4-BE49-F238E27FC236}">
                <a16:creationId xmlns:a16="http://schemas.microsoft.com/office/drawing/2014/main" id="{14EAB7CE-C9D5-987A-CC44-C529D7C5AD60}"/>
              </a:ext>
            </a:extLst>
          </p:cNvPr>
          <p:cNvCxnSpPr/>
          <p:nvPr/>
        </p:nvCxnSpPr>
        <p:spPr>
          <a:xfrm>
            <a:off x="4286250" y="4757737"/>
            <a:ext cx="1055956" cy="21100"/>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48" name="Straight Arrow Connector 47">
            <a:extLst>
              <a:ext uri="{FF2B5EF4-FFF2-40B4-BE49-F238E27FC236}">
                <a16:creationId xmlns:a16="http://schemas.microsoft.com/office/drawing/2014/main" id="{52A37A8E-BFD7-4527-137A-DC70388D555C}"/>
              </a:ext>
            </a:extLst>
          </p:cNvPr>
          <p:cNvCxnSpPr>
            <a:cxnSpLocks/>
          </p:cNvCxnSpPr>
          <p:nvPr/>
        </p:nvCxnSpPr>
        <p:spPr>
          <a:xfrm flipV="1">
            <a:off x="5342206" y="3753900"/>
            <a:ext cx="344219" cy="1024937"/>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sp>
        <p:nvSpPr>
          <p:cNvPr id="51" name="TextBox 50">
            <a:extLst>
              <a:ext uri="{FF2B5EF4-FFF2-40B4-BE49-F238E27FC236}">
                <a16:creationId xmlns:a16="http://schemas.microsoft.com/office/drawing/2014/main" id="{DB7D0BB1-08FC-1365-C079-F510331A5F78}"/>
              </a:ext>
            </a:extLst>
          </p:cNvPr>
          <p:cNvSpPr txBox="1"/>
          <p:nvPr/>
        </p:nvSpPr>
        <p:spPr>
          <a:xfrm>
            <a:off x="876300" y="685027"/>
            <a:ext cx="314325" cy="369332"/>
          </a:xfrm>
          <a:prstGeom prst="rect">
            <a:avLst/>
          </a:prstGeom>
          <a:noFill/>
        </p:spPr>
        <p:txBody>
          <a:bodyPr wrap="square" rtlCol="0">
            <a:spAutoFit/>
          </a:bodyPr>
          <a:lstStyle/>
          <a:p>
            <a:r>
              <a:rPr lang="en-US" b="1" dirty="0"/>
              <a:t>1</a:t>
            </a:r>
          </a:p>
        </p:txBody>
      </p:sp>
      <p:sp>
        <p:nvSpPr>
          <p:cNvPr id="52" name="TextBox 51">
            <a:extLst>
              <a:ext uri="{FF2B5EF4-FFF2-40B4-BE49-F238E27FC236}">
                <a16:creationId xmlns:a16="http://schemas.microsoft.com/office/drawing/2014/main" id="{DBBC6170-0C59-153B-B4F2-F1B6AE8CDBDD}"/>
              </a:ext>
            </a:extLst>
          </p:cNvPr>
          <p:cNvSpPr txBox="1"/>
          <p:nvPr/>
        </p:nvSpPr>
        <p:spPr>
          <a:xfrm>
            <a:off x="2226041" y="135839"/>
            <a:ext cx="281538" cy="369332"/>
          </a:xfrm>
          <a:prstGeom prst="rect">
            <a:avLst/>
          </a:prstGeom>
          <a:noFill/>
        </p:spPr>
        <p:txBody>
          <a:bodyPr wrap="square" rtlCol="0">
            <a:spAutoFit/>
          </a:bodyPr>
          <a:lstStyle/>
          <a:p>
            <a:r>
              <a:rPr lang="en-US" b="1" dirty="0"/>
              <a:t>2</a:t>
            </a:r>
          </a:p>
        </p:txBody>
      </p:sp>
      <p:sp>
        <p:nvSpPr>
          <p:cNvPr id="53" name="TextBox 52">
            <a:extLst>
              <a:ext uri="{FF2B5EF4-FFF2-40B4-BE49-F238E27FC236}">
                <a16:creationId xmlns:a16="http://schemas.microsoft.com/office/drawing/2014/main" id="{9A4028F6-B936-AF71-B4E2-B2E4AB3E0A87}"/>
              </a:ext>
            </a:extLst>
          </p:cNvPr>
          <p:cNvSpPr txBox="1"/>
          <p:nvPr/>
        </p:nvSpPr>
        <p:spPr>
          <a:xfrm>
            <a:off x="2004035" y="1483268"/>
            <a:ext cx="303495" cy="369332"/>
          </a:xfrm>
          <a:prstGeom prst="rect">
            <a:avLst/>
          </a:prstGeom>
          <a:noFill/>
        </p:spPr>
        <p:txBody>
          <a:bodyPr wrap="square" rtlCol="0">
            <a:spAutoFit/>
          </a:bodyPr>
          <a:lstStyle/>
          <a:p>
            <a:r>
              <a:rPr lang="en-US" b="1" dirty="0"/>
              <a:t>3</a:t>
            </a:r>
          </a:p>
        </p:txBody>
      </p:sp>
      <p:sp>
        <p:nvSpPr>
          <p:cNvPr id="54" name="TextBox 53">
            <a:extLst>
              <a:ext uri="{FF2B5EF4-FFF2-40B4-BE49-F238E27FC236}">
                <a16:creationId xmlns:a16="http://schemas.microsoft.com/office/drawing/2014/main" id="{B2751500-3590-3814-5A94-07A802547FB8}"/>
              </a:ext>
            </a:extLst>
          </p:cNvPr>
          <p:cNvSpPr txBox="1"/>
          <p:nvPr/>
        </p:nvSpPr>
        <p:spPr>
          <a:xfrm>
            <a:off x="3306406" y="685027"/>
            <a:ext cx="405346" cy="369332"/>
          </a:xfrm>
          <a:prstGeom prst="rect">
            <a:avLst/>
          </a:prstGeom>
          <a:noFill/>
        </p:spPr>
        <p:txBody>
          <a:bodyPr wrap="square" rtlCol="0">
            <a:spAutoFit/>
          </a:bodyPr>
          <a:lstStyle/>
          <a:p>
            <a:r>
              <a:rPr lang="en-US" b="1" dirty="0"/>
              <a:t>4</a:t>
            </a:r>
          </a:p>
        </p:txBody>
      </p:sp>
      <p:sp>
        <p:nvSpPr>
          <p:cNvPr id="55" name="TextBox 54">
            <a:extLst>
              <a:ext uri="{FF2B5EF4-FFF2-40B4-BE49-F238E27FC236}">
                <a16:creationId xmlns:a16="http://schemas.microsoft.com/office/drawing/2014/main" id="{2ABA786A-E84C-C8E8-F15A-116F84910AB7}"/>
              </a:ext>
            </a:extLst>
          </p:cNvPr>
          <p:cNvSpPr txBox="1"/>
          <p:nvPr/>
        </p:nvSpPr>
        <p:spPr>
          <a:xfrm>
            <a:off x="4714545" y="135125"/>
            <a:ext cx="281538" cy="369332"/>
          </a:xfrm>
          <a:prstGeom prst="rect">
            <a:avLst/>
          </a:prstGeom>
          <a:noFill/>
        </p:spPr>
        <p:txBody>
          <a:bodyPr wrap="square" rtlCol="0">
            <a:spAutoFit/>
          </a:bodyPr>
          <a:lstStyle/>
          <a:p>
            <a:r>
              <a:rPr lang="en-US" b="1" dirty="0"/>
              <a:t>5</a:t>
            </a:r>
          </a:p>
        </p:txBody>
      </p:sp>
      <p:sp>
        <p:nvSpPr>
          <p:cNvPr id="56" name="TextBox 55">
            <a:extLst>
              <a:ext uri="{FF2B5EF4-FFF2-40B4-BE49-F238E27FC236}">
                <a16:creationId xmlns:a16="http://schemas.microsoft.com/office/drawing/2014/main" id="{27181CD5-D980-C1DD-66A6-2CEBE0A6781D}"/>
              </a:ext>
            </a:extLst>
          </p:cNvPr>
          <p:cNvSpPr txBox="1"/>
          <p:nvPr/>
        </p:nvSpPr>
        <p:spPr>
          <a:xfrm>
            <a:off x="4480633" y="1482557"/>
            <a:ext cx="233912" cy="369330"/>
          </a:xfrm>
          <a:prstGeom prst="rect">
            <a:avLst/>
          </a:prstGeom>
          <a:noFill/>
        </p:spPr>
        <p:txBody>
          <a:bodyPr wrap="square" rtlCol="0">
            <a:spAutoFit/>
          </a:bodyPr>
          <a:lstStyle/>
          <a:p>
            <a:r>
              <a:rPr lang="en-US" b="1" dirty="0"/>
              <a:t>6</a:t>
            </a:r>
          </a:p>
        </p:txBody>
      </p:sp>
      <p:sp>
        <p:nvSpPr>
          <p:cNvPr id="57" name="TextBox 56">
            <a:extLst>
              <a:ext uri="{FF2B5EF4-FFF2-40B4-BE49-F238E27FC236}">
                <a16:creationId xmlns:a16="http://schemas.microsoft.com/office/drawing/2014/main" id="{65F6AF70-8712-05CF-438F-53D8DFD48968}"/>
              </a:ext>
            </a:extLst>
          </p:cNvPr>
          <p:cNvSpPr txBox="1"/>
          <p:nvPr/>
        </p:nvSpPr>
        <p:spPr>
          <a:xfrm>
            <a:off x="1894142" y="3126808"/>
            <a:ext cx="320065" cy="381964"/>
          </a:xfrm>
          <a:prstGeom prst="rect">
            <a:avLst/>
          </a:prstGeom>
          <a:noFill/>
        </p:spPr>
        <p:txBody>
          <a:bodyPr wrap="square" rtlCol="0">
            <a:spAutoFit/>
          </a:bodyPr>
          <a:lstStyle/>
          <a:p>
            <a:r>
              <a:rPr lang="en-US" b="1" dirty="0"/>
              <a:t>7</a:t>
            </a:r>
          </a:p>
        </p:txBody>
      </p:sp>
      <p:sp>
        <p:nvSpPr>
          <p:cNvPr id="58" name="TextBox 57">
            <a:extLst>
              <a:ext uri="{FF2B5EF4-FFF2-40B4-BE49-F238E27FC236}">
                <a16:creationId xmlns:a16="http://schemas.microsoft.com/office/drawing/2014/main" id="{26F7BE0D-7C59-4F39-5D0A-BFAEC86C0876}"/>
              </a:ext>
            </a:extLst>
          </p:cNvPr>
          <p:cNvSpPr txBox="1"/>
          <p:nvPr/>
        </p:nvSpPr>
        <p:spPr>
          <a:xfrm>
            <a:off x="3229346" y="3005160"/>
            <a:ext cx="279733" cy="366003"/>
          </a:xfrm>
          <a:prstGeom prst="rect">
            <a:avLst/>
          </a:prstGeom>
          <a:noFill/>
        </p:spPr>
        <p:txBody>
          <a:bodyPr wrap="square" rtlCol="0">
            <a:spAutoFit/>
          </a:bodyPr>
          <a:lstStyle/>
          <a:p>
            <a:r>
              <a:rPr lang="en-US" b="1" dirty="0">
                <a:highlight>
                  <a:srgbClr val="00FF00"/>
                </a:highlight>
              </a:rPr>
              <a:t>8</a:t>
            </a:r>
          </a:p>
        </p:txBody>
      </p:sp>
    </p:spTree>
    <p:extLst>
      <p:ext uri="{BB962C8B-B14F-4D97-AF65-F5344CB8AC3E}">
        <p14:creationId xmlns:p14="http://schemas.microsoft.com/office/powerpoint/2010/main" val="262658364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mediacall" presetSubtype="0" fill="hold" nodeType="clickEffect">
                                  <p:stCondLst>
                                    <p:cond delay="0"/>
                                  </p:stCondLst>
                                  <p:childTnLst>
                                    <p:cmd type="call" cmd="playFrom(0.0)">
                                      <p:cBhvr>
                                        <p:cTn id="6" dur="12967" fill="hold"/>
                                        <p:tgtEl>
                                          <p:spTgt spid="14"/>
                                        </p:tgtEl>
                                      </p:cBhvr>
                                    </p:cmd>
                                  </p:childTnLst>
                                </p:cTn>
                              </p:par>
                            </p:childTnLst>
                          </p:cTn>
                        </p:par>
                      </p:childTnLst>
                    </p:cTn>
                  </p:par>
                </p:childTnLst>
              </p:cTn>
              <p:prevCondLst>
                <p:cond evt="onPrev" delay="0">
                  <p:tgtEl>
                    <p:sldTgt/>
                  </p:tgtEl>
                </p:cond>
              </p:prevCondLst>
              <p:nextCondLst>
                <p:cond evt="onNext" delay="0">
                  <p:tgtEl>
                    <p:sldTgt/>
                  </p:tgtEl>
                </p:cond>
              </p:nextCondLst>
            </p:seq>
            <p:video>
              <p:cMediaNode vol="80000">
                <p:cTn id="7" fill="hold" display="0">
                  <p:stCondLst>
                    <p:cond delay="indefinite"/>
                  </p:stCondLst>
                </p:cTn>
                <p:tgtEl>
                  <p:spTgt spid="14"/>
                </p:tgtEl>
              </p:cMediaNode>
            </p:video>
            <p:seq concurrent="1" nextAc="seek">
              <p:cTn id="8" restart="whenNotActive" fill="hold" evtFilter="cancelBubble" nodeType="interactiveSeq">
                <p:stCondLst>
                  <p:cond evt="onClick" delay="0">
                    <p:tgtEl>
                      <p:spTgt spid="14"/>
                    </p:tgtEl>
                  </p:cond>
                </p:stCondLst>
                <p:endSync evt="end" delay="0">
                  <p:rtn val="all"/>
                </p:endSync>
                <p:childTnLst>
                  <p:par>
                    <p:cTn id="9" fill="hold">
                      <p:stCondLst>
                        <p:cond delay="0"/>
                      </p:stCondLst>
                      <p:childTnLst>
                        <p:par>
                          <p:cTn id="10" fill="hold">
                            <p:stCondLst>
                              <p:cond delay="0"/>
                            </p:stCondLst>
                            <p:childTnLst>
                              <p:par>
                                <p:cTn id="11" presetID="2" presetClass="mediacall" presetSubtype="0" fill="hold" nodeType="clickEffect">
                                  <p:stCondLst>
                                    <p:cond delay="0"/>
                                  </p:stCondLst>
                                  <p:childTnLst>
                                    <p:cmd type="call" cmd="togglePause">
                                      <p:cBhvr>
                                        <p:cTn id="12" dur="1" fill="hold"/>
                                        <p:tgtEl>
                                          <p:spTgt spid="14"/>
                                        </p:tgtEl>
                                      </p:cBhvr>
                                    </p:cmd>
                                  </p:childTnLst>
                                </p:cTn>
                              </p:par>
                            </p:childTnLst>
                          </p:cTn>
                        </p:par>
                      </p:childTnLst>
                    </p:cTn>
                  </p:par>
                </p:childTnLst>
              </p:cTn>
              <p:nextCondLst>
                <p:cond evt="onClick" delay="0">
                  <p:tgtEl>
                    <p:spTgt spid="14"/>
                  </p:tgtEl>
                </p:cond>
              </p:nextCondLst>
            </p:seq>
          </p:childTnLst>
        </p:cTn>
      </p:par>
    </p:tnLst>
  </p:timing>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6CB2E2CD-4711-8FF6-1429-1EB36D49329A}"/>
              </a:ext>
            </a:extLst>
          </p:cNvPr>
          <p:cNvPicPr>
            <a:picLocks noChangeAspect="1"/>
          </p:cNvPicPr>
          <p:nvPr/>
        </p:nvPicPr>
        <p:blipFill>
          <a:blip r:embed="rId4"/>
          <a:stretch>
            <a:fillRect/>
          </a:stretch>
        </p:blipFill>
        <p:spPr>
          <a:xfrm>
            <a:off x="128978" y="280629"/>
            <a:ext cx="5268060" cy="5134692"/>
          </a:xfrm>
          <a:prstGeom prst="rect">
            <a:avLst/>
          </a:prstGeom>
        </p:spPr>
      </p:pic>
      <p:sp>
        <p:nvSpPr>
          <p:cNvPr id="6" name="TextBox 5">
            <a:extLst>
              <a:ext uri="{FF2B5EF4-FFF2-40B4-BE49-F238E27FC236}">
                <a16:creationId xmlns:a16="http://schemas.microsoft.com/office/drawing/2014/main" id="{932D1E45-60A6-D6F6-108D-E846576A20D2}"/>
              </a:ext>
            </a:extLst>
          </p:cNvPr>
          <p:cNvSpPr txBox="1"/>
          <p:nvPr/>
        </p:nvSpPr>
        <p:spPr>
          <a:xfrm>
            <a:off x="206922" y="5631666"/>
            <a:ext cx="5707472" cy="1200329"/>
          </a:xfrm>
          <a:prstGeom prst="rect">
            <a:avLst/>
          </a:prstGeom>
          <a:noFill/>
        </p:spPr>
        <p:txBody>
          <a:bodyPr wrap="square" numCol="3">
            <a:spAutoFit/>
          </a:bodyPr>
          <a:lstStyle/>
          <a:p>
            <a:r>
              <a:rPr lang="en-US" sz="2400" dirty="0"/>
              <a:t>Kor: </a:t>
            </a:r>
            <a:r>
              <a:rPr lang="en-US" sz="2400" b="1" dirty="0"/>
              <a:t>sang</a:t>
            </a:r>
          </a:p>
          <a:p>
            <a:r>
              <a:rPr lang="en-US" sz="2400" dirty="0"/>
              <a:t>Jap: </a:t>
            </a:r>
            <a:r>
              <a:rPr lang="en-US" sz="2400" b="1" dirty="0"/>
              <a:t>jō</a:t>
            </a:r>
            <a:endParaRPr lang="en-US" sz="2400" dirty="0"/>
          </a:p>
          <a:p>
            <a:endParaRPr lang="en-US" sz="2400" dirty="0"/>
          </a:p>
          <a:p>
            <a:r>
              <a:rPr lang="en-US" sz="2400" dirty="0"/>
              <a:t>Viet: </a:t>
            </a:r>
            <a:r>
              <a:rPr lang="vi-VN" sz="2400" b="1" dirty="0">
                <a:latin typeface="Aptos" panose="020B0004020202020204" pitchFamily="34" charset="0"/>
              </a:rPr>
              <a:t>thượng</a:t>
            </a:r>
            <a:endParaRPr lang="en-US" sz="2400" b="1" dirty="0">
              <a:latin typeface="Aptos" panose="020B0004020202020204" pitchFamily="34" charset="0"/>
            </a:endParaRPr>
          </a:p>
          <a:p>
            <a:r>
              <a:rPr lang="en-US" sz="2400" dirty="0"/>
              <a:t>Man: </a:t>
            </a:r>
            <a:r>
              <a:rPr lang="en-US" sz="2400" b="1" dirty="0">
                <a:ea typeface="DengXian" panose="02010600030101010101" pitchFamily="2" charset="-122"/>
              </a:rPr>
              <a:t>shàng</a:t>
            </a:r>
            <a:endParaRPr lang="en-US" sz="2400" dirty="0"/>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24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      </a:t>
            </a:r>
            <a:endParaRPr kumimoji="0" lang="en-US" altLang="zh-TW" sz="24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22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      無 </a:t>
            </a:r>
            <a:r>
              <a:rPr kumimoji="0" lang="zh-TW" altLang="en-US" sz="2200" b="1" i="0" u="none" strike="noStrike" kern="1200" cap="none" spc="0" normalizeH="0" baseline="0" noProof="0" dirty="0">
                <a:ln>
                  <a:noFill/>
                </a:ln>
                <a:solidFill>
                  <a:prstClr val="black"/>
                </a:solidFill>
                <a:effectLst/>
                <a:highlight>
                  <a:srgbClr val="00FF00"/>
                </a:highlight>
                <a:uLnTx/>
                <a:uFillTx/>
                <a:latin typeface="DengXian" panose="02010600030101010101" pitchFamily="2" charset="-122"/>
                <a:ea typeface="DengXian" panose="02010600030101010101" pitchFamily="2" charset="-122"/>
                <a:cs typeface="+mn-cs"/>
              </a:rPr>
              <a:t>上</a:t>
            </a:r>
            <a:endParaRPr kumimoji="0" lang="en-US" altLang="zh-TW" sz="2200" b="1" i="0" u="none" strike="noStrike" kern="1200" cap="none" spc="0" normalizeH="0" baseline="0" noProof="0" dirty="0">
              <a:ln>
                <a:noFill/>
              </a:ln>
              <a:solidFill>
                <a:prstClr val="black"/>
              </a:solidFill>
              <a:effectLst/>
              <a:highlight>
                <a:srgbClr val="00FF00"/>
              </a:highlight>
              <a:uLnTx/>
              <a:uFillTx/>
              <a:latin typeface="DengXian" panose="02010600030101010101" pitchFamily="2" charset="-122"/>
              <a:ea typeface="DengXian"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zh-TW" sz="12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          </a:t>
            </a:r>
            <a:r>
              <a:rPr kumimoji="0" lang="en-US" altLang="zh-TW" sz="1400" b="1" i="0" u="none" strike="noStrike" kern="1200" cap="none" spc="0" normalizeH="0" baseline="0" noProof="0" dirty="0">
                <a:ln>
                  <a:noFill/>
                </a:ln>
                <a:solidFill>
                  <a:prstClr val="black"/>
                </a:solidFill>
                <a:effectLst/>
                <a:uLnTx/>
                <a:uFillTx/>
                <a:ea typeface="DengXian" panose="02010600030101010101" pitchFamily="2" charset="-122"/>
                <a:cs typeface="+mn-cs"/>
              </a:rPr>
              <a:t>mu-</a:t>
            </a:r>
            <a:r>
              <a:rPr kumimoji="0" lang="en-US" altLang="zh-TW" sz="1400" b="1" i="0" u="none" strike="noStrike" kern="1200" cap="none" spc="0" normalizeH="0" baseline="0" noProof="0" dirty="0">
                <a:ln>
                  <a:noFill/>
                </a:ln>
                <a:solidFill>
                  <a:prstClr val="black"/>
                </a:solidFill>
                <a:effectLst/>
                <a:highlight>
                  <a:srgbClr val="00FF00"/>
                </a:highlight>
                <a:uLnTx/>
                <a:uFillTx/>
                <a:ea typeface="DengXian" panose="02010600030101010101" pitchFamily="2" charset="-122"/>
                <a:cs typeface="+mn-cs"/>
              </a:rPr>
              <a:t>sang</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zh-TW" sz="1300" b="1" i="0" u="none" strike="noStrike" kern="1200" cap="none" spc="0" normalizeH="0" baseline="0" noProof="0" dirty="0">
                <a:ln>
                  <a:noFill/>
                </a:ln>
                <a:solidFill>
                  <a:prstClr val="black"/>
                </a:solidFill>
                <a:effectLst/>
                <a:uLnTx/>
                <a:uFillTx/>
                <a:ea typeface="DengXian" panose="02010600030101010101" pitchFamily="2" charset="-122"/>
                <a:cs typeface="+mn-cs"/>
              </a:rPr>
              <a:t>utmost (“nothing above”)</a:t>
            </a:r>
          </a:p>
        </p:txBody>
      </p:sp>
      <p:sp>
        <p:nvSpPr>
          <p:cNvPr id="7" name="TextBox 6">
            <a:extLst>
              <a:ext uri="{FF2B5EF4-FFF2-40B4-BE49-F238E27FC236}">
                <a16:creationId xmlns:a16="http://schemas.microsoft.com/office/drawing/2014/main" id="{08E41480-081B-CBFE-7739-842099B171B6}"/>
              </a:ext>
            </a:extLst>
          </p:cNvPr>
          <p:cNvSpPr txBox="1"/>
          <p:nvPr/>
        </p:nvSpPr>
        <p:spPr>
          <a:xfrm>
            <a:off x="6758673" y="135839"/>
            <a:ext cx="4947952" cy="369332"/>
          </a:xfrm>
          <a:prstGeom prst="rect">
            <a:avLst/>
          </a:prstGeom>
          <a:noFill/>
        </p:spPr>
        <p:txBody>
          <a:bodyPr wrap="square" rtlCol="0">
            <a:spAutoFit/>
          </a:bodyPr>
          <a:lstStyle/>
          <a:p>
            <a:r>
              <a:rPr lang="zh-TW" altLang="en-US" b="1" dirty="0">
                <a:latin typeface="DengXian" panose="02010600030101010101" pitchFamily="2" charset="-122"/>
                <a:ea typeface="DengXian" panose="02010600030101010101" pitchFamily="2" charset="-122"/>
              </a:rPr>
              <a:t>	是 大 明 咒 是 無 </a:t>
            </a:r>
            <a:r>
              <a:rPr lang="zh-TW" altLang="en-US" b="1" dirty="0">
                <a:highlight>
                  <a:srgbClr val="00FFFF"/>
                </a:highlight>
                <a:latin typeface="DengXian" panose="02010600030101010101" pitchFamily="2" charset="-122"/>
                <a:ea typeface="DengXian" panose="02010600030101010101" pitchFamily="2" charset="-122"/>
              </a:rPr>
              <a:t>上</a:t>
            </a:r>
            <a:r>
              <a:rPr lang="zh-TW" altLang="en-US" b="1" dirty="0">
                <a:latin typeface="DengXian" panose="02010600030101010101" pitchFamily="2" charset="-122"/>
                <a:ea typeface="DengXian" panose="02010600030101010101" pitchFamily="2" charset="-122"/>
              </a:rPr>
              <a:t> 咒        </a:t>
            </a:r>
            <a:r>
              <a:rPr lang="en-US" altLang="zh-TW" b="1" dirty="0">
                <a:solidFill>
                  <a:srgbClr val="FF0000"/>
                </a:solidFill>
                <a:latin typeface="DengXian" panose="02010600030101010101" pitchFamily="2" charset="-122"/>
                <a:ea typeface="DengXian" panose="02010600030101010101" pitchFamily="2" charset="-122"/>
              </a:rPr>
              <a:t>25</a:t>
            </a:r>
            <a:endParaRPr lang="en-US" b="1" dirty="0">
              <a:solidFill>
                <a:srgbClr val="FF0000"/>
              </a:solidFill>
              <a:ea typeface="DengXian" panose="02010600030101010101" pitchFamily="2" charset="-122"/>
            </a:endParaRPr>
          </a:p>
        </p:txBody>
      </p:sp>
      <p:sp>
        <p:nvSpPr>
          <p:cNvPr id="8" name="Rectangle 7">
            <a:extLst>
              <a:ext uri="{FF2B5EF4-FFF2-40B4-BE49-F238E27FC236}">
                <a16:creationId xmlns:a16="http://schemas.microsoft.com/office/drawing/2014/main" id="{930D98A6-C222-27B1-B0D0-275752DA59D8}"/>
              </a:ext>
            </a:extLst>
          </p:cNvPr>
          <p:cNvSpPr/>
          <p:nvPr/>
        </p:nvSpPr>
        <p:spPr>
          <a:xfrm>
            <a:off x="7407348" y="135839"/>
            <a:ext cx="4054549" cy="369332"/>
          </a:xfrm>
          <a:prstGeom prst="rect">
            <a:avLst/>
          </a:prstGeom>
          <a:no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a:extLst>
              <a:ext uri="{FF2B5EF4-FFF2-40B4-BE49-F238E27FC236}">
                <a16:creationId xmlns:a16="http://schemas.microsoft.com/office/drawing/2014/main" id="{0F40F838-8DAB-32DE-6682-6600FA007845}"/>
              </a:ext>
            </a:extLst>
          </p:cNvPr>
          <p:cNvSpPr/>
          <p:nvPr/>
        </p:nvSpPr>
        <p:spPr>
          <a:xfrm>
            <a:off x="103037" y="5631666"/>
            <a:ext cx="5774827" cy="853440"/>
          </a:xfrm>
          <a:prstGeom prst="rect">
            <a:avLst/>
          </a:prstGeom>
          <a:noFill/>
          <a:ln w="5715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Oval 9">
            <a:extLst>
              <a:ext uri="{FF2B5EF4-FFF2-40B4-BE49-F238E27FC236}">
                <a16:creationId xmlns:a16="http://schemas.microsoft.com/office/drawing/2014/main" id="{7F4DE305-1D6E-AB37-DB36-F8F887B4127E}"/>
              </a:ext>
            </a:extLst>
          </p:cNvPr>
          <p:cNvSpPr/>
          <p:nvPr/>
        </p:nvSpPr>
        <p:spPr>
          <a:xfrm>
            <a:off x="5789331" y="560824"/>
            <a:ext cx="771625" cy="771625"/>
          </a:xfrm>
          <a:prstGeom prst="ellipse">
            <a:avLst/>
          </a:prstGeom>
          <a:solidFill>
            <a:srgbClr val="FFFF00"/>
          </a:solidFill>
          <a:ln w="38100">
            <a:solidFill>
              <a:srgbClr val="7030A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extBox 10">
            <a:extLst>
              <a:ext uri="{FF2B5EF4-FFF2-40B4-BE49-F238E27FC236}">
                <a16:creationId xmlns:a16="http://schemas.microsoft.com/office/drawing/2014/main" id="{45069578-0341-957A-27DC-1247DEC1634C}"/>
              </a:ext>
            </a:extLst>
          </p:cNvPr>
          <p:cNvSpPr txBox="1"/>
          <p:nvPr/>
        </p:nvSpPr>
        <p:spPr>
          <a:xfrm>
            <a:off x="5789332" y="685027"/>
            <a:ext cx="771625" cy="523220"/>
          </a:xfrm>
          <a:prstGeom prst="rect">
            <a:avLst/>
          </a:prstGeom>
          <a:noFill/>
        </p:spPr>
        <p:txBody>
          <a:bodyPr wrap="square" rtlCol="0">
            <a:spAutoFit/>
          </a:bodyPr>
          <a:lstStyle/>
          <a:p>
            <a:r>
              <a:rPr lang="en-US" sz="800" b="1" dirty="0"/>
              <a:t> </a:t>
            </a:r>
            <a:r>
              <a:rPr lang="en-US" sz="2800" b="1" dirty="0"/>
              <a:t>106</a:t>
            </a:r>
          </a:p>
        </p:txBody>
      </p:sp>
      <p:sp>
        <p:nvSpPr>
          <p:cNvPr id="12" name="TextBox 11">
            <a:extLst>
              <a:ext uri="{FF2B5EF4-FFF2-40B4-BE49-F238E27FC236}">
                <a16:creationId xmlns:a16="http://schemas.microsoft.com/office/drawing/2014/main" id="{DBAACD85-1C71-7A24-0F1D-A993EAE27126}"/>
              </a:ext>
            </a:extLst>
          </p:cNvPr>
          <p:cNvSpPr txBox="1"/>
          <p:nvPr/>
        </p:nvSpPr>
        <p:spPr>
          <a:xfrm>
            <a:off x="5914394" y="5575528"/>
            <a:ext cx="6277605" cy="1384995"/>
          </a:xfrm>
          <a:prstGeom prst="rect">
            <a:avLst/>
          </a:prstGeom>
          <a:noFill/>
        </p:spPr>
        <p:txBody>
          <a:bodyPr wrap="square" numCol="3">
            <a:spAutoFit/>
          </a:bodyPr>
          <a:lstStyle/>
          <a:p>
            <a:r>
              <a:rPr lang="en-US" altLang="ja-JP" sz="1400" dirty="0">
                <a:ea typeface="DengXian" panose="02010600030101010101" pitchFamily="2" charset="-122"/>
              </a:rPr>
              <a:t>• </a:t>
            </a:r>
            <a:r>
              <a:rPr lang="en-US" altLang="zh-TW" sz="1400" dirty="0"/>
              <a:t>Hanja: </a:t>
            </a:r>
            <a:r>
              <a:rPr lang="zh-TW" altLang="en-US" sz="1400" b="1" dirty="0">
                <a:ea typeface="DengXian" panose="02010600030101010101" pitchFamily="2" charset="-122"/>
              </a:rPr>
              <a:t> </a:t>
            </a:r>
            <a:r>
              <a:rPr lang="zh-TW" altLang="en-US" sz="1400" dirty="0">
                <a:ea typeface="DengXian" panose="02010600030101010101" pitchFamily="2" charset="-122"/>
              </a:rPr>
              <a:t>上       </a:t>
            </a:r>
            <a:endParaRPr lang="en-US" altLang="zh-TW" sz="1400" dirty="0">
              <a:ea typeface="DengXian" panose="02010600030101010101" pitchFamily="2" charset="-122"/>
            </a:endParaRPr>
          </a:p>
          <a:p>
            <a:r>
              <a:rPr lang="en-US" altLang="zh-TW" sz="1400" dirty="0">
                <a:ea typeface="DengXian" panose="02010600030101010101" pitchFamily="2" charset="-122"/>
              </a:rPr>
              <a:t>• Korean: sang (</a:t>
            </a:r>
            <a:r>
              <a:rPr lang="ko-KR" altLang="en-US" sz="1400" dirty="0">
                <a:ea typeface="DengXian" panose="02010600030101010101" pitchFamily="2" charset="-122"/>
              </a:rPr>
              <a:t>상</a:t>
            </a:r>
            <a:r>
              <a:rPr lang="en-US" altLang="ko-KR" sz="1400" dirty="0">
                <a:ea typeface="DengXian" panose="02010600030101010101" pitchFamily="2" charset="-122"/>
              </a:rPr>
              <a:t>)       </a:t>
            </a:r>
          </a:p>
          <a:p>
            <a:r>
              <a:rPr lang="en-US" altLang="ko-KR" sz="1400" dirty="0">
                <a:ea typeface="DengXian" panose="02010600030101010101" pitchFamily="2" charset="-122"/>
              </a:rPr>
              <a:t>• </a:t>
            </a:r>
            <a:r>
              <a:rPr lang="en-US" altLang="zh-TW" sz="1400" dirty="0">
                <a:ea typeface="DengXian" panose="02010600030101010101" pitchFamily="2" charset="-122"/>
              </a:rPr>
              <a:t>strokes: 3      </a:t>
            </a:r>
          </a:p>
          <a:p>
            <a:r>
              <a:rPr lang="en-US" altLang="zh-TW" sz="1400" dirty="0">
                <a:ea typeface="DengXian" panose="02010600030101010101" pitchFamily="2" charset="-122"/>
              </a:rPr>
              <a:t>• radical: 1+2 (</a:t>
            </a:r>
            <a:r>
              <a:rPr lang="zh-TW" altLang="en-US" sz="1400" dirty="0">
                <a:ea typeface="DengXian" panose="02010600030101010101" pitchFamily="2" charset="-122"/>
              </a:rPr>
              <a:t>一</a:t>
            </a:r>
            <a:r>
              <a:rPr lang="en-US" altLang="zh-TW" sz="1400" dirty="0">
                <a:ea typeface="DengXian" panose="02010600030101010101" pitchFamily="2" charset="-122"/>
              </a:rPr>
              <a:t>)</a:t>
            </a:r>
          </a:p>
          <a:p>
            <a:r>
              <a:rPr lang="en-US" altLang="zh-TW" sz="1400" dirty="0">
                <a:ea typeface="DengXian" panose="02010600030101010101" pitchFamily="2" charset="-122"/>
              </a:rPr>
              <a:t>• Japanese: jō, </a:t>
            </a:r>
            <a:r>
              <a:rPr lang="ja-JP" altLang="en-US" sz="1400" dirty="0">
                <a:ea typeface="DengXian" panose="02010600030101010101" pitchFamily="2" charset="-122"/>
              </a:rPr>
              <a:t>じょう </a:t>
            </a:r>
            <a:endParaRPr lang="en-US" altLang="ja-JP" sz="1400" dirty="0">
              <a:ea typeface="DengXian" panose="02010600030101010101" pitchFamily="2" charset="-122"/>
            </a:endParaRPr>
          </a:p>
          <a:p>
            <a:endParaRPr lang="en-US" altLang="ja-JP" sz="1400" dirty="0">
              <a:ea typeface="DengXian" panose="02010600030101010101" pitchFamily="2" charset="-122"/>
            </a:endParaRPr>
          </a:p>
          <a:p>
            <a:r>
              <a:rPr lang="en-US" altLang="ja-JP" sz="1400" dirty="0">
                <a:ea typeface="DengXian" panose="02010600030101010101" pitchFamily="2" charset="-122"/>
              </a:rPr>
              <a:t>(</a:t>
            </a:r>
            <a:r>
              <a:rPr lang="en-US" altLang="zh-TW" sz="1400" dirty="0" err="1">
                <a:ea typeface="DengXian" panose="02010600030101010101" pitchFamily="2" charset="-122"/>
              </a:rPr>
              <a:t>kun</a:t>
            </a:r>
            <a:r>
              <a:rPr lang="en-US" altLang="zh-TW" sz="1400" dirty="0">
                <a:ea typeface="DengXian" panose="02010600030101010101" pitchFamily="2" charset="-122"/>
              </a:rPr>
              <a:t>: </a:t>
            </a:r>
            <a:r>
              <a:rPr lang="en-US" altLang="zh-TW" sz="1400" dirty="0" err="1">
                <a:ea typeface="DengXian" panose="02010600030101010101" pitchFamily="2" charset="-122"/>
              </a:rPr>
              <a:t>ue</a:t>
            </a:r>
            <a:r>
              <a:rPr lang="en-US" altLang="zh-TW" sz="1400" dirty="0">
                <a:ea typeface="DengXian" panose="02010600030101010101" pitchFamily="2" charset="-122"/>
              </a:rPr>
              <a:t>, </a:t>
            </a:r>
            <a:r>
              <a:rPr lang="ja-JP" altLang="en-US" sz="1400" dirty="0">
                <a:ea typeface="DengXian" panose="02010600030101010101" pitchFamily="2" charset="-122"/>
              </a:rPr>
              <a:t>うえ</a:t>
            </a:r>
            <a:r>
              <a:rPr lang="en-US" altLang="ja-JP" sz="1400" dirty="0">
                <a:ea typeface="DengXian" panose="02010600030101010101" pitchFamily="2" charset="-122"/>
              </a:rPr>
              <a:t>)     </a:t>
            </a:r>
          </a:p>
          <a:p>
            <a:r>
              <a:rPr lang="en-US" altLang="ja-JP" sz="1400" dirty="0">
                <a:ea typeface="DengXian" panose="02010600030101010101" pitchFamily="2" charset="-122"/>
              </a:rPr>
              <a:t>• </a:t>
            </a:r>
            <a:r>
              <a:rPr lang="en-US" altLang="zh-TW" sz="1400" dirty="0">
                <a:ea typeface="DengXian" panose="02010600030101010101" pitchFamily="2" charset="-122"/>
              </a:rPr>
              <a:t>JLPT: N5</a:t>
            </a:r>
          </a:p>
          <a:p>
            <a:r>
              <a:rPr lang="en-US" altLang="zh-TW" sz="1400" dirty="0">
                <a:ea typeface="DengXian" panose="02010600030101010101" pitchFamily="2" charset="-122"/>
              </a:rPr>
              <a:t>• meaning: above; </a:t>
            </a:r>
          </a:p>
          <a:p>
            <a:r>
              <a:rPr lang="en-US" altLang="zh-TW" sz="1400" dirty="0">
                <a:ea typeface="DengXian" panose="02010600030101010101" pitchFamily="2" charset="-122"/>
              </a:rPr>
              <a:t>superior; go up</a:t>
            </a:r>
          </a:p>
          <a:p>
            <a:r>
              <a:rPr lang="en-US" altLang="zh-TW" sz="1400" dirty="0">
                <a:ea typeface="DengXian" panose="02010600030101010101" pitchFamily="2" charset="-122"/>
              </a:rPr>
              <a:t>• pinyin: shàng</a:t>
            </a:r>
          </a:p>
          <a:p>
            <a:endParaRPr lang="en-US" altLang="zh-TW" sz="1400" dirty="0">
              <a:ea typeface="DengXian" panose="02010600030101010101" pitchFamily="2" charset="-122"/>
            </a:endParaRPr>
          </a:p>
          <a:p>
            <a:r>
              <a:rPr lang="en-US" altLang="zh-TW" sz="1400" dirty="0">
                <a:ea typeface="DengXian" panose="02010600030101010101" pitchFamily="2" charset="-122"/>
              </a:rPr>
              <a:t>• 8 locations: Thousand, </a:t>
            </a:r>
            <a:r>
              <a:rPr lang="en-US" altLang="zh-TW" sz="1400" dirty="0" err="1">
                <a:ea typeface="DengXian" panose="02010600030101010101" pitchFamily="2" charset="-122"/>
              </a:rPr>
              <a:t>FourVows</a:t>
            </a:r>
            <a:r>
              <a:rPr lang="en-US" altLang="zh-TW" sz="1400" dirty="0">
                <a:ea typeface="DengXian" panose="02010600030101010101" pitchFamily="2" charset="-122"/>
              </a:rPr>
              <a:t>, </a:t>
            </a:r>
            <a:r>
              <a:rPr lang="en-US" altLang="zh-TW" sz="1400" dirty="0" err="1">
                <a:ea typeface="DengXian" panose="02010600030101010101" pitchFamily="2" charset="-122"/>
              </a:rPr>
              <a:t>TenOx</a:t>
            </a:r>
            <a:r>
              <a:rPr lang="en-US" altLang="zh-TW" sz="1400" dirty="0">
                <a:ea typeface="DengXian" panose="02010600030101010101" pitchFamily="2" charset="-122"/>
              </a:rPr>
              <a:t>, </a:t>
            </a:r>
          </a:p>
          <a:p>
            <a:r>
              <a:rPr lang="en-US" altLang="zh-TW" sz="1400" dirty="0">
                <a:ea typeface="DengXian" panose="02010600030101010101" pitchFamily="2" charset="-122"/>
              </a:rPr>
              <a:t>Maitreya, </a:t>
            </a:r>
            <a:r>
              <a:rPr lang="en-US" altLang="zh-TW" sz="1400" dirty="0" err="1">
                <a:ea typeface="DengXian" panose="02010600030101010101" pitchFamily="2" charset="-122"/>
              </a:rPr>
              <a:t>XuanZang</a:t>
            </a:r>
            <a:r>
              <a:rPr lang="en-US" altLang="zh-TW" sz="1400" dirty="0">
                <a:ea typeface="DengXian" panose="02010600030101010101" pitchFamily="2" charset="-122"/>
              </a:rPr>
              <a:t>, Opening, (</a:t>
            </a:r>
            <a:r>
              <a:rPr lang="en-US" altLang="zh-TW" sz="1400" dirty="0" err="1">
                <a:ea typeface="DengXian" panose="02010600030101010101" pitchFamily="2" charset="-122"/>
              </a:rPr>
              <a:t>uisang</a:t>
            </a:r>
            <a:r>
              <a:rPr lang="en-US" altLang="zh-TW" sz="1400" dirty="0">
                <a:ea typeface="DengXian" panose="02010600030101010101" pitchFamily="2" charset="-122"/>
              </a:rPr>
              <a:t>),</a:t>
            </a:r>
          </a:p>
          <a:p>
            <a:r>
              <a:rPr lang="en-US" altLang="zh-TW" sz="1400" dirty="0">
                <a:ea typeface="DengXian" panose="02010600030101010101" pitchFamily="2" charset="-122"/>
              </a:rPr>
              <a:t> (morning)</a:t>
            </a:r>
          </a:p>
          <a:p>
            <a:endParaRPr lang="en-US" sz="1400" dirty="0">
              <a:ea typeface="DengXian" panose="02010600030101010101" pitchFamily="2" charset="-122"/>
            </a:endParaRPr>
          </a:p>
        </p:txBody>
      </p:sp>
      <p:sp>
        <p:nvSpPr>
          <p:cNvPr id="13" name="Rectangle 12">
            <a:extLst>
              <a:ext uri="{FF2B5EF4-FFF2-40B4-BE49-F238E27FC236}">
                <a16:creationId xmlns:a16="http://schemas.microsoft.com/office/drawing/2014/main" id="{B098328D-A17F-4779-94C1-89CE001D0AA9}"/>
              </a:ext>
            </a:extLst>
          </p:cNvPr>
          <p:cNvSpPr/>
          <p:nvPr/>
        </p:nvSpPr>
        <p:spPr>
          <a:xfrm>
            <a:off x="5980901" y="5573826"/>
            <a:ext cx="6108062" cy="1220513"/>
          </a:xfrm>
          <a:prstGeom prst="rect">
            <a:avLst/>
          </a:prstGeom>
          <a:no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4" name="2024_11_16_165511">
            <a:hlinkClick r:id="" action="ppaction://media"/>
            <a:extLst>
              <a:ext uri="{FF2B5EF4-FFF2-40B4-BE49-F238E27FC236}">
                <a16:creationId xmlns:a16="http://schemas.microsoft.com/office/drawing/2014/main" id="{F5D805A3-7E33-54FC-DAD5-6E4A383D2720}"/>
              </a:ext>
            </a:extLst>
          </p:cNvPr>
          <p:cNvPicPr>
            <a:picLocks noChangeAspect="1"/>
          </p:cNvPicPr>
          <p:nvPr>
            <a:videoFile r:link="rId2"/>
            <p:extLst>
              <p:ext uri="{DAA4B4D4-6D71-4841-9C94-3DE7FCFB9230}">
                <p14:media xmlns:p14="http://schemas.microsoft.com/office/powerpoint/2010/main" r:embed="rId1"/>
              </p:ext>
            </p:extLst>
          </p:nvPr>
        </p:nvPicPr>
        <p:blipFill>
          <a:blip r:embed="rId5"/>
          <a:stretch>
            <a:fillRect/>
          </a:stretch>
        </p:blipFill>
        <p:spPr>
          <a:xfrm>
            <a:off x="6953249" y="552896"/>
            <a:ext cx="4835811" cy="4933504"/>
          </a:xfrm>
          <a:prstGeom prst="rect">
            <a:avLst/>
          </a:prstGeom>
        </p:spPr>
      </p:pic>
      <p:cxnSp>
        <p:nvCxnSpPr>
          <p:cNvPr id="16" name="Straight Arrow Connector 15">
            <a:extLst>
              <a:ext uri="{FF2B5EF4-FFF2-40B4-BE49-F238E27FC236}">
                <a16:creationId xmlns:a16="http://schemas.microsoft.com/office/drawing/2014/main" id="{D47C5C49-1E72-F85C-7676-0E38493CC1B8}"/>
              </a:ext>
            </a:extLst>
          </p:cNvPr>
          <p:cNvCxnSpPr/>
          <p:nvPr/>
        </p:nvCxnSpPr>
        <p:spPr>
          <a:xfrm>
            <a:off x="2581275" y="800100"/>
            <a:ext cx="0" cy="3705225"/>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18" name="Straight Arrow Connector 17">
            <a:extLst>
              <a:ext uri="{FF2B5EF4-FFF2-40B4-BE49-F238E27FC236}">
                <a16:creationId xmlns:a16="http://schemas.microsoft.com/office/drawing/2014/main" id="{9F4B845A-6087-26B1-97D9-3D544AE5F81D}"/>
              </a:ext>
            </a:extLst>
          </p:cNvPr>
          <p:cNvCxnSpPr/>
          <p:nvPr/>
        </p:nvCxnSpPr>
        <p:spPr>
          <a:xfrm>
            <a:off x="2876550" y="2314575"/>
            <a:ext cx="1724025" cy="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20" name="Straight Arrow Connector 19">
            <a:extLst>
              <a:ext uri="{FF2B5EF4-FFF2-40B4-BE49-F238E27FC236}">
                <a16:creationId xmlns:a16="http://schemas.microsoft.com/office/drawing/2014/main" id="{9236B7D4-9EA7-D305-605C-3526ADF8DB78}"/>
              </a:ext>
            </a:extLst>
          </p:cNvPr>
          <p:cNvCxnSpPr/>
          <p:nvPr/>
        </p:nvCxnSpPr>
        <p:spPr>
          <a:xfrm>
            <a:off x="495300" y="4905375"/>
            <a:ext cx="4533900" cy="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sp>
        <p:nvSpPr>
          <p:cNvPr id="21" name="TextBox 20">
            <a:extLst>
              <a:ext uri="{FF2B5EF4-FFF2-40B4-BE49-F238E27FC236}">
                <a16:creationId xmlns:a16="http://schemas.microsoft.com/office/drawing/2014/main" id="{DA0A512B-9ECE-0721-FA49-8112E516BDA7}"/>
              </a:ext>
            </a:extLst>
          </p:cNvPr>
          <p:cNvSpPr txBox="1"/>
          <p:nvPr/>
        </p:nvSpPr>
        <p:spPr>
          <a:xfrm>
            <a:off x="1876425" y="505171"/>
            <a:ext cx="552450" cy="369332"/>
          </a:xfrm>
          <a:prstGeom prst="rect">
            <a:avLst/>
          </a:prstGeom>
          <a:noFill/>
        </p:spPr>
        <p:txBody>
          <a:bodyPr wrap="square" rtlCol="0">
            <a:spAutoFit/>
          </a:bodyPr>
          <a:lstStyle/>
          <a:p>
            <a:r>
              <a:rPr lang="en-US" b="1" dirty="0"/>
              <a:t>1</a:t>
            </a:r>
          </a:p>
        </p:txBody>
      </p:sp>
      <p:sp>
        <p:nvSpPr>
          <p:cNvPr id="22" name="TextBox 21">
            <a:extLst>
              <a:ext uri="{FF2B5EF4-FFF2-40B4-BE49-F238E27FC236}">
                <a16:creationId xmlns:a16="http://schemas.microsoft.com/office/drawing/2014/main" id="{00A72D67-8B24-4126-9C64-54BB30109CA9}"/>
              </a:ext>
            </a:extLst>
          </p:cNvPr>
          <p:cNvSpPr txBox="1"/>
          <p:nvPr/>
        </p:nvSpPr>
        <p:spPr>
          <a:xfrm>
            <a:off x="3712933" y="1598354"/>
            <a:ext cx="552448" cy="369332"/>
          </a:xfrm>
          <a:prstGeom prst="rect">
            <a:avLst/>
          </a:prstGeom>
          <a:noFill/>
        </p:spPr>
        <p:txBody>
          <a:bodyPr wrap="square" rtlCol="0">
            <a:spAutoFit/>
          </a:bodyPr>
          <a:lstStyle/>
          <a:p>
            <a:r>
              <a:rPr lang="en-US" b="1" dirty="0"/>
              <a:t>2</a:t>
            </a:r>
          </a:p>
        </p:txBody>
      </p:sp>
      <p:sp>
        <p:nvSpPr>
          <p:cNvPr id="23" name="TextBox 22">
            <a:extLst>
              <a:ext uri="{FF2B5EF4-FFF2-40B4-BE49-F238E27FC236}">
                <a16:creationId xmlns:a16="http://schemas.microsoft.com/office/drawing/2014/main" id="{DFBF9F96-BE5B-C8E4-6199-1E78ACDCD773}"/>
              </a:ext>
            </a:extLst>
          </p:cNvPr>
          <p:cNvSpPr txBox="1"/>
          <p:nvPr/>
        </p:nvSpPr>
        <p:spPr>
          <a:xfrm>
            <a:off x="819150" y="4229100"/>
            <a:ext cx="542925" cy="369332"/>
          </a:xfrm>
          <a:prstGeom prst="rect">
            <a:avLst/>
          </a:prstGeom>
          <a:noFill/>
        </p:spPr>
        <p:txBody>
          <a:bodyPr wrap="square" rtlCol="0">
            <a:spAutoFit/>
          </a:bodyPr>
          <a:lstStyle/>
          <a:p>
            <a:r>
              <a:rPr lang="en-US" b="1" dirty="0">
                <a:highlight>
                  <a:srgbClr val="00FF00"/>
                </a:highlight>
              </a:rPr>
              <a:t>3</a:t>
            </a:r>
          </a:p>
        </p:txBody>
      </p:sp>
    </p:spTree>
    <p:extLst>
      <p:ext uri="{BB962C8B-B14F-4D97-AF65-F5344CB8AC3E}">
        <p14:creationId xmlns:p14="http://schemas.microsoft.com/office/powerpoint/2010/main" val="385892549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mediacall" presetSubtype="0" fill="hold" nodeType="clickEffect">
                                  <p:stCondLst>
                                    <p:cond delay="0"/>
                                  </p:stCondLst>
                                  <p:childTnLst>
                                    <p:cmd type="call" cmd="playFrom(0.0)">
                                      <p:cBhvr>
                                        <p:cTn id="6" dur="5900" fill="hold"/>
                                        <p:tgtEl>
                                          <p:spTgt spid="14"/>
                                        </p:tgtEl>
                                      </p:cBhvr>
                                    </p:cmd>
                                  </p:childTnLst>
                                </p:cTn>
                              </p:par>
                            </p:childTnLst>
                          </p:cTn>
                        </p:par>
                      </p:childTnLst>
                    </p:cTn>
                  </p:par>
                </p:childTnLst>
              </p:cTn>
              <p:prevCondLst>
                <p:cond evt="onPrev" delay="0">
                  <p:tgtEl>
                    <p:sldTgt/>
                  </p:tgtEl>
                </p:cond>
              </p:prevCondLst>
              <p:nextCondLst>
                <p:cond evt="onNext" delay="0">
                  <p:tgtEl>
                    <p:sldTgt/>
                  </p:tgtEl>
                </p:cond>
              </p:nextCondLst>
            </p:seq>
            <p:video>
              <p:cMediaNode vol="80000">
                <p:cTn id="7" fill="hold" display="0">
                  <p:stCondLst>
                    <p:cond delay="indefinite"/>
                  </p:stCondLst>
                </p:cTn>
                <p:tgtEl>
                  <p:spTgt spid="14"/>
                </p:tgtEl>
              </p:cMediaNode>
            </p:video>
            <p:seq concurrent="1" nextAc="seek">
              <p:cTn id="8" restart="whenNotActive" fill="hold" evtFilter="cancelBubble" nodeType="interactiveSeq">
                <p:stCondLst>
                  <p:cond evt="onClick" delay="0">
                    <p:tgtEl>
                      <p:spTgt spid="14"/>
                    </p:tgtEl>
                  </p:cond>
                </p:stCondLst>
                <p:endSync evt="end" delay="0">
                  <p:rtn val="all"/>
                </p:endSync>
                <p:childTnLst>
                  <p:par>
                    <p:cTn id="9" fill="hold">
                      <p:stCondLst>
                        <p:cond delay="0"/>
                      </p:stCondLst>
                      <p:childTnLst>
                        <p:par>
                          <p:cTn id="10" fill="hold">
                            <p:stCondLst>
                              <p:cond delay="0"/>
                            </p:stCondLst>
                            <p:childTnLst>
                              <p:par>
                                <p:cTn id="11" presetID="2" presetClass="mediacall" presetSubtype="0" fill="hold" nodeType="clickEffect">
                                  <p:stCondLst>
                                    <p:cond delay="0"/>
                                  </p:stCondLst>
                                  <p:childTnLst>
                                    <p:cmd type="call" cmd="togglePause">
                                      <p:cBhvr>
                                        <p:cTn id="12" dur="1" fill="hold"/>
                                        <p:tgtEl>
                                          <p:spTgt spid="14"/>
                                        </p:tgtEl>
                                      </p:cBhvr>
                                    </p:cmd>
                                  </p:childTnLst>
                                </p:cTn>
                              </p:par>
                            </p:childTnLst>
                          </p:cTn>
                        </p:par>
                      </p:childTnLst>
                    </p:cTn>
                  </p:par>
                </p:childTnLst>
              </p:cTn>
              <p:nextCondLst>
                <p:cond evt="onClick" delay="0">
                  <p:tgtEl>
                    <p:spTgt spid="14"/>
                  </p:tgtEl>
                </p:cond>
              </p:nextCondLst>
            </p:seq>
          </p:childTnLst>
        </p:cTn>
      </p:par>
    </p:tnLst>
  </p:timing>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7982EA79-FE28-AED9-CD76-4AFE5F16D45B}"/>
              </a:ext>
            </a:extLst>
          </p:cNvPr>
          <p:cNvPicPr>
            <a:picLocks noChangeAspect="1"/>
          </p:cNvPicPr>
          <p:nvPr/>
        </p:nvPicPr>
        <p:blipFill>
          <a:blip r:embed="rId4"/>
          <a:stretch>
            <a:fillRect/>
          </a:stretch>
        </p:blipFill>
        <p:spPr>
          <a:xfrm>
            <a:off x="206922" y="135839"/>
            <a:ext cx="5258534" cy="5191850"/>
          </a:xfrm>
          <a:prstGeom prst="rect">
            <a:avLst/>
          </a:prstGeom>
        </p:spPr>
      </p:pic>
      <p:sp>
        <p:nvSpPr>
          <p:cNvPr id="6" name="TextBox 5">
            <a:extLst>
              <a:ext uri="{FF2B5EF4-FFF2-40B4-BE49-F238E27FC236}">
                <a16:creationId xmlns:a16="http://schemas.microsoft.com/office/drawing/2014/main" id="{88514B7F-B6D5-3830-25A1-778B7FC3E79F}"/>
              </a:ext>
            </a:extLst>
          </p:cNvPr>
          <p:cNvSpPr txBox="1"/>
          <p:nvPr/>
        </p:nvSpPr>
        <p:spPr>
          <a:xfrm>
            <a:off x="206922" y="5631666"/>
            <a:ext cx="5707472" cy="1200329"/>
          </a:xfrm>
          <a:prstGeom prst="rect">
            <a:avLst/>
          </a:prstGeom>
          <a:noFill/>
        </p:spPr>
        <p:txBody>
          <a:bodyPr wrap="square" numCol="3">
            <a:spAutoFit/>
          </a:bodyPr>
          <a:lstStyle/>
          <a:p>
            <a:r>
              <a:rPr lang="en-US" sz="2400" dirty="0"/>
              <a:t>Kor: </a:t>
            </a:r>
            <a:r>
              <a:rPr lang="en-US" sz="2400" b="1" dirty="0" err="1"/>
              <a:t>deung</a:t>
            </a:r>
            <a:endParaRPr lang="en-US" sz="2400" b="1" dirty="0"/>
          </a:p>
          <a:p>
            <a:r>
              <a:rPr lang="en-US" sz="2400" dirty="0"/>
              <a:t>Jap: </a:t>
            </a:r>
            <a:r>
              <a:rPr lang="en-US" sz="2400" b="1" dirty="0"/>
              <a:t>tō (dō)</a:t>
            </a:r>
            <a:endParaRPr lang="en-US" sz="2400" dirty="0"/>
          </a:p>
          <a:p>
            <a:endParaRPr lang="en-US" sz="2400" dirty="0"/>
          </a:p>
          <a:p>
            <a:r>
              <a:rPr lang="en-US" sz="2400" dirty="0"/>
              <a:t>Viet: </a:t>
            </a:r>
            <a:r>
              <a:rPr lang="vi-VN" sz="2400" b="1" dirty="0">
                <a:latin typeface="Aptos" panose="020B0004020202020204" pitchFamily="34" charset="0"/>
              </a:rPr>
              <a:t>đẳng</a:t>
            </a:r>
            <a:endParaRPr lang="en-US" sz="2400" b="1" dirty="0">
              <a:latin typeface="Aptos" panose="020B0004020202020204" pitchFamily="34" charset="0"/>
            </a:endParaRPr>
          </a:p>
          <a:p>
            <a:r>
              <a:rPr lang="en-US" sz="2400" dirty="0"/>
              <a:t>Man: </a:t>
            </a:r>
            <a:r>
              <a:rPr lang="en-US" sz="2400" b="1" dirty="0">
                <a:ea typeface="DengXian" panose="02010600030101010101" pitchFamily="2" charset="-122"/>
              </a:rPr>
              <a:t>děng</a:t>
            </a:r>
            <a:endParaRPr lang="en-US" sz="2400" dirty="0"/>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24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      </a:t>
            </a:r>
            <a:endParaRPr kumimoji="0" lang="en-US" altLang="zh-TW" sz="24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22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     無 </a:t>
            </a:r>
            <a:r>
              <a:rPr kumimoji="0" lang="zh-TW" altLang="en-US" sz="2200" b="1" i="0" u="none" strike="noStrike" kern="1200" cap="none" spc="0" normalizeH="0" baseline="0" noProof="0" dirty="0">
                <a:ln>
                  <a:noFill/>
                </a:ln>
                <a:solidFill>
                  <a:prstClr val="black"/>
                </a:solidFill>
                <a:effectLst/>
                <a:highlight>
                  <a:srgbClr val="00FF00"/>
                </a:highlight>
                <a:uLnTx/>
                <a:uFillTx/>
                <a:latin typeface="DengXian" panose="02010600030101010101" pitchFamily="2" charset="-122"/>
                <a:ea typeface="DengXian" panose="02010600030101010101" pitchFamily="2" charset="-122"/>
                <a:cs typeface="+mn-cs"/>
              </a:rPr>
              <a:t>等</a:t>
            </a:r>
            <a:r>
              <a:rPr kumimoji="0" lang="zh-TW" altLang="en-US" sz="22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 </a:t>
            </a:r>
            <a:r>
              <a:rPr kumimoji="0" lang="zh-TW" altLang="en-US" sz="2200" b="1" i="0" u="none" strike="noStrike" kern="1200" cap="none" spc="0" normalizeH="0" baseline="0" noProof="0" dirty="0">
                <a:ln>
                  <a:noFill/>
                </a:ln>
                <a:solidFill>
                  <a:prstClr val="black"/>
                </a:solidFill>
                <a:effectLst/>
                <a:highlight>
                  <a:srgbClr val="00FF00"/>
                </a:highlight>
                <a:uLnTx/>
                <a:uFillTx/>
                <a:latin typeface="DengXian" panose="02010600030101010101" pitchFamily="2" charset="-122"/>
                <a:ea typeface="DengXian" panose="02010600030101010101" pitchFamily="2" charset="-122"/>
                <a:cs typeface="+mn-cs"/>
              </a:rPr>
              <a:t>等</a:t>
            </a:r>
            <a:r>
              <a:rPr kumimoji="0" lang="zh-TW" altLang="en-US" sz="22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 </a:t>
            </a:r>
            <a:endParaRPr kumimoji="0" lang="en-US" altLang="zh-TW" sz="2200" b="1" i="0" u="none" strike="noStrike" kern="1200" cap="none" spc="0" normalizeH="0" baseline="0" noProof="0" dirty="0">
              <a:ln>
                <a:noFill/>
              </a:ln>
              <a:solidFill>
                <a:prstClr val="black"/>
              </a:solidFill>
              <a:effectLst/>
              <a:highlight>
                <a:srgbClr val="00FF00"/>
              </a:highlight>
              <a:uLnTx/>
              <a:uFillTx/>
              <a:latin typeface="DengXian" panose="02010600030101010101" pitchFamily="2" charset="-122"/>
              <a:ea typeface="DengXian"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zh-TW" sz="12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     mu-</a:t>
            </a:r>
            <a:r>
              <a:rPr kumimoji="0" lang="en-US" altLang="zh-TW" sz="1200" b="1" i="0" u="none" strike="noStrike" kern="1200" cap="none" spc="0" normalizeH="0" baseline="0" noProof="0" dirty="0" err="1">
                <a:ln>
                  <a:noFill/>
                </a:ln>
                <a:solidFill>
                  <a:prstClr val="black"/>
                </a:solidFill>
                <a:effectLst/>
                <a:highlight>
                  <a:srgbClr val="00FF00"/>
                </a:highlight>
                <a:uLnTx/>
                <a:uFillTx/>
                <a:latin typeface="DengXian" panose="02010600030101010101" pitchFamily="2" charset="-122"/>
                <a:ea typeface="DengXian" panose="02010600030101010101" pitchFamily="2" charset="-122"/>
                <a:cs typeface="+mn-cs"/>
              </a:rPr>
              <a:t>deung</a:t>
            </a:r>
            <a:r>
              <a:rPr kumimoji="0" lang="en-US" altLang="zh-TW" sz="12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a:t>
            </a:r>
            <a:r>
              <a:rPr kumimoji="0" lang="en-US" altLang="zh-TW" sz="1200" b="1" i="0" u="none" strike="noStrike" kern="1200" cap="none" spc="0" normalizeH="0" baseline="0" noProof="0" dirty="0" err="1">
                <a:ln>
                  <a:noFill/>
                </a:ln>
                <a:solidFill>
                  <a:prstClr val="black"/>
                </a:solidFill>
                <a:effectLst/>
                <a:highlight>
                  <a:srgbClr val="00FF00"/>
                </a:highlight>
                <a:uLnTx/>
                <a:uFillTx/>
                <a:latin typeface="DengXian" panose="02010600030101010101" pitchFamily="2" charset="-122"/>
                <a:ea typeface="DengXian" panose="02010600030101010101" pitchFamily="2" charset="-122"/>
                <a:cs typeface="+mn-cs"/>
              </a:rPr>
              <a:t>deung</a:t>
            </a:r>
            <a:endParaRPr kumimoji="0" lang="en-US" altLang="zh-TW" sz="1400" b="1" i="0" u="none" strike="noStrike" kern="1200" cap="none" spc="0" normalizeH="0" baseline="0" noProof="0" dirty="0">
              <a:ln>
                <a:noFill/>
              </a:ln>
              <a:solidFill>
                <a:prstClr val="black"/>
              </a:solidFill>
              <a:effectLst/>
              <a:highlight>
                <a:srgbClr val="00FF00"/>
              </a:highlight>
              <a:uLnTx/>
              <a:uFillTx/>
              <a:ea typeface="DengXian"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altLang="zh-TW" sz="1300" b="1" dirty="0">
                <a:solidFill>
                  <a:prstClr val="black"/>
                </a:solidFill>
                <a:ea typeface="DengXian" panose="02010600030101010101" pitchFamily="2" charset="-122"/>
              </a:rPr>
              <a:t>supreme (“without equal”)</a:t>
            </a:r>
            <a:endParaRPr kumimoji="0" lang="en-US" altLang="zh-TW" sz="1300" b="1" i="0" u="none" strike="noStrike" kern="1200" cap="none" spc="0" normalizeH="0" baseline="0" noProof="0" dirty="0">
              <a:ln>
                <a:noFill/>
              </a:ln>
              <a:solidFill>
                <a:prstClr val="black"/>
              </a:solidFill>
              <a:effectLst/>
              <a:uLnTx/>
              <a:uFillTx/>
              <a:ea typeface="DengXian" panose="02010600030101010101" pitchFamily="2" charset="-122"/>
              <a:cs typeface="+mn-cs"/>
            </a:endParaRPr>
          </a:p>
        </p:txBody>
      </p:sp>
      <p:sp>
        <p:nvSpPr>
          <p:cNvPr id="7" name="TextBox 6">
            <a:extLst>
              <a:ext uri="{FF2B5EF4-FFF2-40B4-BE49-F238E27FC236}">
                <a16:creationId xmlns:a16="http://schemas.microsoft.com/office/drawing/2014/main" id="{EA188C0D-0E63-E9F8-B5B5-BB06D12C835C}"/>
              </a:ext>
            </a:extLst>
          </p:cNvPr>
          <p:cNvSpPr txBox="1"/>
          <p:nvPr/>
        </p:nvSpPr>
        <p:spPr>
          <a:xfrm>
            <a:off x="6758673" y="135839"/>
            <a:ext cx="4947952" cy="369332"/>
          </a:xfrm>
          <a:prstGeom prst="rect">
            <a:avLst/>
          </a:prstGeom>
          <a:noFill/>
        </p:spPr>
        <p:txBody>
          <a:bodyPr wrap="square" rtlCol="0">
            <a:spAutoFit/>
          </a:bodyPr>
          <a:lstStyle/>
          <a:p>
            <a:r>
              <a:rPr lang="zh-TW" altLang="en-US" b="1" dirty="0">
                <a:latin typeface="DengXian" panose="02010600030101010101" pitchFamily="2" charset="-122"/>
                <a:ea typeface="DengXian" panose="02010600030101010101" pitchFamily="2" charset="-122"/>
              </a:rPr>
              <a:t>          是 無 </a:t>
            </a:r>
            <a:r>
              <a:rPr lang="zh-TW" altLang="en-US" b="1" dirty="0">
                <a:highlight>
                  <a:srgbClr val="00FFFF"/>
                </a:highlight>
                <a:latin typeface="DengXian" panose="02010600030101010101" pitchFamily="2" charset="-122"/>
                <a:ea typeface="DengXian" panose="02010600030101010101" pitchFamily="2" charset="-122"/>
              </a:rPr>
              <a:t>等</a:t>
            </a:r>
            <a:r>
              <a:rPr lang="zh-TW" altLang="en-US" b="1" dirty="0">
                <a:latin typeface="DengXian" panose="02010600030101010101" pitchFamily="2" charset="-122"/>
                <a:ea typeface="DengXian" panose="02010600030101010101" pitchFamily="2" charset="-122"/>
              </a:rPr>
              <a:t> </a:t>
            </a:r>
            <a:r>
              <a:rPr lang="zh-TW" altLang="en-US" b="1" dirty="0">
                <a:highlight>
                  <a:srgbClr val="00FFFF"/>
                </a:highlight>
                <a:latin typeface="DengXian" panose="02010600030101010101" pitchFamily="2" charset="-122"/>
                <a:ea typeface="DengXian" panose="02010600030101010101" pitchFamily="2" charset="-122"/>
              </a:rPr>
              <a:t>等</a:t>
            </a:r>
            <a:r>
              <a:rPr lang="zh-TW" altLang="en-US" b="1" dirty="0">
                <a:latin typeface="DengXian" panose="02010600030101010101" pitchFamily="2" charset="-122"/>
                <a:ea typeface="DengXian" panose="02010600030101010101" pitchFamily="2" charset="-122"/>
              </a:rPr>
              <a:t> 咒 能 除 一 切 苦        </a:t>
            </a:r>
            <a:r>
              <a:rPr lang="en-US" altLang="zh-TW" b="1" dirty="0">
                <a:solidFill>
                  <a:srgbClr val="FF0000"/>
                </a:solidFill>
                <a:latin typeface="DengXian" panose="02010600030101010101" pitchFamily="2" charset="-122"/>
                <a:ea typeface="DengXian" panose="02010600030101010101" pitchFamily="2" charset="-122"/>
              </a:rPr>
              <a:t>26</a:t>
            </a:r>
            <a:endParaRPr lang="en-US" b="1" dirty="0">
              <a:solidFill>
                <a:srgbClr val="FF0000"/>
              </a:solidFill>
              <a:ea typeface="DengXian" panose="02010600030101010101" pitchFamily="2" charset="-122"/>
            </a:endParaRPr>
          </a:p>
        </p:txBody>
      </p:sp>
      <p:sp>
        <p:nvSpPr>
          <p:cNvPr id="8" name="Rectangle 7">
            <a:extLst>
              <a:ext uri="{FF2B5EF4-FFF2-40B4-BE49-F238E27FC236}">
                <a16:creationId xmlns:a16="http://schemas.microsoft.com/office/drawing/2014/main" id="{7055ECBD-7938-433A-5E3A-612FDD4875B5}"/>
              </a:ext>
            </a:extLst>
          </p:cNvPr>
          <p:cNvSpPr/>
          <p:nvPr/>
        </p:nvSpPr>
        <p:spPr>
          <a:xfrm>
            <a:off x="7407348" y="135839"/>
            <a:ext cx="4054549" cy="369332"/>
          </a:xfrm>
          <a:prstGeom prst="rect">
            <a:avLst/>
          </a:prstGeom>
          <a:no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a:extLst>
              <a:ext uri="{FF2B5EF4-FFF2-40B4-BE49-F238E27FC236}">
                <a16:creationId xmlns:a16="http://schemas.microsoft.com/office/drawing/2014/main" id="{8871C58F-D265-71D3-33D8-74D6DFD9BE4B}"/>
              </a:ext>
            </a:extLst>
          </p:cNvPr>
          <p:cNvSpPr/>
          <p:nvPr/>
        </p:nvSpPr>
        <p:spPr>
          <a:xfrm>
            <a:off x="103037" y="5631666"/>
            <a:ext cx="5774827" cy="853440"/>
          </a:xfrm>
          <a:prstGeom prst="rect">
            <a:avLst/>
          </a:prstGeom>
          <a:noFill/>
          <a:ln w="5715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Oval 9">
            <a:extLst>
              <a:ext uri="{FF2B5EF4-FFF2-40B4-BE49-F238E27FC236}">
                <a16:creationId xmlns:a16="http://schemas.microsoft.com/office/drawing/2014/main" id="{0B3C411B-F40C-43C4-0ACC-AD98A6EF5748}"/>
              </a:ext>
            </a:extLst>
          </p:cNvPr>
          <p:cNvSpPr/>
          <p:nvPr/>
        </p:nvSpPr>
        <p:spPr>
          <a:xfrm>
            <a:off x="5789331" y="560824"/>
            <a:ext cx="771625" cy="771625"/>
          </a:xfrm>
          <a:prstGeom prst="ellipse">
            <a:avLst/>
          </a:prstGeom>
          <a:solidFill>
            <a:srgbClr val="FFFF00"/>
          </a:solidFill>
          <a:ln w="38100">
            <a:solidFill>
              <a:srgbClr val="7030A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extBox 10">
            <a:extLst>
              <a:ext uri="{FF2B5EF4-FFF2-40B4-BE49-F238E27FC236}">
                <a16:creationId xmlns:a16="http://schemas.microsoft.com/office/drawing/2014/main" id="{64D3111B-F7EF-F14F-416B-0068DC44E24E}"/>
              </a:ext>
            </a:extLst>
          </p:cNvPr>
          <p:cNvSpPr txBox="1"/>
          <p:nvPr/>
        </p:nvSpPr>
        <p:spPr>
          <a:xfrm>
            <a:off x="5789332" y="685027"/>
            <a:ext cx="771625" cy="523220"/>
          </a:xfrm>
          <a:prstGeom prst="rect">
            <a:avLst/>
          </a:prstGeom>
          <a:noFill/>
        </p:spPr>
        <p:txBody>
          <a:bodyPr wrap="square" rtlCol="0">
            <a:spAutoFit/>
          </a:bodyPr>
          <a:lstStyle/>
          <a:p>
            <a:r>
              <a:rPr lang="en-US" sz="800" b="1" dirty="0"/>
              <a:t> </a:t>
            </a:r>
            <a:r>
              <a:rPr lang="en-US" sz="2800" b="1" dirty="0"/>
              <a:t>107</a:t>
            </a:r>
          </a:p>
        </p:txBody>
      </p:sp>
      <p:sp>
        <p:nvSpPr>
          <p:cNvPr id="12" name="TextBox 11">
            <a:extLst>
              <a:ext uri="{FF2B5EF4-FFF2-40B4-BE49-F238E27FC236}">
                <a16:creationId xmlns:a16="http://schemas.microsoft.com/office/drawing/2014/main" id="{75BD2477-5BE9-CF89-5C18-23DE48D65932}"/>
              </a:ext>
            </a:extLst>
          </p:cNvPr>
          <p:cNvSpPr txBox="1"/>
          <p:nvPr/>
        </p:nvSpPr>
        <p:spPr>
          <a:xfrm>
            <a:off x="5914394" y="5575529"/>
            <a:ext cx="6277606" cy="1169551"/>
          </a:xfrm>
          <a:prstGeom prst="rect">
            <a:avLst/>
          </a:prstGeom>
          <a:noFill/>
        </p:spPr>
        <p:txBody>
          <a:bodyPr wrap="square" numCol="3">
            <a:spAutoFit/>
          </a:bodyPr>
          <a:lstStyle/>
          <a:p>
            <a:r>
              <a:rPr lang="en-US" altLang="ja-JP" sz="1400" dirty="0">
                <a:ea typeface="DengXian" panose="02010600030101010101" pitchFamily="2" charset="-122"/>
              </a:rPr>
              <a:t>• </a:t>
            </a:r>
            <a:r>
              <a:rPr lang="en-US" altLang="zh-TW" sz="1400" dirty="0"/>
              <a:t>Hanja: </a:t>
            </a:r>
            <a:r>
              <a:rPr lang="zh-TW" altLang="en-US" sz="1400" b="1" dirty="0">
                <a:ea typeface="DengXian" panose="02010600030101010101" pitchFamily="2" charset="-122"/>
              </a:rPr>
              <a:t> </a:t>
            </a:r>
            <a:r>
              <a:rPr lang="zh-TW" altLang="en-US" sz="1400" dirty="0">
                <a:ea typeface="DengXian" panose="02010600030101010101" pitchFamily="2" charset="-122"/>
              </a:rPr>
              <a:t>等       </a:t>
            </a:r>
            <a:endParaRPr lang="en-US" altLang="zh-TW" sz="1400" dirty="0">
              <a:ea typeface="DengXian" panose="02010600030101010101" pitchFamily="2" charset="-122"/>
            </a:endParaRPr>
          </a:p>
          <a:p>
            <a:r>
              <a:rPr lang="en-US" altLang="zh-TW" sz="1400" dirty="0">
                <a:ea typeface="DengXian" panose="02010600030101010101" pitchFamily="2" charset="-122"/>
              </a:rPr>
              <a:t>• Korean: </a:t>
            </a:r>
            <a:r>
              <a:rPr lang="en-US" altLang="zh-TW" sz="1400" dirty="0" err="1">
                <a:ea typeface="DengXian" panose="02010600030101010101" pitchFamily="2" charset="-122"/>
              </a:rPr>
              <a:t>deung</a:t>
            </a:r>
            <a:r>
              <a:rPr lang="en-US" altLang="zh-TW" sz="1400" dirty="0">
                <a:ea typeface="DengXian" panose="02010600030101010101" pitchFamily="2" charset="-122"/>
              </a:rPr>
              <a:t> (</a:t>
            </a:r>
            <a:r>
              <a:rPr lang="ko-KR" altLang="en-US" sz="1400" dirty="0">
                <a:ea typeface="DengXian" panose="02010600030101010101" pitchFamily="2" charset="-122"/>
              </a:rPr>
              <a:t>등</a:t>
            </a:r>
            <a:r>
              <a:rPr lang="en-US" altLang="ko-KR" sz="1400" dirty="0">
                <a:ea typeface="DengXian" panose="02010600030101010101" pitchFamily="2" charset="-122"/>
              </a:rPr>
              <a:t>)</a:t>
            </a:r>
            <a:r>
              <a:rPr lang="en-US" altLang="zh-TW" sz="1400" dirty="0">
                <a:ea typeface="DengXian" panose="02010600030101010101" pitchFamily="2" charset="-122"/>
              </a:rPr>
              <a:t>       </a:t>
            </a:r>
          </a:p>
          <a:p>
            <a:r>
              <a:rPr lang="en-US" altLang="zh-TW" sz="1400" dirty="0">
                <a:ea typeface="DengXian" panose="02010600030101010101" pitchFamily="2" charset="-122"/>
              </a:rPr>
              <a:t>• strokes: 12      </a:t>
            </a:r>
          </a:p>
          <a:p>
            <a:r>
              <a:rPr lang="en-US" altLang="zh-TW" sz="1400" dirty="0">
                <a:ea typeface="DengXian" panose="02010600030101010101" pitchFamily="2" charset="-122"/>
              </a:rPr>
              <a:t>• radical: 118+6 (</a:t>
            </a:r>
            <a:r>
              <a:rPr lang="zh-TW" altLang="en-US" sz="1400" dirty="0">
                <a:ea typeface="DengXian" panose="02010600030101010101" pitchFamily="2" charset="-122"/>
              </a:rPr>
              <a:t>竹</a:t>
            </a:r>
            <a:r>
              <a:rPr lang="en-US" altLang="zh-TW" sz="1400" dirty="0">
                <a:ea typeface="DengXian" panose="02010600030101010101" pitchFamily="2" charset="-122"/>
              </a:rPr>
              <a:t>, </a:t>
            </a:r>
            <a:r>
              <a:rPr lang="zh-TW" altLang="en-US" sz="1400" dirty="0">
                <a:ea typeface="DengXian" panose="02010600030101010101" pitchFamily="2" charset="-122"/>
              </a:rPr>
              <a:t>𥫗</a:t>
            </a:r>
            <a:r>
              <a:rPr lang="en-US" altLang="zh-TW" sz="1400" dirty="0">
                <a:ea typeface="DengXian" panose="02010600030101010101" pitchFamily="2" charset="-122"/>
              </a:rPr>
              <a:t>)</a:t>
            </a:r>
          </a:p>
          <a:p>
            <a:r>
              <a:rPr lang="en-US" altLang="zh-TW" sz="1400" dirty="0">
                <a:ea typeface="DengXian" panose="02010600030101010101" pitchFamily="2" charset="-122"/>
              </a:rPr>
              <a:t>• Japanese: tō, </a:t>
            </a:r>
            <a:r>
              <a:rPr lang="ja-JP" altLang="en-US" sz="1400" dirty="0">
                <a:ea typeface="DengXian" panose="02010600030101010101" pitchFamily="2" charset="-122"/>
              </a:rPr>
              <a:t>とう </a:t>
            </a:r>
            <a:endParaRPr lang="en-US" altLang="ja-JP" sz="1400" dirty="0">
              <a:ea typeface="DengXian" panose="02010600030101010101" pitchFamily="2" charset="-122"/>
            </a:endParaRPr>
          </a:p>
          <a:p>
            <a:r>
              <a:rPr lang="en-US" altLang="ja-JP" sz="1400" dirty="0">
                <a:ea typeface="DengXian" panose="02010600030101010101" pitchFamily="2" charset="-122"/>
              </a:rPr>
              <a:t>(</a:t>
            </a:r>
            <a:r>
              <a:rPr lang="en-US" altLang="zh-TW" sz="1400" dirty="0" err="1">
                <a:ea typeface="DengXian" panose="02010600030101010101" pitchFamily="2" charset="-122"/>
              </a:rPr>
              <a:t>kun</a:t>
            </a:r>
            <a:r>
              <a:rPr lang="en-US" altLang="zh-TW" sz="1400" dirty="0">
                <a:ea typeface="DengXian" panose="02010600030101010101" pitchFamily="2" charset="-122"/>
              </a:rPr>
              <a:t>: </a:t>
            </a:r>
            <a:r>
              <a:rPr lang="en-US" altLang="zh-TW" sz="1400" dirty="0" err="1">
                <a:ea typeface="DengXian" panose="02010600030101010101" pitchFamily="2" charset="-122"/>
              </a:rPr>
              <a:t>hitoshi</a:t>
            </a:r>
            <a:r>
              <a:rPr lang="en-US" altLang="zh-TW" sz="1400" dirty="0">
                <a:ea typeface="DengXian" panose="02010600030101010101" pitchFamily="2" charset="-122"/>
              </a:rPr>
              <a:t>, </a:t>
            </a:r>
            <a:r>
              <a:rPr lang="ja-JP" altLang="en-US" sz="1400" dirty="0">
                <a:ea typeface="DengXian" panose="02010600030101010101" pitchFamily="2" charset="-122"/>
              </a:rPr>
              <a:t>ひとしい</a:t>
            </a:r>
            <a:r>
              <a:rPr lang="en-US" altLang="ja-JP" sz="1400" dirty="0">
                <a:ea typeface="DengXian" panose="02010600030101010101" pitchFamily="2" charset="-122"/>
              </a:rPr>
              <a:t>)     • </a:t>
            </a:r>
            <a:r>
              <a:rPr lang="en-US" altLang="zh-TW" sz="1400" dirty="0">
                <a:ea typeface="DengXian" panose="02010600030101010101" pitchFamily="2" charset="-122"/>
              </a:rPr>
              <a:t>JLPT: N3</a:t>
            </a:r>
          </a:p>
          <a:p>
            <a:r>
              <a:rPr lang="en-US" altLang="zh-TW" sz="1400" dirty="0">
                <a:ea typeface="DengXian" panose="02010600030101010101" pitchFamily="2" charset="-122"/>
              </a:rPr>
              <a:t>• meaning: equal, wait</a:t>
            </a:r>
          </a:p>
          <a:p>
            <a:r>
              <a:rPr lang="en-US" altLang="zh-TW" sz="1400" dirty="0">
                <a:ea typeface="DengXian" panose="02010600030101010101" pitchFamily="2" charset="-122"/>
              </a:rPr>
              <a:t>• pinyin: děng</a:t>
            </a:r>
          </a:p>
          <a:p>
            <a:r>
              <a:rPr lang="en-US" altLang="zh-TW" sz="1400" dirty="0">
                <a:ea typeface="DengXian" panose="02010600030101010101" pitchFamily="2" charset="-122"/>
              </a:rPr>
              <a:t>• 3 location(s): Thousand, </a:t>
            </a:r>
            <a:r>
              <a:rPr lang="en-US" altLang="zh-TW" sz="1400" dirty="0" err="1">
                <a:ea typeface="DengXian" panose="02010600030101010101" pitchFamily="2" charset="-122"/>
              </a:rPr>
              <a:t>XuanZang</a:t>
            </a:r>
            <a:r>
              <a:rPr lang="en-US" altLang="zh-TW" sz="1400" dirty="0">
                <a:ea typeface="DengXian" panose="02010600030101010101" pitchFamily="2" charset="-122"/>
              </a:rPr>
              <a:t>, Morning</a:t>
            </a:r>
          </a:p>
          <a:p>
            <a:r>
              <a:rPr lang="en-US" altLang="ja-JP" sz="1400" dirty="0">
                <a:ea typeface="DengXian" panose="02010600030101010101" pitchFamily="2" charset="-122"/>
              </a:rPr>
              <a:t>• comp: </a:t>
            </a:r>
            <a:r>
              <a:rPr lang="zh-TW" altLang="en-US" sz="1400" dirty="0">
                <a:ea typeface="DengXian" panose="02010600030101010101" pitchFamily="2" charset="-122"/>
              </a:rPr>
              <a:t>竹 </a:t>
            </a:r>
            <a:r>
              <a:rPr lang="en-US" altLang="zh-TW" sz="1400" dirty="0">
                <a:ea typeface="DengXian" panose="02010600030101010101" pitchFamily="2" charset="-122"/>
              </a:rPr>
              <a:t>+ </a:t>
            </a:r>
            <a:r>
              <a:rPr lang="zh-TW" altLang="en-US" sz="1400" dirty="0">
                <a:ea typeface="DengXian" panose="02010600030101010101" pitchFamily="2" charset="-122"/>
              </a:rPr>
              <a:t>寺</a:t>
            </a:r>
            <a:endParaRPr lang="en-US" altLang="ja-JP" sz="1400" dirty="0">
              <a:ea typeface="DengXian" panose="02010600030101010101" pitchFamily="2" charset="-122"/>
            </a:endParaRPr>
          </a:p>
          <a:p>
            <a:r>
              <a:rPr lang="en-US" altLang="ja-JP" sz="1400" dirty="0">
                <a:ea typeface="DengXian" panose="02010600030101010101" pitchFamily="2" charset="-122"/>
              </a:rPr>
              <a:t>• sub: </a:t>
            </a:r>
            <a:r>
              <a:rPr lang="zh-TW" altLang="en-US" sz="1400" dirty="0">
                <a:ea typeface="DengXian" panose="02010600030101010101" pitchFamily="2" charset="-122"/>
              </a:rPr>
              <a:t>土寸</a:t>
            </a:r>
            <a:endParaRPr lang="en-US" sz="1400" dirty="0">
              <a:ea typeface="DengXian" panose="02010600030101010101" pitchFamily="2" charset="-122"/>
            </a:endParaRPr>
          </a:p>
        </p:txBody>
      </p:sp>
      <p:sp>
        <p:nvSpPr>
          <p:cNvPr id="13" name="Rectangle 12">
            <a:extLst>
              <a:ext uri="{FF2B5EF4-FFF2-40B4-BE49-F238E27FC236}">
                <a16:creationId xmlns:a16="http://schemas.microsoft.com/office/drawing/2014/main" id="{1173B182-4EDA-F0BD-F1FB-8786537A2502}"/>
              </a:ext>
            </a:extLst>
          </p:cNvPr>
          <p:cNvSpPr/>
          <p:nvPr/>
        </p:nvSpPr>
        <p:spPr>
          <a:xfrm>
            <a:off x="5980901" y="5573826"/>
            <a:ext cx="6108062" cy="1220513"/>
          </a:xfrm>
          <a:prstGeom prst="rect">
            <a:avLst/>
          </a:prstGeom>
          <a:no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4" name="2024_11_16_170524">
            <a:hlinkClick r:id="" action="ppaction://media"/>
            <a:extLst>
              <a:ext uri="{FF2B5EF4-FFF2-40B4-BE49-F238E27FC236}">
                <a16:creationId xmlns:a16="http://schemas.microsoft.com/office/drawing/2014/main" id="{2F89C730-68F1-E28D-77C3-D136A95A4BDB}"/>
              </a:ext>
            </a:extLst>
          </p:cNvPr>
          <p:cNvPicPr>
            <a:picLocks noChangeAspect="1"/>
          </p:cNvPicPr>
          <p:nvPr>
            <a:videoFile r:link="rId2"/>
            <p:extLst>
              <p:ext uri="{DAA4B4D4-6D71-4841-9C94-3DE7FCFB9230}">
                <p14:media xmlns:p14="http://schemas.microsoft.com/office/powerpoint/2010/main" r:embed="rId1"/>
              </p:ext>
            </p:extLst>
          </p:nvPr>
        </p:nvPicPr>
        <p:blipFill>
          <a:blip r:embed="rId5"/>
          <a:stretch>
            <a:fillRect/>
          </a:stretch>
        </p:blipFill>
        <p:spPr>
          <a:xfrm>
            <a:off x="6962774" y="560824"/>
            <a:ext cx="4823727" cy="4921176"/>
          </a:xfrm>
          <a:prstGeom prst="rect">
            <a:avLst/>
          </a:prstGeom>
        </p:spPr>
      </p:pic>
      <p:cxnSp>
        <p:nvCxnSpPr>
          <p:cNvPr id="16" name="Straight Arrow Connector 15">
            <a:extLst>
              <a:ext uri="{FF2B5EF4-FFF2-40B4-BE49-F238E27FC236}">
                <a16:creationId xmlns:a16="http://schemas.microsoft.com/office/drawing/2014/main" id="{171E521F-A5F7-329F-525C-7927365500E9}"/>
              </a:ext>
            </a:extLst>
          </p:cNvPr>
          <p:cNvCxnSpPr/>
          <p:nvPr/>
        </p:nvCxnSpPr>
        <p:spPr>
          <a:xfrm flipH="1">
            <a:off x="657225" y="505171"/>
            <a:ext cx="781050" cy="1037879"/>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18" name="Straight Arrow Connector 17">
            <a:extLst>
              <a:ext uri="{FF2B5EF4-FFF2-40B4-BE49-F238E27FC236}">
                <a16:creationId xmlns:a16="http://schemas.microsoft.com/office/drawing/2014/main" id="{44467BE1-FA4C-F394-94BA-8776B3864FED}"/>
              </a:ext>
            </a:extLst>
          </p:cNvPr>
          <p:cNvCxnSpPr/>
          <p:nvPr/>
        </p:nvCxnSpPr>
        <p:spPr>
          <a:xfrm>
            <a:off x="1390650" y="942975"/>
            <a:ext cx="1390650" cy="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20" name="Straight Arrow Connector 19">
            <a:extLst>
              <a:ext uri="{FF2B5EF4-FFF2-40B4-BE49-F238E27FC236}">
                <a16:creationId xmlns:a16="http://schemas.microsoft.com/office/drawing/2014/main" id="{5BE031EC-907D-06E0-63E8-E2A97959EDB2}"/>
              </a:ext>
            </a:extLst>
          </p:cNvPr>
          <p:cNvCxnSpPr/>
          <p:nvPr/>
        </p:nvCxnSpPr>
        <p:spPr>
          <a:xfrm>
            <a:off x="1647825" y="1332449"/>
            <a:ext cx="285750" cy="343951"/>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22" name="Straight Arrow Connector 21">
            <a:extLst>
              <a:ext uri="{FF2B5EF4-FFF2-40B4-BE49-F238E27FC236}">
                <a16:creationId xmlns:a16="http://schemas.microsoft.com/office/drawing/2014/main" id="{3FFAFC52-3E28-72EB-EE2B-AF9423258F30}"/>
              </a:ext>
            </a:extLst>
          </p:cNvPr>
          <p:cNvCxnSpPr/>
          <p:nvPr/>
        </p:nvCxnSpPr>
        <p:spPr>
          <a:xfrm flipH="1">
            <a:off x="3086100" y="505171"/>
            <a:ext cx="485775" cy="827278"/>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24" name="Straight Arrow Connector 23">
            <a:extLst>
              <a:ext uri="{FF2B5EF4-FFF2-40B4-BE49-F238E27FC236}">
                <a16:creationId xmlns:a16="http://schemas.microsoft.com/office/drawing/2014/main" id="{A2054CD1-F9AE-A336-76AF-9F46B837946D}"/>
              </a:ext>
            </a:extLst>
          </p:cNvPr>
          <p:cNvCxnSpPr/>
          <p:nvPr/>
        </p:nvCxnSpPr>
        <p:spPr>
          <a:xfrm>
            <a:off x="3486150" y="942975"/>
            <a:ext cx="1590675" cy="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26" name="Straight Arrow Connector 25">
            <a:extLst>
              <a:ext uri="{FF2B5EF4-FFF2-40B4-BE49-F238E27FC236}">
                <a16:creationId xmlns:a16="http://schemas.microsoft.com/office/drawing/2014/main" id="{48AD5C79-EADF-57B4-7059-4E1AE5CB1B3A}"/>
              </a:ext>
            </a:extLst>
          </p:cNvPr>
          <p:cNvCxnSpPr/>
          <p:nvPr/>
        </p:nvCxnSpPr>
        <p:spPr>
          <a:xfrm>
            <a:off x="3867150" y="1332449"/>
            <a:ext cx="257175" cy="343951"/>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28" name="Straight Arrow Connector 27">
            <a:extLst>
              <a:ext uri="{FF2B5EF4-FFF2-40B4-BE49-F238E27FC236}">
                <a16:creationId xmlns:a16="http://schemas.microsoft.com/office/drawing/2014/main" id="{5FEF3F04-D185-DC25-0CA8-3CD47C46635B}"/>
              </a:ext>
            </a:extLst>
          </p:cNvPr>
          <p:cNvCxnSpPr/>
          <p:nvPr/>
        </p:nvCxnSpPr>
        <p:spPr>
          <a:xfrm>
            <a:off x="819150" y="2114550"/>
            <a:ext cx="3981450" cy="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30" name="Straight Arrow Connector 29">
            <a:extLst>
              <a:ext uri="{FF2B5EF4-FFF2-40B4-BE49-F238E27FC236}">
                <a16:creationId xmlns:a16="http://schemas.microsoft.com/office/drawing/2014/main" id="{39865E14-44FE-36D4-527A-6752AE81A03C}"/>
              </a:ext>
            </a:extLst>
          </p:cNvPr>
          <p:cNvCxnSpPr/>
          <p:nvPr/>
        </p:nvCxnSpPr>
        <p:spPr>
          <a:xfrm>
            <a:off x="2781300" y="1676400"/>
            <a:ext cx="0" cy="1055364"/>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32" name="Straight Arrow Connector 31">
            <a:extLst>
              <a:ext uri="{FF2B5EF4-FFF2-40B4-BE49-F238E27FC236}">
                <a16:creationId xmlns:a16="http://schemas.microsoft.com/office/drawing/2014/main" id="{E4516913-B423-87F4-A351-73AB952B1ED9}"/>
              </a:ext>
            </a:extLst>
          </p:cNvPr>
          <p:cNvCxnSpPr/>
          <p:nvPr/>
        </p:nvCxnSpPr>
        <p:spPr>
          <a:xfrm>
            <a:off x="512089" y="2926162"/>
            <a:ext cx="4648200" cy="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34" name="Straight Arrow Connector 33">
            <a:extLst>
              <a:ext uri="{FF2B5EF4-FFF2-40B4-BE49-F238E27FC236}">
                <a16:creationId xmlns:a16="http://schemas.microsoft.com/office/drawing/2014/main" id="{75076EBE-013F-77FC-FB58-2786BB96B12F}"/>
              </a:ext>
            </a:extLst>
          </p:cNvPr>
          <p:cNvCxnSpPr/>
          <p:nvPr/>
        </p:nvCxnSpPr>
        <p:spPr>
          <a:xfrm>
            <a:off x="657224" y="3771900"/>
            <a:ext cx="4352926" cy="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36" name="Straight Connector 35">
            <a:extLst>
              <a:ext uri="{FF2B5EF4-FFF2-40B4-BE49-F238E27FC236}">
                <a16:creationId xmlns:a16="http://schemas.microsoft.com/office/drawing/2014/main" id="{245B11B4-F321-8652-5DCC-2E49362E0FC7}"/>
              </a:ext>
            </a:extLst>
          </p:cNvPr>
          <p:cNvCxnSpPr/>
          <p:nvPr/>
        </p:nvCxnSpPr>
        <p:spPr>
          <a:xfrm>
            <a:off x="3867150" y="3429000"/>
            <a:ext cx="0" cy="1343025"/>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38" name="Straight Connector 37">
            <a:extLst>
              <a:ext uri="{FF2B5EF4-FFF2-40B4-BE49-F238E27FC236}">
                <a16:creationId xmlns:a16="http://schemas.microsoft.com/office/drawing/2014/main" id="{07F24842-F0A9-8CD7-A36B-AB103F0775EA}"/>
              </a:ext>
            </a:extLst>
          </p:cNvPr>
          <p:cNvCxnSpPr/>
          <p:nvPr/>
        </p:nvCxnSpPr>
        <p:spPr>
          <a:xfrm flipH="1">
            <a:off x="3571875" y="4772025"/>
            <a:ext cx="295275" cy="276225"/>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40" name="Straight Arrow Connector 39">
            <a:extLst>
              <a:ext uri="{FF2B5EF4-FFF2-40B4-BE49-F238E27FC236}">
                <a16:creationId xmlns:a16="http://schemas.microsoft.com/office/drawing/2014/main" id="{6DE293A4-D5A8-98DB-EB11-6645E7BDD34E}"/>
              </a:ext>
            </a:extLst>
          </p:cNvPr>
          <p:cNvCxnSpPr/>
          <p:nvPr/>
        </p:nvCxnSpPr>
        <p:spPr>
          <a:xfrm flipH="1">
            <a:off x="2781300" y="5048250"/>
            <a:ext cx="790575" cy="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42" name="Straight Arrow Connector 41">
            <a:extLst>
              <a:ext uri="{FF2B5EF4-FFF2-40B4-BE49-F238E27FC236}">
                <a16:creationId xmlns:a16="http://schemas.microsoft.com/office/drawing/2014/main" id="{A6F77B43-1CD9-273B-EE12-C50AEC7C64EF}"/>
              </a:ext>
            </a:extLst>
          </p:cNvPr>
          <p:cNvCxnSpPr/>
          <p:nvPr/>
        </p:nvCxnSpPr>
        <p:spPr>
          <a:xfrm>
            <a:off x="1671637" y="4169461"/>
            <a:ext cx="523875" cy="47625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sp>
        <p:nvSpPr>
          <p:cNvPr id="43" name="TextBox 42">
            <a:extLst>
              <a:ext uri="{FF2B5EF4-FFF2-40B4-BE49-F238E27FC236}">
                <a16:creationId xmlns:a16="http://schemas.microsoft.com/office/drawing/2014/main" id="{38DEE3A7-46DF-BFA7-F9E8-1A34E6112120}"/>
              </a:ext>
            </a:extLst>
          </p:cNvPr>
          <p:cNvSpPr txBox="1"/>
          <p:nvPr/>
        </p:nvSpPr>
        <p:spPr>
          <a:xfrm>
            <a:off x="819150" y="320505"/>
            <a:ext cx="619125" cy="369332"/>
          </a:xfrm>
          <a:prstGeom prst="rect">
            <a:avLst/>
          </a:prstGeom>
          <a:noFill/>
        </p:spPr>
        <p:txBody>
          <a:bodyPr wrap="square" rtlCol="0">
            <a:spAutoFit/>
          </a:bodyPr>
          <a:lstStyle/>
          <a:p>
            <a:r>
              <a:rPr lang="en-US" b="1" dirty="0"/>
              <a:t>1</a:t>
            </a:r>
          </a:p>
        </p:txBody>
      </p:sp>
      <p:sp>
        <p:nvSpPr>
          <p:cNvPr id="44" name="TextBox 43">
            <a:extLst>
              <a:ext uri="{FF2B5EF4-FFF2-40B4-BE49-F238E27FC236}">
                <a16:creationId xmlns:a16="http://schemas.microsoft.com/office/drawing/2014/main" id="{8FDACF95-592B-8348-2448-AE642F4A4ACF}"/>
              </a:ext>
            </a:extLst>
          </p:cNvPr>
          <p:cNvSpPr txBox="1"/>
          <p:nvPr/>
        </p:nvSpPr>
        <p:spPr>
          <a:xfrm>
            <a:off x="1938831" y="486712"/>
            <a:ext cx="619125" cy="369332"/>
          </a:xfrm>
          <a:prstGeom prst="rect">
            <a:avLst/>
          </a:prstGeom>
          <a:noFill/>
        </p:spPr>
        <p:txBody>
          <a:bodyPr wrap="square" rtlCol="0">
            <a:spAutoFit/>
          </a:bodyPr>
          <a:lstStyle/>
          <a:p>
            <a:r>
              <a:rPr lang="en-US" b="1" dirty="0"/>
              <a:t>2</a:t>
            </a:r>
          </a:p>
        </p:txBody>
      </p:sp>
      <p:sp>
        <p:nvSpPr>
          <p:cNvPr id="45" name="TextBox 44">
            <a:extLst>
              <a:ext uri="{FF2B5EF4-FFF2-40B4-BE49-F238E27FC236}">
                <a16:creationId xmlns:a16="http://schemas.microsoft.com/office/drawing/2014/main" id="{F1852A0B-C05F-B13F-44A1-76E2493D90AF}"/>
              </a:ext>
            </a:extLst>
          </p:cNvPr>
          <p:cNvSpPr txBox="1"/>
          <p:nvPr/>
        </p:nvSpPr>
        <p:spPr>
          <a:xfrm>
            <a:off x="1886442" y="1145144"/>
            <a:ext cx="401818" cy="369332"/>
          </a:xfrm>
          <a:prstGeom prst="rect">
            <a:avLst/>
          </a:prstGeom>
          <a:noFill/>
        </p:spPr>
        <p:txBody>
          <a:bodyPr wrap="square" rtlCol="0">
            <a:spAutoFit/>
          </a:bodyPr>
          <a:lstStyle/>
          <a:p>
            <a:r>
              <a:rPr lang="en-US" b="1" dirty="0"/>
              <a:t>3</a:t>
            </a:r>
          </a:p>
        </p:txBody>
      </p:sp>
      <p:sp>
        <p:nvSpPr>
          <p:cNvPr id="46" name="TextBox 45">
            <a:extLst>
              <a:ext uri="{FF2B5EF4-FFF2-40B4-BE49-F238E27FC236}">
                <a16:creationId xmlns:a16="http://schemas.microsoft.com/office/drawing/2014/main" id="{7669483C-08FA-935C-29FA-4C92C14719DB}"/>
              </a:ext>
            </a:extLst>
          </p:cNvPr>
          <p:cNvSpPr txBox="1"/>
          <p:nvPr/>
        </p:nvSpPr>
        <p:spPr>
          <a:xfrm>
            <a:off x="3101855" y="273978"/>
            <a:ext cx="362833" cy="369332"/>
          </a:xfrm>
          <a:prstGeom prst="rect">
            <a:avLst/>
          </a:prstGeom>
          <a:noFill/>
        </p:spPr>
        <p:txBody>
          <a:bodyPr wrap="square" rtlCol="0">
            <a:spAutoFit/>
          </a:bodyPr>
          <a:lstStyle/>
          <a:p>
            <a:r>
              <a:rPr lang="en-US" b="1" dirty="0"/>
              <a:t>4</a:t>
            </a:r>
          </a:p>
        </p:txBody>
      </p:sp>
      <p:sp>
        <p:nvSpPr>
          <p:cNvPr id="47" name="TextBox 46">
            <a:extLst>
              <a:ext uri="{FF2B5EF4-FFF2-40B4-BE49-F238E27FC236}">
                <a16:creationId xmlns:a16="http://schemas.microsoft.com/office/drawing/2014/main" id="{E7F750F2-E736-49E6-D37E-E1BD23E8B24B}"/>
              </a:ext>
            </a:extLst>
          </p:cNvPr>
          <p:cNvSpPr txBox="1"/>
          <p:nvPr/>
        </p:nvSpPr>
        <p:spPr>
          <a:xfrm>
            <a:off x="4055274" y="505171"/>
            <a:ext cx="396023" cy="369332"/>
          </a:xfrm>
          <a:prstGeom prst="rect">
            <a:avLst/>
          </a:prstGeom>
          <a:noFill/>
        </p:spPr>
        <p:txBody>
          <a:bodyPr wrap="square" rtlCol="0">
            <a:spAutoFit/>
          </a:bodyPr>
          <a:lstStyle/>
          <a:p>
            <a:r>
              <a:rPr lang="en-US" b="1" dirty="0"/>
              <a:t>5</a:t>
            </a:r>
          </a:p>
        </p:txBody>
      </p:sp>
      <p:sp>
        <p:nvSpPr>
          <p:cNvPr id="48" name="TextBox 47">
            <a:extLst>
              <a:ext uri="{FF2B5EF4-FFF2-40B4-BE49-F238E27FC236}">
                <a16:creationId xmlns:a16="http://schemas.microsoft.com/office/drawing/2014/main" id="{34D2CC67-EE43-9DDE-9FA4-418B6C2C533B}"/>
              </a:ext>
            </a:extLst>
          </p:cNvPr>
          <p:cNvSpPr txBox="1"/>
          <p:nvPr/>
        </p:nvSpPr>
        <p:spPr>
          <a:xfrm>
            <a:off x="4081475" y="1143189"/>
            <a:ext cx="409575" cy="369332"/>
          </a:xfrm>
          <a:prstGeom prst="rect">
            <a:avLst/>
          </a:prstGeom>
          <a:noFill/>
        </p:spPr>
        <p:txBody>
          <a:bodyPr wrap="square" rtlCol="0">
            <a:spAutoFit/>
          </a:bodyPr>
          <a:lstStyle/>
          <a:p>
            <a:r>
              <a:rPr lang="en-US" b="1" dirty="0"/>
              <a:t>6</a:t>
            </a:r>
          </a:p>
        </p:txBody>
      </p:sp>
      <p:sp>
        <p:nvSpPr>
          <p:cNvPr id="49" name="TextBox 48">
            <a:extLst>
              <a:ext uri="{FF2B5EF4-FFF2-40B4-BE49-F238E27FC236}">
                <a16:creationId xmlns:a16="http://schemas.microsoft.com/office/drawing/2014/main" id="{9BF8A006-B08B-4345-D501-CC9F990DD949}"/>
              </a:ext>
            </a:extLst>
          </p:cNvPr>
          <p:cNvSpPr txBox="1"/>
          <p:nvPr/>
        </p:nvSpPr>
        <p:spPr>
          <a:xfrm>
            <a:off x="885851" y="1649928"/>
            <a:ext cx="504799" cy="369332"/>
          </a:xfrm>
          <a:prstGeom prst="rect">
            <a:avLst/>
          </a:prstGeom>
          <a:noFill/>
        </p:spPr>
        <p:txBody>
          <a:bodyPr wrap="square" rtlCol="0">
            <a:spAutoFit/>
          </a:bodyPr>
          <a:lstStyle/>
          <a:p>
            <a:r>
              <a:rPr lang="en-US" b="1" dirty="0"/>
              <a:t>7</a:t>
            </a:r>
          </a:p>
        </p:txBody>
      </p:sp>
      <p:sp>
        <p:nvSpPr>
          <p:cNvPr id="50" name="TextBox 49">
            <a:extLst>
              <a:ext uri="{FF2B5EF4-FFF2-40B4-BE49-F238E27FC236}">
                <a16:creationId xmlns:a16="http://schemas.microsoft.com/office/drawing/2014/main" id="{293C5BB2-B6AD-B5B2-A961-8E310613B4B2}"/>
              </a:ext>
            </a:extLst>
          </p:cNvPr>
          <p:cNvSpPr txBox="1"/>
          <p:nvPr/>
        </p:nvSpPr>
        <p:spPr>
          <a:xfrm>
            <a:off x="2339409" y="1517115"/>
            <a:ext cx="605708" cy="369332"/>
          </a:xfrm>
          <a:prstGeom prst="rect">
            <a:avLst/>
          </a:prstGeom>
          <a:noFill/>
        </p:spPr>
        <p:txBody>
          <a:bodyPr wrap="square" rtlCol="0">
            <a:spAutoFit/>
          </a:bodyPr>
          <a:lstStyle/>
          <a:p>
            <a:r>
              <a:rPr lang="en-US" b="1" dirty="0"/>
              <a:t>8</a:t>
            </a:r>
          </a:p>
        </p:txBody>
      </p:sp>
      <p:sp>
        <p:nvSpPr>
          <p:cNvPr id="51" name="TextBox 50">
            <a:extLst>
              <a:ext uri="{FF2B5EF4-FFF2-40B4-BE49-F238E27FC236}">
                <a16:creationId xmlns:a16="http://schemas.microsoft.com/office/drawing/2014/main" id="{04A38BFE-10F7-0614-1B27-CBDB6A99E0E3}"/>
              </a:ext>
            </a:extLst>
          </p:cNvPr>
          <p:cNvSpPr txBox="1"/>
          <p:nvPr/>
        </p:nvSpPr>
        <p:spPr>
          <a:xfrm>
            <a:off x="876313" y="2495551"/>
            <a:ext cx="504797" cy="369332"/>
          </a:xfrm>
          <a:prstGeom prst="rect">
            <a:avLst/>
          </a:prstGeom>
          <a:noFill/>
        </p:spPr>
        <p:txBody>
          <a:bodyPr wrap="square" rtlCol="0">
            <a:spAutoFit/>
          </a:bodyPr>
          <a:lstStyle/>
          <a:p>
            <a:r>
              <a:rPr lang="en-US" b="1" dirty="0"/>
              <a:t>9</a:t>
            </a:r>
          </a:p>
        </p:txBody>
      </p:sp>
      <p:sp>
        <p:nvSpPr>
          <p:cNvPr id="53" name="TextBox 52">
            <a:extLst>
              <a:ext uri="{FF2B5EF4-FFF2-40B4-BE49-F238E27FC236}">
                <a16:creationId xmlns:a16="http://schemas.microsoft.com/office/drawing/2014/main" id="{4EFE51AF-775C-20A9-DE75-3D4F9876DAFE}"/>
              </a:ext>
            </a:extLst>
          </p:cNvPr>
          <p:cNvSpPr txBox="1"/>
          <p:nvPr/>
        </p:nvSpPr>
        <p:spPr>
          <a:xfrm>
            <a:off x="762026" y="3318391"/>
            <a:ext cx="636226" cy="369332"/>
          </a:xfrm>
          <a:prstGeom prst="rect">
            <a:avLst/>
          </a:prstGeom>
          <a:noFill/>
        </p:spPr>
        <p:txBody>
          <a:bodyPr wrap="square" rtlCol="0">
            <a:spAutoFit/>
          </a:bodyPr>
          <a:lstStyle/>
          <a:p>
            <a:r>
              <a:rPr lang="en-US" b="1" dirty="0"/>
              <a:t>10</a:t>
            </a:r>
          </a:p>
        </p:txBody>
      </p:sp>
      <p:sp>
        <p:nvSpPr>
          <p:cNvPr id="54" name="TextBox 53">
            <a:extLst>
              <a:ext uri="{FF2B5EF4-FFF2-40B4-BE49-F238E27FC236}">
                <a16:creationId xmlns:a16="http://schemas.microsoft.com/office/drawing/2014/main" id="{7D7566FA-9AA2-1388-A8BE-245B08CA29B6}"/>
              </a:ext>
            </a:extLst>
          </p:cNvPr>
          <p:cNvSpPr txBox="1"/>
          <p:nvPr/>
        </p:nvSpPr>
        <p:spPr>
          <a:xfrm>
            <a:off x="4002293" y="4466723"/>
            <a:ext cx="509575" cy="369332"/>
          </a:xfrm>
          <a:prstGeom prst="rect">
            <a:avLst/>
          </a:prstGeom>
          <a:noFill/>
        </p:spPr>
        <p:txBody>
          <a:bodyPr wrap="square" rtlCol="0">
            <a:spAutoFit/>
          </a:bodyPr>
          <a:lstStyle/>
          <a:p>
            <a:r>
              <a:rPr lang="en-US" b="1" dirty="0"/>
              <a:t>11</a:t>
            </a:r>
          </a:p>
        </p:txBody>
      </p:sp>
      <p:sp>
        <p:nvSpPr>
          <p:cNvPr id="55" name="TextBox 54">
            <a:extLst>
              <a:ext uri="{FF2B5EF4-FFF2-40B4-BE49-F238E27FC236}">
                <a16:creationId xmlns:a16="http://schemas.microsoft.com/office/drawing/2014/main" id="{C428E05E-31CD-A427-F98C-78951E5B4BAD}"/>
              </a:ext>
            </a:extLst>
          </p:cNvPr>
          <p:cNvSpPr txBox="1"/>
          <p:nvPr/>
        </p:nvSpPr>
        <p:spPr>
          <a:xfrm>
            <a:off x="2050060" y="4092440"/>
            <a:ext cx="523873" cy="369332"/>
          </a:xfrm>
          <a:prstGeom prst="rect">
            <a:avLst/>
          </a:prstGeom>
          <a:noFill/>
        </p:spPr>
        <p:txBody>
          <a:bodyPr wrap="square" rtlCol="0">
            <a:spAutoFit/>
          </a:bodyPr>
          <a:lstStyle/>
          <a:p>
            <a:r>
              <a:rPr lang="en-US" b="1" dirty="0">
                <a:highlight>
                  <a:srgbClr val="00FF00"/>
                </a:highlight>
              </a:rPr>
              <a:t>12</a:t>
            </a:r>
          </a:p>
        </p:txBody>
      </p:sp>
    </p:spTree>
    <p:extLst>
      <p:ext uri="{BB962C8B-B14F-4D97-AF65-F5344CB8AC3E}">
        <p14:creationId xmlns:p14="http://schemas.microsoft.com/office/powerpoint/2010/main" val="138686129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mediacall" presetSubtype="0" fill="hold" nodeType="clickEffect">
                                  <p:stCondLst>
                                    <p:cond delay="0"/>
                                  </p:stCondLst>
                                  <p:childTnLst>
                                    <p:cmd type="call" cmd="playFrom(0.0)">
                                      <p:cBhvr>
                                        <p:cTn id="6" dur="17267" fill="hold"/>
                                        <p:tgtEl>
                                          <p:spTgt spid="14"/>
                                        </p:tgtEl>
                                      </p:cBhvr>
                                    </p:cmd>
                                  </p:childTnLst>
                                </p:cTn>
                              </p:par>
                            </p:childTnLst>
                          </p:cTn>
                        </p:par>
                      </p:childTnLst>
                    </p:cTn>
                  </p:par>
                </p:childTnLst>
              </p:cTn>
              <p:prevCondLst>
                <p:cond evt="onPrev" delay="0">
                  <p:tgtEl>
                    <p:sldTgt/>
                  </p:tgtEl>
                </p:cond>
              </p:prevCondLst>
              <p:nextCondLst>
                <p:cond evt="onNext" delay="0">
                  <p:tgtEl>
                    <p:sldTgt/>
                  </p:tgtEl>
                </p:cond>
              </p:nextCondLst>
            </p:seq>
            <p:video>
              <p:cMediaNode vol="80000">
                <p:cTn id="7" fill="hold" display="0">
                  <p:stCondLst>
                    <p:cond delay="indefinite"/>
                  </p:stCondLst>
                </p:cTn>
                <p:tgtEl>
                  <p:spTgt spid="14"/>
                </p:tgtEl>
              </p:cMediaNode>
            </p:video>
            <p:seq concurrent="1" nextAc="seek">
              <p:cTn id="8" restart="whenNotActive" fill="hold" evtFilter="cancelBubble" nodeType="interactiveSeq">
                <p:stCondLst>
                  <p:cond evt="onClick" delay="0">
                    <p:tgtEl>
                      <p:spTgt spid="14"/>
                    </p:tgtEl>
                  </p:cond>
                </p:stCondLst>
                <p:endSync evt="end" delay="0">
                  <p:rtn val="all"/>
                </p:endSync>
                <p:childTnLst>
                  <p:par>
                    <p:cTn id="9" fill="hold">
                      <p:stCondLst>
                        <p:cond delay="0"/>
                      </p:stCondLst>
                      <p:childTnLst>
                        <p:par>
                          <p:cTn id="10" fill="hold">
                            <p:stCondLst>
                              <p:cond delay="0"/>
                            </p:stCondLst>
                            <p:childTnLst>
                              <p:par>
                                <p:cTn id="11" presetID="2" presetClass="mediacall" presetSubtype="0" fill="hold" nodeType="clickEffect">
                                  <p:stCondLst>
                                    <p:cond delay="0"/>
                                  </p:stCondLst>
                                  <p:childTnLst>
                                    <p:cmd type="call" cmd="togglePause">
                                      <p:cBhvr>
                                        <p:cTn id="12" dur="1" fill="hold"/>
                                        <p:tgtEl>
                                          <p:spTgt spid="14"/>
                                        </p:tgtEl>
                                      </p:cBhvr>
                                    </p:cmd>
                                  </p:childTnLst>
                                </p:cTn>
                              </p:par>
                            </p:childTnLst>
                          </p:cTn>
                        </p:par>
                      </p:childTnLst>
                    </p:cTn>
                  </p:par>
                </p:childTnLst>
              </p:cTn>
              <p:nextCondLst>
                <p:cond evt="onClick" delay="0">
                  <p:tgtEl>
                    <p:spTgt spid="14"/>
                  </p:tgtEl>
                </p:cond>
              </p:nextCondLst>
            </p:seq>
          </p:childTnLst>
        </p:cTn>
      </p:par>
    </p:tnLst>
  </p:timing>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FAAB66FD-6ACF-3437-CFCA-500FE198CBFF}"/>
              </a:ext>
            </a:extLst>
          </p:cNvPr>
          <p:cNvPicPr>
            <a:picLocks noChangeAspect="1"/>
          </p:cNvPicPr>
          <p:nvPr/>
        </p:nvPicPr>
        <p:blipFill>
          <a:blip r:embed="rId4"/>
          <a:stretch>
            <a:fillRect/>
          </a:stretch>
        </p:blipFill>
        <p:spPr>
          <a:xfrm>
            <a:off x="428268" y="280624"/>
            <a:ext cx="5106113" cy="5210902"/>
          </a:xfrm>
          <a:prstGeom prst="rect">
            <a:avLst/>
          </a:prstGeom>
        </p:spPr>
      </p:pic>
      <p:sp>
        <p:nvSpPr>
          <p:cNvPr id="6" name="TextBox 5">
            <a:extLst>
              <a:ext uri="{FF2B5EF4-FFF2-40B4-BE49-F238E27FC236}">
                <a16:creationId xmlns:a16="http://schemas.microsoft.com/office/drawing/2014/main" id="{47082F15-060E-E518-60A2-F214F8F857BB}"/>
              </a:ext>
            </a:extLst>
          </p:cNvPr>
          <p:cNvSpPr txBox="1"/>
          <p:nvPr/>
        </p:nvSpPr>
        <p:spPr>
          <a:xfrm>
            <a:off x="206922" y="5631666"/>
            <a:ext cx="5707472" cy="1200329"/>
          </a:xfrm>
          <a:prstGeom prst="rect">
            <a:avLst/>
          </a:prstGeom>
          <a:noFill/>
        </p:spPr>
        <p:txBody>
          <a:bodyPr wrap="square" numCol="3">
            <a:spAutoFit/>
          </a:bodyPr>
          <a:lstStyle/>
          <a:p>
            <a:r>
              <a:rPr lang="en-US" sz="2400" dirty="0"/>
              <a:t>Kor: </a:t>
            </a:r>
            <a:r>
              <a:rPr lang="en-US" sz="2400" b="1" dirty="0" err="1"/>
              <a:t>neung</a:t>
            </a:r>
            <a:endParaRPr lang="en-US" sz="2400" b="1" dirty="0"/>
          </a:p>
          <a:p>
            <a:r>
              <a:rPr lang="en-US" sz="2400" dirty="0"/>
              <a:t>Jap: </a:t>
            </a:r>
            <a:r>
              <a:rPr lang="en-US" sz="2400" b="1" dirty="0" err="1"/>
              <a:t>nō</a:t>
            </a:r>
            <a:r>
              <a:rPr lang="en-US" sz="2400" b="1" dirty="0"/>
              <a:t> </a:t>
            </a:r>
            <a:endParaRPr lang="en-US" sz="2400" dirty="0"/>
          </a:p>
          <a:p>
            <a:endParaRPr lang="en-US" sz="2400" dirty="0"/>
          </a:p>
          <a:p>
            <a:r>
              <a:rPr lang="en-US" sz="2400" dirty="0"/>
              <a:t>Viet: </a:t>
            </a:r>
            <a:r>
              <a:rPr lang="vi-VN" sz="2400" b="1" dirty="0">
                <a:latin typeface="Aptos" panose="020B0004020202020204" pitchFamily="34" charset="0"/>
              </a:rPr>
              <a:t>năng</a:t>
            </a:r>
            <a:endParaRPr lang="en-US" sz="2400" b="1" dirty="0">
              <a:latin typeface="Aptos" panose="020B0004020202020204" pitchFamily="34" charset="0"/>
            </a:endParaRPr>
          </a:p>
          <a:p>
            <a:r>
              <a:rPr lang="en-US" sz="2400" dirty="0"/>
              <a:t>Man: </a:t>
            </a:r>
            <a:r>
              <a:rPr lang="en-US" sz="2400" b="1" dirty="0">
                <a:ea typeface="DengXian" panose="02010600030101010101" pitchFamily="2" charset="-122"/>
              </a:rPr>
              <a:t>néng</a:t>
            </a:r>
            <a:endParaRPr lang="en-US" sz="2400" dirty="0"/>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24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      </a:t>
            </a:r>
            <a:endParaRPr kumimoji="0" lang="en-US" altLang="zh-TW" sz="24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22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       </a:t>
            </a:r>
            <a:r>
              <a:rPr kumimoji="0" lang="zh-TW" altLang="en-US" sz="24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能</a:t>
            </a:r>
            <a:endParaRPr kumimoji="0" lang="en-US" altLang="zh-TW" sz="2400" b="1" i="0" u="none" strike="noStrike" kern="1200" cap="none" spc="0" normalizeH="0" baseline="0" noProof="0" dirty="0">
              <a:ln>
                <a:noFill/>
              </a:ln>
              <a:solidFill>
                <a:prstClr val="black"/>
              </a:solidFill>
              <a:effectLst/>
              <a:highlight>
                <a:srgbClr val="00FF00"/>
              </a:highlight>
              <a:uLnTx/>
              <a:uFillTx/>
              <a:latin typeface="DengXian" panose="02010600030101010101" pitchFamily="2" charset="-122"/>
              <a:ea typeface="DengXian"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zh-TW" sz="12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      </a:t>
            </a:r>
            <a:r>
              <a:rPr kumimoji="0" lang="en-US" altLang="zh-TW" sz="2400" b="1" i="0" u="none" strike="noStrike" kern="1200" cap="none" spc="0" normalizeH="0" baseline="0" noProof="0" dirty="0">
                <a:ln>
                  <a:noFill/>
                </a:ln>
                <a:solidFill>
                  <a:prstClr val="black"/>
                </a:solidFill>
                <a:effectLst/>
                <a:uLnTx/>
                <a:uFillTx/>
                <a:ea typeface="DengXian" panose="02010600030101010101" pitchFamily="2" charset="-122"/>
                <a:cs typeface="+mn-cs"/>
              </a:rPr>
              <a:t>able to</a:t>
            </a:r>
          </a:p>
        </p:txBody>
      </p:sp>
      <p:sp>
        <p:nvSpPr>
          <p:cNvPr id="7" name="TextBox 6">
            <a:extLst>
              <a:ext uri="{FF2B5EF4-FFF2-40B4-BE49-F238E27FC236}">
                <a16:creationId xmlns:a16="http://schemas.microsoft.com/office/drawing/2014/main" id="{04AB02E2-927A-927B-8E10-3A7D2CD35B98}"/>
              </a:ext>
            </a:extLst>
          </p:cNvPr>
          <p:cNvSpPr txBox="1"/>
          <p:nvPr/>
        </p:nvSpPr>
        <p:spPr>
          <a:xfrm>
            <a:off x="6758673" y="135839"/>
            <a:ext cx="4947952" cy="369332"/>
          </a:xfrm>
          <a:prstGeom prst="rect">
            <a:avLst/>
          </a:prstGeom>
          <a:noFill/>
        </p:spPr>
        <p:txBody>
          <a:bodyPr wrap="square" rtlCol="0">
            <a:spAutoFit/>
          </a:bodyPr>
          <a:lstStyle/>
          <a:p>
            <a:r>
              <a:rPr lang="zh-TW" altLang="en-US" b="1" dirty="0">
                <a:latin typeface="DengXian" panose="02010600030101010101" pitchFamily="2" charset="-122"/>
                <a:ea typeface="DengXian" panose="02010600030101010101" pitchFamily="2" charset="-122"/>
              </a:rPr>
              <a:t>          是 無 等 等 咒 </a:t>
            </a:r>
            <a:r>
              <a:rPr lang="zh-TW" altLang="en-US" b="1" dirty="0">
                <a:highlight>
                  <a:srgbClr val="00FFFF"/>
                </a:highlight>
                <a:latin typeface="DengXian" panose="02010600030101010101" pitchFamily="2" charset="-122"/>
                <a:ea typeface="DengXian" panose="02010600030101010101" pitchFamily="2" charset="-122"/>
              </a:rPr>
              <a:t>能</a:t>
            </a:r>
            <a:r>
              <a:rPr lang="zh-TW" altLang="en-US" b="1" dirty="0">
                <a:latin typeface="DengXian" panose="02010600030101010101" pitchFamily="2" charset="-122"/>
                <a:ea typeface="DengXian" panose="02010600030101010101" pitchFamily="2" charset="-122"/>
              </a:rPr>
              <a:t> 除 一 切 苦        </a:t>
            </a:r>
            <a:r>
              <a:rPr lang="en-US" altLang="zh-TW" b="1" dirty="0">
                <a:solidFill>
                  <a:srgbClr val="FF0000"/>
                </a:solidFill>
                <a:latin typeface="DengXian" panose="02010600030101010101" pitchFamily="2" charset="-122"/>
                <a:ea typeface="DengXian" panose="02010600030101010101" pitchFamily="2" charset="-122"/>
              </a:rPr>
              <a:t>26</a:t>
            </a:r>
            <a:endParaRPr lang="en-US" b="1" dirty="0">
              <a:solidFill>
                <a:srgbClr val="FF0000"/>
              </a:solidFill>
              <a:ea typeface="DengXian" panose="02010600030101010101" pitchFamily="2" charset="-122"/>
            </a:endParaRPr>
          </a:p>
        </p:txBody>
      </p:sp>
      <p:sp>
        <p:nvSpPr>
          <p:cNvPr id="8" name="Rectangle 7">
            <a:extLst>
              <a:ext uri="{FF2B5EF4-FFF2-40B4-BE49-F238E27FC236}">
                <a16:creationId xmlns:a16="http://schemas.microsoft.com/office/drawing/2014/main" id="{369399C2-43E5-7577-148A-CB7705C1D48F}"/>
              </a:ext>
            </a:extLst>
          </p:cNvPr>
          <p:cNvSpPr/>
          <p:nvPr/>
        </p:nvSpPr>
        <p:spPr>
          <a:xfrm>
            <a:off x="7407348" y="135839"/>
            <a:ext cx="4054549" cy="369332"/>
          </a:xfrm>
          <a:prstGeom prst="rect">
            <a:avLst/>
          </a:prstGeom>
          <a:no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a:extLst>
              <a:ext uri="{FF2B5EF4-FFF2-40B4-BE49-F238E27FC236}">
                <a16:creationId xmlns:a16="http://schemas.microsoft.com/office/drawing/2014/main" id="{F9845158-EA93-8DBA-96FB-F1C6DC3774EF}"/>
              </a:ext>
            </a:extLst>
          </p:cNvPr>
          <p:cNvSpPr/>
          <p:nvPr/>
        </p:nvSpPr>
        <p:spPr>
          <a:xfrm>
            <a:off x="103037" y="5631666"/>
            <a:ext cx="5774827" cy="853440"/>
          </a:xfrm>
          <a:prstGeom prst="rect">
            <a:avLst/>
          </a:prstGeom>
          <a:noFill/>
          <a:ln w="5715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Oval 9">
            <a:extLst>
              <a:ext uri="{FF2B5EF4-FFF2-40B4-BE49-F238E27FC236}">
                <a16:creationId xmlns:a16="http://schemas.microsoft.com/office/drawing/2014/main" id="{1731BF27-7739-6E18-9C66-B379EEEE2C9E}"/>
              </a:ext>
            </a:extLst>
          </p:cNvPr>
          <p:cNvSpPr/>
          <p:nvPr/>
        </p:nvSpPr>
        <p:spPr>
          <a:xfrm>
            <a:off x="5789331" y="560824"/>
            <a:ext cx="771625" cy="771625"/>
          </a:xfrm>
          <a:prstGeom prst="ellipse">
            <a:avLst/>
          </a:prstGeom>
          <a:solidFill>
            <a:srgbClr val="FFFF00"/>
          </a:solidFill>
          <a:ln w="38100">
            <a:solidFill>
              <a:srgbClr val="7030A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extBox 10">
            <a:extLst>
              <a:ext uri="{FF2B5EF4-FFF2-40B4-BE49-F238E27FC236}">
                <a16:creationId xmlns:a16="http://schemas.microsoft.com/office/drawing/2014/main" id="{F88E136D-4CC4-146B-AACA-22BE42ACD54A}"/>
              </a:ext>
            </a:extLst>
          </p:cNvPr>
          <p:cNvSpPr txBox="1"/>
          <p:nvPr/>
        </p:nvSpPr>
        <p:spPr>
          <a:xfrm>
            <a:off x="5789332" y="685027"/>
            <a:ext cx="771625" cy="523220"/>
          </a:xfrm>
          <a:prstGeom prst="rect">
            <a:avLst/>
          </a:prstGeom>
          <a:noFill/>
        </p:spPr>
        <p:txBody>
          <a:bodyPr wrap="square" rtlCol="0">
            <a:spAutoFit/>
          </a:bodyPr>
          <a:lstStyle/>
          <a:p>
            <a:r>
              <a:rPr lang="en-US" sz="800" b="1" dirty="0"/>
              <a:t> </a:t>
            </a:r>
            <a:r>
              <a:rPr lang="en-US" sz="2800" b="1" dirty="0"/>
              <a:t>108</a:t>
            </a:r>
          </a:p>
        </p:txBody>
      </p:sp>
      <p:sp>
        <p:nvSpPr>
          <p:cNvPr id="12" name="TextBox 11">
            <a:extLst>
              <a:ext uri="{FF2B5EF4-FFF2-40B4-BE49-F238E27FC236}">
                <a16:creationId xmlns:a16="http://schemas.microsoft.com/office/drawing/2014/main" id="{8D63B278-26A9-B48C-C351-76C80CAB13C1}"/>
              </a:ext>
            </a:extLst>
          </p:cNvPr>
          <p:cNvSpPr txBox="1"/>
          <p:nvPr/>
        </p:nvSpPr>
        <p:spPr>
          <a:xfrm>
            <a:off x="5914394" y="5575529"/>
            <a:ext cx="6277606" cy="1384995"/>
          </a:xfrm>
          <a:prstGeom prst="rect">
            <a:avLst/>
          </a:prstGeom>
          <a:noFill/>
        </p:spPr>
        <p:txBody>
          <a:bodyPr wrap="square" numCol="3">
            <a:spAutoFit/>
          </a:bodyPr>
          <a:lstStyle/>
          <a:p>
            <a:r>
              <a:rPr lang="en-US" altLang="ja-JP" sz="1400" dirty="0">
                <a:ea typeface="DengXian" panose="02010600030101010101" pitchFamily="2" charset="-122"/>
              </a:rPr>
              <a:t>• </a:t>
            </a:r>
            <a:r>
              <a:rPr lang="en-US" altLang="zh-TW" sz="1400" dirty="0"/>
              <a:t>Hanja: </a:t>
            </a:r>
            <a:r>
              <a:rPr lang="zh-TW" altLang="en-US" sz="1400" b="1" dirty="0">
                <a:ea typeface="DengXian" panose="02010600030101010101" pitchFamily="2" charset="-122"/>
              </a:rPr>
              <a:t> </a:t>
            </a:r>
            <a:r>
              <a:rPr lang="zh-TW" altLang="en-US" sz="1400" dirty="0">
                <a:ea typeface="DengXian" panose="02010600030101010101" pitchFamily="2" charset="-122"/>
              </a:rPr>
              <a:t>能       </a:t>
            </a:r>
            <a:endParaRPr lang="en-US" altLang="zh-TW" sz="1400" dirty="0">
              <a:ea typeface="DengXian" panose="02010600030101010101" pitchFamily="2" charset="-122"/>
            </a:endParaRPr>
          </a:p>
          <a:p>
            <a:r>
              <a:rPr lang="en-US" altLang="zh-TW" sz="1400" dirty="0">
                <a:ea typeface="DengXian" panose="02010600030101010101" pitchFamily="2" charset="-122"/>
              </a:rPr>
              <a:t>• Korean: </a:t>
            </a:r>
            <a:r>
              <a:rPr lang="en-US" altLang="zh-TW" sz="1400" dirty="0" err="1">
                <a:ea typeface="DengXian" panose="02010600030101010101" pitchFamily="2" charset="-122"/>
              </a:rPr>
              <a:t>neung</a:t>
            </a:r>
            <a:r>
              <a:rPr lang="en-US" altLang="zh-TW" sz="1400" dirty="0">
                <a:ea typeface="DengXian" panose="02010600030101010101" pitchFamily="2" charset="-122"/>
              </a:rPr>
              <a:t> (</a:t>
            </a:r>
            <a:r>
              <a:rPr lang="ko-KR" altLang="en-US" sz="1400" dirty="0">
                <a:ea typeface="DengXian" panose="02010600030101010101" pitchFamily="2" charset="-122"/>
              </a:rPr>
              <a:t>능</a:t>
            </a:r>
            <a:r>
              <a:rPr lang="en-US" altLang="ko-KR" sz="1400" dirty="0">
                <a:ea typeface="DengXian" panose="02010600030101010101" pitchFamily="2" charset="-122"/>
              </a:rPr>
              <a:t>)</a:t>
            </a:r>
            <a:r>
              <a:rPr lang="en-US" altLang="zh-TW" sz="1400" dirty="0">
                <a:ea typeface="DengXian" panose="02010600030101010101" pitchFamily="2" charset="-122"/>
              </a:rPr>
              <a:t>       </a:t>
            </a:r>
          </a:p>
          <a:p>
            <a:r>
              <a:rPr lang="en-US" altLang="zh-TW" sz="1400" dirty="0">
                <a:ea typeface="DengXian" panose="02010600030101010101" pitchFamily="2" charset="-122"/>
              </a:rPr>
              <a:t>• strokes: 10      </a:t>
            </a:r>
          </a:p>
          <a:p>
            <a:r>
              <a:rPr lang="en-US" altLang="zh-TW" sz="1400" dirty="0">
                <a:ea typeface="DengXian" panose="02010600030101010101" pitchFamily="2" charset="-122"/>
              </a:rPr>
              <a:t>• radical: 74+6 (</a:t>
            </a:r>
            <a:r>
              <a:rPr lang="zh-TW" altLang="en-US" sz="1400" dirty="0">
                <a:ea typeface="DengXian" panose="02010600030101010101" pitchFamily="2" charset="-122"/>
              </a:rPr>
              <a:t>月</a:t>
            </a:r>
            <a:r>
              <a:rPr lang="en-US" altLang="zh-TW" sz="1400" dirty="0">
                <a:ea typeface="DengXian" panose="02010600030101010101" pitchFamily="2" charset="-122"/>
              </a:rPr>
              <a:t>)</a:t>
            </a:r>
          </a:p>
          <a:p>
            <a:r>
              <a:rPr lang="en-US" altLang="zh-TW" sz="1400" dirty="0">
                <a:ea typeface="DengXian" panose="02010600030101010101" pitchFamily="2" charset="-122"/>
              </a:rPr>
              <a:t>• Japanese: </a:t>
            </a:r>
            <a:r>
              <a:rPr lang="en-US" altLang="zh-TW" sz="1400" dirty="0" err="1">
                <a:ea typeface="DengXian" panose="02010600030101010101" pitchFamily="2" charset="-122"/>
              </a:rPr>
              <a:t>nō</a:t>
            </a:r>
            <a:r>
              <a:rPr lang="en-US" altLang="zh-TW" sz="1400" dirty="0">
                <a:ea typeface="DengXian" panose="02010600030101010101" pitchFamily="2" charset="-122"/>
              </a:rPr>
              <a:t>, </a:t>
            </a:r>
            <a:r>
              <a:rPr lang="ja-JP" altLang="en-US" sz="1400" dirty="0">
                <a:ea typeface="DengXian" panose="02010600030101010101" pitchFamily="2" charset="-122"/>
              </a:rPr>
              <a:t>のう </a:t>
            </a:r>
            <a:endParaRPr lang="en-US" altLang="ja-JP" sz="1400" dirty="0">
              <a:ea typeface="DengXian" panose="02010600030101010101" pitchFamily="2" charset="-122"/>
            </a:endParaRPr>
          </a:p>
          <a:p>
            <a:endParaRPr lang="en-US" altLang="ja-JP" sz="1400" dirty="0">
              <a:ea typeface="DengXian" panose="02010600030101010101" pitchFamily="2" charset="-122"/>
            </a:endParaRPr>
          </a:p>
          <a:p>
            <a:r>
              <a:rPr lang="en-US" altLang="ja-JP" sz="1400" dirty="0">
                <a:ea typeface="DengXian" panose="02010600030101010101" pitchFamily="2" charset="-122"/>
              </a:rPr>
              <a:t>(</a:t>
            </a:r>
            <a:r>
              <a:rPr lang="en-US" altLang="zh-TW" sz="1400" dirty="0" err="1">
                <a:ea typeface="DengXian" panose="02010600030101010101" pitchFamily="2" charset="-122"/>
              </a:rPr>
              <a:t>kun</a:t>
            </a:r>
            <a:r>
              <a:rPr lang="en-US" altLang="zh-TW" sz="1400" dirty="0">
                <a:ea typeface="DengXian" panose="02010600030101010101" pitchFamily="2" charset="-122"/>
              </a:rPr>
              <a:t>: </a:t>
            </a:r>
            <a:r>
              <a:rPr lang="en-US" altLang="zh-TW" sz="1400" dirty="0" err="1">
                <a:ea typeface="DengXian" panose="02010600030101010101" pitchFamily="2" charset="-122"/>
              </a:rPr>
              <a:t>atau</a:t>
            </a:r>
            <a:r>
              <a:rPr lang="en-US" altLang="zh-TW" sz="1400" dirty="0">
                <a:ea typeface="DengXian" panose="02010600030101010101" pitchFamily="2" charset="-122"/>
              </a:rPr>
              <a:t>, </a:t>
            </a:r>
            <a:r>
              <a:rPr lang="ja-JP" altLang="en-US" sz="1400" dirty="0">
                <a:ea typeface="DengXian" panose="02010600030101010101" pitchFamily="2" charset="-122"/>
              </a:rPr>
              <a:t>あたう</a:t>
            </a:r>
            <a:r>
              <a:rPr lang="en-US" altLang="ja-JP" sz="1400" dirty="0">
                <a:ea typeface="DengXian" panose="02010600030101010101" pitchFamily="2" charset="-122"/>
              </a:rPr>
              <a:t>)     </a:t>
            </a:r>
          </a:p>
          <a:p>
            <a:r>
              <a:rPr lang="en-US" altLang="ja-JP" sz="1400" dirty="0">
                <a:ea typeface="DengXian" panose="02010600030101010101" pitchFamily="2" charset="-122"/>
              </a:rPr>
              <a:t>• </a:t>
            </a:r>
            <a:r>
              <a:rPr lang="en-US" altLang="zh-TW" sz="1400" dirty="0">
                <a:ea typeface="DengXian" panose="02010600030101010101" pitchFamily="2" charset="-122"/>
              </a:rPr>
              <a:t>JLPT: N3</a:t>
            </a:r>
          </a:p>
          <a:p>
            <a:r>
              <a:rPr lang="en-US" altLang="zh-TW" sz="1400" dirty="0">
                <a:ea typeface="DengXian" panose="02010600030101010101" pitchFamily="2" charset="-122"/>
              </a:rPr>
              <a:t>• meaning: can; to be able to; ability; (physics) energy</a:t>
            </a:r>
          </a:p>
          <a:p>
            <a:r>
              <a:rPr lang="en-US" altLang="zh-TW" sz="1400" dirty="0">
                <a:ea typeface="DengXian" panose="02010600030101010101" pitchFamily="2" charset="-122"/>
              </a:rPr>
              <a:t>• pinyin: néng</a:t>
            </a:r>
          </a:p>
          <a:p>
            <a:endParaRPr lang="en-US" altLang="zh-TW" sz="1400" dirty="0">
              <a:ea typeface="DengXian" panose="02010600030101010101" pitchFamily="2" charset="-122"/>
            </a:endParaRPr>
          </a:p>
          <a:p>
            <a:r>
              <a:rPr lang="en-US" altLang="zh-TW" sz="1400" dirty="0">
                <a:ea typeface="DengXian" panose="02010600030101010101" pitchFamily="2" charset="-122"/>
              </a:rPr>
              <a:t>• 7 locations: Thousand, </a:t>
            </a:r>
            <a:r>
              <a:rPr lang="en-US" altLang="zh-TW" sz="1400" dirty="0" err="1">
                <a:ea typeface="DengXian" panose="02010600030101010101" pitchFamily="2" charset="-122"/>
              </a:rPr>
              <a:t>TenOx</a:t>
            </a:r>
            <a:r>
              <a:rPr lang="en-US" altLang="zh-TW" sz="1400" dirty="0">
                <a:ea typeface="DengXian" panose="02010600030101010101" pitchFamily="2" charset="-122"/>
              </a:rPr>
              <a:t>, </a:t>
            </a:r>
            <a:r>
              <a:rPr lang="en-US" altLang="zh-TW" sz="1400" dirty="0" err="1">
                <a:ea typeface="DengXian" panose="02010600030101010101" pitchFamily="2" charset="-122"/>
              </a:rPr>
              <a:t>Kwanseum</a:t>
            </a:r>
            <a:r>
              <a:rPr lang="en-US" altLang="zh-TW" sz="1400" dirty="0">
                <a:ea typeface="DengXian" panose="02010600030101010101" pitchFamily="2" charset="-122"/>
              </a:rPr>
              <a:t>, </a:t>
            </a:r>
            <a:r>
              <a:rPr lang="en-US" altLang="zh-TW" sz="1400" dirty="0" err="1">
                <a:ea typeface="DengXian" panose="02010600030101010101" pitchFamily="2" charset="-122"/>
              </a:rPr>
              <a:t>Jijang</a:t>
            </a:r>
            <a:r>
              <a:rPr lang="en-US" altLang="zh-TW" sz="1400" dirty="0">
                <a:ea typeface="DengXian" panose="02010600030101010101" pitchFamily="2" charset="-122"/>
              </a:rPr>
              <a:t>, </a:t>
            </a:r>
            <a:r>
              <a:rPr lang="en-US" altLang="zh-TW" sz="1400" dirty="0" err="1">
                <a:ea typeface="DengXian" panose="02010600030101010101" pitchFamily="2" charset="-122"/>
              </a:rPr>
              <a:t>Uisang</a:t>
            </a:r>
            <a:r>
              <a:rPr lang="en-US" altLang="zh-TW" sz="1400" dirty="0">
                <a:ea typeface="DengXian" panose="02010600030101010101" pitchFamily="2" charset="-122"/>
              </a:rPr>
              <a:t>, Maitreya, </a:t>
            </a:r>
          </a:p>
          <a:p>
            <a:r>
              <a:rPr lang="en-US" altLang="zh-TW" sz="1400" dirty="0" err="1">
                <a:ea typeface="DengXian" panose="02010600030101010101" pitchFamily="2" charset="-122"/>
              </a:rPr>
              <a:t>XuanZang</a:t>
            </a:r>
            <a:endParaRPr lang="en-US" altLang="zh-TW" sz="1400" dirty="0">
              <a:ea typeface="DengXian" panose="02010600030101010101" pitchFamily="2" charset="-122"/>
            </a:endParaRPr>
          </a:p>
          <a:p>
            <a:r>
              <a:rPr lang="en-US" altLang="ja-JP" sz="1400" dirty="0">
                <a:ea typeface="DengXian" panose="02010600030101010101" pitchFamily="2" charset="-122"/>
              </a:rPr>
              <a:t>• comp: </a:t>
            </a:r>
            <a:r>
              <a:rPr lang="zh-TW" altLang="en-US" sz="1400" dirty="0">
                <a:ea typeface="DengXian" panose="02010600030101010101" pitchFamily="2" charset="-122"/>
              </a:rPr>
              <a:t>厶 </a:t>
            </a:r>
            <a:r>
              <a:rPr lang="en-US" altLang="zh-TW" sz="1400" dirty="0">
                <a:ea typeface="DengXian" panose="02010600030101010101" pitchFamily="2" charset="-122"/>
              </a:rPr>
              <a:t>+ </a:t>
            </a:r>
            <a:r>
              <a:rPr lang="zh-TW" altLang="en-US" sz="1400" dirty="0">
                <a:ea typeface="DengXian" panose="02010600030101010101" pitchFamily="2" charset="-122"/>
              </a:rPr>
              <a:t>月 </a:t>
            </a:r>
            <a:r>
              <a:rPr lang="en-US" altLang="zh-TW" sz="1400" dirty="0">
                <a:ea typeface="DengXian" panose="02010600030101010101" pitchFamily="2" charset="-122"/>
              </a:rPr>
              <a:t>+ </a:t>
            </a:r>
            <a:r>
              <a:rPr lang="zh-TW" altLang="en-US" sz="1400" dirty="0">
                <a:ea typeface="DengXian" panose="02010600030101010101" pitchFamily="2" charset="-122"/>
              </a:rPr>
              <a:t>匕 </a:t>
            </a:r>
            <a:r>
              <a:rPr lang="en-US" altLang="zh-TW" sz="1400" dirty="0">
                <a:ea typeface="DengXian" panose="02010600030101010101" pitchFamily="2" charset="-122"/>
              </a:rPr>
              <a:t>+ </a:t>
            </a:r>
            <a:r>
              <a:rPr lang="zh-TW" altLang="en-US" sz="1400" dirty="0">
                <a:ea typeface="DengXian" panose="02010600030101010101" pitchFamily="2" charset="-122"/>
              </a:rPr>
              <a:t>匕</a:t>
            </a:r>
            <a:endParaRPr lang="en-US" altLang="zh-TW" sz="1400" dirty="0">
              <a:ea typeface="DengXian" panose="02010600030101010101" pitchFamily="2" charset="-122"/>
            </a:endParaRPr>
          </a:p>
        </p:txBody>
      </p:sp>
      <p:sp>
        <p:nvSpPr>
          <p:cNvPr id="13" name="Rectangle 12">
            <a:extLst>
              <a:ext uri="{FF2B5EF4-FFF2-40B4-BE49-F238E27FC236}">
                <a16:creationId xmlns:a16="http://schemas.microsoft.com/office/drawing/2014/main" id="{B4EB4264-FEF0-A69A-CDA4-37AF90121C35}"/>
              </a:ext>
            </a:extLst>
          </p:cNvPr>
          <p:cNvSpPr/>
          <p:nvPr/>
        </p:nvSpPr>
        <p:spPr>
          <a:xfrm>
            <a:off x="5980901" y="5573826"/>
            <a:ext cx="6108062" cy="1220513"/>
          </a:xfrm>
          <a:prstGeom prst="rect">
            <a:avLst/>
          </a:prstGeom>
          <a:no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4" name="2024_11_16_174102">
            <a:hlinkClick r:id="" action="ppaction://media"/>
            <a:extLst>
              <a:ext uri="{FF2B5EF4-FFF2-40B4-BE49-F238E27FC236}">
                <a16:creationId xmlns:a16="http://schemas.microsoft.com/office/drawing/2014/main" id="{5478900F-E4A3-3758-310A-03BE7FCED0FD}"/>
              </a:ext>
            </a:extLst>
          </p:cNvPr>
          <p:cNvPicPr>
            <a:picLocks noChangeAspect="1"/>
          </p:cNvPicPr>
          <p:nvPr>
            <a:videoFile r:link="rId2"/>
            <p:extLst>
              <p:ext uri="{DAA4B4D4-6D71-4841-9C94-3DE7FCFB9230}">
                <p14:media xmlns:p14="http://schemas.microsoft.com/office/powerpoint/2010/main" r:embed="rId1"/>
              </p:ext>
            </p:extLst>
          </p:nvPr>
        </p:nvPicPr>
        <p:blipFill>
          <a:blip r:embed="rId5"/>
          <a:stretch>
            <a:fillRect/>
          </a:stretch>
        </p:blipFill>
        <p:spPr>
          <a:xfrm>
            <a:off x="6959138" y="589869"/>
            <a:ext cx="4804594" cy="4901657"/>
          </a:xfrm>
          <a:prstGeom prst="rect">
            <a:avLst/>
          </a:prstGeom>
        </p:spPr>
      </p:pic>
      <p:cxnSp>
        <p:nvCxnSpPr>
          <p:cNvPr id="16" name="Straight Connector 15">
            <a:extLst>
              <a:ext uri="{FF2B5EF4-FFF2-40B4-BE49-F238E27FC236}">
                <a16:creationId xmlns:a16="http://schemas.microsoft.com/office/drawing/2014/main" id="{F0085040-DBB9-8B55-4659-A2081A0B6048}"/>
              </a:ext>
            </a:extLst>
          </p:cNvPr>
          <p:cNvCxnSpPr>
            <a:cxnSpLocks/>
          </p:cNvCxnSpPr>
          <p:nvPr/>
        </p:nvCxnSpPr>
        <p:spPr>
          <a:xfrm flipH="1">
            <a:off x="733423" y="685027"/>
            <a:ext cx="876302" cy="1190385"/>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18" name="Straight Arrow Connector 17">
            <a:extLst>
              <a:ext uri="{FF2B5EF4-FFF2-40B4-BE49-F238E27FC236}">
                <a16:creationId xmlns:a16="http://schemas.microsoft.com/office/drawing/2014/main" id="{904963AD-620F-706E-E136-0353720B803E}"/>
              </a:ext>
            </a:extLst>
          </p:cNvPr>
          <p:cNvCxnSpPr>
            <a:cxnSpLocks/>
          </p:cNvCxnSpPr>
          <p:nvPr/>
        </p:nvCxnSpPr>
        <p:spPr>
          <a:xfrm flipV="1">
            <a:off x="733424" y="1819275"/>
            <a:ext cx="1619251" cy="56137"/>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24" name="Straight Arrow Connector 23">
            <a:extLst>
              <a:ext uri="{FF2B5EF4-FFF2-40B4-BE49-F238E27FC236}">
                <a16:creationId xmlns:a16="http://schemas.microsoft.com/office/drawing/2014/main" id="{3BF636D4-89D4-EB22-D492-2B8AFB421916}"/>
              </a:ext>
            </a:extLst>
          </p:cNvPr>
          <p:cNvCxnSpPr>
            <a:cxnSpLocks/>
          </p:cNvCxnSpPr>
          <p:nvPr/>
        </p:nvCxnSpPr>
        <p:spPr>
          <a:xfrm>
            <a:off x="2266577" y="1133475"/>
            <a:ext cx="620679" cy="936459"/>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27" name="Straight Arrow Connector 26">
            <a:extLst>
              <a:ext uri="{FF2B5EF4-FFF2-40B4-BE49-F238E27FC236}">
                <a16:creationId xmlns:a16="http://schemas.microsoft.com/office/drawing/2014/main" id="{FCA9F3DB-2C21-AB9F-4657-A0E81CF1B06B}"/>
              </a:ext>
            </a:extLst>
          </p:cNvPr>
          <p:cNvCxnSpPr/>
          <p:nvPr/>
        </p:nvCxnSpPr>
        <p:spPr>
          <a:xfrm>
            <a:off x="942975" y="2524125"/>
            <a:ext cx="0" cy="2760652"/>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29" name="Straight Connector 28">
            <a:extLst>
              <a:ext uri="{FF2B5EF4-FFF2-40B4-BE49-F238E27FC236}">
                <a16:creationId xmlns:a16="http://schemas.microsoft.com/office/drawing/2014/main" id="{FA59CF8B-62FD-CF06-21C1-7FD65C9CD2E8}"/>
              </a:ext>
            </a:extLst>
          </p:cNvPr>
          <p:cNvCxnSpPr/>
          <p:nvPr/>
        </p:nvCxnSpPr>
        <p:spPr>
          <a:xfrm>
            <a:off x="1171574" y="2590800"/>
            <a:ext cx="1405342" cy="0"/>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31" name="Straight Connector 30">
            <a:extLst>
              <a:ext uri="{FF2B5EF4-FFF2-40B4-BE49-F238E27FC236}">
                <a16:creationId xmlns:a16="http://schemas.microsoft.com/office/drawing/2014/main" id="{E183A64E-377F-6A06-D6CA-3DB5BD4EE054}"/>
              </a:ext>
            </a:extLst>
          </p:cNvPr>
          <p:cNvCxnSpPr/>
          <p:nvPr/>
        </p:nvCxnSpPr>
        <p:spPr>
          <a:xfrm>
            <a:off x="2576916" y="2600325"/>
            <a:ext cx="0" cy="2314575"/>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33" name="Straight Connector 32">
            <a:extLst>
              <a:ext uri="{FF2B5EF4-FFF2-40B4-BE49-F238E27FC236}">
                <a16:creationId xmlns:a16="http://schemas.microsoft.com/office/drawing/2014/main" id="{70DA8EE3-4D0C-6317-D91F-50C612851FA1}"/>
              </a:ext>
            </a:extLst>
          </p:cNvPr>
          <p:cNvCxnSpPr/>
          <p:nvPr/>
        </p:nvCxnSpPr>
        <p:spPr>
          <a:xfrm flipH="1">
            <a:off x="2352675" y="4905375"/>
            <a:ext cx="224241" cy="285750"/>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35" name="Straight Arrow Connector 34">
            <a:extLst>
              <a:ext uri="{FF2B5EF4-FFF2-40B4-BE49-F238E27FC236}">
                <a16:creationId xmlns:a16="http://schemas.microsoft.com/office/drawing/2014/main" id="{04882F55-EA12-CDF0-C40D-F42ED72D2F3E}"/>
              </a:ext>
            </a:extLst>
          </p:cNvPr>
          <p:cNvCxnSpPr/>
          <p:nvPr/>
        </p:nvCxnSpPr>
        <p:spPr>
          <a:xfrm flipH="1">
            <a:off x="1874245" y="5181600"/>
            <a:ext cx="478430" cy="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37" name="Straight Arrow Connector 36">
            <a:extLst>
              <a:ext uri="{FF2B5EF4-FFF2-40B4-BE49-F238E27FC236}">
                <a16:creationId xmlns:a16="http://schemas.microsoft.com/office/drawing/2014/main" id="{65574A3C-813C-0CB0-E3AC-BCA108824A56}"/>
              </a:ext>
            </a:extLst>
          </p:cNvPr>
          <p:cNvCxnSpPr/>
          <p:nvPr/>
        </p:nvCxnSpPr>
        <p:spPr>
          <a:xfrm>
            <a:off x="1057275" y="3362325"/>
            <a:ext cx="1407520" cy="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39" name="Straight Arrow Connector 38">
            <a:extLst>
              <a:ext uri="{FF2B5EF4-FFF2-40B4-BE49-F238E27FC236}">
                <a16:creationId xmlns:a16="http://schemas.microsoft.com/office/drawing/2014/main" id="{A0F3FDB3-E320-50F7-4BC9-E3A4F72C6A55}"/>
              </a:ext>
            </a:extLst>
          </p:cNvPr>
          <p:cNvCxnSpPr/>
          <p:nvPr/>
        </p:nvCxnSpPr>
        <p:spPr>
          <a:xfrm>
            <a:off x="1066800" y="4191000"/>
            <a:ext cx="1397995" cy="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41" name="Straight Arrow Connector 40">
            <a:extLst>
              <a:ext uri="{FF2B5EF4-FFF2-40B4-BE49-F238E27FC236}">
                <a16:creationId xmlns:a16="http://schemas.microsoft.com/office/drawing/2014/main" id="{2EBFC1D4-A1EF-E7D0-5407-71A82FCC68A0}"/>
              </a:ext>
            </a:extLst>
          </p:cNvPr>
          <p:cNvCxnSpPr>
            <a:cxnSpLocks/>
          </p:cNvCxnSpPr>
          <p:nvPr/>
        </p:nvCxnSpPr>
        <p:spPr>
          <a:xfrm flipH="1">
            <a:off x="3691315" y="952685"/>
            <a:ext cx="1313694" cy="655068"/>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44" name="Straight Connector 43">
            <a:extLst>
              <a:ext uri="{FF2B5EF4-FFF2-40B4-BE49-F238E27FC236}">
                <a16:creationId xmlns:a16="http://schemas.microsoft.com/office/drawing/2014/main" id="{852525E5-7E5E-005C-5B4A-F0E825EAC268}"/>
              </a:ext>
            </a:extLst>
          </p:cNvPr>
          <p:cNvCxnSpPr/>
          <p:nvPr/>
        </p:nvCxnSpPr>
        <p:spPr>
          <a:xfrm>
            <a:off x="3448034" y="685027"/>
            <a:ext cx="0" cy="1534298"/>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46" name="Straight Connector 45">
            <a:extLst>
              <a:ext uri="{FF2B5EF4-FFF2-40B4-BE49-F238E27FC236}">
                <a16:creationId xmlns:a16="http://schemas.microsoft.com/office/drawing/2014/main" id="{11354EA5-2F5B-3317-85F3-108BD1B12B3B}"/>
              </a:ext>
            </a:extLst>
          </p:cNvPr>
          <p:cNvCxnSpPr/>
          <p:nvPr/>
        </p:nvCxnSpPr>
        <p:spPr>
          <a:xfrm>
            <a:off x="3438525" y="2228850"/>
            <a:ext cx="323850" cy="361950"/>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48" name="Straight Connector 47">
            <a:extLst>
              <a:ext uri="{FF2B5EF4-FFF2-40B4-BE49-F238E27FC236}">
                <a16:creationId xmlns:a16="http://schemas.microsoft.com/office/drawing/2014/main" id="{299515F7-35DC-8362-1E87-15D06797485D}"/>
              </a:ext>
            </a:extLst>
          </p:cNvPr>
          <p:cNvCxnSpPr/>
          <p:nvPr/>
        </p:nvCxnSpPr>
        <p:spPr>
          <a:xfrm>
            <a:off x="3762375" y="2590800"/>
            <a:ext cx="1143000" cy="9525"/>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50" name="Straight Arrow Connector 49">
            <a:extLst>
              <a:ext uri="{FF2B5EF4-FFF2-40B4-BE49-F238E27FC236}">
                <a16:creationId xmlns:a16="http://schemas.microsoft.com/office/drawing/2014/main" id="{E08E64C4-5266-5984-03CF-E68990CE7590}"/>
              </a:ext>
            </a:extLst>
          </p:cNvPr>
          <p:cNvCxnSpPr>
            <a:cxnSpLocks/>
          </p:cNvCxnSpPr>
          <p:nvPr/>
        </p:nvCxnSpPr>
        <p:spPr>
          <a:xfrm flipV="1">
            <a:off x="4905375" y="1981200"/>
            <a:ext cx="281757" cy="619125"/>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51" name="Straight Connector 50">
            <a:extLst>
              <a:ext uri="{FF2B5EF4-FFF2-40B4-BE49-F238E27FC236}">
                <a16:creationId xmlns:a16="http://schemas.microsoft.com/office/drawing/2014/main" id="{99D2B8C4-E869-7C3A-D7C5-A6A51B74CED3}"/>
              </a:ext>
            </a:extLst>
          </p:cNvPr>
          <p:cNvCxnSpPr>
            <a:cxnSpLocks/>
          </p:cNvCxnSpPr>
          <p:nvPr/>
        </p:nvCxnSpPr>
        <p:spPr>
          <a:xfrm>
            <a:off x="3448034" y="3187890"/>
            <a:ext cx="0" cy="1639857"/>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52" name="Straight Connector 51">
            <a:extLst>
              <a:ext uri="{FF2B5EF4-FFF2-40B4-BE49-F238E27FC236}">
                <a16:creationId xmlns:a16="http://schemas.microsoft.com/office/drawing/2014/main" id="{888EF669-A041-DE99-D42A-7A5A3F6AD79D}"/>
              </a:ext>
            </a:extLst>
          </p:cNvPr>
          <p:cNvCxnSpPr/>
          <p:nvPr/>
        </p:nvCxnSpPr>
        <p:spPr>
          <a:xfrm>
            <a:off x="3438525" y="4837272"/>
            <a:ext cx="323850" cy="361950"/>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53" name="Straight Connector 52">
            <a:extLst>
              <a:ext uri="{FF2B5EF4-FFF2-40B4-BE49-F238E27FC236}">
                <a16:creationId xmlns:a16="http://schemas.microsoft.com/office/drawing/2014/main" id="{E779BB05-4A36-270D-99CC-CF350BE3B1B3}"/>
              </a:ext>
            </a:extLst>
          </p:cNvPr>
          <p:cNvCxnSpPr/>
          <p:nvPr/>
        </p:nvCxnSpPr>
        <p:spPr>
          <a:xfrm>
            <a:off x="3762375" y="5199222"/>
            <a:ext cx="1143000" cy="9525"/>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54" name="Straight Arrow Connector 53">
            <a:extLst>
              <a:ext uri="{FF2B5EF4-FFF2-40B4-BE49-F238E27FC236}">
                <a16:creationId xmlns:a16="http://schemas.microsoft.com/office/drawing/2014/main" id="{F9505D49-157B-0455-FD00-00DF8BA46CE4}"/>
              </a:ext>
            </a:extLst>
          </p:cNvPr>
          <p:cNvCxnSpPr>
            <a:cxnSpLocks/>
          </p:cNvCxnSpPr>
          <p:nvPr/>
        </p:nvCxnSpPr>
        <p:spPr>
          <a:xfrm flipV="1">
            <a:off x="4896734" y="4589622"/>
            <a:ext cx="290398" cy="619125"/>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56" name="Straight Arrow Connector 55">
            <a:extLst>
              <a:ext uri="{FF2B5EF4-FFF2-40B4-BE49-F238E27FC236}">
                <a16:creationId xmlns:a16="http://schemas.microsoft.com/office/drawing/2014/main" id="{60022475-C7D8-3B09-E1FB-5E5657D4887E}"/>
              </a:ext>
            </a:extLst>
          </p:cNvPr>
          <p:cNvCxnSpPr/>
          <p:nvPr/>
        </p:nvCxnSpPr>
        <p:spPr>
          <a:xfrm flipH="1">
            <a:off x="3691315" y="3362325"/>
            <a:ext cx="1495817" cy="64770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sp>
        <p:nvSpPr>
          <p:cNvPr id="60" name="TextBox 59">
            <a:extLst>
              <a:ext uri="{FF2B5EF4-FFF2-40B4-BE49-F238E27FC236}">
                <a16:creationId xmlns:a16="http://schemas.microsoft.com/office/drawing/2014/main" id="{E747EA22-962A-0185-9E57-BDF4A042C41E}"/>
              </a:ext>
            </a:extLst>
          </p:cNvPr>
          <p:cNvSpPr txBox="1"/>
          <p:nvPr/>
        </p:nvSpPr>
        <p:spPr>
          <a:xfrm>
            <a:off x="1003128" y="505171"/>
            <a:ext cx="571937" cy="369332"/>
          </a:xfrm>
          <a:prstGeom prst="rect">
            <a:avLst/>
          </a:prstGeom>
          <a:noFill/>
        </p:spPr>
        <p:txBody>
          <a:bodyPr wrap="square" rtlCol="0">
            <a:spAutoFit/>
          </a:bodyPr>
          <a:lstStyle/>
          <a:p>
            <a:r>
              <a:rPr lang="en-US" b="1" dirty="0"/>
              <a:t>1</a:t>
            </a:r>
          </a:p>
        </p:txBody>
      </p:sp>
      <p:sp>
        <p:nvSpPr>
          <p:cNvPr id="61" name="TextBox 60">
            <a:extLst>
              <a:ext uri="{FF2B5EF4-FFF2-40B4-BE49-F238E27FC236}">
                <a16:creationId xmlns:a16="http://schemas.microsoft.com/office/drawing/2014/main" id="{1DCD230C-CE6F-E500-AD53-5C9B0D0EAC77}"/>
              </a:ext>
            </a:extLst>
          </p:cNvPr>
          <p:cNvSpPr txBox="1"/>
          <p:nvPr/>
        </p:nvSpPr>
        <p:spPr>
          <a:xfrm>
            <a:off x="2223739" y="648408"/>
            <a:ext cx="353170" cy="369332"/>
          </a:xfrm>
          <a:prstGeom prst="rect">
            <a:avLst/>
          </a:prstGeom>
          <a:noFill/>
        </p:spPr>
        <p:txBody>
          <a:bodyPr wrap="square" rtlCol="0">
            <a:spAutoFit/>
          </a:bodyPr>
          <a:lstStyle/>
          <a:p>
            <a:r>
              <a:rPr lang="en-US" b="1" dirty="0"/>
              <a:t>2</a:t>
            </a:r>
          </a:p>
        </p:txBody>
      </p:sp>
      <p:sp>
        <p:nvSpPr>
          <p:cNvPr id="62" name="TextBox 61">
            <a:extLst>
              <a:ext uri="{FF2B5EF4-FFF2-40B4-BE49-F238E27FC236}">
                <a16:creationId xmlns:a16="http://schemas.microsoft.com/office/drawing/2014/main" id="{089EB8AE-C5CD-8595-60F5-7FA0C297D0EC}"/>
              </a:ext>
            </a:extLst>
          </p:cNvPr>
          <p:cNvSpPr txBox="1"/>
          <p:nvPr/>
        </p:nvSpPr>
        <p:spPr>
          <a:xfrm>
            <a:off x="515707" y="2682914"/>
            <a:ext cx="338027" cy="369332"/>
          </a:xfrm>
          <a:prstGeom prst="rect">
            <a:avLst/>
          </a:prstGeom>
          <a:noFill/>
        </p:spPr>
        <p:txBody>
          <a:bodyPr wrap="square" rtlCol="0">
            <a:spAutoFit/>
          </a:bodyPr>
          <a:lstStyle/>
          <a:p>
            <a:r>
              <a:rPr lang="en-US" b="1" dirty="0"/>
              <a:t>3</a:t>
            </a:r>
          </a:p>
        </p:txBody>
      </p:sp>
      <p:sp>
        <p:nvSpPr>
          <p:cNvPr id="63" name="TextBox 62">
            <a:extLst>
              <a:ext uri="{FF2B5EF4-FFF2-40B4-BE49-F238E27FC236}">
                <a16:creationId xmlns:a16="http://schemas.microsoft.com/office/drawing/2014/main" id="{E584CB34-5407-66D9-FE16-9E46D4A841BE}"/>
              </a:ext>
            </a:extLst>
          </p:cNvPr>
          <p:cNvSpPr txBox="1"/>
          <p:nvPr/>
        </p:nvSpPr>
        <p:spPr>
          <a:xfrm>
            <a:off x="1261100" y="2143558"/>
            <a:ext cx="323848" cy="369332"/>
          </a:xfrm>
          <a:prstGeom prst="rect">
            <a:avLst/>
          </a:prstGeom>
          <a:noFill/>
        </p:spPr>
        <p:txBody>
          <a:bodyPr wrap="square" rtlCol="0">
            <a:spAutoFit/>
          </a:bodyPr>
          <a:lstStyle/>
          <a:p>
            <a:r>
              <a:rPr lang="en-US" b="1" dirty="0"/>
              <a:t>4</a:t>
            </a:r>
          </a:p>
        </p:txBody>
      </p:sp>
      <p:sp>
        <p:nvSpPr>
          <p:cNvPr id="64" name="TextBox 63">
            <a:extLst>
              <a:ext uri="{FF2B5EF4-FFF2-40B4-BE49-F238E27FC236}">
                <a16:creationId xmlns:a16="http://schemas.microsoft.com/office/drawing/2014/main" id="{880E01C4-2AC0-7D28-F9B3-633906DE7C50}"/>
              </a:ext>
            </a:extLst>
          </p:cNvPr>
          <p:cNvSpPr txBox="1"/>
          <p:nvPr/>
        </p:nvSpPr>
        <p:spPr>
          <a:xfrm>
            <a:off x="1269653" y="2901434"/>
            <a:ext cx="353620" cy="369332"/>
          </a:xfrm>
          <a:prstGeom prst="rect">
            <a:avLst/>
          </a:prstGeom>
          <a:noFill/>
        </p:spPr>
        <p:txBody>
          <a:bodyPr wrap="square" rtlCol="0">
            <a:spAutoFit/>
          </a:bodyPr>
          <a:lstStyle/>
          <a:p>
            <a:r>
              <a:rPr lang="en-US" b="1" dirty="0"/>
              <a:t>5</a:t>
            </a:r>
          </a:p>
        </p:txBody>
      </p:sp>
      <p:sp>
        <p:nvSpPr>
          <p:cNvPr id="65" name="TextBox 64">
            <a:extLst>
              <a:ext uri="{FF2B5EF4-FFF2-40B4-BE49-F238E27FC236}">
                <a16:creationId xmlns:a16="http://schemas.microsoft.com/office/drawing/2014/main" id="{10496E39-7266-FA9D-4DC4-AFCAD0708AD7}"/>
              </a:ext>
            </a:extLst>
          </p:cNvPr>
          <p:cNvSpPr txBox="1"/>
          <p:nvPr/>
        </p:nvSpPr>
        <p:spPr>
          <a:xfrm>
            <a:off x="1251188" y="3746391"/>
            <a:ext cx="426238" cy="369332"/>
          </a:xfrm>
          <a:prstGeom prst="rect">
            <a:avLst/>
          </a:prstGeom>
          <a:noFill/>
        </p:spPr>
        <p:txBody>
          <a:bodyPr wrap="square" rtlCol="0">
            <a:spAutoFit/>
          </a:bodyPr>
          <a:lstStyle/>
          <a:p>
            <a:r>
              <a:rPr lang="en-US" b="1" dirty="0"/>
              <a:t>6</a:t>
            </a:r>
          </a:p>
        </p:txBody>
      </p:sp>
      <p:sp>
        <p:nvSpPr>
          <p:cNvPr id="66" name="TextBox 65">
            <a:extLst>
              <a:ext uri="{FF2B5EF4-FFF2-40B4-BE49-F238E27FC236}">
                <a16:creationId xmlns:a16="http://schemas.microsoft.com/office/drawing/2014/main" id="{4A3E9819-9B71-8CFD-813D-E4192EB89CDD}"/>
              </a:ext>
            </a:extLst>
          </p:cNvPr>
          <p:cNvSpPr txBox="1"/>
          <p:nvPr/>
        </p:nvSpPr>
        <p:spPr>
          <a:xfrm>
            <a:off x="4672492" y="505171"/>
            <a:ext cx="353169" cy="369332"/>
          </a:xfrm>
          <a:prstGeom prst="rect">
            <a:avLst/>
          </a:prstGeom>
          <a:noFill/>
        </p:spPr>
        <p:txBody>
          <a:bodyPr wrap="square" rtlCol="0">
            <a:spAutoFit/>
          </a:bodyPr>
          <a:lstStyle/>
          <a:p>
            <a:r>
              <a:rPr lang="en-US" b="1" dirty="0"/>
              <a:t>7</a:t>
            </a:r>
          </a:p>
        </p:txBody>
      </p:sp>
      <p:sp>
        <p:nvSpPr>
          <p:cNvPr id="67" name="TextBox 66">
            <a:extLst>
              <a:ext uri="{FF2B5EF4-FFF2-40B4-BE49-F238E27FC236}">
                <a16:creationId xmlns:a16="http://schemas.microsoft.com/office/drawing/2014/main" id="{97D4380F-66A9-2CF0-F512-392FF49B1011}"/>
              </a:ext>
            </a:extLst>
          </p:cNvPr>
          <p:cNvSpPr txBox="1"/>
          <p:nvPr/>
        </p:nvSpPr>
        <p:spPr>
          <a:xfrm>
            <a:off x="3663268" y="485240"/>
            <a:ext cx="296846" cy="369332"/>
          </a:xfrm>
          <a:prstGeom prst="rect">
            <a:avLst/>
          </a:prstGeom>
          <a:noFill/>
        </p:spPr>
        <p:txBody>
          <a:bodyPr wrap="square" rtlCol="0">
            <a:spAutoFit/>
          </a:bodyPr>
          <a:lstStyle/>
          <a:p>
            <a:r>
              <a:rPr lang="en-US" b="1" dirty="0"/>
              <a:t>8</a:t>
            </a:r>
          </a:p>
        </p:txBody>
      </p:sp>
      <p:sp>
        <p:nvSpPr>
          <p:cNvPr id="68" name="TextBox 67">
            <a:extLst>
              <a:ext uri="{FF2B5EF4-FFF2-40B4-BE49-F238E27FC236}">
                <a16:creationId xmlns:a16="http://schemas.microsoft.com/office/drawing/2014/main" id="{1FC4FDD7-AFFA-F0E3-F7DD-4B5018D1C6E5}"/>
              </a:ext>
            </a:extLst>
          </p:cNvPr>
          <p:cNvSpPr txBox="1"/>
          <p:nvPr/>
        </p:nvSpPr>
        <p:spPr>
          <a:xfrm>
            <a:off x="4439223" y="3079546"/>
            <a:ext cx="433569" cy="369332"/>
          </a:xfrm>
          <a:prstGeom prst="rect">
            <a:avLst/>
          </a:prstGeom>
          <a:noFill/>
        </p:spPr>
        <p:txBody>
          <a:bodyPr wrap="square" rtlCol="0">
            <a:spAutoFit/>
          </a:bodyPr>
          <a:lstStyle/>
          <a:p>
            <a:r>
              <a:rPr lang="en-US" b="1" dirty="0"/>
              <a:t>9</a:t>
            </a:r>
          </a:p>
        </p:txBody>
      </p:sp>
      <p:sp>
        <p:nvSpPr>
          <p:cNvPr id="69" name="TextBox 68">
            <a:extLst>
              <a:ext uri="{FF2B5EF4-FFF2-40B4-BE49-F238E27FC236}">
                <a16:creationId xmlns:a16="http://schemas.microsoft.com/office/drawing/2014/main" id="{79F5C42C-ECD3-CE5A-64E3-46B0038F93AC}"/>
              </a:ext>
            </a:extLst>
          </p:cNvPr>
          <p:cNvSpPr txBox="1"/>
          <p:nvPr/>
        </p:nvSpPr>
        <p:spPr>
          <a:xfrm>
            <a:off x="3618477" y="3003224"/>
            <a:ext cx="481065" cy="369332"/>
          </a:xfrm>
          <a:prstGeom prst="rect">
            <a:avLst/>
          </a:prstGeom>
          <a:noFill/>
        </p:spPr>
        <p:txBody>
          <a:bodyPr wrap="square" rtlCol="0">
            <a:spAutoFit/>
          </a:bodyPr>
          <a:lstStyle/>
          <a:p>
            <a:r>
              <a:rPr lang="en-US" b="1" dirty="0">
                <a:highlight>
                  <a:srgbClr val="00FF00"/>
                </a:highlight>
              </a:rPr>
              <a:t>10</a:t>
            </a:r>
          </a:p>
        </p:txBody>
      </p:sp>
    </p:spTree>
    <p:extLst>
      <p:ext uri="{BB962C8B-B14F-4D97-AF65-F5344CB8AC3E}">
        <p14:creationId xmlns:p14="http://schemas.microsoft.com/office/powerpoint/2010/main" val="212898497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mediacall" presetSubtype="0" fill="hold" nodeType="clickEffect">
                                  <p:stCondLst>
                                    <p:cond delay="0"/>
                                  </p:stCondLst>
                                  <p:childTnLst>
                                    <p:cmd type="call" cmd="playFrom(0.0)">
                                      <p:cBhvr>
                                        <p:cTn id="6" dur="15534" fill="hold"/>
                                        <p:tgtEl>
                                          <p:spTgt spid="14"/>
                                        </p:tgtEl>
                                      </p:cBhvr>
                                    </p:cmd>
                                  </p:childTnLst>
                                </p:cTn>
                              </p:par>
                            </p:childTnLst>
                          </p:cTn>
                        </p:par>
                      </p:childTnLst>
                    </p:cTn>
                  </p:par>
                </p:childTnLst>
              </p:cTn>
              <p:prevCondLst>
                <p:cond evt="onPrev" delay="0">
                  <p:tgtEl>
                    <p:sldTgt/>
                  </p:tgtEl>
                </p:cond>
              </p:prevCondLst>
              <p:nextCondLst>
                <p:cond evt="onNext" delay="0">
                  <p:tgtEl>
                    <p:sldTgt/>
                  </p:tgtEl>
                </p:cond>
              </p:nextCondLst>
            </p:seq>
            <p:video>
              <p:cMediaNode vol="80000">
                <p:cTn id="7" fill="hold" display="0">
                  <p:stCondLst>
                    <p:cond delay="indefinite"/>
                  </p:stCondLst>
                </p:cTn>
                <p:tgtEl>
                  <p:spTgt spid="14"/>
                </p:tgtEl>
              </p:cMediaNode>
            </p:video>
            <p:seq concurrent="1" nextAc="seek">
              <p:cTn id="8" restart="whenNotActive" fill="hold" evtFilter="cancelBubble" nodeType="interactiveSeq">
                <p:stCondLst>
                  <p:cond evt="onClick" delay="0">
                    <p:tgtEl>
                      <p:spTgt spid="14"/>
                    </p:tgtEl>
                  </p:cond>
                </p:stCondLst>
                <p:endSync evt="end" delay="0">
                  <p:rtn val="all"/>
                </p:endSync>
                <p:childTnLst>
                  <p:par>
                    <p:cTn id="9" fill="hold">
                      <p:stCondLst>
                        <p:cond delay="0"/>
                      </p:stCondLst>
                      <p:childTnLst>
                        <p:par>
                          <p:cTn id="10" fill="hold">
                            <p:stCondLst>
                              <p:cond delay="0"/>
                            </p:stCondLst>
                            <p:childTnLst>
                              <p:par>
                                <p:cTn id="11" presetID="2" presetClass="mediacall" presetSubtype="0" fill="hold" nodeType="clickEffect">
                                  <p:stCondLst>
                                    <p:cond delay="0"/>
                                  </p:stCondLst>
                                  <p:childTnLst>
                                    <p:cmd type="call" cmd="togglePause">
                                      <p:cBhvr>
                                        <p:cTn id="12" dur="1" fill="hold"/>
                                        <p:tgtEl>
                                          <p:spTgt spid="14"/>
                                        </p:tgtEl>
                                      </p:cBhvr>
                                    </p:cmd>
                                  </p:childTnLst>
                                </p:cTn>
                              </p:par>
                            </p:childTnLst>
                          </p:cTn>
                        </p:par>
                      </p:childTnLst>
                    </p:cTn>
                  </p:par>
                </p:childTnLst>
              </p:cTn>
              <p:nextCondLst>
                <p:cond evt="onClick" delay="0">
                  <p:tgtEl>
                    <p:spTgt spid="14"/>
                  </p:tgtEl>
                </p:cond>
              </p:nextCondLst>
            </p:seq>
          </p:childTnLst>
        </p:cTn>
      </p:par>
    </p:tnLst>
  </p:timing>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C612FA13-6C40-620B-6398-A7BE2A7B8276}"/>
              </a:ext>
            </a:extLst>
          </p:cNvPr>
          <p:cNvPicPr>
            <a:picLocks noChangeAspect="1"/>
          </p:cNvPicPr>
          <p:nvPr/>
        </p:nvPicPr>
        <p:blipFill>
          <a:blip r:embed="rId4"/>
          <a:stretch>
            <a:fillRect/>
          </a:stretch>
        </p:blipFill>
        <p:spPr>
          <a:xfrm>
            <a:off x="623528" y="466378"/>
            <a:ext cx="5153744" cy="4972744"/>
          </a:xfrm>
          <a:prstGeom prst="rect">
            <a:avLst/>
          </a:prstGeom>
        </p:spPr>
      </p:pic>
      <p:sp>
        <p:nvSpPr>
          <p:cNvPr id="6" name="TextBox 5">
            <a:extLst>
              <a:ext uri="{FF2B5EF4-FFF2-40B4-BE49-F238E27FC236}">
                <a16:creationId xmlns:a16="http://schemas.microsoft.com/office/drawing/2014/main" id="{594BED75-0D27-595D-1714-5AFDC32A1EE7}"/>
              </a:ext>
            </a:extLst>
          </p:cNvPr>
          <p:cNvSpPr txBox="1"/>
          <p:nvPr/>
        </p:nvSpPr>
        <p:spPr>
          <a:xfrm>
            <a:off x="206922" y="5631666"/>
            <a:ext cx="5707472" cy="1200329"/>
          </a:xfrm>
          <a:prstGeom prst="rect">
            <a:avLst/>
          </a:prstGeom>
          <a:noFill/>
        </p:spPr>
        <p:txBody>
          <a:bodyPr wrap="square" numCol="3">
            <a:spAutoFit/>
          </a:bodyPr>
          <a:lstStyle/>
          <a:p>
            <a:r>
              <a:rPr lang="en-US" sz="2400" dirty="0"/>
              <a:t>Kor: </a:t>
            </a:r>
            <a:r>
              <a:rPr lang="en-US" sz="2400" b="1" dirty="0"/>
              <a:t>je</a:t>
            </a:r>
          </a:p>
          <a:p>
            <a:r>
              <a:rPr lang="en-US" sz="2400" dirty="0"/>
              <a:t>Jap: </a:t>
            </a:r>
            <a:r>
              <a:rPr lang="en-US" sz="2400" b="1" dirty="0"/>
              <a:t>jo </a:t>
            </a:r>
            <a:endParaRPr lang="en-US" sz="2400" dirty="0"/>
          </a:p>
          <a:p>
            <a:endParaRPr lang="en-US" sz="2400" dirty="0"/>
          </a:p>
          <a:p>
            <a:r>
              <a:rPr lang="en-US" sz="2400" dirty="0"/>
              <a:t>Viet: </a:t>
            </a:r>
            <a:r>
              <a:rPr lang="vi-VN" sz="2400" b="1" dirty="0">
                <a:latin typeface="Aptos" panose="020B0004020202020204" pitchFamily="34" charset="0"/>
              </a:rPr>
              <a:t>trừ</a:t>
            </a:r>
            <a:endParaRPr lang="en-US" sz="2400" b="1" dirty="0">
              <a:latin typeface="Aptos" panose="020B0004020202020204" pitchFamily="34" charset="0"/>
            </a:endParaRPr>
          </a:p>
          <a:p>
            <a:r>
              <a:rPr lang="en-US" sz="2400" dirty="0"/>
              <a:t>Man: </a:t>
            </a:r>
            <a:r>
              <a:rPr lang="en-US" sz="2400" b="1" dirty="0">
                <a:ea typeface="DengXian" panose="02010600030101010101" pitchFamily="2" charset="-122"/>
              </a:rPr>
              <a:t>chú</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zh-TW" sz="24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22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       </a:t>
            </a:r>
            <a:r>
              <a:rPr kumimoji="0" lang="zh-TW" altLang="en-US" sz="24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除</a:t>
            </a:r>
            <a:endParaRPr kumimoji="0" lang="en-US" altLang="zh-TW" sz="2400" b="1" i="0" u="none" strike="noStrike" kern="1200" cap="none" spc="0" normalizeH="0" baseline="0" noProof="0" dirty="0">
              <a:ln>
                <a:noFill/>
              </a:ln>
              <a:solidFill>
                <a:prstClr val="black"/>
              </a:solidFill>
              <a:effectLst/>
              <a:highlight>
                <a:srgbClr val="00FF00"/>
              </a:highlight>
              <a:uLnTx/>
              <a:uFillTx/>
              <a:latin typeface="DengXian" panose="02010600030101010101" pitchFamily="2" charset="-122"/>
              <a:ea typeface="DengXian"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zh-TW" sz="12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      </a:t>
            </a:r>
            <a:r>
              <a:rPr kumimoji="0" lang="en-US" altLang="zh-TW" sz="2400" b="1" i="0" u="none" strike="noStrike" kern="1200" cap="none" spc="0" normalizeH="0" baseline="0" noProof="0" dirty="0">
                <a:ln>
                  <a:noFill/>
                </a:ln>
                <a:solidFill>
                  <a:prstClr val="black"/>
                </a:solidFill>
                <a:effectLst/>
                <a:uLnTx/>
                <a:uFillTx/>
                <a:ea typeface="DengXian" panose="02010600030101010101" pitchFamily="2" charset="-122"/>
                <a:cs typeface="+mn-cs"/>
              </a:rPr>
              <a:t>relieve</a:t>
            </a:r>
          </a:p>
        </p:txBody>
      </p:sp>
      <p:sp>
        <p:nvSpPr>
          <p:cNvPr id="7" name="TextBox 6">
            <a:extLst>
              <a:ext uri="{FF2B5EF4-FFF2-40B4-BE49-F238E27FC236}">
                <a16:creationId xmlns:a16="http://schemas.microsoft.com/office/drawing/2014/main" id="{745725F3-5EED-68D9-EED4-DABC284865A5}"/>
              </a:ext>
            </a:extLst>
          </p:cNvPr>
          <p:cNvSpPr txBox="1"/>
          <p:nvPr/>
        </p:nvSpPr>
        <p:spPr>
          <a:xfrm>
            <a:off x="6758673" y="135839"/>
            <a:ext cx="4947952" cy="369332"/>
          </a:xfrm>
          <a:prstGeom prst="rect">
            <a:avLst/>
          </a:prstGeom>
          <a:noFill/>
        </p:spPr>
        <p:txBody>
          <a:bodyPr wrap="square" rtlCol="0">
            <a:spAutoFit/>
          </a:bodyPr>
          <a:lstStyle/>
          <a:p>
            <a:r>
              <a:rPr lang="zh-TW" altLang="en-US" b="1" dirty="0">
                <a:latin typeface="DengXian" panose="02010600030101010101" pitchFamily="2" charset="-122"/>
                <a:ea typeface="DengXian" panose="02010600030101010101" pitchFamily="2" charset="-122"/>
              </a:rPr>
              <a:t>          是 無 等 等 咒 能 </a:t>
            </a:r>
            <a:r>
              <a:rPr lang="zh-TW" altLang="en-US" b="1" dirty="0">
                <a:highlight>
                  <a:srgbClr val="00FFFF"/>
                </a:highlight>
                <a:latin typeface="DengXian" panose="02010600030101010101" pitchFamily="2" charset="-122"/>
                <a:ea typeface="DengXian" panose="02010600030101010101" pitchFamily="2" charset="-122"/>
              </a:rPr>
              <a:t>除</a:t>
            </a:r>
            <a:r>
              <a:rPr lang="zh-TW" altLang="en-US" b="1" dirty="0">
                <a:latin typeface="DengXian" panose="02010600030101010101" pitchFamily="2" charset="-122"/>
                <a:ea typeface="DengXian" panose="02010600030101010101" pitchFamily="2" charset="-122"/>
              </a:rPr>
              <a:t> 一 切 苦        </a:t>
            </a:r>
            <a:r>
              <a:rPr lang="en-US" altLang="zh-TW" b="1" dirty="0">
                <a:solidFill>
                  <a:srgbClr val="FF0000"/>
                </a:solidFill>
                <a:latin typeface="DengXian" panose="02010600030101010101" pitchFamily="2" charset="-122"/>
                <a:ea typeface="DengXian" panose="02010600030101010101" pitchFamily="2" charset="-122"/>
              </a:rPr>
              <a:t>26</a:t>
            </a:r>
            <a:endParaRPr lang="en-US" b="1" dirty="0">
              <a:solidFill>
                <a:srgbClr val="FF0000"/>
              </a:solidFill>
              <a:ea typeface="DengXian" panose="02010600030101010101" pitchFamily="2" charset="-122"/>
            </a:endParaRPr>
          </a:p>
        </p:txBody>
      </p:sp>
      <p:sp>
        <p:nvSpPr>
          <p:cNvPr id="8" name="Rectangle 7">
            <a:extLst>
              <a:ext uri="{FF2B5EF4-FFF2-40B4-BE49-F238E27FC236}">
                <a16:creationId xmlns:a16="http://schemas.microsoft.com/office/drawing/2014/main" id="{59A1B147-5CB0-E999-E376-DA6576B746CD}"/>
              </a:ext>
            </a:extLst>
          </p:cNvPr>
          <p:cNvSpPr/>
          <p:nvPr/>
        </p:nvSpPr>
        <p:spPr>
          <a:xfrm>
            <a:off x="7407348" y="135839"/>
            <a:ext cx="4054549" cy="369332"/>
          </a:xfrm>
          <a:prstGeom prst="rect">
            <a:avLst/>
          </a:prstGeom>
          <a:no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a:extLst>
              <a:ext uri="{FF2B5EF4-FFF2-40B4-BE49-F238E27FC236}">
                <a16:creationId xmlns:a16="http://schemas.microsoft.com/office/drawing/2014/main" id="{EF73B88B-3E03-ADF1-C64A-B5F2A05FEB01}"/>
              </a:ext>
            </a:extLst>
          </p:cNvPr>
          <p:cNvSpPr/>
          <p:nvPr/>
        </p:nvSpPr>
        <p:spPr>
          <a:xfrm>
            <a:off x="103037" y="5631666"/>
            <a:ext cx="5774827" cy="853440"/>
          </a:xfrm>
          <a:prstGeom prst="rect">
            <a:avLst/>
          </a:prstGeom>
          <a:noFill/>
          <a:ln w="5715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Oval 9">
            <a:extLst>
              <a:ext uri="{FF2B5EF4-FFF2-40B4-BE49-F238E27FC236}">
                <a16:creationId xmlns:a16="http://schemas.microsoft.com/office/drawing/2014/main" id="{A618E2FD-3700-BED7-9033-BD90AD968E39}"/>
              </a:ext>
            </a:extLst>
          </p:cNvPr>
          <p:cNvSpPr/>
          <p:nvPr/>
        </p:nvSpPr>
        <p:spPr>
          <a:xfrm>
            <a:off x="5595088" y="560823"/>
            <a:ext cx="771625" cy="771625"/>
          </a:xfrm>
          <a:prstGeom prst="ellipse">
            <a:avLst/>
          </a:prstGeom>
          <a:solidFill>
            <a:srgbClr val="FFFF00"/>
          </a:solidFill>
          <a:ln w="38100">
            <a:solidFill>
              <a:srgbClr val="7030A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extBox 10">
            <a:extLst>
              <a:ext uri="{FF2B5EF4-FFF2-40B4-BE49-F238E27FC236}">
                <a16:creationId xmlns:a16="http://schemas.microsoft.com/office/drawing/2014/main" id="{CC8979B5-CE74-7A2D-3A0D-C8298277DC8B}"/>
              </a:ext>
            </a:extLst>
          </p:cNvPr>
          <p:cNvSpPr txBox="1"/>
          <p:nvPr/>
        </p:nvSpPr>
        <p:spPr>
          <a:xfrm>
            <a:off x="5595089" y="685026"/>
            <a:ext cx="771625" cy="523220"/>
          </a:xfrm>
          <a:prstGeom prst="rect">
            <a:avLst/>
          </a:prstGeom>
          <a:noFill/>
        </p:spPr>
        <p:txBody>
          <a:bodyPr wrap="square" rtlCol="0">
            <a:spAutoFit/>
          </a:bodyPr>
          <a:lstStyle/>
          <a:p>
            <a:r>
              <a:rPr lang="en-US" sz="800" b="1" dirty="0"/>
              <a:t> </a:t>
            </a:r>
            <a:r>
              <a:rPr lang="en-US" sz="2800" b="1" dirty="0"/>
              <a:t>109</a:t>
            </a:r>
          </a:p>
        </p:txBody>
      </p:sp>
      <p:sp>
        <p:nvSpPr>
          <p:cNvPr id="12" name="TextBox 11">
            <a:extLst>
              <a:ext uri="{FF2B5EF4-FFF2-40B4-BE49-F238E27FC236}">
                <a16:creationId xmlns:a16="http://schemas.microsoft.com/office/drawing/2014/main" id="{ED030352-6643-F1EB-5C56-B7DC25CF6944}"/>
              </a:ext>
            </a:extLst>
          </p:cNvPr>
          <p:cNvSpPr txBox="1"/>
          <p:nvPr/>
        </p:nvSpPr>
        <p:spPr>
          <a:xfrm>
            <a:off x="5914393" y="5575529"/>
            <a:ext cx="6344281" cy="1169551"/>
          </a:xfrm>
          <a:prstGeom prst="rect">
            <a:avLst/>
          </a:prstGeom>
          <a:noFill/>
        </p:spPr>
        <p:txBody>
          <a:bodyPr wrap="square" numCol="3">
            <a:spAutoFit/>
          </a:bodyPr>
          <a:lstStyle/>
          <a:p>
            <a:r>
              <a:rPr lang="en-US" altLang="ja-JP" sz="1400" dirty="0">
                <a:ea typeface="DengXian" panose="02010600030101010101" pitchFamily="2" charset="-122"/>
              </a:rPr>
              <a:t>• </a:t>
            </a:r>
            <a:r>
              <a:rPr lang="en-US" altLang="zh-TW" sz="1400" dirty="0"/>
              <a:t>Hanja: </a:t>
            </a:r>
            <a:r>
              <a:rPr lang="zh-TW" altLang="en-US" sz="1400" b="1" dirty="0">
                <a:ea typeface="DengXian" panose="02010600030101010101" pitchFamily="2" charset="-122"/>
              </a:rPr>
              <a:t> </a:t>
            </a:r>
            <a:r>
              <a:rPr lang="zh-TW" altLang="en-US" sz="1400" dirty="0">
                <a:ea typeface="DengXian" panose="02010600030101010101" pitchFamily="2" charset="-122"/>
              </a:rPr>
              <a:t>除       </a:t>
            </a:r>
            <a:endParaRPr lang="en-US" altLang="zh-TW" sz="1400" dirty="0">
              <a:ea typeface="DengXian" panose="02010600030101010101" pitchFamily="2" charset="-122"/>
            </a:endParaRPr>
          </a:p>
          <a:p>
            <a:r>
              <a:rPr lang="en-US" altLang="zh-TW" sz="1400" dirty="0">
                <a:ea typeface="DengXian" panose="02010600030101010101" pitchFamily="2" charset="-122"/>
              </a:rPr>
              <a:t>• Korean: je (</a:t>
            </a:r>
            <a:r>
              <a:rPr lang="ko-KR" altLang="en-US" sz="1400" dirty="0">
                <a:ea typeface="DengXian" panose="02010600030101010101" pitchFamily="2" charset="-122"/>
              </a:rPr>
              <a:t>제</a:t>
            </a:r>
            <a:r>
              <a:rPr lang="en-US" altLang="ko-KR" sz="1400" dirty="0">
                <a:ea typeface="DengXian" panose="02010600030101010101" pitchFamily="2" charset="-122"/>
              </a:rPr>
              <a:t>)       </a:t>
            </a:r>
          </a:p>
          <a:p>
            <a:r>
              <a:rPr lang="en-US" altLang="ko-KR" sz="1400" dirty="0">
                <a:ea typeface="DengXian" panose="02010600030101010101" pitchFamily="2" charset="-122"/>
              </a:rPr>
              <a:t>• </a:t>
            </a:r>
            <a:r>
              <a:rPr lang="en-US" altLang="zh-TW" sz="1400" dirty="0">
                <a:ea typeface="DengXian" panose="02010600030101010101" pitchFamily="2" charset="-122"/>
              </a:rPr>
              <a:t>strokes: 9      </a:t>
            </a:r>
          </a:p>
          <a:p>
            <a:r>
              <a:rPr lang="en-US" altLang="zh-TW" sz="1400" dirty="0">
                <a:ea typeface="DengXian" panose="02010600030101010101" pitchFamily="2" charset="-122"/>
              </a:rPr>
              <a:t>• radical: 170+7 (</a:t>
            </a:r>
            <a:r>
              <a:rPr lang="zh-TW" altLang="en-US" sz="1400" dirty="0">
                <a:ea typeface="DengXian" panose="02010600030101010101" pitchFamily="2" charset="-122"/>
              </a:rPr>
              <a:t>阜</a:t>
            </a:r>
            <a:r>
              <a:rPr lang="en-US" altLang="zh-TW" sz="1400" dirty="0">
                <a:ea typeface="DengXian" panose="02010600030101010101" pitchFamily="2" charset="-122"/>
              </a:rPr>
              <a:t>, </a:t>
            </a:r>
            <a:r>
              <a:rPr lang="zh-TW" altLang="en-US" sz="1400" dirty="0">
                <a:ea typeface="DengXian" panose="02010600030101010101" pitchFamily="2" charset="-122"/>
              </a:rPr>
              <a:t>阝</a:t>
            </a:r>
            <a:r>
              <a:rPr lang="en-US" altLang="zh-TW" sz="1400" dirty="0">
                <a:ea typeface="DengXian" panose="02010600030101010101" pitchFamily="2" charset="-122"/>
              </a:rPr>
              <a:t>)</a:t>
            </a:r>
          </a:p>
          <a:p>
            <a:r>
              <a:rPr lang="en-US" altLang="zh-TW" sz="1400" dirty="0">
                <a:ea typeface="DengXian" panose="02010600030101010101" pitchFamily="2" charset="-122"/>
              </a:rPr>
              <a:t>• Japanese: jo, </a:t>
            </a:r>
            <a:r>
              <a:rPr lang="ja-JP" altLang="en-US" sz="1400" dirty="0">
                <a:ea typeface="DengXian" panose="02010600030101010101" pitchFamily="2" charset="-122"/>
              </a:rPr>
              <a:t>じょ </a:t>
            </a:r>
            <a:endParaRPr lang="en-US" altLang="ja-JP" sz="1400" dirty="0">
              <a:ea typeface="DengXian" panose="02010600030101010101" pitchFamily="2" charset="-122"/>
            </a:endParaRPr>
          </a:p>
          <a:p>
            <a:r>
              <a:rPr lang="en-US" altLang="ja-JP" sz="1400" dirty="0">
                <a:ea typeface="DengXian" panose="02010600030101010101" pitchFamily="2" charset="-122"/>
              </a:rPr>
              <a:t>(</a:t>
            </a:r>
            <a:r>
              <a:rPr lang="en-US" altLang="zh-TW" sz="1400" dirty="0" err="1">
                <a:ea typeface="DengXian" panose="02010600030101010101" pitchFamily="2" charset="-122"/>
              </a:rPr>
              <a:t>kun</a:t>
            </a:r>
            <a:r>
              <a:rPr lang="en-US" altLang="zh-TW" sz="1400" dirty="0">
                <a:ea typeface="DengXian" panose="02010600030101010101" pitchFamily="2" charset="-122"/>
              </a:rPr>
              <a:t>: </a:t>
            </a:r>
            <a:r>
              <a:rPr lang="en-US" altLang="zh-TW" sz="1400" dirty="0" err="1">
                <a:ea typeface="DengXian" panose="02010600030101010101" pitchFamily="2" charset="-122"/>
              </a:rPr>
              <a:t>nozoku</a:t>
            </a:r>
            <a:r>
              <a:rPr lang="en-US" altLang="zh-TW" sz="1400" dirty="0">
                <a:ea typeface="DengXian" panose="02010600030101010101" pitchFamily="2" charset="-122"/>
              </a:rPr>
              <a:t>, </a:t>
            </a:r>
            <a:r>
              <a:rPr lang="ja-JP" altLang="en-US" sz="1400" dirty="0">
                <a:ea typeface="DengXian" panose="02010600030101010101" pitchFamily="2" charset="-122"/>
              </a:rPr>
              <a:t>のぞく</a:t>
            </a:r>
            <a:r>
              <a:rPr lang="en-US" altLang="ja-JP" sz="1400" dirty="0">
                <a:ea typeface="DengXian" panose="02010600030101010101" pitchFamily="2" charset="-122"/>
              </a:rPr>
              <a:t>)     </a:t>
            </a:r>
          </a:p>
          <a:p>
            <a:r>
              <a:rPr lang="en-US" altLang="ja-JP" sz="1400" dirty="0">
                <a:ea typeface="DengXian" panose="02010600030101010101" pitchFamily="2" charset="-122"/>
              </a:rPr>
              <a:t>• </a:t>
            </a:r>
            <a:r>
              <a:rPr lang="en-US" altLang="zh-TW" sz="1400" dirty="0">
                <a:ea typeface="DengXian" panose="02010600030101010101" pitchFamily="2" charset="-122"/>
              </a:rPr>
              <a:t>JLPT: N3</a:t>
            </a:r>
          </a:p>
          <a:p>
            <a:r>
              <a:rPr lang="en-US" altLang="zh-TW" sz="1400" dirty="0">
                <a:ea typeface="DengXian" panose="02010600030101010101" pitchFamily="2" charset="-122"/>
              </a:rPr>
              <a:t>• meaning: relieve; get rid of; remove; exclude; eliminate</a:t>
            </a:r>
          </a:p>
          <a:p>
            <a:r>
              <a:rPr lang="en-US" altLang="zh-TW" sz="1400" dirty="0">
                <a:ea typeface="DengXian" panose="02010600030101010101" pitchFamily="2" charset="-122"/>
              </a:rPr>
              <a:t>• pinyin: chú</a:t>
            </a:r>
          </a:p>
          <a:p>
            <a:r>
              <a:rPr lang="en-US" altLang="zh-TW" sz="1400" dirty="0">
                <a:ea typeface="DengXian" panose="02010600030101010101" pitchFamily="2" charset="-122"/>
              </a:rPr>
              <a:t>• 3 location(s): Thousand, </a:t>
            </a:r>
            <a:r>
              <a:rPr lang="en-US" altLang="zh-TW" sz="1400" dirty="0" err="1">
                <a:ea typeface="DengXian" panose="02010600030101010101" pitchFamily="2" charset="-122"/>
              </a:rPr>
              <a:t>TenOx</a:t>
            </a:r>
            <a:r>
              <a:rPr lang="en-US" altLang="zh-TW" sz="1400" dirty="0">
                <a:ea typeface="DengXian" panose="02010600030101010101" pitchFamily="2" charset="-122"/>
              </a:rPr>
              <a:t>, </a:t>
            </a:r>
            <a:r>
              <a:rPr lang="en-US" altLang="zh-TW" sz="1400" dirty="0" err="1">
                <a:ea typeface="DengXian" panose="02010600030101010101" pitchFamily="2" charset="-122"/>
              </a:rPr>
              <a:t>XuanZang</a:t>
            </a:r>
            <a:endParaRPr lang="en-US" altLang="zh-TW" sz="1400" dirty="0">
              <a:ea typeface="DengXian" panose="02010600030101010101" pitchFamily="2" charset="-122"/>
            </a:endParaRPr>
          </a:p>
          <a:p>
            <a:r>
              <a:rPr lang="en-US" altLang="ja-JP" sz="1400" dirty="0">
                <a:ea typeface="DengXian" panose="02010600030101010101" pitchFamily="2" charset="-122"/>
              </a:rPr>
              <a:t>• comp: </a:t>
            </a:r>
            <a:r>
              <a:rPr lang="zh-TW" altLang="en-US" sz="1400" dirty="0">
                <a:ea typeface="DengXian" panose="02010600030101010101" pitchFamily="2" charset="-122"/>
              </a:rPr>
              <a:t>阝 </a:t>
            </a:r>
            <a:r>
              <a:rPr lang="en-US" altLang="zh-TW" sz="1400" dirty="0">
                <a:ea typeface="DengXian" panose="02010600030101010101" pitchFamily="2" charset="-122"/>
              </a:rPr>
              <a:t>+ </a:t>
            </a:r>
            <a:r>
              <a:rPr lang="zh-TW" altLang="en-US" sz="1400" dirty="0">
                <a:ea typeface="DengXian" panose="02010600030101010101" pitchFamily="2" charset="-122"/>
              </a:rPr>
              <a:t>余</a:t>
            </a:r>
            <a:endParaRPr lang="en-US" altLang="zh-TW" sz="1400" dirty="0">
              <a:ea typeface="DengXian" panose="02010600030101010101" pitchFamily="2" charset="-122"/>
            </a:endParaRPr>
          </a:p>
          <a:p>
            <a:r>
              <a:rPr lang="en-US" altLang="ja-JP" sz="1400" dirty="0">
                <a:ea typeface="DengXian" panose="02010600030101010101" pitchFamily="2" charset="-122"/>
              </a:rPr>
              <a:t>• sub: </a:t>
            </a:r>
            <a:r>
              <a:rPr lang="zh-TW" altLang="en-US" sz="1400" dirty="0">
                <a:ea typeface="DengXian" panose="02010600030101010101" pitchFamily="2" charset="-122"/>
              </a:rPr>
              <a:t>人一小</a:t>
            </a:r>
            <a:endParaRPr lang="en-US" altLang="zh-TW" sz="1400" dirty="0">
              <a:ea typeface="DengXian" panose="02010600030101010101" pitchFamily="2" charset="-122"/>
            </a:endParaRPr>
          </a:p>
        </p:txBody>
      </p:sp>
      <p:sp>
        <p:nvSpPr>
          <p:cNvPr id="13" name="Rectangle 12">
            <a:extLst>
              <a:ext uri="{FF2B5EF4-FFF2-40B4-BE49-F238E27FC236}">
                <a16:creationId xmlns:a16="http://schemas.microsoft.com/office/drawing/2014/main" id="{8FFE61A4-AE51-772B-05B0-B0C5D3FA32F1}"/>
              </a:ext>
            </a:extLst>
          </p:cNvPr>
          <p:cNvSpPr/>
          <p:nvPr/>
        </p:nvSpPr>
        <p:spPr>
          <a:xfrm>
            <a:off x="5980901" y="5573826"/>
            <a:ext cx="6108062" cy="1220513"/>
          </a:xfrm>
          <a:prstGeom prst="rect">
            <a:avLst/>
          </a:prstGeom>
          <a:no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4" name="2024_11_16_175659">
            <a:hlinkClick r:id="" action="ppaction://media"/>
            <a:extLst>
              <a:ext uri="{FF2B5EF4-FFF2-40B4-BE49-F238E27FC236}">
                <a16:creationId xmlns:a16="http://schemas.microsoft.com/office/drawing/2014/main" id="{5FE68711-BE28-9481-7BB6-FBF0FB989142}"/>
              </a:ext>
            </a:extLst>
          </p:cNvPr>
          <p:cNvPicPr>
            <a:picLocks noChangeAspect="1"/>
          </p:cNvPicPr>
          <p:nvPr>
            <a:videoFile r:link="rId2"/>
            <p:extLst>
              <p:ext uri="{DAA4B4D4-6D71-4841-9C94-3DE7FCFB9230}">
                <p14:media xmlns:p14="http://schemas.microsoft.com/office/powerpoint/2010/main" r:embed="rId1"/>
              </p:ext>
            </p:extLst>
          </p:nvPr>
        </p:nvPicPr>
        <p:blipFill>
          <a:blip r:embed="rId5"/>
          <a:stretch>
            <a:fillRect/>
          </a:stretch>
        </p:blipFill>
        <p:spPr>
          <a:xfrm>
            <a:off x="6924674" y="560823"/>
            <a:ext cx="4963743" cy="4963743"/>
          </a:xfrm>
          <a:prstGeom prst="rect">
            <a:avLst/>
          </a:prstGeom>
        </p:spPr>
      </p:pic>
      <p:cxnSp>
        <p:nvCxnSpPr>
          <p:cNvPr id="16" name="Straight Connector 15">
            <a:extLst>
              <a:ext uri="{FF2B5EF4-FFF2-40B4-BE49-F238E27FC236}">
                <a16:creationId xmlns:a16="http://schemas.microsoft.com/office/drawing/2014/main" id="{0A9EC8E1-3AC5-848A-0612-6CE6EC45B564}"/>
              </a:ext>
            </a:extLst>
          </p:cNvPr>
          <p:cNvCxnSpPr>
            <a:cxnSpLocks/>
          </p:cNvCxnSpPr>
          <p:nvPr/>
        </p:nvCxnSpPr>
        <p:spPr>
          <a:xfrm flipV="1">
            <a:off x="1323975" y="876300"/>
            <a:ext cx="733425" cy="9525"/>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18" name="Straight Connector 17">
            <a:extLst>
              <a:ext uri="{FF2B5EF4-FFF2-40B4-BE49-F238E27FC236}">
                <a16:creationId xmlns:a16="http://schemas.microsoft.com/office/drawing/2014/main" id="{BBCC7E1B-30DE-119B-2B9C-CE5A449BDEDE}"/>
              </a:ext>
            </a:extLst>
          </p:cNvPr>
          <p:cNvCxnSpPr/>
          <p:nvPr/>
        </p:nvCxnSpPr>
        <p:spPr>
          <a:xfrm flipH="1">
            <a:off x="1695450" y="885825"/>
            <a:ext cx="361950" cy="1447800"/>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20" name="Straight Connector 19">
            <a:extLst>
              <a:ext uri="{FF2B5EF4-FFF2-40B4-BE49-F238E27FC236}">
                <a16:creationId xmlns:a16="http://schemas.microsoft.com/office/drawing/2014/main" id="{10243C81-95BB-5D41-8550-86BF977CD883}"/>
              </a:ext>
            </a:extLst>
          </p:cNvPr>
          <p:cNvCxnSpPr>
            <a:cxnSpLocks/>
          </p:cNvCxnSpPr>
          <p:nvPr/>
        </p:nvCxnSpPr>
        <p:spPr>
          <a:xfrm>
            <a:off x="1695450" y="2333625"/>
            <a:ext cx="447675" cy="1084828"/>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22" name="Straight Connector 21">
            <a:extLst>
              <a:ext uri="{FF2B5EF4-FFF2-40B4-BE49-F238E27FC236}">
                <a16:creationId xmlns:a16="http://schemas.microsoft.com/office/drawing/2014/main" id="{9848A3F8-DF78-6C1B-2882-2FF117F477C1}"/>
              </a:ext>
            </a:extLst>
          </p:cNvPr>
          <p:cNvCxnSpPr>
            <a:cxnSpLocks/>
          </p:cNvCxnSpPr>
          <p:nvPr/>
        </p:nvCxnSpPr>
        <p:spPr>
          <a:xfrm flipH="1">
            <a:off x="2057400" y="3418453"/>
            <a:ext cx="85725" cy="629672"/>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24" name="Straight Connector 23">
            <a:extLst>
              <a:ext uri="{FF2B5EF4-FFF2-40B4-BE49-F238E27FC236}">
                <a16:creationId xmlns:a16="http://schemas.microsoft.com/office/drawing/2014/main" id="{14485517-1238-9D8C-B0D2-27F89A9FBEDC}"/>
              </a:ext>
            </a:extLst>
          </p:cNvPr>
          <p:cNvCxnSpPr/>
          <p:nvPr/>
        </p:nvCxnSpPr>
        <p:spPr>
          <a:xfrm flipH="1">
            <a:off x="1714500" y="4057650"/>
            <a:ext cx="342900" cy="171797"/>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26" name="Straight Arrow Connector 25">
            <a:extLst>
              <a:ext uri="{FF2B5EF4-FFF2-40B4-BE49-F238E27FC236}">
                <a16:creationId xmlns:a16="http://schemas.microsoft.com/office/drawing/2014/main" id="{E0C0204D-C796-5C80-2FE2-14F96DD2F7E5}"/>
              </a:ext>
            </a:extLst>
          </p:cNvPr>
          <p:cNvCxnSpPr/>
          <p:nvPr/>
        </p:nvCxnSpPr>
        <p:spPr>
          <a:xfrm flipH="1" flipV="1">
            <a:off x="1438275" y="4104262"/>
            <a:ext cx="276225" cy="125185"/>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28" name="Straight Arrow Connector 27">
            <a:extLst>
              <a:ext uri="{FF2B5EF4-FFF2-40B4-BE49-F238E27FC236}">
                <a16:creationId xmlns:a16="http://schemas.microsoft.com/office/drawing/2014/main" id="{06D3512E-165E-5103-994C-C9FBFAF0DFE6}"/>
              </a:ext>
            </a:extLst>
          </p:cNvPr>
          <p:cNvCxnSpPr>
            <a:cxnSpLocks/>
          </p:cNvCxnSpPr>
          <p:nvPr/>
        </p:nvCxnSpPr>
        <p:spPr>
          <a:xfrm>
            <a:off x="1066800" y="809625"/>
            <a:ext cx="0" cy="4276725"/>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34" name="Straight Arrow Connector 33">
            <a:extLst>
              <a:ext uri="{FF2B5EF4-FFF2-40B4-BE49-F238E27FC236}">
                <a16:creationId xmlns:a16="http://schemas.microsoft.com/office/drawing/2014/main" id="{5AB8B651-40EB-3C37-BC1D-84A365FD9245}"/>
              </a:ext>
            </a:extLst>
          </p:cNvPr>
          <p:cNvCxnSpPr>
            <a:cxnSpLocks/>
          </p:cNvCxnSpPr>
          <p:nvPr/>
        </p:nvCxnSpPr>
        <p:spPr>
          <a:xfrm flipH="1">
            <a:off x="2457450" y="685026"/>
            <a:ext cx="1507562" cy="1648599"/>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39" name="Straight Connector 38">
            <a:extLst>
              <a:ext uri="{FF2B5EF4-FFF2-40B4-BE49-F238E27FC236}">
                <a16:creationId xmlns:a16="http://schemas.microsoft.com/office/drawing/2014/main" id="{AE173459-548E-D4E1-B6F1-4C1CAF240E04}"/>
              </a:ext>
            </a:extLst>
          </p:cNvPr>
          <p:cNvCxnSpPr/>
          <p:nvPr/>
        </p:nvCxnSpPr>
        <p:spPr>
          <a:xfrm>
            <a:off x="3965012" y="946635"/>
            <a:ext cx="597315" cy="663090"/>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41" name="Straight Arrow Connector 40">
            <a:extLst>
              <a:ext uri="{FF2B5EF4-FFF2-40B4-BE49-F238E27FC236}">
                <a16:creationId xmlns:a16="http://schemas.microsoft.com/office/drawing/2014/main" id="{17BC579E-D6A5-F833-31A0-5013E7124574}"/>
              </a:ext>
            </a:extLst>
          </p:cNvPr>
          <p:cNvCxnSpPr>
            <a:cxnSpLocks/>
          </p:cNvCxnSpPr>
          <p:nvPr/>
        </p:nvCxnSpPr>
        <p:spPr>
          <a:xfrm>
            <a:off x="4522972" y="1576214"/>
            <a:ext cx="877703" cy="671686"/>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44" name="Straight Arrow Connector 43">
            <a:extLst>
              <a:ext uri="{FF2B5EF4-FFF2-40B4-BE49-F238E27FC236}">
                <a16:creationId xmlns:a16="http://schemas.microsoft.com/office/drawing/2014/main" id="{F09BD0F6-6792-5094-8104-3D17B0050DDA}"/>
              </a:ext>
            </a:extLst>
          </p:cNvPr>
          <p:cNvCxnSpPr/>
          <p:nvPr/>
        </p:nvCxnSpPr>
        <p:spPr>
          <a:xfrm>
            <a:off x="2990450" y="2333625"/>
            <a:ext cx="1800625" cy="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46" name="Straight Arrow Connector 45">
            <a:extLst>
              <a:ext uri="{FF2B5EF4-FFF2-40B4-BE49-F238E27FC236}">
                <a16:creationId xmlns:a16="http://schemas.microsoft.com/office/drawing/2014/main" id="{5C991B0E-67A3-B080-4F19-57C5D67AE7FC}"/>
              </a:ext>
            </a:extLst>
          </p:cNvPr>
          <p:cNvCxnSpPr/>
          <p:nvPr/>
        </p:nvCxnSpPr>
        <p:spPr>
          <a:xfrm>
            <a:off x="2533650" y="3324225"/>
            <a:ext cx="2676525" cy="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48" name="Straight Connector 47">
            <a:extLst>
              <a:ext uri="{FF2B5EF4-FFF2-40B4-BE49-F238E27FC236}">
                <a16:creationId xmlns:a16="http://schemas.microsoft.com/office/drawing/2014/main" id="{4449DAFE-45A4-A504-2DB5-7C8CA2D0ADAC}"/>
              </a:ext>
            </a:extLst>
          </p:cNvPr>
          <p:cNvCxnSpPr/>
          <p:nvPr/>
        </p:nvCxnSpPr>
        <p:spPr>
          <a:xfrm>
            <a:off x="3890762" y="2638425"/>
            <a:ext cx="0" cy="2257425"/>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50" name="Straight Connector 49">
            <a:extLst>
              <a:ext uri="{FF2B5EF4-FFF2-40B4-BE49-F238E27FC236}">
                <a16:creationId xmlns:a16="http://schemas.microsoft.com/office/drawing/2014/main" id="{8BC648DA-63A9-BFEE-DA84-2A008AFC97AD}"/>
              </a:ext>
            </a:extLst>
          </p:cNvPr>
          <p:cNvCxnSpPr>
            <a:cxnSpLocks/>
          </p:cNvCxnSpPr>
          <p:nvPr/>
        </p:nvCxnSpPr>
        <p:spPr>
          <a:xfrm flipH="1">
            <a:off x="3597869" y="4895850"/>
            <a:ext cx="292893" cy="257175"/>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52" name="Straight Arrow Connector 51">
            <a:extLst>
              <a:ext uri="{FF2B5EF4-FFF2-40B4-BE49-F238E27FC236}">
                <a16:creationId xmlns:a16="http://schemas.microsoft.com/office/drawing/2014/main" id="{3732B8FE-38E2-4F25-82E7-6C2CC81A68FD}"/>
              </a:ext>
            </a:extLst>
          </p:cNvPr>
          <p:cNvCxnSpPr>
            <a:cxnSpLocks/>
          </p:cNvCxnSpPr>
          <p:nvPr/>
        </p:nvCxnSpPr>
        <p:spPr>
          <a:xfrm flipH="1" flipV="1">
            <a:off x="2990450" y="5086350"/>
            <a:ext cx="607419" cy="66675"/>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57" name="Straight Arrow Connector 56">
            <a:extLst>
              <a:ext uri="{FF2B5EF4-FFF2-40B4-BE49-F238E27FC236}">
                <a16:creationId xmlns:a16="http://schemas.microsoft.com/office/drawing/2014/main" id="{5F8BD771-A2E4-82AC-1BB9-3B67F495C373}"/>
              </a:ext>
            </a:extLst>
          </p:cNvPr>
          <p:cNvCxnSpPr/>
          <p:nvPr/>
        </p:nvCxnSpPr>
        <p:spPr>
          <a:xfrm flipH="1">
            <a:off x="2381250" y="4048125"/>
            <a:ext cx="486721" cy="847725"/>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59" name="Straight Arrow Connector 58">
            <a:extLst>
              <a:ext uri="{FF2B5EF4-FFF2-40B4-BE49-F238E27FC236}">
                <a16:creationId xmlns:a16="http://schemas.microsoft.com/office/drawing/2014/main" id="{0B279941-A54C-4781-AF05-CAF36FEEC798}"/>
              </a:ext>
            </a:extLst>
          </p:cNvPr>
          <p:cNvCxnSpPr/>
          <p:nvPr/>
        </p:nvCxnSpPr>
        <p:spPr>
          <a:xfrm>
            <a:off x="4588468" y="4010026"/>
            <a:ext cx="726482" cy="742949"/>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sp>
        <p:nvSpPr>
          <p:cNvPr id="64" name="TextBox 63">
            <a:extLst>
              <a:ext uri="{FF2B5EF4-FFF2-40B4-BE49-F238E27FC236}">
                <a16:creationId xmlns:a16="http://schemas.microsoft.com/office/drawing/2014/main" id="{CD0116E3-D5D4-6816-3221-A6BBFE1EE2A0}"/>
              </a:ext>
            </a:extLst>
          </p:cNvPr>
          <p:cNvSpPr txBox="1"/>
          <p:nvPr/>
        </p:nvSpPr>
        <p:spPr>
          <a:xfrm>
            <a:off x="618977" y="885825"/>
            <a:ext cx="476249" cy="369332"/>
          </a:xfrm>
          <a:prstGeom prst="rect">
            <a:avLst/>
          </a:prstGeom>
          <a:noFill/>
        </p:spPr>
        <p:txBody>
          <a:bodyPr wrap="square" rtlCol="0">
            <a:spAutoFit/>
          </a:bodyPr>
          <a:lstStyle/>
          <a:p>
            <a:r>
              <a:rPr lang="en-US" b="1" dirty="0"/>
              <a:t>1</a:t>
            </a:r>
          </a:p>
        </p:txBody>
      </p:sp>
      <p:sp>
        <p:nvSpPr>
          <p:cNvPr id="65" name="TextBox 64">
            <a:extLst>
              <a:ext uri="{FF2B5EF4-FFF2-40B4-BE49-F238E27FC236}">
                <a16:creationId xmlns:a16="http://schemas.microsoft.com/office/drawing/2014/main" id="{677CD619-01FF-CEFF-5855-F52DC32DCC82}"/>
              </a:ext>
            </a:extLst>
          </p:cNvPr>
          <p:cNvSpPr txBox="1"/>
          <p:nvPr/>
        </p:nvSpPr>
        <p:spPr>
          <a:xfrm>
            <a:off x="1424689" y="399704"/>
            <a:ext cx="435445" cy="369332"/>
          </a:xfrm>
          <a:prstGeom prst="rect">
            <a:avLst/>
          </a:prstGeom>
          <a:noFill/>
        </p:spPr>
        <p:txBody>
          <a:bodyPr wrap="square" rtlCol="0">
            <a:spAutoFit/>
          </a:bodyPr>
          <a:lstStyle/>
          <a:p>
            <a:r>
              <a:rPr lang="en-US" b="1" dirty="0"/>
              <a:t>2</a:t>
            </a:r>
          </a:p>
        </p:txBody>
      </p:sp>
      <p:sp>
        <p:nvSpPr>
          <p:cNvPr id="66" name="TextBox 65">
            <a:extLst>
              <a:ext uri="{FF2B5EF4-FFF2-40B4-BE49-F238E27FC236}">
                <a16:creationId xmlns:a16="http://schemas.microsoft.com/office/drawing/2014/main" id="{169017F8-C65E-A3B5-B1A6-16376ED56695}"/>
              </a:ext>
            </a:extLst>
          </p:cNvPr>
          <p:cNvSpPr txBox="1"/>
          <p:nvPr/>
        </p:nvSpPr>
        <p:spPr>
          <a:xfrm>
            <a:off x="3167493" y="786210"/>
            <a:ext cx="397469" cy="369332"/>
          </a:xfrm>
          <a:prstGeom prst="rect">
            <a:avLst/>
          </a:prstGeom>
          <a:noFill/>
        </p:spPr>
        <p:txBody>
          <a:bodyPr wrap="square" rtlCol="0">
            <a:spAutoFit/>
          </a:bodyPr>
          <a:lstStyle/>
          <a:p>
            <a:r>
              <a:rPr lang="en-US" b="1" dirty="0"/>
              <a:t>3</a:t>
            </a:r>
          </a:p>
        </p:txBody>
      </p:sp>
      <p:sp>
        <p:nvSpPr>
          <p:cNvPr id="67" name="TextBox 66">
            <a:extLst>
              <a:ext uri="{FF2B5EF4-FFF2-40B4-BE49-F238E27FC236}">
                <a16:creationId xmlns:a16="http://schemas.microsoft.com/office/drawing/2014/main" id="{42C769B8-EF28-13B7-A18D-88EA7186B994}"/>
              </a:ext>
            </a:extLst>
          </p:cNvPr>
          <p:cNvSpPr txBox="1"/>
          <p:nvPr/>
        </p:nvSpPr>
        <p:spPr>
          <a:xfrm>
            <a:off x="4313422" y="838914"/>
            <a:ext cx="419100" cy="369332"/>
          </a:xfrm>
          <a:prstGeom prst="rect">
            <a:avLst/>
          </a:prstGeom>
          <a:noFill/>
        </p:spPr>
        <p:txBody>
          <a:bodyPr wrap="square" rtlCol="0">
            <a:spAutoFit/>
          </a:bodyPr>
          <a:lstStyle/>
          <a:p>
            <a:r>
              <a:rPr lang="en-US" b="1" dirty="0"/>
              <a:t>4</a:t>
            </a:r>
          </a:p>
        </p:txBody>
      </p:sp>
      <p:sp>
        <p:nvSpPr>
          <p:cNvPr id="68" name="TextBox 67">
            <a:extLst>
              <a:ext uri="{FF2B5EF4-FFF2-40B4-BE49-F238E27FC236}">
                <a16:creationId xmlns:a16="http://schemas.microsoft.com/office/drawing/2014/main" id="{A5541105-1D55-027B-71CA-2B8D571B0B4B}"/>
              </a:ext>
            </a:extLst>
          </p:cNvPr>
          <p:cNvSpPr txBox="1"/>
          <p:nvPr/>
        </p:nvSpPr>
        <p:spPr>
          <a:xfrm>
            <a:off x="3689732" y="1876402"/>
            <a:ext cx="402060" cy="369332"/>
          </a:xfrm>
          <a:prstGeom prst="rect">
            <a:avLst/>
          </a:prstGeom>
          <a:noFill/>
        </p:spPr>
        <p:txBody>
          <a:bodyPr wrap="square" rtlCol="0">
            <a:spAutoFit/>
          </a:bodyPr>
          <a:lstStyle/>
          <a:p>
            <a:r>
              <a:rPr lang="en-US" b="1" dirty="0"/>
              <a:t>5</a:t>
            </a:r>
          </a:p>
        </p:txBody>
      </p:sp>
      <p:sp>
        <p:nvSpPr>
          <p:cNvPr id="69" name="TextBox 68">
            <a:extLst>
              <a:ext uri="{FF2B5EF4-FFF2-40B4-BE49-F238E27FC236}">
                <a16:creationId xmlns:a16="http://schemas.microsoft.com/office/drawing/2014/main" id="{EFB56F5F-FD30-7838-AA32-6EC0C96D3DC7}"/>
              </a:ext>
            </a:extLst>
          </p:cNvPr>
          <p:cNvSpPr txBox="1"/>
          <p:nvPr/>
        </p:nvSpPr>
        <p:spPr>
          <a:xfrm>
            <a:off x="2686049" y="2853462"/>
            <a:ext cx="604478" cy="369332"/>
          </a:xfrm>
          <a:prstGeom prst="rect">
            <a:avLst/>
          </a:prstGeom>
          <a:noFill/>
        </p:spPr>
        <p:txBody>
          <a:bodyPr wrap="square" rtlCol="0">
            <a:spAutoFit/>
          </a:bodyPr>
          <a:lstStyle/>
          <a:p>
            <a:r>
              <a:rPr lang="en-US" b="1" dirty="0"/>
              <a:t>6</a:t>
            </a:r>
          </a:p>
        </p:txBody>
      </p:sp>
      <p:sp>
        <p:nvSpPr>
          <p:cNvPr id="70" name="TextBox 69">
            <a:extLst>
              <a:ext uri="{FF2B5EF4-FFF2-40B4-BE49-F238E27FC236}">
                <a16:creationId xmlns:a16="http://schemas.microsoft.com/office/drawing/2014/main" id="{3F71EC04-9D72-02F7-3D72-8F9BD37A669E}"/>
              </a:ext>
            </a:extLst>
          </p:cNvPr>
          <p:cNvSpPr txBox="1"/>
          <p:nvPr/>
        </p:nvSpPr>
        <p:spPr>
          <a:xfrm>
            <a:off x="4015077" y="2609849"/>
            <a:ext cx="356928" cy="369332"/>
          </a:xfrm>
          <a:prstGeom prst="rect">
            <a:avLst/>
          </a:prstGeom>
          <a:noFill/>
        </p:spPr>
        <p:txBody>
          <a:bodyPr wrap="square" rtlCol="0">
            <a:spAutoFit/>
          </a:bodyPr>
          <a:lstStyle/>
          <a:p>
            <a:r>
              <a:rPr lang="en-US" b="1" dirty="0"/>
              <a:t>7</a:t>
            </a:r>
          </a:p>
        </p:txBody>
      </p:sp>
      <p:sp>
        <p:nvSpPr>
          <p:cNvPr id="71" name="TextBox 70">
            <a:extLst>
              <a:ext uri="{FF2B5EF4-FFF2-40B4-BE49-F238E27FC236}">
                <a16:creationId xmlns:a16="http://schemas.microsoft.com/office/drawing/2014/main" id="{972176CB-9D6B-A8C9-1AAB-63EC37D36D16}"/>
              </a:ext>
            </a:extLst>
          </p:cNvPr>
          <p:cNvSpPr txBox="1"/>
          <p:nvPr/>
        </p:nvSpPr>
        <p:spPr>
          <a:xfrm>
            <a:off x="2990566" y="4111456"/>
            <a:ext cx="353854" cy="369332"/>
          </a:xfrm>
          <a:prstGeom prst="rect">
            <a:avLst/>
          </a:prstGeom>
          <a:noFill/>
        </p:spPr>
        <p:txBody>
          <a:bodyPr wrap="square" rtlCol="0">
            <a:spAutoFit/>
          </a:bodyPr>
          <a:lstStyle/>
          <a:p>
            <a:r>
              <a:rPr lang="en-US" b="1" dirty="0"/>
              <a:t>8</a:t>
            </a:r>
          </a:p>
        </p:txBody>
      </p:sp>
      <p:sp>
        <p:nvSpPr>
          <p:cNvPr id="72" name="TextBox 71">
            <a:extLst>
              <a:ext uri="{FF2B5EF4-FFF2-40B4-BE49-F238E27FC236}">
                <a16:creationId xmlns:a16="http://schemas.microsoft.com/office/drawing/2014/main" id="{E8B9155E-30F7-4DD4-E94A-AB11E6D086D8}"/>
              </a:ext>
            </a:extLst>
          </p:cNvPr>
          <p:cNvSpPr txBox="1"/>
          <p:nvPr/>
        </p:nvSpPr>
        <p:spPr>
          <a:xfrm>
            <a:off x="5005772" y="3908594"/>
            <a:ext cx="362510" cy="369332"/>
          </a:xfrm>
          <a:prstGeom prst="rect">
            <a:avLst/>
          </a:prstGeom>
          <a:noFill/>
        </p:spPr>
        <p:txBody>
          <a:bodyPr wrap="square" rtlCol="0">
            <a:spAutoFit/>
          </a:bodyPr>
          <a:lstStyle/>
          <a:p>
            <a:r>
              <a:rPr lang="en-US" b="1" dirty="0">
                <a:highlight>
                  <a:srgbClr val="00FF00"/>
                </a:highlight>
              </a:rPr>
              <a:t>9</a:t>
            </a:r>
          </a:p>
        </p:txBody>
      </p:sp>
    </p:spTree>
    <p:extLst>
      <p:ext uri="{BB962C8B-B14F-4D97-AF65-F5344CB8AC3E}">
        <p14:creationId xmlns:p14="http://schemas.microsoft.com/office/powerpoint/2010/main" val="190418136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mediacall" presetSubtype="0" fill="hold" nodeType="clickEffect">
                                  <p:stCondLst>
                                    <p:cond delay="0"/>
                                  </p:stCondLst>
                                  <p:childTnLst>
                                    <p:cmd type="call" cmd="playFrom(0.0)">
                                      <p:cBhvr>
                                        <p:cTn id="6" dur="14567" fill="hold"/>
                                        <p:tgtEl>
                                          <p:spTgt spid="14"/>
                                        </p:tgtEl>
                                      </p:cBhvr>
                                    </p:cmd>
                                  </p:childTnLst>
                                </p:cTn>
                              </p:par>
                            </p:childTnLst>
                          </p:cTn>
                        </p:par>
                      </p:childTnLst>
                    </p:cTn>
                  </p:par>
                </p:childTnLst>
              </p:cTn>
              <p:prevCondLst>
                <p:cond evt="onPrev" delay="0">
                  <p:tgtEl>
                    <p:sldTgt/>
                  </p:tgtEl>
                </p:cond>
              </p:prevCondLst>
              <p:nextCondLst>
                <p:cond evt="onNext" delay="0">
                  <p:tgtEl>
                    <p:sldTgt/>
                  </p:tgtEl>
                </p:cond>
              </p:nextCondLst>
            </p:seq>
            <p:video>
              <p:cMediaNode vol="80000">
                <p:cTn id="7" fill="hold" display="0">
                  <p:stCondLst>
                    <p:cond delay="indefinite"/>
                  </p:stCondLst>
                </p:cTn>
                <p:tgtEl>
                  <p:spTgt spid="14"/>
                </p:tgtEl>
              </p:cMediaNode>
            </p:video>
            <p:seq concurrent="1" nextAc="seek">
              <p:cTn id="8" restart="whenNotActive" fill="hold" evtFilter="cancelBubble" nodeType="interactiveSeq">
                <p:stCondLst>
                  <p:cond evt="onClick" delay="0">
                    <p:tgtEl>
                      <p:spTgt spid="14"/>
                    </p:tgtEl>
                  </p:cond>
                </p:stCondLst>
                <p:endSync evt="end" delay="0">
                  <p:rtn val="all"/>
                </p:endSync>
                <p:childTnLst>
                  <p:par>
                    <p:cTn id="9" fill="hold">
                      <p:stCondLst>
                        <p:cond delay="0"/>
                      </p:stCondLst>
                      <p:childTnLst>
                        <p:par>
                          <p:cTn id="10" fill="hold">
                            <p:stCondLst>
                              <p:cond delay="0"/>
                            </p:stCondLst>
                            <p:childTnLst>
                              <p:par>
                                <p:cTn id="11" presetID="2" presetClass="mediacall" presetSubtype="0" fill="hold" nodeType="clickEffect">
                                  <p:stCondLst>
                                    <p:cond delay="0"/>
                                  </p:stCondLst>
                                  <p:childTnLst>
                                    <p:cmd type="call" cmd="togglePause">
                                      <p:cBhvr>
                                        <p:cTn id="12" dur="1" fill="hold"/>
                                        <p:tgtEl>
                                          <p:spTgt spid="14"/>
                                        </p:tgtEl>
                                      </p:cBhvr>
                                    </p:cmd>
                                  </p:childTnLst>
                                </p:cTn>
                              </p:par>
                            </p:childTnLst>
                          </p:cTn>
                        </p:par>
                      </p:childTnLst>
                    </p:cTn>
                  </p:par>
                </p:childTnLst>
              </p:cTn>
              <p:nextCondLst>
                <p:cond evt="onClick" delay="0">
                  <p:tgtEl>
                    <p:spTgt spid="14"/>
                  </p:tgtEl>
                </p:cond>
              </p:nextCondLst>
            </p:seq>
          </p:childTnLst>
        </p:cTn>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a:extLst>
              <a:ext uri="{FF2B5EF4-FFF2-40B4-BE49-F238E27FC236}">
                <a16:creationId xmlns:a16="http://schemas.microsoft.com/office/drawing/2014/main" id="{F372A8D4-4EDF-C256-9CAA-01BC1B0B8ADE}"/>
              </a:ext>
            </a:extLst>
          </p:cNvPr>
          <p:cNvSpPr txBox="1"/>
          <p:nvPr/>
        </p:nvSpPr>
        <p:spPr>
          <a:xfrm>
            <a:off x="327378" y="955511"/>
            <a:ext cx="8331199" cy="5332400"/>
          </a:xfrm>
          <a:prstGeom prst="rect">
            <a:avLst/>
          </a:prstGeom>
          <a:noFill/>
          <a:ln w="28575">
            <a:noFill/>
          </a:ln>
        </p:spPr>
        <p:txBody>
          <a:bodyPr wrap="square">
            <a:spAutoFit/>
          </a:bodyPr>
          <a:lstStyle/>
          <a:p>
            <a:pPr marL="0" marR="0" lvl="0" indent="0" algn="l" defTabSz="914400" rtl="0" eaLnBrk="1" fontAlgn="auto" latinLnBrk="0" hangingPunct="1">
              <a:lnSpc>
                <a:spcPct val="100000"/>
              </a:lnSpc>
              <a:spcBef>
                <a:spcPts val="0"/>
              </a:spcBef>
              <a:spcAft>
                <a:spcPts val="3200"/>
              </a:spcAft>
              <a:buClrTx/>
              <a:buSzTx/>
              <a:buFontTx/>
              <a:buNone/>
              <a:tabLst/>
              <a:defRPr/>
            </a:pPr>
            <a:r>
              <a:rPr kumimoji="0" lang="zh-TW" altLang="en-US" sz="9600" b="0"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          訶</a:t>
            </a:r>
            <a:endParaRPr kumimoji="0" lang="en-US" altLang="zh-TW" sz="9600" b="0"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endParaRPr>
          </a:p>
          <a:p>
            <a:pPr marL="0" marR="0" lvl="0" indent="0" algn="l" defTabSz="914400" rtl="0" eaLnBrk="1" fontAlgn="auto" latinLnBrk="0" hangingPunct="1">
              <a:lnSpc>
                <a:spcPct val="100000"/>
              </a:lnSpc>
              <a:spcBef>
                <a:spcPts val="0"/>
              </a:spcBef>
              <a:spcAft>
                <a:spcPts val="3200"/>
              </a:spcAft>
              <a:buClrTx/>
              <a:buSzTx/>
              <a:buFontTx/>
              <a:buNone/>
              <a:tabLst/>
              <a:defRPr/>
            </a:pPr>
            <a:r>
              <a:rPr kumimoji="0" lang="zh-CN" altLang="en-US" sz="7200" b="0"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      言           可</a:t>
            </a:r>
            <a:endParaRPr kumimoji="0" lang="en-US" altLang="zh-CN" sz="7200" b="0"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endParaRPr>
          </a:p>
          <a:p>
            <a:pPr marL="0" marR="0" lvl="0" indent="0" algn="l" defTabSz="914400" rtl="0" eaLnBrk="1" fontAlgn="auto" latinLnBrk="0" hangingPunct="1">
              <a:lnSpc>
                <a:spcPct val="100000"/>
              </a:lnSpc>
              <a:spcBef>
                <a:spcPts val="0"/>
              </a:spcBef>
              <a:spcAft>
                <a:spcPts val="3200"/>
              </a:spcAft>
              <a:buClrTx/>
              <a:buSzTx/>
              <a:buFontTx/>
              <a:buNone/>
              <a:tabLst/>
              <a:defRPr/>
            </a:pPr>
            <a:r>
              <a:rPr kumimoji="0" lang="zh-CN" altLang="en-US" sz="5400" b="0"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  亠   二  口      口     丁</a:t>
            </a:r>
            <a:endParaRPr kumimoji="0" lang="en-US" altLang="zh-CN" sz="5400" b="0"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endParaRPr>
          </a:p>
          <a:p>
            <a:pPr marL="0" marR="0" lvl="0" indent="0" algn="l" defTabSz="914400" rtl="0" eaLnBrk="1" fontAlgn="auto" latinLnBrk="0" hangingPunct="1">
              <a:lnSpc>
                <a:spcPct val="100000"/>
              </a:lnSpc>
              <a:spcBef>
                <a:spcPts val="0"/>
              </a:spcBef>
              <a:spcAft>
                <a:spcPts val="3200"/>
              </a:spcAft>
              <a:buClrTx/>
              <a:buSzTx/>
              <a:buFontTx/>
              <a:buNone/>
              <a:tabLst/>
              <a:defRPr/>
            </a:pPr>
            <a:r>
              <a:rPr kumimoji="0" lang="zh-CN" altLang="en-US" sz="3200" b="0"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丶  一                                         一    亅</a:t>
            </a:r>
            <a:endParaRPr kumimoji="0" lang="en-US" sz="3200" b="0"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endParaRPr>
          </a:p>
        </p:txBody>
      </p:sp>
      <p:sp>
        <p:nvSpPr>
          <p:cNvPr id="6" name="TextBox 5">
            <a:extLst>
              <a:ext uri="{FF2B5EF4-FFF2-40B4-BE49-F238E27FC236}">
                <a16:creationId xmlns:a16="http://schemas.microsoft.com/office/drawing/2014/main" id="{F5D550F8-2BFA-DB1C-2944-97DEEA3E461E}"/>
              </a:ext>
            </a:extLst>
          </p:cNvPr>
          <p:cNvSpPr txBox="1"/>
          <p:nvPr/>
        </p:nvSpPr>
        <p:spPr>
          <a:xfrm>
            <a:off x="2934285" y="282223"/>
            <a:ext cx="3097335" cy="3693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18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摩 </a:t>
            </a:r>
            <a:r>
              <a:rPr kumimoji="0" lang="zh-TW" altLang="en-US" sz="1800" b="1" i="0" u="none" strike="noStrike" kern="1200" cap="none" spc="0" normalizeH="0" baseline="0" noProof="0" dirty="0">
                <a:ln>
                  <a:noFill/>
                </a:ln>
                <a:solidFill>
                  <a:prstClr val="black"/>
                </a:solidFill>
                <a:effectLst/>
                <a:highlight>
                  <a:srgbClr val="00FFFF"/>
                </a:highlight>
                <a:uLnTx/>
                <a:uFillTx/>
                <a:latin typeface="DengXian" panose="02010600030101010101" pitchFamily="2" charset="-122"/>
                <a:ea typeface="DengXian" panose="02010600030101010101" pitchFamily="2" charset="-122"/>
                <a:cs typeface="+mn-cs"/>
              </a:rPr>
              <a:t>訶</a:t>
            </a:r>
            <a:r>
              <a:rPr kumimoji="0" lang="zh-TW" altLang="en-US" sz="18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 般 若 波 羅 蜜 多 心 經</a:t>
            </a:r>
          </a:p>
        </p:txBody>
      </p:sp>
      <p:sp>
        <p:nvSpPr>
          <p:cNvPr id="7" name="Rectangle 6">
            <a:extLst>
              <a:ext uri="{FF2B5EF4-FFF2-40B4-BE49-F238E27FC236}">
                <a16:creationId xmlns:a16="http://schemas.microsoft.com/office/drawing/2014/main" id="{43B77168-BB14-7D99-D4B9-3E8DB5C03A37}"/>
              </a:ext>
            </a:extLst>
          </p:cNvPr>
          <p:cNvSpPr/>
          <p:nvPr/>
        </p:nvSpPr>
        <p:spPr>
          <a:xfrm>
            <a:off x="2934285" y="282223"/>
            <a:ext cx="3052259" cy="369332"/>
          </a:xfrm>
          <a:prstGeom prst="rect">
            <a:avLst/>
          </a:prstGeom>
          <a:no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8" name="TextBox 7">
            <a:extLst>
              <a:ext uri="{FF2B5EF4-FFF2-40B4-BE49-F238E27FC236}">
                <a16:creationId xmlns:a16="http://schemas.microsoft.com/office/drawing/2014/main" id="{1FD0EBB7-8D0B-37BB-DEC2-6F018AE485D8}"/>
              </a:ext>
            </a:extLst>
          </p:cNvPr>
          <p:cNvSpPr txBox="1"/>
          <p:nvPr/>
        </p:nvSpPr>
        <p:spPr>
          <a:xfrm>
            <a:off x="8630353" y="409012"/>
            <a:ext cx="3206045" cy="31700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2000" b="0" i="0" u="none" strike="noStrike" kern="1200" cap="none" spc="0" normalizeH="0" baseline="0" noProof="0" dirty="0">
                <a:ln>
                  <a:noFill/>
                </a:ln>
                <a:solidFill>
                  <a:prstClr val="black"/>
                </a:solidFill>
                <a:effectLst/>
                <a:uLnTx/>
                <a:uFillTx/>
                <a:latin typeface="Aptos" panose="02110004020202020204"/>
                <a:ea typeface="DengXian" panose="02010600030101010101" pitchFamily="2" charset="-122"/>
                <a:cs typeface="+mn-cs"/>
              </a:rPr>
              <a:t>訶  </a:t>
            </a:r>
            <a:r>
              <a:rPr kumimoji="0" lang="en-US" altLang="zh-TW" sz="2000" b="0" i="0" u="none" strike="noStrike" kern="1200" cap="none" spc="0" normalizeH="0" baseline="0" noProof="0" dirty="0">
                <a:ln>
                  <a:noFill/>
                </a:ln>
                <a:solidFill>
                  <a:prstClr val="black"/>
                </a:solidFill>
                <a:effectLst/>
                <a:uLnTx/>
                <a:uFillTx/>
                <a:latin typeface="Aptos" panose="02110004020202020204"/>
                <a:ea typeface="DengXian" panose="02010600030101010101" pitchFamily="2" charset="-122"/>
                <a:cs typeface="+mn-cs"/>
              </a:rPr>
              <a:t>ha; phon, scold</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altLang="en-US" sz="20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rPr>
              <a:t>言  </a:t>
            </a:r>
            <a:r>
              <a:rPr kumimoji="0" lang="en-US" altLang="zh-CN" sz="20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rPr>
              <a:t>eon; words, language</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altLang="en-US" sz="20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rPr>
              <a:t>可  </a:t>
            </a:r>
            <a:r>
              <a:rPr kumimoji="0" lang="en-US" altLang="zh-CN" sz="20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rPr>
              <a:t>ga; possible, can</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altLang="en-US" sz="20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rPr>
              <a:t>亠  </a:t>
            </a:r>
            <a:r>
              <a:rPr kumimoji="0" lang="en-US" altLang="zh-CN" sz="20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rPr>
              <a:t>du; lid</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altLang="en-US" sz="20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rPr>
              <a:t>二  </a:t>
            </a:r>
            <a:r>
              <a:rPr kumimoji="0" lang="en-US" altLang="zh-CN" sz="2000" b="0" i="0" u="none" strike="noStrike" kern="1200" cap="none" spc="0" normalizeH="0" baseline="0" noProof="0" dirty="0" err="1">
                <a:ln>
                  <a:noFill/>
                </a:ln>
                <a:solidFill>
                  <a:prstClr val="black"/>
                </a:solidFill>
                <a:effectLst/>
                <a:uLnTx/>
                <a:uFillTx/>
                <a:latin typeface="Aptos" panose="02110004020202020204"/>
                <a:ea typeface="等线" panose="02010600030101010101"/>
                <a:cs typeface="+mn-cs"/>
              </a:rPr>
              <a:t>i</a:t>
            </a:r>
            <a:r>
              <a:rPr kumimoji="0" lang="en-US" altLang="zh-CN" sz="20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rPr>
              <a:t>;  two</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altLang="en-US" sz="20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rPr>
              <a:t>口  </a:t>
            </a:r>
            <a:r>
              <a:rPr kumimoji="0" lang="en-US" altLang="zh-CN" sz="20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rPr>
              <a:t>gu;  mouth</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altLang="en-US" sz="20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rPr>
              <a:t>丁  </a:t>
            </a:r>
            <a:r>
              <a:rPr kumimoji="0" lang="en-US" altLang="zh-CN" sz="2000" b="0" i="0" u="none" strike="noStrike" kern="1200" cap="none" spc="0" normalizeH="0" baseline="0" noProof="0" dirty="0" err="1">
                <a:ln>
                  <a:noFill/>
                </a:ln>
                <a:solidFill>
                  <a:prstClr val="black"/>
                </a:solidFill>
                <a:effectLst/>
                <a:uLnTx/>
                <a:uFillTx/>
                <a:latin typeface="Aptos" panose="02110004020202020204"/>
                <a:ea typeface="等线" panose="02010600030101010101"/>
                <a:cs typeface="+mn-cs"/>
              </a:rPr>
              <a:t>jeong</a:t>
            </a:r>
            <a:r>
              <a:rPr kumimoji="0" lang="en-US" altLang="zh-CN" sz="20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rPr>
              <a:t>; fourth</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altLang="en-US" sz="20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rPr>
              <a:t>丶  </a:t>
            </a:r>
            <a:r>
              <a:rPr kumimoji="0" lang="en-US" altLang="zh-CN" sz="20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rPr>
              <a:t>ju; lord</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altLang="en-US" sz="20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rPr>
              <a:t>一  </a:t>
            </a:r>
            <a:r>
              <a:rPr kumimoji="0" lang="en-US" altLang="zh-CN" sz="20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rPr>
              <a:t>il; one</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altLang="en-US" sz="20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rPr>
              <a:t>亅 </a:t>
            </a:r>
            <a:r>
              <a:rPr kumimoji="0" lang="en-US" altLang="zh-CN" sz="2000" b="0" i="0" u="none" strike="noStrike" kern="1200" cap="none" spc="0" normalizeH="0" baseline="0" noProof="0" dirty="0" err="1">
                <a:ln>
                  <a:noFill/>
                </a:ln>
                <a:solidFill>
                  <a:prstClr val="black"/>
                </a:solidFill>
                <a:effectLst/>
                <a:uLnTx/>
                <a:uFillTx/>
                <a:latin typeface="Aptos" panose="02110004020202020204"/>
                <a:ea typeface="等线" panose="02010600030101010101"/>
                <a:cs typeface="+mn-cs"/>
              </a:rPr>
              <a:t>gweol</a:t>
            </a:r>
            <a:r>
              <a:rPr kumimoji="0" lang="en-US" altLang="zh-CN" sz="20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rPr>
              <a:t>; hook</a:t>
            </a:r>
            <a:endParaRPr kumimoji="0" lang="en-US" sz="2000" b="0" i="0" u="none" strike="noStrike" kern="1200" cap="none" spc="0" normalizeH="0" baseline="0" noProof="0" dirty="0">
              <a:ln>
                <a:noFill/>
              </a:ln>
              <a:solidFill>
                <a:prstClr val="black"/>
              </a:solidFill>
              <a:effectLst/>
              <a:uLnTx/>
              <a:uFillTx/>
              <a:latin typeface="Aptos" panose="02110004020202020204"/>
              <a:ea typeface="+mn-ea"/>
              <a:cs typeface="+mn-cs"/>
            </a:endParaRPr>
          </a:p>
        </p:txBody>
      </p:sp>
      <p:cxnSp>
        <p:nvCxnSpPr>
          <p:cNvPr id="11" name="Straight Arrow Connector 10">
            <a:extLst>
              <a:ext uri="{FF2B5EF4-FFF2-40B4-BE49-F238E27FC236}">
                <a16:creationId xmlns:a16="http://schemas.microsoft.com/office/drawing/2014/main" id="{75EEA8A1-F476-09FF-9C89-C54F90D15436}"/>
              </a:ext>
            </a:extLst>
          </p:cNvPr>
          <p:cNvCxnSpPr>
            <a:cxnSpLocks/>
          </p:cNvCxnSpPr>
          <p:nvPr/>
        </p:nvCxnSpPr>
        <p:spPr>
          <a:xfrm flipH="1">
            <a:off x="2889956" y="2439026"/>
            <a:ext cx="1082437" cy="507374"/>
          </a:xfrm>
          <a:prstGeom prst="straightConnector1">
            <a:avLst/>
          </a:prstGeom>
          <a:ln w="76200">
            <a:solidFill>
              <a:srgbClr val="FF0000"/>
            </a:solidFill>
            <a:tailEnd type="triangle"/>
          </a:ln>
        </p:spPr>
        <p:style>
          <a:lnRef idx="2">
            <a:schemeClr val="accent1"/>
          </a:lnRef>
          <a:fillRef idx="0">
            <a:schemeClr val="accent1"/>
          </a:fillRef>
          <a:effectRef idx="1">
            <a:schemeClr val="accent1"/>
          </a:effectRef>
          <a:fontRef idx="minor">
            <a:schemeClr val="tx1"/>
          </a:fontRef>
        </p:style>
      </p:cxnSp>
      <p:cxnSp>
        <p:nvCxnSpPr>
          <p:cNvPr id="13" name="Straight Arrow Connector 12">
            <a:extLst>
              <a:ext uri="{FF2B5EF4-FFF2-40B4-BE49-F238E27FC236}">
                <a16:creationId xmlns:a16="http://schemas.microsoft.com/office/drawing/2014/main" id="{84A16CC7-DE85-02D3-BF72-2B962C8E4C88}"/>
              </a:ext>
            </a:extLst>
          </p:cNvPr>
          <p:cNvCxnSpPr>
            <a:cxnSpLocks/>
          </p:cNvCxnSpPr>
          <p:nvPr/>
        </p:nvCxnSpPr>
        <p:spPr>
          <a:xfrm>
            <a:off x="5139984" y="2439026"/>
            <a:ext cx="1063791" cy="473507"/>
          </a:xfrm>
          <a:prstGeom prst="straightConnector1">
            <a:avLst/>
          </a:prstGeom>
          <a:ln w="76200">
            <a:solidFill>
              <a:srgbClr val="FF0000"/>
            </a:solidFill>
            <a:tailEnd type="triangle"/>
          </a:ln>
        </p:spPr>
        <p:style>
          <a:lnRef idx="2">
            <a:schemeClr val="accent1"/>
          </a:lnRef>
          <a:fillRef idx="0">
            <a:schemeClr val="accent1"/>
          </a:fillRef>
          <a:effectRef idx="1">
            <a:schemeClr val="accent1"/>
          </a:effectRef>
          <a:fontRef idx="minor">
            <a:schemeClr val="tx1"/>
          </a:fontRef>
        </p:style>
      </p:cxnSp>
      <p:cxnSp>
        <p:nvCxnSpPr>
          <p:cNvPr id="15" name="Straight Arrow Connector 14">
            <a:extLst>
              <a:ext uri="{FF2B5EF4-FFF2-40B4-BE49-F238E27FC236}">
                <a16:creationId xmlns:a16="http://schemas.microsoft.com/office/drawing/2014/main" id="{F434C14F-BB98-F366-F1A4-C5EDBC9CB2CE}"/>
              </a:ext>
            </a:extLst>
          </p:cNvPr>
          <p:cNvCxnSpPr>
            <a:cxnSpLocks/>
          </p:cNvCxnSpPr>
          <p:nvPr/>
        </p:nvCxnSpPr>
        <p:spPr>
          <a:xfrm flipH="1">
            <a:off x="1377244" y="3942413"/>
            <a:ext cx="766349" cy="527987"/>
          </a:xfrm>
          <a:prstGeom prst="straightConnector1">
            <a:avLst/>
          </a:prstGeom>
          <a:ln w="76200">
            <a:solidFill>
              <a:srgbClr val="FF0000"/>
            </a:solidFill>
            <a:tailEnd type="triangle"/>
          </a:ln>
        </p:spPr>
        <p:style>
          <a:lnRef idx="2">
            <a:schemeClr val="accent1"/>
          </a:lnRef>
          <a:fillRef idx="0">
            <a:schemeClr val="accent1"/>
          </a:fillRef>
          <a:effectRef idx="1">
            <a:schemeClr val="accent1"/>
          </a:effectRef>
          <a:fontRef idx="minor">
            <a:schemeClr val="tx1"/>
          </a:fontRef>
        </p:style>
      </p:cxnSp>
      <p:cxnSp>
        <p:nvCxnSpPr>
          <p:cNvPr id="17" name="Straight Arrow Connector 16">
            <a:extLst>
              <a:ext uri="{FF2B5EF4-FFF2-40B4-BE49-F238E27FC236}">
                <a16:creationId xmlns:a16="http://schemas.microsoft.com/office/drawing/2014/main" id="{5CCCADFF-BCBF-AD00-2811-E79D48741A00}"/>
              </a:ext>
            </a:extLst>
          </p:cNvPr>
          <p:cNvCxnSpPr/>
          <p:nvPr/>
        </p:nvCxnSpPr>
        <p:spPr>
          <a:xfrm>
            <a:off x="2411237" y="3942413"/>
            <a:ext cx="0" cy="451555"/>
          </a:xfrm>
          <a:prstGeom prst="straightConnector1">
            <a:avLst/>
          </a:prstGeom>
          <a:ln w="76200">
            <a:solidFill>
              <a:srgbClr val="FF0000"/>
            </a:solidFill>
            <a:tailEnd type="triangle"/>
          </a:ln>
        </p:spPr>
        <p:style>
          <a:lnRef idx="2">
            <a:schemeClr val="accent1"/>
          </a:lnRef>
          <a:fillRef idx="0">
            <a:schemeClr val="accent1"/>
          </a:fillRef>
          <a:effectRef idx="1">
            <a:schemeClr val="accent1"/>
          </a:effectRef>
          <a:fontRef idx="minor">
            <a:schemeClr val="tx1"/>
          </a:fontRef>
        </p:style>
      </p:cxnSp>
      <p:cxnSp>
        <p:nvCxnSpPr>
          <p:cNvPr id="19" name="Straight Arrow Connector 18">
            <a:extLst>
              <a:ext uri="{FF2B5EF4-FFF2-40B4-BE49-F238E27FC236}">
                <a16:creationId xmlns:a16="http://schemas.microsoft.com/office/drawing/2014/main" id="{05ED01C8-3887-C0F7-7AC0-FE1C82B42BB0}"/>
              </a:ext>
            </a:extLst>
          </p:cNvPr>
          <p:cNvCxnSpPr>
            <a:cxnSpLocks/>
          </p:cNvCxnSpPr>
          <p:nvPr/>
        </p:nvCxnSpPr>
        <p:spPr>
          <a:xfrm>
            <a:off x="2683239" y="3942413"/>
            <a:ext cx="607472" cy="358654"/>
          </a:xfrm>
          <a:prstGeom prst="straightConnector1">
            <a:avLst/>
          </a:prstGeom>
          <a:ln w="76200">
            <a:solidFill>
              <a:srgbClr val="FF0000"/>
            </a:solidFill>
            <a:tailEnd type="triangle"/>
          </a:ln>
        </p:spPr>
        <p:style>
          <a:lnRef idx="2">
            <a:schemeClr val="accent1"/>
          </a:lnRef>
          <a:fillRef idx="0">
            <a:schemeClr val="accent1"/>
          </a:fillRef>
          <a:effectRef idx="1">
            <a:schemeClr val="accent1"/>
          </a:effectRef>
          <a:fontRef idx="minor">
            <a:schemeClr val="tx1"/>
          </a:fontRef>
        </p:style>
      </p:cxnSp>
      <p:cxnSp>
        <p:nvCxnSpPr>
          <p:cNvPr id="21" name="Straight Arrow Connector 20">
            <a:extLst>
              <a:ext uri="{FF2B5EF4-FFF2-40B4-BE49-F238E27FC236}">
                <a16:creationId xmlns:a16="http://schemas.microsoft.com/office/drawing/2014/main" id="{ABB4E9F2-84DB-F83E-F7E9-516BB02017FD}"/>
              </a:ext>
            </a:extLst>
          </p:cNvPr>
          <p:cNvCxnSpPr>
            <a:cxnSpLocks/>
          </p:cNvCxnSpPr>
          <p:nvPr/>
        </p:nvCxnSpPr>
        <p:spPr>
          <a:xfrm flipH="1">
            <a:off x="666253" y="5076825"/>
            <a:ext cx="229097" cy="522464"/>
          </a:xfrm>
          <a:prstGeom prst="straightConnector1">
            <a:avLst/>
          </a:prstGeom>
          <a:ln w="76200">
            <a:solidFill>
              <a:srgbClr val="FF0000"/>
            </a:solidFill>
            <a:tailEnd type="triangle"/>
          </a:ln>
        </p:spPr>
        <p:style>
          <a:lnRef idx="2">
            <a:schemeClr val="accent1"/>
          </a:lnRef>
          <a:fillRef idx="0">
            <a:schemeClr val="accent1"/>
          </a:fillRef>
          <a:effectRef idx="1">
            <a:schemeClr val="accent1"/>
          </a:effectRef>
          <a:fontRef idx="minor">
            <a:schemeClr val="tx1"/>
          </a:fontRef>
        </p:style>
      </p:cxnSp>
      <p:cxnSp>
        <p:nvCxnSpPr>
          <p:cNvPr id="23" name="Straight Arrow Connector 22">
            <a:extLst>
              <a:ext uri="{FF2B5EF4-FFF2-40B4-BE49-F238E27FC236}">
                <a16:creationId xmlns:a16="http://schemas.microsoft.com/office/drawing/2014/main" id="{5B0ABE69-2FC5-4010-42D8-E670E32A02F7}"/>
              </a:ext>
            </a:extLst>
          </p:cNvPr>
          <p:cNvCxnSpPr>
            <a:cxnSpLocks/>
          </p:cNvCxnSpPr>
          <p:nvPr/>
        </p:nvCxnSpPr>
        <p:spPr>
          <a:xfrm>
            <a:off x="1230489" y="5076825"/>
            <a:ext cx="0" cy="669219"/>
          </a:xfrm>
          <a:prstGeom prst="straightConnector1">
            <a:avLst/>
          </a:prstGeom>
          <a:ln w="76200">
            <a:solidFill>
              <a:srgbClr val="FF0000"/>
            </a:solidFill>
            <a:tailEnd type="triangle"/>
          </a:ln>
        </p:spPr>
        <p:style>
          <a:lnRef idx="2">
            <a:schemeClr val="accent1"/>
          </a:lnRef>
          <a:fillRef idx="0">
            <a:schemeClr val="accent1"/>
          </a:fillRef>
          <a:effectRef idx="1">
            <a:schemeClr val="accent1"/>
          </a:effectRef>
          <a:fontRef idx="minor">
            <a:schemeClr val="tx1"/>
          </a:fontRef>
        </p:style>
      </p:cxnSp>
      <p:cxnSp>
        <p:nvCxnSpPr>
          <p:cNvPr id="25" name="Straight Arrow Connector 24">
            <a:extLst>
              <a:ext uri="{FF2B5EF4-FFF2-40B4-BE49-F238E27FC236}">
                <a16:creationId xmlns:a16="http://schemas.microsoft.com/office/drawing/2014/main" id="{F78186DC-A706-D1B2-F127-E131C6B0C59D}"/>
              </a:ext>
            </a:extLst>
          </p:cNvPr>
          <p:cNvCxnSpPr>
            <a:cxnSpLocks/>
          </p:cNvCxnSpPr>
          <p:nvPr/>
        </p:nvCxnSpPr>
        <p:spPr>
          <a:xfrm flipH="1">
            <a:off x="5475111" y="3942413"/>
            <a:ext cx="556509" cy="392520"/>
          </a:xfrm>
          <a:prstGeom prst="straightConnector1">
            <a:avLst/>
          </a:prstGeom>
          <a:ln w="76200">
            <a:solidFill>
              <a:srgbClr val="FF0000"/>
            </a:solidFill>
            <a:tailEnd type="triangle"/>
          </a:ln>
        </p:spPr>
        <p:style>
          <a:lnRef idx="2">
            <a:schemeClr val="accent1"/>
          </a:lnRef>
          <a:fillRef idx="0">
            <a:schemeClr val="accent1"/>
          </a:fillRef>
          <a:effectRef idx="1">
            <a:schemeClr val="accent1"/>
          </a:effectRef>
          <a:fontRef idx="minor">
            <a:schemeClr val="tx1"/>
          </a:fontRef>
        </p:style>
      </p:cxnSp>
      <p:cxnSp>
        <p:nvCxnSpPr>
          <p:cNvPr id="27" name="Straight Arrow Connector 26">
            <a:extLst>
              <a:ext uri="{FF2B5EF4-FFF2-40B4-BE49-F238E27FC236}">
                <a16:creationId xmlns:a16="http://schemas.microsoft.com/office/drawing/2014/main" id="{E328848D-F564-45C6-8C9B-07029F845A3E}"/>
              </a:ext>
            </a:extLst>
          </p:cNvPr>
          <p:cNvCxnSpPr>
            <a:cxnSpLocks/>
          </p:cNvCxnSpPr>
          <p:nvPr/>
        </p:nvCxnSpPr>
        <p:spPr>
          <a:xfrm>
            <a:off x="6590380" y="3942413"/>
            <a:ext cx="552323" cy="527987"/>
          </a:xfrm>
          <a:prstGeom prst="straightConnector1">
            <a:avLst/>
          </a:prstGeom>
          <a:ln w="76200">
            <a:solidFill>
              <a:srgbClr val="FF0000"/>
            </a:solidFill>
            <a:tailEnd type="triangle"/>
          </a:ln>
        </p:spPr>
        <p:style>
          <a:lnRef idx="2">
            <a:schemeClr val="accent1"/>
          </a:lnRef>
          <a:fillRef idx="0">
            <a:schemeClr val="accent1"/>
          </a:fillRef>
          <a:effectRef idx="1">
            <a:schemeClr val="accent1"/>
          </a:effectRef>
          <a:fontRef idx="minor">
            <a:schemeClr val="tx1"/>
          </a:fontRef>
        </p:style>
      </p:cxnSp>
      <p:cxnSp>
        <p:nvCxnSpPr>
          <p:cNvPr id="29" name="Straight Arrow Connector 28">
            <a:extLst>
              <a:ext uri="{FF2B5EF4-FFF2-40B4-BE49-F238E27FC236}">
                <a16:creationId xmlns:a16="http://schemas.microsoft.com/office/drawing/2014/main" id="{D5DE0CF7-A72B-24F0-0BB1-AB0511E313F9}"/>
              </a:ext>
            </a:extLst>
          </p:cNvPr>
          <p:cNvCxnSpPr/>
          <p:nvPr/>
        </p:nvCxnSpPr>
        <p:spPr>
          <a:xfrm flipH="1">
            <a:off x="6757703" y="5211119"/>
            <a:ext cx="203200" cy="428978"/>
          </a:xfrm>
          <a:prstGeom prst="straightConnector1">
            <a:avLst/>
          </a:prstGeom>
          <a:ln w="76200">
            <a:solidFill>
              <a:srgbClr val="FF0000"/>
            </a:solidFill>
            <a:tailEnd type="triangle"/>
          </a:ln>
        </p:spPr>
        <p:style>
          <a:lnRef idx="2">
            <a:schemeClr val="accent1"/>
          </a:lnRef>
          <a:fillRef idx="0">
            <a:schemeClr val="accent1"/>
          </a:fillRef>
          <a:effectRef idx="1">
            <a:schemeClr val="accent1"/>
          </a:effectRef>
          <a:fontRef idx="minor">
            <a:schemeClr val="tx1"/>
          </a:fontRef>
        </p:style>
      </p:cxnSp>
      <p:cxnSp>
        <p:nvCxnSpPr>
          <p:cNvPr id="31" name="Straight Arrow Connector 30">
            <a:extLst>
              <a:ext uri="{FF2B5EF4-FFF2-40B4-BE49-F238E27FC236}">
                <a16:creationId xmlns:a16="http://schemas.microsoft.com/office/drawing/2014/main" id="{D6E26E77-0EC4-06C6-DF8C-A59174F9FC4E}"/>
              </a:ext>
            </a:extLst>
          </p:cNvPr>
          <p:cNvCxnSpPr/>
          <p:nvPr/>
        </p:nvCxnSpPr>
        <p:spPr>
          <a:xfrm>
            <a:off x="7261096" y="5188541"/>
            <a:ext cx="211389" cy="451556"/>
          </a:xfrm>
          <a:prstGeom prst="straightConnector1">
            <a:avLst/>
          </a:prstGeom>
          <a:ln w="76200">
            <a:solidFill>
              <a:srgbClr val="FF0000"/>
            </a:solidFill>
            <a:tailEnd type="triangle"/>
          </a:ln>
        </p:spPr>
        <p:style>
          <a:lnRef idx="2">
            <a:schemeClr val="accent1"/>
          </a:lnRef>
          <a:fillRef idx="0">
            <a:schemeClr val="accent1"/>
          </a:fillRef>
          <a:effectRef idx="1">
            <a:schemeClr val="accent1"/>
          </a:effectRef>
          <a:fontRef idx="minor">
            <a:schemeClr val="tx1"/>
          </a:fontRef>
        </p:style>
      </p:cxnSp>
      <p:sp>
        <p:nvSpPr>
          <p:cNvPr id="32" name="Rectangle 31">
            <a:extLst>
              <a:ext uri="{FF2B5EF4-FFF2-40B4-BE49-F238E27FC236}">
                <a16:creationId xmlns:a16="http://schemas.microsoft.com/office/drawing/2014/main" id="{23B3B7E1-EC0C-3F3C-0614-B7CEBACE0402}"/>
              </a:ext>
            </a:extLst>
          </p:cNvPr>
          <p:cNvSpPr/>
          <p:nvPr/>
        </p:nvSpPr>
        <p:spPr>
          <a:xfrm>
            <a:off x="8630353" y="282223"/>
            <a:ext cx="3052259" cy="3420533"/>
          </a:xfrm>
          <a:prstGeom prst="rect">
            <a:avLst/>
          </a:prstGeom>
          <a:no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33" name="TextBox 32">
            <a:extLst>
              <a:ext uri="{FF2B5EF4-FFF2-40B4-BE49-F238E27FC236}">
                <a16:creationId xmlns:a16="http://schemas.microsoft.com/office/drawing/2014/main" id="{DA479A0E-28B2-8BF2-06EC-BA19F00B81A7}"/>
              </a:ext>
            </a:extLst>
          </p:cNvPr>
          <p:cNvSpPr txBox="1"/>
          <p:nvPr/>
        </p:nvSpPr>
        <p:spPr>
          <a:xfrm>
            <a:off x="8457496" y="3883067"/>
            <a:ext cx="3412273" cy="2985433"/>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TW" altLang="en-US" sz="1800" b="0"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剎 塵 心 念 </a:t>
            </a:r>
            <a:r>
              <a:rPr kumimoji="0" lang="zh-TW" altLang="en-US" sz="1800" b="0" i="0" u="none" strike="noStrike" kern="1200" cap="none" spc="0" normalizeH="0" baseline="0" noProof="0" dirty="0">
                <a:ln>
                  <a:noFill/>
                </a:ln>
                <a:solidFill>
                  <a:prstClr val="black"/>
                </a:solidFill>
                <a:effectLst/>
                <a:highlight>
                  <a:srgbClr val="00FFFF"/>
                </a:highlight>
                <a:uLnTx/>
                <a:uFillTx/>
                <a:latin typeface="DengXian" panose="02010600030101010101" pitchFamily="2" charset="-122"/>
                <a:ea typeface="DengXian" panose="02010600030101010101" pitchFamily="2" charset="-122"/>
                <a:cs typeface="+mn-cs"/>
              </a:rPr>
              <a:t>可</a:t>
            </a:r>
            <a:r>
              <a:rPr kumimoji="0" lang="zh-TW" altLang="en-US" sz="1800" b="0"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 數 知    </a:t>
            </a:r>
            <a:endParaRPr kumimoji="0" lang="en-US" altLang="zh-TW" sz="1800" b="0"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TW" altLang="en-US" sz="1800" b="0"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大 海 中 水 </a:t>
            </a:r>
            <a:r>
              <a:rPr kumimoji="0" lang="zh-TW" altLang="en-US" sz="1800" b="0" i="0" u="none" strike="noStrike" kern="1200" cap="none" spc="0" normalizeH="0" baseline="0" noProof="0" dirty="0">
                <a:ln>
                  <a:noFill/>
                </a:ln>
                <a:solidFill>
                  <a:prstClr val="black"/>
                </a:solidFill>
                <a:effectLst/>
                <a:highlight>
                  <a:srgbClr val="00FFFF"/>
                </a:highlight>
                <a:uLnTx/>
                <a:uFillTx/>
                <a:latin typeface="DengXian" panose="02010600030101010101" pitchFamily="2" charset="-122"/>
                <a:ea typeface="DengXian" panose="02010600030101010101" pitchFamily="2" charset="-122"/>
                <a:cs typeface="+mn-cs"/>
              </a:rPr>
              <a:t>可</a:t>
            </a:r>
            <a:r>
              <a:rPr kumimoji="0" lang="zh-TW" altLang="en-US" sz="1800" b="0"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 飲 盡</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TW" altLang="en-US" sz="1800" b="0"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虛 空 </a:t>
            </a:r>
            <a:r>
              <a:rPr kumimoji="0" lang="zh-TW" altLang="en-US" sz="1800" b="0" i="0" u="none" strike="noStrike" kern="1200" cap="none" spc="0" normalizeH="0" baseline="0" noProof="0" dirty="0">
                <a:ln>
                  <a:noFill/>
                </a:ln>
                <a:solidFill>
                  <a:prstClr val="black"/>
                </a:solidFill>
                <a:effectLst/>
                <a:highlight>
                  <a:srgbClr val="00FFFF"/>
                </a:highlight>
                <a:uLnTx/>
                <a:uFillTx/>
                <a:latin typeface="DengXian" panose="02010600030101010101" pitchFamily="2" charset="-122"/>
                <a:ea typeface="DengXian" panose="02010600030101010101" pitchFamily="2" charset="-122"/>
                <a:cs typeface="+mn-cs"/>
              </a:rPr>
              <a:t>可</a:t>
            </a:r>
            <a:r>
              <a:rPr kumimoji="0" lang="zh-TW" altLang="en-US" sz="1800" b="0"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 量 風 </a:t>
            </a:r>
            <a:r>
              <a:rPr kumimoji="0" lang="zh-TW" altLang="en-US" sz="1800" b="0" i="0" u="none" strike="noStrike" kern="1200" cap="none" spc="0" normalizeH="0" baseline="0" noProof="0" dirty="0">
                <a:ln>
                  <a:noFill/>
                </a:ln>
                <a:solidFill>
                  <a:prstClr val="black"/>
                </a:solidFill>
                <a:effectLst/>
                <a:highlight>
                  <a:srgbClr val="00FFFF"/>
                </a:highlight>
                <a:uLnTx/>
                <a:uFillTx/>
                <a:latin typeface="DengXian" panose="02010600030101010101" pitchFamily="2" charset="-122"/>
                <a:ea typeface="DengXian" panose="02010600030101010101" pitchFamily="2" charset="-122"/>
                <a:cs typeface="+mn-cs"/>
              </a:rPr>
              <a:t>可</a:t>
            </a:r>
            <a:r>
              <a:rPr kumimoji="0" lang="zh-TW" altLang="en-US" sz="1800" b="0"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 繫    </a:t>
            </a:r>
            <a:endParaRPr kumimoji="0" lang="en-US" altLang="zh-TW" sz="1800" b="0"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TW" altLang="en-US" sz="1800" b="0"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無 能 盡 說 佛 功 德</a:t>
            </a:r>
            <a:endParaRPr kumimoji="0" lang="en-US" altLang="zh-TW" sz="1800" b="0"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TW" sz="1400" b="0"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The dust particles of all the lands </a:t>
            </a:r>
            <a:r>
              <a:rPr kumimoji="0" lang="en-US" altLang="zh-TW" sz="1400" b="0" i="0" u="none" strike="noStrike" kern="1200" cap="none" spc="0" normalizeH="0" baseline="0" noProof="0" dirty="0">
                <a:ln>
                  <a:noFill/>
                </a:ln>
                <a:solidFill>
                  <a:prstClr val="black"/>
                </a:solidFill>
                <a:effectLst/>
                <a:highlight>
                  <a:srgbClr val="00FFFF"/>
                </a:highlight>
                <a:uLnTx/>
                <a:uFillTx/>
                <a:latin typeface="DengXian" panose="02010600030101010101" pitchFamily="2" charset="-122"/>
                <a:ea typeface="DengXian" panose="02010600030101010101" pitchFamily="2" charset="-122"/>
                <a:cs typeface="+mn-cs"/>
              </a:rPr>
              <a:t>can</a:t>
            </a:r>
            <a:r>
              <a:rPr kumimoji="0" lang="en-US" altLang="zh-TW" sz="1400" b="0"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 be counted by the mind; t</a:t>
            </a:r>
            <a:r>
              <a:rPr kumimoji="0" lang="en-US" sz="1400" b="0"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he water of the great oceans </a:t>
            </a:r>
            <a:r>
              <a:rPr kumimoji="0" lang="en-US" sz="1400" b="0" i="0" u="none" strike="noStrike" kern="1200" cap="none" spc="0" normalizeH="0" baseline="0" noProof="0" dirty="0">
                <a:ln>
                  <a:noFill/>
                </a:ln>
                <a:solidFill>
                  <a:prstClr val="black"/>
                </a:solidFill>
                <a:effectLst/>
                <a:highlight>
                  <a:srgbClr val="00FFFF"/>
                </a:highlight>
                <a:uLnTx/>
                <a:uFillTx/>
                <a:latin typeface="DengXian" panose="02010600030101010101" pitchFamily="2" charset="-122"/>
                <a:ea typeface="DengXian" panose="02010600030101010101" pitchFamily="2" charset="-122"/>
                <a:cs typeface="+mn-cs"/>
              </a:rPr>
              <a:t>can</a:t>
            </a:r>
            <a:r>
              <a:rPr kumimoji="0" lang="en-US" sz="1400" b="0"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 be entirely swallowed; the sky </a:t>
            </a:r>
            <a:r>
              <a:rPr kumimoji="0" lang="en-US" sz="1400" b="0" i="0" u="none" strike="noStrike" kern="1200" cap="none" spc="0" normalizeH="0" baseline="0" noProof="0" dirty="0">
                <a:ln>
                  <a:noFill/>
                </a:ln>
                <a:solidFill>
                  <a:prstClr val="black"/>
                </a:solidFill>
                <a:effectLst/>
                <a:highlight>
                  <a:srgbClr val="00FFFF"/>
                </a:highlight>
                <a:uLnTx/>
                <a:uFillTx/>
                <a:latin typeface="DengXian" panose="02010600030101010101" pitchFamily="2" charset="-122"/>
                <a:ea typeface="DengXian" panose="02010600030101010101" pitchFamily="2" charset="-122"/>
                <a:cs typeface="+mn-cs"/>
              </a:rPr>
              <a:t>can</a:t>
            </a:r>
            <a:r>
              <a:rPr kumimoji="0" lang="en-US" sz="1400" b="0"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 be measured and the winds </a:t>
            </a:r>
            <a:r>
              <a:rPr kumimoji="0" lang="en-US" sz="1400" b="0" i="0" u="none" strike="noStrike" kern="1200" cap="none" spc="0" normalizeH="0" baseline="0" noProof="0" dirty="0">
                <a:ln>
                  <a:noFill/>
                </a:ln>
                <a:solidFill>
                  <a:prstClr val="black"/>
                </a:solidFill>
                <a:effectLst/>
                <a:highlight>
                  <a:srgbClr val="00FFFF"/>
                </a:highlight>
                <a:uLnTx/>
                <a:uFillTx/>
                <a:latin typeface="DengXian" panose="02010600030101010101" pitchFamily="2" charset="-122"/>
                <a:ea typeface="DengXian" panose="02010600030101010101" pitchFamily="2" charset="-122"/>
                <a:cs typeface="+mn-cs"/>
              </a:rPr>
              <a:t>can</a:t>
            </a:r>
            <a:r>
              <a:rPr kumimoji="0" lang="en-US" sz="1400" b="0"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 be tied up; but it is impossible to completely proclaim the virtues and merits of the Buddha.</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endParaRPr>
          </a:p>
        </p:txBody>
      </p:sp>
      <p:sp>
        <p:nvSpPr>
          <p:cNvPr id="34" name="Rectangle 33">
            <a:extLst>
              <a:ext uri="{FF2B5EF4-FFF2-40B4-BE49-F238E27FC236}">
                <a16:creationId xmlns:a16="http://schemas.microsoft.com/office/drawing/2014/main" id="{31BF33BE-EDBC-1E62-B71A-185AFD8D294C}"/>
              </a:ext>
            </a:extLst>
          </p:cNvPr>
          <p:cNvSpPr/>
          <p:nvPr/>
        </p:nvSpPr>
        <p:spPr>
          <a:xfrm>
            <a:off x="8437480" y="3883067"/>
            <a:ext cx="3508412" cy="2735956"/>
          </a:xfrm>
          <a:prstGeom prst="rect">
            <a:avLst/>
          </a:prstGeom>
          <a:noFill/>
          <a:ln>
            <a:solidFill>
              <a:srgbClr val="C0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pic>
        <p:nvPicPr>
          <p:cNvPr id="41" name="Picture 40">
            <a:extLst>
              <a:ext uri="{FF2B5EF4-FFF2-40B4-BE49-F238E27FC236}">
                <a16:creationId xmlns:a16="http://schemas.microsoft.com/office/drawing/2014/main" id="{6E443D47-6AC7-A186-DBAB-0A54FB94F70F}"/>
              </a:ext>
            </a:extLst>
          </p:cNvPr>
          <p:cNvPicPr>
            <a:picLocks noChangeAspect="1"/>
          </p:cNvPicPr>
          <p:nvPr/>
        </p:nvPicPr>
        <p:blipFill>
          <a:blip r:embed="rId2"/>
          <a:stretch>
            <a:fillRect/>
          </a:stretch>
        </p:blipFill>
        <p:spPr>
          <a:xfrm>
            <a:off x="411473" y="651555"/>
            <a:ext cx="1931542" cy="1787471"/>
          </a:xfrm>
          <a:prstGeom prst="rect">
            <a:avLst/>
          </a:prstGeom>
        </p:spPr>
      </p:pic>
      <p:sp>
        <p:nvSpPr>
          <p:cNvPr id="42" name="Rectangle 41">
            <a:extLst>
              <a:ext uri="{FF2B5EF4-FFF2-40B4-BE49-F238E27FC236}">
                <a16:creationId xmlns:a16="http://schemas.microsoft.com/office/drawing/2014/main" id="{953A523A-F5CF-8A07-AF91-955F89091F61}"/>
              </a:ext>
            </a:extLst>
          </p:cNvPr>
          <p:cNvSpPr/>
          <p:nvPr/>
        </p:nvSpPr>
        <p:spPr>
          <a:xfrm>
            <a:off x="267629" y="587298"/>
            <a:ext cx="2114327" cy="1851728"/>
          </a:xfrm>
          <a:prstGeom prst="rect">
            <a:avLst/>
          </a:prstGeom>
          <a:noFill/>
          <a:ln>
            <a:solidFill>
              <a:srgbClr val="7030A0"/>
            </a:solidFill>
          </a:ln>
          <a:effectLst>
            <a:glow rad="63500">
              <a:schemeClr val="accent6">
                <a:satMod val="175000"/>
                <a:alpha val="40000"/>
              </a:schemeClr>
            </a:glo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Tree>
    <p:extLst>
      <p:ext uri="{BB962C8B-B14F-4D97-AF65-F5344CB8AC3E}">
        <p14:creationId xmlns:p14="http://schemas.microsoft.com/office/powerpoint/2010/main" val="3785999155"/>
      </p:ext>
    </p:extLst>
  </p:cSld>
  <p:clrMapOvr>
    <a:masterClrMapping/>
  </p:clrMapOvr>
</p:sld>
</file>

<file path=ppt/slides/slide1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Box 5">
            <a:extLst>
              <a:ext uri="{FF2B5EF4-FFF2-40B4-BE49-F238E27FC236}">
                <a16:creationId xmlns:a16="http://schemas.microsoft.com/office/drawing/2014/main" id="{A3B5A515-5CA9-73E0-FCDE-3750B156B246}"/>
              </a:ext>
            </a:extLst>
          </p:cNvPr>
          <p:cNvSpPr txBox="1"/>
          <p:nvPr/>
        </p:nvSpPr>
        <p:spPr>
          <a:xfrm>
            <a:off x="206922" y="5631666"/>
            <a:ext cx="5707472" cy="1200329"/>
          </a:xfrm>
          <a:prstGeom prst="rect">
            <a:avLst/>
          </a:prstGeom>
          <a:noFill/>
        </p:spPr>
        <p:txBody>
          <a:bodyPr wrap="square" numCol="3">
            <a:spAutoFit/>
          </a:bodyPr>
          <a:lstStyle/>
          <a:p>
            <a:r>
              <a:rPr lang="en-US" sz="2400" dirty="0"/>
              <a:t>Kor: </a:t>
            </a:r>
            <a:r>
              <a:rPr lang="en-US" sz="2400" b="1" dirty="0"/>
              <a:t>jin</a:t>
            </a:r>
          </a:p>
          <a:p>
            <a:r>
              <a:rPr lang="en-US" sz="2400" dirty="0"/>
              <a:t>Jap: </a:t>
            </a:r>
            <a:r>
              <a:rPr lang="en-US" sz="2400" b="1" dirty="0"/>
              <a:t>shin </a:t>
            </a:r>
            <a:endParaRPr lang="en-US" sz="2400" dirty="0"/>
          </a:p>
          <a:p>
            <a:endParaRPr lang="en-US" sz="2400" dirty="0"/>
          </a:p>
          <a:p>
            <a:r>
              <a:rPr lang="en-US" sz="2400" dirty="0"/>
              <a:t>Viet: </a:t>
            </a:r>
            <a:r>
              <a:rPr lang="vi-VN" sz="2400" b="1" dirty="0">
                <a:latin typeface="Aptos" panose="020B0004020202020204" pitchFamily="34" charset="0"/>
              </a:rPr>
              <a:t>chân</a:t>
            </a:r>
            <a:endParaRPr lang="en-US" sz="2400" b="1" dirty="0">
              <a:latin typeface="Aptos" panose="020B0004020202020204" pitchFamily="34" charset="0"/>
            </a:endParaRPr>
          </a:p>
          <a:p>
            <a:r>
              <a:rPr lang="en-US" sz="2400" dirty="0"/>
              <a:t>Man: </a:t>
            </a:r>
            <a:r>
              <a:rPr lang="en-US" sz="2400" b="1" dirty="0">
                <a:ea typeface="DengXian" panose="02010600030101010101" pitchFamily="2" charset="-122"/>
              </a:rPr>
              <a:t>zhēn</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zh-TW" sz="24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22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     </a:t>
            </a:r>
            <a:r>
              <a:rPr kumimoji="0" lang="zh-TW" altLang="en-US" sz="2400" b="1" i="0" u="none" strike="noStrike" kern="1200" cap="none" spc="0" normalizeH="0" baseline="0" noProof="0" dirty="0">
                <a:ln>
                  <a:noFill/>
                </a:ln>
                <a:solidFill>
                  <a:prstClr val="black"/>
                </a:solidFill>
                <a:effectLst/>
                <a:highlight>
                  <a:srgbClr val="00FF00"/>
                </a:highlight>
                <a:uLnTx/>
                <a:uFillTx/>
                <a:latin typeface="DengXian" panose="02010600030101010101" pitchFamily="2" charset="-122"/>
                <a:ea typeface="DengXian" panose="02010600030101010101" pitchFamily="2" charset="-122"/>
                <a:cs typeface="+mn-cs"/>
              </a:rPr>
              <a:t>眞</a:t>
            </a:r>
            <a:r>
              <a:rPr kumimoji="0" lang="zh-TW" altLang="en-US" sz="24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 實 </a:t>
            </a:r>
            <a:r>
              <a:rPr kumimoji="0" lang="en-US" altLang="zh-TW" sz="12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      </a:t>
            </a:r>
            <a:endParaRPr lang="en-US" altLang="zh-TW" sz="1400" b="1" dirty="0">
              <a:solidFill>
                <a:prstClr val="black"/>
              </a:solidFill>
              <a:latin typeface="DengXian" panose="02010600030101010101" pitchFamily="2" charset="-122"/>
              <a:ea typeface="DengXian" panose="02010600030101010101" pitchFamily="2" charset="-122"/>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altLang="zh-TW" sz="1400" b="1" dirty="0">
                <a:solidFill>
                  <a:prstClr val="black"/>
                </a:solidFill>
                <a:ea typeface="DengXian" panose="02010600030101010101" pitchFamily="2" charset="-122"/>
              </a:rPr>
              <a:t>             </a:t>
            </a:r>
            <a:r>
              <a:rPr lang="en-US" altLang="zh-TW" sz="1400" b="1" dirty="0">
                <a:solidFill>
                  <a:prstClr val="black"/>
                </a:solidFill>
                <a:highlight>
                  <a:srgbClr val="00FF00"/>
                </a:highlight>
                <a:ea typeface="DengXian" panose="02010600030101010101" pitchFamily="2" charset="-122"/>
              </a:rPr>
              <a:t>j</a:t>
            </a:r>
            <a:r>
              <a:rPr kumimoji="0" lang="en-US" altLang="zh-TW" sz="1400" b="1" i="0" u="none" strike="noStrike" kern="1200" cap="none" spc="0" normalizeH="0" baseline="0" noProof="0" dirty="0">
                <a:ln>
                  <a:noFill/>
                </a:ln>
                <a:solidFill>
                  <a:prstClr val="black"/>
                </a:solidFill>
                <a:effectLst/>
                <a:highlight>
                  <a:srgbClr val="00FF00"/>
                </a:highlight>
                <a:uLnTx/>
                <a:uFillTx/>
                <a:ea typeface="DengXian" panose="02010600030101010101" pitchFamily="2" charset="-122"/>
                <a:cs typeface="+mn-cs"/>
              </a:rPr>
              <a:t>in</a:t>
            </a:r>
            <a:r>
              <a:rPr kumimoji="0" lang="en-US" altLang="zh-TW" sz="1400" b="1" i="0" u="none" strike="noStrike" kern="1200" cap="none" spc="0" normalizeH="0" baseline="0" noProof="0" dirty="0">
                <a:ln>
                  <a:noFill/>
                </a:ln>
                <a:solidFill>
                  <a:prstClr val="black"/>
                </a:solidFill>
                <a:effectLst/>
                <a:uLnTx/>
                <a:uFillTx/>
                <a:ea typeface="DengXian" panose="02010600030101010101" pitchFamily="2" charset="-122"/>
                <a:cs typeface="+mn-cs"/>
              </a:rPr>
              <a:t>-</a:t>
            </a:r>
            <a:r>
              <a:rPr kumimoji="0" lang="en-US" altLang="zh-TW" sz="1400" b="1" i="0" u="none" strike="noStrike" kern="1200" cap="none" spc="0" normalizeH="0" baseline="0" noProof="0" dirty="0" err="1">
                <a:ln>
                  <a:noFill/>
                </a:ln>
                <a:solidFill>
                  <a:prstClr val="black"/>
                </a:solidFill>
                <a:effectLst/>
                <a:uLnTx/>
                <a:uFillTx/>
                <a:ea typeface="DengXian" panose="02010600030101010101" pitchFamily="2" charset="-122"/>
                <a:cs typeface="+mn-cs"/>
              </a:rPr>
              <a:t>shil</a:t>
            </a:r>
            <a:endParaRPr kumimoji="0" lang="en-US" altLang="zh-TW" sz="1400" b="1" i="0" u="none" strike="noStrike" kern="1200" cap="none" spc="0" normalizeH="0" baseline="0" noProof="0" dirty="0">
              <a:ln>
                <a:noFill/>
              </a:ln>
              <a:solidFill>
                <a:prstClr val="black"/>
              </a:solidFill>
              <a:effectLst/>
              <a:uLnTx/>
              <a:uFillTx/>
              <a:ea typeface="DengXian"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altLang="zh-TW" sz="1400" b="1" dirty="0">
                <a:solidFill>
                  <a:prstClr val="black"/>
                </a:solidFill>
                <a:ea typeface="DengXian" panose="02010600030101010101" pitchFamily="2" charset="-122"/>
              </a:rPr>
              <a:t>       true, genuine</a:t>
            </a:r>
            <a:endParaRPr kumimoji="0" lang="en-US" altLang="zh-TW" sz="1400" b="1" i="0" u="none" strike="noStrike" kern="1200" cap="none" spc="0" normalizeH="0" baseline="0" noProof="0" dirty="0">
              <a:ln>
                <a:noFill/>
              </a:ln>
              <a:solidFill>
                <a:prstClr val="black"/>
              </a:solidFill>
              <a:effectLst/>
              <a:uLnTx/>
              <a:uFillTx/>
              <a:ea typeface="DengXian" panose="02010600030101010101" pitchFamily="2" charset="-122"/>
              <a:cs typeface="+mn-cs"/>
            </a:endParaRPr>
          </a:p>
        </p:txBody>
      </p:sp>
      <p:sp>
        <p:nvSpPr>
          <p:cNvPr id="7" name="TextBox 6">
            <a:extLst>
              <a:ext uri="{FF2B5EF4-FFF2-40B4-BE49-F238E27FC236}">
                <a16:creationId xmlns:a16="http://schemas.microsoft.com/office/drawing/2014/main" id="{840AD8EF-A9AB-F224-E529-5DBD8BD754F3}"/>
              </a:ext>
            </a:extLst>
          </p:cNvPr>
          <p:cNvSpPr txBox="1"/>
          <p:nvPr/>
        </p:nvSpPr>
        <p:spPr>
          <a:xfrm>
            <a:off x="6202598" y="135839"/>
            <a:ext cx="5398852" cy="369332"/>
          </a:xfrm>
          <a:prstGeom prst="rect">
            <a:avLst/>
          </a:prstGeom>
          <a:noFill/>
        </p:spPr>
        <p:txBody>
          <a:bodyPr wrap="square" rtlCol="0">
            <a:spAutoFit/>
          </a:bodyPr>
          <a:lstStyle/>
          <a:p>
            <a:r>
              <a:rPr lang="zh-TW" altLang="en-US" b="1" dirty="0">
                <a:latin typeface="DengXian" panose="02010600030101010101" pitchFamily="2" charset="-122"/>
                <a:ea typeface="DengXian" panose="02010600030101010101" pitchFamily="2" charset="-122"/>
              </a:rPr>
              <a:t>          	 </a:t>
            </a:r>
            <a:r>
              <a:rPr lang="zh-TW" altLang="en-US" b="1" dirty="0">
                <a:highlight>
                  <a:srgbClr val="00FFFF"/>
                </a:highlight>
                <a:latin typeface="DengXian" panose="02010600030101010101" pitchFamily="2" charset="-122"/>
                <a:ea typeface="DengXian" panose="02010600030101010101" pitchFamily="2" charset="-122"/>
              </a:rPr>
              <a:t>眞</a:t>
            </a:r>
            <a:r>
              <a:rPr lang="zh-TW" altLang="en-US" b="1" dirty="0">
                <a:latin typeface="DengXian" panose="02010600030101010101" pitchFamily="2" charset="-122"/>
                <a:ea typeface="DengXian" panose="02010600030101010101" pitchFamily="2" charset="-122"/>
              </a:rPr>
              <a:t> 實 不 虛 故 說 般 若 波 羅 蜜 多      </a:t>
            </a:r>
            <a:r>
              <a:rPr lang="en-US" altLang="zh-TW" b="1" dirty="0">
                <a:solidFill>
                  <a:srgbClr val="FF0000"/>
                </a:solidFill>
                <a:latin typeface="DengXian" panose="02010600030101010101" pitchFamily="2" charset="-122"/>
                <a:ea typeface="DengXian" panose="02010600030101010101" pitchFamily="2" charset="-122"/>
              </a:rPr>
              <a:t>27</a:t>
            </a:r>
            <a:endParaRPr lang="en-US" b="1" dirty="0">
              <a:solidFill>
                <a:srgbClr val="FF0000"/>
              </a:solidFill>
              <a:ea typeface="DengXian" panose="02010600030101010101" pitchFamily="2" charset="-122"/>
            </a:endParaRPr>
          </a:p>
        </p:txBody>
      </p:sp>
      <p:sp>
        <p:nvSpPr>
          <p:cNvPr id="8" name="Rectangle 7">
            <a:extLst>
              <a:ext uri="{FF2B5EF4-FFF2-40B4-BE49-F238E27FC236}">
                <a16:creationId xmlns:a16="http://schemas.microsoft.com/office/drawing/2014/main" id="{5EB12081-4508-CFD5-32D2-7169D394BF57}"/>
              </a:ext>
            </a:extLst>
          </p:cNvPr>
          <p:cNvSpPr/>
          <p:nvPr/>
        </p:nvSpPr>
        <p:spPr>
          <a:xfrm>
            <a:off x="7077076" y="135839"/>
            <a:ext cx="4676774" cy="362296"/>
          </a:xfrm>
          <a:prstGeom prst="rect">
            <a:avLst/>
          </a:prstGeom>
          <a:no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a:extLst>
              <a:ext uri="{FF2B5EF4-FFF2-40B4-BE49-F238E27FC236}">
                <a16:creationId xmlns:a16="http://schemas.microsoft.com/office/drawing/2014/main" id="{5C8F68EA-C318-99B7-808F-909391680BBD}"/>
              </a:ext>
            </a:extLst>
          </p:cNvPr>
          <p:cNvSpPr/>
          <p:nvPr/>
        </p:nvSpPr>
        <p:spPr>
          <a:xfrm>
            <a:off x="103037" y="5631666"/>
            <a:ext cx="5774827" cy="853440"/>
          </a:xfrm>
          <a:prstGeom prst="rect">
            <a:avLst/>
          </a:prstGeom>
          <a:noFill/>
          <a:ln w="5715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Oval 9">
            <a:extLst>
              <a:ext uri="{FF2B5EF4-FFF2-40B4-BE49-F238E27FC236}">
                <a16:creationId xmlns:a16="http://schemas.microsoft.com/office/drawing/2014/main" id="{67538EC3-DC40-B609-AB67-78451D86A8DC}"/>
              </a:ext>
            </a:extLst>
          </p:cNvPr>
          <p:cNvSpPr/>
          <p:nvPr/>
        </p:nvSpPr>
        <p:spPr>
          <a:xfrm>
            <a:off x="5595088" y="560823"/>
            <a:ext cx="771625" cy="771625"/>
          </a:xfrm>
          <a:prstGeom prst="ellipse">
            <a:avLst/>
          </a:prstGeom>
          <a:solidFill>
            <a:srgbClr val="FFFF00"/>
          </a:solidFill>
          <a:ln w="38100">
            <a:solidFill>
              <a:srgbClr val="7030A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extBox 10">
            <a:extLst>
              <a:ext uri="{FF2B5EF4-FFF2-40B4-BE49-F238E27FC236}">
                <a16:creationId xmlns:a16="http://schemas.microsoft.com/office/drawing/2014/main" id="{71AEC7ED-EDEC-CD9A-538D-4B122B093F00}"/>
              </a:ext>
            </a:extLst>
          </p:cNvPr>
          <p:cNvSpPr txBox="1"/>
          <p:nvPr/>
        </p:nvSpPr>
        <p:spPr>
          <a:xfrm>
            <a:off x="5595089" y="685026"/>
            <a:ext cx="771625" cy="523220"/>
          </a:xfrm>
          <a:prstGeom prst="rect">
            <a:avLst/>
          </a:prstGeom>
          <a:noFill/>
        </p:spPr>
        <p:txBody>
          <a:bodyPr wrap="square" rtlCol="0">
            <a:spAutoFit/>
          </a:bodyPr>
          <a:lstStyle/>
          <a:p>
            <a:r>
              <a:rPr lang="en-US" sz="800" b="1" dirty="0"/>
              <a:t> </a:t>
            </a:r>
            <a:r>
              <a:rPr lang="en-US" sz="2800" b="1" dirty="0"/>
              <a:t>110</a:t>
            </a:r>
          </a:p>
        </p:txBody>
      </p:sp>
      <p:sp>
        <p:nvSpPr>
          <p:cNvPr id="12" name="TextBox 11">
            <a:extLst>
              <a:ext uri="{FF2B5EF4-FFF2-40B4-BE49-F238E27FC236}">
                <a16:creationId xmlns:a16="http://schemas.microsoft.com/office/drawing/2014/main" id="{0EFDDD94-443B-16B5-68BA-69C8A27724FD}"/>
              </a:ext>
            </a:extLst>
          </p:cNvPr>
          <p:cNvSpPr txBox="1"/>
          <p:nvPr/>
        </p:nvSpPr>
        <p:spPr>
          <a:xfrm>
            <a:off x="5914393" y="5575529"/>
            <a:ext cx="6344281" cy="1384995"/>
          </a:xfrm>
          <a:prstGeom prst="rect">
            <a:avLst/>
          </a:prstGeom>
          <a:noFill/>
        </p:spPr>
        <p:txBody>
          <a:bodyPr wrap="square" numCol="3">
            <a:spAutoFit/>
          </a:bodyPr>
          <a:lstStyle/>
          <a:p>
            <a:r>
              <a:rPr lang="en-US" altLang="ja-JP" sz="1400" dirty="0">
                <a:ea typeface="DengXian" panose="02010600030101010101" pitchFamily="2" charset="-122"/>
              </a:rPr>
              <a:t>• </a:t>
            </a:r>
            <a:r>
              <a:rPr lang="en-US" altLang="zh-TW" sz="1400" dirty="0"/>
              <a:t>Hanja: </a:t>
            </a:r>
            <a:r>
              <a:rPr lang="zh-TW" altLang="en-US" sz="1400" b="1" dirty="0">
                <a:ea typeface="DengXian" panose="02010600030101010101" pitchFamily="2" charset="-122"/>
              </a:rPr>
              <a:t> </a:t>
            </a:r>
            <a:r>
              <a:rPr lang="zh-TW" altLang="en-US" sz="1400" dirty="0">
                <a:ea typeface="DengXian" panose="02010600030101010101" pitchFamily="2" charset="-122"/>
              </a:rPr>
              <a:t>眞       </a:t>
            </a:r>
            <a:endParaRPr lang="en-US" altLang="zh-TW" sz="1400" dirty="0">
              <a:ea typeface="DengXian" panose="02010600030101010101" pitchFamily="2" charset="-122"/>
            </a:endParaRPr>
          </a:p>
          <a:p>
            <a:r>
              <a:rPr lang="en-US" altLang="zh-TW" sz="1400" dirty="0">
                <a:ea typeface="DengXian" panose="02010600030101010101" pitchFamily="2" charset="-122"/>
              </a:rPr>
              <a:t>• Korean: jin (</a:t>
            </a:r>
            <a:r>
              <a:rPr lang="ko-KR" altLang="en-US" sz="1400" dirty="0">
                <a:ea typeface="DengXian" panose="02010600030101010101" pitchFamily="2" charset="-122"/>
              </a:rPr>
              <a:t>진</a:t>
            </a:r>
            <a:r>
              <a:rPr lang="en-US" altLang="ko-KR" sz="1400" dirty="0">
                <a:ea typeface="DengXian" panose="02010600030101010101" pitchFamily="2" charset="-122"/>
              </a:rPr>
              <a:t>)       </a:t>
            </a:r>
          </a:p>
          <a:p>
            <a:r>
              <a:rPr lang="en-US" altLang="ko-KR" sz="1400" dirty="0">
                <a:ea typeface="DengXian" panose="02010600030101010101" pitchFamily="2" charset="-122"/>
              </a:rPr>
              <a:t>• </a:t>
            </a:r>
            <a:r>
              <a:rPr lang="en-US" altLang="zh-TW" sz="1400" dirty="0">
                <a:ea typeface="DengXian" panose="02010600030101010101" pitchFamily="2" charset="-122"/>
              </a:rPr>
              <a:t>strokes: 10      </a:t>
            </a:r>
          </a:p>
          <a:p>
            <a:r>
              <a:rPr lang="en-US" altLang="zh-TW" sz="1400" dirty="0">
                <a:ea typeface="DengXian" panose="02010600030101010101" pitchFamily="2" charset="-122"/>
              </a:rPr>
              <a:t>• radical: 109+5 (</a:t>
            </a:r>
            <a:r>
              <a:rPr lang="zh-TW" altLang="en-US" sz="1400" dirty="0">
                <a:ea typeface="DengXian" panose="02010600030101010101" pitchFamily="2" charset="-122"/>
              </a:rPr>
              <a:t>目</a:t>
            </a:r>
            <a:r>
              <a:rPr lang="en-US" altLang="zh-TW" sz="1400" dirty="0">
                <a:ea typeface="DengXian" panose="02010600030101010101" pitchFamily="2" charset="-122"/>
              </a:rPr>
              <a:t>)</a:t>
            </a:r>
          </a:p>
          <a:p>
            <a:r>
              <a:rPr lang="en-US" altLang="zh-TW" sz="1400" dirty="0">
                <a:ea typeface="DengXian" panose="02010600030101010101" pitchFamily="2" charset="-122"/>
              </a:rPr>
              <a:t>• Japanese: shin, </a:t>
            </a:r>
            <a:r>
              <a:rPr lang="ja-JP" altLang="en-US" sz="1400" dirty="0">
                <a:ea typeface="DengXian" panose="02010600030101010101" pitchFamily="2" charset="-122"/>
              </a:rPr>
              <a:t>しん </a:t>
            </a:r>
            <a:endParaRPr lang="en-US" altLang="ja-JP" sz="1400" dirty="0">
              <a:ea typeface="DengXian" panose="02010600030101010101" pitchFamily="2" charset="-122"/>
            </a:endParaRPr>
          </a:p>
          <a:p>
            <a:endParaRPr lang="en-US" altLang="ja-JP" sz="1400" dirty="0">
              <a:ea typeface="DengXian" panose="02010600030101010101" pitchFamily="2" charset="-122"/>
            </a:endParaRPr>
          </a:p>
          <a:p>
            <a:r>
              <a:rPr lang="en-US" altLang="ja-JP" sz="1400" dirty="0">
                <a:ea typeface="DengXian" panose="02010600030101010101" pitchFamily="2" charset="-122"/>
              </a:rPr>
              <a:t>(</a:t>
            </a:r>
            <a:r>
              <a:rPr lang="en-US" altLang="zh-TW" sz="1400" dirty="0" err="1">
                <a:ea typeface="DengXian" panose="02010600030101010101" pitchFamily="2" charset="-122"/>
              </a:rPr>
              <a:t>kun</a:t>
            </a:r>
            <a:r>
              <a:rPr lang="en-US" altLang="zh-TW" sz="1400" dirty="0">
                <a:ea typeface="DengXian" panose="02010600030101010101" pitchFamily="2" charset="-122"/>
              </a:rPr>
              <a:t>: ma, </a:t>
            </a:r>
            <a:r>
              <a:rPr lang="ja-JP" altLang="en-US" sz="1400" dirty="0">
                <a:ea typeface="DengXian" panose="02010600030101010101" pitchFamily="2" charset="-122"/>
              </a:rPr>
              <a:t>ま</a:t>
            </a:r>
            <a:r>
              <a:rPr lang="en-US" altLang="ja-JP" sz="1400" dirty="0">
                <a:ea typeface="DengXian" panose="02010600030101010101" pitchFamily="2" charset="-122"/>
              </a:rPr>
              <a:t>)     </a:t>
            </a:r>
          </a:p>
          <a:p>
            <a:r>
              <a:rPr lang="en-US" altLang="ja-JP" sz="1400" dirty="0">
                <a:ea typeface="DengXian" panose="02010600030101010101" pitchFamily="2" charset="-122"/>
              </a:rPr>
              <a:t>• </a:t>
            </a:r>
            <a:r>
              <a:rPr lang="en-US" altLang="zh-TW" sz="1400" dirty="0">
                <a:ea typeface="DengXian" panose="02010600030101010101" pitchFamily="2" charset="-122"/>
              </a:rPr>
              <a:t>JLPT: N4 (</a:t>
            </a:r>
            <a:r>
              <a:rPr lang="zh-TW" altLang="en-US" sz="1400" dirty="0">
                <a:ea typeface="DengXian" panose="02010600030101010101" pitchFamily="2" charset="-122"/>
              </a:rPr>
              <a:t>真</a:t>
            </a:r>
            <a:r>
              <a:rPr lang="en-US" altLang="zh-TW" sz="1400" dirty="0">
                <a:ea typeface="DengXian" panose="02010600030101010101" pitchFamily="2" charset="-122"/>
              </a:rPr>
              <a:t>)</a:t>
            </a:r>
          </a:p>
          <a:p>
            <a:r>
              <a:rPr lang="en-US" altLang="zh-TW" sz="1400" dirty="0">
                <a:ea typeface="DengXian" panose="02010600030101010101" pitchFamily="2" charset="-122"/>
              </a:rPr>
              <a:t>• really; truly; true; genuine</a:t>
            </a:r>
          </a:p>
          <a:p>
            <a:r>
              <a:rPr lang="en-US" altLang="zh-TW" sz="1400" dirty="0">
                <a:ea typeface="DengXian" panose="02010600030101010101" pitchFamily="2" charset="-122"/>
              </a:rPr>
              <a:t>• pinyin: zhēn</a:t>
            </a:r>
          </a:p>
          <a:p>
            <a:r>
              <a:rPr lang="en-US" altLang="zh-TW" sz="1400" dirty="0">
                <a:ea typeface="DengXian" panose="02010600030101010101" pitchFamily="2" charset="-122"/>
              </a:rPr>
              <a:t>• 8 locations: Thousand, </a:t>
            </a:r>
          </a:p>
          <a:p>
            <a:endParaRPr lang="en-US" altLang="zh-TW" sz="1400" dirty="0">
              <a:ea typeface="DengXian" panose="02010600030101010101" pitchFamily="2" charset="-122"/>
            </a:endParaRPr>
          </a:p>
          <a:p>
            <a:r>
              <a:rPr lang="en-US" altLang="zh-TW" sz="1400" dirty="0" err="1">
                <a:ea typeface="DengXian" panose="02010600030101010101" pitchFamily="2" charset="-122"/>
              </a:rPr>
              <a:t>Yebul</a:t>
            </a:r>
            <a:r>
              <a:rPr lang="en-US" altLang="zh-TW" sz="1400" dirty="0">
                <a:ea typeface="DengXian" panose="02010600030101010101" pitchFamily="2" charset="-122"/>
              </a:rPr>
              <a:t>, </a:t>
            </a:r>
            <a:r>
              <a:rPr lang="en-US" altLang="zh-TW" sz="1400" dirty="0" err="1">
                <a:ea typeface="DengXian" panose="02010600030101010101" pitchFamily="2" charset="-122"/>
              </a:rPr>
              <a:t>Kwanseum</a:t>
            </a:r>
            <a:r>
              <a:rPr lang="en-US" altLang="zh-TW" sz="1400" dirty="0">
                <a:ea typeface="DengXian" panose="02010600030101010101" pitchFamily="2" charset="-122"/>
              </a:rPr>
              <a:t>, </a:t>
            </a:r>
            <a:r>
              <a:rPr lang="en-US" altLang="zh-TW" sz="1400" dirty="0" err="1">
                <a:ea typeface="DengXian" panose="02010600030101010101" pitchFamily="2" charset="-122"/>
              </a:rPr>
              <a:t>Jijang</a:t>
            </a:r>
            <a:r>
              <a:rPr lang="en-US" altLang="zh-TW" sz="1400" dirty="0">
                <a:ea typeface="DengXian" panose="02010600030101010101" pitchFamily="2" charset="-122"/>
              </a:rPr>
              <a:t>, </a:t>
            </a:r>
            <a:r>
              <a:rPr lang="en-US" altLang="zh-TW" sz="1400" dirty="0" err="1">
                <a:ea typeface="DengXian" panose="02010600030101010101" pitchFamily="2" charset="-122"/>
              </a:rPr>
              <a:t>Uisang</a:t>
            </a:r>
            <a:r>
              <a:rPr lang="en-US" altLang="zh-TW" sz="1400" dirty="0">
                <a:ea typeface="DengXian" panose="02010600030101010101" pitchFamily="2" charset="-122"/>
              </a:rPr>
              <a:t>, </a:t>
            </a:r>
            <a:r>
              <a:rPr lang="en-US" altLang="zh-TW" sz="1400" dirty="0" err="1">
                <a:ea typeface="DengXian" panose="02010600030101010101" pitchFamily="2" charset="-122"/>
              </a:rPr>
              <a:t>XuanZang</a:t>
            </a:r>
            <a:r>
              <a:rPr lang="en-US" altLang="zh-TW" sz="1400" dirty="0">
                <a:ea typeface="DengXian" panose="02010600030101010101" pitchFamily="2" charset="-122"/>
              </a:rPr>
              <a:t>, </a:t>
            </a:r>
          </a:p>
          <a:p>
            <a:r>
              <a:rPr lang="en-US" altLang="zh-TW" sz="1400" dirty="0">
                <a:ea typeface="DengXian" panose="02010600030101010101" pitchFamily="2" charset="-122"/>
              </a:rPr>
              <a:t>Morning, Bell</a:t>
            </a:r>
          </a:p>
          <a:p>
            <a:r>
              <a:rPr lang="en-US" altLang="ja-JP" sz="1400" dirty="0">
                <a:ea typeface="DengXian" panose="02010600030101010101" pitchFamily="2" charset="-122"/>
              </a:rPr>
              <a:t>• comp: </a:t>
            </a:r>
            <a:r>
              <a:rPr lang="zh-TW" altLang="en-US" sz="1400" dirty="0">
                <a:ea typeface="DengXian" panose="02010600030101010101" pitchFamily="2" charset="-122"/>
              </a:rPr>
              <a:t>匕 </a:t>
            </a:r>
            <a:r>
              <a:rPr lang="en-US" altLang="zh-TW" sz="1400" dirty="0">
                <a:ea typeface="DengXian" panose="02010600030101010101" pitchFamily="2" charset="-122"/>
              </a:rPr>
              <a:t>+ </a:t>
            </a:r>
            <a:r>
              <a:rPr lang="zh-TW" altLang="en-US" sz="1400" dirty="0">
                <a:ea typeface="DengXian" panose="02010600030101010101" pitchFamily="2" charset="-122"/>
              </a:rPr>
              <a:t>目 </a:t>
            </a:r>
            <a:r>
              <a:rPr lang="en-US" altLang="zh-TW" sz="1400" dirty="0">
                <a:ea typeface="DengXian" panose="02010600030101010101" pitchFamily="2" charset="-122"/>
              </a:rPr>
              <a:t>+ </a:t>
            </a:r>
            <a:r>
              <a:rPr lang="zh-TW" altLang="en-US" sz="1400" dirty="0">
                <a:ea typeface="DengXian" panose="02010600030101010101" pitchFamily="2" charset="-122"/>
              </a:rPr>
              <a:t>八 </a:t>
            </a:r>
            <a:r>
              <a:rPr lang="en-US" altLang="zh-TW" sz="1400" dirty="0">
                <a:ea typeface="DengXian" panose="02010600030101010101" pitchFamily="2" charset="-122"/>
              </a:rPr>
              <a:t>+ </a:t>
            </a:r>
            <a:r>
              <a:rPr lang="zh-TW" altLang="en-US" sz="1400" dirty="0">
                <a:ea typeface="DengXian" panose="02010600030101010101" pitchFamily="2" charset="-122"/>
              </a:rPr>
              <a:t>𠃊</a:t>
            </a:r>
            <a:endParaRPr lang="en-US" altLang="zh-TW" sz="1400" dirty="0">
              <a:ea typeface="DengXian" panose="02010600030101010101" pitchFamily="2" charset="-122"/>
            </a:endParaRPr>
          </a:p>
          <a:p>
            <a:r>
              <a:rPr lang="en-US" altLang="ja-JP" sz="1400" dirty="0">
                <a:ea typeface="DengXian" panose="02010600030101010101" pitchFamily="2" charset="-122"/>
              </a:rPr>
              <a:t>• sub: </a:t>
            </a:r>
            <a:r>
              <a:rPr lang="zh-TW" altLang="en-US" sz="1400" dirty="0">
                <a:ea typeface="DengXian" panose="02010600030101010101" pitchFamily="2" charset="-122"/>
              </a:rPr>
              <a:t>囗二</a:t>
            </a:r>
            <a:endParaRPr lang="en-US" altLang="zh-TW" sz="1400" dirty="0">
              <a:ea typeface="DengXian" panose="02010600030101010101" pitchFamily="2" charset="-122"/>
            </a:endParaRPr>
          </a:p>
        </p:txBody>
      </p:sp>
      <p:sp>
        <p:nvSpPr>
          <p:cNvPr id="13" name="Rectangle 12">
            <a:extLst>
              <a:ext uri="{FF2B5EF4-FFF2-40B4-BE49-F238E27FC236}">
                <a16:creationId xmlns:a16="http://schemas.microsoft.com/office/drawing/2014/main" id="{AB5DFA44-9D85-44AE-A21A-186CAC6A8D0F}"/>
              </a:ext>
            </a:extLst>
          </p:cNvPr>
          <p:cNvSpPr/>
          <p:nvPr/>
        </p:nvSpPr>
        <p:spPr>
          <a:xfrm>
            <a:off x="5980901" y="5573826"/>
            <a:ext cx="6108062" cy="1220513"/>
          </a:xfrm>
          <a:prstGeom prst="rect">
            <a:avLst/>
          </a:prstGeom>
          <a:no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4" name="2024_11_16_191805">
            <a:hlinkClick r:id="" action="ppaction://media"/>
            <a:extLst>
              <a:ext uri="{FF2B5EF4-FFF2-40B4-BE49-F238E27FC236}">
                <a16:creationId xmlns:a16="http://schemas.microsoft.com/office/drawing/2014/main" id="{516763F5-7CFC-7305-F64A-E95DD5FF2C9B}"/>
              </a:ext>
            </a:extLst>
          </p:cNvPr>
          <p:cNvPicPr>
            <a:picLocks noChangeAspect="1"/>
          </p:cNvPicPr>
          <p:nvPr>
            <a:videoFile r:link="rId2"/>
            <p:extLst>
              <p:ext uri="{DAA4B4D4-6D71-4841-9C94-3DE7FCFB9230}">
                <p14:media xmlns:p14="http://schemas.microsoft.com/office/powerpoint/2010/main" r:embed="rId1"/>
              </p:ext>
            </p:extLst>
          </p:nvPr>
        </p:nvPicPr>
        <p:blipFill>
          <a:blip r:embed="rId4"/>
          <a:stretch>
            <a:fillRect/>
          </a:stretch>
        </p:blipFill>
        <p:spPr>
          <a:xfrm>
            <a:off x="6724332" y="585613"/>
            <a:ext cx="4877117" cy="4916449"/>
          </a:xfrm>
          <a:prstGeom prst="rect">
            <a:avLst/>
          </a:prstGeom>
        </p:spPr>
      </p:pic>
      <p:pic>
        <p:nvPicPr>
          <p:cNvPr id="70" name="Picture 69">
            <a:extLst>
              <a:ext uri="{FF2B5EF4-FFF2-40B4-BE49-F238E27FC236}">
                <a16:creationId xmlns:a16="http://schemas.microsoft.com/office/drawing/2014/main" id="{0468B24D-A693-5103-EC61-94EBF1DDCF57}"/>
              </a:ext>
            </a:extLst>
          </p:cNvPr>
          <p:cNvPicPr>
            <a:picLocks noChangeAspect="1"/>
          </p:cNvPicPr>
          <p:nvPr/>
        </p:nvPicPr>
        <p:blipFill>
          <a:blip r:embed="rId5"/>
          <a:stretch>
            <a:fillRect/>
          </a:stretch>
        </p:blipFill>
        <p:spPr>
          <a:xfrm>
            <a:off x="413578" y="135839"/>
            <a:ext cx="5153744" cy="5172797"/>
          </a:xfrm>
          <a:prstGeom prst="rect">
            <a:avLst/>
          </a:prstGeom>
        </p:spPr>
      </p:pic>
      <p:cxnSp>
        <p:nvCxnSpPr>
          <p:cNvPr id="72" name="Straight Arrow Connector 71">
            <a:extLst>
              <a:ext uri="{FF2B5EF4-FFF2-40B4-BE49-F238E27FC236}">
                <a16:creationId xmlns:a16="http://schemas.microsoft.com/office/drawing/2014/main" id="{0EE2D029-3E70-4AAD-89D3-64C857EFD659}"/>
              </a:ext>
            </a:extLst>
          </p:cNvPr>
          <p:cNvCxnSpPr/>
          <p:nvPr/>
        </p:nvCxnSpPr>
        <p:spPr>
          <a:xfrm flipH="1">
            <a:off x="1695450" y="585613"/>
            <a:ext cx="2705100" cy="281162"/>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74" name="Straight Connector 73">
            <a:extLst>
              <a:ext uri="{FF2B5EF4-FFF2-40B4-BE49-F238E27FC236}">
                <a16:creationId xmlns:a16="http://schemas.microsoft.com/office/drawing/2014/main" id="{072D68AA-299A-39E8-F4FD-A405562A7324}"/>
              </a:ext>
            </a:extLst>
          </p:cNvPr>
          <p:cNvCxnSpPr/>
          <p:nvPr/>
        </p:nvCxnSpPr>
        <p:spPr>
          <a:xfrm>
            <a:off x="1362075" y="372894"/>
            <a:ext cx="0" cy="665331"/>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76" name="Straight Connector 75">
            <a:extLst>
              <a:ext uri="{FF2B5EF4-FFF2-40B4-BE49-F238E27FC236}">
                <a16:creationId xmlns:a16="http://schemas.microsoft.com/office/drawing/2014/main" id="{7E638F7C-0876-A596-3A71-A4F77B8997EE}"/>
              </a:ext>
            </a:extLst>
          </p:cNvPr>
          <p:cNvCxnSpPr>
            <a:cxnSpLocks/>
          </p:cNvCxnSpPr>
          <p:nvPr/>
        </p:nvCxnSpPr>
        <p:spPr>
          <a:xfrm>
            <a:off x="1362075" y="1038225"/>
            <a:ext cx="208826" cy="321978"/>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78" name="Straight Connector 77">
            <a:extLst>
              <a:ext uri="{FF2B5EF4-FFF2-40B4-BE49-F238E27FC236}">
                <a16:creationId xmlns:a16="http://schemas.microsoft.com/office/drawing/2014/main" id="{769035FF-FE6C-2DB3-A7AF-4A6880224778}"/>
              </a:ext>
            </a:extLst>
          </p:cNvPr>
          <p:cNvCxnSpPr>
            <a:cxnSpLocks/>
          </p:cNvCxnSpPr>
          <p:nvPr/>
        </p:nvCxnSpPr>
        <p:spPr>
          <a:xfrm>
            <a:off x="1562100" y="1360203"/>
            <a:ext cx="3114675" cy="0"/>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85" name="Straight Arrow Connector 84">
            <a:extLst>
              <a:ext uri="{FF2B5EF4-FFF2-40B4-BE49-F238E27FC236}">
                <a16:creationId xmlns:a16="http://schemas.microsoft.com/office/drawing/2014/main" id="{AF7A05B5-B711-247B-D40B-7BA9945EC213}"/>
              </a:ext>
            </a:extLst>
          </p:cNvPr>
          <p:cNvCxnSpPr>
            <a:cxnSpLocks/>
          </p:cNvCxnSpPr>
          <p:nvPr/>
        </p:nvCxnSpPr>
        <p:spPr>
          <a:xfrm flipV="1">
            <a:off x="4676775" y="946635"/>
            <a:ext cx="228600" cy="413568"/>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88" name="Straight Arrow Connector 87">
            <a:extLst>
              <a:ext uri="{FF2B5EF4-FFF2-40B4-BE49-F238E27FC236}">
                <a16:creationId xmlns:a16="http://schemas.microsoft.com/office/drawing/2014/main" id="{F7108F25-B3B9-3C69-7D5C-DCCFC3407BF9}"/>
              </a:ext>
            </a:extLst>
          </p:cNvPr>
          <p:cNvCxnSpPr/>
          <p:nvPr/>
        </p:nvCxnSpPr>
        <p:spPr>
          <a:xfrm>
            <a:off x="1924050" y="1895475"/>
            <a:ext cx="0" cy="1800225"/>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90" name="Straight Connector 89">
            <a:extLst>
              <a:ext uri="{FF2B5EF4-FFF2-40B4-BE49-F238E27FC236}">
                <a16:creationId xmlns:a16="http://schemas.microsoft.com/office/drawing/2014/main" id="{C49EBF58-FF36-E8E2-EA97-48C34B6B93EC}"/>
              </a:ext>
            </a:extLst>
          </p:cNvPr>
          <p:cNvCxnSpPr/>
          <p:nvPr/>
        </p:nvCxnSpPr>
        <p:spPr>
          <a:xfrm>
            <a:off x="2133600" y="1905000"/>
            <a:ext cx="2343150" cy="0"/>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92" name="Straight Arrow Connector 91">
            <a:extLst>
              <a:ext uri="{FF2B5EF4-FFF2-40B4-BE49-F238E27FC236}">
                <a16:creationId xmlns:a16="http://schemas.microsoft.com/office/drawing/2014/main" id="{F0E75862-BC86-1C81-A03C-0761A612560E}"/>
              </a:ext>
            </a:extLst>
          </p:cNvPr>
          <p:cNvCxnSpPr/>
          <p:nvPr/>
        </p:nvCxnSpPr>
        <p:spPr>
          <a:xfrm>
            <a:off x="4476750" y="1895475"/>
            <a:ext cx="0" cy="1628775"/>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94" name="Straight Arrow Connector 93">
            <a:extLst>
              <a:ext uri="{FF2B5EF4-FFF2-40B4-BE49-F238E27FC236}">
                <a16:creationId xmlns:a16="http://schemas.microsoft.com/office/drawing/2014/main" id="{DDECA9AD-055E-00F4-752B-617B7907FB75}"/>
              </a:ext>
            </a:extLst>
          </p:cNvPr>
          <p:cNvCxnSpPr/>
          <p:nvPr/>
        </p:nvCxnSpPr>
        <p:spPr>
          <a:xfrm>
            <a:off x="2133600" y="2457450"/>
            <a:ext cx="2162175" cy="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96" name="Straight Arrow Connector 95">
            <a:extLst>
              <a:ext uri="{FF2B5EF4-FFF2-40B4-BE49-F238E27FC236}">
                <a16:creationId xmlns:a16="http://schemas.microsoft.com/office/drawing/2014/main" id="{BF91E234-F361-F1D9-206C-1F5704869A96}"/>
              </a:ext>
            </a:extLst>
          </p:cNvPr>
          <p:cNvCxnSpPr/>
          <p:nvPr/>
        </p:nvCxnSpPr>
        <p:spPr>
          <a:xfrm>
            <a:off x="2133600" y="3011099"/>
            <a:ext cx="2143125" cy="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98" name="Straight Arrow Connector 97">
            <a:extLst>
              <a:ext uri="{FF2B5EF4-FFF2-40B4-BE49-F238E27FC236}">
                <a16:creationId xmlns:a16="http://schemas.microsoft.com/office/drawing/2014/main" id="{ED2EFC4C-D911-D5C8-2796-07924982379A}"/>
              </a:ext>
            </a:extLst>
          </p:cNvPr>
          <p:cNvCxnSpPr/>
          <p:nvPr/>
        </p:nvCxnSpPr>
        <p:spPr>
          <a:xfrm>
            <a:off x="2133600" y="3590925"/>
            <a:ext cx="2162175" cy="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100" name="Straight Connector 99">
            <a:extLst>
              <a:ext uri="{FF2B5EF4-FFF2-40B4-BE49-F238E27FC236}">
                <a16:creationId xmlns:a16="http://schemas.microsoft.com/office/drawing/2014/main" id="{846D42FA-0C59-1126-C1C0-6D48614AD67B}"/>
              </a:ext>
            </a:extLst>
          </p:cNvPr>
          <p:cNvCxnSpPr/>
          <p:nvPr/>
        </p:nvCxnSpPr>
        <p:spPr>
          <a:xfrm>
            <a:off x="1038225" y="2162175"/>
            <a:ext cx="0" cy="2009775"/>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102" name="Straight Arrow Connector 101">
            <a:extLst>
              <a:ext uri="{FF2B5EF4-FFF2-40B4-BE49-F238E27FC236}">
                <a16:creationId xmlns:a16="http://schemas.microsoft.com/office/drawing/2014/main" id="{1E4B5C61-A2FF-0EEA-3563-9D4559E363FE}"/>
              </a:ext>
            </a:extLst>
          </p:cNvPr>
          <p:cNvCxnSpPr/>
          <p:nvPr/>
        </p:nvCxnSpPr>
        <p:spPr>
          <a:xfrm>
            <a:off x="1028700" y="4171950"/>
            <a:ext cx="4000500" cy="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104" name="Straight Arrow Connector 103">
            <a:extLst>
              <a:ext uri="{FF2B5EF4-FFF2-40B4-BE49-F238E27FC236}">
                <a16:creationId xmlns:a16="http://schemas.microsoft.com/office/drawing/2014/main" id="{A043BD37-E265-8520-7373-560A409382F1}"/>
              </a:ext>
            </a:extLst>
          </p:cNvPr>
          <p:cNvCxnSpPr/>
          <p:nvPr/>
        </p:nvCxnSpPr>
        <p:spPr>
          <a:xfrm flipH="1">
            <a:off x="866775" y="4600575"/>
            <a:ext cx="1343025" cy="409575"/>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106" name="Straight Arrow Connector 105">
            <a:extLst>
              <a:ext uri="{FF2B5EF4-FFF2-40B4-BE49-F238E27FC236}">
                <a16:creationId xmlns:a16="http://schemas.microsoft.com/office/drawing/2014/main" id="{AEEC92DA-1B3A-D5CF-F34A-7F42E36D6C65}"/>
              </a:ext>
            </a:extLst>
          </p:cNvPr>
          <p:cNvCxnSpPr>
            <a:cxnSpLocks/>
          </p:cNvCxnSpPr>
          <p:nvPr/>
        </p:nvCxnSpPr>
        <p:spPr>
          <a:xfrm>
            <a:off x="3638550" y="4600575"/>
            <a:ext cx="1438275" cy="396488"/>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sp>
        <p:nvSpPr>
          <p:cNvPr id="109" name="TextBox 108">
            <a:extLst>
              <a:ext uri="{FF2B5EF4-FFF2-40B4-BE49-F238E27FC236}">
                <a16:creationId xmlns:a16="http://schemas.microsoft.com/office/drawing/2014/main" id="{1B0D1B40-196D-6640-A0F1-A57E454B2CBB}"/>
              </a:ext>
            </a:extLst>
          </p:cNvPr>
          <p:cNvSpPr txBox="1"/>
          <p:nvPr/>
        </p:nvSpPr>
        <p:spPr>
          <a:xfrm>
            <a:off x="3186093" y="219076"/>
            <a:ext cx="557212" cy="369332"/>
          </a:xfrm>
          <a:prstGeom prst="rect">
            <a:avLst/>
          </a:prstGeom>
          <a:noFill/>
        </p:spPr>
        <p:txBody>
          <a:bodyPr wrap="square" rtlCol="0">
            <a:spAutoFit/>
          </a:bodyPr>
          <a:lstStyle/>
          <a:p>
            <a:r>
              <a:rPr lang="en-US" b="1" dirty="0"/>
              <a:t>1</a:t>
            </a:r>
          </a:p>
        </p:txBody>
      </p:sp>
      <p:sp>
        <p:nvSpPr>
          <p:cNvPr id="110" name="TextBox 109">
            <a:extLst>
              <a:ext uri="{FF2B5EF4-FFF2-40B4-BE49-F238E27FC236}">
                <a16:creationId xmlns:a16="http://schemas.microsoft.com/office/drawing/2014/main" id="{49CBF94D-F8BC-676C-7A88-28BACA921A55}"/>
              </a:ext>
            </a:extLst>
          </p:cNvPr>
          <p:cNvSpPr txBox="1"/>
          <p:nvPr/>
        </p:nvSpPr>
        <p:spPr>
          <a:xfrm>
            <a:off x="960540" y="520893"/>
            <a:ext cx="357618" cy="369332"/>
          </a:xfrm>
          <a:prstGeom prst="rect">
            <a:avLst/>
          </a:prstGeom>
          <a:noFill/>
        </p:spPr>
        <p:txBody>
          <a:bodyPr wrap="square" rtlCol="0">
            <a:spAutoFit/>
          </a:bodyPr>
          <a:lstStyle/>
          <a:p>
            <a:r>
              <a:rPr lang="en-US" b="1" dirty="0"/>
              <a:t>2</a:t>
            </a:r>
          </a:p>
        </p:txBody>
      </p:sp>
      <p:sp>
        <p:nvSpPr>
          <p:cNvPr id="111" name="TextBox 110">
            <a:extLst>
              <a:ext uri="{FF2B5EF4-FFF2-40B4-BE49-F238E27FC236}">
                <a16:creationId xmlns:a16="http://schemas.microsoft.com/office/drawing/2014/main" id="{7147BB39-6ADB-280C-D743-53165BF54C88}"/>
              </a:ext>
            </a:extLst>
          </p:cNvPr>
          <p:cNvSpPr txBox="1"/>
          <p:nvPr/>
        </p:nvSpPr>
        <p:spPr>
          <a:xfrm>
            <a:off x="1570901" y="1977509"/>
            <a:ext cx="412161" cy="369332"/>
          </a:xfrm>
          <a:prstGeom prst="rect">
            <a:avLst/>
          </a:prstGeom>
          <a:noFill/>
        </p:spPr>
        <p:txBody>
          <a:bodyPr wrap="square" rtlCol="0">
            <a:spAutoFit/>
          </a:bodyPr>
          <a:lstStyle/>
          <a:p>
            <a:r>
              <a:rPr lang="en-US" b="1" dirty="0"/>
              <a:t>3</a:t>
            </a:r>
          </a:p>
        </p:txBody>
      </p:sp>
      <p:sp>
        <p:nvSpPr>
          <p:cNvPr id="112" name="TextBox 111">
            <a:extLst>
              <a:ext uri="{FF2B5EF4-FFF2-40B4-BE49-F238E27FC236}">
                <a16:creationId xmlns:a16="http://schemas.microsoft.com/office/drawing/2014/main" id="{EDA9DF2A-8461-86BE-ACFD-DABD54B8CDB4}"/>
              </a:ext>
            </a:extLst>
          </p:cNvPr>
          <p:cNvSpPr txBox="1"/>
          <p:nvPr/>
        </p:nvSpPr>
        <p:spPr>
          <a:xfrm>
            <a:off x="2357033" y="1496245"/>
            <a:ext cx="476250" cy="369332"/>
          </a:xfrm>
          <a:prstGeom prst="rect">
            <a:avLst/>
          </a:prstGeom>
          <a:noFill/>
        </p:spPr>
        <p:txBody>
          <a:bodyPr wrap="square" rtlCol="0">
            <a:spAutoFit/>
          </a:bodyPr>
          <a:lstStyle/>
          <a:p>
            <a:r>
              <a:rPr lang="en-US" b="1" dirty="0"/>
              <a:t>4</a:t>
            </a:r>
          </a:p>
        </p:txBody>
      </p:sp>
      <p:sp>
        <p:nvSpPr>
          <p:cNvPr id="113" name="TextBox 112">
            <a:extLst>
              <a:ext uri="{FF2B5EF4-FFF2-40B4-BE49-F238E27FC236}">
                <a16:creationId xmlns:a16="http://schemas.microsoft.com/office/drawing/2014/main" id="{A3494543-ADCE-7DA7-D8AC-F880D6DEB575}"/>
              </a:ext>
            </a:extLst>
          </p:cNvPr>
          <p:cNvSpPr txBox="1"/>
          <p:nvPr/>
        </p:nvSpPr>
        <p:spPr>
          <a:xfrm>
            <a:off x="2633258" y="2053225"/>
            <a:ext cx="412159" cy="369332"/>
          </a:xfrm>
          <a:prstGeom prst="rect">
            <a:avLst/>
          </a:prstGeom>
          <a:noFill/>
        </p:spPr>
        <p:txBody>
          <a:bodyPr wrap="square" rtlCol="0">
            <a:spAutoFit/>
          </a:bodyPr>
          <a:lstStyle/>
          <a:p>
            <a:r>
              <a:rPr lang="en-US" b="1" dirty="0"/>
              <a:t>5</a:t>
            </a:r>
          </a:p>
        </p:txBody>
      </p:sp>
      <p:sp>
        <p:nvSpPr>
          <p:cNvPr id="114" name="TextBox 113">
            <a:extLst>
              <a:ext uri="{FF2B5EF4-FFF2-40B4-BE49-F238E27FC236}">
                <a16:creationId xmlns:a16="http://schemas.microsoft.com/office/drawing/2014/main" id="{87A7563E-8152-1784-58FC-A72A42831FCB}"/>
              </a:ext>
            </a:extLst>
          </p:cNvPr>
          <p:cNvSpPr txBox="1"/>
          <p:nvPr/>
        </p:nvSpPr>
        <p:spPr>
          <a:xfrm>
            <a:off x="2868886" y="2605674"/>
            <a:ext cx="450854" cy="369332"/>
          </a:xfrm>
          <a:prstGeom prst="rect">
            <a:avLst/>
          </a:prstGeom>
          <a:noFill/>
        </p:spPr>
        <p:txBody>
          <a:bodyPr wrap="square" rtlCol="0">
            <a:spAutoFit/>
          </a:bodyPr>
          <a:lstStyle/>
          <a:p>
            <a:r>
              <a:rPr lang="en-US" b="1" dirty="0"/>
              <a:t>6</a:t>
            </a:r>
          </a:p>
        </p:txBody>
      </p:sp>
      <p:sp>
        <p:nvSpPr>
          <p:cNvPr id="115" name="TextBox 114">
            <a:extLst>
              <a:ext uri="{FF2B5EF4-FFF2-40B4-BE49-F238E27FC236}">
                <a16:creationId xmlns:a16="http://schemas.microsoft.com/office/drawing/2014/main" id="{B0531608-B228-19E5-5E9C-B9847660D674}"/>
              </a:ext>
            </a:extLst>
          </p:cNvPr>
          <p:cNvSpPr txBox="1"/>
          <p:nvPr/>
        </p:nvSpPr>
        <p:spPr>
          <a:xfrm>
            <a:off x="3215458" y="3133422"/>
            <a:ext cx="438130" cy="369332"/>
          </a:xfrm>
          <a:prstGeom prst="rect">
            <a:avLst/>
          </a:prstGeom>
          <a:noFill/>
        </p:spPr>
        <p:txBody>
          <a:bodyPr wrap="square" rtlCol="0">
            <a:spAutoFit/>
          </a:bodyPr>
          <a:lstStyle/>
          <a:p>
            <a:r>
              <a:rPr lang="en-US" b="1" dirty="0"/>
              <a:t>7</a:t>
            </a:r>
          </a:p>
        </p:txBody>
      </p:sp>
      <p:sp>
        <p:nvSpPr>
          <p:cNvPr id="116" name="TextBox 115">
            <a:extLst>
              <a:ext uri="{FF2B5EF4-FFF2-40B4-BE49-F238E27FC236}">
                <a16:creationId xmlns:a16="http://schemas.microsoft.com/office/drawing/2014/main" id="{40F80A91-3589-70AD-AB34-3B634C187BF1}"/>
              </a:ext>
            </a:extLst>
          </p:cNvPr>
          <p:cNvSpPr txBox="1"/>
          <p:nvPr/>
        </p:nvSpPr>
        <p:spPr>
          <a:xfrm>
            <a:off x="590551" y="2457449"/>
            <a:ext cx="476249" cy="369332"/>
          </a:xfrm>
          <a:prstGeom prst="rect">
            <a:avLst/>
          </a:prstGeom>
          <a:noFill/>
        </p:spPr>
        <p:txBody>
          <a:bodyPr wrap="square" rtlCol="0">
            <a:spAutoFit/>
          </a:bodyPr>
          <a:lstStyle/>
          <a:p>
            <a:r>
              <a:rPr lang="en-US" b="1" dirty="0"/>
              <a:t>8</a:t>
            </a:r>
          </a:p>
        </p:txBody>
      </p:sp>
      <p:sp>
        <p:nvSpPr>
          <p:cNvPr id="117" name="TextBox 116">
            <a:extLst>
              <a:ext uri="{FF2B5EF4-FFF2-40B4-BE49-F238E27FC236}">
                <a16:creationId xmlns:a16="http://schemas.microsoft.com/office/drawing/2014/main" id="{A15CA6C1-5701-1207-A2AA-4180039C793F}"/>
              </a:ext>
            </a:extLst>
          </p:cNvPr>
          <p:cNvSpPr txBox="1"/>
          <p:nvPr/>
        </p:nvSpPr>
        <p:spPr>
          <a:xfrm>
            <a:off x="2134780" y="4705083"/>
            <a:ext cx="498478" cy="369332"/>
          </a:xfrm>
          <a:prstGeom prst="rect">
            <a:avLst/>
          </a:prstGeom>
          <a:noFill/>
        </p:spPr>
        <p:txBody>
          <a:bodyPr wrap="square" rtlCol="0">
            <a:spAutoFit/>
          </a:bodyPr>
          <a:lstStyle/>
          <a:p>
            <a:r>
              <a:rPr lang="en-US" b="1" dirty="0"/>
              <a:t>9</a:t>
            </a:r>
          </a:p>
        </p:txBody>
      </p:sp>
      <p:sp>
        <p:nvSpPr>
          <p:cNvPr id="118" name="TextBox 117">
            <a:extLst>
              <a:ext uri="{FF2B5EF4-FFF2-40B4-BE49-F238E27FC236}">
                <a16:creationId xmlns:a16="http://schemas.microsoft.com/office/drawing/2014/main" id="{7F615571-D41B-5A4C-833A-B2677BF132A4}"/>
              </a:ext>
            </a:extLst>
          </p:cNvPr>
          <p:cNvSpPr txBox="1"/>
          <p:nvPr/>
        </p:nvSpPr>
        <p:spPr>
          <a:xfrm>
            <a:off x="3319740" y="4716747"/>
            <a:ext cx="499785" cy="381099"/>
          </a:xfrm>
          <a:prstGeom prst="rect">
            <a:avLst/>
          </a:prstGeom>
          <a:noFill/>
        </p:spPr>
        <p:txBody>
          <a:bodyPr wrap="square" rtlCol="0">
            <a:spAutoFit/>
          </a:bodyPr>
          <a:lstStyle/>
          <a:p>
            <a:r>
              <a:rPr lang="en-US" b="1" dirty="0">
                <a:highlight>
                  <a:srgbClr val="00FF00"/>
                </a:highlight>
              </a:rPr>
              <a:t>10</a:t>
            </a:r>
          </a:p>
        </p:txBody>
      </p:sp>
    </p:spTree>
    <p:extLst>
      <p:ext uri="{BB962C8B-B14F-4D97-AF65-F5344CB8AC3E}">
        <p14:creationId xmlns:p14="http://schemas.microsoft.com/office/powerpoint/2010/main" val="157528731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mediacall" presetSubtype="0" fill="hold" nodeType="clickEffect">
                                  <p:stCondLst>
                                    <p:cond delay="0"/>
                                  </p:stCondLst>
                                  <p:childTnLst>
                                    <p:cmd type="call" cmd="playFrom(0.0)">
                                      <p:cBhvr>
                                        <p:cTn id="6" dur="15534" fill="hold"/>
                                        <p:tgtEl>
                                          <p:spTgt spid="14"/>
                                        </p:tgtEl>
                                      </p:cBhvr>
                                    </p:cmd>
                                  </p:childTnLst>
                                </p:cTn>
                              </p:par>
                            </p:childTnLst>
                          </p:cTn>
                        </p:par>
                      </p:childTnLst>
                    </p:cTn>
                  </p:par>
                </p:childTnLst>
              </p:cTn>
              <p:prevCondLst>
                <p:cond evt="onPrev" delay="0">
                  <p:tgtEl>
                    <p:sldTgt/>
                  </p:tgtEl>
                </p:cond>
              </p:prevCondLst>
              <p:nextCondLst>
                <p:cond evt="onNext" delay="0">
                  <p:tgtEl>
                    <p:sldTgt/>
                  </p:tgtEl>
                </p:cond>
              </p:nextCondLst>
            </p:seq>
            <p:video>
              <p:cMediaNode vol="80000">
                <p:cTn id="7" fill="hold" display="0">
                  <p:stCondLst>
                    <p:cond delay="indefinite"/>
                  </p:stCondLst>
                </p:cTn>
                <p:tgtEl>
                  <p:spTgt spid="14"/>
                </p:tgtEl>
              </p:cMediaNode>
            </p:video>
            <p:seq concurrent="1" nextAc="seek">
              <p:cTn id="8" restart="whenNotActive" fill="hold" evtFilter="cancelBubble" nodeType="interactiveSeq">
                <p:stCondLst>
                  <p:cond evt="onClick" delay="0">
                    <p:tgtEl>
                      <p:spTgt spid="14"/>
                    </p:tgtEl>
                  </p:cond>
                </p:stCondLst>
                <p:endSync evt="end" delay="0">
                  <p:rtn val="all"/>
                </p:endSync>
                <p:childTnLst>
                  <p:par>
                    <p:cTn id="9" fill="hold">
                      <p:stCondLst>
                        <p:cond delay="0"/>
                      </p:stCondLst>
                      <p:childTnLst>
                        <p:par>
                          <p:cTn id="10" fill="hold">
                            <p:stCondLst>
                              <p:cond delay="0"/>
                            </p:stCondLst>
                            <p:childTnLst>
                              <p:par>
                                <p:cTn id="11" presetID="2" presetClass="mediacall" presetSubtype="0" fill="hold" nodeType="clickEffect">
                                  <p:stCondLst>
                                    <p:cond delay="0"/>
                                  </p:stCondLst>
                                  <p:childTnLst>
                                    <p:cmd type="call" cmd="togglePause">
                                      <p:cBhvr>
                                        <p:cTn id="12" dur="1" fill="hold"/>
                                        <p:tgtEl>
                                          <p:spTgt spid="14"/>
                                        </p:tgtEl>
                                      </p:cBhvr>
                                    </p:cmd>
                                  </p:childTnLst>
                                </p:cTn>
                              </p:par>
                            </p:childTnLst>
                          </p:cTn>
                        </p:par>
                      </p:childTnLst>
                    </p:cTn>
                  </p:par>
                </p:childTnLst>
              </p:cTn>
              <p:nextCondLst>
                <p:cond evt="onClick" delay="0">
                  <p:tgtEl>
                    <p:spTgt spid="14"/>
                  </p:tgtEl>
                </p:cond>
              </p:nextCondLst>
            </p:seq>
          </p:childTnLst>
        </p:cTn>
      </p:par>
    </p:tnLst>
  </p:timing>
</p:sld>
</file>

<file path=ppt/slides/slide1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8E1993A0-47D4-B355-CCAA-7F439405353D}"/>
              </a:ext>
            </a:extLst>
          </p:cNvPr>
          <p:cNvPicPr>
            <a:picLocks noChangeAspect="1"/>
          </p:cNvPicPr>
          <p:nvPr/>
        </p:nvPicPr>
        <p:blipFill>
          <a:blip r:embed="rId4"/>
          <a:stretch>
            <a:fillRect/>
          </a:stretch>
        </p:blipFill>
        <p:spPr>
          <a:xfrm>
            <a:off x="241312" y="315835"/>
            <a:ext cx="5201376" cy="5087060"/>
          </a:xfrm>
          <a:prstGeom prst="rect">
            <a:avLst/>
          </a:prstGeom>
        </p:spPr>
      </p:pic>
      <p:sp>
        <p:nvSpPr>
          <p:cNvPr id="6" name="TextBox 5">
            <a:extLst>
              <a:ext uri="{FF2B5EF4-FFF2-40B4-BE49-F238E27FC236}">
                <a16:creationId xmlns:a16="http://schemas.microsoft.com/office/drawing/2014/main" id="{80E7D1D8-9939-FB8E-8C8D-FE88BA27D39A}"/>
              </a:ext>
            </a:extLst>
          </p:cNvPr>
          <p:cNvSpPr txBox="1"/>
          <p:nvPr/>
        </p:nvSpPr>
        <p:spPr>
          <a:xfrm>
            <a:off x="206922" y="5631666"/>
            <a:ext cx="5707472" cy="1200329"/>
          </a:xfrm>
          <a:prstGeom prst="rect">
            <a:avLst/>
          </a:prstGeom>
          <a:noFill/>
        </p:spPr>
        <p:txBody>
          <a:bodyPr wrap="square" numCol="3">
            <a:spAutoFit/>
          </a:bodyPr>
          <a:lstStyle/>
          <a:p>
            <a:r>
              <a:rPr lang="en-US" sz="2400" dirty="0"/>
              <a:t>Kor: </a:t>
            </a:r>
            <a:r>
              <a:rPr lang="en-US" sz="2400" b="1" dirty="0" err="1"/>
              <a:t>shil</a:t>
            </a:r>
            <a:endParaRPr lang="en-US" sz="2400" b="1" dirty="0"/>
          </a:p>
          <a:p>
            <a:r>
              <a:rPr lang="en-US" sz="2400" dirty="0"/>
              <a:t>Jap: </a:t>
            </a:r>
            <a:r>
              <a:rPr lang="en-US" sz="2400" b="1" dirty="0"/>
              <a:t>jitsu </a:t>
            </a:r>
            <a:endParaRPr lang="en-US" sz="2400" dirty="0"/>
          </a:p>
          <a:p>
            <a:endParaRPr lang="en-US" sz="2400" dirty="0"/>
          </a:p>
          <a:p>
            <a:r>
              <a:rPr lang="en-US" sz="2400" dirty="0"/>
              <a:t>Viet: </a:t>
            </a:r>
            <a:r>
              <a:rPr lang="vi-VN" sz="2400" b="1" dirty="0">
                <a:latin typeface="Aptos" panose="020B0004020202020204" pitchFamily="34" charset="0"/>
              </a:rPr>
              <a:t>thật</a:t>
            </a:r>
            <a:endParaRPr lang="en-US" sz="2400" b="1" dirty="0">
              <a:latin typeface="Aptos" panose="020B0004020202020204" pitchFamily="34" charset="0"/>
            </a:endParaRPr>
          </a:p>
          <a:p>
            <a:r>
              <a:rPr lang="en-US" sz="2400" dirty="0"/>
              <a:t>Man: </a:t>
            </a:r>
            <a:r>
              <a:rPr lang="en-US" sz="2400" b="1" dirty="0">
                <a:ea typeface="DengXian" panose="02010600030101010101" pitchFamily="2" charset="-122"/>
              </a:rPr>
              <a:t>shí</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zh-TW" sz="24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22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     </a:t>
            </a:r>
            <a:r>
              <a:rPr kumimoji="0" lang="zh-TW" altLang="en-US" sz="24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眞 </a:t>
            </a:r>
            <a:r>
              <a:rPr kumimoji="0" lang="zh-TW" altLang="en-US" sz="2400" b="1" i="0" u="none" strike="noStrike" kern="1200" cap="none" spc="0" normalizeH="0" baseline="0" noProof="0" dirty="0">
                <a:ln>
                  <a:noFill/>
                </a:ln>
                <a:solidFill>
                  <a:prstClr val="black"/>
                </a:solidFill>
                <a:effectLst/>
                <a:highlight>
                  <a:srgbClr val="00FF00"/>
                </a:highlight>
                <a:uLnTx/>
                <a:uFillTx/>
                <a:latin typeface="DengXian" panose="02010600030101010101" pitchFamily="2" charset="-122"/>
                <a:ea typeface="DengXian" panose="02010600030101010101" pitchFamily="2" charset="-122"/>
                <a:cs typeface="+mn-cs"/>
              </a:rPr>
              <a:t>實</a:t>
            </a:r>
            <a:r>
              <a:rPr kumimoji="0" lang="zh-TW" altLang="en-US" sz="24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 </a:t>
            </a:r>
            <a:r>
              <a:rPr kumimoji="0" lang="en-US" altLang="zh-TW" sz="12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      </a:t>
            </a:r>
            <a:endParaRPr lang="en-US" altLang="zh-TW" sz="1400" b="1" dirty="0">
              <a:solidFill>
                <a:prstClr val="black"/>
              </a:solidFill>
              <a:latin typeface="DengXian" panose="02010600030101010101" pitchFamily="2" charset="-122"/>
              <a:ea typeface="DengXian" panose="02010600030101010101" pitchFamily="2" charset="-122"/>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altLang="zh-TW" sz="1400" b="1" dirty="0">
                <a:solidFill>
                  <a:prstClr val="black"/>
                </a:solidFill>
                <a:ea typeface="DengXian" panose="02010600030101010101" pitchFamily="2" charset="-122"/>
              </a:rPr>
              <a:t>             j</a:t>
            </a:r>
            <a:r>
              <a:rPr kumimoji="0" lang="en-US" altLang="zh-TW" sz="1400" b="1" i="0" u="none" strike="noStrike" kern="1200" cap="none" spc="0" normalizeH="0" baseline="0" noProof="0" dirty="0">
                <a:ln>
                  <a:noFill/>
                </a:ln>
                <a:solidFill>
                  <a:prstClr val="black"/>
                </a:solidFill>
                <a:effectLst/>
                <a:uLnTx/>
                <a:uFillTx/>
                <a:ea typeface="DengXian" panose="02010600030101010101" pitchFamily="2" charset="-122"/>
                <a:cs typeface="+mn-cs"/>
              </a:rPr>
              <a:t>in-</a:t>
            </a:r>
            <a:r>
              <a:rPr kumimoji="0" lang="en-US" altLang="zh-TW" sz="1400" b="1" i="0" u="none" strike="noStrike" kern="1200" cap="none" spc="0" normalizeH="0" baseline="0" noProof="0" dirty="0" err="1">
                <a:ln>
                  <a:noFill/>
                </a:ln>
                <a:solidFill>
                  <a:prstClr val="black"/>
                </a:solidFill>
                <a:effectLst/>
                <a:highlight>
                  <a:srgbClr val="00FF00"/>
                </a:highlight>
                <a:uLnTx/>
                <a:uFillTx/>
                <a:ea typeface="DengXian" panose="02010600030101010101" pitchFamily="2" charset="-122"/>
                <a:cs typeface="+mn-cs"/>
              </a:rPr>
              <a:t>shil</a:t>
            </a:r>
            <a:endParaRPr kumimoji="0" lang="en-US" altLang="zh-TW" sz="1400" b="1" i="0" u="none" strike="noStrike" kern="1200" cap="none" spc="0" normalizeH="0" baseline="0" noProof="0" dirty="0">
              <a:ln>
                <a:noFill/>
              </a:ln>
              <a:solidFill>
                <a:prstClr val="black"/>
              </a:solidFill>
              <a:effectLst/>
              <a:highlight>
                <a:srgbClr val="00FF00"/>
              </a:highlight>
              <a:uLnTx/>
              <a:uFillTx/>
              <a:ea typeface="DengXian"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altLang="zh-TW" sz="1400" b="1" dirty="0">
                <a:solidFill>
                  <a:prstClr val="black"/>
                </a:solidFill>
                <a:ea typeface="DengXian" panose="02010600030101010101" pitchFamily="2" charset="-122"/>
              </a:rPr>
              <a:t>       true, genuine</a:t>
            </a:r>
            <a:endParaRPr kumimoji="0" lang="en-US" altLang="zh-TW" sz="1400" b="1" i="0" u="none" strike="noStrike" kern="1200" cap="none" spc="0" normalizeH="0" baseline="0" noProof="0" dirty="0">
              <a:ln>
                <a:noFill/>
              </a:ln>
              <a:solidFill>
                <a:prstClr val="black"/>
              </a:solidFill>
              <a:effectLst/>
              <a:uLnTx/>
              <a:uFillTx/>
              <a:ea typeface="DengXian" panose="02010600030101010101" pitchFamily="2" charset="-122"/>
              <a:cs typeface="+mn-cs"/>
            </a:endParaRPr>
          </a:p>
        </p:txBody>
      </p:sp>
      <p:sp>
        <p:nvSpPr>
          <p:cNvPr id="7" name="TextBox 6">
            <a:extLst>
              <a:ext uri="{FF2B5EF4-FFF2-40B4-BE49-F238E27FC236}">
                <a16:creationId xmlns:a16="http://schemas.microsoft.com/office/drawing/2014/main" id="{14FB662E-DF46-4345-E9C7-AF1377590123}"/>
              </a:ext>
            </a:extLst>
          </p:cNvPr>
          <p:cNvSpPr txBox="1"/>
          <p:nvPr/>
        </p:nvSpPr>
        <p:spPr>
          <a:xfrm>
            <a:off x="6202598" y="135839"/>
            <a:ext cx="5398852" cy="369332"/>
          </a:xfrm>
          <a:prstGeom prst="rect">
            <a:avLst/>
          </a:prstGeom>
          <a:noFill/>
        </p:spPr>
        <p:txBody>
          <a:bodyPr wrap="square" rtlCol="0">
            <a:spAutoFit/>
          </a:bodyPr>
          <a:lstStyle/>
          <a:p>
            <a:r>
              <a:rPr lang="zh-TW" altLang="en-US" b="1" dirty="0">
                <a:latin typeface="DengXian" panose="02010600030101010101" pitchFamily="2" charset="-122"/>
                <a:ea typeface="DengXian" panose="02010600030101010101" pitchFamily="2" charset="-122"/>
              </a:rPr>
              <a:t>          	 眞 </a:t>
            </a:r>
            <a:r>
              <a:rPr lang="zh-TW" altLang="en-US" b="1" dirty="0">
                <a:highlight>
                  <a:srgbClr val="00FFFF"/>
                </a:highlight>
                <a:latin typeface="DengXian" panose="02010600030101010101" pitchFamily="2" charset="-122"/>
                <a:ea typeface="DengXian" panose="02010600030101010101" pitchFamily="2" charset="-122"/>
              </a:rPr>
              <a:t>實</a:t>
            </a:r>
            <a:r>
              <a:rPr lang="zh-TW" altLang="en-US" b="1" dirty="0">
                <a:latin typeface="DengXian" panose="02010600030101010101" pitchFamily="2" charset="-122"/>
                <a:ea typeface="DengXian" panose="02010600030101010101" pitchFamily="2" charset="-122"/>
              </a:rPr>
              <a:t> 不 虛 故 說 般 若 波 羅 蜜 多      </a:t>
            </a:r>
            <a:r>
              <a:rPr lang="en-US" altLang="zh-TW" b="1" dirty="0">
                <a:solidFill>
                  <a:srgbClr val="FF0000"/>
                </a:solidFill>
                <a:latin typeface="DengXian" panose="02010600030101010101" pitchFamily="2" charset="-122"/>
                <a:ea typeface="DengXian" panose="02010600030101010101" pitchFamily="2" charset="-122"/>
              </a:rPr>
              <a:t>27</a:t>
            </a:r>
            <a:endParaRPr lang="en-US" b="1" dirty="0">
              <a:solidFill>
                <a:srgbClr val="FF0000"/>
              </a:solidFill>
              <a:ea typeface="DengXian" panose="02010600030101010101" pitchFamily="2" charset="-122"/>
            </a:endParaRPr>
          </a:p>
        </p:txBody>
      </p:sp>
      <p:sp>
        <p:nvSpPr>
          <p:cNvPr id="8" name="Rectangle 7">
            <a:extLst>
              <a:ext uri="{FF2B5EF4-FFF2-40B4-BE49-F238E27FC236}">
                <a16:creationId xmlns:a16="http://schemas.microsoft.com/office/drawing/2014/main" id="{7139A428-043E-F187-E309-42E20708032D}"/>
              </a:ext>
            </a:extLst>
          </p:cNvPr>
          <p:cNvSpPr/>
          <p:nvPr/>
        </p:nvSpPr>
        <p:spPr>
          <a:xfrm>
            <a:off x="7077076" y="135839"/>
            <a:ext cx="4676774" cy="362296"/>
          </a:xfrm>
          <a:prstGeom prst="rect">
            <a:avLst/>
          </a:prstGeom>
          <a:no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a:extLst>
              <a:ext uri="{FF2B5EF4-FFF2-40B4-BE49-F238E27FC236}">
                <a16:creationId xmlns:a16="http://schemas.microsoft.com/office/drawing/2014/main" id="{D120B004-D045-CD76-B2C4-0A936DB10E6D}"/>
              </a:ext>
            </a:extLst>
          </p:cNvPr>
          <p:cNvSpPr/>
          <p:nvPr/>
        </p:nvSpPr>
        <p:spPr>
          <a:xfrm>
            <a:off x="103037" y="5631666"/>
            <a:ext cx="5774827" cy="853440"/>
          </a:xfrm>
          <a:prstGeom prst="rect">
            <a:avLst/>
          </a:prstGeom>
          <a:noFill/>
          <a:ln w="5715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Oval 9">
            <a:extLst>
              <a:ext uri="{FF2B5EF4-FFF2-40B4-BE49-F238E27FC236}">
                <a16:creationId xmlns:a16="http://schemas.microsoft.com/office/drawing/2014/main" id="{8D85DF9B-4F49-DD96-EA1C-1A6E31E31348}"/>
              </a:ext>
            </a:extLst>
          </p:cNvPr>
          <p:cNvSpPr/>
          <p:nvPr/>
        </p:nvSpPr>
        <p:spPr>
          <a:xfrm>
            <a:off x="5595088" y="560823"/>
            <a:ext cx="771625" cy="771625"/>
          </a:xfrm>
          <a:prstGeom prst="ellipse">
            <a:avLst/>
          </a:prstGeom>
          <a:solidFill>
            <a:srgbClr val="FFFF00"/>
          </a:solidFill>
          <a:ln w="38100">
            <a:solidFill>
              <a:srgbClr val="7030A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extBox 10">
            <a:extLst>
              <a:ext uri="{FF2B5EF4-FFF2-40B4-BE49-F238E27FC236}">
                <a16:creationId xmlns:a16="http://schemas.microsoft.com/office/drawing/2014/main" id="{B7F7F3F4-A36C-4B29-DB1B-3B5203E457DF}"/>
              </a:ext>
            </a:extLst>
          </p:cNvPr>
          <p:cNvSpPr txBox="1"/>
          <p:nvPr/>
        </p:nvSpPr>
        <p:spPr>
          <a:xfrm>
            <a:off x="5595089" y="685026"/>
            <a:ext cx="771625" cy="523220"/>
          </a:xfrm>
          <a:prstGeom prst="rect">
            <a:avLst/>
          </a:prstGeom>
          <a:noFill/>
        </p:spPr>
        <p:txBody>
          <a:bodyPr wrap="square" rtlCol="0">
            <a:spAutoFit/>
          </a:bodyPr>
          <a:lstStyle/>
          <a:p>
            <a:r>
              <a:rPr lang="en-US" sz="800" b="1" dirty="0"/>
              <a:t> </a:t>
            </a:r>
            <a:r>
              <a:rPr lang="en-US" sz="2800" b="1" dirty="0"/>
              <a:t>111</a:t>
            </a:r>
          </a:p>
        </p:txBody>
      </p:sp>
      <p:sp>
        <p:nvSpPr>
          <p:cNvPr id="12" name="TextBox 11">
            <a:extLst>
              <a:ext uri="{FF2B5EF4-FFF2-40B4-BE49-F238E27FC236}">
                <a16:creationId xmlns:a16="http://schemas.microsoft.com/office/drawing/2014/main" id="{9ABCD053-29AA-0A2F-8E9C-99A87C62A25F}"/>
              </a:ext>
            </a:extLst>
          </p:cNvPr>
          <p:cNvSpPr txBox="1"/>
          <p:nvPr/>
        </p:nvSpPr>
        <p:spPr>
          <a:xfrm>
            <a:off x="5914393" y="5575529"/>
            <a:ext cx="6344281" cy="1384995"/>
          </a:xfrm>
          <a:prstGeom prst="rect">
            <a:avLst/>
          </a:prstGeom>
          <a:noFill/>
        </p:spPr>
        <p:txBody>
          <a:bodyPr wrap="square" numCol="3">
            <a:spAutoFit/>
          </a:bodyPr>
          <a:lstStyle/>
          <a:p>
            <a:r>
              <a:rPr lang="en-US" altLang="ja-JP" sz="1400" dirty="0">
                <a:ea typeface="DengXian" panose="02010600030101010101" pitchFamily="2" charset="-122"/>
              </a:rPr>
              <a:t>• </a:t>
            </a:r>
            <a:r>
              <a:rPr lang="en-US" altLang="zh-TW" sz="1400" dirty="0"/>
              <a:t>Hanja: </a:t>
            </a:r>
            <a:r>
              <a:rPr lang="zh-TW" altLang="en-US" sz="1400" b="1" dirty="0">
                <a:ea typeface="DengXian" panose="02010600030101010101" pitchFamily="2" charset="-122"/>
              </a:rPr>
              <a:t> </a:t>
            </a:r>
            <a:r>
              <a:rPr lang="zh-TW" altLang="en-US" sz="1400" dirty="0">
                <a:ea typeface="DengXian" panose="02010600030101010101" pitchFamily="2" charset="-122"/>
              </a:rPr>
              <a:t>實       </a:t>
            </a:r>
            <a:endParaRPr lang="en-US" altLang="zh-TW" sz="1400" dirty="0">
              <a:ea typeface="DengXian" panose="02010600030101010101" pitchFamily="2" charset="-122"/>
            </a:endParaRPr>
          </a:p>
          <a:p>
            <a:r>
              <a:rPr lang="en-US" altLang="zh-TW" sz="1400" dirty="0">
                <a:ea typeface="DengXian" panose="02010600030101010101" pitchFamily="2" charset="-122"/>
              </a:rPr>
              <a:t>• Korean: </a:t>
            </a:r>
            <a:r>
              <a:rPr lang="en-US" altLang="zh-TW" sz="1400" dirty="0" err="1">
                <a:ea typeface="DengXian" panose="02010600030101010101" pitchFamily="2" charset="-122"/>
              </a:rPr>
              <a:t>shil</a:t>
            </a:r>
            <a:r>
              <a:rPr lang="en-US" altLang="zh-TW" sz="1400" dirty="0">
                <a:ea typeface="DengXian" panose="02010600030101010101" pitchFamily="2" charset="-122"/>
              </a:rPr>
              <a:t> (</a:t>
            </a:r>
            <a:r>
              <a:rPr lang="ko-KR" altLang="en-US" sz="1400" dirty="0">
                <a:ea typeface="DengXian" panose="02010600030101010101" pitchFamily="2" charset="-122"/>
              </a:rPr>
              <a:t>실</a:t>
            </a:r>
            <a:r>
              <a:rPr lang="en-US" altLang="ko-KR" sz="1400" dirty="0">
                <a:ea typeface="DengXian" panose="02010600030101010101" pitchFamily="2" charset="-122"/>
              </a:rPr>
              <a:t>)       </a:t>
            </a:r>
          </a:p>
          <a:p>
            <a:r>
              <a:rPr lang="en-US" altLang="ko-KR" sz="1400" dirty="0">
                <a:ea typeface="DengXian" panose="02010600030101010101" pitchFamily="2" charset="-122"/>
              </a:rPr>
              <a:t>• </a:t>
            </a:r>
            <a:r>
              <a:rPr lang="en-US" altLang="zh-TW" sz="1400" dirty="0">
                <a:ea typeface="DengXian" panose="02010600030101010101" pitchFamily="2" charset="-122"/>
              </a:rPr>
              <a:t>strokes: 14      </a:t>
            </a:r>
          </a:p>
          <a:p>
            <a:r>
              <a:rPr lang="en-US" altLang="zh-TW" sz="1400" dirty="0">
                <a:ea typeface="DengXian" panose="02010600030101010101" pitchFamily="2" charset="-122"/>
              </a:rPr>
              <a:t>• radical: 40+11 (</a:t>
            </a:r>
            <a:r>
              <a:rPr lang="zh-TW" altLang="en-US" sz="1400" dirty="0">
                <a:ea typeface="DengXian" panose="02010600030101010101" pitchFamily="2" charset="-122"/>
              </a:rPr>
              <a:t>宀</a:t>
            </a:r>
            <a:r>
              <a:rPr lang="en-US" altLang="zh-TW" sz="1400" dirty="0">
                <a:ea typeface="DengXian" panose="02010600030101010101" pitchFamily="2" charset="-122"/>
              </a:rPr>
              <a:t>)</a:t>
            </a:r>
          </a:p>
          <a:p>
            <a:r>
              <a:rPr lang="en-US" altLang="zh-TW" sz="1400" dirty="0">
                <a:ea typeface="DengXian" panose="02010600030101010101" pitchFamily="2" charset="-122"/>
              </a:rPr>
              <a:t>• Japanese: jitsu, </a:t>
            </a:r>
            <a:r>
              <a:rPr lang="ja-JP" altLang="en-US" sz="1400" dirty="0">
                <a:ea typeface="DengXian" panose="02010600030101010101" pitchFamily="2" charset="-122"/>
              </a:rPr>
              <a:t>じつ** </a:t>
            </a:r>
            <a:endParaRPr lang="en-US" altLang="ja-JP" sz="1400" dirty="0">
              <a:ea typeface="DengXian" panose="02010600030101010101" pitchFamily="2" charset="-122"/>
            </a:endParaRPr>
          </a:p>
          <a:p>
            <a:endParaRPr lang="en-US" altLang="ja-JP" sz="1400" dirty="0">
              <a:ea typeface="DengXian" panose="02010600030101010101" pitchFamily="2" charset="-122"/>
            </a:endParaRPr>
          </a:p>
          <a:p>
            <a:r>
              <a:rPr lang="en-US" altLang="ja-JP" sz="1400" dirty="0">
                <a:ea typeface="DengXian" panose="02010600030101010101" pitchFamily="2" charset="-122"/>
              </a:rPr>
              <a:t>(</a:t>
            </a:r>
            <a:r>
              <a:rPr lang="en-US" altLang="zh-TW" sz="1400" dirty="0" err="1">
                <a:ea typeface="DengXian" panose="02010600030101010101" pitchFamily="2" charset="-122"/>
              </a:rPr>
              <a:t>kun</a:t>
            </a:r>
            <a:r>
              <a:rPr lang="en-US" altLang="zh-TW" sz="1400" dirty="0">
                <a:ea typeface="DengXian" panose="02010600030101010101" pitchFamily="2" charset="-122"/>
              </a:rPr>
              <a:t>: mi, </a:t>
            </a:r>
            <a:r>
              <a:rPr lang="ja-JP" altLang="en-US" sz="1400" dirty="0">
                <a:ea typeface="DengXian" panose="02010600030101010101" pitchFamily="2" charset="-122"/>
              </a:rPr>
              <a:t>み     </a:t>
            </a:r>
            <a:endParaRPr lang="en-US" altLang="ja-JP" sz="1400" dirty="0">
              <a:ea typeface="DengXian" panose="02010600030101010101" pitchFamily="2" charset="-122"/>
            </a:endParaRPr>
          </a:p>
          <a:p>
            <a:r>
              <a:rPr lang="en-US" altLang="ja-JP" sz="1400" dirty="0">
                <a:ea typeface="DengXian" panose="02010600030101010101" pitchFamily="2" charset="-122"/>
              </a:rPr>
              <a:t>• </a:t>
            </a:r>
            <a:r>
              <a:rPr lang="en-US" altLang="zh-TW" sz="1400" dirty="0">
                <a:ea typeface="DengXian" panose="02010600030101010101" pitchFamily="2" charset="-122"/>
              </a:rPr>
              <a:t>JLPT: NX</a:t>
            </a:r>
          </a:p>
          <a:p>
            <a:r>
              <a:rPr lang="en-US" altLang="zh-TW" sz="1400" dirty="0">
                <a:ea typeface="DengXian" panose="02010600030101010101" pitchFamily="2" charset="-122"/>
              </a:rPr>
              <a:t>• meaning: real; true; honest; really; solid; fruit</a:t>
            </a:r>
          </a:p>
          <a:p>
            <a:r>
              <a:rPr lang="en-US" altLang="zh-TW" sz="1400" dirty="0">
                <a:ea typeface="DengXian" panose="02010600030101010101" pitchFamily="2" charset="-122"/>
              </a:rPr>
              <a:t>• pinyin: shí</a:t>
            </a:r>
          </a:p>
          <a:p>
            <a:endParaRPr lang="en-US" altLang="zh-TW" sz="1400" dirty="0">
              <a:ea typeface="DengXian" panose="02010600030101010101" pitchFamily="2" charset="-122"/>
            </a:endParaRPr>
          </a:p>
          <a:p>
            <a:r>
              <a:rPr lang="en-US" altLang="zh-TW" sz="1400" dirty="0">
                <a:ea typeface="DengXian" panose="02010600030101010101" pitchFamily="2" charset="-122"/>
              </a:rPr>
              <a:t>• 5 location(s): Thousand, </a:t>
            </a:r>
            <a:r>
              <a:rPr lang="en-US" altLang="zh-TW" sz="1400" dirty="0" err="1">
                <a:ea typeface="DengXian" panose="02010600030101010101" pitchFamily="2" charset="-122"/>
              </a:rPr>
              <a:t>Uisang</a:t>
            </a:r>
            <a:r>
              <a:rPr lang="en-US" altLang="zh-TW" sz="1400" dirty="0">
                <a:ea typeface="DengXian" panose="02010600030101010101" pitchFamily="2" charset="-122"/>
              </a:rPr>
              <a:t>, Maitreya, </a:t>
            </a:r>
          </a:p>
          <a:p>
            <a:r>
              <a:rPr lang="en-US" altLang="zh-TW" sz="1400" dirty="0" err="1">
                <a:ea typeface="DengXian" panose="02010600030101010101" pitchFamily="2" charset="-122"/>
              </a:rPr>
              <a:t>XuanZang</a:t>
            </a:r>
            <a:r>
              <a:rPr lang="en-US" altLang="zh-TW" sz="1400" dirty="0">
                <a:ea typeface="DengXian" panose="02010600030101010101" pitchFamily="2" charset="-122"/>
              </a:rPr>
              <a:t>, Opening</a:t>
            </a:r>
          </a:p>
          <a:p>
            <a:r>
              <a:rPr lang="en-US" altLang="ja-JP" sz="1400" dirty="0">
                <a:ea typeface="DengXian" panose="02010600030101010101" pitchFamily="2" charset="-122"/>
              </a:rPr>
              <a:t>• comp: </a:t>
            </a:r>
            <a:r>
              <a:rPr lang="zh-TW" altLang="en-US" sz="1400" dirty="0">
                <a:ea typeface="DengXian" panose="02010600030101010101" pitchFamily="2" charset="-122"/>
              </a:rPr>
              <a:t>宀 </a:t>
            </a:r>
            <a:r>
              <a:rPr lang="en-US" altLang="zh-TW" sz="1400" dirty="0">
                <a:ea typeface="DengXian" panose="02010600030101010101" pitchFamily="2" charset="-122"/>
              </a:rPr>
              <a:t>+ </a:t>
            </a:r>
            <a:r>
              <a:rPr lang="zh-TW" altLang="en-US" sz="1400" dirty="0">
                <a:ea typeface="DengXian" panose="02010600030101010101" pitchFamily="2" charset="-122"/>
              </a:rPr>
              <a:t>貫</a:t>
            </a:r>
            <a:endParaRPr lang="en-US" altLang="zh-TW" sz="1400" dirty="0">
              <a:ea typeface="DengXian" panose="02010600030101010101" pitchFamily="2" charset="-122"/>
            </a:endParaRPr>
          </a:p>
          <a:p>
            <a:r>
              <a:rPr lang="en-US" altLang="ja-JP" sz="1400" dirty="0">
                <a:ea typeface="DengXian" panose="02010600030101010101" pitchFamily="2" charset="-122"/>
              </a:rPr>
              <a:t>• sub: </a:t>
            </a:r>
            <a:r>
              <a:rPr lang="zh-TW" altLang="en-US" sz="1400" dirty="0">
                <a:ea typeface="DengXian" panose="02010600030101010101" pitchFamily="2" charset="-122"/>
              </a:rPr>
              <a:t>丶冖毌貝目八囗二</a:t>
            </a:r>
            <a:endParaRPr lang="en-US" altLang="zh-TW" sz="1400" dirty="0">
              <a:ea typeface="DengXian" panose="02010600030101010101" pitchFamily="2" charset="-122"/>
            </a:endParaRPr>
          </a:p>
        </p:txBody>
      </p:sp>
      <p:sp>
        <p:nvSpPr>
          <p:cNvPr id="13" name="Rectangle 12">
            <a:extLst>
              <a:ext uri="{FF2B5EF4-FFF2-40B4-BE49-F238E27FC236}">
                <a16:creationId xmlns:a16="http://schemas.microsoft.com/office/drawing/2014/main" id="{E1FDCE43-3A5A-E7CC-3934-5C25F414E2B1}"/>
              </a:ext>
            </a:extLst>
          </p:cNvPr>
          <p:cNvSpPr/>
          <p:nvPr/>
        </p:nvSpPr>
        <p:spPr>
          <a:xfrm>
            <a:off x="5980901" y="5573826"/>
            <a:ext cx="6108062" cy="1220513"/>
          </a:xfrm>
          <a:prstGeom prst="rect">
            <a:avLst/>
          </a:prstGeom>
          <a:no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4" name="2024_11_16_194957">
            <a:hlinkClick r:id="" action="ppaction://media"/>
            <a:extLst>
              <a:ext uri="{FF2B5EF4-FFF2-40B4-BE49-F238E27FC236}">
                <a16:creationId xmlns:a16="http://schemas.microsoft.com/office/drawing/2014/main" id="{2838D7E7-141C-C544-3AC3-079A6A5FF574}"/>
              </a:ext>
            </a:extLst>
          </p:cNvPr>
          <p:cNvPicPr>
            <a:picLocks noChangeAspect="1"/>
          </p:cNvPicPr>
          <p:nvPr>
            <a:videoFile r:link="rId2"/>
            <p:extLst>
              <p:ext uri="{DAA4B4D4-6D71-4841-9C94-3DE7FCFB9230}">
                <p14:media xmlns:p14="http://schemas.microsoft.com/office/powerpoint/2010/main" r:embed="rId1"/>
              </p:ext>
            </p:extLst>
          </p:nvPr>
        </p:nvPicPr>
        <p:blipFill>
          <a:blip r:embed="rId5"/>
          <a:stretch>
            <a:fillRect/>
          </a:stretch>
        </p:blipFill>
        <p:spPr>
          <a:xfrm>
            <a:off x="6819900" y="560823"/>
            <a:ext cx="4933950" cy="4933950"/>
          </a:xfrm>
          <a:prstGeom prst="rect">
            <a:avLst/>
          </a:prstGeom>
        </p:spPr>
      </p:pic>
      <p:cxnSp>
        <p:nvCxnSpPr>
          <p:cNvPr id="16" name="Straight Arrow Connector 15">
            <a:extLst>
              <a:ext uri="{FF2B5EF4-FFF2-40B4-BE49-F238E27FC236}">
                <a16:creationId xmlns:a16="http://schemas.microsoft.com/office/drawing/2014/main" id="{B5009A8B-63EB-64CA-024D-C07CB496AF21}"/>
              </a:ext>
            </a:extLst>
          </p:cNvPr>
          <p:cNvCxnSpPr/>
          <p:nvPr/>
        </p:nvCxnSpPr>
        <p:spPr>
          <a:xfrm>
            <a:off x="2736618" y="452783"/>
            <a:ext cx="142875" cy="256401"/>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18" name="Straight Arrow Connector 17">
            <a:extLst>
              <a:ext uri="{FF2B5EF4-FFF2-40B4-BE49-F238E27FC236}">
                <a16:creationId xmlns:a16="http://schemas.microsoft.com/office/drawing/2014/main" id="{9695E9D4-D4A8-D0AF-2DE2-A565804441CE}"/>
              </a:ext>
            </a:extLst>
          </p:cNvPr>
          <p:cNvCxnSpPr/>
          <p:nvPr/>
        </p:nvCxnSpPr>
        <p:spPr>
          <a:xfrm>
            <a:off x="742950" y="876426"/>
            <a:ext cx="0" cy="456022"/>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20" name="Straight Connector 19">
            <a:extLst>
              <a:ext uri="{FF2B5EF4-FFF2-40B4-BE49-F238E27FC236}">
                <a16:creationId xmlns:a16="http://schemas.microsoft.com/office/drawing/2014/main" id="{95735751-F732-0D3D-AC34-EB44EF020BBD}"/>
              </a:ext>
            </a:extLst>
          </p:cNvPr>
          <p:cNvCxnSpPr/>
          <p:nvPr/>
        </p:nvCxnSpPr>
        <p:spPr>
          <a:xfrm>
            <a:off x="942975" y="866775"/>
            <a:ext cx="3981450" cy="0"/>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22" name="Straight Arrow Connector 21">
            <a:extLst>
              <a:ext uri="{FF2B5EF4-FFF2-40B4-BE49-F238E27FC236}">
                <a16:creationId xmlns:a16="http://schemas.microsoft.com/office/drawing/2014/main" id="{ABE4E740-F37F-9829-FC7A-F9D2BAA2B596}"/>
              </a:ext>
            </a:extLst>
          </p:cNvPr>
          <p:cNvCxnSpPr/>
          <p:nvPr/>
        </p:nvCxnSpPr>
        <p:spPr>
          <a:xfrm>
            <a:off x="4924425" y="876426"/>
            <a:ext cx="0" cy="456022"/>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24" name="Straight Connector 23">
            <a:extLst>
              <a:ext uri="{FF2B5EF4-FFF2-40B4-BE49-F238E27FC236}">
                <a16:creationId xmlns:a16="http://schemas.microsoft.com/office/drawing/2014/main" id="{BA628FD4-CD15-CA82-32F4-3168914A9CDA}"/>
              </a:ext>
            </a:extLst>
          </p:cNvPr>
          <p:cNvCxnSpPr>
            <a:cxnSpLocks/>
          </p:cNvCxnSpPr>
          <p:nvPr/>
        </p:nvCxnSpPr>
        <p:spPr>
          <a:xfrm flipH="1">
            <a:off x="1254875" y="1417716"/>
            <a:ext cx="145300" cy="1125459"/>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26" name="Straight Arrow Connector 25">
            <a:extLst>
              <a:ext uri="{FF2B5EF4-FFF2-40B4-BE49-F238E27FC236}">
                <a16:creationId xmlns:a16="http://schemas.microsoft.com/office/drawing/2014/main" id="{B6502083-5D8D-0355-EA84-A57FE635F004}"/>
              </a:ext>
            </a:extLst>
          </p:cNvPr>
          <p:cNvCxnSpPr/>
          <p:nvPr/>
        </p:nvCxnSpPr>
        <p:spPr>
          <a:xfrm>
            <a:off x="1254875" y="2543175"/>
            <a:ext cx="2895600" cy="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30" name="Straight Connector 29">
            <a:extLst>
              <a:ext uri="{FF2B5EF4-FFF2-40B4-BE49-F238E27FC236}">
                <a16:creationId xmlns:a16="http://schemas.microsoft.com/office/drawing/2014/main" id="{1C18663F-391E-0CC2-0FC9-95E5DA772365}"/>
              </a:ext>
            </a:extLst>
          </p:cNvPr>
          <p:cNvCxnSpPr/>
          <p:nvPr/>
        </p:nvCxnSpPr>
        <p:spPr>
          <a:xfrm>
            <a:off x="1659688" y="1417716"/>
            <a:ext cx="2683712" cy="0"/>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32" name="Straight Arrow Connector 31">
            <a:extLst>
              <a:ext uri="{FF2B5EF4-FFF2-40B4-BE49-F238E27FC236}">
                <a16:creationId xmlns:a16="http://schemas.microsoft.com/office/drawing/2014/main" id="{FBBFF7C5-76B4-7AD6-C781-4E495BCE3D9D}"/>
              </a:ext>
            </a:extLst>
          </p:cNvPr>
          <p:cNvCxnSpPr/>
          <p:nvPr/>
        </p:nvCxnSpPr>
        <p:spPr>
          <a:xfrm flipH="1">
            <a:off x="4257675" y="1417716"/>
            <a:ext cx="95250" cy="906384"/>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34" name="Straight Arrow Connector 33">
            <a:extLst>
              <a:ext uri="{FF2B5EF4-FFF2-40B4-BE49-F238E27FC236}">
                <a16:creationId xmlns:a16="http://schemas.microsoft.com/office/drawing/2014/main" id="{98BB55A6-96D1-12CA-764B-449189F7DA85}"/>
              </a:ext>
            </a:extLst>
          </p:cNvPr>
          <p:cNvCxnSpPr/>
          <p:nvPr/>
        </p:nvCxnSpPr>
        <p:spPr>
          <a:xfrm flipH="1">
            <a:off x="2779162" y="1565354"/>
            <a:ext cx="67888" cy="80010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36" name="Straight Arrow Connector 35">
            <a:extLst>
              <a:ext uri="{FF2B5EF4-FFF2-40B4-BE49-F238E27FC236}">
                <a16:creationId xmlns:a16="http://schemas.microsoft.com/office/drawing/2014/main" id="{D4E1FCF4-E7BE-2EE8-DCDB-48AFC9D6B39B}"/>
              </a:ext>
            </a:extLst>
          </p:cNvPr>
          <p:cNvCxnSpPr/>
          <p:nvPr/>
        </p:nvCxnSpPr>
        <p:spPr>
          <a:xfrm>
            <a:off x="443429" y="1924050"/>
            <a:ext cx="4676775" cy="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38" name="Straight Arrow Connector 37">
            <a:extLst>
              <a:ext uri="{FF2B5EF4-FFF2-40B4-BE49-F238E27FC236}">
                <a16:creationId xmlns:a16="http://schemas.microsoft.com/office/drawing/2014/main" id="{08C8D7A0-83CA-4B6C-0797-A5C82443E550}"/>
              </a:ext>
            </a:extLst>
          </p:cNvPr>
          <p:cNvCxnSpPr/>
          <p:nvPr/>
        </p:nvCxnSpPr>
        <p:spPr>
          <a:xfrm>
            <a:off x="1133475" y="3027798"/>
            <a:ext cx="0" cy="1496577"/>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40" name="Straight Connector 39">
            <a:extLst>
              <a:ext uri="{FF2B5EF4-FFF2-40B4-BE49-F238E27FC236}">
                <a16:creationId xmlns:a16="http://schemas.microsoft.com/office/drawing/2014/main" id="{0B631B0F-F81E-FE80-05E8-8577D6410BD2}"/>
              </a:ext>
            </a:extLst>
          </p:cNvPr>
          <p:cNvCxnSpPr/>
          <p:nvPr/>
        </p:nvCxnSpPr>
        <p:spPr>
          <a:xfrm>
            <a:off x="1327525" y="3027798"/>
            <a:ext cx="3158750" cy="0"/>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42" name="Straight Arrow Connector 41">
            <a:extLst>
              <a:ext uri="{FF2B5EF4-FFF2-40B4-BE49-F238E27FC236}">
                <a16:creationId xmlns:a16="http://schemas.microsoft.com/office/drawing/2014/main" id="{8F1DE9E8-AB41-3177-2E70-C76F69B3B64D}"/>
              </a:ext>
            </a:extLst>
          </p:cNvPr>
          <p:cNvCxnSpPr/>
          <p:nvPr/>
        </p:nvCxnSpPr>
        <p:spPr>
          <a:xfrm>
            <a:off x="4476750" y="3027798"/>
            <a:ext cx="0" cy="1344177"/>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44" name="Straight Arrow Connector 43">
            <a:extLst>
              <a:ext uri="{FF2B5EF4-FFF2-40B4-BE49-F238E27FC236}">
                <a16:creationId xmlns:a16="http://schemas.microsoft.com/office/drawing/2014/main" id="{C96D3A19-F7EF-D9A2-BC7E-4118A8E99956}"/>
              </a:ext>
            </a:extLst>
          </p:cNvPr>
          <p:cNvCxnSpPr/>
          <p:nvPr/>
        </p:nvCxnSpPr>
        <p:spPr>
          <a:xfrm>
            <a:off x="1376000" y="3505200"/>
            <a:ext cx="2929300" cy="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46" name="Straight Arrow Connector 45">
            <a:extLst>
              <a:ext uri="{FF2B5EF4-FFF2-40B4-BE49-F238E27FC236}">
                <a16:creationId xmlns:a16="http://schemas.microsoft.com/office/drawing/2014/main" id="{79374AC2-3482-8F3C-87B7-0210823CEA8C}"/>
              </a:ext>
            </a:extLst>
          </p:cNvPr>
          <p:cNvCxnSpPr/>
          <p:nvPr/>
        </p:nvCxnSpPr>
        <p:spPr>
          <a:xfrm>
            <a:off x="1327525" y="3981450"/>
            <a:ext cx="3015875" cy="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48" name="Straight Arrow Connector 47">
            <a:extLst>
              <a:ext uri="{FF2B5EF4-FFF2-40B4-BE49-F238E27FC236}">
                <a16:creationId xmlns:a16="http://schemas.microsoft.com/office/drawing/2014/main" id="{069EBD5B-6D38-8D2D-FC01-1D36C4AA11A7}"/>
              </a:ext>
            </a:extLst>
          </p:cNvPr>
          <p:cNvCxnSpPr/>
          <p:nvPr/>
        </p:nvCxnSpPr>
        <p:spPr>
          <a:xfrm>
            <a:off x="1318000" y="4438650"/>
            <a:ext cx="3025400" cy="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50" name="Straight Arrow Connector 49">
            <a:extLst>
              <a:ext uri="{FF2B5EF4-FFF2-40B4-BE49-F238E27FC236}">
                <a16:creationId xmlns:a16="http://schemas.microsoft.com/office/drawing/2014/main" id="{5B4A3689-6740-B38B-51D3-15F647DEA9A0}"/>
              </a:ext>
            </a:extLst>
          </p:cNvPr>
          <p:cNvCxnSpPr/>
          <p:nvPr/>
        </p:nvCxnSpPr>
        <p:spPr>
          <a:xfrm flipH="1">
            <a:off x="647700" y="4829175"/>
            <a:ext cx="1514475" cy="34290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52" name="Straight Arrow Connector 51">
            <a:extLst>
              <a:ext uri="{FF2B5EF4-FFF2-40B4-BE49-F238E27FC236}">
                <a16:creationId xmlns:a16="http://schemas.microsoft.com/office/drawing/2014/main" id="{DEF1F3CF-9672-1A88-FAFB-F1ED57A7C8E0}"/>
              </a:ext>
            </a:extLst>
          </p:cNvPr>
          <p:cNvCxnSpPr/>
          <p:nvPr/>
        </p:nvCxnSpPr>
        <p:spPr>
          <a:xfrm>
            <a:off x="3520434" y="4818539"/>
            <a:ext cx="1569731" cy="336244"/>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sp>
        <p:nvSpPr>
          <p:cNvPr id="53" name="TextBox 52">
            <a:extLst>
              <a:ext uri="{FF2B5EF4-FFF2-40B4-BE49-F238E27FC236}">
                <a16:creationId xmlns:a16="http://schemas.microsoft.com/office/drawing/2014/main" id="{6A5660A0-76BF-8399-3553-B80D67873841}"/>
              </a:ext>
            </a:extLst>
          </p:cNvPr>
          <p:cNvSpPr txBox="1"/>
          <p:nvPr/>
        </p:nvSpPr>
        <p:spPr>
          <a:xfrm>
            <a:off x="2886075" y="146118"/>
            <a:ext cx="361950" cy="384041"/>
          </a:xfrm>
          <a:prstGeom prst="rect">
            <a:avLst/>
          </a:prstGeom>
          <a:noFill/>
        </p:spPr>
        <p:txBody>
          <a:bodyPr wrap="square" rtlCol="0">
            <a:spAutoFit/>
          </a:bodyPr>
          <a:lstStyle/>
          <a:p>
            <a:r>
              <a:rPr lang="en-US" b="1" dirty="0"/>
              <a:t>1</a:t>
            </a:r>
          </a:p>
        </p:txBody>
      </p:sp>
      <p:sp>
        <p:nvSpPr>
          <p:cNvPr id="54" name="TextBox 53">
            <a:extLst>
              <a:ext uri="{FF2B5EF4-FFF2-40B4-BE49-F238E27FC236}">
                <a16:creationId xmlns:a16="http://schemas.microsoft.com/office/drawing/2014/main" id="{B8AD641C-0F8E-8CDB-E13D-5B7FFD3E1BC4}"/>
              </a:ext>
            </a:extLst>
          </p:cNvPr>
          <p:cNvSpPr txBox="1"/>
          <p:nvPr/>
        </p:nvSpPr>
        <p:spPr>
          <a:xfrm>
            <a:off x="317512" y="959806"/>
            <a:ext cx="492113" cy="369332"/>
          </a:xfrm>
          <a:prstGeom prst="rect">
            <a:avLst/>
          </a:prstGeom>
          <a:noFill/>
        </p:spPr>
        <p:txBody>
          <a:bodyPr wrap="square" rtlCol="0">
            <a:spAutoFit/>
          </a:bodyPr>
          <a:lstStyle/>
          <a:p>
            <a:r>
              <a:rPr lang="en-US" b="1" dirty="0"/>
              <a:t>2</a:t>
            </a:r>
          </a:p>
        </p:txBody>
      </p:sp>
      <p:sp>
        <p:nvSpPr>
          <p:cNvPr id="55" name="TextBox 54">
            <a:extLst>
              <a:ext uri="{FF2B5EF4-FFF2-40B4-BE49-F238E27FC236}">
                <a16:creationId xmlns:a16="http://schemas.microsoft.com/office/drawing/2014/main" id="{63619124-CA13-09BD-4181-4AA6B43956BE}"/>
              </a:ext>
            </a:extLst>
          </p:cNvPr>
          <p:cNvSpPr txBox="1"/>
          <p:nvPr/>
        </p:nvSpPr>
        <p:spPr>
          <a:xfrm>
            <a:off x="1067181" y="405488"/>
            <a:ext cx="375388" cy="369332"/>
          </a:xfrm>
          <a:prstGeom prst="rect">
            <a:avLst/>
          </a:prstGeom>
          <a:noFill/>
        </p:spPr>
        <p:txBody>
          <a:bodyPr wrap="square" rtlCol="0">
            <a:spAutoFit/>
          </a:bodyPr>
          <a:lstStyle/>
          <a:p>
            <a:r>
              <a:rPr lang="en-US" b="1" dirty="0"/>
              <a:t>3</a:t>
            </a:r>
          </a:p>
        </p:txBody>
      </p:sp>
      <p:sp>
        <p:nvSpPr>
          <p:cNvPr id="56" name="TextBox 55">
            <a:extLst>
              <a:ext uri="{FF2B5EF4-FFF2-40B4-BE49-F238E27FC236}">
                <a16:creationId xmlns:a16="http://schemas.microsoft.com/office/drawing/2014/main" id="{45B6BE91-06EA-24FD-5F51-DB714AB0168B}"/>
              </a:ext>
            </a:extLst>
          </p:cNvPr>
          <p:cNvSpPr txBox="1"/>
          <p:nvPr/>
        </p:nvSpPr>
        <p:spPr>
          <a:xfrm>
            <a:off x="808057" y="2474991"/>
            <a:ext cx="303950" cy="369332"/>
          </a:xfrm>
          <a:prstGeom prst="rect">
            <a:avLst/>
          </a:prstGeom>
          <a:noFill/>
        </p:spPr>
        <p:txBody>
          <a:bodyPr wrap="square" rtlCol="0">
            <a:spAutoFit/>
          </a:bodyPr>
          <a:lstStyle/>
          <a:p>
            <a:r>
              <a:rPr lang="en-US" b="1" dirty="0"/>
              <a:t>4</a:t>
            </a:r>
          </a:p>
        </p:txBody>
      </p:sp>
      <p:cxnSp>
        <p:nvCxnSpPr>
          <p:cNvPr id="58" name="Straight Connector 57">
            <a:extLst>
              <a:ext uri="{FF2B5EF4-FFF2-40B4-BE49-F238E27FC236}">
                <a16:creationId xmlns:a16="http://schemas.microsoft.com/office/drawing/2014/main" id="{7067ADAD-D3E6-F24C-D6BB-4809F9CE1572}"/>
              </a:ext>
            </a:extLst>
          </p:cNvPr>
          <p:cNvCxnSpPr>
            <a:cxnSpLocks/>
          </p:cNvCxnSpPr>
          <p:nvPr/>
        </p:nvCxnSpPr>
        <p:spPr>
          <a:xfrm>
            <a:off x="1067181" y="2383874"/>
            <a:ext cx="0" cy="310049"/>
          </a:xfrm>
          <a:prstGeom prst="line">
            <a:avLst/>
          </a:prstGeom>
        </p:spPr>
        <p:style>
          <a:lnRef idx="2">
            <a:schemeClr val="accent1"/>
          </a:lnRef>
          <a:fillRef idx="0">
            <a:schemeClr val="accent1"/>
          </a:fillRef>
          <a:effectRef idx="1">
            <a:schemeClr val="accent1"/>
          </a:effectRef>
          <a:fontRef idx="minor">
            <a:schemeClr val="tx1"/>
          </a:fontRef>
        </p:style>
      </p:cxnSp>
      <p:cxnSp>
        <p:nvCxnSpPr>
          <p:cNvPr id="65" name="Straight Arrow Connector 64">
            <a:extLst>
              <a:ext uri="{FF2B5EF4-FFF2-40B4-BE49-F238E27FC236}">
                <a16:creationId xmlns:a16="http://schemas.microsoft.com/office/drawing/2014/main" id="{083C0D66-60FF-2737-001F-18D9141131CD}"/>
              </a:ext>
            </a:extLst>
          </p:cNvPr>
          <p:cNvCxnSpPr/>
          <p:nvPr/>
        </p:nvCxnSpPr>
        <p:spPr>
          <a:xfrm>
            <a:off x="1067181" y="2693923"/>
            <a:ext cx="332994" cy="0"/>
          </a:xfrm>
          <a:prstGeom prst="straightConnector1">
            <a:avLst/>
          </a:prstGeom>
          <a:ln>
            <a:tailEnd type="triangle"/>
          </a:ln>
        </p:spPr>
        <p:style>
          <a:lnRef idx="2">
            <a:schemeClr val="accent1"/>
          </a:lnRef>
          <a:fillRef idx="0">
            <a:schemeClr val="accent1"/>
          </a:fillRef>
          <a:effectRef idx="1">
            <a:schemeClr val="accent1"/>
          </a:effectRef>
          <a:fontRef idx="minor">
            <a:schemeClr val="tx1"/>
          </a:fontRef>
        </p:style>
      </p:cxnSp>
      <p:sp>
        <p:nvSpPr>
          <p:cNvPr id="66" name="TextBox 65">
            <a:extLst>
              <a:ext uri="{FF2B5EF4-FFF2-40B4-BE49-F238E27FC236}">
                <a16:creationId xmlns:a16="http://schemas.microsoft.com/office/drawing/2014/main" id="{1CB751BD-56A8-557D-7BF4-BACD6AC2C6D4}"/>
              </a:ext>
            </a:extLst>
          </p:cNvPr>
          <p:cNvSpPr txBox="1"/>
          <p:nvPr/>
        </p:nvSpPr>
        <p:spPr>
          <a:xfrm>
            <a:off x="4067175" y="979566"/>
            <a:ext cx="438150" cy="369332"/>
          </a:xfrm>
          <a:prstGeom prst="rect">
            <a:avLst/>
          </a:prstGeom>
          <a:noFill/>
        </p:spPr>
        <p:txBody>
          <a:bodyPr wrap="square" rtlCol="0">
            <a:spAutoFit/>
          </a:bodyPr>
          <a:lstStyle/>
          <a:p>
            <a:r>
              <a:rPr lang="en-US" b="1" dirty="0"/>
              <a:t>5</a:t>
            </a:r>
          </a:p>
        </p:txBody>
      </p:sp>
      <p:cxnSp>
        <p:nvCxnSpPr>
          <p:cNvPr id="68" name="Straight Connector 67">
            <a:extLst>
              <a:ext uri="{FF2B5EF4-FFF2-40B4-BE49-F238E27FC236}">
                <a16:creationId xmlns:a16="http://schemas.microsoft.com/office/drawing/2014/main" id="{CF1213D4-1424-21B7-4812-E3556E784360}"/>
              </a:ext>
            </a:extLst>
          </p:cNvPr>
          <p:cNvCxnSpPr/>
          <p:nvPr/>
        </p:nvCxnSpPr>
        <p:spPr>
          <a:xfrm>
            <a:off x="4352925" y="1164232"/>
            <a:ext cx="285750" cy="0"/>
          </a:xfrm>
          <a:prstGeom prst="line">
            <a:avLst/>
          </a:prstGeom>
        </p:spPr>
        <p:style>
          <a:lnRef idx="2">
            <a:schemeClr val="accent1"/>
          </a:lnRef>
          <a:fillRef idx="0">
            <a:schemeClr val="accent1"/>
          </a:fillRef>
          <a:effectRef idx="1">
            <a:schemeClr val="accent1"/>
          </a:effectRef>
          <a:fontRef idx="minor">
            <a:schemeClr val="tx1"/>
          </a:fontRef>
        </p:style>
      </p:cxnSp>
      <p:cxnSp>
        <p:nvCxnSpPr>
          <p:cNvPr id="70" name="Straight Arrow Connector 69">
            <a:extLst>
              <a:ext uri="{FF2B5EF4-FFF2-40B4-BE49-F238E27FC236}">
                <a16:creationId xmlns:a16="http://schemas.microsoft.com/office/drawing/2014/main" id="{19FECFDD-6318-B23B-1D4D-762CDEF489C7}"/>
              </a:ext>
            </a:extLst>
          </p:cNvPr>
          <p:cNvCxnSpPr/>
          <p:nvPr/>
        </p:nvCxnSpPr>
        <p:spPr>
          <a:xfrm>
            <a:off x="4648200" y="1164232"/>
            <a:ext cx="0" cy="401122"/>
          </a:xfrm>
          <a:prstGeom prst="straightConnector1">
            <a:avLst/>
          </a:prstGeom>
          <a:ln>
            <a:tailEnd type="triangle"/>
          </a:ln>
        </p:spPr>
        <p:style>
          <a:lnRef idx="2">
            <a:schemeClr val="accent1"/>
          </a:lnRef>
          <a:fillRef idx="0">
            <a:schemeClr val="accent1"/>
          </a:fillRef>
          <a:effectRef idx="1">
            <a:schemeClr val="accent1"/>
          </a:effectRef>
          <a:fontRef idx="minor">
            <a:schemeClr val="tx1"/>
          </a:fontRef>
        </p:style>
      </p:cxnSp>
      <p:sp>
        <p:nvSpPr>
          <p:cNvPr id="71" name="TextBox 70">
            <a:extLst>
              <a:ext uri="{FF2B5EF4-FFF2-40B4-BE49-F238E27FC236}">
                <a16:creationId xmlns:a16="http://schemas.microsoft.com/office/drawing/2014/main" id="{FC8345B2-7761-AA3F-8D3E-4268EA4D8A45}"/>
              </a:ext>
            </a:extLst>
          </p:cNvPr>
          <p:cNvSpPr txBox="1"/>
          <p:nvPr/>
        </p:nvSpPr>
        <p:spPr>
          <a:xfrm>
            <a:off x="3142325" y="1482647"/>
            <a:ext cx="536642" cy="369332"/>
          </a:xfrm>
          <a:prstGeom prst="rect">
            <a:avLst/>
          </a:prstGeom>
          <a:noFill/>
        </p:spPr>
        <p:txBody>
          <a:bodyPr wrap="square" rtlCol="0">
            <a:spAutoFit/>
          </a:bodyPr>
          <a:lstStyle/>
          <a:p>
            <a:r>
              <a:rPr lang="en-US" b="1" dirty="0"/>
              <a:t>6</a:t>
            </a:r>
          </a:p>
        </p:txBody>
      </p:sp>
      <p:cxnSp>
        <p:nvCxnSpPr>
          <p:cNvPr id="73" name="Straight Arrow Connector 72">
            <a:extLst>
              <a:ext uri="{FF2B5EF4-FFF2-40B4-BE49-F238E27FC236}">
                <a16:creationId xmlns:a16="http://schemas.microsoft.com/office/drawing/2014/main" id="{8D818751-7A4B-2FF8-2CB7-18E1F6EE1D71}"/>
              </a:ext>
            </a:extLst>
          </p:cNvPr>
          <p:cNvCxnSpPr>
            <a:cxnSpLocks/>
          </p:cNvCxnSpPr>
          <p:nvPr/>
        </p:nvCxnSpPr>
        <p:spPr>
          <a:xfrm>
            <a:off x="3164671" y="1575317"/>
            <a:ext cx="0" cy="226363"/>
          </a:xfrm>
          <a:prstGeom prst="straightConnector1">
            <a:avLst/>
          </a:prstGeom>
          <a:ln>
            <a:tailEnd type="triangle"/>
          </a:ln>
        </p:spPr>
        <p:style>
          <a:lnRef idx="2">
            <a:schemeClr val="accent1"/>
          </a:lnRef>
          <a:fillRef idx="0">
            <a:schemeClr val="accent1"/>
          </a:fillRef>
          <a:effectRef idx="1">
            <a:schemeClr val="accent1"/>
          </a:effectRef>
          <a:fontRef idx="minor">
            <a:schemeClr val="tx1"/>
          </a:fontRef>
        </p:style>
      </p:cxnSp>
      <p:sp>
        <p:nvSpPr>
          <p:cNvPr id="77" name="TextBox 76">
            <a:extLst>
              <a:ext uri="{FF2B5EF4-FFF2-40B4-BE49-F238E27FC236}">
                <a16:creationId xmlns:a16="http://schemas.microsoft.com/office/drawing/2014/main" id="{7CF81890-4ED9-100A-EE49-F740536E2F70}"/>
              </a:ext>
            </a:extLst>
          </p:cNvPr>
          <p:cNvSpPr txBox="1"/>
          <p:nvPr/>
        </p:nvSpPr>
        <p:spPr>
          <a:xfrm>
            <a:off x="307271" y="2042402"/>
            <a:ext cx="425438" cy="369332"/>
          </a:xfrm>
          <a:prstGeom prst="rect">
            <a:avLst/>
          </a:prstGeom>
          <a:noFill/>
        </p:spPr>
        <p:txBody>
          <a:bodyPr wrap="square" rtlCol="0">
            <a:spAutoFit/>
          </a:bodyPr>
          <a:lstStyle/>
          <a:p>
            <a:r>
              <a:rPr lang="en-US" b="1" dirty="0"/>
              <a:t>7</a:t>
            </a:r>
          </a:p>
        </p:txBody>
      </p:sp>
      <p:cxnSp>
        <p:nvCxnSpPr>
          <p:cNvPr id="79" name="Straight Arrow Connector 78">
            <a:extLst>
              <a:ext uri="{FF2B5EF4-FFF2-40B4-BE49-F238E27FC236}">
                <a16:creationId xmlns:a16="http://schemas.microsoft.com/office/drawing/2014/main" id="{955A481C-2343-FD88-B585-14D7618A6636}"/>
              </a:ext>
            </a:extLst>
          </p:cNvPr>
          <p:cNvCxnSpPr>
            <a:cxnSpLocks/>
          </p:cNvCxnSpPr>
          <p:nvPr/>
        </p:nvCxnSpPr>
        <p:spPr>
          <a:xfrm>
            <a:off x="563568" y="2165827"/>
            <a:ext cx="548439" cy="0"/>
          </a:xfrm>
          <a:prstGeom prst="straightConnector1">
            <a:avLst/>
          </a:prstGeom>
          <a:ln>
            <a:tailEnd type="triangle"/>
          </a:ln>
        </p:spPr>
        <p:style>
          <a:lnRef idx="2">
            <a:schemeClr val="accent1"/>
          </a:lnRef>
          <a:fillRef idx="0">
            <a:schemeClr val="accent1"/>
          </a:fillRef>
          <a:effectRef idx="1">
            <a:schemeClr val="accent1"/>
          </a:effectRef>
          <a:fontRef idx="minor">
            <a:schemeClr val="tx1"/>
          </a:fontRef>
        </p:style>
      </p:cxnSp>
      <p:sp>
        <p:nvSpPr>
          <p:cNvPr id="81" name="TextBox 80">
            <a:extLst>
              <a:ext uri="{FF2B5EF4-FFF2-40B4-BE49-F238E27FC236}">
                <a16:creationId xmlns:a16="http://schemas.microsoft.com/office/drawing/2014/main" id="{45EBA7E2-23ED-4516-60ED-9B75AE078BC6}"/>
              </a:ext>
            </a:extLst>
          </p:cNvPr>
          <p:cNvSpPr txBox="1"/>
          <p:nvPr/>
        </p:nvSpPr>
        <p:spPr>
          <a:xfrm>
            <a:off x="723185" y="2996684"/>
            <a:ext cx="303950" cy="369332"/>
          </a:xfrm>
          <a:prstGeom prst="rect">
            <a:avLst/>
          </a:prstGeom>
          <a:noFill/>
        </p:spPr>
        <p:txBody>
          <a:bodyPr wrap="square" rtlCol="0">
            <a:spAutoFit/>
          </a:bodyPr>
          <a:lstStyle/>
          <a:p>
            <a:r>
              <a:rPr lang="en-US" b="1" dirty="0"/>
              <a:t>8</a:t>
            </a:r>
          </a:p>
        </p:txBody>
      </p:sp>
      <p:cxnSp>
        <p:nvCxnSpPr>
          <p:cNvPr id="83" name="Straight Connector 82">
            <a:extLst>
              <a:ext uri="{FF2B5EF4-FFF2-40B4-BE49-F238E27FC236}">
                <a16:creationId xmlns:a16="http://schemas.microsoft.com/office/drawing/2014/main" id="{E3F03EEE-B0B2-8129-ADEA-AE65B10D801F}"/>
              </a:ext>
            </a:extLst>
          </p:cNvPr>
          <p:cNvCxnSpPr>
            <a:cxnSpLocks/>
          </p:cNvCxnSpPr>
          <p:nvPr/>
        </p:nvCxnSpPr>
        <p:spPr>
          <a:xfrm>
            <a:off x="4505325" y="2827138"/>
            <a:ext cx="285750" cy="0"/>
          </a:xfrm>
          <a:prstGeom prst="line">
            <a:avLst/>
          </a:prstGeom>
        </p:spPr>
        <p:style>
          <a:lnRef idx="2">
            <a:schemeClr val="accent1"/>
          </a:lnRef>
          <a:fillRef idx="0">
            <a:schemeClr val="accent1"/>
          </a:fillRef>
          <a:effectRef idx="1">
            <a:schemeClr val="accent1"/>
          </a:effectRef>
          <a:fontRef idx="minor">
            <a:schemeClr val="tx1"/>
          </a:fontRef>
        </p:style>
      </p:cxnSp>
      <p:cxnSp>
        <p:nvCxnSpPr>
          <p:cNvPr id="86" name="Straight Arrow Connector 85">
            <a:extLst>
              <a:ext uri="{FF2B5EF4-FFF2-40B4-BE49-F238E27FC236}">
                <a16:creationId xmlns:a16="http://schemas.microsoft.com/office/drawing/2014/main" id="{9F02B36B-3F23-8A93-AA11-21D804659BD2}"/>
              </a:ext>
            </a:extLst>
          </p:cNvPr>
          <p:cNvCxnSpPr/>
          <p:nvPr/>
        </p:nvCxnSpPr>
        <p:spPr>
          <a:xfrm>
            <a:off x="4791075" y="2821582"/>
            <a:ext cx="0" cy="337027"/>
          </a:xfrm>
          <a:prstGeom prst="straightConnector1">
            <a:avLst/>
          </a:prstGeom>
          <a:ln>
            <a:tailEnd type="triangle"/>
          </a:ln>
        </p:spPr>
        <p:style>
          <a:lnRef idx="2">
            <a:schemeClr val="accent1"/>
          </a:lnRef>
          <a:fillRef idx="0">
            <a:schemeClr val="accent1"/>
          </a:fillRef>
          <a:effectRef idx="1">
            <a:schemeClr val="accent1"/>
          </a:effectRef>
          <a:fontRef idx="minor">
            <a:schemeClr val="tx1"/>
          </a:fontRef>
        </p:style>
      </p:cxnSp>
      <p:sp>
        <p:nvSpPr>
          <p:cNvPr id="87" name="TextBox 86">
            <a:extLst>
              <a:ext uri="{FF2B5EF4-FFF2-40B4-BE49-F238E27FC236}">
                <a16:creationId xmlns:a16="http://schemas.microsoft.com/office/drawing/2014/main" id="{E004E2BE-E62D-8AE5-83F5-721B5C049DDB}"/>
              </a:ext>
            </a:extLst>
          </p:cNvPr>
          <p:cNvSpPr txBox="1"/>
          <p:nvPr/>
        </p:nvSpPr>
        <p:spPr>
          <a:xfrm>
            <a:off x="4791075" y="2821582"/>
            <a:ext cx="329126" cy="369332"/>
          </a:xfrm>
          <a:prstGeom prst="rect">
            <a:avLst/>
          </a:prstGeom>
          <a:noFill/>
        </p:spPr>
        <p:txBody>
          <a:bodyPr wrap="square" rtlCol="0">
            <a:spAutoFit/>
          </a:bodyPr>
          <a:lstStyle/>
          <a:p>
            <a:r>
              <a:rPr lang="en-US" b="1" dirty="0"/>
              <a:t>9</a:t>
            </a:r>
          </a:p>
        </p:txBody>
      </p:sp>
      <p:cxnSp>
        <p:nvCxnSpPr>
          <p:cNvPr id="94" name="Straight Arrow Connector 93">
            <a:extLst>
              <a:ext uri="{FF2B5EF4-FFF2-40B4-BE49-F238E27FC236}">
                <a16:creationId xmlns:a16="http://schemas.microsoft.com/office/drawing/2014/main" id="{328A5B7E-64BC-0618-E676-FC31BD3F42C0}"/>
              </a:ext>
            </a:extLst>
          </p:cNvPr>
          <p:cNvCxnSpPr/>
          <p:nvPr/>
        </p:nvCxnSpPr>
        <p:spPr>
          <a:xfrm>
            <a:off x="845442" y="3331904"/>
            <a:ext cx="0" cy="346591"/>
          </a:xfrm>
          <a:prstGeom prst="straightConnector1">
            <a:avLst/>
          </a:prstGeom>
          <a:ln>
            <a:tailEnd type="triangle"/>
          </a:ln>
        </p:spPr>
        <p:style>
          <a:lnRef idx="2">
            <a:schemeClr val="accent1"/>
          </a:lnRef>
          <a:fillRef idx="0">
            <a:schemeClr val="accent1"/>
          </a:fillRef>
          <a:effectRef idx="1">
            <a:schemeClr val="accent1"/>
          </a:effectRef>
          <a:fontRef idx="minor">
            <a:schemeClr val="tx1"/>
          </a:fontRef>
        </p:style>
      </p:cxnSp>
      <p:sp>
        <p:nvSpPr>
          <p:cNvPr id="95" name="TextBox 94">
            <a:extLst>
              <a:ext uri="{FF2B5EF4-FFF2-40B4-BE49-F238E27FC236}">
                <a16:creationId xmlns:a16="http://schemas.microsoft.com/office/drawing/2014/main" id="{8B901969-AD8A-432C-6B47-C52446EC8EE3}"/>
              </a:ext>
            </a:extLst>
          </p:cNvPr>
          <p:cNvSpPr txBox="1"/>
          <p:nvPr/>
        </p:nvSpPr>
        <p:spPr>
          <a:xfrm>
            <a:off x="1664604" y="3101383"/>
            <a:ext cx="561974" cy="369332"/>
          </a:xfrm>
          <a:prstGeom prst="rect">
            <a:avLst/>
          </a:prstGeom>
          <a:noFill/>
        </p:spPr>
        <p:txBody>
          <a:bodyPr wrap="square" rtlCol="0">
            <a:spAutoFit/>
          </a:bodyPr>
          <a:lstStyle/>
          <a:p>
            <a:r>
              <a:rPr lang="en-US" b="1" dirty="0"/>
              <a:t>10</a:t>
            </a:r>
          </a:p>
        </p:txBody>
      </p:sp>
      <p:sp>
        <p:nvSpPr>
          <p:cNvPr id="96" name="TextBox 95">
            <a:extLst>
              <a:ext uri="{FF2B5EF4-FFF2-40B4-BE49-F238E27FC236}">
                <a16:creationId xmlns:a16="http://schemas.microsoft.com/office/drawing/2014/main" id="{3CF75D4D-6825-9B55-4C0C-C274CE5C4A18}"/>
              </a:ext>
            </a:extLst>
          </p:cNvPr>
          <p:cNvSpPr txBox="1"/>
          <p:nvPr/>
        </p:nvSpPr>
        <p:spPr>
          <a:xfrm>
            <a:off x="2025639" y="3584696"/>
            <a:ext cx="485046" cy="369332"/>
          </a:xfrm>
          <a:prstGeom prst="rect">
            <a:avLst/>
          </a:prstGeom>
          <a:noFill/>
        </p:spPr>
        <p:txBody>
          <a:bodyPr wrap="square" rtlCol="0">
            <a:spAutoFit/>
          </a:bodyPr>
          <a:lstStyle/>
          <a:p>
            <a:r>
              <a:rPr lang="en-US" b="1" dirty="0"/>
              <a:t>11</a:t>
            </a:r>
          </a:p>
        </p:txBody>
      </p:sp>
      <p:sp>
        <p:nvSpPr>
          <p:cNvPr id="97" name="TextBox 96">
            <a:extLst>
              <a:ext uri="{FF2B5EF4-FFF2-40B4-BE49-F238E27FC236}">
                <a16:creationId xmlns:a16="http://schemas.microsoft.com/office/drawing/2014/main" id="{AF2CE2F5-0546-0BAC-885F-94F42D3D3AA0}"/>
              </a:ext>
            </a:extLst>
          </p:cNvPr>
          <p:cNvSpPr txBox="1"/>
          <p:nvPr/>
        </p:nvSpPr>
        <p:spPr>
          <a:xfrm>
            <a:off x="2449238" y="4034635"/>
            <a:ext cx="724033" cy="369332"/>
          </a:xfrm>
          <a:prstGeom prst="rect">
            <a:avLst/>
          </a:prstGeom>
          <a:noFill/>
        </p:spPr>
        <p:txBody>
          <a:bodyPr wrap="square" rtlCol="0">
            <a:spAutoFit/>
          </a:bodyPr>
          <a:lstStyle/>
          <a:p>
            <a:r>
              <a:rPr lang="en-US" b="1" dirty="0"/>
              <a:t>12</a:t>
            </a:r>
          </a:p>
        </p:txBody>
      </p:sp>
      <p:sp>
        <p:nvSpPr>
          <p:cNvPr id="98" name="TextBox 97">
            <a:extLst>
              <a:ext uri="{FF2B5EF4-FFF2-40B4-BE49-F238E27FC236}">
                <a16:creationId xmlns:a16="http://schemas.microsoft.com/office/drawing/2014/main" id="{D11AD041-DC16-6DFF-EDD9-82BBA6F54A32}"/>
              </a:ext>
            </a:extLst>
          </p:cNvPr>
          <p:cNvSpPr txBox="1"/>
          <p:nvPr/>
        </p:nvSpPr>
        <p:spPr>
          <a:xfrm>
            <a:off x="1992785" y="4960048"/>
            <a:ext cx="490737" cy="369332"/>
          </a:xfrm>
          <a:prstGeom prst="rect">
            <a:avLst/>
          </a:prstGeom>
          <a:noFill/>
        </p:spPr>
        <p:txBody>
          <a:bodyPr wrap="square" rtlCol="0">
            <a:spAutoFit/>
          </a:bodyPr>
          <a:lstStyle/>
          <a:p>
            <a:r>
              <a:rPr lang="en-US" b="1" dirty="0"/>
              <a:t>13</a:t>
            </a:r>
          </a:p>
        </p:txBody>
      </p:sp>
      <p:sp>
        <p:nvSpPr>
          <p:cNvPr id="99" name="TextBox 98">
            <a:extLst>
              <a:ext uri="{FF2B5EF4-FFF2-40B4-BE49-F238E27FC236}">
                <a16:creationId xmlns:a16="http://schemas.microsoft.com/office/drawing/2014/main" id="{95EF64AA-4A05-E46B-FC10-CB6541A1E0AC}"/>
              </a:ext>
            </a:extLst>
          </p:cNvPr>
          <p:cNvSpPr txBox="1"/>
          <p:nvPr/>
        </p:nvSpPr>
        <p:spPr>
          <a:xfrm>
            <a:off x="3248025" y="4958896"/>
            <a:ext cx="542925" cy="369332"/>
          </a:xfrm>
          <a:prstGeom prst="rect">
            <a:avLst/>
          </a:prstGeom>
          <a:noFill/>
        </p:spPr>
        <p:txBody>
          <a:bodyPr wrap="square" rtlCol="0">
            <a:spAutoFit/>
          </a:bodyPr>
          <a:lstStyle/>
          <a:p>
            <a:r>
              <a:rPr lang="en-US" b="1" dirty="0">
                <a:highlight>
                  <a:srgbClr val="00FF00"/>
                </a:highlight>
              </a:rPr>
              <a:t>14</a:t>
            </a:r>
          </a:p>
        </p:txBody>
      </p:sp>
    </p:spTree>
    <p:extLst>
      <p:ext uri="{BB962C8B-B14F-4D97-AF65-F5344CB8AC3E}">
        <p14:creationId xmlns:p14="http://schemas.microsoft.com/office/powerpoint/2010/main" val="141450930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mediacall" presetSubtype="0" fill="hold" nodeType="clickEffect">
                                  <p:stCondLst>
                                    <p:cond delay="0"/>
                                  </p:stCondLst>
                                  <p:childTnLst>
                                    <p:cmd type="call" cmd="playFrom(0.0)">
                                      <p:cBhvr>
                                        <p:cTn id="6" dur="20600" fill="hold"/>
                                        <p:tgtEl>
                                          <p:spTgt spid="14"/>
                                        </p:tgtEl>
                                      </p:cBhvr>
                                    </p:cmd>
                                  </p:childTnLst>
                                </p:cTn>
                              </p:par>
                            </p:childTnLst>
                          </p:cTn>
                        </p:par>
                      </p:childTnLst>
                    </p:cTn>
                  </p:par>
                </p:childTnLst>
              </p:cTn>
              <p:prevCondLst>
                <p:cond evt="onPrev" delay="0">
                  <p:tgtEl>
                    <p:sldTgt/>
                  </p:tgtEl>
                </p:cond>
              </p:prevCondLst>
              <p:nextCondLst>
                <p:cond evt="onNext" delay="0">
                  <p:tgtEl>
                    <p:sldTgt/>
                  </p:tgtEl>
                </p:cond>
              </p:nextCondLst>
            </p:seq>
            <p:video>
              <p:cMediaNode vol="80000">
                <p:cTn id="7" fill="hold" display="0">
                  <p:stCondLst>
                    <p:cond delay="indefinite"/>
                  </p:stCondLst>
                </p:cTn>
                <p:tgtEl>
                  <p:spTgt spid="14"/>
                </p:tgtEl>
              </p:cMediaNode>
            </p:video>
            <p:seq concurrent="1" nextAc="seek">
              <p:cTn id="8" restart="whenNotActive" fill="hold" evtFilter="cancelBubble" nodeType="interactiveSeq">
                <p:stCondLst>
                  <p:cond evt="onClick" delay="0">
                    <p:tgtEl>
                      <p:spTgt spid="14"/>
                    </p:tgtEl>
                  </p:cond>
                </p:stCondLst>
                <p:endSync evt="end" delay="0">
                  <p:rtn val="all"/>
                </p:endSync>
                <p:childTnLst>
                  <p:par>
                    <p:cTn id="9" fill="hold">
                      <p:stCondLst>
                        <p:cond delay="0"/>
                      </p:stCondLst>
                      <p:childTnLst>
                        <p:par>
                          <p:cTn id="10" fill="hold">
                            <p:stCondLst>
                              <p:cond delay="0"/>
                            </p:stCondLst>
                            <p:childTnLst>
                              <p:par>
                                <p:cTn id="11" presetID="2" presetClass="mediacall" presetSubtype="0" fill="hold" nodeType="clickEffect">
                                  <p:stCondLst>
                                    <p:cond delay="0"/>
                                  </p:stCondLst>
                                  <p:childTnLst>
                                    <p:cmd type="call" cmd="togglePause">
                                      <p:cBhvr>
                                        <p:cTn id="12" dur="1" fill="hold"/>
                                        <p:tgtEl>
                                          <p:spTgt spid="14"/>
                                        </p:tgtEl>
                                      </p:cBhvr>
                                    </p:cmd>
                                  </p:childTnLst>
                                </p:cTn>
                              </p:par>
                            </p:childTnLst>
                          </p:cTn>
                        </p:par>
                      </p:childTnLst>
                    </p:cTn>
                  </p:par>
                </p:childTnLst>
              </p:cTn>
              <p:nextCondLst>
                <p:cond evt="onClick" delay="0">
                  <p:tgtEl>
                    <p:spTgt spid="14"/>
                  </p:tgtEl>
                </p:cond>
              </p:nextCondLst>
            </p:seq>
          </p:childTnLst>
        </p:cTn>
      </p:par>
    </p:tnLst>
  </p:timing>
</p:sld>
</file>

<file path=ppt/slides/slide1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46E55D4B-680C-5620-40AB-151B50D3EC24}"/>
              </a:ext>
            </a:extLst>
          </p:cNvPr>
          <p:cNvPicPr>
            <a:picLocks noChangeAspect="1"/>
          </p:cNvPicPr>
          <p:nvPr/>
        </p:nvPicPr>
        <p:blipFill>
          <a:blip r:embed="rId4"/>
          <a:stretch>
            <a:fillRect/>
          </a:stretch>
        </p:blipFill>
        <p:spPr>
          <a:xfrm>
            <a:off x="250816" y="454182"/>
            <a:ext cx="5344271" cy="5048955"/>
          </a:xfrm>
          <a:prstGeom prst="rect">
            <a:avLst/>
          </a:prstGeom>
        </p:spPr>
      </p:pic>
      <p:sp>
        <p:nvSpPr>
          <p:cNvPr id="6" name="TextBox 5">
            <a:extLst>
              <a:ext uri="{FF2B5EF4-FFF2-40B4-BE49-F238E27FC236}">
                <a16:creationId xmlns:a16="http://schemas.microsoft.com/office/drawing/2014/main" id="{46861ADF-F90D-C0F9-0F46-169F1264FCCA}"/>
              </a:ext>
            </a:extLst>
          </p:cNvPr>
          <p:cNvSpPr txBox="1"/>
          <p:nvPr/>
        </p:nvSpPr>
        <p:spPr>
          <a:xfrm>
            <a:off x="206922" y="5631666"/>
            <a:ext cx="5707472" cy="1200329"/>
          </a:xfrm>
          <a:prstGeom prst="rect">
            <a:avLst/>
          </a:prstGeom>
          <a:noFill/>
        </p:spPr>
        <p:txBody>
          <a:bodyPr wrap="square" numCol="3">
            <a:spAutoFit/>
          </a:bodyPr>
          <a:lstStyle/>
          <a:p>
            <a:r>
              <a:rPr lang="en-US" sz="2400" dirty="0"/>
              <a:t>Kor: </a:t>
            </a:r>
            <a:r>
              <a:rPr lang="en-US" sz="2400" b="1" dirty="0" err="1"/>
              <a:t>heo</a:t>
            </a:r>
            <a:endParaRPr lang="en-US" sz="2400" b="1" dirty="0"/>
          </a:p>
          <a:p>
            <a:r>
              <a:rPr lang="en-US" sz="2400" dirty="0"/>
              <a:t>Jap: </a:t>
            </a:r>
            <a:r>
              <a:rPr lang="en-US" sz="2400" b="1" dirty="0"/>
              <a:t>ko </a:t>
            </a:r>
            <a:endParaRPr lang="en-US" sz="2400" dirty="0"/>
          </a:p>
          <a:p>
            <a:endParaRPr lang="en-US" sz="2400" dirty="0"/>
          </a:p>
          <a:p>
            <a:r>
              <a:rPr lang="en-US" sz="2400" dirty="0"/>
              <a:t>Viet: </a:t>
            </a:r>
            <a:r>
              <a:rPr lang="vi-VN" sz="2400" b="1" dirty="0">
                <a:latin typeface="Aptos" panose="020B0004020202020204" pitchFamily="34" charset="0"/>
              </a:rPr>
              <a:t>hư</a:t>
            </a:r>
            <a:endParaRPr lang="en-US" sz="2400" b="1" dirty="0">
              <a:latin typeface="Aptos" panose="020B0004020202020204" pitchFamily="34" charset="0"/>
            </a:endParaRPr>
          </a:p>
          <a:p>
            <a:r>
              <a:rPr lang="en-US" sz="2400" dirty="0"/>
              <a:t>Man: </a:t>
            </a:r>
            <a:r>
              <a:rPr lang="en-US" sz="2400" b="1" dirty="0">
                <a:ea typeface="DengXian" panose="02010600030101010101" pitchFamily="2" charset="-122"/>
              </a:rPr>
              <a:t>xū</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zh-TW" sz="24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22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       </a:t>
            </a:r>
            <a:r>
              <a:rPr kumimoji="0" lang="zh-TW" altLang="en-US" sz="24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虛 </a:t>
            </a:r>
            <a:r>
              <a:rPr kumimoji="0" lang="en-US" altLang="zh-TW" sz="12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      </a:t>
            </a:r>
            <a:endParaRPr lang="en-US" altLang="zh-TW" sz="1400" b="1" dirty="0">
              <a:solidFill>
                <a:prstClr val="black"/>
              </a:solidFill>
              <a:latin typeface="DengXian" panose="02010600030101010101" pitchFamily="2" charset="-122"/>
              <a:ea typeface="DengXian" panose="02010600030101010101" pitchFamily="2" charset="-122"/>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altLang="zh-TW" sz="2400" b="1" dirty="0">
                <a:solidFill>
                  <a:prstClr val="black"/>
                </a:solidFill>
                <a:ea typeface="DengXian" panose="02010600030101010101" pitchFamily="2" charset="-122"/>
              </a:rPr>
              <a:t>      </a:t>
            </a:r>
            <a:r>
              <a:rPr lang="en-US" altLang="zh-TW" sz="800" b="1" dirty="0">
                <a:solidFill>
                  <a:prstClr val="black"/>
                </a:solidFill>
                <a:ea typeface="DengXian" panose="02010600030101010101" pitchFamily="2" charset="-122"/>
              </a:rPr>
              <a:t> </a:t>
            </a:r>
            <a:r>
              <a:rPr lang="en-US" altLang="zh-TW" sz="2400" b="1" dirty="0">
                <a:solidFill>
                  <a:prstClr val="black"/>
                </a:solidFill>
                <a:ea typeface="DengXian" panose="02010600030101010101" pitchFamily="2" charset="-122"/>
              </a:rPr>
              <a:t>false</a:t>
            </a:r>
            <a:endParaRPr kumimoji="0" lang="en-US" altLang="zh-TW" sz="2400" b="1" i="0" u="none" strike="noStrike" kern="1200" cap="none" spc="0" normalizeH="0" baseline="0" noProof="0" dirty="0">
              <a:ln>
                <a:noFill/>
              </a:ln>
              <a:solidFill>
                <a:prstClr val="black"/>
              </a:solidFill>
              <a:effectLst/>
              <a:uLnTx/>
              <a:uFillTx/>
              <a:ea typeface="DengXian" panose="02010600030101010101" pitchFamily="2" charset="-122"/>
              <a:cs typeface="+mn-cs"/>
            </a:endParaRPr>
          </a:p>
        </p:txBody>
      </p:sp>
      <p:sp>
        <p:nvSpPr>
          <p:cNvPr id="7" name="TextBox 6">
            <a:extLst>
              <a:ext uri="{FF2B5EF4-FFF2-40B4-BE49-F238E27FC236}">
                <a16:creationId xmlns:a16="http://schemas.microsoft.com/office/drawing/2014/main" id="{5418FEE9-D26E-6344-EAC3-34FA068A5EBD}"/>
              </a:ext>
            </a:extLst>
          </p:cNvPr>
          <p:cNvSpPr txBox="1"/>
          <p:nvPr/>
        </p:nvSpPr>
        <p:spPr>
          <a:xfrm>
            <a:off x="6202598" y="135839"/>
            <a:ext cx="5398852" cy="369332"/>
          </a:xfrm>
          <a:prstGeom prst="rect">
            <a:avLst/>
          </a:prstGeom>
          <a:noFill/>
        </p:spPr>
        <p:txBody>
          <a:bodyPr wrap="square" rtlCol="0">
            <a:spAutoFit/>
          </a:bodyPr>
          <a:lstStyle/>
          <a:p>
            <a:r>
              <a:rPr lang="zh-TW" altLang="en-US" b="1" dirty="0">
                <a:latin typeface="DengXian" panose="02010600030101010101" pitchFamily="2" charset="-122"/>
                <a:ea typeface="DengXian" panose="02010600030101010101" pitchFamily="2" charset="-122"/>
              </a:rPr>
              <a:t>          	 眞 實 不 </a:t>
            </a:r>
            <a:r>
              <a:rPr lang="zh-TW" altLang="en-US" b="1" dirty="0">
                <a:highlight>
                  <a:srgbClr val="00FFFF"/>
                </a:highlight>
                <a:latin typeface="DengXian" panose="02010600030101010101" pitchFamily="2" charset="-122"/>
                <a:ea typeface="DengXian" panose="02010600030101010101" pitchFamily="2" charset="-122"/>
              </a:rPr>
              <a:t>虛</a:t>
            </a:r>
            <a:r>
              <a:rPr lang="zh-TW" altLang="en-US" b="1" dirty="0">
                <a:latin typeface="DengXian" panose="02010600030101010101" pitchFamily="2" charset="-122"/>
                <a:ea typeface="DengXian" panose="02010600030101010101" pitchFamily="2" charset="-122"/>
              </a:rPr>
              <a:t> 故 說 般 若 波 羅 蜜 多      </a:t>
            </a:r>
            <a:r>
              <a:rPr lang="en-US" altLang="zh-TW" b="1" dirty="0">
                <a:solidFill>
                  <a:srgbClr val="FF0000"/>
                </a:solidFill>
                <a:latin typeface="DengXian" panose="02010600030101010101" pitchFamily="2" charset="-122"/>
                <a:ea typeface="DengXian" panose="02010600030101010101" pitchFamily="2" charset="-122"/>
              </a:rPr>
              <a:t>27</a:t>
            </a:r>
            <a:endParaRPr lang="en-US" b="1" dirty="0">
              <a:solidFill>
                <a:srgbClr val="FF0000"/>
              </a:solidFill>
              <a:ea typeface="DengXian" panose="02010600030101010101" pitchFamily="2" charset="-122"/>
            </a:endParaRPr>
          </a:p>
        </p:txBody>
      </p:sp>
      <p:sp>
        <p:nvSpPr>
          <p:cNvPr id="8" name="Rectangle 7">
            <a:extLst>
              <a:ext uri="{FF2B5EF4-FFF2-40B4-BE49-F238E27FC236}">
                <a16:creationId xmlns:a16="http://schemas.microsoft.com/office/drawing/2014/main" id="{EF2319B3-FF46-056F-81E8-AEFBF264A10E}"/>
              </a:ext>
            </a:extLst>
          </p:cNvPr>
          <p:cNvSpPr/>
          <p:nvPr/>
        </p:nvSpPr>
        <p:spPr>
          <a:xfrm>
            <a:off x="7077076" y="135839"/>
            <a:ext cx="4676774" cy="362296"/>
          </a:xfrm>
          <a:prstGeom prst="rect">
            <a:avLst/>
          </a:prstGeom>
          <a:no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a:extLst>
              <a:ext uri="{FF2B5EF4-FFF2-40B4-BE49-F238E27FC236}">
                <a16:creationId xmlns:a16="http://schemas.microsoft.com/office/drawing/2014/main" id="{CC9B80DF-EFD1-BF57-38F6-AEF38F52CB4B}"/>
              </a:ext>
            </a:extLst>
          </p:cNvPr>
          <p:cNvSpPr/>
          <p:nvPr/>
        </p:nvSpPr>
        <p:spPr>
          <a:xfrm>
            <a:off x="103037" y="5631666"/>
            <a:ext cx="5774827" cy="853440"/>
          </a:xfrm>
          <a:prstGeom prst="rect">
            <a:avLst/>
          </a:prstGeom>
          <a:noFill/>
          <a:ln w="5715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Oval 9">
            <a:extLst>
              <a:ext uri="{FF2B5EF4-FFF2-40B4-BE49-F238E27FC236}">
                <a16:creationId xmlns:a16="http://schemas.microsoft.com/office/drawing/2014/main" id="{F289928E-137D-BF2C-C52D-BCEE4CA6ECE5}"/>
              </a:ext>
            </a:extLst>
          </p:cNvPr>
          <p:cNvSpPr/>
          <p:nvPr/>
        </p:nvSpPr>
        <p:spPr>
          <a:xfrm>
            <a:off x="5595088" y="560823"/>
            <a:ext cx="771625" cy="771625"/>
          </a:xfrm>
          <a:prstGeom prst="ellipse">
            <a:avLst/>
          </a:prstGeom>
          <a:solidFill>
            <a:srgbClr val="FFFF00"/>
          </a:solidFill>
          <a:ln w="38100">
            <a:solidFill>
              <a:srgbClr val="7030A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extBox 10">
            <a:extLst>
              <a:ext uri="{FF2B5EF4-FFF2-40B4-BE49-F238E27FC236}">
                <a16:creationId xmlns:a16="http://schemas.microsoft.com/office/drawing/2014/main" id="{0E0AD1DD-147D-AC97-C45F-758F3E50EF9D}"/>
              </a:ext>
            </a:extLst>
          </p:cNvPr>
          <p:cNvSpPr txBox="1"/>
          <p:nvPr/>
        </p:nvSpPr>
        <p:spPr>
          <a:xfrm>
            <a:off x="5595089" y="685026"/>
            <a:ext cx="771625" cy="523220"/>
          </a:xfrm>
          <a:prstGeom prst="rect">
            <a:avLst/>
          </a:prstGeom>
          <a:noFill/>
        </p:spPr>
        <p:txBody>
          <a:bodyPr wrap="square" rtlCol="0">
            <a:spAutoFit/>
          </a:bodyPr>
          <a:lstStyle/>
          <a:p>
            <a:r>
              <a:rPr lang="en-US" sz="800" b="1" dirty="0"/>
              <a:t> </a:t>
            </a:r>
            <a:r>
              <a:rPr lang="en-US" sz="2800" b="1" dirty="0"/>
              <a:t>112</a:t>
            </a:r>
          </a:p>
        </p:txBody>
      </p:sp>
      <p:sp>
        <p:nvSpPr>
          <p:cNvPr id="12" name="TextBox 11">
            <a:extLst>
              <a:ext uri="{FF2B5EF4-FFF2-40B4-BE49-F238E27FC236}">
                <a16:creationId xmlns:a16="http://schemas.microsoft.com/office/drawing/2014/main" id="{5C675949-B084-953F-8528-44423D48080A}"/>
              </a:ext>
            </a:extLst>
          </p:cNvPr>
          <p:cNvSpPr txBox="1"/>
          <p:nvPr/>
        </p:nvSpPr>
        <p:spPr>
          <a:xfrm>
            <a:off x="5914393" y="5566791"/>
            <a:ext cx="6410957" cy="1178290"/>
          </a:xfrm>
          <a:prstGeom prst="rect">
            <a:avLst/>
          </a:prstGeom>
          <a:noFill/>
        </p:spPr>
        <p:txBody>
          <a:bodyPr wrap="square" numCol="3">
            <a:spAutoFit/>
          </a:bodyPr>
          <a:lstStyle/>
          <a:p>
            <a:r>
              <a:rPr lang="en-US" altLang="ja-JP" sz="1400" dirty="0">
                <a:ea typeface="DengXian" panose="02010600030101010101" pitchFamily="2" charset="-122"/>
              </a:rPr>
              <a:t>• </a:t>
            </a:r>
            <a:r>
              <a:rPr lang="en-US" altLang="zh-TW" sz="1400" dirty="0"/>
              <a:t>Hanja: </a:t>
            </a:r>
            <a:r>
              <a:rPr lang="zh-TW" altLang="en-US" sz="1400" b="1" dirty="0">
                <a:ea typeface="DengXian" panose="02010600030101010101" pitchFamily="2" charset="-122"/>
              </a:rPr>
              <a:t> </a:t>
            </a:r>
            <a:r>
              <a:rPr lang="zh-TW" altLang="en-US" sz="1400" dirty="0">
                <a:ea typeface="DengXian" panose="02010600030101010101" pitchFamily="2" charset="-122"/>
              </a:rPr>
              <a:t>虛       </a:t>
            </a:r>
            <a:endParaRPr lang="en-US" altLang="zh-TW" sz="1400" dirty="0">
              <a:ea typeface="DengXian" panose="02010600030101010101" pitchFamily="2" charset="-122"/>
            </a:endParaRPr>
          </a:p>
          <a:p>
            <a:r>
              <a:rPr lang="en-US" altLang="zh-TW" sz="1400" dirty="0">
                <a:ea typeface="DengXian" panose="02010600030101010101" pitchFamily="2" charset="-122"/>
              </a:rPr>
              <a:t>• Korean: </a:t>
            </a:r>
            <a:r>
              <a:rPr lang="en-US" altLang="zh-TW" sz="1400" dirty="0" err="1">
                <a:ea typeface="DengXian" panose="02010600030101010101" pitchFamily="2" charset="-122"/>
              </a:rPr>
              <a:t>heo</a:t>
            </a:r>
            <a:r>
              <a:rPr lang="en-US" altLang="zh-TW" sz="1400" dirty="0">
                <a:ea typeface="DengXian" panose="02010600030101010101" pitchFamily="2" charset="-122"/>
              </a:rPr>
              <a:t> (</a:t>
            </a:r>
            <a:r>
              <a:rPr lang="ko-KR" altLang="en-US" sz="1400" dirty="0">
                <a:ea typeface="DengXian" panose="02010600030101010101" pitchFamily="2" charset="-122"/>
              </a:rPr>
              <a:t>허</a:t>
            </a:r>
            <a:r>
              <a:rPr lang="en-US" altLang="ko-KR" sz="1400" dirty="0">
                <a:ea typeface="DengXian" panose="02010600030101010101" pitchFamily="2" charset="-122"/>
              </a:rPr>
              <a:t>)</a:t>
            </a:r>
            <a:r>
              <a:rPr lang="en-US" altLang="zh-TW" sz="1400" dirty="0">
                <a:ea typeface="DengXian" panose="02010600030101010101" pitchFamily="2" charset="-122"/>
              </a:rPr>
              <a:t>       </a:t>
            </a:r>
          </a:p>
          <a:p>
            <a:r>
              <a:rPr lang="en-US" altLang="zh-TW" sz="1400" dirty="0">
                <a:ea typeface="DengXian" panose="02010600030101010101" pitchFamily="2" charset="-122"/>
              </a:rPr>
              <a:t>• strokes: 12      </a:t>
            </a:r>
          </a:p>
          <a:p>
            <a:r>
              <a:rPr lang="en-US" altLang="zh-TW" sz="1400" dirty="0">
                <a:ea typeface="DengXian" panose="02010600030101010101" pitchFamily="2" charset="-122"/>
              </a:rPr>
              <a:t>• radical: 141+6 (</a:t>
            </a:r>
            <a:r>
              <a:rPr lang="zh-TW" altLang="en-US" sz="1400" dirty="0">
                <a:ea typeface="DengXian" panose="02010600030101010101" pitchFamily="2" charset="-122"/>
              </a:rPr>
              <a:t>虍</a:t>
            </a:r>
            <a:r>
              <a:rPr lang="en-US" altLang="zh-TW" sz="1400" dirty="0">
                <a:ea typeface="DengXian" panose="02010600030101010101" pitchFamily="2" charset="-122"/>
              </a:rPr>
              <a:t>)</a:t>
            </a:r>
          </a:p>
          <a:p>
            <a:r>
              <a:rPr lang="en-US" altLang="zh-TW" sz="1400" dirty="0">
                <a:ea typeface="DengXian" panose="02010600030101010101" pitchFamily="2" charset="-122"/>
              </a:rPr>
              <a:t>• Japanese: ko, </a:t>
            </a:r>
            <a:r>
              <a:rPr lang="ja-JP" altLang="en-US" sz="1400" dirty="0">
                <a:ea typeface="DengXian" panose="02010600030101010101" pitchFamily="2" charset="-122"/>
              </a:rPr>
              <a:t>こ </a:t>
            </a:r>
            <a:endParaRPr lang="en-US" altLang="ja-JP" sz="1400" dirty="0">
              <a:ea typeface="DengXian" panose="02010600030101010101" pitchFamily="2" charset="-122"/>
            </a:endParaRPr>
          </a:p>
          <a:p>
            <a:r>
              <a:rPr lang="en-US" altLang="ja-JP" sz="1400" dirty="0">
                <a:ea typeface="DengXian" panose="02010600030101010101" pitchFamily="2" charset="-122"/>
              </a:rPr>
              <a:t>(</a:t>
            </a:r>
            <a:r>
              <a:rPr lang="en-US" altLang="zh-TW" sz="1400" dirty="0" err="1">
                <a:ea typeface="DengXian" panose="02010600030101010101" pitchFamily="2" charset="-122"/>
              </a:rPr>
              <a:t>kun</a:t>
            </a:r>
            <a:r>
              <a:rPr lang="en-US" altLang="zh-TW" sz="1400" dirty="0">
                <a:ea typeface="DengXian" panose="02010600030101010101" pitchFamily="2" charset="-122"/>
              </a:rPr>
              <a:t>: </a:t>
            </a:r>
            <a:r>
              <a:rPr lang="en-US" altLang="zh-TW" sz="1400" dirty="0" err="1">
                <a:ea typeface="DengXian" panose="02010600030101010101" pitchFamily="2" charset="-122"/>
              </a:rPr>
              <a:t>munashii</a:t>
            </a:r>
            <a:r>
              <a:rPr lang="en-US" altLang="zh-TW" sz="1400" dirty="0">
                <a:ea typeface="DengXian" panose="02010600030101010101" pitchFamily="2" charset="-122"/>
              </a:rPr>
              <a:t>, </a:t>
            </a:r>
            <a:r>
              <a:rPr lang="ja-JP" altLang="en-US" sz="1400" dirty="0">
                <a:ea typeface="DengXian" panose="02010600030101010101" pitchFamily="2" charset="-122"/>
              </a:rPr>
              <a:t>むなしい</a:t>
            </a:r>
            <a:r>
              <a:rPr lang="en-US" altLang="ja-JP" sz="1400" dirty="0">
                <a:ea typeface="DengXian" panose="02010600030101010101" pitchFamily="2" charset="-122"/>
              </a:rPr>
              <a:t>)     • </a:t>
            </a:r>
            <a:r>
              <a:rPr lang="en-US" altLang="zh-TW" sz="1400" dirty="0">
                <a:ea typeface="DengXian" panose="02010600030101010101" pitchFamily="2" charset="-122"/>
              </a:rPr>
              <a:t>JLPT: NX</a:t>
            </a:r>
          </a:p>
          <a:p>
            <a:r>
              <a:rPr lang="en-US" altLang="zh-TW" sz="1400" dirty="0">
                <a:ea typeface="DengXian" panose="02010600030101010101" pitchFamily="2" charset="-122"/>
              </a:rPr>
              <a:t>• meaning: false</a:t>
            </a:r>
          </a:p>
          <a:p>
            <a:r>
              <a:rPr lang="en-US" altLang="zh-TW" sz="1400" dirty="0">
                <a:ea typeface="DengXian" panose="02010600030101010101" pitchFamily="2" charset="-122"/>
              </a:rPr>
              <a:t>• pinyin: xū</a:t>
            </a:r>
          </a:p>
          <a:p>
            <a:r>
              <a:rPr lang="en-US" altLang="zh-TW" sz="1400" dirty="0">
                <a:ea typeface="DengXian" panose="02010600030101010101" pitchFamily="2" charset="-122"/>
              </a:rPr>
              <a:t>• 5 locations: </a:t>
            </a:r>
            <a:r>
              <a:rPr lang="en-US" altLang="zh-TW" sz="1400" dirty="0" err="1">
                <a:ea typeface="DengXian" panose="02010600030101010101" pitchFamily="2" charset="-122"/>
              </a:rPr>
              <a:t>Kwanseum</a:t>
            </a:r>
            <a:r>
              <a:rPr lang="en-US" altLang="zh-TW" sz="1400" dirty="0">
                <a:ea typeface="DengXian" panose="02010600030101010101" pitchFamily="2" charset="-122"/>
              </a:rPr>
              <a:t>, </a:t>
            </a:r>
            <a:r>
              <a:rPr lang="en-US" altLang="zh-TW" sz="1400" dirty="0" err="1">
                <a:ea typeface="DengXian" panose="02010600030101010101" pitchFamily="2" charset="-122"/>
              </a:rPr>
              <a:t>Jijang</a:t>
            </a:r>
            <a:r>
              <a:rPr lang="en-US" altLang="zh-TW" sz="1400" dirty="0">
                <a:ea typeface="DengXian" panose="02010600030101010101" pitchFamily="2" charset="-122"/>
              </a:rPr>
              <a:t>, </a:t>
            </a:r>
            <a:r>
              <a:rPr lang="en-US" altLang="zh-TW" sz="1400" dirty="0" err="1">
                <a:ea typeface="DengXian" panose="02010600030101010101" pitchFamily="2" charset="-122"/>
              </a:rPr>
              <a:t>Uisang</a:t>
            </a:r>
            <a:r>
              <a:rPr lang="en-US" altLang="zh-TW" sz="1400" dirty="0">
                <a:ea typeface="DengXian" panose="02010600030101010101" pitchFamily="2" charset="-122"/>
              </a:rPr>
              <a:t>, </a:t>
            </a:r>
            <a:r>
              <a:rPr lang="en-US" altLang="zh-TW" sz="1400" dirty="0" err="1">
                <a:ea typeface="DengXian" panose="02010600030101010101" pitchFamily="2" charset="-122"/>
              </a:rPr>
              <a:t>XuanZang</a:t>
            </a:r>
            <a:r>
              <a:rPr lang="en-US" altLang="zh-TW" sz="1400" dirty="0">
                <a:ea typeface="DengXian" panose="02010600030101010101" pitchFamily="2" charset="-122"/>
              </a:rPr>
              <a:t>, Morning</a:t>
            </a:r>
          </a:p>
          <a:p>
            <a:r>
              <a:rPr lang="en-US" altLang="ja-JP" sz="1400" dirty="0">
                <a:ea typeface="DengXian" panose="02010600030101010101" pitchFamily="2" charset="-122"/>
              </a:rPr>
              <a:t>• comp: </a:t>
            </a:r>
            <a:r>
              <a:rPr lang="zh-TW" altLang="en-US" sz="1400" dirty="0">
                <a:ea typeface="DengXian" panose="02010600030101010101" pitchFamily="2" charset="-122"/>
              </a:rPr>
              <a:t>虍 </a:t>
            </a:r>
            <a:r>
              <a:rPr lang="en-US" altLang="zh-TW" sz="1400" dirty="0">
                <a:ea typeface="DengXian" panose="02010600030101010101" pitchFamily="2" charset="-122"/>
              </a:rPr>
              <a:t>+ </a:t>
            </a:r>
            <a:r>
              <a:rPr lang="zh-TW" altLang="en-US" sz="1400" dirty="0">
                <a:ea typeface="DengXian" panose="02010600030101010101" pitchFamily="2" charset="-122"/>
              </a:rPr>
              <a:t>丱</a:t>
            </a:r>
            <a:endParaRPr lang="en-US" altLang="zh-TW" sz="1400" dirty="0">
              <a:ea typeface="DengXian" panose="02010600030101010101" pitchFamily="2" charset="-122"/>
            </a:endParaRPr>
          </a:p>
          <a:p>
            <a:r>
              <a:rPr lang="en-US" altLang="ja-JP" sz="1400" dirty="0">
                <a:ea typeface="DengXian" panose="02010600030101010101" pitchFamily="2" charset="-122"/>
              </a:rPr>
              <a:t>• sub: </a:t>
            </a:r>
            <a:r>
              <a:rPr lang="zh-TW" altLang="en-US" sz="1400" dirty="0">
                <a:ea typeface="DengXian" panose="02010600030101010101" pitchFamily="2" charset="-122"/>
              </a:rPr>
              <a:t>厂卜七</a:t>
            </a:r>
            <a:endParaRPr lang="en-US" altLang="zh-TW" sz="1400" dirty="0">
              <a:ea typeface="DengXian" panose="02010600030101010101" pitchFamily="2" charset="-122"/>
            </a:endParaRPr>
          </a:p>
        </p:txBody>
      </p:sp>
      <p:sp>
        <p:nvSpPr>
          <p:cNvPr id="13" name="Rectangle 12">
            <a:extLst>
              <a:ext uri="{FF2B5EF4-FFF2-40B4-BE49-F238E27FC236}">
                <a16:creationId xmlns:a16="http://schemas.microsoft.com/office/drawing/2014/main" id="{58D04D92-558F-F079-4F13-EEE56B9298D7}"/>
              </a:ext>
            </a:extLst>
          </p:cNvPr>
          <p:cNvSpPr/>
          <p:nvPr/>
        </p:nvSpPr>
        <p:spPr>
          <a:xfrm>
            <a:off x="5980901" y="5573826"/>
            <a:ext cx="6108062" cy="1220513"/>
          </a:xfrm>
          <a:prstGeom prst="rect">
            <a:avLst/>
          </a:prstGeom>
          <a:no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4" name="2024_11_17_104952">
            <a:hlinkClick r:id="" action="ppaction://media"/>
            <a:extLst>
              <a:ext uri="{FF2B5EF4-FFF2-40B4-BE49-F238E27FC236}">
                <a16:creationId xmlns:a16="http://schemas.microsoft.com/office/drawing/2014/main" id="{B6A04F34-108A-BDF0-A523-F1B69782A956}"/>
              </a:ext>
            </a:extLst>
          </p:cNvPr>
          <p:cNvPicPr>
            <a:picLocks noChangeAspect="1"/>
          </p:cNvPicPr>
          <p:nvPr>
            <a:videoFile r:link="rId2"/>
            <p:extLst>
              <p:ext uri="{DAA4B4D4-6D71-4841-9C94-3DE7FCFB9230}">
                <p14:media xmlns:p14="http://schemas.microsoft.com/office/powerpoint/2010/main" r:embed="rId1"/>
              </p:ext>
            </p:extLst>
          </p:nvPr>
        </p:nvPicPr>
        <p:blipFill>
          <a:blip r:embed="rId5"/>
          <a:stretch>
            <a:fillRect/>
          </a:stretch>
        </p:blipFill>
        <p:spPr>
          <a:xfrm>
            <a:off x="6659680" y="560823"/>
            <a:ext cx="4941770" cy="4941770"/>
          </a:xfrm>
          <a:prstGeom prst="rect">
            <a:avLst/>
          </a:prstGeom>
        </p:spPr>
      </p:pic>
      <p:cxnSp>
        <p:nvCxnSpPr>
          <p:cNvPr id="18" name="Straight Arrow Connector 17">
            <a:extLst>
              <a:ext uri="{FF2B5EF4-FFF2-40B4-BE49-F238E27FC236}">
                <a16:creationId xmlns:a16="http://schemas.microsoft.com/office/drawing/2014/main" id="{360AC24C-60DF-2E23-0CBF-5D4669E0C6B9}"/>
              </a:ext>
            </a:extLst>
          </p:cNvPr>
          <p:cNvCxnSpPr/>
          <p:nvPr/>
        </p:nvCxnSpPr>
        <p:spPr>
          <a:xfrm>
            <a:off x="2724150" y="685026"/>
            <a:ext cx="0" cy="800874"/>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20" name="Straight Arrow Connector 19">
            <a:extLst>
              <a:ext uri="{FF2B5EF4-FFF2-40B4-BE49-F238E27FC236}">
                <a16:creationId xmlns:a16="http://schemas.microsoft.com/office/drawing/2014/main" id="{4783944A-2866-4EAA-F7F5-9F2E1B7B2244}"/>
              </a:ext>
            </a:extLst>
          </p:cNvPr>
          <p:cNvCxnSpPr/>
          <p:nvPr/>
        </p:nvCxnSpPr>
        <p:spPr>
          <a:xfrm>
            <a:off x="2847975" y="1057275"/>
            <a:ext cx="2124075" cy="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22" name="Straight Connector 21">
            <a:extLst>
              <a:ext uri="{FF2B5EF4-FFF2-40B4-BE49-F238E27FC236}">
                <a16:creationId xmlns:a16="http://schemas.microsoft.com/office/drawing/2014/main" id="{07475D65-6844-1A69-07D8-B11409103E8D}"/>
              </a:ext>
            </a:extLst>
          </p:cNvPr>
          <p:cNvCxnSpPr/>
          <p:nvPr/>
        </p:nvCxnSpPr>
        <p:spPr>
          <a:xfrm>
            <a:off x="981075" y="1739113"/>
            <a:ext cx="4114799" cy="0"/>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24" name="Straight Arrow Connector 23">
            <a:extLst>
              <a:ext uri="{FF2B5EF4-FFF2-40B4-BE49-F238E27FC236}">
                <a16:creationId xmlns:a16="http://schemas.microsoft.com/office/drawing/2014/main" id="{C07A8906-8E30-E267-EE7D-84EFD667D838}"/>
              </a:ext>
            </a:extLst>
          </p:cNvPr>
          <p:cNvCxnSpPr>
            <a:cxnSpLocks/>
          </p:cNvCxnSpPr>
          <p:nvPr/>
        </p:nvCxnSpPr>
        <p:spPr>
          <a:xfrm>
            <a:off x="5095875" y="1739113"/>
            <a:ext cx="0" cy="432587"/>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28" name="Straight Connector 27">
            <a:extLst>
              <a:ext uri="{FF2B5EF4-FFF2-40B4-BE49-F238E27FC236}">
                <a16:creationId xmlns:a16="http://schemas.microsoft.com/office/drawing/2014/main" id="{AFF7E163-A297-2D6E-71C6-8C76A22A488E}"/>
              </a:ext>
            </a:extLst>
          </p:cNvPr>
          <p:cNvCxnSpPr/>
          <p:nvPr/>
        </p:nvCxnSpPr>
        <p:spPr>
          <a:xfrm>
            <a:off x="1047750" y="1952625"/>
            <a:ext cx="0" cy="1952625"/>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30" name="Straight Arrow Connector 29">
            <a:extLst>
              <a:ext uri="{FF2B5EF4-FFF2-40B4-BE49-F238E27FC236}">
                <a16:creationId xmlns:a16="http://schemas.microsoft.com/office/drawing/2014/main" id="{53C3398F-6879-4189-DD22-167BE6681BC4}"/>
              </a:ext>
            </a:extLst>
          </p:cNvPr>
          <p:cNvCxnSpPr/>
          <p:nvPr/>
        </p:nvCxnSpPr>
        <p:spPr>
          <a:xfrm flipH="1">
            <a:off x="638175" y="3895725"/>
            <a:ext cx="409575" cy="1209675"/>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32" name="Straight Arrow Connector 31">
            <a:extLst>
              <a:ext uri="{FF2B5EF4-FFF2-40B4-BE49-F238E27FC236}">
                <a16:creationId xmlns:a16="http://schemas.microsoft.com/office/drawing/2014/main" id="{9D2FA132-7840-0E78-A284-12B2FA21D974}"/>
              </a:ext>
            </a:extLst>
          </p:cNvPr>
          <p:cNvCxnSpPr/>
          <p:nvPr/>
        </p:nvCxnSpPr>
        <p:spPr>
          <a:xfrm flipV="1">
            <a:off x="1619250" y="2381250"/>
            <a:ext cx="2724150" cy="161925"/>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34" name="Straight Connector 33">
            <a:extLst>
              <a:ext uri="{FF2B5EF4-FFF2-40B4-BE49-F238E27FC236}">
                <a16:creationId xmlns:a16="http://schemas.microsoft.com/office/drawing/2014/main" id="{2D2EAF25-5CAF-4D57-E0E3-96056858B8C3}"/>
              </a:ext>
            </a:extLst>
          </p:cNvPr>
          <p:cNvCxnSpPr/>
          <p:nvPr/>
        </p:nvCxnSpPr>
        <p:spPr>
          <a:xfrm>
            <a:off x="2724150" y="2167737"/>
            <a:ext cx="0" cy="603094"/>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36" name="Straight Connector 35">
            <a:extLst>
              <a:ext uri="{FF2B5EF4-FFF2-40B4-BE49-F238E27FC236}">
                <a16:creationId xmlns:a16="http://schemas.microsoft.com/office/drawing/2014/main" id="{8A4E4B74-5EF1-86B3-AF25-5B311B42C288}"/>
              </a:ext>
            </a:extLst>
          </p:cNvPr>
          <p:cNvCxnSpPr/>
          <p:nvPr/>
        </p:nvCxnSpPr>
        <p:spPr>
          <a:xfrm>
            <a:off x="2724150" y="2771775"/>
            <a:ext cx="219075" cy="295275"/>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41" name="Straight Connector 40">
            <a:extLst>
              <a:ext uri="{FF2B5EF4-FFF2-40B4-BE49-F238E27FC236}">
                <a16:creationId xmlns:a16="http://schemas.microsoft.com/office/drawing/2014/main" id="{7E8CC4DA-46F8-FEBC-8284-5F4A7D7249FC}"/>
              </a:ext>
            </a:extLst>
          </p:cNvPr>
          <p:cNvCxnSpPr/>
          <p:nvPr/>
        </p:nvCxnSpPr>
        <p:spPr>
          <a:xfrm>
            <a:off x="2943225" y="3067050"/>
            <a:ext cx="1685926" cy="0"/>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43" name="Straight Arrow Connector 42">
            <a:extLst>
              <a:ext uri="{FF2B5EF4-FFF2-40B4-BE49-F238E27FC236}">
                <a16:creationId xmlns:a16="http://schemas.microsoft.com/office/drawing/2014/main" id="{579814AA-C1C4-B830-1A5D-701808631C39}"/>
              </a:ext>
            </a:extLst>
          </p:cNvPr>
          <p:cNvCxnSpPr/>
          <p:nvPr/>
        </p:nvCxnSpPr>
        <p:spPr>
          <a:xfrm flipV="1">
            <a:off x="4629150" y="2657475"/>
            <a:ext cx="238125" cy="409575"/>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45" name="Straight Connector 44">
            <a:extLst>
              <a:ext uri="{FF2B5EF4-FFF2-40B4-BE49-F238E27FC236}">
                <a16:creationId xmlns:a16="http://schemas.microsoft.com/office/drawing/2014/main" id="{F1B9903D-F148-F8C8-5824-D5006D3F83C8}"/>
              </a:ext>
            </a:extLst>
          </p:cNvPr>
          <p:cNvCxnSpPr/>
          <p:nvPr/>
        </p:nvCxnSpPr>
        <p:spPr>
          <a:xfrm>
            <a:off x="1816109" y="3705225"/>
            <a:ext cx="0" cy="609553"/>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47" name="Straight Arrow Connector 46">
            <a:extLst>
              <a:ext uri="{FF2B5EF4-FFF2-40B4-BE49-F238E27FC236}">
                <a16:creationId xmlns:a16="http://schemas.microsoft.com/office/drawing/2014/main" id="{AEBCD99F-0FE3-9C1D-2135-940508F02B89}"/>
              </a:ext>
            </a:extLst>
          </p:cNvPr>
          <p:cNvCxnSpPr/>
          <p:nvPr/>
        </p:nvCxnSpPr>
        <p:spPr>
          <a:xfrm>
            <a:off x="1828800" y="4314825"/>
            <a:ext cx="771525" cy="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49" name="Straight Arrow Connector 48">
            <a:extLst>
              <a:ext uri="{FF2B5EF4-FFF2-40B4-BE49-F238E27FC236}">
                <a16:creationId xmlns:a16="http://schemas.microsoft.com/office/drawing/2014/main" id="{53787744-5DE5-3879-B477-DB8852D63DEE}"/>
              </a:ext>
            </a:extLst>
          </p:cNvPr>
          <p:cNvCxnSpPr/>
          <p:nvPr/>
        </p:nvCxnSpPr>
        <p:spPr>
          <a:xfrm>
            <a:off x="2857500" y="3495675"/>
            <a:ext cx="0" cy="146685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51" name="Straight Arrow Connector 50">
            <a:extLst>
              <a:ext uri="{FF2B5EF4-FFF2-40B4-BE49-F238E27FC236}">
                <a16:creationId xmlns:a16="http://schemas.microsoft.com/office/drawing/2014/main" id="{A94CBF06-C3DC-73CE-755A-4A6FD75D7627}"/>
              </a:ext>
            </a:extLst>
          </p:cNvPr>
          <p:cNvCxnSpPr/>
          <p:nvPr/>
        </p:nvCxnSpPr>
        <p:spPr>
          <a:xfrm>
            <a:off x="3829051" y="3495675"/>
            <a:ext cx="0" cy="1434716"/>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53" name="Straight Arrow Connector 52">
            <a:extLst>
              <a:ext uri="{FF2B5EF4-FFF2-40B4-BE49-F238E27FC236}">
                <a16:creationId xmlns:a16="http://schemas.microsoft.com/office/drawing/2014/main" id="{7B3E07F3-1332-FB2B-207A-337D610B2047}"/>
              </a:ext>
            </a:extLst>
          </p:cNvPr>
          <p:cNvCxnSpPr>
            <a:cxnSpLocks/>
          </p:cNvCxnSpPr>
          <p:nvPr/>
        </p:nvCxnSpPr>
        <p:spPr>
          <a:xfrm>
            <a:off x="4914899" y="3705225"/>
            <a:ext cx="1" cy="714374"/>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58" name="Straight Arrow Connector 57">
            <a:extLst>
              <a:ext uri="{FF2B5EF4-FFF2-40B4-BE49-F238E27FC236}">
                <a16:creationId xmlns:a16="http://schemas.microsoft.com/office/drawing/2014/main" id="{728E830E-94CF-A6F0-7ABE-11B0C40EA794}"/>
              </a:ext>
            </a:extLst>
          </p:cNvPr>
          <p:cNvCxnSpPr/>
          <p:nvPr/>
        </p:nvCxnSpPr>
        <p:spPr>
          <a:xfrm>
            <a:off x="1400175" y="5105400"/>
            <a:ext cx="3829050" cy="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sp>
        <p:nvSpPr>
          <p:cNvPr id="59" name="TextBox 58">
            <a:extLst>
              <a:ext uri="{FF2B5EF4-FFF2-40B4-BE49-F238E27FC236}">
                <a16:creationId xmlns:a16="http://schemas.microsoft.com/office/drawing/2014/main" id="{28CD31BF-13BD-6A9E-A1D6-4732B142FA38}"/>
              </a:ext>
            </a:extLst>
          </p:cNvPr>
          <p:cNvSpPr txBox="1"/>
          <p:nvPr/>
        </p:nvSpPr>
        <p:spPr>
          <a:xfrm>
            <a:off x="2567042" y="273335"/>
            <a:ext cx="375383" cy="369332"/>
          </a:xfrm>
          <a:prstGeom prst="rect">
            <a:avLst/>
          </a:prstGeom>
          <a:noFill/>
        </p:spPr>
        <p:txBody>
          <a:bodyPr wrap="square" rtlCol="0">
            <a:spAutoFit/>
          </a:bodyPr>
          <a:lstStyle/>
          <a:p>
            <a:r>
              <a:rPr lang="en-US" b="1" dirty="0"/>
              <a:t>1</a:t>
            </a:r>
          </a:p>
        </p:txBody>
      </p:sp>
      <p:sp>
        <p:nvSpPr>
          <p:cNvPr id="60" name="TextBox 59">
            <a:extLst>
              <a:ext uri="{FF2B5EF4-FFF2-40B4-BE49-F238E27FC236}">
                <a16:creationId xmlns:a16="http://schemas.microsoft.com/office/drawing/2014/main" id="{C6201869-37EA-D097-9470-C907FB941985}"/>
              </a:ext>
            </a:extLst>
          </p:cNvPr>
          <p:cNvSpPr txBox="1"/>
          <p:nvPr/>
        </p:nvSpPr>
        <p:spPr>
          <a:xfrm>
            <a:off x="3438525" y="624689"/>
            <a:ext cx="483568" cy="369332"/>
          </a:xfrm>
          <a:prstGeom prst="rect">
            <a:avLst/>
          </a:prstGeom>
          <a:noFill/>
        </p:spPr>
        <p:txBody>
          <a:bodyPr wrap="square" rtlCol="0">
            <a:spAutoFit/>
          </a:bodyPr>
          <a:lstStyle/>
          <a:p>
            <a:r>
              <a:rPr lang="en-US" b="1" dirty="0"/>
              <a:t>2</a:t>
            </a:r>
          </a:p>
        </p:txBody>
      </p:sp>
      <p:sp>
        <p:nvSpPr>
          <p:cNvPr id="61" name="TextBox 60">
            <a:extLst>
              <a:ext uri="{FF2B5EF4-FFF2-40B4-BE49-F238E27FC236}">
                <a16:creationId xmlns:a16="http://schemas.microsoft.com/office/drawing/2014/main" id="{9C8DD97D-17BA-E1D4-D7D6-907BDBAA3E23}"/>
              </a:ext>
            </a:extLst>
          </p:cNvPr>
          <p:cNvSpPr txBox="1"/>
          <p:nvPr/>
        </p:nvSpPr>
        <p:spPr>
          <a:xfrm>
            <a:off x="1400175" y="1263025"/>
            <a:ext cx="412076" cy="369332"/>
          </a:xfrm>
          <a:prstGeom prst="rect">
            <a:avLst/>
          </a:prstGeom>
          <a:noFill/>
        </p:spPr>
        <p:txBody>
          <a:bodyPr wrap="square" rtlCol="0">
            <a:spAutoFit/>
          </a:bodyPr>
          <a:lstStyle/>
          <a:p>
            <a:r>
              <a:rPr lang="en-US" b="1" dirty="0"/>
              <a:t>3</a:t>
            </a:r>
          </a:p>
        </p:txBody>
      </p:sp>
      <p:sp>
        <p:nvSpPr>
          <p:cNvPr id="62" name="TextBox 61">
            <a:extLst>
              <a:ext uri="{FF2B5EF4-FFF2-40B4-BE49-F238E27FC236}">
                <a16:creationId xmlns:a16="http://schemas.microsoft.com/office/drawing/2014/main" id="{6AB4D0B0-4096-50D5-636C-3ABEED4467D9}"/>
              </a:ext>
            </a:extLst>
          </p:cNvPr>
          <p:cNvSpPr txBox="1"/>
          <p:nvPr/>
        </p:nvSpPr>
        <p:spPr>
          <a:xfrm>
            <a:off x="626561" y="2113172"/>
            <a:ext cx="421189" cy="369332"/>
          </a:xfrm>
          <a:prstGeom prst="rect">
            <a:avLst/>
          </a:prstGeom>
          <a:noFill/>
        </p:spPr>
        <p:txBody>
          <a:bodyPr wrap="square" rtlCol="0">
            <a:spAutoFit/>
          </a:bodyPr>
          <a:lstStyle/>
          <a:p>
            <a:r>
              <a:rPr lang="en-US" b="1" dirty="0"/>
              <a:t>4</a:t>
            </a:r>
          </a:p>
        </p:txBody>
      </p:sp>
      <p:sp>
        <p:nvSpPr>
          <p:cNvPr id="63" name="TextBox 62">
            <a:extLst>
              <a:ext uri="{FF2B5EF4-FFF2-40B4-BE49-F238E27FC236}">
                <a16:creationId xmlns:a16="http://schemas.microsoft.com/office/drawing/2014/main" id="{F61B56B6-45B5-330F-6ACC-3BA41BC37285}"/>
              </a:ext>
            </a:extLst>
          </p:cNvPr>
          <p:cNvSpPr txBox="1"/>
          <p:nvPr/>
        </p:nvSpPr>
        <p:spPr>
          <a:xfrm>
            <a:off x="1675356" y="2068055"/>
            <a:ext cx="362993" cy="369332"/>
          </a:xfrm>
          <a:prstGeom prst="rect">
            <a:avLst/>
          </a:prstGeom>
          <a:noFill/>
        </p:spPr>
        <p:txBody>
          <a:bodyPr wrap="square" rtlCol="0">
            <a:spAutoFit/>
          </a:bodyPr>
          <a:lstStyle/>
          <a:p>
            <a:r>
              <a:rPr lang="en-US" b="1" dirty="0"/>
              <a:t>5</a:t>
            </a:r>
          </a:p>
        </p:txBody>
      </p:sp>
      <p:sp>
        <p:nvSpPr>
          <p:cNvPr id="64" name="TextBox 63">
            <a:extLst>
              <a:ext uri="{FF2B5EF4-FFF2-40B4-BE49-F238E27FC236}">
                <a16:creationId xmlns:a16="http://schemas.microsoft.com/office/drawing/2014/main" id="{B2205EE0-B3AD-F6A2-1CDD-73D36D74F12A}"/>
              </a:ext>
            </a:extLst>
          </p:cNvPr>
          <p:cNvSpPr txBox="1"/>
          <p:nvPr/>
        </p:nvSpPr>
        <p:spPr>
          <a:xfrm>
            <a:off x="3314700" y="2671704"/>
            <a:ext cx="607392" cy="369332"/>
          </a:xfrm>
          <a:prstGeom prst="rect">
            <a:avLst/>
          </a:prstGeom>
          <a:noFill/>
        </p:spPr>
        <p:txBody>
          <a:bodyPr wrap="square" rtlCol="0">
            <a:spAutoFit/>
          </a:bodyPr>
          <a:lstStyle/>
          <a:p>
            <a:r>
              <a:rPr lang="en-US" b="1" dirty="0"/>
              <a:t>6</a:t>
            </a:r>
          </a:p>
        </p:txBody>
      </p:sp>
      <p:sp>
        <p:nvSpPr>
          <p:cNvPr id="65" name="TextBox 64">
            <a:extLst>
              <a:ext uri="{FF2B5EF4-FFF2-40B4-BE49-F238E27FC236}">
                <a16:creationId xmlns:a16="http://schemas.microsoft.com/office/drawing/2014/main" id="{B514070D-42B1-D6D9-15C5-4CBEE26DF0F0}"/>
              </a:ext>
            </a:extLst>
          </p:cNvPr>
          <p:cNvSpPr txBox="1"/>
          <p:nvPr/>
        </p:nvSpPr>
        <p:spPr>
          <a:xfrm>
            <a:off x="1675356" y="3200400"/>
            <a:ext cx="343945" cy="369332"/>
          </a:xfrm>
          <a:prstGeom prst="rect">
            <a:avLst/>
          </a:prstGeom>
          <a:noFill/>
        </p:spPr>
        <p:txBody>
          <a:bodyPr wrap="square" rtlCol="0">
            <a:spAutoFit/>
          </a:bodyPr>
          <a:lstStyle/>
          <a:p>
            <a:r>
              <a:rPr lang="en-US" b="1" dirty="0"/>
              <a:t>7</a:t>
            </a:r>
          </a:p>
        </p:txBody>
      </p:sp>
      <p:sp>
        <p:nvSpPr>
          <p:cNvPr id="66" name="TextBox 65">
            <a:extLst>
              <a:ext uri="{FF2B5EF4-FFF2-40B4-BE49-F238E27FC236}">
                <a16:creationId xmlns:a16="http://schemas.microsoft.com/office/drawing/2014/main" id="{62464FA0-3AB7-8AC9-D5A5-40D52E6C2CA2}"/>
              </a:ext>
            </a:extLst>
          </p:cNvPr>
          <p:cNvSpPr txBox="1"/>
          <p:nvPr/>
        </p:nvSpPr>
        <p:spPr>
          <a:xfrm>
            <a:off x="3028172" y="3436459"/>
            <a:ext cx="333374" cy="369332"/>
          </a:xfrm>
          <a:prstGeom prst="rect">
            <a:avLst/>
          </a:prstGeom>
          <a:noFill/>
        </p:spPr>
        <p:txBody>
          <a:bodyPr wrap="square" rtlCol="0">
            <a:spAutoFit/>
          </a:bodyPr>
          <a:lstStyle/>
          <a:p>
            <a:r>
              <a:rPr lang="en-US" b="1" dirty="0"/>
              <a:t>8</a:t>
            </a:r>
          </a:p>
        </p:txBody>
      </p:sp>
      <p:sp>
        <p:nvSpPr>
          <p:cNvPr id="67" name="TextBox 66">
            <a:extLst>
              <a:ext uri="{FF2B5EF4-FFF2-40B4-BE49-F238E27FC236}">
                <a16:creationId xmlns:a16="http://schemas.microsoft.com/office/drawing/2014/main" id="{AF696098-B10A-2864-13B2-B311D089F1F6}"/>
              </a:ext>
            </a:extLst>
          </p:cNvPr>
          <p:cNvSpPr txBox="1"/>
          <p:nvPr/>
        </p:nvSpPr>
        <p:spPr>
          <a:xfrm>
            <a:off x="3446043" y="3442134"/>
            <a:ext cx="383009" cy="369332"/>
          </a:xfrm>
          <a:prstGeom prst="rect">
            <a:avLst/>
          </a:prstGeom>
          <a:noFill/>
        </p:spPr>
        <p:txBody>
          <a:bodyPr wrap="square" rtlCol="0">
            <a:spAutoFit/>
          </a:bodyPr>
          <a:lstStyle/>
          <a:p>
            <a:r>
              <a:rPr lang="en-US" b="1" dirty="0"/>
              <a:t>9</a:t>
            </a:r>
          </a:p>
        </p:txBody>
      </p:sp>
      <p:sp>
        <p:nvSpPr>
          <p:cNvPr id="68" name="TextBox 67">
            <a:extLst>
              <a:ext uri="{FF2B5EF4-FFF2-40B4-BE49-F238E27FC236}">
                <a16:creationId xmlns:a16="http://schemas.microsoft.com/office/drawing/2014/main" id="{608E1774-0175-70A2-D93D-912705B086A4}"/>
              </a:ext>
            </a:extLst>
          </p:cNvPr>
          <p:cNvSpPr txBox="1"/>
          <p:nvPr/>
        </p:nvSpPr>
        <p:spPr>
          <a:xfrm>
            <a:off x="5058224" y="3747212"/>
            <a:ext cx="536863" cy="369332"/>
          </a:xfrm>
          <a:prstGeom prst="rect">
            <a:avLst/>
          </a:prstGeom>
          <a:noFill/>
        </p:spPr>
        <p:txBody>
          <a:bodyPr wrap="square" rtlCol="0">
            <a:spAutoFit/>
          </a:bodyPr>
          <a:lstStyle/>
          <a:p>
            <a:r>
              <a:rPr lang="en-US" b="1" dirty="0"/>
              <a:t>10</a:t>
            </a:r>
          </a:p>
        </p:txBody>
      </p:sp>
      <p:sp>
        <p:nvSpPr>
          <p:cNvPr id="69" name="TextBox 68">
            <a:extLst>
              <a:ext uri="{FF2B5EF4-FFF2-40B4-BE49-F238E27FC236}">
                <a16:creationId xmlns:a16="http://schemas.microsoft.com/office/drawing/2014/main" id="{566FF536-AC41-44FD-621D-9F9B0F98CED6}"/>
              </a:ext>
            </a:extLst>
          </p:cNvPr>
          <p:cNvSpPr txBox="1"/>
          <p:nvPr/>
        </p:nvSpPr>
        <p:spPr>
          <a:xfrm>
            <a:off x="4122018" y="3875072"/>
            <a:ext cx="419264" cy="369332"/>
          </a:xfrm>
          <a:prstGeom prst="rect">
            <a:avLst/>
          </a:prstGeom>
          <a:noFill/>
        </p:spPr>
        <p:txBody>
          <a:bodyPr wrap="square" rtlCol="0">
            <a:spAutoFit/>
          </a:bodyPr>
          <a:lstStyle/>
          <a:p>
            <a:r>
              <a:rPr lang="en-US" b="1" dirty="0"/>
              <a:t>11</a:t>
            </a:r>
          </a:p>
        </p:txBody>
      </p:sp>
      <p:sp>
        <p:nvSpPr>
          <p:cNvPr id="70" name="TextBox 69">
            <a:extLst>
              <a:ext uri="{FF2B5EF4-FFF2-40B4-BE49-F238E27FC236}">
                <a16:creationId xmlns:a16="http://schemas.microsoft.com/office/drawing/2014/main" id="{B5B9E122-227C-3B61-CACF-85C3E24984E9}"/>
              </a:ext>
            </a:extLst>
          </p:cNvPr>
          <p:cNvSpPr txBox="1"/>
          <p:nvPr/>
        </p:nvSpPr>
        <p:spPr>
          <a:xfrm>
            <a:off x="1299019" y="4645645"/>
            <a:ext cx="469011" cy="369332"/>
          </a:xfrm>
          <a:prstGeom prst="rect">
            <a:avLst/>
          </a:prstGeom>
          <a:noFill/>
        </p:spPr>
        <p:txBody>
          <a:bodyPr wrap="square" rtlCol="0">
            <a:spAutoFit/>
          </a:bodyPr>
          <a:lstStyle/>
          <a:p>
            <a:r>
              <a:rPr lang="en-US" b="1" dirty="0">
                <a:highlight>
                  <a:srgbClr val="00FF00"/>
                </a:highlight>
              </a:rPr>
              <a:t>12</a:t>
            </a:r>
          </a:p>
        </p:txBody>
      </p:sp>
      <p:cxnSp>
        <p:nvCxnSpPr>
          <p:cNvPr id="72" name="Straight Arrow Connector 71">
            <a:extLst>
              <a:ext uri="{FF2B5EF4-FFF2-40B4-BE49-F238E27FC236}">
                <a16:creationId xmlns:a16="http://schemas.microsoft.com/office/drawing/2014/main" id="{6030D554-0EC8-E40F-5370-19A00F07EEC8}"/>
              </a:ext>
            </a:extLst>
          </p:cNvPr>
          <p:cNvCxnSpPr/>
          <p:nvPr/>
        </p:nvCxnSpPr>
        <p:spPr>
          <a:xfrm>
            <a:off x="4010025" y="4314778"/>
            <a:ext cx="738187" cy="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spTree>
    <p:extLst>
      <p:ext uri="{BB962C8B-B14F-4D97-AF65-F5344CB8AC3E}">
        <p14:creationId xmlns:p14="http://schemas.microsoft.com/office/powerpoint/2010/main" val="21180975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mediacall" presetSubtype="0" fill="hold" nodeType="clickEffect">
                                  <p:stCondLst>
                                    <p:cond delay="0"/>
                                  </p:stCondLst>
                                  <p:childTnLst>
                                    <p:cmd type="call" cmd="playFrom(0.0)">
                                      <p:cBhvr>
                                        <p:cTn id="6" dur="18600" fill="hold"/>
                                        <p:tgtEl>
                                          <p:spTgt spid="14"/>
                                        </p:tgtEl>
                                      </p:cBhvr>
                                    </p:cmd>
                                  </p:childTnLst>
                                </p:cTn>
                              </p:par>
                            </p:childTnLst>
                          </p:cTn>
                        </p:par>
                      </p:childTnLst>
                    </p:cTn>
                  </p:par>
                </p:childTnLst>
              </p:cTn>
              <p:prevCondLst>
                <p:cond evt="onPrev" delay="0">
                  <p:tgtEl>
                    <p:sldTgt/>
                  </p:tgtEl>
                </p:cond>
              </p:prevCondLst>
              <p:nextCondLst>
                <p:cond evt="onNext" delay="0">
                  <p:tgtEl>
                    <p:sldTgt/>
                  </p:tgtEl>
                </p:cond>
              </p:nextCondLst>
            </p:seq>
            <p:video>
              <p:cMediaNode vol="80000">
                <p:cTn id="7" fill="hold" display="0">
                  <p:stCondLst>
                    <p:cond delay="indefinite"/>
                  </p:stCondLst>
                </p:cTn>
                <p:tgtEl>
                  <p:spTgt spid="14"/>
                </p:tgtEl>
              </p:cMediaNode>
            </p:video>
            <p:seq concurrent="1" nextAc="seek">
              <p:cTn id="8" restart="whenNotActive" fill="hold" evtFilter="cancelBubble" nodeType="interactiveSeq">
                <p:stCondLst>
                  <p:cond evt="onClick" delay="0">
                    <p:tgtEl>
                      <p:spTgt spid="14"/>
                    </p:tgtEl>
                  </p:cond>
                </p:stCondLst>
                <p:endSync evt="end" delay="0">
                  <p:rtn val="all"/>
                </p:endSync>
                <p:childTnLst>
                  <p:par>
                    <p:cTn id="9" fill="hold">
                      <p:stCondLst>
                        <p:cond delay="0"/>
                      </p:stCondLst>
                      <p:childTnLst>
                        <p:par>
                          <p:cTn id="10" fill="hold">
                            <p:stCondLst>
                              <p:cond delay="0"/>
                            </p:stCondLst>
                            <p:childTnLst>
                              <p:par>
                                <p:cTn id="11" presetID="2" presetClass="mediacall" presetSubtype="0" fill="hold" nodeType="clickEffect">
                                  <p:stCondLst>
                                    <p:cond delay="0"/>
                                  </p:stCondLst>
                                  <p:childTnLst>
                                    <p:cmd type="call" cmd="togglePause">
                                      <p:cBhvr>
                                        <p:cTn id="12" dur="1" fill="hold"/>
                                        <p:tgtEl>
                                          <p:spTgt spid="14"/>
                                        </p:tgtEl>
                                      </p:cBhvr>
                                    </p:cmd>
                                  </p:childTnLst>
                                </p:cTn>
                              </p:par>
                            </p:childTnLst>
                          </p:cTn>
                        </p:par>
                      </p:childTnLst>
                    </p:cTn>
                  </p:par>
                </p:childTnLst>
              </p:cTn>
              <p:nextCondLst>
                <p:cond evt="onClick" delay="0">
                  <p:tgtEl>
                    <p:spTgt spid="14"/>
                  </p:tgtEl>
                </p:cond>
              </p:nextCondLst>
            </p:seq>
          </p:childTnLst>
        </p:cTn>
      </p:par>
    </p:tnLst>
  </p:timing>
</p:sld>
</file>

<file path=ppt/slides/slide1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AA68578F-F70D-6545-DF30-A5E75353BD79}"/>
              </a:ext>
            </a:extLst>
          </p:cNvPr>
          <p:cNvPicPr>
            <a:picLocks noChangeAspect="1"/>
          </p:cNvPicPr>
          <p:nvPr/>
        </p:nvPicPr>
        <p:blipFill>
          <a:blip r:embed="rId4"/>
          <a:stretch>
            <a:fillRect/>
          </a:stretch>
        </p:blipFill>
        <p:spPr>
          <a:xfrm>
            <a:off x="314510" y="201658"/>
            <a:ext cx="5401429" cy="5430008"/>
          </a:xfrm>
          <a:prstGeom prst="rect">
            <a:avLst/>
          </a:prstGeom>
        </p:spPr>
      </p:pic>
      <p:sp>
        <p:nvSpPr>
          <p:cNvPr id="6" name="TextBox 5">
            <a:extLst>
              <a:ext uri="{FF2B5EF4-FFF2-40B4-BE49-F238E27FC236}">
                <a16:creationId xmlns:a16="http://schemas.microsoft.com/office/drawing/2014/main" id="{68ACBD97-EBBE-E8EA-33CB-D35FA27656C0}"/>
              </a:ext>
            </a:extLst>
          </p:cNvPr>
          <p:cNvSpPr txBox="1"/>
          <p:nvPr/>
        </p:nvSpPr>
        <p:spPr>
          <a:xfrm>
            <a:off x="206922" y="5631666"/>
            <a:ext cx="5707472" cy="1200329"/>
          </a:xfrm>
          <a:prstGeom prst="rect">
            <a:avLst/>
          </a:prstGeom>
          <a:noFill/>
        </p:spPr>
        <p:txBody>
          <a:bodyPr wrap="square" numCol="3">
            <a:spAutoFit/>
          </a:bodyPr>
          <a:lstStyle/>
          <a:p>
            <a:r>
              <a:rPr lang="en-US" sz="2400" dirty="0"/>
              <a:t>Kor: </a:t>
            </a:r>
            <a:r>
              <a:rPr lang="en-US" sz="2400" b="1" dirty="0" err="1"/>
              <a:t>seol</a:t>
            </a:r>
            <a:endParaRPr lang="en-US" sz="2400" b="1" dirty="0"/>
          </a:p>
          <a:p>
            <a:r>
              <a:rPr lang="en-US" sz="2400" dirty="0"/>
              <a:t>Jap: </a:t>
            </a:r>
            <a:r>
              <a:rPr lang="en-US" sz="2400" b="1" dirty="0" err="1"/>
              <a:t>setsu</a:t>
            </a:r>
            <a:r>
              <a:rPr lang="en-US" sz="2400" b="1" dirty="0"/>
              <a:t> </a:t>
            </a:r>
            <a:endParaRPr lang="en-US" sz="2400" dirty="0"/>
          </a:p>
          <a:p>
            <a:endParaRPr lang="en-US" sz="2400" dirty="0"/>
          </a:p>
          <a:p>
            <a:r>
              <a:rPr lang="en-US" sz="2400" dirty="0"/>
              <a:t>Viet: </a:t>
            </a:r>
            <a:r>
              <a:rPr lang="vi-VN" sz="2400" b="1" dirty="0">
                <a:latin typeface="Aptos" panose="020B0004020202020204" pitchFamily="34" charset="0"/>
              </a:rPr>
              <a:t>thuyết</a:t>
            </a:r>
            <a:endParaRPr lang="en-US" sz="2400" b="1" dirty="0">
              <a:latin typeface="Aptos" panose="020B0004020202020204" pitchFamily="34" charset="0"/>
            </a:endParaRPr>
          </a:p>
          <a:p>
            <a:r>
              <a:rPr lang="en-US" sz="2400" dirty="0"/>
              <a:t>Man: </a:t>
            </a:r>
            <a:r>
              <a:rPr lang="en-US" sz="2400" b="1" dirty="0">
                <a:ea typeface="DengXian" panose="02010600030101010101" pitchFamily="2" charset="-122"/>
              </a:rPr>
              <a:t>shuō</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zh-TW" sz="24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22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         </a:t>
            </a:r>
            <a:r>
              <a:rPr kumimoji="0" lang="zh-TW" altLang="en-US" sz="24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說 </a:t>
            </a:r>
            <a:r>
              <a:rPr kumimoji="0" lang="en-US" altLang="zh-TW" sz="12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      </a:t>
            </a:r>
            <a:endParaRPr lang="en-US" altLang="zh-TW" sz="1400" b="1" dirty="0">
              <a:solidFill>
                <a:prstClr val="black"/>
              </a:solidFill>
              <a:latin typeface="DengXian" panose="02010600030101010101" pitchFamily="2" charset="-122"/>
              <a:ea typeface="DengXian" panose="02010600030101010101" pitchFamily="2" charset="-122"/>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altLang="zh-TW" sz="2400" b="1" dirty="0">
                <a:solidFill>
                  <a:prstClr val="black"/>
                </a:solidFill>
                <a:ea typeface="DengXian" panose="02010600030101010101" pitchFamily="2" charset="-122"/>
              </a:rPr>
              <a:t>      </a:t>
            </a:r>
            <a:r>
              <a:rPr lang="en-US" altLang="zh-TW" sz="800" b="1" dirty="0">
                <a:solidFill>
                  <a:prstClr val="black"/>
                </a:solidFill>
                <a:ea typeface="DengXian" panose="02010600030101010101" pitchFamily="2" charset="-122"/>
              </a:rPr>
              <a:t> </a:t>
            </a:r>
            <a:r>
              <a:rPr lang="en-US" altLang="zh-TW" sz="2400" b="1" dirty="0">
                <a:solidFill>
                  <a:prstClr val="black"/>
                </a:solidFill>
                <a:ea typeface="DengXian" panose="02010600030101010101" pitchFamily="2" charset="-122"/>
              </a:rPr>
              <a:t>proclaim</a:t>
            </a:r>
            <a:endParaRPr kumimoji="0" lang="en-US" altLang="zh-TW" sz="2400" b="1" i="0" u="none" strike="noStrike" kern="1200" cap="none" spc="0" normalizeH="0" baseline="0" noProof="0" dirty="0">
              <a:ln>
                <a:noFill/>
              </a:ln>
              <a:solidFill>
                <a:prstClr val="black"/>
              </a:solidFill>
              <a:effectLst/>
              <a:uLnTx/>
              <a:uFillTx/>
              <a:ea typeface="DengXian" panose="02010600030101010101" pitchFamily="2" charset="-122"/>
              <a:cs typeface="+mn-cs"/>
            </a:endParaRPr>
          </a:p>
        </p:txBody>
      </p:sp>
      <p:sp>
        <p:nvSpPr>
          <p:cNvPr id="7" name="TextBox 6">
            <a:extLst>
              <a:ext uri="{FF2B5EF4-FFF2-40B4-BE49-F238E27FC236}">
                <a16:creationId xmlns:a16="http://schemas.microsoft.com/office/drawing/2014/main" id="{3A75347E-684F-9643-F3D9-545F0F56ABC5}"/>
              </a:ext>
            </a:extLst>
          </p:cNvPr>
          <p:cNvSpPr txBox="1"/>
          <p:nvPr/>
        </p:nvSpPr>
        <p:spPr>
          <a:xfrm>
            <a:off x="5882500" y="129016"/>
            <a:ext cx="5398852" cy="369332"/>
          </a:xfrm>
          <a:prstGeom prst="rect">
            <a:avLst/>
          </a:prstGeom>
          <a:noFill/>
        </p:spPr>
        <p:txBody>
          <a:bodyPr wrap="square" rtlCol="0">
            <a:spAutoFit/>
          </a:bodyPr>
          <a:lstStyle/>
          <a:p>
            <a:r>
              <a:rPr lang="zh-TW" altLang="en-US" b="1" dirty="0">
                <a:latin typeface="DengXian" panose="02010600030101010101" pitchFamily="2" charset="-122"/>
                <a:ea typeface="DengXian" panose="02010600030101010101" pitchFamily="2" charset="-122"/>
              </a:rPr>
              <a:t>          	 眞 實 不 虛 故 </a:t>
            </a:r>
            <a:r>
              <a:rPr lang="zh-TW" altLang="en-US" b="1" dirty="0">
                <a:highlight>
                  <a:srgbClr val="00FFFF"/>
                </a:highlight>
                <a:latin typeface="DengXian" panose="02010600030101010101" pitchFamily="2" charset="-122"/>
                <a:ea typeface="DengXian" panose="02010600030101010101" pitchFamily="2" charset="-122"/>
              </a:rPr>
              <a:t>說</a:t>
            </a:r>
            <a:r>
              <a:rPr lang="zh-TW" altLang="en-US" b="1" dirty="0">
                <a:latin typeface="DengXian" panose="02010600030101010101" pitchFamily="2" charset="-122"/>
                <a:ea typeface="DengXian" panose="02010600030101010101" pitchFamily="2" charset="-122"/>
              </a:rPr>
              <a:t> 般 若 波 羅 蜜 多      </a:t>
            </a:r>
            <a:r>
              <a:rPr lang="en-US" altLang="zh-TW" b="1" dirty="0">
                <a:solidFill>
                  <a:srgbClr val="FF0000"/>
                </a:solidFill>
                <a:latin typeface="DengXian" panose="02010600030101010101" pitchFamily="2" charset="-122"/>
                <a:ea typeface="DengXian" panose="02010600030101010101" pitchFamily="2" charset="-122"/>
              </a:rPr>
              <a:t>27</a:t>
            </a:r>
            <a:endParaRPr lang="en-US" b="1" dirty="0">
              <a:solidFill>
                <a:srgbClr val="FF0000"/>
              </a:solidFill>
              <a:ea typeface="DengXian" panose="02010600030101010101" pitchFamily="2" charset="-122"/>
            </a:endParaRPr>
          </a:p>
        </p:txBody>
      </p:sp>
      <p:sp>
        <p:nvSpPr>
          <p:cNvPr id="8" name="Rectangle 7">
            <a:extLst>
              <a:ext uri="{FF2B5EF4-FFF2-40B4-BE49-F238E27FC236}">
                <a16:creationId xmlns:a16="http://schemas.microsoft.com/office/drawing/2014/main" id="{DEFD5C94-04DB-3E9A-7D49-CA1AC170C5CC}"/>
              </a:ext>
            </a:extLst>
          </p:cNvPr>
          <p:cNvSpPr/>
          <p:nvPr/>
        </p:nvSpPr>
        <p:spPr>
          <a:xfrm>
            <a:off x="6756978" y="129016"/>
            <a:ext cx="4676774" cy="362296"/>
          </a:xfrm>
          <a:prstGeom prst="rect">
            <a:avLst/>
          </a:prstGeom>
          <a:no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a:extLst>
              <a:ext uri="{FF2B5EF4-FFF2-40B4-BE49-F238E27FC236}">
                <a16:creationId xmlns:a16="http://schemas.microsoft.com/office/drawing/2014/main" id="{3F7A2CBB-7792-B26F-6FB3-EA63FE956DC1}"/>
              </a:ext>
            </a:extLst>
          </p:cNvPr>
          <p:cNvSpPr/>
          <p:nvPr/>
        </p:nvSpPr>
        <p:spPr>
          <a:xfrm>
            <a:off x="103037" y="5631666"/>
            <a:ext cx="5774827" cy="853440"/>
          </a:xfrm>
          <a:prstGeom prst="rect">
            <a:avLst/>
          </a:prstGeom>
          <a:noFill/>
          <a:ln w="5715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Oval 9">
            <a:extLst>
              <a:ext uri="{FF2B5EF4-FFF2-40B4-BE49-F238E27FC236}">
                <a16:creationId xmlns:a16="http://schemas.microsoft.com/office/drawing/2014/main" id="{5D051647-9734-BCFD-D75F-7C2A569C6F92}"/>
              </a:ext>
            </a:extLst>
          </p:cNvPr>
          <p:cNvSpPr/>
          <p:nvPr/>
        </p:nvSpPr>
        <p:spPr>
          <a:xfrm>
            <a:off x="5595088" y="560823"/>
            <a:ext cx="771625" cy="771625"/>
          </a:xfrm>
          <a:prstGeom prst="ellipse">
            <a:avLst/>
          </a:prstGeom>
          <a:solidFill>
            <a:srgbClr val="FFFF00"/>
          </a:solidFill>
          <a:ln w="38100">
            <a:solidFill>
              <a:srgbClr val="7030A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extBox 10">
            <a:extLst>
              <a:ext uri="{FF2B5EF4-FFF2-40B4-BE49-F238E27FC236}">
                <a16:creationId xmlns:a16="http://schemas.microsoft.com/office/drawing/2014/main" id="{52215297-80EF-E27D-5336-DAF06F324933}"/>
              </a:ext>
            </a:extLst>
          </p:cNvPr>
          <p:cNvSpPr txBox="1"/>
          <p:nvPr/>
        </p:nvSpPr>
        <p:spPr>
          <a:xfrm>
            <a:off x="5595089" y="685026"/>
            <a:ext cx="771625" cy="523220"/>
          </a:xfrm>
          <a:prstGeom prst="rect">
            <a:avLst/>
          </a:prstGeom>
          <a:noFill/>
        </p:spPr>
        <p:txBody>
          <a:bodyPr wrap="square" rtlCol="0">
            <a:spAutoFit/>
          </a:bodyPr>
          <a:lstStyle/>
          <a:p>
            <a:r>
              <a:rPr lang="en-US" sz="800" b="1" dirty="0"/>
              <a:t> </a:t>
            </a:r>
            <a:r>
              <a:rPr lang="en-US" sz="2800" b="1" dirty="0"/>
              <a:t>113</a:t>
            </a:r>
          </a:p>
        </p:txBody>
      </p:sp>
      <p:sp>
        <p:nvSpPr>
          <p:cNvPr id="12" name="TextBox 11">
            <a:extLst>
              <a:ext uri="{FF2B5EF4-FFF2-40B4-BE49-F238E27FC236}">
                <a16:creationId xmlns:a16="http://schemas.microsoft.com/office/drawing/2014/main" id="{7EC76650-041C-6AE0-2157-C6824887516C}"/>
              </a:ext>
            </a:extLst>
          </p:cNvPr>
          <p:cNvSpPr txBox="1"/>
          <p:nvPr/>
        </p:nvSpPr>
        <p:spPr>
          <a:xfrm>
            <a:off x="5914393" y="5573807"/>
            <a:ext cx="6801482" cy="1162535"/>
          </a:xfrm>
          <a:prstGeom prst="rect">
            <a:avLst/>
          </a:prstGeom>
          <a:noFill/>
        </p:spPr>
        <p:txBody>
          <a:bodyPr wrap="square" numCol="3">
            <a:spAutoFit/>
          </a:bodyPr>
          <a:lstStyle/>
          <a:p>
            <a:r>
              <a:rPr lang="en-US" altLang="ja-JP" sz="1400" dirty="0">
                <a:ea typeface="DengXian" panose="02010600030101010101" pitchFamily="2" charset="-122"/>
              </a:rPr>
              <a:t>• </a:t>
            </a:r>
            <a:r>
              <a:rPr lang="en-US" altLang="zh-TW" sz="1400" dirty="0"/>
              <a:t>Hanja: </a:t>
            </a:r>
            <a:r>
              <a:rPr lang="zh-TW" altLang="en-US" sz="1400" b="1" dirty="0">
                <a:ea typeface="DengXian" panose="02010600030101010101" pitchFamily="2" charset="-122"/>
              </a:rPr>
              <a:t> </a:t>
            </a:r>
            <a:r>
              <a:rPr lang="zh-TW" altLang="en-US" sz="1400" dirty="0">
                <a:ea typeface="DengXian" panose="02010600030101010101" pitchFamily="2" charset="-122"/>
              </a:rPr>
              <a:t>說       </a:t>
            </a:r>
            <a:endParaRPr lang="en-US" altLang="zh-TW" sz="1400" dirty="0">
              <a:ea typeface="DengXian" panose="02010600030101010101" pitchFamily="2" charset="-122"/>
            </a:endParaRPr>
          </a:p>
          <a:p>
            <a:r>
              <a:rPr lang="en-US" altLang="zh-TW" sz="1400" dirty="0">
                <a:ea typeface="DengXian" panose="02010600030101010101" pitchFamily="2" charset="-122"/>
              </a:rPr>
              <a:t>• Korean: </a:t>
            </a:r>
            <a:r>
              <a:rPr lang="en-US" altLang="zh-TW" sz="1400" dirty="0" err="1">
                <a:ea typeface="DengXian" panose="02010600030101010101" pitchFamily="2" charset="-122"/>
              </a:rPr>
              <a:t>seol</a:t>
            </a:r>
            <a:r>
              <a:rPr lang="en-US" altLang="zh-TW" sz="1400" dirty="0">
                <a:ea typeface="DengXian" panose="02010600030101010101" pitchFamily="2" charset="-122"/>
              </a:rPr>
              <a:t> (</a:t>
            </a:r>
            <a:r>
              <a:rPr lang="ko-KR" altLang="en-US" sz="1400" dirty="0">
                <a:ea typeface="DengXian" panose="02010600030101010101" pitchFamily="2" charset="-122"/>
              </a:rPr>
              <a:t>설</a:t>
            </a:r>
            <a:r>
              <a:rPr lang="en-US" altLang="ko-KR" sz="1400" dirty="0">
                <a:ea typeface="DengXian" panose="02010600030101010101" pitchFamily="2" charset="-122"/>
              </a:rPr>
              <a:t>) </a:t>
            </a:r>
          </a:p>
          <a:p>
            <a:r>
              <a:rPr lang="en-US" altLang="zh-TW" sz="1400" dirty="0">
                <a:ea typeface="DengXian" panose="02010600030101010101" pitchFamily="2" charset="-122"/>
              </a:rPr>
              <a:t>• strokes: 14      </a:t>
            </a:r>
          </a:p>
          <a:p>
            <a:r>
              <a:rPr lang="en-US" altLang="zh-TW" sz="1400" dirty="0">
                <a:ea typeface="DengXian" panose="02010600030101010101" pitchFamily="2" charset="-122"/>
              </a:rPr>
              <a:t>• radical: 149+7 (</a:t>
            </a:r>
            <a:r>
              <a:rPr lang="zh-TW" altLang="en-US" sz="1400" dirty="0">
                <a:ea typeface="DengXian" panose="02010600030101010101" pitchFamily="2" charset="-122"/>
              </a:rPr>
              <a:t>言</a:t>
            </a:r>
            <a:r>
              <a:rPr lang="en-US" altLang="zh-TW" sz="1400" dirty="0">
                <a:ea typeface="DengXian" panose="02010600030101010101" pitchFamily="2" charset="-122"/>
              </a:rPr>
              <a:t>)</a:t>
            </a:r>
          </a:p>
          <a:p>
            <a:r>
              <a:rPr lang="en-US" altLang="zh-TW" sz="1400" dirty="0">
                <a:ea typeface="DengXian" panose="02010600030101010101" pitchFamily="2" charset="-122"/>
              </a:rPr>
              <a:t>• Japanese: </a:t>
            </a:r>
            <a:r>
              <a:rPr lang="en-US" altLang="zh-TW" sz="1400" dirty="0" err="1">
                <a:ea typeface="DengXian" panose="02010600030101010101" pitchFamily="2" charset="-122"/>
              </a:rPr>
              <a:t>setsu</a:t>
            </a:r>
            <a:r>
              <a:rPr lang="en-US" altLang="zh-TW" sz="1400" dirty="0">
                <a:ea typeface="DengXian" panose="02010600030101010101" pitchFamily="2" charset="-122"/>
              </a:rPr>
              <a:t>, </a:t>
            </a:r>
            <a:r>
              <a:rPr lang="ja-JP" altLang="en-US" sz="1400" dirty="0">
                <a:ea typeface="DengXian" panose="02010600030101010101" pitchFamily="2" charset="-122"/>
              </a:rPr>
              <a:t>せつ** </a:t>
            </a:r>
            <a:r>
              <a:rPr lang="en-US" altLang="ja-JP" sz="1400" dirty="0">
                <a:ea typeface="DengXian" panose="02010600030101010101" pitchFamily="2" charset="-122"/>
              </a:rPr>
              <a:t>(</a:t>
            </a:r>
            <a:r>
              <a:rPr lang="en-US" altLang="zh-TW" sz="1400" dirty="0" err="1">
                <a:ea typeface="DengXian" panose="02010600030101010101" pitchFamily="2" charset="-122"/>
              </a:rPr>
              <a:t>kun</a:t>
            </a:r>
            <a:r>
              <a:rPr lang="en-US" altLang="zh-TW" sz="1400" dirty="0">
                <a:ea typeface="DengXian" panose="02010600030101010101" pitchFamily="2" charset="-122"/>
              </a:rPr>
              <a:t>: </a:t>
            </a:r>
            <a:r>
              <a:rPr lang="ja-JP" altLang="en-US" sz="1400" dirty="0">
                <a:ea typeface="DengXian" panose="02010600030101010101" pitchFamily="2" charset="-122"/>
              </a:rPr>
              <a:t>とく</a:t>
            </a:r>
            <a:r>
              <a:rPr lang="en-US" altLang="ja-JP" sz="1400" dirty="0">
                <a:ea typeface="DengXian" panose="02010600030101010101" pitchFamily="2" charset="-122"/>
              </a:rPr>
              <a:t>)     • </a:t>
            </a:r>
            <a:r>
              <a:rPr lang="en-US" altLang="zh-TW" sz="1400" dirty="0">
                <a:ea typeface="DengXian" panose="02010600030101010101" pitchFamily="2" charset="-122"/>
              </a:rPr>
              <a:t>JLPT: N3</a:t>
            </a:r>
          </a:p>
          <a:p>
            <a:r>
              <a:rPr lang="en-US" altLang="zh-TW" sz="1400" dirty="0">
                <a:ea typeface="DengXian" panose="02010600030101010101" pitchFamily="2" charset="-122"/>
              </a:rPr>
              <a:t>• meaning: proclaim; talk </a:t>
            </a:r>
          </a:p>
          <a:p>
            <a:r>
              <a:rPr lang="en-US" altLang="zh-TW" sz="1400" dirty="0">
                <a:ea typeface="DengXian" panose="02010600030101010101" pitchFamily="2" charset="-122"/>
              </a:rPr>
              <a:t>about, explain, discuss </a:t>
            </a:r>
          </a:p>
          <a:p>
            <a:r>
              <a:rPr lang="en-US" altLang="zh-TW" sz="1400" dirty="0">
                <a:ea typeface="DengXian" panose="02010600030101010101" pitchFamily="2" charset="-122"/>
              </a:rPr>
              <a:t>• pinyin: shuō</a:t>
            </a:r>
          </a:p>
          <a:p>
            <a:r>
              <a:rPr lang="en-US" altLang="zh-TW" sz="1400" dirty="0">
                <a:ea typeface="DengXian" panose="02010600030101010101" pitchFamily="2" charset="-122"/>
              </a:rPr>
              <a:t>• 4 locations: </a:t>
            </a:r>
            <a:r>
              <a:rPr lang="en-US" altLang="zh-TW" sz="1400" dirty="0" err="1">
                <a:ea typeface="DengXian" panose="02010600030101010101" pitchFamily="2" charset="-122"/>
              </a:rPr>
              <a:t>Kwanseum</a:t>
            </a:r>
            <a:r>
              <a:rPr lang="en-US" altLang="zh-TW" sz="1400" dirty="0">
                <a:ea typeface="DengXian" panose="02010600030101010101" pitchFamily="2" charset="-122"/>
              </a:rPr>
              <a:t>, </a:t>
            </a:r>
            <a:r>
              <a:rPr lang="en-US" altLang="zh-TW" sz="1400" dirty="0" err="1">
                <a:ea typeface="DengXian" panose="02010600030101010101" pitchFamily="2" charset="-122"/>
              </a:rPr>
              <a:t>Jijang</a:t>
            </a:r>
            <a:r>
              <a:rPr lang="en-US" altLang="zh-TW" sz="1400" dirty="0">
                <a:ea typeface="DengXian" panose="02010600030101010101" pitchFamily="2" charset="-122"/>
              </a:rPr>
              <a:t>, Maitreya, </a:t>
            </a:r>
          </a:p>
          <a:p>
            <a:r>
              <a:rPr lang="en-US" altLang="zh-TW" sz="1400" dirty="0" err="1">
                <a:ea typeface="DengXian" panose="02010600030101010101" pitchFamily="2" charset="-122"/>
              </a:rPr>
              <a:t>XuanZang</a:t>
            </a:r>
            <a:endParaRPr lang="en-US" altLang="zh-TW" sz="1400" dirty="0">
              <a:ea typeface="DengXian" panose="02010600030101010101" pitchFamily="2" charset="-122"/>
            </a:endParaRPr>
          </a:p>
          <a:p>
            <a:r>
              <a:rPr lang="en-US" altLang="ja-JP" sz="1400" dirty="0">
                <a:ea typeface="DengXian" panose="02010600030101010101" pitchFamily="2" charset="-122"/>
              </a:rPr>
              <a:t>• comp: </a:t>
            </a:r>
            <a:r>
              <a:rPr lang="zh-TW" altLang="en-US" sz="1400" dirty="0">
                <a:ea typeface="DengXian" panose="02010600030101010101" pitchFamily="2" charset="-122"/>
              </a:rPr>
              <a:t>言 </a:t>
            </a:r>
            <a:r>
              <a:rPr lang="en-US" altLang="zh-TW" sz="1400" dirty="0">
                <a:ea typeface="DengXian" panose="02010600030101010101" pitchFamily="2" charset="-122"/>
              </a:rPr>
              <a:t>+ </a:t>
            </a:r>
            <a:r>
              <a:rPr lang="zh-TW" altLang="en-US" sz="1400" dirty="0">
                <a:ea typeface="DengXian" panose="02010600030101010101" pitchFamily="2" charset="-122"/>
              </a:rPr>
              <a:t>兌</a:t>
            </a:r>
            <a:endParaRPr lang="en-US" altLang="zh-TW" sz="1400" dirty="0">
              <a:ea typeface="DengXian" panose="02010600030101010101" pitchFamily="2" charset="-122"/>
            </a:endParaRPr>
          </a:p>
          <a:p>
            <a:r>
              <a:rPr lang="en-US" altLang="ja-JP" sz="1400" dirty="0">
                <a:ea typeface="DengXian" panose="02010600030101010101" pitchFamily="2" charset="-122"/>
              </a:rPr>
              <a:t>• sub: </a:t>
            </a:r>
            <a:r>
              <a:rPr lang="zh-CN" altLang="en-US" sz="1400" dirty="0">
                <a:ea typeface="DengXian" panose="02010600030101010101" pitchFamily="2" charset="-122"/>
              </a:rPr>
              <a:t>亠二口八兄丶</a:t>
            </a:r>
            <a:endParaRPr lang="en-US" altLang="zh-CN" sz="1400" dirty="0">
              <a:ea typeface="DengXian" panose="02010600030101010101" pitchFamily="2" charset="-122"/>
            </a:endParaRPr>
          </a:p>
          <a:p>
            <a:r>
              <a:rPr lang="zh-CN" altLang="en-US" sz="1400" dirty="0">
                <a:ea typeface="DengXian" panose="02010600030101010101" pitchFamily="2" charset="-122"/>
              </a:rPr>
              <a:t>一儿</a:t>
            </a:r>
            <a:endParaRPr lang="en-US" altLang="zh-TW" sz="1400" dirty="0">
              <a:ea typeface="DengXian" panose="02010600030101010101" pitchFamily="2" charset="-122"/>
            </a:endParaRPr>
          </a:p>
        </p:txBody>
      </p:sp>
      <p:sp>
        <p:nvSpPr>
          <p:cNvPr id="13" name="Rectangle 12">
            <a:extLst>
              <a:ext uri="{FF2B5EF4-FFF2-40B4-BE49-F238E27FC236}">
                <a16:creationId xmlns:a16="http://schemas.microsoft.com/office/drawing/2014/main" id="{A148F7A4-BBE6-CA4A-8B4D-7A1D38D3650D}"/>
              </a:ext>
            </a:extLst>
          </p:cNvPr>
          <p:cNvSpPr/>
          <p:nvPr/>
        </p:nvSpPr>
        <p:spPr>
          <a:xfrm>
            <a:off x="5980901" y="5573826"/>
            <a:ext cx="6108062" cy="1220513"/>
          </a:xfrm>
          <a:prstGeom prst="rect">
            <a:avLst/>
          </a:prstGeom>
          <a:no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4" name="2024_11_17_120724">
            <a:hlinkClick r:id="" action="ppaction://media"/>
            <a:extLst>
              <a:ext uri="{FF2B5EF4-FFF2-40B4-BE49-F238E27FC236}">
                <a16:creationId xmlns:a16="http://schemas.microsoft.com/office/drawing/2014/main" id="{868A649F-5C26-87F3-B137-93D1FAC077F4}"/>
              </a:ext>
            </a:extLst>
          </p:cNvPr>
          <p:cNvPicPr>
            <a:picLocks noChangeAspect="1"/>
          </p:cNvPicPr>
          <p:nvPr>
            <a:videoFile r:link="rId2"/>
            <p:extLst>
              <p:ext uri="{DAA4B4D4-6D71-4841-9C94-3DE7FCFB9230}">
                <p14:media xmlns:p14="http://schemas.microsoft.com/office/powerpoint/2010/main" r:embed="rId1"/>
              </p:ext>
            </p:extLst>
          </p:nvPr>
        </p:nvPicPr>
        <p:blipFill>
          <a:blip r:embed="rId5"/>
          <a:stretch>
            <a:fillRect/>
          </a:stretch>
        </p:blipFill>
        <p:spPr>
          <a:xfrm>
            <a:off x="6657974" y="560822"/>
            <a:ext cx="4943475" cy="4943475"/>
          </a:xfrm>
          <a:prstGeom prst="rect">
            <a:avLst/>
          </a:prstGeom>
        </p:spPr>
      </p:pic>
      <p:cxnSp>
        <p:nvCxnSpPr>
          <p:cNvPr id="16" name="Straight Arrow Connector 15">
            <a:extLst>
              <a:ext uri="{FF2B5EF4-FFF2-40B4-BE49-F238E27FC236}">
                <a16:creationId xmlns:a16="http://schemas.microsoft.com/office/drawing/2014/main" id="{2A7E48B9-25EF-E4DC-3DC7-E6A8B0E26347}"/>
              </a:ext>
            </a:extLst>
          </p:cNvPr>
          <p:cNvCxnSpPr/>
          <p:nvPr/>
        </p:nvCxnSpPr>
        <p:spPr>
          <a:xfrm>
            <a:off x="1314450" y="560822"/>
            <a:ext cx="209550" cy="382153"/>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18" name="Straight Arrow Connector 17">
            <a:extLst>
              <a:ext uri="{FF2B5EF4-FFF2-40B4-BE49-F238E27FC236}">
                <a16:creationId xmlns:a16="http://schemas.microsoft.com/office/drawing/2014/main" id="{6A869E76-C3E9-0A23-8F94-82CE9915879E}"/>
              </a:ext>
            </a:extLst>
          </p:cNvPr>
          <p:cNvCxnSpPr/>
          <p:nvPr/>
        </p:nvCxnSpPr>
        <p:spPr>
          <a:xfrm>
            <a:off x="628650" y="1332448"/>
            <a:ext cx="1581149" cy="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20" name="Straight Arrow Connector 19">
            <a:extLst>
              <a:ext uri="{FF2B5EF4-FFF2-40B4-BE49-F238E27FC236}">
                <a16:creationId xmlns:a16="http://schemas.microsoft.com/office/drawing/2014/main" id="{71916DA0-74AE-2CE9-B834-015B5F68B60D}"/>
              </a:ext>
            </a:extLst>
          </p:cNvPr>
          <p:cNvCxnSpPr/>
          <p:nvPr/>
        </p:nvCxnSpPr>
        <p:spPr>
          <a:xfrm>
            <a:off x="790575" y="2066925"/>
            <a:ext cx="1219200" cy="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22" name="Straight Arrow Connector 21">
            <a:extLst>
              <a:ext uri="{FF2B5EF4-FFF2-40B4-BE49-F238E27FC236}">
                <a16:creationId xmlns:a16="http://schemas.microsoft.com/office/drawing/2014/main" id="{28674AB4-21BA-4802-10D2-BC2CC2DFEE96}"/>
              </a:ext>
            </a:extLst>
          </p:cNvPr>
          <p:cNvCxnSpPr/>
          <p:nvPr/>
        </p:nvCxnSpPr>
        <p:spPr>
          <a:xfrm>
            <a:off x="809625" y="2847975"/>
            <a:ext cx="1228725" cy="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24" name="Straight Arrow Connector 23">
            <a:extLst>
              <a:ext uri="{FF2B5EF4-FFF2-40B4-BE49-F238E27FC236}">
                <a16:creationId xmlns:a16="http://schemas.microsoft.com/office/drawing/2014/main" id="{9D950C27-C3B0-4131-65D7-80B85DB0584A}"/>
              </a:ext>
            </a:extLst>
          </p:cNvPr>
          <p:cNvCxnSpPr/>
          <p:nvPr/>
        </p:nvCxnSpPr>
        <p:spPr>
          <a:xfrm>
            <a:off x="876300" y="3609975"/>
            <a:ext cx="0" cy="150495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26" name="Straight Connector 25">
            <a:extLst>
              <a:ext uri="{FF2B5EF4-FFF2-40B4-BE49-F238E27FC236}">
                <a16:creationId xmlns:a16="http://schemas.microsoft.com/office/drawing/2014/main" id="{6A63DF27-6DA2-D167-5559-59D8092C7C2E}"/>
              </a:ext>
            </a:extLst>
          </p:cNvPr>
          <p:cNvCxnSpPr/>
          <p:nvPr/>
        </p:nvCxnSpPr>
        <p:spPr>
          <a:xfrm>
            <a:off x="1057275" y="3629025"/>
            <a:ext cx="952500" cy="0"/>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28" name="Straight Arrow Connector 27">
            <a:extLst>
              <a:ext uri="{FF2B5EF4-FFF2-40B4-BE49-F238E27FC236}">
                <a16:creationId xmlns:a16="http://schemas.microsoft.com/office/drawing/2014/main" id="{69A57F1B-4A9A-2D23-2C02-822DFFC253CB}"/>
              </a:ext>
            </a:extLst>
          </p:cNvPr>
          <p:cNvCxnSpPr/>
          <p:nvPr/>
        </p:nvCxnSpPr>
        <p:spPr>
          <a:xfrm>
            <a:off x="2009775" y="3609975"/>
            <a:ext cx="0" cy="1228725"/>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30" name="Straight Arrow Connector 29">
            <a:extLst>
              <a:ext uri="{FF2B5EF4-FFF2-40B4-BE49-F238E27FC236}">
                <a16:creationId xmlns:a16="http://schemas.microsoft.com/office/drawing/2014/main" id="{A15F89C0-70A5-7D7E-0C5E-4D59DBC5E087}"/>
              </a:ext>
            </a:extLst>
          </p:cNvPr>
          <p:cNvCxnSpPr/>
          <p:nvPr/>
        </p:nvCxnSpPr>
        <p:spPr>
          <a:xfrm>
            <a:off x="995361" y="4838700"/>
            <a:ext cx="847725" cy="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32" name="Straight Arrow Connector 31">
            <a:extLst>
              <a:ext uri="{FF2B5EF4-FFF2-40B4-BE49-F238E27FC236}">
                <a16:creationId xmlns:a16="http://schemas.microsoft.com/office/drawing/2014/main" id="{3B948C1C-7944-6E6E-AE03-2819990E0171}"/>
              </a:ext>
            </a:extLst>
          </p:cNvPr>
          <p:cNvCxnSpPr>
            <a:cxnSpLocks/>
          </p:cNvCxnSpPr>
          <p:nvPr/>
        </p:nvCxnSpPr>
        <p:spPr>
          <a:xfrm flipH="1">
            <a:off x="2476500" y="751898"/>
            <a:ext cx="995831" cy="1010227"/>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37" name="Straight Arrow Connector 36">
            <a:extLst>
              <a:ext uri="{FF2B5EF4-FFF2-40B4-BE49-F238E27FC236}">
                <a16:creationId xmlns:a16="http://schemas.microsoft.com/office/drawing/2014/main" id="{6B80C250-5F25-C24F-86B6-5A6D567485B3}"/>
              </a:ext>
            </a:extLst>
          </p:cNvPr>
          <p:cNvCxnSpPr/>
          <p:nvPr/>
        </p:nvCxnSpPr>
        <p:spPr>
          <a:xfrm>
            <a:off x="2814540" y="2066925"/>
            <a:ext cx="0" cy="129540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39" name="Straight Connector 38">
            <a:extLst>
              <a:ext uri="{FF2B5EF4-FFF2-40B4-BE49-F238E27FC236}">
                <a16:creationId xmlns:a16="http://schemas.microsoft.com/office/drawing/2014/main" id="{E950D69D-AD03-F53E-D97E-E39220A67669}"/>
              </a:ext>
            </a:extLst>
          </p:cNvPr>
          <p:cNvCxnSpPr/>
          <p:nvPr/>
        </p:nvCxnSpPr>
        <p:spPr>
          <a:xfrm>
            <a:off x="3060658" y="2066925"/>
            <a:ext cx="1873292" cy="0"/>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41" name="Straight Arrow Connector 40">
            <a:extLst>
              <a:ext uri="{FF2B5EF4-FFF2-40B4-BE49-F238E27FC236}">
                <a16:creationId xmlns:a16="http://schemas.microsoft.com/office/drawing/2014/main" id="{ED24B0CE-22BB-B00D-0357-2EFBACBAB64C}"/>
              </a:ext>
            </a:extLst>
          </p:cNvPr>
          <p:cNvCxnSpPr/>
          <p:nvPr/>
        </p:nvCxnSpPr>
        <p:spPr>
          <a:xfrm>
            <a:off x="4943475" y="2066925"/>
            <a:ext cx="0" cy="129540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43" name="Straight Arrow Connector 42">
            <a:extLst>
              <a:ext uri="{FF2B5EF4-FFF2-40B4-BE49-F238E27FC236}">
                <a16:creationId xmlns:a16="http://schemas.microsoft.com/office/drawing/2014/main" id="{DD98B15A-B4C2-7813-7482-B45D26A8D91B}"/>
              </a:ext>
            </a:extLst>
          </p:cNvPr>
          <p:cNvCxnSpPr/>
          <p:nvPr/>
        </p:nvCxnSpPr>
        <p:spPr>
          <a:xfrm>
            <a:off x="3068356" y="3286125"/>
            <a:ext cx="1645210" cy="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45" name="Straight Connector 44">
            <a:extLst>
              <a:ext uri="{FF2B5EF4-FFF2-40B4-BE49-F238E27FC236}">
                <a16:creationId xmlns:a16="http://schemas.microsoft.com/office/drawing/2014/main" id="{913747D1-1060-2A21-6E97-5CC8153E9574}"/>
              </a:ext>
            </a:extLst>
          </p:cNvPr>
          <p:cNvCxnSpPr>
            <a:cxnSpLocks/>
          </p:cNvCxnSpPr>
          <p:nvPr/>
        </p:nvCxnSpPr>
        <p:spPr>
          <a:xfrm flipH="1">
            <a:off x="3257550" y="3543300"/>
            <a:ext cx="214781" cy="962025"/>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47" name="Straight Arrow Connector 46">
            <a:extLst>
              <a:ext uri="{FF2B5EF4-FFF2-40B4-BE49-F238E27FC236}">
                <a16:creationId xmlns:a16="http://schemas.microsoft.com/office/drawing/2014/main" id="{7CD55679-CDF4-B06C-21C0-DECC154EB081}"/>
              </a:ext>
            </a:extLst>
          </p:cNvPr>
          <p:cNvCxnSpPr>
            <a:cxnSpLocks/>
          </p:cNvCxnSpPr>
          <p:nvPr/>
        </p:nvCxnSpPr>
        <p:spPr>
          <a:xfrm flipH="1">
            <a:off x="2373402" y="4505325"/>
            <a:ext cx="884148" cy="779452"/>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50" name="Straight Connector 49">
            <a:extLst>
              <a:ext uri="{FF2B5EF4-FFF2-40B4-BE49-F238E27FC236}">
                <a16:creationId xmlns:a16="http://schemas.microsoft.com/office/drawing/2014/main" id="{30F54B77-4906-D75C-75BB-12C968E4DE81}"/>
              </a:ext>
            </a:extLst>
          </p:cNvPr>
          <p:cNvCxnSpPr/>
          <p:nvPr/>
        </p:nvCxnSpPr>
        <p:spPr>
          <a:xfrm>
            <a:off x="4300535" y="3527816"/>
            <a:ext cx="0" cy="954891"/>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52" name="Straight Connector 51">
            <a:extLst>
              <a:ext uri="{FF2B5EF4-FFF2-40B4-BE49-F238E27FC236}">
                <a16:creationId xmlns:a16="http://schemas.microsoft.com/office/drawing/2014/main" id="{EF2C95F2-DE23-1E06-010B-8FD3348DF167}"/>
              </a:ext>
            </a:extLst>
          </p:cNvPr>
          <p:cNvCxnSpPr>
            <a:cxnSpLocks/>
          </p:cNvCxnSpPr>
          <p:nvPr/>
        </p:nvCxnSpPr>
        <p:spPr>
          <a:xfrm>
            <a:off x="4295775" y="4467225"/>
            <a:ext cx="118591" cy="646523"/>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54" name="Straight Connector 53">
            <a:extLst>
              <a:ext uri="{FF2B5EF4-FFF2-40B4-BE49-F238E27FC236}">
                <a16:creationId xmlns:a16="http://schemas.microsoft.com/office/drawing/2014/main" id="{CB62BA31-FA20-D08E-56F9-366E37EBFEAE}"/>
              </a:ext>
            </a:extLst>
          </p:cNvPr>
          <p:cNvCxnSpPr/>
          <p:nvPr/>
        </p:nvCxnSpPr>
        <p:spPr>
          <a:xfrm>
            <a:off x="4400550" y="5113748"/>
            <a:ext cx="752475" cy="0"/>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57" name="Straight Arrow Connector 56">
            <a:extLst>
              <a:ext uri="{FF2B5EF4-FFF2-40B4-BE49-F238E27FC236}">
                <a16:creationId xmlns:a16="http://schemas.microsoft.com/office/drawing/2014/main" id="{2044BEFF-56F5-8EF5-9416-E70BA66C3BDD}"/>
              </a:ext>
            </a:extLst>
          </p:cNvPr>
          <p:cNvCxnSpPr/>
          <p:nvPr/>
        </p:nvCxnSpPr>
        <p:spPr>
          <a:xfrm flipV="1">
            <a:off x="5153025" y="4313336"/>
            <a:ext cx="228600" cy="800412"/>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sp>
        <p:nvSpPr>
          <p:cNvPr id="61" name="TextBox 60">
            <a:extLst>
              <a:ext uri="{FF2B5EF4-FFF2-40B4-BE49-F238E27FC236}">
                <a16:creationId xmlns:a16="http://schemas.microsoft.com/office/drawing/2014/main" id="{61DF3009-921E-2FA4-B219-93EF7C67A24F}"/>
              </a:ext>
            </a:extLst>
          </p:cNvPr>
          <p:cNvSpPr txBox="1"/>
          <p:nvPr/>
        </p:nvSpPr>
        <p:spPr>
          <a:xfrm>
            <a:off x="995361" y="201658"/>
            <a:ext cx="414339" cy="369332"/>
          </a:xfrm>
          <a:prstGeom prst="rect">
            <a:avLst/>
          </a:prstGeom>
          <a:noFill/>
        </p:spPr>
        <p:txBody>
          <a:bodyPr wrap="square" rtlCol="0">
            <a:spAutoFit/>
          </a:bodyPr>
          <a:lstStyle/>
          <a:p>
            <a:r>
              <a:rPr lang="en-US" b="1" dirty="0"/>
              <a:t>1</a:t>
            </a:r>
          </a:p>
        </p:txBody>
      </p:sp>
      <p:sp>
        <p:nvSpPr>
          <p:cNvPr id="62" name="TextBox 61">
            <a:extLst>
              <a:ext uri="{FF2B5EF4-FFF2-40B4-BE49-F238E27FC236}">
                <a16:creationId xmlns:a16="http://schemas.microsoft.com/office/drawing/2014/main" id="{850B952C-5637-827D-E58A-FD7161A94C5D}"/>
              </a:ext>
            </a:extLst>
          </p:cNvPr>
          <p:cNvSpPr txBox="1"/>
          <p:nvPr/>
        </p:nvSpPr>
        <p:spPr>
          <a:xfrm>
            <a:off x="408706" y="827250"/>
            <a:ext cx="342900" cy="380996"/>
          </a:xfrm>
          <a:prstGeom prst="rect">
            <a:avLst/>
          </a:prstGeom>
          <a:noFill/>
        </p:spPr>
        <p:txBody>
          <a:bodyPr wrap="square" rtlCol="0">
            <a:spAutoFit/>
          </a:bodyPr>
          <a:lstStyle/>
          <a:p>
            <a:r>
              <a:rPr lang="en-US" b="1" dirty="0"/>
              <a:t>2</a:t>
            </a:r>
          </a:p>
        </p:txBody>
      </p:sp>
      <p:sp>
        <p:nvSpPr>
          <p:cNvPr id="63" name="TextBox 62">
            <a:extLst>
              <a:ext uri="{FF2B5EF4-FFF2-40B4-BE49-F238E27FC236}">
                <a16:creationId xmlns:a16="http://schemas.microsoft.com/office/drawing/2014/main" id="{60F5702F-6EAB-6CF7-19E3-3F91210973F7}"/>
              </a:ext>
            </a:extLst>
          </p:cNvPr>
          <p:cNvSpPr txBox="1"/>
          <p:nvPr/>
        </p:nvSpPr>
        <p:spPr>
          <a:xfrm>
            <a:off x="457200" y="1899714"/>
            <a:ext cx="419100" cy="369332"/>
          </a:xfrm>
          <a:prstGeom prst="rect">
            <a:avLst/>
          </a:prstGeom>
          <a:noFill/>
        </p:spPr>
        <p:txBody>
          <a:bodyPr wrap="square" rtlCol="0">
            <a:spAutoFit/>
          </a:bodyPr>
          <a:lstStyle/>
          <a:p>
            <a:r>
              <a:rPr lang="en-US" b="1" dirty="0"/>
              <a:t>3</a:t>
            </a:r>
          </a:p>
        </p:txBody>
      </p:sp>
      <p:sp>
        <p:nvSpPr>
          <p:cNvPr id="64" name="TextBox 63">
            <a:extLst>
              <a:ext uri="{FF2B5EF4-FFF2-40B4-BE49-F238E27FC236}">
                <a16:creationId xmlns:a16="http://schemas.microsoft.com/office/drawing/2014/main" id="{312FC807-FE3D-2EA9-7323-E6342D892ABE}"/>
              </a:ext>
            </a:extLst>
          </p:cNvPr>
          <p:cNvSpPr txBox="1"/>
          <p:nvPr/>
        </p:nvSpPr>
        <p:spPr>
          <a:xfrm>
            <a:off x="423863" y="2667039"/>
            <a:ext cx="419100" cy="369330"/>
          </a:xfrm>
          <a:prstGeom prst="rect">
            <a:avLst/>
          </a:prstGeom>
          <a:noFill/>
        </p:spPr>
        <p:txBody>
          <a:bodyPr wrap="square" rtlCol="0">
            <a:spAutoFit/>
          </a:bodyPr>
          <a:lstStyle/>
          <a:p>
            <a:r>
              <a:rPr lang="en-US" b="1" dirty="0"/>
              <a:t>4</a:t>
            </a:r>
          </a:p>
        </p:txBody>
      </p:sp>
      <p:sp>
        <p:nvSpPr>
          <p:cNvPr id="65" name="TextBox 64">
            <a:extLst>
              <a:ext uri="{FF2B5EF4-FFF2-40B4-BE49-F238E27FC236}">
                <a16:creationId xmlns:a16="http://schemas.microsoft.com/office/drawing/2014/main" id="{25A5398B-B2A7-E0BE-F23C-83BB4FE66E40}"/>
              </a:ext>
            </a:extLst>
          </p:cNvPr>
          <p:cNvSpPr txBox="1"/>
          <p:nvPr/>
        </p:nvSpPr>
        <p:spPr>
          <a:xfrm>
            <a:off x="462878" y="3721878"/>
            <a:ext cx="381869" cy="369332"/>
          </a:xfrm>
          <a:prstGeom prst="rect">
            <a:avLst/>
          </a:prstGeom>
          <a:noFill/>
        </p:spPr>
        <p:txBody>
          <a:bodyPr wrap="square" rtlCol="0">
            <a:spAutoFit/>
          </a:bodyPr>
          <a:lstStyle/>
          <a:p>
            <a:r>
              <a:rPr lang="en-US" b="1" dirty="0"/>
              <a:t>5</a:t>
            </a:r>
          </a:p>
        </p:txBody>
      </p:sp>
      <p:sp>
        <p:nvSpPr>
          <p:cNvPr id="66" name="TextBox 65">
            <a:extLst>
              <a:ext uri="{FF2B5EF4-FFF2-40B4-BE49-F238E27FC236}">
                <a16:creationId xmlns:a16="http://schemas.microsoft.com/office/drawing/2014/main" id="{60923D0D-C965-17E8-5B6D-017F787245FE}"/>
              </a:ext>
            </a:extLst>
          </p:cNvPr>
          <p:cNvSpPr txBox="1"/>
          <p:nvPr/>
        </p:nvSpPr>
        <p:spPr>
          <a:xfrm>
            <a:off x="1314450" y="3177659"/>
            <a:ext cx="471381" cy="369332"/>
          </a:xfrm>
          <a:prstGeom prst="rect">
            <a:avLst/>
          </a:prstGeom>
          <a:noFill/>
        </p:spPr>
        <p:txBody>
          <a:bodyPr wrap="square" rtlCol="0">
            <a:spAutoFit/>
          </a:bodyPr>
          <a:lstStyle/>
          <a:p>
            <a:r>
              <a:rPr lang="en-US" b="1" dirty="0"/>
              <a:t>6</a:t>
            </a:r>
          </a:p>
        </p:txBody>
      </p:sp>
      <p:sp>
        <p:nvSpPr>
          <p:cNvPr id="67" name="TextBox 66">
            <a:extLst>
              <a:ext uri="{FF2B5EF4-FFF2-40B4-BE49-F238E27FC236}">
                <a16:creationId xmlns:a16="http://schemas.microsoft.com/office/drawing/2014/main" id="{805805F8-3051-015D-FFCB-2D7250C37683}"/>
              </a:ext>
            </a:extLst>
          </p:cNvPr>
          <p:cNvSpPr txBox="1"/>
          <p:nvPr/>
        </p:nvSpPr>
        <p:spPr>
          <a:xfrm>
            <a:off x="1171101" y="4388432"/>
            <a:ext cx="412429" cy="369332"/>
          </a:xfrm>
          <a:prstGeom prst="rect">
            <a:avLst/>
          </a:prstGeom>
          <a:noFill/>
        </p:spPr>
        <p:txBody>
          <a:bodyPr wrap="square" rtlCol="0">
            <a:spAutoFit/>
          </a:bodyPr>
          <a:lstStyle/>
          <a:p>
            <a:r>
              <a:rPr lang="en-US" b="1" dirty="0"/>
              <a:t>7</a:t>
            </a:r>
          </a:p>
        </p:txBody>
      </p:sp>
      <p:sp>
        <p:nvSpPr>
          <p:cNvPr id="68" name="TextBox 67">
            <a:extLst>
              <a:ext uri="{FF2B5EF4-FFF2-40B4-BE49-F238E27FC236}">
                <a16:creationId xmlns:a16="http://schemas.microsoft.com/office/drawing/2014/main" id="{250CE045-1645-D632-85AB-898064AD612A}"/>
              </a:ext>
            </a:extLst>
          </p:cNvPr>
          <p:cNvSpPr txBox="1"/>
          <p:nvPr/>
        </p:nvSpPr>
        <p:spPr>
          <a:xfrm>
            <a:off x="3008479" y="436996"/>
            <a:ext cx="340033" cy="369332"/>
          </a:xfrm>
          <a:prstGeom prst="rect">
            <a:avLst/>
          </a:prstGeom>
          <a:noFill/>
        </p:spPr>
        <p:txBody>
          <a:bodyPr wrap="square" rtlCol="0">
            <a:spAutoFit/>
          </a:bodyPr>
          <a:lstStyle/>
          <a:p>
            <a:r>
              <a:rPr lang="en-US" b="1" dirty="0"/>
              <a:t>8</a:t>
            </a:r>
          </a:p>
        </p:txBody>
      </p:sp>
      <p:sp>
        <p:nvSpPr>
          <p:cNvPr id="69" name="TextBox 68">
            <a:extLst>
              <a:ext uri="{FF2B5EF4-FFF2-40B4-BE49-F238E27FC236}">
                <a16:creationId xmlns:a16="http://schemas.microsoft.com/office/drawing/2014/main" id="{AB58CBF4-0CC9-8E4A-5ECB-8A82DF68D20C}"/>
              </a:ext>
            </a:extLst>
          </p:cNvPr>
          <p:cNvSpPr txBox="1"/>
          <p:nvPr/>
        </p:nvSpPr>
        <p:spPr>
          <a:xfrm>
            <a:off x="4386324" y="423651"/>
            <a:ext cx="514350" cy="369332"/>
          </a:xfrm>
          <a:prstGeom prst="rect">
            <a:avLst/>
          </a:prstGeom>
          <a:noFill/>
        </p:spPr>
        <p:txBody>
          <a:bodyPr wrap="square" rtlCol="0">
            <a:spAutoFit/>
          </a:bodyPr>
          <a:lstStyle/>
          <a:p>
            <a:r>
              <a:rPr lang="en-US" b="1" dirty="0"/>
              <a:t>9</a:t>
            </a:r>
          </a:p>
        </p:txBody>
      </p:sp>
      <p:sp>
        <p:nvSpPr>
          <p:cNvPr id="70" name="TextBox 69">
            <a:extLst>
              <a:ext uri="{FF2B5EF4-FFF2-40B4-BE49-F238E27FC236}">
                <a16:creationId xmlns:a16="http://schemas.microsoft.com/office/drawing/2014/main" id="{D0874C3E-D40D-CB8F-AF92-42ED7351C87A}"/>
              </a:ext>
            </a:extLst>
          </p:cNvPr>
          <p:cNvSpPr txBox="1"/>
          <p:nvPr/>
        </p:nvSpPr>
        <p:spPr>
          <a:xfrm>
            <a:off x="3026014" y="2288143"/>
            <a:ext cx="512120" cy="369332"/>
          </a:xfrm>
          <a:prstGeom prst="rect">
            <a:avLst/>
          </a:prstGeom>
          <a:noFill/>
        </p:spPr>
        <p:txBody>
          <a:bodyPr wrap="square" rtlCol="0">
            <a:spAutoFit/>
          </a:bodyPr>
          <a:lstStyle/>
          <a:p>
            <a:r>
              <a:rPr lang="en-US" b="1" dirty="0"/>
              <a:t>10</a:t>
            </a:r>
          </a:p>
        </p:txBody>
      </p:sp>
      <p:cxnSp>
        <p:nvCxnSpPr>
          <p:cNvPr id="72" name="Straight Arrow Connector 71">
            <a:extLst>
              <a:ext uri="{FF2B5EF4-FFF2-40B4-BE49-F238E27FC236}">
                <a16:creationId xmlns:a16="http://schemas.microsoft.com/office/drawing/2014/main" id="{2E80437C-BE40-3665-2422-BD057CA5639F}"/>
              </a:ext>
            </a:extLst>
          </p:cNvPr>
          <p:cNvCxnSpPr/>
          <p:nvPr/>
        </p:nvCxnSpPr>
        <p:spPr>
          <a:xfrm>
            <a:off x="3078610" y="2354771"/>
            <a:ext cx="0" cy="397993"/>
          </a:xfrm>
          <a:prstGeom prst="straightConnector1">
            <a:avLst/>
          </a:prstGeom>
          <a:ln>
            <a:tailEnd type="triangle"/>
          </a:ln>
        </p:spPr>
        <p:style>
          <a:lnRef idx="2">
            <a:schemeClr val="accent1"/>
          </a:lnRef>
          <a:fillRef idx="0">
            <a:schemeClr val="accent1"/>
          </a:fillRef>
          <a:effectRef idx="1">
            <a:schemeClr val="accent1"/>
          </a:effectRef>
          <a:fontRef idx="minor">
            <a:schemeClr val="tx1"/>
          </a:fontRef>
        </p:style>
      </p:cxnSp>
      <p:cxnSp>
        <p:nvCxnSpPr>
          <p:cNvPr id="74" name="Straight Connector 73">
            <a:extLst>
              <a:ext uri="{FF2B5EF4-FFF2-40B4-BE49-F238E27FC236}">
                <a16:creationId xmlns:a16="http://schemas.microsoft.com/office/drawing/2014/main" id="{CF06B58A-8DA7-C264-6412-3941F91AF7C0}"/>
              </a:ext>
            </a:extLst>
          </p:cNvPr>
          <p:cNvCxnSpPr/>
          <p:nvPr/>
        </p:nvCxnSpPr>
        <p:spPr>
          <a:xfrm>
            <a:off x="4386324" y="2295486"/>
            <a:ext cx="345454" cy="0"/>
          </a:xfrm>
          <a:prstGeom prst="line">
            <a:avLst/>
          </a:prstGeom>
        </p:spPr>
        <p:style>
          <a:lnRef idx="2">
            <a:schemeClr val="accent1"/>
          </a:lnRef>
          <a:fillRef idx="0">
            <a:schemeClr val="accent1"/>
          </a:fillRef>
          <a:effectRef idx="1">
            <a:schemeClr val="accent1"/>
          </a:effectRef>
          <a:fontRef idx="minor">
            <a:schemeClr val="tx1"/>
          </a:fontRef>
        </p:style>
      </p:cxnSp>
      <p:cxnSp>
        <p:nvCxnSpPr>
          <p:cNvPr id="76" name="Straight Arrow Connector 75">
            <a:extLst>
              <a:ext uri="{FF2B5EF4-FFF2-40B4-BE49-F238E27FC236}">
                <a16:creationId xmlns:a16="http://schemas.microsoft.com/office/drawing/2014/main" id="{7AC12ECE-FC83-22B1-11CB-1C3A40EE8BF8}"/>
              </a:ext>
            </a:extLst>
          </p:cNvPr>
          <p:cNvCxnSpPr/>
          <p:nvPr/>
        </p:nvCxnSpPr>
        <p:spPr>
          <a:xfrm>
            <a:off x="4731778" y="2288143"/>
            <a:ext cx="0" cy="426482"/>
          </a:xfrm>
          <a:prstGeom prst="straightConnector1">
            <a:avLst/>
          </a:prstGeom>
          <a:ln>
            <a:tailEnd type="triangle"/>
          </a:ln>
        </p:spPr>
        <p:style>
          <a:lnRef idx="2">
            <a:schemeClr val="accent1"/>
          </a:lnRef>
          <a:fillRef idx="0">
            <a:schemeClr val="accent1"/>
          </a:fillRef>
          <a:effectRef idx="1">
            <a:schemeClr val="accent1"/>
          </a:effectRef>
          <a:fontRef idx="minor">
            <a:schemeClr val="tx1"/>
          </a:fontRef>
        </p:style>
      </p:cxnSp>
      <p:sp>
        <p:nvSpPr>
          <p:cNvPr id="77" name="TextBox 76">
            <a:extLst>
              <a:ext uri="{FF2B5EF4-FFF2-40B4-BE49-F238E27FC236}">
                <a16:creationId xmlns:a16="http://schemas.microsoft.com/office/drawing/2014/main" id="{E6C6562A-7F08-3303-5241-1B2701B71574}"/>
              </a:ext>
            </a:extLst>
          </p:cNvPr>
          <p:cNvSpPr txBox="1"/>
          <p:nvPr/>
        </p:nvSpPr>
        <p:spPr>
          <a:xfrm>
            <a:off x="4368014" y="2297707"/>
            <a:ext cx="490343" cy="369332"/>
          </a:xfrm>
          <a:prstGeom prst="rect">
            <a:avLst/>
          </a:prstGeom>
          <a:noFill/>
        </p:spPr>
        <p:txBody>
          <a:bodyPr wrap="square" rtlCol="0">
            <a:spAutoFit/>
          </a:bodyPr>
          <a:lstStyle/>
          <a:p>
            <a:r>
              <a:rPr lang="en-US" b="1" dirty="0"/>
              <a:t>11</a:t>
            </a:r>
          </a:p>
        </p:txBody>
      </p:sp>
      <p:sp>
        <p:nvSpPr>
          <p:cNvPr id="78" name="TextBox 77">
            <a:extLst>
              <a:ext uri="{FF2B5EF4-FFF2-40B4-BE49-F238E27FC236}">
                <a16:creationId xmlns:a16="http://schemas.microsoft.com/office/drawing/2014/main" id="{69B307FA-7F5E-BCA5-664E-D1EB61673E8D}"/>
              </a:ext>
            </a:extLst>
          </p:cNvPr>
          <p:cNvSpPr txBox="1"/>
          <p:nvPr/>
        </p:nvSpPr>
        <p:spPr>
          <a:xfrm>
            <a:off x="3352324" y="2834779"/>
            <a:ext cx="474788" cy="369332"/>
          </a:xfrm>
          <a:prstGeom prst="rect">
            <a:avLst/>
          </a:prstGeom>
          <a:noFill/>
        </p:spPr>
        <p:txBody>
          <a:bodyPr wrap="square" rtlCol="0">
            <a:spAutoFit/>
          </a:bodyPr>
          <a:lstStyle/>
          <a:p>
            <a:r>
              <a:rPr lang="en-US" b="1" dirty="0"/>
              <a:t>12</a:t>
            </a:r>
          </a:p>
        </p:txBody>
      </p:sp>
      <p:cxnSp>
        <p:nvCxnSpPr>
          <p:cNvPr id="82" name="Straight Arrow Connector 81">
            <a:extLst>
              <a:ext uri="{FF2B5EF4-FFF2-40B4-BE49-F238E27FC236}">
                <a16:creationId xmlns:a16="http://schemas.microsoft.com/office/drawing/2014/main" id="{A4B6346C-2BD7-EB3B-B902-0B7DCE1C23A4}"/>
              </a:ext>
            </a:extLst>
          </p:cNvPr>
          <p:cNvCxnSpPr/>
          <p:nvPr/>
        </p:nvCxnSpPr>
        <p:spPr>
          <a:xfrm>
            <a:off x="3705225" y="3032559"/>
            <a:ext cx="390525" cy="0"/>
          </a:xfrm>
          <a:prstGeom prst="straightConnector1">
            <a:avLst/>
          </a:prstGeom>
          <a:ln>
            <a:tailEnd type="triangle"/>
          </a:ln>
        </p:spPr>
        <p:style>
          <a:lnRef idx="2">
            <a:schemeClr val="accent1"/>
          </a:lnRef>
          <a:fillRef idx="0">
            <a:schemeClr val="accent1"/>
          </a:fillRef>
          <a:effectRef idx="1">
            <a:schemeClr val="accent1"/>
          </a:effectRef>
          <a:fontRef idx="minor">
            <a:schemeClr val="tx1"/>
          </a:fontRef>
        </p:style>
      </p:cxnSp>
      <p:sp>
        <p:nvSpPr>
          <p:cNvPr id="83" name="TextBox 82">
            <a:extLst>
              <a:ext uri="{FF2B5EF4-FFF2-40B4-BE49-F238E27FC236}">
                <a16:creationId xmlns:a16="http://schemas.microsoft.com/office/drawing/2014/main" id="{67473F07-817F-7AAF-C6B0-9E128599EC92}"/>
              </a:ext>
            </a:extLst>
          </p:cNvPr>
          <p:cNvSpPr txBox="1"/>
          <p:nvPr/>
        </p:nvSpPr>
        <p:spPr>
          <a:xfrm>
            <a:off x="2814540" y="3914776"/>
            <a:ext cx="452911" cy="369332"/>
          </a:xfrm>
          <a:prstGeom prst="rect">
            <a:avLst/>
          </a:prstGeom>
          <a:noFill/>
        </p:spPr>
        <p:txBody>
          <a:bodyPr wrap="square" rtlCol="0">
            <a:spAutoFit/>
          </a:bodyPr>
          <a:lstStyle/>
          <a:p>
            <a:r>
              <a:rPr lang="en-US" b="1" dirty="0"/>
              <a:t>13</a:t>
            </a:r>
          </a:p>
        </p:txBody>
      </p:sp>
      <p:sp>
        <p:nvSpPr>
          <p:cNvPr id="84" name="TextBox 83">
            <a:extLst>
              <a:ext uri="{FF2B5EF4-FFF2-40B4-BE49-F238E27FC236}">
                <a16:creationId xmlns:a16="http://schemas.microsoft.com/office/drawing/2014/main" id="{2DF7D040-92AF-7FFB-0504-EC7F359C421D}"/>
              </a:ext>
            </a:extLst>
          </p:cNvPr>
          <p:cNvSpPr txBox="1"/>
          <p:nvPr/>
        </p:nvSpPr>
        <p:spPr>
          <a:xfrm>
            <a:off x="4408124" y="3914776"/>
            <a:ext cx="421941" cy="369332"/>
          </a:xfrm>
          <a:prstGeom prst="rect">
            <a:avLst/>
          </a:prstGeom>
          <a:noFill/>
        </p:spPr>
        <p:txBody>
          <a:bodyPr wrap="square" rtlCol="0">
            <a:spAutoFit/>
          </a:bodyPr>
          <a:lstStyle/>
          <a:p>
            <a:r>
              <a:rPr lang="en-US" b="1" dirty="0">
                <a:highlight>
                  <a:srgbClr val="00FF00"/>
                </a:highlight>
              </a:rPr>
              <a:t>14</a:t>
            </a:r>
          </a:p>
        </p:txBody>
      </p:sp>
      <p:cxnSp>
        <p:nvCxnSpPr>
          <p:cNvPr id="86" name="Straight Connector 85">
            <a:extLst>
              <a:ext uri="{FF2B5EF4-FFF2-40B4-BE49-F238E27FC236}">
                <a16:creationId xmlns:a16="http://schemas.microsoft.com/office/drawing/2014/main" id="{D6B13CFA-B025-4122-4239-552AF8787792}"/>
              </a:ext>
            </a:extLst>
          </p:cNvPr>
          <p:cNvCxnSpPr/>
          <p:nvPr/>
        </p:nvCxnSpPr>
        <p:spPr>
          <a:xfrm>
            <a:off x="4191000" y="608317"/>
            <a:ext cx="452499" cy="599929"/>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88" name="Straight Arrow Connector 87">
            <a:extLst>
              <a:ext uri="{FF2B5EF4-FFF2-40B4-BE49-F238E27FC236}">
                <a16:creationId xmlns:a16="http://schemas.microsoft.com/office/drawing/2014/main" id="{C077D15A-DBEF-2D69-4291-31F853FFFE45}"/>
              </a:ext>
            </a:extLst>
          </p:cNvPr>
          <p:cNvCxnSpPr/>
          <p:nvPr/>
        </p:nvCxnSpPr>
        <p:spPr>
          <a:xfrm>
            <a:off x="4618009" y="1184476"/>
            <a:ext cx="660328" cy="490956"/>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spTree>
    <p:extLst>
      <p:ext uri="{BB962C8B-B14F-4D97-AF65-F5344CB8AC3E}">
        <p14:creationId xmlns:p14="http://schemas.microsoft.com/office/powerpoint/2010/main" val="363977256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mediacall" presetSubtype="0" fill="hold" nodeType="clickEffect">
                                  <p:stCondLst>
                                    <p:cond delay="0"/>
                                  </p:stCondLst>
                                  <p:childTnLst>
                                    <p:cmd type="call" cmd="playFrom(0.0)">
                                      <p:cBhvr>
                                        <p:cTn id="6" dur="20434" fill="hold"/>
                                        <p:tgtEl>
                                          <p:spTgt spid="14"/>
                                        </p:tgtEl>
                                      </p:cBhvr>
                                    </p:cmd>
                                  </p:childTnLst>
                                </p:cTn>
                              </p:par>
                            </p:childTnLst>
                          </p:cTn>
                        </p:par>
                      </p:childTnLst>
                    </p:cTn>
                  </p:par>
                </p:childTnLst>
              </p:cTn>
              <p:prevCondLst>
                <p:cond evt="onPrev" delay="0">
                  <p:tgtEl>
                    <p:sldTgt/>
                  </p:tgtEl>
                </p:cond>
              </p:prevCondLst>
              <p:nextCondLst>
                <p:cond evt="onNext" delay="0">
                  <p:tgtEl>
                    <p:sldTgt/>
                  </p:tgtEl>
                </p:cond>
              </p:nextCondLst>
            </p:seq>
            <p:video>
              <p:cMediaNode vol="80000">
                <p:cTn id="7" fill="hold" display="0">
                  <p:stCondLst>
                    <p:cond delay="indefinite"/>
                  </p:stCondLst>
                </p:cTn>
                <p:tgtEl>
                  <p:spTgt spid="14"/>
                </p:tgtEl>
              </p:cMediaNode>
            </p:video>
            <p:seq concurrent="1" nextAc="seek">
              <p:cTn id="8" restart="whenNotActive" fill="hold" evtFilter="cancelBubble" nodeType="interactiveSeq">
                <p:stCondLst>
                  <p:cond evt="onClick" delay="0">
                    <p:tgtEl>
                      <p:spTgt spid="14"/>
                    </p:tgtEl>
                  </p:cond>
                </p:stCondLst>
                <p:endSync evt="end" delay="0">
                  <p:rtn val="all"/>
                </p:endSync>
                <p:childTnLst>
                  <p:par>
                    <p:cTn id="9" fill="hold">
                      <p:stCondLst>
                        <p:cond delay="0"/>
                      </p:stCondLst>
                      <p:childTnLst>
                        <p:par>
                          <p:cTn id="10" fill="hold">
                            <p:stCondLst>
                              <p:cond delay="0"/>
                            </p:stCondLst>
                            <p:childTnLst>
                              <p:par>
                                <p:cTn id="11" presetID="2" presetClass="mediacall" presetSubtype="0" fill="hold" nodeType="clickEffect">
                                  <p:stCondLst>
                                    <p:cond delay="0"/>
                                  </p:stCondLst>
                                  <p:childTnLst>
                                    <p:cmd type="call" cmd="togglePause">
                                      <p:cBhvr>
                                        <p:cTn id="12" dur="1" fill="hold"/>
                                        <p:tgtEl>
                                          <p:spTgt spid="14"/>
                                        </p:tgtEl>
                                      </p:cBhvr>
                                    </p:cmd>
                                  </p:childTnLst>
                                </p:cTn>
                              </p:par>
                            </p:childTnLst>
                          </p:cTn>
                        </p:par>
                      </p:childTnLst>
                    </p:cTn>
                  </p:par>
                </p:childTnLst>
              </p:cTn>
              <p:nextCondLst>
                <p:cond evt="onClick" delay="0">
                  <p:tgtEl>
                    <p:spTgt spid="14"/>
                  </p:tgtEl>
                </p:cond>
              </p:nextCondLst>
            </p:seq>
          </p:childTnLst>
        </p:cTn>
      </p:par>
    </p:tnLst>
  </p:timing>
</p:sld>
</file>

<file path=ppt/slides/slide1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91037148-AD0C-269B-346E-4B8D453554B8}"/>
              </a:ext>
            </a:extLst>
          </p:cNvPr>
          <p:cNvPicPr>
            <a:picLocks noChangeAspect="1"/>
          </p:cNvPicPr>
          <p:nvPr/>
        </p:nvPicPr>
        <p:blipFill>
          <a:blip r:embed="rId4"/>
          <a:stretch>
            <a:fillRect/>
          </a:stretch>
        </p:blipFill>
        <p:spPr>
          <a:xfrm>
            <a:off x="723606" y="318742"/>
            <a:ext cx="4210638" cy="4944165"/>
          </a:xfrm>
          <a:prstGeom prst="rect">
            <a:avLst/>
          </a:prstGeom>
        </p:spPr>
      </p:pic>
      <p:sp>
        <p:nvSpPr>
          <p:cNvPr id="6" name="TextBox 5">
            <a:extLst>
              <a:ext uri="{FF2B5EF4-FFF2-40B4-BE49-F238E27FC236}">
                <a16:creationId xmlns:a16="http://schemas.microsoft.com/office/drawing/2014/main" id="{5BF3B817-0BF2-EB7F-6569-1C7B65444639}"/>
              </a:ext>
            </a:extLst>
          </p:cNvPr>
          <p:cNvSpPr txBox="1"/>
          <p:nvPr/>
        </p:nvSpPr>
        <p:spPr>
          <a:xfrm>
            <a:off x="206922" y="5631666"/>
            <a:ext cx="5707472" cy="1200329"/>
          </a:xfrm>
          <a:prstGeom prst="rect">
            <a:avLst/>
          </a:prstGeom>
          <a:noFill/>
        </p:spPr>
        <p:txBody>
          <a:bodyPr wrap="square" numCol="3">
            <a:spAutoFit/>
          </a:bodyPr>
          <a:lstStyle/>
          <a:p>
            <a:r>
              <a:rPr lang="en-US" sz="2400" dirty="0"/>
              <a:t>Kor: </a:t>
            </a:r>
            <a:r>
              <a:rPr lang="en-US" sz="2400" b="1" dirty="0" err="1"/>
              <a:t>wal</a:t>
            </a:r>
            <a:endParaRPr lang="en-US" sz="2400" b="1" dirty="0"/>
          </a:p>
          <a:p>
            <a:r>
              <a:rPr lang="en-US" sz="2400" dirty="0"/>
              <a:t>Jap: </a:t>
            </a:r>
            <a:r>
              <a:rPr lang="en-US" sz="2400" b="1" dirty="0" err="1"/>
              <a:t>watsu</a:t>
            </a:r>
            <a:r>
              <a:rPr lang="en-US" sz="2400" b="1" dirty="0"/>
              <a:t> </a:t>
            </a:r>
            <a:endParaRPr lang="en-US" sz="2400" dirty="0"/>
          </a:p>
          <a:p>
            <a:endParaRPr lang="en-US" sz="2400" dirty="0"/>
          </a:p>
          <a:p>
            <a:r>
              <a:rPr lang="en-US" sz="2400" dirty="0"/>
              <a:t>Viet: </a:t>
            </a:r>
            <a:r>
              <a:rPr lang="vi-VN" sz="2400" b="1" dirty="0">
                <a:latin typeface="Aptos" panose="020B0004020202020204" pitchFamily="34" charset="0"/>
              </a:rPr>
              <a:t>viết</a:t>
            </a:r>
            <a:endParaRPr lang="en-US" sz="2400" b="1" dirty="0">
              <a:latin typeface="Aptos" panose="020B0004020202020204" pitchFamily="34" charset="0"/>
            </a:endParaRPr>
          </a:p>
          <a:p>
            <a:r>
              <a:rPr lang="en-US" sz="2400" dirty="0"/>
              <a:t>Man: </a:t>
            </a:r>
            <a:r>
              <a:rPr lang="en-US" sz="2400" b="1" dirty="0">
                <a:ea typeface="DengXian" panose="02010600030101010101" pitchFamily="2" charset="-122"/>
              </a:rPr>
              <a:t>yuē</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zh-TW" sz="24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22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         </a:t>
            </a:r>
            <a:r>
              <a:rPr kumimoji="0" lang="zh-TW" altLang="en-US" sz="24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曰 </a:t>
            </a:r>
            <a:r>
              <a:rPr kumimoji="0" lang="en-US" altLang="zh-TW" sz="12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      </a:t>
            </a:r>
            <a:endParaRPr lang="en-US" altLang="zh-TW" sz="1400" b="1" dirty="0">
              <a:solidFill>
                <a:prstClr val="black"/>
              </a:solidFill>
              <a:latin typeface="DengXian" panose="02010600030101010101" pitchFamily="2" charset="-122"/>
              <a:ea typeface="DengXian" panose="02010600030101010101" pitchFamily="2" charset="-122"/>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altLang="zh-TW" sz="2400" b="1" dirty="0">
                <a:solidFill>
                  <a:prstClr val="black"/>
                </a:solidFill>
                <a:ea typeface="DengXian" panose="02010600030101010101" pitchFamily="2" charset="-122"/>
              </a:rPr>
              <a:t>         says</a:t>
            </a:r>
            <a:endParaRPr kumimoji="0" lang="en-US" altLang="zh-TW" sz="2400" b="1" i="0" u="none" strike="noStrike" kern="1200" cap="none" spc="0" normalizeH="0" baseline="0" noProof="0" dirty="0">
              <a:ln>
                <a:noFill/>
              </a:ln>
              <a:solidFill>
                <a:prstClr val="black"/>
              </a:solidFill>
              <a:effectLst/>
              <a:uLnTx/>
              <a:uFillTx/>
              <a:ea typeface="DengXian" panose="02010600030101010101" pitchFamily="2" charset="-122"/>
              <a:cs typeface="+mn-cs"/>
            </a:endParaRPr>
          </a:p>
        </p:txBody>
      </p:sp>
      <p:sp>
        <p:nvSpPr>
          <p:cNvPr id="7" name="TextBox 6">
            <a:extLst>
              <a:ext uri="{FF2B5EF4-FFF2-40B4-BE49-F238E27FC236}">
                <a16:creationId xmlns:a16="http://schemas.microsoft.com/office/drawing/2014/main" id="{8086FBE6-0BCF-4BCE-8B72-3AADE27A4E74}"/>
              </a:ext>
            </a:extLst>
          </p:cNvPr>
          <p:cNvSpPr txBox="1"/>
          <p:nvPr/>
        </p:nvSpPr>
        <p:spPr>
          <a:xfrm>
            <a:off x="7054075" y="150979"/>
            <a:ext cx="5398852" cy="369332"/>
          </a:xfrm>
          <a:prstGeom prst="rect">
            <a:avLst/>
          </a:prstGeom>
          <a:noFill/>
        </p:spPr>
        <p:txBody>
          <a:bodyPr wrap="square" rtlCol="0">
            <a:spAutoFit/>
          </a:bodyPr>
          <a:lstStyle/>
          <a:p>
            <a:r>
              <a:rPr lang="zh-TW" altLang="en-US" b="1" dirty="0">
                <a:latin typeface="DengXian" panose="02010600030101010101" pitchFamily="2" charset="-122"/>
                <a:ea typeface="DengXian" panose="02010600030101010101" pitchFamily="2" charset="-122"/>
              </a:rPr>
              <a:t>          	  咒 即 說 咒 </a:t>
            </a:r>
            <a:r>
              <a:rPr lang="zh-TW" altLang="en-US" b="1" dirty="0">
                <a:highlight>
                  <a:srgbClr val="00FFFF"/>
                </a:highlight>
                <a:latin typeface="DengXian" panose="02010600030101010101" pitchFamily="2" charset="-122"/>
                <a:ea typeface="DengXian" panose="02010600030101010101" pitchFamily="2" charset="-122"/>
              </a:rPr>
              <a:t>曰</a:t>
            </a:r>
            <a:r>
              <a:rPr lang="zh-TW" altLang="en-US" b="1" dirty="0">
                <a:latin typeface="DengXian" panose="02010600030101010101" pitchFamily="2" charset="-122"/>
                <a:ea typeface="DengXian" panose="02010600030101010101" pitchFamily="2" charset="-122"/>
              </a:rPr>
              <a:t>         </a:t>
            </a:r>
            <a:r>
              <a:rPr lang="en-US" altLang="zh-TW" b="1" dirty="0">
                <a:solidFill>
                  <a:srgbClr val="FF0000"/>
                </a:solidFill>
                <a:latin typeface="DengXian" panose="02010600030101010101" pitchFamily="2" charset="-122"/>
                <a:ea typeface="DengXian" panose="02010600030101010101" pitchFamily="2" charset="-122"/>
              </a:rPr>
              <a:t>28</a:t>
            </a:r>
            <a:endParaRPr lang="en-US" b="1" dirty="0">
              <a:solidFill>
                <a:srgbClr val="FF0000"/>
              </a:solidFill>
              <a:ea typeface="DengXian" panose="02010600030101010101" pitchFamily="2" charset="-122"/>
            </a:endParaRPr>
          </a:p>
        </p:txBody>
      </p:sp>
      <p:sp>
        <p:nvSpPr>
          <p:cNvPr id="8" name="Rectangle 7">
            <a:extLst>
              <a:ext uri="{FF2B5EF4-FFF2-40B4-BE49-F238E27FC236}">
                <a16:creationId xmlns:a16="http://schemas.microsoft.com/office/drawing/2014/main" id="{7A2DA2EE-F2D2-5FD7-D9C6-91AC8C24612F}"/>
              </a:ext>
            </a:extLst>
          </p:cNvPr>
          <p:cNvSpPr/>
          <p:nvPr/>
        </p:nvSpPr>
        <p:spPr>
          <a:xfrm>
            <a:off x="8039100" y="129015"/>
            <a:ext cx="2743200" cy="391296"/>
          </a:xfrm>
          <a:prstGeom prst="rect">
            <a:avLst/>
          </a:prstGeom>
          <a:no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a:extLst>
              <a:ext uri="{FF2B5EF4-FFF2-40B4-BE49-F238E27FC236}">
                <a16:creationId xmlns:a16="http://schemas.microsoft.com/office/drawing/2014/main" id="{19EE2E2E-EA96-D23C-8C4D-5C626E86EC35}"/>
              </a:ext>
            </a:extLst>
          </p:cNvPr>
          <p:cNvSpPr/>
          <p:nvPr/>
        </p:nvSpPr>
        <p:spPr>
          <a:xfrm>
            <a:off x="103037" y="5631666"/>
            <a:ext cx="5774827" cy="853440"/>
          </a:xfrm>
          <a:prstGeom prst="rect">
            <a:avLst/>
          </a:prstGeom>
          <a:noFill/>
          <a:ln w="5715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Oval 9">
            <a:extLst>
              <a:ext uri="{FF2B5EF4-FFF2-40B4-BE49-F238E27FC236}">
                <a16:creationId xmlns:a16="http://schemas.microsoft.com/office/drawing/2014/main" id="{E81D3104-4E8F-E16E-0074-7879A870C505}"/>
              </a:ext>
            </a:extLst>
          </p:cNvPr>
          <p:cNvSpPr/>
          <p:nvPr/>
        </p:nvSpPr>
        <p:spPr>
          <a:xfrm>
            <a:off x="5595088" y="560823"/>
            <a:ext cx="771625" cy="771625"/>
          </a:xfrm>
          <a:prstGeom prst="ellipse">
            <a:avLst/>
          </a:prstGeom>
          <a:solidFill>
            <a:srgbClr val="FFFF00"/>
          </a:solidFill>
          <a:ln w="38100">
            <a:solidFill>
              <a:srgbClr val="7030A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extBox 10">
            <a:extLst>
              <a:ext uri="{FF2B5EF4-FFF2-40B4-BE49-F238E27FC236}">
                <a16:creationId xmlns:a16="http://schemas.microsoft.com/office/drawing/2014/main" id="{1F1DE520-2347-82B8-212C-4FAD8E7C00BA}"/>
              </a:ext>
            </a:extLst>
          </p:cNvPr>
          <p:cNvSpPr txBox="1"/>
          <p:nvPr/>
        </p:nvSpPr>
        <p:spPr>
          <a:xfrm>
            <a:off x="5595089" y="685026"/>
            <a:ext cx="771625" cy="523220"/>
          </a:xfrm>
          <a:prstGeom prst="rect">
            <a:avLst/>
          </a:prstGeom>
          <a:noFill/>
        </p:spPr>
        <p:txBody>
          <a:bodyPr wrap="square" rtlCol="0">
            <a:spAutoFit/>
          </a:bodyPr>
          <a:lstStyle/>
          <a:p>
            <a:r>
              <a:rPr lang="en-US" sz="800" b="1" dirty="0"/>
              <a:t> </a:t>
            </a:r>
            <a:r>
              <a:rPr lang="en-US" sz="2800" b="1" dirty="0"/>
              <a:t>114</a:t>
            </a:r>
          </a:p>
        </p:txBody>
      </p:sp>
      <p:sp>
        <p:nvSpPr>
          <p:cNvPr id="12" name="TextBox 11">
            <a:extLst>
              <a:ext uri="{FF2B5EF4-FFF2-40B4-BE49-F238E27FC236}">
                <a16:creationId xmlns:a16="http://schemas.microsoft.com/office/drawing/2014/main" id="{64EC5DBD-2939-9F1D-5241-4D67BB00B83F}"/>
              </a:ext>
            </a:extLst>
          </p:cNvPr>
          <p:cNvSpPr txBox="1"/>
          <p:nvPr/>
        </p:nvSpPr>
        <p:spPr>
          <a:xfrm>
            <a:off x="5914393" y="5631666"/>
            <a:ext cx="6277607" cy="1600438"/>
          </a:xfrm>
          <a:prstGeom prst="rect">
            <a:avLst/>
          </a:prstGeom>
          <a:noFill/>
        </p:spPr>
        <p:txBody>
          <a:bodyPr wrap="square" numCol="3">
            <a:spAutoFit/>
          </a:bodyPr>
          <a:lstStyle/>
          <a:p>
            <a:r>
              <a:rPr lang="en-US" altLang="ja-JP" sz="1400" dirty="0">
                <a:ea typeface="DengXian" panose="02010600030101010101" pitchFamily="2" charset="-122"/>
              </a:rPr>
              <a:t>• </a:t>
            </a:r>
            <a:r>
              <a:rPr lang="en-US" altLang="zh-TW" sz="1400" dirty="0"/>
              <a:t>Hanja: </a:t>
            </a:r>
            <a:r>
              <a:rPr lang="zh-TW" altLang="en-US" sz="1400" dirty="0">
                <a:ea typeface="DengXian" panose="02010600030101010101" pitchFamily="2" charset="-122"/>
              </a:rPr>
              <a:t>曰       </a:t>
            </a:r>
            <a:endParaRPr lang="en-US" altLang="zh-TW" sz="1400" dirty="0">
              <a:ea typeface="DengXian" panose="02010600030101010101" pitchFamily="2" charset="-122"/>
            </a:endParaRPr>
          </a:p>
          <a:p>
            <a:r>
              <a:rPr lang="en-US" altLang="zh-TW" sz="1400" dirty="0">
                <a:ea typeface="DengXian" panose="02010600030101010101" pitchFamily="2" charset="-122"/>
              </a:rPr>
              <a:t>• Korean: </a:t>
            </a:r>
            <a:r>
              <a:rPr lang="en-US" altLang="zh-TW" sz="1400" dirty="0" err="1">
                <a:ea typeface="DengXian" panose="02010600030101010101" pitchFamily="2" charset="-122"/>
              </a:rPr>
              <a:t>wal</a:t>
            </a:r>
            <a:r>
              <a:rPr lang="en-US" altLang="zh-TW" sz="1400" dirty="0">
                <a:ea typeface="DengXian" panose="02010600030101010101" pitchFamily="2" charset="-122"/>
              </a:rPr>
              <a:t> (</a:t>
            </a:r>
            <a:r>
              <a:rPr lang="ko-KR" altLang="en-US" sz="1400" dirty="0">
                <a:ea typeface="DengXian" panose="02010600030101010101" pitchFamily="2" charset="-122"/>
              </a:rPr>
              <a:t>왈</a:t>
            </a:r>
            <a:r>
              <a:rPr lang="en-US" altLang="ko-KR" sz="1400" dirty="0">
                <a:ea typeface="DengXian" panose="02010600030101010101" pitchFamily="2" charset="-122"/>
              </a:rPr>
              <a:t>)       </a:t>
            </a:r>
          </a:p>
          <a:p>
            <a:r>
              <a:rPr lang="en-US" altLang="ko-KR" sz="1400" dirty="0">
                <a:ea typeface="DengXian" panose="02010600030101010101" pitchFamily="2" charset="-122"/>
              </a:rPr>
              <a:t>• </a:t>
            </a:r>
            <a:r>
              <a:rPr lang="en-US" altLang="zh-TW" sz="1400" dirty="0">
                <a:ea typeface="DengXian" panose="02010600030101010101" pitchFamily="2" charset="-122"/>
              </a:rPr>
              <a:t>strokes: 4      </a:t>
            </a:r>
          </a:p>
          <a:p>
            <a:r>
              <a:rPr lang="en-US" altLang="zh-TW" sz="1400" dirty="0">
                <a:ea typeface="DengXian" panose="02010600030101010101" pitchFamily="2" charset="-122"/>
              </a:rPr>
              <a:t>• radical: 73 (</a:t>
            </a:r>
            <a:r>
              <a:rPr lang="zh-TW" altLang="en-US" sz="1400" dirty="0">
                <a:ea typeface="DengXian" panose="02010600030101010101" pitchFamily="2" charset="-122"/>
              </a:rPr>
              <a:t>曰</a:t>
            </a:r>
            <a:r>
              <a:rPr lang="en-US" altLang="zh-TW" sz="1400" dirty="0">
                <a:ea typeface="DengXian" panose="02010600030101010101" pitchFamily="2" charset="-122"/>
              </a:rPr>
              <a:t>)</a:t>
            </a:r>
          </a:p>
          <a:p>
            <a:r>
              <a:rPr lang="en-US" altLang="zh-TW" sz="1400" dirty="0">
                <a:ea typeface="DengXian" panose="02010600030101010101" pitchFamily="2" charset="-122"/>
              </a:rPr>
              <a:t>• Japanese: </a:t>
            </a:r>
            <a:r>
              <a:rPr lang="en-US" altLang="zh-TW" sz="1400" dirty="0" err="1">
                <a:ea typeface="DengXian" panose="02010600030101010101" pitchFamily="2" charset="-122"/>
              </a:rPr>
              <a:t>watsu</a:t>
            </a:r>
            <a:r>
              <a:rPr lang="en-US" altLang="zh-TW" sz="1400" dirty="0">
                <a:ea typeface="DengXian" panose="02010600030101010101" pitchFamily="2" charset="-122"/>
              </a:rPr>
              <a:t>, </a:t>
            </a:r>
            <a:r>
              <a:rPr lang="ja-JP" altLang="en-US" sz="1400" dirty="0">
                <a:ea typeface="DengXian" panose="02010600030101010101" pitchFamily="2" charset="-122"/>
              </a:rPr>
              <a:t>わつ** </a:t>
            </a:r>
            <a:endParaRPr lang="en-US" altLang="ja-JP" sz="1400" dirty="0">
              <a:ea typeface="DengXian" panose="02010600030101010101" pitchFamily="2" charset="-122"/>
            </a:endParaRPr>
          </a:p>
          <a:p>
            <a:endParaRPr lang="en-US" altLang="ja-JP" sz="1400" dirty="0">
              <a:ea typeface="DengXian" panose="02010600030101010101" pitchFamily="2" charset="-122"/>
            </a:endParaRPr>
          </a:p>
          <a:p>
            <a:endParaRPr lang="en-US" altLang="ja-JP" sz="1400" dirty="0">
              <a:ea typeface="DengXian" panose="02010600030101010101" pitchFamily="2" charset="-122"/>
            </a:endParaRPr>
          </a:p>
          <a:p>
            <a:r>
              <a:rPr lang="en-US" altLang="ja-JP" sz="1400" dirty="0">
                <a:ea typeface="DengXian" panose="02010600030101010101" pitchFamily="2" charset="-122"/>
              </a:rPr>
              <a:t>(</a:t>
            </a:r>
            <a:r>
              <a:rPr lang="en-US" altLang="zh-TW" sz="1400" dirty="0" err="1">
                <a:ea typeface="DengXian" panose="02010600030101010101" pitchFamily="2" charset="-122"/>
              </a:rPr>
              <a:t>kun</a:t>
            </a:r>
            <a:r>
              <a:rPr lang="en-US" altLang="zh-TW" sz="1400" dirty="0">
                <a:ea typeface="DengXian" panose="02010600030101010101" pitchFamily="2" charset="-122"/>
              </a:rPr>
              <a:t>: ju, </a:t>
            </a:r>
            <a:r>
              <a:rPr lang="ja-JP" altLang="en-US" sz="1400" dirty="0">
                <a:ea typeface="DengXian" panose="02010600030101010101" pitchFamily="2" charset="-122"/>
              </a:rPr>
              <a:t>いう</a:t>
            </a:r>
            <a:r>
              <a:rPr lang="en-US" altLang="ja-JP" sz="1400" dirty="0">
                <a:ea typeface="DengXian" panose="02010600030101010101" pitchFamily="2" charset="-122"/>
              </a:rPr>
              <a:t>)     </a:t>
            </a:r>
          </a:p>
          <a:p>
            <a:r>
              <a:rPr lang="en-US" altLang="ja-JP" sz="1400" dirty="0">
                <a:ea typeface="DengXian" panose="02010600030101010101" pitchFamily="2" charset="-122"/>
              </a:rPr>
              <a:t>• </a:t>
            </a:r>
            <a:r>
              <a:rPr lang="en-US" altLang="zh-TW" sz="1400" dirty="0">
                <a:ea typeface="DengXian" panose="02010600030101010101" pitchFamily="2" charset="-122"/>
              </a:rPr>
              <a:t>JLPT: NX</a:t>
            </a:r>
          </a:p>
          <a:p>
            <a:r>
              <a:rPr lang="en-US" altLang="zh-TW" sz="1400" dirty="0">
                <a:ea typeface="DengXian" panose="02010600030101010101" pitchFamily="2" charset="-122"/>
              </a:rPr>
              <a:t>• meaning: to say</a:t>
            </a:r>
          </a:p>
          <a:p>
            <a:r>
              <a:rPr lang="en-US" altLang="zh-TW" sz="1400" dirty="0">
                <a:ea typeface="DengXian" panose="02010600030101010101" pitchFamily="2" charset="-122"/>
              </a:rPr>
              <a:t>• pinyin: yuē</a:t>
            </a:r>
          </a:p>
          <a:p>
            <a:r>
              <a:rPr lang="en-US" altLang="zh-TW" sz="1400" dirty="0">
                <a:ea typeface="DengXian" panose="02010600030101010101" pitchFamily="2" charset="-122"/>
              </a:rPr>
              <a:t>• 10 locations: </a:t>
            </a:r>
            <a:r>
              <a:rPr lang="en-US" altLang="zh-TW" sz="1400" dirty="0" err="1">
                <a:ea typeface="DengXian" panose="02010600030101010101" pitchFamily="2" charset="-122"/>
              </a:rPr>
              <a:t>XuanZang</a:t>
            </a:r>
            <a:r>
              <a:rPr lang="en-US" altLang="zh-TW" sz="1400" dirty="0">
                <a:ea typeface="DengXian" panose="02010600030101010101" pitchFamily="2" charset="-122"/>
              </a:rPr>
              <a:t>, </a:t>
            </a:r>
          </a:p>
          <a:p>
            <a:endParaRPr lang="en-US" altLang="zh-TW" sz="1400" dirty="0">
              <a:ea typeface="DengXian" panose="02010600030101010101" pitchFamily="2" charset="-122"/>
            </a:endParaRPr>
          </a:p>
          <a:p>
            <a:endParaRPr lang="en-US" altLang="zh-TW" sz="1400" dirty="0">
              <a:ea typeface="DengXian" panose="02010600030101010101" pitchFamily="2" charset="-122"/>
            </a:endParaRPr>
          </a:p>
          <a:p>
            <a:r>
              <a:rPr lang="en-US" altLang="zh-TW" sz="1400" dirty="0">
                <a:ea typeface="DengXian" panose="02010600030101010101" pitchFamily="2" charset="-122"/>
              </a:rPr>
              <a:t>(thousand), (</a:t>
            </a:r>
            <a:r>
              <a:rPr lang="en-US" altLang="zh-TW" sz="1400" dirty="0" err="1">
                <a:ea typeface="DengXian" panose="02010600030101010101" pitchFamily="2" charset="-122"/>
              </a:rPr>
              <a:t>yebul</a:t>
            </a:r>
            <a:r>
              <a:rPr lang="en-US" altLang="zh-TW" sz="1400" dirty="0">
                <a:ea typeface="DengXian" panose="02010600030101010101" pitchFamily="2" charset="-122"/>
              </a:rPr>
              <a:t>), </a:t>
            </a:r>
          </a:p>
          <a:p>
            <a:r>
              <a:rPr lang="en-US" altLang="zh-TW" sz="1400" dirty="0">
                <a:ea typeface="DengXian" panose="02010600030101010101" pitchFamily="2" charset="-122"/>
              </a:rPr>
              <a:t>(</a:t>
            </a:r>
            <a:r>
              <a:rPr lang="en-US" altLang="zh-TW" sz="1400" dirty="0" err="1">
                <a:ea typeface="DengXian" panose="02010600030101010101" pitchFamily="2" charset="-122"/>
              </a:rPr>
              <a:t>tenox</a:t>
            </a:r>
            <a:r>
              <a:rPr lang="en-US" altLang="zh-TW" sz="1400" dirty="0">
                <a:ea typeface="DengXian" panose="02010600030101010101" pitchFamily="2" charset="-122"/>
              </a:rPr>
              <a:t>), (</a:t>
            </a:r>
            <a:r>
              <a:rPr lang="en-US" altLang="zh-TW" sz="1400" dirty="0" err="1">
                <a:ea typeface="DengXian" panose="02010600030101010101" pitchFamily="2" charset="-122"/>
              </a:rPr>
              <a:t>kwanseum</a:t>
            </a:r>
            <a:r>
              <a:rPr lang="en-US" altLang="zh-TW" sz="1400" dirty="0">
                <a:ea typeface="DengXian" panose="02010600030101010101" pitchFamily="2" charset="-122"/>
              </a:rPr>
              <a:t>), (</a:t>
            </a:r>
            <a:r>
              <a:rPr lang="en-US" altLang="zh-TW" sz="1300" dirty="0" err="1">
                <a:ea typeface="DengXian" panose="02010600030101010101" pitchFamily="2" charset="-122"/>
              </a:rPr>
              <a:t>jijang</a:t>
            </a:r>
            <a:r>
              <a:rPr lang="en-US" altLang="zh-TW" sz="1300" dirty="0">
                <a:ea typeface="DengXian" panose="02010600030101010101" pitchFamily="2" charset="-122"/>
              </a:rPr>
              <a:t>), (</a:t>
            </a:r>
            <a:r>
              <a:rPr lang="en-US" altLang="zh-TW" sz="1300" dirty="0" err="1">
                <a:ea typeface="DengXian" panose="02010600030101010101" pitchFamily="2" charset="-122"/>
              </a:rPr>
              <a:t>uisang</a:t>
            </a:r>
            <a:r>
              <a:rPr lang="en-US" altLang="zh-TW" sz="1300" dirty="0">
                <a:ea typeface="DengXian" panose="02010600030101010101" pitchFamily="2" charset="-122"/>
              </a:rPr>
              <a:t>), (</a:t>
            </a:r>
            <a:r>
              <a:rPr lang="en-US" altLang="zh-TW" sz="1300" dirty="0" err="1">
                <a:ea typeface="DengXian" panose="02010600030101010101" pitchFamily="2" charset="-122"/>
              </a:rPr>
              <a:t>maitreya</a:t>
            </a:r>
            <a:r>
              <a:rPr lang="en-US" altLang="zh-TW" sz="1300" dirty="0">
                <a:ea typeface="DengXian" panose="02010600030101010101" pitchFamily="2" charset="-122"/>
              </a:rPr>
              <a:t>), </a:t>
            </a:r>
          </a:p>
          <a:p>
            <a:r>
              <a:rPr lang="en-US" altLang="zh-TW" sz="1400" dirty="0">
                <a:ea typeface="DengXian" panose="02010600030101010101" pitchFamily="2" charset="-122"/>
              </a:rPr>
              <a:t>(morning), (opening)</a:t>
            </a:r>
          </a:p>
          <a:p>
            <a:r>
              <a:rPr lang="en-US" altLang="ja-JP" sz="1400" dirty="0">
                <a:ea typeface="DengXian" panose="02010600030101010101" pitchFamily="2" charset="-122"/>
              </a:rPr>
              <a:t>• comp: </a:t>
            </a:r>
            <a:r>
              <a:rPr lang="zh-TW" altLang="en-US" sz="1400" dirty="0">
                <a:ea typeface="DengXian" panose="02010600030101010101" pitchFamily="2" charset="-122"/>
              </a:rPr>
              <a:t>囗 </a:t>
            </a:r>
            <a:r>
              <a:rPr lang="en-US" altLang="zh-TW" sz="1400" dirty="0">
                <a:ea typeface="DengXian" panose="02010600030101010101" pitchFamily="2" charset="-122"/>
              </a:rPr>
              <a:t>+ </a:t>
            </a:r>
            <a:r>
              <a:rPr lang="zh-TW" altLang="en-US" sz="1400" dirty="0">
                <a:ea typeface="DengXian" panose="02010600030101010101" pitchFamily="2" charset="-122"/>
              </a:rPr>
              <a:t>一</a:t>
            </a:r>
            <a:endParaRPr lang="en-US" altLang="zh-TW" sz="1400" dirty="0">
              <a:ea typeface="DengXian" panose="02010600030101010101" pitchFamily="2" charset="-122"/>
            </a:endParaRPr>
          </a:p>
        </p:txBody>
      </p:sp>
      <p:sp>
        <p:nvSpPr>
          <p:cNvPr id="13" name="Rectangle 12">
            <a:extLst>
              <a:ext uri="{FF2B5EF4-FFF2-40B4-BE49-F238E27FC236}">
                <a16:creationId xmlns:a16="http://schemas.microsoft.com/office/drawing/2014/main" id="{07E04228-B181-55D3-84CC-7F7F50821866}"/>
              </a:ext>
            </a:extLst>
          </p:cNvPr>
          <p:cNvSpPr/>
          <p:nvPr/>
        </p:nvSpPr>
        <p:spPr>
          <a:xfrm>
            <a:off x="5980901" y="5573826"/>
            <a:ext cx="6108062" cy="1220513"/>
          </a:xfrm>
          <a:prstGeom prst="rect">
            <a:avLst/>
          </a:prstGeom>
          <a:no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4" name="2024_11_17_122839">
            <a:hlinkClick r:id="" action="ppaction://media"/>
            <a:extLst>
              <a:ext uri="{FF2B5EF4-FFF2-40B4-BE49-F238E27FC236}">
                <a16:creationId xmlns:a16="http://schemas.microsoft.com/office/drawing/2014/main" id="{C5DBFE46-8857-C793-3D4B-27A3766F2E02}"/>
              </a:ext>
            </a:extLst>
          </p:cNvPr>
          <p:cNvPicPr>
            <a:picLocks noChangeAspect="1"/>
          </p:cNvPicPr>
          <p:nvPr>
            <a:videoFile r:link="rId2"/>
            <p:extLst>
              <p:ext uri="{DAA4B4D4-6D71-4841-9C94-3DE7FCFB9230}">
                <p14:media xmlns:p14="http://schemas.microsoft.com/office/powerpoint/2010/main" r:embed="rId1"/>
              </p:ext>
            </p:extLst>
          </p:nvPr>
        </p:nvPicPr>
        <p:blipFill>
          <a:blip r:embed="rId5"/>
          <a:stretch>
            <a:fillRect/>
          </a:stretch>
        </p:blipFill>
        <p:spPr>
          <a:xfrm>
            <a:off x="6800849" y="578150"/>
            <a:ext cx="4905375" cy="4905375"/>
          </a:xfrm>
          <a:prstGeom prst="rect">
            <a:avLst/>
          </a:prstGeom>
        </p:spPr>
      </p:pic>
      <p:cxnSp>
        <p:nvCxnSpPr>
          <p:cNvPr id="16" name="Straight Arrow Connector 15">
            <a:extLst>
              <a:ext uri="{FF2B5EF4-FFF2-40B4-BE49-F238E27FC236}">
                <a16:creationId xmlns:a16="http://schemas.microsoft.com/office/drawing/2014/main" id="{44919B7B-273D-F0C7-DF05-943365785327}"/>
              </a:ext>
            </a:extLst>
          </p:cNvPr>
          <p:cNvCxnSpPr/>
          <p:nvPr/>
        </p:nvCxnSpPr>
        <p:spPr>
          <a:xfrm>
            <a:off x="1066800" y="685026"/>
            <a:ext cx="0" cy="4058424"/>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18" name="Straight Connector 17">
            <a:extLst>
              <a:ext uri="{FF2B5EF4-FFF2-40B4-BE49-F238E27FC236}">
                <a16:creationId xmlns:a16="http://schemas.microsoft.com/office/drawing/2014/main" id="{A08257BE-BA88-D72C-6DF1-737242B2E634}"/>
              </a:ext>
            </a:extLst>
          </p:cNvPr>
          <p:cNvCxnSpPr/>
          <p:nvPr/>
        </p:nvCxnSpPr>
        <p:spPr>
          <a:xfrm>
            <a:off x="1343025" y="685026"/>
            <a:ext cx="3190875" cy="0"/>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20" name="Straight Arrow Connector 19">
            <a:extLst>
              <a:ext uri="{FF2B5EF4-FFF2-40B4-BE49-F238E27FC236}">
                <a16:creationId xmlns:a16="http://schemas.microsoft.com/office/drawing/2014/main" id="{D77B2FC7-3492-CA50-1D4B-BA8281A59974}"/>
              </a:ext>
            </a:extLst>
          </p:cNvPr>
          <p:cNvCxnSpPr/>
          <p:nvPr/>
        </p:nvCxnSpPr>
        <p:spPr>
          <a:xfrm>
            <a:off x="4543425" y="685026"/>
            <a:ext cx="0" cy="4220349"/>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22" name="Straight Arrow Connector 21">
            <a:extLst>
              <a:ext uri="{FF2B5EF4-FFF2-40B4-BE49-F238E27FC236}">
                <a16:creationId xmlns:a16="http://schemas.microsoft.com/office/drawing/2014/main" id="{32A0768E-29D0-DFCD-6F81-6418AB0B2009}"/>
              </a:ext>
            </a:extLst>
          </p:cNvPr>
          <p:cNvCxnSpPr/>
          <p:nvPr/>
        </p:nvCxnSpPr>
        <p:spPr>
          <a:xfrm>
            <a:off x="1333500" y="2571750"/>
            <a:ext cx="2419350" cy="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24" name="Straight Arrow Connector 23">
            <a:extLst>
              <a:ext uri="{FF2B5EF4-FFF2-40B4-BE49-F238E27FC236}">
                <a16:creationId xmlns:a16="http://schemas.microsoft.com/office/drawing/2014/main" id="{1F944D7F-DA96-EE45-BAA6-008C7ACAD2B1}"/>
              </a:ext>
            </a:extLst>
          </p:cNvPr>
          <p:cNvCxnSpPr/>
          <p:nvPr/>
        </p:nvCxnSpPr>
        <p:spPr>
          <a:xfrm>
            <a:off x="1209675" y="4572000"/>
            <a:ext cx="3105150" cy="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sp>
        <p:nvSpPr>
          <p:cNvPr id="25" name="TextBox 24">
            <a:extLst>
              <a:ext uri="{FF2B5EF4-FFF2-40B4-BE49-F238E27FC236}">
                <a16:creationId xmlns:a16="http://schemas.microsoft.com/office/drawing/2014/main" id="{9C32A770-3E47-1D84-D77B-43D1AF3B80BE}"/>
              </a:ext>
            </a:extLst>
          </p:cNvPr>
          <p:cNvSpPr txBox="1"/>
          <p:nvPr/>
        </p:nvSpPr>
        <p:spPr>
          <a:xfrm>
            <a:off x="561975" y="762000"/>
            <a:ext cx="514351" cy="369332"/>
          </a:xfrm>
          <a:prstGeom prst="rect">
            <a:avLst/>
          </a:prstGeom>
          <a:noFill/>
        </p:spPr>
        <p:txBody>
          <a:bodyPr wrap="square" rtlCol="0">
            <a:spAutoFit/>
          </a:bodyPr>
          <a:lstStyle/>
          <a:p>
            <a:r>
              <a:rPr lang="en-US" b="1" dirty="0"/>
              <a:t>1</a:t>
            </a:r>
          </a:p>
        </p:txBody>
      </p:sp>
      <p:sp>
        <p:nvSpPr>
          <p:cNvPr id="26" name="TextBox 25">
            <a:extLst>
              <a:ext uri="{FF2B5EF4-FFF2-40B4-BE49-F238E27FC236}">
                <a16:creationId xmlns:a16="http://schemas.microsoft.com/office/drawing/2014/main" id="{E689D26F-296F-66D6-28A6-BA905D0B6955}"/>
              </a:ext>
            </a:extLst>
          </p:cNvPr>
          <p:cNvSpPr txBox="1"/>
          <p:nvPr/>
        </p:nvSpPr>
        <p:spPr>
          <a:xfrm>
            <a:off x="2095500" y="129015"/>
            <a:ext cx="628650" cy="369332"/>
          </a:xfrm>
          <a:prstGeom prst="rect">
            <a:avLst/>
          </a:prstGeom>
          <a:noFill/>
        </p:spPr>
        <p:txBody>
          <a:bodyPr wrap="square" rtlCol="0">
            <a:spAutoFit/>
          </a:bodyPr>
          <a:lstStyle/>
          <a:p>
            <a:r>
              <a:rPr lang="en-US" b="1" dirty="0"/>
              <a:t>2</a:t>
            </a:r>
          </a:p>
        </p:txBody>
      </p:sp>
      <p:sp>
        <p:nvSpPr>
          <p:cNvPr id="27" name="TextBox 26">
            <a:extLst>
              <a:ext uri="{FF2B5EF4-FFF2-40B4-BE49-F238E27FC236}">
                <a16:creationId xmlns:a16="http://schemas.microsoft.com/office/drawing/2014/main" id="{BFADE89F-C5E6-5303-8189-F719E2A7AC69}"/>
              </a:ext>
            </a:extLst>
          </p:cNvPr>
          <p:cNvSpPr txBox="1"/>
          <p:nvPr/>
        </p:nvSpPr>
        <p:spPr>
          <a:xfrm>
            <a:off x="2037909" y="1962150"/>
            <a:ext cx="581319" cy="369332"/>
          </a:xfrm>
          <a:prstGeom prst="rect">
            <a:avLst/>
          </a:prstGeom>
          <a:noFill/>
        </p:spPr>
        <p:txBody>
          <a:bodyPr wrap="square" rtlCol="0">
            <a:spAutoFit/>
          </a:bodyPr>
          <a:lstStyle/>
          <a:p>
            <a:r>
              <a:rPr lang="en-US" b="1" dirty="0"/>
              <a:t>3</a:t>
            </a:r>
          </a:p>
        </p:txBody>
      </p:sp>
      <p:sp>
        <p:nvSpPr>
          <p:cNvPr id="28" name="TextBox 27">
            <a:extLst>
              <a:ext uri="{FF2B5EF4-FFF2-40B4-BE49-F238E27FC236}">
                <a16:creationId xmlns:a16="http://schemas.microsoft.com/office/drawing/2014/main" id="{C527DD27-AF2D-6C8E-018A-0E1FF25C0263}"/>
              </a:ext>
            </a:extLst>
          </p:cNvPr>
          <p:cNvSpPr txBox="1"/>
          <p:nvPr/>
        </p:nvSpPr>
        <p:spPr>
          <a:xfrm>
            <a:off x="2019007" y="4027320"/>
            <a:ext cx="466723" cy="381770"/>
          </a:xfrm>
          <a:prstGeom prst="rect">
            <a:avLst/>
          </a:prstGeom>
          <a:noFill/>
        </p:spPr>
        <p:txBody>
          <a:bodyPr wrap="square" rtlCol="0">
            <a:spAutoFit/>
          </a:bodyPr>
          <a:lstStyle/>
          <a:p>
            <a:r>
              <a:rPr lang="en-US" b="1" dirty="0">
                <a:highlight>
                  <a:srgbClr val="00FF00"/>
                </a:highlight>
              </a:rPr>
              <a:t>4</a:t>
            </a:r>
          </a:p>
        </p:txBody>
      </p:sp>
    </p:spTree>
    <p:extLst>
      <p:ext uri="{BB962C8B-B14F-4D97-AF65-F5344CB8AC3E}">
        <p14:creationId xmlns:p14="http://schemas.microsoft.com/office/powerpoint/2010/main" val="225916542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mediacall" presetSubtype="0" fill="hold" nodeType="clickEffect">
                                  <p:stCondLst>
                                    <p:cond delay="0"/>
                                  </p:stCondLst>
                                  <p:childTnLst>
                                    <p:cmd type="call" cmd="playFrom(0.0)">
                                      <p:cBhvr>
                                        <p:cTn id="6" dur="6867" fill="hold"/>
                                        <p:tgtEl>
                                          <p:spTgt spid="14"/>
                                        </p:tgtEl>
                                      </p:cBhvr>
                                    </p:cmd>
                                  </p:childTnLst>
                                </p:cTn>
                              </p:par>
                            </p:childTnLst>
                          </p:cTn>
                        </p:par>
                      </p:childTnLst>
                    </p:cTn>
                  </p:par>
                </p:childTnLst>
              </p:cTn>
              <p:prevCondLst>
                <p:cond evt="onPrev" delay="0">
                  <p:tgtEl>
                    <p:sldTgt/>
                  </p:tgtEl>
                </p:cond>
              </p:prevCondLst>
              <p:nextCondLst>
                <p:cond evt="onNext" delay="0">
                  <p:tgtEl>
                    <p:sldTgt/>
                  </p:tgtEl>
                </p:cond>
              </p:nextCondLst>
            </p:seq>
            <p:video>
              <p:cMediaNode vol="80000">
                <p:cTn id="7" fill="hold" display="0">
                  <p:stCondLst>
                    <p:cond delay="indefinite"/>
                  </p:stCondLst>
                </p:cTn>
                <p:tgtEl>
                  <p:spTgt spid="14"/>
                </p:tgtEl>
              </p:cMediaNode>
            </p:video>
            <p:seq concurrent="1" nextAc="seek">
              <p:cTn id="8" restart="whenNotActive" fill="hold" evtFilter="cancelBubble" nodeType="interactiveSeq">
                <p:stCondLst>
                  <p:cond evt="onClick" delay="0">
                    <p:tgtEl>
                      <p:spTgt spid="14"/>
                    </p:tgtEl>
                  </p:cond>
                </p:stCondLst>
                <p:endSync evt="end" delay="0">
                  <p:rtn val="all"/>
                </p:endSync>
                <p:childTnLst>
                  <p:par>
                    <p:cTn id="9" fill="hold">
                      <p:stCondLst>
                        <p:cond delay="0"/>
                      </p:stCondLst>
                      <p:childTnLst>
                        <p:par>
                          <p:cTn id="10" fill="hold">
                            <p:stCondLst>
                              <p:cond delay="0"/>
                            </p:stCondLst>
                            <p:childTnLst>
                              <p:par>
                                <p:cTn id="11" presetID="2" presetClass="mediacall" presetSubtype="0" fill="hold" nodeType="clickEffect">
                                  <p:stCondLst>
                                    <p:cond delay="0"/>
                                  </p:stCondLst>
                                  <p:childTnLst>
                                    <p:cmd type="call" cmd="togglePause">
                                      <p:cBhvr>
                                        <p:cTn id="12" dur="1" fill="hold"/>
                                        <p:tgtEl>
                                          <p:spTgt spid="14"/>
                                        </p:tgtEl>
                                      </p:cBhvr>
                                    </p:cmd>
                                  </p:childTnLst>
                                </p:cTn>
                              </p:par>
                            </p:childTnLst>
                          </p:cTn>
                        </p:par>
                      </p:childTnLst>
                    </p:cTn>
                  </p:par>
                </p:childTnLst>
              </p:cTn>
              <p:nextCondLst>
                <p:cond evt="onClick" delay="0">
                  <p:tgtEl>
                    <p:spTgt spid="14"/>
                  </p:tgtEl>
                </p:cond>
              </p:nextCondLst>
            </p:seq>
          </p:childTnLst>
        </p:cTn>
      </p:par>
    </p:tnLst>
  </p:timing>
</p:sld>
</file>

<file path=ppt/slides/slide1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91037148-AD0C-269B-346E-4B8D453554B8}"/>
              </a:ext>
            </a:extLst>
          </p:cNvPr>
          <p:cNvPicPr>
            <a:picLocks noChangeAspect="1"/>
          </p:cNvPicPr>
          <p:nvPr/>
        </p:nvPicPr>
        <p:blipFill>
          <a:blip r:embed="rId2"/>
          <a:stretch>
            <a:fillRect/>
          </a:stretch>
        </p:blipFill>
        <p:spPr>
          <a:xfrm>
            <a:off x="7798776" y="1507462"/>
            <a:ext cx="4210638" cy="4944165"/>
          </a:xfrm>
          <a:prstGeom prst="rect">
            <a:avLst/>
          </a:prstGeom>
        </p:spPr>
      </p:pic>
      <p:sp>
        <p:nvSpPr>
          <p:cNvPr id="3" name="TextBox 2">
            <a:extLst>
              <a:ext uri="{FF2B5EF4-FFF2-40B4-BE49-F238E27FC236}">
                <a16:creationId xmlns:a16="http://schemas.microsoft.com/office/drawing/2014/main" id="{3B8FE3AB-72C4-1F2F-B111-19F6B80FB4D4}"/>
              </a:ext>
            </a:extLst>
          </p:cNvPr>
          <p:cNvSpPr txBox="1"/>
          <p:nvPr/>
        </p:nvSpPr>
        <p:spPr>
          <a:xfrm>
            <a:off x="8417941" y="2160181"/>
            <a:ext cx="3295357" cy="1200329"/>
          </a:xfrm>
          <a:prstGeom prst="rect">
            <a:avLst/>
          </a:prstGeom>
          <a:noFill/>
        </p:spPr>
        <p:txBody>
          <a:bodyPr wrap="square" rtlCol="0">
            <a:spAutoFit/>
          </a:bodyPr>
          <a:lstStyle/>
          <a:p>
            <a:r>
              <a:rPr kumimoji="0" lang="zh-TW" altLang="en-US" sz="36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揭 諦 揭 諦 波 羅 揭 諦 波</a:t>
            </a:r>
            <a:endParaRPr lang="en-US" sz="3600" dirty="0"/>
          </a:p>
        </p:txBody>
      </p:sp>
      <p:sp>
        <p:nvSpPr>
          <p:cNvPr id="4" name="TextBox 3">
            <a:extLst>
              <a:ext uri="{FF2B5EF4-FFF2-40B4-BE49-F238E27FC236}">
                <a16:creationId xmlns:a16="http://schemas.microsoft.com/office/drawing/2014/main" id="{82F060EE-BC3D-E833-1FFD-23B094E5E2A8}"/>
              </a:ext>
            </a:extLst>
          </p:cNvPr>
          <p:cNvSpPr txBox="1"/>
          <p:nvPr/>
        </p:nvSpPr>
        <p:spPr>
          <a:xfrm>
            <a:off x="8454683" y="4126755"/>
            <a:ext cx="3038727" cy="1200329"/>
          </a:xfrm>
          <a:prstGeom prst="rect">
            <a:avLst/>
          </a:prstGeom>
          <a:noFill/>
        </p:spPr>
        <p:txBody>
          <a:bodyPr wrap="square" rtlCol="0">
            <a:spAutoFit/>
          </a:bodyPr>
          <a:lstStyle/>
          <a:p>
            <a:r>
              <a:rPr kumimoji="0" lang="zh-TW" altLang="en-US" sz="3600" b="1" i="0" u="none" strike="noStrike" kern="1200" cap="none" spc="0" normalizeH="0" baseline="0" noProof="0">
                <a:ln>
                  <a:noFill/>
                </a:ln>
                <a:solidFill>
                  <a:prstClr val="black"/>
                </a:solidFill>
                <a:effectLst/>
                <a:uLnTx/>
                <a:uFillTx/>
                <a:latin typeface="DengXian" panose="02010600030101010101" pitchFamily="2" charset="-122"/>
                <a:ea typeface="DengXian" panose="02010600030101010101" pitchFamily="2" charset="-122"/>
                <a:cs typeface="+mn-cs"/>
              </a:rPr>
              <a:t>羅 僧 揭 諦 菩 提 娑 婆 訶</a:t>
            </a:r>
            <a:endParaRPr lang="en-US" dirty="0"/>
          </a:p>
        </p:txBody>
      </p:sp>
      <p:sp>
        <p:nvSpPr>
          <p:cNvPr id="17" name="TextBox 16">
            <a:extLst>
              <a:ext uri="{FF2B5EF4-FFF2-40B4-BE49-F238E27FC236}">
                <a16:creationId xmlns:a16="http://schemas.microsoft.com/office/drawing/2014/main" id="{E2D4D6DB-FC99-298E-15DE-9973574947E4}"/>
              </a:ext>
            </a:extLst>
          </p:cNvPr>
          <p:cNvSpPr txBox="1"/>
          <p:nvPr/>
        </p:nvSpPr>
        <p:spPr>
          <a:xfrm>
            <a:off x="2923223" y="117693"/>
            <a:ext cx="6097904" cy="6740307"/>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48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般 若</a:t>
            </a:r>
            <a:r>
              <a:rPr lang="en-US" altLang="zh-TW" sz="4800" b="1" dirty="0">
                <a:solidFill>
                  <a:prstClr val="black"/>
                </a:solidFill>
                <a:latin typeface="DengXian" panose="02010600030101010101" pitchFamily="2" charset="-122"/>
                <a:ea typeface="DengXian" panose="02010600030101010101" pitchFamily="2" charset="-122"/>
              </a:rPr>
              <a:t> </a:t>
            </a:r>
            <a:r>
              <a:rPr kumimoji="0" lang="zh-TW" altLang="en-US" sz="48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波 羅 蜜 多 </a:t>
            </a:r>
            <a:endParaRPr kumimoji="0" lang="en-US" altLang="zh-TW" sz="48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4800" b="1" i="0" u="none" strike="noStrike" kern="1200" cap="none" spc="0" normalizeH="0" baseline="0" noProof="0" dirty="0">
                <a:ln>
                  <a:noFill/>
                </a:ln>
                <a:solidFill>
                  <a:schemeClr val="bg1"/>
                </a:solidFill>
                <a:effectLst/>
                <a:uLnTx/>
                <a:uFillTx/>
                <a:latin typeface="DengXian" panose="02010600030101010101" pitchFamily="2" charset="-122"/>
                <a:ea typeface="DengXian" panose="02010600030101010101" pitchFamily="2" charset="-122"/>
                <a:cs typeface="+mn-cs"/>
              </a:rPr>
              <a:t>是是  </a:t>
            </a:r>
            <a:r>
              <a:rPr kumimoji="0" lang="zh-TW" altLang="en-US" sz="48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是 大 神 咒 </a:t>
            </a:r>
            <a:endParaRPr kumimoji="0" lang="en-US" altLang="zh-TW" sz="48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4800" b="1" i="0" u="none" strike="noStrike" kern="1200" cap="none" spc="0" normalizeH="0" baseline="0" noProof="0" dirty="0">
                <a:ln>
                  <a:noFill/>
                </a:ln>
                <a:solidFill>
                  <a:schemeClr val="bg1"/>
                </a:solidFill>
                <a:effectLst/>
                <a:uLnTx/>
                <a:uFillTx/>
                <a:latin typeface="DengXian" panose="02010600030101010101" pitchFamily="2" charset="-122"/>
                <a:ea typeface="DengXian" panose="02010600030101010101" pitchFamily="2" charset="-122"/>
                <a:cs typeface="+mn-cs"/>
              </a:rPr>
              <a:t>是是  </a:t>
            </a:r>
            <a:r>
              <a:rPr kumimoji="0" lang="zh-TW" altLang="en-US" sz="48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是 大 明 咒 </a:t>
            </a:r>
            <a:endParaRPr kumimoji="0" lang="en-US" altLang="zh-TW" sz="48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4800" b="1" i="0" u="none" strike="noStrike" kern="1200" cap="none" spc="0" normalizeH="0" baseline="0" noProof="0" dirty="0">
                <a:ln>
                  <a:noFill/>
                </a:ln>
                <a:solidFill>
                  <a:schemeClr val="bg1"/>
                </a:solidFill>
                <a:effectLst/>
                <a:uLnTx/>
                <a:uFillTx/>
                <a:latin typeface="DengXian" panose="02010600030101010101" pitchFamily="2" charset="-122"/>
                <a:ea typeface="DengXian" panose="02010600030101010101" pitchFamily="2" charset="-122"/>
                <a:cs typeface="+mn-cs"/>
              </a:rPr>
              <a:t>是是  </a:t>
            </a:r>
            <a:r>
              <a:rPr kumimoji="0" lang="zh-TW" altLang="en-US" sz="48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是 無 上 咒 </a:t>
            </a:r>
            <a:endParaRPr kumimoji="0" lang="en-US" altLang="zh-TW" sz="48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4800" b="1" i="0" u="none" strike="noStrike" kern="1200" cap="none" spc="0" normalizeH="0" baseline="0" noProof="0" dirty="0">
                <a:ln>
                  <a:noFill/>
                </a:ln>
                <a:solidFill>
                  <a:schemeClr val="bg1"/>
                </a:solidFill>
                <a:effectLst/>
                <a:uLnTx/>
                <a:uFillTx/>
                <a:latin typeface="DengXian" panose="02010600030101010101" pitchFamily="2" charset="-122"/>
                <a:ea typeface="DengXian" panose="02010600030101010101" pitchFamily="2" charset="-122"/>
                <a:cs typeface="+mn-cs"/>
              </a:rPr>
              <a:t>是 </a:t>
            </a:r>
            <a:r>
              <a:rPr kumimoji="0" lang="zh-TW" altLang="en-US" sz="48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是 無 等 等 咒 </a:t>
            </a:r>
            <a:endParaRPr kumimoji="0" lang="en-US" altLang="zh-TW" sz="48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4800" b="1" i="0" u="none" strike="noStrike" kern="1200" cap="none" spc="0" normalizeH="0" baseline="0" noProof="0" dirty="0">
                <a:ln>
                  <a:noFill/>
                </a:ln>
                <a:solidFill>
                  <a:schemeClr val="bg1"/>
                </a:solidFill>
                <a:effectLst/>
                <a:uLnTx/>
                <a:uFillTx/>
                <a:latin typeface="DengXian" panose="02010600030101010101" pitchFamily="2" charset="-122"/>
                <a:ea typeface="DengXian" panose="02010600030101010101" pitchFamily="2" charset="-122"/>
                <a:cs typeface="+mn-cs"/>
              </a:rPr>
              <a:t>是 </a:t>
            </a:r>
            <a:r>
              <a:rPr kumimoji="0" lang="zh-TW" altLang="en-US" sz="48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能 除 一 切 苦 </a:t>
            </a:r>
            <a:endParaRPr kumimoji="0" lang="en-US" altLang="zh-TW" sz="48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4800" b="1" i="0" u="none" strike="noStrike" kern="1200" cap="none" spc="0" normalizeH="0" baseline="0" noProof="0" dirty="0">
                <a:ln>
                  <a:noFill/>
                </a:ln>
                <a:solidFill>
                  <a:schemeClr val="bg1"/>
                </a:solidFill>
                <a:effectLst/>
                <a:uLnTx/>
                <a:uFillTx/>
                <a:latin typeface="DengXian" panose="02010600030101010101" pitchFamily="2" charset="-122"/>
                <a:ea typeface="DengXian" panose="02010600030101010101" pitchFamily="2" charset="-122"/>
                <a:cs typeface="+mn-cs"/>
              </a:rPr>
              <a:t>是 </a:t>
            </a:r>
            <a:r>
              <a:rPr kumimoji="0" lang="zh-TW" altLang="en-US" sz="48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眞 實</a:t>
            </a:r>
            <a:r>
              <a:rPr kumimoji="0" lang="zh-TW" altLang="en-US" sz="4800" b="1" i="0" u="none" strike="noStrike" kern="1200" cap="none" spc="0" normalizeH="0" baseline="0" noProof="0" dirty="0">
                <a:ln>
                  <a:noFill/>
                </a:ln>
                <a:solidFill>
                  <a:schemeClr val="bg1"/>
                </a:solidFill>
                <a:effectLst/>
                <a:uLnTx/>
                <a:uFillTx/>
                <a:latin typeface="DengXian" panose="02010600030101010101" pitchFamily="2" charset="-122"/>
                <a:ea typeface="DengXian" panose="02010600030101010101" pitchFamily="2" charset="-122"/>
                <a:cs typeface="+mn-cs"/>
              </a:rPr>
              <a:t>是  </a:t>
            </a:r>
            <a:r>
              <a:rPr kumimoji="0" lang="zh-TW" altLang="en-US" sz="48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不 虛 </a:t>
            </a:r>
            <a:endParaRPr kumimoji="0" lang="en-US" altLang="zh-TW" sz="48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4800" b="1" i="0" u="none" strike="noStrike" kern="1200" cap="none" spc="0" normalizeH="0" baseline="0" noProof="0" dirty="0">
                <a:ln>
                  <a:noFill/>
                </a:ln>
                <a:solidFill>
                  <a:schemeClr val="bg1"/>
                </a:solidFill>
                <a:effectLst/>
                <a:uLnTx/>
                <a:uFillTx/>
                <a:latin typeface="DengXian" panose="02010600030101010101" pitchFamily="2" charset="-122"/>
                <a:ea typeface="DengXian" panose="02010600030101010101" pitchFamily="2" charset="-122"/>
                <a:cs typeface="+mn-cs"/>
              </a:rPr>
              <a:t>是 </a:t>
            </a:r>
            <a:r>
              <a:rPr kumimoji="0" lang="zh-TW" altLang="en-US" sz="48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故 說</a:t>
            </a:r>
            <a:r>
              <a:rPr kumimoji="0" lang="zh-TW" altLang="en-US" sz="4800" b="1" i="0" u="none" strike="noStrike" kern="1200" cap="none" spc="0" normalizeH="0" baseline="0" noProof="0" dirty="0">
                <a:ln>
                  <a:noFill/>
                </a:ln>
                <a:solidFill>
                  <a:schemeClr val="bg1"/>
                </a:solidFill>
                <a:effectLst/>
                <a:uLnTx/>
                <a:uFillTx/>
                <a:latin typeface="DengXian" panose="02010600030101010101" pitchFamily="2" charset="-122"/>
                <a:ea typeface="DengXian" panose="02010600030101010101" pitchFamily="2" charset="-122"/>
                <a:cs typeface="+mn-cs"/>
              </a:rPr>
              <a:t>是  </a:t>
            </a:r>
            <a:r>
              <a:rPr kumimoji="0" lang="zh-TW" altLang="en-US" sz="48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般 若 </a:t>
            </a:r>
            <a:endParaRPr kumimoji="0" lang="en-US" altLang="zh-TW" sz="48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4800" b="1" i="0" u="none" strike="noStrike" kern="1200" cap="none" spc="0" normalizeH="0" baseline="0" noProof="0" dirty="0">
                <a:ln>
                  <a:noFill/>
                </a:ln>
                <a:solidFill>
                  <a:schemeClr val="bg1"/>
                </a:solidFill>
                <a:effectLst/>
                <a:uLnTx/>
                <a:uFillTx/>
                <a:latin typeface="DengXian" panose="02010600030101010101" pitchFamily="2" charset="-122"/>
                <a:ea typeface="DengXian" panose="02010600030101010101" pitchFamily="2" charset="-122"/>
                <a:cs typeface="+mn-cs"/>
              </a:rPr>
              <a:t>是 </a:t>
            </a:r>
            <a:r>
              <a:rPr kumimoji="0" lang="zh-TW" altLang="en-US" sz="48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波 羅 蜜 多 咒</a:t>
            </a:r>
            <a:endParaRPr kumimoji="0" lang="en-US" sz="4800" b="0" i="0" u="none" strike="noStrike" kern="1200" cap="none" spc="0" normalizeH="0" baseline="0" noProof="0" dirty="0">
              <a:ln>
                <a:noFill/>
              </a:ln>
              <a:solidFill>
                <a:prstClr val="black"/>
              </a:solidFill>
              <a:effectLst/>
              <a:uLnTx/>
              <a:uFillTx/>
              <a:latin typeface="Aptos" panose="02110004020202020204"/>
              <a:ea typeface="+mn-ea"/>
              <a:cs typeface="+mn-cs"/>
            </a:endParaRPr>
          </a:p>
        </p:txBody>
      </p:sp>
      <p:sp>
        <p:nvSpPr>
          <p:cNvPr id="19" name="TextBox 18">
            <a:extLst>
              <a:ext uri="{FF2B5EF4-FFF2-40B4-BE49-F238E27FC236}">
                <a16:creationId xmlns:a16="http://schemas.microsoft.com/office/drawing/2014/main" id="{C60B399F-8572-3905-19E2-2AA67D239D4E}"/>
              </a:ext>
            </a:extLst>
          </p:cNvPr>
          <p:cNvSpPr txBox="1"/>
          <p:nvPr/>
        </p:nvSpPr>
        <p:spPr>
          <a:xfrm>
            <a:off x="8121825" y="435473"/>
            <a:ext cx="3591473" cy="1200329"/>
          </a:xfrm>
          <a:prstGeom prst="rect">
            <a:avLst/>
          </a:prstGeom>
          <a:noFill/>
        </p:spPr>
        <p:txBody>
          <a:bodyPr wrap="square" rtlCol="0">
            <a:spAutoFit/>
          </a:bodyPr>
          <a:lstStyle/>
          <a:p>
            <a:r>
              <a:rPr kumimoji="0" lang="zh-TW" altLang="en-US" sz="72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即 說 咒</a:t>
            </a:r>
            <a:endParaRPr lang="en-US" sz="7200" dirty="0"/>
          </a:p>
        </p:txBody>
      </p:sp>
      <p:sp>
        <p:nvSpPr>
          <p:cNvPr id="23" name="TextBox 22">
            <a:extLst>
              <a:ext uri="{FF2B5EF4-FFF2-40B4-BE49-F238E27FC236}">
                <a16:creationId xmlns:a16="http://schemas.microsoft.com/office/drawing/2014/main" id="{579A549B-D32E-B03A-8C5A-B623AE23D75A}"/>
              </a:ext>
            </a:extLst>
          </p:cNvPr>
          <p:cNvSpPr txBox="1"/>
          <p:nvPr/>
        </p:nvSpPr>
        <p:spPr>
          <a:xfrm>
            <a:off x="69868" y="151179"/>
            <a:ext cx="834390" cy="6555641"/>
          </a:xfrm>
          <a:prstGeom prst="rect">
            <a:avLst/>
          </a:prstGeom>
          <a:noFill/>
        </p:spPr>
        <p:txBody>
          <a:bodyPr wrap="square" rtlCol="0">
            <a:spAutoFit/>
          </a:bodyPr>
          <a:lstStyle/>
          <a:p>
            <a:r>
              <a:rPr kumimoji="0" lang="zh-TW" altLang="en-US" sz="4200" b="1" i="0" u="none" strike="noStrike" kern="1200" cap="none" spc="0" normalizeH="0" baseline="0" noProof="0" dirty="0">
                <a:ln>
                  <a:noFill/>
                </a:ln>
                <a:effectLst/>
                <a:uLnTx/>
                <a:uFillTx/>
                <a:latin typeface="DengXian" panose="02010600030101010101" pitchFamily="2" charset="-122"/>
                <a:ea typeface="DengXian" panose="02010600030101010101" pitchFamily="2" charset="-122"/>
                <a:cs typeface="+mn-cs"/>
              </a:rPr>
              <a:t>摩 </a:t>
            </a:r>
            <a:endParaRPr kumimoji="0" lang="en-US" altLang="zh-TW" sz="4200" b="1" i="0" u="none" strike="noStrike" kern="1200" cap="none" spc="0" normalizeH="0" baseline="0" noProof="0" dirty="0">
              <a:ln>
                <a:noFill/>
              </a:ln>
              <a:effectLst/>
              <a:uLnTx/>
              <a:uFillTx/>
              <a:latin typeface="DengXian" panose="02010600030101010101" pitchFamily="2" charset="-122"/>
              <a:ea typeface="DengXian" panose="02010600030101010101" pitchFamily="2" charset="-122"/>
              <a:cs typeface="+mn-cs"/>
            </a:endParaRPr>
          </a:p>
          <a:p>
            <a:r>
              <a:rPr kumimoji="0" lang="zh-TW" altLang="en-US" sz="4200" b="1" i="0" u="none" strike="noStrike" kern="1200" cap="none" spc="0" normalizeH="0" baseline="0" noProof="0" dirty="0">
                <a:ln>
                  <a:noFill/>
                </a:ln>
                <a:effectLst/>
                <a:uLnTx/>
                <a:uFillTx/>
                <a:latin typeface="DengXian" panose="02010600030101010101" pitchFamily="2" charset="-122"/>
                <a:ea typeface="DengXian" panose="02010600030101010101" pitchFamily="2" charset="-122"/>
                <a:cs typeface="+mn-cs"/>
              </a:rPr>
              <a:t>訶 </a:t>
            </a:r>
            <a:endParaRPr kumimoji="0" lang="en-US" altLang="zh-TW" sz="4200" b="1" i="0" u="none" strike="noStrike" kern="1200" cap="none" spc="0" normalizeH="0" baseline="0" noProof="0" dirty="0">
              <a:ln>
                <a:noFill/>
              </a:ln>
              <a:effectLst/>
              <a:uLnTx/>
              <a:uFillTx/>
              <a:latin typeface="DengXian" panose="02010600030101010101" pitchFamily="2" charset="-122"/>
              <a:ea typeface="DengXian" panose="02010600030101010101" pitchFamily="2" charset="-122"/>
              <a:cs typeface="+mn-cs"/>
            </a:endParaRPr>
          </a:p>
          <a:p>
            <a:r>
              <a:rPr kumimoji="0" lang="zh-TW" altLang="en-US" sz="4200" b="1" i="0" u="none" strike="noStrike" kern="1200" cap="none" spc="0" normalizeH="0" baseline="0" noProof="0" dirty="0">
                <a:ln>
                  <a:noFill/>
                </a:ln>
                <a:effectLst/>
                <a:uLnTx/>
                <a:uFillTx/>
                <a:latin typeface="DengXian" panose="02010600030101010101" pitchFamily="2" charset="-122"/>
                <a:ea typeface="DengXian" panose="02010600030101010101" pitchFamily="2" charset="-122"/>
                <a:cs typeface="+mn-cs"/>
              </a:rPr>
              <a:t>般 </a:t>
            </a:r>
            <a:endParaRPr kumimoji="0" lang="en-US" altLang="zh-TW" sz="4200" b="1" i="0" u="none" strike="noStrike" kern="1200" cap="none" spc="0" normalizeH="0" baseline="0" noProof="0" dirty="0">
              <a:ln>
                <a:noFill/>
              </a:ln>
              <a:effectLst/>
              <a:uLnTx/>
              <a:uFillTx/>
              <a:latin typeface="DengXian" panose="02010600030101010101" pitchFamily="2" charset="-122"/>
              <a:ea typeface="DengXian" panose="02010600030101010101" pitchFamily="2" charset="-122"/>
              <a:cs typeface="+mn-cs"/>
            </a:endParaRPr>
          </a:p>
          <a:p>
            <a:r>
              <a:rPr kumimoji="0" lang="zh-TW" altLang="en-US" sz="4200" b="1" i="0" u="none" strike="noStrike" kern="1200" cap="none" spc="0" normalizeH="0" baseline="0" noProof="0" dirty="0">
                <a:ln>
                  <a:noFill/>
                </a:ln>
                <a:effectLst/>
                <a:uLnTx/>
                <a:uFillTx/>
                <a:latin typeface="DengXian" panose="02010600030101010101" pitchFamily="2" charset="-122"/>
                <a:ea typeface="DengXian" panose="02010600030101010101" pitchFamily="2" charset="-122"/>
                <a:cs typeface="+mn-cs"/>
              </a:rPr>
              <a:t>若 </a:t>
            </a:r>
            <a:endParaRPr kumimoji="0" lang="en-US" altLang="zh-TW" sz="4200" b="1" i="0" u="none" strike="noStrike" kern="1200" cap="none" spc="0" normalizeH="0" baseline="0" noProof="0" dirty="0">
              <a:ln>
                <a:noFill/>
              </a:ln>
              <a:effectLst/>
              <a:uLnTx/>
              <a:uFillTx/>
              <a:latin typeface="DengXian" panose="02010600030101010101" pitchFamily="2" charset="-122"/>
              <a:ea typeface="DengXian" panose="02010600030101010101" pitchFamily="2" charset="-122"/>
              <a:cs typeface="+mn-cs"/>
            </a:endParaRPr>
          </a:p>
          <a:p>
            <a:r>
              <a:rPr kumimoji="0" lang="zh-TW" altLang="en-US" sz="4200" b="1" i="0" u="none" strike="noStrike" kern="1200" cap="none" spc="0" normalizeH="0" baseline="0" noProof="0" dirty="0">
                <a:ln>
                  <a:noFill/>
                </a:ln>
                <a:effectLst/>
                <a:uLnTx/>
                <a:uFillTx/>
                <a:latin typeface="DengXian" panose="02010600030101010101" pitchFamily="2" charset="-122"/>
                <a:ea typeface="DengXian" panose="02010600030101010101" pitchFamily="2" charset="-122"/>
                <a:cs typeface="+mn-cs"/>
              </a:rPr>
              <a:t>波 </a:t>
            </a:r>
            <a:endParaRPr kumimoji="0" lang="en-US" altLang="zh-TW" sz="4200" b="1" i="0" u="none" strike="noStrike" kern="1200" cap="none" spc="0" normalizeH="0" baseline="0" noProof="0" dirty="0">
              <a:ln>
                <a:noFill/>
              </a:ln>
              <a:effectLst/>
              <a:uLnTx/>
              <a:uFillTx/>
              <a:latin typeface="DengXian" panose="02010600030101010101" pitchFamily="2" charset="-122"/>
              <a:ea typeface="DengXian" panose="02010600030101010101" pitchFamily="2" charset="-122"/>
              <a:cs typeface="+mn-cs"/>
            </a:endParaRPr>
          </a:p>
          <a:p>
            <a:r>
              <a:rPr kumimoji="0" lang="zh-TW" altLang="en-US" sz="4200" b="1" i="0" u="none" strike="noStrike" kern="1200" cap="none" spc="0" normalizeH="0" baseline="0" noProof="0" dirty="0">
                <a:ln>
                  <a:noFill/>
                </a:ln>
                <a:effectLst/>
                <a:uLnTx/>
                <a:uFillTx/>
                <a:latin typeface="DengXian" panose="02010600030101010101" pitchFamily="2" charset="-122"/>
                <a:ea typeface="DengXian" panose="02010600030101010101" pitchFamily="2" charset="-122"/>
                <a:cs typeface="+mn-cs"/>
              </a:rPr>
              <a:t>羅 </a:t>
            </a:r>
            <a:endParaRPr kumimoji="0" lang="en-US" altLang="zh-TW" sz="4200" b="1" i="0" u="none" strike="noStrike" kern="1200" cap="none" spc="0" normalizeH="0" baseline="0" noProof="0" dirty="0">
              <a:ln>
                <a:noFill/>
              </a:ln>
              <a:effectLst/>
              <a:uLnTx/>
              <a:uFillTx/>
              <a:latin typeface="DengXian" panose="02010600030101010101" pitchFamily="2" charset="-122"/>
              <a:ea typeface="DengXian" panose="02010600030101010101" pitchFamily="2" charset="-122"/>
              <a:cs typeface="+mn-cs"/>
            </a:endParaRPr>
          </a:p>
          <a:p>
            <a:r>
              <a:rPr kumimoji="0" lang="zh-TW" altLang="en-US" sz="4200" b="1" i="0" u="none" strike="noStrike" kern="1200" cap="none" spc="0" normalizeH="0" baseline="0" noProof="0" dirty="0">
                <a:ln>
                  <a:noFill/>
                </a:ln>
                <a:effectLst/>
                <a:uLnTx/>
                <a:uFillTx/>
                <a:latin typeface="DengXian" panose="02010600030101010101" pitchFamily="2" charset="-122"/>
                <a:ea typeface="DengXian" panose="02010600030101010101" pitchFamily="2" charset="-122"/>
                <a:cs typeface="+mn-cs"/>
              </a:rPr>
              <a:t>蜜 </a:t>
            </a:r>
            <a:endParaRPr kumimoji="0" lang="en-US" altLang="zh-TW" sz="4200" b="1" i="0" u="none" strike="noStrike" kern="1200" cap="none" spc="0" normalizeH="0" baseline="0" noProof="0" dirty="0">
              <a:ln>
                <a:noFill/>
              </a:ln>
              <a:effectLst/>
              <a:uLnTx/>
              <a:uFillTx/>
              <a:latin typeface="DengXian" panose="02010600030101010101" pitchFamily="2" charset="-122"/>
              <a:ea typeface="DengXian" panose="02010600030101010101" pitchFamily="2" charset="-122"/>
              <a:cs typeface="+mn-cs"/>
            </a:endParaRPr>
          </a:p>
          <a:p>
            <a:r>
              <a:rPr kumimoji="0" lang="zh-TW" altLang="en-US" sz="4200" b="1" i="0" u="none" strike="noStrike" kern="1200" cap="none" spc="0" normalizeH="0" baseline="0" noProof="0" dirty="0">
                <a:ln>
                  <a:noFill/>
                </a:ln>
                <a:effectLst/>
                <a:uLnTx/>
                <a:uFillTx/>
                <a:latin typeface="DengXian" panose="02010600030101010101" pitchFamily="2" charset="-122"/>
                <a:ea typeface="DengXian" panose="02010600030101010101" pitchFamily="2" charset="-122"/>
                <a:cs typeface="+mn-cs"/>
              </a:rPr>
              <a:t>多 </a:t>
            </a:r>
            <a:endParaRPr kumimoji="0" lang="en-US" altLang="zh-TW" sz="4200" b="1" i="0" u="none" strike="noStrike" kern="1200" cap="none" spc="0" normalizeH="0" baseline="0" noProof="0" dirty="0">
              <a:ln>
                <a:noFill/>
              </a:ln>
              <a:effectLst/>
              <a:uLnTx/>
              <a:uFillTx/>
              <a:latin typeface="DengXian" panose="02010600030101010101" pitchFamily="2" charset="-122"/>
              <a:ea typeface="DengXian" panose="02010600030101010101" pitchFamily="2" charset="-122"/>
              <a:cs typeface="+mn-cs"/>
            </a:endParaRPr>
          </a:p>
          <a:p>
            <a:r>
              <a:rPr kumimoji="0" lang="zh-TW" altLang="en-US" sz="4200" b="1" i="0" u="none" strike="noStrike" kern="1200" cap="none" spc="0" normalizeH="0" baseline="0" noProof="0" dirty="0">
                <a:ln>
                  <a:noFill/>
                </a:ln>
                <a:effectLst/>
                <a:uLnTx/>
                <a:uFillTx/>
                <a:latin typeface="DengXian" panose="02010600030101010101" pitchFamily="2" charset="-122"/>
                <a:ea typeface="DengXian" panose="02010600030101010101" pitchFamily="2" charset="-122"/>
                <a:cs typeface="+mn-cs"/>
              </a:rPr>
              <a:t>心 </a:t>
            </a:r>
            <a:endParaRPr kumimoji="0" lang="en-US" altLang="zh-TW" sz="4200" b="1" i="0" u="none" strike="noStrike" kern="1200" cap="none" spc="0" normalizeH="0" baseline="0" noProof="0" dirty="0">
              <a:ln>
                <a:noFill/>
              </a:ln>
              <a:effectLst/>
              <a:uLnTx/>
              <a:uFillTx/>
              <a:latin typeface="DengXian" panose="02010600030101010101" pitchFamily="2" charset="-122"/>
              <a:ea typeface="DengXian" panose="02010600030101010101" pitchFamily="2" charset="-122"/>
              <a:cs typeface="+mn-cs"/>
            </a:endParaRPr>
          </a:p>
          <a:p>
            <a:r>
              <a:rPr kumimoji="0" lang="zh-TW" altLang="en-US" sz="4200" b="1" i="0" u="none" strike="noStrike" kern="1200" cap="none" spc="0" normalizeH="0" baseline="0" noProof="0" dirty="0">
                <a:ln>
                  <a:noFill/>
                </a:ln>
                <a:effectLst/>
                <a:uLnTx/>
                <a:uFillTx/>
                <a:latin typeface="DengXian" panose="02010600030101010101" pitchFamily="2" charset="-122"/>
                <a:ea typeface="DengXian" panose="02010600030101010101" pitchFamily="2" charset="-122"/>
                <a:cs typeface="+mn-cs"/>
              </a:rPr>
              <a:t>經</a:t>
            </a:r>
            <a:endParaRPr lang="en-US" sz="4200" dirty="0"/>
          </a:p>
        </p:txBody>
      </p:sp>
      <p:sp>
        <p:nvSpPr>
          <p:cNvPr id="29" name="TextBox 28">
            <a:extLst>
              <a:ext uri="{FF2B5EF4-FFF2-40B4-BE49-F238E27FC236}">
                <a16:creationId xmlns:a16="http://schemas.microsoft.com/office/drawing/2014/main" id="{C929B521-C918-A03C-3905-FEC39CE7BC1F}"/>
              </a:ext>
            </a:extLst>
          </p:cNvPr>
          <p:cNvSpPr txBox="1"/>
          <p:nvPr/>
        </p:nvSpPr>
        <p:spPr>
          <a:xfrm>
            <a:off x="904258" y="210025"/>
            <a:ext cx="2018965" cy="6340197"/>
          </a:xfrm>
          <a:prstGeom prst="rect">
            <a:avLst/>
          </a:prstGeom>
          <a:noFill/>
        </p:spPr>
        <p:txBody>
          <a:bodyPr wrap="square" rtlCol="0">
            <a:spAutoFit/>
          </a:bodyPr>
          <a:lstStyle/>
          <a:p>
            <a:r>
              <a:rPr kumimoji="0" lang="zh-TW" altLang="en-US" sz="14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諦 觀 自 在 菩 薩 行 深 般 若 波 羅 蜜 多 時 照 見 五 蘊 皆 空 度 一 切 苦 厄 </a:t>
            </a:r>
            <a:endParaRPr kumimoji="0" lang="en-US" altLang="zh-TW" sz="14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endParaRPr>
          </a:p>
          <a:p>
            <a:endParaRPr lang="en-US" altLang="zh-TW" sz="1400" b="1" dirty="0">
              <a:solidFill>
                <a:prstClr val="black"/>
              </a:solidFill>
              <a:latin typeface="DengXian" panose="02010600030101010101" pitchFamily="2" charset="-122"/>
              <a:ea typeface="DengXian" panose="02010600030101010101" pitchFamily="2" charset="-122"/>
            </a:endParaRPr>
          </a:p>
          <a:p>
            <a:r>
              <a:rPr kumimoji="0" lang="zh-TW" altLang="en-US" sz="14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舍 利 子 色 不 異 空 空 不 異 色 色 即 是 空 空 即 是 色 受 想 行 識 亦 復 如 是 舍 利 子 是 諸 法 空 相 不 生 不 滅 不 垢 不 淨 不 增 不 減 是 故 空 中 無 色 無 受 想 行 識 無 眼 耳 鼻 舌 身 意 無 色 聲 香 味 觸 法 無 眼 界 乃 至 無 意 識 界 無 無 明 亦 無 無 明 盡 乃 至 無 老 死 亦 無 老 死 盡 無 苦 集 滅 道 無 智 亦 無 得 以 無 所 得 故 </a:t>
            </a:r>
            <a:endParaRPr kumimoji="0" lang="en-US" altLang="zh-TW" sz="14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endParaRPr>
          </a:p>
          <a:p>
            <a:endParaRPr lang="en-US" altLang="zh-TW" sz="1400" b="1" dirty="0">
              <a:solidFill>
                <a:prstClr val="black"/>
              </a:solidFill>
              <a:latin typeface="DengXian" panose="02010600030101010101" pitchFamily="2" charset="-122"/>
              <a:ea typeface="DengXian" panose="02010600030101010101" pitchFamily="2" charset="-122"/>
            </a:endParaRPr>
          </a:p>
          <a:p>
            <a:r>
              <a:rPr kumimoji="0" lang="zh-TW" altLang="en-US" sz="14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菩 提 薩 埵 依 般 若 波 羅 蜜 多 故 心 無 罣 礙 無 罣 礙 故 無 有 恐 怖 遠 離 顚 倒 夢 想 究 竟 涅 槃 三 世 諸 佛 依 般 若 波 羅 蜜 多 故 得 阿 耨 多 羅 三 藐 三 菩 提 故 知</a:t>
            </a:r>
            <a:endParaRPr lang="en-US" sz="1400" dirty="0"/>
          </a:p>
        </p:txBody>
      </p:sp>
    </p:spTree>
    <p:extLst>
      <p:ext uri="{BB962C8B-B14F-4D97-AF65-F5344CB8AC3E}">
        <p14:creationId xmlns:p14="http://schemas.microsoft.com/office/powerpoint/2010/main" val="2096959049"/>
      </p:ext>
    </p:extLst>
  </p:cSld>
  <p:clrMapOvr>
    <a:masterClrMapping/>
  </p:clrMapOvr>
</p:sld>
</file>

<file path=ppt/slides/slide15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AC14062-AD6B-BB39-3062-65CA53FBE203}"/>
            </a:ext>
          </a:extLst>
        </p:cNvPr>
        <p:cNvGrpSpPr/>
        <p:nvPr/>
      </p:nvGrpSpPr>
      <p:grpSpPr>
        <a:xfrm>
          <a:off x="0" y="0"/>
          <a:ext cx="0" cy="0"/>
          <a:chOff x="0" y="0"/>
          <a:chExt cx="0" cy="0"/>
        </a:xfrm>
      </p:grpSpPr>
      <p:pic>
        <p:nvPicPr>
          <p:cNvPr id="3" name="Picture 2">
            <a:extLst>
              <a:ext uri="{FF2B5EF4-FFF2-40B4-BE49-F238E27FC236}">
                <a16:creationId xmlns:a16="http://schemas.microsoft.com/office/drawing/2014/main" id="{F3F18012-6F6F-62C7-7D93-06A4A726AA26}"/>
              </a:ext>
            </a:extLst>
          </p:cNvPr>
          <p:cNvPicPr>
            <a:picLocks noChangeAspect="1"/>
          </p:cNvPicPr>
          <p:nvPr/>
        </p:nvPicPr>
        <p:blipFill>
          <a:blip r:embed="rId4"/>
          <a:stretch>
            <a:fillRect/>
          </a:stretch>
        </p:blipFill>
        <p:spPr>
          <a:xfrm>
            <a:off x="331048" y="319511"/>
            <a:ext cx="5121667" cy="5341749"/>
          </a:xfrm>
          <a:prstGeom prst="rect">
            <a:avLst/>
          </a:prstGeom>
        </p:spPr>
      </p:pic>
      <p:cxnSp>
        <p:nvCxnSpPr>
          <p:cNvPr id="5" name="Straight Arrow Connector 4">
            <a:extLst>
              <a:ext uri="{FF2B5EF4-FFF2-40B4-BE49-F238E27FC236}">
                <a16:creationId xmlns:a16="http://schemas.microsoft.com/office/drawing/2014/main" id="{0C9C75F4-F5D7-9896-23B6-E3856BB0E468}"/>
              </a:ext>
            </a:extLst>
          </p:cNvPr>
          <p:cNvCxnSpPr/>
          <p:nvPr/>
        </p:nvCxnSpPr>
        <p:spPr>
          <a:xfrm>
            <a:off x="788020" y="1955182"/>
            <a:ext cx="1256370" cy="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7" name="Straight Arrow Connector 6">
            <a:extLst>
              <a:ext uri="{FF2B5EF4-FFF2-40B4-BE49-F238E27FC236}">
                <a16:creationId xmlns:a16="http://schemas.microsoft.com/office/drawing/2014/main" id="{C34E42B7-58DA-F0FD-525A-34477469120D}"/>
              </a:ext>
            </a:extLst>
          </p:cNvPr>
          <p:cNvCxnSpPr>
            <a:cxnSpLocks/>
          </p:cNvCxnSpPr>
          <p:nvPr/>
        </p:nvCxnSpPr>
        <p:spPr>
          <a:xfrm flipV="1">
            <a:off x="788020" y="3049859"/>
            <a:ext cx="1293540" cy="540995"/>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10" name="Straight Arrow Connector 9">
            <a:extLst>
              <a:ext uri="{FF2B5EF4-FFF2-40B4-BE49-F238E27FC236}">
                <a16:creationId xmlns:a16="http://schemas.microsoft.com/office/drawing/2014/main" id="{984097AA-C8E7-AE6A-15EB-74A181257B94}"/>
              </a:ext>
            </a:extLst>
          </p:cNvPr>
          <p:cNvCxnSpPr/>
          <p:nvPr/>
        </p:nvCxnSpPr>
        <p:spPr>
          <a:xfrm>
            <a:off x="1469799" y="924751"/>
            <a:ext cx="0" cy="4170556"/>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12" name="Straight Arrow Connector 11">
            <a:extLst>
              <a:ext uri="{FF2B5EF4-FFF2-40B4-BE49-F238E27FC236}">
                <a16:creationId xmlns:a16="http://schemas.microsoft.com/office/drawing/2014/main" id="{E321F922-59CF-7D20-A9BF-2738E62267AE}"/>
              </a:ext>
            </a:extLst>
          </p:cNvPr>
          <p:cNvCxnSpPr/>
          <p:nvPr/>
        </p:nvCxnSpPr>
        <p:spPr>
          <a:xfrm>
            <a:off x="2713463" y="1107688"/>
            <a:ext cx="0" cy="1405054"/>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14" name="Straight Connector 13">
            <a:extLst>
              <a:ext uri="{FF2B5EF4-FFF2-40B4-BE49-F238E27FC236}">
                <a16:creationId xmlns:a16="http://schemas.microsoft.com/office/drawing/2014/main" id="{D79FF752-FE52-BCE8-E707-42377B70B925}"/>
              </a:ext>
            </a:extLst>
          </p:cNvPr>
          <p:cNvCxnSpPr/>
          <p:nvPr/>
        </p:nvCxnSpPr>
        <p:spPr>
          <a:xfrm>
            <a:off x="2891881" y="1055649"/>
            <a:ext cx="1851104" cy="0"/>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16" name="Straight Arrow Connector 15">
            <a:extLst>
              <a:ext uri="{FF2B5EF4-FFF2-40B4-BE49-F238E27FC236}">
                <a16:creationId xmlns:a16="http://schemas.microsoft.com/office/drawing/2014/main" id="{268F594D-B30B-84B9-915D-1F46CCEE55FE}"/>
              </a:ext>
            </a:extLst>
          </p:cNvPr>
          <p:cNvCxnSpPr/>
          <p:nvPr/>
        </p:nvCxnSpPr>
        <p:spPr>
          <a:xfrm>
            <a:off x="4742985" y="1055649"/>
            <a:ext cx="0" cy="1382751"/>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18" name="Straight Arrow Connector 17">
            <a:extLst>
              <a:ext uri="{FF2B5EF4-FFF2-40B4-BE49-F238E27FC236}">
                <a16:creationId xmlns:a16="http://schemas.microsoft.com/office/drawing/2014/main" id="{0606D4F7-2A63-9509-8C6F-15B74C6CB070}"/>
              </a:ext>
            </a:extLst>
          </p:cNvPr>
          <p:cNvCxnSpPr/>
          <p:nvPr/>
        </p:nvCxnSpPr>
        <p:spPr>
          <a:xfrm>
            <a:off x="2891881" y="1869688"/>
            <a:ext cx="1561172" cy="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20" name="Straight Arrow Connector 19">
            <a:extLst>
              <a:ext uri="{FF2B5EF4-FFF2-40B4-BE49-F238E27FC236}">
                <a16:creationId xmlns:a16="http://schemas.microsoft.com/office/drawing/2014/main" id="{4D03490F-0E78-1821-26BE-DFD1D2C4C0C5}"/>
              </a:ext>
            </a:extLst>
          </p:cNvPr>
          <p:cNvCxnSpPr/>
          <p:nvPr/>
        </p:nvCxnSpPr>
        <p:spPr>
          <a:xfrm>
            <a:off x="2858141" y="2604698"/>
            <a:ext cx="1694985" cy="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24" name="Straight Arrow Connector 23">
            <a:extLst>
              <a:ext uri="{FF2B5EF4-FFF2-40B4-BE49-F238E27FC236}">
                <a16:creationId xmlns:a16="http://schemas.microsoft.com/office/drawing/2014/main" id="{BD89179B-A55E-C870-AD01-5ABDF21279D2}"/>
              </a:ext>
            </a:extLst>
          </p:cNvPr>
          <p:cNvCxnSpPr/>
          <p:nvPr/>
        </p:nvCxnSpPr>
        <p:spPr>
          <a:xfrm flipH="1">
            <a:off x="2317979" y="2959720"/>
            <a:ext cx="854927" cy="862361"/>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26" name="Straight Connector 25">
            <a:extLst>
              <a:ext uri="{FF2B5EF4-FFF2-40B4-BE49-F238E27FC236}">
                <a16:creationId xmlns:a16="http://schemas.microsoft.com/office/drawing/2014/main" id="{521E1F64-5B0F-931D-5106-DF8143810B90}"/>
              </a:ext>
            </a:extLst>
          </p:cNvPr>
          <p:cNvCxnSpPr/>
          <p:nvPr/>
        </p:nvCxnSpPr>
        <p:spPr>
          <a:xfrm>
            <a:off x="3159511" y="3245005"/>
            <a:ext cx="1821366" cy="0"/>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28" name="Straight Arrow Connector 27">
            <a:extLst>
              <a:ext uri="{FF2B5EF4-FFF2-40B4-BE49-F238E27FC236}">
                <a16:creationId xmlns:a16="http://schemas.microsoft.com/office/drawing/2014/main" id="{1B1C53E0-42A2-0C51-A7DA-9A9FC1B7B481}"/>
              </a:ext>
            </a:extLst>
          </p:cNvPr>
          <p:cNvCxnSpPr>
            <a:cxnSpLocks/>
          </p:cNvCxnSpPr>
          <p:nvPr/>
        </p:nvCxnSpPr>
        <p:spPr>
          <a:xfrm>
            <a:off x="4973443" y="3245005"/>
            <a:ext cx="0" cy="1683834"/>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32" name="Straight Arrow Connector 31">
            <a:extLst>
              <a:ext uri="{FF2B5EF4-FFF2-40B4-BE49-F238E27FC236}">
                <a16:creationId xmlns:a16="http://schemas.microsoft.com/office/drawing/2014/main" id="{1FC025FF-F6A9-9754-C11A-A7B8AC248809}"/>
              </a:ext>
            </a:extLst>
          </p:cNvPr>
          <p:cNvCxnSpPr>
            <a:cxnSpLocks/>
          </p:cNvCxnSpPr>
          <p:nvPr/>
        </p:nvCxnSpPr>
        <p:spPr>
          <a:xfrm flipH="1">
            <a:off x="3271024" y="3590854"/>
            <a:ext cx="512840" cy="77299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36" name="Straight Arrow Connector 35">
            <a:extLst>
              <a:ext uri="{FF2B5EF4-FFF2-40B4-BE49-F238E27FC236}">
                <a16:creationId xmlns:a16="http://schemas.microsoft.com/office/drawing/2014/main" id="{0BC6C131-E710-E2FC-3330-813EA09A9277}"/>
              </a:ext>
            </a:extLst>
          </p:cNvPr>
          <p:cNvCxnSpPr/>
          <p:nvPr/>
        </p:nvCxnSpPr>
        <p:spPr>
          <a:xfrm>
            <a:off x="3800417" y="3876908"/>
            <a:ext cx="446165" cy="349405"/>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38" name="Straight Connector 37">
            <a:extLst>
              <a:ext uri="{FF2B5EF4-FFF2-40B4-BE49-F238E27FC236}">
                <a16:creationId xmlns:a16="http://schemas.microsoft.com/office/drawing/2014/main" id="{230FDFED-C469-A888-0018-D7D0CCD465AD}"/>
              </a:ext>
            </a:extLst>
          </p:cNvPr>
          <p:cNvCxnSpPr/>
          <p:nvPr/>
        </p:nvCxnSpPr>
        <p:spPr>
          <a:xfrm>
            <a:off x="2646555" y="3977349"/>
            <a:ext cx="0" cy="832544"/>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40" name="Straight Arrow Connector 39">
            <a:extLst>
              <a:ext uri="{FF2B5EF4-FFF2-40B4-BE49-F238E27FC236}">
                <a16:creationId xmlns:a16="http://schemas.microsoft.com/office/drawing/2014/main" id="{E77EEB19-4A08-371A-5676-4CF75B624C10}"/>
              </a:ext>
            </a:extLst>
          </p:cNvPr>
          <p:cNvCxnSpPr/>
          <p:nvPr/>
        </p:nvCxnSpPr>
        <p:spPr>
          <a:xfrm>
            <a:off x="2646555" y="4809893"/>
            <a:ext cx="1362075" cy="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sp>
        <p:nvSpPr>
          <p:cNvPr id="41" name="TextBox 40">
            <a:extLst>
              <a:ext uri="{FF2B5EF4-FFF2-40B4-BE49-F238E27FC236}">
                <a16:creationId xmlns:a16="http://schemas.microsoft.com/office/drawing/2014/main" id="{7D1F3DD1-317C-3979-335C-E2F278C28FFE}"/>
              </a:ext>
            </a:extLst>
          </p:cNvPr>
          <p:cNvSpPr txBox="1"/>
          <p:nvPr/>
        </p:nvSpPr>
        <p:spPr>
          <a:xfrm>
            <a:off x="408877" y="1470620"/>
            <a:ext cx="379143"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prstClr val="black"/>
                </a:solidFill>
                <a:effectLst/>
                <a:uLnTx/>
                <a:uFillTx/>
                <a:latin typeface="Aptos" panose="02110004020202020204"/>
                <a:ea typeface="+mn-ea"/>
                <a:cs typeface="+mn-cs"/>
              </a:rPr>
              <a:t>1</a:t>
            </a:r>
          </a:p>
        </p:txBody>
      </p:sp>
      <p:sp>
        <p:nvSpPr>
          <p:cNvPr id="42" name="TextBox 41">
            <a:extLst>
              <a:ext uri="{FF2B5EF4-FFF2-40B4-BE49-F238E27FC236}">
                <a16:creationId xmlns:a16="http://schemas.microsoft.com/office/drawing/2014/main" id="{F7BFF782-2795-973F-D5B5-CF0BB6612E65}"/>
              </a:ext>
            </a:extLst>
          </p:cNvPr>
          <p:cNvSpPr txBox="1"/>
          <p:nvPr/>
        </p:nvSpPr>
        <p:spPr>
          <a:xfrm>
            <a:off x="1208053" y="242977"/>
            <a:ext cx="416304"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prstClr val="black"/>
                </a:solidFill>
                <a:effectLst/>
                <a:uLnTx/>
                <a:uFillTx/>
                <a:latin typeface="Aptos" panose="02110004020202020204"/>
                <a:ea typeface="+mn-ea"/>
                <a:cs typeface="+mn-cs"/>
              </a:rPr>
              <a:t>2</a:t>
            </a:r>
          </a:p>
        </p:txBody>
      </p:sp>
      <p:sp>
        <p:nvSpPr>
          <p:cNvPr id="43" name="TextBox 42">
            <a:extLst>
              <a:ext uri="{FF2B5EF4-FFF2-40B4-BE49-F238E27FC236}">
                <a16:creationId xmlns:a16="http://schemas.microsoft.com/office/drawing/2014/main" id="{8A7E2BE3-82FD-53C2-64F1-583F04355108}"/>
              </a:ext>
            </a:extLst>
          </p:cNvPr>
          <p:cNvSpPr txBox="1"/>
          <p:nvPr/>
        </p:nvSpPr>
        <p:spPr>
          <a:xfrm>
            <a:off x="275063" y="3245005"/>
            <a:ext cx="286213"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prstClr val="black"/>
                </a:solidFill>
                <a:effectLst/>
                <a:uLnTx/>
                <a:uFillTx/>
                <a:latin typeface="Aptos" panose="02110004020202020204"/>
                <a:ea typeface="+mn-ea"/>
                <a:cs typeface="+mn-cs"/>
              </a:rPr>
              <a:t>3</a:t>
            </a:r>
          </a:p>
        </p:txBody>
      </p:sp>
      <p:sp>
        <p:nvSpPr>
          <p:cNvPr id="44" name="TextBox 43">
            <a:extLst>
              <a:ext uri="{FF2B5EF4-FFF2-40B4-BE49-F238E27FC236}">
                <a16:creationId xmlns:a16="http://schemas.microsoft.com/office/drawing/2014/main" id="{6E1EF390-FFA4-FA16-8DCC-C7A5340E1D95}"/>
              </a:ext>
            </a:extLst>
          </p:cNvPr>
          <p:cNvSpPr txBox="1"/>
          <p:nvPr/>
        </p:nvSpPr>
        <p:spPr>
          <a:xfrm>
            <a:off x="2293433" y="796973"/>
            <a:ext cx="405159"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prstClr val="black"/>
                </a:solidFill>
                <a:effectLst/>
                <a:uLnTx/>
                <a:uFillTx/>
                <a:latin typeface="Aptos" panose="02110004020202020204"/>
                <a:ea typeface="+mn-ea"/>
                <a:cs typeface="+mn-cs"/>
              </a:rPr>
              <a:t>4</a:t>
            </a:r>
          </a:p>
        </p:txBody>
      </p:sp>
      <p:sp>
        <p:nvSpPr>
          <p:cNvPr id="45" name="TextBox 44">
            <a:extLst>
              <a:ext uri="{FF2B5EF4-FFF2-40B4-BE49-F238E27FC236}">
                <a16:creationId xmlns:a16="http://schemas.microsoft.com/office/drawing/2014/main" id="{8C63EA27-EA1E-0209-FA8D-94635AA4F87E}"/>
              </a:ext>
            </a:extLst>
          </p:cNvPr>
          <p:cNvSpPr txBox="1"/>
          <p:nvPr/>
        </p:nvSpPr>
        <p:spPr>
          <a:xfrm>
            <a:off x="2754344" y="611639"/>
            <a:ext cx="379143" cy="36933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prstClr val="black"/>
                </a:solidFill>
                <a:effectLst/>
                <a:uLnTx/>
                <a:uFillTx/>
                <a:latin typeface="Aptos" panose="02110004020202020204"/>
                <a:ea typeface="+mn-ea"/>
                <a:cs typeface="+mn-cs"/>
              </a:rPr>
              <a:t>5</a:t>
            </a:r>
          </a:p>
        </p:txBody>
      </p:sp>
      <p:sp>
        <p:nvSpPr>
          <p:cNvPr id="46" name="TextBox 45">
            <a:extLst>
              <a:ext uri="{FF2B5EF4-FFF2-40B4-BE49-F238E27FC236}">
                <a16:creationId xmlns:a16="http://schemas.microsoft.com/office/drawing/2014/main" id="{C8D8138B-AFC0-6186-E2EE-9E75217DE977}"/>
              </a:ext>
            </a:extLst>
          </p:cNvPr>
          <p:cNvSpPr txBox="1"/>
          <p:nvPr/>
        </p:nvSpPr>
        <p:spPr>
          <a:xfrm>
            <a:off x="3003394" y="1443847"/>
            <a:ext cx="542697" cy="383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prstClr val="black"/>
                </a:solidFill>
                <a:effectLst/>
                <a:uLnTx/>
                <a:uFillTx/>
                <a:latin typeface="Aptos" panose="02110004020202020204"/>
                <a:ea typeface="+mn-ea"/>
                <a:cs typeface="+mn-cs"/>
              </a:rPr>
              <a:t>6</a:t>
            </a:r>
          </a:p>
        </p:txBody>
      </p:sp>
      <p:sp>
        <p:nvSpPr>
          <p:cNvPr id="47" name="TextBox 46">
            <a:extLst>
              <a:ext uri="{FF2B5EF4-FFF2-40B4-BE49-F238E27FC236}">
                <a16:creationId xmlns:a16="http://schemas.microsoft.com/office/drawing/2014/main" id="{257CA6E3-25C4-3D55-9961-9DA115BCD0D6}"/>
              </a:ext>
            </a:extLst>
          </p:cNvPr>
          <p:cNvSpPr txBox="1"/>
          <p:nvPr/>
        </p:nvSpPr>
        <p:spPr>
          <a:xfrm>
            <a:off x="3003393" y="2141733"/>
            <a:ext cx="379143"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prstClr val="black"/>
                </a:solidFill>
                <a:effectLst/>
                <a:uLnTx/>
                <a:uFillTx/>
                <a:latin typeface="Aptos" panose="02110004020202020204"/>
                <a:ea typeface="+mn-ea"/>
                <a:cs typeface="+mn-cs"/>
              </a:rPr>
              <a:t>7</a:t>
            </a:r>
          </a:p>
        </p:txBody>
      </p:sp>
      <p:sp>
        <p:nvSpPr>
          <p:cNvPr id="48" name="TextBox 47">
            <a:extLst>
              <a:ext uri="{FF2B5EF4-FFF2-40B4-BE49-F238E27FC236}">
                <a16:creationId xmlns:a16="http://schemas.microsoft.com/office/drawing/2014/main" id="{866CF768-5061-6399-2948-AB61E747EEDE}"/>
              </a:ext>
            </a:extLst>
          </p:cNvPr>
          <p:cNvSpPr txBox="1"/>
          <p:nvPr/>
        </p:nvSpPr>
        <p:spPr>
          <a:xfrm>
            <a:off x="2575926" y="2817542"/>
            <a:ext cx="356836" cy="36799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prstClr val="black"/>
                </a:solidFill>
                <a:effectLst/>
                <a:uLnTx/>
                <a:uFillTx/>
                <a:latin typeface="Aptos" panose="02110004020202020204"/>
                <a:ea typeface="+mn-ea"/>
                <a:cs typeface="+mn-cs"/>
              </a:rPr>
              <a:t>8</a:t>
            </a:r>
          </a:p>
        </p:txBody>
      </p:sp>
      <p:sp>
        <p:nvSpPr>
          <p:cNvPr id="49" name="TextBox 48">
            <a:extLst>
              <a:ext uri="{FF2B5EF4-FFF2-40B4-BE49-F238E27FC236}">
                <a16:creationId xmlns:a16="http://schemas.microsoft.com/office/drawing/2014/main" id="{F8421A82-8F9B-9451-FBD1-0B44C670F5BF}"/>
              </a:ext>
            </a:extLst>
          </p:cNvPr>
          <p:cNvSpPr txBox="1"/>
          <p:nvPr/>
        </p:nvSpPr>
        <p:spPr>
          <a:xfrm>
            <a:off x="3687220" y="2830398"/>
            <a:ext cx="520391"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prstClr val="black"/>
                </a:solidFill>
                <a:effectLst/>
                <a:uLnTx/>
                <a:uFillTx/>
                <a:latin typeface="Aptos" panose="02110004020202020204"/>
                <a:ea typeface="+mn-ea"/>
                <a:cs typeface="+mn-cs"/>
              </a:rPr>
              <a:t>9</a:t>
            </a:r>
          </a:p>
        </p:txBody>
      </p:sp>
      <p:sp>
        <p:nvSpPr>
          <p:cNvPr id="50" name="TextBox 49">
            <a:extLst>
              <a:ext uri="{FF2B5EF4-FFF2-40B4-BE49-F238E27FC236}">
                <a16:creationId xmlns:a16="http://schemas.microsoft.com/office/drawing/2014/main" id="{2EA32E7C-3E75-F0F0-8D95-A35175808CBF}"/>
              </a:ext>
            </a:extLst>
          </p:cNvPr>
          <p:cNvSpPr txBox="1"/>
          <p:nvPr/>
        </p:nvSpPr>
        <p:spPr>
          <a:xfrm>
            <a:off x="3152076" y="3459254"/>
            <a:ext cx="502158"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prstClr val="black"/>
                </a:solidFill>
                <a:effectLst/>
                <a:uLnTx/>
                <a:uFillTx/>
                <a:latin typeface="Aptos" panose="02110004020202020204"/>
                <a:ea typeface="+mn-ea"/>
                <a:cs typeface="+mn-cs"/>
              </a:rPr>
              <a:t>10</a:t>
            </a:r>
          </a:p>
        </p:txBody>
      </p:sp>
      <p:sp>
        <p:nvSpPr>
          <p:cNvPr id="51" name="TextBox 50">
            <a:extLst>
              <a:ext uri="{FF2B5EF4-FFF2-40B4-BE49-F238E27FC236}">
                <a16:creationId xmlns:a16="http://schemas.microsoft.com/office/drawing/2014/main" id="{9EF040AB-D15C-48F2-3242-F5F6173CB6E8}"/>
              </a:ext>
            </a:extLst>
          </p:cNvPr>
          <p:cNvSpPr txBox="1"/>
          <p:nvPr/>
        </p:nvSpPr>
        <p:spPr>
          <a:xfrm>
            <a:off x="4004277" y="3634788"/>
            <a:ext cx="548849"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prstClr val="black"/>
                </a:solidFill>
                <a:effectLst/>
                <a:uLnTx/>
                <a:uFillTx/>
                <a:latin typeface="Aptos" panose="02110004020202020204"/>
                <a:ea typeface="+mn-ea"/>
                <a:cs typeface="+mn-cs"/>
              </a:rPr>
              <a:t>11</a:t>
            </a:r>
          </a:p>
        </p:txBody>
      </p:sp>
      <p:sp>
        <p:nvSpPr>
          <p:cNvPr id="52" name="TextBox 51">
            <a:extLst>
              <a:ext uri="{FF2B5EF4-FFF2-40B4-BE49-F238E27FC236}">
                <a16:creationId xmlns:a16="http://schemas.microsoft.com/office/drawing/2014/main" id="{FF23E479-66E2-E632-F72D-67A14CD6DF5E}"/>
              </a:ext>
            </a:extLst>
          </p:cNvPr>
          <p:cNvSpPr txBox="1"/>
          <p:nvPr/>
        </p:nvSpPr>
        <p:spPr>
          <a:xfrm>
            <a:off x="2102119" y="4115177"/>
            <a:ext cx="475783"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prstClr val="black"/>
                </a:solidFill>
                <a:effectLst/>
                <a:highlight>
                  <a:srgbClr val="00FF00"/>
                </a:highlight>
                <a:uLnTx/>
                <a:uFillTx/>
                <a:latin typeface="Aptos" panose="02110004020202020204"/>
                <a:ea typeface="+mn-ea"/>
                <a:cs typeface="+mn-cs"/>
              </a:rPr>
              <a:t>12</a:t>
            </a:r>
          </a:p>
        </p:txBody>
      </p:sp>
      <p:pic>
        <p:nvPicPr>
          <p:cNvPr id="53" name="2024_10_01_102308">
            <a:hlinkClick r:id="" action="ppaction://media"/>
            <a:extLst>
              <a:ext uri="{FF2B5EF4-FFF2-40B4-BE49-F238E27FC236}">
                <a16:creationId xmlns:a16="http://schemas.microsoft.com/office/drawing/2014/main" id="{3E60FE27-CAC4-B1BB-6C3A-CA8BAE22672F}"/>
              </a:ext>
            </a:extLst>
          </p:cNvPr>
          <p:cNvPicPr>
            <a:picLocks noChangeAspect="1"/>
          </p:cNvPicPr>
          <p:nvPr>
            <a:videoFile r:link="rId2"/>
            <p:extLst>
              <p:ext uri="{DAA4B4D4-6D71-4841-9C94-3DE7FCFB9230}">
                <p14:media xmlns:p14="http://schemas.microsoft.com/office/powerpoint/2010/main" r:embed="rId1"/>
              </p:ext>
            </p:extLst>
          </p:nvPr>
        </p:nvPicPr>
        <p:blipFill>
          <a:blip r:embed="rId5"/>
          <a:stretch>
            <a:fillRect/>
          </a:stretch>
        </p:blipFill>
        <p:spPr>
          <a:xfrm>
            <a:off x="6720564" y="562867"/>
            <a:ext cx="4977514" cy="4944108"/>
          </a:xfrm>
          <a:prstGeom prst="rect">
            <a:avLst/>
          </a:prstGeom>
        </p:spPr>
      </p:pic>
      <p:sp>
        <p:nvSpPr>
          <p:cNvPr id="54" name="TextBox 53">
            <a:extLst>
              <a:ext uri="{FF2B5EF4-FFF2-40B4-BE49-F238E27FC236}">
                <a16:creationId xmlns:a16="http://schemas.microsoft.com/office/drawing/2014/main" id="{49ACBD52-ACD7-A069-C615-A01E6BAB5F08}"/>
              </a:ext>
            </a:extLst>
          </p:cNvPr>
          <p:cNvSpPr txBox="1"/>
          <p:nvPr/>
        </p:nvSpPr>
        <p:spPr>
          <a:xfrm>
            <a:off x="6096000" y="134845"/>
            <a:ext cx="5508703"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1800" b="1" i="0" u="none" strike="noStrike" kern="1200" cap="none" spc="0" normalizeH="0" baseline="0" noProof="0" dirty="0">
                <a:ln>
                  <a:noFill/>
                </a:ln>
                <a:solidFill>
                  <a:prstClr val="black"/>
                </a:solidFill>
                <a:effectLst/>
                <a:highlight>
                  <a:srgbClr val="00FFFF"/>
                </a:highlight>
                <a:uLnTx/>
                <a:uFillTx/>
                <a:latin typeface="DengXian" panose="02010600030101010101" pitchFamily="2" charset="-122"/>
                <a:ea typeface="DengXian" panose="02010600030101010101" pitchFamily="2" charset="-122"/>
                <a:cs typeface="+mn-cs"/>
              </a:rPr>
              <a:t>揭</a:t>
            </a:r>
            <a:r>
              <a:rPr kumimoji="0" lang="zh-TW" altLang="en-US" sz="18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 諦 </a:t>
            </a:r>
            <a:r>
              <a:rPr kumimoji="0" lang="zh-TW" altLang="en-US" sz="1800" b="1" i="0" u="none" strike="noStrike" kern="1200" cap="none" spc="0" normalizeH="0" baseline="0" noProof="0" dirty="0">
                <a:ln>
                  <a:noFill/>
                </a:ln>
                <a:solidFill>
                  <a:prstClr val="black"/>
                </a:solidFill>
                <a:effectLst/>
                <a:highlight>
                  <a:srgbClr val="00FFFF"/>
                </a:highlight>
                <a:uLnTx/>
                <a:uFillTx/>
                <a:latin typeface="DengXian" panose="02010600030101010101" pitchFamily="2" charset="-122"/>
                <a:ea typeface="DengXian" panose="02010600030101010101" pitchFamily="2" charset="-122"/>
                <a:cs typeface="+mn-cs"/>
              </a:rPr>
              <a:t>揭</a:t>
            </a:r>
            <a:r>
              <a:rPr kumimoji="0" lang="zh-TW" altLang="en-US" sz="18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 諦 波 羅 </a:t>
            </a:r>
            <a:r>
              <a:rPr kumimoji="0" lang="zh-TW" altLang="en-US" sz="1800" b="1" i="0" u="none" strike="noStrike" kern="1200" cap="none" spc="0" normalizeH="0" baseline="0" noProof="0" dirty="0">
                <a:ln>
                  <a:noFill/>
                </a:ln>
                <a:solidFill>
                  <a:prstClr val="black"/>
                </a:solidFill>
                <a:effectLst/>
                <a:highlight>
                  <a:srgbClr val="00FFFF"/>
                </a:highlight>
                <a:uLnTx/>
                <a:uFillTx/>
                <a:latin typeface="DengXian" panose="02010600030101010101" pitchFamily="2" charset="-122"/>
                <a:ea typeface="DengXian" panose="02010600030101010101" pitchFamily="2" charset="-122"/>
                <a:cs typeface="+mn-cs"/>
              </a:rPr>
              <a:t>揭</a:t>
            </a:r>
            <a:r>
              <a:rPr kumimoji="0" lang="zh-TW" altLang="en-US" sz="18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 諦 波 羅 僧 </a:t>
            </a:r>
            <a:r>
              <a:rPr kumimoji="0" lang="zh-TW" altLang="en-US" sz="1800" b="1" i="0" u="none" strike="noStrike" kern="1200" cap="none" spc="0" normalizeH="0" baseline="0" noProof="0" dirty="0">
                <a:ln>
                  <a:noFill/>
                </a:ln>
                <a:solidFill>
                  <a:prstClr val="black"/>
                </a:solidFill>
                <a:effectLst/>
                <a:highlight>
                  <a:srgbClr val="00FFFF"/>
                </a:highlight>
                <a:uLnTx/>
                <a:uFillTx/>
                <a:latin typeface="DengXian" panose="02010600030101010101" pitchFamily="2" charset="-122"/>
                <a:ea typeface="DengXian" panose="02010600030101010101" pitchFamily="2" charset="-122"/>
                <a:cs typeface="+mn-cs"/>
              </a:rPr>
              <a:t>揭</a:t>
            </a:r>
            <a:r>
              <a:rPr kumimoji="0" lang="zh-TW" altLang="en-US" sz="18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 諦 菩 提 娑 婆 訶</a:t>
            </a:r>
            <a:endParaRPr kumimoji="0" lang="en-US" sz="18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endParaRPr>
          </a:p>
        </p:txBody>
      </p:sp>
      <p:sp>
        <p:nvSpPr>
          <p:cNvPr id="55" name="Rectangle 54">
            <a:extLst>
              <a:ext uri="{FF2B5EF4-FFF2-40B4-BE49-F238E27FC236}">
                <a16:creationId xmlns:a16="http://schemas.microsoft.com/office/drawing/2014/main" id="{85718A64-B582-00D3-B8AC-01FDEC7B58FD}"/>
              </a:ext>
            </a:extLst>
          </p:cNvPr>
          <p:cNvSpPr/>
          <p:nvPr/>
        </p:nvSpPr>
        <p:spPr>
          <a:xfrm>
            <a:off x="6096000" y="134845"/>
            <a:ext cx="5433391" cy="369332"/>
          </a:xfrm>
          <a:prstGeom prst="rect">
            <a:avLst/>
          </a:prstGeom>
          <a:no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56" name="Rectangle 55">
            <a:extLst>
              <a:ext uri="{FF2B5EF4-FFF2-40B4-BE49-F238E27FC236}">
                <a16:creationId xmlns:a16="http://schemas.microsoft.com/office/drawing/2014/main" id="{2C1D2E66-197F-FA56-BB0C-6DCA465BA44B}"/>
              </a:ext>
            </a:extLst>
          </p:cNvPr>
          <p:cNvSpPr/>
          <p:nvPr/>
        </p:nvSpPr>
        <p:spPr>
          <a:xfrm>
            <a:off x="5797589" y="5610753"/>
            <a:ext cx="6063363" cy="1027114"/>
          </a:xfrm>
          <a:prstGeom prst="rect">
            <a:avLst/>
          </a:prstGeom>
          <a:no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58" name="TextBox 57">
            <a:extLst>
              <a:ext uri="{FF2B5EF4-FFF2-40B4-BE49-F238E27FC236}">
                <a16:creationId xmlns:a16="http://schemas.microsoft.com/office/drawing/2014/main" id="{AC54DAD7-61ED-8EA4-687D-4E21C862B345}"/>
              </a:ext>
            </a:extLst>
          </p:cNvPr>
          <p:cNvSpPr txBox="1"/>
          <p:nvPr/>
        </p:nvSpPr>
        <p:spPr>
          <a:xfrm>
            <a:off x="5797589" y="5672560"/>
            <a:ext cx="6133145" cy="1600438"/>
          </a:xfrm>
          <a:prstGeom prst="rect">
            <a:avLst/>
          </a:prstGeom>
          <a:noFill/>
        </p:spPr>
        <p:txBody>
          <a:bodyPr wrap="square" numCol="3">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Aptos" panose="02110004020202020204"/>
                <a:ea typeface="+mn-ea"/>
                <a:cs typeface="+mn-cs"/>
              </a:rPr>
              <a:t>• Hanja: </a:t>
            </a:r>
            <a:r>
              <a:rPr kumimoji="0" lang="zh-TW" altLang="en-US" sz="1400" b="0"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揭</a:t>
            </a:r>
            <a:r>
              <a:rPr kumimoji="0" lang="zh-TW" altLang="en-US" sz="1400" b="0" i="0" u="none" strike="noStrike" kern="1200" cap="none" spc="0" normalizeH="0" baseline="0" noProof="0" dirty="0">
                <a:ln>
                  <a:noFill/>
                </a:ln>
                <a:solidFill>
                  <a:prstClr val="black"/>
                </a:solidFill>
                <a:effectLst/>
                <a:uLnTx/>
                <a:uFillTx/>
                <a:latin typeface="Aptos" panose="02110004020202020204"/>
                <a:ea typeface="新細明體" panose="02020500000000000000" pitchFamily="18" charset="-120"/>
                <a:cs typeface="+mn-cs"/>
              </a:rPr>
              <a:t>       </a:t>
            </a:r>
            <a:endParaRPr kumimoji="0" lang="en-US" altLang="zh-TW" sz="1400" b="0" i="0" u="none" strike="noStrike" kern="1200" cap="none" spc="0" normalizeH="0" baseline="0" noProof="0" dirty="0">
              <a:ln>
                <a:noFill/>
              </a:ln>
              <a:solidFill>
                <a:prstClr val="black"/>
              </a:solidFill>
              <a:effectLst/>
              <a:uLnTx/>
              <a:uFillTx/>
              <a:latin typeface="Aptos" panose="02110004020202020204"/>
              <a:ea typeface="新細明體" panose="02020500000000000000" pitchFamily="18" charset="-120"/>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Aptos" panose="02110004020202020204"/>
                <a:ea typeface="+mn-ea"/>
                <a:cs typeface="+mn-cs"/>
              </a:rPr>
              <a:t>• Kor: a/</a:t>
            </a:r>
            <a:r>
              <a:rPr kumimoji="0" lang="en-US" sz="1400" b="0" i="0" u="none" strike="noStrike" kern="1200" cap="none" spc="0" normalizeH="0" baseline="0" noProof="0" dirty="0" err="1">
                <a:ln>
                  <a:noFill/>
                </a:ln>
                <a:solidFill>
                  <a:prstClr val="black"/>
                </a:solidFill>
                <a:effectLst/>
                <a:uLnTx/>
                <a:uFillTx/>
                <a:latin typeface="Aptos" panose="02110004020202020204"/>
                <a:ea typeface="+mn-ea"/>
                <a:cs typeface="+mn-cs"/>
              </a:rPr>
              <a:t>ge</a:t>
            </a:r>
            <a:r>
              <a:rPr kumimoji="0" lang="en-US" sz="1400" b="0" i="0" u="none" strike="noStrike" kern="1200" cap="none" spc="0" normalizeH="0" baseline="0" noProof="0" dirty="0">
                <a:ln>
                  <a:noFill/>
                </a:ln>
                <a:solidFill>
                  <a:prstClr val="black"/>
                </a:solidFill>
                <a:effectLst/>
                <a:uLnTx/>
                <a:uFillTx/>
                <a:latin typeface="Aptos" panose="02110004020202020204"/>
                <a:ea typeface="+mn-ea"/>
                <a:cs typeface="+mn-cs"/>
              </a:rPr>
              <a:t> (</a:t>
            </a:r>
            <a:r>
              <a:rPr kumimoji="0" lang="ko-KR" altLang="en-US" sz="1400" b="0" i="0" u="none" strike="noStrike" kern="1200" cap="none" spc="0" normalizeH="0" baseline="0" noProof="0" dirty="0">
                <a:ln>
                  <a:noFill/>
                </a:ln>
                <a:solidFill>
                  <a:prstClr val="black"/>
                </a:solidFill>
                <a:effectLst/>
                <a:uLnTx/>
                <a:uFillTx/>
                <a:latin typeface="Aptos" panose="02110004020202020204"/>
                <a:ea typeface="맑은 고딕" panose="020B0503020000020004" pitchFamily="34" charset="-127"/>
                <a:cs typeface="+mn-cs"/>
              </a:rPr>
              <a:t>아</a:t>
            </a:r>
            <a:r>
              <a:rPr kumimoji="0" lang="en-US" altLang="ko-KR" sz="1400" b="0" i="0" u="none" strike="noStrike" kern="1200" cap="none" spc="0" normalizeH="0" baseline="0" noProof="0" dirty="0">
                <a:ln>
                  <a:noFill/>
                </a:ln>
                <a:solidFill>
                  <a:prstClr val="black"/>
                </a:solidFill>
                <a:effectLst/>
                <a:uLnTx/>
                <a:uFillTx/>
                <a:latin typeface="Aptos" panose="02110004020202020204"/>
                <a:ea typeface="맑은 고딕" panose="020B0503020000020004" pitchFamily="34" charset="-127"/>
                <a:cs typeface="+mn-cs"/>
              </a:rPr>
              <a:t>/</a:t>
            </a:r>
            <a:r>
              <a:rPr kumimoji="0" lang="ko-KR" altLang="en-US" sz="1400" b="0" i="0" u="none" strike="noStrike" kern="1200" cap="none" spc="0" normalizeH="0" baseline="0" noProof="0" dirty="0">
                <a:ln>
                  <a:noFill/>
                </a:ln>
                <a:solidFill>
                  <a:prstClr val="black"/>
                </a:solidFill>
                <a:effectLst/>
                <a:uLnTx/>
                <a:uFillTx/>
                <a:latin typeface="Aptos" panose="02110004020202020204"/>
                <a:ea typeface="맑은 고딕" panose="020B0503020000020004" pitchFamily="34" charset="-127"/>
                <a:cs typeface="+mn-cs"/>
              </a:rPr>
              <a:t>게</a:t>
            </a:r>
            <a:r>
              <a:rPr kumimoji="0" lang="en-US" altLang="ko-KR" sz="1400" b="0" i="0" u="none" strike="noStrike" kern="1200" cap="none" spc="0" normalizeH="0" baseline="0" noProof="0" dirty="0">
                <a:ln>
                  <a:noFill/>
                </a:ln>
                <a:solidFill>
                  <a:prstClr val="black"/>
                </a:solidFill>
                <a:effectLst/>
                <a:uLnTx/>
                <a:uFillTx/>
                <a:latin typeface="Aptos" panose="02110004020202020204"/>
                <a:ea typeface="맑은 고딕" panose="020B0503020000020004" pitchFamily="34" charset="-127"/>
                <a:cs typeface="+mn-cs"/>
              </a:rPr>
              <a:t>)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ko-KR" sz="1400" b="0" i="0" u="none" strike="noStrike" kern="1200" cap="none" spc="0" normalizeH="0" baseline="0" noProof="0" dirty="0">
                <a:ln>
                  <a:noFill/>
                </a:ln>
                <a:solidFill>
                  <a:prstClr val="black"/>
                </a:solidFill>
                <a:effectLst/>
                <a:uLnTx/>
                <a:uFillTx/>
                <a:latin typeface="Aptos" panose="02110004020202020204"/>
                <a:ea typeface="맑은 고딕" panose="020B0503020000020004" pitchFamily="34" charset="-127"/>
                <a:cs typeface="+mn-cs"/>
              </a:rPr>
              <a:t>• </a:t>
            </a:r>
            <a:r>
              <a:rPr kumimoji="0" lang="en-US" sz="1400" b="0" i="0" u="none" strike="noStrike" kern="1200" cap="none" spc="0" normalizeH="0" baseline="0" noProof="0" dirty="0">
                <a:ln>
                  <a:noFill/>
                </a:ln>
                <a:solidFill>
                  <a:prstClr val="black"/>
                </a:solidFill>
                <a:effectLst/>
                <a:uLnTx/>
                <a:uFillTx/>
                <a:latin typeface="Aptos" panose="02110004020202020204"/>
                <a:ea typeface="+mn-ea"/>
                <a:cs typeface="+mn-cs"/>
              </a:rPr>
              <a:t>strokes: 12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Aptos" panose="02110004020202020204"/>
                <a:ea typeface="+mn-ea"/>
                <a:cs typeface="+mn-cs"/>
              </a:rPr>
              <a:t>• radical: 64+9 (</a:t>
            </a:r>
            <a:r>
              <a:rPr kumimoji="0" lang="zh-TW" altLang="en-US" sz="1400" b="0"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手</a:t>
            </a:r>
            <a:r>
              <a:rPr kumimoji="0" lang="en-US" altLang="zh-TW" sz="1400" b="0"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 </a:t>
            </a:r>
            <a:r>
              <a:rPr kumimoji="0" lang="zh-TW" altLang="en-US" sz="1400" b="0"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扌</a:t>
            </a:r>
            <a:r>
              <a:rPr kumimoji="0" lang="en-US" altLang="zh-TW" sz="1400" b="0" i="0" u="none" strike="noStrike" kern="1200" cap="none" spc="0" normalizeH="0" baseline="0" noProof="0" dirty="0">
                <a:ln>
                  <a:noFill/>
                </a:ln>
                <a:solidFill>
                  <a:prstClr val="black"/>
                </a:solidFill>
                <a:effectLst/>
                <a:uLnTx/>
                <a:uFillTx/>
                <a:latin typeface="Aptos" panose="02110004020202020204"/>
                <a:ea typeface="新細明體" panose="02020500000000000000" pitchFamily="18" charset="-120"/>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zh-TW" sz="1400" b="0" i="0" u="none" strike="noStrike" kern="1200" cap="none" spc="0" normalizeH="0" baseline="0" noProof="0" dirty="0">
              <a:ln>
                <a:noFill/>
              </a:ln>
              <a:solidFill>
                <a:prstClr val="black"/>
              </a:solidFill>
              <a:effectLst/>
              <a:uLnTx/>
              <a:uFillTx/>
              <a:latin typeface="Aptos" panose="02110004020202020204"/>
              <a:ea typeface="新細明體" panose="02020500000000000000" pitchFamily="18" charset="-120"/>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zh-TW" sz="1400" b="0" i="0" u="none" strike="noStrike" kern="1200" cap="none" spc="0" normalizeH="0" baseline="0" noProof="0" dirty="0">
              <a:ln>
                <a:noFill/>
              </a:ln>
              <a:solidFill>
                <a:prstClr val="black"/>
              </a:solidFill>
              <a:effectLst/>
              <a:uLnTx/>
              <a:uFillTx/>
              <a:latin typeface="Aptos" panose="02110004020202020204"/>
              <a:ea typeface="新細明體" panose="02020500000000000000" pitchFamily="18" charset="-120"/>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zh-TW" sz="1400" b="0" i="0" u="none" strike="noStrike" kern="1200" cap="none" spc="0" normalizeH="0" baseline="0" noProof="0" dirty="0">
              <a:ln>
                <a:noFill/>
              </a:ln>
              <a:solidFill>
                <a:prstClr val="black"/>
              </a:solidFill>
              <a:effectLst/>
              <a:uLnTx/>
              <a:uFillTx/>
              <a:latin typeface="Aptos" panose="02110004020202020204"/>
              <a:ea typeface="新細明體" panose="02020500000000000000" pitchFamily="18" charset="-120"/>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zh-TW" sz="1400" b="0" i="0" u="none" strike="noStrike" kern="1200" cap="none" spc="0" normalizeH="0" baseline="0" noProof="0" dirty="0">
                <a:ln>
                  <a:noFill/>
                </a:ln>
                <a:solidFill>
                  <a:prstClr val="black"/>
                </a:solidFill>
                <a:effectLst/>
                <a:uLnTx/>
                <a:uFillTx/>
                <a:latin typeface="Aptos" panose="02110004020202020204"/>
                <a:ea typeface="新細明體" panose="02020500000000000000" pitchFamily="18" charset="-120"/>
                <a:cs typeface="+mn-cs"/>
              </a:rPr>
              <a:t>• </a:t>
            </a:r>
            <a:r>
              <a:rPr kumimoji="0" lang="en-US" sz="1400" b="0" i="0" u="none" strike="noStrike" kern="1200" cap="none" spc="0" normalizeH="0" baseline="0" noProof="0" dirty="0">
                <a:ln>
                  <a:noFill/>
                </a:ln>
                <a:solidFill>
                  <a:prstClr val="black"/>
                </a:solidFill>
                <a:effectLst/>
                <a:uLnTx/>
                <a:uFillTx/>
                <a:latin typeface="Aptos" panose="02110004020202020204"/>
                <a:ea typeface="+mn-ea"/>
                <a:cs typeface="+mn-cs"/>
              </a:rPr>
              <a:t>Jap: </a:t>
            </a:r>
            <a:r>
              <a:rPr kumimoji="0" lang="en-US" sz="1400" b="0" i="0" u="none" strike="noStrike" kern="1200" cap="none" spc="0" normalizeH="0" baseline="0" noProof="0" dirty="0" err="1">
                <a:ln>
                  <a:noFill/>
                </a:ln>
                <a:solidFill>
                  <a:prstClr val="black"/>
                </a:solidFill>
                <a:effectLst/>
                <a:uLnTx/>
                <a:uFillTx/>
                <a:latin typeface="Aptos" panose="02110004020202020204"/>
                <a:ea typeface="+mn-ea"/>
                <a:cs typeface="+mn-cs"/>
              </a:rPr>
              <a:t>gya</a:t>
            </a:r>
            <a:r>
              <a:rPr kumimoji="0" lang="en-US" sz="1400" b="0" i="0" u="none" strike="noStrike" kern="1200" cap="none" spc="0" normalizeH="0" baseline="0" noProof="0" dirty="0">
                <a:ln>
                  <a:noFill/>
                </a:ln>
                <a:solidFill>
                  <a:prstClr val="black"/>
                </a:solidFill>
                <a:effectLst/>
                <a:uLnTx/>
                <a:uFillTx/>
                <a:latin typeface="Aptos" panose="02110004020202020204"/>
                <a:ea typeface="+mn-ea"/>
                <a:cs typeface="+mn-cs"/>
              </a:rPr>
              <a:t>, </a:t>
            </a:r>
            <a:r>
              <a:rPr kumimoji="0" lang="ja-JP" altLang="en-US" sz="1400" b="0" i="0" u="none" strike="noStrike" kern="1200" cap="none" spc="0" normalizeH="0" baseline="0" noProof="0" dirty="0">
                <a:ln>
                  <a:noFill/>
                </a:ln>
                <a:solidFill>
                  <a:prstClr val="black"/>
                </a:solidFill>
                <a:effectLst/>
                <a:uLnTx/>
                <a:uFillTx/>
                <a:latin typeface="Aptos" panose="02110004020202020204"/>
                <a:ea typeface="游ゴシック" panose="020B0400000000000000" pitchFamily="34" charset="-128"/>
                <a:cs typeface="+mn-cs"/>
              </a:rPr>
              <a:t>ぎゃ**</a:t>
            </a:r>
            <a:endParaRPr kumimoji="0" lang="en-US" altLang="ja-JP" sz="1400" b="0" i="0" u="none" strike="noStrike" kern="1200" cap="none" spc="0" normalizeH="0" baseline="0" noProof="0" dirty="0">
              <a:ln>
                <a:noFill/>
              </a:ln>
              <a:solidFill>
                <a:prstClr val="black"/>
              </a:solidFill>
              <a:effectLst/>
              <a:uLnTx/>
              <a:uFillTx/>
              <a:latin typeface="Aptos" panose="02110004020202020204"/>
              <a:ea typeface="游ゴシック" panose="020B0400000000000000"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ja-JP" sz="1300" b="0" i="0" u="none" strike="noStrike" kern="1200" cap="none" spc="0" normalizeH="0" baseline="0" noProof="0" dirty="0">
                <a:ln>
                  <a:noFill/>
                </a:ln>
                <a:solidFill>
                  <a:prstClr val="black"/>
                </a:solidFill>
                <a:effectLst/>
                <a:uLnTx/>
                <a:uFillTx/>
                <a:latin typeface="Aptos" panose="02110004020202020204"/>
                <a:ea typeface="游ゴシック" panose="020B0400000000000000" pitchFamily="34" charset="-128"/>
                <a:cs typeface="+mn-cs"/>
              </a:rPr>
              <a:t>(</a:t>
            </a:r>
            <a:r>
              <a:rPr kumimoji="0" lang="en-US" altLang="ja-JP" sz="1300" b="0" i="0" u="none" strike="noStrike" kern="1200" cap="none" spc="0" normalizeH="0" baseline="0" noProof="0" dirty="0" err="1">
                <a:ln>
                  <a:noFill/>
                </a:ln>
                <a:solidFill>
                  <a:prstClr val="black"/>
                </a:solidFill>
                <a:effectLst/>
                <a:uLnTx/>
                <a:uFillTx/>
                <a:latin typeface="Aptos" panose="02110004020202020204"/>
                <a:ea typeface="游ゴシック" panose="020B0400000000000000" pitchFamily="34" charset="-128"/>
                <a:cs typeface="+mn-cs"/>
              </a:rPr>
              <a:t>kun</a:t>
            </a:r>
            <a:r>
              <a:rPr kumimoji="0" lang="en-US" altLang="ja-JP" sz="1300" b="0" i="0" u="none" strike="noStrike" kern="1200" cap="none" spc="0" normalizeH="0" baseline="0" noProof="0" dirty="0">
                <a:ln>
                  <a:noFill/>
                </a:ln>
                <a:solidFill>
                  <a:prstClr val="black"/>
                </a:solidFill>
                <a:effectLst/>
                <a:uLnTx/>
                <a:uFillTx/>
                <a:latin typeface="Aptos" panose="02110004020202020204"/>
                <a:ea typeface="游ゴシック" panose="020B0400000000000000" pitchFamily="34" charset="-128"/>
                <a:cs typeface="+mn-cs"/>
              </a:rPr>
              <a:t>: </a:t>
            </a:r>
            <a:r>
              <a:rPr kumimoji="0" lang="ja-JP" altLang="en-US" sz="1300" b="0" i="0" u="none" strike="noStrike" kern="1200" cap="none" spc="0" normalizeH="0" baseline="0" noProof="0" dirty="0">
                <a:ln>
                  <a:noFill/>
                </a:ln>
                <a:solidFill>
                  <a:prstClr val="black"/>
                </a:solidFill>
                <a:effectLst/>
                <a:uLnTx/>
                <a:uFillTx/>
                <a:latin typeface="Aptos" panose="02110004020202020204"/>
                <a:ea typeface="游ゴシック" panose="020B0400000000000000" pitchFamily="34" charset="-128"/>
                <a:cs typeface="+mn-cs"/>
              </a:rPr>
              <a:t> </a:t>
            </a:r>
            <a:r>
              <a:rPr kumimoji="0" lang="en-US" altLang="ja-JP" sz="1300" b="0" i="0" u="none" strike="noStrike" kern="1200" cap="none" spc="0" normalizeH="0" baseline="0" noProof="0" dirty="0" err="1">
                <a:ln>
                  <a:noFill/>
                </a:ln>
                <a:solidFill>
                  <a:prstClr val="black"/>
                </a:solidFill>
                <a:effectLst/>
                <a:uLnTx/>
                <a:uFillTx/>
                <a:latin typeface="Aptos" panose="02110004020202020204"/>
                <a:ea typeface="游ゴシック" panose="020B0400000000000000" pitchFamily="34" charset="-128"/>
                <a:cs typeface="+mn-cs"/>
              </a:rPr>
              <a:t>kakageru</a:t>
            </a:r>
            <a:r>
              <a:rPr kumimoji="0" lang="en-US" altLang="ja-JP" sz="1300" b="0" i="0" u="none" strike="noStrike" kern="1200" cap="none" spc="0" normalizeH="0" baseline="0" noProof="0" dirty="0">
                <a:ln>
                  <a:noFill/>
                </a:ln>
                <a:solidFill>
                  <a:prstClr val="black"/>
                </a:solidFill>
                <a:effectLst/>
                <a:uLnTx/>
                <a:uFillTx/>
                <a:latin typeface="Aptos" panose="02110004020202020204"/>
                <a:ea typeface="游ゴシック" panose="020B0400000000000000" pitchFamily="34" charset="-128"/>
                <a:cs typeface="+mn-cs"/>
              </a:rPr>
              <a:t>, </a:t>
            </a:r>
            <a:r>
              <a:rPr kumimoji="0" lang="ja-JP" altLang="en-US" sz="1300" b="0" i="0" u="none" strike="noStrike" kern="1200" cap="none" spc="0" normalizeH="0" baseline="0" noProof="0" dirty="0">
                <a:ln>
                  <a:noFill/>
                </a:ln>
                <a:solidFill>
                  <a:prstClr val="black"/>
                </a:solidFill>
                <a:effectLst/>
                <a:uLnTx/>
                <a:uFillTx/>
                <a:latin typeface="Aptos" panose="02110004020202020204"/>
                <a:ea typeface="游ゴシック" panose="020B0400000000000000" pitchFamily="34" charset="-128"/>
                <a:cs typeface="+mn-cs"/>
              </a:rPr>
              <a:t>かかげる</a:t>
            </a:r>
            <a:r>
              <a:rPr kumimoji="0" lang="en-US" altLang="ja-JP" sz="1300" b="0" i="0" u="none" strike="noStrike" kern="1200" cap="none" spc="0" normalizeH="0" baseline="0" noProof="0" dirty="0">
                <a:ln>
                  <a:noFill/>
                </a:ln>
                <a:solidFill>
                  <a:prstClr val="black"/>
                </a:solidFill>
                <a:effectLst/>
                <a:uLnTx/>
                <a:uFillTx/>
                <a:latin typeface="Aptos" panose="02110004020202020204"/>
                <a:ea typeface="游ゴシック" panose="020B0400000000000000" pitchFamily="34" charset="-128"/>
                <a:cs typeface="+mn-cs"/>
              </a:rPr>
              <a:t>)</a:t>
            </a:r>
            <a:r>
              <a:rPr kumimoji="0" lang="ja-JP" altLang="en-US" sz="1300" b="0" i="0" u="none" strike="noStrike" kern="1200" cap="none" spc="0" normalizeH="0" baseline="0" noProof="0" dirty="0">
                <a:ln>
                  <a:noFill/>
                </a:ln>
                <a:solidFill>
                  <a:prstClr val="black"/>
                </a:solidFill>
                <a:effectLst/>
                <a:uLnTx/>
                <a:uFillTx/>
                <a:latin typeface="Aptos" panose="02110004020202020204"/>
                <a:ea typeface="游ゴシック" panose="020B0400000000000000" pitchFamily="34" charset="-128"/>
                <a:cs typeface="+mn-cs"/>
              </a:rPr>
              <a:t>    </a:t>
            </a:r>
            <a:endParaRPr kumimoji="0" lang="en-US" altLang="ja-JP" sz="1300" b="0" i="0" u="none" strike="noStrike" kern="1200" cap="none" spc="0" normalizeH="0" baseline="0" noProof="0" dirty="0">
              <a:ln>
                <a:noFill/>
              </a:ln>
              <a:solidFill>
                <a:prstClr val="black"/>
              </a:solidFill>
              <a:effectLst/>
              <a:uLnTx/>
              <a:uFillTx/>
              <a:latin typeface="Aptos" panose="02110004020202020204"/>
              <a:ea typeface="游ゴシック" panose="020B0400000000000000"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ja-JP" sz="1400" b="0" i="0" u="none" strike="noStrike" kern="1200" cap="none" spc="0" normalizeH="0" baseline="0" noProof="0" dirty="0">
                <a:ln>
                  <a:noFill/>
                </a:ln>
                <a:solidFill>
                  <a:prstClr val="black"/>
                </a:solidFill>
                <a:effectLst/>
                <a:uLnTx/>
                <a:uFillTx/>
                <a:latin typeface="Aptos" panose="02110004020202020204"/>
                <a:ea typeface="游ゴシック" panose="020B0400000000000000" pitchFamily="34" charset="-128"/>
                <a:cs typeface="+mn-cs"/>
              </a:rPr>
              <a:t>• </a:t>
            </a:r>
            <a:r>
              <a:rPr kumimoji="0" lang="en-US" sz="1400" b="0" i="0" u="none" strike="noStrike" kern="1200" cap="none" spc="0" normalizeH="0" baseline="0" noProof="0" dirty="0">
                <a:ln>
                  <a:noFill/>
                </a:ln>
                <a:solidFill>
                  <a:prstClr val="black"/>
                </a:solidFill>
                <a:effectLst/>
                <a:uLnTx/>
                <a:uFillTx/>
                <a:latin typeface="Aptos" panose="02110004020202020204"/>
                <a:ea typeface="+mn-ea"/>
                <a:cs typeface="+mn-cs"/>
              </a:rPr>
              <a:t>JLPT: NX</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Aptos" panose="02110004020202020204"/>
                <a:ea typeface="+mn-ea"/>
                <a:cs typeface="+mn-cs"/>
              </a:rPr>
              <a:t>• meaning: </a:t>
            </a:r>
            <a:r>
              <a:rPr kumimoji="0" lang="en-US" sz="1400" b="0" i="0" u="none" strike="noStrike" kern="1200" cap="none" spc="0" normalizeH="0" baseline="0" noProof="0" dirty="0" err="1">
                <a:ln>
                  <a:noFill/>
                </a:ln>
                <a:solidFill>
                  <a:prstClr val="black"/>
                </a:solidFill>
                <a:effectLst/>
                <a:uLnTx/>
                <a:uFillTx/>
                <a:latin typeface="Aptos" panose="02110004020202020204"/>
                <a:ea typeface="+mn-ea"/>
                <a:cs typeface="+mn-cs"/>
              </a:rPr>
              <a:t>phon</a:t>
            </a:r>
            <a:r>
              <a:rPr kumimoji="0" lang="en-US" sz="1400" b="0" i="0" u="none" strike="noStrike" kern="1200" cap="none" spc="0" normalizeH="0" baseline="0" noProof="0" dirty="0">
                <a:ln>
                  <a:noFill/>
                </a:ln>
                <a:solidFill>
                  <a:prstClr val="black"/>
                </a:solidFill>
                <a:effectLst/>
                <a:uLnTx/>
                <a:uFillTx/>
                <a:latin typeface="Aptos" panose="02110004020202020204"/>
                <a:ea typeface="+mn-ea"/>
                <a:cs typeface="+mn-cs"/>
              </a:rPr>
              <a:t>; reveal</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zh-TW" sz="1400" b="0" i="0" u="none" strike="noStrike" kern="1200" cap="none" spc="0" normalizeH="0" baseline="0" noProof="0" dirty="0">
              <a:ln>
                <a:noFill/>
              </a:ln>
              <a:solidFill>
                <a:prstClr val="black"/>
              </a:solidFill>
              <a:effectLst/>
              <a:uLnTx/>
              <a:uFillTx/>
              <a:latin typeface="Aptos" panose="02110004020202020204"/>
              <a:ea typeface="新細明體" panose="02020500000000000000" pitchFamily="18" charset="-120"/>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zh-TW" sz="1400" b="0" i="0" u="none" strike="noStrike" kern="1200" cap="none" spc="0" normalizeH="0" baseline="0" noProof="0" dirty="0">
              <a:ln>
                <a:noFill/>
              </a:ln>
              <a:solidFill>
                <a:prstClr val="black"/>
              </a:solidFill>
              <a:effectLst/>
              <a:uLnTx/>
              <a:uFillTx/>
              <a:latin typeface="Aptos" panose="02110004020202020204"/>
              <a:ea typeface="新細明體" panose="02020500000000000000" pitchFamily="18" charset="-120"/>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zh-TW" sz="1400" b="0" i="0" u="none" strike="noStrike" kern="1200" cap="none" spc="0" normalizeH="0" baseline="0" noProof="0" dirty="0">
              <a:ln>
                <a:noFill/>
              </a:ln>
              <a:solidFill>
                <a:prstClr val="black"/>
              </a:solidFill>
              <a:effectLst/>
              <a:uLnTx/>
              <a:uFillTx/>
              <a:latin typeface="Aptos" panose="02110004020202020204"/>
              <a:ea typeface="新細明體" panose="02020500000000000000" pitchFamily="18" charset="-120"/>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zh-TW" sz="1400" b="0" i="0" u="none" strike="noStrike" kern="1200" cap="none" spc="0" normalizeH="0" baseline="0" noProof="0" dirty="0">
                <a:ln>
                  <a:noFill/>
                </a:ln>
                <a:solidFill>
                  <a:prstClr val="black"/>
                </a:solidFill>
                <a:effectLst/>
                <a:uLnTx/>
                <a:uFillTx/>
                <a:latin typeface="Aptos" panose="02110004020202020204"/>
                <a:ea typeface="新細明體" panose="02020500000000000000" pitchFamily="18" charset="-120"/>
                <a:cs typeface="+mn-cs"/>
              </a:rPr>
              <a:t>• </a:t>
            </a:r>
            <a:r>
              <a:rPr kumimoji="0" lang="en-US" sz="1400" b="0" i="0" u="none" strike="noStrike" kern="1200" cap="none" spc="0" normalizeH="0" baseline="0" noProof="0" dirty="0">
                <a:ln>
                  <a:noFill/>
                </a:ln>
                <a:solidFill>
                  <a:prstClr val="black"/>
                </a:solidFill>
                <a:effectLst/>
                <a:uLnTx/>
                <a:uFillTx/>
                <a:latin typeface="Aptos" panose="02110004020202020204"/>
                <a:ea typeface="+mn-ea"/>
                <a:cs typeface="+mn-cs"/>
              </a:rPr>
              <a:t>pinyin: jiē</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Aptos" panose="02110004020202020204"/>
                <a:ea typeface="+mn-ea"/>
                <a:cs typeface="+mn-cs"/>
              </a:rPr>
              <a:t>• 1 location(s): </a:t>
            </a:r>
            <a:r>
              <a:rPr kumimoji="0" lang="en-US" sz="1400" b="0" i="0" u="none" strike="noStrike" kern="1200" cap="none" spc="0" normalizeH="0" baseline="0" noProof="0" dirty="0" err="1">
                <a:ln>
                  <a:noFill/>
                </a:ln>
                <a:solidFill>
                  <a:prstClr val="black"/>
                </a:solidFill>
                <a:effectLst/>
                <a:uLnTx/>
                <a:uFillTx/>
                <a:latin typeface="Aptos" panose="02110004020202020204"/>
                <a:ea typeface="+mn-ea"/>
                <a:cs typeface="+mn-cs"/>
              </a:rPr>
              <a:t>XuanZang</a:t>
            </a:r>
            <a:endParaRPr kumimoji="0" lang="en-US" sz="1400" b="0" i="0" u="none" strike="noStrike" kern="1200" cap="none" spc="0" normalizeH="0" baseline="0" noProof="0" dirty="0">
              <a:ln>
                <a:noFill/>
              </a:ln>
              <a:solidFill>
                <a:prstClr val="black"/>
              </a:solidFill>
              <a:effectLst/>
              <a:uLnTx/>
              <a:uFillTx/>
              <a:latin typeface="Aptos" panose="0211000402020202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Aptos" panose="02110004020202020204"/>
                <a:ea typeface="+mn-ea"/>
                <a:cs typeface="+mn-cs"/>
              </a:rPr>
              <a:t>• comp: </a:t>
            </a:r>
            <a:r>
              <a:rPr kumimoji="0" lang="zh-CN" altLang="en-US" sz="1400" b="0"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扌 </a:t>
            </a:r>
            <a:r>
              <a:rPr kumimoji="0" lang="en-US" altLang="zh-CN" sz="1400" b="0"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 </a:t>
            </a:r>
            <a:r>
              <a:rPr kumimoji="0" lang="zh-CN" altLang="en-US" sz="1400" b="0"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曷</a:t>
            </a:r>
            <a:endParaRPr kumimoji="0" lang="en-US" altLang="zh-CN" sz="1400" b="0"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Aptos" panose="02110004020202020204"/>
                <a:ea typeface="+mn-ea"/>
                <a:cs typeface="+mn-cs"/>
              </a:rPr>
              <a:t>• </a:t>
            </a:r>
            <a:r>
              <a:rPr kumimoji="0" lang="en-US" altLang="zh-CN" sz="14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rPr>
              <a:t>sub: </a:t>
            </a:r>
            <a:r>
              <a:rPr kumimoji="0" lang="zh-CN" altLang="en-US" sz="1400" b="0"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曰匃囗一勹人𠃊</a:t>
            </a:r>
            <a:r>
              <a:rPr kumimoji="0" lang="en-US" sz="1400" b="0"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dirty="0">
              <a:ln>
                <a:noFill/>
              </a:ln>
              <a:solidFill>
                <a:prstClr val="black"/>
              </a:solidFill>
              <a:effectLst/>
              <a:uLnTx/>
              <a:uFillTx/>
              <a:latin typeface="Aptos" panose="0211000402020202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dirty="0">
              <a:ln>
                <a:noFill/>
              </a:ln>
              <a:solidFill>
                <a:prstClr val="black"/>
              </a:solidFill>
              <a:effectLst/>
              <a:uLnTx/>
              <a:uFillTx/>
              <a:latin typeface="Aptos" panose="02110004020202020204"/>
              <a:ea typeface="+mn-ea"/>
              <a:cs typeface="+mn-cs"/>
            </a:endParaRPr>
          </a:p>
        </p:txBody>
      </p:sp>
      <p:sp>
        <p:nvSpPr>
          <p:cNvPr id="59" name="TextBox 58">
            <a:extLst>
              <a:ext uri="{FF2B5EF4-FFF2-40B4-BE49-F238E27FC236}">
                <a16:creationId xmlns:a16="http://schemas.microsoft.com/office/drawing/2014/main" id="{46F764EC-C41C-9235-7AC9-1F39E5287010}"/>
              </a:ext>
            </a:extLst>
          </p:cNvPr>
          <p:cNvSpPr txBox="1"/>
          <p:nvPr/>
        </p:nvSpPr>
        <p:spPr>
          <a:xfrm>
            <a:off x="285110" y="5659244"/>
            <a:ext cx="5810890" cy="832538"/>
          </a:xfrm>
          <a:prstGeom prst="rect">
            <a:avLst/>
          </a:prstGeom>
          <a:noFill/>
        </p:spPr>
        <p:txBody>
          <a:bodyPr wrap="square" numCol="3"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Aptos" panose="02110004020202020204"/>
                <a:ea typeface="+mn-ea"/>
                <a:cs typeface="+mn-cs"/>
              </a:rPr>
              <a:t>Kor: </a:t>
            </a:r>
            <a:r>
              <a:rPr kumimoji="0" lang="en-US" sz="2400" b="1" i="0" u="none" strike="noStrike" kern="1200" cap="none" spc="0" normalizeH="0" baseline="0" noProof="0" dirty="0">
                <a:ln>
                  <a:noFill/>
                </a:ln>
                <a:solidFill>
                  <a:prstClr val="black"/>
                </a:solidFill>
                <a:effectLst/>
                <a:uLnTx/>
                <a:uFillTx/>
                <a:latin typeface="Aptos" panose="02110004020202020204"/>
                <a:ea typeface="+mn-ea"/>
                <a:cs typeface="+mn-cs"/>
              </a:rPr>
              <a:t>a</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Aptos" panose="02110004020202020204"/>
                <a:ea typeface="+mn-ea"/>
                <a:cs typeface="+mn-cs"/>
              </a:rPr>
              <a:t>Jap: </a:t>
            </a:r>
            <a:r>
              <a:rPr kumimoji="0" lang="en-US" sz="2400" b="1" i="0" u="none" strike="noStrike" kern="1200" cap="none" spc="0" normalizeH="0" baseline="0" noProof="0" dirty="0" err="1">
                <a:ln>
                  <a:noFill/>
                </a:ln>
                <a:solidFill>
                  <a:prstClr val="black"/>
                </a:solidFill>
                <a:effectLst/>
                <a:uLnTx/>
                <a:uFillTx/>
                <a:latin typeface="Aptos" panose="02110004020202020204"/>
                <a:ea typeface="+mn-ea"/>
                <a:cs typeface="+mn-cs"/>
              </a:rPr>
              <a:t>gya</a:t>
            </a:r>
            <a:endParaRPr kumimoji="0" lang="en-US" sz="2400" b="1" i="0" u="none" strike="noStrike" kern="1200" cap="none" spc="0" normalizeH="0" baseline="0" noProof="0" dirty="0">
              <a:ln>
                <a:noFill/>
              </a:ln>
              <a:solidFill>
                <a:prstClr val="black"/>
              </a:solidFill>
              <a:effectLst/>
              <a:uLnTx/>
              <a:uFillTx/>
              <a:latin typeface="Aptos" panose="0211000402020202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Aptos" panose="02110004020202020204"/>
                <a:ea typeface="+mn-ea"/>
                <a:cs typeface="+mn-cs"/>
              </a:rPr>
              <a:t>Viet: </a:t>
            </a:r>
            <a:r>
              <a:rPr kumimoji="0" lang="en-US" sz="2400" b="1" i="0" u="none" strike="noStrike" kern="1200" cap="none" spc="0" normalizeH="0" baseline="0" noProof="0" dirty="0">
                <a:ln>
                  <a:noFill/>
                </a:ln>
                <a:solidFill>
                  <a:prstClr val="black"/>
                </a:solidFill>
                <a:effectLst/>
                <a:uLnTx/>
                <a:uFillTx/>
                <a:latin typeface="Aptos" panose="02110004020202020204"/>
                <a:ea typeface="+mn-ea"/>
                <a:cs typeface="+mn-cs"/>
              </a:rPr>
              <a:t>yết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Aptos" panose="02110004020202020204"/>
                <a:ea typeface="+mn-ea"/>
                <a:cs typeface="+mn-cs"/>
              </a:rPr>
              <a:t>Man: </a:t>
            </a:r>
            <a:r>
              <a:rPr kumimoji="0" lang="en-US" sz="2400" b="1" i="0" u="none" strike="noStrike" kern="1200" cap="none" spc="0" normalizeH="0" baseline="0" noProof="0" dirty="0">
                <a:ln>
                  <a:noFill/>
                </a:ln>
                <a:solidFill>
                  <a:prstClr val="black"/>
                </a:solidFill>
                <a:effectLst/>
                <a:uLnTx/>
                <a:uFillTx/>
                <a:latin typeface="Aptos" panose="02110004020202020204"/>
                <a:ea typeface="+mn-ea"/>
                <a:cs typeface="+mn-cs"/>
              </a:rPr>
              <a:t>jiē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2400" b="1" i="0" u="none" strike="noStrike" kern="1200" cap="none" spc="0" normalizeH="0" baseline="0" noProof="0" dirty="0">
                <a:ln>
                  <a:noFill/>
                </a:ln>
                <a:solidFill>
                  <a:prstClr val="black"/>
                </a:solidFill>
                <a:effectLst/>
                <a:highlight>
                  <a:srgbClr val="00FF00"/>
                </a:highlight>
                <a:uLnTx/>
                <a:uFillTx/>
                <a:latin typeface="DengXian" panose="02010600030101010101" pitchFamily="2" charset="-122"/>
                <a:ea typeface="DengXian" panose="02010600030101010101" pitchFamily="2" charset="-122"/>
                <a:cs typeface="+mn-cs"/>
              </a:rPr>
              <a:t>揭</a:t>
            </a:r>
            <a:r>
              <a:rPr kumimoji="0" lang="zh-TW" altLang="en-US" sz="24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 諦</a:t>
            </a:r>
            <a:endParaRPr kumimoji="0" lang="en-US" altLang="zh-TW" sz="24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zh-TW" sz="24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 </a:t>
            </a:r>
            <a:r>
              <a:rPr kumimoji="0" lang="en-US" altLang="zh-TW" sz="2400" b="1" i="0" u="none" strike="noStrike" kern="1200" cap="none" spc="0" normalizeH="0" baseline="0" noProof="0" dirty="0">
                <a:ln>
                  <a:noFill/>
                </a:ln>
                <a:solidFill>
                  <a:prstClr val="black"/>
                </a:solidFill>
                <a:effectLst/>
                <a:highlight>
                  <a:srgbClr val="00FF00"/>
                </a:highlight>
                <a:uLnTx/>
                <a:uFillTx/>
                <a:latin typeface="DengXian" panose="02010600030101010101" pitchFamily="2" charset="-122"/>
                <a:ea typeface="DengXian" panose="02010600030101010101" pitchFamily="2" charset="-122"/>
                <a:cs typeface="+mn-cs"/>
              </a:rPr>
              <a:t>a</a:t>
            </a:r>
            <a:r>
              <a:rPr kumimoji="0" lang="en-US" altLang="zh-TW" sz="24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a:t>
            </a:r>
            <a:r>
              <a:rPr kumimoji="0" lang="en-US" altLang="zh-TW" sz="2400" b="1" i="0" u="none" strike="noStrike" kern="1200" cap="none" spc="0" normalizeH="0" baseline="0" noProof="0" dirty="0">
                <a:ln>
                  <a:noFill/>
                </a:ln>
                <a:solidFill>
                  <a:prstClr val="black"/>
                </a:solidFill>
                <a:effectLst/>
                <a:uLnTx/>
                <a:uFillTx/>
                <a:latin typeface="Aptos" panose="02110004020202020204"/>
                <a:ea typeface="新細明體" panose="02020500000000000000" pitchFamily="18" charset="-120"/>
                <a:cs typeface="+mn-cs"/>
              </a:rPr>
              <a:t>je</a:t>
            </a:r>
            <a:r>
              <a:rPr kumimoji="0" lang="en-US" sz="2400" b="0" i="0" u="none" strike="noStrike" kern="1200" cap="none" spc="0" normalizeH="0" baseline="0" noProof="0" dirty="0">
                <a:ln>
                  <a:noFill/>
                </a:ln>
                <a:solidFill>
                  <a:prstClr val="black"/>
                </a:solidFill>
                <a:effectLst/>
                <a:uLnTx/>
                <a:uFillTx/>
                <a:latin typeface="Aptos" panose="02110004020202020204"/>
                <a:ea typeface="+mn-ea"/>
                <a:cs typeface="+mn-cs"/>
              </a:rPr>
              <a:t>	</a:t>
            </a:r>
            <a:endParaRPr kumimoji="0" lang="en-US" sz="2400" b="1" i="0" u="none" strike="noStrike" kern="1200" cap="none" spc="0" normalizeH="0" baseline="0" noProof="0" dirty="0">
              <a:ln>
                <a:noFill/>
              </a:ln>
              <a:solidFill>
                <a:prstClr val="black"/>
              </a:solidFill>
              <a:effectLst/>
              <a:uLnTx/>
              <a:uFillTx/>
              <a:latin typeface="Aptos" panose="02110004020202020204"/>
              <a:ea typeface="+mn-ea"/>
              <a:cs typeface="+mn-cs"/>
            </a:endParaRPr>
          </a:p>
        </p:txBody>
      </p:sp>
      <p:sp>
        <p:nvSpPr>
          <p:cNvPr id="60" name="Rectangle 59">
            <a:extLst>
              <a:ext uri="{FF2B5EF4-FFF2-40B4-BE49-F238E27FC236}">
                <a16:creationId xmlns:a16="http://schemas.microsoft.com/office/drawing/2014/main" id="{8175452E-6631-8CD4-F37B-1750C0D5589A}"/>
              </a:ext>
            </a:extLst>
          </p:cNvPr>
          <p:cNvSpPr/>
          <p:nvPr/>
        </p:nvSpPr>
        <p:spPr>
          <a:xfrm>
            <a:off x="285108" y="5659244"/>
            <a:ext cx="5167605" cy="790189"/>
          </a:xfrm>
          <a:prstGeom prst="rect">
            <a:avLst/>
          </a:prstGeom>
          <a:noFill/>
          <a:ln w="5715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2" name="Oval 1">
            <a:extLst>
              <a:ext uri="{FF2B5EF4-FFF2-40B4-BE49-F238E27FC236}">
                <a16:creationId xmlns:a16="http://schemas.microsoft.com/office/drawing/2014/main" id="{04C6D547-A28D-DB09-6FC5-E08C4630AF13}"/>
              </a:ext>
            </a:extLst>
          </p:cNvPr>
          <p:cNvSpPr/>
          <p:nvPr/>
        </p:nvSpPr>
        <p:spPr>
          <a:xfrm>
            <a:off x="5162309" y="430699"/>
            <a:ext cx="771625" cy="771625"/>
          </a:xfrm>
          <a:prstGeom prst="ellipse">
            <a:avLst/>
          </a:prstGeom>
          <a:solidFill>
            <a:srgbClr val="FFFF00"/>
          </a:solidFill>
          <a:ln w="38100">
            <a:solidFill>
              <a:srgbClr val="7030A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4" name="TextBox 3">
            <a:extLst>
              <a:ext uri="{FF2B5EF4-FFF2-40B4-BE49-F238E27FC236}">
                <a16:creationId xmlns:a16="http://schemas.microsoft.com/office/drawing/2014/main" id="{DB5DDFF0-3AF1-2436-3E50-D97F2347DA2F}"/>
              </a:ext>
            </a:extLst>
          </p:cNvPr>
          <p:cNvSpPr txBox="1"/>
          <p:nvPr/>
        </p:nvSpPr>
        <p:spPr>
          <a:xfrm>
            <a:off x="5170970" y="562867"/>
            <a:ext cx="771625" cy="52322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prstClr val="black"/>
                </a:solidFill>
                <a:effectLst/>
                <a:uLnTx/>
                <a:uFillTx/>
                <a:latin typeface="Aptos" panose="02110004020202020204"/>
                <a:ea typeface="+mn-ea"/>
                <a:cs typeface="+mn-cs"/>
              </a:rPr>
              <a:t>115</a:t>
            </a:r>
          </a:p>
        </p:txBody>
      </p:sp>
      <p:sp>
        <p:nvSpPr>
          <p:cNvPr id="6" name="TextBox 5">
            <a:extLst>
              <a:ext uri="{FF2B5EF4-FFF2-40B4-BE49-F238E27FC236}">
                <a16:creationId xmlns:a16="http://schemas.microsoft.com/office/drawing/2014/main" id="{EF6E75AF-A9AE-F0F1-E9D8-3EA805ED361C}"/>
              </a:ext>
            </a:extLst>
          </p:cNvPr>
          <p:cNvSpPr txBox="1"/>
          <p:nvPr/>
        </p:nvSpPr>
        <p:spPr>
          <a:xfrm>
            <a:off x="2713463" y="6525456"/>
            <a:ext cx="4860353"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Aptos" panose="02110004020202020204"/>
                <a:ea typeface="+mn-ea"/>
                <a:cs typeface="+mn-cs"/>
              </a:rPr>
              <a:t>** Denotes a non “go-on” reading.</a:t>
            </a:r>
          </a:p>
        </p:txBody>
      </p:sp>
      <p:sp>
        <p:nvSpPr>
          <p:cNvPr id="8" name="Rectangle 7">
            <a:extLst>
              <a:ext uri="{FF2B5EF4-FFF2-40B4-BE49-F238E27FC236}">
                <a16:creationId xmlns:a16="http://schemas.microsoft.com/office/drawing/2014/main" id="{98819B4D-44DF-BD1C-C712-DBEC811B1339}"/>
              </a:ext>
            </a:extLst>
          </p:cNvPr>
          <p:cNvSpPr/>
          <p:nvPr/>
        </p:nvSpPr>
        <p:spPr>
          <a:xfrm>
            <a:off x="2735764" y="6525456"/>
            <a:ext cx="2716949" cy="272834"/>
          </a:xfrm>
          <a:prstGeom prst="rect">
            <a:avLst/>
          </a:prstGeom>
          <a:noFill/>
          <a:ln>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9" name="TextBox 8">
            <a:extLst>
              <a:ext uri="{FF2B5EF4-FFF2-40B4-BE49-F238E27FC236}">
                <a16:creationId xmlns:a16="http://schemas.microsoft.com/office/drawing/2014/main" id="{AAEAA37C-C07B-0FEC-2422-4011BDB2DFEA}"/>
              </a:ext>
            </a:extLst>
          </p:cNvPr>
          <p:cNvSpPr txBox="1"/>
          <p:nvPr/>
        </p:nvSpPr>
        <p:spPr>
          <a:xfrm>
            <a:off x="11760719" y="72168"/>
            <a:ext cx="326031" cy="1384995"/>
          </a:xfrm>
          <a:prstGeom prst="rect">
            <a:avLst/>
          </a:prstGeom>
          <a:noFill/>
          <a:effectLst>
            <a:glow rad="63500">
              <a:schemeClr val="accent2">
                <a:satMod val="175000"/>
                <a:alpha val="40000"/>
              </a:schemeClr>
            </a:glow>
          </a:effectLst>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FF0000"/>
                </a:solidFill>
                <a:effectLst/>
                <a:uLnTx/>
                <a:uFillTx/>
                <a:latin typeface="Aptos" panose="02110004020202020204"/>
                <a:ea typeface="+mn-ea"/>
                <a:cs typeface="+mn-cs"/>
              </a:rPr>
              <a:t>m</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FF0000"/>
                </a:solidFill>
                <a:effectLst/>
                <a:uLnTx/>
                <a:uFillTx/>
                <a:latin typeface="Aptos" panose="02110004020202020204"/>
                <a:ea typeface="+mn-ea"/>
                <a:cs typeface="+mn-cs"/>
              </a:rPr>
              <a:t>a</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FF0000"/>
                </a:solidFill>
                <a:effectLst/>
                <a:uLnTx/>
                <a:uFillTx/>
                <a:latin typeface="Aptos" panose="02110004020202020204"/>
                <a:ea typeface="+mn-ea"/>
                <a:cs typeface="+mn-cs"/>
              </a:rPr>
              <a:t>n</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FF0000"/>
                </a:solidFill>
                <a:effectLst/>
                <a:uLnTx/>
                <a:uFillTx/>
                <a:latin typeface="Aptos" panose="02110004020202020204"/>
                <a:ea typeface="+mn-ea"/>
                <a:cs typeface="+mn-cs"/>
              </a:rPr>
              <a:t>t</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FF0000"/>
                </a:solidFill>
                <a:effectLst/>
                <a:uLnTx/>
                <a:uFillTx/>
                <a:latin typeface="Aptos" panose="02110004020202020204"/>
                <a:ea typeface="+mn-ea"/>
                <a:cs typeface="+mn-cs"/>
              </a:rPr>
              <a:t>r</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FF0000"/>
                </a:solidFill>
                <a:effectLst/>
                <a:uLnTx/>
                <a:uFillTx/>
                <a:latin typeface="Aptos" panose="02110004020202020204"/>
                <a:ea typeface="+mn-ea"/>
                <a:cs typeface="+mn-cs"/>
              </a:rPr>
              <a:t>a</a:t>
            </a:r>
          </a:p>
        </p:txBody>
      </p:sp>
      <p:sp>
        <p:nvSpPr>
          <p:cNvPr id="11" name="Rectangle 10">
            <a:extLst>
              <a:ext uri="{FF2B5EF4-FFF2-40B4-BE49-F238E27FC236}">
                <a16:creationId xmlns:a16="http://schemas.microsoft.com/office/drawing/2014/main" id="{A268F759-2AFF-7496-F73A-8C9EA022B33F}"/>
              </a:ext>
            </a:extLst>
          </p:cNvPr>
          <p:cNvSpPr/>
          <p:nvPr/>
        </p:nvSpPr>
        <p:spPr>
          <a:xfrm>
            <a:off x="11795610" y="134845"/>
            <a:ext cx="256249" cy="1309002"/>
          </a:xfrm>
          <a:prstGeom prst="rect">
            <a:avLst/>
          </a:prstGeom>
          <a:noFill/>
          <a:effectLst>
            <a:glow rad="63500">
              <a:schemeClr val="accent2">
                <a:satMod val="175000"/>
                <a:alpha val="40000"/>
              </a:schemeClr>
            </a:glo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13" name="TextBox 12">
            <a:extLst>
              <a:ext uri="{FF2B5EF4-FFF2-40B4-BE49-F238E27FC236}">
                <a16:creationId xmlns:a16="http://schemas.microsoft.com/office/drawing/2014/main" id="{739D212D-8F03-061C-8668-BC94FA973575}"/>
              </a:ext>
            </a:extLst>
          </p:cNvPr>
          <p:cNvSpPr txBox="1"/>
          <p:nvPr/>
        </p:nvSpPr>
        <p:spPr>
          <a:xfrm>
            <a:off x="5385146" y="1868881"/>
            <a:ext cx="1202294" cy="1631216"/>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altLang="en-US" sz="10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rPr>
              <a:t>揭  </a:t>
            </a:r>
            <a:r>
              <a:rPr kumimoji="0" lang="en-US" altLang="zh-CN" sz="10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rPr>
              <a:t>a;  </a:t>
            </a:r>
            <a:r>
              <a:rPr kumimoji="0" lang="en-US" altLang="zh-CN" sz="1000" b="0" i="0" u="none" strike="noStrike" kern="1200" cap="none" spc="0" normalizeH="0" baseline="0" noProof="0" dirty="0" err="1">
                <a:ln>
                  <a:noFill/>
                </a:ln>
                <a:solidFill>
                  <a:prstClr val="black"/>
                </a:solidFill>
                <a:effectLst/>
                <a:uLnTx/>
                <a:uFillTx/>
                <a:latin typeface="Aptos" panose="02110004020202020204"/>
                <a:ea typeface="等线" panose="02010600030101010101"/>
                <a:cs typeface="+mn-cs"/>
              </a:rPr>
              <a:t>phon</a:t>
            </a:r>
            <a:r>
              <a:rPr kumimoji="0" lang="en-US" altLang="zh-CN" sz="10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rPr>
              <a:t>, reveal</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altLang="en-US" sz="10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rPr>
              <a:t>扌  </a:t>
            </a:r>
            <a:r>
              <a:rPr kumimoji="0" lang="en-US" altLang="zh-CN" sz="10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rPr>
              <a:t>su;  hand</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altLang="en-US" sz="10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rPr>
              <a:t>曷  </a:t>
            </a:r>
            <a:r>
              <a:rPr kumimoji="0" lang="en-US" altLang="zh-CN" sz="10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rPr>
              <a:t>gal;  why, what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altLang="en-US" sz="10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rPr>
              <a:t>曰  </a:t>
            </a:r>
            <a:r>
              <a:rPr kumimoji="0" lang="en-US" altLang="zh-CN" sz="1000" b="0" i="0" u="none" strike="noStrike" kern="1200" cap="none" spc="0" normalizeH="0" baseline="0" noProof="0" dirty="0" err="1">
                <a:ln>
                  <a:noFill/>
                </a:ln>
                <a:solidFill>
                  <a:prstClr val="black"/>
                </a:solidFill>
                <a:effectLst/>
                <a:uLnTx/>
                <a:uFillTx/>
                <a:latin typeface="Aptos" panose="02110004020202020204"/>
                <a:ea typeface="等线" panose="02010600030101010101"/>
                <a:cs typeface="+mn-cs"/>
              </a:rPr>
              <a:t>wal</a:t>
            </a:r>
            <a:r>
              <a:rPr kumimoji="0" lang="en-US" altLang="zh-CN" sz="10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rPr>
              <a:t>; speak, say</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altLang="en-US" sz="10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rPr>
              <a:t>匃</a:t>
            </a:r>
            <a:r>
              <a:rPr kumimoji="0" lang="en-US" altLang="zh-CN" sz="10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rPr>
              <a:t>  </a:t>
            </a:r>
            <a:r>
              <a:rPr kumimoji="0" lang="en-US" altLang="zh-CN" sz="1000" b="0" i="0" u="none" strike="noStrike" kern="1200" cap="none" spc="0" normalizeH="0" baseline="0" noProof="0" dirty="0" err="1">
                <a:ln>
                  <a:noFill/>
                </a:ln>
                <a:solidFill>
                  <a:prstClr val="black"/>
                </a:solidFill>
                <a:effectLst/>
                <a:uLnTx/>
                <a:uFillTx/>
                <a:latin typeface="Aptos" panose="02110004020202020204"/>
                <a:ea typeface="等线" panose="02010600030101010101"/>
                <a:cs typeface="+mn-cs"/>
              </a:rPr>
              <a:t>gae</a:t>
            </a:r>
            <a:r>
              <a:rPr kumimoji="0" lang="en-US" altLang="zh-CN" sz="10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rPr>
              <a:t>; beggar</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altLang="en-US" sz="10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rPr>
              <a:t>囗  </a:t>
            </a:r>
            <a:r>
              <a:rPr kumimoji="0" lang="en-US" altLang="zh-CN" sz="1000" b="0" i="0" u="none" strike="noStrike" kern="1200" cap="none" spc="0" normalizeH="0" baseline="0" noProof="0" dirty="0" err="1">
                <a:ln>
                  <a:noFill/>
                </a:ln>
                <a:solidFill>
                  <a:prstClr val="black"/>
                </a:solidFill>
                <a:effectLst/>
                <a:uLnTx/>
                <a:uFillTx/>
                <a:latin typeface="Aptos" panose="02110004020202020204"/>
                <a:ea typeface="等线" panose="02010600030101010101"/>
                <a:cs typeface="+mn-cs"/>
              </a:rPr>
              <a:t>wi</a:t>
            </a:r>
            <a:r>
              <a:rPr kumimoji="0" lang="en-US" altLang="zh-CN" sz="10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rPr>
              <a:t>;  circle</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altLang="en-US" sz="10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rPr>
              <a:t>一  </a:t>
            </a:r>
            <a:r>
              <a:rPr kumimoji="0" lang="en-US" altLang="zh-CN" sz="10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rPr>
              <a:t>il;  one</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altLang="en-US" sz="10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rPr>
              <a:t>勹  </a:t>
            </a:r>
            <a:r>
              <a:rPr kumimoji="0" lang="en-US" altLang="zh-CN" sz="10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rPr>
              <a:t>po;  wrap</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altLang="en-US" sz="10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rPr>
              <a:t>人  </a:t>
            </a:r>
            <a:r>
              <a:rPr kumimoji="0" lang="en-US" altLang="zh-CN" sz="10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rPr>
              <a:t>in;  person</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altLang="en-US" sz="10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rPr>
              <a:t>𠃊  </a:t>
            </a:r>
            <a:r>
              <a:rPr kumimoji="0" lang="en-US" altLang="zh-CN" sz="1000" b="0" i="0" u="none" strike="noStrike" kern="1200" cap="none" spc="0" normalizeH="0" baseline="0" noProof="0" dirty="0" err="1">
                <a:ln>
                  <a:noFill/>
                </a:ln>
                <a:solidFill>
                  <a:prstClr val="black"/>
                </a:solidFill>
                <a:effectLst/>
                <a:uLnTx/>
                <a:uFillTx/>
                <a:latin typeface="Aptos" panose="02110004020202020204"/>
                <a:ea typeface="等线" panose="02010600030101010101"/>
                <a:cs typeface="+mn-cs"/>
              </a:rPr>
              <a:t>eul</a:t>
            </a:r>
            <a:r>
              <a:rPr kumimoji="0" lang="en-US" altLang="zh-CN" sz="10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rPr>
              <a:t>; second</a:t>
            </a:r>
            <a:endParaRPr kumimoji="0" lang="en-US" sz="1000" b="0" i="0" u="none" strike="noStrike" kern="1200" cap="none" spc="0" normalizeH="0" baseline="0" noProof="0" dirty="0">
              <a:ln>
                <a:noFill/>
              </a:ln>
              <a:solidFill>
                <a:prstClr val="black"/>
              </a:solidFill>
              <a:effectLst/>
              <a:uLnTx/>
              <a:uFillTx/>
              <a:latin typeface="Aptos" panose="02110004020202020204"/>
              <a:ea typeface="+mn-ea"/>
              <a:cs typeface="+mn-cs"/>
            </a:endParaRPr>
          </a:p>
        </p:txBody>
      </p:sp>
      <p:sp>
        <p:nvSpPr>
          <p:cNvPr id="15" name="Rectangle 14">
            <a:extLst>
              <a:ext uri="{FF2B5EF4-FFF2-40B4-BE49-F238E27FC236}">
                <a16:creationId xmlns:a16="http://schemas.microsoft.com/office/drawing/2014/main" id="{D8FBDF37-6A2D-5486-965E-746F460016EB}"/>
              </a:ext>
            </a:extLst>
          </p:cNvPr>
          <p:cNvSpPr/>
          <p:nvPr/>
        </p:nvSpPr>
        <p:spPr>
          <a:xfrm>
            <a:off x="5385145" y="1857241"/>
            <a:ext cx="1243663" cy="1683833"/>
          </a:xfrm>
          <a:prstGeom prst="rect">
            <a:avLst/>
          </a:prstGeom>
          <a:noFill/>
          <a:ln w="38100">
            <a:solidFill>
              <a:srgbClr val="7030A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Tree>
    <p:extLst>
      <p:ext uri="{BB962C8B-B14F-4D97-AF65-F5344CB8AC3E}">
        <p14:creationId xmlns:p14="http://schemas.microsoft.com/office/powerpoint/2010/main" val="55303516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mediacall" presetSubtype="0" fill="hold" nodeType="clickEffect">
                                  <p:stCondLst>
                                    <p:cond delay="0"/>
                                  </p:stCondLst>
                                  <p:childTnLst>
                                    <p:cmd type="call" cmd="playFrom(0.0)">
                                      <p:cBhvr>
                                        <p:cTn id="6" dur="18800" fill="hold"/>
                                        <p:tgtEl>
                                          <p:spTgt spid="53"/>
                                        </p:tgtEl>
                                      </p:cBhvr>
                                    </p:cmd>
                                  </p:childTnLst>
                                </p:cTn>
                              </p:par>
                            </p:childTnLst>
                          </p:cTn>
                        </p:par>
                      </p:childTnLst>
                    </p:cTn>
                  </p:par>
                </p:childTnLst>
              </p:cTn>
              <p:prevCondLst>
                <p:cond evt="onPrev" delay="0">
                  <p:tgtEl>
                    <p:sldTgt/>
                  </p:tgtEl>
                </p:cond>
              </p:prevCondLst>
              <p:nextCondLst>
                <p:cond evt="onNext" delay="0">
                  <p:tgtEl>
                    <p:sldTgt/>
                  </p:tgtEl>
                </p:cond>
              </p:nextCondLst>
            </p:seq>
            <p:video>
              <p:cMediaNode vol="80000">
                <p:cTn id="7" fill="hold" display="0">
                  <p:stCondLst>
                    <p:cond delay="indefinite"/>
                  </p:stCondLst>
                </p:cTn>
                <p:tgtEl>
                  <p:spTgt spid="53"/>
                </p:tgtEl>
              </p:cMediaNode>
            </p:video>
            <p:seq concurrent="1" nextAc="seek">
              <p:cTn id="8" restart="whenNotActive" fill="hold" evtFilter="cancelBubble" nodeType="interactiveSeq">
                <p:stCondLst>
                  <p:cond evt="onClick" delay="0">
                    <p:tgtEl>
                      <p:spTgt spid="53"/>
                    </p:tgtEl>
                  </p:cond>
                </p:stCondLst>
                <p:endSync evt="end" delay="0">
                  <p:rtn val="all"/>
                </p:endSync>
                <p:childTnLst>
                  <p:par>
                    <p:cTn id="9" fill="hold">
                      <p:stCondLst>
                        <p:cond delay="0"/>
                      </p:stCondLst>
                      <p:childTnLst>
                        <p:par>
                          <p:cTn id="10" fill="hold">
                            <p:stCondLst>
                              <p:cond delay="0"/>
                            </p:stCondLst>
                            <p:childTnLst>
                              <p:par>
                                <p:cTn id="11" presetID="2" presetClass="mediacall" presetSubtype="0" fill="hold" nodeType="clickEffect">
                                  <p:stCondLst>
                                    <p:cond delay="0"/>
                                  </p:stCondLst>
                                  <p:childTnLst>
                                    <p:cmd type="call" cmd="togglePause">
                                      <p:cBhvr>
                                        <p:cTn id="12" dur="1" fill="hold"/>
                                        <p:tgtEl>
                                          <p:spTgt spid="53"/>
                                        </p:tgtEl>
                                      </p:cBhvr>
                                    </p:cmd>
                                  </p:childTnLst>
                                </p:cTn>
                              </p:par>
                            </p:childTnLst>
                          </p:cTn>
                        </p:par>
                      </p:childTnLst>
                    </p:cTn>
                  </p:par>
                </p:childTnLst>
              </p:cTn>
              <p:nextCondLst>
                <p:cond evt="onClick" delay="0">
                  <p:tgtEl>
                    <p:spTgt spid="53"/>
                  </p:tgtEl>
                </p:cond>
              </p:nextCondLst>
            </p:seq>
          </p:childTnLst>
        </p:cTn>
      </p:par>
    </p:tnLst>
  </p:timing>
</p:sld>
</file>

<file path=ppt/slides/slide15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0163C57-1DCF-ECD6-BE41-4D75E803519C}"/>
            </a:ext>
          </a:extLst>
        </p:cNvPr>
        <p:cNvGrpSpPr/>
        <p:nvPr/>
      </p:nvGrpSpPr>
      <p:grpSpPr>
        <a:xfrm>
          <a:off x="0" y="0"/>
          <a:ext cx="0" cy="0"/>
          <a:chOff x="0" y="0"/>
          <a:chExt cx="0" cy="0"/>
        </a:xfrm>
      </p:grpSpPr>
      <p:sp>
        <p:nvSpPr>
          <p:cNvPr id="3" name="TextBox 2">
            <a:extLst>
              <a:ext uri="{FF2B5EF4-FFF2-40B4-BE49-F238E27FC236}">
                <a16:creationId xmlns:a16="http://schemas.microsoft.com/office/drawing/2014/main" id="{4C6338A8-D9BC-EAB7-CE4B-F314AEA549DB}"/>
              </a:ext>
            </a:extLst>
          </p:cNvPr>
          <p:cNvSpPr txBox="1"/>
          <p:nvPr/>
        </p:nvSpPr>
        <p:spPr>
          <a:xfrm>
            <a:off x="1703885" y="748596"/>
            <a:ext cx="7214389" cy="5940088"/>
          </a:xfrm>
          <a:prstGeom prst="rect">
            <a:avLst/>
          </a:prstGeom>
          <a:noFill/>
          <a:ln w="38100">
            <a:noFill/>
          </a:ln>
        </p:spPr>
        <p:txBody>
          <a:bodyPr wrap="square">
            <a:spAutoFit/>
          </a:bodyPr>
          <a:lstStyle/>
          <a:p>
            <a:pPr marL="0" marR="0" lvl="0" indent="0" algn="l" defTabSz="914400" rtl="0" eaLnBrk="1" fontAlgn="auto" latinLnBrk="0" hangingPunct="1">
              <a:lnSpc>
                <a:spcPct val="100000"/>
              </a:lnSpc>
              <a:spcBef>
                <a:spcPts val="0"/>
              </a:spcBef>
              <a:spcAft>
                <a:spcPts val="3200"/>
              </a:spcAft>
              <a:buClrTx/>
              <a:buSzTx/>
              <a:buFontTx/>
              <a:buNone/>
              <a:tabLst/>
              <a:defRPr/>
            </a:pPr>
            <a:r>
              <a:rPr kumimoji="0" lang="zh-CN" altLang="en-US" sz="9600" b="0"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     揭 </a:t>
            </a:r>
            <a:endParaRPr kumimoji="0" lang="en-US" altLang="zh-CN" sz="9600" b="0"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endParaRPr>
          </a:p>
          <a:p>
            <a:pPr marL="0" marR="0" lvl="0" indent="0" algn="l" defTabSz="914400" rtl="0" eaLnBrk="1" fontAlgn="auto" latinLnBrk="0" hangingPunct="1">
              <a:lnSpc>
                <a:spcPct val="100000"/>
              </a:lnSpc>
              <a:spcBef>
                <a:spcPts val="0"/>
              </a:spcBef>
              <a:spcAft>
                <a:spcPts val="3200"/>
              </a:spcAft>
              <a:buClrTx/>
              <a:buSzTx/>
              <a:buFontTx/>
              <a:buNone/>
              <a:tabLst/>
              <a:defRPr/>
            </a:pPr>
            <a:r>
              <a:rPr kumimoji="0" lang="zh-CN" altLang="en-US" sz="7200" b="0"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  扌       曷 </a:t>
            </a:r>
            <a:endParaRPr kumimoji="0" lang="ru-RU" altLang="zh-CN" sz="7200" b="0"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endParaRPr>
          </a:p>
          <a:p>
            <a:pPr marL="0" marR="0" lvl="0" indent="0" algn="l" defTabSz="914400" rtl="0" eaLnBrk="1" fontAlgn="auto" latinLnBrk="0" hangingPunct="1">
              <a:lnSpc>
                <a:spcPct val="100000"/>
              </a:lnSpc>
              <a:spcBef>
                <a:spcPts val="0"/>
              </a:spcBef>
              <a:spcAft>
                <a:spcPts val="1600"/>
              </a:spcAft>
              <a:buClrTx/>
              <a:buSzTx/>
              <a:buFontTx/>
              <a:buNone/>
              <a:tabLst/>
              <a:defRPr/>
            </a:pPr>
            <a:r>
              <a:rPr kumimoji="0" lang="zh-CN" altLang="en-US" sz="6600" b="0"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        曰       匃 </a:t>
            </a:r>
            <a:endParaRPr kumimoji="0" lang="en-US" altLang="zh-CN" sz="6600" b="0"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endParaRPr>
          </a:p>
          <a:p>
            <a:pPr marL="0" marR="0" lvl="0" indent="0" algn="l" defTabSz="914400" rtl="0" eaLnBrk="1" fontAlgn="auto" latinLnBrk="0" hangingPunct="1">
              <a:lnSpc>
                <a:spcPct val="100000"/>
              </a:lnSpc>
              <a:spcBef>
                <a:spcPts val="0"/>
              </a:spcBef>
              <a:spcAft>
                <a:spcPts val="1600"/>
              </a:spcAft>
              <a:buClrTx/>
              <a:buSzTx/>
              <a:buFontTx/>
              <a:buNone/>
              <a:tabLst/>
              <a:defRPr/>
            </a:pPr>
            <a:r>
              <a:rPr kumimoji="0" lang="zh-CN" altLang="en-US" sz="6600" b="0"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      </a:t>
            </a:r>
            <a:r>
              <a:rPr kumimoji="0" lang="zh-CN" altLang="en-US" sz="5400" b="0"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囗 一    勹 人 𠃊</a:t>
            </a:r>
          </a:p>
        </p:txBody>
      </p:sp>
      <p:cxnSp>
        <p:nvCxnSpPr>
          <p:cNvPr id="9" name="Straight Arrow Connector 8">
            <a:extLst>
              <a:ext uri="{FF2B5EF4-FFF2-40B4-BE49-F238E27FC236}">
                <a16:creationId xmlns:a16="http://schemas.microsoft.com/office/drawing/2014/main" id="{3695DD32-88B5-3343-8F8E-A275C1A71AAB}"/>
              </a:ext>
            </a:extLst>
          </p:cNvPr>
          <p:cNvCxnSpPr>
            <a:cxnSpLocks/>
          </p:cNvCxnSpPr>
          <p:nvPr/>
        </p:nvCxnSpPr>
        <p:spPr>
          <a:xfrm flipH="1">
            <a:off x="2856666" y="2245164"/>
            <a:ext cx="649702" cy="586832"/>
          </a:xfrm>
          <a:prstGeom prst="straightConnector1">
            <a:avLst/>
          </a:prstGeom>
          <a:ln w="76200">
            <a:solidFill>
              <a:srgbClr val="FF0000"/>
            </a:solidFill>
            <a:tailEnd type="triangle"/>
          </a:ln>
        </p:spPr>
        <p:style>
          <a:lnRef idx="2">
            <a:schemeClr val="accent1"/>
          </a:lnRef>
          <a:fillRef idx="0">
            <a:schemeClr val="accent1"/>
          </a:fillRef>
          <a:effectRef idx="1">
            <a:schemeClr val="accent1"/>
          </a:effectRef>
          <a:fontRef idx="minor">
            <a:schemeClr val="tx1"/>
          </a:fontRef>
        </p:style>
      </p:cxnSp>
      <p:cxnSp>
        <p:nvCxnSpPr>
          <p:cNvPr id="13" name="Straight Arrow Connector 12">
            <a:extLst>
              <a:ext uri="{FF2B5EF4-FFF2-40B4-BE49-F238E27FC236}">
                <a16:creationId xmlns:a16="http://schemas.microsoft.com/office/drawing/2014/main" id="{17FEBC14-8A31-D5C6-1A7B-103F266E9D93}"/>
              </a:ext>
            </a:extLst>
          </p:cNvPr>
          <p:cNvCxnSpPr>
            <a:cxnSpLocks/>
          </p:cNvCxnSpPr>
          <p:nvPr/>
        </p:nvCxnSpPr>
        <p:spPr>
          <a:xfrm>
            <a:off x="4749971" y="2186778"/>
            <a:ext cx="755059" cy="514168"/>
          </a:xfrm>
          <a:prstGeom prst="straightConnector1">
            <a:avLst/>
          </a:prstGeom>
          <a:ln w="76200">
            <a:solidFill>
              <a:srgbClr val="FF0000"/>
            </a:solidFill>
            <a:tailEnd type="triangle"/>
          </a:ln>
        </p:spPr>
        <p:style>
          <a:lnRef idx="2">
            <a:schemeClr val="accent1"/>
          </a:lnRef>
          <a:fillRef idx="0">
            <a:schemeClr val="accent1"/>
          </a:fillRef>
          <a:effectRef idx="1">
            <a:schemeClr val="accent1"/>
          </a:effectRef>
          <a:fontRef idx="minor">
            <a:schemeClr val="tx1"/>
          </a:fontRef>
        </p:style>
      </p:cxnSp>
      <p:cxnSp>
        <p:nvCxnSpPr>
          <p:cNvPr id="23" name="Straight Arrow Connector 22">
            <a:extLst>
              <a:ext uri="{FF2B5EF4-FFF2-40B4-BE49-F238E27FC236}">
                <a16:creationId xmlns:a16="http://schemas.microsoft.com/office/drawing/2014/main" id="{9E0838FF-E6B8-6F02-7523-95536C7E7CC1}"/>
              </a:ext>
            </a:extLst>
          </p:cNvPr>
          <p:cNvCxnSpPr>
            <a:cxnSpLocks/>
          </p:cNvCxnSpPr>
          <p:nvPr/>
        </p:nvCxnSpPr>
        <p:spPr>
          <a:xfrm flipH="1">
            <a:off x="4410309" y="3592227"/>
            <a:ext cx="694186" cy="635927"/>
          </a:xfrm>
          <a:prstGeom prst="straightConnector1">
            <a:avLst/>
          </a:prstGeom>
          <a:ln w="76200">
            <a:solidFill>
              <a:srgbClr val="FF0000"/>
            </a:solidFill>
            <a:tailEnd type="triangle"/>
          </a:ln>
        </p:spPr>
        <p:style>
          <a:lnRef idx="2">
            <a:schemeClr val="accent1"/>
          </a:lnRef>
          <a:fillRef idx="0">
            <a:schemeClr val="accent1"/>
          </a:fillRef>
          <a:effectRef idx="1">
            <a:schemeClr val="accent1"/>
          </a:effectRef>
          <a:fontRef idx="minor">
            <a:schemeClr val="tx1"/>
          </a:fontRef>
        </p:style>
      </p:cxnSp>
      <p:cxnSp>
        <p:nvCxnSpPr>
          <p:cNvPr id="25" name="Straight Arrow Connector 24">
            <a:extLst>
              <a:ext uri="{FF2B5EF4-FFF2-40B4-BE49-F238E27FC236}">
                <a16:creationId xmlns:a16="http://schemas.microsoft.com/office/drawing/2014/main" id="{55A3FDD0-47DA-7565-9263-F08657628C7D}"/>
              </a:ext>
            </a:extLst>
          </p:cNvPr>
          <p:cNvCxnSpPr>
            <a:cxnSpLocks/>
          </p:cNvCxnSpPr>
          <p:nvPr/>
        </p:nvCxnSpPr>
        <p:spPr>
          <a:xfrm>
            <a:off x="5992702" y="3696550"/>
            <a:ext cx="512961" cy="445282"/>
          </a:xfrm>
          <a:prstGeom prst="straightConnector1">
            <a:avLst/>
          </a:prstGeom>
          <a:ln w="76200">
            <a:solidFill>
              <a:srgbClr val="FF0000"/>
            </a:solidFill>
            <a:tailEnd type="triangle"/>
          </a:ln>
        </p:spPr>
        <p:style>
          <a:lnRef idx="2">
            <a:schemeClr val="accent1"/>
          </a:lnRef>
          <a:fillRef idx="0">
            <a:schemeClr val="accent1"/>
          </a:fillRef>
          <a:effectRef idx="1">
            <a:schemeClr val="accent1"/>
          </a:effectRef>
          <a:fontRef idx="minor">
            <a:schemeClr val="tx1"/>
          </a:fontRef>
        </p:style>
      </p:cxnSp>
      <p:cxnSp>
        <p:nvCxnSpPr>
          <p:cNvPr id="45" name="Straight Connector 44">
            <a:extLst>
              <a:ext uri="{FF2B5EF4-FFF2-40B4-BE49-F238E27FC236}">
                <a16:creationId xmlns:a16="http://schemas.microsoft.com/office/drawing/2014/main" id="{FAB7A92A-83CD-33FB-A868-581DBE831886}"/>
              </a:ext>
            </a:extLst>
          </p:cNvPr>
          <p:cNvCxnSpPr>
            <a:cxnSpLocks/>
          </p:cNvCxnSpPr>
          <p:nvPr/>
        </p:nvCxnSpPr>
        <p:spPr>
          <a:xfrm>
            <a:off x="9180695" y="139971"/>
            <a:ext cx="12200" cy="3655487"/>
          </a:xfrm>
          <a:prstGeom prst="line">
            <a:avLst/>
          </a:prstGeom>
        </p:spPr>
        <p:style>
          <a:lnRef idx="2">
            <a:schemeClr val="accent1"/>
          </a:lnRef>
          <a:fillRef idx="0">
            <a:schemeClr val="accent1"/>
          </a:fillRef>
          <a:effectRef idx="1">
            <a:schemeClr val="accent1"/>
          </a:effectRef>
          <a:fontRef idx="minor">
            <a:schemeClr val="tx1"/>
          </a:fontRef>
        </p:style>
      </p:cxnSp>
      <p:cxnSp>
        <p:nvCxnSpPr>
          <p:cNvPr id="48" name="Straight Connector 47">
            <a:extLst>
              <a:ext uri="{FF2B5EF4-FFF2-40B4-BE49-F238E27FC236}">
                <a16:creationId xmlns:a16="http://schemas.microsoft.com/office/drawing/2014/main" id="{A4DA8DEF-2B2F-F72D-1F2B-D2F421B3CD46}"/>
              </a:ext>
            </a:extLst>
          </p:cNvPr>
          <p:cNvCxnSpPr>
            <a:cxnSpLocks/>
          </p:cNvCxnSpPr>
          <p:nvPr/>
        </p:nvCxnSpPr>
        <p:spPr>
          <a:xfrm flipH="1">
            <a:off x="8358210" y="3785041"/>
            <a:ext cx="833537" cy="1435"/>
          </a:xfrm>
          <a:prstGeom prst="line">
            <a:avLst/>
          </a:prstGeom>
        </p:spPr>
        <p:style>
          <a:lnRef idx="2">
            <a:schemeClr val="accent1"/>
          </a:lnRef>
          <a:fillRef idx="0">
            <a:schemeClr val="accent1"/>
          </a:fillRef>
          <a:effectRef idx="1">
            <a:schemeClr val="accent1"/>
          </a:effectRef>
          <a:fontRef idx="minor">
            <a:schemeClr val="tx1"/>
          </a:fontRef>
        </p:style>
      </p:cxnSp>
      <p:cxnSp>
        <p:nvCxnSpPr>
          <p:cNvPr id="50" name="Straight Connector 49">
            <a:extLst>
              <a:ext uri="{FF2B5EF4-FFF2-40B4-BE49-F238E27FC236}">
                <a16:creationId xmlns:a16="http://schemas.microsoft.com/office/drawing/2014/main" id="{B55E1EF2-EC26-5FAF-D1C8-E6D7DC7BA4DF}"/>
              </a:ext>
            </a:extLst>
          </p:cNvPr>
          <p:cNvCxnSpPr>
            <a:cxnSpLocks/>
          </p:cNvCxnSpPr>
          <p:nvPr/>
        </p:nvCxnSpPr>
        <p:spPr>
          <a:xfrm>
            <a:off x="8352027" y="3785041"/>
            <a:ext cx="0" cy="2982015"/>
          </a:xfrm>
          <a:prstGeom prst="line">
            <a:avLst/>
          </a:prstGeom>
        </p:spPr>
        <p:style>
          <a:lnRef idx="2">
            <a:schemeClr val="accent1"/>
          </a:lnRef>
          <a:fillRef idx="0">
            <a:schemeClr val="accent1"/>
          </a:fillRef>
          <a:effectRef idx="1">
            <a:schemeClr val="accent1"/>
          </a:effectRef>
          <a:fontRef idx="minor">
            <a:schemeClr val="tx1"/>
          </a:fontRef>
        </p:style>
      </p:cxnSp>
      <p:cxnSp>
        <p:nvCxnSpPr>
          <p:cNvPr id="52" name="Straight Connector 51">
            <a:extLst>
              <a:ext uri="{FF2B5EF4-FFF2-40B4-BE49-F238E27FC236}">
                <a16:creationId xmlns:a16="http://schemas.microsoft.com/office/drawing/2014/main" id="{B0C8FABB-5614-CE71-75DC-BC7ECB23CCF2}"/>
              </a:ext>
            </a:extLst>
          </p:cNvPr>
          <p:cNvCxnSpPr>
            <a:cxnSpLocks/>
          </p:cNvCxnSpPr>
          <p:nvPr/>
        </p:nvCxnSpPr>
        <p:spPr>
          <a:xfrm>
            <a:off x="8352027" y="6750205"/>
            <a:ext cx="3676422" cy="0"/>
          </a:xfrm>
          <a:prstGeom prst="line">
            <a:avLst/>
          </a:prstGeom>
        </p:spPr>
        <p:style>
          <a:lnRef idx="2">
            <a:schemeClr val="accent1"/>
          </a:lnRef>
          <a:fillRef idx="0">
            <a:schemeClr val="accent1"/>
          </a:fillRef>
          <a:effectRef idx="1">
            <a:schemeClr val="accent1"/>
          </a:effectRef>
          <a:fontRef idx="minor">
            <a:schemeClr val="tx1"/>
          </a:fontRef>
        </p:style>
      </p:cxnSp>
      <p:cxnSp>
        <p:nvCxnSpPr>
          <p:cNvPr id="54" name="Straight Connector 53">
            <a:extLst>
              <a:ext uri="{FF2B5EF4-FFF2-40B4-BE49-F238E27FC236}">
                <a16:creationId xmlns:a16="http://schemas.microsoft.com/office/drawing/2014/main" id="{3D3C8AFA-19F3-4D00-FC23-3B705B2EF4D1}"/>
              </a:ext>
            </a:extLst>
          </p:cNvPr>
          <p:cNvCxnSpPr>
            <a:cxnSpLocks/>
          </p:cNvCxnSpPr>
          <p:nvPr/>
        </p:nvCxnSpPr>
        <p:spPr>
          <a:xfrm flipV="1">
            <a:off x="12028449" y="139971"/>
            <a:ext cx="77953" cy="6610234"/>
          </a:xfrm>
          <a:prstGeom prst="line">
            <a:avLst/>
          </a:prstGeom>
        </p:spPr>
        <p:style>
          <a:lnRef idx="2">
            <a:schemeClr val="accent1"/>
          </a:lnRef>
          <a:fillRef idx="0">
            <a:schemeClr val="accent1"/>
          </a:fillRef>
          <a:effectRef idx="1">
            <a:schemeClr val="accent1"/>
          </a:effectRef>
          <a:fontRef idx="minor">
            <a:schemeClr val="tx1"/>
          </a:fontRef>
        </p:style>
      </p:cxnSp>
      <p:cxnSp>
        <p:nvCxnSpPr>
          <p:cNvPr id="56" name="Straight Connector 55">
            <a:extLst>
              <a:ext uri="{FF2B5EF4-FFF2-40B4-BE49-F238E27FC236}">
                <a16:creationId xmlns:a16="http://schemas.microsoft.com/office/drawing/2014/main" id="{23438D10-454C-1826-BF23-FC6F002B2063}"/>
              </a:ext>
            </a:extLst>
          </p:cNvPr>
          <p:cNvCxnSpPr/>
          <p:nvPr/>
        </p:nvCxnSpPr>
        <p:spPr>
          <a:xfrm>
            <a:off x="9191747" y="139971"/>
            <a:ext cx="2899317" cy="0"/>
          </a:xfrm>
          <a:prstGeom prst="line">
            <a:avLst/>
          </a:prstGeom>
        </p:spPr>
        <p:style>
          <a:lnRef idx="2">
            <a:schemeClr val="accent1"/>
          </a:lnRef>
          <a:fillRef idx="0">
            <a:schemeClr val="accent1"/>
          </a:fillRef>
          <a:effectRef idx="1">
            <a:schemeClr val="accent1"/>
          </a:effectRef>
          <a:fontRef idx="minor">
            <a:schemeClr val="tx1"/>
          </a:fontRef>
        </p:style>
      </p:cxnSp>
      <p:sp>
        <p:nvSpPr>
          <p:cNvPr id="38" name="TextBox 37">
            <a:extLst>
              <a:ext uri="{FF2B5EF4-FFF2-40B4-BE49-F238E27FC236}">
                <a16:creationId xmlns:a16="http://schemas.microsoft.com/office/drawing/2014/main" id="{320F90E1-0705-958F-709A-A55AB80CE591}"/>
              </a:ext>
            </a:extLst>
          </p:cNvPr>
          <p:cNvSpPr txBox="1"/>
          <p:nvPr/>
        </p:nvSpPr>
        <p:spPr>
          <a:xfrm>
            <a:off x="6688713" y="348601"/>
            <a:ext cx="2265269" cy="3170099"/>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altLang="en-US" sz="20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rPr>
              <a:t>揭  </a:t>
            </a:r>
            <a:r>
              <a:rPr kumimoji="0" lang="en-US" altLang="zh-CN" sz="20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rPr>
              <a:t>a;  </a:t>
            </a:r>
            <a:r>
              <a:rPr kumimoji="0" lang="en-US" altLang="zh-CN" sz="2000" b="0" i="0" u="none" strike="noStrike" kern="1200" cap="none" spc="0" normalizeH="0" baseline="0" noProof="0" dirty="0" err="1">
                <a:ln>
                  <a:noFill/>
                </a:ln>
                <a:solidFill>
                  <a:prstClr val="black"/>
                </a:solidFill>
                <a:effectLst/>
                <a:uLnTx/>
                <a:uFillTx/>
                <a:latin typeface="Aptos" panose="02110004020202020204"/>
                <a:ea typeface="等线" panose="02010600030101010101"/>
                <a:cs typeface="+mn-cs"/>
              </a:rPr>
              <a:t>phon</a:t>
            </a:r>
            <a:r>
              <a:rPr kumimoji="0" lang="en-US" altLang="zh-CN" sz="20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rPr>
              <a:t>, reveal</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altLang="en-US" sz="20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rPr>
              <a:t>扌  </a:t>
            </a:r>
            <a:r>
              <a:rPr kumimoji="0" lang="en-US" altLang="zh-CN" sz="20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rPr>
              <a:t>su;  hand (</a:t>
            </a:r>
            <a:r>
              <a:rPr kumimoji="0" lang="zh-CN" altLang="en-US" sz="20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rPr>
              <a:t>手</a:t>
            </a:r>
            <a:r>
              <a:rPr kumimoji="0" lang="en-US" altLang="zh-CN" sz="2000" b="1"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rPr>
              <a:t>)</a:t>
            </a:r>
            <a:endParaRPr kumimoji="0" lang="en-US" altLang="zh-CN" sz="20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altLang="en-US" sz="20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rPr>
              <a:t>曷  </a:t>
            </a:r>
            <a:r>
              <a:rPr kumimoji="0" lang="en-US" altLang="zh-CN" sz="20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rPr>
              <a:t>gal;  why, what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altLang="en-US" sz="20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rPr>
              <a:t>曰  </a:t>
            </a:r>
            <a:r>
              <a:rPr kumimoji="0" lang="en-US" altLang="zh-CN" sz="2000" b="0" i="0" u="none" strike="noStrike" kern="1200" cap="none" spc="0" normalizeH="0" baseline="0" noProof="0" dirty="0" err="1">
                <a:ln>
                  <a:noFill/>
                </a:ln>
                <a:solidFill>
                  <a:prstClr val="black"/>
                </a:solidFill>
                <a:effectLst/>
                <a:uLnTx/>
                <a:uFillTx/>
                <a:latin typeface="Aptos" panose="02110004020202020204"/>
                <a:ea typeface="等线" panose="02010600030101010101"/>
                <a:cs typeface="+mn-cs"/>
              </a:rPr>
              <a:t>wal</a:t>
            </a:r>
            <a:r>
              <a:rPr kumimoji="0" lang="en-US" altLang="zh-CN" sz="20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rPr>
              <a:t>; speak, say</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altLang="en-US" sz="20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rPr>
              <a:t>匃  </a:t>
            </a:r>
            <a:r>
              <a:rPr kumimoji="0" lang="en-US" altLang="zh-CN" sz="2000" b="0" i="0" u="none" strike="noStrike" kern="1200" cap="none" spc="0" normalizeH="0" baseline="0" noProof="0" dirty="0" err="1">
                <a:ln>
                  <a:noFill/>
                </a:ln>
                <a:solidFill>
                  <a:prstClr val="black"/>
                </a:solidFill>
                <a:effectLst/>
                <a:uLnTx/>
                <a:uFillTx/>
                <a:latin typeface="Aptos" panose="02110004020202020204"/>
                <a:ea typeface="等线" panose="02010600030101010101"/>
                <a:cs typeface="+mn-cs"/>
              </a:rPr>
              <a:t>gae</a:t>
            </a:r>
            <a:r>
              <a:rPr kumimoji="0" lang="en-US" altLang="zh-CN" sz="20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rPr>
              <a:t>; beggar</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altLang="en-US" sz="20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rPr>
              <a:t>囗  </a:t>
            </a:r>
            <a:r>
              <a:rPr kumimoji="0" lang="en-US" altLang="zh-CN" sz="2000" b="0" i="0" u="none" strike="noStrike" kern="1200" cap="none" spc="0" normalizeH="0" baseline="0" noProof="0" dirty="0" err="1">
                <a:ln>
                  <a:noFill/>
                </a:ln>
                <a:solidFill>
                  <a:prstClr val="black"/>
                </a:solidFill>
                <a:effectLst/>
                <a:uLnTx/>
                <a:uFillTx/>
                <a:latin typeface="Aptos" panose="02110004020202020204"/>
                <a:ea typeface="等线" panose="02010600030101010101"/>
                <a:cs typeface="+mn-cs"/>
              </a:rPr>
              <a:t>wi</a:t>
            </a:r>
            <a:r>
              <a:rPr kumimoji="0" lang="en-US" altLang="zh-CN" sz="20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rPr>
              <a:t>;  circle</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altLang="en-US" sz="20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rPr>
              <a:t>一  </a:t>
            </a:r>
            <a:r>
              <a:rPr kumimoji="0" lang="en-US" altLang="zh-CN" sz="20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rPr>
              <a:t>il;  one</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altLang="en-US" sz="20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rPr>
              <a:t>勹  </a:t>
            </a:r>
            <a:r>
              <a:rPr kumimoji="0" lang="en-US" altLang="zh-CN" sz="20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rPr>
              <a:t>po;  wrap</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altLang="en-US" sz="20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rPr>
              <a:t>人  </a:t>
            </a:r>
            <a:r>
              <a:rPr kumimoji="0" lang="en-US" altLang="zh-CN" sz="20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rPr>
              <a:t>in;  person</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altLang="en-US" sz="20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rPr>
              <a:t>𠃊  </a:t>
            </a:r>
            <a:r>
              <a:rPr kumimoji="0" lang="en-US" altLang="zh-CN" sz="2000" b="0" i="0" u="none" strike="noStrike" kern="1200" cap="none" spc="0" normalizeH="0" baseline="0" noProof="0" dirty="0" err="1">
                <a:ln>
                  <a:noFill/>
                </a:ln>
                <a:solidFill>
                  <a:prstClr val="black"/>
                </a:solidFill>
                <a:effectLst/>
                <a:uLnTx/>
                <a:uFillTx/>
                <a:latin typeface="Aptos" panose="02110004020202020204"/>
                <a:ea typeface="等线" panose="02010600030101010101"/>
                <a:cs typeface="+mn-cs"/>
              </a:rPr>
              <a:t>eul</a:t>
            </a:r>
            <a:r>
              <a:rPr kumimoji="0" lang="en-US" altLang="zh-CN" sz="20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rPr>
              <a:t>; second</a:t>
            </a:r>
          </a:p>
        </p:txBody>
      </p:sp>
      <p:sp>
        <p:nvSpPr>
          <p:cNvPr id="40" name="Rectangle 39">
            <a:extLst>
              <a:ext uri="{FF2B5EF4-FFF2-40B4-BE49-F238E27FC236}">
                <a16:creationId xmlns:a16="http://schemas.microsoft.com/office/drawing/2014/main" id="{E5933A89-9161-C722-6576-DA4A025A2E9B}"/>
              </a:ext>
            </a:extLst>
          </p:cNvPr>
          <p:cNvSpPr/>
          <p:nvPr/>
        </p:nvSpPr>
        <p:spPr>
          <a:xfrm>
            <a:off x="6652939" y="303062"/>
            <a:ext cx="2320367" cy="3215638"/>
          </a:xfrm>
          <a:prstGeom prst="rect">
            <a:avLst/>
          </a:prstGeom>
          <a:noFill/>
          <a:ln w="38100">
            <a:solidFill>
              <a:srgbClr val="7030A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2" name="TextBox 1">
            <a:extLst>
              <a:ext uri="{FF2B5EF4-FFF2-40B4-BE49-F238E27FC236}">
                <a16:creationId xmlns:a16="http://schemas.microsoft.com/office/drawing/2014/main" id="{0ED0E1C5-E0B9-E629-CB12-6FDCB4A9245F}"/>
              </a:ext>
            </a:extLst>
          </p:cNvPr>
          <p:cNvSpPr txBox="1"/>
          <p:nvPr/>
        </p:nvSpPr>
        <p:spPr>
          <a:xfrm>
            <a:off x="468009" y="303062"/>
            <a:ext cx="5508703"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1800" b="1" i="0" u="none" strike="noStrike" kern="1200" cap="none" spc="0" normalizeH="0" baseline="0" noProof="0" dirty="0">
                <a:ln>
                  <a:noFill/>
                </a:ln>
                <a:solidFill>
                  <a:prstClr val="black"/>
                </a:solidFill>
                <a:effectLst/>
                <a:highlight>
                  <a:srgbClr val="00FFFF"/>
                </a:highlight>
                <a:uLnTx/>
                <a:uFillTx/>
                <a:latin typeface="DengXian" panose="02010600030101010101" pitchFamily="2" charset="-122"/>
                <a:ea typeface="DengXian" panose="02010600030101010101" pitchFamily="2" charset="-122"/>
                <a:cs typeface="+mn-cs"/>
              </a:rPr>
              <a:t>揭</a:t>
            </a:r>
            <a:r>
              <a:rPr kumimoji="0" lang="zh-TW" altLang="en-US" sz="18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 諦 </a:t>
            </a:r>
            <a:r>
              <a:rPr kumimoji="0" lang="zh-TW" altLang="en-US" sz="1800" b="1" i="0" u="none" strike="noStrike" kern="1200" cap="none" spc="0" normalizeH="0" baseline="0" noProof="0" dirty="0">
                <a:ln>
                  <a:noFill/>
                </a:ln>
                <a:solidFill>
                  <a:prstClr val="black"/>
                </a:solidFill>
                <a:effectLst/>
                <a:highlight>
                  <a:srgbClr val="00FFFF"/>
                </a:highlight>
                <a:uLnTx/>
                <a:uFillTx/>
                <a:latin typeface="DengXian" panose="02010600030101010101" pitchFamily="2" charset="-122"/>
                <a:ea typeface="DengXian" panose="02010600030101010101" pitchFamily="2" charset="-122"/>
                <a:cs typeface="+mn-cs"/>
              </a:rPr>
              <a:t>揭</a:t>
            </a:r>
            <a:r>
              <a:rPr kumimoji="0" lang="zh-TW" altLang="en-US" sz="18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 諦 波 羅 </a:t>
            </a:r>
            <a:r>
              <a:rPr kumimoji="0" lang="zh-TW" altLang="en-US" sz="1800" b="1" i="0" u="none" strike="noStrike" kern="1200" cap="none" spc="0" normalizeH="0" baseline="0" noProof="0" dirty="0">
                <a:ln>
                  <a:noFill/>
                </a:ln>
                <a:solidFill>
                  <a:prstClr val="black"/>
                </a:solidFill>
                <a:effectLst/>
                <a:highlight>
                  <a:srgbClr val="00FFFF"/>
                </a:highlight>
                <a:uLnTx/>
                <a:uFillTx/>
                <a:latin typeface="DengXian" panose="02010600030101010101" pitchFamily="2" charset="-122"/>
                <a:ea typeface="DengXian" panose="02010600030101010101" pitchFamily="2" charset="-122"/>
                <a:cs typeface="+mn-cs"/>
              </a:rPr>
              <a:t>揭</a:t>
            </a:r>
            <a:r>
              <a:rPr kumimoji="0" lang="zh-TW" altLang="en-US" sz="18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 諦 波 羅 僧 </a:t>
            </a:r>
            <a:r>
              <a:rPr kumimoji="0" lang="zh-TW" altLang="en-US" sz="1800" b="1" i="0" u="none" strike="noStrike" kern="1200" cap="none" spc="0" normalizeH="0" baseline="0" noProof="0" dirty="0">
                <a:ln>
                  <a:noFill/>
                </a:ln>
                <a:solidFill>
                  <a:prstClr val="black"/>
                </a:solidFill>
                <a:effectLst/>
                <a:highlight>
                  <a:srgbClr val="00FFFF"/>
                </a:highlight>
                <a:uLnTx/>
                <a:uFillTx/>
                <a:latin typeface="DengXian" panose="02010600030101010101" pitchFamily="2" charset="-122"/>
                <a:ea typeface="DengXian" panose="02010600030101010101" pitchFamily="2" charset="-122"/>
                <a:cs typeface="+mn-cs"/>
              </a:rPr>
              <a:t>揭</a:t>
            </a:r>
            <a:r>
              <a:rPr kumimoji="0" lang="zh-TW" altLang="en-US" sz="18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 諦 菩 提 娑 婆 訶</a:t>
            </a:r>
            <a:endParaRPr kumimoji="0" lang="en-US" sz="18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endParaRPr>
          </a:p>
        </p:txBody>
      </p:sp>
      <p:sp>
        <p:nvSpPr>
          <p:cNvPr id="4" name="Rectangle 3">
            <a:extLst>
              <a:ext uri="{FF2B5EF4-FFF2-40B4-BE49-F238E27FC236}">
                <a16:creationId xmlns:a16="http://schemas.microsoft.com/office/drawing/2014/main" id="{6C0E6AA4-156E-4B3C-3C4A-B77B2EE75D46}"/>
              </a:ext>
            </a:extLst>
          </p:cNvPr>
          <p:cNvSpPr/>
          <p:nvPr/>
        </p:nvSpPr>
        <p:spPr>
          <a:xfrm>
            <a:off x="468009" y="303062"/>
            <a:ext cx="5433391" cy="369332"/>
          </a:xfrm>
          <a:prstGeom prst="rect">
            <a:avLst/>
          </a:prstGeom>
          <a:no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pic>
        <p:nvPicPr>
          <p:cNvPr id="21" name="Picture 20">
            <a:extLst>
              <a:ext uri="{FF2B5EF4-FFF2-40B4-BE49-F238E27FC236}">
                <a16:creationId xmlns:a16="http://schemas.microsoft.com/office/drawing/2014/main" id="{992E5BC6-5770-32E8-D3B9-3BD259D2E98E}"/>
              </a:ext>
            </a:extLst>
          </p:cNvPr>
          <p:cNvPicPr>
            <a:picLocks noChangeAspect="1"/>
          </p:cNvPicPr>
          <p:nvPr/>
        </p:nvPicPr>
        <p:blipFill>
          <a:blip r:embed="rId2"/>
          <a:stretch>
            <a:fillRect/>
          </a:stretch>
        </p:blipFill>
        <p:spPr>
          <a:xfrm>
            <a:off x="9656539" y="197312"/>
            <a:ext cx="2286319" cy="1400370"/>
          </a:xfrm>
          <a:prstGeom prst="rect">
            <a:avLst/>
          </a:prstGeom>
        </p:spPr>
      </p:pic>
      <p:sp>
        <p:nvSpPr>
          <p:cNvPr id="22" name="TextBox 21">
            <a:extLst>
              <a:ext uri="{FF2B5EF4-FFF2-40B4-BE49-F238E27FC236}">
                <a16:creationId xmlns:a16="http://schemas.microsoft.com/office/drawing/2014/main" id="{54F5CDA5-A1B2-C374-7144-4539DF37AD9C}"/>
              </a:ext>
            </a:extLst>
          </p:cNvPr>
          <p:cNvSpPr txBox="1"/>
          <p:nvPr/>
        </p:nvSpPr>
        <p:spPr>
          <a:xfrm>
            <a:off x="10030861" y="1423091"/>
            <a:ext cx="832367" cy="156966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altLang="en-US" sz="96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rPr>
              <a:t>喝</a:t>
            </a:r>
            <a:endParaRPr kumimoji="0" lang="en-US" sz="9600" b="0" i="0" u="none" strike="noStrike" kern="1200" cap="none" spc="0" normalizeH="0" baseline="0" noProof="0" dirty="0">
              <a:ln>
                <a:noFill/>
              </a:ln>
              <a:solidFill>
                <a:prstClr val="black"/>
              </a:solidFill>
              <a:effectLst/>
              <a:uLnTx/>
              <a:uFillTx/>
              <a:latin typeface="Aptos" panose="02110004020202020204"/>
              <a:ea typeface="+mn-ea"/>
              <a:cs typeface="+mn-cs"/>
            </a:endParaRPr>
          </a:p>
        </p:txBody>
      </p:sp>
      <p:sp>
        <p:nvSpPr>
          <p:cNvPr id="35" name="TextBox 34">
            <a:extLst>
              <a:ext uri="{FF2B5EF4-FFF2-40B4-BE49-F238E27FC236}">
                <a16:creationId xmlns:a16="http://schemas.microsoft.com/office/drawing/2014/main" id="{371C311F-A97E-842C-E392-C45F13F10B98}"/>
              </a:ext>
            </a:extLst>
          </p:cNvPr>
          <p:cNvSpPr txBox="1"/>
          <p:nvPr/>
        </p:nvSpPr>
        <p:spPr>
          <a:xfrm>
            <a:off x="9561991" y="2794753"/>
            <a:ext cx="2529073" cy="1015663"/>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ptos" panose="02110004020202020204"/>
                <a:ea typeface="+mn-ea"/>
                <a:cs typeface="+mn-cs"/>
              </a:rPr>
              <a:t>In Mandarin, this character means “drink”. It is pronounced </a:t>
            </a:r>
            <a:r>
              <a:rPr kumimoji="0" lang="en-US" sz="1200" b="0" i="0" u="none" strike="noStrike" kern="1200" cap="none" spc="0" normalizeH="0" baseline="0" noProof="0" dirty="0" err="1">
                <a:ln>
                  <a:noFill/>
                </a:ln>
                <a:solidFill>
                  <a:prstClr val="black"/>
                </a:solidFill>
                <a:effectLst/>
                <a:uLnTx/>
                <a:uFillTx/>
                <a:latin typeface="Aptos" panose="02110004020202020204"/>
                <a:ea typeface="+mn-ea"/>
                <a:cs typeface="+mn-cs"/>
              </a:rPr>
              <a:t>hē</a:t>
            </a:r>
            <a:r>
              <a:rPr kumimoji="0" lang="en-US" sz="1200" b="0" i="0" u="none" strike="noStrike" kern="1200" cap="none" spc="0" normalizeH="0" baseline="0" noProof="0" dirty="0">
                <a:ln>
                  <a:noFill/>
                </a:ln>
                <a:solidFill>
                  <a:prstClr val="black"/>
                </a:solidFill>
                <a:effectLst/>
                <a:uLnTx/>
                <a:uFillTx/>
                <a:latin typeface="Aptos" panose="02110004020202020204"/>
                <a:ea typeface="+mn-ea"/>
                <a:cs typeface="+mn-cs"/>
              </a:rPr>
              <a:t>.  In Korean it is pronounced “gal” and means “loud voice”. In Japanese it is pronounced “</a:t>
            </a:r>
            <a:r>
              <a:rPr kumimoji="0" lang="en-US" sz="1200" b="1" i="0" u="none" strike="noStrike" kern="1200" cap="none" spc="0" normalizeH="0" baseline="0" noProof="0" dirty="0">
                <a:ln>
                  <a:noFill/>
                </a:ln>
                <a:solidFill>
                  <a:prstClr val="black"/>
                </a:solidFill>
                <a:effectLst/>
                <a:uLnTx/>
                <a:uFillTx/>
                <a:latin typeface="Aptos" panose="02110004020202020204"/>
                <a:ea typeface="+mn-ea"/>
                <a:cs typeface="+mn-cs"/>
              </a:rPr>
              <a:t>katsu</a:t>
            </a:r>
            <a:r>
              <a:rPr kumimoji="0" lang="en-US" sz="1200" b="0" i="0" u="none" strike="noStrike" kern="1200" cap="none" spc="0" normalizeH="0" baseline="0" noProof="0" dirty="0">
                <a:ln>
                  <a:noFill/>
                </a:ln>
                <a:solidFill>
                  <a:prstClr val="black"/>
                </a:solidFill>
                <a:effectLst/>
                <a:uLnTx/>
                <a:uFillTx/>
                <a:latin typeface="Aptos" panose="02110004020202020204"/>
                <a:ea typeface="+mn-ea"/>
                <a:cs typeface="+mn-cs"/>
              </a:rPr>
              <a:t>”!</a:t>
            </a:r>
          </a:p>
        </p:txBody>
      </p:sp>
      <p:pic>
        <p:nvPicPr>
          <p:cNvPr id="42" name="Picture 41">
            <a:extLst>
              <a:ext uri="{FF2B5EF4-FFF2-40B4-BE49-F238E27FC236}">
                <a16:creationId xmlns:a16="http://schemas.microsoft.com/office/drawing/2014/main" id="{63F88BE9-1F94-7C4E-06B5-77276542DF63}"/>
              </a:ext>
            </a:extLst>
          </p:cNvPr>
          <p:cNvPicPr>
            <a:picLocks noChangeAspect="1"/>
          </p:cNvPicPr>
          <p:nvPr/>
        </p:nvPicPr>
        <p:blipFill>
          <a:blip r:embed="rId3"/>
          <a:stretch>
            <a:fillRect/>
          </a:stretch>
        </p:blipFill>
        <p:spPr>
          <a:xfrm>
            <a:off x="8571966" y="3855218"/>
            <a:ext cx="3329623" cy="2624786"/>
          </a:xfrm>
          <a:prstGeom prst="rect">
            <a:avLst/>
          </a:prstGeom>
        </p:spPr>
      </p:pic>
      <p:sp>
        <p:nvSpPr>
          <p:cNvPr id="53" name="TextBox 52">
            <a:extLst>
              <a:ext uri="{FF2B5EF4-FFF2-40B4-BE49-F238E27FC236}">
                <a16:creationId xmlns:a16="http://schemas.microsoft.com/office/drawing/2014/main" id="{BF84C212-7ACD-7C08-9252-3924635C3B11}"/>
              </a:ext>
            </a:extLst>
          </p:cNvPr>
          <p:cNvSpPr txBox="1"/>
          <p:nvPr/>
        </p:nvSpPr>
        <p:spPr>
          <a:xfrm>
            <a:off x="8352027" y="6474674"/>
            <a:ext cx="3676422" cy="24622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ptos" panose="02110004020202020204"/>
                <a:ea typeface="+mn-ea"/>
                <a:cs typeface="+mn-cs"/>
                <a:hlinkClick r:id="rId4"/>
              </a:rPr>
              <a:t>https://darumamuseum.blogspot.com/2010/02/katsu-koan.html</a:t>
            </a:r>
            <a:endParaRPr kumimoji="0" lang="en-US" sz="1000" b="0" i="0" u="none" strike="noStrike" kern="1200" cap="none" spc="0" normalizeH="0" baseline="0" noProof="0" dirty="0">
              <a:ln>
                <a:noFill/>
              </a:ln>
              <a:solidFill>
                <a:prstClr val="black"/>
              </a:solidFill>
              <a:effectLst/>
              <a:uLnTx/>
              <a:uFillTx/>
              <a:latin typeface="Aptos" panose="02110004020202020204"/>
              <a:ea typeface="+mn-ea"/>
              <a:cs typeface="+mn-cs"/>
            </a:endParaRPr>
          </a:p>
        </p:txBody>
      </p:sp>
      <p:sp>
        <p:nvSpPr>
          <p:cNvPr id="67" name="TextBox 66">
            <a:extLst>
              <a:ext uri="{FF2B5EF4-FFF2-40B4-BE49-F238E27FC236}">
                <a16:creationId xmlns:a16="http://schemas.microsoft.com/office/drawing/2014/main" id="{31268F8B-1D4B-60F7-F06F-9765014B18C3}"/>
              </a:ext>
            </a:extLst>
          </p:cNvPr>
          <p:cNvSpPr txBox="1"/>
          <p:nvPr/>
        </p:nvSpPr>
        <p:spPr>
          <a:xfrm>
            <a:off x="237412" y="6368384"/>
            <a:ext cx="2626163" cy="29238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300" b="1" i="0" u="none" strike="noStrike" kern="1200" cap="none" spc="0" normalizeH="0" baseline="0" noProof="0" dirty="0">
                <a:ln>
                  <a:noFill/>
                </a:ln>
                <a:solidFill>
                  <a:prstClr val="black"/>
                </a:solidFill>
                <a:effectLst/>
                <a:uLnTx/>
                <a:uFillTx/>
                <a:latin typeface="Aptos" panose="02110004020202020204"/>
                <a:ea typeface="+mn-ea"/>
                <a:cs typeface="+mn-cs"/>
                <a:hlinkClick r:id="rId5"/>
              </a:rPr>
              <a:t>https://www.writtenchinese.com/</a:t>
            </a:r>
            <a:endParaRPr kumimoji="0" lang="en-US" sz="1300" b="1" i="0" u="none" strike="noStrike" kern="1200" cap="none" spc="0" normalizeH="0" baseline="0" noProof="0" dirty="0">
              <a:ln>
                <a:noFill/>
              </a:ln>
              <a:solidFill>
                <a:prstClr val="black"/>
              </a:solidFill>
              <a:effectLst/>
              <a:uLnTx/>
              <a:uFillTx/>
              <a:latin typeface="Aptos" panose="02110004020202020204"/>
              <a:ea typeface="+mn-ea"/>
              <a:cs typeface="+mn-cs"/>
            </a:endParaRPr>
          </a:p>
        </p:txBody>
      </p:sp>
      <p:pic>
        <p:nvPicPr>
          <p:cNvPr id="73" name="Picture 72">
            <a:extLst>
              <a:ext uri="{FF2B5EF4-FFF2-40B4-BE49-F238E27FC236}">
                <a16:creationId xmlns:a16="http://schemas.microsoft.com/office/drawing/2014/main" id="{F2B1D3A7-11EA-3E39-9588-ADC6DDA2EF52}"/>
              </a:ext>
            </a:extLst>
          </p:cNvPr>
          <p:cNvPicPr>
            <a:picLocks noChangeAspect="1"/>
          </p:cNvPicPr>
          <p:nvPr/>
        </p:nvPicPr>
        <p:blipFill>
          <a:blip r:embed="rId6"/>
          <a:stretch>
            <a:fillRect/>
          </a:stretch>
        </p:blipFill>
        <p:spPr>
          <a:xfrm>
            <a:off x="249602" y="4251987"/>
            <a:ext cx="2565212" cy="2140991"/>
          </a:xfrm>
          <a:prstGeom prst="rect">
            <a:avLst/>
          </a:prstGeom>
        </p:spPr>
      </p:pic>
      <p:sp>
        <p:nvSpPr>
          <p:cNvPr id="74" name="Rectangle 73">
            <a:extLst>
              <a:ext uri="{FF2B5EF4-FFF2-40B4-BE49-F238E27FC236}">
                <a16:creationId xmlns:a16="http://schemas.microsoft.com/office/drawing/2014/main" id="{A877310A-3476-4A90-CBEF-06228F9D9B8A}"/>
              </a:ext>
            </a:extLst>
          </p:cNvPr>
          <p:cNvSpPr/>
          <p:nvPr/>
        </p:nvSpPr>
        <p:spPr>
          <a:xfrm>
            <a:off x="183267" y="4200692"/>
            <a:ext cx="2699260" cy="2487992"/>
          </a:xfrm>
          <a:prstGeom prst="rect">
            <a:avLst/>
          </a:prstGeom>
          <a:no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pic>
        <p:nvPicPr>
          <p:cNvPr id="76" name="Picture 75">
            <a:extLst>
              <a:ext uri="{FF2B5EF4-FFF2-40B4-BE49-F238E27FC236}">
                <a16:creationId xmlns:a16="http://schemas.microsoft.com/office/drawing/2014/main" id="{F3488FD6-0791-D58A-4093-8AA1EF0110EF}"/>
              </a:ext>
            </a:extLst>
          </p:cNvPr>
          <p:cNvPicPr>
            <a:picLocks noChangeAspect="1"/>
          </p:cNvPicPr>
          <p:nvPr/>
        </p:nvPicPr>
        <p:blipFill>
          <a:blip r:embed="rId7"/>
          <a:stretch>
            <a:fillRect/>
          </a:stretch>
        </p:blipFill>
        <p:spPr>
          <a:xfrm>
            <a:off x="302494" y="897497"/>
            <a:ext cx="1755765" cy="1759811"/>
          </a:xfrm>
          <a:prstGeom prst="rect">
            <a:avLst/>
          </a:prstGeom>
        </p:spPr>
      </p:pic>
      <p:sp>
        <p:nvSpPr>
          <p:cNvPr id="77" name="TextBox 76">
            <a:extLst>
              <a:ext uri="{FF2B5EF4-FFF2-40B4-BE49-F238E27FC236}">
                <a16:creationId xmlns:a16="http://schemas.microsoft.com/office/drawing/2014/main" id="{B682477B-C2EA-79ED-5084-FAE89463E3E7}"/>
              </a:ext>
            </a:extLst>
          </p:cNvPr>
          <p:cNvSpPr txBox="1"/>
          <p:nvPr/>
        </p:nvSpPr>
        <p:spPr>
          <a:xfrm>
            <a:off x="302494" y="2700946"/>
            <a:ext cx="1755765"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prstClr val="black"/>
                </a:solidFill>
                <a:effectLst/>
                <a:uLnTx/>
                <a:uFillTx/>
                <a:latin typeface="Aptos" panose="02110004020202020204"/>
                <a:ea typeface="+mn-ea"/>
                <a:cs typeface="+mn-cs"/>
                <a:hlinkClick r:id="rId8"/>
              </a:rPr>
              <a:t>https://www.douyin.com/search/</a:t>
            </a:r>
            <a:r>
              <a:rPr kumimoji="0" lang="zh-CN" altLang="en-US" sz="8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hlinkClick r:id="rId8"/>
              </a:rPr>
              <a:t>修仙手势结印图大全</a:t>
            </a:r>
            <a:r>
              <a:rPr kumimoji="0" lang="en-US" sz="800" b="0" i="0" u="none" strike="noStrike" kern="1200" cap="none" spc="0" normalizeH="0" baseline="0" noProof="0" dirty="0">
                <a:ln>
                  <a:noFill/>
                </a:ln>
                <a:solidFill>
                  <a:prstClr val="black"/>
                </a:solidFill>
                <a:effectLst/>
                <a:uLnTx/>
                <a:uFillTx/>
                <a:latin typeface="Aptos" panose="02110004020202020204"/>
                <a:ea typeface="+mn-ea"/>
                <a:cs typeface="+mn-cs"/>
                <a:hlinkClick r:id="rId8"/>
              </a:rPr>
              <a:t>?type=general</a:t>
            </a:r>
            <a:endParaRPr kumimoji="0" lang="en-US" sz="800" b="0" i="0" u="none" strike="noStrike" kern="1200" cap="none" spc="0" normalizeH="0" baseline="0" noProof="0" dirty="0">
              <a:ln>
                <a:noFill/>
              </a:ln>
              <a:solidFill>
                <a:prstClr val="black"/>
              </a:solidFill>
              <a:effectLst/>
              <a:uLnTx/>
              <a:uFillTx/>
              <a:latin typeface="Aptos" panose="02110004020202020204"/>
              <a:ea typeface="+mn-ea"/>
              <a:cs typeface="+mn-cs"/>
            </a:endParaRPr>
          </a:p>
        </p:txBody>
      </p:sp>
      <p:sp>
        <p:nvSpPr>
          <p:cNvPr id="78" name="TextBox 77">
            <a:extLst>
              <a:ext uri="{FF2B5EF4-FFF2-40B4-BE49-F238E27FC236}">
                <a16:creationId xmlns:a16="http://schemas.microsoft.com/office/drawing/2014/main" id="{A13F60C6-E480-56B9-4B89-A09232AC1418}"/>
              </a:ext>
            </a:extLst>
          </p:cNvPr>
          <p:cNvSpPr txBox="1"/>
          <p:nvPr/>
        </p:nvSpPr>
        <p:spPr>
          <a:xfrm>
            <a:off x="367652" y="3091145"/>
            <a:ext cx="1590250" cy="707886"/>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altLang="en-US" sz="2000" b="1"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rPr>
              <a:t>印手  </a:t>
            </a:r>
            <a:endParaRPr kumimoji="0" lang="en-US" altLang="zh-CN" sz="2000" b="1"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prstClr val="black"/>
                </a:solidFill>
                <a:effectLst/>
                <a:uLnTx/>
                <a:uFillTx/>
                <a:latin typeface="Aptos" panose="02110004020202020204"/>
                <a:ea typeface="+mn-ea"/>
                <a:cs typeface="+mn-cs"/>
              </a:rPr>
              <a:t>in su; mudra</a:t>
            </a:r>
          </a:p>
        </p:txBody>
      </p:sp>
      <p:sp>
        <p:nvSpPr>
          <p:cNvPr id="79" name="Rectangle 78">
            <a:extLst>
              <a:ext uri="{FF2B5EF4-FFF2-40B4-BE49-F238E27FC236}">
                <a16:creationId xmlns:a16="http://schemas.microsoft.com/office/drawing/2014/main" id="{6E183A16-4C1C-1942-0CBC-E0A9E6036D15}"/>
              </a:ext>
            </a:extLst>
          </p:cNvPr>
          <p:cNvSpPr/>
          <p:nvPr/>
        </p:nvSpPr>
        <p:spPr>
          <a:xfrm>
            <a:off x="183268" y="816014"/>
            <a:ext cx="2029681" cy="2969027"/>
          </a:xfrm>
          <a:prstGeom prst="rect">
            <a:avLst/>
          </a:prstGeom>
          <a:no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Tree>
    <p:extLst>
      <p:ext uri="{BB962C8B-B14F-4D97-AF65-F5344CB8AC3E}">
        <p14:creationId xmlns:p14="http://schemas.microsoft.com/office/powerpoint/2010/main" val="3731489537"/>
      </p:ext>
    </p:extLst>
  </p:cSld>
  <p:clrMapOvr>
    <a:masterClrMapping/>
  </p:clrMapOvr>
</p:sld>
</file>

<file path=ppt/slides/slide15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CE6CC7C-EA02-5F1D-D52A-3BDEA513AAAA}"/>
            </a:ext>
          </a:extLst>
        </p:cNvPr>
        <p:cNvGrpSpPr/>
        <p:nvPr/>
      </p:nvGrpSpPr>
      <p:grpSpPr>
        <a:xfrm>
          <a:off x="0" y="0"/>
          <a:ext cx="0" cy="0"/>
          <a:chOff x="0" y="0"/>
          <a:chExt cx="0" cy="0"/>
        </a:xfrm>
      </p:grpSpPr>
      <p:sp>
        <p:nvSpPr>
          <p:cNvPr id="3" name="TextBox 2">
            <a:extLst>
              <a:ext uri="{FF2B5EF4-FFF2-40B4-BE49-F238E27FC236}">
                <a16:creationId xmlns:a16="http://schemas.microsoft.com/office/drawing/2014/main" id="{0580EF5F-1F4A-5F33-CE83-8589EA2FBEB9}"/>
              </a:ext>
            </a:extLst>
          </p:cNvPr>
          <p:cNvSpPr txBox="1"/>
          <p:nvPr/>
        </p:nvSpPr>
        <p:spPr>
          <a:xfrm>
            <a:off x="131503" y="142789"/>
            <a:ext cx="4922934" cy="6715211"/>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Aptos" panose="02110004020202020204"/>
                <a:ea typeface="+mn-ea"/>
                <a:cs typeface="+mn-cs"/>
              </a:rPr>
              <a:t>Then, what is keeping a mind which is clear like space?</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altLang="en-US" sz="16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rPr>
              <a:t>還當淨其意 如虛空麼</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Aptos" panose="02110004020202020204"/>
                <a:ea typeface="+mn-ea"/>
                <a:cs typeface="+mn-cs"/>
              </a:rPr>
              <a:t>If your mind is not clear, listen to the following:</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altLang="en-US" sz="16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rPr>
              <a:t>其或 未然 更聽註腳</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CN" sz="16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rPr>
              <a:t>(</a:t>
            </a:r>
            <a:r>
              <a:rPr kumimoji="0" lang="en-US" sz="1600" b="0" i="0" u="none" strike="noStrike" kern="1200" cap="none" spc="0" normalizeH="0" baseline="0" noProof="0" dirty="0">
                <a:ln>
                  <a:noFill/>
                </a:ln>
                <a:solidFill>
                  <a:prstClr val="black"/>
                </a:solidFill>
                <a:effectLst/>
                <a:uLnTx/>
                <a:uFillTx/>
                <a:latin typeface="Aptos" panose="02110004020202020204"/>
                <a:ea typeface="+mn-ea"/>
                <a:cs typeface="+mn-cs"/>
              </a:rPr>
              <a:t>Holding the Zen stick) Do you see?</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Aptos" panose="02110004020202020204"/>
                <a:ea typeface="+mn-ea"/>
                <a:cs typeface="+mn-cs"/>
              </a:rPr>
              <a:t>(</a:t>
            </a:r>
            <a:r>
              <a:rPr kumimoji="0" lang="zh-CN" altLang="en-US" sz="16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rPr>
              <a:t>拈柱杖云</a:t>
            </a:r>
            <a:r>
              <a:rPr kumimoji="0" lang="en-US" altLang="zh-CN" sz="16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rPr>
              <a:t>) </a:t>
            </a:r>
            <a:r>
              <a:rPr kumimoji="0" lang="zh-CN" altLang="en-US" sz="16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rPr>
              <a:t>還見麼</a:t>
            </a:r>
            <a:r>
              <a:rPr kumimoji="0" lang="en-US" altLang="zh-CN" sz="16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rPr>
              <a:t>﹖</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CN" sz="16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rPr>
              <a:t>(</a:t>
            </a:r>
            <a:r>
              <a:rPr kumimoji="0" lang="en-US" sz="1600" b="0" i="0" u="none" strike="noStrike" kern="1200" cap="none" spc="0" normalizeH="0" baseline="0" noProof="0" dirty="0">
                <a:ln>
                  <a:noFill/>
                </a:ln>
                <a:solidFill>
                  <a:prstClr val="black"/>
                </a:solidFill>
                <a:effectLst/>
                <a:uLnTx/>
                <a:uFillTx/>
                <a:latin typeface="Aptos" panose="02110004020202020204"/>
                <a:ea typeface="+mn-ea"/>
                <a:cs typeface="+mn-cs"/>
              </a:rPr>
              <a:t>Hitting with the Zen stick) Do you hear?</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Aptos" panose="02110004020202020204"/>
                <a:ea typeface="+mn-ea"/>
                <a:cs typeface="+mn-cs"/>
              </a:rPr>
              <a:t>(</a:t>
            </a:r>
            <a:r>
              <a:rPr kumimoji="0" lang="zh-CN" altLang="en-US" sz="16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rPr>
              <a:t>打柱杖云</a:t>
            </a:r>
            <a:r>
              <a:rPr kumimoji="0" lang="en-US" altLang="zh-CN" sz="16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rPr>
              <a:t>) </a:t>
            </a:r>
            <a:r>
              <a:rPr kumimoji="0" lang="zh-CN" altLang="en-US" sz="16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rPr>
              <a:t>還聞麼</a:t>
            </a:r>
            <a:r>
              <a:rPr kumimoji="0" lang="en-US" altLang="zh-CN" sz="16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rPr>
              <a:t>﹖</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Aptos" panose="02110004020202020204"/>
                <a:ea typeface="+mn-ea"/>
                <a:cs typeface="+mn-cs"/>
              </a:rPr>
              <a:t>Already you see clearly. Already you hear clearly.</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altLang="en-US" sz="16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rPr>
              <a:t>既了了見 既了了聞</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Aptos" panose="02110004020202020204"/>
                <a:ea typeface="+mn-ea"/>
                <a:cs typeface="+mn-cs"/>
              </a:rPr>
              <a:t>Then what are this stick, this sound, and your mind?</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altLang="en-US" sz="16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rPr>
              <a:t>畢實是個甚麼</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Aptos" panose="02110004020202020204"/>
                <a:ea typeface="+mn-ea"/>
                <a:cs typeface="+mn-cs"/>
              </a:rPr>
              <a:t>Are they same? Or different?</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altLang="en-US" sz="16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rPr>
              <a:t>同耶</a:t>
            </a:r>
            <a:r>
              <a:rPr kumimoji="0" lang="en-US" altLang="zh-CN" sz="16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rPr>
              <a:t>﹖ </a:t>
            </a:r>
            <a:r>
              <a:rPr kumimoji="0" lang="zh-CN" altLang="en-US" sz="16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rPr>
              <a:t>別耶</a:t>
            </a:r>
            <a:r>
              <a:rPr kumimoji="0" lang="en-US" altLang="zh-CN" sz="16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rPr>
              <a:t>﹖</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Aptos" panose="02110004020202020204"/>
                <a:ea typeface="+mn-ea"/>
                <a:cs typeface="+mn-cs"/>
              </a:rPr>
              <a:t>If you say "same", I will hit you thirty times.</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altLang="en-US" sz="16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rPr>
              <a:t>同也 打三十棒</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Aptos" panose="02110004020202020204"/>
                <a:ea typeface="+mn-ea"/>
                <a:cs typeface="+mn-cs"/>
              </a:rPr>
              <a:t>If you say "different", I will hit you thirty times.</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altLang="en-US" sz="16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rPr>
              <a:t>別也 打三十棒</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5400" b="1" i="0" u="none" strike="noStrike" kern="1200" cap="none" spc="0" normalizeH="0" baseline="0" noProof="0" dirty="0">
                <a:ln>
                  <a:noFill/>
                </a:ln>
                <a:solidFill>
                  <a:prstClr val="black"/>
                </a:solidFill>
                <a:effectLst/>
                <a:uLnTx/>
                <a:uFillTx/>
                <a:latin typeface="Aptos" panose="02110004020202020204"/>
                <a:ea typeface="+mn-ea"/>
                <a:cs typeface="+mn-cs"/>
              </a:rPr>
              <a:t>Why? KATZ!</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altLang="en-US" sz="5400" b="1"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rPr>
              <a:t>何以故    喝</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CN" sz="16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rPr>
              <a:t>3</a:t>
            </a:r>
            <a:r>
              <a:rPr kumimoji="0" lang="en-US" sz="1600" b="0" i="0" u="none" strike="noStrike" kern="1200" cap="none" spc="0" normalizeH="0" baseline="0" noProof="0" dirty="0">
                <a:ln>
                  <a:noFill/>
                </a:ln>
                <a:solidFill>
                  <a:prstClr val="black"/>
                </a:solidFill>
                <a:effectLst/>
                <a:uLnTx/>
                <a:uFillTx/>
                <a:latin typeface="Aptos" panose="02110004020202020204"/>
                <a:ea typeface="+mn-ea"/>
                <a:cs typeface="+mn-cs"/>
              </a:rPr>
              <a:t>x3=9</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altLang="en-US" sz="16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rPr>
              <a:t>三三九</a:t>
            </a:r>
            <a:endParaRPr kumimoji="0" lang="en-US" sz="1600" b="0" i="0" u="none" strike="noStrike" kern="1200" cap="none" spc="0" normalizeH="0" baseline="0" noProof="0" dirty="0">
              <a:ln>
                <a:noFill/>
              </a:ln>
              <a:solidFill>
                <a:prstClr val="black"/>
              </a:solidFill>
              <a:effectLst/>
              <a:uLnTx/>
              <a:uFillTx/>
              <a:latin typeface="Aptos" panose="02110004020202020204"/>
              <a:ea typeface="+mn-ea"/>
              <a:cs typeface="+mn-cs"/>
            </a:endParaRPr>
          </a:p>
        </p:txBody>
      </p:sp>
      <p:pic>
        <p:nvPicPr>
          <p:cNvPr id="7" name="Picture 6">
            <a:extLst>
              <a:ext uri="{FF2B5EF4-FFF2-40B4-BE49-F238E27FC236}">
                <a16:creationId xmlns:a16="http://schemas.microsoft.com/office/drawing/2014/main" id="{7A6C0B9D-4FE4-70BC-4E22-27F18FF5B194}"/>
              </a:ext>
            </a:extLst>
          </p:cNvPr>
          <p:cNvPicPr>
            <a:picLocks noChangeAspect="1"/>
          </p:cNvPicPr>
          <p:nvPr/>
        </p:nvPicPr>
        <p:blipFill>
          <a:blip r:embed="rId2"/>
          <a:stretch>
            <a:fillRect/>
          </a:stretch>
        </p:blipFill>
        <p:spPr>
          <a:xfrm>
            <a:off x="8098525" y="231444"/>
            <a:ext cx="3622279" cy="5739599"/>
          </a:xfrm>
          <a:prstGeom prst="rect">
            <a:avLst/>
          </a:prstGeom>
        </p:spPr>
      </p:pic>
      <p:sp>
        <p:nvSpPr>
          <p:cNvPr id="8" name="TextBox 7">
            <a:extLst>
              <a:ext uri="{FF2B5EF4-FFF2-40B4-BE49-F238E27FC236}">
                <a16:creationId xmlns:a16="http://schemas.microsoft.com/office/drawing/2014/main" id="{32E15192-7577-6BD4-9269-3212B8ABAADF}"/>
              </a:ext>
            </a:extLst>
          </p:cNvPr>
          <p:cNvSpPr txBox="1"/>
          <p:nvPr/>
        </p:nvSpPr>
        <p:spPr>
          <a:xfrm>
            <a:off x="4732344" y="4837814"/>
            <a:ext cx="2753833" cy="64633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Aptos" panose="02110004020202020204"/>
                <a:ea typeface="+mn-ea"/>
                <a:cs typeface="+mn-cs"/>
              </a:rPr>
              <a:t>From Zen Master Seung Sahn’s “Compass of Zen”</a:t>
            </a:r>
          </a:p>
        </p:txBody>
      </p:sp>
      <p:sp>
        <p:nvSpPr>
          <p:cNvPr id="9" name="Rectangle 8">
            <a:extLst>
              <a:ext uri="{FF2B5EF4-FFF2-40B4-BE49-F238E27FC236}">
                <a16:creationId xmlns:a16="http://schemas.microsoft.com/office/drawing/2014/main" id="{C72E823D-03D0-5BF8-CA0A-623C6E5B0475}"/>
              </a:ext>
            </a:extLst>
          </p:cNvPr>
          <p:cNvSpPr/>
          <p:nvPr/>
        </p:nvSpPr>
        <p:spPr>
          <a:xfrm>
            <a:off x="4732344" y="4837814"/>
            <a:ext cx="2477386" cy="646331"/>
          </a:xfrm>
          <a:prstGeom prst="rect">
            <a:avLst/>
          </a:prstGeom>
          <a:noFill/>
          <a:ln w="28575">
            <a:solidFill>
              <a:srgbClr val="FF0000"/>
            </a:solidFill>
          </a:ln>
          <a:effectLst>
            <a:glow rad="63500">
              <a:schemeClr val="accent2">
                <a:satMod val="175000"/>
                <a:alpha val="40000"/>
              </a:schemeClr>
            </a:glo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cxnSp>
        <p:nvCxnSpPr>
          <p:cNvPr id="11" name="Straight Arrow Connector 10">
            <a:extLst>
              <a:ext uri="{FF2B5EF4-FFF2-40B4-BE49-F238E27FC236}">
                <a16:creationId xmlns:a16="http://schemas.microsoft.com/office/drawing/2014/main" id="{F70BCEB9-7FC2-C898-A815-586A5C63B963}"/>
              </a:ext>
            </a:extLst>
          </p:cNvPr>
          <p:cNvCxnSpPr/>
          <p:nvPr/>
        </p:nvCxnSpPr>
        <p:spPr>
          <a:xfrm flipH="1">
            <a:off x="4732344" y="5779656"/>
            <a:ext cx="1892595" cy="0"/>
          </a:xfrm>
          <a:prstGeom prst="straightConnector1">
            <a:avLst/>
          </a:prstGeom>
          <a:ln w="76200">
            <a:solidFill>
              <a:srgbClr val="FF0000"/>
            </a:solidFill>
            <a:tailEnd type="triangle"/>
          </a:ln>
          <a:effectLst>
            <a:glow rad="228600">
              <a:schemeClr val="accent2">
                <a:satMod val="175000"/>
                <a:alpha val="40000"/>
              </a:schemeClr>
            </a:glow>
          </a:effectLst>
        </p:spPr>
        <p:style>
          <a:lnRef idx="2">
            <a:schemeClr val="accent1"/>
          </a:lnRef>
          <a:fillRef idx="0">
            <a:schemeClr val="accent1"/>
          </a:fillRef>
          <a:effectRef idx="1">
            <a:schemeClr val="accent1"/>
          </a:effectRef>
          <a:fontRef idx="minor">
            <a:schemeClr val="tx1"/>
          </a:fontRef>
        </p:style>
      </p:cxnSp>
      <p:sp>
        <p:nvSpPr>
          <p:cNvPr id="12" name="TextBox 11">
            <a:extLst>
              <a:ext uri="{FF2B5EF4-FFF2-40B4-BE49-F238E27FC236}">
                <a16:creationId xmlns:a16="http://schemas.microsoft.com/office/drawing/2014/main" id="{3C4251D7-5AEF-3162-095F-43EABC8C20B9}"/>
              </a:ext>
            </a:extLst>
          </p:cNvPr>
          <p:cNvSpPr txBox="1"/>
          <p:nvPr/>
        </p:nvSpPr>
        <p:spPr>
          <a:xfrm>
            <a:off x="6273209" y="1213247"/>
            <a:ext cx="1881963" cy="1231106"/>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Aptos" panose="02110004020202020204"/>
                <a:ea typeface="+mn-ea"/>
                <a:cs typeface="+mn-cs"/>
              </a:rPr>
              <a:t>Katsu! 喝! mask</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Aptos" panose="02110004020202020204"/>
                <a:ea typeface="+mn-ea"/>
                <a:cs typeface="+mn-cs"/>
              </a:rPr>
              <a:t>(red on white on black)</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Aptos" panose="02110004020202020204"/>
                <a:ea typeface="+mn-ea"/>
                <a:cs typeface="+mn-cs"/>
              </a:rPr>
              <a:t>Previously on sale on Redbubble, but no longer available</a:t>
            </a:r>
          </a:p>
        </p:txBody>
      </p:sp>
      <p:sp>
        <p:nvSpPr>
          <p:cNvPr id="13" name="Rectangle 12">
            <a:extLst>
              <a:ext uri="{FF2B5EF4-FFF2-40B4-BE49-F238E27FC236}">
                <a16:creationId xmlns:a16="http://schemas.microsoft.com/office/drawing/2014/main" id="{C9F9A5A5-8CC0-A669-1344-A484C19AF273}"/>
              </a:ext>
            </a:extLst>
          </p:cNvPr>
          <p:cNvSpPr/>
          <p:nvPr/>
        </p:nvSpPr>
        <p:spPr>
          <a:xfrm>
            <a:off x="6273209" y="1213247"/>
            <a:ext cx="1881963" cy="1231106"/>
          </a:xfrm>
          <a:prstGeom prst="rect">
            <a:avLst/>
          </a:prstGeom>
          <a:noFill/>
          <a:ln w="28575">
            <a:solidFill>
              <a:srgbClr val="0070C0"/>
            </a:solidFill>
          </a:ln>
          <a:effectLst>
            <a:glow rad="63500">
              <a:schemeClr val="accent5">
                <a:satMod val="175000"/>
                <a:alpha val="40000"/>
              </a:schemeClr>
            </a:glo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cxnSp>
        <p:nvCxnSpPr>
          <p:cNvPr id="15" name="Straight Arrow Connector 14">
            <a:extLst>
              <a:ext uri="{FF2B5EF4-FFF2-40B4-BE49-F238E27FC236}">
                <a16:creationId xmlns:a16="http://schemas.microsoft.com/office/drawing/2014/main" id="{3EA0554D-F239-5858-465C-05E5F82E7732}"/>
              </a:ext>
            </a:extLst>
          </p:cNvPr>
          <p:cNvCxnSpPr>
            <a:cxnSpLocks/>
          </p:cNvCxnSpPr>
          <p:nvPr/>
        </p:nvCxnSpPr>
        <p:spPr>
          <a:xfrm>
            <a:off x="6616050" y="2777369"/>
            <a:ext cx="1314893" cy="0"/>
          </a:xfrm>
          <a:prstGeom prst="straightConnector1">
            <a:avLst/>
          </a:prstGeom>
          <a:ln w="76200">
            <a:solidFill>
              <a:srgbClr val="0070C0"/>
            </a:solidFill>
            <a:tailEnd type="triangle"/>
          </a:ln>
          <a:effectLst>
            <a:glow rad="228600">
              <a:schemeClr val="accent5">
                <a:satMod val="175000"/>
                <a:alpha val="40000"/>
              </a:schemeClr>
            </a:glow>
          </a:effectLst>
        </p:spPr>
        <p:style>
          <a:lnRef idx="2">
            <a:schemeClr val="accent1"/>
          </a:lnRef>
          <a:fillRef idx="0">
            <a:schemeClr val="accent1"/>
          </a:fillRef>
          <a:effectRef idx="1">
            <a:schemeClr val="accent1"/>
          </a:effectRef>
          <a:fontRef idx="minor">
            <a:schemeClr val="tx1"/>
          </a:fontRef>
        </p:style>
      </p:cxnSp>
    </p:spTree>
    <p:extLst>
      <p:ext uri="{BB962C8B-B14F-4D97-AF65-F5344CB8AC3E}">
        <p14:creationId xmlns:p14="http://schemas.microsoft.com/office/powerpoint/2010/main" val="4017977567"/>
      </p:ext>
    </p:extLst>
  </p:cSld>
  <p:clrMapOvr>
    <a:masterClrMapping/>
  </p:clrMapOvr>
</p:sld>
</file>

<file path=ppt/slides/slide15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67B470A-0BAA-11A8-CA57-1C47770ADD78}"/>
            </a:ext>
          </a:extLst>
        </p:cNvPr>
        <p:cNvGrpSpPr/>
        <p:nvPr/>
      </p:nvGrpSpPr>
      <p:grpSpPr>
        <a:xfrm>
          <a:off x="0" y="0"/>
          <a:ext cx="0" cy="0"/>
          <a:chOff x="0" y="0"/>
          <a:chExt cx="0" cy="0"/>
        </a:xfrm>
      </p:grpSpPr>
      <p:pic>
        <p:nvPicPr>
          <p:cNvPr id="5" name="Picture 4">
            <a:extLst>
              <a:ext uri="{FF2B5EF4-FFF2-40B4-BE49-F238E27FC236}">
                <a16:creationId xmlns:a16="http://schemas.microsoft.com/office/drawing/2014/main" id="{5FE7CF9A-A0CF-B6D6-BD9D-56153E7746F1}"/>
              </a:ext>
            </a:extLst>
          </p:cNvPr>
          <p:cNvPicPr>
            <a:picLocks noChangeAspect="1"/>
          </p:cNvPicPr>
          <p:nvPr/>
        </p:nvPicPr>
        <p:blipFill>
          <a:blip r:embed="rId4"/>
          <a:stretch>
            <a:fillRect/>
          </a:stretch>
        </p:blipFill>
        <p:spPr>
          <a:xfrm>
            <a:off x="320800" y="536270"/>
            <a:ext cx="4875088" cy="5243593"/>
          </a:xfrm>
          <a:prstGeom prst="rect">
            <a:avLst/>
          </a:prstGeom>
        </p:spPr>
      </p:pic>
      <p:cxnSp>
        <p:nvCxnSpPr>
          <p:cNvPr id="7" name="Straight Arrow Connector 6">
            <a:extLst>
              <a:ext uri="{FF2B5EF4-FFF2-40B4-BE49-F238E27FC236}">
                <a16:creationId xmlns:a16="http://schemas.microsoft.com/office/drawing/2014/main" id="{C838BABA-C456-CC6E-F667-7895CD85747F}"/>
              </a:ext>
            </a:extLst>
          </p:cNvPr>
          <p:cNvCxnSpPr/>
          <p:nvPr/>
        </p:nvCxnSpPr>
        <p:spPr>
          <a:xfrm>
            <a:off x="1130266" y="881360"/>
            <a:ext cx="379141" cy="379141"/>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9" name="Straight Arrow Connector 8">
            <a:extLst>
              <a:ext uri="{FF2B5EF4-FFF2-40B4-BE49-F238E27FC236}">
                <a16:creationId xmlns:a16="http://schemas.microsoft.com/office/drawing/2014/main" id="{BEA85F59-B602-6E74-6CE0-BD962402E8A0}"/>
              </a:ext>
            </a:extLst>
          </p:cNvPr>
          <p:cNvCxnSpPr/>
          <p:nvPr/>
        </p:nvCxnSpPr>
        <p:spPr>
          <a:xfrm>
            <a:off x="565271" y="1736287"/>
            <a:ext cx="1397619" cy="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11" name="Straight Arrow Connector 10">
            <a:extLst>
              <a:ext uri="{FF2B5EF4-FFF2-40B4-BE49-F238E27FC236}">
                <a16:creationId xmlns:a16="http://schemas.microsoft.com/office/drawing/2014/main" id="{9F11FA64-0557-E0D8-0066-4D2EBAC02319}"/>
              </a:ext>
            </a:extLst>
          </p:cNvPr>
          <p:cNvCxnSpPr/>
          <p:nvPr/>
        </p:nvCxnSpPr>
        <p:spPr>
          <a:xfrm>
            <a:off x="810598" y="2442530"/>
            <a:ext cx="1011043" cy="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13" name="Straight Arrow Connector 12">
            <a:extLst>
              <a:ext uri="{FF2B5EF4-FFF2-40B4-BE49-F238E27FC236}">
                <a16:creationId xmlns:a16="http://schemas.microsoft.com/office/drawing/2014/main" id="{8D91E6C0-7F64-E30F-10AA-70C7FD655C11}"/>
              </a:ext>
            </a:extLst>
          </p:cNvPr>
          <p:cNvCxnSpPr/>
          <p:nvPr/>
        </p:nvCxnSpPr>
        <p:spPr>
          <a:xfrm>
            <a:off x="866353" y="3158066"/>
            <a:ext cx="899531" cy="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15" name="Straight Arrow Connector 14">
            <a:extLst>
              <a:ext uri="{FF2B5EF4-FFF2-40B4-BE49-F238E27FC236}">
                <a16:creationId xmlns:a16="http://schemas.microsoft.com/office/drawing/2014/main" id="{B6C38543-AA15-21D9-F9AE-0BA09E168861}"/>
              </a:ext>
            </a:extLst>
          </p:cNvPr>
          <p:cNvCxnSpPr/>
          <p:nvPr/>
        </p:nvCxnSpPr>
        <p:spPr>
          <a:xfrm>
            <a:off x="810598" y="3825282"/>
            <a:ext cx="0" cy="1338146"/>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17" name="Straight Connector 16">
            <a:extLst>
              <a:ext uri="{FF2B5EF4-FFF2-40B4-BE49-F238E27FC236}">
                <a16:creationId xmlns:a16="http://schemas.microsoft.com/office/drawing/2014/main" id="{ED36BCCE-FD87-A8E1-4A9C-BEE9E1AB2C63}"/>
              </a:ext>
            </a:extLst>
          </p:cNvPr>
          <p:cNvCxnSpPr>
            <a:cxnSpLocks/>
          </p:cNvCxnSpPr>
          <p:nvPr/>
        </p:nvCxnSpPr>
        <p:spPr>
          <a:xfrm>
            <a:off x="1026188" y="3825282"/>
            <a:ext cx="817755" cy="0"/>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19" name="Straight Arrow Connector 18">
            <a:extLst>
              <a:ext uri="{FF2B5EF4-FFF2-40B4-BE49-F238E27FC236}">
                <a16:creationId xmlns:a16="http://schemas.microsoft.com/office/drawing/2014/main" id="{5C7DBEFD-3FF6-7AAF-B202-C06DAE3843C3}"/>
              </a:ext>
            </a:extLst>
          </p:cNvPr>
          <p:cNvCxnSpPr/>
          <p:nvPr/>
        </p:nvCxnSpPr>
        <p:spPr>
          <a:xfrm>
            <a:off x="1843943" y="3825282"/>
            <a:ext cx="0" cy="1107687"/>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21" name="Straight Arrow Connector 20">
            <a:extLst>
              <a:ext uri="{FF2B5EF4-FFF2-40B4-BE49-F238E27FC236}">
                <a16:creationId xmlns:a16="http://schemas.microsoft.com/office/drawing/2014/main" id="{2726BE32-B895-3259-DEDD-0ACD0182B76E}"/>
              </a:ext>
            </a:extLst>
          </p:cNvPr>
          <p:cNvCxnSpPr/>
          <p:nvPr/>
        </p:nvCxnSpPr>
        <p:spPr>
          <a:xfrm>
            <a:off x="936978" y="4992443"/>
            <a:ext cx="750849" cy="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24" name="Straight Arrow Connector 23">
            <a:extLst>
              <a:ext uri="{FF2B5EF4-FFF2-40B4-BE49-F238E27FC236}">
                <a16:creationId xmlns:a16="http://schemas.microsoft.com/office/drawing/2014/main" id="{B7F5653F-7BDF-172D-7785-4FDE2DF4BB25}"/>
              </a:ext>
            </a:extLst>
          </p:cNvPr>
          <p:cNvCxnSpPr/>
          <p:nvPr/>
        </p:nvCxnSpPr>
        <p:spPr>
          <a:xfrm>
            <a:off x="3315905" y="807018"/>
            <a:ext cx="289932" cy="263912"/>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26" name="Straight Arrow Connector 25">
            <a:extLst>
              <a:ext uri="{FF2B5EF4-FFF2-40B4-BE49-F238E27FC236}">
                <a16:creationId xmlns:a16="http://schemas.microsoft.com/office/drawing/2014/main" id="{0391A221-5897-6D90-2D58-1C701DBD1EAC}"/>
              </a:ext>
            </a:extLst>
          </p:cNvPr>
          <p:cNvCxnSpPr/>
          <p:nvPr/>
        </p:nvCxnSpPr>
        <p:spPr>
          <a:xfrm>
            <a:off x="2513017" y="1438921"/>
            <a:ext cx="2274849" cy="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28" name="Straight Arrow Connector 27">
            <a:extLst>
              <a:ext uri="{FF2B5EF4-FFF2-40B4-BE49-F238E27FC236}">
                <a16:creationId xmlns:a16="http://schemas.microsoft.com/office/drawing/2014/main" id="{88B1B816-1140-EA7C-D249-9FB2888BE42C}"/>
              </a:ext>
            </a:extLst>
          </p:cNvPr>
          <p:cNvCxnSpPr>
            <a:cxnSpLocks/>
          </p:cNvCxnSpPr>
          <p:nvPr/>
        </p:nvCxnSpPr>
        <p:spPr>
          <a:xfrm>
            <a:off x="3011105" y="1877535"/>
            <a:ext cx="178419" cy="289932"/>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31" name="Straight Arrow Connector 30">
            <a:extLst>
              <a:ext uri="{FF2B5EF4-FFF2-40B4-BE49-F238E27FC236}">
                <a16:creationId xmlns:a16="http://schemas.microsoft.com/office/drawing/2014/main" id="{84572531-B0F3-823F-2880-39EDD48974A4}"/>
              </a:ext>
            </a:extLst>
          </p:cNvPr>
          <p:cNvCxnSpPr/>
          <p:nvPr/>
        </p:nvCxnSpPr>
        <p:spPr>
          <a:xfrm flipH="1">
            <a:off x="3955241" y="1806913"/>
            <a:ext cx="282498" cy="457198"/>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33" name="Straight Arrow Connector 32">
            <a:extLst>
              <a:ext uri="{FF2B5EF4-FFF2-40B4-BE49-F238E27FC236}">
                <a16:creationId xmlns:a16="http://schemas.microsoft.com/office/drawing/2014/main" id="{38AC59D6-ECD6-A792-7B88-E64597E9CEB7}"/>
              </a:ext>
            </a:extLst>
          </p:cNvPr>
          <p:cNvCxnSpPr/>
          <p:nvPr/>
        </p:nvCxnSpPr>
        <p:spPr>
          <a:xfrm>
            <a:off x="2446110" y="2613516"/>
            <a:ext cx="0" cy="460917"/>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35" name="Straight Connector 34">
            <a:extLst>
              <a:ext uri="{FF2B5EF4-FFF2-40B4-BE49-F238E27FC236}">
                <a16:creationId xmlns:a16="http://schemas.microsoft.com/office/drawing/2014/main" id="{2AFDCFEE-3FFB-16FC-8B0E-BC0E87753458}"/>
              </a:ext>
            </a:extLst>
          </p:cNvPr>
          <p:cNvCxnSpPr/>
          <p:nvPr/>
        </p:nvCxnSpPr>
        <p:spPr>
          <a:xfrm>
            <a:off x="2676568" y="2583779"/>
            <a:ext cx="2170771" cy="0"/>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37" name="Straight Arrow Connector 36">
            <a:extLst>
              <a:ext uri="{FF2B5EF4-FFF2-40B4-BE49-F238E27FC236}">
                <a16:creationId xmlns:a16="http://schemas.microsoft.com/office/drawing/2014/main" id="{83A58920-F5EE-9A1F-6111-AF91CB0EADA6}"/>
              </a:ext>
            </a:extLst>
          </p:cNvPr>
          <p:cNvCxnSpPr/>
          <p:nvPr/>
        </p:nvCxnSpPr>
        <p:spPr>
          <a:xfrm>
            <a:off x="4847339" y="2613516"/>
            <a:ext cx="0" cy="401444"/>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39" name="Straight Arrow Connector 38">
            <a:extLst>
              <a:ext uri="{FF2B5EF4-FFF2-40B4-BE49-F238E27FC236}">
                <a16:creationId xmlns:a16="http://schemas.microsoft.com/office/drawing/2014/main" id="{278B8C26-51FA-4C7B-98EF-55659791E60C}"/>
              </a:ext>
            </a:extLst>
          </p:cNvPr>
          <p:cNvCxnSpPr/>
          <p:nvPr/>
        </p:nvCxnSpPr>
        <p:spPr>
          <a:xfrm>
            <a:off x="2713739" y="3609691"/>
            <a:ext cx="0" cy="1323278"/>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41" name="Straight Connector 40">
            <a:extLst>
              <a:ext uri="{FF2B5EF4-FFF2-40B4-BE49-F238E27FC236}">
                <a16:creationId xmlns:a16="http://schemas.microsoft.com/office/drawing/2014/main" id="{A7ABE754-090C-22C6-C908-78B3101C4BB1}"/>
              </a:ext>
            </a:extLst>
          </p:cNvPr>
          <p:cNvCxnSpPr/>
          <p:nvPr/>
        </p:nvCxnSpPr>
        <p:spPr>
          <a:xfrm>
            <a:off x="3011105" y="3550218"/>
            <a:ext cx="1568605" cy="0"/>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43" name="Straight Arrow Connector 42">
            <a:extLst>
              <a:ext uri="{FF2B5EF4-FFF2-40B4-BE49-F238E27FC236}">
                <a16:creationId xmlns:a16="http://schemas.microsoft.com/office/drawing/2014/main" id="{9BAABFF5-4F69-81C1-2000-4E3C6E7C8EA1}"/>
              </a:ext>
            </a:extLst>
          </p:cNvPr>
          <p:cNvCxnSpPr/>
          <p:nvPr/>
        </p:nvCxnSpPr>
        <p:spPr>
          <a:xfrm>
            <a:off x="4572276" y="3550218"/>
            <a:ext cx="0" cy="1122556"/>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45" name="Straight Arrow Connector 44">
            <a:extLst>
              <a:ext uri="{FF2B5EF4-FFF2-40B4-BE49-F238E27FC236}">
                <a16:creationId xmlns:a16="http://schemas.microsoft.com/office/drawing/2014/main" id="{F321B82F-A935-ED5B-25C3-260343B89976}"/>
              </a:ext>
            </a:extLst>
          </p:cNvPr>
          <p:cNvCxnSpPr/>
          <p:nvPr/>
        </p:nvCxnSpPr>
        <p:spPr>
          <a:xfrm>
            <a:off x="3605837" y="3074433"/>
            <a:ext cx="0" cy="2334322"/>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sp>
        <p:nvSpPr>
          <p:cNvPr id="46" name="TextBox 45">
            <a:extLst>
              <a:ext uri="{FF2B5EF4-FFF2-40B4-BE49-F238E27FC236}">
                <a16:creationId xmlns:a16="http://schemas.microsoft.com/office/drawing/2014/main" id="{5BA1D04E-8D49-AABC-ED12-B7FD1E23C546}"/>
              </a:ext>
            </a:extLst>
          </p:cNvPr>
          <p:cNvSpPr txBox="1"/>
          <p:nvPr/>
        </p:nvSpPr>
        <p:spPr>
          <a:xfrm>
            <a:off x="951846" y="384461"/>
            <a:ext cx="483219"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prstClr val="black"/>
                </a:solidFill>
                <a:effectLst/>
                <a:uLnTx/>
                <a:uFillTx/>
                <a:latin typeface="Aptos" panose="02110004020202020204"/>
                <a:ea typeface="+mn-ea"/>
                <a:cs typeface="+mn-cs"/>
              </a:rPr>
              <a:t>1</a:t>
            </a:r>
          </a:p>
        </p:txBody>
      </p:sp>
      <p:sp>
        <p:nvSpPr>
          <p:cNvPr id="47" name="TextBox 46">
            <a:extLst>
              <a:ext uri="{FF2B5EF4-FFF2-40B4-BE49-F238E27FC236}">
                <a16:creationId xmlns:a16="http://schemas.microsoft.com/office/drawing/2014/main" id="{8699A18D-EA1D-2AEB-9AC2-D3364D636B92}"/>
              </a:ext>
            </a:extLst>
          </p:cNvPr>
          <p:cNvSpPr txBox="1"/>
          <p:nvPr/>
        </p:nvSpPr>
        <p:spPr>
          <a:xfrm>
            <a:off x="245602" y="1260501"/>
            <a:ext cx="476642" cy="37913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prstClr val="black"/>
                </a:solidFill>
                <a:effectLst/>
                <a:uLnTx/>
                <a:uFillTx/>
                <a:latin typeface="Aptos" panose="02110004020202020204"/>
                <a:ea typeface="+mn-ea"/>
                <a:cs typeface="+mn-cs"/>
              </a:rPr>
              <a:t>2</a:t>
            </a:r>
          </a:p>
        </p:txBody>
      </p:sp>
      <p:sp>
        <p:nvSpPr>
          <p:cNvPr id="48" name="TextBox 47">
            <a:extLst>
              <a:ext uri="{FF2B5EF4-FFF2-40B4-BE49-F238E27FC236}">
                <a16:creationId xmlns:a16="http://schemas.microsoft.com/office/drawing/2014/main" id="{F49D18A3-D0CF-F739-2682-7CA41D5A6205}"/>
              </a:ext>
            </a:extLst>
          </p:cNvPr>
          <p:cNvSpPr txBox="1"/>
          <p:nvPr/>
        </p:nvSpPr>
        <p:spPr>
          <a:xfrm>
            <a:off x="416588" y="2167467"/>
            <a:ext cx="305656" cy="379133"/>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prstClr val="black"/>
                </a:solidFill>
                <a:effectLst/>
                <a:uLnTx/>
                <a:uFillTx/>
                <a:latin typeface="Aptos" panose="02110004020202020204"/>
                <a:ea typeface="+mn-ea"/>
                <a:cs typeface="+mn-cs"/>
              </a:rPr>
              <a:t>3</a:t>
            </a:r>
          </a:p>
        </p:txBody>
      </p:sp>
      <p:sp>
        <p:nvSpPr>
          <p:cNvPr id="49" name="TextBox 48">
            <a:extLst>
              <a:ext uri="{FF2B5EF4-FFF2-40B4-BE49-F238E27FC236}">
                <a16:creationId xmlns:a16="http://schemas.microsoft.com/office/drawing/2014/main" id="{6ED5214C-2612-FD62-C094-AC73FD8D1788}"/>
              </a:ext>
            </a:extLst>
          </p:cNvPr>
          <p:cNvSpPr txBox="1"/>
          <p:nvPr/>
        </p:nvSpPr>
        <p:spPr>
          <a:xfrm>
            <a:off x="438892" y="2779441"/>
            <a:ext cx="390290"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prstClr val="black"/>
                </a:solidFill>
                <a:effectLst/>
                <a:uLnTx/>
                <a:uFillTx/>
                <a:latin typeface="Aptos" panose="02110004020202020204"/>
                <a:ea typeface="+mn-ea"/>
                <a:cs typeface="+mn-cs"/>
              </a:rPr>
              <a:t>4</a:t>
            </a:r>
          </a:p>
        </p:txBody>
      </p:sp>
      <p:sp>
        <p:nvSpPr>
          <p:cNvPr id="50" name="TextBox 49">
            <a:extLst>
              <a:ext uri="{FF2B5EF4-FFF2-40B4-BE49-F238E27FC236}">
                <a16:creationId xmlns:a16="http://schemas.microsoft.com/office/drawing/2014/main" id="{5CA53ACB-BABE-50DE-E447-098A06C4A0FC}"/>
              </a:ext>
            </a:extLst>
          </p:cNvPr>
          <p:cNvSpPr txBox="1"/>
          <p:nvPr/>
        </p:nvSpPr>
        <p:spPr>
          <a:xfrm>
            <a:off x="320800" y="3684033"/>
            <a:ext cx="363419"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prstClr val="black"/>
                </a:solidFill>
                <a:effectLst/>
                <a:uLnTx/>
                <a:uFillTx/>
                <a:latin typeface="Aptos" panose="02110004020202020204"/>
                <a:ea typeface="+mn-ea"/>
                <a:cs typeface="+mn-cs"/>
              </a:rPr>
              <a:t>5</a:t>
            </a:r>
          </a:p>
        </p:txBody>
      </p:sp>
      <p:sp>
        <p:nvSpPr>
          <p:cNvPr id="51" name="TextBox 50">
            <a:extLst>
              <a:ext uri="{FF2B5EF4-FFF2-40B4-BE49-F238E27FC236}">
                <a16:creationId xmlns:a16="http://schemas.microsoft.com/office/drawing/2014/main" id="{54622E71-275B-CA26-5401-AC6946251D79}"/>
              </a:ext>
            </a:extLst>
          </p:cNvPr>
          <p:cNvSpPr txBox="1"/>
          <p:nvPr/>
        </p:nvSpPr>
        <p:spPr>
          <a:xfrm>
            <a:off x="881224" y="3388745"/>
            <a:ext cx="416309" cy="36933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prstClr val="black"/>
                </a:solidFill>
                <a:effectLst/>
                <a:uLnTx/>
                <a:uFillTx/>
                <a:latin typeface="Aptos" panose="02110004020202020204"/>
                <a:ea typeface="+mn-ea"/>
                <a:cs typeface="+mn-cs"/>
              </a:rPr>
              <a:t>6</a:t>
            </a:r>
          </a:p>
        </p:txBody>
      </p:sp>
      <p:sp>
        <p:nvSpPr>
          <p:cNvPr id="52" name="TextBox 51">
            <a:extLst>
              <a:ext uri="{FF2B5EF4-FFF2-40B4-BE49-F238E27FC236}">
                <a16:creationId xmlns:a16="http://schemas.microsoft.com/office/drawing/2014/main" id="{AA13A1EC-B58C-C587-FFBC-52283A22D552}"/>
              </a:ext>
            </a:extLst>
          </p:cNvPr>
          <p:cNvSpPr txBox="1"/>
          <p:nvPr/>
        </p:nvSpPr>
        <p:spPr>
          <a:xfrm>
            <a:off x="1037340" y="4573449"/>
            <a:ext cx="345687"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prstClr val="black"/>
                </a:solidFill>
                <a:effectLst/>
                <a:uLnTx/>
                <a:uFillTx/>
                <a:latin typeface="Aptos" panose="02110004020202020204"/>
                <a:ea typeface="+mn-ea"/>
                <a:cs typeface="+mn-cs"/>
              </a:rPr>
              <a:t>7</a:t>
            </a:r>
          </a:p>
        </p:txBody>
      </p:sp>
      <p:sp>
        <p:nvSpPr>
          <p:cNvPr id="53" name="TextBox 52">
            <a:extLst>
              <a:ext uri="{FF2B5EF4-FFF2-40B4-BE49-F238E27FC236}">
                <a16:creationId xmlns:a16="http://schemas.microsoft.com/office/drawing/2014/main" id="{4971725A-9BD1-3177-C960-3DCC4B9E2884}"/>
              </a:ext>
            </a:extLst>
          </p:cNvPr>
          <p:cNvSpPr txBox="1"/>
          <p:nvPr/>
        </p:nvSpPr>
        <p:spPr>
          <a:xfrm>
            <a:off x="3078741" y="417592"/>
            <a:ext cx="571700"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prstClr val="black"/>
                </a:solidFill>
                <a:effectLst/>
                <a:uLnTx/>
                <a:uFillTx/>
                <a:latin typeface="Aptos" panose="02110004020202020204"/>
                <a:ea typeface="+mn-ea"/>
                <a:cs typeface="+mn-cs"/>
              </a:rPr>
              <a:t>8</a:t>
            </a:r>
          </a:p>
        </p:txBody>
      </p:sp>
      <p:sp>
        <p:nvSpPr>
          <p:cNvPr id="54" name="TextBox 53">
            <a:extLst>
              <a:ext uri="{FF2B5EF4-FFF2-40B4-BE49-F238E27FC236}">
                <a16:creationId xmlns:a16="http://schemas.microsoft.com/office/drawing/2014/main" id="{0CA361D5-A409-FAC5-E675-41619C475DE4}"/>
              </a:ext>
            </a:extLst>
          </p:cNvPr>
          <p:cNvSpPr txBox="1"/>
          <p:nvPr/>
        </p:nvSpPr>
        <p:spPr>
          <a:xfrm>
            <a:off x="2365728" y="948268"/>
            <a:ext cx="379141" cy="379133"/>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prstClr val="black"/>
                </a:solidFill>
                <a:effectLst/>
                <a:uLnTx/>
                <a:uFillTx/>
                <a:latin typeface="Aptos" panose="02110004020202020204"/>
                <a:ea typeface="+mn-ea"/>
                <a:cs typeface="+mn-cs"/>
              </a:rPr>
              <a:t>9</a:t>
            </a:r>
          </a:p>
        </p:txBody>
      </p:sp>
      <p:sp>
        <p:nvSpPr>
          <p:cNvPr id="55" name="TextBox 54">
            <a:extLst>
              <a:ext uri="{FF2B5EF4-FFF2-40B4-BE49-F238E27FC236}">
                <a16:creationId xmlns:a16="http://schemas.microsoft.com/office/drawing/2014/main" id="{85CCB700-A647-9192-8DF9-ABBD24DD817B}"/>
              </a:ext>
            </a:extLst>
          </p:cNvPr>
          <p:cNvSpPr txBox="1"/>
          <p:nvPr/>
        </p:nvSpPr>
        <p:spPr>
          <a:xfrm>
            <a:off x="3142736" y="1622247"/>
            <a:ext cx="476642"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prstClr val="black"/>
                </a:solidFill>
                <a:effectLst/>
                <a:uLnTx/>
                <a:uFillTx/>
                <a:latin typeface="Aptos" panose="02110004020202020204"/>
                <a:ea typeface="+mn-ea"/>
                <a:cs typeface="+mn-cs"/>
              </a:rPr>
              <a:t>10</a:t>
            </a:r>
          </a:p>
        </p:txBody>
      </p:sp>
      <p:sp>
        <p:nvSpPr>
          <p:cNvPr id="56" name="TextBox 55">
            <a:extLst>
              <a:ext uri="{FF2B5EF4-FFF2-40B4-BE49-F238E27FC236}">
                <a16:creationId xmlns:a16="http://schemas.microsoft.com/office/drawing/2014/main" id="{C307ABC5-8E5B-017D-2A58-989954C8C9A3}"/>
              </a:ext>
            </a:extLst>
          </p:cNvPr>
          <p:cNvSpPr txBox="1"/>
          <p:nvPr/>
        </p:nvSpPr>
        <p:spPr>
          <a:xfrm>
            <a:off x="4486551" y="1713521"/>
            <a:ext cx="616176"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prstClr val="black"/>
                </a:solidFill>
                <a:effectLst/>
                <a:uLnTx/>
                <a:uFillTx/>
                <a:latin typeface="Aptos" panose="02110004020202020204"/>
                <a:ea typeface="+mn-ea"/>
                <a:cs typeface="+mn-cs"/>
              </a:rPr>
              <a:t>11</a:t>
            </a:r>
          </a:p>
        </p:txBody>
      </p:sp>
      <p:sp>
        <p:nvSpPr>
          <p:cNvPr id="57" name="TextBox 56">
            <a:extLst>
              <a:ext uri="{FF2B5EF4-FFF2-40B4-BE49-F238E27FC236}">
                <a16:creationId xmlns:a16="http://schemas.microsoft.com/office/drawing/2014/main" id="{2FF1F722-E729-E0E1-B56D-62495AAB2887}"/>
              </a:ext>
            </a:extLst>
          </p:cNvPr>
          <p:cNvSpPr txBox="1"/>
          <p:nvPr/>
        </p:nvSpPr>
        <p:spPr>
          <a:xfrm>
            <a:off x="2203403" y="2102926"/>
            <a:ext cx="517933"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prstClr val="black"/>
                </a:solidFill>
                <a:effectLst/>
                <a:uLnTx/>
                <a:uFillTx/>
                <a:latin typeface="Aptos" panose="02110004020202020204"/>
                <a:ea typeface="+mn-ea"/>
                <a:cs typeface="+mn-cs"/>
              </a:rPr>
              <a:t>12</a:t>
            </a:r>
          </a:p>
        </p:txBody>
      </p:sp>
      <p:sp>
        <p:nvSpPr>
          <p:cNvPr id="58" name="TextBox 57">
            <a:extLst>
              <a:ext uri="{FF2B5EF4-FFF2-40B4-BE49-F238E27FC236}">
                <a16:creationId xmlns:a16="http://schemas.microsoft.com/office/drawing/2014/main" id="{AD82796F-C621-2949-F7D2-E8A056B6E42A}"/>
              </a:ext>
            </a:extLst>
          </p:cNvPr>
          <p:cNvSpPr txBox="1"/>
          <p:nvPr/>
        </p:nvSpPr>
        <p:spPr>
          <a:xfrm>
            <a:off x="2706304" y="2676926"/>
            <a:ext cx="431179"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prstClr val="black"/>
                </a:solidFill>
                <a:effectLst/>
                <a:uLnTx/>
                <a:uFillTx/>
                <a:latin typeface="Aptos" panose="02110004020202020204"/>
                <a:ea typeface="+mn-ea"/>
                <a:cs typeface="+mn-cs"/>
              </a:rPr>
              <a:t>13</a:t>
            </a:r>
          </a:p>
        </p:txBody>
      </p:sp>
      <p:sp>
        <p:nvSpPr>
          <p:cNvPr id="59" name="TextBox 58">
            <a:extLst>
              <a:ext uri="{FF2B5EF4-FFF2-40B4-BE49-F238E27FC236}">
                <a16:creationId xmlns:a16="http://schemas.microsoft.com/office/drawing/2014/main" id="{47294206-135A-5765-D594-902AE2025125}"/>
              </a:ext>
            </a:extLst>
          </p:cNvPr>
          <p:cNvSpPr txBox="1"/>
          <p:nvPr/>
        </p:nvSpPr>
        <p:spPr>
          <a:xfrm>
            <a:off x="2223360" y="3446542"/>
            <a:ext cx="477178"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prstClr val="black"/>
                </a:solidFill>
                <a:effectLst/>
                <a:uLnTx/>
                <a:uFillTx/>
                <a:latin typeface="Aptos" panose="02110004020202020204"/>
                <a:ea typeface="+mn-ea"/>
                <a:cs typeface="+mn-cs"/>
              </a:rPr>
              <a:t>14</a:t>
            </a:r>
          </a:p>
        </p:txBody>
      </p:sp>
      <p:sp>
        <p:nvSpPr>
          <p:cNvPr id="60" name="TextBox 59">
            <a:extLst>
              <a:ext uri="{FF2B5EF4-FFF2-40B4-BE49-F238E27FC236}">
                <a16:creationId xmlns:a16="http://schemas.microsoft.com/office/drawing/2014/main" id="{266A9DFB-AE58-6A65-5F58-8EC23F266D1A}"/>
              </a:ext>
            </a:extLst>
          </p:cNvPr>
          <p:cNvSpPr txBox="1"/>
          <p:nvPr/>
        </p:nvSpPr>
        <p:spPr>
          <a:xfrm>
            <a:off x="2877995" y="3631208"/>
            <a:ext cx="445620" cy="37153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prstClr val="black"/>
                </a:solidFill>
                <a:effectLst/>
                <a:uLnTx/>
                <a:uFillTx/>
                <a:latin typeface="Aptos" panose="02110004020202020204"/>
                <a:ea typeface="+mn-ea"/>
                <a:cs typeface="+mn-cs"/>
              </a:rPr>
              <a:t>15</a:t>
            </a:r>
          </a:p>
        </p:txBody>
      </p:sp>
      <p:sp>
        <p:nvSpPr>
          <p:cNvPr id="61" name="TextBox 60">
            <a:extLst>
              <a:ext uri="{FF2B5EF4-FFF2-40B4-BE49-F238E27FC236}">
                <a16:creationId xmlns:a16="http://schemas.microsoft.com/office/drawing/2014/main" id="{A8B89D2C-CA67-40DB-C264-361DEDAF2FED}"/>
              </a:ext>
            </a:extLst>
          </p:cNvPr>
          <p:cNvSpPr txBox="1"/>
          <p:nvPr/>
        </p:nvSpPr>
        <p:spPr>
          <a:xfrm>
            <a:off x="3813990" y="2779441"/>
            <a:ext cx="431179"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prstClr val="black"/>
                </a:solidFill>
                <a:effectLst/>
                <a:highlight>
                  <a:srgbClr val="00FF00"/>
                </a:highlight>
                <a:uLnTx/>
                <a:uFillTx/>
                <a:latin typeface="Aptos" panose="02110004020202020204"/>
                <a:ea typeface="+mn-ea"/>
                <a:cs typeface="+mn-cs"/>
              </a:rPr>
              <a:t>16</a:t>
            </a:r>
          </a:p>
        </p:txBody>
      </p:sp>
      <p:pic>
        <p:nvPicPr>
          <p:cNvPr id="62" name="2024_10_01_102341">
            <a:hlinkClick r:id="" action="ppaction://media"/>
            <a:extLst>
              <a:ext uri="{FF2B5EF4-FFF2-40B4-BE49-F238E27FC236}">
                <a16:creationId xmlns:a16="http://schemas.microsoft.com/office/drawing/2014/main" id="{E63548C2-34FA-572D-453C-B3EBA7D4F943}"/>
              </a:ext>
            </a:extLst>
          </p:cNvPr>
          <p:cNvPicPr>
            <a:picLocks noChangeAspect="1"/>
          </p:cNvPicPr>
          <p:nvPr>
            <a:videoFile r:link="rId2"/>
            <p:extLst>
              <p:ext uri="{DAA4B4D4-6D71-4841-9C94-3DE7FCFB9230}">
                <p14:media xmlns:p14="http://schemas.microsoft.com/office/powerpoint/2010/main" r:embed="rId1"/>
              </p:ext>
            </p:extLst>
          </p:nvPr>
        </p:nvPicPr>
        <p:blipFill>
          <a:blip r:embed="rId5"/>
          <a:stretch>
            <a:fillRect/>
          </a:stretch>
        </p:blipFill>
        <p:spPr>
          <a:xfrm>
            <a:off x="6826673" y="684974"/>
            <a:ext cx="4811207" cy="4778917"/>
          </a:xfrm>
          <a:prstGeom prst="rect">
            <a:avLst/>
          </a:prstGeom>
        </p:spPr>
      </p:pic>
      <p:sp>
        <p:nvSpPr>
          <p:cNvPr id="63" name="TextBox 62">
            <a:extLst>
              <a:ext uri="{FF2B5EF4-FFF2-40B4-BE49-F238E27FC236}">
                <a16:creationId xmlns:a16="http://schemas.microsoft.com/office/drawing/2014/main" id="{B07AC6E8-A33B-8315-5DD9-938DB14D9EF7}"/>
              </a:ext>
            </a:extLst>
          </p:cNvPr>
          <p:cNvSpPr txBox="1"/>
          <p:nvPr/>
        </p:nvSpPr>
        <p:spPr>
          <a:xfrm>
            <a:off x="6129177" y="163964"/>
            <a:ext cx="5508703"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18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揭 </a:t>
            </a:r>
            <a:r>
              <a:rPr kumimoji="0" lang="zh-TW" altLang="en-US" sz="1800" b="1" i="0" u="none" strike="noStrike" kern="1200" cap="none" spc="0" normalizeH="0" baseline="0" noProof="0" dirty="0">
                <a:ln>
                  <a:noFill/>
                </a:ln>
                <a:solidFill>
                  <a:prstClr val="black"/>
                </a:solidFill>
                <a:effectLst/>
                <a:highlight>
                  <a:srgbClr val="00FFFF"/>
                </a:highlight>
                <a:uLnTx/>
                <a:uFillTx/>
                <a:latin typeface="DengXian" panose="02010600030101010101" pitchFamily="2" charset="-122"/>
                <a:ea typeface="DengXian" panose="02010600030101010101" pitchFamily="2" charset="-122"/>
                <a:cs typeface="+mn-cs"/>
              </a:rPr>
              <a:t>諦</a:t>
            </a:r>
            <a:r>
              <a:rPr kumimoji="0" lang="zh-TW" altLang="en-US" sz="18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 揭 </a:t>
            </a:r>
            <a:r>
              <a:rPr kumimoji="0" lang="zh-TW" altLang="en-US" sz="1800" b="1" i="0" u="none" strike="noStrike" kern="1200" cap="none" spc="0" normalizeH="0" baseline="0" noProof="0" dirty="0">
                <a:ln>
                  <a:noFill/>
                </a:ln>
                <a:solidFill>
                  <a:prstClr val="black"/>
                </a:solidFill>
                <a:effectLst/>
                <a:highlight>
                  <a:srgbClr val="00FFFF"/>
                </a:highlight>
                <a:uLnTx/>
                <a:uFillTx/>
                <a:latin typeface="DengXian" panose="02010600030101010101" pitchFamily="2" charset="-122"/>
                <a:ea typeface="DengXian" panose="02010600030101010101" pitchFamily="2" charset="-122"/>
                <a:cs typeface="+mn-cs"/>
              </a:rPr>
              <a:t>諦</a:t>
            </a:r>
            <a:r>
              <a:rPr kumimoji="0" lang="zh-TW" altLang="en-US" sz="18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 波 羅 揭 </a:t>
            </a:r>
            <a:r>
              <a:rPr kumimoji="0" lang="zh-TW" altLang="en-US" sz="1800" b="1" i="0" u="none" strike="noStrike" kern="1200" cap="none" spc="0" normalizeH="0" baseline="0" noProof="0" dirty="0">
                <a:ln>
                  <a:noFill/>
                </a:ln>
                <a:solidFill>
                  <a:prstClr val="black"/>
                </a:solidFill>
                <a:effectLst/>
                <a:highlight>
                  <a:srgbClr val="00FFFF"/>
                </a:highlight>
                <a:uLnTx/>
                <a:uFillTx/>
                <a:latin typeface="DengXian" panose="02010600030101010101" pitchFamily="2" charset="-122"/>
                <a:ea typeface="DengXian" panose="02010600030101010101" pitchFamily="2" charset="-122"/>
                <a:cs typeface="+mn-cs"/>
              </a:rPr>
              <a:t>諦</a:t>
            </a:r>
            <a:r>
              <a:rPr kumimoji="0" lang="zh-TW" altLang="en-US" sz="18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 波 羅 僧 揭 </a:t>
            </a:r>
            <a:r>
              <a:rPr kumimoji="0" lang="zh-TW" altLang="en-US" sz="1800" b="1" i="0" u="none" strike="noStrike" kern="1200" cap="none" spc="0" normalizeH="0" baseline="0" noProof="0" dirty="0">
                <a:ln>
                  <a:noFill/>
                </a:ln>
                <a:solidFill>
                  <a:prstClr val="black"/>
                </a:solidFill>
                <a:effectLst/>
                <a:highlight>
                  <a:srgbClr val="00FFFF"/>
                </a:highlight>
                <a:uLnTx/>
                <a:uFillTx/>
                <a:latin typeface="DengXian" panose="02010600030101010101" pitchFamily="2" charset="-122"/>
                <a:ea typeface="DengXian" panose="02010600030101010101" pitchFamily="2" charset="-122"/>
                <a:cs typeface="+mn-cs"/>
              </a:rPr>
              <a:t>諦</a:t>
            </a:r>
            <a:r>
              <a:rPr kumimoji="0" lang="zh-TW" altLang="en-US" sz="18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 菩 提 娑 婆 訶</a:t>
            </a:r>
            <a:endParaRPr kumimoji="0" lang="en-US" sz="18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endParaRPr>
          </a:p>
        </p:txBody>
      </p:sp>
      <p:sp>
        <p:nvSpPr>
          <p:cNvPr id="64" name="Rectangle 63">
            <a:extLst>
              <a:ext uri="{FF2B5EF4-FFF2-40B4-BE49-F238E27FC236}">
                <a16:creationId xmlns:a16="http://schemas.microsoft.com/office/drawing/2014/main" id="{ECAE4101-8AD3-6A5B-A781-E08281056D81}"/>
              </a:ext>
            </a:extLst>
          </p:cNvPr>
          <p:cNvSpPr/>
          <p:nvPr/>
        </p:nvSpPr>
        <p:spPr>
          <a:xfrm>
            <a:off x="6129177" y="163964"/>
            <a:ext cx="5410153" cy="369332"/>
          </a:xfrm>
          <a:prstGeom prst="rect">
            <a:avLst/>
          </a:prstGeom>
          <a:no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65" name="Rectangle 64">
            <a:extLst>
              <a:ext uri="{FF2B5EF4-FFF2-40B4-BE49-F238E27FC236}">
                <a16:creationId xmlns:a16="http://schemas.microsoft.com/office/drawing/2014/main" id="{65C8EE55-8B88-8CBC-0AEB-D7420E61AA10}"/>
              </a:ext>
            </a:extLst>
          </p:cNvPr>
          <p:cNvSpPr/>
          <p:nvPr/>
        </p:nvSpPr>
        <p:spPr>
          <a:xfrm>
            <a:off x="5830765" y="5607085"/>
            <a:ext cx="6245538" cy="1169550"/>
          </a:xfrm>
          <a:prstGeom prst="rect">
            <a:avLst/>
          </a:prstGeom>
          <a:no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67" name="TextBox 66">
            <a:extLst>
              <a:ext uri="{FF2B5EF4-FFF2-40B4-BE49-F238E27FC236}">
                <a16:creationId xmlns:a16="http://schemas.microsoft.com/office/drawing/2014/main" id="{8D7DFD20-DB02-AC0C-D158-597331011372}"/>
              </a:ext>
            </a:extLst>
          </p:cNvPr>
          <p:cNvSpPr txBox="1"/>
          <p:nvPr/>
        </p:nvSpPr>
        <p:spPr>
          <a:xfrm>
            <a:off x="5916201" y="5582543"/>
            <a:ext cx="6275800" cy="1600438"/>
          </a:xfrm>
          <a:prstGeom prst="rect">
            <a:avLst/>
          </a:prstGeom>
          <a:noFill/>
        </p:spPr>
        <p:txBody>
          <a:bodyPr wrap="square" numCol="3">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Aptos" panose="02110004020202020204"/>
                <a:ea typeface="+mn-ea"/>
                <a:cs typeface="+mn-cs"/>
              </a:rPr>
              <a:t>• Hanja: </a:t>
            </a:r>
            <a:r>
              <a:rPr kumimoji="0" lang="zh-TW" altLang="en-US" sz="1400" b="0"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諦</a:t>
            </a:r>
            <a:r>
              <a:rPr kumimoji="0" lang="zh-TW" altLang="en-US" sz="1400" b="1" i="0" u="none" strike="noStrike" kern="1200" cap="none" spc="0" normalizeH="0" baseline="0" noProof="0" dirty="0">
                <a:ln>
                  <a:noFill/>
                </a:ln>
                <a:solidFill>
                  <a:prstClr val="black"/>
                </a:solidFill>
                <a:effectLst/>
                <a:uLnTx/>
                <a:uFillTx/>
                <a:latin typeface="Aptos" panose="02110004020202020204"/>
                <a:ea typeface="新細明體" panose="02020500000000000000" pitchFamily="18" charset="-120"/>
                <a:cs typeface="+mn-cs"/>
              </a:rPr>
              <a:t> </a:t>
            </a:r>
            <a:r>
              <a:rPr kumimoji="0" lang="zh-TW" altLang="en-US" sz="1400" b="0" i="0" u="none" strike="noStrike" kern="1200" cap="none" spc="0" normalizeH="0" baseline="0" noProof="0" dirty="0">
                <a:ln>
                  <a:noFill/>
                </a:ln>
                <a:solidFill>
                  <a:prstClr val="black"/>
                </a:solidFill>
                <a:effectLst/>
                <a:uLnTx/>
                <a:uFillTx/>
                <a:latin typeface="Aptos" panose="02110004020202020204"/>
                <a:ea typeface="新細明體" panose="02020500000000000000" pitchFamily="18" charset="-120"/>
                <a:cs typeface="+mn-cs"/>
              </a:rPr>
              <a:t>      </a:t>
            </a:r>
            <a:endParaRPr kumimoji="0" lang="en-US" altLang="zh-TW" sz="1400" b="0" i="0" u="none" strike="noStrike" kern="1200" cap="none" spc="0" normalizeH="0" baseline="0" noProof="0" dirty="0">
              <a:ln>
                <a:noFill/>
              </a:ln>
              <a:solidFill>
                <a:prstClr val="black"/>
              </a:solidFill>
              <a:effectLst/>
              <a:uLnTx/>
              <a:uFillTx/>
              <a:latin typeface="Aptos" panose="02110004020202020204"/>
              <a:ea typeface="新細明體" panose="02020500000000000000" pitchFamily="18" charset="-120"/>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Aptos" panose="02110004020202020204"/>
                <a:ea typeface="+mn-ea"/>
                <a:cs typeface="+mn-cs"/>
              </a:rPr>
              <a:t>• Korean: je (</a:t>
            </a:r>
            <a:r>
              <a:rPr kumimoji="0" lang="ko-KR" altLang="en-US" sz="1400" b="0" i="0" u="none" strike="noStrike" kern="1200" cap="none" spc="0" normalizeH="0" baseline="0" noProof="0" dirty="0">
                <a:ln>
                  <a:noFill/>
                </a:ln>
                <a:solidFill>
                  <a:prstClr val="black"/>
                </a:solidFill>
                <a:effectLst/>
                <a:uLnTx/>
                <a:uFillTx/>
                <a:latin typeface="Aptos" panose="02110004020202020204"/>
                <a:ea typeface="맑은 고딕" panose="020B0503020000020004" pitchFamily="34" charset="-127"/>
                <a:cs typeface="+mn-cs"/>
              </a:rPr>
              <a:t>제</a:t>
            </a:r>
            <a:r>
              <a:rPr kumimoji="0" lang="en-US" altLang="ko-KR" sz="1400" b="0" i="0" u="none" strike="noStrike" kern="1200" cap="none" spc="0" normalizeH="0" baseline="0" noProof="0" dirty="0">
                <a:ln>
                  <a:noFill/>
                </a:ln>
                <a:solidFill>
                  <a:prstClr val="black"/>
                </a:solidFill>
                <a:effectLst/>
                <a:uLnTx/>
                <a:uFillTx/>
                <a:latin typeface="Aptos" panose="02110004020202020204"/>
                <a:ea typeface="맑은 고딕" panose="020B0503020000020004" pitchFamily="34" charset="-127"/>
                <a:cs typeface="+mn-cs"/>
              </a:rPr>
              <a:t>)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ko-KR" sz="1400" b="0" i="0" u="none" strike="noStrike" kern="1200" cap="none" spc="0" normalizeH="0" baseline="0" noProof="0" dirty="0">
                <a:ln>
                  <a:noFill/>
                </a:ln>
                <a:solidFill>
                  <a:prstClr val="black"/>
                </a:solidFill>
                <a:effectLst/>
                <a:uLnTx/>
                <a:uFillTx/>
                <a:latin typeface="Aptos" panose="02110004020202020204"/>
                <a:ea typeface="맑은 고딕" panose="020B0503020000020004" pitchFamily="34" charset="-127"/>
                <a:cs typeface="+mn-cs"/>
              </a:rPr>
              <a:t>• </a:t>
            </a:r>
            <a:r>
              <a:rPr kumimoji="0" lang="en-US" sz="1400" b="0" i="0" u="none" strike="noStrike" kern="1200" cap="none" spc="0" normalizeH="0" baseline="0" noProof="0" dirty="0">
                <a:ln>
                  <a:noFill/>
                </a:ln>
                <a:solidFill>
                  <a:prstClr val="black"/>
                </a:solidFill>
                <a:effectLst/>
                <a:uLnTx/>
                <a:uFillTx/>
                <a:latin typeface="Aptos" panose="02110004020202020204"/>
                <a:ea typeface="+mn-ea"/>
                <a:cs typeface="+mn-cs"/>
              </a:rPr>
              <a:t>strokes: 16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Aptos" panose="02110004020202020204"/>
                <a:ea typeface="+mn-ea"/>
                <a:cs typeface="+mn-cs"/>
              </a:rPr>
              <a:t>• radical: 149+9 (</a:t>
            </a:r>
            <a:r>
              <a:rPr kumimoji="0" lang="zh-TW" altLang="en-US" sz="14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言</a:t>
            </a:r>
            <a:r>
              <a:rPr kumimoji="0" lang="en-US" altLang="zh-TW" sz="1400" b="0" i="0" u="none" strike="noStrike" kern="1200" cap="none" spc="0" normalizeH="0" baseline="0" noProof="0" dirty="0">
                <a:ln>
                  <a:noFill/>
                </a:ln>
                <a:solidFill>
                  <a:prstClr val="black"/>
                </a:solidFill>
                <a:effectLst/>
                <a:uLnTx/>
                <a:uFillTx/>
                <a:latin typeface="Aptos" panose="02110004020202020204"/>
                <a:ea typeface="新細明體" panose="02020500000000000000" pitchFamily="18" charset="-120"/>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zh-TW" sz="1400" b="0" i="0" u="none" strike="noStrike" kern="1200" cap="none" spc="0" normalizeH="0" baseline="0" noProof="0" dirty="0">
                <a:ln>
                  <a:noFill/>
                </a:ln>
                <a:solidFill>
                  <a:prstClr val="black"/>
                </a:solidFill>
                <a:effectLst/>
                <a:uLnTx/>
                <a:uFillTx/>
                <a:latin typeface="Aptos" panose="02110004020202020204"/>
                <a:ea typeface="新細明體" panose="02020500000000000000" pitchFamily="18" charset="-120"/>
                <a:cs typeface="+mn-cs"/>
              </a:rPr>
              <a:t>• </a:t>
            </a:r>
            <a:r>
              <a:rPr kumimoji="0" lang="en-US" sz="1400" b="0" i="0" u="none" strike="noStrike" kern="1200" cap="none" spc="0" normalizeH="0" baseline="0" noProof="0" dirty="0">
                <a:ln>
                  <a:noFill/>
                </a:ln>
                <a:solidFill>
                  <a:prstClr val="black"/>
                </a:solidFill>
                <a:effectLst/>
                <a:uLnTx/>
                <a:uFillTx/>
                <a:latin typeface="Aptos" panose="02110004020202020204"/>
                <a:ea typeface="+mn-ea"/>
                <a:cs typeface="+mn-cs"/>
              </a:rPr>
              <a:t>Japanese: </a:t>
            </a:r>
            <a:r>
              <a:rPr kumimoji="0" lang="en-US" sz="1400" b="0" i="0" u="none" strike="noStrike" kern="1200" cap="none" spc="0" normalizeH="0" baseline="0" noProof="0" dirty="0" err="1">
                <a:ln>
                  <a:noFill/>
                </a:ln>
                <a:solidFill>
                  <a:prstClr val="black"/>
                </a:solidFill>
                <a:effectLst/>
                <a:uLnTx/>
                <a:uFillTx/>
                <a:latin typeface="Aptos" panose="02110004020202020204"/>
                <a:ea typeface="+mn-ea"/>
                <a:cs typeface="+mn-cs"/>
              </a:rPr>
              <a:t>tei</a:t>
            </a:r>
            <a:r>
              <a:rPr kumimoji="0" lang="en-US" sz="1400" b="0" i="0" u="none" strike="noStrike" kern="1200" cap="none" spc="0" normalizeH="0" baseline="0" noProof="0" dirty="0">
                <a:ln>
                  <a:noFill/>
                </a:ln>
                <a:solidFill>
                  <a:prstClr val="black"/>
                </a:solidFill>
                <a:effectLst/>
                <a:uLnTx/>
                <a:uFillTx/>
                <a:latin typeface="Aptos" panose="02110004020202020204"/>
                <a:ea typeface="+mn-ea"/>
                <a:cs typeface="+mn-cs"/>
              </a:rPr>
              <a:t>, </a:t>
            </a:r>
            <a:r>
              <a:rPr kumimoji="0" lang="ja-JP" altLang="en-US" sz="1400" b="0" i="0" u="none" strike="noStrike" kern="1200" cap="none" spc="0" normalizeH="0" baseline="0" noProof="0" dirty="0">
                <a:ln>
                  <a:noFill/>
                </a:ln>
                <a:solidFill>
                  <a:prstClr val="black"/>
                </a:solidFill>
                <a:effectLst/>
                <a:uLnTx/>
                <a:uFillTx/>
                <a:latin typeface="Aptos" panose="02110004020202020204"/>
                <a:ea typeface="游ゴシック" panose="020B0400000000000000" pitchFamily="34" charset="-128"/>
                <a:cs typeface="+mn-cs"/>
              </a:rPr>
              <a:t>てい </a:t>
            </a:r>
            <a:endParaRPr kumimoji="0" lang="en-US" altLang="ja-JP" sz="1400" b="0" i="0" u="none" strike="noStrike" kern="1200" cap="none" spc="0" normalizeH="0" baseline="0" noProof="0" dirty="0">
              <a:ln>
                <a:noFill/>
              </a:ln>
              <a:solidFill>
                <a:prstClr val="black"/>
              </a:solidFill>
              <a:effectLst/>
              <a:uLnTx/>
              <a:uFillTx/>
              <a:latin typeface="Aptos" panose="02110004020202020204"/>
              <a:ea typeface="游ゴシック" panose="020B0400000000000000"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ja-JP" sz="1300" b="0" i="0" u="none" strike="noStrike" kern="1200" cap="none" spc="0" normalizeH="0" baseline="0" noProof="0" dirty="0">
              <a:ln>
                <a:noFill/>
              </a:ln>
              <a:solidFill>
                <a:prstClr val="black"/>
              </a:solidFill>
              <a:effectLst/>
              <a:uLnTx/>
              <a:uFillTx/>
              <a:latin typeface="Aptos" panose="02110004020202020204"/>
              <a:ea typeface="游ゴシック" panose="020B0400000000000000"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ja-JP" sz="1400" b="0" i="0" u="none" strike="noStrike" kern="1200" cap="none" spc="0" normalizeH="0" baseline="0" noProof="0" dirty="0">
              <a:ln>
                <a:noFill/>
              </a:ln>
              <a:solidFill>
                <a:prstClr val="black"/>
              </a:solidFill>
              <a:effectLst/>
              <a:uLnTx/>
              <a:uFillTx/>
              <a:latin typeface="Aptos" panose="02110004020202020204"/>
              <a:ea typeface="游ゴシック" panose="020B0400000000000000"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ja-JP" sz="1400" b="0" i="0" u="none" strike="noStrike" kern="1200" cap="none" spc="0" normalizeH="0" baseline="0" noProof="0" dirty="0">
                <a:ln>
                  <a:noFill/>
                </a:ln>
                <a:solidFill>
                  <a:prstClr val="black"/>
                </a:solidFill>
                <a:effectLst/>
                <a:uLnTx/>
                <a:uFillTx/>
                <a:latin typeface="Aptos" panose="02110004020202020204"/>
                <a:ea typeface="游ゴシック" panose="020B0400000000000000" pitchFamily="34" charset="-128"/>
                <a:cs typeface="+mn-cs"/>
              </a:rPr>
              <a:t>(</a:t>
            </a:r>
            <a:r>
              <a:rPr kumimoji="0" lang="en-US" altLang="ja-JP" sz="1400" b="0" i="0" u="none" strike="noStrike" kern="1200" cap="none" spc="0" normalizeH="0" baseline="0" noProof="0" dirty="0" err="1">
                <a:ln>
                  <a:noFill/>
                </a:ln>
                <a:solidFill>
                  <a:prstClr val="black"/>
                </a:solidFill>
                <a:effectLst/>
                <a:uLnTx/>
                <a:uFillTx/>
                <a:latin typeface="Aptos" panose="02110004020202020204"/>
                <a:ea typeface="游ゴシック" panose="020B0400000000000000" pitchFamily="34" charset="-128"/>
                <a:cs typeface="+mn-cs"/>
              </a:rPr>
              <a:t>kun</a:t>
            </a:r>
            <a:r>
              <a:rPr kumimoji="0" lang="en-US" altLang="ja-JP" sz="1400" b="0" i="0" u="none" strike="noStrike" kern="1200" cap="none" spc="0" normalizeH="0" baseline="0" noProof="0" dirty="0">
                <a:ln>
                  <a:noFill/>
                </a:ln>
                <a:solidFill>
                  <a:prstClr val="black"/>
                </a:solidFill>
                <a:effectLst/>
                <a:uLnTx/>
                <a:uFillTx/>
                <a:latin typeface="Aptos" panose="02110004020202020204"/>
                <a:ea typeface="游ゴシック" panose="020B0400000000000000" pitchFamily="34" charset="-128"/>
                <a:cs typeface="+mn-cs"/>
              </a:rPr>
              <a:t>: </a:t>
            </a:r>
            <a:r>
              <a:rPr kumimoji="0" lang="en-US" altLang="ja-JP" sz="1400" b="0" i="0" u="none" strike="noStrike" kern="1200" cap="none" spc="0" normalizeH="0" baseline="0" noProof="0" dirty="0" err="1">
                <a:ln>
                  <a:noFill/>
                </a:ln>
                <a:solidFill>
                  <a:prstClr val="black"/>
                </a:solidFill>
                <a:effectLst/>
                <a:uLnTx/>
                <a:uFillTx/>
                <a:latin typeface="Aptos" panose="02110004020202020204"/>
                <a:ea typeface="游ゴシック" panose="020B0400000000000000" pitchFamily="34" charset="-128"/>
                <a:cs typeface="+mn-cs"/>
              </a:rPr>
              <a:t>akirameru</a:t>
            </a:r>
            <a:r>
              <a:rPr kumimoji="0" lang="en-US" altLang="ja-JP" sz="1400" b="0" i="0" u="none" strike="noStrike" kern="1200" cap="none" spc="0" normalizeH="0" baseline="0" noProof="0" dirty="0">
                <a:ln>
                  <a:noFill/>
                </a:ln>
                <a:solidFill>
                  <a:prstClr val="black"/>
                </a:solidFill>
                <a:effectLst/>
                <a:uLnTx/>
                <a:uFillTx/>
                <a:latin typeface="Aptos" panose="02110004020202020204"/>
                <a:ea typeface="游ゴシック" panose="020B0400000000000000" pitchFamily="34" charset="-128"/>
                <a:cs typeface="+mn-cs"/>
              </a:rPr>
              <a:t>,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altLang="en-US" sz="1400" b="0" i="0" u="none" strike="noStrike" kern="1200" cap="none" spc="0" normalizeH="0" baseline="0" noProof="0" dirty="0">
                <a:ln>
                  <a:noFill/>
                </a:ln>
                <a:solidFill>
                  <a:prstClr val="black"/>
                </a:solidFill>
                <a:effectLst/>
                <a:uLnTx/>
                <a:uFillTx/>
                <a:latin typeface="Aptos" panose="02110004020202020204"/>
                <a:ea typeface="游ゴシック" panose="020B0400000000000000" pitchFamily="34" charset="-128"/>
                <a:cs typeface="+mn-cs"/>
              </a:rPr>
              <a:t>あきらめる</a:t>
            </a:r>
            <a:r>
              <a:rPr kumimoji="0" lang="en-US" altLang="ja-JP" sz="1400" b="0" i="0" u="none" strike="noStrike" kern="1200" cap="none" spc="0" normalizeH="0" baseline="0" noProof="0" dirty="0">
                <a:ln>
                  <a:noFill/>
                </a:ln>
                <a:solidFill>
                  <a:prstClr val="black"/>
                </a:solidFill>
                <a:effectLst/>
                <a:uLnTx/>
                <a:uFillTx/>
                <a:latin typeface="Aptos" panose="02110004020202020204"/>
                <a:ea typeface="游ゴシック" panose="020B0400000000000000" pitchFamily="34" charset="-128"/>
                <a:cs typeface="+mn-cs"/>
              </a:rPr>
              <a:t>)</a:t>
            </a:r>
            <a:r>
              <a:rPr kumimoji="0" lang="ja-JP" altLang="en-US" sz="1400" b="0" i="0" u="none" strike="noStrike" kern="1200" cap="none" spc="0" normalizeH="0" baseline="0" noProof="0" dirty="0">
                <a:ln>
                  <a:noFill/>
                </a:ln>
                <a:solidFill>
                  <a:prstClr val="black"/>
                </a:solidFill>
                <a:effectLst/>
                <a:uLnTx/>
                <a:uFillTx/>
                <a:latin typeface="Aptos" panose="02110004020202020204"/>
                <a:ea typeface="游ゴシック" panose="020B0400000000000000" pitchFamily="34" charset="-128"/>
                <a:cs typeface="+mn-cs"/>
              </a:rPr>
              <a:t>   </a:t>
            </a:r>
            <a:endParaRPr kumimoji="0" lang="en-US" altLang="ja-JP" sz="1400" b="0" i="0" u="none" strike="noStrike" kern="1200" cap="none" spc="0" normalizeH="0" baseline="0" noProof="0" dirty="0">
              <a:ln>
                <a:noFill/>
              </a:ln>
              <a:solidFill>
                <a:prstClr val="black"/>
              </a:solidFill>
              <a:effectLst/>
              <a:uLnTx/>
              <a:uFillTx/>
              <a:latin typeface="Aptos" panose="02110004020202020204"/>
              <a:ea typeface="游ゴシック" panose="020B0400000000000000"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ja-JP" sz="1400" b="0" i="0" u="none" strike="noStrike" kern="1200" cap="none" spc="0" normalizeH="0" baseline="0" noProof="0" dirty="0">
                <a:ln>
                  <a:noFill/>
                </a:ln>
                <a:solidFill>
                  <a:prstClr val="black"/>
                </a:solidFill>
                <a:effectLst/>
                <a:uLnTx/>
                <a:uFillTx/>
                <a:latin typeface="Aptos" panose="02110004020202020204"/>
                <a:ea typeface="游ゴシック" panose="020B0400000000000000" pitchFamily="34" charset="-128"/>
                <a:cs typeface="+mn-cs"/>
              </a:rPr>
              <a:t>• </a:t>
            </a:r>
            <a:r>
              <a:rPr kumimoji="0" lang="en-US" sz="1400" b="0" i="0" u="none" strike="noStrike" kern="1200" cap="none" spc="0" normalizeH="0" baseline="0" noProof="0" dirty="0">
                <a:ln>
                  <a:noFill/>
                </a:ln>
                <a:solidFill>
                  <a:prstClr val="black"/>
                </a:solidFill>
                <a:effectLst/>
                <a:uLnTx/>
                <a:uFillTx/>
                <a:latin typeface="Aptos" panose="02110004020202020204"/>
                <a:ea typeface="+mn-ea"/>
                <a:cs typeface="+mn-cs"/>
              </a:rPr>
              <a:t>JLPT: NX</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Aptos" panose="02110004020202020204"/>
                <a:ea typeface="+mn-ea"/>
                <a:cs typeface="+mn-cs"/>
              </a:rPr>
              <a:t>• meaning: </a:t>
            </a:r>
            <a:r>
              <a:rPr kumimoji="0" lang="en-US" sz="1400" b="0" i="0" u="none" strike="noStrike" kern="1200" cap="none" spc="0" normalizeH="0" baseline="0" noProof="0" dirty="0" err="1">
                <a:ln>
                  <a:noFill/>
                </a:ln>
                <a:solidFill>
                  <a:prstClr val="black"/>
                </a:solidFill>
                <a:effectLst/>
                <a:uLnTx/>
                <a:uFillTx/>
                <a:latin typeface="Aptos" panose="02110004020202020204"/>
                <a:ea typeface="+mn-ea"/>
                <a:cs typeface="+mn-cs"/>
              </a:rPr>
              <a:t>phon</a:t>
            </a:r>
            <a:r>
              <a:rPr kumimoji="0" lang="en-US" sz="1400" b="0" i="0" u="none" strike="noStrike" kern="1200" cap="none" spc="0" normalizeH="0" baseline="0" noProof="0" dirty="0">
                <a:ln>
                  <a:noFill/>
                </a:ln>
                <a:solidFill>
                  <a:prstClr val="black"/>
                </a:solidFill>
                <a:effectLst/>
                <a:uLnTx/>
                <a:uFillTx/>
                <a:latin typeface="Aptos" panose="02110004020202020204"/>
                <a:ea typeface="+mn-ea"/>
                <a:cs typeface="+mn-cs"/>
              </a:rPr>
              <a:t>; truth, examine, attentive</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dirty="0">
              <a:ln>
                <a:noFill/>
              </a:ln>
              <a:solidFill>
                <a:prstClr val="black"/>
              </a:solidFill>
              <a:effectLst/>
              <a:uLnTx/>
              <a:uFillTx/>
              <a:latin typeface="Aptos" panose="0211000402020202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dirty="0">
              <a:ln>
                <a:noFill/>
              </a:ln>
              <a:solidFill>
                <a:prstClr val="black"/>
              </a:solidFill>
              <a:effectLst/>
              <a:uLnTx/>
              <a:uFillTx/>
              <a:latin typeface="Aptos" panose="0211000402020202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Aptos" panose="02110004020202020204"/>
                <a:ea typeface="+mn-ea"/>
                <a:cs typeface="+mn-cs"/>
              </a:rPr>
              <a:t>• pinyin: dì</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Aptos" panose="02110004020202020204"/>
                <a:ea typeface="+mn-ea"/>
                <a:cs typeface="+mn-cs"/>
              </a:rPr>
              <a:t>• 1 location(s): </a:t>
            </a:r>
            <a:r>
              <a:rPr kumimoji="0" lang="en-US" sz="1400" b="0" i="0" u="none" strike="noStrike" kern="1200" cap="none" spc="0" normalizeH="0" baseline="0" noProof="0" dirty="0" err="1">
                <a:ln>
                  <a:noFill/>
                </a:ln>
                <a:solidFill>
                  <a:prstClr val="black"/>
                </a:solidFill>
                <a:effectLst/>
                <a:uLnTx/>
                <a:uFillTx/>
                <a:latin typeface="Aptos" panose="02110004020202020204"/>
                <a:ea typeface="+mn-ea"/>
                <a:cs typeface="+mn-cs"/>
              </a:rPr>
              <a:t>XuanZang</a:t>
            </a:r>
            <a:endParaRPr kumimoji="0" lang="en-US" sz="1400" b="0" i="0" u="none" strike="noStrike" kern="1200" cap="none" spc="0" normalizeH="0" baseline="0" noProof="0" dirty="0">
              <a:ln>
                <a:noFill/>
              </a:ln>
              <a:solidFill>
                <a:prstClr val="black"/>
              </a:solidFill>
              <a:effectLst/>
              <a:uLnTx/>
              <a:uFillTx/>
              <a:latin typeface="Aptos" panose="0211000402020202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Aptos" panose="02110004020202020204"/>
                <a:ea typeface="+mn-ea"/>
                <a:cs typeface="+mn-cs"/>
              </a:rPr>
              <a:t>• comp: </a:t>
            </a:r>
            <a:r>
              <a:rPr kumimoji="0" lang="zh-CN" altLang="en-US" sz="14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rPr>
              <a:t>言 </a:t>
            </a:r>
            <a:r>
              <a:rPr kumimoji="0" lang="en-US" altLang="zh-CN" sz="14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rPr>
              <a:t>+ </a:t>
            </a:r>
            <a:r>
              <a:rPr kumimoji="0" lang="zh-CN" altLang="en-US" sz="14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rPr>
              <a:t>帝</a:t>
            </a:r>
            <a:endParaRPr kumimoji="0" lang="en-US" altLang="zh-CN" sz="14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Aptos" panose="02110004020202020204"/>
                <a:ea typeface="+mn-ea"/>
                <a:cs typeface="+mn-cs"/>
              </a:rPr>
              <a:t>• sub: </a:t>
            </a:r>
            <a:r>
              <a:rPr kumimoji="0" lang="zh-CN" altLang="en-US" sz="14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rPr>
              <a:t>亠二口立冖巾丶</a:t>
            </a:r>
            <a:endParaRPr kumimoji="0" lang="en-US" altLang="zh-CN" sz="14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altLang="en-US" sz="14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rPr>
              <a:t>一䒑冂丨丷</a:t>
            </a:r>
            <a:r>
              <a:rPr kumimoji="0" lang="en-US" sz="1400" b="0" i="0" u="none" strike="noStrike" kern="1200" cap="none" spc="0" normalizeH="0" baseline="0" noProof="0" dirty="0">
                <a:ln>
                  <a:noFill/>
                </a:ln>
                <a:solidFill>
                  <a:prstClr val="black"/>
                </a:solidFill>
                <a:effectLst/>
                <a:uLnTx/>
                <a:uFillTx/>
                <a:latin typeface="Aptos" panose="02110004020202020204"/>
                <a:ea typeface="+mn-ea"/>
                <a:cs typeface="+mn-cs"/>
              </a:rPr>
              <a:t>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dirty="0">
              <a:ln>
                <a:noFill/>
              </a:ln>
              <a:solidFill>
                <a:prstClr val="black"/>
              </a:solidFill>
              <a:effectLst/>
              <a:uLnTx/>
              <a:uFillTx/>
              <a:latin typeface="Aptos" panose="02110004020202020204"/>
              <a:ea typeface="+mn-ea"/>
              <a:cs typeface="+mn-cs"/>
            </a:endParaRPr>
          </a:p>
        </p:txBody>
      </p:sp>
      <p:sp>
        <p:nvSpPr>
          <p:cNvPr id="69" name="TextBox 68">
            <a:extLst>
              <a:ext uri="{FF2B5EF4-FFF2-40B4-BE49-F238E27FC236}">
                <a16:creationId xmlns:a16="http://schemas.microsoft.com/office/drawing/2014/main" id="{7F0EB6EE-1726-D22D-7AFB-7A6382C72BF4}"/>
              </a:ext>
            </a:extLst>
          </p:cNvPr>
          <p:cNvSpPr txBox="1"/>
          <p:nvPr/>
        </p:nvSpPr>
        <p:spPr>
          <a:xfrm>
            <a:off x="307688" y="5796766"/>
            <a:ext cx="5810890" cy="832538"/>
          </a:xfrm>
          <a:prstGeom prst="rect">
            <a:avLst/>
          </a:prstGeom>
          <a:noFill/>
        </p:spPr>
        <p:txBody>
          <a:bodyPr wrap="square" numCol="3"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Aptos" panose="02110004020202020204"/>
                <a:ea typeface="+mn-ea"/>
                <a:cs typeface="+mn-cs"/>
              </a:rPr>
              <a:t>Kor: </a:t>
            </a:r>
            <a:r>
              <a:rPr kumimoji="0" lang="en-US" sz="2400" b="1" i="0" u="none" strike="noStrike" kern="1200" cap="none" spc="0" normalizeH="0" baseline="0" noProof="0" dirty="0">
                <a:ln>
                  <a:noFill/>
                </a:ln>
                <a:solidFill>
                  <a:prstClr val="black"/>
                </a:solidFill>
                <a:effectLst/>
                <a:uLnTx/>
                <a:uFillTx/>
                <a:latin typeface="Aptos" panose="02110004020202020204"/>
                <a:ea typeface="+mn-ea"/>
                <a:cs typeface="+mn-cs"/>
              </a:rPr>
              <a:t>je</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Aptos" panose="02110004020202020204"/>
                <a:ea typeface="+mn-ea"/>
                <a:cs typeface="+mn-cs"/>
              </a:rPr>
              <a:t>Jap: </a:t>
            </a:r>
            <a:r>
              <a:rPr kumimoji="0" lang="en-US" sz="2400" b="1" i="0" u="none" strike="noStrike" kern="1200" cap="none" spc="0" normalizeH="0" baseline="0" noProof="0" dirty="0" err="1">
                <a:ln>
                  <a:noFill/>
                </a:ln>
                <a:solidFill>
                  <a:prstClr val="black"/>
                </a:solidFill>
                <a:effectLst/>
                <a:uLnTx/>
                <a:uFillTx/>
                <a:latin typeface="Aptos" panose="02110004020202020204"/>
                <a:ea typeface="+mn-ea"/>
                <a:cs typeface="+mn-cs"/>
              </a:rPr>
              <a:t>tei</a:t>
            </a:r>
            <a:endParaRPr kumimoji="0" lang="en-US" sz="2400" b="1" i="0" u="none" strike="noStrike" kern="1200" cap="none" spc="0" normalizeH="0" baseline="0" noProof="0" dirty="0">
              <a:ln>
                <a:noFill/>
              </a:ln>
              <a:solidFill>
                <a:prstClr val="black"/>
              </a:solidFill>
              <a:effectLst/>
              <a:uLnTx/>
              <a:uFillTx/>
              <a:latin typeface="Aptos" panose="0211000402020202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Aptos" panose="02110004020202020204"/>
                <a:ea typeface="+mn-ea"/>
                <a:cs typeface="+mn-cs"/>
              </a:rPr>
              <a:t>Viet: </a:t>
            </a:r>
            <a:r>
              <a:rPr kumimoji="0" lang="en-US" sz="2400" b="1" i="0" u="none" strike="noStrike" kern="1200" cap="none" spc="0" normalizeH="0" baseline="0" noProof="0" dirty="0">
                <a:ln>
                  <a:noFill/>
                </a:ln>
                <a:solidFill>
                  <a:prstClr val="black"/>
                </a:solidFill>
                <a:effectLst/>
                <a:uLnTx/>
                <a:uFillTx/>
                <a:latin typeface="Aptos" panose="02110004020202020204"/>
                <a:ea typeface="+mn-ea"/>
                <a:cs typeface="+mn-cs"/>
              </a:rPr>
              <a:t>đế</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Aptos" panose="02110004020202020204"/>
                <a:ea typeface="+mn-ea"/>
                <a:cs typeface="+mn-cs"/>
              </a:rPr>
              <a:t>Man: </a:t>
            </a:r>
            <a:r>
              <a:rPr kumimoji="0" lang="en-US" sz="2400" b="1" i="0" u="none" strike="noStrike" kern="1200" cap="none" spc="0" normalizeH="0" baseline="0" noProof="0" dirty="0">
                <a:ln>
                  <a:noFill/>
                </a:ln>
                <a:solidFill>
                  <a:prstClr val="black"/>
                </a:solidFill>
                <a:effectLst/>
                <a:uLnTx/>
                <a:uFillTx/>
                <a:latin typeface="Aptos" panose="02110004020202020204"/>
                <a:ea typeface="+mn-ea"/>
                <a:cs typeface="+mn-cs"/>
              </a:rPr>
              <a:t>dì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24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揭 </a:t>
            </a:r>
            <a:r>
              <a:rPr kumimoji="0" lang="zh-TW" altLang="en-US" sz="2400" b="1" i="0" u="none" strike="noStrike" kern="1200" cap="none" spc="0" normalizeH="0" baseline="0" noProof="0" dirty="0">
                <a:ln>
                  <a:noFill/>
                </a:ln>
                <a:solidFill>
                  <a:prstClr val="black"/>
                </a:solidFill>
                <a:effectLst/>
                <a:highlight>
                  <a:srgbClr val="00FF00"/>
                </a:highlight>
                <a:uLnTx/>
                <a:uFillTx/>
                <a:latin typeface="DengXian" panose="02010600030101010101" pitchFamily="2" charset="-122"/>
                <a:ea typeface="DengXian" panose="02010600030101010101" pitchFamily="2" charset="-122"/>
                <a:cs typeface="+mn-cs"/>
              </a:rPr>
              <a:t>諦</a:t>
            </a:r>
            <a:endParaRPr kumimoji="0" lang="en-US" altLang="zh-TW" sz="2400" b="1" i="0" u="none" strike="noStrike" kern="1200" cap="none" spc="0" normalizeH="0" baseline="0" noProof="0" dirty="0">
              <a:ln>
                <a:noFill/>
              </a:ln>
              <a:solidFill>
                <a:prstClr val="black"/>
              </a:solidFill>
              <a:effectLst/>
              <a:highlight>
                <a:srgbClr val="00FF00"/>
              </a:highlight>
              <a:uLnTx/>
              <a:uFillTx/>
              <a:latin typeface="DengXian" panose="02010600030101010101" pitchFamily="2" charset="-122"/>
              <a:ea typeface="DengXian"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zh-TW" sz="24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 </a:t>
            </a:r>
            <a:r>
              <a:rPr kumimoji="0" lang="en-US" altLang="zh-TW" sz="2400" b="1" i="0" u="none" strike="noStrike" kern="1200" cap="none" spc="0" normalizeH="0" baseline="0" noProof="0" dirty="0">
                <a:ln>
                  <a:noFill/>
                </a:ln>
                <a:solidFill>
                  <a:prstClr val="black"/>
                </a:solidFill>
                <a:effectLst/>
                <a:uLnTx/>
                <a:uFillTx/>
                <a:latin typeface="Aptos" panose="02110004020202020204"/>
                <a:ea typeface="DengXian" panose="02010600030101010101" pitchFamily="2" charset="-122"/>
                <a:cs typeface="+mn-cs"/>
              </a:rPr>
              <a:t>a-</a:t>
            </a:r>
            <a:r>
              <a:rPr kumimoji="0" lang="en-US" altLang="zh-TW" sz="2400" b="1" i="0" u="none" strike="noStrike" kern="1200" cap="none" spc="0" normalizeH="0" baseline="0" noProof="0" dirty="0">
                <a:ln>
                  <a:noFill/>
                </a:ln>
                <a:solidFill>
                  <a:prstClr val="black"/>
                </a:solidFill>
                <a:effectLst/>
                <a:highlight>
                  <a:srgbClr val="00FF00"/>
                </a:highlight>
                <a:uLnTx/>
                <a:uFillTx/>
                <a:latin typeface="Aptos" panose="02110004020202020204"/>
                <a:ea typeface="新細明體" panose="02020500000000000000" pitchFamily="18" charset="-120"/>
                <a:cs typeface="+mn-cs"/>
              </a:rPr>
              <a:t>je</a:t>
            </a:r>
            <a:r>
              <a:rPr kumimoji="0" lang="en-US" altLang="zh-TW" sz="2400" b="1" i="0" u="none" strike="noStrike" kern="1200" cap="none" spc="0" normalizeH="0" baseline="0" noProof="0" dirty="0">
                <a:ln>
                  <a:noFill/>
                </a:ln>
                <a:solidFill>
                  <a:prstClr val="black"/>
                </a:solidFill>
                <a:effectLst/>
                <a:highlight>
                  <a:srgbClr val="FFFF00"/>
                </a:highlight>
                <a:uLnTx/>
                <a:uFillTx/>
                <a:latin typeface="Aptos" panose="02110004020202020204"/>
                <a:ea typeface="新細明體" panose="02020500000000000000" pitchFamily="18" charset="-120"/>
                <a:cs typeface="+mn-cs"/>
              </a:rPr>
              <a:t> </a:t>
            </a:r>
            <a:r>
              <a:rPr kumimoji="0" lang="en-US" sz="2400" b="0" i="0" u="none" strike="noStrike" kern="1200" cap="none" spc="0" normalizeH="0" baseline="0" noProof="0" dirty="0">
                <a:ln>
                  <a:noFill/>
                </a:ln>
                <a:solidFill>
                  <a:prstClr val="black"/>
                </a:solidFill>
                <a:effectLst/>
                <a:uLnTx/>
                <a:uFillTx/>
                <a:latin typeface="Aptos" panose="02110004020202020204"/>
                <a:ea typeface="+mn-ea"/>
                <a:cs typeface="+mn-cs"/>
              </a:rPr>
              <a:t>	</a:t>
            </a:r>
            <a:endParaRPr kumimoji="0" lang="en-US" sz="2400" b="1" i="0" u="none" strike="noStrike" kern="1200" cap="none" spc="0" normalizeH="0" baseline="0" noProof="0" dirty="0">
              <a:ln>
                <a:noFill/>
              </a:ln>
              <a:solidFill>
                <a:prstClr val="black"/>
              </a:solidFill>
              <a:effectLst/>
              <a:uLnTx/>
              <a:uFillTx/>
              <a:latin typeface="Aptos" panose="02110004020202020204"/>
              <a:ea typeface="+mn-ea"/>
              <a:cs typeface="+mn-cs"/>
            </a:endParaRPr>
          </a:p>
        </p:txBody>
      </p:sp>
      <p:sp>
        <p:nvSpPr>
          <p:cNvPr id="70" name="Rectangle 69">
            <a:extLst>
              <a:ext uri="{FF2B5EF4-FFF2-40B4-BE49-F238E27FC236}">
                <a16:creationId xmlns:a16="http://schemas.microsoft.com/office/drawing/2014/main" id="{03325ABD-9DFF-6653-11FC-1B2C445E38DD}"/>
              </a:ext>
            </a:extLst>
          </p:cNvPr>
          <p:cNvSpPr/>
          <p:nvPr/>
        </p:nvSpPr>
        <p:spPr>
          <a:xfrm>
            <a:off x="307686" y="5796766"/>
            <a:ext cx="5167605" cy="790189"/>
          </a:xfrm>
          <a:prstGeom prst="rect">
            <a:avLst/>
          </a:prstGeom>
          <a:noFill/>
          <a:ln w="5715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2" name="Oval 1">
            <a:extLst>
              <a:ext uri="{FF2B5EF4-FFF2-40B4-BE49-F238E27FC236}">
                <a16:creationId xmlns:a16="http://schemas.microsoft.com/office/drawing/2014/main" id="{9EE6B892-BE38-1C75-A7B2-B3EA8781E1BF}"/>
              </a:ext>
            </a:extLst>
          </p:cNvPr>
          <p:cNvSpPr/>
          <p:nvPr/>
        </p:nvSpPr>
        <p:spPr>
          <a:xfrm>
            <a:off x="5346953" y="685117"/>
            <a:ext cx="771625" cy="771625"/>
          </a:xfrm>
          <a:prstGeom prst="ellipse">
            <a:avLst/>
          </a:prstGeom>
          <a:solidFill>
            <a:srgbClr val="FFFF00"/>
          </a:solidFill>
          <a:ln w="38100">
            <a:solidFill>
              <a:srgbClr val="7030A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3" name="TextBox 2">
            <a:extLst>
              <a:ext uri="{FF2B5EF4-FFF2-40B4-BE49-F238E27FC236}">
                <a16:creationId xmlns:a16="http://schemas.microsoft.com/office/drawing/2014/main" id="{1476B59B-7F42-AB69-7618-151FAEB94F71}"/>
              </a:ext>
            </a:extLst>
          </p:cNvPr>
          <p:cNvSpPr txBox="1"/>
          <p:nvPr/>
        </p:nvSpPr>
        <p:spPr>
          <a:xfrm>
            <a:off x="5346952" y="804181"/>
            <a:ext cx="771625" cy="52322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prstClr val="black"/>
                </a:solidFill>
                <a:effectLst/>
                <a:uLnTx/>
                <a:uFillTx/>
                <a:latin typeface="Aptos" panose="02110004020202020204"/>
                <a:ea typeface="+mn-ea"/>
                <a:cs typeface="+mn-cs"/>
              </a:rPr>
              <a:t>116</a:t>
            </a:r>
          </a:p>
        </p:txBody>
      </p:sp>
      <p:sp>
        <p:nvSpPr>
          <p:cNvPr id="4" name="TextBox 3">
            <a:extLst>
              <a:ext uri="{FF2B5EF4-FFF2-40B4-BE49-F238E27FC236}">
                <a16:creationId xmlns:a16="http://schemas.microsoft.com/office/drawing/2014/main" id="{5C6EBEFC-1F17-35D3-D1B3-E60DA9B48569}"/>
              </a:ext>
            </a:extLst>
          </p:cNvPr>
          <p:cNvSpPr txBox="1"/>
          <p:nvPr/>
        </p:nvSpPr>
        <p:spPr>
          <a:xfrm>
            <a:off x="11750272" y="69746"/>
            <a:ext cx="326031" cy="1384995"/>
          </a:xfrm>
          <a:prstGeom prst="rect">
            <a:avLst/>
          </a:prstGeom>
          <a:noFill/>
          <a:effectLst>
            <a:glow rad="63500">
              <a:schemeClr val="accent2">
                <a:satMod val="175000"/>
                <a:alpha val="40000"/>
              </a:schemeClr>
            </a:glow>
          </a:effectLst>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FF0000"/>
                </a:solidFill>
                <a:effectLst/>
                <a:uLnTx/>
                <a:uFillTx/>
                <a:latin typeface="Aptos" panose="02110004020202020204"/>
                <a:ea typeface="+mn-ea"/>
                <a:cs typeface="+mn-cs"/>
              </a:rPr>
              <a:t>m</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FF0000"/>
                </a:solidFill>
                <a:effectLst/>
                <a:uLnTx/>
                <a:uFillTx/>
                <a:latin typeface="Aptos" panose="02110004020202020204"/>
                <a:ea typeface="+mn-ea"/>
                <a:cs typeface="+mn-cs"/>
              </a:rPr>
              <a:t>a</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FF0000"/>
                </a:solidFill>
                <a:effectLst/>
                <a:uLnTx/>
                <a:uFillTx/>
                <a:latin typeface="Aptos" panose="02110004020202020204"/>
                <a:ea typeface="+mn-ea"/>
                <a:cs typeface="+mn-cs"/>
              </a:rPr>
              <a:t>n</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FF0000"/>
                </a:solidFill>
                <a:effectLst/>
                <a:uLnTx/>
                <a:uFillTx/>
                <a:latin typeface="Aptos" panose="02110004020202020204"/>
                <a:ea typeface="+mn-ea"/>
                <a:cs typeface="+mn-cs"/>
              </a:rPr>
              <a:t>t</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FF0000"/>
                </a:solidFill>
                <a:effectLst/>
                <a:uLnTx/>
                <a:uFillTx/>
                <a:latin typeface="Aptos" panose="02110004020202020204"/>
                <a:ea typeface="+mn-ea"/>
                <a:cs typeface="+mn-cs"/>
              </a:rPr>
              <a:t>r</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FF0000"/>
                </a:solidFill>
                <a:effectLst/>
                <a:uLnTx/>
                <a:uFillTx/>
                <a:latin typeface="Aptos" panose="02110004020202020204"/>
                <a:ea typeface="+mn-ea"/>
                <a:cs typeface="+mn-cs"/>
              </a:rPr>
              <a:t>a</a:t>
            </a:r>
          </a:p>
        </p:txBody>
      </p:sp>
      <p:sp>
        <p:nvSpPr>
          <p:cNvPr id="6" name="Rectangle 5">
            <a:extLst>
              <a:ext uri="{FF2B5EF4-FFF2-40B4-BE49-F238E27FC236}">
                <a16:creationId xmlns:a16="http://schemas.microsoft.com/office/drawing/2014/main" id="{81414FC5-5227-5E5B-F80B-32426768F49A}"/>
              </a:ext>
            </a:extLst>
          </p:cNvPr>
          <p:cNvSpPr/>
          <p:nvPr/>
        </p:nvSpPr>
        <p:spPr>
          <a:xfrm>
            <a:off x="11785163" y="132423"/>
            <a:ext cx="256249" cy="1309002"/>
          </a:xfrm>
          <a:prstGeom prst="rect">
            <a:avLst/>
          </a:prstGeom>
          <a:noFill/>
          <a:effectLst>
            <a:glow rad="63500">
              <a:schemeClr val="accent2">
                <a:satMod val="175000"/>
                <a:alpha val="40000"/>
              </a:schemeClr>
            </a:glo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8" name="TextBox 7">
            <a:extLst>
              <a:ext uri="{FF2B5EF4-FFF2-40B4-BE49-F238E27FC236}">
                <a16:creationId xmlns:a16="http://schemas.microsoft.com/office/drawing/2014/main" id="{2F98CEC4-1438-36A7-8F42-33BAD023AD1A}"/>
              </a:ext>
            </a:extLst>
          </p:cNvPr>
          <p:cNvSpPr txBox="1"/>
          <p:nvPr/>
        </p:nvSpPr>
        <p:spPr>
          <a:xfrm>
            <a:off x="5431132" y="2015381"/>
            <a:ext cx="2265269" cy="286232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altLang="en-US" sz="12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rPr>
              <a:t>揭  </a:t>
            </a:r>
            <a:r>
              <a:rPr kumimoji="0" lang="en-US" altLang="zh-CN" sz="12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rPr>
              <a:t> je;  </a:t>
            </a:r>
            <a:r>
              <a:rPr kumimoji="0" lang="en-US" altLang="zh-CN" sz="1200" b="0" i="0" u="none" strike="noStrike" kern="1200" cap="none" spc="0" normalizeH="0" baseline="0" noProof="0" dirty="0" err="1">
                <a:ln>
                  <a:noFill/>
                </a:ln>
                <a:solidFill>
                  <a:prstClr val="black"/>
                </a:solidFill>
                <a:effectLst/>
                <a:uLnTx/>
                <a:uFillTx/>
                <a:latin typeface="Aptos" panose="02110004020202020204"/>
                <a:ea typeface="等线" panose="02010600030101010101"/>
                <a:cs typeface="+mn-cs"/>
              </a:rPr>
              <a:t>phon</a:t>
            </a:r>
            <a:r>
              <a:rPr kumimoji="0" lang="en-US" altLang="zh-CN" sz="12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rPr>
              <a:t>, truth</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altLang="en-US" sz="12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rPr>
              <a:t>言   </a:t>
            </a:r>
            <a:r>
              <a:rPr kumimoji="0" lang="en-US" altLang="zh-CN" sz="1200" b="0" i="0" u="none" strike="noStrike" kern="1200" cap="none" spc="0" normalizeH="0" baseline="0" noProof="0" dirty="0" err="1">
                <a:ln>
                  <a:noFill/>
                </a:ln>
                <a:solidFill>
                  <a:prstClr val="black"/>
                </a:solidFill>
                <a:effectLst/>
                <a:uLnTx/>
                <a:uFillTx/>
                <a:latin typeface="Aptos" panose="02110004020202020204"/>
                <a:ea typeface="等线" panose="02010600030101010101"/>
                <a:cs typeface="+mn-cs"/>
              </a:rPr>
              <a:t>eum</a:t>
            </a:r>
            <a:r>
              <a:rPr kumimoji="0" lang="en-US" altLang="zh-CN" sz="12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rPr>
              <a:t>;  sound</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altLang="en-US" sz="12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rPr>
              <a:t>帝   </a:t>
            </a:r>
            <a:r>
              <a:rPr kumimoji="0" lang="en-US" altLang="zh-CN" sz="12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rPr>
              <a:t>je; emperor</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altLang="en-US" sz="12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rPr>
              <a:t>亠   </a:t>
            </a:r>
            <a:r>
              <a:rPr kumimoji="0" lang="en-US" altLang="zh-CN" sz="12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rPr>
              <a:t>du;  lid</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altLang="en-US" sz="12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rPr>
              <a:t>二   </a:t>
            </a:r>
            <a:r>
              <a:rPr kumimoji="0" lang="en-US" altLang="zh-CN" sz="1200" b="0" i="0" u="none" strike="noStrike" kern="1200" cap="none" spc="0" normalizeH="0" baseline="0" noProof="0" dirty="0" err="1">
                <a:ln>
                  <a:noFill/>
                </a:ln>
                <a:solidFill>
                  <a:prstClr val="black"/>
                </a:solidFill>
                <a:effectLst/>
                <a:uLnTx/>
                <a:uFillTx/>
                <a:latin typeface="Aptos" panose="02110004020202020204"/>
                <a:ea typeface="等线" panose="02010600030101010101"/>
                <a:cs typeface="+mn-cs"/>
              </a:rPr>
              <a:t>i</a:t>
            </a:r>
            <a:r>
              <a:rPr kumimoji="0" lang="en-US" altLang="zh-CN" sz="12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rPr>
              <a:t>;  two</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altLang="en-US" sz="12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rPr>
              <a:t>口   </a:t>
            </a:r>
            <a:r>
              <a:rPr kumimoji="0" lang="en-US" altLang="zh-CN" sz="12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rPr>
              <a:t>gu;  mouth</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altLang="en-US" sz="12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rPr>
              <a:t>立   </a:t>
            </a:r>
            <a:r>
              <a:rPr kumimoji="0" lang="en-US" altLang="zh-CN" sz="12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rPr>
              <a:t>rib;  stand</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altLang="en-US" sz="12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rPr>
              <a:t>冖   </a:t>
            </a:r>
            <a:r>
              <a:rPr kumimoji="0" lang="en-US" altLang="zh-CN" sz="1200" b="0" i="0" u="none" strike="noStrike" kern="1200" cap="none" spc="0" normalizeH="0" baseline="0" noProof="0" dirty="0" err="1">
                <a:ln>
                  <a:noFill/>
                </a:ln>
                <a:solidFill>
                  <a:prstClr val="black"/>
                </a:solidFill>
                <a:effectLst/>
                <a:uLnTx/>
                <a:uFillTx/>
                <a:latin typeface="Aptos" panose="02110004020202020204"/>
                <a:ea typeface="等线" panose="02010600030101010101"/>
                <a:cs typeface="+mn-cs"/>
              </a:rPr>
              <a:t>myeok</a:t>
            </a:r>
            <a:r>
              <a:rPr kumimoji="0" lang="en-US" altLang="zh-CN" sz="12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rPr>
              <a:t>;  cover</a:t>
            </a:r>
            <a:r>
              <a:rPr kumimoji="0" lang="zh-CN" altLang="en-US" sz="12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rPr>
              <a:t> </a:t>
            </a:r>
            <a:endParaRPr kumimoji="0" lang="en-US" altLang="zh-CN" sz="12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altLang="en-US" sz="12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rPr>
              <a:t>巾   </a:t>
            </a:r>
            <a:r>
              <a:rPr kumimoji="0" lang="en-US" altLang="zh-CN" sz="12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rPr>
              <a:t>geon;  kerchief</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altLang="en-US" sz="12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rPr>
              <a:t>丶   </a:t>
            </a:r>
            <a:r>
              <a:rPr kumimoji="0" lang="en-US" altLang="zh-CN" sz="1200" b="0" i="0" u="none" strike="noStrike" kern="1200" cap="none" spc="0" normalizeH="0" baseline="0" noProof="0" dirty="0" err="1">
                <a:ln>
                  <a:noFill/>
                </a:ln>
                <a:solidFill>
                  <a:prstClr val="black"/>
                </a:solidFill>
                <a:effectLst/>
                <a:uLnTx/>
                <a:uFillTx/>
                <a:latin typeface="Aptos" panose="02110004020202020204"/>
                <a:ea typeface="等线" panose="02010600030101010101"/>
                <a:cs typeface="+mn-cs"/>
              </a:rPr>
              <a:t>ju</a:t>
            </a:r>
            <a:r>
              <a:rPr kumimoji="0" lang="en-US" altLang="zh-CN" sz="12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rPr>
              <a:t>;  master</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altLang="en-US" sz="12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rPr>
              <a:t>一   </a:t>
            </a:r>
            <a:r>
              <a:rPr kumimoji="0" lang="en-US" altLang="zh-CN" sz="12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rPr>
              <a:t>il; one</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altLang="en-US" sz="12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rPr>
              <a:t>䒑   </a:t>
            </a:r>
            <a:r>
              <a:rPr kumimoji="0" lang="en-US" altLang="zh-CN" sz="1200" b="0" i="0" u="none" strike="noStrike" kern="1200" cap="none" spc="0" normalizeH="0" baseline="0" noProof="0" dirty="0" err="1">
                <a:ln>
                  <a:noFill/>
                </a:ln>
                <a:solidFill>
                  <a:prstClr val="black"/>
                </a:solidFill>
                <a:effectLst/>
                <a:uLnTx/>
                <a:uFillTx/>
                <a:latin typeface="Aptos" panose="02110004020202020204"/>
                <a:ea typeface="等线" panose="02010600030101010101"/>
                <a:cs typeface="+mn-cs"/>
              </a:rPr>
              <a:t>cho</a:t>
            </a:r>
            <a:r>
              <a:rPr kumimoji="0" lang="en-US" altLang="zh-CN" sz="12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rPr>
              <a:t>;  grass</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altLang="en-US" sz="12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rPr>
              <a:t>冂   </a:t>
            </a:r>
            <a:r>
              <a:rPr kumimoji="0" lang="en-US" altLang="zh-CN" sz="12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rPr>
              <a:t>g</a:t>
            </a:r>
            <a:r>
              <a:rPr kumimoji="0" lang="en-US" altLang="zh-CN" sz="1200" b="0" i="0" u="none" strike="noStrike" kern="1200" cap="none" spc="0" normalizeH="0" baseline="0" noProof="0" dirty="0" err="1">
                <a:ln>
                  <a:noFill/>
                </a:ln>
                <a:solidFill>
                  <a:prstClr val="black"/>
                </a:solidFill>
                <a:effectLst/>
                <a:uLnTx/>
                <a:uFillTx/>
                <a:latin typeface="Aptos" panose="02110004020202020204"/>
                <a:ea typeface="等线" panose="02010600030101010101"/>
                <a:cs typeface="+mn-cs"/>
              </a:rPr>
              <a:t>yeong</a:t>
            </a:r>
            <a:r>
              <a:rPr kumimoji="0" lang="en-US" altLang="zh-CN" sz="12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rPr>
              <a:t>;  wide</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altLang="en-US" sz="12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rPr>
              <a:t>丨   </a:t>
            </a:r>
            <a:r>
              <a:rPr kumimoji="0" lang="en-US" altLang="zh-CN" sz="1200" b="0" i="0" u="none" strike="noStrike" kern="1200" cap="none" spc="0" normalizeH="0" baseline="0" noProof="0" dirty="0" err="1">
                <a:ln>
                  <a:noFill/>
                </a:ln>
                <a:solidFill>
                  <a:prstClr val="black"/>
                </a:solidFill>
                <a:effectLst/>
                <a:uLnTx/>
                <a:uFillTx/>
                <a:latin typeface="Aptos" panose="02110004020202020204"/>
                <a:ea typeface="等线" panose="02010600030101010101"/>
                <a:cs typeface="+mn-cs"/>
              </a:rPr>
              <a:t>gon</a:t>
            </a:r>
            <a:r>
              <a:rPr kumimoji="0" lang="en-US" altLang="zh-CN" sz="12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rPr>
              <a:t>;  rod</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altLang="en-US" sz="12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rPr>
              <a:t>丷   </a:t>
            </a:r>
            <a:r>
              <a:rPr kumimoji="0" lang="en-US" altLang="zh-CN" sz="1200" b="0" i="0" u="none" strike="noStrike" kern="1200" cap="none" spc="0" normalizeH="0" baseline="0" noProof="0" dirty="0" err="1">
                <a:ln>
                  <a:noFill/>
                </a:ln>
                <a:solidFill>
                  <a:prstClr val="black"/>
                </a:solidFill>
                <a:effectLst/>
                <a:uLnTx/>
                <a:uFillTx/>
                <a:latin typeface="Aptos" panose="02110004020202020204"/>
                <a:ea typeface="等线" panose="02010600030101010101"/>
                <a:cs typeface="+mn-cs"/>
              </a:rPr>
              <a:t>ba</a:t>
            </a:r>
            <a:r>
              <a:rPr kumimoji="0" lang="en-US" altLang="zh-CN" sz="12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rPr>
              <a:t>;  eight, 8</a:t>
            </a:r>
          </a:p>
        </p:txBody>
      </p:sp>
      <p:sp>
        <p:nvSpPr>
          <p:cNvPr id="10" name="Rectangle 9">
            <a:extLst>
              <a:ext uri="{FF2B5EF4-FFF2-40B4-BE49-F238E27FC236}">
                <a16:creationId xmlns:a16="http://schemas.microsoft.com/office/drawing/2014/main" id="{10EF22F6-7704-9478-4BB3-7BE382C28808}"/>
              </a:ext>
            </a:extLst>
          </p:cNvPr>
          <p:cNvSpPr/>
          <p:nvPr/>
        </p:nvSpPr>
        <p:spPr>
          <a:xfrm>
            <a:off x="5471645" y="1991579"/>
            <a:ext cx="1293704" cy="2941390"/>
          </a:xfrm>
          <a:prstGeom prst="rect">
            <a:avLst/>
          </a:prstGeom>
          <a:noFill/>
          <a:ln w="38100">
            <a:solidFill>
              <a:srgbClr val="7030A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Tree>
    <p:extLst>
      <p:ext uri="{BB962C8B-B14F-4D97-AF65-F5344CB8AC3E}">
        <p14:creationId xmlns:p14="http://schemas.microsoft.com/office/powerpoint/2010/main" val="97183260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mediacall" presetSubtype="0" fill="hold" nodeType="clickEffect">
                                  <p:stCondLst>
                                    <p:cond delay="0"/>
                                  </p:stCondLst>
                                  <p:childTnLst>
                                    <p:cmd type="call" cmd="playFrom(0.0)">
                                      <p:cBhvr>
                                        <p:cTn id="6" dur="23267" fill="hold"/>
                                        <p:tgtEl>
                                          <p:spTgt spid="62"/>
                                        </p:tgtEl>
                                      </p:cBhvr>
                                    </p:cmd>
                                  </p:childTnLst>
                                </p:cTn>
                              </p:par>
                            </p:childTnLst>
                          </p:cTn>
                        </p:par>
                      </p:childTnLst>
                    </p:cTn>
                  </p:par>
                </p:childTnLst>
              </p:cTn>
              <p:prevCondLst>
                <p:cond evt="onPrev" delay="0">
                  <p:tgtEl>
                    <p:sldTgt/>
                  </p:tgtEl>
                </p:cond>
              </p:prevCondLst>
              <p:nextCondLst>
                <p:cond evt="onNext" delay="0">
                  <p:tgtEl>
                    <p:sldTgt/>
                  </p:tgtEl>
                </p:cond>
              </p:nextCondLst>
            </p:seq>
            <p:video>
              <p:cMediaNode vol="80000">
                <p:cTn id="7" fill="hold" display="0">
                  <p:stCondLst>
                    <p:cond delay="indefinite"/>
                  </p:stCondLst>
                </p:cTn>
                <p:tgtEl>
                  <p:spTgt spid="62"/>
                </p:tgtEl>
              </p:cMediaNode>
            </p:video>
            <p:seq concurrent="1" nextAc="seek">
              <p:cTn id="8" restart="whenNotActive" fill="hold" evtFilter="cancelBubble" nodeType="interactiveSeq">
                <p:stCondLst>
                  <p:cond evt="onClick" delay="0">
                    <p:tgtEl>
                      <p:spTgt spid="62"/>
                    </p:tgtEl>
                  </p:cond>
                </p:stCondLst>
                <p:endSync evt="end" delay="0">
                  <p:rtn val="all"/>
                </p:endSync>
                <p:childTnLst>
                  <p:par>
                    <p:cTn id="9" fill="hold">
                      <p:stCondLst>
                        <p:cond delay="0"/>
                      </p:stCondLst>
                      <p:childTnLst>
                        <p:par>
                          <p:cTn id="10" fill="hold">
                            <p:stCondLst>
                              <p:cond delay="0"/>
                            </p:stCondLst>
                            <p:childTnLst>
                              <p:par>
                                <p:cTn id="11" presetID="2" presetClass="mediacall" presetSubtype="0" fill="hold" nodeType="clickEffect">
                                  <p:stCondLst>
                                    <p:cond delay="0"/>
                                  </p:stCondLst>
                                  <p:childTnLst>
                                    <p:cmd type="call" cmd="togglePause">
                                      <p:cBhvr>
                                        <p:cTn id="12" dur="1" fill="hold"/>
                                        <p:tgtEl>
                                          <p:spTgt spid="62"/>
                                        </p:tgtEl>
                                      </p:cBhvr>
                                    </p:cmd>
                                  </p:childTnLst>
                                </p:cTn>
                              </p:par>
                            </p:childTnLst>
                          </p:cTn>
                        </p:par>
                      </p:childTnLst>
                    </p:cTn>
                  </p:par>
                </p:childTnLst>
              </p:cTn>
              <p:nextCondLst>
                <p:cond evt="onClick" delay="0">
                  <p:tgtEl>
                    <p:spTgt spid="62"/>
                  </p:tgtEl>
                </p:cond>
              </p:nextCondLst>
            </p:seq>
          </p:childTnLst>
        </p:cTn>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53EA128-1593-3D45-373D-D60A481B3203}"/>
            </a:ext>
          </a:extLst>
        </p:cNvPr>
        <p:cNvGrpSpPr/>
        <p:nvPr/>
      </p:nvGrpSpPr>
      <p:grpSpPr>
        <a:xfrm>
          <a:off x="0" y="0"/>
          <a:ext cx="0" cy="0"/>
          <a:chOff x="0" y="0"/>
          <a:chExt cx="0" cy="0"/>
        </a:xfrm>
      </p:grpSpPr>
      <p:cxnSp>
        <p:nvCxnSpPr>
          <p:cNvPr id="2" name="Straight Connector 1">
            <a:extLst>
              <a:ext uri="{FF2B5EF4-FFF2-40B4-BE49-F238E27FC236}">
                <a16:creationId xmlns:a16="http://schemas.microsoft.com/office/drawing/2014/main" id="{BC97274C-7AC9-3541-6690-E325C3EB4E81}"/>
              </a:ext>
            </a:extLst>
          </p:cNvPr>
          <p:cNvCxnSpPr>
            <a:cxnSpLocks/>
          </p:cNvCxnSpPr>
          <p:nvPr/>
        </p:nvCxnSpPr>
        <p:spPr>
          <a:xfrm>
            <a:off x="761851" y="1061155"/>
            <a:ext cx="5322425" cy="5340276"/>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 name="Straight Connector 2">
            <a:extLst>
              <a:ext uri="{FF2B5EF4-FFF2-40B4-BE49-F238E27FC236}">
                <a16:creationId xmlns:a16="http://schemas.microsoft.com/office/drawing/2014/main" id="{451065CB-2024-3CE7-22DD-230B9F679702}"/>
              </a:ext>
            </a:extLst>
          </p:cNvPr>
          <p:cNvCxnSpPr>
            <a:cxnSpLocks/>
          </p:cNvCxnSpPr>
          <p:nvPr/>
        </p:nvCxnSpPr>
        <p:spPr>
          <a:xfrm>
            <a:off x="9304315" y="1036066"/>
            <a:ext cx="2143810" cy="2115373"/>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 name="Straight Connector 3">
            <a:extLst>
              <a:ext uri="{FF2B5EF4-FFF2-40B4-BE49-F238E27FC236}">
                <a16:creationId xmlns:a16="http://schemas.microsoft.com/office/drawing/2014/main" id="{E09F1C02-E5C6-2343-9485-78C8C563C50E}"/>
              </a:ext>
            </a:extLst>
          </p:cNvPr>
          <p:cNvCxnSpPr>
            <a:cxnSpLocks/>
          </p:cNvCxnSpPr>
          <p:nvPr/>
        </p:nvCxnSpPr>
        <p:spPr>
          <a:xfrm>
            <a:off x="8245282" y="1036072"/>
            <a:ext cx="3184867" cy="319303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5" name="Straight Connector 4">
            <a:extLst>
              <a:ext uri="{FF2B5EF4-FFF2-40B4-BE49-F238E27FC236}">
                <a16:creationId xmlns:a16="http://schemas.microsoft.com/office/drawing/2014/main" id="{24F6DCD7-E0FA-31BD-E92F-F38100CEFFC1}"/>
              </a:ext>
            </a:extLst>
          </p:cNvPr>
          <p:cNvCxnSpPr>
            <a:cxnSpLocks/>
          </p:cNvCxnSpPr>
          <p:nvPr/>
        </p:nvCxnSpPr>
        <p:spPr>
          <a:xfrm>
            <a:off x="7173299" y="1036078"/>
            <a:ext cx="4256850" cy="425735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6" name="Straight Connector 5">
            <a:extLst>
              <a:ext uri="{FF2B5EF4-FFF2-40B4-BE49-F238E27FC236}">
                <a16:creationId xmlns:a16="http://schemas.microsoft.com/office/drawing/2014/main" id="{43F84B1D-4CA7-3927-D11D-59A29289B614}"/>
              </a:ext>
            </a:extLst>
          </p:cNvPr>
          <p:cNvCxnSpPr/>
          <p:nvPr/>
        </p:nvCxnSpPr>
        <p:spPr>
          <a:xfrm>
            <a:off x="2886459" y="1036081"/>
            <a:ext cx="5365365" cy="53653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7" name="Straight Connector 6">
            <a:extLst>
              <a:ext uri="{FF2B5EF4-FFF2-40B4-BE49-F238E27FC236}">
                <a16:creationId xmlns:a16="http://schemas.microsoft.com/office/drawing/2014/main" id="{766F241F-FF01-14EC-4CC3-01744B37385E}"/>
              </a:ext>
            </a:extLst>
          </p:cNvPr>
          <p:cNvCxnSpPr/>
          <p:nvPr/>
        </p:nvCxnSpPr>
        <p:spPr>
          <a:xfrm>
            <a:off x="3946718" y="1036082"/>
            <a:ext cx="5365365" cy="53653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8" name="Straight Connector 7">
            <a:extLst>
              <a:ext uri="{FF2B5EF4-FFF2-40B4-BE49-F238E27FC236}">
                <a16:creationId xmlns:a16="http://schemas.microsoft.com/office/drawing/2014/main" id="{1AC8B29E-5411-984E-6128-F4A4DE8C6F24}"/>
              </a:ext>
            </a:extLst>
          </p:cNvPr>
          <p:cNvCxnSpPr/>
          <p:nvPr/>
        </p:nvCxnSpPr>
        <p:spPr>
          <a:xfrm>
            <a:off x="5005751" y="1036082"/>
            <a:ext cx="5365365" cy="53653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9" name="Straight Connector 8">
            <a:extLst>
              <a:ext uri="{FF2B5EF4-FFF2-40B4-BE49-F238E27FC236}">
                <a16:creationId xmlns:a16="http://schemas.microsoft.com/office/drawing/2014/main" id="{2B10A1D3-C40B-1E7F-1C53-5082AB6B4B8A}"/>
              </a:ext>
            </a:extLst>
          </p:cNvPr>
          <p:cNvCxnSpPr/>
          <p:nvPr/>
        </p:nvCxnSpPr>
        <p:spPr>
          <a:xfrm>
            <a:off x="6096000" y="1036084"/>
            <a:ext cx="5365365" cy="53653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0" name="Straight Connector 9">
            <a:extLst>
              <a:ext uri="{FF2B5EF4-FFF2-40B4-BE49-F238E27FC236}">
                <a16:creationId xmlns:a16="http://schemas.microsoft.com/office/drawing/2014/main" id="{B67FA978-3938-FB6A-C189-F945A5E3D2E1}"/>
              </a:ext>
            </a:extLst>
          </p:cNvPr>
          <p:cNvCxnSpPr>
            <a:cxnSpLocks/>
          </p:cNvCxnSpPr>
          <p:nvPr/>
        </p:nvCxnSpPr>
        <p:spPr>
          <a:xfrm>
            <a:off x="712659" y="5293429"/>
            <a:ext cx="1083551" cy="1107996"/>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1" name="Straight Connector 10">
            <a:extLst>
              <a:ext uri="{FF2B5EF4-FFF2-40B4-BE49-F238E27FC236}">
                <a16:creationId xmlns:a16="http://schemas.microsoft.com/office/drawing/2014/main" id="{CE6827E7-DDBF-6209-278B-FD18B08AFB61}"/>
              </a:ext>
            </a:extLst>
          </p:cNvPr>
          <p:cNvCxnSpPr>
            <a:cxnSpLocks/>
          </p:cNvCxnSpPr>
          <p:nvPr/>
        </p:nvCxnSpPr>
        <p:spPr>
          <a:xfrm>
            <a:off x="695535" y="4260441"/>
            <a:ext cx="2267153" cy="2152899"/>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2" name="Straight Connector 11">
            <a:extLst>
              <a:ext uri="{FF2B5EF4-FFF2-40B4-BE49-F238E27FC236}">
                <a16:creationId xmlns:a16="http://schemas.microsoft.com/office/drawing/2014/main" id="{252761AC-4EA2-297D-E837-157E6B3C661E}"/>
              </a:ext>
            </a:extLst>
          </p:cNvPr>
          <p:cNvCxnSpPr>
            <a:cxnSpLocks/>
          </p:cNvCxnSpPr>
          <p:nvPr/>
        </p:nvCxnSpPr>
        <p:spPr>
          <a:xfrm>
            <a:off x="710530" y="3164757"/>
            <a:ext cx="3236188" cy="323667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3" name="Straight Connector 12">
            <a:extLst>
              <a:ext uri="{FF2B5EF4-FFF2-40B4-BE49-F238E27FC236}">
                <a16:creationId xmlns:a16="http://schemas.microsoft.com/office/drawing/2014/main" id="{3E959652-A64A-6D9C-2749-4A7439888AA5}"/>
              </a:ext>
            </a:extLst>
          </p:cNvPr>
          <p:cNvCxnSpPr>
            <a:cxnSpLocks/>
          </p:cNvCxnSpPr>
          <p:nvPr/>
        </p:nvCxnSpPr>
        <p:spPr>
          <a:xfrm>
            <a:off x="10363348" y="1036060"/>
            <a:ext cx="1110967" cy="106435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4" name="Straight Connector 13">
            <a:extLst>
              <a:ext uri="{FF2B5EF4-FFF2-40B4-BE49-F238E27FC236}">
                <a16:creationId xmlns:a16="http://schemas.microsoft.com/office/drawing/2014/main" id="{BC069756-36DE-ED78-B047-2DA43B10D735}"/>
              </a:ext>
            </a:extLst>
          </p:cNvPr>
          <p:cNvCxnSpPr>
            <a:cxnSpLocks/>
          </p:cNvCxnSpPr>
          <p:nvPr/>
        </p:nvCxnSpPr>
        <p:spPr>
          <a:xfrm>
            <a:off x="699419" y="2078573"/>
            <a:ext cx="4314172" cy="4322852"/>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5" name="Straight Connector 14">
            <a:extLst>
              <a:ext uri="{FF2B5EF4-FFF2-40B4-BE49-F238E27FC236}">
                <a16:creationId xmlns:a16="http://schemas.microsoft.com/office/drawing/2014/main" id="{8651A2D0-B017-52AF-E65A-318AC08E97E4}"/>
              </a:ext>
            </a:extLst>
          </p:cNvPr>
          <p:cNvCxnSpPr>
            <a:cxnSpLocks/>
          </p:cNvCxnSpPr>
          <p:nvPr/>
        </p:nvCxnSpPr>
        <p:spPr>
          <a:xfrm>
            <a:off x="1819586" y="1035959"/>
            <a:ext cx="5309456" cy="5376225"/>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6" name="Straight Connector 15">
            <a:extLst>
              <a:ext uri="{FF2B5EF4-FFF2-40B4-BE49-F238E27FC236}">
                <a16:creationId xmlns:a16="http://schemas.microsoft.com/office/drawing/2014/main" id="{48D4C4A2-2F7A-B537-06AF-64CDAF5108D2}"/>
              </a:ext>
            </a:extLst>
          </p:cNvPr>
          <p:cNvCxnSpPr>
            <a:cxnSpLocks/>
          </p:cNvCxnSpPr>
          <p:nvPr/>
        </p:nvCxnSpPr>
        <p:spPr>
          <a:xfrm flipV="1">
            <a:off x="734520" y="1036085"/>
            <a:ext cx="5361480" cy="536524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7" name="Straight Connector 16">
            <a:extLst>
              <a:ext uri="{FF2B5EF4-FFF2-40B4-BE49-F238E27FC236}">
                <a16:creationId xmlns:a16="http://schemas.microsoft.com/office/drawing/2014/main" id="{DE30BE4A-02A7-1414-560C-7F2BB339D1AC}"/>
              </a:ext>
            </a:extLst>
          </p:cNvPr>
          <p:cNvCxnSpPr>
            <a:cxnSpLocks/>
          </p:cNvCxnSpPr>
          <p:nvPr/>
        </p:nvCxnSpPr>
        <p:spPr>
          <a:xfrm flipV="1">
            <a:off x="761851" y="1046792"/>
            <a:ext cx="4263464" cy="4246613"/>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8" name="Straight Connector 17">
            <a:extLst>
              <a:ext uri="{FF2B5EF4-FFF2-40B4-BE49-F238E27FC236}">
                <a16:creationId xmlns:a16="http://schemas.microsoft.com/office/drawing/2014/main" id="{04ED3EE0-C3A2-C982-2345-7F646B70F410}"/>
              </a:ext>
            </a:extLst>
          </p:cNvPr>
          <p:cNvCxnSpPr>
            <a:cxnSpLocks/>
          </p:cNvCxnSpPr>
          <p:nvPr/>
        </p:nvCxnSpPr>
        <p:spPr>
          <a:xfrm flipV="1">
            <a:off x="709144" y="1046915"/>
            <a:ext cx="2153223" cy="2161487"/>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9" name="Straight Connector 18">
            <a:extLst>
              <a:ext uri="{FF2B5EF4-FFF2-40B4-BE49-F238E27FC236}">
                <a16:creationId xmlns:a16="http://schemas.microsoft.com/office/drawing/2014/main" id="{93FE5427-62E1-7B32-CC16-33AC5249DCBC}"/>
              </a:ext>
            </a:extLst>
          </p:cNvPr>
          <p:cNvCxnSpPr>
            <a:cxnSpLocks/>
          </p:cNvCxnSpPr>
          <p:nvPr/>
        </p:nvCxnSpPr>
        <p:spPr>
          <a:xfrm flipV="1">
            <a:off x="695535" y="1014199"/>
            <a:ext cx="3253877" cy="322580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0" name="Straight Connector 19">
            <a:extLst>
              <a:ext uri="{FF2B5EF4-FFF2-40B4-BE49-F238E27FC236}">
                <a16:creationId xmlns:a16="http://schemas.microsoft.com/office/drawing/2014/main" id="{A9C4E03B-CF73-AAA7-A7A2-A2B3ADA30103}"/>
              </a:ext>
            </a:extLst>
          </p:cNvPr>
          <p:cNvCxnSpPr>
            <a:cxnSpLocks/>
          </p:cNvCxnSpPr>
          <p:nvPr/>
        </p:nvCxnSpPr>
        <p:spPr>
          <a:xfrm flipV="1">
            <a:off x="2837049" y="1025164"/>
            <a:ext cx="5376941" cy="5376165"/>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1" name="Straight Connector 20">
            <a:extLst>
              <a:ext uri="{FF2B5EF4-FFF2-40B4-BE49-F238E27FC236}">
                <a16:creationId xmlns:a16="http://schemas.microsoft.com/office/drawing/2014/main" id="{56D597C9-29B9-618E-446A-C2C6617F7333}"/>
              </a:ext>
            </a:extLst>
          </p:cNvPr>
          <p:cNvCxnSpPr/>
          <p:nvPr/>
        </p:nvCxnSpPr>
        <p:spPr>
          <a:xfrm flipV="1">
            <a:off x="3949412" y="1036036"/>
            <a:ext cx="5365365" cy="534353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2" name="Straight Connector 21">
            <a:extLst>
              <a:ext uri="{FF2B5EF4-FFF2-40B4-BE49-F238E27FC236}">
                <a16:creationId xmlns:a16="http://schemas.microsoft.com/office/drawing/2014/main" id="{5210861C-6810-DFE6-7700-18B2FDE7F86F}"/>
              </a:ext>
            </a:extLst>
          </p:cNvPr>
          <p:cNvCxnSpPr/>
          <p:nvPr/>
        </p:nvCxnSpPr>
        <p:spPr>
          <a:xfrm flipV="1">
            <a:off x="5017475" y="1046940"/>
            <a:ext cx="5365365" cy="534353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3" name="Straight Connector 22">
            <a:extLst>
              <a:ext uri="{FF2B5EF4-FFF2-40B4-BE49-F238E27FC236}">
                <a16:creationId xmlns:a16="http://schemas.microsoft.com/office/drawing/2014/main" id="{7D521B30-4A6B-B390-C461-846388ADA5BB}"/>
              </a:ext>
            </a:extLst>
          </p:cNvPr>
          <p:cNvCxnSpPr/>
          <p:nvPr/>
        </p:nvCxnSpPr>
        <p:spPr>
          <a:xfrm flipV="1">
            <a:off x="6095999" y="1046940"/>
            <a:ext cx="5365365" cy="534353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4" name="Straight Connector 23">
            <a:extLst>
              <a:ext uri="{FF2B5EF4-FFF2-40B4-BE49-F238E27FC236}">
                <a16:creationId xmlns:a16="http://schemas.microsoft.com/office/drawing/2014/main" id="{7FF55423-AF94-1D2A-9217-377770C0C81F}"/>
              </a:ext>
            </a:extLst>
          </p:cNvPr>
          <p:cNvCxnSpPr>
            <a:cxnSpLocks/>
          </p:cNvCxnSpPr>
          <p:nvPr/>
        </p:nvCxnSpPr>
        <p:spPr>
          <a:xfrm flipV="1">
            <a:off x="1819586" y="1035959"/>
            <a:ext cx="5330234" cy="5332739"/>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5" name="Straight Connector 24">
            <a:extLst>
              <a:ext uri="{FF2B5EF4-FFF2-40B4-BE49-F238E27FC236}">
                <a16:creationId xmlns:a16="http://schemas.microsoft.com/office/drawing/2014/main" id="{9013297C-B986-85F5-50B5-C6E3240F517F}"/>
              </a:ext>
            </a:extLst>
          </p:cNvPr>
          <p:cNvCxnSpPr>
            <a:cxnSpLocks/>
          </p:cNvCxnSpPr>
          <p:nvPr/>
        </p:nvCxnSpPr>
        <p:spPr>
          <a:xfrm flipH="1">
            <a:off x="7173299" y="2127658"/>
            <a:ext cx="4288065" cy="42736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6" name="Straight Connector 25">
            <a:extLst>
              <a:ext uri="{FF2B5EF4-FFF2-40B4-BE49-F238E27FC236}">
                <a16:creationId xmlns:a16="http://schemas.microsoft.com/office/drawing/2014/main" id="{084798D9-AA6A-232C-364D-BC9957412014}"/>
              </a:ext>
            </a:extLst>
          </p:cNvPr>
          <p:cNvCxnSpPr>
            <a:cxnSpLocks/>
          </p:cNvCxnSpPr>
          <p:nvPr/>
        </p:nvCxnSpPr>
        <p:spPr>
          <a:xfrm flipH="1">
            <a:off x="8240069" y="3202940"/>
            <a:ext cx="3203030" cy="320924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7" name="Straight Connector 26">
            <a:extLst>
              <a:ext uri="{FF2B5EF4-FFF2-40B4-BE49-F238E27FC236}">
                <a16:creationId xmlns:a16="http://schemas.microsoft.com/office/drawing/2014/main" id="{2F0E7348-7AB6-7B2A-559D-3581B93ECF0E}"/>
              </a:ext>
            </a:extLst>
          </p:cNvPr>
          <p:cNvCxnSpPr>
            <a:cxnSpLocks/>
          </p:cNvCxnSpPr>
          <p:nvPr/>
        </p:nvCxnSpPr>
        <p:spPr>
          <a:xfrm flipH="1">
            <a:off x="9345993" y="4260441"/>
            <a:ext cx="2115371" cy="2102057"/>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8" name="Straight Connector 27">
            <a:extLst>
              <a:ext uri="{FF2B5EF4-FFF2-40B4-BE49-F238E27FC236}">
                <a16:creationId xmlns:a16="http://schemas.microsoft.com/office/drawing/2014/main" id="{4B9E1DA8-3398-7AD5-7301-22FEA860CF07}"/>
              </a:ext>
            </a:extLst>
          </p:cNvPr>
          <p:cNvCxnSpPr/>
          <p:nvPr/>
        </p:nvCxnSpPr>
        <p:spPr>
          <a:xfrm flipH="1">
            <a:off x="10403678" y="5311469"/>
            <a:ext cx="1070637" cy="1100715"/>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9" name="Straight Connector 28">
            <a:extLst>
              <a:ext uri="{FF2B5EF4-FFF2-40B4-BE49-F238E27FC236}">
                <a16:creationId xmlns:a16="http://schemas.microsoft.com/office/drawing/2014/main" id="{F30B1C85-57B0-1048-6A78-910D085AFF7A}"/>
              </a:ext>
            </a:extLst>
          </p:cNvPr>
          <p:cNvCxnSpPr/>
          <p:nvPr/>
        </p:nvCxnSpPr>
        <p:spPr>
          <a:xfrm>
            <a:off x="718911" y="2627099"/>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0" name="Straight Connector 29">
            <a:extLst>
              <a:ext uri="{FF2B5EF4-FFF2-40B4-BE49-F238E27FC236}">
                <a16:creationId xmlns:a16="http://schemas.microsoft.com/office/drawing/2014/main" id="{E029A1C2-329D-3344-BCD9-176695A06B78}"/>
              </a:ext>
            </a:extLst>
          </p:cNvPr>
          <p:cNvCxnSpPr/>
          <p:nvPr/>
        </p:nvCxnSpPr>
        <p:spPr>
          <a:xfrm>
            <a:off x="730635" y="3702328"/>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1" name="Straight Connector 30">
            <a:extLst>
              <a:ext uri="{FF2B5EF4-FFF2-40B4-BE49-F238E27FC236}">
                <a16:creationId xmlns:a16="http://schemas.microsoft.com/office/drawing/2014/main" id="{DAFFA358-38A8-ECDC-0E07-CB47ADB6D48C}"/>
              </a:ext>
            </a:extLst>
          </p:cNvPr>
          <p:cNvCxnSpPr/>
          <p:nvPr/>
        </p:nvCxnSpPr>
        <p:spPr>
          <a:xfrm>
            <a:off x="714720" y="4781228"/>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2" name="Straight Connector 31">
            <a:extLst>
              <a:ext uri="{FF2B5EF4-FFF2-40B4-BE49-F238E27FC236}">
                <a16:creationId xmlns:a16="http://schemas.microsoft.com/office/drawing/2014/main" id="{86733289-940D-A0FC-3EEF-19C46DE18D2D}"/>
              </a:ext>
            </a:extLst>
          </p:cNvPr>
          <p:cNvCxnSpPr/>
          <p:nvPr/>
        </p:nvCxnSpPr>
        <p:spPr>
          <a:xfrm>
            <a:off x="718911" y="5859320"/>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3" name="Straight Connector 32">
            <a:extLst>
              <a:ext uri="{FF2B5EF4-FFF2-40B4-BE49-F238E27FC236}">
                <a16:creationId xmlns:a16="http://schemas.microsoft.com/office/drawing/2014/main" id="{6CB712A2-C69F-BF45-A3FE-11BFA72F937B}"/>
              </a:ext>
            </a:extLst>
          </p:cNvPr>
          <p:cNvCxnSpPr/>
          <p:nvPr/>
        </p:nvCxnSpPr>
        <p:spPr>
          <a:xfrm>
            <a:off x="702997" y="1590081"/>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4" name="Straight Connector 33">
            <a:extLst>
              <a:ext uri="{FF2B5EF4-FFF2-40B4-BE49-F238E27FC236}">
                <a16:creationId xmlns:a16="http://schemas.microsoft.com/office/drawing/2014/main" id="{6A9A0861-9838-FA7D-E207-F2A6F699EBA1}"/>
              </a:ext>
            </a:extLst>
          </p:cNvPr>
          <p:cNvCxnSpPr>
            <a:cxnSpLocks/>
          </p:cNvCxnSpPr>
          <p:nvPr/>
        </p:nvCxnSpPr>
        <p:spPr>
          <a:xfrm flipH="1">
            <a:off x="714416" y="1045636"/>
            <a:ext cx="1091930" cy="1082022"/>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5" name="Straight Connector 34">
            <a:extLst>
              <a:ext uri="{FF2B5EF4-FFF2-40B4-BE49-F238E27FC236}">
                <a16:creationId xmlns:a16="http://schemas.microsoft.com/office/drawing/2014/main" id="{80D0EBF4-1937-BA71-D68A-F7F2788BBBE0}"/>
              </a:ext>
            </a:extLst>
          </p:cNvPr>
          <p:cNvCxnSpPr/>
          <p:nvPr/>
        </p:nvCxnSpPr>
        <p:spPr>
          <a:xfrm>
            <a:off x="10925092" y="1008818"/>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6" name="Straight Connector 35">
            <a:extLst>
              <a:ext uri="{FF2B5EF4-FFF2-40B4-BE49-F238E27FC236}">
                <a16:creationId xmlns:a16="http://schemas.microsoft.com/office/drawing/2014/main" id="{8594F2B5-D94D-DDBB-93B6-3EC2283DCAC9}"/>
              </a:ext>
            </a:extLst>
          </p:cNvPr>
          <p:cNvCxnSpPr/>
          <p:nvPr/>
        </p:nvCxnSpPr>
        <p:spPr>
          <a:xfrm>
            <a:off x="3404484" y="1021565"/>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7" name="Straight Connector 36">
            <a:extLst>
              <a:ext uri="{FF2B5EF4-FFF2-40B4-BE49-F238E27FC236}">
                <a16:creationId xmlns:a16="http://schemas.microsoft.com/office/drawing/2014/main" id="{863BFCFE-472C-1ADF-D722-196BBEDBCFCE}"/>
              </a:ext>
            </a:extLst>
          </p:cNvPr>
          <p:cNvCxnSpPr>
            <a:cxnSpLocks/>
          </p:cNvCxnSpPr>
          <p:nvPr/>
        </p:nvCxnSpPr>
        <p:spPr>
          <a:xfrm>
            <a:off x="2364188" y="1008818"/>
            <a:ext cx="0" cy="5399767"/>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8" name="Straight Connector 37">
            <a:extLst>
              <a:ext uri="{FF2B5EF4-FFF2-40B4-BE49-F238E27FC236}">
                <a16:creationId xmlns:a16="http://schemas.microsoft.com/office/drawing/2014/main" id="{F3A76864-84CB-39B6-5DEC-F712A07EB273}"/>
              </a:ext>
            </a:extLst>
          </p:cNvPr>
          <p:cNvCxnSpPr/>
          <p:nvPr/>
        </p:nvCxnSpPr>
        <p:spPr>
          <a:xfrm>
            <a:off x="8806069" y="1045636"/>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9" name="Straight Connector 38">
            <a:extLst>
              <a:ext uri="{FF2B5EF4-FFF2-40B4-BE49-F238E27FC236}">
                <a16:creationId xmlns:a16="http://schemas.microsoft.com/office/drawing/2014/main" id="{1CDE55E6-3FE8-05D0-C8D1-05A9B3BEB302}"/>
              </a:ext>
            </a:extLst>
          </p:cNvPr>
          <p:cNvCxnSpPr/>
          <p:nvPr/>
        </p:nvCxnSpPr>
        <p:spPr>
          <a:xfrm>
            <a:off x="1261607" y="1045636"/>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0" name="Straight Connector 39">
            <a:extLst>
              <a:ext uri="{FF2B5EF4-FFF2-40B4-BE49-F238E27FC236}">
                <a16:creationId xmlns:a16="http://schemas.microsoft.com/office/drawing/2014/main" id="{D69C4A3C-BF12-9365-4A53-072CCEB75355}"/>
              </a:ext>
            </a:extLst>
          </p:cNvPr>
          <p:cNvCxnSpPr/>
          <p:nvPr/>
        </p:nvCxnSpPr>
        <p:spPr>
          <a:xfrm>
            <a:off x="5551335" y="1008818"/>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1" name="Straight Connector 40">
            <a:extLst>
              <a:ext uri="{FF2B5EF4-FFF2-40B4-BE49-F238E27FC236}">
                <a16:creationId xmlns:a16="http://schemas.microsoft.com/office/drawing/2014/main" id="{8C28A1B9-2BE3-77EC-9414-9DB4F9F35312}"/>
              </a:ext>
            </a:extLst>
          </p:cNvPr>
          <p:cNvCxnSpPr/>
          <p:nvPr/>
        </p:nvCxnSpPr>
        <p:spPr>
          <a:xfrm>
            <a:off x="4495137" y="1045636"/>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2" name="Straight Connector 41">
            <a:extLst>
              <a:ext uri="{FF2B5EF4-FFF2-40B4-BE49-F238E27FC236}">
                <a16:creationId xmlns:a16="http://schemas.microsoft.com/office/drawing/2014/main" id="{DB4F56BC-63A7-0359-6C1C-A8A069C8F899}"/>
              </a:ext>
            </a:extLst>
          </p:cNvPr>
          <p:cNvCxnSpPr/>
          <p:nvPr/>
        </p:nvCxnSpPr>
        <p:spPr>
          <a:xfrm>
            <a:off x="9854317" y="1021565"/>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3" name="Straight Connector 42">
            <a:extLst>
              <a:ext uri="{FF2B5EF4-FFF2-40B4-BE49-F238E27FC236}">
                <a16:creationId xmlns:a16="http://schemas.microsoft.com/office/drawing/2014/main" id="{92E41FA5-F040-B8E6-70B8-B0B1D1EAEE88}"/>
              </a:ext>
            </a:extLst>
          </p:cNvPr>
          <p:cNvCxnSpPr/>
          <p:nvPr/>
        </p:nvCxnSpPr>
        <p:spPr>
          <a:xfrm>
            <a:off x="7724693" y="1061155"/>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4" name="Straight Connector 43">
            <a:extLst>
              <a:ext uri="{FF2B5EF4-FFF2-40B4-BE49-F238E27FC236}">
                <a16:creationId xmlns:a16="http://schemas.microsoft.com/office/drawing/2014/main" id="{F5C0977A-D3CD-1ACC-2D15-C565ACC6F6BB}"/>
              </a:ext>
            </a:extLst>
          </p:cNvPr>
          <p:cNvCxnSpPr/>
          <p:nvPr/>
        </p:nvCxnSpPr>
        <p:spPr>
          <a:xfrm>
            <a:off x="6620786" y="1021565"/>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graphicFrame>
        <p:nvGraphicFramePr>
          <p:cNvPr id="76" name="Table 75">
            <a:extLst>
              <a:ext uri="{FF2B5EF4-FFF2-40B4-BE49-F238E27FC236}">
                <a16:creationId xmlns:a16="http://schemas.microsoft.com/office/drawing/2014/main" id="{E0C968D6-1825-E015-49A0-AE06BAFFB96C}"/>
              </a:ext>
            </a:extLst>
          </p:cNvPr>
          <p:cNvGraphicFramePr>
            <a:graphicFrameLocks noGrp="1"/>
          </p:cNvGraphicFramePr>
          <p:nvPr/>
        </p:nvGraphicFramePr>
        <p:xfrm>
          <a:off x="730635" y="1036085"/>
          <a:ext cx="10730730" cy="5365370"/>
        </p:xfrm>
        <a:graphic>
          <a:graphicData uri="http://schemas.openxmlformats.org/drawingml/2006/table">
            <a:tbl>
              <a:tblPr firstRow="1" bandRow="1">
                <a:tableStyleId>{5940675A-B579-460E-94D1-54222C63F5DA}</a:tableStyleId>
              </a:tblPr>
              <a:tblGrid>
                <a:gridCol w="1073073">
                  <a:extLst>
                    <a:ext uri="{9D8B030D-6E8A-4147-A177-3AD203B41FA5}">
                      <a16:colId xmlns:a16="http://schemas.microsoft.com/office/drawing/2014/main" val="3635837954"/>
                    </a:ext>
                  </a:extLst>
                </a:gridCol>
                <a:gridCol w="1073073">
                  <a:extLst>
                    <a:ext uri="{9D8B030D-6E8A-4147-A177-3AD203B41FA5}">
                      <a16:colId xmlns:a16="http://schemas.microsoft.com/office/drawing/2014/main" val="2308114111"/>
                    </a:ext>
                  </a:extLst>
                </a:gridCol>
                <a:gridCol w="1073073">
                  <a:extLst>
                    <a:ext uri="{9D8B030D-6E8A-4147-A177-3AD203B41FA5}">
                      <a16:colId xmlns:a16="http://schemas.microsoft.com/office/drawing/2014/main" val="3225432346"/>
                    </a:ext>
                  </a:extLst>
                </a:gridCol>
                <a:gridCol w="1073073">
                  <a:extLst>
                    <a:ext uri="{9D8B030D-6E8A-4147-A177-3AD203B41FA5}">
                      <a16:colId xmlns:a16="http://schemas.microsoft.com/office/drawing/2014/main" val="2646425516"/>
                    </a:ext>
                  </a:extLst>
                </a:gridCol>
                <a:gridCol w="1073073">
                  <a:extLst>
                    <a:ext uri="{9D8B030D-6E8A-4147-A177-3AD203B41FA5}">
                      <a16:colId xmlns:a16="http://schemas.microsoft.com/office/drawing/2014/main" val="1529824071"/>
                    </a:ext>
                  </a:extLst>
                </a:gridCol>
                <a:gridCol w="1073073">
                  <a:extLst>
                    <a:ext uri="{9D8B030D-6E8A-4147-A177-3AD203B41FA5}">
                      <a16:colId xmlns:a16="http://schemas.microsoft.com/office/drawing/2014/main" val="1435908115"/>
                    </a:ext>
                  </a:extLst>
                </a:gridCol>
                <a:gridCol w="1073073">
                  <a:extLst>
                    <a:ext uri="{9D8B030D-6E8A-4147-A177-3AD203B41FA5}">
                      <a16:colId xmlns:a16="http://schemas.microsoft.com/office/drawing/2014/main" val="4031327343"/>
                    </a:ext>
                  </a:extLst>
                </a:gridCol>
                <a:gridCol w="1073073">
                  <a:extLst>
                    <a:ext uri="{9D8B030D-6E8A-4147-A177-3AD203B41FA5}">
                      <a16:colId xmlns:a16="http://schemas.microsoft.com/office/drawing/2014/main" val="265914223"/>
                    </a:ext>
                  </a:extLst>
                </a:gridCol>
                <a:gridCol w="1073073">
                  <a:extLst>
                    <a:ext uri="{9D8B030D-6E8A-4147-A177-3AD203B41FA5}">
                      <a16:colId xmlns:a16="http://schemas.microsoft.com/office/drawing/2014/main" val="3687797511"/>
                    </a:ext>
                  </a:extLst>
                </a:gridCol>
                <a:gridCol w="1073073">
                  <a:extLst>
                    <a:ext uri="{9D8B030D-6E8A-4147-A177-3AD203B41FA5}">
                      <a16:colId xmlns:a16="http://schemas.microsoft.com/office/drawing/2014/main" val="1430683565"/>
                    </a:ext>
                  </a:extLst>
                </a:gridCol>
              </a:tblGrid>
              <a:tr h="1073074">
                <a:tc>
                  <a:txBody>
                    <a:bodyPr/>
                    <a:lstStyle/>
                    <a:p>
                      <a:endParaRPr lang="en-US" dirty="0"/>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dirty="0"/>
                    </a:p>
                  </a:txBody>
                  <a:tcPr/>
                </a:tc>
                <a:tc>
                  <a:txBody>
                    <a:bodyPr/>
                    <a:lstStyle/>
                    <a:p>
                      <a:endParaRPr lang="en-US"/>
                    </a:p>
                  </a:txBody>
                  <a:tcPr/>
                </a:tc>
                <a:tc>
                  <a:txBody>
                    <a:bodyPr/>
                    <a:lstStyle/>
                    <a:p>
                      <a:endParaRPr lang="en-US" dirty="0"/>
                    </a:p>
                  </a:txBody>
                  <a:tcPr/>
                </a:tc>
                <a:tc>
                  <a:txBody>
                    <a:bodyPr/>
                    <a:lstStyle/>
                    <a:p>
                      <a:endParaRPr lang="en-US" dirty="0"/>
                    </a:p>
                  </a:txBody>
                  <a:tcPr/>
                </a:tc>
                <a:extLst>
                  <a:ext uri="{0D108BD9-81ED-4DB2-BD59-A6C34878D82A}">
                    <a16:rowId xmlns:a16="http://schemas.microsoft.com/office/drawing/2014/main" val="1367090870"/>
                  </a:ext>
                </a:extLst>
              </a:tr>
              <a:tr h="1073074">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a:p>
                  </a:txBody>
                  <a:tcPr/>
                </a:tc>
                <a:tc>
                  <a:txBody>
                    <a:bodyPr/>
                    <a:lstStyle/>
                    <a:p>
                      <a:endParaRPr lang="en-US" dirty="0"/>
                    </a:p>
                  </a:txBody>
                  <a:tcPr/>
                </a:tc>
                <a:extLst>
                  <a:ext uri="{0D108BD9-81ED-4DB2-BD59-A6C34878D82A}">
                    <a16:rowId xmlns:a16="http://schemas.microsoft.com/office/drawing/2014/main" val="2324086388"/>
                  </a:ext>
                </a:extLst>
              </a:tr>
              <a:tr h="1073074">
                <a:tc>
                  <a:txBody>
                    <a:bodyPr/>
                    <a:lstStyle/>
                    <a:p>
                      <a:endParaRPr lang="en-US" dirty="0"/>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a:p>
                  </a:txBody>
                  <a:tcPr/>
                </a:tc>
                <a:tc>
                  <a:txBody>
                    <a:bodyPr/>
                    <a:lstStyle/>
                    <a:p>
                      <a:endParaRPr lang="en-US"/>
                    </a:p>
                  </a:txBody>
                  <a:tcPr/>
                </a:tc>
                <a:tc>
                  <a:txBody>
                    <a:bodyPr/>
                    <a:lstStyle/>
                    <a:p>
                      <a:endParaRPr lang="en-US" dirty="0"/>
                    </a:p>
                  </a:txBody>
                  <a:tcPr/>
                </a:tc>
                <a:extLst>
                  <a:ext uri="{0D108BD9-81ED-4DB2-BD59-A6C34878D82A}">
                    <a16:rowId xmlns:a16="http://schemas.microsoft.com/office/drawing/2014/main" val="1773320196"/>
                  </a:ext>
                </a:extLst>
              </a:tr>
              <a:tr h="1073074">
                <a:tc>
                  <a:txBody>
                    <a:bodyPr/>
                    <a:lstStyle/>
                    <a:p>
                      <a:endParaRPr lang="en-US" dirty="0"/>
                    </a:p>
                  </a:txBody>
                  <a:tcPr/>
                </a:tc>
                <a:tc>
                  <a:txBody>
                    <a:bodyPr/>
                    <a:lstStyle/>
                    <a:p>
                      <a:endParaRPr lang="en-US"/>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dirty="0"/>
                    </a:p>
                  </a:txBody>
                  <a:tcPr/>
                </a:tc>
                <a:extLst>
                  <a:ext uri="{0D108BD9-81ED-4DB2-BD59-A6C34878D82A}">
                    <a16:rowId xmlns:a16="http://schemas.microsoft.com/office/drawing/2014/main" val="1977629092"/>
                  </a:ext>
                </a:extLst>
              </a:tr>
              <a:tr h="1073074">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dirty="0"/>
                    </a:p>
                  </a:txBody>
                  <a:tcPr/>
                </a:tc>
                <a:extLst>
                  <a:ext uri="{0D108BD9-81ED-4DB2-BD59-A6C34878D82A}">
                    <a16:rowId xmlns:a16="http://schemas.microsoft.com/office/drawing/2014/main" val="172657832"/>
                  </a:ext>
                </a:extLst>
              </a:tr>
            </a:tbl>
          </a:graphicData>
        </a:graphic>
      </p:graphicFrame>
      <p:sp>
        <p:nvSpPr>
          <p:cNvPr id="45" name="TextBox 44">
            <a:extLst>
              <a:ext uri="{FF2B5EF4-FFF2-40B4-BE49-F238E27FC236}">
                <a16:creationId xmlns:a16="http://schemas.microsoft.com/office/drawing/2014/main" id="{DCAE716F-A08B-9F7C-4832-C3EF905EBBEF}"/>
              </a:ext>
            </a:extLst>
          </p:cNvPr>
          <p:cNvSpPr txBox="1"/>
          <p:nvPr/>
        </p:nvSpPr>
        <p:spPr>
          <a:xfrm>
            <a:off x="755051" y="1040207"/>
            <a:ext cx="11038150" cy="110799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訶</a:t>
            </a:r>
            <a:r>
              <a:rPr kumimoji="0" lang="zh-TW" altLang="en-US" sz="64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訶</a:t>
            </a:r>
            <a:r>
              <a:rPr kumimoji="0" lang="zh-TW" altLang="en-US" sz="64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訶</a:t>
            </a:r>
            <a:r>
              <a:rPr kumimoji="0" lang="zh-TW" altLang="en-US" sz="64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訶</a:t>
            </a:r>
            <a:r>
              <a:rPr kumimoji="0" lang="zh-TW" altLang="en-US" sz="64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訶</a:t>
            </a:r>
            <a:r>
              <a:rPr kumimoji="0" lang="zh-TW" altLang="en-US" sz="64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訶</a:t>
            </a:r>
            <a:r>
              <a:rPr kumimoji="0" lang="zh-TW" altLang="en-US" sz="64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訶</a:t>
            </a:r>
            <a:r>
              <a:rPr kumimoji="0" lang="zh-TW" altLang="en-US" sz="62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言</a:t>
            </a:r>
            <a:r>
              <a:rPr kumimoji="0" lang="zh-TW" altLang="en-US" sz="54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可</a:t>
            </a:r>
            <a:r>
              <a:rPr kumimoji="0" lang="zh-TW" altLang="en-US" sz="60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亠</a:t>
            </a:r>
            <a:endParaRPr kumimoji="0" lang="en-US" sz="6600" b="0" i="0" u="none" strike="noStrike" kern="1200" cap="none" spc="0" normalizeH="0" baseline="0" noProof="0" dirty="0">
              <a:ln>
                <a:noFill/>
              </a:ln>
              <a:solidFill>
                <a:prstClr val="black"/>
              </a:solidFill>
              <a:effectLst/>
              <a:uLnTx/>
              <a:uFillTx/>
              <a:latin typeface="Aptos" panose="02110004020202020204"/>
              <a:ea typeface="+mn-ea"/>
              <a:cs typeface="+mn-cs"/>
            </a:endParaRPr>
          </a:p>
        </p:txBody>
      </p:sp>
      <p:sp>
        <p:nvSpPr>
          <p:cNvPr id="46" name="TextBox 45">
            <a:extLst>
              <a:ext uri="{FF2B5EF4-FFF2-40B4-BE49-F238E27FC236}">
                <a16:creationId xmlns:a16="http://schemas.microsoft.com/office/drawing/2014/main" id="{58CC6D76-BBB2-D226-39EB-467FDA518720}"/>
              </a:ext>
            </a:extLst>
          </p:cNvPr>
          <p:cNvSpPr txBox="1"/>
          <p:nvPr/>
        </p:nvSpPr>
        <p:spPr>
          <a:xfrm>
            <a:off x="782381" y="3194559"/>
            <a:ext cx="10745911" cy="110799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訶</a:t>
            </a:r>
            <a:r>
              <a:rPr kumimoji="0" lang="zh-TW" altLang="en-US" sz="64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訶</a:t>
            </a:r>
            <a:r>
              <a:rPr kumimoji="0" lang="zh-TW" altLang="en-US" sz="64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訶</a:t>
            </a:r>
            <a:r>
              <a:rPr kumimoji="0" lang="zh-TW" altLang="en-US" sz="64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訶</a:t>
            </a:r>
            <a:r>
              <a:rPr kumimoji="0" lang="zh-TW" altLang="en-US" sz="64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訶</a:t>
            </a:r>
            <a:r>
              <a:rPr kumimoji="0" lang="zh-TW" altLang="en-US" sz="64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訶</a:t>
            </a:r>
            <a:r>
              <a:rPr kumimoji="0" lang="zh-TW" altLang="en-US" sz="64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訶</a:t>
            </a:r>
            <a:r>
              <a:rPr kumimoji="0" lang="zh-TW" altLang="en-US" sz="62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言</a:t>
            </a:r>
            <a:r>
              <a:rPr kumimoji="0" lang="zh-TW" altLang="en-US" sz="54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可</a:t>
            </a:r>
            <a:r>
              <a:rPr kumimoji="0" lang="zh-TW" altLang="en-US" sz="60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亠</a:t>
            </a:r>
            <a:endParaRPr kumimoji="0" lang="en-US" sz="6600" b="0" i="0" u="none" strike="noStrike" kern="1200" cap="none" spc="0" normalizeH="0" baseline="0" noProof="0" dirty="0">
              <a:ln>
                <a:noFill/>
              </a:ln>
              <a:solidFill>
                <a:prstClr val="black"/>
              </a:solidFill>
              <a:effectLst/>
              <a:uLnTx/>
              <a:uFillTx/>
              <a:latin typeface="Aptos" panose="02110004020202020204"/>
              <a:ea typeface="+mn-ea"/>
              <a:cs typeface="+mn-cs"/>
            </a:endParaRPr>
          </a:p>
        </p:txBody>
      </p:sp>
      <p:sp>
        <p:nvSpPr>
          <p:cNvPr id="47" name="TextBox 46">
            <a:extLst>
              <a:ext uri="{FF2B5EF4-FFF2-40B4-BE49-F238E27FC236}">
                <a16:creationId xmlns:a16="http://schemas.microsoft.com/office/drawing/2014/main" id="{C51EBBD7-25EB-135F-AA1F-CBA703685A3D}"/>
              </a:ext>
            </a:extLst>
          </p:cNvPr>
          <p:cNvSpPr txBox="1"/>
          <p:nvPr/>
        </p:nvSpPr>
        <p:spPr>
          <a:xfrm>
            <a:off x="766644" y="5272936"/>
            <a:ext cx="10798094" cy="110799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訶</a:t>
            </a:r>
            <a:r>
              <a:rPr kumimoji="0" lang="zh-TW" altLang="en-US" sz="64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訶</a:t>
            </a:r>
            <a:r>
              <a:rPr kumimoji="0" lang="zh-TW" altLang="en-US" sz="64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訶</a:t>
            </a:r>
            <a:r>
              <a:rPr kumimoji="0" lang="zh-TW" altLang="en-US" sz="64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訶</a:t>
            </a:r>
            <a:r>
              <a:rPr kumimoji="0" lang="zh-TW" altLang="en-US" sz="64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訶</a:t>
            </a:r>
            <a:r>
              <a:rPr kumimoji="0" lang="zh-TW" altLang="en-US" sz="64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訶</a:t>
            </a:r>
            <a:r>
              <a:rPr kumimoji="0" lang="zh-TW" altLang="en-US" sz="64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訶</a:t>
            </a:r>
            <a:r>
              <a:rPr kumimoji="0" lang="zh-TW" altLang="en-US" sz="62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言</a:t>
            </a:r>
            <a:r>
              <a:rPr kumimoji="0" lang="en-US" altLang="zh-TW" sz="54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可</a:t>
            </a:r>
            <a:r>
              <a:rPr kumimoji="0" lang="zh-TW" altLang="en-US" sz="60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亠</a:t>
            </a:r>
            <a:endParaRPr kumimoji="0" 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endParaRPr>
          </a:p>
        </p:txBody>
      </p:sp>
      <p:sp>
        <p:nvSpPr>
          <p:cNvPr id="48" name="TextBox 47">
            <a:extLst>
              <a:ext uri="{FF2B5EF4-FFF2-40B4-BE49-F238E27FC236}">
                <a16:creationId xmlns:a16="http://schemas.microsoft.com/office/drawing/2014/main" id="{373AC5F3-1745-E93A-EFA8-F46DBCBED76C}"/>
              </a:ext>
            </a:extLst>
          </p:cNvPr>
          <p:cNvSpPr txBox="1"/>
          <p:nvPr/>
        </p:nvSpPr>
        <p:spPr>
          <a:xfrm>
            <a:off x="2468121" y="261412"/>
            <a:ext cx="5993855" cy="64633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Aptos" panose="02110004020202020204"/>
                <a:ea typeface="+mn-ea"/>
                <a:cs typeface="+mn-cs"/>
              </a:rPr>
              <a:t>Practice sheet #4. Trace the character </a:t>
            </a:r>
            <a:r>
              <a:rPr kumimoji="0" lang="zh-TW" altLang="en-US" sz="1800" b="0"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訶 </a:t>
            </a:r>
            <a:r>
              <a:rPr kumimoji="0" lang="en-US" altLang="zh-TW" sz="1800" b="0" i="0" u="none" strike="noStrike" kern="1200" cap="none" spc="0" normalizeH="0" baseline="0" noProof="0" dirty="0">
                <a:ln>
                  <a:noFill/>
                </a:ln>
                <a:solidFill>
                  <a:prstClr val="black"/>
                </a:solidFill>
                <a:effectLst/>
                <a:uLnTx/>
                <a:uFillTx/>
                <a:latin typeface="Aptos" panose="02110004020202020204"/>
                <a:ea typeface="DengXian" panose="02010600030101010101" pitchFamily="2" charset="-122"/>
                <a:cs typeface="+mn-cs"/>
              </a:rPr>
              <a:t>(ha) and the components </a:t>
            </a:r>
            <a:r>
              <a:rPr kumimoji="0" lang="zh-CN" altLang="en-US" sz="1800" b="0" i="0" u="none" strike="noStrike" kern="1200" cap="none" spc="0" normalizeH="0" baseline="0" noProof="0" dirty="0">
                <a:ln>
                  <a:noFill/>
                </a:ln>
                <a:solidFill>
                  <a:prstClr val="black"/>
                </a:solidFill>
                <a:effectLst/>
                <a:uLnTx/>
                <a:uFillTx/>
                <a:latin typeface="Aptos" panose="02110004020202020204"/>
                <a:ea typeface="DengXian" panose="02010600030101010101" pitchFamily="2" charset="-122"/>
                <a:cs typeface="+mn-cs"/>
              </a:rPr>
              <a:t>言 </a:t>
            </a:r>
            <a:r>
              <a:rPr kumimoji="0" lang="en-US" altLang="zh-CN" sz="1800" b="0" i="0" u="none" strike="noStrike" kern="1200" cap="none" spc="0" normalizeH="0" baseline="0" noProof="0" dirty="0">
                <a:ln>
                  <a:noFill/>
                </a:ln>
                <a:solidFill>
                  <a:prstClr val="black"/>
                </a:solidFill>
                <a:effectLst/>
                <a:uLnTx/>
                <a:uFillTx/>
                <a:latin typeface="Aptos" panose="02110004020202020204"/>
                <a:ea typeface="DengXian" panose="02010600030101010101" pitchFamily="2" charset="-122"/>
                <a:cs typeface="+mn-cs"/>
              </a:rPr>
              <a:t>(eon; speech),</a:t>
            </a:r>
            <a:r>
              <a:rPr kumimoji="0" lang="zh-CN" altLang="en-US" sz="1800" b="0" i="0" u="none" strike="noStrike" kern="1200" cap="none" spc="0" normalizeH="0" baseline="0" noProof="0" dirty="0">
                <a:ln>
                  <a:noFill/>
                </a:ln>
                <a:solidFill>
                  <a:prstClr val="black"/>
                </a:solidFill>
                <a:effectLst/>
                <a:uLnTx/>
                <a:uFillTx/>
                <a:latin typeface="Aptos" panose="02110004020202020204"/>
                <a:ea typeface="DengXian" panose="02010600030101010101" pitchFamily="2" charset="-122"/>
                <a:cs typeface="+mn-cs"/>
              </a:rPr>
              <a:t> 可 </a:t>
            </a:r>
            <a:r>
              <a:rPr kumimoji="0" lang="en-US" altLang="zh-CN" sz="1800" b="0" i="0" u="none" strike="noStrike" kern="1200" cap="none" spc="0" normalizeH="0" baseline="0" noProof="0" dirty="0">
                <a:ln>
                  <a:noFill/>
                </a:ln>
                <a:solidFill>
                  <a:prstClr val="black"/>
                </a:solidFill>
                <a:effectLst/>
                <a:uLnTx/>
                <a:uFillTx/>
                <a:latin typeface="Aptos" panose="02110004020202020204"/>
                <a:ea typeface="DengXian" panose="02010600030101010101" pitchFamily="2" charset="-122"/>
                <a:cs typeface="+mn-cs"/>
              </a:rPr>
              <a:t>(ga; able to), and </a:t>
            </a:r>
            <a:r>
              <a:rPr kumimoji="0" lang="zh-CN" altLang="en-US" sz="1800" b="0" i="0" u="none" strike="noStrike" kern="1200" cap="none" spc="0" normalizeH="0" baseline="0" noProof="0" dirty="0">
                <a:ln>
                  <a:noFill/>
                </a:ln>
                <a:solidFill>
                  <a:prstClr val="black"/>
                </a:solidFill>
                <a:effectLst/>
                <a:uLnTx/>
                <a:uFillTx/>
                <a:latin typeface="Aptos" panose="02110004020202020204"/>
                <a:ea typeface="DengXian" panose="02010600030101010101" pitchFamily="2" charset="-122"/>
                <a:cs typeface="+mn-cs"/>
              </a:rPr>
              <a:t>亠 </a:t>
            </a:r>
            <a:r>
              <a:rPr kumimoji="0" lang="en-US" altLang="zh-CN" sz="1800" b="0" i="0" u="none" strike="noStrike" kern="1200" cap="none" spc="0" normalizeH="0" baseline="0" noProof="0" dirty="0">
                <a:ln>
                  <a:noFill/>
                </a:ln>
                <a:solidFill>
                  <a:prstClr val="black"/>
                </a:solidFill>
                <a:effectLst/>
                <a:uLnTx/>
                <a:uFillTx/>
                <a:latin typeface="Aptos" panose="02110004020202020204"/>
                <a:ea typeface="DengXian" panose="02010600030101010101" pitchFamily="2" charset="-122"/>
                <a:cs typeface="+mn-cs"/>
              </a:rPr>
              <a:t>(du; lid)</a:t>
            </a:r>
            <a:endParaRPr kumimoji="0" lang="en-US" sz="1800" b="0" i="0" u="none" strike="noStrike" kern="1200" cap="none" spc="0" normalizeH="0" baseline="0" noProof="0" dirty="0">
              <a:ln>
                <a:noFill/>
              </a:ln>
              <a:solidFill>
                <a:prstClr val="black"/>
              </a:solidFill>
              <a:effectLst/>
              <a:uLnTx/>
              <a:uFillTx/>
              <a:latin typeface="Aptos" panose="02110004020202020204"/>
              <a:ea typeface="+mn-ea"/>
              <a:cs typeface="+mn-cs"/>
            </a:endParaRPr>
          </a:p>
        </p:txBody>
      </p:sp>
      <p:sp>
        <p:nvSpPr>
          <p:cNvPr id="49" name="Rectangle 48">
            <a:extLst>
              <a:ext uri="{FF2B5EF4-FFF2-40B4-BE49-F238E27FC236}">
                <a16:creationId xmlns:a16="http://schemas.microsoft.com/office/drawing/2014/main" id="{7F14BCD0-D9CD-493A-0646-7B3DFCC962A5}"/>
              </a:ext>
            </a:extLst>
          </p:cNvPr>
          <p:cNvSpPr/>
          <p:nvPr/>
        </p:nvSpPr>
        <p:spPr>
          <a:xfrm>
            <a:off x="2395699" y="246982"/>
            <a:ext cx="6138700" cy="666234"/>
          </a:xfrm>
          <a:prstGeom prst="rect">
            <a:avLst/>
          </a:prstGeom>
          <a:no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50" name="TextBox 49">
            <a:extLst>
              <a:ext uri="{FF2B5EF4-FFF2-40B4-BE49-F238E27FC236}">
                <a16:creationId xmlns:a16="http://schemas.microsoft.com/office/drawing/2014/main" id="{941C1BD6-5D79-FE39-F4C7-DE715DF51650}"/>
              </a:ext>
            </a:extLst>
          </p:cNvPr>
          <p:cNvSpPr txBox="1"/>
          <p:nvPr/>
        </p:nvSpPr>
        <p:spPr>
          <a:xfrm>
            <a:off x="749820" y="2066659"/>
            <a:ext cx="10814918" cy="110799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訶</a:t>
            </a:r>
            <a:r>
              <a:rPr kumimoji="0" lang="zh-TW" altLang="en-US" sz="64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訶</a:t>
            </a:r>
            <a:r>
              <a:rPr kumimoji="0" lang="zh-TW" altLang="en-US" sz="64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訶</a:t>
            </a:r>
            <a:r>
              <a:rPr kumimoji="0" lang="zh-TW" altLang="en-US" sz="64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訶</a:t>
            </a:r>
            <a:r>
              <a:rPr kumimoji="0" lang="zh-TW" altLang="en-US" sz="64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訶</a:t>
            </a:r>
            <a:r>
              <a:rPr kumimoji="0" lang="zh-TW" altLang="en-US" sz="64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訶</a:t>
            </a:r>
            <a:r>
              <a:rPr kumimoji="0" lang="zh-TW" altLang="en-US" sz="64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訶</a:t>
            </a:r>
            <a:r>
              <a:rPr kumimoji="0" lang="zh-TW" altLang="en-US" sz="62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言</a:t>
            </a:r>
            <a:r>
              <a:rPr kumimoji="0" lang="zh-TW" altLang="en-US" sz="54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可</a:t>
            </a:r>
            <a:r>
              <a:rPr kumimoji="0" lang="zh-TW" altLang="en-US" sz="60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亠</a:t>
            </a:r>
            <a:endParaRPr kumimoji="0" lang="en-US" sz="6600" b="0" i="0" u="none" strike="noStrike" kern="1200" cap="none" spc="0" normalizeH="0" baseline="0" noProof="0" dirty="0">
              <a:ln>
                <a:noFill/>
              </a:ln>
              <a:solidFill>
                <a:prstClr val="black"/>
              </a:solidFill>
              <a:effectLst/>
              <a:uLnTx/>
              <a:uFillTx/>
              <a:latin typeface="Aptos" panose="02110004020202020204"/>
              <a:ea typeface="+mn-ea"/>
              <a:cs typeface="+mn-cs"/>
            </a:endParaRPr>
          </a:p>
        </p:txBody>
      </p:sp>
      <p:sp>
        <p:nvSpPr>
          <p:cNvPr id="51" name="TextBox 50">
            <a:extLst>
              <a:ext uri="{FF2B5EF4-FFF2-40B4-BE49-F238E27FC236}">
                <a16:creationId xmlns:a16="http://schemas.microsoft.com/office/drawing/2014/main" id="{00959008-A932-96C2-E33D-C7AD59B4354F}"/>
              </a:ext>
            </a:extLst>
          </p:cNvPr>
          <p:cNvSpPr txBox="1"/>
          <p:nvPr/>
        </p:nvSpPr>
        <p:spPr>
          <a:xfrm>
            <a:off x="802181" y="4283121"/>
            <a:ext cx="10991020" cy="110799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訶</a:t>
            </a:r>
            <a:r>
              <a:rPr kumimoji="0" lang="zh-TW" altLang="en-US" sz="64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訶</a:t>
            </a:r>
            <a:r>
              <a:rPr kumimoji="0" lang="zh-TW" altLang="en-US" sz="64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訶</a:t>
            </a:r>
            <a:r>
              <a:rPr kumimoji="0" lang="zh-TW" altLang="en-US" sz="64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訶</a:t>
            </a:r>
            <a:r>
              <a:rPr kumimoji="0" lang="zh-TW" altLang="en-US" sz="64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訶</a:t>
            </a:r>
            <a:r>
              <a:rPr kumimoji="0" lang="zh-TW" altLang="en-US" sz="64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訶</a:t>
            </a:r>
            <a:r>
              <a:rPr kumimoji="0" lang="zh-TW" altLang="en-US" sz="64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訶</a:t>
            </a:r>
            <a:r>
              <a:rPr kumimoji="0" lang="zh-TW" altLang="en-US" sz="62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言</a:t>
            </a:r>
            <a:r>
              <a:rPr kumimoji="0" lang="zh-TW" altLang="en-US" sz="54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可</a:t>
            </a:r>
            <a:r>
              <a:rPr kumimoji="0" lang="zh-TW" altLang="en-US" sz="60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亠</a:t>
            </a:r>
            <a:endParaRPr kumimoji="0" lang="en-US" sz="6600" b="0" i="0" u="none" strike="noStrike" kern="1200" cap="none" spc="0" normalizeH="0" baseline="0" noProof="0" dirty="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612979700"/>
      </p:ext>
    </p:extLst>
  </p:cSld>
  <p:clrMapOvr>
    <a:masterClrMapping/>
  </p:clrMapOvr>
</p:sld>
</file>

<file path=ppt/slides/slide16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11CD3DF-AD97-A2E4-9DA7-BFE85CF36EC3}"/>
            </a:ext>
          </a:extLst>
        </p:cNvPr>
        <p:cNvGrpSpPr/>
        <p:nvPr/>
      </p:nvGrpSpPr>
      <p:grpSpPr>
        <a:xfrm>
          <a:off x="0" y="0"/>
          <a:ext cx="0" cy="0"/>
          <a:chOff x="0" y="0"/>
          <a:chExt cx="0" cy="0"/>
        </a:xfrm>
      </p:grpSpPr>
      <p:sp>
        <p:nvSpPr>
          <p:cNvPr id="3" name="TextBox 2">
            <a:extLst>
              <a:ext uri="{FF2B5EF4-FFF2-40B4-BE49-F238E27FC236}">
                <a16:creationId xmlns:a16="http://schemas.microsoft.com/office/drawing/2014/main" id="{CEDDAC37-49DE-5A73-970B-9C7244EB3F1F}"/>
              </a:ext>
            </a:extLst>
          </p:cNvPr>
          <p:cNvSpPr txBox="1"/>
          <p:nvPr/>
        </p:nvSpPr>
        <p:spPr>
          <a:xfrm>
            <a:off x="67934" y="838522"/>
            <a:ext cx="7405181" cy="5755422"/>
          </a:xfrm>
          <a:prstGeom prst="rect">
            <a:avLst/>
          </a:prstGeom>
          <a:noFill/>
          <a:ln w="38100">
            <a:noFill/>
          </a:ln>
        </p:spPr>
        <p:txBody>
          <a:bodyPr wrap="square">
            <a:spAutoFit/>
          </a:bodyPr>
          <a:lstStyle/>
          <a:p>
            <a:pPr marL="0" marR="0" lvl="0" indent="0" algn="l" defTabSz="914400" rtl="0" eaLnBrk="1" fontAlgn="auto" latinLnBrk="0" hangingPunct="1">
              <a:lnSpc>
                <a:spcPct val="100000"/>
              </a:lnSpc>
              <a:spcBef>
                <a:spcPts val="0"/>
              </a:spcBef>
              <a:spcAft>
                <a:spcPts val="3200"/>
              </a:spcAft>
              <a:buClrTx/>
              <a:buSzTx/>
              <a:buFontTx/>
              <a:buNone/>
              <a:tabLst/>
              <a:defRPr/>
            </a:pPr>
            <a:r>
              <a:rPr kumimoji="0" lang="zh-CN" altLang="en-US" sz="9600" b="0"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        諦 </a:t>
            </a:r>
            <a:endParaRPr kumimoji="0" lang="en-US" altLang="zh-CN" sz="9600" b="0"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endParaRPr>
          </a:p>
          <a:p>
            <a:pPr marL="0" marR="0" lvl="0" indent="0" algn="l" defTabSz="914400" rtl="0" eaLnBrk="1" fontAlgn="auto" latinLnBrk="0" hangingPunct="1">
              <a:lnSpc>
                <a:spcPct val="100000"/>
              </a:lnSpc>
              <a:spcBef>
                <a:spcPts val="0"/>
              </a:spcBef>
              <a:spcAft>
                <a:spcPts val="3200"/>
              </a:spcAft>
              <a:buClrTx/>
              <a:buSzTx/>
              <a:buFontTx/>
              <a:buNone/>
              <a:tabLst/>
              <a:defRPr/>
            </a:pPr>
            <a:r>
              <a:rPr kumimoji="0" lang="zh-CN" altLang="en-US" sz="7200" b="0"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 言              帝</a:t>
            </a:r>
            <a:endParaRPr kumimoji="0" lang="en-US" altLang="zh-CN" sz="7200" b="0"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endParaRPr>
          </a:p>
          <a:p>
            <a:pPr marL="0" marR="0" lvl="0" indent="0" algn="l" defTabSz="914400" rtl="0" eaLnBrk="1" fontAlgn="auto" latinLnBrk="0" hangingPunct="1">
              <a:lnSpc>
                <a:spcPct val="100000"/>
              </a:lnSpc>
              <a:spcBef>
                <a:spcPts val="0"/>
              </a:spcBef>
              <a:spcAft>
                <a:spcPts val="3200"/>
              </a:spcAft>
              <a:buClrTx/>
              <a:buSzTx/>
              <a:buFontTx/>
              <a:buNone/>
              <a:tabLst/>
              <a:defRPr/>
            </a:pPr>
            <a:r>
              <a:rPr kumimoji="0" lang="zh-CN" altLang="en-US" sz="6600" b="0"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亠 二 口    立 冖 巾</a:t>
            </a:r>
            <a:endParaRPr kumimoji="0" lang="en-US" altLang="zh-CN" sz="6600" b="0"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endParaRPr>
          </a:p>
          <a:p>
            <a:pPr marL="0" marR="0" lvl="0" indent="0" algn="l" defTabSz="914400" rtl="0" eaLnBrk="1" fontAlgn="auto" latinLnBrk="0" hangingPunct="1">
              <a:lnSpc>
                <a:spcPct val="100000"/>
              </a:lnSpc>
              <a:spcBef>
                <a:spcPts val="0"/>
              </a:spcBef>
              <a:spcAft>
                <a:spcPts val="3200"/>
              </a:spcAft>
              <a:buClrTx/>
              <a:buSzTx/>
              <a:buFontTx/>
              <a:buNone/>
              <a:tabLst/>
              <a:defRPr/>
            </a:pPr>
            <a:r>
              <a:rPr kumimoji="0" lang="zh-CN" altLang="en-US" sz="5400" b="0"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丶一          亠 䒑   冂 丨</a:t>
            </a:r>
          </a:p>
        </p:txBody>
      </p:sp>
      <p:cxnSp>
        <p:nvCxnSpPr>
          <p:cNvPr id="9" name="Straight Arrow Connector 8">
            <a:extLst>
              <a:ext uri="{FF2B5EF4-FFF2-40B4-BE49-F238E27FC236}">
                <a16:creationId xmlns:a16="http://schemas.microsoft.com/office/drawing/2014/main" id="{5C34629F-B1BD-51A4-4B2C-5D1F5E39F5E0}"/>
              </a:ext>
            </a:extLst>
          </p:cNvPr>
          <p:cNvCxnSpPr>
            <a:cxnSpLocks/>
          </p:cNvCxnSpPr>
          <p:nvPr/>
        </p:nvCxnSpPr>
        <p:spPr>
          <a:xfrm flipH="1">
            <a:off x="1517847" y="2181705"/>
            <a:ext cx="1399196" cy="710351"/>
          </a:xfrm>
          <a:prstGeom prst="straightConnector1">
            <a:avLst/>
          </a:prstGeom>
          <a:ln w="76200">
            <a:solidFill>
              <a:srgbClr val="FF0000"/>
            </a:solidFill>
            <a:tailEnd type="triangle"/>
          </a:ln>
        </p:spPr>
        <p:style>
          <a:lnRef idx="2">
            <a:schemeClr val="accent1"/>
          </a:lnRef>
          <a:fillRef idx="0">
            <a:schemeClr val="accent1"/>
          </a:fillRef>
          <a:effectRef idx="1">
            <a:schemeClr val="accent1"/>
          </a:effectRef>
          <a:fontRef idx="minor">
            <a:schemeClr val="tx1"/>
          </a:fontRef>
        </p:style>
      </p:cxnSp>
      <p:cxnSp>
        <p:nvCxnSpPr>
          <p:cNvPr id="13" name="Straight Arrow Connector 12">
            <a:extLst>
              <a:ext uri="{FF2B5EF4-FFF2-40B4-BE49-F238E27FC236}">
                <a16:creationId xmlns:a16="http://schemas.microsoft.com/office/drawing/2014/main" id="{3231B14F-2E79-0616-5DF3-26CFA9CD898A}"/>
              </a:ext>
            </a:extLst>
          </p:cNvPr>
          <p:cNvCxnSpPr>
            <a:cxnSpLocks/>
          </p:cNvCxnSpPr>
          <p:nvPr/>
        </p:nvCxnSpPr>
        <p:spPr>
          <a:xfrm>
            <a:off x="4202664" y="2254385"/>
            <a:ext cx="755059" cy="514168"/>
          </a:xfrm>
          <a:prstGeom prst="straightConnector1">
            <a:avLst/>
          </a:prstGeom>
          <a:ln w="76200">
            <a:solidFill>
              <a:srgbClr val="FF0000"/>
            </a:solidFill>
            <a:tailEnd type="triangle"/>
          </a:ln>
        </p:spPr>
        <p:style>
          <a:lnRef idx="2">
            <a:schemeClr val="accent1"/>
          </a:lnRef>
          <a:fillRef idx="0">
            <a:schemeClr val="accent1"/>
          </a:fillRef>
          <a:effectRef idx="1">
            <a:schemeClr val="accent1"/>
          </a:effectRef>
          <a:fontRef idx="minor">
            <a:schemeClr val="tx1"/>
          </a:fontRef>
        </p:style>
      </p:cxnSp>
      <p:cxnSp>
        <p:nvCxnSpPr>
          <p:cNvPr id="23" name="Straight Arrow Connector 22">
            <a:extLst>
              <a:ext uri="{FF2B5EF4-FFF2-40B4-BE49-F238E27FC236}">
                <a16:creationId xmlns:a16="http://schemas.microsoft.com/office/drawing/2014/main" id="{4FCA0DB0-1EA2-C8D5-EBD6-4B52DD5D5E5E}"/>
              </a:ext>
            </a:extLst>
          </p:cNvPr>
          <p:cNvCxnSpPr>
            <a:cxnSpLocks/>
          </p:cNvCxnSpPr>
          <p:nvPr/>
        </p:nvCxnSpPr>
        <p:spPr>
          <a:xfrm flipH="1">
            <a:off x="4716131" y="3777475"/>
            <a:ext cx="483184" cy="591324"/>
          </a:xfrm>
          <a:prstGeom prst="straightConnector1">
            <a:avLst/>
          </a:prstGeom>
          <a:ln w="76200">
            <a:solidFill>
              <a:srgbClr val="FF0000"/>
            </a:solidFill>
            <a:tailEnd type="triangle"/>
          </a:ln>
        </p:spPr>
        <p:style>
          <a:lnRef idx="2">
            <a:schemeClr val="accent1"/>
          </a:lnRef>
          <a:fillRef idx="0">
            <a:schemeClr val="accent1"/>
          </a:fillRef>
          <a:effectRef idx="1">
            <a:schemeClr val="accent1"/>
          </a:effectRef>
          <a:fontRef idx="minor">
            <a:schemeClr val="tx1"/>
          </a:fontRef>
        </p:style>
      </p:cxnSp>
      <p:cxnSp>
        <p:nvCxnSpPr>
          <p:cNvPr id="25" name="Straight Arrow Connector 24">
            <a:extLst>
              <a:ext uri="{FF2B5EF4-FFF2-40B4-BE49-F238E27FC236}">
                <a16:creationId xmlns:a16="http://schemas.microsoft.com/office/drawing/2014/main" id="{9C31C095-9EAF-ECA6-869A-865D0A320C84}"/>
              </a:ext>
            </a:extLst>
          </p:cNvPr>
          <p:cNvCxnSpPr>
            <a:cxnSpLocks/>
          </p:cNvCxnSpPr>
          <p:nvPr/>
        </p:nvCxnSpPr>
        <p:spPr>
          <a:xfrm>
            <a:off x="5986628" y="3777475"/>
            <a:ext cx="512961" cy="445282"/>
          </a:xfrm>
          <a:prstGeom prst="straightConnector1">
            <a:avLst/>
          </a:prstGeom>
          <a:ln w="76200">
            <a:solidFill>
              <a:srgbClr val="FF0000"/>
            </a:solidFill>
            <a:tailEnd type="triangle"/>
          </a:ln>
        </p:spPr>
        <p:style>
          <a:lnRef idx="2">
            <a:schemeClr val="accent1"/>
          </a:lnRef>
          <a:fillRef idx="0">
            <a:schemeClr val="accent1"/>
          </a:fillRef>
          <a:effectRef idx="1">
            <a:schemeClr val="accent1"/>
          </a:effectRef>
          <a:fontRef idx="minor">
            <a:schemeClr val="tx1"/>
          </a:fontRef>
        </p:style>
      </p:cxnSp>
      <p:sp>
        <p:nvSpPr>
          <p:cNvPr id="39" name="TextBox 38">
            <a:extLst>
              <a:ext uri="{FF2B5EF4-FFF2-40B4-BE49-F238E27FC236}">
                <a16:creationId xmlns:a16="http://schemas.microsoft.com/office/drawing/2014/main" id="{7202CF98-CB30-ECE8-9EDD-FA6D803BA888}"/>
              </a:ext>
            </a:extLst>
          </p:cNvPr>
          <p:cNvSpPr txBox="1"/>
          <p:nvPr/>
        </p:nvSpPr>
        <p:spPr>
          <a:xfrm>
            <a:off x="7542978" y="4514577"/>
            <a:ext cx="1360464" cy="1569660"/>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altLang="en-US" sz="9600" b="1" i="0" u="none" strike="noStrike" kern="1200" cap="none" spc="0" normalizeH="0" baseline="0" noProof="0" dirty="0">
                <a:ln>
                  <a:noFill/>
                </a:ln>
                <a:solidFill>
                  <a:prstClr val="black"/>
                </a:solidFill>
                <a:effectLst/>
                <a:uLnTx/>
                <a:uFillTx/>
                <a:latin typeface="KaiTi" panose="02010609060101010101" pitchFamily="49" charset="-122"/>
                <a:ea typeface="KaiTi" panose="02010609060101010101" pitchFamily="49" charset="-122"/>
                <a:cs typeface="+mn-cs"/>
              </a:rPr>
              <a:t>音</a:t>
            </a:r>
            <a:endParaRPr kumimoji="0" lang="en-US" sz="9600" b="1" i="0" u="none" strike="noStrike" kern="1200" cap="none" spc="0" normalizeH="0" baseline="0" noProof="0" dirty="0">
              <a:ln>
                <a:noFill/>
              </a:ln>
              <a:solidFill>
                <a:prstClr val="black"/>
              </a:solidFill>
              <a:effectLst/>
              <a:uLnTx/>
              <a:uFillTx/>
              <a:latin typeface="KaiTi" panose="02010609060101010101" pitchFamily="49" charset="-122"/>
              <a:ea typeface="KaiTi" panose="02010609060101010101" pitchFamily="49" charset="-122"/>
              <a:cs typeface="+mn-cs"/>
            </a:endParaRPr>
          </a:p>
        </p:txBody>
      </p:sp>
      <p:cxnSp>
        <p:nvCxnSpPr>
          <p:cNvPr id="45" name="Straight Connector 44">
            <a:extLst>
              <a:ext uri="{FF2B5EF4-FFF2-40B4-BE49-F238E27FC236}">
                <a16:creationId xmlns:a16="http://schemas.microsoft.com/office/drawing/2014/main" id="{52BB3BF2-407C-015A-2095-527616046120}"/>
              </a:ext>
            </a:extLst>
          </p:cNvPr>
          <p:cNvCxnSpPr>
            <a:cxnSpLocks/>
          </p:cNvCxnSpPr>
          <p:nvPr/>
        </p:nvCxnSpPr>
        <p:spPr>
          <a:xfrm>
            <a:off x="9129132" y="139971"/>
            <a:ext cx="0" cy="4228828"/>
          </a:xfrm>
          <a:prstGeom prst="line">
            <a:avLst/>
          </a:prstGeom>
        </p:spPr>
        <p:style>
          <a:lnRef idx="2">
            <a:schemeClr val="accent1"/>
          </a:lnRef>
          <a:fillRef idx="0">
            <a:schemeClr val="accent1"/>
          </a:fillRef>
          <a:effectRef idx="1">
            <a:schemeClr val="accent1"/>
          </a:effectRef>
          <a:fontRef idx="minor">
            <a:schemeClr val="tx1"/>
          </a:fontRef>
        </p:style>
      </p:cxnSp>
      <p:cxnSp>
        <p:nvCxnSpPr>
          <p:cNvPr id="48" name="Straight Connector 47">
            <a:extLst>
              <a:ext uri="{FF2B5EF4-FFF2-40B4-BE49-F238E27FC236}">
                <a16:creationId xmlns:a16="http://schemas.microsoft.com/office/drawing/2014/main" id="{E325F7BF-8E4E-0D49-109F-C295E8C65F40}"/>
              </a:ext>
            </a:extLst>
          </p:cNvPr>
          <p:cNvCxnSpPr>
            <a:cxnSpLocks/>
          </p:cNvCxnSpPr>
          <p:nvPr/>
        </p:nvCxnSpPr>
        <p:spPr>
          <a:xfrm flipH="1">
            <a:off x="7473115" y="4368799"/>
            <a:ext cx="1670885" cy="0"/>
          </a:xfrm>
          <a:prstGeom prst="line">
            <a:avLst/>
          </a:prstGeom>
        </p:spPr>
        <p:style>
          <a:lnRef idx="2">
            <a:schemeClr val="accent1"/>
          </a:lnRef>
          <a:fillRef idx="0">
            <a:schemeClr val="accent1"/>
          </a:fillRef>
          <a:effectRef idx="1">
            <a:schemeClr val="accent1"/>
          </a:effectRef>
          <a:fontRef idx="minor">
            <a:schemeClr val="tx1"/>
          </a:fontRef>
        </p:style>
      </p:cxnSp>
      <p:cxnSp>
        <p:nvCxnSpPr>
          <p:cNvPr id="50" name="Straight Connector 49">
            <a:extLst>
              <a:ext uri="{FF2B5EF4-FFF2-40B4-BE49-F238E27FC236}">
                <a16:creationId xmlns:a16="http://schemas.microsoft.com/office/drawing/2014/main" id="{C6E96FCC-F693-6558-58B9-0043B23CB97B}"/>
              </a:ext>
            </a:extLst>
          </p:cNvPr>
          <p:cNvCxnSpPr>
            <a:cxnSpLocks/>
          </p:cNvCxnSpPr>
          <p:nvPr/>
        </p:nvCxnSpPr>
        <p:spPr>
          <a:xfrm>
            <a:off x="7473115" y="4368799"/>
            <a:ext cx="0" cy="2384435"/>
          </a:xfrm>
          <a:prstGeom prst="line">
            <a:avLst/>
          </a:prstGeom>
        </p:spPr>
        <p:style>
          <a:lnRef idx="2">
            <a:schemeClr val="accent1"/>
          </a:lnRef>
          <a:fillRef idx="0">
            <a:schemeClr val="accent1"/>
          </a:fillRef>
          <a:effectRef idx="1">
            <a:schemeClr val="accent1"/>
          </a:effectRef>
          <a:fontRef idx="minor">
            <a:schemeClr val="tx1"/>
          </a:fontRef>
        </p:style>
      </p:cxnSp>
      <p:cxnSp>
        <p:nvCxnSpPr>
          <p:cNvPr id="52" name="Straight Connector 51">
            <a:extLst>
              <a:ext uri="{FF2B5EF4-FFF2-40B4-BE49-F238E27FC236}">
                <a16:creationId xmlns:a16="http://schemas.microsoft.com/office/drawing/2014/main" id="{F3CE227E-2B01-6EE4-7CDD-5B804746BAF7}"/>
              </a:ext>
            </a:extLst>
          </p:cNvPr>
          <p:cNvCxnSpPr>
            <a:cxnSpLocks/>
          </p:cNvCxnSpPr>
          <p:nvPr/>
        </p:nvCxnSpPr>
        <p:spPr>
          <a:xfrm>
            <a:off x="7473115" y="6750205"/>
            <a:ext cx="4555334" cy="0"/>
          </a:xfrm>
          <a:prstGeom prst="line">
            <a:avLst/>
          </a:prstGeom>
        </p:spPr>
        <p:style>
          <a:lnRef idx="2">
            <a:schemeClr val="accent1"/>
          </a:lnRef>
          <a:fillRef idx="0">
            <a:schemeClr val="accent1"/>
          </a:fillRef>
          <a:effectRef idx="1">
            <a:schemeClr val="accent1"/>
          </a:effectRef>
          <a:fontRef idx="minor">
            <a:schemeClr val="tx1"/>
          </a:fontRef>
        </p:style>
      </p:cxnSp>
      <p:cxnSp>
        <p:nvCxnSpPr>
          <p:cNvPr id="54" name="Straight Connector 53">
            <a:extLst>
              <a:ext uri="{FF2B5EF4-FFF2-40B4-BE49-F238E27FC236}">
                <a16:creationId xmlns:a16="http://schemas.microsoft.com/office/drawing/2014/main" id="{1F83F1A0-B479-3293-D304-079DD13EB3E7}"/>
              </a:ext>
            </a:extLst>
          </p:cNvPr>
          <p:cNvCxnSpPr>
            <a:cxnSpLocks/>
          </p:cNvCxnSpPr>
          <p:nvPr/>
        </p:nvCxnSpPr>
        <p:spPr>
          <a:xfrm flipV="1">
            <a:off x="12028449" y="139971"/>
            <a:ext cx="0" cy="6610234"/>
          </a:xfrm>
          <a:prstGeom prst="line">
            <a:avLst/>
          </a:prstGeom>
        </p:spPr>
        <p:style>
          <a:lnRef idx="2">
            <a:schemeClr val="accent1"/>
          </a:lnRef>
          <a:fillRef idx="0">
            <a:schemeClr val="accent1"/>
          </a:fillRef>
          <a:effectRef idx="1">
            <a:schemeClr val="accent1"/>
          </a:effectRef>
          <a:fontRef idx="minor">
            <a:schemeClr val="tx1"/>
          </a:fontRef>
        </p:style>
      </p:cxnSp>
      <p:cxnSp>
        <p:nvCxnSpPr>
          <p:cNvPr id="56" name="Straight Connector 55">
            <a:extLst>
              <a:ext uri="{FF2B5EF4-FFF2-40B4-BE49-F238E27FC236}">
                <a16:creationId xmlns:a16="http://schemas.microsoft.com/office/drawing/2014/main" id="{2452F032-B5A9-FAD6-9C65-E556D02128CE}"/>
              </a:ext>
            </a:extLst>
          </p:cNvPr>
          <p:cNvCxnSpPr/>
          <p:nvPr/>
        </p:nvCxnSpPr>
        <p:spPr>
          <a:xfrm>
            <a:off x="9129132" y="139971"/>
            <a:ext cx="2899317" cy="0"/>
          </a:xfrm>
          <a:prstGeom prst="line">
            <a:avLst/>
          </a:prstGeom>
        </p:spPr>
        <p:style>
          <a:lnRef idx="2">
            <a:schemeClr val="accent1"/>
          </a:lnRef>
          <a:fillRef idx="0">
            <a:schemeClr val="accent1"/>
          </a:fillRef>
          <a:effectRef idx="1">
            <a:schemeClr val="accent1"/>
          </a:effectRef>
          <a:fontRef idx="minor">
            <a:schemeClr val="tx1"/>
          </a:fontRef>
        </p:style>
      </p:cxnSp>
      <p:sp>
        <p:nvSpPr>
          <p:cNvPr id="38" name="TextBox 37">
            <a:extLst>
              <a:ext uri="{FF2B5EF4-FFF2-40B4-BE49-F238E27FC236}">
                <a16:creationId xmlns:a16="http://schemas.microsoft.com/office/drawing/2014/main" id="{0548A8B9-F9A9-579D-6B2A-C5EC1D681AF7}"/>
              </a:ext>
            </a:extLst>
          </p:cNvPr>
          <p:cNvSpPr txBox="1"/>
          <p:nvPr/>
        </p:nvSpPr>
        <p:spPr>
          <a:xfrm>
            <a:off x="6688713" y="348601"/>
            <a:ext cx="2265269" cy="378565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altLang="en-US" sz="16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rPr>
              <a:t>揭  </a:t>
            </a:r>
            <a:r>
              <a:rPr kumimoji="0" lang="en-US" altLang="zh-CN" sz="16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rPr>
              <a:t> je;  </a:t>
            </a:r>
            <a:r>
              <a:rPr kumimoji="0" lang="en-US" altLang="zh-CN" sz="1600" b="0" i="0" u="none" strike="noStrike" kern="1200" cap="none" spc="0" normalizeH="0" baseline="0" noProof="0" dirty="0" err="1">
                <a:ln>
                  <a:noFill/>
                </a:ln>
                <a:solidFill>
                  <a:prstClr val="black"/>
                </a:solidFill>
                <a:effectLst/>
                <a:uLnTx/>
                <a:uFillTx/>
                <a:latin typeface="Aptos" panose="02110004020202020204"/>
                <a:ea typeface="等线" panose="02010600030101010101"/>
                <a:cs typeface="+mn-cs"/>
              </a:rPr>
              <a:t>phon</a:t>
            </a:r>
            <a:r>
              <a:rPr kumimoji="0" lang="en-US" altLang="zh-CN" sz="16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rPr>
              <a:t>, truth</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altLang="en-US" sz="16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rPr>
              <a:t>言   </a:t>
            </a:r>
            <a:r>
              <a:rPr kumimoji="0" lang="en-US" altLang="zh-CN" sz="1600" b="0" i="0" u="none" strike="noStrike" kern="1200" cap="none" spc="0" normalizeH="0" baseline="0" noProof="0" dirty="0" err="1">
                <a:ln>
                  <a:noFill/>
                </a:ln>
                <a:solidFill>
                  <a:prstClr val="black"/>
                </a:solidFill>
                <a:effectLst/>
                <a:uLnTx/>
                <a:uFillTx/>
                <a:latin typeface="Aptos" panose="02110004020202020204"/>
                <a:ea typeface="等线" panose="02010600030101010101"/>
                <a:cs typeface="+mn-cs"/>
              </a:rPr>
              <a:t>eum</a:t>
            </a:r>
            <a:r>
              <a:rPr kumimoji="0" lang="en-US" altLang="zh-CN" sz="16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rPr>
              <a:t>;  sound</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altLang="en-US" sz="16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rPr>
              <a:t>帝   </a:t>
            </a:r>
            <a:r>
              <a:rPr kumimoji="0" lang="en-US" altLang="zh-CN" sz="16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rPr>
              <a:t>je; emperor</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altLang="en-US" sz="16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rPr>
              <a:t>亠   </a:t>
            </a:r>
            <a:r>
              <a:rPr kumimoji="0" lang="en-US" altLang="zh-CN" sz="16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rPr>
              <a:t>du;  lid</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altLang="en-US" sz="16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rPr>
              <a:t>二   </a:t>
            </a:r>
            <a:r>
              <a:rPr kumimoji="0" lang="en-US" altLang="zh-CN" sz="1600" b="0" i="0" u="none" strike="noStrike" kern="1200" cap="none" spc="0" normalizeH="0" baseline="0" noProof="0" dirty="0" err="1">
                <a:ln>
                  <a:noFill/>
                </a:ln>
                <a:solidFill>
                  <a:prstClr val="black"/>
                </a:solidFill>
                <a:effectLst/>
                <a:uLnTx/>
                <a:uFillTx/>
                <a:latin typeface="Aptos" panose="02110004020202020204"/>
                <a:ea typeface="等线" panose="02010600030101010101"/>
                <a:cs typeface="+mn-cs"/>
              </a:rPr>
              <a:t>i</a:t>
            </a:r>
            <a:r>
              <a:rPr kumimoji="0" lang="en-US" altLang="zh-CN" sz="16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rPr>
              <a:t>;  two</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altLang="en-US" sz="16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rPr>
              <a:t>口   </a:t>
            </a:r>
            <a:r>
              <a:rPr kumimoji="0" lang="en-US" altLang="zh-CN" sz="16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rPr>
              <a:t>gu;  mouth</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altLang="en-US" sz="16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rPr>
              <a:t>立   </a:t>
            </a:r>
            <a:r>
              <a:rPr kumimoji="0" lang="en-US" altLang="zh-CN" sz="16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rPr>
              <a:t>rib;  stand</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altLang="en-US" sz="16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rPr>
              <a:t>冖   </a:t>
            </a:r>
            <a:r>
              <a:rPr kumimoji="0" lang="en-US" altLang="zh-CN" sz="1600" b="0" i="0" u="none" strike="noStrike" kern="1200" cap="none" spc="0" normalizeH="0" baseline="0" noProof="0" dirty="0" err="1">
                <a:ln>
                  <a:noFill/>
                </a:ln>
                <a:solidFill>
                  <a:prstClr val="black"/>
                </a:solidFill>
                <a:effectLst/>
                <a:uLnTx/>
                <a:uFillTx/>
                <a:latin typeface="Aptos" panose="02110004020202020204"/>
                <a:ea typeface="等线" panose="02010600030101010101"/>
                <a:cs typeface="+mn-cs"/>
              </a:rPr>
              <a:t>myeok</a:t>
            </a:r>
            <a:r>
              <a:rPr kumimoji="0" lang="en-US" altLang="zh-CN" sz="16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rPr>
              <a:t>;  cover</a:t>
            </a:r>
            <a:r>
              <a:rPr kumimoji="0" lang="zh-CN" altLang="en-US" sz="16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rPr>
              <a:t> </a:t>
            </a:r>
            <a:endParaRPr kumimoji="0" lang="en-US" altLang="zh-CN" sz="16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altLang="en-US" sz="16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rPr>
              <a:t>巾   </a:t>
            </a:r>
            <a:r>
              <a:rPr kumimoji="0" lang="en-US" altLang="zh-CN" sz="16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rPr>
              <a:t>geon;  kerchief</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altLang="en-US" sz="16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rPr>
              <a:t>丶   </a:t>
            </a:r>
            <a:r>
              <a:rPr kumimoji="0" lang="en-US" altLang="zh-CN" sz="1600" b="0" i="0" u="none" strike="noStrike" kern="1200" cap="none" spc="0" normalizeH="0" baseline="0" noProof="0" dirty="0" err="1">
                <a:ln>
                  <a:noFill/>
                </a:ln>
                <a:solidFill>
                  <a:prstClr val="black"/>
                </a:solidFill>
                <a:effectLst/>
                <a:uLnTx/>
                <a:uFillTx/>
                <a:latin typeface="Aptos" panose="02110004020202020204"/>
                <a:ea typeface="等线" panose="02010600030101010101"/>
                <a:cs typeface="+mn-cs"/>
              </a:rPr>
              <a:t>ju</a:t>
            </a:r>
            <a:r>
              <a:rPr kumimoji="0" lang="en-US" altLang="zh-CN" sz="16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rPr>
              <a:t>;  master</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altLang="en-US" sz="16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rPr>
              <a:t>一   </a:t>
            </a:r>
            <a:r>
              <a:rPr kumimoji="0" lang="en-US" altLang="zh-CN" sz="16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rPr>
              <a:t>il; one</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altLang="en-US" sz="16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rPr>
              <a:t>䒑   </a:t>
            </a:r>
            <a:r>
              <a:rPr kumimoji="0" lang="en-US" altLang="zh-CN" sz="1600" b="0" i="0" u="none" strike="noStrike" kern="1200" cap="none" spc="0" normalizeH="0" baseline="0" noProof="0" dirty="0" err="1">
                <a:ln>
                  <a:noFill/>
                </a:ln>
                <a:solidFill>
                  <a:prstClr val="black"/>
                </a:solidFill>
                <a:effectLst/>
                <a:uLnTx/>
                <a:uFillTx/>
                <a:latin typeface="Aptos" panose="02110004020202020204"/>
                <a:ea typeface="等线" panose="02010600030101010101"/>
                <a:cs typeface="+mn-cs"/>
              </a:rPr>
              <a:t>cho</a:t>
            </a:r>
            <a:r>
              <a:rPr kumimoji="0" lang="en-US" altLang="zh-CN" sz="16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rPr>
              <a:t>;  grass</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altLang="en-US" sz="16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rPr>
              <a:t>冂   </a:t>
            </a:r>
            <a:r>
              <a:rPr kumimoji="0" lang="en-US" altLang="zh-CN" sz="16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rPr>
              <a:t>g</a:t>
            </a:r>
            <a:r>
              <a:rPr kumimoji="0" lang="en-US" altLang="zh-CN" sz="1600" b="0" i="0" u="none" strike="noStrike" kern="1200" cap="none" spc="0" normalizeH="0" baseline="0" noProof="0" dirty="0" err="1">
                <a:ln>
                  <a:noFill/>
                </a:ln>
                <a:solidFill>
                  <a:prstClr val="black"/>
                </a:solidFill>
                <a:effectLst/>
                <a:uLnTx/>
                <a:uFillTx/>
                <a:latin typeface="Aptos" panose="02110004020202020204"/>
                <a:ea typeface="等线" panose="02010600030101010101"/>
                <a:cs typeface="+mn-cs"/>
              </a:rPr>
              <a:t>yeong</a:t>
            </a:r>
            <a:r>
              <a:rPr kumimoji="0" lang="en-US" altLang="zh-CN" sz="16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rPr>
              <a:t>;  wide</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altLang="en-US" sz="16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rPr>
              <a:t>丨   </a:t>
            </a:r>
            <a:r>
              <a:rPr kumimoji="0" lang="en-US" altLang="zh-CN" sz="1600" b="0" i="0" u="none" strike="noStrike" kern="1200" cap="none" spc="0" normalizeH="0" baseline="0" noProof="0" dirty="0" err="1">
                <a:ln>
                  <a:noFill/>
                </a:ln>
                <a:solidFill>
                  <a:prstClr val="black"/>
                </a:solidFill>
                <a:effectLst/>
                <a:uLnTx/>
                <a:uFillTx/>
                <a:latin typeface="Aptos" panose="02110004020202020204"/>
                <a:ea typeface="等线" panose="02010600030101010101"/>
                <a:cs typeface="+mn-cs"/>
              </a:rPr>
              <a:t>gon</a:t>
            </a:r>
            <a:r>
              <a:rPr kumimoji="0" lang="en-US" altLang="zh-CN" sz="16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rPr>
              <a:t>;  rod</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altLang="en-US" sz="16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rPr>
              <a:t>丷   </a:t>
            </a:r>
            <a:r>
              <a:rPr kumimoji="0" lang="en-US" altLang="zh-CN" sz="1600" b="0" i="0" u="none" strike="noStrike" kern="1200" cap="none" spc="0" normalizeH="0" baseline="0" noProof="0" dirty="0" err="1">
                <a:ln>
                  <a:noFill/>
                </a:ln>
                <a:solidFill>
                  <a:prstClr val="black"/>
                </a:solidFill>
                <a:effectLst/>
                <a:uLnTx/>
                <a:uFillTx/>
                <a:latin typeface="Aptos" panose="02110004020202020204"/>
                <a:ea typeface="等线" panose="02010600030101010101"/>
                <a:cs typeface="+mn-cs"/>
              </a:rPr>
              <a:t>ba</a:t>
            </a:r>
            <a:r>
              <a:rPr kumimoji="0" lang="en-US" altLang="zh-CN" sz="16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rPr>
              <a:t>;  eight, 8</a:t>
            </a:r>
          </a:p>
        </p:txBody>
      </p:sp>
      <p:sp>
        <p:nvSpPr>
          <p:cNvPr id="40" name="Rectangle 39">
            <a:extLst>
              <a:ext uri="{FF2B5EF4-FFF2-40B4-BE49-F238E27FC236}">
                <a16:creationId xmlns:a16="http://schemas.microsoft.com/office/drawing/2014/main" id="{4C3D6326-A58B-C088-80C3-0406FC9BD374}"/>
              </a:ext>
            </a:extLst>
          </p:cNvPr>
          <p:cNvSpPr/>
          <p:nvPr/>
        </p:nvSpPr>
        <p:spPr>
          <a:xfrm>
            <a:off x="6652940" y="303062"/>
            <a:ext cx="2301042" cy="3785494"/>
          </a:xfrm>
          <a:prstGeom prst="rect">
            <a:avLst/>
          </a:prstGeom>
          <a:noFill/>
          <a:ln w="38100">
            <a:solidFill>
              <a:srgbClr val="7030A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5" name="TextBox 4">
            <a:extLst>
              <a:ext uri="{FF2B5EF4-FFF2-40B4-BE49-F238E27FC236}">
                <a16:creationId xmlns:a16="http://schemas.microsoft.com/office/drawing/2014/main" id="{F86F6F19-79A4-8F24-EE0B-C766896F6C09}"/>
              </a:ext>
            </a:extLst>
          </p:cNvPr>
          <p:cNvSpPr txBox="1"/>
          <p:nvPr/>
        </p:nvSpPr>
        <p:spPr>
          <a:xfrm>
            <a:off x="490308" y="201460"/>
            <a:ext cx="5508703"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18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揭 </a:t>
            </a:r>
            <a:r>
              <a:rPr kumimoji="0" lang="zh-TW" altLang="en-US" sz="1800" b="1" i="0" u="none" strike="noStrike" kern="1200" cap="none" spc="0" normalizeH="0" baseline="0" noProof="0" dirty="0">
                <a:ln>
                  <a:noFill/>
                </a:ln>
                <a:solidFill>
                  <a:prstClr val="black"/>
                </a:solidFill>
                <a:effectLst/>
                <a:highlight>
                  <a:srgbClr val="00FFFF"/>
                </a:highlight>
                <a:uLnTx/>
                <a:uFillTx/>
                <a:latin typeface="DengXian" panose="02010600030101010101" pitchFamily="2" charset="-122"/>
                <a:ea typeface="DengXian" panose="02010600030101010101" pitchFamily="2" charset="-122"/>
                <a:cs typeface="+mn-cs"/>
              </a:rPr>
              <a:t>諦</a:t>
            </a:r>
            <a:r>
              <a:rPr kumimoji="0" lang="zh-TW" altLang="en-US" sz="18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 揭 </a:t>
            </a:r>
            <a:r>
              <a:rPr kumimoji="0" lang="zh-TW" altLang="en-US" sz="1800" b="1" i="0" u="none" strike="noStrike" kern="1200" cap="none" spc="0" normalizeH="0" baseline="0" noProof="0" dirty="0">
                <a:ln>
                  <a:noFill/>
                </a:ln>
                <a:solidFill>
                  <a:prstClr val="black"/>
                </a:solidFill>
                <a:effectLst/>
                <a:highlight>
                  <a:srgbClr val="00FFFF"/>
                </a:highlight>
                <a:uLnTx/>
                <a:uFillTx/>
                <a:latin typeface="DengXian" panose="02010600030101010101" pitchFamily="2" charset="-122"/>
                <a:ea typeface="DengXian" panose="02010600030101010101" pitchFamily="2" charset="-122"/>
                <a:cs typeface="+mn-cs"/>
              </a:rPr>
              <a:t>諦</a:t>
            </a:r>
            <a:r>
              <a:rPr kumimoji="0" lang="zh-TW" altLang="en-US" sz="18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 波 羅 揭 </a:t>
            </a:r>
            <a:r>
              <a:rPr kumimoji="0" lang="zh-TW" altLang="en-US" sz="1800" b="1" i="0" u="none" strike="noStrike" kern="1200" cap="none" spc="0" normalizeH="0" baseline="0" noProof="0" dirty="0">
                <a:ln>
                  <a:noFill/>
                </a:ln>
                <a:solidFill>
                  <a:prstClr val="black"/>
                </a:solidFill>
                <a:effectLst/>
                <a:highlight>
                  <a:srgbClr val="00FFFF"/>
                </a:highlight>
                <a:uLnTx/>
                <a:uFillTx/>
                <a:latin typeface="DengXian" panose="02010600030101010101" pitchFamily="2" charset="-122"/>
                <a:ea typeface="DengXian" panose="02010600030101010101" pitchFamily="2" charset="-122"/>
                <a:cs typeface="+mn-cs"/>
              </a:rPr>
              <a:t>諦</a:t>
            </a:r>
            <a:r>
              <a:rPr kumimoji="0" lang="zh-TW" altLang="en-US" sz="18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 波 羅 僧 揭 </a:t>
            </a:r>
            <a:r>
              <a:rPr kumimoji="0" lang="zh-TW" altLang="en-US" sz="1800" b="1" i="0" u="none" strike="noStrike" kern="1200" cap="none" spc="0" normalizeH="0" baseline="0" noProof="0" dirty="0">
                <a:ln>
                  <a:noFill/>
                </a:ln>
                <a:solidFill>
                  <a:prstClr val="black"/>
                </a:solidFill>
                <a:effectLst/>
                <a:highlight>
                  <a:srgbClr val="00FFFF"/>
                </a:highlight>
                <a:uLnTx/>
                <a:uFillTx/>
                <a:latin typeface="DengXian" panose="02010600030101010101" pitchFamily="2" charset="-122"/>
                <a:ea typeface="DengXian" panose="02010600030101010101" pitchFamily="2" charset="-122"/>
                <a:cs typeface="+mn-cs"/>
              </a:rPr>
              <a:t>諦</a:t>
            </a:r>
            <a:r>
              <a:rPr kumimoji="0" lang="zh-TW" altLang="en-US" sz="18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 菩 提 娑 婆 訶</a:t>
            </a:r>
            <a:endParaRPr kumimoji="0" lang="en-US" sz="18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endParaRPr>
          </a:p>
        </p:txBody>
      </p:sp>
      <p:sp>
        <p:nvSpPr>
          <p:cNvPr id="6" name="Rectangle 5">
            <a:extLst>
              <a:ext uri="{FF2B5EF4-FFF2-40B4-BE49-F238E27FC236}">
                <a16:creationId xmlns:a16="http://schemas.microsoft.com/office/drawing/2014/main" id="{DB4F1D90-8E28-AB02-A5BF-42019E862198}"/>
              </a:ext>
            </a:extLst>
          </p:cNvPr>
          <p:cNvSpPr/>
          <p:nvPr/>
        </p:nvSpPr>
        <p:spPr>
          <a:xfrm>
            <a:off x="490308" y="201460"/>
            <a:ext cx="5410153" cy="369332"/>
          </a:xfrm>
          <a:prstGeom prst="rect">
            <a:avLst/>
          </a:prstGeom>
          <a:no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pic>
        <p:nvPicPr>
          <p:cNvPr id="11" name="Picture 10">
            <a:extLst>
              <a:ext uri="{FF2B5EF4-FFF2-40B4-BE49-F238E27FC236}">
                <a16:creationId xmlns:a16="http://schemas.microsoft.com/office/drawing/2014/main" id="{12C2222E-81F3-115A-3CBD-150E3C81B32E}"/>
              </a:ext>
            </a:extLst>
          </p:cNvPr>
          <p:cNvPicPr>
            <a:picLocks noChangeAspect="1"/>
          </p:cNvPicPr>
          <p:nvPr/>
        </p:nvPicPr>
        <p:blipFill>
          <a:blip r:embed="rId2"/>
          <a:stretch>
            <a:fillRect/>
          </a:stretch>
        </p:blipFill>
        <p:spPr>
          <a:xfrm>
            <a:off x="319373" y="994765"/>
            <a:ext cx="1424251" cy="1259620"/>
          </a:xfrm>
          <a:prstGeom prst="rect">
            <a:avLst/>
          </a:prstGeom>
          <a:ln w="28575">
            <a:solidFill>
              <a:srgbClr val="FF0000"/>
            </a:solidFill>
          </a:ln>
        </p:spPr>
      </p:pic>
      <p:sp>
        <p:nvSpPr>
          <p:cNvPr id="12" name="TextBox 11">
            <a:extLst>
              <a:ext uri="{FF2B5EF4-FFF2-40B4-BE49-F238E27FC236}">
                <a16:creationId xmlns:a16="http://schemas.microsoft.com/office/drawing/2014/main" id="{3704281E-9091-FF18-297F-A0FB7C9E87CD}"/>
              </a:ext>
            </a:extLst>
          </p:cNvPr>
          <p:cNvSpPr txBox="1"/>
          <p:nvPr/>
        </p:nvSpPr>
        <p:spPr>
          <a:xfrm>
            <a:off x="9564881" y="4356984"/>
            <a:ext cx="1091207" cy="212365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altLang="en-US" sz="6600" b="0"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立</a:t>
            </a:r>
            <a:endParaRPr kumimoji="0" lang="en-US" altLang="zh-CN" sz="6600" b="0"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altLang="en-US" sz="66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rPr>
              <a:t>日</a:t>
            </a:r>
            <a:endParaRPr kumimoji="0" lang="en-US" sz="6600" b="0" i="0" u="none" strike="noStrike" kern="1200" cap="none" spc="0" normalizeH="0" baseline="0" noProof="0" dirty="0">
              <a:ln>
                <a:noFill/>
              </a:ln>
              <a:solidFill>
                <a:prstClr val="black"/>
              </a:solidFill>
              <a:effectLst/>
              <a:uLnTx/>
              <a:uFillTx/>
              <a:latin typeface="Aptos" panose="02110004020202020204"/>
              <a:ea typeface="+mn-ea"/>
              <a:cs typeface="+mn-cs"/>
            </a:endParaRPr>
          </a:p>
        </p:txBody>
      </p:sp>
      <p:sp>
        <p:nvSpPr>
          <p:cNvPr id="14" name="TextBox 13">
            <a:extLst>
              <a:ext uri="{FF2B5EF4-FFF2-40B4-BE49-F238E27FC236}">
                <a16:creationId xmlns:a16="http://schemas.microsoft.com/office/drawing/2014/main" id="{6D1F4F83-029B-B69A-C746-6CC296685A26}"/>
              </a:ext>
            </a:extLst>
          </p:cNvPr>
          <p:cNvSpPr txBox="1"/>
          <p:nvPr/>
        </p:nvSpPr>
        <p:spPr>
          <a:xfrm>
            <a:off x="9205503" y="1598073"/>
            <a:ext cx="2632928" cy="58477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3200" b="0"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不要摽奇</a:t>
            </a:r>
            <a:r>
              <a:rPr kumimoji="0" lang="zh-TW" altLang="en-US" sz="3200" b="1" i="0" u="none" strike="noStrike" kern="1200" cap="none" spc="0" normalizeH="0" baseline="0" noProof="0" dirty="0">
                <a:ln>
                  <a:noFill/>
                </a:ln>
                <a:solidFill>
                  <a:srgbClr val="FF0000"/>
                </a:solidFill>
                <a:effectLst/>
                <a:uLnTx/>
                <a:uFillTx/>
                <a:latin typeface="DengXian" panose="02010600030101010101" pitchFamily="2" charset="-122"/>
                <a:ea typeface="DengXian" panose="02010600030101010101" pitchFamily="2" charset="-122"/>
                <a:cs typeface="+mn-cs"/>
              </a:rPr>
              <a:t>立異</a:t>
            </a:r>
            <a:endParaRPr kumimoji="0" lang="en-US" sz="3200" b="1" i="0" u="none" strike="noStrike" kern="1200" cap="none" spc="0" normalizeH="0" baseline="0" noProof="0" dirty="0">
              <a:ln>
                <a:noFill/>
              </a:ln>
              <a:solidFill>
                <a:srgbClr val="FF0000"/>
              </a:solidFill>
              <a:effectLst/>
              <a:uLnTx/>
              <a:uFillTx/>
              <a:latin typeface="Aptos" panose="02110004020202020204"/>
              <a:ea typeface="+mn-ea"/>
              <a:cs typeface="+mn-cs"/>
            </a:endParaRPr>
          </a:p>
        </p:txBody>
      </p:sp>
      <p:sp>
        <p:nvSpPr>
          <p:cNvPr id="15" name="TextBox 14">
            <a:extLst>
              <a:ext uri="{FF2B5EF4-FFF2-40B4-BE49-F238E27FC236}">
                <a16:creationId xmlns:a16="http://schemas.microsoft.com/office/drawing/2014/main" id="{736DEA74-4EDC-06ED-0B29-5816F5EE0469}"/>
              </a:ext>
            </a:extLst>
          </p:cNvPr>
          <p:cNvSpPr txBox="1"/>
          <p:nvPr/>
        </p:nvSpPr>
        <p:spPr>
          <a:xfrm>
            <a:off x="9094942" y="2149564"/>
            <a:ext cx="2854049" cy="193899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Aptos" panose="02110004020202020204"/>
                <a:ea typeface="+mn-ea"/>
                <a:cs typeface="+mn-cs"/>
              </a:rPr>
              <a:t>“Do not put yourself above others by </a:t>
            </a:r>
            <a:r>
              <a:rPr kumimoji="0" lang="en-US" sz="1600" b="1" i="0" u="none" strike="noStrike" kern="1200" cap="none" spc="0" normalizeH="0" baseline="0" noProof="0" dirty="0">
                <a:ln>
                  <a:noFill/>
                </a:ln>
                <a:solidFill>
                  <a:srgbClr val="FF0000"/>
                </a:solidFill>
                <a:effectLst/>
                <a:uLnTx/>
                <a:uFillTx/>
                <a:latin typeface="Aptos" panose="02110004020202020204"/>
                <a:ea typeface="+mn-ea"/>
                <a:cs typeface="+mn-cs"/>
              </a:rPr>
              <a:t>acting differently</a:t>
            </a:r>
            <a:r>
              <a:rPr kumimoji="0" lang="en-US" sz="1600" b="1" i="0" u="none" strike="noStrike" kern="1200" cap="none" spc="0" normalizeH="0" baseline="0" noProof="0" dirty="0">
                <a:ln>
                  <a:noFill/>
                </a:ln>
                <a:solidFill>
                  <a:prstClr val="black"/>
                </a:solidFill>
                <a:effectLst/>
                <a:uLnTx/>
                <a:uFillTx/>
                <a:latin typeface="Aptos" panose="02110004020202020204"/>
                <a:ea typeface="+mn-ea"/>
                <a:cs typeface="+mn-cs"/>
              </a:rPr>
              <a:t>.”</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1" u="none" strike="noStrike" kern="1200" cap="none" spc="0" normalizeH="0" baseline="0" noProof="0" dirty="0">
                <a:ln>
                  <a:noFill/>
                </a:ln>
                <a:solidFill>
                  <a:prstClr val="black"/>
                </a:solidFill>
                <a:effectLst/>
                <a:uLnTx/>
                <a:uFillTx/>
                <a:latin typeface="Aptos" panose="02110004020202020204"/>
                <a:ea typeface="+mn-ea"/>
                <a:cs typeface="+mn-cs"/>
              </a:rPr>
              <a:t>Compass of Zen</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Aptos" panose="02110004020202020204"/>
                <a:ea typeface="+mn-ea"/>
                <a:cs typeface="+mn-cs"/>
              </a:rPr>
              <a:t> </a:t>
            </a:r>
            <a:r>
              <a:rPr kumimoji="0" lang="zh-CN" altLang="en-US" sz="1400" b="1"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rPr>
              <a:t>立異</a:t>
            </a:r>
            <a:r>
              <a:rPr kumimoji="0" lang="en-US" altLang="zh-CN" sz="1400" b="1"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rPr>
              <a:t>:  </a:t>
            </a:r>
            <a:r>
              <a:rPr kumimoji="0" lang="en-US" sz="1400" b="1" i="0" u="none" strike="noStrike" kern="1200" cap="none" spc="0" normalizeH="0" baseline="0" noProof="0" dirty="0">
                <a:ln>
                  <a:noFill/>
                </a:ln>
                <a:solidFill>
                  <a:prstClr val="black"/>
                </a:solidFill>
                <a:effectLst/>
                <a:uLnTx/>
                <a:uFillTx/>
                <a:latin typeface="Aptos" panose="02110004020202020204"/>
                <a:ea typeface="+mn-ea"/>
                <a:cs typeface="+mn-cs"/>
              </a:rPr>
              <a:t>to have an unconventional opinion, attitude or method; to be peculiar; to be unique.</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Aptos" panose="02110004020202020204"/>
                <a:ea typeface="+mn-ea"/>
                <a:cs typeface="+mn-cs"/>
                <a:hlinkClick r:id="rId3"/>
              </a:rPr>
              <a:t>https://en.wiktionary.org/wiki/</a:t>
            </a:r>
            <a:r>
              <a:rPr kumimoji="0" lang="zh-CN" altLang="en-US" sz="14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hlinkClick r:id="rId3"/>
              </a:rPr>
              <a:t>立異</a:t>
            </a:r>
            <a:endParaRPr kumimoji="0" lang="en-US" altLang="zh-CN" sz="14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Aptos" panose="02110004020202020204"/>
                <a:ea typeface="+mn-ea"/>
                <a:cs typeface="+mn-cs"/>
              </a:rPr>
              <a:t>[Literal meaning: “stand differently”]</a:t>
            </a:r>
          </a:p>
        </p:txBody>
      </p:sp>
      <p:sp>
        <p:nvSpPr>
          <p:cNvPr id="18" name="TextBox 17">
            <a:extLst>
              <a:ext uri="{FF2B5EF4-FFF2-40B4-BE49-F238E27FC236}">
                <a16:creationId xmlns:a16="http://schemas.microsoft.com/office/drawing/2014/main" id="{70F5C474-1D17-8E7C-C20F-443B9E6ACD2D}"/>
              </a:ext>
            </a:extLst>
          </p:cNvPr>
          <p:cNvSpPr txBox="1"/>
          <p:nvPr/>
        </p:nvSpPr>
        <p:spPr>
          <a:xfrm>
            <a:off x="9319151" y="139971"/>
            <a:ext cx="2287096" cy="923330"/>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altLang="en-US" sz="5400" b="0"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四聖</a:t>
            </a:r>
            <a:r>
              <a:rPr kumimoji="0" lang="zh-CN" altLang="en-US" sz="5400" b="1" i="0" u="none" strike="noStrike" kern="1200" cap="none" spc="0" normalizeH="0" baseline="0" noProof="0" dirty="0">
                <a:ln>
                  <a:noFill/>
                </a:ln>
                <a:solidFill>
                  <a:srgbClr val="FF0000"/>
                </a:solidFill>
                <a:effectLst/>
                <a:uLnTx/>
                <a:uFillTx/>
                <a:latin typeface="DengXian" panose="02010600030101010101" pitchFamily="2" charset="-122"/>
                <a:ea typeface="DengXian" panose="02010600030101010101" pitchFamily="2" charset="-122"/>
                <a:cs typeface="+mn-cs"/>
              </a:rPr>
              <a:t>諦</a:t>
            </a:r>
            <a:endParaRPr kumimoji="0" lang="en-US" sz="1800" b="1" i="0" u="none" strike="noStrike" kern="1200" cap="none" spc="0" normalizeH="0" baseline="0" noProof="0" dirty="0">
              <a:ln>
                <a:noFill/>
              </a:ln>
              <a:solidFill>
                <a:srgbClr val="FF0000"/>
              </a:solidFill>
              <a:effectLst/>
              <a:uLnTx/>
              <a:uFillTx/>
              <a:latin typeface="Aptos" panose="02110004020202020204"/>
              <a:ea typeface="+mn-ea"/>
              <a:cs typeface="+mn-cs"/>
            </a:endParaRPr>
          </a:p>
        </p:txBody>
      </p:sp>
      <p:sp>
        <p:nvSpPr>
          <p:cNvPr id="21" name="TextBox 20">
            <a:extLst>
              <a:ext uri="{FF2B5EF4-FFF2-40B4-BE49-F238E27FC236}">
                <a16:creationId xmlns:a16="http://schemas.microsoft.com/office/drawing/2014/main" id="{CC2FFDA1-A9E0-9238-C4C0-897FD03C058D}"/>
              </a:ext>
            </a:extLst>
          </p:cNvPr>
          <p:cNvSpPr txBox="1"/>
          <p:nvPr/>
        </p:nvSpPr>
        <p:spPr>
          <a:xfrm>
            <a:off x="9163324" y="973545"/>
            <a:ext cx="2632928" cy="3693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Aptos" panose="02110004020202020204"/>
                <a:ea typeface="+mn-ea"/>
                <a:cs typeface="+mn-cs"/>
              </a:rPr>
              <a:t>Four Noble </a:t>
            </a:r>
            <a:r>
              <a:rPr kumimoji="0" lang="en-US" sz="1800" b="1" i="0" u="none" strike="noStrike" kern="1200" cap="none" spc="0" normalizeH="0" baseline="0" noProof="0" dirty="0">
                <a:ln>
                  <a:noFill/>
                </a:ln>
                <a:solidFill>
                  <a:srgbClr val="FF0000"/>
                </a:solidFill>
                <a:effectLst/>
                <a:uLnTx/>
                <a:uFillTx/>
                <a:latin typeface="Aptos" panose="02110004020202020204"/>
                <a:ea typeface="+mn-ea"/>
                <a:cs typeface="+mn-cs"/>
              </a:rPr>
              <a:t>Truths</a:t>
            </a:r>
          </a:p>
        </p:txBody>
      </p:sp>
      <p:cxnSp>
        <p:nvCxnSpPr>
          <p:cNvPr id="24" name="Straight Arrow Connector 23">
            <a:extLst>
              <a:ext uri="{FF2B5EF4-FFF2-40B4-BE49-F238E27FC236}">
                <a16:creationId xmlns:a16="http://schemas.microsoft.com/office/drawing/2014/main" id="{C5A1D3C2-EADC-AD35-024F-868EA09B60C9}"/>
              </a:ext>
            </a:extLst>
          </p:cNvPr>
          <p:cNvCxnSpPr>
            <a:cxnSpLocks/>
          </p:cNvCxnSpPr>
          <p:nvPr/>
        </p:nvCxnSpPr>
        <p:spPr>
          <a:xfrm flipV="1">
            <a:off x="8973304" y="4963212"/>
            <a:ext cx="638529" cy="165018"/>
          </a:xfrm>
          <a:prstGeom prst="straightConnector1">
            <a:avLst/>
          </a:prstGeom>
          <a:ln w="38100">
            <a:solidFill>
              <a:srgbClr val="FF0000"/>
            </a:solidFill>
            <a:tailEnd type="triangle"/>
          </a:ln>
        </p:spPr>
        <p:style>
          <a:lnRef idx="2">
            <a:schemeClr val="accent1"/>
          </a:lnRef>
          <a:fillRef idx="0">
            <a:schemeClr val="accent1"/>
          </a:fillRef>
          <a:effectRef idx="1">
            <a:schemeClr val="accent1"/>
          </a:effectRef>
          <a:fontRef idx="minor">
            <a:schemeClr val="tx1"/>
          </a:fontRef>
        </p:style>
      </p:cxnSp>
      <p:cxnSp>
        <p:nvCxnSpPr>
          <p:cNvPr id="30" name="Straight Arrow Connector 29">
            <a:extLst>
              <a:ext uri="{FF2B5EF4-FFF2-40B4-BE49-F238E27FC236}">
                <a16:creationId xmlns:a16="http://schemas.microsoft.com/office/drawing/2014/main" id="{A8A581B6-FA13-EE44-0B85-65A54C9C26E3}"/>
              </a:ext>
            </a:extLst>
          </p:cNvPr>
          <p:cNvCxnSpPr/>
          <p:nvPr/>
        </p:nvCxnSpPr>
        <p:spPr>
          <a:xfrm>
            <a:off x="8953982" y="5805377"/>
            <a:ext cx="657851" cy="212651"/>
          </a:xfrm>
          <a:prstGeom prst="straightConnector1">
            <a:avLst/>
          </a:prstGeom>
          <a:ln w="38100">
            <a:solidFill>
              <a:srgbClr val="FF0000"/>
            </a:solidFill>
            <a:tailEnd type="triangle"/>
          </a:ln>
        </p:spPr>
        <p:style>
          <a:lnRef idx="2">
            <a:schemeClr val="accent1"/>
          </a:lnRef>
          <a:fillRef idx="0">
            <a:schemeClr val="accent1"/>
          </a:fillRef>
          <a:effectRef idx="1">
            <a:schemeClr val="accent1"/>
          </a:effectRef>
          <a:fontRef idx="minor">
            <a:schemeClr val="tx1"/>
          </a:fontRef>
        </p:style>
      </p:cxnSp>
      <p:sp>
        <p:nvSpPr>
          <p:cNvPr id="31" name="TextBox 30">
            <a:extLst>
              <a:ext uri="{FF2B5EF4-FFF2-40B4-BE49-F238E27FC236}">
                <a16:creationId xmlns:a16="http://schemas.microsoft.com/office/drawing/2014/main" id="{43A1F48F-4F7A-9FAA-E2F9-7D80742B4E32}"/>
              </a:ext>
            </a:extLst>
          </p:cNvPr>
          <p:cNvSpPr txBox="1"/>
          <p:nvPr/>
        </p:nvSpPr>
        <p:spPr>
          <a:xfrm>
            <a:off x="7322057" y="6017086"/>
            <a:ext cx="1807075" cy="52322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err="1">
                <a:ln>
                  <a:noFill/>
                </a:ln>
                <a:solidFill>
                  <a:prstClr val="black"/>
                </a:solidFill>
                <a:effectLst/>
                <a:uLnTx/>
                <a:uFillTx/>
                <a:latin typeface="Aptos" panose="02110004020202020204"/>
                <a:ea typeface="+mn-ea"/>
                <a:cs typeface="+mn-cs"/>
              </a:rPr>
              <a:t>eum</a:t>
            </a:r>
            <a:r>
              <a:rPr kumimoji="0" lang="en-US" sz="1400" b="0" i="0" u="none" strike="noStrike" kern="1200" cap="none" spc="0" normalizeH="0" baseline="0" noProof="0" dirty="0">
                <a:ln>
                  <a:noFill/>
                </a:ln>
                <a:solidFill>
                  <a:prstClr val="black"/>
                </a:solidFill>
                <a:effectLst/>
                <a:uLnTx/>
                <a:uFillTx/>
                <a:latin typeface="Aptos" panose="02110004020202020204"/>
                <a:ea typeface="+mn-ea"/>
                <a:cs typeface="+mn-cs"/>
              </a:rPr>
              <a:t>; sound</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Aptos" panose="02110004020202020204"/>
                <a:ea typeface="+mn-ea"/>
                <a:cs typeface="+mn-cs"/>
              </a:rPr>
              <a:t>As in </a:t>
            </a:r>
            <a:r>
              <a:rPr kumimoji="0" lang="en-US" sz="1400" b="0" i="0" u="none" strike="noStrike" kern="1200" cap="none" spc="0" normalizeH="0" baseline="0" noProof="0" dirty="0" err="1">
                <a:ln>
                  <a:noFill/>
                </a:ln>
                <a:solidFill>
                  <a:prstClr val="black"/>
                </a:solidFill>
                <a:effectLst/>
                <a:uLnTx/>
                <a:uFillTx/>
                <a:latin typeface="Aptos" panose="02110004020202020204"/>
                <a:ea typeface="+mn-ea"/>
                <a:cs typeface="+mn-cs"/>
              </a:rPr>
              <a:t>Kwanseum</a:t>
            </a:r>
            <a:endParaRPr kumimoji="0" lang="en-US" sz="1400" b="0" i="0" u="none" strike="noStrike" kern="1200" cap="none" spc="0" normalizeH="0" baseline="0" noProof="0" dirty="0">
              <a:ln>
                <a:noFill/>
              </a:ln>
              <a:solidFill>
                <a:prstClr val="black"/>
              </a:solidFill>
              <a:effectLst/>
              <a:uLnTx/>
              <a:uFillTx/>
              <a:latin typeface="Aptos" panose="02110004020202020204"/>
              <a:ea typeface="+mn-ea"/>
              <a:cs typeface="+mn-cs"/>
            </a:endParaRPr>
          </a:p>
        </p:txBody>
      </p:sp>
      <p:sp>
        <p:nvSpPr>
          <p:cNvPr id="32" name="TextBox 31">
            <a:extLst>
              <a:ext uri="{FF2B5EF4-FFF2-40B4-BE49-F238E27FC236}">
                <a16:creationId xmlns:a16="http://schemas.microsoft.com/office/drawing/2014/main" id="{4A96D88E-FC4A-FE96-47F8-EF10ECBAC271}"/>
              </a:ext>
            </a:extLst>
          </p:cNvPr>
          <p:cNvSpPr txBox="1"/>
          <p:nvPr/>
        </p:nvSpPr>
        <p:spPr>
          <a:xfrm>
            <a:off x="10483702" y="4640047"/>
            <a:ext cx="1263593" cy="64633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Aptos" panose="02110004020202020204"/>
                <a:ea typeface="+mn-ea"/>
                <a:cs typeface="+mn-cs"/>
              </a:rPr>
              <a:t>rib; stand, establish</a:t>
            </a:r>
          </a:p>
        </p:txBody>
      </p:sp>
      <p:sp>
        <p:nvSpPr>
          <p:cNvPr id="33" name="TextBox 32">
            <a:extLst>
              <a:ext uri="{FF2B5EF4-FFF2-40B4-BE49-F238E27FC236}">
                <a16:creationId xmlns:a16="http://schemas.microsoft.com/office/drawing/2014/main" id="{34DBE90A-0B6E-13B7-B4CF-609DD9607919}"/>
              </a:ext>
            </a:extLst>
          </p:cNvPr>
          <p:cNvSpPr txBox="1"/>
          <p:nvPr/>
        </p:nvSpPr>
        <p:spPr>
          <a:xfrm>
            <a:off x="10524326" y="5698844"/>
            <a:ext cx="1182343"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Aptos" panose="02110004020202020204"/>
                <a:ea typeface="+mn-ea"/>
                <a:cs typeface="+mn-cs"/>
              </a:rPr>
              <a:t>Il; sun, day</a:t>
            </a:r>
          </a:p>
        </p:txBody>
      </p:sp>
      <p:sp>
        <p:nvSpPr>
          <p:cNvPr id="35" name="TextBox 34">
            <a:extLst>
              <a:ext uri="{FF2B5EF4-FFF2-40B4-BE49-F238E27FC236}">
                <a16:creationId xmlns:a16="http://schemas.microsoft.com/office/drawing/2014/main" id="{504A1FB5-44D1-1D69-4CA9-711BBF9D4E87}"/>
              </a:ext>
            </a:extLst>
          </p:cNvPr>
          <p:cNvSpPr txBox="1"/>
          <p:nvPr/>
        </p:nvSpPr>
        <p:spPr>
          <a:xfrm>
            <a:off x="3165357" y="2467505"/>
            <a:ext cx="1265389" cy="64633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altLang="en-US" sz="18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rPr>
              <a:t>手巾</a:t>
            </a:r>
            <a:endParaRPr kumimoji="0" lang="en-US" altLang="zh-CN" sz="18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ptos" panose="02110004020202020204"/>
              <a:ea typeface="+mn-ea"/>
              <a:cs typeface="+mn-cs"/>
            </a:endParaRPr>
          </a:p>
        </p:txBody>
      </p:sp>
      <p:sp>
        <p:nvSpPr>
          <p:cNvPr id="42" name="TextBox 41">
            <a:extLst>
              <a:ext uri="{FF2B5EF4-FFF2-40B4-BE49-F238E27FC236}">
                <a16:creationId xmlns:a16="http://schemas.microsoft.com/office/drawing/2014/main" id="{1DF1380D-BBDA-BDA0-AB43-5CF653CE0FD3}"/>
              </a:ext>
            </a:extLst>
          </p:cNvPr>
          <p:cNvSpPr txBox="1"/>
          <p:nvPr/>
        </p:nvSpPr>
        <p:spPr>
          <a:xfrm>
            <a:off x="2948093" y="3564578"/>
            <a:ext cx="1188653" cy="461665"/>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ko-KR" altLang="en-US" sz="1200" b="0" i="0" u="none" strike="noStrike" kern="1200" cap="none" spc="0" normalizeH="0" baseline="0" noProof="0" dirty="0">
                <a:ln>
                  <a:noFill/>
                </a:ln>
                <a:solidFill>
                  <a:prstClr val="black"/>
                </a:solidFill>
                <a:effectLst/>
                <a:uLnTx/>
                <a:uFillTx/>
                <a:latin typeface="Aptos" panose="02110004020202020204"/>
                <a:ea typeface="맑은 고딕" panose="020B0503020000020004" pitchFamily="34" charset="-127"/>
                <a:cs typeface="+mn-cs"/>
              </a:rPr>
              <a:t>수건</a:t>
            </a:r>
            <a:r>
              <a:rPr kumimoji="0" lang="en-US" altLang="ko-KR" sz="1200" b="0" i="0" u="none" strike="noStrike" kern="1200" cap="none" spc="0" normalizeH="0" baseline="0" noProof="0" dirty="0">
                <a:ln>
                  <a:noFill/>
                </a:ln>
                <a:solidFill>
                  <a:prstClr val="black"/>
                </a:solidFill>
                <a:effectLst/>
                <a:uLnTx/>
                <a:uFillTx/>
                <a:latin typeface="Aptos" panose="02110004020202020204"/>
                <a:ea typeface="맑은 고딕" panose="020B0503020000020004" pitchFamily="34" charset="-127"/>
                <a:cs typeface="+mn-cs"/>
              </a:rPr>
              <a:t>, </a:t>
            </a:r>
            <a:r>
              <a:rPr kumimoji="0" lang="en-US" sz="1200" b="0" i="0" u="none" strike="noStrike" kern="1200" cap="none" spc="0" normalizeH="0" baseline="0" noProof="0" dirty="0">
                <a:ln>
                  <a:noFill/>
                </a:ln>
                <a:solidFill>
                  <a:prstClr val="black"/>
                </a:solidFill>
                <a:effectLst/>
                <a:uLnTx/>
                <a:uFillTx/>
                <a:latin typeface="Aptos" panose="02110004020202020204"/>
                <a:ea typeface="+mn-ea"/>
                <a:cs typeface="+mn-cs"/>
              </a:rPr>
              <a:t>su geon = hand towel</a:t>
            </a:r>
          </a:p>
        </p:txBody>
      </p:sp>
      <p:sp>
        <p:nvSpPr>
          <p:cNvPr id="44" name="Rectangle 43">
            <a:extLst>
              <a:ext uri="{FF2B5EF4-FFF2-40B4-BE49-F238E27FC236}">
                <a16:creationId xmlns:a16="http://schemas.microsoft.com/office/drawing/2014/main" id="{3EAE3FA6-23C7-BD7D-E10F-236A3C268589}"/>
              </a:ext>
            </a:extLst>
          </p:cNvPr>
          <p:cNvSpPr/>
          <p:nvPr/>
        </p:nvSpPr>
        <p:spPr>
          <a:xfrm>
            <a:off x="2916368" y="2467505"/>
            <a:ext cx="1252105" cy="1540802"/>
          </a:xfrm>
          <a:prstGeom prst="rect">
            <a:avLst/>
          </a:prstGeom>
          <a:noFill/>
          <a:ln w="28575">
            <a:solidFill>
              <a:srgbClr val="00B0F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pic>
        <p:nvPicPr>
          <p:cNvPr id="47" name="Picture 46">
            <a:extLst>
              <a:ext uri="{FF2B5EF4-FFF2-40B4-BE49-F238E27FC236}">
                <a16:creationId xmlns:a16="http://schemas.microsoft.com/office/drawing/2014/main" id="{E70A8D21-B455-11F7-A086-FE440A50E4DE}"/>
              </a:ext>
            </a:extLst>
          </p:cNvPr>
          <p:cNvPicPr>
            <a:picLocks noChangeAspect="1"/>
          </p:cNvPicPr>
          <p:nvPr/>
        </p:nvPicPr>
        <p:blipFill>
          <a:blip r:embed="rId4"/>
          <a:stretch>
            <a:fillRect/>
          </a:stretch>
        </p:blipFill>
        <p:spPr>
          <a:xfrm>
            <a:off x="3131166" y="2801421"/>
            <a:ext cx="778572" cy="781092"/>
          </a:xfrm>
          <a:prstGeom prst="rect">
            <a:avLst/>
          </a:prstGeom>
        </p:spPr>
      </p:pic>
    </p:spTree>
    <p:extLst>
      <p:ext uri="{BB962C8B-B14F-4D97-AF65-F5344CB8AC3E}">
        <p14:creationId xmlns:p14="http://schemas.microsoft.com/office/powerpoint/2010/main" val="966486185"/>
      </p:ext>
    </p:extLst>
  </p:cSld>
  <p:clrMapOvr>
    <a:masterClrMapping/>
  </p:clrMapOvr>
</p:sld>
</file>

<file path=ppt/slides/slide16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D2CDF7A-ABCD-73CC-3AAF-4EE811260102}"/>
            </a:ext>
          </a:extLst>
        </p:cNvPr>
        <p:cNvGrpSpPr/>
        <p:nvPr/>
      </p:nvGrpSpPr>
      <p:grpSpPr>
        <a:xfrm>
          <a:off x="0" y="0"/>
          <a:ext cx="0" cy="0"/>
          <a:chOff x="0" y="0"/>
          <a:chExt cx="0" cy="0"/>
        </a:xfrm>
      </p:grpSpPr>
      <p:pic>
        <p:nvPicPr>
          <p:cNvPr id="3" name="Picture 2">
            <a:extLst>
              <a:ext uri="{FF2B5EF4-FFF2-40B4-BE49-F238E27FC236}">
                <a16:creationId xmlns:a16="http://schemas.microsoft.com/office/drawing/2014/main" id="{53993C13-24AE-C960-D845-D25507B1C016}"/>
              </a:ext>
            </a:extLst>
          </p:cNvPr>
          <p:cNvPicPr>
            <a:picLocks noChangeAspect="1"/>
          </p:cNvPicPr>
          <p:nvPr/>
        </p:nvPicPr>
        <p:blipFill>
          <a:blip r:embed="rId4"/>
          <a:stretch>
            <a:fillRect/>
          </a:stretch>
        </p:blipFill>
        <p:spPr>
          <a:xfrm>
            <a:off x="186504" y="399500"/>
            <a:ext cx="4982966" cy="5383078"/>
          </a:xfrm>
          <a:prstGeom prst="rect">
            <a:avLst/>
          </a:prstGeom>
        </p:spPr>
      </p:pic>
      <p:cxnSp>
        <p:nvCxnSpPr>
          <p:cNvPr id="5" name="Straight Arrow Connector 4">
            <a:extLst>
              <a:ext uri="{FF2B5EF4-FFF2-40B4-BE49-F238E27FC236}">
                <a16:creationId xmlns:a16="http://schemas.microsoft.com/office/drawing/2014/main" id="{5FB62DD4-41D0-E581-F517-30CD2E894657}"/>
              </a:ext>
            </a:extLst>
          </p:cNvPr>
          <p:cNvCxnSpPr>
            <a:cxnSpLocks/>
          </p:cNvCxnSpPr>
          <p:nvPr/>
        </p:nvCxnSpPr>
        <p:spPr>
          <a:xfrm flipH="1">
            <a:off x="672293" y="1000982"/>
            <a:ext cx="922565" cy="1583871"/>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8" name="Straight Arrow Connector 7">
            <a:extLst>
              <a:ext uri="{FF2B5EF4-FFF2-40B4-BE49-F238E27FC236}">
                <a16:creationId xmlns:a16="http://schemas.microsoft.com/office/drawing/2014/main" id="{B8449098-B70B-0D35-BA0A-7DAED8605E15}"/>
              </a:ext>
            </a:extLst>
          </p:cNvPr>
          <p:cNvCxnSpPr/>
          <p:nvPr/>
        </p:nvCxnSpPr>
        <p:spPr>
          <a:xfrm>
            <a:off x="1235629" y="1882725"/>
            <a:ext cx="0" cy="354330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10" name="Straight Arrow Connector 9">
            <a:extLst>
              <a:ext uri="{FF2B5EF4-FFF2-40B4-BE49-F238E27FC236}">
                <a16:creationId xmlns:a16="http://schemas.microsoft.com/office/drawing/2014/main" id="{7C64AFF8-2ECC-3963-EDCF-197EB9180CF6}"/>
              </a:ext>
            </a:extLst>
          </p:cNvPr>
          <p:cNvCxnSpPr/>
          <p:nvPr/>
        </p:nvCxnSpPr>
        <p:spPr>
          <a:xfrm>
            <a:off x="2517422" y="845860"/>
            <a:ext cx="375557" cy="351065"/>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12" name="Straight Arrow Connector 11">
            <a:extLst>
              <a:ext uri="{FF2B5EF4-FFF2-40B4-BE49-F238E27FC236}">
                <a16:creationId xmlns:a16="http://schemas.microsoft.com/office/drawing/2014/main" id="{A903AE61-8DDE-2F80-F6D5-14703C234AE3}"/>
              </a:ext>
            </a:extLst>
          </p:cNvPr>
          <p:cNvCxnSpPr/>
          <p:nvPr/>
        </p:nvCxnSpPr>
        <p:spPr>
          <a:xfrm flipH="1">
            <a:off x="3864529" y="796875"/>
            <a:ext cx="391886" cy="498021"/>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14" name="Straight Arrow Connector 13">
            <a:extLst>
              <a:ext uri="{FF2B5EF4-FFF2-40B4-BE49-F238E27FC236}">
                <a16:creationId xmlns:a16="http://schemas.microsoft.com/office/drawing/2014/main" id="{BA66C7B4-5FBC-91CB-A260-5892F4DE18B3}"/>
              </a:ext>
            </a:extLst>
          </p:cNvPr>
          <p:cNvCxnSpPr/>
          <p:nvPr/>
        </p:nvCxnSpPr>
        <p:spPr>
          <a:xfrm>
            <a:off x="2011236" y="1621468"/>
            <a:ext cx="0" cy="1355271"/>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16" name="Straight Connector 15">
            <a:extLst>
              <a:ext uri="{FF2B5EF4-FFF2-40B4-BE49-F238E27FC236}">
                <a16:creationId xmlns:a16="http://schemas.microsoft.com/office/drawing/2014/main" id="{F27A8A03-8214-3C38-6C9D-BB0A2839A39D}"/>
              </a:ext>
            </a:extLst>
          </p:cNvPr>
          <p:cNvCxnSpPr/>
          <p:nvPr/>
        </p:nvCxnSpPr>
        <p:spPr>
          <a:xfrm>
            <a:off x="2264329" y="1580646"/>
            <a:ext cx="2498272" cy="0"/>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18" name="Straight Arrow Connector 17">
            <a:extLst>
              <a:ext uri="{FF2B5EF4-FFF2-40B4-BE49-F238E27FC236}">
                <a16:creationId xmlns:a16="http://schemas.microsoft.com/office/drawing/2014/main" id="{71A18B83-6808-B8A8-EACC-411999202797}"/>
              </a:ext>
            </a:extLst>
          </p:cNvPr>
          <p:cNvCxnSpPr/>
          <p:nvPr/>
        </p:nvCxnSpPr>
        <p:spPr>
          <a:xfrm>
            <a:off x="4762601" y="1580646"/>
            <a:ext cx="0" cy="1355271"/>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20" name="Straight Arrow Connector 19">
            <a:extLst>
              <a:ext uri="{FF2B5EF4-FFF2-40B4-BE49-F238E27FC236}">
                <a16:creationId xmlns:a16="http://schemas.microsoft.com/office/drawing/2014/main" id="{CE7BC4E2-31BD-08EF-1A4B-661B22914EA9}"/>
              </a:ext>
            </a:extLst>
          </p:cNvPr>
          <p:cNvCxnSpPr>
            <a:cxnSpLocks/>
          </p:cNvCxnSpPr>
          <p:nvPr/>
        </p:nvCxnSpPr>
        <p:spPr>
          <a:xfrm>
            <a:off x="2517422" y="2103160"/>
            <a:ext cx="320448" cy="41740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22" name="Straight Arrow Connector 21">
            <a:extLst>
              <a:ext uri="{FF2B5EF4-FFF2-40B4-BE49-F238E27FC236}">
                <a16:creationId xmlns:a16="http://schemas.microsoft.com/office/drawing/2014/main" id="{8EDC2536-91DE-0D51-D2A1-E3E1B4D46B55}"/>
              </a:ext>
            </a:extLst>
          </p:cNvPr>
          <p:cNvCxnSpPr/>
          <p:nvPr/>
        </p:nvCxnSpPr>
        <p:spPr>
          <a:xfrm>
            <a:off x="3415494" y="1735768"/>
            <a:ext cx="0" cy="1167492"/>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24" name="Straight Arrow Connector 23">
            <a:extLst>
              <a:ext uri="{FF2B5EF4-FFF2-40B4-BE49-F238E27FC236}">
                <a16:creationId xmlns:a16="http://schemas.microsoft.com/office/drawing/2014/main" id="{8645CA7E-1328-8001-1001-10B1A20D0F87}"/>
              </a:ext>
            </a:extLst>
          </p:cNvPr>
          <p:cNvCxnSpPr/>
          <p:nvPr/>
        </p:nvCxnSpPr>
        <p:spPr>
          <a:xfrm flipH="1">
            <a:off x="3897184" y="2099078"/>
            <a:ext cx="334736" cy="40005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26" name="Straight Arrow Connector 25">
            <a:extLst>
              <a:ext uri="{FF2B5EF4-FFF2-40B4-BE49-F238E27FC236}">
                <a16:creationId xmlns:a16="http://schemas.microsoft.com/office/drawing/2014/main" id="{506DC5EC-7F4C-A72D-D3D0-E2AFF5BE13C0}"/>
              </a:ext>
            </a:extLst>
          </p:cNvPr>
          <p:cNvCxnSpPr/>
          <p:nvPr/>
        </p:nvCxnSpPr>
        <p:spPr>
          <a:xfrm>
            <a:off x="2158194" y="3066546"/>
            <a:ext cx="2375807" cy="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28" name="Straight Arrow Connector 27">
            <a:extLst>
              <a:ext uri="{FF2B5EF4-FFF2-40B4-BE49-F238E27FC236}">
                <a16:creationId xmlns:a16="http://schemas.microsoft.com/office/drawing/2014/main" id="{9880DE87-95F6-7023-9F39-F854C9FC9BFC}"/>
              </a:ext>
            </a:extLst>
          </p:cNvPr>
          <p:cNvCxnSpPr/>
          <p:nvPr/>
        </p:nvCxnSpPr>
        <p:spPr>
          <a:xfrm>
            <a:off x="2264329" y="3654375"/>
            <a:ext cx="0" cy="177165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30" name="Straight Connector 29">
            <a:extLst>
              <a:ext uri="{FF2B5EF4-FFF2-40B4-BE49-F238E27FC236}">
                <a16:creationId xmlns:a16="http://schemas.microsoft.com/office/drawing/2014/main" id="{8A1B4295-A6F8-16FC-EEB1-31C1CB628AAF}"/>
              </a:ext>
            </a:extLst>
          </p:cNvPr>
          <p:cNvCxnSpPr/>
          <p:nvPr/>
        </p:nvCxnSpPr>
        <p:spPr>
          <a:xfrm>
            <a:off x="2533750" y="3654375"/>
            <a:ext cx="1959429" cy="0"/>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32" name="Straight Arrow Connector 31">
            <a:extLst>
              <a:ext uri="{FF2B5EF4-FFF2-40B4-BE49-F238E27FC236}">
                <a16:creationId xmlns:a16="http://schemas.microsoft.com/office/drawing/2014/main" id="{25A462CF-85D9-1A2A-4B1F-1A3D973EE7AF}"/>
              </a:ext>
            </a:extLst>
          </p:cNvPr>
          <p:cNvCxnSpPr/>
          <p:nvPr/>
        </p:nvCxnSpPr>
        <p:spPr>
          <a:xfrm>
            <a:off x="4493179" y="3654375"/>
            <a:ext cx="0" cy="1526722"/>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34" name="Straight Arrow Connector 33">
            <a:extLst>
              <a:ext uri="{FF2B5EF4-FFF2-40B4-BE49-F238E27FC236}">
                <a16:creationId xmlns:a16="http://schemas.microsoft.com/office/drawing/2014/main" id="{C87DBBB4-D9C5-AD07-086B-53BEE27D9C01}"/>
              </a:ext>
            </a:extLst>
          </p:cNvPr>
          <p:cNvCxnSpPr/>
          <p:nvPr/>
        </p:nvCxnSpPr>
        <p:spPr>
          <a:xfrm>
            <a:off x="2570490" y="4409572"/>
            <a:ext cx="1738993" cy="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36" name="Straight Arrow Connector 35">
            <a:extLst>
              <a:ext uri="{FF2B5EF4-FFF2-40B4-BE49-F238E27FC236}">
                <a16:creationId xmlns:a16="http://schemas.microsoft.com/office/drawing/2014/main" id="{CE70C8BF-38E7-FC53-E7F9-E8B9AF12335E}"/>
              </a:ext>
            </a:extLst>
          </p:cNvPr>
          <p:cNvCxnSpPr/>
          <p:nvPr/>
        </p:nvCxnSpPr>
        <p:spPr>
          <a:xfrm>
            <a:off x="2427615" y="5115783"/>
            <a:ext cx="1804305" cy="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sp>
        <p:nvSpPr>
          <p:cNvPr id="41" name="TextBox 40">
            <a:extLst>
              <a:ext uri="{FF2B5EF4-FFF2-40B4-BE49-F238E27FC236}">
                <a16:creationId xmlns:a16="http://schemas.microsoft.com/office/drawing/2014/main" id="{07A806C6-BDF3-4694-E053-688E59B7641D}"/>
              </a:ext>
            </a:extLst>
          </p:cNvPr>
          <p:cNvSpPr txBox="1"/>
          <p:nvPr/>
        </p:nvSpPr>
        <p:spPr>
          <a:xfrm>
            <a:off x="1263661" y="375445"/>
            <a:ext cx="662394"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prstClr val="black"/>
                </a:solidFill>
                <a:effectLst/>
                <a:uLnTx/>
                <a:uFillTx/>
                <a:latin typeface="Aptos" panose="02110004020202020204"/>
                <a:ea typeface="+mn-ea"/>
                <a:cs typeface="+mn-cs"/>
              </a:rPr>
              <a:t>1</a:t>
            </a:r>
          </a:p>
        </p:txBody>
      </p:sp>
      <p:sp>
        <p:nvSpPr>
          <p:cNvPr id="42" name="TextBox 41">
            <a:extLst>
              <a:ext uri="{FF2B5EF4-FFF2-40B4-BE49-F238E27FC236}">
                <a16:creationId xmlns:a16="http://schemas.microsoft.com/office/drawing/2014/main" id="{9F203654-F1ED-5323-C332-2796703C61DA}"/>
              </a:ext>
            </a:extLst>
          </p:cNvPr>
          <p:cNvSpPr txBox="1"/>
          <p:nvPr/>
        </p:nvSpPr>
        <p:spPr>
          <a:xfrm>
            <a:off x="856702" y="2516697"/>
            <a:ext cx="251670"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prstClr val="black"/>
                </a:solidFill>
                <a:effectLst/>
                <a:uLnTx/>
                <a:uFillTx/>
                <a:latin typeface="Aptos" panose="02110004020202020204"/>
                <a:ea typeface="+mn-ea"/>
                <a:cs typeface="+mn-cs"/>
              </a:rPr>
              <a:t>2</a:t>
            </a:r>
          </a:p>
        </p:txBody>
      </p:sp>
      <p:sp>
        <p:nvSpPr>
          <p:cNvPr id="43" name="TextBox 42">
            <a:extLst>
              <a:ext uri="{FF2B5EF4-FFF2-40B4-BE49-F238E27FC236}">
                <a16:creationId xmlns:a16="http://schemas.microsoft.com/office/drawing/2014/main" id="{72F2F72A-69B6-0E63-73E2-E2E0B09FEEA8}"/>
              </a:ext>
            </a:extLst>
          </p:cNvPr>
          <p:cNvSpPr txBox="1"/>
          <p:nvPr/>
        </p:nvSpPr>
        <p:spPr>
          <a:xfrm>
            <a:off x="2366254" y="333653"/>
            <a:ext cx="465364"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prstClr val="black"/>
                </a:solidFill>
                <a:effectLst/>
                <a:uLnTx/>
                <a:uFillTx/>
                <a:latin typeface="Aptos" panose="02110004020202020204"/>
                <a:ea typeface="+mn-ea"/>
                <a:cs typeface="+mn-cs"/>
              </a:rPr>
              <a:t>3</a:t>
            </a:r>
          </a:p>
        </p:txBody>
      </p:sp>
      <p:sp>
        <p:nvSpPr>
          <p:cNvPr id="44" name="TextBox 43">
            <a:extLst>
              <a:ext uri="{FF2B5EF4-FFF2-40B4-BE49-F238E27FC236}">
                <a16:creationId xmlns:a16="http://schemas.microsoft.com/office/drawing/2014/main" id="{910D8344-F994-E209-BB4F-03905CD64338}"/>
              </a:ext>
            </a:extLst>
          </p:cNvPr>
          <p:cNvSpPr txBox="1"/>
          <p:nvPr/>
        </p:nvSpPr>
        <p:spPr>
          <a:xfrm>
            <a:off x="4231920" y="447953"/>
            <a:ext cx="453118"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prstClr val="black"/>
                </a:solidFill>
                <a:effectLst/>
                <a:uLnTx/>
                <a:uFillTx/>
                <a:latin typeface="Aptos" panose="02110004020202020204"/>
                <a:ea typeface="+mn-ea"/>
                <a:cs typeface="+mn-cs"/>
              </a:rPr>
              <a:t>4</a:t>
            </a:r>
          </a:p>
        </p:txBody>
      </p:sp>
      <p:sp>
        <p:nvSpPr>
          <p:cNvPr id="47" name="TextBox 46">
            <a:extLst>
              <a:ext uri="{FF2B5EF4-FFF2-40B4-BE49-F238E27FC236}">
                <a16:creationId xmlns:a16="http://schemas.microsoft.com/office/drawing/2014/main" id="{208881D9-90E7-C4BB-9A79-8DD9D1B928E0}"/>
              </a:ext>
            </a:extLst>
          </p:cNvPr>
          <p:cNvSpPr txBox="1"/>
          <p:nvPr/>
        </p:nvSpPr>
        <p:spPr>
          <a:xfrm>
            <a:off x="1615812" y="1513393"/>
            <a:ext cx="310243"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prstClr val="black"/>
                </a:solidFill>
                <a:effectLst/>
                <a:uLnTx/>
                <a:uFillTx/>
                <a:latin typeface="Aptos" panose="02110004020202020204"/>
                <a:ea typeface="+mn-ea"/>
                <a:cs typeface="+mn-cs"/>
              </a:rPr>
              <a:t>5</a:t>
            </a:r>
          </a:p>
        </p:txBody>
      </p:sp>
      <p:sp>
        <p:nvSpPr>
          <p:cNvPr id="48" name="TextBox 47">
            <a:extLst>
              <a:ext uri="{FF2B5EF4-FFF2-40B4-BE49-F238E27FC236}">
                <a16:creationId xmlns:a16="http://schemas.microsoft.com/office/drawing/2014/main" id="{1DC2A0DE-7254-07F0-3623-464EA92429E3}"/>
              </a:ext>
            </a:extLst>
          </p:cNvPr>
          <p:cNvSpPr txBox="1"/>
          <p:nvPr/>
        </p:nvSpPr>
        <p:spPr>
          <a:xfrm>
            <a:off x="2141865" y="1128889"/>
            <a:ext cx="375557" cy="36932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prstClr val="black"/>
                </a:solidFill>
                <a:effectLst/>
                <a:uLnTx/>
                <a:uFillTx/>
                <a:latin typeface="Aptos" panose="02110004020202020204"/>
                <a:ea typeface="+mn-ea"/>
                <a:cs typeface="+mn-cs"/>
              </a:rPr>
              <a:t>6</a:t>
            </a:r>
          </a:p>
        </p:txBody>
      </p:sp>
      <p:sp>
        <p:nvSpPr>
          <p:cNvPr id="49" name="TextBox 48">
            <a:extLst>
              <a:ext uri="{FF2B5EF4-FFF2-40B4-BE49-F238E27FC236}">
                <a16:creationId xmlns:a16="http://schemas.microsoft.com/office/drawing/2014/main" id="{18C437C7-9D91-D9BA-402C-4CB05FFA2855}"/>
              </a:ext>
            </a:extLst>
          </p:cNvPr>
          <p:cNvSpPr txBox="1"/>
          <p:nvPr/>
        </p:nvSpPr>
        <p:spPr>
          <a:xfrm>
            <a:off x="3019818" y="1735768"/>
            <a:ext cx="320447"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prstClr val="black"/>
                </a:solidFill>
                <a:effectLst/>
                <a:uLnTx/>
                <a:uFillTx/>
                <a:latin typeface="Aptos" panose="02110004020202020204"/>
                <a:ea typeface="+mn-ea"/>
                <a:cs typeface="+mn-cs"/>
              </a:rPr>
              <a:t>7</a:t>
            </a:r>
          </a:p>
        </p:txBody>
      </p:sp>
      <p:sp>
        <p:nvSpPr>
          <p:cNvPr id="50" name="TextBox 49">
            <a:extLst>
              <a:ext uri="{FF2B5EF4-FFF2-40B4-BE49-F238E27FC236}">
                <a16:creationId xmlns:a16="http://schemas.microsoft.com/office/drawing/2014/main" id="{113ABD95-9343-943A-7F95-9F22141F4161}"/>
              </a:ext>
            </a:extLst>
          </p:cNvPr>
          <p:cNvSpPr txBox="1"/>
          <p:nvPr/>
        </p:nvSpPr>
        <p:spPr>
          <a:xfrm>
            <a:off x="2280116" y="1719438"/>
            <a:ext cx="331195"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prstClr val="black"/>
                </a:solidFill>
                <a:effectLst/>
                <a:uLnTx/>
                <a:uFillTx/>
                <a:latin typeface="Aptos" panose="02110004020202020204"/>
                <a:ea typeface="+mn-ea"/>
                <a:cs typeface="+mn-cs"/>
              </a:rPr>
              <a:t>8</a:t>
            </a:r>
          </a:p>
        </p:txBody>
      </p:sp>
      <p:sp>
        <p:nvSpPr>
          <p:cNvPr id="51" name="TextBox 50">
            <a:extLst>
              <a:ext uri="{FF2B5EF4-FFF2-40B4-BE49-F238E27FC236}">
                <a16:creationId xmlns:a16="http://schemas.microsoft.com/office/drawing/2014/main" id="{A36414F0-1C07-DA16-3A61-846ECBEF9CCF}"/>
              </a:ext>
            </a:extLst>
          </p:cNvPr>
          <p:cNvSpPr txBox="1"/>
          <p:nvPr/>
        </p:nvSpPr>
        <p:spPr>
          <a:xfrm>
            <a:off x="4196495" y="1704284"/>
            <a:ext cx="320447"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prstClr val="black"/>
                </a:solidFill>
                <a:effectLst/>
                <a:uLnTx/>
                <a:uFillTx/>
                <a:latin typeface="Aptos" panose="02110004020202020204"/>
                <a:ea typeface="+mn-ea"/>
                <a:cs typeface="+mn-cs"/>
              </a:rPr>
              <a:t>9</a:t>
            </a:r>
          </a:p>
        </p:txBody>
      </p:sp>
      <p:sp>
        <p:nvSpPr>
          <p:cNvPr id="52" name="TextBox 51">
            <a:extLst>
              <a:ext uri="{FF2B5EF4-FFF2-40B4-BE49-F238E27FC236}">
                <a16:creationId xmlns:a16="http://schemas.microsoft.com/office/drawing/2014/main" id="{482186B5-B49A-D2E0-0116-929C62CF98D3}"/>
              </a:ext>
            </a:extLst>
          </p:cNvPr>
          <p:cNvSpPr txBox="1"/>
          <p:nvPr/>
        </p:nvSpPr>
        <p:spPr>
          <a:xfrm>
            <a:off x="2202229" y="2653064"/>
            <a:ext cx="450771"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prstClr val="black"/>
                </a:solidFill>
                <a:effectLst/>
                <a:uLnTx/>
                <a:uFillTx/>
                <a:latin typeface="Aptos" panose="02110004020202020204"/>
                <a:ea typeface="+mn-ea"/>
                <a:cs typeface="+mn-cs"/>
              </a:rPr>
              <a:t>10</a:t>
            </a:r>
          </a:p>
        </p:txBody>
      </p:sp>
      <p:sp>
        <p:nvSpPr>
          <p:cNvPr id="53" name="TextBox 52">
            <a:extLst>
              <a:ext uri="{FF2B5EF4-FFF2-40B4-BE49-F238E27FC236}">
                <a16:creationId xmlns:a16="http://schemas.microsoft.com/office/drawing/2014/main" id="{C999B472-CE1D-BFEC-9277-0BF3A9386C72}"/>
              </a:ext>
            </a:extLst>
          </p:cNvPr>
          <p:cNvSpPr txBox="1"/>
          <p:nvPr/>
        </p:nvSpPr>
        <p:spPr>
          <a:xfrm>
            <a:off x="1751994" y="3574669"/>
            <a:ext cx="595321"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prstClr val="black"/>
                </a:solidFill>
                <a:effectLst/>
                <a:uLnTx/>
                <a:uFillTx/>
                <a:latin typeface="Aptos" panose="02110004020202020204"/>
                <a:ea typeface="+mn-ea"/>
                <a:cs typeface="+mn-cs"/>
              </a:rPr>
              <a:t>11</a:t>
            </a:r>
          </a:p>
        </p:txBody>
      </p:sp>
      <p:sp>
        <p:nvSpPr>
          <p:cNvPr id="54" name="TextBox 53">
            <a:extLst>
              <a:ext uri="{FF2B5EF4-FFF2-40B4-BE49-F238E27FC236}">
                <a16:creationId xmlns:a16="http://schemas.microsoft.com/office/drawing/2014/main" id="{721D3C0F-A58B-04F7-48FB-BC3A90A3FA31}"/>
              </a:ext>
            </a:extLst>
          </p:cNvPr>
          <p:cNvSpPr txBox="1"/>
          <p:nvPr/>
        </p:nvSpPr>
        <p:spPr>
          <a:xfrm>
            <a:off x="2445519" y="3260551"/>
            <a:ext cx="519361"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prstClr val="black"/>
                </a:solidFill>
                <a:effectLst/>
                <a:uLnTx/>
                <a:uFillTx/>
                <a:latin typeface="Aptos" panose="02110004020202020204"/>
                <a:ea typeface="+mn-ea"/>
                <a:cs typeface="+mn-cs"/>
              </a:rPr>
              <a:t>12</a:t>
            </a:r>
          </a:p>
        </p:txBody>
      </p:sp>
      <p:sp>
        <p:nvSpPr>
          <p:cNvPr id="55" name="TextBox 54">
            <a:extLst>
              <a:ext uri="{FF2B5EF4-FFF2-40B4-BE49-F238E27FC236}">
                <a16:creationId xmlns:a16="http://schemas.microsoft.com/office/drawing/2014/main" id="{5B5A0A15-0F1C-6F94-53A0-F7FF462C4B58}"/>
              </a:ext>
            </a:extLst>
          </p:cNvPr>
          <p:cNvSpPr txBox="1"/>
          <p:nvPr/>
        </p:nvSpPr>
        <p:spPr>
          <a:xfrm>
            <a:off x="2517422" y="3969670"/>
            <a:ext cx="661308"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prstClr val="black"/>
                </a:solidFill>
                <a:effectLst/>
                <a:uLnTx/>
                <a:uFillTx/>
                <a:latin typeface="Aptos" panose="02110004020202020204"/>
                <a:ea typeface="+mn-ea"/>
                <a:cs typeface="+mn-cs"/>
              </a:rPr>
              <a:t>13</a:t>
            </a:r>
          </a:p>
        </p:txBody>
      </p:sp>
      <p:sp>
        <p:nvSpPr>
          <p:cNvPr id="56" name="TextBox 55">
            <a:extLst>
              <a:ext uri="{FF2B5EF4-FFF2-40B4-BE49-F238E27FC236}">
                <a16:creationId xmlns:a16="http://schemas.microsoft.com/office/drawing/2014/main" id="{97988FB3-4D88-710A-D33C-D59316847CF9}"/>
              </a:ext>
            </a:extLst>
          </p:cNvPr>
          <p:cNvSpPr txBox="1"/>
          <p:nvPr/>
        </p:nvSpPr>
        <p:spPr>
          <a:xfrm>
            <a:off x="2511604" y="4654296"/>
            <a:ext cx="640028"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prstClr val="black"/>
                </a:solidFill>
                <a:effectLst/>
                <a:highlight>
                  <a:srgbClr val="00FF00"/>
                </a:highlight>
                <a:uLnTx/>
                <a:uFillTx/>
                <a:latin typeface="Aptos" panose="02110004020202020204"/>
                <a:ea typeface="+mn-ea"/>
                <a:cs typeface="+mn-cs"/>
              </a:rPr>
              <a:t>14</a:t>
            </a:r>
          </a:p>
        </p:txBody>
      </p:sp>
      <p:sp>
        <p:nvSpPr>
          <p:cNvPr id="57" name="Rectangle 56">
            <a:extLst>
              <a:ext uri="{FF2B5EF4-FFF2-40B4-BE49-F238E27FC236}">
                <a16:creationId xmlns:a16="http://schemas.microsoft.com/office/drawing/2014/main" id="{DD8EAB21-C7DB-3E03-4199-4BD44F0AD97A}"/>
              </a:ext>
            </a:extLst>
          </p:cNvPr>
          <p:cNvSpPr/>
          <p:nvPr/>
        </p:nvSpPr>
        <p:spPr>
          <a:xfrm>
            <a:off x="5998042" y="5418294"/>
            <a:ext cx="6007454" cy="1384994"/>
          </a:xfrm>
          <a:prstGeom prst="rect">
            <a:avLst/>
          </a:prstGeom>
          <a:no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58" name="Rectangle 57">
            <a:extLst>
              <a:ext uri="{FF2B5EF4-FFF2-40B4-BE49-F238E27FC236}">
                <a16:creationId xmlns:a16="http://schemas.microsoft.com/office/drawing/2014/main" id="{B8025451-1C81-A198-74C4-2AE0FCC08297}"/>
              </a:ext>
            </a:extLst>
          </p:cNvPr>
          <p:cNvSpPr/>
          <p:nvPr/>
        </p:nvSpPr>
        <p:spPr>
          <a:xfrm>
            <a:off x="186503" y="5732388"/>
            <a:ext cx="5514383" cy="848483"/>
          </a:xfrm>
          <a:prstGeom prst="rect">
            <a:avLst/>
          </a:prstGeom>
          <a:noFill/>
          <a:ln w="5715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59" name="TextBox 58">
            <a:extLst>
              <a:ext uri="{FF2B5EF4-FFF2-40B4-BE49-F238E27FC236}">
                <a16:creationId xmlns:a16="http://schemas.microsoft.com/office/drawing/2014/main" id="{FCB2A6CD-2BFF-CB9D-911F-7E71357253DE}"/>
              </a:ext>
            </a:extLst>
          </p:cNvPr>
          <p:cNvSpPr txBox="1"/>
          <p:nvPr/>
        </p:nvSpPr>
        <p:spPr>
          <a:xfrm>
            <a:off x="6129177" y="163964"/>
            <a:ext cx="5508703"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18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揭 諦 揭 諦 波 羅 揭 諦 波 羅 </a:t>
            </a:r>
            <a:r>
              <a:rPr kumimoji="0" lang="zh-TW" altLang="en-US" sz="1800" b="1" i="0" u="none" strike="noStrike" kern="1200" cap="none" spc="0" normalizeH="0" baseline="0" noProof="0" dirty="0">
                <a:ln>
                  <a:noFill/>
                </a:ln>
                <a:solidFill>
                  <a:prstClr val="black"/>
                </a:solidFill>
                <a:effectLst/>
                <a:highlight>
                  <a:srgbClr val="00FFFF"/>
                </a:highlight>
                <a:uLnTx/>
                <a:uFillTx/>
                <a:latin typeface="DengXian" panose="02010600030101010101" pitchFamily="2" charset="-122"/>
                <a:ea typeface="DengXian" panose="02010600030101010101" pitchFamily="2" charset="-122"/>
                <a:cs typeface="+mn-cs"/>
              </a:rPr>
              <a:t>僧</a:t>
            </a:r>
            <a:r>
              <a:rPr kumimoji="0" lang="zh-TW" altLang="en-US" sz="18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 揭 諦 菩 提 娑 婆 訶</a:t>
            </a:r>
            <a:endParaRPr kumimoji="0" lang="en-US" sz="18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endParaRPr>
          </a:p>
        </p:txBody>
      </p:sp>
      <p:sp>
        <p:nvSpPr>
          <p:cNvPr id="60" name="Rectangle 59">
            <a:extLst>
              <a:ext uri="{FF2B5EF4-FFF2-40B4-BE49-F238E27FC236}">
                <a16:creationId xmlns:a16="http://schemas.microsoft.com/office/drawing/2014/main" id="{7FC81B07-4B6B-9872-52B1-32A11DBE410E}"/>
              </a:ext>
            </a:extLst>
          </p:cNvPr>
          <p:cNvSpPr/>
          <p:nvPr/>
        </p:nvSpPr>
        <p:spPr>
          <a:xfrm>
            <a:off x="6129177" y="163964"/>
            <a:ext cx="5430032" cy="369332"/>
          </a:xfrm>
          <a:prstGeom prst="rect">
            <a:avLst/>
          </a:prstGeom>
          <a:no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pic>
        <p:nvPicPr>
          <p:cNvPr id="61" name="2024_10_01_102419">
            <a:hlinkClick r:id="" action="ppaction://media"/>
            <a:extLst>
              <a:ext uri="{FF2B5EF4-FFF2-40B4-BE49-F238E27FC236}">
                <a16:creationId xmlns:a16="http://schemas.microsoft.com/office/drawing/2014/main" id="{1DD23B48-2D1F-7331-D62F-09653F3E7152}"/>
              </a:ext>
            </a:extLst>
          </p:cNvPr>
          <p:cNvPicPr>
            <a:picLocks noChangeAspect="1"/>
          </p:cNvPicPr>
          <p:nvPr>
            <a:videoFile r:link="rId2"/>
            <p:extLst>
              <p:ext uri="{DAA4B4D4-6D71-4841-9C94-3DE7FCFB9230}">
                <p14:media xmlns:p14="http://schemas.microsoft.com/office/powerpoint/2010/main" r:embed="rId1"/>
              </p:ext>
            </p:extLst>
          </p:nvPr>
        </p:nvPicPr>
        <p:blipFill>
          <a:blip r:embed="rId5"/>
          <a:stretch>
            <a:fillRect/>
          </a:stretch>
        </p:blipFill>
        <p:spPr>
          <a:xfrm>
            <a:off x="6377784" y="702985"/>
            <a:ext cx="4576334" cy="4545620"/>
          </a:xfrm>
          <a:prstGeom prst="rect">
            <a:avLst/>
          </a:prstGeom>
        </p:spPr>
      </p:pic>
      <p:sp>
        <p:nvSpPr>
          <p:cNvPr id="63" name="TextBox 62">
            <a:extLst>
              <a:ext uri="{FF2B5EF4-FFF2-40B4-BE49-F238E27FC236}">
                <a16:creationId xmlns:a16="http://schemas.microsoft.com/office/drawing/2014/main" id="{E2338006-120E-687A-1392-4F9E45261E92}"/>
              </a:ext>
            </a:extLst>
          </p:cNvPr>
          <p:cNvSpPr txBox="1"/>
          <p:nvPr/>
        </p:nvSpPr>
        <p:spPr>
          <a:xfrm>
            <a:off x="5998042" y="5414274"/>
            <a:ext cx="6464891" cy="1384995"/>
          </a:xfrm>
          <a:prstGeom prst="rect">
            <a:avLst/>
          </a:prstGeom>
          <a:noFill/>
        </p:spPr>
        <p:txBody>
          <a:bodyPr wrap="square" numCol="3">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Aptos" panose="02110004020202020204"/>
                <a:ea typeface="+mn-ea"/>
                <a:cs typeface="+mn-cs"/>
              </a:rPr>
              <a:t>• Hanja : </a:t>
            </a:r>
            <a:r>
              <a:rPr kumimoji="0" lang="zh-TW" altLang="en-US" sz="1400" b="0"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僧</a:t>
            </a:r>
            <a:r>
              <a:rPr kumimoji="0" lang="zh-TW" altLang="en-US" sz="1400" b="0" i="0" u="none" strike="noStrike" kern="1200" cap="none" spc="0" normalizeH="0" baseline="0" noProof="0" dirty="0">
                <a:ln>
                  <a:noFill/>
                </a:ln>
                <a:solidFill>
                  <a:prstClr val="black"/>
                </a:solidFill>
                <a:effectLst/>
                <a:uLnTx/>
                <a:uFillTx/>
                <a:latin typeface="Aptos" panose="02110004020202020204"/>
                <a:ea typeface="新細明體" panose="02020500000000000000" pitchFamily="18" charset="-120"/>
                <a:cs typeface="+mn-cs"/>
              </a:rPr>
              <a:t>       </a:t>
            </a:r>
            <a:endParaRPr kumimoji="0" lang="en-US" altLang="zh-TW" sz="1400" b="0" i="0" u="none" strike="noStrike" kern="1200" cap="none" spc="0" normalizeH="0" baseline="0" noProof="0" dirty="0">
              <a:ln>
                <a:noFill/>
              </a:ln>
              <a:solidFill>
                <a:prstClr val="black"/>
              </a:solidFill>
              <a:effectLst/>
              <a:uLnTx/>
              <a:uFillTx/>
              <a:latin typeface="Aptos" panose="02110004020202020204"/>
              <a:ea typeface="新細明體" panose="02020500000000000000" pitchFamily="18" charset="-120"/>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Aptos" panose="02110004020202020204"/>
                <a:ea typeface="+mn-ea"/>
                <a:cs typeface="+mn-cs"/>
              </a:rPr>
              <a:t>• Korean: </a:t>
            </a:r>
            <a:r>
              <a:rPr kumimoji="0" lang="en-US" sz="1400" b="0" i="0" u="none" strike="noStrike" kern="1200" cap="none" spc="0" normalizeH="0" baseline="0" noProof="0" dirty="0" err="1">
                <a:ln>
                  <a:noFill/>
                </a:ln>
                <a:solidFill>
                  <a:prstClr val="black"/>
                </a:solidFill>
                <a:effectLst/>
                <a:uLnTx/>
                <a:uFillTx/>
                <a:latin typeface="Aptos" panose="02110004020202020204"/>
                <a:ea typeface="+mn-ea"/>
                <a:cs typeface="+mn-cs"/>
              </a:rPr>
              <a:t>seung</a:t>
            </a:r>
            <a:r>
              <a:rPr kumimoji="0" lang="en-US" sz="1400" b="0" i="0" u="none" strike="noStrike" kern="1200" cap="none" spc="0" normalizeH="0" baseline="0" noProof="0" dirty="0">
                <a:ln>
                  <a:noFill/>
                </a:ln>
                <a:solidFill>
                  <a:prstClr val="black"/>
                </a:solidFill>
                <a:effectLst/>
                <a:uLnTx/>
                <a:uFillTx/>
                <a:latin typeface="Aptos" panose="02110004020202020204"/>
                <a:ea typeface="+mn-ea"/>
                <a:cs typeface="+mn-cs"/>
              </a:rPr>
              <a:t> (</a:t>
            </a:r>
            <a:r>
              <a:rPr kumimoji="0" lang="ko-KR" altLang="en-US" sz="1400" b="0" i="0" u="none" strike="noStrike" kern="1200" cap="none" spc="0" normalizeH="0" baseline="0" noProof="0" dirty="0">
                <a:ln>
                  <a:noFill/>
                </a:ln>
                <a:solidFill>
                  <a:prstClr val="black"/>
                </a:solidFill>
                <a:effectLst/>
                <a:uLnTx/>
                <a:uFillTx/>
                <a:latin typeface="Aptos" panose="02110004020202020204"/>
                <a:ea typeface="맑은 고딕" panose="020B0503020000020004" pitchFamily="34" charset="-127"/>
                <a:cs typeface="+mn-cs"/>
              </a:rPr>
              <a:t>승</a:t>
            </a:r>
            <a:r>
              <a:rPr kumimoji="0" lang="en-US" altLang="ko-KR" sz="1400" b="0" i="0" u="none" strike="noStrike" kern="1200" cap="none" spc="0" normalizeH="0" baseline="0" noProof="0" dirty="0">
                <a:ln>
                  <a:noFill/>
                </a:ln>
                <a:solidFill>
                  <a:prstClr val="black"/>
                </a:solidFill>
                <a:effectLst/>
                <a:uLnTx/>
                <a:uFillTx/>
                <a:latin typeface="Aptos" panose="02110004020202020204"/>
                <a:ea typeface="맑은 고딕" panose="020B0503020000020004" pitchFamily="34" charset="-127"/>
                <a:cs typeface="+mn-cs"/>
              </a:rPr>
              <a:t>)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ko-KR" sz="1400" b="0" i="0" u="none" strike="noStrike" kern="1200" cap="none" spc="0" normalizeH="0" baseline="0" noProof="0" dirty="0">
                <a:ln>
                  <a:noFill/>
                </a:ln>
                <a:solidFill>
                  <a:prstClr val="black"/>
                </a:solidFill>
                <a:effectLst/>
                <a:uLnTx/>
                <a:uFillTx/>
                <a:latin typeface="Aptos" panose="02110004020202020204"/>
                <a:ea typeface="맑은 고딕" panose="020B0503020000020004" pitchFamily="34" charset="-127"/>
                <a:cs typeface="+mn-cs"/>
              </a:rPr>
              <a:t>[</a:t>
            </a:r>
            <a:r>
              <a:rPr kumimoji="0" lang="en-US" sz="1400" b="0" i="0" u="none" strike="noStrike" kern="1200" cap="none" spc="0" normalizeH="0" baseline="0" noProof="0" dirty="0">
                <a:ln>
                  <a:noFill/>
                </a:ln>
                <a:solidFill>
                  <a:prstClr val="black"/>
                </a:solidFill>
                <a:effectLst/>
                <a:uLnTx/>
                <a:uFillTx/>
                <a:latin typeface="Aptos" panose="02110004020202020204"/>
                <a:ea typeface="+mn-ea"/>
                <a:cs typeface="+mn-cs"/>
              </a:rPr>
              <a:t>sung]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Aptos" panose="02110004020202020204"/>
                <a:ea typeface="+mn-ea"/>
                <a:cs typeface="+mn-cs"/>
              </a:rPr>
              <a:t>• strokes: 14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Aptos" panose="02110004020202020204"/>
                <a:ea typeface="+mn-ea"/>
                <a:cs typeface="+mn-cs"/>
              </a:rPr>
              <a:t>• radical: 9+12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Aptos" panose="02110004020202020204"/>
                <a:ea typeface="+mn-ea"/>
                <a:cs typeface="+mn-cs"/>
              </a:rPr>
              <a:t>(</a:t>
            </a:r>
            <a:r>
              <a:rPr kumimoji="0" lang="zh-TW" altLang="en-US" sz="1400" b="0"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𠂉</a:t>
            </a:r>
            <a:r>
              <a:rPr kumimoji="0" lang="en-US" altLang="zh-TW" sz="1400" b="0"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 </a:t>
            </a:r>
            <a:r>
              <a:rPr kumimoji="0" lang="zh-TW" altLang="en-US" sz="1400" b="0"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人</a:t>
            </a:r>
            <a:r>
              <a:rPr kumimoji="0" lang="en-US" altLang="zh-TW" sz="1400" b="0"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 </a:t>
            </a:r>
            <a:r>
              <a:rPr kumimoji="0" lang="zh-TW" altLang="en-US" sz="1400" b="0"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亻</a:t>
            </a:r>
            <a:r>
              <a:rPr kumimoji="0" lang="en-US" altLang="zh-TW" sz="1400" b="0" i="0" u="none" strike="noStrike" kern="1200" cap="none" spc="0" normalizeH="0" baseline="0" noProof="0" dirty="0">
                <a:ln>
                  <a:noFill/>
                </a:ln>
                <a:solidFill>
                  <a:prstClr val="black"/>
                </a:solidFill>
                <a:effectLst/>
                <a:uLnTx/>
                <a:uFillTx/>
                <a:latin typeface="Aptos" panose="02110004020202020204"/>
                <a:ea typeface="新細明體" panose="02020500000000000000" pitchFamily="18" charset="-120"/>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zh-TW" sz="1400" b="0" i="0" u="none" strike="noStrike" kern="1200" cap="none" spc="0" normalizeH="0" baseline="0" noProof="0" dirty="0">
                <a:ln>
                  <a:noFill/>
                </a:ln>
                <a:solidFill>
                  <a:prstClr val="black"/>
                </a:solidFill>
                <a:effectLst/>
                <a:uLnTx/>
                <a:uFillTx/>
                <a:latin typeface="Aptos" panose="02110004020202020204"/>
                <a:ea typeface="新細明體" panose="02020500000000000000" pitchFamily="18" charset="-120"/>
                <a:cs typeface="+mn-cs"/>
              </a:rPr>
              <a:t>• </a:t>
            </a:r>
            <a:r>
              <a:rPr kumimoji="0" lang="en-US" sz="1400" b="0" i="0" u="none" strike="noStrike" kern="1200" cap="none" spc="0" normalizeH="0" baseline="0" noProof="0" dirty="0">
                <a:ln>
                  <a:noFill/>
                </a:ln>
                <a:solidFill>
                  <a:prstClr val="black"/>
                </a:solidFill>
                <a:effectLst/>
                <a:uLnTx/>
                <a:uFillTx/>
                <a:latin typeface="Aptos" panose="02110004020202020204"/>
                <a:ea typeface="+mn-ea"/>
                <a:cs typeface="+mn-cs"/>
              </a:rPr>
              <a:t>Japanese: sō, </a:t>
            </a:r>
            <a:r>
              <a:rPr kumimoji="0" lang="ja-JP" altLang="en-US" sz="1400" b="0" i="0" u="none" strike="noStrike" kern="1200" cap="none" spc="0" normalizeH="0" baseline="0" noProof="0" dirty="0">
                <a:ln>
                  <a:noFill/>
                </a:ln>
                <a:solidFill>
                  <a:prstClr val="black"/>
                </a:solidFill>
                <a:effectLst/>
                <a:uLnTx/>
                <a:uFillTx/>
                <a:latin typeface="Aptos" panose="02110004020202020204"/>
                <a:ea typeface="游ゴシック" panose="020B0400000000000000" pitchFamily="34" charset="-128"/>
                <a:cs typeface="+mn-cs"/>
              </a:rPr>
              <a:t>そう </a:t>
            </a:r>
            <a:endParaRPr kumimoji="0" lang="en-US" altLang="ja-JP" sz="1400" b="0" i="0" u="none" strike="noStrike" kern="1200" cap="none" spc="0" normalizeH="0" baseline="0" noProof="0" dirty="0">
              <a:ln>
                <a:noFill/>
              </a:ln>
              <a:solidFill>
                <a:prstClr val="black"/>
              </a:solidFill>
              <a:effectLst/>
              <a:uLnTx/>
              <a:uFillTx/>
              <a:latin typeface="Aptos" panose="02110004020202020204"/>
              <a:ea typeface="游ゴシック" panose="020B0400000000000000"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ja-JP" sz="1400" b="0" i="0" u="none" strike="noStrike" kern="1200" cap="none" spc="0" normalizeH="0" baseline="0" noProof="0" dirty="0">
                <a:ln>
                  <a:noFill/>
                </a:ln>
                <a:solidFill>
                  <a:prstClr val="black"/>
                </a:solidFill>
                <a:effectLst/>
                <a:uLnTx/>
                <a:uFillTx/>
                <a:latin typeface="Aptos" panose="02110004020202020204"/>
                <a:ea typeface="游ゴシック" panose="020B0400000000000000" pitchFamily="34" charset="-128"/>
                <a:cs typeface="+mn-cs"/>
              </a:rPr>
              <a:t>(</a:t>
            </a:r>
            <a:r>
              <a:rPr kumimoji="0" lang="en-US" sz="1400" b="0" i="0" u="none" strike="noStrike" kern="1200" cap="none" spc="0" normalizeH="0" baseline="0" noProof="0" dirty="0" err="1">
                <a:ln>
                  <a:noFill/>
                </a:ln>
                <a:solidFill>
                  <a:prstClr val="black"/>
                </a:solidFill>
                <a:effectLst/>
                <a:uLnTx/>
                <a:uFillTx/>
                <a:latin typeface="Aptos" panose="02110004020202020204"/>
                <a:ea typeface="+mn-ea"/>
                <a:cs typeface="+mn-cs"/>
              </a:rPr>
              <a:t>kun</a:t>
            </a:r>
            <a:r>
              <a:rPr kumimoji="0" lang="en-US" sz="1400" b="0" i="0" u="none" strike="noStrike" kern="1200" cap="none" spc="0" normalizeH="0" baseline="0" noProof="0" dirty="0">
                <a:ln>
                  <a:noFill/>
                </a:ln>
                <a:solidFill>
                  <a:prstClr val="black"/>
                </a:solidFill>
                <a:effectLst/>
                <a:uLnTx/>
                <a:uFillTx/>
                <a:latin typeface="Aptos" panose="02110004020202020204"/>
                <a:ea typeface="+mn-ea"/>
                <a:cs typeface="+mn-cs"/>
              </a:rPr>
              <a:t>: </a:t>
            </a:r>
            <a:r>
              <a:rPr kumimoji="0" lang="en-US" sz="1400" b="0" i="0" u="none" strike="noStrike" kern="1200" cap="none" spc="0" normalizeH="0" baseline="0" noProof="0" dirty="0" err="1">
                <a:ln>
                  <a:noFill/>
                </a:ln>
                <a:solidFill>
                  <a:prstClr val="black"/>
                </a:solidFill>
                <a:effectLst/>
                <a:uLnTx/>
                <a:uFillTx/>
                <a:latin typeface="Aptos" panose="02110004020202020204"/>
                <a:ea typeface="+mn-ea"/>
                <a:cs typeface="+mn-cs"/>
              </a:rPr>
              <a:t>bōzu</a:t>
            </a:r>
            <a:r>
              <a:rPr kumimoji="0" lang="en-US" sz="1400" b="0" i="0" u="none" strike="noStrike" kern="1200" cap="none" spc="0" normalizeH="0" baseline="0" noProof="0" dirty="0">
                <a:ln>
                  <a:noFill/>
                </a:ln>
                <a:solidFill>
                  <a:prstClr val="black"/>
                </a:solidFill>
                <a:effectLst/>
                <a:uLnTx/>
                <a:uFillTx/>
                <a:latin typeface="Aptos" panose="02110004020202020204"/>
                <a:ea typeface="+mn-ea"/>
                <a:cs typeface="+mn-cs"/>
              </a:rPr>
              <a:t>, </a:t>
            </a:r>
            <a:r>
              <a:rPr kumimoji="0" lang="ja-JP" altLang="en-US" sz="1400" b="0" i="0" u="none" strike="noStrike" kern="1200" cap="none" spc="0" normalizeH="0" baseline="0" noProof="0" dirty="0">
                <a:ln>
                  <a:noFill/>
                </a:ln>
                <a:solidFill>
                  <a:prstClr val="black"/>
                </a:solidFill>
                <a:effectLst/>
                <a:uLnTx/>
                <a:uFillTx/>
                <a:latin typeface="Aptos" panose="02110004020202020204"/>
                <a:ea typeface="游ゴシック" panose="020B0400000000000000" pitchFamily="34" charset="-128"/>
                <a:cs typeface="+mn-cs"/>
              </a:rPr>
              <a:t>ぼうず</a:t>
            </a:r>
            <a:r>
              <a:rPr kumimoji="0" lang="en-US" altLang="ja-JP" sz="1400" b="0" i="0" u="none" strike="noStrike" kern="1200" cap="none" spc="0" normalizeH="0" baseline="0" noProof="0" dirty="0">
                <a:ln>
                  <a:noFill/>
                </a:ln>
                <a:solidFill>
                  <a:prstClr val="black"/>
                </a:solidFill>
                <a:effectLst/>
                <a:uLnTx/>
                <a:uFillTx/>
                <a:latin typeface="Aptos" panose="02110004020202020204"/>
                <a:ea typeface="游ゴシック" panose="020B0400000000000000" pitchFamily="34" charset="-128"/>
                <a:cs typeface="+mn-cs"/>
              </a:rPr>
              <a:t>)</a:t>
            </a:r>
            <a:r>
              <a:rPr kumimoji="0" lang="ja-JP" altLang="en-US" sz="1400" b="0" i="0" u="none" strike="noStrike" kern="1200" cap="none" spc="0" normalizeH="0" baseline="0" noProof="0" dirty="0">
                <a:ln>
                  <a:noFill/>
                </a:ln>
                <a:solidFill>
                  <a:prstClr val="black"/>
                </a:solidFill>
                <a:effectLst/>
                <a:uLnTx/>
                <a:uFillTx/>
                <a:latin typeface="Aptos" panose="02110004020202020204"/>
                <a:ea typeface="游ゴシック" panose="020B0400000000000000" pitchFamily="34" charset="-128"/>
                <a:cs typeface="+mn-cs"/>
              </a:rPr>
              <a:t>     </a:t>
            </a:r>
            <a:endParaRPr kumimoji="0" lang="en-US" altLang="ja-JP" sz="1400" b="0" i="0" u="none" strike="noStrike" kern="1200" cap="none" spc="0" normalizeH="0" baseline="0" noProof="0" dirty="0">
              <a:ln>
                <a:noFill/>
              </a:ln>
              <a:solidFill>
                <a:prstClr val="black"/>
              </a:solidFill>
              <a:effectLst/>
              <a:uLnTx/>
              <a:uFillTx/>
              <a:latin typeface="Aptos" panose="02110004020202020204"/>
              <a:ea typeface="游ゴシック" panose="020B0400000000000000"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ja-JP" sz="1400" b="0" i="0" u="none" strike="noStrike" kern="1200" cap="none" spc="0" normalizeH="0" baseline="0" noProof="0" dirty="0">
                <a:ln>
                  <a:noFill/>
                </a:ln>
                <a:solidFill>
                  <a:prstClr val="black"/>
                </a:solidFill>
                <a:effectLst/>
                <a:uLnTx/>
                <a:uFillTx/>
                <a:latin typeface="Aptos" panose="02110004020202020204"/>
                <a:ea typeface="游ゴシック" panose="020B0400000000000000" pitchFamily="34" charset="-128"/>
                <a:cs typeface="+mn-cs"/>
              </a:rPr>
              <a:t>• </a:t>
            </a:r>
            <a:r>
              <a:rPr kumimoji="0" lang="en-US" sz="1400" b="0" i="0" u="none" strike="noStrike" kern="1200" cap="none" spc="0" normalizeH="0" baseline="0" noProof="0" dirty="0">
                <a:ln>
                  <a:noFill/>
                </a:ln>
                <a:solidFill>
                  <a:prstClr val="black"/>
                </a:solidFill>
                <a:effectLst/>
                <a:uLnTx/>
                <a:uFillTx/>
                <a:latin typeface="Aptos" panose="02110004020202020204"/>
                <a:ea typeface="+mn-ea"/>
                <a:cs typeface="+mn-cs"/>
              </a:rPr>
              <a:t>JLPT: N1</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Aptos" panose="02110004020202020204"/>
                <a:ea typeface="+mn-ea"/>
                <a:cs typeface="+mn-cs"/>
              </a:rPr>
              <a:t>• meaning: phonetic; monk, sangha</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Aptos" panose="02110004020202020204"/>
                <a:ea typeface="+mn-ea"/>
                <a:cs typeface="+mn-cs"/>
              </a:rPr>
              <a:t>• pinyin: sēng</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Aptos" panose="02110004020202020204"/>
                <a:ea typeface="+mn-ea"/>
                <a:cs typeface="+mn-cs"/>
              </a:rPr>
              <a:t>• 4 location(s): </a:t>
            </a:r>
            <a:r>
              <a:rPr kumimoji="0" lang="en-US" sz="1400" b="0" i="0" u="none" strike="noStrike" kern="1200" cap="none" spc="0" normalizeH="0" baseline="0" noProof="0" dirty="0" err="1">
                <a:ln>
                  <a:noFill/>
                </a:ln>
                <a:solidFill>
                  <a:srgbClr val="000000"/>
                </a:solidFill>
                <a:effectLst/>
                <a:uLnTx/>
                <a:uFillTx/>
                <a:latin typeface="Aptos" panose="02110004020202020204"/>
                <a:ea typeface="+mn-ea"/>
                <a:cs typeface="+mn-cs"/>
              </a:rPr>
              <a:t>Yebul</a:t>
            </a:r>
            <a:r>
              <a:rPr kumimoji="0" lang="en-US" sz="1400" b="0" i="0" u="none" strike="noStrike" kern="1200" cap="none" spc="0" normalizeH="0" baseline="0" noProof="0" dirty="0">
                <a:ln>
                  <a:noFill/>
                </a:ln>
                <a:solidFill>
                  <a:srgbClr val="000000"/>
                </a:solidFill>
                <a:effectLst/>
                <a:uLnTx/>
                <a:uFillTx/>
                <a:latin typeface="Aptos" panose="02110004020202020204"/>
                <a:ea typeface="+mn-ea"/>
                <a:cs typeface="+mn-cs"/>
              </a:rPr>
              <a:t>, Kanzeon, </a:t>
            </a:r>
            <a:r>
              <a:rPr kumimoji="0" lang="en-US" sz="1400" b="0" i="0" u="none" strike="noStrike" kern="1200" cap="none" spc="0" normalizeH="0" baseline="0" noProof="0" dirty="0" err="1">
                <a:ln>
                  <a:noFill/>
                </a:ln>
                <a:solidFill>
                  <a:srgbClr val="000000"/>
                </a:solidFill>
                <a:effectLst/>
                <a:uLnTx/>
                <a:uFillTx/>
                <a:latin typeface="Aptos" panose="02110004020202020204"/>
                <a:ea typeface="+mn-ea"/>
                <a:cs typeface="+mn-cs"/>
              </a:rPr>
              <a:t>Kwanseum</a:t>
            </a:r>
            <a:r>
              <a:rPr kumimoji="0" lang="en-US" sz="1400" b="0" i="0" u="none" strike="noStrike" kern="1200" cap="none" spc="0" normalizeH="0" baseline="0" noProof="0" dirty="0">
                <a:ln>
                  <a:noFill/>
                </a:ln>
                <a:solidFill>
                  <a:srgbClr val="000000"/>
                </a:solidFill>
                <a:effectLst/>
                <a:uLnTx/>
                <a:uFillTx/>
                <a:latin typeface="Aptos" panose="02110004020202020204"/>
                <a:ea typeface="+mn-ea"/>
                <a:cs typeface="+mn-cs"/>
              </a:rPr>
              <a:t>, </a:t>
            </a:r>
            <a:r>
              <a:rPr kumimoji="0" lang="en-US" sz="1400" b="0" i="0" u="none" strike="noStrike" kern="1200" cap="none" spc="0" normalizeH="0" baseline="0" noProof="0" dirty="0" err="1">
                <a:ln>
                  <a:noFill/>
                </a:ln>
                <a:solidFill>
                  <a:srgbClr val="000000"/>
                </a:solidFill>
                <a:effectLst/>
                <a:uLnTx/>
                <a:uFillTx/>
                <a:latin typeface="Aptos" panose="02110004020202020204"/>
                <a:ea typeface="+mn-ea"/>
                <a:cs typeface="+mn-cs"/>
              </a:rPr>
              <a:t>XuanZang</a:t>
            </a:r>
            <a:endParaRPr kumimoji="0" lang="en-US" sz="1400" b="0" i="0" u="none" strike="noStrike" kern="1200" cap="none" spc="0" normalizeH="0" baseline="0" noProof="0" dirty="0">
              <a:ln>
                <a:noFill/>
              </a:ln>
              <a:solidFill>
                <a:srgbClr val="000000"/>
              </a:solidFill>
              <a:effectLst/>
              <a:uLnTx/>
              <a:uFillTx/>
              <a:latin typeface="Aptos" panose="0211000402020202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Aptos" panose="02110004020202020204"/>
                <a:ea typeface="+mn-ea"/>
                <a:cs typeface="+mn-cs"/>
              </a:rPr>
              <a:t>• comp: </a:t>
            </a:r>
            <a:r>
              <a:rPr kumimoji="0" lang="zh-TW" altLang="en-US" sz="1400" b="0"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亻 </a:t>
            </a:r>
            <a:r>
              <a:rPr kumimoji="0" lang="en-US" altLang="zh-TW" sz="1400" b="0"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 </a:t>
            </a:r>
            <a:r>
              <a:rPr kumimoji="0" lang="zh-TW" altLang="en-US" sz="1400" b="0"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曾</a:t>
            </a:r>
            <a:endParaRPr kumimoji="0" lang="en-US" sz="1400" b="0"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endParaRPr>
          </a:p>
        </p:txBody>
      </p:sp>
      <p:sp>
        <p:nvSpPr>
          <p:cNvPr id="65" name="TextBox 64">
            <a:extLst>
              <a:ext uri="{FF2B5EF4-FFF2-40B4-BE49-F238E27FC236}">
                <a16:creationId xmlns:a16="http://schemas.microsoft.com/office/drawing/2014/main" id="{AEE84400-6759-6380-9EEC-050810E45B5F}"/>
              </a:ext>
            </a:extLst>
          </p:cNvPr>
          <p:cNvSpPr txBox="1"/>
          <p:nvPr/>
        </p:nvSpPr>
        <p:spPr>
          <a:xfrm>
            <a:off x="258661" y="5756881"/>
            <a:ext cx="5442228" cy="1200329"/>
          </a:xfrm>
          <a:prstGeom prst="rect">
            <a:avLst/>
          </a:prstGeom>
          <a:noFill/>
        </p:spPr>
        <p:txBody>
          <a:bodyPr wrap="square" numCol="3">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Aptos" panose="02110004020202020204"/>
                <a:ea typeface="+mn-ea"/>
                <a:cs typeface="+mn-cs"/>
              </a:rPr>
              <a:t>Kor: </a:t>
            </a:r>
            <a:r>
              <a:rPr kumimoji="0" lang="en-US" sz="2400" b="1" i="0" u="none" strike="noStrike" kern="1200" cap="none" spc="0" normalizeH="0" baseline="0" noProof="0" dirty="0" err="1">
                <a:ln>
                  <a:noFill/>
                </a:ln>
                <a:solidFill>
                  <a:prstClr val="black"/>
                </a:solidFill>
                <a:effectLst/>
                <a:uLnTx/>
                <a:uFillTx/>
                <a:latin typeface="Aptos" panose="02110004020202020204"/>
                <a:ea typeface="+mn-ea"/>
                <a:cs typeface="+mn-cs"/>
              </a:rPr>
              <a:t>seung</a:t>
            </a:r>
            <a:endParaRPr kumimoji="0" lang="en-US" sz="2400" b="1" i="0" u="none" strike="noStrike" kern="1200" cap="none" spc="0" normalizeH="0" baseline="0" noProof="0" dirty="0">
              <a:ln>
                <a:noFill/>
              </a:ln>
              <a:solidFill>
                <a:prstClr val="black"/>
              </a:solidFill>
              <a:effectLst/>
              <a:uLnTx/>
              <a:uFillTx/>
              <a:latin typeface="Aptos" panose="0211000402020202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Aptos" panose="02110004020202020204"/>
                <a:ea typeface="+mn-ea"/>
                <a:cs typeface="+mn-cs"/>
              </a:rPr>
              <a:t>Jap: </a:t>
            </a:r>
            <a:r>
              <a:rPr kumimoji="0" lang="en-US" sz="2400" b="1" i="0" u="none" strike="noStrike" kern="1200" cap="none" spc="0" normalizeH="0" baseline="0" noProof="0" dirty="0">
                <a:ln>
                  <a:noFill/>
                </a:ln>
                <a:solidFill>
                  <a:prstClr val="black"/>
                </a:solidFill>
                <a:effectLst/>
                <a:uLnTx/>
                <a:uFillTx/>
                <a:latin typeface="Aptos" panose="02110004020202020204"/>
                <a:ea typeface="+mn-ea"/>
                <a:cs typeface="+mn-cs"/>
              </a:rPr>
              <a:t>sō</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Aptos" panose="0211000402020202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Aptos" panose="02110004020202020204"/>
                <a:ea typeface="+mn-ea"/>
                <a:cs typeface="+mn-cs"/>
              </a:rPr>
              <a:t>Viet: </a:t>
            </a:r>
            <a:r>
              <a:rPr kumimoji="0" lang="en-US" sz="2400" b="1" i="0" u="none" strike="noStrike" kern="1200" cap="none" spc="0" normalizeH="0" baseline="0" noProof="0" dirty="0">
                <a:ln>
                  <a:noFill/>
                </a:ln>
                <a:solidFill>
                  <a:prstClr val="black"/>
                </a:solidFill>
                <a:effectLst/>
                <a:uLnTx/>
                <a:uFillTx/>
                <a:latin typeface="Aptos" panose="02110004020202020204"/>
                <a:ea typeface="+mn-ea"/>
                <a:cs typeface="+mn-cs"/>
              </a:rPr>
              <a:t>tăng</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Aptos" panose="02110004020202020204"/>
                <a:ea typeface="+mn-ea"/>
                <a:cs typeface="+mn-cs"/>
              </a:rPr>
              <a:t>Man: </a:t>
            </a:r>
            <a:r>
              <a:rPr kumimoji="0" lang="en-US" sz="2400" b="1" i="0" u="none" strike="noStrike" kern="1200" cap="none" spc="0" normalizeH="0" baseline="0" noProof="0" dirty="0">
                <a:ln>
                  <a:noFill/>
                </a:ln>
                <a:solidFill>
                  <a:prstClr val="black"/>
                </a:solidFill>
                <a:effectLst/>
                <a:uLnTx/>
                <a:uFillTx/>
                <a:latin typeface="Aptos" panose="02110004020202020204"/>
                <a:ea typeface="+mn-ea"/>
                <a:cs typeface="+mn-cs"/>
              </a:rPr>
              <a:t>sēng</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zh-TW" sz="24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24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波</a:t>
            </a:r>
            <a:r>
              <a:rPr kumimoji="0" lang="zh-TW" altLang="en-US" sz="8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 </a:t>
            </a:r>
            <a:r>
              <a:rPr kumimoji="0" lang="zh-TW" altLang="en-US" sz="24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羅</a:t>
            </a:r>
            <a:r>
              <a:rPr kumimoji="0" lang="zh-TW" altLang="en-US" sz="8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 </a:t>
            </a:r>
            <a:r>
              <a:rPr kumimoji="0" lang="zh-TW" altLang="en-US" sz="2400" b="1" i="0" u="none" strike="noStrike" kern="1200" cap="none" spc="0" normalizeH="0" baseline="0" noProof="0" dirty="0">
                <a:ln>
                  <a:noFill/>
                </a:ln>
                <a:solidFill>
                  <a:prstClr val="black"/>
                </a:solidFill>
                <a:effectLst/>
                <a:highlight>
                  <a:srgbClr val="00FF00"/>
                </a:highlight>
                <a:uLnTx/>
                <a:uFillTx/>
                <a:latin typeface="DengXian" panose="02010600030101010101" pitchFamily="2" charset="-122"/>
                <a:ea typeface="DengXian" panose="02010600030101010101" pitchFamily="2" charset="-122"/>
                <a:cs typeface="+mn-cs"/>
              </a:rPr>
              <a:t>僧</a:t>
            </a:r>
            <a:r>
              <a:rPr kumimoji="0" lang="zh-TW" altLang="en-US" sz="8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 </a:t>
            </a:r>
            <a:r>
              <a:rPr kumimoji="0" lang="zh-TW" altLang="en-US" sz="24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揭</a:t>
            </a:r>
            <a:r>
              <a:rPr kumimoji="0" lang="zh-TW" altLang="en-US" sz="8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 </a:t>
            </a:r>
            <a:r>
              <a:rPr kumimoji="0" lang="zh-TW" altLang="en-US" sz="24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諦</a:t>
            </a:r>
            <a:endParaRPr kumimoji="0" lang="en-US" altLang="zh-TW" sz="24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err="1">
                <a:ln>
                  <a:noFill/>
                </a:ln>
                <a:solidFill>
                  <a:prstClr val="black"/>
                </a:solidFill>
                <a:effectLst/>
                <a:uLnTx/>
                <a:uFillTx/>
                <a:latin typeface="DengXian" panose="02010600030101010101" pitchFamily="2" charset="-122"/>
                <a:ea typeface="DengXian" panose="02010600030101010101" pitchFamily="2" charset="-122"/>
                <a:cs typeface="+mn-cs"/>
              </a:rPr>
              <a:t>ba</a:t>
            </a:r>
            <a:r>
              <a:rPr kumimoji="0" lang="en-US" sz="16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-ra-</a:t>
            </a:r>
            <a:r>
              <a:rPr kumimoji="0" lang="en-US" sz="1600" b="1" i="0" u="none" strike="noStrike" kern="1200" cap="none" spc="0" normalizeH="0" baseline="0" noProof="0" dirty="0" err="1">
                <a:ln>
                  <a:noFill/>
                </a:ln>
                <a:solidFill>
                  <a:prstClr val="black"/>
                </a:solidFill>
                <a:effectLst/>
                <a:highlight>
                  <a:srgbClr val="00FF00"/>
                </a:highlight>
                <a:uLnTx/>
                <a:uFillTx/>
                <a:latin typeface="DengXian" panose="02010600030101010101" pitchFamily="2" charset="-122"/>
                <a:ea typeface="DengXian" panose="02010600030101010101" pitchFamily="2" charset="-122"/>
                <a:cs typeface="+mn-cs"/>
              </a:rPr>
              <a:t>seung</a:t>
            </a:r>
            <a:r>
              <a:rPr kumimoji="0" lang="en-US" sz="16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-a-je</a:t>
            </a:r>
            <a:endParaRPr kumimoji="0" lang="en-US" sz="1600" b="0" i="0" u="none" strike="noStrike" kern="1200" cap="none" spc="0" normalizeH="0" baseline="0" noProof="0" dirty="0">
              <a:ln>
                <a:noFill/>
              </a:ln>
              <a:solidFill>
                <a:prstClr val="black"/>
              </a:solidFill>
              <a:effectLst/>
              <a:uLnTx/>
              <a:uFillTx/>
              <a:latin typeface="Aptos" panose="02110004020202020204"/>
              <a:ea typeface="+mn-ea"/>
              <a:cs typeface="+mn-cs"/>
            </a:endParaRPr>
          </a:p>
        </p:txBody>
      </p:sp>
      <p:sp>
        <p:nvSpPr>
          <p:cNvPr id="2" name="Oval 1">
            <a:extLst>
              <a:ext uri="{FF2B5EF4-FFF2-40B4-BE49-F238E27FC236}">
                <a16:creationId xmlns:a16="http://schemas.microsoft.com/office/drawing/2014/main" id="{E29BD63F-3216-7196-D652-1D88F2EA492C}"/>
              </a:ext>
            </a:extLst>
          </p:cNvPr>
          <p:cNvSpPr/>
          <p:nvPr/>
        </p:nvSpPr>
        <p:spPr>
          <a:xfrm>
            <a:off x="5320409" y="727588"/>
            <a:ext cx="771625" cy="771625"/>
          </a:xfrm>
          <a:prstGeom prst="ellipse">
            <a:avLst/>
          </a:prstGeom>
          <a:solidFill>
            <a:srgbClr val="FFFF00"/>
          </a:solidFill>
          <a:ln w="38100">
            <a:solidFill>
              <a:srgbClr val="7030A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4" name="TextBox 3">
            <a:extLst>
              <a:ext uri="{FF2B5EF4-FFF2-40B4-BE49-F238E27FC236}">
                <a16:creationId xmlns:a16="http://schemas.microsoft.com/office/drawing/2014/main" id="{05FBB730-AEC4-DE5F-42E4-96917976AE85}"/>
              </a:ext>
            </a:extLst>
          </p:cNvPr>
          <p:cNvSpPr txBox="1"/>
          <p:nvPr/>
        </p:nvSpPr>
        <p:spPr>
          <a:xfrm>
            <a:off x="5320409" y="845860"/>
            <a:ext cx="830530" cy="52322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prstClr val="black"/>
                </a:solidFill>
                <a:effectLst/>
                <a:uLnTx/>
                <a:uFillTx/>
                <a:latin typeface="Aptos" panose="02110004020202020204"/>
                <a:ea typeface="+mn-ea"/>
                <a:cs typeface="+mn-cs"/>
              </a:rPr>
              <a:t>117</a:t>
            </a:r>
          </a:p>
        </p:txBody>
      </p:sp>
      <p:sp>
        <p:nvSpPr>
          <p:cNvPr id="6" name="TextBox 5">
            <a:extLst>
              <a:ext uri="{FF2B5EF4-FFF2-40B4-BE49-F238E27FC236}">
                <a16:creationId xmlns:a16="http://schemas.microsoft.com/office/drawing/2014/main" id="{3DAA66D3-594F-7518-7EC2-B7D8E62E5A09}"/>
              </a:ext>
            </a:extLst>
          </p:cNvPr>
          <p:cNvSpPr txBox="1"/>
          <p:nvPr/>
        </p:nvSpPr>
        <p:spPr>
          <a:xfrm>
            <a:off x="11569812" y="72168"/>
            <a:ext cx="326031" cy="1384995"/>
          </a:xfrm>
          <a:prstGeom prst="rect">
            <a:avLst/>
          </a:prstGeom>
          <a:noFill/>
          <a:effectLst>
            <a:glow rad="63500">
              <a:schemeClr val="accent2">
                <a:satMod val="175000"/>
                <a:alpha val="40000"/>
              </a:schemeClr>
            </a:glow>
          </a:effectLst>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FF0000"/>
                </a:solidFill>
                <a:effectLst/>
                <a:uLnTx/>
                <a:uFillTx/>
                <a:latin typeface="Aptos" panose="02110004020202020204"/>
                <a:ea typeface="+mn-ea"/>
                <a:cs typeface="+mn-cs"/>
              </a:rPr>
              <a:t>m</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FF0000"/>
                </a:solidFill>
                <a:effectLst/>
                <a:uLnTx/>
                <a:uFillTx/>
                <a:latin typeface="Aptos" panose="02110004020202020204"/>
                <a:ea typeface="+mn-ea"/>
                <a:cs typeface="+mn-cs"/>
              </a:rPr>
              <a:t>a</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FF0000"/>
                </a:solidFill>
                <a:effectLst/>
                <a:uLnTx/>
                <a:uFillTx/>
                <a:latin typeface="Aptos" panose="02110004020202020204"/>
                <a:ea typeface="+mn-ea"/>
                <a:cs typeface="+mn-cs"/>
              </a:rPr>
              <a:t>n</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FF0000"/>
                </a:solidFill>
                <a:effectLst/>
                <a:uLnTx/>
                <a:uFillTx/>
                <a:latin typeface="Aptos" panose="02110004020202020204"/>
                <a:ea typeface="+mn-ea"/>
                <a:cs typeface="+mn-cs"/>
              </a:rPr>
              <a:t>t</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FF0000"/>
                </a:solidFill>
                <a:effectLst/>
                <a:uLnTx/>
                <a:uFillTx/>
                <a:latin typeface="Aptos" panose="02110004020202020204"/>
                <a:ea typeface="+mn-ea"/>
                <a:cs typeface="+mn-cs"/>
              </a:rPr>
              <a:t>r</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FF0000"/>
                </a:solidFill>
                <a:effectLst/>
                <a:uLnTx/>
                <a:uFillTx/>
                <a:latin typeface="Aptos" panose="02110004020202020204"/>
                <a:ea typeface="+mn-ea"/>
                <a:cs typeface="+mn-cs"/>
              </a:rPr>
              <a:t>a</a:t>
            </a:r>
          </a:p>
        </p:txBody>
      </p:sp>
      <p:sp>
        <p:nvSpPr>
          <p:cNvPr id="7" name="Rectangle 6">
            <a:extLst>
              <a:ext uri="{FF2B5EF4-FFF2-40B4-BE49-F238E27FC236}">
                <a16:creationId xmlns:a16="http://schemas.microsoft.com/office/drawing/2014/main" id="{2CFE8CA6-2E40-7334-0B3B-85E9E9DB7CFD}"/>
              </a:ext>
            </a:extLst>
          </p:cNvPr>
          <p:cNvSpPr/>
          <p:nvPr/>
        </p:nvSpPr>
        <p:spPr>
          <a:xfrm>
            <a:off x="11604703" y="134845"/>
            <a:ext cx="256249" cy="1309002"/>
          </a:xfrm>
          <a:prstGeom prst="rect">
            <a:avLst/>
          </a:prstGeom>
          <a:noFill/>
          <a:effectLst>
            <a:glow rad="63500">
              <a:schemeClr val="accent2">
                <a:satMod val="175000"/>
                <a:alpha val="40000"/>
              </a:schemeClr>
            </a:glo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Tree>
    <p:extLst>
      <p:ext uri="{BB962C8B-B14F-4D97-AF65-F5344CB8AC3E}">
        <p14:creationId xmlns:p14="http://schemas.microsoft.com/office/powerpoint/2010/main" val="402038988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mediacall" presetSubtype="0" fill="hold" nodeType="clickEffect">
                                  <p:stCondLst>
                                    <p:cond delay="0"/>
                                  </p:stCondLst>
                                  <p:childTnLst>
                                    <p:cmd type="call" cmd="playFrom(0.0)">
                                      <p:cBhvr>
                                        <p:cTn id="6" dur="20534" fill="hold"/>
                                        <p:tgtEl>
                                          <p:spTgt spid="61"/>
                                        </p:tgtEl>
                                      </p:cBhvr>
                                    </p:cmd>
                                  </p:childTnLst>
                                </p:cTn>
                              </p:par>
                            </p:childTnLst>
                          </p:cTn>
                        </p:par>
                      </p:childTnLst>
                    </p:cTn>
                  </p:par>
                </p:childTnLst>
              </p:cTn>
              <p:prevCondLst>
                <p:cond evt="onPrev" delay="0">
                  <p:tgtEl>
                    <p:sldTgt/>
                  </p:tgtEl>
                </p:cond>
              </p:prevCondLst>
              <p:nextCondLst>
                <p:cond evt="onNext" delay="0">
                  <p:tgtEl>
                    <p:sldTgt/>
                  </p:tgtEl>
                </p:cond>
              </p:nextCondLst>
            </p:seq>
            <p:video>
              <p:cMediaNode vol="80000">
                <p:cTn id="7" fill="hold" display="0">
                  <p:stCondLst>
                    <p:cond delay="indefinite"/>
                  </p:stCondLst>
                </p:cTn>
                <p:tgtEl>
                  <p:spTgt spid="61"/>
                </p:tgtEl>
              </p:cMediaNode>
            </p:video>
            <p:seq concurrent="1" nextAc="seek">
              <p:cTn id="8" restart="whenNotActive" fill="hold" evtFilter="cancelBubble" nodeType="interactiveSeq">
                <p:stCondLst>
                  <p:cond evt="onClick" delay="0">
                    <p:tgtEl>
                      <p:spTgt spid="61"/>
                    </p:tgtEl>
                  </p:cond>
                </p:stCondLst>
                <p:endSync evt="end" delay="0">
                  <p:rtn val="all"/>
                </p:endSync>
                <p:childTnLst>
                  <p:par>
                    <p:cTn id="9" fill="hold">
                      <p:stCondLst>
                        <p:cond delay="0"/>
                      </p:stCondLst>
                      <p:childTnLst>
                        <p:par>
                          <p:cTn id="10" fill="hold">
                            <p:stCondLst>
                              <p:cond delay="0"/>
                            </p:stCondLst>
                            <p:childTnLst>
                              <p:par>
                                <p:cTn id="11" presetID="2" presetClass="mediacall" presetSubtype="0" fill="hold" nodeType="clickEffect">
                                  <p:stCondLst>
                                    <p:cond delay="0"/>
                                  </p:stCondLst>
                                  <p:childTnLst>
                                    <p:cmd type="call" cmd="togglePause">
                                      <p:cBhvr>
                                        <p:cTn id="12" dur="1" fill="hold"/>
                                        <p:tgtEl>
                                          <p:spTgt spid="61"/>
                                        </p:tgtEl>
                                      </p:cBhvr>
                                    </p:cmd>
                                  </p:childTnLst>
                                </p:cTn>
                              </p:par>
                            </p:childTnLst>
                          </p:cTn>
                        </p:par>
                      </p:childTnLst>
                    </p:cTn>
                  </p:par>
                </p:childTnLst>
              </p:cTn>
              <p:nextCondLst>
                <p:cond evt="onClick" delay="0">
                  <p:tgtEl>
                    <p:spTgt spid="61"/>
                  </p:tgtEl>
                </p:cond>
              </p:nextCondLst>
            </p:seq>
          </p:childTnLst>
        </p:cTn>
      </p:par>
    </p:tnLst>
  </p:timing>
</p:sld>
</file>

<file path=ppt/slides/slide16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FD57271-EFC4-FFE5-771F-1347C0740A87}"/>
            </a:ext>
          </a:extLst>
        </p:cNvPr>
        <p:cNvGrpSpPr/>
        <p:nvPr/>
      </p:nvGrpSpPr>
      <p:grpSpPr>
        <a:xfrm>
          <a:off x="0" y="0"/>
          <a:ext cx="0" cy="0"/>
          <a:chOff x="0" y="0"/>
          <a:chExt cx="0" cy="0"/>
        </a:xfrm>
      </p:grpSpPr>
      <p:sp>
        <p:nvSpPr>
          <p:cNvPr id="3" name="TextBox 2">
            <a:extLst>
              <a:ext uri="{FF2B5EF4-FFF2-40B4-BE49-F238E27FC236}">
                <a16:creationId xmlns:a16="http://schemas.microsoft.com/office/drawing/2014/main" id="{64910DAC-2E2B-D0B8-E684-E23639DA88FE}"/>
              </a:ext>
            </a:extLst>
          </p:cNvPr>
          <p:cNvSpPr txBox="1"/>
          <p:nvPr/>
        </p:nvSpPr>
        <p:spPr>
          <a:xfrm>
            <a:off x="67934" y="838522"/>
            <a:ext cx="7405181" cy="3088025"/>
          </a:xfrm>
          <a:prstGeom prst="rect">
            <a:avLst/>
          </a:prstGeom>
          <a:noFill/>
          <a:ln w="38100">
            <a:noFill/>
          </a:ln>
        </p:spPr>
        <p:txBody>
          <a:bodyPr wrap="square">
            <a:spAutoFit/>
          </a:bodyPr>
          <a:lstStyle/>
          <a:p>
            <a:pPr marL="0" marR="0" lvl="0" indent="0" algn="l" defTabSz="914400" rtl="0" eaLnBrk="1" fontAlgn="auto" latinLnBrk="0" hangingPunct="1">
              <a:lnSpc>
                <a:spcPct val="100000"/>
              </a:lnSpc>
              <a:spcBef>
                <a:spcPts val="0"/>
              </a:spcBef>
              <a:spcAft>
                <a:spcPts val="3200"/>
              </a:spcAft>
              <a:buClrTx/>
              <a:buSzTx/>
              <a:buFontTx/>
              <a:buNone/>
              <a:tabLst/>
              <a:defRPr/>
            </a:pPr>
            <a:r>
              <a:rPr kumimoji="0" lang="zh-CN" altLang="en-US" sz="9600" b="0"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        僧</a:t>
            </a:r>
            <a:endParaRPr kumimoji="0" lang="en-US" altLang="zh-CN" sz="9600" b="0"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endParaRPr>
          </a:p>
          <a:p>
            <a:pPr marL="0" marR="0" lvl="0" indent="0" algn="l" defTabSz="914400" rtl="0" eaLnBrk="1" fontAlgn="auto" latinLnBrk="0" hangingPunct="1">
              <a:lnSpc>
                <a:spcPct val="100000"/>
              </a:lnSpc>
              <a:spcBef>
                <a:spcPts val="0"/>
              </a:spcBef>
              <a:spcAft>
                <a:spcPts val="3200"/>
              </a:spcAft>
              <a:buClrTx/>
              <a:buSzTx/>
              <a:buFontTx/>
              <a:buNone/>
              <a:tabLst/>
              <a:defRPr/>
            </a:pPr>
            <a:r>
              <a:rPr kumimoji="0" lang="zh-CN" altLang="en-US" sz="7200" b="0"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   亻            曾</a:t>
            </a:r>
            <a:endParaRPr kumimoji="0" lang="en-US" altLang="zh-CN" sz="7200" b="0"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endParaRPr>
          </a:p>
        </p:txBody>
      </p:sp>
      <p:cxnSp>
        <p:nvCxnSpPr>
          <p:cNvPr id="9" name="Straight Arrow Connector 8">
            <a:extLst>
              <a:ext uri="{FF2B5EF4-FFF2-40B4-BE49-F238E27FC236}">
                <a16:creationId xmlns:a16="http://schemas.microsoft.com/office/drawing/2014/main" id="{BA723443-51A1-51DF-3B0A-4B0201B2A9EA}"/>
              </a:ext>
            </a:extLst>
          </p:cNvPr>
          <p:cNvCxnSpPr>
            <a:cxnSpLocks/>
          </p:cNvCxnSpPr>
          <p:nvPr/>
        </p:nvCxnSpPr>
        <p:spPr>
          <a:xfrm flipH="1">
            <a:off x="1517847" y="2181705"/>
            <a:ext cx="1399196" cy="710351"/>
          </a:xfrm>
          <a:prstGeom prst="straightConnector1">
            <a:avLst/>
          </a:prstGeom>
          <a:ln w="76200">
            <a:solidFill>
              <a:srgbClr val="FF0000"/>
            </a:solidFill>
            <a:tailEnd type="triangle"/>
          </a:ln>
        </p:spPr>
        <p:style>
          <a:lnRef idx="2">
            <a:schemeClr val="accent1"/>
          </a:lnRef>
          <a:fillRef idx="0">
            <a:schemeClr val="accent1"/>
          </a:fillRef>
          <a:effectRef idx="1">
            <a:schemeClr val="accent1"/>
          </a:effectRef>
          <a:fontRef idx="minor">
            <a:schemeClr val="tx1"/>
          </a:fontRef>
        </p:style>
      </p:cxnSp>
      <p:cxnSp>
        <p:nvCxnSpPr>
          <p:cNvPr id="13" name="Straight Arrow Connector 12">
            <a:extLst>
              <a:ext uri="{FF2B5EF4-FFF2-40B4-BE49-F238E27FC236}">
                <a16:creationId xmlns:a16="http://schemas.microsoft.com/office/drawing/2014/main" id="{8D278A68-7766-B135-6F16-81465CDFF662}"/>
              </a:ext>
            </a:extLst>
          </p:cNvPr>
          <p:cNvCxnSpPr>
            <a:cxnSpLocks/>
          </p:cNvCxnSpPr>
          <p:nvPr/>
        </p:nvCxnSpPr>
        <p:spPr>
          <a:xfrm>
            <a:off x="4202664" y="2254385"/>
            <a:ext cx="755059" cy="514168"/>
          </a:xfrm>
          <a:prstGeom prst="straightConnector1">
            <a:avLst/>
          </a:prstGeom>
          <a:ln w="76200">
            <a:solidFill>
              <a:srgbClr val="FF0000"/>
            </a:solidFill>
            <a:tailEnd type="triangle"/>
          </a:ln>
        </p:spPr>
        <p:style>
          <a:lnRef idx="2">
            <a:schemeClr val="accent1"/>
          </a:lnRef>
          <a:fillRef idx="0">
            <a:schemeClr val="accent1"/>
          </a:fillRef>
          <a:effectRef idx="1">
            <a:schemeClr val="accent1"/>
          </a:effectRef>
          <a:fontRef idx="minor">
            <a:schemeClr val="tx1"/>
          </a:fontRef>
        </p:style>
      </p:cxnSp>
      <p:cxnSp>
        <p:nvCxnSpPr>
          <p:cNvPr id="45" name="Straight Connector 44">
            <a:extLst>
              <a:ext uri="{FF2B5EF4-FFF2-40B4-BE49-F238E27FC236}">
                <a16:creationId xmlns:a16="http://schemas.microsoft.com/office/drawing/2014/main" id="{544A3E3F-0D25-0F09-B27B-65343ACA54E4}"/>
              </a:ext>
            </a:extLst>
          </p:cNvPr>
          <p:cNvCxnSpPr>
            <a:cxnSpLocks/>
          </p:cNvCxnSpPr>
          <p:nvPr/>
        </p:nvCxnSpPr>
        <p:spPr>
          <a:xfrm>
            <a:off x="8778258" y="139971"/>
            <a:ext cx="0" cy="4228828"/>
          </a:xfrm>
          <a:prstGeom prst="line">
            <a:avLst/>
          </a:prstGeom>
        </p:spPr>
        <p:style>
          <a:lnRef idx="2">
            <a:schemeClr val="accent1"/>
          </a:lnRef>
          <a:fillRef idx="0">
            <a:schemeClr val="accent1"/>
          </a:fillRef>
          <a:effectRef idx="1">
            <a:schemeClr val="accent1"/>
          </a:effectRef>
          <a:fontRef idx="minor">
            <a:schemeClr val="tx1"/>
          </a:fontRef>
        </p:style>
      </p:cxnSp>
      <p:cxnSp>
        <p:nvCxnSpPr>
          <p:cNvPr id="48" name="Straight Connector 47">
            <a:extLst>
              <a:ext uri="{FF2B5EF4-FFF2-40B4-BE49-F238E27FC236}">
                <a16:creationId xmlns:a16="http://schemas.microsoft.com/office/drawing/2014/main" id="{1C6F708F-8127-C5C5-6042-06314BF56F7C}"/>
              </a:ext>
            </a:extLst>
          </p:cNvPr>
          <p:cNvCxnSpPr>
            <a:cxnSpLocks/>
          </p:cNvCxnSpPr>
          <p:nvPr/>
        </p:nvCxnSpPr>
        <p:spPr>
          <a:xfrm flipH="1">
            <a:off x="7473115" y="4368799"/>
            <a:ext cx="1305143" cy="0"/>
          </a:xfrm>
          <a:prstGeom prst="line">
            <a:avLst/>
          </a:prstGeom>
        </p:spPr>
        <p:style>
          <a:lnRef idx="2">
            <a:schemeClr val="accent1"/>
          </a:lnRef>
          <a:fillRef idx="0">
            <a:schemeClr val="accent1"/>
          </a:fillRef>
          <a:effectRef idx="1">
            <a:schemeClr val="accent1"/>
          </a:effectRef>
          <a:fontRef idx="minor">
            <a:schemeClr val="tx1"/>
          </a:fontRef>
        </p:style>
      </p:cxnSp>
      <p:cxnSp>
        <p:nvCxnSpPr>
          <p:cNvPr id="50" name="Straight Connector 49">
            <a:extLst>
              <a:ext uri="{FF2B5EF4-FFF2-40B4-BE49-F238E27FC236}">
                <a16:creationId xmlns:a16="http://schemas.microsoft.com/office/drawing/2014/main" id="{36577629-990C-2A36-488E-4B034B15883D}"/>
              </a:ext>
            </a:extLst>
          </p:cNvPr>
          <p:cNvCxnSpPr>
            <a:cxnSpLocks/>
          </p:cNvCxnSpPr>
          <p:nvPr/>
        </p:nvCxnSpPr>
        <p:spPr>
          <a:xfrm>
            <a:off x="7473115" y="4368799"/>
            <a:ext cx="0" cy="2384435"/>
          </a:xfrm>
          <a:prstGeom prst="line">
            <a:avLst/>
          </a:prstGeom>
        </p:spPr>
        <p:style>
          <a:lnRef idx="2">
            <a:schemeClr val="accent1"/>
          </a:lnRef>
          <a:fillRef idx="0">
            <a:schemeClr val="accent1"/>
          </a:fillRef>
          <a:effectRef idx="1">
            <a:schemeClr val="accent1"/>
          </a:effectRef>
          <a:fontRef idx="minor">
            <a:schemeClr val="tx1"/>
          </a:fontRef>
        </p:style>
      </p:cxnSp>
      <p:cxnSp>
        <p:nvCxnSpPr>
          <p:cNvPr id="52" name="Straight Connector 51">
            <a:extLst>
              <a:ext uri="{FF2B5EF4-FFF2-40B4-BE49-F238E27FC236}">
                <a16:creationId xmlns:a16="http://schemas.microsoft.com/office/drawing/2014/main" id="{03AFDF3E-31A0-1809-12BA-60061DCDF0AA}"/>
              </a:ext>
            </a:extLst>
          </p:cNvPr>
          <p:cNvCxnSpPr>
            <a:cxnSpLocks/>
          </p:cNvCxnSpPr>
          <p:nvPr/>
        </p:nvCxnSpPr>
        <p:spPr>
          <a:xfrm>
            <a:off x="7473115" y="6750205"/>
            <a:ext cx="4555334" cy="0"/>
          </a:xfrm>
          <a:prstGeom prst="line">
            <a:avLst/>
          </a:prstGeom>
        </p:spPr>
        <p:style>
          <a:lnRef idx="2">
            <a:schemeClr val="accent1"/>
          </a:lnRef>
          <a:fillRef idx="0">
            <a:schemeClr val="accent1"/>
          </a:fillRef>
          <a:effectRef idx="1">
            <a:schemeClr val="accent1"/>
          </a:effectRef>
          <a:fontRef idx="minor">
            <a:schemeClr val="tx1"/>
          </a:fontRef>
        </p:style>
      </p:cxnSp>
      <p:cxnSp>
        <p:nvCxnSpPr>
          <p:cNvPr id="54" name="Straight Connector 53">
            <a:extLst>
              <a:ext uri="{FF2B5EF4-FFF2-40B4-BE49-F238E27FC236}">
                <a16:creationId xmlns:a16="http://schemas.microsoft.com/office/drawing/2014/main" id="{A748502F-0BC8-E493-4D15-108A9E1CE148}"/>
              </a:ext>
            </a:extLst>
          </p:cNvPr>
          <p:cNvCxnSpPr>
            <a:cxnSpLocks/>
          </p:cNvCxnSpPr>
          <p:nvPr/>
        </p:nvCxnSpPr>
        <p:spPr>
          <a:xfrm flipV="1">
            <a:off x="12028449" y="139971"/>
            <a:ext cx="0" cy="6610234"/>
          </a:xfrm>
          <a:prstGeom prst="line">
            <a:avLst/>
          </a:prstGeom>
        </p:spPr>
        <p:style>
          <a:lnRef idx="2">
            <a:schemeClr val="accent1"/>
          </a:lnRef>
          <a:fillRef idx="0">
            <a:schemeClr val="accent1"/>
          </a:fillRef>
          <a:effectRef idx="1">
            <a:schemeClr val="accent1"/>
          </a:effectRef>
          <a:fontRef idx="minor">
            <a:schemeClr val="tx1"/>
          </a:fontRef>
        </p:style>
      </p:cxnSp>
      <p:cxnSp>
        <p:nvCxnSpPr>
          <p:cNvPr id="56" name="Straight Connector 55">
            <a:extLst>
              <a:ext uri="{FF2B5EF4-FFF2-40B4-BE49-F238E27FC236}">
                <a16:creationId xmlns:a16="http://schemas.microsoft.com/office/drawing/2014/main" id="{62E139DE-430E-7D0A-8818-73579606A85E}"/>
              </a:ext>
            </a:extLst>
          </p:cNvPr>
          <p:cNvCxnSpPr>
            <a:cxnSpLocks/>
          </p:cNvCxnSpPr>
          <p:nvPr/>
        </p:nvCxnSpPr>
        <p:spPr>
          <a:xfrm>
            <a:off x="8778258" y="139971"/>
            <a:ext cx="3250191" cy="0"/>
          </a:xfrm>
          <a:prstGeom prst="line">
            <a:avLst/>
          </a:prstGeom>
        </p:spPr>
        <p:style>
          <a:lnRef idx="2">
            <a:schemeClr val="accent1"/>
          </a:lnRef>
          <a:fillRef idx="0">
            <a:schemeClr val="accent1"/>
          </a:fillRef>
          <a:effectRef idx="1">
            <a:schemeClr val="accent1"/>
          </a:effectRef>
          <a:fontRef idx="minor">
            <a:schemeClr val="tx1"/>
          </a:fontRef>
        </p:style>
      </p:cxnSp>
      <p:sp>
        <p:nvSpPr>
          <p:cNvPr id="38" name="TextBox 37">
            <a:extLst>
              <a:ext uri="{FF2B5EF4-FFF2-40B4-BE49-F238E27FC236}">
                <a16:creationId xmlns:a16="http://schemas.microsoft.com/office/drawing/2014/main" id="{FF2144B3-64B5-69BE-BAC6-922378AD83D4}"/>
              </a:ext>
            </a:extLst>
          </p:cNvPr>
          <p:cNvSpPr txBox="1"/>
          <p:nvPr/>
        </p:nvSpPr>
        <p:spPr>
          <a:xfrm>
            <a:off x="6298957" y="223149"/>
            <a:ext cx="2265269" cy="378565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altLang="en-US" sz="20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rPr>
              <a:t>僧  </a:t>
            </a:r>
            <a:r>
              <a:rPr kumimoji="0" lang="en-US" altLang="zh-CN" sz="2000" b="0" i="0" u="none" strike="noStrike" kern="1200" cap="none" spc="0" normalizeH="0" baseline="0" noProof="0" dirty="0" err="1">
                <a:ln>
                  <a:noFill/>
                </a:ln>
                <a:solidFill>
                  <a:prstClr val="black"/>
                </a:solidFill>
                <a:effectLst/>
                <a:uLnTx/>
                <a:uFillTx/>
                <a:latin typeface="Aptos" panose="02110004020202020204"/>
                <a:ea typeface="等线" panose="02010600030101010101"/>
                <a:cs typeface="+mn-cs"/>
              </a:rPr>
              <a:t>seung</a:t>
            </a:r>
            <a:r>
              <a:rPr kumimoji="0" lang="en-US" altLang="zh-CN" sz="20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rPr>
              <a:t>;  sangha</a:t>
            </a:r>
            <a:r>
              <a:rPr kumimoji="0" lang="zh-CN" altLang="en-US" sz="20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rPr>
              <a:t>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altLang="en-US" sz="20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rPr>
              <a:t> 亻 </a:t>
            </a:r>
            <a:r>
              <a:rPr kumimoji="0" lang="en-US" altLang="zh-CN" sz="20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rPr>
              <a:t>in;  person</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altLang="en-US" sz="20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rPr>
              <a:t>曾  </a:t>
            </a:r>
            <a:r>
              <a:rPr kumimoji="0" lang="en-US" altLang="zh-CN" sz="20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rPr>
              <a:t>j</a:t>
            </a:r>
            <a:r>
              <a:rPr kumimoji="0" lang="en-US" altLang="zh-CN" sz="2000" b="0" i="0" u="none" strike="noStrike" kern="1200" cap="none" spc="0" normalizeH="0" baseline="0" noProof="0" dirty="0" err="1">
                <a:ln>
                  <a:noFill/>
                </a:ln>
                <a:solidFill>
                  <a:prstClr val="black"/>
                </a:solidFill>
                <a:effectLst/>
                <a:uLnTx/>
                <a:uFillTx/>
                <a:latin typeface="Aptos" panose="02110004020202020204"/>
                <a:ea typeface="等线" panose="02010600030101010101"/>
                <a:cs typeface="+mn-cs"/>
              </a:rPr>
              <a:t>eung</a:t>
            </a:r>
            <a:r>
              <a:rPr kumimoji="0" lang="en-US" altLang="zh-CN" sz="20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rPr>
              <a:t>;  great</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zh-CN" sz="20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altLang="en-US" sz="20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rPr>
              <a:t>僧  </a:t>
            </a:r>
            <a:r>
              <a:rPr kumimoji="0" lang="en-US" altLang="zh-CN" sz="2000" b="0" i="0" u="none" strike="noStrike" kern="1200" cap="none" spc="0" normalizeH="0" baseline="0" noProof="0" dirty="0" err="1">
                <a:ln>
                  <a:noFill/>
                </a:ln>
                <a:solidFill>
                  <a:prstClr val="black"/>
                </a:solidFill>
                <a:effectLst/>
                <a:uLnTx/>
                <a:uFillTx/>
                <a:latin typeface="Aptos" panose="02110004020202020204"/>
                <a:ea typeface="等线" panose="02010600030101010101"/>
                <a:cs typeface="+mn-cs"/>
              </a:rPr>
              <a:t>seung</a:t>
            </a:r>
            <a:r>
              <a:rPr kumimoji="0" lang="en-US" altLang="zh-CN" sz="20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rPr>
              <a:t>;  sangha</a:t>
            </a:r>
            <a:endParaRPr kumimoji="0" lang="zh-CN" altLang="en-US" sz="20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altLang="en-US" sz="20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rPr>
              <a:t>曽  </a:t>
            </a:r>
            <a:r>
              <a:rPr kumimoji="0" lang="en-US" altLang="zh-CN" sz="2000" b="0" i="0" u="none" strike="noStrike" kern="1200" cap="none" spc="0" normalizeH="0" baseline="0" noProof="0" dirty="0" err="1">
                <a:ln>
                  <a:noFill/>
                </a:ln>
                <a:solidFill>
                  <a:prstClr val="black"/>
                </a:solidFill>
                <a:effectLst/>
                <a:uLnTx/>
                <a:uFillTx/>
                <a:latin typeface="Aptos" panose="02110004020202020204"/>
                <a:ea typeface="等线" panose="02010600030101010101"/>
                <a:cs typeface="+mn-cs"/>
              </a:rPr>
              <a:t>jeung</a:t>
            </a:r>
            <a:r>
              <a:rPr kumimoji="0" lang="en-US" altLang="zh-CN" sz="20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rPr>
              <a:t>; great</a:t>
            </a:r>
            <a:endParaRPr kumimoji="0" lang="zh-CN" altLang="en-US" sz="20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altLang="en-US" sz="20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rPr>
              <a:t>丷  </a:t>
            </a:r>
            <a:r>
              <a:rPr kumimoji="0" lang="en-US" altLang="zh-CN" sz="20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rPr>
              <a:t>pal;  eight, 8</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altLang="en-US" sz="20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rPr>
              <a:t>田  </a:t>
            </a:r>
            <a:r>
              <a:rPr kumimoji="0" lang="en-US" altLang="zh-CN" sz="20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rPr>
              <a:t>jeon;  field</a:t>
            </a:r>
            <a:r>
              <a:rPr kumimoji="0" lang="zh-CN" altLang="en-US" sz="20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rPr>
              <a:t> </a:t>
            </a:r>
            <a:endParaRPr kumimoji="0" lang="en-US" altLang="zh-CN" sz="20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altLang="en-US" sz="20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rPr>
              <a:t>日  </a:t>
            </a:r>
            <a:r>
              <a:rPr kumimoji="0" lang="en-US" altLang="zh-CN" sz="20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rPr>
              <a:t>il;  sun, day</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altLang="en-US" sz="20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rPr>
              <a:t>囗  </a:t>
            </a:r>
            <a:r>
              <a:rPr kumimoji="0" lang="en-US" altLang="zh-CN" sz="2000" b="0" i="0" u="none" strike="noStrike" kern="1200" cap="none" spc="0" normalizeH="0" baseline="0" noProof="0" dirty="0" err="1">
                <a:ln>
                  <a:noFill/>
                </a:ln>
                <a:solidFill>
                  <a:prstClr val="black"/>
                </a:solidFill>
                <a:effectLst/>
                <a:uLnTx/>
                <a:uFillTx/>
                <a:latin typeface="Aptos" panose="02110004020202020204"/>
                <a:ea typeface="等线" panose="02010600030101010101"/>
                <a:cs typeface="+mn-cs"/>
              </a:rPr>
              <a:t>wi</a:t>
            </a:r>
            <a:r>
              <a:rPr kumimoji="0" lang="en-US" altLang="zh-CN" sz="20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rPr>
              <a:t>;  circle</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altLang="en-US" sz="20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rPr>
              <a:t>一  </a:t>
            </a:r>
            <a:r>
              <a:rPr kumimoji="0" lang="en-US" altLang="zh-CN" sz="20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rPr>
              <a:t>il;  one</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altLang="en-US" sz="20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rPr>
              <a:t>十  </a:t>
            </a:r>
            <a:r>
              <a:rPr kumimoji="0" lang="en-US" altLang="zh-CN" sz="2000" b="0" i="0" u="none" strike="noStrike" kern="1200" cap="none" spc="0" normalizeH="0" baseline="0" noProof="0" dirty="0" err="1">
                <a:ln>
                  <a:noFill/>
                </a:ln>
                <a:solidFill>
                  <a:prstClr val="black"/>
                </a:solidFill>
                <a:effectLst/>
                <a:uLnTx/>
                <a:uFillTx/>
                <a:latin typeface="Aptos" panose="02110004020202020204"/>
                <a:ea typeface="等线" panose="02010600030101010101"/>
                <a:cs typeface="+mn-cs"/>
              </a:rPr>
              <a:t>shib</a:t>
            </a:r>
            <a:r>
              <a:rPr kumimoji="0" lang="en-US" altLang="zh-CN" sz="20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rPr>
              <a:t>; ten, 10</a:t>
            </a:r>
            <a:endParaRPr kumimoji="0" lang="zh-CN" altLang="en-US" sz="20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endParaRPr>
          </a:p>
        </p:txBody>
      </p:sp>
      <p:sp>
        <p:nvSpPr>
          <p:cNvPr id="40" name="Rectangle 39">
            <a:extLst>
              <a:ext uri="{FF2B5EF4-FFF2-40B4-BE49-F238E27FC236}">
                <a16:creationId xmlns:a16="http://schemas.microsoft.com/office/drawing/2014/main" id="{45966B78-F524-A8B2-0E8D-36131A42BE14}"/>
              </a:ext>
            </a:extLst>
          </p:cNvPr>
          <p:cNvSpPr/>
          <p:nvPr/>
        </p:nvSpPr>
        <p:spPr>
          <a:xfrm>
            <a:off x="6263184" y="177610"/>
            <a:ext cx="2301042" cy="3785494"/>
          </a:xfrm>
          <a:prstGeom prst="rect">
            <a:avLst/>
          </a:prstGeom>
          <a:noFill/>
          <a:ln w="38100">
            <a:solidFill>
              <a:srgbClr val="7030A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pic>
        <p:nvPicPr>
          <p:cNvPr id="11" name="Picture 10">
            <a:extLst>
              <a:ext uri="{FF2B5EF4-FFF2-40B4-BE49-F238E27FC236}">
                <a16:creationId xmlns:a16="http://schemas.microsoft.com/office/drawing/2014/main" id="{CB0869B6-C09E-D123-DB23-1253560922D3}"/>
              </a:ext>
            </a:extLst>
          </p:cNvPr>
          <p:cNvPicPr>
            <a:picLocks noChangeAspect="1"/>
          </p:cNvPicPr>
          <p:nvPr/>
        </p:nvPicPr>
        <p:blipFill>
          <a:blip r:embed="rId2"/>
          <a:stretch>
            <a:fillRect/>
          </a:stretch>
        </p:blipFill>
        <p:spPr>
          <a:xfrm>
            <a:off x="319373" y="994765"/>
            <a:ext cx="1424251" cy="1259620"/>
          </a:xfrm>
          <a:prstGeom prst="rect">
            <a:avLst/>
          </a:prstGeom>
          <a:ln w="28575">
            <a:solidFill>
              <a:srgbClr val="FF0000"/>
            </a:solidFill>
          </a:ln>
        </p:spPr>
      </p:pic>
      <p:sp>
        <p:nvSpPr>
          <p:cNvPr id="2" name="TextBox 1">
            <a:extLst>
              <a:ext uri="{FF2B5EF4-FFF2-40B4-BE49-F238E27FC236}">
                <a16:creationId xmlns:a16="http://schemas.microsoft.com/office/drawing/2014/main" id="{709CC66C-AC5A-5E52-1583-1CC9E0DFCD11}"/>
              </a:ext>
            </a:extLst>
          </p:cNvPr>
          <p:cNvSpPr txBox="1"/>
          <p:nvPr/>
        </p:nvSpPr>
        <p:spPr>
          <a:xfrm>
            <a:off x="533165" y="278350"/>
            <a:ext cx="5508703"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18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揭 諦 揭 諦 波 羅 揭 諦 波 羅 </a:t>
            </a:r>
            <a:r>
              <a:rPr kumimoji="0" lang="zh-TW" altLang="en-US" sz="1800" b="1" i="0" u="none" strike="noStrike" kern="1200" cap="none" spc="0" normalizeH="0" baseline="0" noProof="0" dirty="0">
                <a:ln>
                  <a:noFill/>
                </a:ln>
                <a:solidFill>
                  <a:prstClr val="black"/>
                </a:solidFill>
                <a:effectLst/>
                <a:highlight>
                  <a:srgbClr val="00FFFF"/>
                </a:highlight>
                <a:uLnTx/>
                <a:uFillTx/>
                <a:latin typeface="DengXian" panose="02010600030101010101" pitchFamily="2" charset="-122"/>
                <a:ea typeface="DengXian" panose="02010600030101010101" pitchFamily="2" charset="-122"/>
                <a:cs typeface="+mn-cs"/>
              </a:rPr>
              <a:t>僧</a:t>
            </a:r>
            <a:r>
              <a:rPr kumimoji="0" lang="zh-TW" altLang="en-US" sz="18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 揭 諦 菩 提 娑 婆 訶</a:t>
            </a:r>
            <a:endParaRPr kumimoji="0" lang="en-US" sz="18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endParaRPr>
          </a:p>
        </p:txBody>
      </p:sp>
      <p:sp>
        <p:nvSpPr>
          <p:cNvPr id="4" name="Rectangle 3">
            <a:extLst>
              <a:ext uri="{FF2B5EF4-FFF2-40B4-BE49-F238E27FC236}">
                <a16:creationId xmlns:a16="http://schemas.microsoft.com/office/drawing/2014/main" id="{2C68BD64-D89D-AE3E-5D9B-2AAA7E018B31}"/>
              </a:ext>
            </a:extLst>
          </p:cNvPr>
          <p:cNvSpPr/>
          <p:nvPr/>
        </p:nvSpPr>
        <p:spPr>
          <a:xfrm>
            <a:off x="533165" y="278350"/>
            <a:ext cx="5430032" cy="369332"/>
          </a:xfrm>
          <a:prstGeom prst="rect">
            <a:avLst/>
          </a:prstGeom>
          <a:no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7" name="TextBox 6">
            <a:extLst>
              <a:ext uri="{FF2B5EF4-FFF2-40B4-BE49-F238E27FC236}">
                <a16:creationId xmlns:a16="http://schemas.microsoft.com/office/drawing/2014/main" id="{493187E2-19EA-FEDD-6CDF-47DFD21780CC}"/>
              </a:ext>
            </a:extLst>
          </p:cNvPr>
          <p:cNvSpPr txBox="1"/>
          <p:nvPr/>
        </p:nvSpPr>
        <p:spPr>
          <a:xfrm>
            <a:off x="1517847" y="4244799"/>
            <a:ext cx="5963197" cy="250324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altLang="en-US" sz="2800" b="0" i="0" u="none" strike="noStrike" kern="1200" cap="none" spc="0" normalizeH="0" baseline="0" noProof="0" dirty="0">
                <a:ln>
                  <a:noFill/>
                </a:ln>
                <a:solidFill>
                  <a:prstClr val="black"/>
                </a:solidFill>
                <a:effectLst/>
                <a:uLnTx/>
                <a:uFillTx/>
                <a:latin typeface="BIZ UDPGothic" panose="020B0400000000000000" pitchFamily="34" charset="-128"/>
                <a:ea typeface="BIZ UDPGothic" panose="020B0400000000000000" pitchFamily="34" charset="-128"/>
                <a:cs typeface="+mn-cs"/>
              </a:rPr>
              <a:t>                           </a:t>
            </a:r>
            <a:r>
              <a:rPr kumimoji="0" lang="zh-CN" altLang="en-US" sz="6600" b="0" i="0" u="none" strike="noStrike" kern="1200" cap="none" spc="0" normalizeH="0" baseline="0" noProof="0" dirty="0">
                <a:ln>
                  <a:noFill/>
                </a:ln>
                <a:solidFill>
                  <a:prstClr val="black"/>
                </a:solidFill>
                <a:effectLst/>
                <a:uLnTx/>
                <a:uFillTx/>
                <a:latin typeface="BIZ UDPGothic" panose="020B0400000000000000" pitchFamily="34" charset="-128"/>
                <a:ea typeface="BIZ UDPGothic" panose="020B0400000000000000" pitchFamily="34" charset="-128"/>
                <a:cs typeface="+mn-cs"/>
              </a:rPr>
              <a:t>僧</a:t>
            </a:r>
            <a:endParaRPr kumimoji="0" lang="en-US" altLang="zh-CN" sz="6600" b="0" i="0" u="none" strike="noStrike" kern="1200" cap="none" spc="0" normalizeH="0" baseline="0" noProof="0" dirty="0">
              <a:ln>
                <a:noFill/>
              </a:ln>
              <a:solidFill>
                <a:prstClr val="black"/>
              </a:solidFill>
              <a:effectLst/>
              <a:uLnTx/>
              <a:uFillTx/>
              <a:latin typeface="BIZ UDPGothic" panose="020B0400000000000000" pitchFamily="34" charset="-128"/>
              <a:ea typeface="BIZ UDPGothic" panose="020B0400000000000000" pitchFamily="34" charset="-128"/>
              <a:cs typeface="+mn-cs"/>
            </a:endParaRPr>
          </a:p>
          <a:p>
            <a:pPr marL="0" marR="0" lvl="0" indent="0" algn="l" defTabSz="914400" rtl="0" eaLnBrk="1" fontAlgn="auto" latinLnBrk="0" hangingPunct="1">
              <a:lnSpc>
                <a:spcPct val="100000"/>
              </a:lnSpc>
              <a:spcBef>
                <a:spcPts val="0"/>
              </a:spcBef>
              <a:spcAft>
                <a:spcPts val="3200"/>
              </a:spcAft>
              <a:buClrTx/>
              <a:buSzTx/>
              <a:buFontTx/>
              <a:buNone/>
              <a:tabLst/>
              <a:defRPr/>
            </a:pPr>
            <a:r>
              <a:rPr kumimoji="0" lang="zh-CN" altLang="en-US" sz="2800" b="0" i="0" u="none" strike="noStrike" kern="1200" cap="none" spc="0" normalizeH="0" baseline="0" noProof="0" dirty="0">
                <a:ln>
                  <a:noFill/>
                </a:ln>
                <a:solidFill>
                  <a:prstClr val="black"/>
                </a:solidFill>
                <a:effectLst/>
                <a:uLnTx/>
                <a:uFillTx/>
                <a:latin typeface="BIZ UDPGothic" panose="020B0400000000000000" pitchFamily="34" charset="-128"/>
                <a:ea typeface="BIZ UDPGothic" panose="020B0400000000000000" pitchFamily="34" charset="-128"/>
                <a:cs typeface="+mn-cs"/>
              </a:rPr>
              <a:t>                    </a:t>
            </a:r>
            <a:r>
              <a:rPr kumimoji="0" lang="zh-CN" altLang="en-US" sz="4000" b="0" i="0" u="none" strike="noStrike" kern="1200" cap="none" spc="0" normalizeH="0" baseline="0" noProof="0" dirty="0">
                <a:ln>
                  <a:noFill/>
                </a:ln>
                <a:solidFill>
                  <a:prstClr val="black"/>
                </a:solidFill>
                <a:effectLst/>
                <a:uLnTx/>
                <a:uFillTx/>
                <a:latin typeface="BIZ UDPGothic" panose="020B0400000000000000" pitchFamily="34" charset="-128"/>
                <a:ea typeface="BIZ UDPGothic" panose="020B0400000000000000" pitchFamily="34" charset="-128"/>
                <a:cs typeface="+mn-cs"/>
              </a:rPr>
              <a:t>亻        曽</a:t>
            </a:r>
            <a:endParaRPr kumimoji="0" lang="en-US" altLang="zh-CN" sz="4000" b="0" i="0" u="none" strike="noStrike" kern="1200" cap="none" spc="0" normalizeH="0" baseline="0" noProof="0" dirty="0">
              <a:ln>
                <a:noFill/>
              </a:ln>
              <a:solidFill>
                <a:prstClr val="black"/>
              </a:solidFill>
              <a:effectLst/>
              <a:uLnTx/>
              <a:uFillTx/>
              <a:latin typeface="BIZ UDPGothic" panose="020B0400000000000000" pitchFamily="34" charset="-128"/>
              <a:ea typeface="BIZ UDPGothic" panose="020B0400000000000000" pitchFamily="34" charset="-128"/>
              <a:cs typeface="+mn-cs"/>
            </a:endParaRPr>
          </a:p>
          <a:p>
            <a:pPr marL="0" marR="0" lvl="0" indent="0" algn="l" defTabSz="914400" rtl="0" eaLnBrk="1" fontAlgn="auto" latinLnBrk="0" hangingPunct="1">
              <a:lnSpc>
                <a:spcPct val="100000"/>
              </a:lnSpc>
              <a:spcBef>
                <a:spcPts val="0"/>
              </a:spcBef>
              <a:spcAft>
                <a:spcPts val="3200"/>
              </a:spcAft>
              <a:buClrTx/>
              <a:buSzTx/>
              <a:buFontTx/>
              <a:buNone/>
              <a:tabLst/>
              <a:defRPr/>
            </a:pPr>
            <a:r>
              <a:rPr kumimoji="0" lang="zh-CN" altLang="en-US" sz="2400" b="0" i="0" u="none" strike="noStrike" kern="1200" cap="none" spc="0" normalizeH="0" baseline="0" noProof="0" dirty="0">
                <a:ln>
                  <a:noFill/>
                </a:ln>
                <a:solidFill>
                  <a:prstClr val="black"/>
                </a:solidFill>
                <a:effectLst/>
                <a:uLnTx/>
                <a:uFillTx/>
                <a:latin typeface="BIZ UDPGothic" panose="020B0400000000000000" pitchFamily="34" charset="-128"/>
                <a:ea typeface="BIZ UDPGothic" panose="020B0400000000000000" pitchFamily="34" charset="-128"/>
                <a:cs typeface="+mn-cs"/>
              </a:rPr>
              <a:t>                                     丷   田   日</a:t>
            </a:r>
            <a:endParaRPr kumimoji="0" lang="en-US" altLang="zh-CN" sz="2400" b="0" i="0" u="none" strike="noStrike" kern="1200" cap="none" spc="0" normalizeH="0" baseline="0" noProof="0" dirty="0">
              <a:ln>
                <a:noFill/>
              </a:ln>
              <a:solidFill>
                <a:prstClr val="black"/>
              </a:solidFill>
              <a:effectLst/>
              <a:uLnTx/>
              <a:uFillTx/>
              <a:latin typeface="BIZ UDPGothic" panose="020B0400000000000000" pitchFamily="34" charset="-128"/>
              <a:ea typeface="BIZ UDPGothic" panose="020B0400000000000000" pitchFamily="34" charset="-128"/>
              <a:cs typeface="+mn-cs"/>
            </a:endParaRPr>
          </a:p>
        </p:txBody>
      </p:sp>
      <p:cxnSp>
        <p:nvCxnSpPr>
          <p:cNvPr id="10" name="Straight Arrow Connector 9">
            <a:extLst>
              <a:ext uri="{FF2B5EF4-FFF2-40B4-BE49-F238E27FC236}">
                <a16:creationId xmlns:a16="http://schemas.microsoft.com/office/drawing/2014/main" id="{90CDCEAF-CC42-B993-6B07-FC3A63338FC5}"/>
              </a:ext>
            </a:extLst>
          </p:cNvPr>
          <p:cNvCxnSpPr/>
          <p:nvPr/>
        </p:nvCxnSpPr>
        <p:spPr>
          <a:xfrm flipH="1">
            <a:off x="4499445" y="5148406"/>
            <a:ext cx="300503" cy="240697"/>
          </a:xfrm>
          <a:prstGeom prst="straightConnector1">
            <a:avLst/>
          </a:prstGeom>
          <a:ln w="38100">
            <a:solidFill>
              <a:srgbClr val="FF0000"/>
            </a:solidFill>
            <a:tailEnd type="triangle"/>
          </a:ln>
        </p:spPr>
        <p:style>
          <a:lnRef idx="2">
            <a:schemeClr val="accent1"/>
          </a:lnRef>
          <a:fillRef idx="0">
            <a:schemeClr val="accent1"/>
          </a:fillRef>
          <a:effectRef idx="1">
            <a:schemeClr val="accent1"/>
          </a:effectRef>
          <a:fontRef idx="minor">
            <a:schemeClr val="tx1"/>
          </a:fontRef>
        </p:style>
      </p:cxnSp>
      <p:cxnSp>
        <p:nvCxnSpPr>
          <p:cNvPr id="17" name="Straight Arrow Connector 16">
            <a:extLst>
              <a:ext uri="{FF2B5EF4-FFF2-40B4-BE49-F238E27FC236}">
                <a16:creationId xmlns:a16="http://schemas.microsoft.com/office/drawing/2014/main" id="{61D0E81A-B86E-EE8D-90EF-145F54C6CB8E}"/>
              </a:ext>
            </a:extLst>
          </p:cNvPr>
          <p:cNvCxnSpPr/>
          <p:nvPr/>
        </p:nvCxnSpPr>
        <p:spPr>
          <a:xfrm>
            <a:off x="5668410" y="4994805"/>
            <a:ext cx="372140" cy="253686"/>
          </a:xfrm>
          <a:prstGeom prst="straightConnector1">
            <a:avLst/>
          </a:prstGeom>
          <a:ln w="38100">
            <a:solidFill>
              <a:srgbClr val="FF0000"/>
            </a:solidFill>
            <a:tailEnd type="triangle"/>
          </a:ln>
        </p:spPr>
        <p:style>
          <a:lnRef idx="2">
            <a:schemeClr val="accent1"/>
          </a:lnRef>
          <a:fillRef idx="0">
            <a:schemeClr val="accent1"/>
          </a:fillRef>
          <a:effectRef idx="1">
            <a:schemeClr val="accent1"/>
          </a:effectRef>
          <a:fontRef idx="minor">
            <a:schemeClr val="tx1"/>
          </a:fontRef>
        </p:style>
      </p:cxnSp>
      <p:cxnSp>
        <p:nvCxnSpPr>
          <p:cNvPr id="20" name="Straight Arrow Connector 19">
            <a:extLst>
              <a:ext uri="{FF2B5EF4-FFF2-40B4-BE49-F238E27FC236}">
                <a16:creationId xmlns:a16="http://schemas.microsoft.com/office/drawing/2014/main" id="{1BEEEB1C-1751-6A9A-B25A-FCE759C1616C}"/>
              </a:ext>
            </a:extLst>
          </p:cNvPr>
          <p:cNvCxnSpPr/>
          <p:nvPr/>
        </p:nvCxnSpPr>
        <p:spPr>
          <a:xfrm flipH="1">
            <a:off x="5677200" y="5986434"/>
            <a:ext cx="191386" cy="261610"/>
          </a:xfrm>
          <a:prstGeom prst="straightConnector1">
            <a:avLst/>
          </a:prstGeom>
          <a:ln w="38100">
            <a:solidFill>
              <a:srgbClr val="FF0000"/>
            </a:solidFill>
            <a:tailEnd type="triangle"/>
          </a:ln>
        </p:spPr>
        <p:style>
          <a:lnRef idx="2">
            <a:schemeClr val="accent1"/>
          </a:lnRef>
          <a:fillRef idx="0">
            <a:schemeClr val="accent1"/>
          </a:fillRef>
          <a:effectRef idx="1">
            <a:schemeClr val="accent1"/>
          </a:effectRef>
          <a:fontRef idx="minor">
            <a:schemeClr val="tx1"/>
          </a:fontRef>
        </p:style>
      </p:cxnSp>
      <p:cxnSp>
        <p:nvCxnSpPr>
          <p:cNvPr id="28" name="Straight Arrow Connector 27">
            <a:extLst>
              <a:ext uri="{FF2B5EF4-FFF2-40B4-BE49-F238E27FC236}">
                <a16:creationId xmlns:a16="http://schemas.microsoft.com/office/drawing/2014/main" id="{4EF78BB3-9530-E898-5267-36566A61C6D7}"/>
              </a:ext>
            </a:extLst>
          </p:cNvPr>
          <p:cNvCxnSpPr/>
          <p:nvPr/>
        </p:nvCxnSpPr>
        <p:spPr>
          <a:xfrm>
            <a:off x="6131960" y="5986434"/>
            <a:ext cx="0" cy="261610"/>
          </a:xfrm>
          <a:prstGeom prst="straightConnector1">
            <a:avLst/>
          </a:prstGeom>
          <a:ln w="38100">
            <a:solidFill>
              <a:srgbClr val="FF0000"/>
            </a:solidFill>
            <a:tailEnd type="triangle"/>
          </a:ln>
        </p:spPr>
        <p:style>
          <a:lnRef idx="2">
            <a:schemeClr val="accent1"/>
          </a:lnRef>
          <a:fillRef idx="0">
            <a:schemeClr val="accent1"/>
          </a:fillRef>
          <a:effectRef idx="1">
            <a:schemeClr val="accent1"/>
          </a:effectRef>
          <a:fontRef idx="minor">
            <a:schemeClr val="tx1"/>
          </a:fontRef>
        </p:style>
      </p:cxnSp>
      <p:cxnSp>
        <p:nvCxnSpPr>
          <p:cNvPr id="34" name="Straight Arrow Connector 33">
            <a:extLst>
              <a:ext uri="{FF2B5EF4-FFF2-40B4-BE49-F238E27FC236}">
                <a16:creationId xmlns:a16="http://schemas.microsoft.com/office/drawing/2014/main" id="{901C2286-1EDD-8673-244F-5961EE7B1603}"/>
              </a:ext>
            </a:extLst>
          </p:cNvPr>
          <p:cNvCxnSpPr/>
          <p:nvPr/>
        </p:nvCxnSpPr>
        <p:spPr>
          <a:xfrm>
            <a:off x="6325786" y="5986434"/>
            <a:ext cx="287079" cy="261610"/>
          </a:xfrm>
          <a:prstGeom prst="straightConnector1">
            <a:avLst/>
          </a:prstGeom>
          <a:ln w="38100">
            <a:solidFill>
              <a:srgbClr val="FF0000"/>
            </a:solidFill>
            <a:tailEnd type="triangle"/>
          </a:ln>
        </p:spPr>
        <p:style>
          <a:lnRef idx="2">
            <a:schemeClr val="accent1"/>
          </a:lnRef>
          <a:fillRef idx="0">
            <a:schemeClr val="accent1"/>
          </a:fillRef>
          <a:effectRef idx="1">
            <a:schemeClr val="accent1"/>
          </a:effectRef>
          <a:fontRef idx="minor">
            <a:schemeClr val="tx1"/>
          </a:fontRef>
        </p:style>
      </p:cxnSp>
      <p:sp>
        <p:nvSpPr>
          <p:cNvPr id="37" name="TextBox 36">
            <a:extLst>
              <a:ext uri="{FF2B5EF4-FFF2-40B4-BE49-F238E27FC236}">
                <a16:creationId xmlns:a16="http://schemas.microsoft.com/office/drawing/2014/main" id="{C71E4F35-A8FC-0209-1D38-94BDF655380B}"/>
              </a:ext>
            </a:extLst>
          </p:cNvPr>
          <p:cNvSpPr txBox="1"/>
          <p:nvPr/>
        </p:nvSpPr>
        <p:spPr>
          <a:xfrm>
            <a:off x="7523703" y="4708014"/>
            <a:ext cx="4514773" cy="2031325"/>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3000" b="0"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南無 佛陀 部衆 光臨 法會    南無 達摩 部衆 光臨 法會</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3000" b="0"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南無 僧家 部衆 光臨 法會</a:t>
            </a:r>
            <a:endParaRPr kumimoji="0" lang="en-US" altLang="zh-TW" sz="3000" b="0"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prstClr val="black"/>
                </a:solidFill>
                <a:effectLst/>
                <a:uLnTx/>
                <a:uFillTx/>
                <a:latin typeface="Aptos" panose="02110004020202020204"/>
                <a:ea typeface="DengXian" panose="02010600030101010101" pitchFamily="2" charset="-122"/>
                <a:cs typeface="+mn-cs"/>
              </a:rPr>
              <a:t>Homage to the Buddha and his attendants who bring their light to this Dharma Assembly</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Homage to the Dharma and its attendants who bring their light to this Dharma Assembly</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Homage to the Shanga and their attendants who bring their light to this Dharma Assembly</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endParaRPr>
          </a:p>
        </p:txBody>
      </p:sp>
      <p:sp>
        <p:nvSpPr>
          <p:cNvPr id="41" name="TextBox 40">
            <a:extLst>
              <a:ext uri="{FF2B5EF4-FFF2-40B4-BE49-F238E27FC236}">
                <a16:creationId xmlns:a16="http://schemas.microsoft.com/office/drawing/2014/main" id="{CC9E97F1-ED08-6BBF-652E-029FC0226074}"/>
              </a:ext>
            </a:extLst>
          </p:cNvPr>
          <p:cNvSpPr txBox="1"/>
          <p:nvPr/>
        </p:nvSpPr>
        <p:spPr>
          <a:xfrm>
            <a:off x="8885386" y="177610"/>
            <a:ext cx="3024981" cy="360098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3000" b="0"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南無 </a:t>
            </a:r>
            <a:r>
              <a:rPr kumimoji="0" lang="en-US" altLang="zh-TW" sz="1050" b="0"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Na mu = homage</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3000" b="0"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佛陀</a:t>
            </a:r>
            <a:r>
              <a:rPr kumimoji="0" lang="en-US" altLang="zh-TW" sz="3000" b="0"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 </a:t>
            </a:r>
            <a:r>
              <a:rPr kumimoji="0" lang="en-US" altLang="zh-TW" sz="1050" b="0" i="0" u="none" strike="noStrike" kern="1200" cap="none" spc="0" normalizeH="0" baseline="0" noProof="0" dirty="0" err="1">
                <a:ln>
                  <a:noFill/>
                </a:ln>
                <a:solidFill>
                  <a:prstClr val="black"/>
                </a:solidFill>
                <a:effectLst/>
                <a:uLnTx/>
                <a:uFillTx/>
                <a:latin typeface="DengXian" panose="02010600030101010101" pitchFamily="2" charset="-122"/>
                <a:ea typeface="DengXian" panose="02010600030101010101" pitchFamily="2" charset="-122"/>
                <a:cs typeface="+mn-cs"/>
              </a:rPr>
              <a:t>bul</a:t>
            </a:r>
            <a:r>
              <a:rPr kumimoji="0" lang="en-US" altLang="zh-TW" sz="1050" b="0"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 ta = Buddha</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3000" b="0"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達摩</a:t>
            </a:r>
            <a:r>
              <a:rPr kumimoji="0" lang="en-US" altLang="zh-TW" sz="3000" b="0"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 </a:t>
            </a:r>
            <a:r>
              <a:rPr kumimoji="0" lang="en-US" altLang="zh-TW" sz="1050" b="0"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dal ma = Dharma</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altLang="en-US" sz="3000" b="0"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僧家</a:t>
            </a:r>
            <a:r>
              <a:rPr kumimoji="0" lang="en-US" altLang="zh-CN" sz="3000" b="0"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 </a:t>
            </a:r>
            <a:r>
              <a:rPr kumimoji="0" lang="en-US" altLang="zh-CN" sz="1050" b="0" i="0" u="none" strike="noStrike" kern="1200" cap="none" spc="0" normalizeH="0" baseline="0" noProof="0" dirty="0" err="1">
                <a:ln>
                  <a:noFill/>
                </a:ln>
                <a:solidFill>
                  <a:prstClr val="black"/>
                </a:solidFill>
                <a:effectLst/>
                <a:uLnTx/>
                <a:uFillTx/>
                <a:latin typeface="DengXian" panose="02010600030101010101" pitchFamily="2" charset="-122"/>
                <a:ea typeface="DengXian" panose="02010600030101010101" pitchFamily="2" charset="-122"/>
                <a:cs typeface="+mn-cs"/>
              </a:rPr>
              <a:t>seung</a:t>
            </a:r>
            <a:r>
              <a:rPr kumimoji="0" lang="en-US" altLang="zh-CN" sz="1050" b="0"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 ga = Sangha</a:t>
            </a:r>
            <a:endParaRPr kumimoji="0" lang="en-US" altLang="zh-TW" sz="1050" b="0"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3000" b="0"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部衆</a:t>
            </a:r>
            <a:r>
              <a:rPr kumimoji="0" lang="en-US" altLang="zh-TW" sz="3000" b="0"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 </a:t>
            </a:r>
            <a:r>
              <a:rPr kumimoji="0" lang="en-US" altLang="zh-TW" sz="1050" b="0"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bu </a:t>
            </a:r>
            <a:r>
              <a:rPr kumimoji="0" lang="en-US" altLang="zh-TW" sz="1050" b="0" i="0" u="none" strike="noStrike" kern="1200" cap="none" spc="0" normalizeH="0" baseline="0" noProof="0" dirty="0" err="1">
                <a:ln>
                  <a:noFill/>
                </a:ln>
                <a:solidFill>
                  <a:prstClr val="black"/>
                </a:solidFill>
                <a:effectLst/>
                <a:uLnTx/>
                <a:uFillTx/>
                <a:latin typeface="DengXian" panose="02010600030101010101" pitchFamily="2" charset="-122"/>
                <a:ea typeface="DengXian" panose="02010600030101010101" pitchFamily="2" charset="-122"/>
                <a:cs typeface="+mn-cs"/>
              </a:rPr>
              <a:t>jung</a:t>
            </a:r>
            <a:r>
              <a:rPr kumimoji="0" lang="en-US" altLang="zh-TW" sz="1050" b="0"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 = attendants</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3000" b="0"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光臨</a:t>
            </a:r>
            <a:r>
              <a:rPr kumimoji="0" lang="en-US" altLang="zh-TW" sz="3000" b="0"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 </a:t>
            </a:r>
            <a:r>
              <a:rPr kumimoji="0" lang="en-US" altLang="zh-TW" sz="1050" b="0" i="0" u="none" strike="noStrike" kern="1200" cap="none" spc="0" normalizeH="0" baseline="0" noProof="0" dirty="0" err="1">
                <a:ln>
                  <a:noFill/>
                </a:ln>
                <a:solidFill>
                  <a:prstClr val="black"/>
                </a:solidFill>
                <a:effectLst/>
                <a:uLnTx/>
                <a:uFillTx/>
                <a:latin typeface="DengXian" panose="02010600030101010101" pitchFamily="2" charset="-122"/>
                <a:ea typeface="DengXian" panose="02010600030101010101" pitchFamily="2" charset="-122"/>
                <a:cs typeface="+mn-cs"/>
              </a:rPr>
              <a:t>gwang</a:t>
            </a:r>
            <a:r>
              <a:rPr kumimoji="0" lang="en-US" altLang="zh-TW" sz="1050" b="0"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 nim =  bring light</a:t>
            </a:r>
            <a:r>
              <a:rPr kumimoji="0" lang="zh-TW" altLang="en-US" sz="1050" b="0"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 </a:t>
            </a:r>
            <a:endParaRPr kumimoji="0" lang="en-US" altLang="zh-TW" sz="1050" b="0"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3000" b="0"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法會</a:t>
            </a:r>
            <a:r>
              <a:rPr kumimoji="0" lang="en-US" altLang="zh-TW" sz="3000" b="0"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 </a:t>
            </a:r>
            <a:r>
              <a:rPr kumimoji="0" lang="en-US" altLang="zh-TW" sz="1050" b="0" i="0" u="none" strike="noStrike" kern="1200" cap="none" spc="0" normalizeH="0" baseline="0" noProof="0" dirty="0" err="1">
                <a:ln>
                  <a:noFill/>
                </a:ln>
                <a:solidFill>
                  <a:prstClr val="black"/>
                </a:solidFill>
                <a:effectLst/>
                <a:uLnTx/>
                <a:uFillTx/>
                <a:latin typeface="DengXian" panose="02010600030101010101" pitchFamily="2" charset="-122"/>
                <a:ea typeface="DengXian" panose="02010600030101010101" pitchFamily="2" charset="-122"/>
                <a:cs typeface="+mn-cs"/>
              </a:rPr>
              <a:t>beop</a:t>
            </a:r>
            <a:r>
              <a:rPr kumimoji="0" lang="en-US" altLang="zh-TW" sz="1050" b="0"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 hoe= Dharma Assembly</a:t>
            </a: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ptos" panose="02110004020202020204"/>
              <a:ea typeface="+mn-ea"/>
              <a:cs typeface="+mn-cs"/>
            </a:endParaRPr>
          </a:p>
        </p:txBody>
      </p:sp>
      <p:pic>
        <p:nvPicPr>
          <p:cNvPr id="53" name="Picture 52">
            <a:extLst>
              <a:ext uri="{FF2B5EF4-FFF2-40B4-BE49-F238E27FC236}">
                <a16:creationId xmlns:a16="http://schemas.microsoft.com/office/drawing/2014/main" id="{829D2F8A-7D95-77E3-7C1D-F7A03F28AB14}"/>
              </a:ext>
            </a:extLst>
          </p:cNvPr>
          <p:cNvPicPr>
            <a:picLocks noChangeAspect="1"/>
          </p:cNvPicPr>
          <p:nvPr/>
        </p:nvPicPr>
        <p:blipFill>
          <a:blip r:embed="rId3"/>
          <a:stretch>
            <a:fillRect/>
          </a:stretch>
        </p:blipFill>
        <p:spPr>
          <a:xfrm>
            <a:off x="9035103" y="3514017"/>
            <a:ext cx="2351439" cy="1024389"/>
          </a:xfrm>
          <a:prstGeom prst="rect">
            <a:avLst/>
          </a:prstGeom>
        </p:spPr>
      </p:pic>
      <p:pic>
        <p:nvPicPr>
          <p:cNvPr id="57" name="Picture 56">
            <a:extLst>
              <a:ext uri="{FF2B5EF4-FFF2-40B4-BE49-F238E27FC236}">
                <a16:creationId xmlns:a16="http://schemas.microsoft.com/office/drawing/2014/main" id="{79377884-AEFB-C8E3-84F0-5C206138DAAA}"/>
              </a:ext>
            </a:extLst>
          </p:cNvPr>
          <p:cNvPicPr>
            <a:picLocks noChangeAspect="1"/>
          </p:cNvPicPr>
          <p:nvPr/>
        </p:nvPicPr>
        <p:blipFill>
          <a:blip r:embed="rId4"/>
          <a:stretch>
            <a:fillRect/>
          </a:stretch>
        </p:blipFill>
        <p:spPr>
          <a:xfrm>
            <a:off x="335882" y="3963104"/>
            <a:ext cx="3435643" cy="1933175"/>
          </a:xfrm>
          <a:prstGeom prst="rect">
            <a:avLst/>
          </a:prstGeom>
        </p:spPr>
      </p:pic>
      <p:sp>
        <p:nvSpPr>
          <p:cNvPr id="58" name="TextBox 57">
            <a:extLst>
              <a:ext uri="{FF2B5EF4-FFF2-40B4-BE49-F238E27FC236}">
                <a16:creationId xmlns:a16="http://schemas.microsoft.com/office/drawing/2014/main" id="{59DE9E66-4F64-2076-E56C-75AD82A39D68}"/>
              </a:ext>
            </a:extLst>
          </p:cNvPr>
          <p:cNvSpPr txBox="1"/>
          <p:nvPr/>
        </p:nvSpPr>
        <p:spPr>
          <a:xfrm>
            <a:off x="196338" y="5947203"/>
            <a:ext cx="3575189" cy="83099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altLang="en-US" sz="12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rPr>
              <a:t>歡迎光臨</a:t>
            </a:r>
            <a:r>
              <a:rPr kumimoji="0" lang="en-US" altLang="zh-CN" sz="12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rPr>
              <a:t>, </a:t>
            </a:r>
            <a:r>
              <a:rPr kumimoji="0" lang="en-US" altLang="zh-CN" sz="1200" b="0" i="0" u="none" strike="noStrike" kern="1200" cap="none" spc="0" normalizeH="0" baseline="0" noProof="0" dirty="0" err="1">
                <a:ln>
                  <a:noFill/>
                </a:ln>
                <a:solidFill>
                  <a:prstClr val="black"/>
                </a:solidFill>
                <a:effectLst/>
                <a:uLnTx/>
                <a:uFillTx/>
                <a:latin typeface="Aptos" panose="02110004020202020204"/>
                <a:ea typeface="等线" panose="02010600030101010101"/>
                <a:cs typeface="+mn-cs"/>
              </a:rPr>
              <a:t>hwan</a:t>
            </a:r>
            <a:r>
              <a:rPr kumimoji="0" lang="en-US" altLang="zh-CN" sz="12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rPr>
              <a:t> </a:t>
            </a:r>
            <a:r>
              <a:rPr kumimoji="0" lang="en-US" altLang="zh-CN" sz="1200" b="0" i="0" u="none" strike="noStrike" kern="1200" cap="none" spc="0" normalizeH="0" baseline="0" noProof="0" dirty="0" err="1">
                <a:ln>
                  <a:noFill/>
                </a:ln>
                <a:solidFill>
                  <a:prstClr val="black"/>
                </a:solidFill>
                <a:effectLst/>
                <a:uLnTx/>
                <a:uFillTx/>
                <a:latin typeface="Aptos" panose="02110004020202020204"/>
                <a:ea typeface="等线" panose="02010600030101010101"/>
                <a:cs typeface="+mn-cs"/>
              </a:rPr>
              <a:t>yeong</a:t>
            </a:r>
            <a:r>
              <a:rPr kumimoji="0" lang="en-US" altLang="zh-CN" sz="12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rPr>
              <a:t> </a:t>
            </a:r>
            <a:r>
              <a:rPr kumimoji="0" lang="en-US" altLang="zh-CN" sz="1200" b="0" i="0" u="none" strike="noStrike" kern="1200" cap="none" spc="0" normalizeH="0" baseline="0" noProof="0" dirty="0" err="1">
                <a:ln>
                  <a:noFill/>
                </a:ln>
                <a:solidFill>
                  <a:prstClr val="black"/>
                </a:solidFill>
                <a:effectLst/>
                <a:uLnTx/>
                <a:uFillTx/>
                <a:latin typeface="Aptos" panose="02110004020202020204"/>
                <a:ea typeface="等线" panose="02010600030101010101"/>
                <a:cs typeface="+mn-cs"/>
              </a:rPr>
              <a:t>gwang</a:t>
            </a:r>
            <a:r>
              <a:rPr kumimoji="0" lang="en-US" altLang="zh-CN" sz="12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rPr>
              <a:t> nim, literally “happy greet light arrive” is usually translated as “Welcome”. It is the title of a Chinese (PRC) romantic sitcom. But in English this sitcom is referred to as “My Hero”.</a:t>
            </a:r>
            <a:endParaRPr kumimoji="0" lang="en-US" sz="1200" b="0" i="0" u="none" strike="noStrike" kern="1200" cap="none" spc="0" normalizeH="0" baseline="0" noProof="0" dirty="0">
              <a:ln>
                <a:noFill/>
              </a:ln>
              <a:solidFill>
                <a:prstClr val="black"/>
              </a:solidFill>
              <a:effectLst/>
              <a:uLnTx/>
              <a:uFillTx/>
              <a:latin typeface="Aptos" panose="02110004020202020204"/>
              <a:ea typeface="+mn-ea"/>
              <a:cs typeface="+mn-cs"/>
            </a:endParaRPr>
          </a:p>
        </p:txBody>
      </p:sp>
      <p:sp>
        <p:nvSpPr>
          <p:cNvPr id="59" name="Rectangle 58">
            <a:extLst>
              <a:ext uri="{FF2B5EF4-FFF2-40B4-BE49-F238E27FC236}">
                <a16:creationId xmlns:a16="http://schemas.microsoft.com/office/drawing/2014/main" id="{81E72A15-3E25-C887-3E03-5447C756C470}"/>
              </a:ext>
            </a:extLst>
          </p:cNvPr>
          <p:cNvSpPr/>
          <p:nvPr/>
        </p:nvSpPr>
        <p:spPr>
          <a:xfrm>
            <a:off x="196338" y="3854272"/>
            <a:ext cx="3693269" cy="2923928"/>
          </a:xfrm>
          <a:prstGeom prst="rect">
            <a:avLst/>
          </a:prstGeom>
          <a:no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Tree>
    <p:extLst>
      <p:ext uri="{BB962C8B-B14F-4D97-AF65-F5344CB8AC3E}">
        <p14:creationId xmlns:p14="http://schemas.microsoft.com/office/powerpoint/2010/main" val="1230930267"/>
      </p:ext>
    </p:extLst>
  </p:cSld>
  <p:clrMapOvr>
    <a:masterClrMapping/>
  </p:clrMapOvr>
</p:sld>
</file>

<file path=ppt/slides/slide16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1489875-2A76-21A9-36D0-6D2CF6E1098C}"/>
            </a:ext>
          </a:extLst>
        </p:cNvPr>
        <p:cNvGrpSpPr/>
        <p:nvPr/>
      </p:nvGrpSpPr>
      <p:grpSpPr>
        <a:xfrm>
          <a:off x="0" y="0"/>
          <a:ext cx="0" cy="0"/>
          <a:chOff x="0" y="0"/>
          <a:chExt cx="0" cy="0"/>
        </a:xfrm>
      </p:grpSpPr>
      <p:pic>
        <p:nvPicPr>
          <p:cNvPr id="3" name="Picture 2">
            <a:extLst>
              <a:ext uri="{FF2B5EF4-FFF2-40B4-BE49-F238E27FC236}">
                <a16:creationId xmlns:a16="http://schemas.microsoft.com/office/drawing/2014/main" id="{E50061B7-AFE5-D57B-C4E2-B37222C87E45}"/>
              </a:ext>
            </a:extLst>
          </p:cNvPr>
          <p:cNvPicPr>
            <a:picLocks noChangeAspect="1"/>
          </p:cNvPicPr>
          <p:nvPr/>
        </p:nvPicPr>
        <p:blipFill>
          <a:blip r:embed="rId4"/>
          <a:stretch>
            <a:fillRect/>
          </a:stretch>
        </p:blipFill>
        <p:spPr>
          <a:xfrm>
            <a:off x="565343" y="249891"/>
            <a:ext cx="5044611" cy="5217763"/>
          </a:xfrm>
          <a:prstGeom prst="rect">
            <a:avLst/>
          </a:prstGeom>
        </p:spPr>
      </p:pic>
      <p:cxnSp>
        <p:nvCxnSpPr>
          <p:cNvPr id="5" name="Straight Arrow Connector 4">
            <a:extLst>
              <a:ext uri="{FF2B5EF4-FFF2-40B4-BE49-F238E27FC236}">
                <a16:creationId xmlns:a16="http://schemas.microsoft.com/office/drawing/2014/main" id="{F031EADD-6153-1BA4-D047-8983D9553373}"/>
              </a:ext>
            </a:extLst>
          </p:cNvPr>
          <p:cNvCxnSpPr/>
          <p:nvPr/>
        </p:nvCxnSpPr>
        <p:spPr>
          <a:xfrm>
            <a:off x="849971" y="1080154"/>
            <a:ext cx="4222595" cy="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7" name="Straight Arrow Connector 6">
            <a:extLst>
              <a:ext uri="{FF2B5EF4-FFF2-40B4-BE49-F238E27FC236}">
                <a16:creationId xmlns:a16="http://schemas.microsoft.com/office/drawing/2014/main" id="{C97637A6-545D-8FDC-3C9A-264315A1AF50}"/>
              </a:ext>
            </a:extLst>
          </p:cNvPr>
          <p:cNvCxnSpPr/>
          <p:nvPr/>
        </p:nvCxnSpPr>
        <p:spPr>
          <a:xfrm>
            <a:off x="2217854" y="619237"/>
            <a:ext cx="0" cy="892097"/>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9" name="Straight Arrow Connector 8">
            <a:extLst>
              <a:ext uri="{FF2B5EF4-FFF2-40B4-BE49-F238E27FC236}">
                <a16:creationId xmlns:a16="http://schemas.microsoft.com/office/drawing/2014/main" id="{D5F9A98D-02F6-4E6E-2139-D33BB8B4C441}"/>
              </a:ext>
            </a:extLst>
          </p:cNvPr>
          <p:cNvCxnSpPr/>
          <p:nvPr/>
        </p:nvCxnSpPr>
        <p:spPr>
          <a:xfrm>
            <a:off x="3764156" y="608085"/>
            <a:ext cx="0" cy="91440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11" name="Straight Arrow Connector 10">
            <a:extLst>
              <a:ext uri="{FF2B5EF4-FFF2-40B4-BE49-F238E27FC236}">
                <a16:creationId xmlns:a16="http://schemas.microsoft.com/office/drawing/2014/main" id="{A19E7CEF-962B-CEA2-FC0B-D167A7C26FE3}"/>
              </a:ext>
            </a:extLst>
          </p:cNvPr>
          <p:cNvCxnSpPr/>
          <p:nvPr/>
        </p:nvCxnSpPr>
        <p:spPr>
          <a:xfrm>
            <a:off x="2767980" y="1511334"/>
            <a:ext cx="408879" cy="297366"/>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13" name="Straight Arrow Connector 12">
            <a:extLst>
              <a:ext uri="{FF2B5EF4-FFF2-40B4-BE49-F238E27FC236}">
                <a16:creationId xmlns:a16="http://schemas.microsoft.com/office/drawing/2014/main" id="{E7DF3BE8-E7BB-6463-BA3C-474F7495ED99}"/>
              </a:ext>
            </a:extLst>
          </p:cNvPr>
          <p:cNvCxnSpPr/>
          <p:nvPr/>
        </p:nvCxnSpPr>
        <p:spPr>
          <a:xfrm>
            <a:off x="1240264" y="2120934"/>
            <a:ext cx="3505199" cy="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15" name="Straight Arrow Connector 14">
            <a:extLst>
              <a:ext uri="{FF2B5EF4-FFF2-40B4-BE49-F238E27FC236}">
                <a16:creationId xmlns:a16="http://schemas.microsoft.com/office/drawing/2014/main" id="{F53C2D08-1208-D47E-7833-8CA82FE03C35}"/>
              </a:ext>
            </a:extLst>
          </p:cNvPr>
          <p:cNvCxnSpPr/>
          <p:nvPr/>
        </p:nvCxnSpPr>
        <p:spPr>
          <a:xfrm>
            <a:off x="2098907" y="2507510"/>
            <a:ext cx="327103" cy="423746"/>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17" name="Straight Arrow Connector 16">
            <a:extLst>
              <a:ext uri="{FF2B5EF4-FFF2-40B4-BE49-F238E27FC236}">
                <a16:creationId xmlns:a16="http://schemas.microsoft.com/office/drawing/2014/main" id="{E4529A81-EADF-30CC-97CE-D6A40C28F114}"/>
              </a:ext>
            </a:extLst>
          </p:cNvPr>
          <p:cNvCxnSpPr/>
          <p:nvPr/>
        </p:nvCxnSpPr>
        <p:spPr>
          <a:xfrm flipH="1">
            <a:off x="3674946" y="2507510"/>
            <a:ext cx="297366" cy="423746"/>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19" name="Straight Arrow Connector 18">
            <a:extLst>
              <a:ext uri="{FF2B5EF4-FFF2-40B4-BE49-F238E27FC236}">
                <a16:creationId xmlns:a16="http://schemas.microsoft.com/office/drawing/2014/main" id="{1D99D5B8-F42A-D55F-B428-3B0E6AB32339}"/>
              </a:ext>
            </a:extLst>
          </p:cNvPr>
          <p:cNvCxnSpPr/>
          <p:nvPr/>
        </p:nvCxnSpPr>
        <p:spPr>
          <a:xfrm>
            <a:off x="849971" y="3161714"/>
            <a:ext cx="4356409" cy="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21" name="Straight Arrow Connector 20">
            <a:extLst>
              <a:ext uri="{FF2B5EF4-FFF2-40B4-BE49-F238E27FC236}">
                <a16:creationId xmlns:a16="http://schemas.microsoft.com/office/drawing/2014/main" id="{C3B77B50-355D-8252-8648-38E2BF89CDF5}"/>
              </a:ext>
            </a:extLst>
          </p:cNvPr>
          <p:cNvCxnSpPr/>
          <p:nvPr/>
        </p:nvCxnSpPr>
        <p:spPr>
          <a:xfrm>
            <a:off x="1682595" y="3734144"/>
            <a:ext cx="0" cy="1330712"/>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23" name="Straight Connector 22">
            <a:extLst>
              <a:ext uri="{FF2B5EF4-FFF2-40B4-BE49-F238E27FC236}">
                <a16:creationId xmlns:a16="http://schemas.microsoft.com/office/drawing/2014/main" id="{5420A501-2657-FD8F-EAA6-F79A2C6411E1}"/>
              </a:ext>
            </a:extLst>
          </p:cNvPr>
          <p:cNvCxnSpPr/>
          <p:nvPr/>
        </p:nvCxnSpPr>
        <p:spPr>
          <a:xfrm>
            <a:off x="1890751" y="3786183"/>
            <a:ext cx="2579649" cy="0"/>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25" name="Straight Arrow Connector 24">
            <a:extLst>
              <a:ext uri="{FF2B5EF4-FFF2-40B4-BE49-F238E27FC236}">
                <a16:creationId xmlns:a16="http://schemas.microsoft.com/office/drawing/2014/main" id="{1D7867A7-2993-B4F9-413E-9A2AA359082B}"/>
              </a:ext>
            </a:extLst>
          </p:cNvPr>
          <p:cNvCxnSpPr/>
          <p:nvPr/>
        </p:nvCxnSpPr>
        <p:spPr>
          <a:xfrm>
            <a:off x="4462966" y="3786183"/>
            <a:ext cx="0" cy="1278673"/>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27" name="Straight Arrow Connector 26">
            <a:extLst>
              <a:ext uri="{FF2B5EF4-FFF2-40B4-BE49-F238E27FC236}">
                <a16:creationId xmlns:a16="http://schemas.microsoft.com/office/drawing/2014/main" id="{0B55D309-5040-62CF-2F09-FAAD62066E0D}"/>
              </a:ext>
            </a:extLst>
          </p:cNvPr>
          <p:cNvCxnSpPr/>
          <p:nvPr/>
        </p:nvCxnSpPr>
        <p:spPr>
          <a:xfrm>
            <a:off x="1890751" y="4834398"/>
            <a:ext cx="2252547" cy="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sp>
        <p:nvSpPr>
          <p:cNvPr id="28" name="TextBox 27">
            <a:extLst>
              <a:ext uri="{FF2B5EF4-FFF2-40B4-BE49-F238E27FC236}">
                <a16:creationId xmlns:a16="http://schemas.microsoft.com/office/drawing/2014/main" id="{88712707-D313-4783-FB99-9E97C122AD16}"/>
              </a:ext>
            </a:extLst>
          </p:cNvPr>
          <p:cNvSpPr txBox="1"/>
          <p:nvPr/>
        </p:nvSpPr>
        <p:spPr>
          <a:xfrm>
            <a:off x="513306" y="626671"/>
            <a:ext cx="403573"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prstClr val="black"/>
                </a:solidFill>
                <a:effectLst/>
                <a:uLnTx/>
                <a:uFillTx/>
                <a:latin typeface="Aptos" panose="02110004020202020204"/>
                <a:ea typeface="+mn-ea"/>
                <a:cs typeface="+mn-cs"/>
              </a:rPr>
              <a:t>1</a:t>
            </a:r>
          </a:p>
        </p:txBody>
      </p:sp>
      <p:sp>
        <p:nvSpPr>
          <p:cNvPr id="29" name="TextBox 28">
            <a:extLst>
              <a:ext uri="{FF2B5EF4-FFF2-40B4-BE49-F238E27FC236}">
                <a16:creationId xmlns:a16="http://schemas.microsoft.com/office/drawing/2014/main" id="{3A7F80ED-D055-8117-29E3-50D0766B884F}"/>
              </a:ext>
            </a:extLst>
          </p:cNvPr>
          <p:cNvSpPr txBox="1"/>
          <p:nvPr/>
        </p:nvSpPr>
        <p:spPr>
          <a:xfrm>
            <a:off x="1979961" y="149546"/>
            <a:ext cx="498086"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prstClr val="black"/>
                </a:solidFill>
                <a:effectLst/>
                <a:uLnTx/>
                <a:uFillTx/>
                <a:latin typeface="Aptos" panose="02110004020202020204"/>
                <a:ea typeface="+mn-ea"/>
                <a:cs typeface="+mn-cs"/>
              </a:rPr>
              <a:t>2</a:t>
            </a:r>
          </a:p>
        </p:txBody>
      </p:sp>
      <p:sp>
        <p:nvSpPr>
          <p:cNvPr id="30" name="TextBox 29">
            <a:extLst>
              <a:ext uri="{FF2B5EF4-FFF2-40B4-BE49-F238E27FC236}">
                <a16:creationId xmlns:a16="http://schemas.microsoft.com/office/drawing/2014/main" id="{5015D86C-26CE-822D-40C6-4A40488AC6AB}"/>
              </a:ext>
            </a:extLst>
          </p:cNvPr>
          <p:cNvSpPr txBox="1"/>
          <p:nvPr/>
        </p:nvSpPr>
        <p:spPr>
          <a:xfrm>
            <a:off x="3585736" y="124714"/>
            <a:ext cx="431181"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prstClr val="black"/>
                </a:solidFill>
                <a:effectLst/>
                <a:uLnTx/>
                <a:uFillTx/>
                <a:latin typeface="Aptos" panose="02110004020202020204"/>
                <a:ea typeface="+mn-ea"/>
                <a:cs typeface="+mn-cs"/>
              </a:rPr>
              <a:t>3</a:t>
            </a:r>
          </a:p>
        </p:txBody>
      </p:sp>
      <p:sp>
        <p:nvSpPr>
          <p:cNvPr id="31" name="TextBox 30">
            <a:extLst>
              <a:ext uri="{FF2B5EF4-FFF2-40B4-BE49-F238E27FC236}">
                <a16:creationId xmlns:a16="http://schemas.microsoft.com/office/drawing/2014/main" id="{E1BAD6D9-F595-A709-BEDA-1D5C97C57176}"/>
              </a:ext>
            </a:extLst>
          </p:cNvPr>
          <p:cNvSpPr txBox="1"/>
          <p:nvPr/>
        </p:nvSpPr>
        <p:spPr>
          <a:xfrm>
            <a:off x="2931531" y="1256727"/>
            <a:ext cx="408879" cy="36798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prstClr val="black"/>
                </a:solidFill>
                <a:effectLst/>
                <a:uLnTx/>
                <a:uFillTx/>
                <a:latin typeface="Aptos" panose="02110004020202020204"/>
                <a:ea typeface="+mn-ea"/>
                <a:cs typeface="+mn-cs"/>
              </a:rPr>
              <a:t>4</a:t>
            </a:r>
          </a:p>
        </p:txBody>
      </p:sp>
      <p:sp>
        <p:nvSpPr>
          <p:cNvPr id="32" name="TextBox 31">
            <a:extLst>
              <a:ext uri="{FF2B5EF4-FFF2-40B4-BE49-F238E27FC236}">
                <a16:creationId xmlns:a16="http://schemas.microsoft.com/office/drawing/2014/main" id="{E3B23C39-44A2-117A-53EF-8BFF70DB709C}"/>
              </a:ext>
            </a:extLst>
          </p:cNvPr>
          <p:cNvSpPr txBox="1"/>
          <p:nvPr/>
        </p:nvSpPr>
        <p:spPr>
          <a:xfrm>
            <a:off x="916879" y="1808700"/>
            <a:ext cx="390293"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prstClr val="black"/>
                </a:solidFill>
                <a:effectLst/>
                <a:uLnTx/>
                <a:uFillTx/>
                <a:latin typeface="Aptos" panose="02110004020202020204"/>
                <a:ea typeface="+mn-ea"/>
                <a:cs typeface="+mn-cs"/>
              </a:rPr>
              <a:t>5</a:t>
            </a:r>
          </a:p>
        </p:txBody>
      </p:sp>
      <p:sp>
        <p:nvSpPr>
          <p:cNvPr id="33" name="TextBox 32">
            <a:extLst>
              <a:ext uri="{FF2B5EF4-FFF2-40B4-BE49-F238E27FC236}">
                <a16:creationId xmlns:a16="http://schemas.microsoft.com/office/drawing/2014/main" id="{0D4322E8-314A-8B47-7AD1-51DBF9E75E35}"/>
              </a:ext>
            </a:extLst>
          </p:cNvPr>
          <p:cNvSpPr txBox="1"/>
          <p:nvPr/>
        </p:nvSpPr>
        <p:spPr>
          <a:xfrm>
            <a:off x="1628425" y="2376071"/>
            <a:ext cx="416312"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prstClr val="black"/>
                </a:solidFill>
                <a:effectLst/>
                <a:uLnTx/>
                <a:uFillTx/>
                <a:latin typeface="Aptos" panose="02110004020202020204"/>
                <a:ea typeface="+mn-ea"/>
                <a:cs typeface="+mn-cs"/>
              </a:rPr>
              <a:t>6</a:t>
            </a:r>
          </a:p>
        </p:txBody>
      </p:sp>
      <p:sp>
        <p:nvSpPr>
          <p:cNvPr id="34" name="TextBox 33">
            <a:extLst>
              <a:ext uri="{FF2B5EF4-FFF2-40B4-BE49-F238E27FC236}">
                <a16:creationId xmlns:a16="http://schemas.microsoft.com/office/drawing/2014/main" id="{E07F8065-6C8A-C025-2E10-2506CDEAFAD0}"/>
              </a:ext>
            </a:extLst>
          </p:cNvPr>
          <p:cNvSpPr txBox="1"/>
          <p:nvPr/>
        </p:nvSpPr>
        <p:spPr>
          <a:xfrm>
            <a:off x="4207552" y="2404619"/>
            <a:ext cx="438614"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prstClr val="black"/>
                </a:solidFill>
                <a:effectLst/>
                <a:uLnTx/>
                <a:uFillTx/>
                <a:latin typeface="Aptos" panose="02110004020202020204"/>
                <a:ea typeface="+mn-ea"/>
                <a:cs typeface="+mn-cs"/>
              </a:rPr>
              <a:t>7</a:t>
            </a:r>
          </a:p>
        </p:txBody>
      </p:sp>
      <p:sp>
        <p:nvSpPr>
          <p:cNvPr id="35" name="TextBox 34">
            <a:extLst>
              <a:ext uri="{FF2B5EF4-FFF2-40B4-BE49-F238E27FC236}">
                <a16:creationId xmlns:a16="http://schemas.microsoft.com/office/drawing/2014/main" id="{58E2F253-798B-C508-4119-06B1C6BDD4D4}"/>
              </a:ext>
            </a:extLst>
          </p:cNvPr>
          <p:cNvSpPr txBox="1"/>
          <p:nvPr/>
        </p:nvSpPr>
        <p:spPr>
          <a:xfrm>
            <a:off x="495783" y="2815356"/>
            <a:ext cx="327103"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prstClr val="black"/>
                </a:solidFill>
                <a:effectLst/>
                <a:uLnTx/>
                <a:uFillTx/>
                <a:latin typeface="Aptos" panose="02110004020202020204"/>
                <a:ea typeface="+mn-ea"/>
                <a:cs typeface="+mn-cs"/>
              </a:rPr>
              <a:t>8</a:t>
            </a:r>
          </a:p>
        </p:txBody>
      </p:sp>
      <p:sp>
        <p:nvSpPr>
          <p:cNvPr id="36" name="TextBox 35">
            <a:extLst>
              <a:ext uri="{FF2B5EF4-FFF2-40B4-BE49-F238E27FC236}">
                <a16:creationId xmlns:a16="http://schemas.microsoft.com/office/drawing/2014/main" id="{DD878C2E-C89C-2FE2-9BCA-431BAA4A638F}"/>
              </a:ext>
            </a:extLst>
          </p:cNvPr>
          <p:cNvSpPr txBox="1"/>
          <p:nvPr/>
        </p:nvSpPr>
        <p:spPr>
          <a:xfrm>
            <a:off x="1292301" y="3460279"/>
            <a:ext cx="301081" cy="37913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prstClr val="black"/>
                </a:solidFill>
                <a:effectLst/>
                <a:uLnTx/>
                <a:uFillTx/>
                <a:latin typeface="Aptos" panose="02110004020202020204"/>
                <a:ea typeface="+mn-ea"/>
                <a:cs typeface="+mn-cs"/>
              </a:rPr>
              <a:t>9</a:t>
            </a:r>
          </a:p>
        </p:txBody>
      </p:sp>
      <p:sp>
        <p:nvSpPr>
          <p:cNvPr id="37" name="TextBox 36">
            <a:extLst>
              <a:ext uri="{FF2B5EF4-FFF2-40B4-BE49-F238E27FC236}">
                <a16:creationId xmlns:a16="http://schemas.microsoft.com/office/drawing/2014/main" id="{E0CAC6BE-A221-4526-2F69-A9B05127A74E}"/>
              </a:ext>
            </a:extLst>
          </p:cNvPr>
          <p:cNvSpPr txBox="1"/>
          <p:nvPr/>
        </p:nvSpPr>
        <p:spPr>
          <a:xfrm>
            <a:off x="1788267" y="3354263"/>
            <a:ext cx="429587"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prstClr val="black"/>
                </a:solidFill>
                <a:effectLst/>
                <a:uLnTx/>
                <a:uFillTx/>
                <a:latin typeface="Aptos" panose="02110004020202020204"/>
                <a:ea typeface="+mn-ea"/>
                <a:cs typeface="+mn-cs"/>
              </a:rPr>
              <a:t>10</a:t>
            </a:r>
          </a:p>
        </p:txBody>
      </p:sp>
      <p:sp>
        <p:nvSpPr>
          <p:cNvPr id="38" name="TextBox 37">
            <a:extLst>
              <a:ext uri="{FF2B5EF4-FFF2-40B4-BE49-F238E27FC236}">
                <a16:creationId xmlns:a16="http://schemas.microsoft.com/office/drawing/2014/main" id="{7C56780B-3175-54ED-A2D9-E878F937D898}"/>
              </a:ext>
            </a:extLst>
          </p:cNvPr>
          <p:cNvSpPr txBox="1"/>
          <p:nvPr/>
        </p:nvSpPr>
        <p:spPr>
          <a:xfrm>
            <a:off x="1903488" y="4379664"/>
            <a:ext cx="433307"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prstClr val="black"/>
                </a:solidFill>
                <a:effectLst/>
                <a:highlight>
                  <a:srgbClr val="00FF00"/>
                </a:highlight>
                <a:uLnTx/>
                <a:uFillTx/>
                <a:latin typeface="Aptos" panose="02110004020202020204"/>
                <a:ea typeface="+mn-ea"/>
                <a:cs typeface="+mn-cs"/>
              </a:rPr>
              <a:t>11</a:t>
            </a:r>
          </a:p>
        </p:txBody>
      </p:sp>
      <p:sp>
        <p:nvSpPr>
          <p:cNvPr id="39" name="Rectangle 38">
            <a:extLst>
              <a:ext uri="{FF2B5EF4-FFF2-40B4-BE49-F238E27FC236}">
                <a16:creationId xmlns:a16="http://schemas.microsoft.com/office/drawing/2014/main" id="{81FA4BD4-4B22-6501-AF0E-4F20E5DE7228}"/>
              </a:ext>
            </a:extLst>
          </p:cNvPr>
          <p:cNvSpPr/>
          <p:nvPr/>
        </p:nvSpPr>
        <p:spPr>
          <a:xfrm>
            <a:off x="5729165" y="5178107"/>
            <a:ext cx="6096000" cy="1169550"/>
          </a:xfrm>
          <a:prstGeom prst="rect">
            <a:avLst/>
          </a:prstGeom>
          <a:no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40" name="Rectangle 39">
            <a:extLst>
              <a:ext uri="{FF2B5EF4-FFF2-40B4-BE49-F238E27FC236}">
                <a16:creationId xmlns:a16="http://schemas.microsoft.com/office/drawing/2014/main" id="{C4A244A5-2791-1C38-4C40-91EB763A5E79}"/>
              </a:ext>
            </a:extLst>
          </p:cNvPr>
          <p:cNvSpPr/>
          <p:nvPr/>
        </p:nvSpPr>
        <p:spPr>
          <a:xfrm>
            <a:off x="237068" y="5524159"/>
            <a:ext cx="5224593" cy="874042"/>
          </a:xfrm>
          <a:prstGeom prst="rect">
            <a:avLst/>
          </a:prstGeom>
          <a:noFill/>
          <a:ln w="5715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42" name="TextBox 41">
            <a:extLst>
              <a:ext uri="{FF2B5EF4-FFF2-40B4-BE49-F238E27FC236}">
                <a16:creationId xmlns:a16="http://schemas.microsoft.com/office/drawing/2014/main" id="{3B4CD415-2105-84DD-781A-0606AD2AC8C1}"/>
              </a:ext>
            </a:extLst>
          </p:cNvPr>
          <p:cNvSpPr txBox="1"/>
          <p:nvPr/>
        </p:nvSpPr>
        <p:spPr>
          <a:xfrm>
            <a:off x="5770594" y="5178106"/>
            <a:ext cx="6096000" cy="1169551"/>
          </a:xfrm>
          <a:prstGeom prst="rect">
            <a:avLst/>
          </a:prstGeom>
          <a:noFill/>
        </p:spPr>
        <p:txBody>
          <a:bodyPr wrap="square" numCol="3">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Aptos" panose="02110004020202020204"/>
                <a:ea typeface="+mn-ea"/>
                <a:cs typeface="+mn-cs"/>
              </a:rPr>
              <a:t>• Hanja: </a:t>
            </a:r>
            <a:r>
              <a:rPr kumimoji="0" lang="zh-TW" altLang="en-US" sz="1400" b="0"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菩</a:t>
            </a:r>
            <a:r>
              <a:rPr kumimoji="0" lang="zh-TW" altLang="en-US" sz="1400" b="0" i="0" u="none" strike="noStrike" kern="1200" cap="none" spc="0" normalizeH="0" baseline="0" noProof="0" dirty="0">
                <a:ln>
                  <a:noFill/>
                </a:ln>
                <a:solidFill>
                  <a:prstClr val="black"/>
                </a:solidFill>
                <a:effectLst/>
                <a:uLnTx/>
                <a:uFillTx/>
                <a:latin typeface="Aptos" panose="02110004020202020204"/>
                <a:ea typeface="新細明體" panose="02020500000000000000" pitchFamily="18" charset="-120"/>
                <a:cs typeface="+mn-cs"/>
              </a:rPr>
              <a:t>       </a:t>
            </a:r>
            <a:endParaRPr kumimoji="0" lang="en-US" altLang="zh-TW" sz="1400" b="0" i="0" u="none" strike="noStrike" kern="1200" cap="none" spc="0" normalizeH="0" baseline="0" noProof="0" dirty="0">
              <a:ln>
                <a:noFill/>
              </a:ln>
              <a:solidFill>
                <a:prstClr val="black"/>
              </a:solidFill>
              <a:effectLst/>
              <a:uLnTx/>
              <a:uFillTx/>
              <a:latin typeface="Aptos" panose="02110004020202020204"/>
              <a:ea typeface="新細明體" panose="02020500000000000000" pitchFamily="18" charset="-120"/>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Aptos" panose="02110004020202020204"/>
                <a:ea typeface="+mn-ea"/>
                <a:cs typeface="+mn-cs"/>
              </a:rPr>
              <a:t>• Korean: </a:t>
            </a:r>
            <a:r>
              <a:rPr kumimoji="0" lang="en-US" sz="1400" b="0" i="0" u="none" strike="noStrike" kern="1200" cap="none" spc="0" normalizeH="0" baseline="0" noProof="0" dirty="0" err="1">
                <a:ln>
                  <a:noFill/>
                </a:ln>
                <a:solidFill>
                  <a:prstClr val="black"/>
                </a:solidFill>
                <a:effectLst/>
                <a:uLnTx/>
                <a:uFillTx/>
                <a:latin typeface="Aptos" panose="02110004020202020204"/>
                <a:ea typeface="+mn-ea"/>
                <a:cs typeface="+mn-cs"/>
              </a:rPr>
              <a:t>mo</a:t>
            </a:r>
            <a:r>
              <a:rPr kumimoji="0" lang="en-US" sz="1400" b="0" i="0" u="none" strike="noStrike" kern="1200" cap="none" spc="0" normalizeH="0" baseline="0" noProof="0" dirty="0">
                <a:ln>
                  <a:noFill/>
                </a:ln>
                <a:solidFill>
                  <a:prstClr val="black"/>
                </a:solidFill>
                <a:effectLst/>
                <a:uLnTx/>
                <a:uFillTx/>
                <a:latin typeface="Aptos" panose="02110004020202020204"/>
                <a:ea typeface="+mn-ea"/>
                <a:cs typeface="+mn-cs"/>
              </a:rPr>
              <a:t>/</a:t>
            </a:r>
            <a:r>
              <a:rPr kumimoji="0" lang="en-US" sz="1400" b="0" i="0" u="none" strike="noStrike" kern="1200" cap="none" spc="0" normalizeH="0" baseline="0" noProof="0" dirty="0" err="1">
                <a:ln>
                  <a:noFill/>
                </a:ln>
                <a:solidFill>
                  <a:prstClr val="black"/>
                </a:solidFill>
                <a:effectLst/>
                <a:uLnTx/>
                <a:uFillTx/>
                <a:latin typeface="Aptos" panose="02110004020202020204"/>
                <a:ea typeface="+mn-ea"/>
                <a:cs typeface="+mn-cs"/>
              </a:rPr>
              <a:t>bo</a:t>
            </a:r>
            <a:r>
              <a:rPr kumimoji="0" lang="en-US" sz="1400" b="0" i="0" u="none" strike="noStrike" kern="1200" cap="none" spc="0" normalizeH="0" baseline="0" noProof="0" dirty="0">
                <a:ln>
                  <a:noFill/>
                </a:ln>
                <a:solidFill>
                  <a:prstClr val="black"/>
                </a:solidFill>
                <a:effectLst/>
                <a:uLnTx/>
                <a:uFillTx/>
                <a:latin typeface="Aptos" panose="02110004020202020204"/>
                <a:ea typeface="+mn-ea"/>
                <a:cs typeface="+mn-cs"/>
              </a:rPr>
              <a:t> (</a:t>
            </a:r>
            <a:r>
              <a:rPr kumimoji="0" lang="ko-KR" altLang="en-US" sz="1400" b="0" i="0" u="none" strike="noStrike" kern="1200" cap="none" spc="0" normalizeH="0" baseline="0" noProof="0" dirty="0">
                <a:ln>
                  <a:noFill/>
                </a:ln>
                <a:solidFill>
                  <a:prstClr val="black"/>
                </a:solidFill>
                <a:effectLst/>
                <a:uLnTx/>
                <a:uFillTx/>
                <a:latin typeface="Aptos" panose="02110004020202020204"/>
                <a:ea typeface="맑은 고딕" panose="020B0503020000020004" pitchFamily="34" charset="-127"/>
                <a:cs typeface="+mn-cs"/>
              </a:rPr>
              <a:t>모</a:t>
            </a:r>
            <a:r>
              <a:rPr kumimoji="0" lang="en-US" altLang="ko-KR" sz="1400" b="0" i="0" u="none" strike="noStrike" kern="1200" cap="none" spc="0" normalizeH="0" baseline="0" noProof="0" dirty="0">
                <a:ln>
                  <a:noFill/>
                </a:ln>
                <a:solidFill>
                  <a:prstClr val="black"/>
                </a:solidFill>
                <a:effectLst/>
                <a:uLnTx/>
                <a:uFillTx/>
                <a:latin typeface="Aptos" panose="02110004020202020204"/>
                <a:ea typeface="맑은 고딕" panose="020B0503020000020004" pitchFamily="34" charset="-127"/>
                <a:cs typeface="+mn-cs"/>
              </a:rPr>
              <a:t>/</a:t>
            </a:r>
            <a:r>
              <a:rPr kumimoji="0" lang="ko-KR" altLang="en-US" sz="1400" b="0" i="0" u="none" strike="noStrike" kern="1200" cap="none" spc="0" normalizeH="0" baseline="0" noProof="0" dirty="0">
                <a:ln>
                  <a:noFill/>
                </a:ln>
                <a:solidFill>
                  <a:prstClr val="black"/>
                </a:solidFill>
                <a:effectLst/>
                <a:uLnTx/>
                <a:uFillTx/>
                <a:latin typeface="Aptos" panose="02110004020202020204"/>
                <a:ea typeface="맑은 고딕" panose="020B0503020000020004" pitchFamily="34" charset="-127"/>
                <a:cs typeface="+mn-cs"/>
              </a:rPr>
              <a:t>보</a:t>
            </a:r>
            <a:r>
              <a:rPr kumimoji="0" lang="en-US" altLang="ko-KR" sz="1400" b="0" i="0" u="none" strike="noStrike" kern="1200" cap="none" spc="0" normalizeH="0" baseline="0" noProof="0" dirty="0">
                <a:ln>
                  <a:noFill/>
                </a:ln>
                <a:solidFill>
                  <a:prstClr val="black"/>
                </a:solidFill>
                <a:effectLst/>
                <a:uLnTx/>
                <a:uFillTx/>
                <a:latin typeface="Aptos" panose="02110004020202020204"/>
                <a:ea typeface="맑은 고딕" panose="020B0503020000020004" pitchFamily="34" charset="-127"/>
                <a:cs typeface="+mn-cs"/>
              </a:rPr>
              <a:t>)       • </a:t>
            </a:r>
            <a:r>
              <a:rPr kumimoji="0" lang="en-US" sz="1400" b="0" i="0" u="none" strike="noStrike" kern="1200" cap="none" spc="0" normalizeH="0" baseline="0" noProof="0" dirty="0">
                <a:ln>
                  <a:noFill/>
                </a:ln>
                <a:solidFill>
                  <a:prstClr val="black"/>
                </a:solidFill>
                <a:effectLst/>
                <a:uLnTx/>
                <a:uFillTx/>
                <a:latin typeface="Aptos" panose="02110004020202020204"/>
                <a:ea typeface="+mn-ea"/>
                <a:cs typeface="+mn-cs"/>
              </a:rPr>
              <a:t>strokes: 11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Aptos" panose="02110004020202020204"/>
                <a:ea typeface="+mn-ea"/>
                <a:cs typeface="+mn-cs"/>
              </a:rPr>
              <a:t>• radical: 140+8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Aptos" panose="02110004020202020204"/>
                <a:ea typeface="+mn-ea"/>
                <a:cs typeface="+mn-cs"/>
              </a:rPr>
              <a:t>(</a:t>
            </a:r>
            <a:r>
              <a:rPr kumimoji="0" lang="zh-TW" altLang="en-US" sz="1400" b="0" i="0" u="none" strike="noStrike" kern="1200" cap="none" spc="0" normalizeH="0" baseline="0" noProof="0" dirty="0">
                <a:ln>
                  <a:noFill/>
                </a:ln>
                <a:solidFill>
                  <a:prstClr val="black"/>
                </a:solidFill>
                <a:effectLst/>
                <a:uLnTx/>
                <a:uFillTx/>
                <a:latin typeface="新細明體" panose="02020500000000000000" pitchFamily="18" charset="-120"/>
                <a:ea typeface="新細明體" panose="02020500000000000000" pitchFamily="18" charset="-120"/>
                <a:cs typeface="+mn-cs"/>
              </a:rPr>
              <a:t>䒑</a:t>
            </a:r>
            <a:r>
              <a:rPr kumimoji="0" lang="en-US" altLang="zh-TW" sz="1400" b="0" i="0" u="none" strike="noStrike" kern="1200" cap="none" spc="0" normalizeH="0" baseline="0" noProof="0" dirty="0">
                <a:ln>
                  <a:noFill/>
                </a:ln>
                <a:solidFill>
                  <a:prstClr val="black"/>
                </a:solidFill>
                <a:effectLst/>
                <a:uLnTx/>
                <a:uFillTx/>
                <a:latin typeface="新細明體" panose="02020500000000000000" pitchFamily="18" charset="-120"/>
                <a:ea typeface="新細明體" panose="02020500000000000000" pitchFamily="18" charset="-120"/>
                <a:cs typeface="+mn-cs"/>
              </a:rPr>
              <a:t>, </a:t>
            </a:r>
            <a:r>
              <a:rPr kumimoji="0" lang="zh-TW" altLang="en-US" sz="1400" b="0" i="0" u="none" strike="noStrike" kern="1200" cap="none" spc="0" normalizeH="0" baseline="0" noProof="0" dirty="0">
                <a:ln>
                  <a:noFill/>
                </a:ln>
                <a:solidFill>
                  <a:prstClr val="black"/>
                </a:solidFill>
                <a:effectLst/>
                <a:uLnTx/>
                <a:uFillTx/>
                <a:latin typeface="新細明體" panose="02020500000000000000" pitchFamily="18" charset="-120"/>
                <a:ea typeface="新細明體" panose="02020500000000000000" pitchFamily="18" charset="-120"/>
                <a:cs typeface="+mn-cs"/>
              </a:rPr>
              <a:t>艸</a:t>
            </a:r>
            <a:r>
              <a:rPr kumimoji="0" lang="en-US" altLang="zh-TW" sz="1400" b="0" i="0" u="none" strike="noStrike" kern="1200" cap="none" spc="0" normalizeH="0" baseline="0" noProof="0" dirty="0">
                <a:ln>
                  <a:noFill/>
                </a:ln>
                <a:solidFill>
                  <a:prstClr val="black"/>
                </a:solidFill>
                <a:effectLst/>
                <a:uLnTx/>
                <a:uFillTx/>
                <a:latin typeface="新細明體" panose="02020500000000000000" pitchFamily="18" charset="-120"/>
                <a:ea typeface="新細明體" panose="02020500000000000000" pitchFamily="18" charset="-120"/>
                <a:cs typeface="+mn-cs"/>
              </a:rPr>
              <a:t>, </a:t>
            </a:r>
            <a:r>
              <a:rPr kumimoji="0" lang="zh-TW" altLang="en-US" sz="1400" b="0" i="0" u="none" strike="noStrike" kern="1200" cap="none" spc="0" normalizeH="0" baseline="0" noProof="0" dirty="0">
                <a:ln>
                  <a:noFill/>
                </a:ln>
                <a:solidFill>
                  <a:prstClr val="black"/>
                </a:solidFill>
                <a:effectLst/>
                <a:uLnTx/>
                <a:uFillTx/>
                <a:latin typeface="新細明體" panose="02020500000000000000" pitchFamily="18" charset="-120"/>
                <a:ea typeface="新細明體" panose="02020500000000000000" pitchFamily="18" charset="-120"/>
                <a:cs typeface="+mn-cs"/>
              </a:rPr>
              <a:t>艹</a:t>
            </a:r>
            <a:r>
              <a:rPr kumimoji="0" lang="en-US" altLang="zh-TW" sz="1400" b="0" i="0" u="none" strike="noStrike" kern="1200" cap="none" spc="0" normalizeH="0" baseline="0" noProof="0" dirty="0">
                <a:ln>
                  <a:noFill/>
                </a:ln>
                <a:solidFill>
                  <a:prstClr val="black"/>
                </a:solidFill>
                <a:effectLst/>
                <a:uLnTx/>
                <a:uFillTx/>
                <a:latin typeface="Aptos" panose="02110004020202020204"/>
                <a:ea typeface="新細明體" panose="02020500000000000000" pitchFamily="18" charset="-120"/>
                <a:cs typeface="+mn-cs"/>
              </a:rPr>
              <a:t>)</a:t>
            </a:r>
            <a:endParaRPr kumimoji="0" lang="en-US" sz="1400" b="0" i="0" u="none" strike="noStrike" kern="1200" cap="none" spc="0" normalizeH="0" baseline="0" noProof="0" dirty="0">
              <a:ln>
                <a:noFill/>
              </a:ln>
              <a:solidFill>
                <a:prstClr val="black"/>
              </a:solidFill>
              <a:effectLst/>
              <a:uLnTx/>
              <a:uFillTx/>
              <a:latin typeface="Aptos" panose="0211000402020202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Aptos" panose="02110004020202020204"/>
                <a:ea typeface="+mn-ea"/>
                <a:cs typeface="+mn-cs"/>
              </a:rPr>
              <a:t>• Japanese: </a:t>
            </a:r>
            <a:r>
              <a:rPr kumimoji="0" lang="en-US" sz="1400" b="0" i="0" u="none" strike="noStrike" kern="1200" cap="none" spc="0" normalizeH="0" baseline="0" noProof="0" dirty="0" err="1">
                <a:ln>
                  <a:noFill/>
                </a:ln>
                <a:solidFill>
                  <a:srgbClr val="000000"/>
                </a:solidFill>
                <a:effectLst/>
                <a:uLnTx/>
                <a:uFillTx/>
                <a:latin typeface="Aptos" panose="02110004020202020204"/>
                <a:ea typeface="+mn-ea"/>
                <a:cs typeface="+mn-cs"/>
              </a:rPr>
              <a:t>bo</a:t>
            </a:r>
            <a:r>
              <a:rPr kumimoji="0" lang="en-US" sz="1400" b="0" i="0" u="none" strike="noStrike" kern="1200" cap="none" spc="0" normalizeH="0" baseline="0" noProof="0" dirty="0">
                <a:ln>
                  <a:noFill/>
                </a:ln>
                <a:solidFill>
                  <a:srgbClr val="000000"/>
                </a:solidFill>
                <a:effectLst/>
                <a:uLnTx/>
                <a:uFillTx/>
                <a:latin typeface="Aptos" panose="02110004020202020204"/>
                <a:ea typeface="+mn-ea"/>
                <a:cs typeface="+mn-cs"/>
              </a:rPr>
              <a:t>, </a:t>
            </a:r>
            <a:r>
              <a:rPr kumimoji="0" lang="ja-JP" altLang="en-US" sz="1400" b="0" i="0" u="none" strike="noStrike" kern="1200" cap="none" spc="0" normalizeH="0" baseline="0" noProof="0" dirty="0">
                <a:ln>
                  <a:noFill/>
                </a:ln>
                <a:solidFill>
                  <a:srgbClr val="000000"/>
                </a:solidFill>
                <a:effectLst/>
                <a:uLnTx/>
                <a:uFillTx/>
                <a:latin typeface="Aptos" panose="02110004020202020204"/>
                <a:ea typeface="游ゴシック" panose="020B0400000000000000" pitchFamily="34" charset="-128"/>
                <a:cs typeface="+mn-cs"/>
              </a:rPr>
              <a:t>ぼ     </a:t>
            </a:r>
            <a:endParaRPr kumimoji="0" lang="en-US" altLang="ja-JP" sz="1400" b="0" i="0" u="none" strike="noStrike" kern="1200" cap="none" spc="0" normalizeH="0" baseline="0" noProof="0" dirty="0">
              <a:ln>
                <a:noFill/>
              </a:ln>
              <a:solidFill>
                <a:srgbClr val="000000"/>
              </a:solidFill>
              <a:effectLst/>
              <a:uLnTx/>
              <a:uFillTx/>
              <a:latin typeface="Aptos" panose="02110004020202020204"/>
              <a:ea typeface="游ゴシック" panose="020B0400000000000000"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ja-JP" sz="1400" b="0" i="0" u="none" strike="noStrike" kern="1200" cap="none" spc="0" normalizeH="0" baseline="0" noProof="0" dirty="0">
                <a:ln>
                  <a:noFill/>
                </a:ln>
                <a:solidFill>
                  <a:srgbClr val="000000"/>
                </a:solidFill>
                <a:effectLst/>
                <a:uLnTx/>
                <a:uFillTx/>
                <a:latin typeface="Aptos" panose="02110004020202020204"/>
                <a:ea typeface="游ゴシック" panose="020B0400000000000000" pitchFamily="34" charset="-128"/>
                <a:cs typeface="+mn-cs"/>
              </a:rPr>
              <a:t>• </a:t>
            </a:r>
            <a:r>
              <a:rPr kumimoji="0" lang="en-US" sz="1400" b="0" i="0" u="none" strike="noStrike" kern="1200" cap="none" spc="0" normalizeH="0" baseline="0" noProof="0" dirty="0">
                <a:ln>
                  <a:noFill/>
                </a:ln>
                <a:solidFill>
                  <a:srgbClr val="000000"/>
                </a:solidFill>
                <a:effectLst/>
                <a:uLnTx/>
                <a:uFillTx/>
                <a:latin typeface="Aptos" panose="02110004020202020204"/>
                <a:ea typeface="+mn-ea"/>
                <a:cs typeface="+mn-cs"/>
              </a:rPr>
              <a:t>JLPT: NX</a:t>
            </a:r>
            <a:endParaRPr kumimoji="0" lang="en-US" sz="1400" b="0" i="0" u="none" strike="noStrike" kern="1200" cap="none" spc="0" normalizeH="0" baseline="0" noProof="0" dirty="0">
              <a:ln>
                <a:noFill/>
              </a:ln>
              <a:solidFill>
                <a:prstClr val="black"/>
              </a:solidFill>
              <a:effectLst/>
              <a:uLnTx/>
              <a:uFillTx/>
              <a:latin typeface="Aptos" panose="0211000402020202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Aptos" panose="02110004020202020204"/>
                <a:ea typeface="+mn-ea"/>
                <a:cs typeface="+mn-cs"/>
              </a:rPr>
              <a:t>• meaning: phonetic; Bodhisattva</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zh-TW" sz="1400" b="0" i="0" u="none" strike="noStrike" kern="1200" cap="none" spc="0" normalizeH="0" baseline="0" noProof="0" dirty="0">
                <a:ln>
                  <a:noFill/>
                </a:ln>
                <a:solidFill>
                  <a:prstClr val="black"/>
                </a:solidFill>
                <a:effectLst/>
                <a:uLnTx/>
                <a:uFillTx/>
                <a:latin typeface="Aptos" panose="02110004020202020204"/>
                <a:ea typeface="新細明體" panose="02020500000000000000" pitchFamily="18" charset="-120"/>
                <a:cs typeface="+mn-cs"/>
              </a:rPr>
              <a:t>• </a:t>
            </a:r>
            <a:r>
              <a:rPr kumimoji="0" lang="en-US" sz="1400" b="0" i="0" u="none" strike="noStrike" kern="1200" cap="none" spc="0" normalizeH="0" baseline="0" noProof="0" dirty="0">
                <a:ln>
                  <a:noFill/>
                </a:ln>
                <a:solidFill>
                  <a:prstClr val="black"/>
                </a:solidFill>
                <a:effectLst/>
                <a:uLnTx/>
                <a:uFillTx/>
                <a:latin typeface="Aptos" panose="02110004020202020204"/>
                <a:ea typeface="+mn-ea"/>
                <a:cs typeface="+mn-cs"/>
              </a:rPr>
              <a:t>pinyin: pú</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Aptos" panose="02110004020202020204"/>
                <a:ea typeface="+mn-ea"/>
                <a:cs typeface="+mn-cs"/>
              </a:rPr>
              <a:t>• 6 location(s): </a:t>
            </a:r>
            <a:r>
              <a:rPr kumimoji="0" lang="en-US" sz="1400" b="0" i="0" u="none" strike="noStrike" kern="1200" cap="none" spc="0" normalizeH="0" baseline="0" noProof="0" dirty="0" err="1">
                <a:ln>
                  <a:noFill/>
                </a:ln>
                <a:solidFill>
                  <a:prstClr val="black"/>
                </a:solidFill>
                <a:effectLst/>
                <a:uLnTx/>
                <a:uFillTx/>
                <a:latin typeface="Aptos" panose="02110004020202020204"/>
                <a:ea typeface="+mn-ea"/>
                <a:cs typeface="+mn-cs"/>
              </a:rPr>
              <a:t>Yebul</a:t>
            </a:r>
            <a:r>
              <a:rPr kumimoji="0" lang="en-US" sz="1400" b="0" i="0" u="none" strike="noStrike" kern="1200" cap="none" spc="0" normalizeH="0" baseline="0" noProof="0" dirty="0">
                <a:ln>
                  <a:noFill/>
                </a:ln>
                <a:solidFill>
                  <a:prstClr val="black"/>
                </a:solidFill>
                <a:effectLst/>
                <a:uLnTx/>
                <a:uFillTx/>
                <a:latin typeface="Aptos" panose="02110004020202020204"/>
                <a:ea typeface="+mn-ea"/>
                <a:cs typeface="+mn-cs"/>
              </a:rPr>
              <a:t>, </a:t>
            </a:r>
            <a:r>
              <a:rPr kumimoji="0" lang="en-US" sz="1400" b="0" i="0" u="none" strike="noStrike" kern="1200" cap="none" spc="0" normalizeH="0" baseline="0" noProof="0" dirty="0" err="1">
                <a:ln>
                  <a:noFill/>
                </a:ln>
                <a:solidFill>
                  <a:prstClr val="black"/>
                </a:solidFill>
                <a:effectLst/>
                <a:uLnTx/>
                <a:uFillTx/>
                <a:latin typeface="Aptos" panose="02110004020202020204"/>
                <a:ea typeface="+mn-ea"/>
                <a:cs typeface="+mn-cs"/>
              </a:rPr>
              <a:t>Kwanseum</a:t>
            </a:r>
            <a:r>
              <a:rPr kumimoji="0" lang="en-US" sz="1400" b="0" i="0" u="none" strike="noStrike" kern="1200" cap="none" spc="0" normalizeH="0" baseline="0" noProof="0" dirty="0">
                <a:ln>
                  <a:noFill/>
                </a:ln>
                <a:solidFill>
                  <a:prstClr val="black"/>
                </a:solidFill>
                <a:effectLst/>
                <a:uLnTx/>
                <a:uFillTx/>
                <a:latin typeface="Aptos" panose="02110004020202020204"/>
                <a:ea typeface="+mn-ea"/>
                <a:cs typeface="+mn-cs"/>
              </a:rPr>
              <a:t>, </a:t>
            </a:r>
            <a:r>
              <a:rPr kumimoji="0" lang="en-US" sz="1400" b="0" i="0" u="none" strike="noStrike" kern="1200" cap="none" spc="0" normalizeH="0" baseline="0" noProof="0" dirty="0" err="1">
                <a:ln>
                  <a:noFill/>
                </a:ln>
                <a:solidFill>
                  <a:prstClr val="black"/>
                </a:solidFill>
                <a:effectLst/>
                <a:uLnTx/>
                <a:uFillTx/>
                <a:latin typeface="Aptos" panose="02110004020202020204"/>
                <a:ea typeface="+mn-ea"/>
                <a:cs typeface="+mn-cs"/>
              </a:rPr>
              <a:t>Jijang</a:t>
            </a:r>
            <a:r>
              <a:rPr kumimoji="0" lang="en-US" sz="1400" b="0" i="0" u="none" strike="noStrike" kern="1200" cap="none" spc="0" normalizeH="0" baseline="0" noProof="0" dirty="0">
                <a:ln>
                  <a:noFill/>
                </a:ln>
                <a:solidFill>
                  <a:prstClr val="black"/>
                </a:solidFill>
                <a:effectLst/>
                <a:uLnTx/>
                <a:uFillTx/>
                <a:latin typeface="Aptos" panose="02110004020202020204"/>
                <a:ea typeface="+mn-ea"/>
                <a:cs typeface="+mn-cs"/>
              </a:rPr>
              <a:t>, Maitreya, </a:t>
            </a:r>
            <a:r>
              <a:rPr kumimoji="0" lang="en-US" sz="1400" b="0" i="0" u="none" strike="noStrike" kern="1200" cap="none" spc="0" normalizeH="0" baseline="0" noProof="0" dirty="0" err="1">
                <a:ln>
                  <a:noFill/>
                </a:ln>
                <a:solidFill>
                  <a:prstClr val="black"/>
                </a:solidFill>
                <a:effectLst/>
                <a:uLnTx/>
                <a:uFillTx/>
                <a:latin typeface="Aptos" panose="02110004020202020204"/>
                <a:ea typeface="+mn-ea"/>
                <a:cs typeface="+mn-cs"/>
              </a:rPr>
              <a:t>XuanZang</a:t>
            </a:r>
            <a:r>
              <a:rPr kumimoji="0" lang="en-US" sz="1400" b="0" i="0" u="none" strike="noStrike" kern="1200" cap="none" spc="0" normalizeH="0" baseline="0" noProof="0" dirty="0">
                <a:ln>
                  <a:noFill/>
                </a:ln>
                <a:solidFill>
                  <a:prstClr val="black"/>
                </a:solidFill>
                <a:effectLst/>
                <a:uLnTx/>
                <a:uFillTx/>
                <a:latin typeface="Aptos" panose="02110004020202020204"/>
                <a:ea typeface="+mn-ea"/>
                <a:cs typeface="+mn-cs"/>
              </a:rPr>
              <a:t>, Bell</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Aptos" panose="02110004020202020204"/>
                <a:ea typeface="+mn-ea"/>
                <a:cs typeface="+mn-cs"/>
              </a:rPr>
              <a:t>• comp: </a:t>
            </a:r>
            <a:r>
              <a:rPr kumimoji="0" lang="zh-CN" altLang="en-US" sz="1400" b="0" i="0" u="none" strike="noStrike" kern="1200" cap="none" spc="0" normalizeH="0" baseline="0" noProof="0" dirty="0">
                <a:ln>
                  <a:noFill/>
                </a:ln>
                <a:solidFill>
                  <a:srgbClr val="000000"/>
                </a:solidFill>
                <a:effectLst/>
                <a:uLnTx/>
                <a:uFillTx/>
                <a:latin typeface="+mn-ea"/>
                <a:ea typeface="等线" panose="02010600030101010101"/>
                <a:cs typeface="+mn-cs"/>
              </a:rPr>
              <a:t>艹 </a:t>
            </a:r>
            <a:r>
              <a:rPr kumimoji="0" lang="en-US" altLang="zh-CN" sz="1400" b="0" i="0" u="none" strike="noStrike" kern="1200" cap="none" spc="0" normalizeH="0" baseline="0" noProof="0" dirty="0">
                <a:ln>
                  <a:noFill/>
                </a:ln>
                <a:solidFill>
                  <a:srgbClr val="000000"/>
                </a:solidFill>
                <a:effectLst/>
                <a:uLnTx/>
                <a:uFillTx/>
                <a:latin typeface="+mn-ea"/>
                <a:ea typeface="等线" panose="02010600030101010101"/>
                <a:cs typeface="+mn-cs"/>
              </a:rPr>
              <a:t>+ </a:t>
            </a:r>
            <a:r>
              <a:rPr kumimoji="0" lang="zh-CN" altLang="en-US" sz="1400" b="0" i="0" u="none" strike="noStrike" kern="1200" cap="none" spc="0" normalizeH="0" baseline="0" noProof="0" dirty="0">
                <a:ln>
                  <a:noFill/>
                </a:ln>
                <a:solidFill>
                  <a:srgbClr val="000000"/>
                </a:solidFill>
                <a:effectLst/>
                <a:uLnTx/>
                <a:uFillTx/>
                <a:latin typeface="+mn-ea"/>
                <a:ea typeface="等线" panose="02010600030101010101"/>
                <a:cs typeface="+mn-cs"/>
              </a:rPr>
              <a:t>立 </a:t>
            </a:r>
            <a:r>
              <a:rPr kumimoji="0" lang="en-US" altLang="zh-CN" sz="1400" b="0" i="0" u="none" strike="noStrike" kern="1200" cap="none" spc="0" normalizeH="0" baseline="0" noProof="0" dirty="0">
                <a:ln>
                  <a:noFill/>
                </a:ln>
                <a:solidFill>
                  <a:srgbClr val="000000"/>
                </a:solidFill>
                <a:effectLst/>
                <a:uLnTx/>
                <a:uFillTx/>
                <a:latin typeface="+mn-ea"/>
                <a:ea typeface="等线" panose="02010600030101010101"/>
                <a:cs typeface="+mn-cs"/>
              </a:rPr>
              <a:t>+ </a:t>
            </a:r>
            <a:r>
              <a:rPr kumimoji="0" lang="zh-CN" altLang="en-US" sz="1400" b="0" i="0" u="none" strike="noStrike" kern="1200" cap="none" spc="0" normalizeH="0" baseline="0" noProof="0" dirty="0">
                <a:ln>
                  <a:noFill/>
                </a:ln>
                <a:solidFill>
                  <a:srgbClr val="000000"/>
                </a:solidFill>
                <a:effectLst/>
                <a:uLnTx/>
                <a:uFillTx/>
                <a:latin typeface="+mn-ea"/>
                <a:ea typeface="等线" panose="02010600030101010101"/>
                <a:cs typeface="+mn-cs"/>
              </a:rPr>
              <a:t>口</a:t>
            </a:r>
            <a:endParaRPr kumimoji="0" lang="en-US" altLang="zh-CN" sz="1400" b="0" i="0" u="none" strike="noStrike" kern="1200" cap="none" spc="0" normalizeH="0" baseline="0" noProof="0" dirty="0">
              <a:ln>
                <a:noFill/>
              </a:ln>
              <a:solidFill>
                <a:srgbClr val="000000"/>
              </a:solidFill>
              <a:effectLst/>
              <a:uLnTx/>
              <a:uFillTx/>
              <a:latin typeface="+mn-ea"/>
              <a:ea typeface="等线" panose="02010600030101010101"/>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Aptos" panose="02110004020202020204"/>
                <a:ea typeface="+mn-ea"/>
                <a:cs typeface="+mn-cs"/>
              </a:rPr>
              <a:t>• sub: </a:t>
            </a:r>
            <a:r>
              <a:rPr kumimoji="0" lang="zh-CN" altLang="en-US" sz="1400" b="0" i="0" u="none" strike="noStrike" kern="1200" cap="none" spc="0" normalizeH="0" baseline="0" noProof="0" dirty="0">
                <a:ln>
                  <a:noFill/>
                </a:ln>
                <a:solidFill>
                  <a:prstClr val="black"/>
                </a:solidFill>
                <a:effectLst/>
                <a:uLnTx/>
                <a:uFillTx/>
                <a:latin typeface="+mn-ea"/>
                <a:ea typeface="等线" panose="02010600030101010101"/>
                <a:cs typeface="+mn-cs"/>
              </a:rPr>
              <a:t>亠䒑丶一丷</a:t>
            </a:r>
            <a:endParaRPr kumimoji="0" lang="en-US" sz="1400" b="0" i="0" u="none" strike="noStrike" kern="1200" cap="none" spc="0" normalizeH="0" baseline="0" noProof="0" dirty="0">
              <a:ln>
                <a:noFill/>
              </a:ln>
              <a:solidFill>
                <a:prstClr val="black"/>
              </a:solidFill>
              <a:effectLst/>
              <a:uLnTx/>
              <a:uFillTx/>
              <a:latin typeface="+mn-lt"/>
              <a:ea typeface="+mn-ea"/>
              <a:cs typeface="+mn-cs"/>
            </a:endParaRPr>
          </a:p>
        </p:txBody>
      </p:sp>
      <p:sp>
        <p:nvSpPr>
          <p:cNvPr id="44" name="TextBox 43">
            <a:extLst>
              <a:ext uri="{FF2B5EF4-FFF2-40B4-BE49-F238E27FC236}">
                <a16:creationId xmlns:a16="http://schemas.microsoft.com/office/drawing/2014/main" id="{39F7B06A-4F26-9B39-4C65-C4A2782D0B4A}"/>
              </a:ext>
            </a:extLst>
          </p:cNvPr>
          <p:cNvSpPr txBox="1"/>
          <p:nvPr/>
        </p:nvSpPr>
        <p:spPr>
          <a:xfrm>
            <a:off x="239692" y="5567205"/>
            <a:ext cx="5122710" cy="830997"/>
          </a:xfrm>
          <a:prstGeom prst="rect">
            <a:avLst/>
          </a:prstGeom>
          <a:noFill/>
        </p:spPr>
        <p:txBody>
          <a:bodyPr wrap="square" numCol="3">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Aptos" panose="02110004020202020204"/>
                <a:ea typeface="+mn-ea"/>
                <a:cs typeface="+mn-cs"/>
              </a:rPr>
              <a:t>Kor: </a:t>
            </a:r>
            <a:r>
              <a:rPr kumimoji="0" lang="en-US" sz="2400" b="1" i="0" u="none" strike="noStrike" kern="1200" cap="none" spc="0" normalizeH="0" baseline="0" noProof="0" dirty="0" err="1">
                <a:ln>
                  <a:noFill/>
                </a:ln>
                <a:solidFill>
                  <a:prstClr val="black"/>
                </a:solidFill>
                <a:effectLst/>
                <a:uLnTx/>
                <a:uFillTx/>
                <a:latin typeface="Aptos" panose="02110004020202020204"/>
                <a:ea typeface="+mn-ea"/>
                <a:cs typeface="+mn-cs"/>
              </a:rPr>
              <a:t>bo</a:t>
            </a:r>
            <a:endParaRPr kumimoji="0" lang="en-US" sz="2400" b="1" i="0" u="none" strike="noStrike" kern="1200" cap="none" spc="0" normalizeH="0" baseline="0" noProof="0" dirty="0">
              <a:ln>
                <a:noFill/>
              </a:ln>
              <a:solidFill>
                <a:prstClr val="black"/>
              </a:solidFill>
              <a:effectLst/>
              <a:uLnTx/>
              <a:uFillTx/>
              <a:latin typeface="Aptos" panose="0211000402020202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Aptos" panose="02110004020202020204"/>
                <a:ea typeface="+mn-ea"/>
                <a:cs typeface="+mn-cs"/>
              </a:rPr>
              <a:t>Jap: </a:t>
            </a:r>
            <a:r>
              <a:rPr kumimoji="0" lang="en-US" sz="2400" b="1" i="0" u="none" strike="noStrike" kern="1200" cap="none" spc="0" normalizeH="0" baseline="0" noProof="0" dirty="0" err="1">
                <a:ln>
                  <a:noFill/>
                </a:ln>
                <a:solidFill>
                  <a:prstClr val="black"/>
                </a:solidFill>
                <a:effectLst/>
                <a:uLnTx/>
                <a:uFillTx/>
                <a:latin typeface="Aptos" panose="02110004020202020204"/>
                <a:ea typeface="+mn-ea"/>
                <a:cs typeface="+mn-cs"/>
              </a:rPr>
              <a:t>bo</a:t>
            </a:r>
            <a:endParaRPr kumimoji="0" lang="en-US" sz="2400" b="1" i="0" u="none" strike="noStrike" kern="1200" cap="none" spc="0" normalizeH="0" baseline="0" noProof="0" dirty="0">
              <a:ln>
                <a:noFill/>
              </a:ln>
              <a:solidFill>
                <a:prstClr val="black"/>
              </a:solidFill>
              <a:effectLst/>
              <a:uLnTx/>
              <a:uFillTx/>
              <a:latin typeface="Aptos" panose="0211000402020202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Aptos" panose="02110004020202020204"/>
                <a:ea typeface="+mn-ea"/>
                <a:cs typeface="+mn-cs"/>
              </a:rPr>
              <a:t>Viet: </a:t>
            </a:r>
            <a:r>
              <a:rPr kumimoji="0" lang="en-US" sz="2400" b="1" i="0" u="none" strike="noStrike" kern="1200" cap="none" spc="0" normalizeH="0" baseline="0" noProof="0" dirty="0">
                <a:ln>
                  <a:noFill/>
                </a:ln>
                <a:solidFill>
                  <a:prstClr val="black"/>
                </a:solidFill>
                <a:effectLst/>
                <a:uLnTx/>
                <a:uFillTx/>
                <a:latin typeface="Aptos" panose="02110004020202020204"/>
                <a:ea typeface="+mn-ea"/>
                <a:cs typeface="+mn-cs"/>
              </a:rPr>
              <a:t>bồ</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Aptos" panose="02110004020202020204"/>
                <a:ea typeface="+mn-ea"/>
                <a:cs typeface="+mn-cs"/>
              </a:rPr>
              <a:t>Man: </a:t>
            </a:r>
            <a:r>
              <a:rPr kumimoji="0" lang="en-US" sz="2400" b="1" i="0" u="none" strike="noStrike" kern="1200" cap="none" spc="0" normalizeH="0" baseline="0" noProof="0" dirty="0">
                <a:ln>
                  <a:noFill/>
                </a:ln>
                <a:solidFill>
                  <a:prstClr val="black"/>
                </a:solidFill>
                <a:effectLst/>
                <a:uLnTx/>
                <a:uFillTx/>
                <a:latin typeface="Aptos" panose="02110004020202020204"/>
                <a:ea typeface="+mn-ea"/>
                <a:cs typeface="+mn-cs"/>
              </a:rPr>
              <a:t>pú</a:t>
            </a:r>
            <a:r>
              <a:rPr kumimoji="0" lang="en-US" sz="2400" b="0" i="0" u="none" strike="noStrike" kern="1200" cap="none" spc="0" normalizeH="0" baseline="0" noProof="0" dirty="0">
                <a:ln>
                  <a:noFill/>
                </a:ln>
                <a:solidFill>
                  <a:prstClr val="black"/>
                </a:solidFill>
                <a:effectLst/>
                <a:uLnTx/>
                <a:uFillTx/>
                <a:latin typeface="Aptos" panose="02110004020202020204"/>
                <a:ea typeface="+mn-ea"/>
                <a:cs typeface="+mn-cs"/>
              </a:rPr>
              <a:t>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2400" b="1" i="0" u="none" strike="noStrike" kern="1200" cap="none" spc="0" normalizeH="0" baseline="0" noProof="0" dirty="0">
                <a:ln>
                  <a:noFill/>
                </a:ln>
                <a:solidFill>
                  <a:prstClr val="black"/>
                </a:solidFill>
                <a:effectLst/>
                <a:highlight>
                  <a:srgbClr val="00FF00"/>
                </a:highlight>
                <a:uLnTx/>
                <a:uFillTx/>
                <a:latin typeface="DengXian" panose="02010600030101010101" pitchFamily="2" charset="-122"/>
                <a:ea typeface="DengXian" panose="02010600030101010101" pitchFamily="2" charset="-122"/>
                <a:cs typeface="+mn-cs"/>
              </a:rPr>
              <a:t>菩</a:t>
            </a:r>
            <a:r>
              <a:rPr kumimoji="0" lang="zh-TW" altLang="en-US" sz="24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 提</a:t>
            </a:r>
            <a:endParaRPr kumimoji="0" lang="en-US" altLang="zh-TW" sz="24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err="1">
                <a:ln>
                  <a:noFill/>
                </a:ln>
                <a:solidFill>
                  <a:prstClr val="black"/>
                </a:solidFill>
                <a:effectLst/>
                <a:highlight>
                  <a:srgbClr val="00FF00"/>
                </a:highlight>
                <a:uLnTx/>
                <a:uFillTx/>
                <a:latin typeface="Aptos" panose="02110004020202020204"/>
                <a:ea typeface="DengXian" panose="02010600030101010101" pitchFamily="2" charset="-122"/>
                <a:cs typeface="+mn-cs"/>
              </a:rPr>
              <a:t>mo</a:t>
            </a:r>
            <a:r>
              <a:rPr kumimoji="0" lang="en-US" sz="2400" b="1" i="0" u="none" strike="noStrike" kern="1200" cap="none" spc="0" normalizeH="0" baseline="0" noProof="0" dirty="0">
                <a:ln>
                  <a:noFill/>
                </a:ln>
                <a:solidFill>
                  <a:prstClr val="black"/>
                </a:solidFill>
                <a:effectLst/>
                <a:uLnTx/>
                <a:uFillTx/>
                <a:latin typeface="Aptos" panose="02110004020202020204"/>
                <a:ea typeface="DengXian" panose="02010600030101010101" pitchFamily="2" charset="-122"/>
                <a:cs typeface="+mn-cs"/>
              </a:rPr>
              <a:t>-ji</a:t>
            </a:r>
            <a:endParaRPr kumimoji="0" lang="en-US" sz="2400" b="0" i="0" u="none" strike="noStrike" kern="1200" cap="none" spc="0" normalizeH="0" baseline="0" noProof="0" dirty="0">
              <a:ln>
                <a:noFill/>
              </a:ln>
              <a:solidFill>
                <a:prstClr val="black"/>
              </a:solidFill>
              <a:effectLst/>
              <a:uLnTx/>
              <a:uFillTx/>
              <a:latin typeface="Aptos" panose="02110004020202020204"/>
              <a:ea typeface="+mn-ea"/>
              <a:cs typeface="+mn-cs"/>
            </a:endParaRPr>
          </a:p>
        </p:txBody>
      </p:sp>
      <p:pic>
        <p:nvPicPr>
          <p:cNvPr id="45" name="2024_10_01_102502">
            <a:hlinkClick r:id="" action="ppaction://media"/>
            <a:extLst>
              <a:ext uri="{FF2B5EF4-FFF2-40B4-BE49-F238E27FC236}">
                <a16:creationId xmlns:a16="http://schemas.microsoft.com/office/drawing/2014/main" id="{B7DC75E0-B16B-EBFA-4F34-04835F49D9CF}"/>
              </a:ext>
            </a:extLst>
          </p:cNvPr>
          <p:cNvPicPr>
            <a:picLocks noChangeAspect="1"/>
          </p:cNvPicPr>
          <p:nvPr>
            <a:videoFile r:link="rId2"/>
            <p:extLst>
              <p:ext uri="{DAA4B4D4-6D71-4841-9C94-3DE7FCFB9230}">
                <p14:media xmlns:p14="http://schemas.microsoft.com/office/powerpoint/2010/main" r:embed="rId1"/>
              </p:ext>
            </p:extLst>
          </p:nvPr>
        </p:nvPicPr>
        <p:blipFill>
          <a:blip r:embed="rId5"/>
          <a:stretch>
            <a:fillRect/>
          </a:stretch>
        </p:blipFill>
        <p:spPr>
          <a:xfrm>
            <a:off x="6476047" y="685570"/>
            <a:ext cx="4408876" cy="4379286"/>
          </a:xfrm>
          <a:prstGeom prst="rect">
            <a:avLst/>
          </a:prstGeom>
        </p:spPr>
      </p:pic>
      <p:sp>
        <p:nvSpPr>
          <p:cNvPr id="46" name="TextBox 45">
            <a:extLst>
              <a:ext uri="{FF2B5EF4-FFF2-40B4-BE49-F238E27FC236}">
                <a16:creationId xmlns:a16="http://schemas.microsoft.com/office/drawing/2014/main" id="{FCF3E311-946D-D632-9B51-D502E3361312}"/>
              </a:ext>
            </a:extLst>
          </p:cNvPr>
          <p:cNvSpPr txBox="1"/>
          <p:nvPr/>
        </p:nvSpPr>
        <p:spPr>
          <a:xfrm>
            <a:off x="6129177" y="260129"/>
            <a:ext cx="5508703"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18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揭 諦 揭 諦 波 羅 揭 諦 波 羅 僧 揭 諦 </a:t>
            </a:r>
            <a:r>
              <a:rPr kumimoji="0" lang="zh-TW" altLang="en-US" sz="1800" b="1" i="0" u="none" strike="noStrike" kern="1200" cap="none" spc="0" normalizeH="0" baseline="0" noProof="0" dirty="0">
                <a:ln>
                  <a:noFill/>
                </a:ln>
                <a:solidFill>
                  <a:prstClr val="black"/>
                </a:solidFill>
                <a:effectLst/>
                <a:highlight>
                  <a:srgbClr val="00FFFF"/>
                </a:highlight>
                <a:uLnTx/>
                <a:uFillTx/>
                <a:latin typeface="DengXian" panose="02010600030101010101" pitchFamily="2" charset="-122"/>
                <a:ea typeface="DengXian" panose="02010600030101010101" pitchFamily="2" charset="-122"/>
                <a:cs typeface="+mn-cs"/>
              </a:rPr>
              <a:t>菩</a:t>
            </a:r>
            <a:r>
              <a:rPr kumimoji="0" lang="zh-TW" altLang="en-US" sz="18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 提 娑 婆 訶</a:t>
            </a:r>
            <a:endParaRPr kumimoji="0" lang="en-US" sz="18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endParaRPr>
          </a:p>
        </p:txBody>
      </p:sp>
      <p:sp>
        <p:nvSpPr>
          <p:cNvPr id="47" name="Rectangle 46">
            <a:extLst>
              <a:ext uri="{FF2B5EF4-FFF2-40B4-BE49-F238E27FC236}">
                <a16:creationId xmlns:a16="http://schemas.microsoft.com/office/drawing/2014/main" id="{45F0A027-7C22-3585-8457-421E63A58DF3}"/>
              </a:ext>
            </a:extLst>
          </p:cNvPr>
          <p:cNvSpPr/>
          <p:nvPr/>
        </p:nvSpPr>
        <p:spPr>
          <a:xfrm>
            <a:off x="6129177" y="260127"/>
            <a:ext cx="5497480" cy="361899"/>
          </a:xfrm>
          <a:prstGeom prst="rect">
            <a:avLst/>
          </a:prstGeom>
          <a:no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pic>
        <p:nvPicPr>
          <p:cNvPr id="8" name="Picture 7">
            <a:extLst>
              <a:ext uri="{FF2B5EF4-FFF2-40B4-BE49-F238E27FC236}">
                <a16:creationId xmlns:a16="http://schemas.microsoft.com/office/drawing/2014/main" id="{EF73A629-48BC-B054-2331-698058664367}"/>
              </a:ext>
            </a:extLst>
          </p:cNvPr>
          <p:cNvPicPr>
            <a:picLocks noChangeAspect="1"/>
          </p:cNvPicPr>
          <p:nvPr/>
        </p:nvPicPr>
        <p:blipFill>
          <a:blip r:embed="rId6"/>
          <a:stretch>
            <a:fillRect/>
          </a:stretch>
        </p:blipFill>
        <p:spPr>
          <a:xfrm>
            <a:off x="494256" y="65148"/>
            <a:ext cx="4967405" cy="5402506"/>
          </a:xfrm>
          <a:prstGeom prst="rect">
            <a:avLst/>
          </a:prstGeom>
        </p:spPr>
      </p:pic>
      <p:sp>
        <p:nvSpPr>
          <p:cNvPr id="2" name="Oval 1">
            <a:extLst>
              <a:ext uri="{FF2B5EF4-FFF2-40B4-BE49-F238E27FC236}">
                <a16:creationId xmlns:a16="http://schemas.microsoft.com/office/drawing/2014/main" id="{5A70BB0F-918E-A450-2345-2F68014CE0D8}"/>
              </a:ext>
            </a:extLst>
          </p:cNvPr>
          <p:cNvSpPr/>
          <p:nvPr/>
        </p:nvSpPr>
        <p:spPr>
          <a:xfrm>
            <a:off x="5499594" y="774598"/>
            <a:ext cx="771625" cy="771625"/>
          </a:xfrm>
          <a:prstGeom prst="ellipse">
            <a:avLst/>
          </a:prstGeom>
          <a:solidFill>
            <a:srgbClr val="FFFF00"/>
          </a:solidFill>
          <a:ln w="38100">
            <a:solidFill>
              <a:srgbClr val="7030A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4" name="TextBox 3">
            <a:extLst>
              <a:ext uri="{FF2B5EF4-FFF2-40B4-BE49-F238E27FC236}">
                <a16:creationId xmlns:a16="http://schemas.microsoft.com/office/drawing/2014/main" id="{C74333F2-30D4-A2E1-5C76-BDE5BACC29FF}"/>
              </a:ext>
            </a:extLst>
          </p:cNvPr>
          <p:cNvSpPr txBox="1"/>
          <p:nvPr/>
        </p:nvSpPr>
        <p:spPr>
          <a:xfrm>
            <a:off x="5591628" y="892327"/>
            <a:ext cx="593001" cy="52322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prstClr val="black"/>
                </a:solidFill>
                <a:effectLst/>
                <a:uLnTx/>
                <a:uFillTx/>
                <a:latin typeface="Aptos" panose="02110004020202020204"/>
                <a:ea typeface="+mn-ea"/>
                <a:cs typeface="+mn-cs"/>
              </a:rPr>
              <a:t>14</a:t>
            </a:r>
          </a:p>
        </p:txBody>
      </p:sp>
      <p:sp>
        <p:nvSpPr>
          <p:cNvPr id="6" name="TextBox 5">
            <a:extLst>
              <a:ext uri="{FF2B5EF4-FFF2-40B4-BE49-F238E27FC236}">
                <a16:creationId xmlns:a16="http://schemas.microsoft.com/office/drawing/2014/main" id="{FF276B98-38CF-0141-D4C7-E43C1068761D}"/>
              </a:ext>
            </a:extLst>
          </p:cNvPr>
          <p:cNvSpPr txBox="1"/>
          <p:nvPr/>
        </p:nvSpPr>
        <p:spPr>
          <a:xfrm>
            <a:off x="11703578" y="150806"/>
            <a:ext cx="326031" cy="1384995"/>
          </a:xfrm>
          <a:prstGeom prst="rect">
            <a:avLst/>
          </a:prstGeom>
          <a:noFill/>
          <a:effectLst>
            <a:glow rad="63500">
              <a:schemeClr val="accent2">
                <a:satMod val="175000"/>
                <a:alpha val="40000"/>
              </a:schemeClr>
            </a:glow>
          </a:effectLst>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FF0000"/>
                </a:solidFill>
                <a:effectLst/>
                <a:uLnTx/>
                <a:uFillTx/>
                <a:latin typeface="Aptos" panose="02110004020202020204"/>
                <a:ea typeface="+mn-ea"/>
                <a:cs typeface="+mn-cs"/>
              </a:rPr>
              <a:t>m</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FF0000"/>
                </a:solidFill>
                <a:effectLst/>
                <a:uLnTx/>
                <a:uFillTx/>
                <a:latin typeface="Aptos" panose="02110004020202020204"/>
                <a:ea typeface="+mn-ea"/>
                <a:cs typeface="+mn-cs"/>
              </a:rPr>
              <a:t>a</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FF0000"/>
                </a:solidFill>
                <a:effectLst/>
                <a:uLnTx/>
                <a:uFillTx/>
                <a:latin typeface="Aptos" panose="02110004020202020204"/>
                <a:ea typeface="+mn-ea"/>
                <a:cs typeface="+mn-cs"/>
              </a:rPr>
              <a:t>n</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FF0000"/>
                </a:solidFill>
                <a:effectLst/>
                <a:uLnTx/>
                <a:uFillTx/>
                <a:latin typeface="Aptos" panose="02110004020202020204"/>
                <a:ea typeface="+mn-ea"/>
                <a:cs typeface="+mn-cs"/>
              </a:rPr>
              <a:t>t</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FF0000"/>
                </a:solidFill>
                <a:effectLst/>
                <a:uLnTx/>
                <a:uFillTx/>
                <a:latin typeface="Aptos" panose="02110004020202020204"/>
                <a:ea typeface="+mn-ea"/>
                <a:cs typeface="+mn-cs"/>
              </a:rPr>
              <a:t>r</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FF0000"/>
                </a:solidFill>
                <a:effectLst/>
                <a:uLnTx/>
                <a:uFillTx/>
                <a:latin typeface="Aptos" panose="02110004020202020204"/>
                <a:ea typeface="+mn-ea"/>
                <a:cs typeface="+mn-cs"/>
              </a:rPr>
              <a:t>a</a:t>
            </a:r>
          </a:p>
        </p:txBody>
      </p:sp>
      <p:sp>
        <p:nvSpPr>
          <p:cNvPr id="10" name="Rectangle 9">
            <a:extLst>
              <a:ext uri="{FF2B5EF4-FFF2-40B4-BE49-F238E27FC236}">
                <a16:creationId xmlns:a16="http://schemas.microsoft.com/office/drawing/2014/main" id="{859768C5-FB71-CA87-5FEF-08603F26B02A}"/>
              </a:ext>
            </a:extLst>
          </p:cNvPr>
          <p:cNvSpPr/>
          <p:nvPr/>
        </p:nvSpPr>
        <p:spPr>
          <a:xfrm>
            <a:off x="11738469" y="213483"/>
            <a:ext cx="256249" cy="1309002"/>
          </a:xfrm>
          <a:prstGeom prst="rect">
            <a:avLst/>
          </a:prstGeom>
          <a:noFill/>
          <a:effectLst>
            <a:glow rad="63500">
              <a:schemeClr val="accent2">
                <a:satMod val="175000"/>
                <a:alpha val="40000"/>
              </a:schemeClr>
            </a:glo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Tree>
    <p:extLst>
      <p:ext uri="{BB962C8B-B14F-4D97-AF65-F5344CB8AC3E}">
        <p14:creationId xmlns:p14="http://schemas.microsoft.com/office/powerpoint/2010/main" val="291254976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mediacall" presetSubtype="0" fill="hold" nodeType="clickEffect">
                                  <p:stCondLst>
                                    <p:cond delay="0"/>
                                  </p:stCondLst>
                                  <p:childTnLst>
                                    <p:cmd type="call" cmd="playFrom(0.0)">
                                      <p:cBhvr>
                                        <p:cTn id="6" dur="17367" fill="hold"/>
                                        <p:tgtEl>
                                          <p:spTgt spid="45"/>
                                        </p:tgtEl>
                                      </p:cBhvr>
                                    </p:cmd>
                                  </p:childTnLst>
                                </p:cTn>
                              </p:par>
                            </p:childTnLst>
                          </p:cTn>
                        </p:par>
                      </p:childTnLst>
                    </p:cTn>
                  </p:par>
                </p:childTnLst>
              </p:cTn>
              <p:prevCondLst>
                <p:cond evt="onPrev" delay="0">
                  <p:tgtEl>
                    <p:sldTgt/>
                  </p:tgtEl>
                </p:cond>
              </p:prevCondLst>
              <p:nextCondLst>
                <p:cond evt="onNext" delay="0">
                  <p:tgtEl>
                    <p:sldTgt/>
                  </p:tgtEl>
                </p:cond>
              </p:nextCondLst>
            </p:seq>
            <p:video>
              <p:cMediaNode vol="80000">
                <p:cTn id="7" fill="hold" display="0">
                  <p:stCondLst>
                    <p:cond delay="indefinite"/>
                  </p:stCondLst>
                </p:cTn>
                <p:tgtEl>
                  <p:spTgt spid="45"/>
                </p:tgtEl>
              </p:cMediaNode>
            </p:video>
            <p:seq concurrent="1" nextAc="seek">
              <p:cTn id="8" restart="whenNotActive" fill="hold" evtFilter="cancelBubble" nodeType="interactiveSeq">
                <p:stCondLst>
                  <p:cond evt="onClick" delay="0">
                    <p:tgtEl>
                      <p:spTgt spid="45"/>
                    </p:tgtEl>
                  </p:cond>
                </p:stCondLst>
                <p:endSync evt="end" delay="0">
                  <p:rtn val="all"/>
                </p:endSync>
                <p:childTnLst>
                  <p:par>
                    <p:cTn id="9" fill="hold">
                      <p:stCondLst>
                        <p:cond delay="0"/>
                      </p:stCondLst>
                      <p:childTnLst>
                        <p:par>
                          <p:cTn id="10" fill="hold">
                            <p:stCondLst>
                              <p:cond delay="0"/>
                            </p:stCondLst>
                            <p:childTnLst>
                              <p:par>
                                <p:cTn id="11" presetID="2" presetClass="mediacall" presetSubtype="0" fill="hold" nodeType="clickEffect">
                                  <p:stCondLst>
                                    <p:cond delay="0"/>
                                  </p:stCondLst>
                                  <p:childTnLst>
                                    <p:cmd type="call" cmd="togglePause">
                                      <p:cBhvr>
                                        <p:cTn id="12" dur="1" fill="hold"/>
                                        <p:tgtEl>
                                          <p:spTgt spid="45"/>
                                        </p:tgtEl>
                                      </p:cBhvr>
                                    </p:cmd>
                                  </p:childTnLst>
                                </p:cTn>
                              </p:par>
                            </p:childTnLst>
                          </p:cTn>
                        </p:par>
                      </p:childTnLst>
                    </p:cTn>
                  </p:par>
                </p:childTnLst>
              </p:cTn>
              <p:nextCondLst>
                <p:cond evt="onClick" delay="0">
                  <p:tgtEl>
                    <p:spTgt spid="45"/>
                  </p:tgtEl>
                </p:cond>
              </p:nextCondLst>
            </p:seq>
          </p:childTnLst>
        </p:cTn>
      </p:par>
    </p:tnLst>
  </p:timing>
</p:sld>
</file>

<file path=ppt/slides/slide16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20EBF73-D9DA-AE27-F49C-B7CF793A320C}"/>
            </a:ext>
          </a:extLst>
        </p:cNvPr>
        <p:cNvGrpSpPr/>
        <p:nvPr/>
      </p:nvGrpSpPr>
      <p:grpSpPr>
        <a:xfrm>
          <a:off x="0" y="0"/>
          <a:ext cx="0" cy="0"/>
          <a:chOff x="0" y="0"/>
          <a:chExt cx="0" cy="0"/>
        </a:xfrm>
      </p:grpSpPr>
      <p:sp>
        <p:nvSpPr>
          <p:cNvPr id="3" name="TextBox 2">
            <a:extLst>
              <a:ext uri="{FF2B5EF4-FFF2-40B4-BE49-F238E27FC236}">
                <a16:creationId xmlns:a16="http://schemas.microsoft.com/office/drawing/2014/main" id="{044FCCD9-8524-ABB1-F3D7-C9C429B6E7AC}"/>
              </a:ext>
            </a:extLst>
          </p:cNvPr>
          <p:cNvSpPr txBox="1"/>
          <p:nvPr/>
        </p:nvSpPr>
        <p:spPr>
          <a:xfrm>
            <a:off x="67934" y="838522"/>
            <a:ext cx="7405181" cy="5252720"/>
          </a:xfrm>
          <a:prstGeom prst="rect">
            <a:avLst/>
          </a:prstGeom>
          <a:noFill/>
          <a:ln w="38100">
            <a:noFill/>
          </a:ln>
        </p:spPr>
        <p:txBody>
          <a:bodyPr wrap="square">
            <a:spAutoFit/>
          </a:bodyPr>
          <a:lstStyle/>
          <a:p>
            <a:pPr marL="0" marR="0" lvl="0" indent="0" algn="l" defTabSz="914400" rtl="0" eaLnBrk="1" fontAlgn="auto" latinLnBrk="0" hangingPunct="1">
              <a:lnSpc>
                <a:spcPct val="100000"/>
              </a:lnSpc>
              <a:spcBef>
                <a:spcPts val="0"/>
              </a:spcBef>
              <a:spcAft>
                <a:spcPts val="3200"/>
              </a:spcAft>
              <a:buClrTx/>
              <a:buSzTx/>
              <a:buFontTx/>
              <a:buNone/>
              <a:tabLst/>
              <a:defRPr/>
            </a:pPr>
            <a:r>
              <a:rPr kumimoji="0" lang="zh-CN" altLang="en-US" sz="9600" b="0"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        菩 </a:t>
            </a:r>
            <a:endParaRPr kumimoji="0" lang="en-US" altLang="zh-CN" sz="9600" b="0"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endParaRPr>
          </a:p>
          <a:p>
            <a:pPr marL="0" marR="0" lvl="0" indent="0" algn="l" defTabSz="914400" rtl="0" eaLnBrk="1" fontAlgn="auto" latinLnBrk="0" hangingPunct="1">
              <a:lnSpc>
                <a:spcPct val="100000"/>
              </a:lnSpc>
              <a:spcBef>
                <a:spcPts val="0"/>
              </a:spcBef>
              <a:spcAft>
                <a:spcPts val="3200"/>
              </a:spcAft>
              <a:buClrTx/>
              <a:buSzTx/>
              <a:buFontTx/>
              <a:buNone/>
              <a:tabLst/>
              <a:defRPr/>
            </a:pPr>
            <a:r>
              <a:rPr kumimoji="0" lang="zh-CN" altLang="en-US" sz="7200" b="0"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   艹     立     口</a:t>
            </a:r>
            <a:endParaRPr kumimoji="0" lang="en-US" altLang="zh-CN" sz="7200" b="0"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altLang="en-US" sz="6000" b="0"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          亠   䒑</a:t>
            </a:r>
            <a:endParaRPr kumimoji="0" lang="en-US" altLang="zh-CN" sz="6000" b="0"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altLang="en-US" sz="5400" b="0"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         丶一    一丷</a:t>
            </a:r>
          </a:p>
        </p:txBody>
      </p:sp>
      <p:cxnSp>
        <p:nvCxnSpPr>
          <p:cNvPr id="9" name="Straight Arrow Connector 8">
            <a:extLst>
              <a:ext uri="{FF2B5EF4-FFF2-40B4-BE49-F238E27FC236}">
                <a16:creationId xmlns:a16="http://schemas.microsoft.com/office/drawing/2014/main" id="{BCE1F5B6-B931-4FF2-4579-88BF5EE98C53}"/>
              </a:ext>
            </a:extLst>
          </p:cNvPr>
          <p:cNvCxnSpPr>
            <a:cxnSpLocks/>
          </p:cNvCxnSpPr>
          <p:nvPr/>
        </p:nvCxnSpPr>
        <p:spPr>
          <a:xfrm flipH="1">
            <a:off x="1686703" y="2048183"/>
            <a:ext cx="1399196" cy="710351"/>
          </a:xfrm>
          <a:prstGeom prst="straightConnector1">
            <a:avLst/>
          </a:prstGeom>
          <a:ln w="76200">
            <a:solidFill>
              <a:srgbClr val="FF0000"/>
            </a:solidFill>
            <a:tailEnd type="triangle"/>
          </a:ln>
        </p:spPr>
        <p:style>
          <a:lnRef idx="2">
            <a:schemeClr val="accent1"/>
          </a:lnRef>
          <a:fillRef idx="0">
            <a:schemeClr val="accent1"/>
          </a:fillRef>
          <a:effectRef idx="1">
            <a:schemeClr val="accent1"/>
          </a:effectRef>
          <a:fontRef idx="minor">
            <a:schemeClr val="tx1"/>
          </a:fontRef>
        </p:style>
      </p:cxnSp>
      <p:cxnSp>
        <p:nvCxnSpPr>
          <p:cNvPr id="13" name="Straight Arrow Connector 12">
            <a:extLst>
              <a:ext uri="{FF2B5EF4-FFF2-40B4-BE49-F238E27FC236}">
                <a16:creationId xmlns:a16="http://schemas.microsoft.com/office/drawing/2014/main" id="{073E801F-CE16-33EE-1B44-DA40437E029A}"/>
              </a:ext>
            </a:extLst>
          </p:cNvPr>
          <p:cNvCxnSpPr>
            <a:cxnSpLocks/>
          </p:cNvCxnSpPr>
          <p:nvPr/>
        </p:nvCxnSpPr>
        <p:spPr>
          <a:xfrm>
            <a:off x="4295553" y="2048183"/>
            <a:ext cx="1329450" cy="843873"/>
          </a:xfrm>
          <a:prstGeom prst="straightConnector1">
            <a:avLst/>
          </a:prstGeom>
          <a:ln w="76200">
            <a:solidFill>
              <a:srgbClr val="FF0000"/>
            </a:solidFill>
            <a:tailEnd type="triangle"/>
          </a:ln>
        </p:spPr>
        <p:style>
          <a:lnRef idx="2">
            <a:schemeClr val="accent1"/>
          </a:lnRef>
          <a:fillRef idx="0">
            <a:schemeClr val="accent1"/>
          </a:fillRef>
          <a:effectRef idx="1">
            <a:schemeClr val="accent1"/>
          </a:effectRef>
          <a:fontRef idx="minor">
            <a:schemeClr val="tx1"/>
          </a:fontRef>
        </p:style>
      </p:cxnSp>
      <p:cxnSp>
        <p:nvCxnSpPr>
          <p:cNvPr id="23" name="Straight Arrow Connector 22">
            <a:extLst>
              <a:ext uri="{FF2B5EF4-FFF2-40B4-BE49-F238E27FC236}">
                <a16:creationId xmlns:a16="http://schemas.microsoft.com/office/drawing/2014/main" id="{7FBF588D-F77E-4748-792D-E415EE7FA2EA}"/>
              </a:ext>
            </a:extLst>
          </p:cNvPr>
          <p:cNvCxnSpPr>
            <a:cxnSpLocks/>
          </p:cNvCxnSpPr>
          <p:nvPr/>
        </p:nvCxnSpPr>
        <p:spPr>
          <a:xfrm flipH="1">
            <a:off x="2923953" y="3870251"/>
            <a:ext cx="425303" cy="486733"/>
          </a:xfrm>
          <a:prstGeom prst="straightConnector1">
            <a:avLst/>
          </a:prstGeom>
          <a:ln w="57150">
            <a:solidFill>
              <a:srgbClr val="FF0000"/>
            </a:solidFill>
            <a:tailEnd type="triangle"/>
          </a:ln>
        </p:spPr>
        <p:style>
          <a:lnRef idx="2">
            <a:schemeClr val="accent1"/>
          </a:lnRef>
          <a:fillRef idx="0">
            <a:schemeClr val="accent1"/>
          </a:fillRef>
          <a:effectRef idx="1">
            <a:schemeClr val="accent1"/>
          </a:effectRef>
          <a:fontRef idx="minor">
            <a:schemeClr val="tx1"/>
          </a:fontRef>
        </p:style>
      </p:cxnSp>
      <p:cxnSp>
        <p:nvCxnSpPr>
          <p:cNvPr id="25" name="Straight Arrow Connector 24">
            <a:extLst>
              <a:ext uri="{FF2B5EF4-FFF2-40B4-BE49-F238E27FC236}">
                <a16:creationId xmlns:a16="http://schemas.microsoft.com/office/drawing/2014/main" id="{7D71A8E8-2EAF-D9DF-5B17-3B4D503878E2}"/>
              </a:ext>
            </a:extLst>
          </p:cNvPr>
          <p:cNvCxnSpPr>
            <a:cxnSpLocks/>
          </p:cNvCxnSpPr>
          <p:nvPr/>
        </p:nvCxnSpPr>
        <p:spPr>
          <a:xfrm>
            <a:off x="3858785" y="3851260"/>
            <a:ext cx="374605" cy="450563"/>
          </a:xfrm>
          <a:prstGeom prst="straightConnector1">
            <a:avLst/>
          </a:prstGeom>
          <a:ln w="57150">
            <a:solidFill>
              <a:srgbClr val="FF0000"/>
            </a:solidFill>
            <a:tailEnd type="triangle"/>
          </a:ln>
        </p:spPr>
        <p:style>
          <a:lnRef idx="2">
            <a:schemeClr val="accent1"/>
          </a:lnRef>
          <a:fillRef idx="0">
            <a:schemeClr val="accent1"/>
          </a:fillRef>
          <a:effectRef idx="1">
            <a:schemeClr val="accent1"/>
          </a:effectRef>
          <a:fontRef idx="minor">
            <a:schemeClr val="tx1"/>
          </a:fontRef>
        </p:style>
      </p:cxnSp>
      <p:sp>
        <p:nvSpPr>
          <p:cNvPr id="39" name="TextBox 38">
            <a:extLst>
              <a:ext uri="{FF2B5EF4-FFF2-40B4-BE49-F238E27FC236}">
                <a16:creationId xmlns:a16="http://schemas.microsoft.com/office/drawing/2014/main" id="{5345E163-FE14-F923-CDE3-344624D234FD}"/>
              </a:ext>
            </a:extLst>
          </p:cNvPr>
          <p:cNvSpPr txBox="1"/>
          <p:nvPr/>
        </p:nvSpPr>
        <p:spPr>
          <a:xfrm>
            <a:off x="7542978" y="4514577"/>
            <a:ext cx="1360464" cy="1569660"/>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altLang="en-US" sz="9600" b="1" i="0" u="none" strike="noStrike" kern="1200" cap="none" spc="0" normalizeH="0" baseline="0" noProof="0" dirty="0">
                <a:ln>
                  <a:noFill/>
                </a:ln>
                <a:solidFill>
                  <a:prstClr val="black"/>
                </a:solidFill>
                <a:effectLst/>
                <a:uLnTx/>
                <a:uFillTx/>
                <a:latin typeface="KaiTi" panose="02010609060101010101" pitchFamily="49" charset="-122"/>
                <a:ea typeface="KaiTi" panose="02010609060101010101" pitchFamily="49" charset="-122"/>
                <a:cs typeface="+mn-cs"/>
              </a:rPr>
              <a:t>音</a:t>
            </a:r>
            <a:endParaRPr kumimoji="0" lang="en-US" sz="9600" b="1" i="0" u="none" strike="noStrike" kern="1200" cap="none" spc="0" normalizeH="0" baseline="0" noProof="0" dirty="0">
              <a:ln>
                <a:noFill/>
              </a:ln>
              <a:solidFill>
                <a:prstClr val="black"/>
              </a:solidFill>
              <a:effectLst/>
              <a:uLnTx/>
              <a:uFillTx/>
              <a:latin typeface="KaiTi" panose="02010609060101010101" pitchFamily="49" charset="-122"/>
              <a:ea typeface="KaiTi" panose="02010609060101010101" pitchFamily="49" charset="-122"/>
              <a:cs typeface="+mn-cs"/>
            </a:endParaRPr>
          </a:p>
        </p:txBody>
      </p:sp>
      <p:cxnSp>
        <p:nvCxnSpPr>
          <p:cNvPr id="45" name="Straight Connector 44">
            <a:extLst>
              <a:ext uri="{FF2B5EF4-FFF2-40B4-BE49-F238E27FC236}">
                <a16:creationId xmlns:a16="http://schemas.microsoft.com/office/drawing/2014/main" id="{1039880F-D027-85DB-47A0-4791FC495909}"/>
              </a:ext>
            </a:extLst>
          </p:cNvPr>
          <p:cNvCxnSpPr>
            <a:cxnSpLocks/>
          </p:cNvCxnSpPr>
          <p:nvPr/>
        </p:nvCxnSpPr>
        <p:spPr>
          <a:xfrm>
            <a:off x="9129132" y="139971"/>
            <a:ext cx="0" cy="4228828"/>
          </a:xfrm>
          <a:prstGeom prst="line">
            <a:avLst/>
          </a:prstGeom>
        </p:spPr>
        <p:style>
          <a:lnRef idx="2">
            <a:schemeClr val="accent1"/>
          </a:lnRef>
          <a:fillRef idx="0">
            <a:schemeClr val="accent1"/>
          </a:fillRef>
          <a:effectRef idx="1">
            <a:schemeClr val="accent1"/>
          </a:effectRef>
          <a:fontRef idx="minor">
            <a:schemeClr val="tx1"/>
          </a:fontRef>
        </p:style>
      </p:cxnSp>
      <p:cxnSp>
        <p:nvCxnSpPr>
          <p:cNvPr id="48" name="Straight Connector 47">
            <a:extLst>
              <a:ext uri="{FF2B5EF4-FFF2-40B4-BE49-F238E27FC236}">
                <a16:creationId xmlns:a16="http://schemas.microsoft.com/office/drawing/2014/main" id="{B76C1E37-6346-24FC-0228-61B201A52E13}"/>
              </a:ext>
            </a:extLst>
          </p:cNvPr>
          <p:cNvCxnSpPr>
            <a:cxnSpLocks/>
          </p:cNvCxnSpPr>
          <p:nvPr/>
        </p:nvCxnSpPr>
        <p:spPr>
          <a:xfrm flipH="1">
            <a:off x="7473115" y="4368799"/>
            <a:ext cx="1670885" cy="0"/>
          </a:xfrm>
          <a:prstGeom prst="line">
            <a:avLst/>
          </a:prstGeom>
        </p:spPr>
        <p:style>
          <a:lnRef idx="2">
            <a:schemeClr val="accent1"/>
          </a:lnRef>
          <a:fillRef idx="0">
            <a:schemeClr val="accent1"/>
          </a:fillRef>
          <a:effectRef idx="1">
            <a:schemeClr val="accent1"/>
          </a:effectRef>
          <a:fontRef idx="minor">
            <a:schemeClr val="tx1"/>
          </a:fontRef>
        </p:style>
      </p:cxnSp>
      <p:cxnSp>
        <p:nvCxnSpPr>
          <p:cNvPr id="50" name="Straight Connector 49">
            <a:extLst>
              <a:ext uri="{FF2B5EF4-FFF2-40B4-BE49-F238E27FC236}">
                <a16:creationId xmlns:a16="http://schemas.microsoft.com/office/drawing/2014/main" id="{0D0E0B1D-F876-0F2B-81B9-7EE988A479E2}"/>
              </a:ext>
            </a:extLst>
          </p:cNvPr>
          <p:cNvCxnSpPr>
            <a:cxnSpLocks/>
          </p:cNvCxnSpPr>
          <p:nvPr/>
        </p:nvCxnSpPr>
        <p:spPr>
          <a:xfrm>
            <a:off x="7473115" y="4368799"/>
            <a:ext cx="0" cy="2384435"/>
          </a:xfrm>
          <a:prstGeom prst="line">
            <a:avLst/>
          </a:prstGeom>
        </p:spPr>
        <p:style>
          <a:lnRef idx="2">
            <a:schemeClr val="accent1"/>
          </a:lnRef>
          <a:fillRef idx="0">
            <a:schemeClr val="accent1"/>
          </a:fillRef>
          <a:effectRef idx="1">
            <a:schemeClr val="accent1"/>
          </a:effectRef>
          <a:fontRef idx="minor">
            <a:schemeClr val="tx1"/>
          </a:fontRef>
        </p:style>
      </p:cxnSp>
      <p:cxnSp>
        <p:nvCxnSpPr>
          <p:cNvPr id="52" name="Straight Connector 51">
            <a:extLst>
              <a:ext uri="{FF2B5EF4-FFF2-40B4-BE49-F238E27FC236}">
                <a16:creationId xmlns:a16="http://schemas.microsoft.com/office/drawing/2014/main" id="{FB6E276E-5B0A-08D1-9126-A9D7046C256C}"/>
              </a:ext>
            </a:extLst>
          </p:cNvPr>
          <p:cNvCxnSpPr>
            <a:cxnSpLocks/>
          </p:cNvCxnSpPr>
          <p:nvPr/>
        </p:nvCxnSpPr>
        <p:spPr>
          <a:xfrm>
            <a:off x="7473115" y="6750205"/>
            <a:ext cx="4555334" cy="0"/>
          </a:xfrm>
          <a:prstGeom prst="line">
            <a:avLst/>
          </a:prstGeom>
        </p:spPr>
        <p:style>
          <a:lnRef idx="2">
            <a:schemeClr val="accent1"/>
          </a:lnRef>
          <a:fillRef idx="0">
            <a:schemeClr val="accent1"/>
          </a:fillRef>
          <a:effectRef idx="1">
            <a:schemeClr val="accent1"/>
          </a:effectRef>
          <a:fontRef idx="minor">
            <a:schemeClr val="tx1"/>
          </a:fontRef>
        </p:style>
      </p:cxnSp>
      <p:cxnSp>
        <p:nvCxnSpPr>
          <p:cNvPr id="54" name="Straight Connector 53">
            <a:extLst>
              <a:ext uri="{FF2B5EF4-FFF2-40B4-BE49-F238E27FC236}">
                <a16:creationId xmlns:a16="http://schemas.microsoft.com/office/drawing/2014/main" id="{97C02C7F-D488-B331-12AA-B0A7BACF5A31}"/>
              </a:ext>
            </a:extLst>
          </p:cNvPr>
          <p:cNvCxnSpPr>
            <a:cxnSpLocks/>
          </p:cNvCxnSpPr>
          <p:nvPr/>
        </p:nvCxnSpPr>
        <p:spPr>
          <a:xfrm flipV="1">
            <a:off x="12028449" y="139971"/>
            <a:ext cx="0" cy="6610234"/>
          </a:xfrm>
          <a:prstGeom prst="line">
            <a:avLst/>
          </a:prstGeom>
        </p:spPr>
        <p:style>
          <a:lnRef idx="2">
            <a:schemeClr val="accent1"/>
          </a:lnRef>
          <a:fillRef idx="0">
            <a:schemeClr val="accent1"/>
          </a:fillRef>
          <a:effectRef idx="1">
            <a:schemeClr val="accent1"/>
          </a:effectRef>
          <a:fontRef idx="minor">
            <a:schemeClr val="tx1"/>
          </a:fontRef>
        </p:style>
      </p:cxnSp>
      <p:cxnSp>
        <p:nvCxnSpPr>
          <p:cNvPr id="56" name="Straight Connector 55">
            <a:extLst>
              <a:ext uri="{FF2B5EF4-FFF2-40B4-BE49-F238E27FC236}">
                <a16:creationId xmlns:a16="http://schemas.microsoft.com/office/drawing/2014/main" id="{34608E2D-1183-9208-0231-1AA0F8BA151B}"/>
              </a:ext>
            </a:extLst>
          </p:cNvPr>
          <p:cNvCxnSpPr/>
          <p:nvPr/>
        </p:nvCxnSpPr>
        <p:spPr>
          <a:xfrm>
            <a:off x="9129132" y="139971"/>
            <a:ext cx="2899317" cy="0"/>
          </a:xfrm>
          <a:prstGeom prst="line">
            <a:avLst/>
          </a:prstGeom>
        </p:spPr>
        <p:style>
          <a:lnRef idx="2">
            <a:schemeClr val="accent1"/>
          </a:lnRef>
          <a:fillRef idx="0">
            <a:schemeClr val="accent1"/>
          </a:fillRef>
          <a:effectRef idx="1">
            <a:schemeClr val="accent1"/>
          </a:effectRef>
          <a:fontRef idx="minor">
            <a:schemeClr val="tx1"/>
          </a:fontRef>
        </p:style>
      </p:cxnSp>
      <p:sp>
        <p:nvSpPr>
          <p:cNvPr id="38" name="TextBox 37">
            <a:extLst>
              <a:ext uri="{FF2B5EF4-FFF2-40B4-BE49-F238E27FC236}">
                <a16:creationId xmlns:a16="http://schemas.microsoft.com/office/drawing/2014/main" id="{FA2E7EBE-9167-B294-C73F-3582E6DA0D9D}"/>
              </a:ext>
            </a:extLst>
          </p:cNvPr>
          <p:cNvSpPr txBox="1"/>
          <p:nvPr/>
        </p:nvSpPr>
        <p:spPr>
          <a:xfrm>
            <a:off x="6688713" y="348601"/>
            <a:ext cx="2265269" cy="2308324"/>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altLang="en-US" sz="16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rPr>
              <a:t>菩  </a:t>
            </a:r>
            <a:r>
              <a:rPr kumimoji="0" lang="en-US" altLang="zh-CN" sz="1600" b="0" i="0" u="none" strike="noStrike" kern="1200" cap="none" spc="0" normalizeH="0" baseline="0" noProof="0" dirty="0" err="1">
                <a:ln>
                  <a:noFill/>
                </a:ln>
                <a:solidFill>
                  <a:prstClr val="black"/>
                </a:solidFill>
                <a:effectLst/>
                <a:uLnTx/>
                <a:uFillTx/>
                <a:latin typeface="Aptos" panose="02110004020202020204"/>
                <a:ea typeface="等线" panose="02010600030101010101"/>
                <a:cs typeface="+mn-cs"/>
              </a:rPr>
              <a:t>mo</a:t>
            </a:r>
            <a:r>
              <a:rPr kumimoji="0" lang="en-US" altLang="zh-CN" sz="16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rPr>
              <a:t>/</a:t>
            </a:r>
            <a:r>
              <a:rPr kumimoji="0" lang="en-US" altLang="zh-CN" sz="1600" b="0" i="0" u="none" strike="noStrike" kern="1200" cap="none" spc="0" normalizeH="0" baseline="0" noProof="0" dirty="0" err="1">
                <a:ln>
                  <a:noFill/>
                </a:ln>
                <a:solidFill>
                  <a:prstClr val="black"/>
                </a:solidFill>
                <a:effectLst/>
                <a:uLnTx/>
                <a:uFillTx/>
                <a:latin typeface="Aptos" panose="02110004020202020204"/>
                <a:ea typeface="等线" panose="02010600030101010101"/>
                <a:cs typeface="+mn-cs"/>
              </a:rPr>
              <a:t>bo</a:t>
            </a:r>
            <a:r>
              <a:rPr kumimoji="0" lang="en-US" altLang="zh-CN" sz="16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rPr>
              <a:t>;  </a:t>
            </a:r>
            <a:r>
              <a:rPr kumimoji="0" lang="en-US" altLang="zh-CN" sz="1600" b="0" i="0" u="none" strike="noStrike" kern="1200" cap="none" spc="0" normalizeH="0" baseline="0" noProof="0" dirty="0" err="1">
                <a:ln>
                  <a:noFill/>
                </a:ln>
                <a:solidFill>
                  <a:prstClr val="black"/>
                </a:solidFill>
                <a:effectLst/>
                <a:uLnTx/>
                <a:uFillTx/>
                <a:latin typeface="Aptos" panose="02110004020202020204"/>
                <a:ea typeface="等线" panose="02010600030101010101"/>
                <a:cs typeface="+mn-cs"/>
              </a:rPr>
              <a:t>Bodhisttva</a:t>
            </a:r>
            <a:r>
              <a:rPr kumimoji="0" lang="zh-CN" altLang="en-US" sz="16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rPr>
              <a:t>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altLang="en-US" sz="16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rPr>
              <a:t>艹  </a:t>
            </a:r>
            <a:r>
              <a:rPr kumimoji="0" lang="en-US" altLang="zh-CN" sz="1600" b="0" i="0" u="none" strike="noStrike" kern="1200" cap="none" spc="0" normalizeH="0" baseline="0" noProof="0" dirty="0" err="1">
                <a:ln>
                  <a:noFill/>
                </a:ln>
                <a:solidFill>
                  <a:prstClr val="black"/>
                </a:solidFill>
                <a:effectLst/>
                <a:uLnTx/>
                <a:uFillTx/>
                <a:latin typeface="Aptos" panose="02110004020202020204"/>
                <a:ea typeface="等线" panose="02010600030101010101"/>
                <a:cs typeface="+mn-cs"/>
              </a:rPr>
              <a:t>cho</a:t>
            </a:r>
            <a:r>
              <a:rPr kumimoji="0" lang="en-US" altLang="zh-CN" sz="16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rPr>
              <a:t>;  grass</a:t>
            </a:r>
            <a:r>
              <a:rPr kumimoji="0" lang="zh-CN" altLang="en-US" sz="16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rPr>
              <a:t>   </a:t>
            </a:r>
            <a:endParaRPr kumimoji="0" lang="en-US" altLang="zh-CN" sz="16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altLang="en-US" sz="16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rPr>
              <a:t>立  </a:t>
            </a:r>
            <a:r>
              <a:rPr kumimoji="0" lang="en-US" altLang="zh-CN" sz="16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rPr>
              <a:t>rib;  stand, establish</a:t>
            </a:r>
            <a:r>
              <a:rPr kumimoji="0" lang="zh-CN" altLang="en-US" sz="16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rPr>
              <a:t>   </a:t>
            </a:r>
            <a:endParaRPr kumimoji="0" lang="en-US" altLang="zh-CN" sz="16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altLang="en-US" sz="16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rPr>
              <a:t>口  </a:t>
            </a:r>
            <a:r>
              <a:rPr kumimoji="0" lang="en-US" altLang="zh-CN" sz="16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rPr>
              <a:t>gu;  mouth</a:t>
            </a:r>
            <a:r>
              <a:rPr kumimoji="0" lang="zh-CN" altLang="en-US" sz="16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rPr>
              <a:t>        </a:t>
            </a:r>
            <a:endParaRPr kumimoji="0" lang="en-US" altLang="zh-CN" sz="16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altLang="en-US" sz="16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rPr>
              <a:t>亠  </a:t>
            </a:r>
            <a:r>
              <a:rPr kumimoji="0" lang="en-US" altLang="zh-CN" sz="16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rPr>
              <a:t>du;  lid, cap</a:t>
            </a:r>
            <a:r>
              <a:rPr kumimoji="0" lang="zh-CN" altLang="en-US" sz="16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rPr>
              <a:t> </a:t>
            </a:r>
            <a:endParaRPr kumimoji="0" lang="en-US" altLang="zh-CN" sz="16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altLang="en-US" sz="16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rPr>
              <a:t>䒑  </a:t>
            </a:r>
            <a:r>
              <a:rPr kumimoji="0" lang="en-US" altLang="zh-CN" sz="1600" b="0" i="0" u="none" strike="noStrike" kern="1200" cap="none" spc="0" normalizeH="0" baseline="0" noProof="0" dirty="0" err="1">
                <a:ln>
                  <a:noFill/>
                </a:ln>
                <a:solidFill>
                  <a:prstClr val="black"/>
                </a:solidFill>
                <a:effectLst/>
                <a:uLnTx/>
                <a:uFillTx/>
                <a:latin typeface="Aptos" panose="02110004020202020204"/>
                <a:ea typeface="等线" panose="02010600030101010101"/>
                <a:cs typeface="+mn-cs"/>
              </a:rPr>
              <a:t>cho</a:t>
            </a:r>
            <a:r>
              <a:rPr kumimoji="0" lang="en-US" altLang="zh-CN" sz="16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rPr>
              <a:t>;  grass</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altLang="en-US" sz="16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rPr>
              <a:t>丶  </a:t>
            </a:r>
            <a:r>
              <a:rPr kumimoji="0" lang="en-US" altLang="zh-CN" sz="1600" b="0" i="0" u="none" strike="noStrike" kern="1200" cap="none" spc="0" normalizeH="0" baseline="0" noProof="0" dirty="0" err="1">
                <a:ln>
                  <a:noFill/>
                </a:ln>
                <a:solidFill>
                  <a:prstClr val="black"/>
                </a:solidFill>
                <a:effectLst/>
                <a:uLnTx/>
                <a:uFillTx/>
                <a:latin typeface="Aptos" panose="02110004020202020204"/>
                <a:ea typeface="等线" panose="02010600030101010101"/>
                <a:cs typeface="+mn-cs"/>
              </a:rPr>
              <a:t>ju</a:t>
            </a:r>
            <a:r>
              <a:rPr kumimoji="0" lang="en-US" altLang="zh-CN" sz="16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rPr>
              <a:t>;  master</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altLang="en-US" sz="16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rPr>
              <a:t>一  </a:t>
            </a:r>
            <a:r>
              <a:rPr kumimoji="0" lang="en-US" altLang="zh-CN" sz="16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rPr>
              <a:t>il;  one, 1</a:t>
            </a:r>
            <a:r>
              <a:rPr kumimoji="0" lang="zh-CN" altLang="en-US" sz="16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rPr>
              <a:t> </a:t>
            </a:r>
            <a:endParaRPr kumimoji="0" lang="en-US" altLang="zh-CN" sz="16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altLang="en-US" sz="16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rPr>
              <a:t>丷  </a:t>
            </a:r>
            <a:r>
              <a:rPr kumimoji="0" lang="en-US" altLang="zh-CN" sz="16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rPr>
              <a:t>pal;  eight, 8</a:t>
            </a:r>
          </a:p>
        </p:txBody>
      </p:sp>
      <p:sp>
        <p:nvSpPr>
          <p:cNvPr id="40" name="Rectangle 39">
            <a:extLst>
              <a:ext uri="{FF2B5EF4-FFF2-40B4-BE49-F238E27FC236}">
                <a16:creationId xmlns:a16="http://schemas.microsoft.com/office/drawing/2014/main" id="{DB300619-D009-176D-67F6-069621C71544}"/>
              </a:ext>
            </a:extLst>
          </p:cNvPr>
          <p:cNvSpPr/>
          <p:nvPr/>
        </p:nvSpPr>
        <p:spPr>
          <a:xfrm>
            <a:off x="6652940" y="303062"/>
            <a:ext cx="2248908" cy="2455468"/>
          </a:xfrm>
          <a:prstGeom prst="rect">
            <a:avLst/>
          </a:prstGeom>
          <a:noFill/>
          <a:ln w="38100">
            <a:solidFill>
              <a:srgbClr val="7030A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12" name="TextBox 11">
            <a:extLst>
              <a:ext uri="{FF2B5EF4-FFF2-40B4-BE49-F238E27FC236}">
                <a16:creationId xmlns:a16="http://schemas.microsoft.com/office/drawing/2014/main" id="{D13CAC21-6A55-A492-F0C7-045F98A2564A}"/>
              </a:ext>
            </a:extLst>
          </p:cNvPr>
          <p:cNvSpPr txBox="1"/>
          <p:nvPr/>
        </p:nvSpPr>
        <p:spPr>
          <a:xfrm>
            <a:off x="9564881" y="4356984"/>
            <a:ext cx="1091207" cy="212365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altLang="en-US" sz="6600" b="0"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立</a:t>
            </a:r>
            <a:endParaRPr kumimoji="0" lang="en-US" altLang="zh-CN" sz="6600" b="0"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altLang="en-US" sz="66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rPr>
              <a:t>日</a:t>
            </a:r>
            <a:endParaRPr kumimoji="0" lang="en-US" sz="6600" b="0" i="0" u="none" strike="noStrike" kern="1200" cap="none" spc="0" normalizeH="0" baseline="0" noProof="0" dirty="0">
              <a:ln>
                <a:noFill/>
              </a:ln>
              <a:solidFill>
                <a:prstClr val="black"/>
              </a:solidFill>
              <a:effectLst/>
              <a:uLnTx/>
              <a:uFillTx/>
              <a:latin typeface="Aptos" panose="02110004020202020204"/>
              <a:ea typeface="+mn-ea"/>
              <a:cs typeface="+mn-cs"/>
            </a:endParaRPr>
          </a:p>
        </p:txBody>
      </p:sp>
      <p:sp>
        <p:nvSpPr>
          <p:cNvPr id="14" name="TextBox 13">
            <a:extLst>
              <a:ext uri="{FF2B5EF4-FFF2-40B4-BE49-F238E27FC236}">
                <a16:creationId xmlns:a16="http://schemas.microsoft.com/office/drawing/2014/main" id="{D26D29F8-0C5A-9F8D-6B20-DAC8BD2B955C}"/>
              </a:ext>
            </a:extLst>
          </p:cNvPr>
          <p:cNvSpPr txBox="1"/>
          <p:nvPr/>
        </p:nvSpPr>
        <p:spPr>
          <a:xfrm>
            <a:off x="9205503" y="1598073"/>
            <a:ext cx="2632928" cy="58477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3200" b="0"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不要摽奇</a:t>
            </a:r>
            <a:r>
              <a:rPr kumimoji="0" lang="zh-TW" altLang="en-US" sz="3200" b="1" i="0" u="none" strike="noStrike" kern="1200" cap="none" spc="0" normalizeH="0" baseline="0" noProof="0" dirty="0">
                <a:ln>
                  <a:noFill/>
                </a:ln>
                <a:solidFill>
                  <a:srgbClr val="FF0000"/>
                </a:solidFill>
                <a:effectLst/>
                <a:uLnTx/>
                <a:uFillTx/>
                <a:latin typeface="DengXian" panose="02010600030101010101" pitchFamily="2" charset="-122"/>
                <a:ea typeface="DengXian" panose="02010600030101010101" pitchFamily="2" charset="-122"/>
                <a:cs typeface="+mn-cs"/>
              </a:rPr>
              <a:t>立異</a:t>
            </a:r>
            <a:endParaRPr kumimoji="0" lang="en-US" sz="3200" b="1" i="0" u="none" strike="noStrike" kern="1200" cap="none" spc="0" normalizeH="0" baseline="0" noProof="0" dirty="0">
              <a:ln>
                <a:noFill/>
              </a:ln>
              <a:solidFill>
                <a:srgbClr val="FF0000"/>
              </a:solidFill>
              <a:effectLst/>
              <a:uLnTx/>
              <a:uFillTx/>
              <a:latin typeface="Aptos" panose="02110004020202020204"/>
              <a:ea typeface="+mn-ea"/>
              <a:cs typeface="+mn-cs"/>
            </a:endParaRPr>
          </a:p>
        </p:txBody>
      </p:sp>
      <p:sp>
        <p:nvSpPr>
          <p:cNvPr id="15" name="TextBox 14">
            <a:extLst>
              <a:ext uri="{FF2B5EF4-FFF2-40B4-BE49-F238E27FC236}">
                <a16:creationId xmlns:a16="http://schemas.microsoft.com/office/drawing/2014/main" id="{757C16BB-CDD1-C2F6-B11D-2C728309CEFF}"/>
              </a:ext>
            </a:extLst>
          </p:cNvPr>
          <p:cNvSpPr txBox="1"/>
          <p:nvPr/>
        </p:nvSpPr>
        <p:spPr>
          <a:xfrm>
            <a:off x="9094942" y="2149564"/>
            <a:ext cx="2854049" cy="193899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Aptos" panose="02110004020202020204"/>
                <a:ea typeface="+mn-ea"/>
                <a:cs typeface="+mn-cs"/>
              </a:rPr>
              <a:t>“Do not put yourself above others by </a:t>
            </a:r>
            <a:r>
              <a:rPr kumimoji="0" lang="en-US" sz="1600" b="1" i="0" u="none" strike="noStrike" kern="1200" cap="none" spc="0" normalizeH="0" baseline="0" noProof="0" dirty="0">
                <a:ln>
                  <a:noFill/>
                </a:ln>
                <a:solidFill>
                  <a:srgbClr val="FF0000"/>
                </a:solidFill>
                <a:effectLst/>
                <a:uLnTx/>
                <a:uFillTx/>
                <a:latin typeface="Aptos" panose="02110004020202020204"/>
                <a:ea typeface="+mn-ea"/>
                <a:cs typeface="+mn-cs"/>
              </a:rPr>
              <a:t>acting differently</a:t>
            </a:r>
            <a:r>
              <a:rPr kumimoji="0" lang="en-US" sz="1600" b="1" i="0" u="none" strike="noStrike" kern="1200" cap="none" spc="0" normalizeH="0" baseline="0" noProof="0" dirty="0">
                <a:ln>
                  <a:noFill/>
                </a:ln>
                <a:solidFill>
                  <a:prstClr val="black"/>
                </a:solidFill>
                <a:effectLst/>
                <a:uLnTx/>
                <a:uFillTx/>
                <a:latin typeface="Aptos" panose="02110004020202020204"/>
                <a:ea typeface="+mn-ea"/>
                <a:cs typeface="+mn-cs"/>
              </a:rPr>
              <a:t>.”</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1" u="none" strike="noStrike" kern="1200" cap="none" spc="0" normalizeH="0" baseline="0" noProof="0" dirty="0">
                <a:ln>
                  <a:noFill/>
                </a:ln>
                <a:solidFill>
                  <a:prstClr val="black"/>
                </a:solidFill>
                <a:effectLst/>
                <a:uLnTx/>
                <a:uFillTx/>
                <a:latin typeface="Aptos" panose="02110004020202020204"/>
                <a:ea typeface="+mn-ea"/>
                <a:cs typeface="+mn-cs"/>
              </a:rPr>
              <a:t>Compass of Zen</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Aptos" panose="02110004020202020204"/>
                <a:ea typeface="+mn-ea"/>
                <a:cs typeface="+mn-cs"/>
              </a:rPr>
              <a:t> </a:t>
            </a:r>
            <a:r>
              <a:rPr kumimoji="0" lang="zh-CN" altLang="en-US" sz="1400" b="1"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rPr>
              <a:t>立異</a:t>
            </a:r>
            <a:r>
              <a:rPr kumimoji="0" lang="en-US" altLang="zh-CN" sz="1400" b="1"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rPr>
              <a:t>:  </a:t>
            </a:r>
            <a:r>
              <a:rPr kumimoji="0" lang="en-US" sz="1400" b="1" i="0" u="none" strike="noStrike" kern="1200" cap="none" spc="0" normalizeH="0" baseline="0" noProof="0" dirty="0">
                <a:ln>
                  <a:noFill/>
                </a:ln>
                <a:solidFill>
                  <a:prstClr val="black"/>
                </a:solidFill>
                <a:effectLst/>
                <a:uLnTx/>
                <a:uFillTx/>
                <a:latin typeface="Aptos" panose="02110004020202020204"/>
                <a:ea typeface="+mn-ea"/>
                <a:cs typeface="+mn-cs"/>
              </a:rPr>
              <a:t>to have an unconventional opinion, attitude or method; to be peculiar; to be unique.</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Aptos" panose="02110004020202020204"/>
                <a:ea typeface="+mn-ea"/>
                <a:cs typeface="+mn-cs"/>
                <a:hlinkClick r:id="rId2"/>
              </a:rPr>
              <a:t>https://en.wiktionary.org/wiki/</a:t>
            </a:r>
            <a:r>
              <a:rPr kumimoji="0" lang="zh-CN" altLang="en-US" sz="14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hlinkClick r:id="rId2"/>
              </a:rPr>
              <a:t>立異</a:t>
            </a:r>
            <a:endParaRPr kumimoji="0" lang="en-US" altLang="zh-CN" sz="14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Aptos" panose="02110004020202020204"/>
                <a:ea typeface="+mn-ea"/>
                <a:cs typeface="+mn-cs"/>
              </a:rPr>
              <a:t>[Literal meaning: “stand differently”]</a:t>
            </a:r>
          </a:p>
        </p:txBody>
      </p:sp>
      <p:sp>
        <p:nvSpPr>
          <p:cNvPr id="18" name="TextBox 17">
            <a:extLst>
              <a:ext uri="{FF2B5EF4-FFF2-40B4-BE49-F238E27FC236}">
                <a16:creationId xmlns:a16="http://schemas.microsoft.com/office/drawing/2014/main" id="{330D1E14-F4B0-4EDB-C75D-A7A9DFE828C8}"/>
              </a:ext>
            </a:extLst>
          </p:cNvPr>
          <p:cNvSpPr txBox="1"/>
          <p:nvPr/>
        </p:nvSpPr>
        <p:spPr>
          <a:xfrm>
            <a:off x="9319151" y="139971"/>
            <a:ext cx="2287096" cy="923330"/>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altLang="en-US" sz="5400" b="0"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四聖</a:t>
            </a:r>
            <a:r>
              <a:rPr kumimoji="0" lang="zh-CN" altLang="en-US" sz="5400" b="1" i="0" u="none" strike="noStrike" kern="1200" cap="none" spc="0" normalizeH="0" baseline="0" noProof="0" dirty="0">
                <a:ln>
                  <a:noFill/>
                </a:ln>
                <a:solidFill>
                  <a:srgbClr val="FF0000"/>
                </a:solidFill>
                <a:effectLst/>
                <a:uLnTx/>
                <a:uFillTx/>
                <a:latin typeface="DengXian" panose="02010600030101010101" pitchFamily="2" charset="-122"/>
                <a:ea typeface="DengXian" panose="02010600030101010101" pitchFamily="2" charset="-122"/>
                <a:cs typeface="+mn-cs"/>
              </a:rPr>
              <a:t>諦</a:t>
            </a:r>
            <a:endParaRPr kumimoji="0" lang="en-US" sz="1800" b="1" i="0" u="none" strike="noStrike" kern="1200" cap="none" spc="0" normalizeH="0" baseline="0" noProof="0" dirty="0">
              <a:ln>
                <a:noFill/>
              </a:ln>
              <a:solidFill>
                <a:srgbClr val="FF0000"/>
              </a:solidFill>
              <a:effectLst/>
              <a:uLnTx/>
              <a:uFillTx/>
              <a:latin typeface="Aptos" panose="02110004020202020204"/>
              <a:ea typeface="+mn-ea"/>
              <a:cs typeface="+mn-cs"/>
            </a:endParaRPr>
          </a:p>
        </p:txBody>
      </p:sp>
      <p:sp>
        <p:nvSpPr>
          <p:cNvPr id="21" name="TextBox 20">
            <a:extLst>
              <a:ext uri="{FF2B5EF4-FFF2-40B4-BE49-F238E27FC236}">
                <a16:creationId xmlns:a16="http://schemas.microsoft.com/office/drawing/2014/main" id="{7B1891FE-816E-16F7-FE0B-11F9BD951982}"/>
              </a:ext>
            </a:extLst>
          </p:cNvPr>
          <p:cNvSpPr txBox="1"/>
          <p:nvPr/>
        </p:nvSpPr>
        <p:spPr>
          <a:xfrm>
            <a:off x="9163324" y="973545"/>
            <a:ext cx="2632928" cy="3693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Aptos" panose="02110004020202020204"/>
                <a:ea typeface="+mn-ea"/>
                <a:cs typeface="+mn-cs"/>
              </a:rPr>
              <a:t>Four Noble </a:t>
            </a:r>
            <a:r>
              <a:rPr kumimoji="0" lang="en-US" sz="1800" b="1" i="0" u="none" strike="noStrike" kern="1200" cap="none" spc="0" normalizeH="0" baseline="0" noProof="0" dirty="0">
                <a:ln>
                  <a:noFill/>
                </a:ln>
                <a:solidFill>
                  <a:srgbClr val="FF0000"/>
                </a:solidFill>
                <a:effectLst/>
                <a:uLnTx/>
                <a:uFillTx/>
                <a:latin typeface="Aptos" panose="02110004020202020204"/>
                <a:ea typeface="+mn-ea"/>
                <a:cs typeface="+mn-cs"/>
              </a:rPr>
              <a:t>Truths</a:t>
            </a:r>
          </a:p>
        </p:txBody>
      </p:sp>
      <p:cxnSp>
        <p:nvCxnSpPr>
          <p:cNvPr id="24" name="Straight Arrow Connector 23">
            <a:extLst>
              <a:ext uri="{FF2B5EF4-FFF2-40B4-BE49-F238E27FC236}">
                <a16:creationId xmlns:a16="http://schemas.microsoft.com/office/drawing/2014/main" id="{BF4FA293-D439-ACFD-4C9D-219CB5A70234}"/>
              </a:ext>
            </a:extLst>
          </p:cNvPr>
          <p:cNvCxnSpPr>
            <a:cxnSpLocks/>
          </p:cNvCxnSpPr>
          <p:nvPr/>
        </p:nvCxnSpPr>
        <p:spPr>
          <a:xfrm flipV="1">
            <a:off x="8973304" y="4963212"/>
            <a:ext cx="638529" cy="165018"/>
          </a:xfrm>
          <a:prstGeom prst="straightConnector1">
            <a:avLst/>
          </a:prstGeom>
          <a:ln w="38100">
            <a:solidFill>
              <a:srgbClr val="FF0000"/>
            </a:solidFill>
            <a:tailEnd type="triangle"/>
          </a:ln>
        </p:spPr>
        <p:style>
          <a:lnRef idx="2">
            <a:schemeClr val="accent1"/>
          </a:lnRef>
          <a:fillRef idx="0">
            <a:schemeClr val="accent1"/>
          </a:fillRef>
          <a:effectRef idx="1">
            <a:schemeClr val="accent1"/>
          </a:effectRef>
          <a:fontRef idx="minor">
            <a:schemeClr val="tx1"/>
          </a:fontRef>
        </p:style>
      </p:cxnSp>
      <p:cxnSp>
        <p:nvCxnSpPr>
          <p:cNvPr id="30" name="Straight Arrow Connector 29">
            <a:extLst>
              <a:ext uri="{FF2B5EF4-FFF2-40B4-BE49-F238E27FC236}">
                <a16:creationId xmlns:a16="http://schemas.microsoft.com/office/drawing/2014/main" id="{1F5A7CFD-6B13-A3EF-AB81-3BE965BA0DBA}"/>
              </a:ext>
            </a:extLst>
          </p:cNvPr>
          <p:cNvCxnSpPr/>
          <p:nvPr/>
        </p:nvCxnSpPr>
        <p:spPr>
          <a:xfrm>
            <a:off x="8953982" y="5805377"/>
            <a:ext cx="657851" cy="212651"/>
          </a:xfrm>
          <a:prstGeom prst="straightConnector1">
            <a:avLst/>
          </a:prstGeom>
          <a:ln w="38100">
            <a:solidFill>
              <a:srgbClr val="FF0000"/>
            </a:solidFill>
            <a:tailEnd type="triangle"/>
          </a:ln>
        </p:spPr>
        <p:style>
          <a:lnRef idx="2">
            <a:schemeClr val="accent1"/>
          </a:lnRef>
          <a:fillRef idx="0">
            <a:schemeClr val="accent1"/>
          </a:fillRef>
          <a:effectRef idx="1">
            <a:schemeClr val="accent1"/>
          </a:effectRef>
          <a:fontRef idx="minor">
            <a:schemeClr val="tx1"/>
          </a:fontRef>
        </p:style>
      </p:cxnSp>
      <p:sp>
        <p:nvSpPr>
          <p:cNvPr id="31" name="TextBox 30">
            <a:extLst>
              <a:ext uri="{FF2B5EF4-FFF2-40B4-BE49-F238E27FC236}">
                <a16:creationId xmlns:a16="http://schemas.microsoft.com/office/drawing/2014/main" id="{6BC63EC3-BB7C-E991-BE9A-843B214FA8E8}"/>
              </a:ext>
            </a:extLst>
          </p:cNvPr>
          <p:cNvSpPr txBox="1"/>
          <p:nvPr/>
        </p:nvSpPr>
        <p:spPr>
          <a:xfrm>
            <a:off x="7322057" y="6017086"/>
            <a:ext cx="1807075" cy="52322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err="1">
                <a:ln>
                  <a:noFill/>
                </a:ln>
                <a:solidFill>
                  <a:prstClr val="black"/>
                </a:solidFill>
                <a:effectLst/>
                <a:uLnTx/>
                <a:uFillTx/>
                <a:latin typeface="Aptos" panose="02110004020202020204"/>
                <a:ea typeface="+mn-ea"/>
                <a:cs typeface="+mn-cs"/>
              </a:rPr>
              <a:t>eum</a:t>
            </a:r>
            <a:r>
              <a:rPr kumimoji="0" lang="en-US" sz="1400" b="0" i="0" u="none" strike="noStrike" kern="1200" cap="none" spc="0" normalizeH="0" baseline="0" noProof="0" dirty="0">
                <a:ln>
                  <a:noFill/>
                </a:ln>
                <a:solidFill>
                  <a:prstClr val="black"/>
                </a:solidFill>
                <a:effectLst/>
                <a:uLnTx/>
                <a:uFillTx/>
                <a:latin typeface="Aptos" panose="02110004020202020204"/>
                <a:ea typeface="+mn-ea"/>
                <a:cs typeface="+mn-cs"/>
              </a:rPr>
              <a:t>; sound</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Aptos" panose="02110004020202020204"/>
                <a:ea typeface="+mn-ea"/>
                <a:cs typeface="+mn-cs"/>
              </a:rPr>
              <a:t>As in </a:t>
            </a:r>
            <a:r>
              <a:rPr kumimoji="0" lang="en-US" sz="1400" b="0" i="0" u="none" strike="noStrike" kern="1200" cap="none" spc="0" normalizeH="0" baseline="0" noProof="0" dirty="0" err="1">
                <a:ln>
                  <a:noFill/>
                </a:ln>
                <a:solidFill>
                  <a:prstClr val="black"/>
                </a:solidFill>
                <a:effectLst/>
                <a:uLnTx/>
                <a:uFillTx/>
                <a:latin typeface="Aptos" panose="02110004020202020204"/>
                <a:ea typeface="+mn-ea"/>
                <a:cs typeface="+mn-cs"/>
              </a:rPr>
              <a:t>Kwanseum</a:t>
            </a:r>
            <a:endParaRPr kumimoji="0" lang="en-US" sz="1400" b="0" i="0" u="none" strike="noStrike" kern="1200" cap="none" spc="0" normalizeH="0" baseline="0" noProof="0" dirty="0">
              <a:ln>
                <a:noFill/>
              </a:ln>
              <a:solidFill>
                <a:prstClr val="black"/>
              </a:solidFill>
              <a:effectLst/>
              <a:uLnTx/>
              <a:uFillTx/>
              <a:latin typeface="Aptos" panose="02110004020202020204"/>
              <a:ea typeface="+mn-ea"/>
              <a:cs typeface="+mn-cs"/>
            </a:endParaRPr>
          </a:p>
        </p:txBody>
      </p:sp>
      <p:sp>
        <p:nvSpPr>
          <p:cNvPr id="32" name="TextBox 31">
            <a:extLst>
              <a:ext uri="{FF2B5EF4-FFF2-40B4-BE49-F238E27FC236}">
                <a16:creationId xmlns:a16="http://schemas.microsoft.com/office/drawing/2014/main" id="{6E7E15D5-E29B-5C1C-1464-1076ECAA0CB5}"/>
              </a:ext>
            </a:extLst>
          </p:cNvPr>
          <p:cNvSpPr txBox="1"/>
          <p:nvPr/>
        </p:nvSpPr>
        <p:spPr>
          <a:xfrm>
            <a:off x="10483702" y="4640047"/>
            <a:ext cx="1263593" cy="64633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Aptos" panose="02110004020202020204"/>
                <a:ea typeface="+mn-ea"/>
                <a:cs typeface="+mn-cs"/>
              </a:rPr>
              <a:t>rib; stand, establish</a:t>
            </a:r>
          </a:p>
        </p:txBody>
      </p:sp>
      <p:sp>
        <p:nvSpPr>
          <p:cNvPr id="33" name="TextBox 32">
            <a:extLst>
              <a:ext uri="{FF2B5EF4-FFF2-40B4-BE49-F238E27FC236}">
                <a16:creationId xmlns:a16="http://schemas.microsoft.com/office/drawing/2014/main" id="{4B1B2749-7754-CD07-76EB-0F8265387D61}"/>
              </a:ext>
            </a:extLst>
          </p:cNvPr>
          <p:cNvSpPr txBox="1"/>
          <p:nvPr/>
        </p:nvSpPr>
        <p:spPr>
          <a:xfrm>
            <a:off x="10524326" y="5698844"/>
            <a:ext cx="1182343"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Aptos" panose="02110004020202020204"/>
                <a:ea typeface="+mn-ea"/>
                <a:cs typeface="+mn-cs"/>
              </a:rPr>
              <a:t>Il; sun, day</a:t>
            </a:r>
          </a:p>
        </p:txBody>
      </p:sp>
      <p:sp>
        <p:nvSpPr>
          <p:cNvPr id="2" name="TextBox 1">
            <a:extLst>
              <a:ext uri="{FF2B5EF4-FFF2-40B4-BE49-F238E27FC236}">
                <a16:creationId xmlns:a16="http://schemas.microsoft.com/office/drawing/2014/main" id="{6D365E1E-2CC3-DC8D-4ACB-A1E6042012CE}"/>
              </a:ext>
            </a:extLst>
          </p:cNvPr>
          <p:cNvSpPr txBox="1"/>
          <p:nvPr/>
        </p:nvSpPr>
        <p:spPr>
          <a:xfrm>
            <a:off x="493829" y="261562"/>
            <a:ext cx="5508703"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18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揭 諦 揭 諦 波 羅 揭 諦 波 羅 僧 揭 諦 </a:t>
            </a:r>
            <a:r>
              <a:rPr kumimoji="0" lang="zh-TW" altLang="en-US" sz="1800" b="1" i="0" u="none" strike="noStrike" kern="1200" cap="none" spc="0" normalizeH="0" baseline="0" noProof="0" dirty="0">
                <a:ln>
                  <a:noFill/>
                </a:ln>
                <a:solidFill>
                  <a:prstClr val="black"/>
                </a:solidFill>
                <a:effectLst/>
                <a:highlight>
                  <a:srgbClr val="00FFFF"/>
                </a:highlight>
                <a:uLnTx/>
                <a:uFillTx/>
                <a:latin typeface="DengXian" panose="02010600030101010101" pitchFamily="2" charset="-122"/>
                <a:ea typeface="DengXian" panose="02010600030101010101" pitchFamily="2" charset="-122"/>
                <a:cs typeface="+mn-cs"/>
              </a:rPr>
              <a:t>菩</a:t>
            </a:r>
            <a:r>
              <a:rPr kumimoji="0" lang="zh-TW" altLang="en-US" sz="18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 提 娑 婆 訶</a:t>
            </a:r>
            <a:endParaRPr kumimoji="0" lang="en-US" sz="18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endParaRPr>
          </a:p>
        </p:txBody>
      </p:sp>
      <p:sp>
        <p:nvSpPr>
          <p:cNvPr id="4" name="Rectangle 3">
            <a:extLst>
              <a:ext uri="{FF2B5EF4-FFF2-40B4-BE49-F238E27FC236}">
                <a16:creationId xmlns:a16="http://schemas.microsoft.com/office/drawing/2014/main" id="{E580DC30-ADC8-FFD0-DAB1-69FF81F3D903}"/>
              </a:ext>
            </a:extLst>
          </p:cNvPr>
          <p:cNvSpPr/>
          <p:nvPr/>
        </p:nvSpPr>
        <p:spPr>
          <a:xfrm>
            <a:off x="493829" y="261560"/>
            <a:ext cx="5497480" cy="361899"/>
          </a:xfrm>
          <a:prstGeom prst="rect">
            <a:avLst/>
          </a:prstGeom>
          <a:no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cxnSp>
        <p:nvCxnSpPr>
          <p:cNvPr id="20" name="Straight Arrow Connector 19">
            <a:extLst>
              <a:ext uri="{FF2B5EF4-FFF2-40B4-BE49-F238E27FC236}">
                <a16:creationId xmlns:a16="http://schemas.microsoft.com/office/drawing/2014/main" id="{4A2CFC54-5EE1-65DB-AEC9-697AC24AEC23}"/>
              </a:ext>
            </a:extLst>
          </p:cNvPr>
          <p:cNvCxnSpPr>
            <a:cxnSpLocks/>
          </p:cNvCxnSpPr>
          <p:nvPr/>
        </p:nvCxnSpPr>
        <p:spPr>
          <a:xfrm flipH="1">
            <a:off x="2209166" y="4799645"/>
            <a:ext cx="425303" cy="486733"/>
          </a:xfrm>
          <a:prstGeom prst="straightConnector1">
            <a:avLst/>
          </a:prstGeom>
          <a:ln w="38100">
            <a:solidFill>
              <a:srgbClr val="FF0000"/>
            </a:solidFill>
            <a:tailEnd type="triangle"/>
          </a:ln>
        </p:spPr>
        <p:style>
          <a:lnRef idx="2">
            <a:schemeClr val="accent1"/>
          </a:lnRef>
          <a:fillRef idx="0">
            <a:schemeClr val="accent1"/>
          </a:fillRef>
          <a:effectRef idx="1">
            <a:schemeClr val="accent1"/>
          </a:effectRef>
          <a:fontRef idx="minor">
            <a:schemeClr val="tx1"/>
          </a:fontRef>
        </p:style>
      </p:cxnSp>
      <p:cxnSp>
        <p:nvCxnSpPr>
          <p:cNvPr id="22" name="Straight Arrow Connector 21">
            <a:extLst>
              <a:ext uri="{FF2B5EF4-FFF2-40B4-BE49-F238E27FC236}">
                <a16:creationId xmlns:a16="http://schemas.microsoft.com/office/drawing/2014/main" id="{A3EF4688-E21C-C476-A5DD-2601DC82E472}"/>
              </a:ext>
            </a:extLst>
          </p:cNvPr>
          <p:cNvCxnSpPr>
            <a:cxnSpLocks/>
          </p:cNvCxnSpPr>
          <p:nvPr/>
        </p:nvCxnSpPr>
        <p:spPr>
          <a:xfrm>
            <a:off x="2908046" y="4860875"/>
            <a:ext cx="200269" cy="452502"/>
          </a:xfrm>
          <a:prstGeom prst="straightConnector1">
            <a:avLst/>
          </a:prstGeom>
          <a:ln w="38100">
            <a:solidFill>
              <a:srgbClr val="FF0000"/>
            </a:solidFill>
            <a:tailEnd type="triangle"/>
          </a:ln>
        </p:spPr>
        <p:style>
          <a:lnRef idx="2">
            <a:schemeClr val="accent1"/>
          </a:lnRef>
          <a:fillRef idx="0">
            <a:schemeClr val="accent1"/>
          </a:fillRef>
          <a:effectRef idx="1">
            <a:schemeClr val="accent1"/>
          </a:effectRef>
          <a:fontRef idx="minor">
            <a:schemeClr val="tx1"/>
          </a:fontRef>
        </p:style>
      </p:cxnSp>
      <p:cxnSp>
        <p:nvCxnSpPr>
          <p:cNvPr id="26" name="Straight Arrow Connector 25">
            <a:extLst>
              <a:ext uri="{FF2B5EF4-FFF2-40B4-BE49-F238E27FC236}">
                <a16:creationId xmlns:a16="http://schemas.microsoft.com/office/drawing/2014/main" id="{706276B0-4913-7386-1DF8-15712BEC9FF1}"/>
              </a:ext>
            </a:extLst>
          </p:cNvPr>
          <p:cNvCxnSpPr>
            <a:cxnSpLocks/>
          </p:cNvCxnSpPr>
          <p:nvPr/>
        </p:nvCxnSpPr>
        <p:spPr>
          <a:xfrm>
            <a:off x="4111309" y="4799645"/>
            <a:ext cx="244162" cy="642229"/>
          </a:xfrm>
          <a:prstGeom prst="straightConnector1">
            <a:avLst/>
          </a:prstGeom>
          <a:ln w="38100">
            <a:solidFill>
              <a:srgbClr val="FF0000"/>
            </a:solidFill>
            <a:tailEnd type="triangle"/>
          </a:ln>
        </p:spPr>
        <p:style>
          <a:lnRef idx="2">
            <a:schemeClr val="accent1"/>
          </a:lnRef>
          <a:fillRef idx="0">
            <a:schemeClr val="accent1"/>
          </a:fillRef>
          <a:effectRef idx="1">
            <a:schemeClr val="accent1"/>
          </a:effectRef>
          <a:fontRef idx="minor">
            <a:schemeClr val="tx1"/>
          </a:fontRef>
        </p:style>
      </p:cxnSp>
      <p:cxnSp>
        <p:nvCxnSpPr>
          <p:cNvPr id="27" name="Straight Arrow Connector 26">
            <a:extLst>
              <a:ext uri="{FF2B5EF4-FFF2-40B4-BE49-F238E27FC236}">
                <a16:creationId xmlns:a16="http://schemas.microsoft.com/office/drawing/2014/main" id="{4089DA0A-E354-7FE9-A9CC-0774A5D61043}"/>
              </a:ext>
            </a:extLst>
          </p:cNvPr>
          <p:cNvCxnSpPr>
            <a:cxnSpLocks/>
          </p:cNvCxnSpPr>
          <p:nvPr/>
        </p:nvCxnSpPr>
        <p:spPr>
          <a:xfrm>
            <a:off x="4535761" y="4661927"/>
            <a:ext cx="436768" cy="505724"/>
          </a:xfrm>
          <a:prstGeom prst="straightConnector1">
            <a:avLst/>
          </a:prstGeom>
          <a:ln w="38100">
            <a:solidFill>
              <a:srgbClr val="FF0000"/>
            </a:solidFill>
            <a:tailEnd type="triangle"/>
          </a:ln>
        </p:spPr>
        <p:style>
          <a:lnRef idx="2">
            <a:schemeClr val="accent1"/>
          </a:lnRef>
          <a:fillRef idx="0">
            <a:schemeClr val="accent1"/>
          </a:fillRef>
          <a:effectRef idx="1">
            <a:schemeClr val="accent1"/>
          </a:effectRef>
          <a:fontRef idx="minor">
            <a:schemeClr val="tx1"/>
          </a:fontRef>
        </p:style>
      </p:cxnSp>
      <p:cxnSp>
        <p:nvCxnSpPr>
          <p:cNvPr id="41" name="Straight Arrow Connector 40">
            <a:extLst>
              <a:ext uri="{FF2B5EF4-FFF2-40B4-BE49-F238E27FC236}">
                <a16:creationId xmlns:a16="http://schemas.microsoft.com/office/drawing/2014/main" id="{23A43BFB-16BC-DE78-0822-D676F4A338A8}"/>
              </a:ext>
            </a:extLst>
          </p:cNvPr>
          <p:cNvCxnSpPr>
            <a:cxnSpLocks/>
          </p:cNvCxnSpPr>
          <p:nvPr/>
        </p:nvCxnSpPr>
        <p:spPr>
          <a:xfrm>
            <a:off x="3701308" y="2275187"/>
            <a:ext cx="9241" cy="483347"/>
          </a:xfrm>
          <a:prstGeom prst="straightConnector1">
            <a:avLst/>
          </a:prstGeom>
          <a:ln w="76200">
            <a:solidFill>
              <a:srgbClr val="FF0000"/>
            </a:solidFill>
            <a:tailEnd type="triangle"/>
          </a:ln>
        </p:spPr>
        <p:style>
          <a:lnRef idx="2">
            <a:schemeClr val="accent1"/>
          </a:lnRef>
          <a:fillRef idx="0">
            <a:schemeClr val="accent1"/>
          </a:fillRef>
          <a:effectRef idx="1">
            <a:schemeClr val="accent1"/>
          </a:effectRef>
          <a:fontRef idx="minor">
            <a:schemeClr val="tx1"/>
          </a:fontRef>
        </p:style>
      </p:cxnSp>
    </p:spTree>
    <p:extLst>
      <p:ext uri="{BB962C8B-B14F-4D97-AF65-F5344CB8AC3E}">
        <p14:creationId xmlns:p14="http://schemas.microsoft.com/office/powerpoint/2010/main" val="4239819158"/>
      </p:ext>
    </p:extLst>
  </p:cSld>
  <p:clrMapOvr>
    <a:masterClrMapping/>
  </p:clrMapOvr>
</p:sld>
</file>

<file path=ppt/slides/slide16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18D6E46-2184-1A2E-A560-1C6BD5335B52}"/>
            </a:ext>
          </a:extLst>
        </p:cNvPr>
        <p:cNvGrpSpPr/>
        <p:nvPr/>
      </p:nvGrpSpPr>
      <p:grpSpPr>
        <a:xfrm>
          <a:off x="0" y="0"/>
          <a:ext cx="0" cy="0"/>
          <a:chOff x="0" y="0"/>
          <a:chExt cx="0" cy="0"/>
        </a:xfrm>
      </p:grpSpPr>
      <p:grpSp>
        <p:nvGrpSpPr>
          <p:cNvPr id="8" name="Group 7">
            <a:extLst>
              <a:ext uri="{FF2B5EF4-FFF2-40B4-BE49-F238E27FC236}">
                <a16:creationId xmlns:a16="http://schemas.microsoft.com/office/drawing/2014/main" id="{64159810-A49D-AA45-E56B-FD110432208B}"/>
              </a:ext>
            </a:extLst>
          </p:cNvPr>
          <p:cNvGrpSpPr/>
          <p:nvPr/>
        </p:nvGrpSpPr>
        <p:grpSpPr>
          <a:xfrm>
            <a:off x="233638" y="208414"/>
            <a:ext cx="5352836" cy="5538061"/>
            <a:chOff x="233638" y="208414"/>
            <a:chExt cx="5352836" cy="5538061"/>
          </a:xfrm>
        </p:grpSpPr>
        <p:pic>
          <p:nvPicPr>
            <p:cNvPr id="3" name="Picture 2">
              <a:extLst>
                <a:ext uri="{FF2B5EF4-FFF2-40B4-BE49-F238E27FC236}">
                  <a16:creationId xmlns:a16="http://schemas.microsoft.com/office/drawing/2014/main" id="{A033F1A0-CFD1-E9DE-1221-7A11D984A4D8}"/>
                </a:ext>
              </a:extLst>
            </p:cNvPr>
            <p:cNvPicPr>
              <a:picLocks noChangeAspect="1"/>
            </p:cNvPicPr>
            <p:nvPr/>
          </p:nvPicPr>
          <p:blipFill>
            <a:blip r:embed="rId4"/>
            <a:stretch>
              <a:fillRect/>
            </a:stretch>
          </p:blipFill>
          <p:spPr>
            <a:xfrm>
              <a:off x="233638" y="208414"/>
              <a:ext cx="5352836" cy="5538061"/>
            </a:xfrm>
            <a:prstGeom prst="rect">
              <a:avLst/>
            </a:prstGeom>
          </p:spPr>
        </p:pic>
        <p:cxnSp>
          <p:nvCxnSpPr>
            <p:cNvPr id="5" name="Straight Arrow Connector 4">
              <a:extLst>
                <a:ext uri="{FF2B5EF4-FFF2-40B4-BE49-F238E27FC236}">
                  <a16:creationId xmlns:a16="http://schemas.microsoft.com/office/drawing/2014/main" id="{931C5887-9C73-3A0C-2353-8226F0EE58DC}"/>
                </a:ext>
              </a:extLst>
            </p:cNvPr>
            <p:cNvCxnSpPr/>
            <p:nvPr/>
          </p:nvCxnSpPr>
          <p:spPr>
            <a:xfrm>
              <a:off x="687246" y="1845596"/>
              <a:ext cx="1419922" cy="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7" name="Straight Arrow Connector 6">
              <a:extLst>
                <a:ext uri="{FF2B5EF4-FFF2-40B4-BE49-F238E27FC236}">
                  <a16:creationId xmlns:a16="http://schemas.microsoft.com/office/drawing/2014/main" id="{9B07BB38-3D32-E8C6-46AA-E0CDC77918C0}"/>
                </a:ext>
              </a:extLst>
            </p:cNvPr>
            <p:cNvCxnSpPr/>
            <p:nvPr/>
          </p:nvCxnSpPr>
          <p:spPr>
            <a:xfrm>
              <a:off x="1534739" y="730474"/>
              <a:ext cx="0" cy="4244898"/>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9" name="Straight Arrow Connector 8">
              <a:extLst>
                <a:ext uri="{FF2B5EF4-FFF2-40B4-BE49-F238E27FC236}">
                  <a16:creationId xmlns:a16="http://schemas.microsoft.com/office/drawing/2014/main" id="{07E4EDBF-A162-8F73-181C-AFFC12301CA5}"/>
                </a:ext>
              </a:extLst>
            </p:cNvPr>
            <p:cNvCxnSpPr/>
            <p:nvPr/>
          </p:nvCxnSpPr>
          <p:spPr>
            <a:xfrm flipV="1">
              <a:off x="902836" y="2923547"/>
              <a:ext cx="1063083" cy="587298"/>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11" name="Straight Arrow Connector 10">
              <a:extLst>
                <a:ext uri="{FF2B5EF4-FFF2-40B4-BE49-F238E27FC236}">
                  <a16:creationId xmlns:a16="http://schemas.microsoft.com/office/drawing/2014/main" id="{033CB1E0-A040-E4BA-FDCE-CE2EFE152DEE}"/>
                </a:ext>
              </a:extLst>
            </p:cNvPr>
            <p:cNvCxnSpPr/>
            <p:nvPr/>
          </p:nvCxnSpPr>
          <p:spPr>
            <a:xfrm>
              <a:off x="2813412" y="871723"/>
              <a:ext cx="0" cy="1546302"/>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13" name="Straight Connector 12">
              <a:extLst>
                <a:ext uri="{FF2B5EF4-FFF2-40B4-BE49-F238E27FC236}">
                  <a16:creationId xmlns:a16="http://schemas.microsoft.com/office/drawing/2014/main" id="{A18D8FE5-DF9E-13B5-38C4-BAB5C58EDE97}"/>
                </a:ext>
              </a:extLst>
            </p:cNvPr>
            <p:cNvCxnSpPr/>
            <p:nvPr/>
          </p:nvCxnSpPr>
          <p:spPr>
            <a:xfrm>
              <a:off x="3014134" y="894025"/>
              <a:ext cx="1590907" cy="0"/>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15" name="Straight Arrow Connector 14">
              <a:extLst>
                <a:ext uri="{FF2B5EF4-FFF2-40B4-BE49-F238E27FC236}">
                  <a16:creationId xmlns:a16="http://schemas.microsoft.com/office/drawing/2014/main" id="{EC65B557-F78F-1FA5-6757-8BC561A6E4E3}"/>
                </a:ext>
              </a:extLst>
            </p:cNvPr>
            <p:cNvCxnSpPr/>
            <p:nvPr/>
          </p:nvCxnSpPr>
          <p:spPr>
            <a:xfrm>
              <a:off x="4597607" y="871723"/>
              <a:ext cx="0" cy="1546302"/>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17" name="Straight Arrow Connector 16">
              <a:extLst>
                <a:ext uri="{FF2B5EF4-FFF2-40B4-BE49-F238E27FC236}">
                  <a16:creationId xmlns:a16="http://schemas.microsoft.com/office/drawing/2014/main" id="{ACBA92EA-B171-5391-DC7D-9F1F171E6996}"/>
                </a:ext>
              </a:extLst>
            </p:cNvPr>
            <p:cNvCxnSpPr/>
            <p:nvPr/>
          </p:nvCxnSpPr>
          <p:spPr>
            <a:xfrm>
              <a:off x="3014134" y="2418025"/>
              <a:ext cx="1345580" cy="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19" name="Straight Arrow Connector 18">
              <a:extLst>
                <a:ext uri="{FF2B5EF4-FFF2-40B4-BE49-F238E27FC236}">
                  <a16:creationId xmlns:a16="http://schemas.microsoft.com/office/drawing/2014/main" id="{0FE8D8C0-B8A3-C247-CE8B-651B451DD027}"/>
                </a:ext>
              </a:extLst>
            </p:cNvPr>
            <p:cNvCxnSpPr>
              <a:cxnSpLocks/>
            </p:cNvCxnSpPr>
            <p:nvPr/>
          </p:nvCxnSpPr>
          <p:spPr>
            <a:xfrm>
              <a:off x="3014134" y="1644874"/>
              <a:ext cx="1345580" cy="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23" name="Straight Arrow Connector 22">
              <a:extLst>
                <a:ext uri="{FF2B5EF4-FFF2-40B4-BE49-F238E27FC236}">
                  <a16:creationId xmlns:a16="http://schemas.microsoft.com/office/drawing/2014/main" id="{D9F27CC9-6F00-E1E2-F85E-B7CE6FF93190}"/>
                </a:ext>
              </a:extLst>
            </p:cNvPr>
            <p:cNvCxnSpPr/>
            <p:nvPr/>
          </p:nvCxnSpPr>
          <p:spPr>
            <a:xfrm>
              <a:off x="2542065" y="3101966"/>
              <a:ext cx="2535044" cy="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25" name="Straight Arrow Connector 24">
              <a:extLst>
                <a:ext uri="{FF2B5EF4-FFF2-40B4-BE49-F238E27FC236}">
                  <a16:creationId xmlns:a16="http://schemas.microsoft.com/office/drawing/2014/main" id="{84116A68-DB18-1E4B-19F3-E122D56E41C0}"/>
                </a:ext>
              </a:extLst>
            </p:cNvPr>
            <p:cNvCxnSpPr/>
            <p:nvPr/>
          </p:nvCxnSpPr>
          <p:spPr>
            <a:xfrm>
              <a:off x="3757548" y="3217196"/>
              <a:ext cx="0" cy="1497981"/>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27" name="Straight Arrow Connector 26">
              <a:extLst>
                <a:ext uri="{FF2B5EF4-FFF2-40B4-BE49-F238E27FC236}">
                  <a16:creationId xmlns:a16="http://schemas.microsoft.com/office/drawing/2014/main" id="{5F170EAB-9200-2AC3-1FE7-F2EA7EEDC0D7}"/>
                </a:ext>
              </a:extLst>
            </p:cNvPr>
            <p:cNvCxnSpPr/>
            <p:nvPr/>
          </p:nvCxnSpPr>
          <p:spPr>
            <a:xfrm>
              <a:off x="3891363" y="3966186"/>
              <a:ext cx="906966" cy="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29" name="Straight Connector 28">
              <a:extLst>
                <a:ext uri="{FF2B5EF4-FFF2-40B4-BE49-F238E27FC236}">
                  <a16:creationId xmlns:a16="http://schemas.microsoft.com/office/drawing/2014/main" id="{B477C61C-E4F9-B6EA-1BDE-036E6374A82B}"/>
                </a:ext>
              </a:extLst>
            </p:cNvPr>
            <p:cNvCxnSpPr/>
            <p:nvPr/>
          </p:nvCxnSpPr>
          <p:spPr>
            <a:xfrm flipH="1">
              <a:off x="2672163" y="3748737"/>
              <a:ext cx="118946" cy="735981"/>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31" name="Straight Arrow Connector 30">
              <a:extLst>
                <a:ext uri="{FF2B5EF4-FFF2-40B4-BE49-F238E27FC236}">
                  <a16:creationId xmlns:a16="http://schemas.microsoft.com/office/drawing/2014/main" id="{D11D46DD-D154-97C1-2DF3-58C6F7478434}"/>
                </a:ext>
              </a:extLst>
            </p:cNvPr>
            <p:cNvCxnSpPr/>
            <p:nvPr/>
          </p:nvCxnSpPr>
          <p:spPr>
            <a:xfrm flipH="1">
              <a:off x="2214964" y="4484718"/>
              <a:ext cx="457199" cy="669073"/>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33" name="Straight Connector 32">
              <a:extLst>
                <a:ext uri="{FF2B5EF4-FFF2-40B4-BE49-F238E27FC236}">
                  <a16:creationId xmlns:a16="http://schemas.microsoft.com/office/drawing/2014/main" id="{CB2863C7-97C6-5CBF-3ADF-9AAD42349534}"/>
                </a:ext>
              </a:extLst>
            </p:cNvPr>
            <p:cNvCxnSpPr/>
            <p:nvPr/>
          </p:nvCxnSpPr>
          <p:spPr>
            <a:xfrm>
              <a:off x="2928641" y="4484718"/>
              <a:ext cx="847492" cy="505522"/>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35" name="Straight Arrow Connector 34">
              <a:extLst>
                <a:ext uri="{FF2B5EF4-FFF2-40B4-BE49-F238E27FC236}">
                  <a16:creationId xmlns:a16="http://schemas.microsoft.com/office/drawing/2014/main" id="{DC3533B1-536D-B243-A102-F66F6FBE39E2}"/>
                </a:ext>
              </a:extLst>
            </p:cNvPr>
            <p:cNvCxnSpPr/>
            <p:nvPr/>
          </p:nvCxnSpPr>
          <p:spPr>
            <a:xfrm>
              <a:off x="3757548" y="4975372"/>
              <a:ext cx="1267522" cy="85493"/>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sp>
          <p:nvSpPr>
            <p:cNvPr id="39" name="TextBox 38">
              <a:extLst>
                <a:ext uri="{FF2B5EF4-FFF2-40B4-BE49-F238E27FC236}">
                  <a16:creationId xmlns:a16="http://schemas.microsoft.com/office/drawing/2014/main" id="{FB4F70D3-1887-D21B-CCAD-F4B5ABD9C1EB}"/>
                </a:ext>
              </a:extLst>
            </p:cNvPr>
            <p:cNvSpPr txBox="1"/>
            <p:nvPr/>
          </p:nvSpPr>
          <p:spPr>
            <a:xfrm>
              <a:off x="319070" y="1397018"/>
              <a:ext cx="453606"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prstClr val="black"/>
                  </a:solidFill>
                  <a:effectLst/>
                  <a:uLnTx/>
                  <a:uFillTx/>
                  <a:latin typeface="Aptos" panose="02110004020202020204"/>
                  <a:ea typeface="+mn-ea"/>
                  <a:cs typeface="+mn-cs"/>
                </a:rPr>
                <a:t>1</a:t>
              </a:r>
            </a:p>
          </p:txBody>
        </p:sp>
        <p:sp>
          <p:nvSpPr>
            <p:cNvPr id="40" name="TextBox 39">
              <a:extLst>
                <a:ext uri="{FF2B5EF4-FFF2-40B4-BE49-F238E27FC236}">
                  <a16:creationId xmlns:a16="http://schemas.microsoft.com/office/drawing/2014/main" id="{49DB95DB-4F77-8FC2-4F70-3AF07CAE9182}"/>
                </a:ext>
              </a:extLst>
            </p:cNvPr>
            <p:cNvSpPr txBox="1"/>
            <p:nvPr/>
          </p:nvSpPr>
          <p:spPr>
            <a:xfrm>
              <a:off x="1471548" y="284778"/>
              <a:ext cx="297364"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prstClr val="black"/>
                  </a:solidFill>
                  <a:effectLst/>
                  <a:uLnTx/>
                  <a:uFillTx/>
                  <a:latin typeface="Aptos" panose="02110004020202020204"/>
                  <a:ea typeface="+mn-ea"/>
                  <a:cs typeface="+mn-cs"/>
                </a:rPr>
                <a:t>2</a:t>
              </a:r>
            </a:p>
          </p:txBody>
        </p:sp>
        <p:sp>
          <p:nvSpPr>
            <p:cNvPr id="41" name="TextBox 40">
              <a:extLst>
                <a:ext uri="{FF2B5EF4-FFF2-40B4-BE49-F238E27FC236}">
                  <a16:creationId xmlns:a16="http://schemas.microsoft.com/office/drawing/2014/main" id="{67F1325F-F78A-0984-1A87-01394DABD603}"/>
                </a:ext>
              </a:extLst>
            </p:cNvPr>
            <p:cNvSpPr txBox="1"/>
            <p:nvPr/>
          </p:nvSpPr>
          <p:spPr>
            <a:xfrm>
              <a:off x="464098" y="3585867"/>
              <a:ext cx="408878"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prstClr val="black"/>
                  </a:solidFill>
                  <a:effectLst/>
                  <a:uLnTx/>
                  <a:uFillTx/>
                  <a:latin typeface="Aptos" panose="02110004020202020204"/>
                  <a:ea typeface="+mn-ea"/>
                  <a:cs typeface="+mn-cs"/>
                </a:rPr>
                <a:t>3</a:t>
              </a:r>
            </a:p>
          </p:txBody>
        </p:sp>
        <p:sp>
          <p:nvSpPr>
            <p:cNvPr id="42" name="TextBox 41">
              <a:extLst>
                <a:ext uri="{FF2B5EF4-FFF2-40B4-BE49-F238E27FC236}">
                  <a16:creationId xmlns:a16="http://schemas.microsoft.com/office/drawing/2014/main" id="{1704DAC0-6590-F738-D2E8-260B03065E42}"/>
                </a:ext>
              </a:extLst>
            </p:cNvPr>
            <p:cNvSpPr txBox="1"/>
            <p:nvPr/>
          </p:nvSpPr>
          <p:spPr>
            <a:xfrm>
              <a:off x="2419404" y="859229"/>
              <a:ext cx="386573"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prstClr val="black"/>
                  </a:solidFill>
                  <a:effectLst/>
                  <a:uLnTx/>
                  <a:uFillTx/>
                  <a:latin typeface="Aptos" panose="02110004020202020204"/>
                  <a:ea typeface="+mn-ea"/>
                  <a:cs typeface="+mn-cs"/>
                </a:rPr>
                <a:t>4</a:t>
              </a:r>
            </a:p>
          </p:txBody>
        </p:sp>
        <p:sp>
          <p:nvSpPr>
            <p:cNvPr id="43" name="TextBox 42">
              <a:extLst>
                <a:ext uri="{FF2B5EF4-FFF2-40B4-BE49-F238E27FC236}">
                  <a16:creationId xmlns:a16="http://schemas.microsoft.com/office/drawing/2014/main" id="{99E816E7-63BB-043B-E98B-F0C9F9F30880}"/>
                </a:ext>
              </a:extLst>
            </p:cNvPr>
            <p:cNvSpPr txBox="1"/>
            <p:nvPr/>
          </p:nvSpPr>
          <p:spPr>
            <a:xfrm>
              <a:off x="2958441" y="469444"/>
              <a:ext cx="401444"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prstClr val="black"/>
                  </a:solidFill>
                  <a:effectLst/>
                  <a:uLnTx/>
                  <a:uFillTx/>
                  <a:latin typeface="Aptos" panose="02110004020202020204"/>
                  <a:ea typeface="+mn-ea"/>
                  <a:cs typeface="+mn-cs"/>
                </a:rPr>
                <a:t>5</a:t>
              </a:r>
            </a:p>
          </p:txBody>
        </p:sp>
        <p:sp>
          <p:nvSpPr>
            <p:cNvPr id="44" name="TextBox 43">
              <a:extLst>
                <a:ext uri="{FF2B5EF4-FFF2-40B4-BE49-F238E27FC236}">
                  <a16:creationId xmlns:a16="http://schemas.microsoft.com/office/drawing/2014/main" id="{1D04C928-EF8C-E8DE-8194-81FF93DC07C7}"/>
                </a:ext>
              </a:extLst>
            </p:cNvPr>
            <p:cNvSpPr txBox="1"/>
            <p:nvPr/>
          </p:nvSpPr>
          <p:spPr>
            <a:xfrm>
              <a:off x="3073670" y="1228561"/>
              <a:ext cx="278717"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prstClr val="black"/>
                  </a:solidFill>
                  <a:effectLst/>
                  <a:uLnTx/>
                  <a:uFillTx/>
                  <a:latin typeface="Aptos" panose="02110004020202020204"/>
                  <a:ea typeface="+mn-ea"/>
                  <a:cs typeface="+mn-cs"/>
                </a:rPr>
                <a:t>6</a:t>
              </a:r>
            </a:p>
          </p:txBody>
        </p:sp>
        <p:sp>
          <p:nvSpPr>
            <p:cNvPr id="45" name="TextBox 44">
              <a:extLst>
                <a:ext uri="{FF2B5EF4-FFF2-40B4-BE49-F238E27FC236}">
                  <a16:creationId xmlns:a16="http://schemas.microsoft.com/office/drawing/2014/main" id="{A6D77A6C-EEDA-E0FC-3933-6C198C8611C1}"/>
                </a:ext>
              </a:extLst>
            </p:cNvPr>
            <p:cNvSpPr txBox="1"/>
            <p:nvPr/>
          </p:nvSpPr>
          <p:spPr>
            <a:xfrm>
              <a:off x="3073670" y="2001711"/>
              <a:ext cx="445985"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prstClr val="black"/>
                  </a:solidFill>
                  <a:effectLst/>
                  <a:uLnTx/>
                  <a:uFillTx/>
                  <a:latin typeface="Aptos" panose="02110004020202020204"/>
                  <a:ea typeface="+mn-ea"/>
                  <a:cs typeface="+mn-cs"/>
                </a:rPr>
                <a:t>7</a:t>
              </a:r>
            </a:p>
          </p:txBody>
        </p:sp>
        <p:sp>
          <p:nvSpPr>
            <p:cNvPr id="46" name="TextBox 45">
              <a:extLst>
                <a:ext uri="{FF2B5EF4-FFF2-40B4-BE49-F238E27FC236}">
                  <a16:creationId xmlns:a16="http://schemas.microsoft.com/office/drawing/2014/main" id="{65CFF49F-16E7-CF51-1963-0B509C60E55A}"/>
                </a:ext>
              </a:extLst>
            </p:cNvPr>
            <p:cNvSpPr txBox="1"/>
            <p:nvPr/>
          </p:nvSpPr>
          <p:spPr>
            <a:xfrm>
              <a:off x="2653768" y="2658294"/>
              <a:ext cx="468351"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prstClr val="black"/>
                  </a:solidFill>
                  <a:effectLst/>
                  <a:uLnTx/>
                  <a:uFillTx/>
                  <a:latin typeface="Aptos" panose="02110004020202020204"/>
                  <a:ea typeface="+mn-ea"/>
                  <a:cs typeface="+mn-cs"/>
                </a:rPr>
                <a:t>8</a:t>
              </a:r>
            </a:p>
          </p:txBody>
        </p:sp>
        <p:sp>
          <p:nvSpPr>
            <p:cNvPr id="47" name="TextBox 46">
              <a:extLst>
                <a:ext uri="{FF2B5EF4-FFF2-40B4-BE49-F238E27FC236}">
                  <a16:creationId xmlns:a16="http://schemas.microsoft.com/office/drawing/2014/main" id="{E4A1D8D0-DF4F-E469-4B72-9DD53C4B0A66}"/>
                </a:ext>
              </a:extLst>
            </p:cNvPr>
            <p:cNvSpPr txBox="1"/>
            <p:nvPr/>
          </p:nvSpPr>
          <p:spPr>
            <a:xfrm>
              <a:off x="3387765" y="3257376"/>
              <a:ext cx="379076" cy="38118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prstClr val="black"/>
                  </a:solidFill>
                  <a:effectLst/>
                  <a:uLnTx/>
                  <a:uFillTx/>
                  <a:latin typeface="Aptos" panose="02110004020202020204"/>
                  <a:ea typeface="+mn-ea"/>
                  <a:cs typeface="+mn-cs"/>
                </a:rPr>
                <a:t>9</a:t>
              </a:r>
            </a:p>
          </p:txBody>
        </p:sp>
        <p:sp>
          <p:nvSpPr>
            <p:cNvPr id="48" name="TextBox 47">
              <a:extLst>
                <a:ext uri="{FF2B5EF4-FFF2-40B4-BE49-F238E27FC236}">
                  <a16:creationId xmlns:a16="http://schemas.microsoft.com/office/drawing/2014/main" id="{93CD2FF4-E03E-C9AA-79DD-155BC996D7D5}"/>
                </a:ext>
              </a:extLst>
            </p:cNvPr>
            <p:cNvSpPr txBox="1"/>
            <p:nvPr/>
          </p:nvSpPr>
          <p:spPr>
            <a:xfrm>
              <a:off x="4032612" y="3510845"/>
              <a:ext cx="438614"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prstClr val="black"/>
                  </a:solidFill>
                  <a:effectLst/>
                  <a:uLnTx/>
                  <a:uFillTx/>
                  <a:latin typeface="Aptos" panose="02110004020202020204"/>
                  <a:ea typeface="+mn-ea"/>
                  <a:cs typeface="+mn-cs"/>
                </a:rPr>
                <a:t>10</a:t>
              </a:r>
            </a:p>
          </p:txBody>
        </p:sp>
        <p:sp>
          <p:nvSpPr>
            <p:cNvPr id="49" name="TextBox 48">
              <a:extLst>
                <a:ext uri="{FF2B5EF4-FFF2-40B4-BE49-F238E27FC236}">
                  <a16:creationId xmlns:a16="http://schemas.microsoft.com/office/drawing/2014/main" id="{0FAFA795-7825-BE58-EB94-7F4963F7FC69}"/>
                </a:ext>
              </a:extLst>
            </p:cNvPr>
            <p:cNvSpPr txBox="1"/>
            <p:nvPr/>
          </p:nvSpPr>
          <p:spPr>
            <a:xfrm>
              <a:off x="2294823" y="3510845"/>
              <a:ext cx="459114"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prstClr val="black"/>
                  </a:solidFill>
                  <a:effectLst/>
                  <a:uLnTx/>
                  <a:uFillTx/>
                  <a:latin typeface="Aptos" panose="02110004020202020204"/>
                  <a:ea typeface="+mn-ea"/>
                  <a:cs typeface="+mn-cs"/>
                </a:rPr>
                <a:t>11</a:t>
              </a:r>
            </a:p>
          </p:txBody>
        </p:sp>
        <p:sp>
          <p:nvSpPr>
            <p:cNvPr id="50" name="TextBox 49">
              <a:extLst>
                <a:ext uri="{FF2B5EF4-FFF2-40B4-BE49-F238E27FC236}">
                  <a16:creationId xmlns:a16="http://schemas.microsoft.com/office/drawing/2014/main" id="{2C40F953-9F00-F7D0-7EEF-4984AD837BFA}"/>
                </a:ext>
              </a:extLst>
            </p:cNvPr>
            <p:cNvSpPr txBox="1"/>
            <p:nvPr/>
          </p:nvSpPr>
          <p:spPr>
            <a:xfrm>
              <a:off x="2857953" y="4876199"/>
              <a:ext cx="501932"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prstClr val="black"/>
                  </a:solidFill>
                  <a:effectLst/>
                  <a:highlight>
                    <a:srgbClr val="00FF00"/>
                  </a:highlight>
                  <a:uLnTx/>
                  <a:uFillTx/>
                  <a:latin typeface="Aptos" panose="02110004020202020204"/>
                  <a:ea typeface="+mn-ea"/>
                  <a:cs typeface="+mn-cs"/>
                </a:rPr>
                <a:t>12</a:t>
              </a:r>
            </a:p>
          </p:txBody>
        </p:sp>
      </p:grpSp>
      <p:sp>
        <p:nvSpPr>
          <p:cNvPr id="51" name="Rectangle 50">
            <a:extLst>
              <a:ext uri="{FF2B5EF4-FFF2-40B4-BE49-F238E27FC236}">
                <a16:creationId xmlns:a16="http://schemas.microsoft.com/office/drawing/2014/main" id="{047CEC7B-D026-73DF-B41A-32AB411C18A3}"/>
              </a:ext>
            </a:extLst>
          </p:cNvPr>
          <p:cNvSpPr/>
          <p:nvPr/>
        </p:nvSpPr>
        <p:spPr>
          <a:xfrm>
            <a:off x="294057" y="5567999"/>
            <a:ext cx="5167605" cy="790189"/>
          </a:xfrm>
          <a:prstGeom prst="rect">
            <a:avLst/>
          </a:prstGeom>
          <a:noFill/>
          <a:ln w="5715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52" name="TextBox 51">
            <a:extLst>
              <a:ext uri="{FF2B5EF4-FFF2-40B4-BE49-F238E27FC236}">
                <a16:creationId xmlns:a16="http://schemas.microsoft.com/office/drawing/2014/main" id="{7E964C84-3D05-E192-F180-36EC70496908}"/>
              </a:ext>
            </a:extLst>
          </p:cNvPr>
          <p:cNvSpPr txBox="1"/>
          <p:nvPr/>
        </p:nvSpPr>
        <p:spPr>
          <a:xfrm>
            <a:off x="5756423" y="5459718"/>
            <a:ext cx="6598302" cy="1384995"/>
          </a:xfrm>
          <a:prstGeom prst="rect">
            <a:avLst/>
          </a:prstGeom>
          <a:noFill/>
        </p:spPr>
        <p:txBody>
          <a:bodyPr wrap="square" numCol="3">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Aptos" panose="02110004020202020204"/>
                <a:ea typeface="+mn-ea"/>
                <a:cs typeface="+mn-cs"/>
              </a:rPr>
              <a:t>• Hanja: </a:t>
            </a:r>
            <a:r>
              <a:rPr kumimoji="0" lang="zh-TW" altLang="en-US" sz="1400" b="0"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提</a:t>
            </a:r>
            <a:r>
              <a:rPr kumimoji="0" lang="zh-TW" altLang="en-US" sz="1400" b="0" i="0" u="none" strike="noStrike" kern="1200" cap="none" spc="0" normalizeH="0" baseline="0" noProof="0" dirty="0">
                <a:ln>
                  <a:noFill/>
                </a:ln>
                <a:solidFill>
                  <a:prstClr val="black"/>
                </a:solidFill>
                <a:effectLst/>
                <a:uLnTx/>
                <a:uFillTx/>
                <a:latin typeface="Aptos" panose="02110004020202020204"/>
                <a:ea typeface="新細明體" panose="02020500000000000000" pitchFamily="18" charset="-120"/>
                <a:cs typeface="+mn-cs"/>
              </a:rPr>
              <a:t>       </a:t>
            </a:r>
            <a:br>
              <a:rPr kumimoji="0" lang="en-US" sz="1400" b="0" i="0" u="none" strike="noStrike" kern="1200" cap="none" spc="0" normalizeH="0" baseline="0" noProof="0" dirty="0">
                <a:ln>
                  <a:noFill/>
                </a:ln>
                <a:solidFill>
                  <a:prstClr val="black"/>
                </a:solidFill>
                <a:effectLst/>
                <a:uLnTx/>
                <a:uFillTx/>
                <a:latin typeface="Aptos" panose="02110004020202020204"/>
                <a:ea typeface="+mn-ea"/>
                <a:cs typeface="+mn-cs"/>
              </a:rPr>
            </a:br>
            <a:r>
              <a:rPr kumimoji="0" lang="en-US" sz="1400" b="0" i="0" u="none" strike="noStrike" kern="1200" cap="none" spc="0" normalizeH="0" baseline="0" noProof="0" dirty="0">
                <a:ln>
                  <a:noFill/>
                </a:ln>
                <a:solidFill>
                  <a:srgbClr val="000000"/>
                </a:solidFill>
                <a:effectLst/>
                <a:uLnTx/>
                <a:uFillTx/>
                <a:latin typeface="Aptos" panose="02110004020202020204"/>
                <a:ea typeface="+mn-ea"/>
                <a:cs typeface="+mn-cs"/>
              </a:rPr>
              <a:t>• Kor: ji/ri (</a:t>
            </a:r>
            <a:r>
              <a:rPr kumimoji="0" lang="ko-KR" altLang="en-US" sz="1400" b="0" i="0" u="none" strike="noStrike" kern="1200" cap="none" spc="0" normalizeH="0" baseline="0" noProof="0" dirty="0">
                <a:ln>
                  <a:noFill/>
                </a:ln>
                <a:solidFill>
                  <a:srgbClr val="000000"/>
                </a:solidFill>
                <a:effectLst/>
                <a:uLnTx/>
                <a:uFillTx/>
                <a:latin typeface="Aptos" panose="02110004020202020204"/>
                <a:ea typeface="맑은 고딕" panose="020B0503020000020004" pitchFamily="34" charset="-127"/>
                <a:cs typeface="+mn-cs"/>
              </a:rPr>
              <a:t>지</a:t>
            </a:r>
            <a:r>
              <a:rPr kumimoji="0" lang="en-US" altLang="ko-KR" sz="1400" b="0" i="0" u="none" strike="noStrike" kern="1200" cap="none" spc="0" normalizeH="0" baseline="0" noProof="0" dirty="0">
                <a:ln>
                  <a:noFill/>
                </a:ln>
                <a:solidFill>
                  <a:srgbClr val="000000"/>
                </a:solidFill>
                <a:effectLst/>
                <a:uLnTx/>
                <a:uFillTx/>
                <a:latin typeface="Aptos" panose="02110004020202020204"/>
                <a:ea typeface="맑은 고딕" panose="020B0503020000020004" pitchFamily="34" charset="-127"/>
                <a:cs typeface="+mn-cs"/>
              </a:rPr>
              <a:t>/</a:t>
            </a:r>
            <a:r>
              <a:rPr kumimoji="0" lang="ko-KR" altLang="en-US" sz="1400" b="0" i="0" u="none" strike="noStrike" kern="1200" cap="none" spc="0" normalizeH="0" baseline="0" noProof="0" dirty="0">
                <a:ln>
                  <a:noFill/>
                </a:ln>
                <a:solidFill>
                  <a:srgbClr val="000000"/>
                </a:solidFill>
                <a:effectLst/>
                <a:uLnTx/>
                <a:uFillTx/>
                <a:latin typeface="Aptos" panose="02110004020202020204"/>
                <a:ea typeface="맑은 고딕" panose="020B0503020000020004" pitchFamily="34" charset="-127"/>
                <a:cs typeface="+mn-cs"/>
              </a:rPr>
              <a:t>리</a:t>
            </a:r>
            <a:r>
              <a:rPr kumimoji="0" lang="en-US" altLang="ko-KR" sz="1400" b="0" i="0" u="none" strike="noStrike" kern="1200" cap="none" spc="0" normalizeH="0" baseline="0" noProof="0" dirty="0">
                <a:ln>
                  <a:noFill/>
                </a:ln>
                <a:solidFill>
                  <a:srgbClr val="000000"/>
                </a:solidFill>
                <a:effectLst/>
                <a:uLnTx/>
                <a:uFillTx/>
                <a:latin typeface="Aptos" panose="02110004020202020204"/>
                <a:ea typeface="맑은 고딕" panose="020B0503020000020004" pitchFamily="34" charset="-127"/>
                <a:cs typeface="+mn-cs"/>
              </a:rPr>
              <a:t>)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ko-KR" sz="1400" b="0" i="0" u="none" strike="noStrike" kern="1200" cap="none" spc="0" normalizeH="0" baseline="0" noProof="0" dirty="0">
                <a:ln>
                  <a:noFill/>
                </a:ln>
                <a:solidFill>
                  <a:srgbClr val="000000"/>
                </a:solidFill>
                <a:effectLst/>
                <a:uLnTx/>
                <a:uFillTx/>
                <a:latin typeface="Aptos" panose="02110004020202020204"/>
                <a:ea typeface="맑은 고딕" panose="020B0503020000020004" pitchFamily="34" charset="-127"/>
                <a:cs typeface="+mn-cs"/>
              </a:rPr>
              <a:t>• </a:t>
            </a:r>
            <a:r>
              <a:rPr kumimoji="0" lang="en-US" sz="1400" b="0" i="0" u="none" strike="noStrike" kern="1200" cap="none" spc="0" normalizeH="0" baseline="0" noProof="0" dirty="0">
                <a:ln>
                  <a:noFill/>
                </a:ln>
                <a:solidFill>
                  <a:srgbClr val="000000"/>
                </a:solidFill>
                <a:effectLst/>
                <a:uLnTx/>
                <a:uFillTx/>
                <a:latin typeface="Aptos" panose="02110004020202020204"/>
                <a:ea typeface="+mn-ea"/>
                <a:cs typeface="+mn-cs"/>
              </a:rPr>
              <a:t>strokes: 12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Aptos" panose="02110004020202020204"/>
                <a:ea typeface="+mn-ea"/>
                <a:cs typeface="+mn-cs"/>
              </a:rPr>
              <a:t>• radical: 64+9 (</a:t>
            </a:r>
            <a:r>
              <a:rPr kumimoji="0" lang="zh-TW" altLang="en-US" sz="1400" b="0" i="0" u="none" strike="noStrike" kern="1200" cap="none" spc="0" normalizeH="0" baseline="0" noProof="0" dirty="0">
                <a:ln>
                  <a:noFill/>
                </a:ln>
                <a:solidFill>
                  <a:srgbClr val="000000"/>
                </a:solidFill>
                <a:effectLst/>
                <a:uLnTx/>
                <a:uFillTx/>
                <a:latin typeface="DengXian" panose="02010600030101010101" pitchFamily="2" charset="-122"/>
                <a:ea typeface="DengXian" panose="02010600030101010101" pitchFamily="2" charset="-122"/>
                <a:cs typeface="+mn-cs"/>
              </a:rPr>
              <a:t>手</a:t>
            </a:r>
            <a:r>
              <a:rPr kumimoji="0" lang="en-US" altLang="zh-TW" sz="1400" b="0" i="0" u="none" strike="noStrike" kern="1200" cap="none" spc="0" normalizeH="0" baseline="0" noProof="0" dirty="0">
                <a:ln>
                  <a:noFill/>
                </a:ln>
                <a:solidFill>
                  <a:srgbClr val="000000"/>
                </a:solidFill>
                <a:effectLst/>
                <a:uLnTx/>
                <a:uFillTx/>
                <a:latin typeface="DengXian" panose="02010600030101010101" pitchFamily="2" charset="-122"/>
                <a:ea typeface="DengXian" panose="02010600030101010101" pitchFamily="2" charset="-122"/>
                <a:cs typeface="+mn-cs"/>
              </a:rPr>
              <a:t>, </a:t>
            </a:r>
            <a:r>
              <a:rPr kumimoji="0" lang="zh-TW" altLang="en-US" sz="1400" b="0" i="0" u="none" strike="noStrike" kern="1200" cap="none" spc="0" normalizeH="0" baseline="0" noProof="0" dirty="0">
                <a:ln>
                  <a:noFill/>
                </a:ln>
                <a:solidFill>
                  <a:srgbClr val="000000"/>
                </a:solidFill>
                <a:effectLst/>
                <a:uLnTx/>
                <a:uFillTx/>
                <a:latin typeface="DengXian" panose="02010600030101010101" pitchFamily="2" charset="-122"/>
                <a:ea typeface="DengXian" panose="02010600030101010101" pitchFamily="2" charset="-122"/>
                <a:cs typeface="+mn-cs"/>
              </a:rPr>
              <a:t>扌</a:t>
            </a:r>
            <a:r>
              <a:rPr kumimoji="0" lang="en-US" altLang="zh-TW" sz="1400" b="0" i="0" u="none" strike="noStrike" kern="1200" cap="none" spc="0" normalizeH="0" baseline="0" noProof="0" dirty="0">
                <a:ln>
                  <a:noFill/>
                </a:ln>
                <a:solidFill>
                  <a:srgbClr val="000000"/>
                </a:solidFill>
                <a:effectLst/>
                <a:uLnTx/>
                <a:uFillTx/>
                <a:latin typeface="Aptos" panose="02110004020202020204"/>
                <a:ea typeface="新細明體" panose="02020500000000000000" pitchFamily="18" charset="-120"/>
                <a:cs typeface="+mn-cs"/>
              </a:rPr>
              <a:t>)</a:t>
            </a:r>
            <a:br>
              <a:rPr kumimoji="0" lang="zh-TW" altLang="en-US" sz="1400" b="0" i="0" u="none" strike="noStrike" kern="1200" cap="none" spc="0" normalizeH="0" baseline="0" noProof="0" dirty="0">
                <a:ln>
                  <a:noFill/>
                </a:ln>
                <a:solidFill>
                  <a:prstClr val="black"/>
                </a:solidFill>
                <a:effectLst/>
                <a:uLnTx/>
                <a:uFillTx/>
                <a:latin typeface="Aptos" panose="02110004020202020204"/>
                <a:ea typeface="新細明體" panose="02020500000000000000" pitchFamily="18" charset="-120"/>
                <a:cs typeface="+mn-cs"/>
              </a:rPr>
            </a:br>
            <a:r>
              <a:rPr kumimoji="0" lang="en-US" altLang="zh-TW" sz="1400" b="0" i="0" u="none" strike="noStrike" kern="1200" cap="none" spc="0" normalizeH="0" baseline="0" noProof="0" dirty="0">
                <a:ln>
                  <a:noFill/>
                </a:ln>
                <a:solidFill>
                  <a:srgbClr val="000000"/>
                </a:solidFill>
                <a:effectLst/>
                <a:uLnTx/>
                <a:uFillTx/>
                <a:latin typeface="Aptos" panose="02110004020202020204"/>
                <a:ea typeface="新細明體" panose="02020500000000000000" pitchFamily="18" charset="-120"/>
                <a:cs typeface="+mn-cs"/>
              </a:rPr>
              <a:t>• </a:t>
            </a:r>
            <a:r>
              <a:rPr kumimoji="0" lang="en-US" sz="1400" b="0" i="0" u="none" strike="noStrike" kern="1200" cap="none" spc="0" normalizeH="0" baseline="0" noProof="0" dirty="0">
                <a:ln>
                  <a:noFill/>
                </a:ln>
                <a:solidFill>
                  <a:srgbClr val="000000"/>
                </a:solidFill>
                <a:effectLst/>
                <a:uLnTx/>
                <a:uFillTx/>
                <a:latin typeface="Aptos" panose="02110004020202020204"/>
                <a:ea typeface="+mn-ea"/>
                <a:cs typeface="+mn-cs"/>
              </a:rPr>
              <a:t>Jap: ji, </a:t>
            </a:r>
            <a:r>
              <a:rPr kumimoji="0" lang="ja-JP" altLang="en-US" sz="1400" b="0" i="0" u="none" strike="noStrike" kern="1200" cap="none" spc="0" normalizeH="0" baseline="0" noProof="0" dirty="0">
                <a:ln>
                  <a:noFill/>
                </a:ln>
                <a:solidFill>
                  <a:srgbClr val="000000"/>
                </a:solidFill>
                <a:effectLst/>
                <a:uLnTx/>
                <a:uFillTx/>
                <a:latin typeface="Aptos" panose="02110004020202020204"/>
                <a:ea typeface="游ゴシック" panose="020B0400000000000000" pitchFamily="34" charset="-128"/>
                <a:cs typeface="+mn-cs"/>
              </a:rPr>
              <a:t>じ**</a:t>
            </a:r>
            <a:endParaRPr kumimoji="0" lang="en-US" altLang="ja-JP" sz="1400" b="0" i="0" u="none" strike="noStrike" kern="1200" cap="none" spc="0" normalizeH="0" baseline="0" noProof="0" dirty="0">
              <a:ln>
                <a:noFill/>
              </a:ln>
              <a:solidFill>
                <a:srgbClr val="000000"/>
              </a:solidFill>
              <a:effectLst/>
              <a:uLnTx/>
              <a:uFillTx/>
              <a:latin typeface="Aptos" panose="02110004020202020204"/>
              <a:ea typeface="游ゴシック" panose="020B0400000000000000"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ja-JP" sz="1400" b="0" i="0" u="none" strike="noStrike" kern="1200" cap="none" spc="0" normalizeH="0" baseline="0" noProof="0" dirty="0">
              <a:ln>
                <a:noFill/>
              </a:ln>
              <a:solidFill>
                <a:srgbClr val="000000"/>
              </a:solidFill>
              <a:effectLst/>
              <a:uLnTx/>
              <a:uFillTx/>
              <a:latin typeface="Aptos" panose="02110004020202020204"/>
              <a:ea typeface="游ゴシック" panose="020B0400000000000000"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ja-JP" sz="1400" b="0" i="0" u="none" strike="noStrike" kern="1200" cap="none" spc="0" normalizeH="0" baseline="0" noProof="0" dirty="0">
                <a:ln>
                  <a:noFill/>
                </a:ln>
                <a:solidFill>
                  <a:srgbClr val="000000"/>
                </a:solidFill>
                <a:effectLst/>
                <a:uLnTx/>
                <a:uFillTx/>
                <a:latin typeface="Aptos" panose="02110004020202020204"/>
                <a:ea typeface="游ゴシック" panose="020B0400000000000000" pitchFamily="34" charset="-128"/>
                <a:cs typeface="+mn-cs"/>
              </a:rPr>
              <a:t>(</a:t>
            </a:r>
            <a:r>
              <a:rPr kumimoji="0" lang="en-US" altLang="ja-JP" sz="1400" b="0" i="0" u="none" strike="noStrike" kern="1200" cap="none" spc="0" normalizeH="0" baseline="0" noProof="0" dirty="0" err="1">
                <a:ln>
                  <a:noFill/>
                </a:ln>
                <a:solidFill>
                  <a:srgbClr val="000000"/>
                </a:solidFill>
                <a:effectLst/>
                <a:uLnTx/>
                <a:uFillTx/>
                <a:latin typeface="Aptos" panose="02110004020202020204"/>
                <a:ea typeface="游ゴシック" panose="020B0400000000000000" pitchFamily="34" charset="-128"/>
                <a:cs typeface="+mn-cs"/>
              </a:rPr>
              <a:t>kun</a:t>
            </a:r>
            <a:r>
              <a:rPr kumimoji="0" lang="en-US" altLang="ja-JP" sz="1400" b="0" i="0" u="none" strike="noStrike" kern="1200" cap="none" spc="0" normalizeH="0" baseline="0" noProof="0" dirty="0">
                <a:ln>
                  <a:noFill/>
                </a:ln>
                <a:solidFill>
                  <a:srgbClr val="000000"/>
                </a:solidFill>
                <a:effectLst/>
                <a:uLnTx/>
                <a:uFillTx/>
                <a:latin typeface="Aptos" panose="02110004020202020204"/>
                <a:ea typeface="游ゴシック" panose="020B0400000000000000" pitchFamily="34" charset="-128"/>
                <a:cs typeface="+mn-cs"/>
              </a:rPr>
              <a:t>: </a:t>
            </a:r>
            <a:r>
              <a:rPr kumimoji="0" lang="en-US" altLang="ja-JP" sz="1400" b="0" i="0" u="none" strike="noStrike" kern="1200" cap="none" spc="0" normalizeH="0" baseline="0" noProof="0" dirty="0" err="1">
                <a:ln>
                  <a:noFill/>
                </a:ln>
                <a:solidFill>
                  <a:srgbClr val="000000"/>
                </a:solidFill>
                <a:effectLst/>
                <a:uLnTx/>
                <a:uFillTx/>
                <a:latin typeface="Aptos" panose="02110004020202020204"/>
                <a:ea typeface="游ゴシック" panose="020B0400000000000000" pitchFamily="34" charset="-128"/>
                <a:cs typeface="+mn-cs"/>
              </a:rPr>
              <a:t>sageru</a:t>
            </a:r>
            <a:r>
              <a:rPr kumimoji="0" lang="en-US" altLang="ja-JP" sz="1400" b="0" i="0" u="none" strike="noStrike" kern="1200" cap="none" spc="0" normalizeH="0" baseline="0" noProof="0" dirty="0">
                <a:ln>
                  <a:noFill/>
                </a:ln>
                <a:solidFill>
                  <a:srgbClr val="000000"/>
                </a:solidFill>
                <a:effectLst/>
                <a:uLnTx/>
                <a:uFillTx/>
                <a:latin typeface="Aptos" panose="02110004020202020204"/>
                <a:ea typeface="游ゴシック" panose="020B0400000000000000" pitchFamily="34" charset="-128"/>
                <a:cs typeface="+mn-cs"/>
              </a:rPr>
              <a:t>, </a:t>
            </a:r>
            <a:r>
              <a:rPr kumimoji="0" lang="ja-JP" altLang="en-US" sz="1400" b="0" i="0" u="none" strike="noStrike" kern="1200" cap="none" spc="0" normalizeH="0" baseline="0" noProof="0" dirty="0">
                <a:ln>
                  <a:noFill/>
                </a:ln>
                <a:solidFill>
                  <a:srgbClr val="000000"/>
                </a:solidFill>
                <a:effectLst/>
                <a:uLnTx/>
                <a:uFillTx/>
                <a:latin typeface="Aptos" panose="02110004020202020204"/>
                <a:ea typeface="游ゴシック" panose="020B0400000000000000" pitchFamily="34" charset="-128"/>
                <a:cs typeface="+mn-cs"/>
              </a:rPr>
              <a:t> さげる</a:t>
            </a:r>
            <a:r>
              <a:rPr kumimoji="0" lang="en-US" altLang="ja-JP" sz="1400" b="0" i="0" u="none" strike="noStrike" kern="1200" cap="none" spc="0" normalizeH="0" baseline="0" noProof="0" dirty="0">
                <a:ln>
                  <a:noFill/>
                </a:ln>
                <a:solidFill>
                  <a:srgbClr val="000000"/>
                </a:solidFill>
                <a:effectLst/>
                <a:uLnTx/>
                <a:uFillTx/>
                <a:latin typeface="Aptos" panose="02110004020202020204"/>
                <a:ea typeface="游ゴシック" panose="020B0400000000000000" pitchFamily="34" charset="-128"/>
                <a:cs typeface="+mn-cs"/>
              </a:rPr>
              <a:t>)</a:t>
            </a:r>
            <a:r>
              <a:rPr kumimoji="0" lang="ja-JP" altLang="en-US" sz="1400" b="0" i="0" u="none" strike="noStrike" kern="1200" cap="none" spc="0" normalizeH="0" baseline="0" noProof="0" dirty="0">
                <a:ln>
                  <a:noFill/>
                </a:ln>
                <a:solidFill>
                  <a:srgbClr val="000000"/>
                </a:solidFill>
                <a:effectLst/>
                <a:uLnTx/>
                <a:uFillTx/>
                <a:latin typeface="Aptos" panose="02110004020202020204"/>
                <a:ea typeface="游ゴシック" panose="020B0400000000000000" pitchFamily="34" charset="-128"/>
                <a:cs typeface="+mn-cs"/>
              </a:rPr>
              <a:t>  </a:t>
            </a:r>
            <a:endParaRPr kumimoji="0" lang="en-US" altLang="ja-JP" sz="1400" b="0" i="0" u="none" strike="noStrike" kern="1200" cap="none" spc="0" normalizeH="0" baseline="0" noProof="0" dirty="0">
              <a:ln>
                <a:noFill/>
              </a:ln>
              <a:solidFill>
                <a:srgbClr val="000000"/>
              </a:solidFill>
              <a:effectLst/>
              <a:uLnTx/>
              <a:uFillTx/>
              <a:latin typeface="Aptos" panose="02110004020202020204"/>
              <a:ea typeface="游ゴシック" panose="020B0400000000000000"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ja-JP" sz="1400" b="0" i="0" u="none" strike="noStrike" kern="1200" cap="none" spc="0" normalizeH="0" baseline="0" noProof="0" dirty="0">
                <a:ln>
                  <a:noFill/>
                </a:ln>
                <a:solidFill>
                  <a:srgbClr val="000000"/>
                </a:solidFill>
                <a:effectLst/>
                <a:uLnTx/>
                <a:uFillTx/>
                <a:latin typeface="Aptos" panose="02110004020202020204"/>
                <a:ea typeface="游ゴシック" panose="020B0400000000000000" pitchFamily="34" charset="-128"/>
                <a:cs typeface="+mn-cs"/>
              </a:rPr>
              <a:t>• </a:t>
            </a:r>
            <a:r>
              <a:rPr kumimoji="0" lang="en-US" sz="1400" b="0" i="0" u="none" strike="noStrike" kern="1200" cap="none" spc="0" normalizeH="0" baseline="0" noProof="0" dirty="0">
                <a:ln>
                  <a:noFill/>
                </a:ln>
                <a:solidFill>
                  <a:srgbClr val="000000"/>
                </a:solidFill>
                <a:effectLst/>
                <a:uLnTx/>
                <a:uFillTx/>
                <a:latin typeface="Aptos" panose="02110004020202020204"/>
                <a:ea typeface="+mn-ea"/>
                <a:cs typeface="+mn-cs"/>
              </a:rPr>
              <a:t>JLPT: N1    </a:t>
            </a:r>
            <a:br>
              <a:rPr kumimoji="0" lang="en-US" sz="1400" b="0" i="0" u="none" strike="noStrike" kern="1200" cap="none" spc="0" normalizeH="0" baseline="0" noProof="0" dirty="0">
                <a:ln>
                  <a:noFill/>
                </a:ln>
                <a:solidFill>
                  <a:prstClr val="black"/>
                </a:solidFill>
                <a:effectLst/>
                <a:uLnTx/>
                <a:uFillTx/>
                <a:latin typeface="Aptos" panose="02110004020202020204"/>
                <a:ea typeface="+mn-ea"/>
                <a:cs typeface="+mn-cs"/>
              </a:rPr>
            </a:br>
            <a:r>
              <a:rPr kumimoji="0" lang="en-US" sz="1400" b="0" i="0" u="none" strike="noStrike" kern="1200" cap="none" spc="0" normalizeH="0" baseline="0" noProof="0" dirty="0">
                <a:ln>
                  <a:noFill/>
                </a:ln>
                <a:solidFill>
                  <a:srgbClr val="000000"/>
                </a:solidFill>
                <a:effectLst/>
                <a:uLnTx/>
                <a:uFillTx/>
                <a:latin typeface="Aptos" panose="02110004020202020204"/>
                <a:ea typeface="+mn-ea"/>
                <a:cs typeface="+mn-cs"/>
              </a:rPr>
              <a:t>• meaning: phonetic; to carry, take along</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Aptos" panose="02110004020202020204"/>
                <a:ea typeface="+mn-ea"/>
                <a:cs typeface="+mn-cs"/>
              </a:rPr>
              <a:t>• pinyin: tí</a:t>
            </a:r>
            <a:br>
              <a:rPr kumimoji="0" lang="en-US" sz="1400" b="0" i="0" u="none" strike="noStrike" kern="1200" cap="none" spc="0" normalizeH="0" baseline="0" noProof="0" dirty="0">
                <a:ln>
                  <a:noFill/>
                </a:ln>
                <a:solidFill>
                  <a:prstClr val="black"/>
                </a:solidFill>
                <a:effectLst/>
                <a:uLnTx/>
                <a:uFillTx/>
                <a:latin typeface="Aptos" panose="02110004020202020204"/>
                <a:ea typeface="+mn-ea"/>
                <a:cs typeface="+mn-cs"/>
              </a:rPr>
            </a:br>
            <a:endParaRPr kumimoji="0" lang="en-US" sz="1400" b="0" i="0" u="none" strike="noStrike" kern="1200" cap="none" spc="0" normalizeH="0" baseline="0" noProof="0" dirty="0">
              <a:ln>
                <a:noFill/>
              </a:ln>
              <a:solidFill>
                <a:prstClr val="black"/>
              </a:solidFill>
              <a:effectLst/>
              <a:uLnTx/>
              <a:uFillTx/>
              <a:latin typeface="Aptos" panose="0211000402020202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Aptos" panose="02110004020202020204"/>
                <a:ea typeface="+mn-ea"/>
                <a:cs typeface="+mn-cs"/>
              </a:rPr>
              <a:t>• 2 location(s):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err="1">
                <a:ln>
                  <a:noFill/>
                </a:ln>
                <a:solidFill>
                  <a:prstClr val="black"/>
                </a:solidFill>
                <a:effectLst/>
                <a:uLnTx/>
                <a:uFillTx/>
                <a:latin typeface="Aptos" panose="02110004020202020204"/>
                <a:ea typeface="+mn-ea"/>
                <a:cs typeface="+mn-cs"/>
              </a:rPr>
              <a:t>XuanZang</a:t>
            </a:r>
            <a:r>
              <a:rPr kumimoji="0" lang="en-US" sz="1400" b="0" i="0" u="none" strike="noStrike" kern="1200" cap="none" spc="0" normalizeH="0" baseline="0" noProof="0" dirty="0">
                <a:ln>
                  <a:noFill/>
                </a:ln>
                <a:solidFill>
                  <a:prstClr val="black"/>
                </a:solidFill>
                <a:effectLst/>
                <a:uLnTx/>
                <a:uFillTx/>
                <a:latin typeface="Aptos" panose="02110004020202020204"/>
                <a:ea typeface="+mn-ea"/>
                <a:cs typeface="+mn-cs"/>
              </a:rPr>
              <a:t>, Bell</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Aptos" panose="02110004020202020204"/>
                <a:ea typeface="+mn-ea"/>
                <a:cs typeface="+mn-cs"/>
              </a:rPr>
              <a:t>• comp: </a:t>
            </a:r>
            <a:r>
              <a:rPr kumimoji="0" lang="zh-CN" altLang="en-US" sz="1400" b="0"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扌 </a:t>
            </a:r>
            <a:r>
              <a:rPr kumimoji="0" lang="en-US" altLang="zh-CN" sz="1400" b="0"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 </a:t>
            </a:r>
            <a:r>
              <a:rPr kumimoji="0" lang="zh-CN" altLang="en-US" sz="1400" b="0"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是</a:t>
            </a:r>
            <a:endParaRPr kumimoji="0" lang="en-US" sz="1400" b="0"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Aptos" panose="02110004020202020204"/>
                <a:ea typeface="+mn-ea"/>
                <a:cs typeface="+mn-cs"/>
              </a:rPr>
              <a:t>• sub: </a:t>
            </a:r>
            <a:r>
              <a:rPr kumimoji="0" lang="zh-TW" altLang="en-US" sz="1400" b="0"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日疋囗一乛止</a:t>
            </a:r>
            <a:endParaRPr kumimoji="0" lang="en-US" sz="1400" b="0"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endParaRPr>
          </a:p>
        </p:txBody>
      </p:sp>
      <p:sp>
        <p:nvSpPr>
          <p:cNvPr id="53" name="TextBox 52">
            <a:extLst>
              <a:ext uri="{FF2B5EF4-FFF2-40B4-BE49-F238E27FC236}">
                <a16:creationId xmlns:a16="http://schemas.microsoft.com/office/drawing/2014/main" id="{C0BF0F32-BB45-C400-16AB-B93CDC6E0B4C}"/>
              </a:ext>
            </a:extLst>
          </p:cNvPr>
          <p:cNvSpPr txBox="1"/>
          <p:nvPr/>
        </p:nvSpPr>
        <p:spPr>
          <a:xfrm>
            <a:off x="362783" y="5556762"/>
            <a:ext cx="5713280" cy="831794"/>
          </a:xfrm>
          <a:prstGeom prst="rect">
            <a:avLst/>
          </a:prstGeom>
          <a:noFill/>
        </p:spPr>
        <p:txBody>
          <a:bodyPr wrap="square" numCol="3">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Aptos" panose="02110004020202020204"/>
                <a:ea typeface="+mn-ea"/>
                <a:cs typeface="+mn-cs"/>
              </a:rPr>
              <a:t>Kor: </a:t>
            </a:r>
            <a:r>
              <a:rPr kumimoji="0" lang="en-US" sz="2400" b="1" i="0" u="none" strike="noStrike" kern="1200" cap="none" spc="0" normalizeH="0" baseline="0" noProof="0" dirty="0">
                <a:ln>
                  <a:noFill/>
                </a:ln>
                <a:solidFill>
                  <a:prstClr val="black"/>
                </a:solidFill>
                <a:effectLst/>
                <a:uLnTx/>
                <a:uFillTx/>
                <a:latin typeface="Aptos" panose="02110004020202020204"/>
                <a:ea typeface="+mn-ea"/>
                <a:cs typeface="+mn-cs"/>
              </a:rPr>
              <a:t>ji</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Aptos" panose="02110004020202020204"/>
                <a:ea typeface="+mn-ea"/>
                <a:cs typeface="+mn-cs"/>
              </a:rPr>
              <a:t>Jap: </a:t>
            </a:r>
            <a:r>
              <a:rPr kumimoji="0" lang="en-US" sz="2400" b="1" i="0" u="none" strike="noStrike" kern="1200" cap="none" spc="0" normalizeH="0" baseline="0" noProof="0" dirty="0">
                <a:ln>
                  <a:noFill/>
                </a:ln>
                <a:solidFill>
                  <a:prstClr val="black"/>
                </a:solidFill>
                <a:effectLst/>
                <a:uLnTx/>
                <a:uFillTx/>
                <a:latin typeface="Aptos" panose="02110004020202020204"/>
                <a:ea typeface="+mn-ea"/>
                <a:cs typeface="+mn-cs"/>
              </a:rPr>
              <a:t>ji</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Aptos" panose="02110004020202020204"/>
                <a:ea typeface="+mn-ea"/>
                <a:cs typeface="+mn-cs"/>
              </a:rPr>
              <a:t>Viet: </a:t>
            </a:r>
            <a:r>
              <a:rPr kumimoji="0" lang="en-US" sz="2400" b="1" i="0" u="none" strike="noStrike" kern="1200" cap="none" spc="0" normalizeH="0" baseline="0" noProof="0" dirty="0">
                <a:ln>
                  <a:noFill/>
                </a:ln>
                <a:solidFill>
                  <a:prstClr val="black"/>
                </a:solidFill>
                <a:effectLst/>
                <a:uLnTx/>
                <a:uFillTx/>
                <a:latin typeface="Aptos" panose="02110004020202020204"/>
                <a:ea typeface="+mn-ea"/>
                <a:cs typeface="+mn-cs"/>
              </a:rPr>
              <a:t>đề</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Aptos" panose="02110004020202020204"/>
                <a:ea typeface="+mn-ea"/>
                <a:cs typeface="+mn-cs"/>
              </a:rPr>
              <a:t>Man: </a:t>
            </a:r>
            <a:r>
              <a:rPr kumimoji="0" lang="en-US" sz="2400" b="1" i="0" u="none" strike="noStrike" kern="1200" cap="none" spc="0" normalizeH="0" baseline="0" noProof="0" dirty="0">
                <a:ln>
                  <a:noFill/>
                </a:ln>
                <a:solidFill>
                  <a:prstClr val="black"/>
                </a:solidFill>
                <a:effectLst/>
                <a:uLnTx/>
                <a:uFillTx/>
                <a:latin typeface="Aptos" panose="02110004020202020204"/>
                <a:ea typeface="+mn-ea"/>
                <a:cs typeface="+mn-cs"/>
              </a:rPr>
              <a:t>tí </a:t>
            </a:r>
            <a:r>
              <a:rPr kumimoji="0" lang="en-US" sz="2400" b="0" i="0" u="none" strike="noStrike" kern="1200" cap="none" spc="0" normalizeH="0" baseline="0" noProof="0" dirty="0">
                <a:ln>
                  <a:noFill/>
                </a:ln>
                <a:solidFill>
                  <a:prstClr val="black"/>
                </a:solidFill>
                <a:effectLst/>
                <a:uLnTx/>
                <a:uFillTx/>
                <a:latin typeface="Aptos" panose="02110004020202020204"/>
                <a:ea typeface="+mn-ea"/>
                <a:cs typeface="+mn-cs"/>
              </a:rPr>
              <a:t>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24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菩 提</a:t>
            </a:r>
            <a:endParaRPr kumimoji="0" lang="en-US" altLang="zh-TW" sz="24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black"/>
                </a:solidFill>
                <a:effectLst/>
                <a:uLnTx/>
                <a:uFillTx/>
                <a:latin typeface="Aptos" panose="02110004020202020204"/>
                <a:ea typeface="DengXian" panose="02010600030101010101" pitchFamily="2" charset="-122"/>
                <a:cs typeface="+mn-cs"/>
              </a:rPr>
              <a:t>mo-</a:t>
            </a:r>
            <a:r>
              <a:rPr kumimoji="0" lang="en-US" sz="2400" b="1" i="0" u="none" strike="noStrike" kern="1200" cap="none" spc="0" normalizeH="0" baseline="0" noProof="0" dirty="0">
                <a:ln>
                  <a:noFill/>
                </a:ln>
                <a:solidFill>
                  <a:prstClr val="black"/>
                </a:solidFill>
                <a:effectLst/>
                <a:highlight>
                  <a:srgbClr val="00FF00"/>
                </a:highlight>
                <a:uLnTx/>
                <a:uFillTx/>
                <a:latin typeface="Aptos" panose="02110004020202020204"/>
                <a:ea typeface="DengXian" panose="02010600030101010101" pitchFamily="2" charset="-122"/>
                <a:cs typeface="+mn-cs"/>
              </a:rPr>
              <a:t>ji</a:t>
            </a:r>
            <a:endParaRPr kumimoji="0" lang="en-US" sz="2400" b="1" i="0" u="none" strike="noStrike" kern="1200" cap="none" spc="0" normalizeH="0" baseline="0" noProof="0" dirty="0">
              <a:ln>
                <a:noFill/>
              </a:ln>
              <a:solidFill>
                <a:prstClr val="black"/>
              </a:solidFill>
              <a:effectLst/>
              <a:highlight>
                <a:srgbClr val="00FF00"/>
              </a:highlight>
              <a:uLnTx/>
              <a:uFillTx/>
              <a:latin typeface="Aptos" panose="02110004020202020204"/>
              <a:ea typeface="+mn-ea"/>
              <a:cs typeface="+mn-cs"/>
            </a:endParaRPr>
          </a:p>
        </p:txBody>
      </p:sp>
      <p:sp>
        <p:nvSpPr>
          <p:cNvPr id="54" name="TextBox 53">
            <a:extLst>
              <a:ext uri="{FF2B5EF4-FFF2-40B4-BE49-F238E27FC236}">
                <a16:creationId xmlns:a16="http://schemas.microsoft.com/office/drawing/2014/main" id="{9D162D93-CA7D-2BC6-45EC-B300033CB997}"/>
              </a:ext>
            </a:extLst>
          </p:cNvPr>
          <p:cNvSpPr txBox="1"/>
          <p:nvPr/>
        </p:nvSpPr>
        <p:spPr>
          <a:xfrm>
            <a:off x="6129177" y="260129"/>
            <a:ext cx="5508703"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18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揭 諦 揭 諦 波 羅 揭 諦 波 羅 僧 揭 諦 菩 </a:t>
            </a:r>
            <a:r>
              <a:rPr kumimoji="0" lang="zh-TW" altLang="en-US" sz="1800" b="1" i="0" u="none" strike="noStrike" kern="1200" cap="none" spc="0" normalizeH="0" baseline="0" noProof="0" dirty="0">
                <a:ln>
                  <a:noFill/>
                </a:ln>
                <a:solidFill>
                  <a:prstClr val="black"/>
                </a:solidFill>
                <a:effectLst/>
                <a:highlight>
                  <a:srgbClr val="00FFFF"/>
                </a:highlight>
                <a:uLnTx/>
                <a:uFillTx/>
                <a:latin typeface="DengXian" panose="02010600030101010101" pitchFamily="2" charset="-122"/>
                <a:ea typeface="DengXian" panose="02010600030101010101" pitchFamily="2" charset="-122"/>
                <a:cs typeface="+mn-cs"/>
              </a:rPr>
              <a:t>提</a:t>
            </a:r>
            <a:r>
              <a:rPr kumimoji="0" lang="zh-TW" altLang="en-US" sz="18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 娑 婆 訶</a:t>
            </a:r>
            <a:endParaRPr kumimoji="0" lang="en-US" sz="18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endParaRPr>
          </a:p>
        </p:txBody>
      </p:sp>
      <p:sp>
        <p:nvSpPr>
          <p:cNvPr id="55" name="Rectangle 54">
            <a:extLst>
              <a:ext uri="{FF2B5EF4-FFF2-40B4-BE49-F238E27FC236}">
                <a16:creationId xmlns:a16="http://schemas.microsoft.com/office/drawing/2014/main" id="{E7D323BB-2726-8704-F350-F8C776F6B74F}"/>
              </a:ext>
            </a:extLst>
          </p:cNvPr>
          <p:cNvSpPr/>
          <p:nvPr/>
        </p:nvSpPr>
        <p:spPr>
          <a:xfrm>
            <a:off x="6129177" y="252695"/>
            <a:ext cx="5378835" cy="369332"/>
          </a:xfrm>
          <a:prstGeom prst="rect">
            <a:avLst/>
          </a:prstGeom>
          <a:no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56" name="Rectangle 55">
            <a:extLst>
              <a:ext uri="{FF2B5EF4-FFF2-40B4-BE49-F238E27FC236}">
                <a16:creationId xmlns:a16="http://schemas.microsoft.com/office/drawing/2014/main" id="{3606A231-EF5D-77EF-EDD6-A9BD00402E3D}"/>
              </a:ext>
            </a:extLst>
          </p:cNvPr>
          <p:cNvSpPr/>
          <p:nvPr/>
        </p:nvSpPr>
        <p:spPr>
          <a:xfrm>
            <a:off x="5733217" y="5435755"/>
            <a:ext cx="6096000" cy="1169550"/>
          </a:xfrm>
          <a:prstGeom prst="rect">
            <a:avLst/>
          </a:prstGeom>
          <a:no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pic>
        <p:nvPicPr>
          <p:cNvPr id="57" name="2024_10_01_102534">
            <a:hlinkClick r:id="" action="ppaction://media"/>
            <a:extLst>
              <a:ext uri="{FF2B5EF4-FFF2-40B4-BE49-F238E27FC236}">
                <a16:creationId xmlns:a16="http://schemas.microsoft.com/office/drawing/2014/main" id="{4D140E26-476E-25AA-ED99-A30E03457005}"/>
              </a:ext>
            </a:extLst>
          </p:cNvPr>
          <p:cNvPicPr>
            <a:picLocks noChangeAspect="1"/>
          </p:cNvPicPr>
          <p:nvPr>
            <a:videoFile r:link="rId2"/>
            <p:extLst>
              <p:ext uri="{DAA4B4D4-6D71-4841-9C94-3DE7FCFB9230}">
                <p14:media xmlns:p14="http://schemas.microsoft.com/office/powerpoint/2010/main" r:embed="rId1"/>
              </p:ext>
            </p:extLst>
          </p:nvPr>
        </p:nvPicPr>
        <p:blipFill>
          <a:blip r:embed="rId5"/>
          <a:stretch>
            <a:fillRect/>
          </a:stretch>
        </p:blipFill>
        <p:spPr>
          <a:xfrm>
            <a:off x="6467743" y="694743"/>
            <a:ext cx="4697291" cy="4665766"/>
          </a:xfrm>
          <a:prstGeom prst="rect">
            <a:avLst/>
          </a:prstGeom>
        </p:spPr>
      </p:pic>
      <p:sp>
        <p:nvSpPr>
          <p:cNvPr id="2" name="Oval 1">
            <a:extLst>
              <a:ext uri="{FF2B5EF4-FFF2-40B4-BE49-F238E27FC236}">
                <a16:creationId xmlns:a16="http://schemas.microsoft.com/office/drawing/2014/main" id="{1D281DA7-46D6-8382-5154-12BECCDA4AAB}"/>
              </a:ext>
            </a:extLst>
          </p:cNvPr>
          <p:cNvSpPr/>
          <p:nvPr/>
        </p:nvSpPr>
        <p:spPr>
          <a:xfrm>
            <a:off x="5357552" y="694743"/>
            <a:ext cx="771625" cy="771625"/>
          </a:xfrm>
          <a:prstGeom prst="ellipse">
            <a:avLst/>
          </a:prstGeom>
          <a:solidFill>
            <a:srgbClr val="FFFF00"/>
          </a:solidFill>
          <a:ln w="38100">
            <a:solidFill>
              <a:srgbClr val="7030A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4" name="TextBox 3">
            <a:extLst>
              <a:ext uri="{FF2B5EF4-FFF2-40B4-BE49-F238E27FC236}">
                <a16:creationId xmlns:a16="http://schemas.microsoft.com/office/drawing/2014/main" id="{58F99CC9-1899-7C8D-B104-E43DFAE64600}"/>
              </a:ext>
            </a:extLst>
          </p:cNvPr>
          <p:cNvSpPr txBox="1"/>
          <p:nvPr/>
        </p:nvSpPr>
        <p:spPr>
          <a:xfrm>
            <a:off x="5449586" y="812472"/>
            <a:ext cx="593001" cy="52322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prstClr val="black"/>
                </a:solidFill>
                <a:effectLst/>
                <a:uLnTx/>
                <a:uFillTx/>
                <a:latin typeface="Aptos" panose="02110004020202020204"/>
                <a:ea typeface="+mn-ea"/>
                <a:cs typeface="+mn-cs"/>
              </a:rPr>
              <a:t>79</a:t>
            </a:r>
          </a:p>
        </p:txBody>
      </p:sp>
      <p:sp>
        <p:nvSpPr>
          <p:cNvPr id="6" name="TextBox 5">
            <a:extLst>
              <a:ext uri="{FF2B5EF4-FFF2-40B4-BE49-F238E27FC236}">
                <a16:creationId xmlns:a16="http://schemas.microsoft.com/office/drawing/2014/main" id="{BD3D4719-204C-2ED5-1A21-97DE8A69337C}"/>
              </a:ext>
            </a:extLst>
          </p:cNvPr>
          <p:cNvSpPr txBox="1"/>
          <p:nvPr/>
        </p:nvSpPr>
        <p:spPr>
          <a:xfrm>
            <a:off x="11569812" y="72168"/>
            <a:ext cx="326031" cy="1384995"/>
          </a:xfrm>
          <a:prstGeom prst="rect">
            <a:avLst/>
          </a:prstGeom>
          <a:noFill/>
          <a:effectLst>
            <a:glow rad="63500">
              <a:schemeClr val="accent2">
                <a:satMod val="175000"/>
                <a:alpha val="40000"/>
              </a:schemeClr>
            </a:glow>
          </a:effectLst>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FF0000"/>
                </a:solidFill>
                <a:effectLst/>
                <a:uLnTx/>
                <a:uFillTx/>
                <a:latin typeface="Aptos" panose="02110004020202020204"/>
                <a:ea typeface="+mn-ea"/>
                <a:cs typeface="+mn-cs"/>
              </a:rPr>
              <a:t>m</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FF0000"/>
                </a:solidFill>
                <a:effectLst/>
                <a:uLnTx/>
                <a:uFillTx/>
                <a:latin typeface="Aptos" panose="02110004020202020204"/>
                <a:ea typeface="+mn-ea"/>
                <a:cs typeface="+mn-cs"/>
              </a:rPr>
              <a:t>a</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FF0000"/>
                </a:solidFill>
                <a:effectLst/>
                <a:uLnTx/>
                <a:uFillTx/>
                <a:latin typeface="Aptos" panose="02110004020202020204"/>
                <a:ea typeface="+mn-ea"/>
                <a:cs typeface="+mn-cs"/>
              </a:rPr>
              <a:t>n</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FF0000"/>
                </a:solidFill>
                <a:effectLst/>
                <a:uLnTx/>
                <a:uFillTx/>
                <a:latin typeface="Aptos" panose="02110004020202020204"/>
                <a:ea typeface="+mn-ea"/>
                <a:cs typeface="+mn-cs"/>
              </a:rPr>
              <a:t>t</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FF0000"/>
                </a:solidFill>
                <a:effectLst/>
                <a:uLnTx/>
                <a:uFillTx/>
                <a:latin typeface="Aptos" panose="02110004020202020204"/>
                <a:ea typeface="+mn-ea"/>
                <a:cs typeface="+mn-cs"/>
              </a:rPr>
              <a:t>r</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FF0000"/>
                </a:solidFill>
                <a:effectLst/>
                <a:uLnTx/>
                <a:uFillTx/>
                <a:latin typeface="Aptos" panose="02110004020202020204"/>
                <a:ea typeface="+mn-ea"/>
                <a:cs typeface="+mn-cs"/>
              </a:rPr>
              <a:t>a</a:t>
            </a:r>
          </a:p>
        </p:txBody>
      </p:sp>
      <p:sp>
        <p:nvSpPr>
          <p:cNvPr id="10" name="Rectangle 9">
            <a:extLst>
              <a:ext uri="{FF2B5EF4-FFF2-40B4-BE49-F238E27FC236}">
                <a16:creationId xmlns:a16="http://schemas.microsoft.com/office/drawing/2014/main" id="{715FB822-0FC1-4742-0CA4-528FDAF58FD1}"/>
              </a:ext>
            </a:extLst>
          </p:cNvPr>
          <p:cNvSpPr/>
          <p:nvPr/>
        </p:nvSpPr>
        <p:spPr>
          <a:xfrm>
            <a:off x="11604703" y="134845"/>
            <a:ext cx="256249" cy="1309002"/>
          </a:xfrm>
          <a:prstGeom prst="rect">
            <a:avLst/>
          </a:prstGeom>
          <a:noFill/>
          <a:effectLst>
            <a:glow rad="63500">
              <a:schemeClr val="accent2">
                <a:satMod val="175000"/>
                <a:alpha val="40000"/>
              </a:schemeClr>
            </a:glo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Tree>
    <p:extLst>
      <p:ext uri="{BB962C8B-B14F-4D97-AF65-F5344CB8AC3E}">
        <p14:creationId xmlns:p14="http://schemas.microsoft.com/office/powerpoint/2010/main" val="3777996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mediacall" presetSubtype="0" fill="hold" nodeType="clickEffect">
                                  <p:stCondLst>
                                    <p:cond delay="0"/>
                                  </p:stCondLst>
                                  <p:childTnLst>
                                    <p:cmd type="call" cmd="playFrom(0.0)">
                                      <p:cBhvr>
                                        <p:cTn id="6" dur="18467" fill="hold"/>
                                        <p:tgtEl>
                                          <p:spTgt spid="57"/>
                                        </p:tgtEl>
                                      </p:cBhvr>
                                    </p:cmd>
                                  </p:childTnLst>
                                </p:cTn>
                              </p:par>
                            </p:childTnLst>
                          </p:cTn>
                        </p:par>
                      </p:childTnLst>
                    </p:cTn>
                  </p:par>
                </p:childTnLst>
              </p:cTn>
              <p:prevCondLst>
                <p:cond evt="onPrev" delay="0">
                  <p:tgtEl>
                    <p:sldTgt/>
                  </p:tgtEl>
                </p:cond>
              </p:prevCondLst>
              <p:nextCondLst>
                <p:cond evt="onNext" delay="0">
                  <p:tgtEl>
                    <p:sldTgt/>
                  </p:tgtEl>
                </p:cond>
              </p:nextCondLst>
            </p:seq>
            <p:video>
              <p:cMediaNode vol="80000">
                <p:cTn id="7" fill="hold" display="0">
                  <p:stCondLst>
                    <p:cond delay="indefinite"/>
                  </p:stCondLst>
                </p:cTn>
                <p:tgtEl>
                  <p:spTgt spid="57"/>
                </p:tgtEl>
              </p:cMediaNode>
            </p:video>
            <p:seq concurrent="1" nextAc="seek">
              <p:cTn id="8" restart="whenNotActive" fill="hold" evtFilter="cancelBubble" nodeType="interactiveSeq">
                <p:stCondLst>
                  <p:cond evt="onClick" delay="0">
                    <p:tgtEl>
                      <p:spTgt spid="57"/>
                    </p:tgtEl>
                  </p:cond>
                </p:stCondLst>
                <p:endSync evt="end" delay="0">
                  <p:rtn val="all"/>
                </p:endSync>
                <p:childTnLst>
                  <p:par>
                    <p:cTn id="9" fill="hold">
                      <p:stCondLst>
                        <p:cond delay="0"/>
                      </p:stCondLst>
                      <p:childTnLst>
                        <p:par>
                          <p:cTn id="10" fill="hold">
                            <p:stCondLst>
                              <p:cond delay="0"/>
                            </p:stCondLst>
                            <p:childTnLst>
                              <p:par>
                                <p:cTn id="11" presetID="2" presetClass="mediacall" presetSubtype="0" fill="hold" nodeType="clickEffect">
                                  <p:stCondLst>
                                    <p:cond delay="0"/>
                                  </p:stCondLst>
                                  <p:childTnLst>
                                    <p:cmd type="call" cmd="togglePause">
                                      <p:cBhvr>
                                        <p:cTn id="12" dur="1" fill="hold"/>
                                        <p:tgtEl>
                                          <p:spTgt spid="57"/>
                                        </p:tgtEl>
                                      </p:cBhvr>
                                    </p:cmd>
                                  </p:childTnLst>
                                </p:cTn>
                              </p:par>
                            </p:childTnLst>
                          </p:cTn>
                        </p:par>
                      </p:childTnLst>
                    </p:cTn>
                  </p:par>
                </p:childTnLst>
              </p:cTn>
              <p:nextCondLst>
                <p:cond evt="onClick" delay="0">
                  <p:tgtEl>
                    <p:spTgt spid="57"/>
                  </p:tgtEl>
                </p:cond>
              </p:nextCondLst>
            </p:seq>
          </p:childTnLst>
        </p:cTn>
      </p:par>
    </p:tnLst>
  </p:timing>
</p:sld>
</file>

<file path=ppt/slides/slide16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195A4DF-035D-E560-2A14-DECA1F254C76}"/>
            </a:ext>
          </a:extLst>
        </p:cNvPr>
        <p:cNvGrpSpPr/>
        <p:nvPr/>
      </p:nvGrpSpPr>
      <p:grpSpPr>
        <a:xfrm>
          <a:off x="0" y="0"/>
          <a:ext cx="0" cy="0"/>
          <a:chOff x="0" y="0"/>
          <a:chExt cx="0" cy="0"/>
        </a:xfrm>
      </p:grpSpPr>
      <p:pic>
        <p:nvPicPr>
          <p:cNvPr id="3" name="Picture 2">
            <a:extLst>
              <a:ext uri="{FF2B5EF4-FFF2-40B4-BE49-F238E27FC236}">
                <a16:creationId xmlns:a16="http://schemas.microsoft.com/office/drawing/2014/main" id="{B53ACAEF-5956-CB80-F19F-ADFBB910B944}"/>
              </a:ext>
            </a:extLst>
          </p:cNvPr>
          <p:cNvPicPr>
            <a:picLocks noChangeAspect="1"/>
          </p:cNvPicPr>
          <p:nvPr/>
        </p:nvPicPr>
        <p:blipFill>
          <a:blip r:embed="rId4"/>
          <a:stretch>
            <a:fillRect/>
          </a:stretch>
        </p:blipFill>
        <p:spPr>
          <a:xfrm>
            <a:off x="426138" y="292539"/>
            <a:ext cx="5147353" cy="5408908"/>
          </a:xfrm>
          <a:prstGeom prst="rect">
            <a:avLst/>
          </a:prstGeom>
        </p:spPr>
      </p:pic>
      <p:cxnSp>
        <p:nvCxnSpPr>
          <p:cNvPr id="5" name="Straight Arrow Connector 4">
            <a:extLst>
              <a:ext uri="{FF2B5EF4-FFF2-40B4-BE49-F238E27FC236}">
                <a16:creationId xmlns:a16="http://schemas.microsoft.com/office/drawing/2014/main" id="{45380C44-AD80-0551-2E03-9C22F7AF5B1A}"/>
              </a:ext>
            </a:extLst>
          </p:cNvPr>
          <p:cNvCxnSpPr>
            <a:cxnSpLocks/>
          </p:cNvCxnSpPr>
          <p:nvPr/>
        </p:nvCxnSpPr>
        <p:spPr>
          <a:xfrm>
            <a:off x="1654235" y="735154"/>
            <a:ext cx="453483" cy="334536"/>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8" name="Straight Arrow Connector 7">
            <a:extLst>
              <a:ext uri="{FF2B5EF4-FFF2-40B4-BE49-F238E27FC236}">
                <a16:creationId xmlns:a16="http://schemas.microsoft.com/office/drawing/2014/main" id="{250E5E3F-083A-46EB-F109-CB56E3FC4EBF}"/>
              </a:ext>
            </a:extLst>
          </p:cNvPr>
          <p:cNvCxnSpPr/>
          <p:nvPr/>
        </p:nvCxnSpPr>
        <p:spPr>
          <a:xfrm>
            <a:off x="1118977" y="1374490"/>
            <a:ext cx="542692" cy="334537"/>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10" name="Straight Arrow Connector 9">
            <a:extLst>
              <a:ext uri="{FF2B5EF4-FFF2-40B4-BE49-F238E27FC236}">
                <a16:creationId xmlns:a16="http://schemas.microsoft.com/office/drawing/2014/main" id="{9DD5D5AD-F5A2-8C84-698C-A9FB25493F16}"/>
              </a:ext>
            </a:extLst>
          </p:cNvPr>
          <p:cNvCxnSpPr/>
          <p:nvPr/>
        </p:nvCxnSpPr>
        <p:spPr>
          <a:xfrm flipV="1">
            <a:off x="1267660" y="2236851"/>
            <a:ext cx="676507" cy="683942"/>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12" name="Straight Arrow Connector 11">
            <a:extLst>
              <a:ext uri="{FF2B5EF4-FFF2-40B4-BE49-F238E27FC236}">
                <a16:creationId xmlns:a16="http://schemas.microsoft.com/office/drawing/2014/main" id="{A2C43348-F07B-1E54-0A56-FA4F7E079D31}"/>
              </a:ext>
            </a:extLst>
          </p:cNvPr>
          <p:cNvCxnSpPr/>
          <p:nvPr/>
        </p:nvCxnSpPr>
        <p:spPr>
          <a:xfrm flipH="1">
            <a:off x="2650411" y="1196071"/>
            <a:ext cx="223024" cy="817756"/>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14" name="Straight Arrow Connector 13">
            <a:extLst>
              <a:ext uri="{FF2B5EF4-FFF2-40B4-BE49-F238E27FC236}">
                <a16:creationId xmlns:a16="http://schemas.microsoft.com/office/drawing/2014/main" id="{D2DDD708-E452-E1CC-FE86-9CDAF9A46A4D}"/>
              </a:ext>
            </a:extLst>
          </p:cNvPr>
          <p:cNvCxnSpPr/>
          <p:nvPr/>
        </p:nvCxnSpPr>
        <p:spPr>
          <a:xfrm>
            <a:off x="3616850" y="802061"/>
            <a:ext cx="0" cy="1353015"/>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16" name="Straight Arrow Connector 15">
            <a:extLst>
              <a:ext uri="{FF2B5EF4-FFF2-40B4-BE49-F238E27FC236}">
                <a16:creationId xmlns:a16="http://schemas.microsoft.com/office/drawing/2014/main" id="{E64B965F-3AA9-3C3B-FD4F-D05E705CB78A}"/>
              </a:ext>
            </a:extLst>
          </p:cNvPr>
          <p:cNvCxnSpPr/>
          <p:nvPr/>
        </p:nvCxnSpPr>
        <p:spPr>
          <a:xfrm>
            <a:off x="4479211" y="1196071"/>
            <a:ext cx="535258" cy="646771"/>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18" name="Straight Connector 17">
            <a:extLst>
              <a:ext uri="{FF2B5EF4-FFF2-40B4-BE49-F238E27FC236}">
                <a16:creationId xmlns:a16="http://schemas.microsoft.com/office/drawing/2014/main" id="{0DBF210A-B05E-65B3-CB69-A68E538E9098}"/>
              </a:ext>
            </a:extLst>
          </p:cNvPr>
          <p:cNvCxnSpPr/>
          <p:nvPr/>
        </p:nvCxnSpPr>
        <p:spPr>
          <a:xfrm flipH="1">
            <a:off x="3505338" y="2155076"/>
            <a:ext cx="921834" cy="579863"/>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20" name="Straight Arrow Connector 19">
            <a:extLst>
              <a:ext uri="{FF2B5EF4-FFF2-40B4-BE49-F238E27FC236}">
                <a16:creationId xmlns:a16="http://schemas.microsoft.com/office/drawing/2014/main" id="{F39EB432-7E93-CC12-8C41-7A1D86ADF64E}"/>
              </a:ext>
            </a:extLst>
          </p:cNvPr>
          <p:cNvCxnSpPr/>
          <p:nvPr/>
        </p:nvCxnSpPr>
        <p:spPr>
          <a:xfrm flipH="1">
            <a:off x="2471991" y="2727505"/>
            <a:ext cx="1033347" cy="193288"/>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22" name="Straight Connector 21">
            <a:extLst>
              <a:ext uri="{FF2B5EF4-FFF2-40B4-BE49-F238E27FC236}">
                <a16:creationId xmlns:a16="http://schemas.microsoft.com/office/drawing/2014/main" id="{9AACEC7C-710F-FA24-E2C4-40C6B70EABE7}"/>
              </a:ext>
            </a:extLst>
          </p:cNvPr>
          <p:cNvCxnSpPr/>
          <p:nvPr/>
        </p:nvCxnSpPr>
        <p:spPr>
          <a:xfrm flipH="1">
            <a:off x="2048245" y="3255329"/>
            <a:ext cx="713678" cy="1003610"/>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24" name="Straight Arrow Connector 23">
            <a:extLst>
              <a:ext uri="{FF2B5EF4-FFF2-40B4-BE49-F238E27FC236}">
                <a16:creationId xmlns:a16="http://schemas.microsoft.com/office/drawing/2014/main" id="{FA460CF2-1309-79F1-2B35-F04FCFB26B93}"/>
              </a:ext>
            </a:extLst>
          </p:cNvPr>
          <p:cNvCxnSpPr/>
          <p:nvPr/>
        </p:nvCxnSpPr>
        <p:spPr>
          <a:xfrm>
            <a:off x="2048245" y="4258939"/>
            <a:ext cx="2319454" cy="691376"/>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26" name="Straight Connector 25">
            <a:extLst>
              <a:ext uri="{FF2B5EF4-FFF2-40B4-BE49-F238E27FC236}">
                <a16:creationId xmlns:a16="http://schemas.microsoft.com/office/drawing/2014/main" id="{B8BE3674-7FDA-FB7F-9FD6-8E159129C03E}"/>
              </a:ext>
            </a:extLst>
          </p:cNvPr>
          <p:cNvCxnSpPr>
            <a:cxnSpLocks/>
          </p:cNvCxnSpPr>
          <p:nvPr/>
        </p:nvCxnSpPr>
        <p:spPr>
          <a:xfrm flipH="1">
            <a:off x="2988664" y="3887231"/>
            <a:ext cx="760141" cy="906967"/>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28" name="Straight Arrow Connector 27">
            <a:extLst>
              <a:ext uri="{FF2B5EF4-FFF2-40B4-BE49-F238E27FC236}">
                <a16:creationId xmlns:a16="http://schemas.microsoft.com/office/drawing/2014/main" id="{107288DC-1A2E-9A34-07D7-926D7CF016CC}"/>
              </a:ext>
            </a:extLst>
          </p:cNvPr>
          <p:cNvCxnSpPr>
            <a:cxnSpLocks/>
          </p:cNvCxnSpPr>
          <p:nvPr/>
        </p:nvCxnSpPr>
        <p:spPr>
          <a:xfrm flipH="1">
            <a:off x="1390323" y="4791854"/>
            <a:ext cx="1598341" cy="433524"/>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30" name="Straight Arrow Connector 29">
            <a:extLst>
              <a:ext uri="{FF2B5EF4-FFF2-40B4-BE49-F238E27FC236}">
                <a16:creationId xmlns:a16="http://schemas.microsoft.com/office/drawing/2014/main" id="{9B69AED3-2B16-8693-E08F-CB7F786E4A67}"/>
              </a:ext>
            </a:extLst>
          </p:cNvPr>
          <p:cNvCxnSpPr/>
          <p:nvPr/>
        </p:nvCxnSpPr>
        <p:spPr>
          <a:xfrm>
            <a:off x="814177" y="3634471"/>
            <a:ext cx="4200292" cy="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sp>
        <p:nvSpPr>
          <p:cNvPr id="32" name="TextBox 31">
            <a:extLst>
              <a:ext uri="{FF2B5EF4-FFF2-40B4-BE49-F238E27FC236}">
                <a16:creationId xmlns:a16="http://schemas.microsoft.com/office/drawing/2014/main" id="{C97D61AA-9309-D882-007A-860E901149AA}"/>
              </a:ext>
            </a:extLst>
          </p:cNvPr>
          <p:cNvSpPr txBox="1"/>
          <p:nvPr/>
        </p:nvSpPr>
        <p:spPr>
          <a:xfrm>
            <a:off x="1390323" y="292539"/>
            <a:ext cx="453483" cy="368273"/>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prstClr val="black"/>
                </a:solidFill>
                <a:effectLst/>
                <a:uLnTx/>
                <a:uFillTx/>
                <a:latin typeface="Aptos" panose="02110004020202020204"/>
                <a:ea typeface="+mn-ea"/>
                <a:cs typeface="+mn-cs"/>
              </a:rPr>
              <a:t>1</a:t>
            </a:r>
          </a:p>
        </p:txBody>
      </p:sp>
      <p:sp>
        <p:nvSpPr>
          <p:cNvPr id="33" name="TextBox 32">
            <a:extLst>
              <a:ext uri="{FF2B5EF4-FFF2-40B4-BE49-F238E27FC236}">
                <a16:creationId xmlns:a16="http://schemas.microsoft.com/office/drawing/2014/main" id="{5F5AC44E-6F1B-14AA-A3E8-BF27F52B4255}"/>
              </a:ext>
            </a:extLst>
          </p:cNvPr>
          <p:cNvSpPr txBox="1"/>
          <p:nvPr/>
        </p:nvSpPr>
        <p:spPr>
          <a:xfrm>
            <a:off x="814176" y="1017653"/>
            <a:ext cx="453483"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prstClr val="black"/>
                </a:solidFill>
                <a:effectLst/>
                <a:uLnTx/>
                <a:uFillTx/>
                <a:latin typeface="Aptos" panose="02110004020202020204"/>
                <a:ea typeface="+mn-ea"/>
                <a:cs typeface="+mn-cs"/>
              </a:rPr>
              <a:t>2</a:t>
            </a:r>
          </a:p>
        </p:txBody>
      </p:sp>
      <p:sp>
        <p:nvSpPr>
          <p:cNvPr id="34" name="TextBox 33">
            <a:extLst>
              <a:ext uri="{FF2B5EF4-FFF2-40B4-BE49-F238E27FC236}">
                <a16:creationId xmlns:a16="http://schemas.microsoft.com/office/drawing/2014/main" id="{885DD662-4C0E-478C-05F8-C878FB4BCF19}"/>
              </a:ext>
            </a:extLst>
          </p:cNvPr>
          <p:cNvSpPr txBox="1"/>
          <p:nvPr/>
        </p:nvSpPr>
        <p:spPr>
          <a:xfrm>
            <a:off x="888516" y="2500764"/>
            <a:ext cx="304801"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prstClr val="black"/>
                </a:solidFill>
                <a:effectLst/>
                <a:uLnTx/>
                <a:uFillTx/>
                <a:latin typeface="Aptos" panose="02110004020202020204"/>
                <a:ea typeface="+mn-ea"/>
                <a:cs typeface="+mn-cs"/>
              </a:rPr>
              <a:t>3</a:t>
            </a:r>
          </a:p>
        </p:txBody>
      </p:sp>
      <p:sp>
        <p:nvSpPr>
          <p:cNvPr id="35" name="TextBox 34">
            <a:extLst>
              <a:ext uri="{FF2B5EF4-FFF2-40B4-BE49-F238E27FC236}">
                <a16:creationId xmlns:a16="http://schemas.microsoft.com/office/drawing/2014/main" id="{4D1CCC17-910C-F37E-2263-C1B634557D3C}"/>
              </a:ext>
            </a:extLst>
          </p:cNvPr>
          <p:cNvSpPr txBox="1"/>
          <p:nvPr/>
        </p:nvSpPr>
        <p:spPr>
          <a:xfrm>
            <a:off x="3505338" y="170159"/>
            <a:ext cx="453480"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prstClr val="black"/>
                </a:solidFill>
                <a:effectLst/>
                <a:uLnTx/>
                <a:uFillTx/>
                <a:latin typeface="Aptos" panose="02110004020202020204"/>
                <a:ea typeface="+mn-ea"/>
                <a:cs typeface="+mn-cs"/>
              </a:rPr>
              <a:t>4</a:t>
            </a:r>
          </a:p>
        </p:txBody>
      </p:sp>
      <p:sp>
        <p:nvSpPr>
          <p:cNvPr id="36" name="TextBox 35">
            <a:extLst>
              <a:ext uri="{FF2B5EF4-FFF2-40B4-BE49-F238E27FC236}">
                <a16:creationId xmlns:a16="http://schemas.microsoft.com/office/drawing/2014/main" id="{75CB0D4A-A573-BEBD-7A6C-5F3966B080CF}"/>
              </a:ext>
            </a:extLst>
          </p:cNvPr>
          <p:cNvSpPr txBox="1"/>
          <p:nvPr/>
        </p:nvSpPr>
        <p:spPr>
          <a:xfrm>
            <a:off x="2761923" y="697983"/>
            <a:ext cx="341969" cy="37170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prstClr val="black"/>
                </a:solidFill>
                <a:effectLst/>
                <a:uLnTx/>
                <a:uFillTx/>
                <a:latin typeface="Aptos" panose="02110004020202020204"/>
                <a:ea typeface="+mn-ea"/>
                <a:cs typeface="+mn-cs"/>
              </a:rPr>
              <a:t>5</a:t>
            </a:r>
          </a:p>
        </p:txBody>
      </p:sp>
      <p:sp>
        <p:nvSpPr>
          <p:cNvPr id="37" name="TextBox 36">
            <a:extLst>
              <a:ext uri="{FF2B5EF4-FFF2-40B4-BE49-F238E27FC236}">
                <a16:creationId xmlns:a16="http://schemas.microsoft.com/office/drawing/2014/main" id="{FD9FB7B0-9281-8E25-4857-CB9DB2D80F82}"/>
              </a:ext>
            </a:extLst>
          </p:cNvPr>
          <p:cNvSpPr txBox="1"/>
          <p:nvPr/>
        </p:nvSpPr>
        <p:spPr>
          <a:xfrm>
            <a:off x="4315660" y="697983"/>
            <a:ext cx="587297" cy="37170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prstClr val="black"/>
                </a:solidFill>
                <a:effectLst/>
                <a:uLnTx/>
                <a:uFillTx/>
                <a:latin typeface="Aptos" panose="02110004020202020204"/>
                <a:ea typeface="+mn-ea"/>
                <a:cs typeface="+mn-cs"/>
              </a:rPr>
              <a:t>6</a:t>
            </a:r>
          </a:p>
        </p:txBody>
      </p:sp>
      <p:sp>
        <p:nvSpPr>
          <p:cNvPr id="38" name="TextBox 37">
            <a:extLst>
              <a:ext uri="{FF2B5EF4-FFF2-40B4-BE49-F238E27FC236}">
                <a16:creationId xmlns:a16="http://schemas.microsoft.com/office/drawing/2014/main" id="{6FDF7541-BE9C-EC1F-650B-B7B56A5CF62A}"/>
              </a:ext>
            </a:extLst>
          </p:cNvPr>
          <p:cNvSpPr txBox="1"/>
          <p:nvPr/>
        </p:nvSpPr>
        <p:spPr>
          <a:xfrm>
            <a:off x="4070335" y="1766124"/>
            <a:ext cx="371703"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prstClr val="black"/>
                </a:solidFill>
                <a:effectLst/>
                <a:uLnTx/>
                <a:uFillTx/>
                <a:latin typeface="Aptos" panose="02110004020202020204"/>
                <a:ea typeface="+mn-ea"/>
                <a:cs typeface="+mn-cs"/>
              </a:rPr>
              <a:t>7</a:t>
            </a:r>
          </a:p>
        </p:txBody>
      </p:sp>
      <p:sp>
        <p:nvSpPr>
          <p:cNvPr id="39" name="TextBox 38">
            <a:extLst>
              <a:ext uri="{FF2B5EF4-FFF2-40B4-BE49-F238E27FC236}">
                <a16:creationId xmlns:a16="http://schemas.microsoft.com/office/drawing/2014/main" id="{88C32764-9F32-6AC8-9B00-00ADE74E2457}"/>
              </a:ext>
            </a:extLst>
          </p:cNvPr>
          <p:cNvSpPr txBox="1"/>
          <p:nvPr/>
        </p:nvSpPr>
        <p:spPr>
          <a:xfrm>
            <a:off x="1705284" y="3874507"/>
            <a:ext cx="512958"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prstClr val="black"/>
                </a:solidFill>
                <a:effectLst/>
                <a:uLnTx/>
                <a:uFillTx/>
                <a:latin typeface="Aptos" panose="02110004020202020204"/>
                <a:ea typeface="+mn-ea"/>
                <a:cs typeface="+mn-cs"/>
              </a:rPr>
              <a:t>8</a:t>
            </a:r>
          </a:p>
        </p:txBody>
      </p:sp>
      <p:sp>
        <p:nvSpPr>
          <p:cNvPr id="40" name="TextBox 39">
            <a:extLst>
              <a:ext uri="{FF2B5EF4-FFF2-40B4-BE49-F238E27FC236}">
                <a16:creationId xmlns:a16="http://schemas.microsoft.com/office/drawing/2014/main" id="{BB4808A1-9F7C-E647-6E21-51F767D59839}"/>
              </a:ext>
            </a:extLst>
          </p:cNvPr>
          <p:cNvSpPr txBox="1"/>
          <p:nvPr/>
        </p:nvSpPr>
        <p:spPr>
          <a:xfrm>
            <a:off x="3649174" y="4087954"/>
            <a:ext cx="468351"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prstClr val="black"/>
                </a:solidFill>
                <a:effectLst/>
                <a:uLnTx/>
                <a:uFillTx/>
                <a:latin typeface="Aptos" panose="02110004020202020204"/>
                <a:ea typeface="+mn-ea"/>
                <a:cs typeface="+mn-cs"/>
              </a:rPr>
              <a:t>9</a:t>
            </a:r>
          </a:p>
        </p:txBody>
      </p:sp>
      <p:sp>
        <p:nvSpPr>
          <p:cNvPr id="41" name="TextBox 40">
            <a:extLst>
              <a:ext uri="{FF2B5EF4-FFF2-40B4-BE49-F238E27FC236}">
                <a16:creationId xmlns:a16="http://schemas.microsoft.com/office/drawing/2014/main" id="{EB8F25D6-133D-A0DB-F58C-3A05BDF79530}"/>
              </a:ext>
            </a:extLst>
          </p:cNvPr>
          <p:cNvSpPr txBox="1"/>
          <p:nvPr/>
        </p:nvSpPr>
        <p:spPr>
          <a:xfrm>
            <a:off x="241747" y="3439996"/>
            <a:ext cx="468351"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prstClr val="black"/>
                </a:solidFill>
                <a:effectLst/>
                <a:highlight>
                  <a:srgbClr val="00FF00"/>
                </a:highlight>
                <a:uLnTx/>
                <a:uFillTx/>
                <a:latin typeface="Aptos" panose="02110004020202020204"/>
                <a:ea typeface="+mn-ea"/>
                <a:cs typeface="+mn-cs"/>
              </a:rPr>
              <a:t>10</a:t>
            </a:r>
          </a:p>
        </p:txBody>
      </p:sp>
      <p:sp>
        <p:nvSpPr>
          <p:cNvPr id="42" name="TextBox 41">
            <a:extLst>
              <a:ext uri="{FF2B5EF4-FFF2-40B4-BE49-F238E27FC236}">
                <a16:creationId xmlns:a16="http://schemas.microsoft.com/office/drawing/2014/main" id="{9AA51BB9-2CE5-A394-61D4-6822039E3AAE}"/>
              </a:ext>
            </a:extLst>
          </p:cNvPr>
          <p:cNvSpPr txBox="1"/>
          <p:nvPr/>
        </p:nvSpPr>
        <p:spPr>
          <a:xfrm>
            <a:off x="5733217" y="5425395"/>
            <a:ext cx="6164726" cy="1384995"/>
          </a:xfrm>
          <a:prstGeom prst="rect">
            <a:avLst/>
          </a:prstGeom>
          <a:noFill/>
        </p:spPr>
        <p:txBody>
          <a:bodyPr wrap="square" numCol="3">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Aptos" panose="02110004020202020204"/>
                <a:ea typeface="+mn-ea"/>
                <a:cs typeface="+mn-cs"/>
              </a:rPr>
              <a:t>• Hanja: </a:t>
            </a:r>
            <a:r>
              <a:rPr kumimoji="0" lang="zh-TW" altLang="en-US" sz="1400" b="0"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娑</a:t>
            </a:r>
            <a:r>
              <a:rPr kumimoji="0" lang="zh-TW" altLang="en-US" sz="1400" b="0" i="0" u="none" strike="noStrike" kern="1200" cap="none" spc="0" normalizeH="0" baseline="0" noProof="0" dirty="0">
                <a:ln>
                  <a:noFill/>
                </a:ln>
                <a:solidFill>
                  <a:prstClr val="black"/>
                </a:solidFill>
                <a:effectLst/>
                <a:uLnTx/>
                <a:uFillTx/>
                <a:latin typeface="Aptos" panose="02110004020202020204"/>
                <a:ea typeface="新細明體" panose="02020500000000000000" pitchFamily="18" charset="-120"/>
                <a:cs typeface="+mn-cs"/>
              </a:rPr>
              <a:t>       </a:t>
            </a:r>
            <a:endParaRPr kumimoji="0" lang="en-US" altLang="zh-TW" sz="1400" b="0" i="0" u="none" strike="noStrike" kern="1200" cap="none" spc="0" normalizeH="0" baseline="0" noProof="0" dirty="0">
              <a:ln>
                <a:noFill/>
              </a:ln>
              <a:solidFill>
                <a:prstClr val="black"/>
              </a:solidFill>
              <a:effectLst/>
              <a:uLnTx/>
              <a:uFillTx/>
              <a:latin typeface="Aptos" panose="02110004020202020204"/>
              <a:ea typeface="新細明體" panose="02020500000000000000" pitchFamily="18" charset="-120"/>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Aptos" panose="02110004020202020204"/>
                <a:ea typeface="+mn-ea"/>
                <a:cs typeface="+mn-cs"/>
              </a:rPr>
              <a:t>• Korean: sa (</a:t>
            </a:r>
            <a:r>
              <a:rPr kumimoji="0" lang="ko-KR" altLang="en-US" sz="1400" b="0" i="0" u="none" strike="noStrike" kern="1200" cap="none" spc="0" normalizeH="0" baseline="0" noProof="0" dirty="0">
                <a:ln>
                  <a:noFill/>
                </a:ln>
                <a:solidFill>
                  <a:prstClr val="black"/>
                </a:solidFill>
                <a:effectLst/>
                <a:uLnTx/>
                <a:uFillTx/>
                <a:latin typeface="Aptos" panose="02110004020202020204"/>
                <a:ea typeface="맑은 고딕" panose="020B0503020000020004" pitchFamily="34" charset="-127"/>
                <a:cs typeface="+mn-cs"/>
              </a:rPr>
              <a:t>사</a:t>
            </a:r>
            <a:r>
              <a:rPr kumimoji="0" lang="en-US" altLang="ko-KR" sz="1400" b="0" i="0" u="none" strike="noStrike" kern="1200" cap="none" spc="0" normalizeH="0" baseline="0" noProof="0" dirty="0">
                <a:ln>
                  <a:noFill/>
                </a:ln>
                <a:solidFill>
                  <a:prstClr val="black"/>
                </a:solidFill>
                <a:effectLst/>
                <a:uLnTx/>
                <a:uFillTx/>
                <a:latin typeface="Aptos" panose="02110004020202020204"/>
                <a:ea typeface="맑은 고딕" panose="020B0503020000020004" pitchFamily="34" charset="-127"/>
                <a:cs typeface="+mn-cs"/>
              </a:rPr>
              <a:t>)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ko-KR" sz="1400" b="0" i="0" u="none" strike="noStrike" kern="1200" cap="none" spc="0" normalizeH="0" baseline="0" noProof="0" dirty="0">
                <a:ln>
                  <a:noFill/>
                </a:ln>
                <a:solidFill>
                  <a:prstClr val="black"/>
                </a:solidFill>
                <a:effectLst/>
                <a:uLnTx/>
                <a:uFillTx/>
                <a:latin typeface="Aptos" panose="02110004020202020204"/>
                <a:ea typeface="맑은 고딕" panose="020B0503020000020004" pitchFamily="34" charset="-127"/>
                <a:cs typeface="+mn-cs"/>
              </a:rPr>
              <a:t>• </a:t>
            </a:r>
            <a:r>
              <a:rPr kumimoji="0" lang="en-US" sz="1400" b="0" i="0" u="none" strike="noStrike" kern="1200" cap="none" spc="0" normalizeH="0" baseline="0" noProof="0" dirty="0">
                <a:ln>
                  <a:noFill/>
                </a:ln>
                <a:solidFill>
                  <a:prstClr val="black"/>
                </a:solidFill>
                <a:effectLst/>
                <a:uLnTx/>
                <a:uFillTx/>
                <a:latin typeface="Aptos" panose="02110004020202020204"/>
                <a:ea typeface="+mn-ea"/>
                <a:cs typeface="+mn-cs"/>
              </a:rPr>
              <a:t>strokes: 10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Aptos" panose="02110004020202020204"/>
                <a:ea typeface="+mn-ea"/>
                <a:cs typeface="+mn-cs"/>
              </a:rPr>
              <a:t>• radical: 38+7 (</a:t>
            </a:r>
            <a:r>
              <a:rPr kumimoji="0" lang="zh-TW" altLang="en-US" sz="1400" b="0"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女</a:t>
            </a:r>
            <a:r>
              <a:rPr kumimoji="0" lang="en-US" altLang="zh-TW" sz="1400" b="0" i="0" u="none" strike="noStrike" kern="1200" cap="none" spc="0" normalizeH="0" baseline="0" noProof="0" dirty="0">
                <a:ln>
                  <a:noFill/>
                </a:ln>
                <a:solidFill>
                  <a:prstClr val="black"/>
                </a:solidFill>
                <a:effectLst/>
                <a:uLnTx/>
                <a:uFillTx/>
                <a:latin typeface="Aptos" panose="02110004020202020204"/>
                <a:ea typeface="新細明體" panose="02020500000000000000" pitchFamily="18" charset="-120"/>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zh-TW" sz="1400" b="0" i="0" u="none" strike="noStrike" kern="1200" cap="none" spc="0" normalizeH="0" baseline="0" noProof="0" dirty="0">
                <a:ln>
                  <a:noFill/>
                </a:ln>
                <a:solidFill>
                  <a:prstClr val="black"/>
                </a:solidFill>
                <a:effectLst/>
                <a:uLnTx/>
                <a:uFillTx/>
                <a:latin typeface="Aptos" panose="02110004020202020204"/>
                <a:ea typeface="新細明體" panose="02020500000000000000" pitchFamily="18" charset="-120"/>
                <a:cs typeface="+mn-cs"/>
              </a:rPr>
              <a:t>• </a:t>
            </a:r>
            <a:r>
              <a:rPr kumimoji="0" lang="en-US" sz="1400" b="0" i="0" u="none" strike="noStrike" kern="1200" cap="none" spc="0" normalizeH="0" baseline="0" noProof="0" dirty="0">
                <a:ln>
                  <a:noFill/>
                </a:ln>
                <a:solidFill>
                  <a:prstClr val="black"/>
                </a:solidFill>
                <a:effectLst/>
                <a:uLnTx/>
                <a:uFillTx/>
                <a:latin typeface="Aptos" panose="02110004020202020204"/>
                <a:ea typeface="+mn-ea"/>
                <a:cs typeface="+mn-cs"/>
              </a:rPr>
              <a:t>Japanese: so, </a:t>
            </a:r>
            <a:r>
              <a:rPr kumimoji="0" lang="ja-JP" altLang="en-US" sz="1400" b="0" i="0" u="none" strike="noStrike" kern="1200" cap="none" spc="0" normalizeH="0" baseline="0" noProof="0" dirty="0">
                <a:ln>
                  <a:noFill/>
                </a:ln>
                <a:solidFill>
                  <a:prstClr val="black"/>
                </a:solidFill>
                <a:effectLst/>
                <a:uLnTx/>
                <a:uFillTx/>
                <a:latin typeface="Aptos" panose="02110004020202020204"/>
                <a:ea typeface="游ゴシック" panose="020B0400000000000000" pitchFamily="34" charset="-128"/>
                <a:cs typeface="+mn-cs"/>
              </a:rPr>
              <a:t>そ</a:t>
            </a:r>
            <a:r>
              <a:rPr kumimoji="0" lang="en-US" altLang="ja-JP" sz="1400" b="0" i="0" u="none" strike="noStrike" kern="1200" cap="none" spc="0" normalizeH="0" baseline="0" noProof="0" dirty="0">
                <a:ln>
                  <a:noFill/>
                </a:ln>
                <a:solidFill>
                  <a:prstClr val="black"/>
                </a:solidFill>
                <a:effectLst/>
                <a:uLnTx/>
                <a:uFillTx/>
                <a:latin typeface="Aptos" panose="02110004020202020204"/>
                <a:ea typeface="游ゴシック" panose="020B0400000000000000" pitchFamily="34" charset="-128"/>
                <a:cs typeface="+mn-cs"/>
              </a:rPr>
              <a:t>**</a:t>
            </a:r>
            <a:r>
              <a:rPr kumimoji="0" lang="ja-JP" altLang="en-US" sz="1400" b="0" i="0" u="none" strike="noStrike" kern="1200" cap="none" spc="0" normalizeH="0" baseline="0" noProof="0" dirty="0">
                <a:ln>
                  <a:noFill/>
                </a:ln>
                <a:solidFill>
                  <a:prstClr val="black"/>
                </a:solidFill>
                <a:effectLst/>
                <a:uLnTx/>
                <a:uFillTx/>
                <a:latin typeface="Aptos" panose="02110004020202020204"/>
                <a:ea typeface="游ゴシック" panose="020B0400000000000000" pitchFamily="34" charset="-128"/>
                <a:cs typeface="+mn-cs"/>
              </a:rPr>
              <a:t> </a:t>
            </a:r>
            <a:endParaRPr kumimoji="0" lang="en-US" altLang="ja-JP" sz="1400" b="0" i="0" u="none" strike="noStrike" kern="1200" cap="none" spc="0" normalizeH="0" baseline="0" noProof="0" dirty="0">
              <a:ln>
                <a:noFill/>
              </a:ln>
              <a:solidFill>
                <a:prstClr val="black"/>
              </a:solidFill>
              <a:effectLst/>
              <a:uLnTx/>
              <a:uFillTx/>
              <a:latin typeface="Aptos" panose="02110004020202020204"/>
              <a:ea typeface="游ゴシック" panose="020B0400000000000000"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ja-JP" sz="1400" b="0" i="0" u="none" strike="noStrike" kern="1200" cap="none" spc="0" normalizeH="0" baseline="0" noProof="0" dirty="0">
              <a:ln>
                <a:noFill/>
              </a:ln>
              <a:solidFill>
                <a:prstClr val="black"/>
              </a:solidFill>
              <a:effectLst/>
              <a:uLnTx/>
              <a:uFillTx/>
              <a:latin typeface="Aptos" panose="02110004020202020204"/>
              <a:ea typeface="游ゴシック" panose="020B0400000000000000"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ja-JP" sz="1400" b="0" i="0" u="none" strike="noStrike" kern="1200" cap="none" spc="0" normalizeH="0" baseline="0" noProof="0" dirty="0">
                <a:ln>
                  <a:noFill/>
                </a:ln>
                <a:solidFill>
                  <a:prstClr val="black"/>
                </a:solidFill>
                <a:effectLst/>
                <a:uLnTx/>
                <a:uFillTx/>
                <a:latin typeface="Aptos" panose="02110004020202020204"/>
                <a:ea typeface="游ゴシック" panose="020B0400000000000000" pitchFamily="34" charset="-128"/>
                <a:cs typeface="+mn-cs"/>
              </a:rPr>
              <a:t>(</a:t>
            </a:r>
            <a:r>
              <a:rPr kumimoji="0" lang="en-US" altLang="ja-JP" sz="1400" b="0" i="0" u="none" strike="noStrike" kern="1200" cap="none" spc="0" normalizeH="0" baseline="0" noProof="0" dirty="0" err="1">
                <a:ln>
                  <a:noFill/>
                </a:ln>
                <a:solidFill>
                  <a:prstClr val="black"/>
                </a:solidFill>
                <a:effectLst/>
                <a:uLnTx/>
                <a:uFillTx/>
                <a:latin typeface="Aptos" panose="02110004020202020204"/>
                <a:ea typeface="游ゴシック" panose="020B0400000000000000" pitchFamily="34" charset="-128"/>
                <a:cs typeface="+mn-cs"/>
              </a:rPr>
              <a:t>kun</a:t>
            </a:r>
            <a:r>
              <a:rPr kumimoji="0" lang="en-US" altLang="ja-JP" sz="1400" b="0" i="0" u="none" strike="noStrike" kern="1200" cap="none" spc="0" normalizeH="0" baseline="0" noProof="0" dirty="0">
                <a:ln>
                  <a:noFill/>
                </a:ln>
                <a:solidFill>
                  <a:prstClr val="black"/>
                </a:solidFill>
                <a:effectLst/>
                <a:uLnTx/>
                <a:uFillTx/>
                <a:latin typeface="Aptos" panose="02110004020202020204"/>
                <a:ea typeface="游ゴシック" panose="020B0400000000000000" pitchFamily="34" charset="-128"/>
                <a:cs typeface="+mn-cs"/>
              </a:rPr>
              <a:t>: </a:t>
            </a:r>
            <a:r>
              <a:rPr kumimoji="0" lang="en-US" altLang="ja-JP" sz="1400" b="0" i="0" u="none" strike="noStrike" kern="1200" cap="none" spc="0" normalizeH="0" baseline="0" noProof="0" dirty="0" err="1">
                <a:ln>
                  <a:noFill/>
                </a:ln>
                <a:solidFill>
                  <a:prstClr val="black"/>
                </a:solidFill>
                <a:effectLst/>
                <a:uLnTx/>
                <a:uFillTx/>
                <a:latin typeface="Aptos" panose="02110004020202020204"/>
                <a:ea typeface="游ゴシック" panose="020B0400000000000000" pitchFamily="34" charset="-128"/>
                <a:cs typeface="+mn-cs"/>
              </a:rPr>
              <a:t>mau</a:t>
            </a:r>
            <a:r>
              <a:rPr kumimoji="0" lang="en-US" altLang="ja-JP" sz="1400" b="0" i="0" u="none" strike="noStrike" kern="1200" cap="none" spc="0" normalizeH="0" baseline="0" noProof="0" dirty="0">
                <a:ln>
                  <a:noFill/>
                </a:ln>
                <a:solidFill>
                  <a:prstClr val="black"/>
                </a:solidFill>
                <a:effectLst/>
                <a:uLnTx/>
                <a:uFillTx/>
                <a:latin typeface="Aptos" panose="02110004020202020204"/>
                <a:ea typeface="游ゴシック" panose="020B0400000000000000" pitchFamily="34" charset="-128"/>
                <a:cs typeface="+mn-cs"/>
              </a:rPr>
              <a:t>, </a:t>
            </a:r>
            <a:r>
              <a:rPr kumimoji="0" lang="ja-JP" altLang="en-US" sz="1400" b="0" i="0" u="none" strike="noStrike" kern="1200" cap="none" spc="0" normalizeH="0" baseline="0" noProof="0" dirty="0">
                <a:ln>
                  <a:noFill/>
                </a:ln>
                <a:solidFill>
                  <a:prstClr val="black"/>
                </a:solidFill>
                <a:effectLst/>
                <a:uLnTx/>
                <a:uFillTx/>
                <a:latin typeface="Aptos" panose="02110004020202020204"/>
                <a:ea typeface="游ゴシック" panose="020B0400000000000000" pitchFamily="34" charset="-128"/>
                <a:cs typeface="+mn-cs"/>
              </a:rPr>
              <a:t>まう</a:t>
            </a:r>
            <a:r>
              <a:rPr kumimoji="0" lang="en-US" altLang="ja-JP" sz="1400" b="0" i="0" u="none" strike="noStrike" kern="1200" cap="none" spc="0" normalizeH="0" baseline="0" noProof="0" dirty="0">
                <a:ln>
                  <a:noFill/>
                </a:ln>
                <a:solidFill>
                  <a:prstClr val="black"/>
                </a:solidFill>
                <a:effectLst/>
                <a:uLnTx/>
                <a:uFillTx/>
                <a:latin typeface="Aptos" panose="02110004020202020204"/>
                <a:ea typeface="游ゴシック" panose="020B0400000000000000" pitchFamily="34" charset="-128"/>
                <a:cs typeface="+mn-cs"/>
              </a:rPr>
              <a:t>)</a:t>
            </a:r>
            <a:r>
              <a:rPr kumimoji="0" lang="ja-JP" altLang="en-US" sz="1400" b="0" i="0" u="none" strike="noStrike" kern="1200" cap="none" spc="0" normalizeH="0" baseline="0" noProof="0" dirty="0">
                <a:ln>
                  <a:noFill/>
                </a:ln>
                <a:solidFill>
                  <a:prstClr val="black"/>
                </a:solidFill>
                <a:effectLst/>
                <a:uLnTx/>
                <a:uFillTx/>
                <a:latin typeface="Aptos" panose="02110004020202020204"/>
                <a:ea typeface="游ゴシック" panose="020B0400000000000000" pitchFamily="34" charset="-128"/>
                <a:cs typeface="+mn-cs"/>
              </a:rPr>
              <a:t>    </a:t>
            </a:r>
            <a:endParaRPr kumimoji="0" lang="en-US" altLang="ja-JP" sz="1400" b="0" i="0" u="none" strike="noStrike" kern="1200" cap="none" spc="0" normalizeH="0" baseline="0" noProof="0" dirty="0">
              <a:ln>
                <a:noFill/>
              </a:ln>
              <a:solidFill>
                <a:prstClr val="black"/>
              </a:solidFill>
              <a:effectLst/>
              <a:uLnTx/>
              <a:uFillTx/>
              <a:latin typeface="Aptos" panose="02110004020202020204"/>
              <a:ea typeface="游ゴシック" panose="020B0400000000000000"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ja-JP" sz="1400" b="0" i="0" u="none" strike="noStrike" kern="1200" cap="none" spc="0" normalizeH="0" baseline="0" noProof="0" dirty="0">
                <a:ln>
                  <a:noFill/>
                </a:ln>
                <a:solidFill>
                  <a:prstClr val="black"/>
                </a:solidFill>
                <a:effectLst/>
                <a:uLnTx/>
                <a:uFillTx/>
                <a:latin typeface="Aptos" panose="02110004020202020204"/>
                <a:ea typeface="游ゴシック" panose="020B0400000000000000" pitchFamily="34" charset="-128"/>
                <a:cs typeface="+mn-cs"/>
              </a:rPr>
              <a:t>• </a:t>
            </a:r>
            <a:r>
              <a:rPr kumimoji="0" lang="en-US" sz="1400" b="0" i="0" u="none" strike="noStrike" kern="1200" cap="none" spc="0" normalizeH="0" baseline="0" noProof="0" dirty="0">
                <a:ln>
                  <a:noFill/>
                </a:ln>
                <a:solidFill>
                  <a:prstClr val="black"/>
                </a:solidFill>
                <a:effectLst/>
                <a:uLnTx/>
                <a:uFillTx/>
                <a:latin typeface="Aptos" panose="02110004020202020204"/>
                <a:ea typeface="+mn-ea"/>
                <a:cs typeface="+mn-cs"/>
              </a:rPr>
              <a:t>JLPT: NX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Aptos" panose="02110004020202020204"/>
                <a:ea typeface="+mn-ea"/>
                <a:cs typeface="+mn-cs"/>
              </a:rPr>
              <a:t>• meaning</a:t>
            </a:r>
            <a:r>
              <a:rPr kumimoji="0" lang="en-US" sz="1400" b="1" i="0" u="none" strike="noStrike" kern="1200" cap="none" spc="0" normalizeH="0" baseline="0" noProof="0" dirty="0">
                <a:ln>
                  <a:noFill/>
                </a:ln>
                <a:solidFill>
                  <a:prstClr val="black"/>
                </a:solidFill>
                <a:effectLst/>
                <a:uLnTx/>
                <a:uFillTx/>
                <a:latin typeface="Aptos" panose="02110004020202020204"/>
                <a:ea typeface="+mn-ea"/>
                <a:cs typeface="+mn-cs"/>
              </a:rPr>
              <a:t>: </a:t>
            </a:r>
            <a:r>
              <a:rPr kumimoji="0" lang="en-US" sz="1400" b="0" i="0" u="none" strike="noStrike" kern="1200" cap="none" spc="0" normalizeH="0" baseline="0" noProof="0" dirty="0">
                <a:ln>
                  <a:noFill/>
                </a:ln>
                <a:solidFill>
                  <a:prstClr val="black"/>
                </a:solidFill>
                <a:effectLst/>
                <a:uLnTx/>
                <a:uFillTx/>
                <a:latin typeface="Aptos" panose="02110004020202020204"/>
                <a:ea typeface="+mn-ea"/>
                <a:cs typeface="+mn-cs"/>
              </a:rPr>
              <a:t>phonetic;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Aptos" panose="02110004020202020204"/>
                <a:ea typeface="+mn-ea"/>
                <a:cs typeface="+mn-cs"/>
              </a:rPr>
              <a:t>whirling, dancing</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Aptos" panose="02110004020202020204"/>
                <a:ea typeface="DengXian" panose="02010600030101010101" pitchFamily="2" charset="-122"/>
                <a:cs typeface="+mn-cs"/>
              </a:rPr>
              <a:t>• pinyin: </a:t>
            </a:r>
            <a:r>
              <a:rPr kumimoji="0" lang="en-US" sz="1400" b="0" i="0" u="none" strike="noStrike" kern="1200" cap="none" spc="0" normalizeH="0" baseline="0" noProof="0" dirty="0" err="1">
                <a:ln>
                  <a:noFill/>
                </a:ln>
                <a:solidFill>
                  <a:prstClr val="black"/>
                </a:solidFill>
                <a:effectLst/>
                <a:uLnTx/>
                <a:uFillTx/>
                <a:latin typeface="Aptos" panose="02110004020202020204"/>
                <a:ea typeface="DengXian" panose="02010600030101010101" pitchFamily="2" charset="-122"/>
                <a:cs typeface="+mn-cs"/>
              </a:rPr>
              <a:t>suō</a:t>
            </a:r>
            <a:endParaRPr kumimoji="0" lang="en-US" sz="1400" b="0" i="0" u="none" strike="noStrike" kern="1200" cap="none" spc="0" normalizeH="0" baseline="0" noProof="0" dirty="0">
              <a:ln>
                <a:noFill/>
              </a:ln>
              <a:solidFill>
                <a:prstClr val="black"/>
              </a:solidFill>
              <a:effectLst/>
              <a:uLnTx/>
              <a:uFillTx/>
              <a:latin typeface="Aptos" panose="02110004020202020204"/>
              <a:ea typeface="DengXian"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dirty="0">
              <a:ln>
                <a:noFill/>
              </a:ln>
              <a:solidFill>
                <a:prstClr val="black"/>
              </a:solidFill>
              <a:effectLst/>
              <a:uLnTx/>
              <a:uFillTx/>
              <a:latin typeface="Aptos" panose="02110004020202020204"/>
              <a:ea typeface="DengXian"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Aptos" panose="02110004020202020204"/>
                <a:ea typeface="DengXian" panose="02010600030101010101" pitchFamily="2" charset="-122"/>
                <a:cs typeface="+mn-cs"/>
              </a:rPr>
              <a:t>• 5 location(s): Kwanseum, </a:t>
            </a:r>
            <a:r>
              <a:rPr kumimoji="0" lang="en-US" sz="1400" b="0"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Jijang, </a:t>
            </a:r>
            <a:r>
              <a:rPr kumimoji="0" lang="en-US" sz="1400" b="0" i="0" u="none" strike="noStrike" kern="1200" cap="none" spc="0" normalizeH="0" baseline="0" noProof="0" dirty="0" err="1">
                <a:ln>
                  <a:noFill/>
                </a:ln>
                <a:solidFill>
                  <a:prstClr val="black"/>
                </a:solidFill>
                <a:effectLst/>
                <a:uLnTx/>
                <a:uFillTx/>
                <a:latin typeface="DengXian" panose="02010600030101010101" pitchFamily="2" charset="-122"/>
                <a:ea typeface="DengXian" panose="02010600030101010101" pitchFamily="2" charset="-122"/>
                <a:cs typeface="+mn-cs"/>
              </a:rPr>
              <a:t>XuanZang</a:t>
            </a:r>
            <a:r>
              <a:rPr kumimoji="0" lang="en-US" sz="1400" b="0"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 Morning Bell</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Aptos" panose="02110004020202020204"/>
                <a:ea typeface="DengXian" panose="02010600030101010101" pitchFamily="2" charset="-122"/>
                <a:cs typeface="+mn-cs"/>
              </a:rPr>
              <a:t>• comp: </a:t>
            </a:r>
            <a:r>
              <a:rPr kumimoji="0" lang="zh-TW" altLang="en-US" sz="1400" b="0"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沙 </a:t>
            </a:r>
            <a:r>
              <a:rPr kumimoji="0" lang="en-US" altLang="zh-TW" sz="1400" b="0"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 </a:t>
            </a:r>
            <a:r>
              <a:rPr kumimoji="0" lang="zh-TW" altLang="en-US" sz="1400" b="0"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女 </a:t>
            </a:r>
            <a:endParaRPr kumimoji="0" lang="en-US" altLang="zh-TW" sz="1400" b="0"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Aptos" panose="02110004020202020204"/>
                <a:ea typeface="DengXian" panose="02010600030101010101" pitchFamily="2" charset="-122"/>
                <a:cs typeface="+mn-cs"/>
              </a:rPr>
              <a:t>• sub: </a:t>
            </a:r>
            <a:r>
              <a:rPr kumimoji="0" lang="zh-TW" altLang="en-US" sz="1400" b="0"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氵少</a:t>
            </a:r>
            <a:endParaRPr kumimoji="0" lang="en-US" sz="1400" b="0"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4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endParaRPr>
          </a:p>
        </p:txBody>
      </p:sp>
      <p:sp>
        <p:nvSpPr>
          <p:cNvPr id="43" name="TextBox 42">
            <a:extLst>
              <a:ext uri="{FF2B5EF4-FFF2-40B4-BE49-F238E27FC236}">
                <a16:creationId xmlns:a16="http://schemas.microsoft.com/office/drawing/2014/main" id="{1C66993F-EE39-3E82-B08F-F9E4852A7712}"/>
              </a:ext>
            </a:extLst>
          </p:cNvPr>
          <p:cNvSpPr txBox="1"/>
          <p:nvPr/>
        </p:nvSpPr>
        <p:spPr>
          <a:xfrm>
            <a:off x="380381" y="5567204"/>
            <a:ext cx="5713280" cy="831794"/>
          </a:xfrm>
          <a:prstGeom prst="rect">
            <a:avLst/>
          </a:prstGeom>
          <a:noFill/>
        </p:spPr>
        <p:txBody>
          <a:bodyPr wrap="square" numCol="3">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Aptos" panose="02110004020202020204"/>
                <a:ea typeface="+mn-ea"/>
                <a:cs typeface="+mn-cs"/>
              </a:rPr>
              <a:t>Kor: </a:t>
            </a:r>
            <a:r>
              <a:rPr kumimoji="0" lang="en-US" sz="2400" b="1" i="0" u="none" strike="noStrike" kern="1200" cap="none" spc="0" normalizeH="0" baseline="0" noProof="0" dirty="0">
                <a:ln>
                  <a:noFill/>
                </a:ln>
                <a:solidFill>
                  <a:prstClr val="black"/>
                </a:solidFill>
                <a:effectLst/>
                <a:uLnTx/>
                <a:uFillTx/>
                <a:latin typeface="Aptos" panose="02110004020202020204"/>
                <a:ea typeface="+mn-ea"/>
                <a:cs typeface="+mn-cs"/>
              </a:rPr>
              <a:t>sa</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Aptos" panose="02110004020202020204"/>
                <a:ea typeface="+mn-ea"/>
                <a:cs typeface="+mn-cs"/>
              </a:rPr>
              <a:t>Jap: </a:t>
            </a:r>
            <a:r>
              <a:rPr kumimoji="0" lang="en-US" sz="2400" b="1" i="0" u="none" strike="noStrike" kern="1200" cap="none" spc="0" normalizeH="0" baseline="0" noProof="0" dirty="0">
                <a:ln>
                  <a:noFill/>
                </a:ln>
                <a:solidFill>
                  <a:prstClr val="black"/>
                </a:solidFill>
                <a:effectLst/>
                <a:uLnTx/>
                <a:uFillTx/>
                <a:latin typeface="Aptos" panose="02110004020202020204"/>
                <a:ea typeface="+mn-ea"/>
                <a:cs typeface="+mn-cs"/>
              </a:rPr>
              <a:t>so</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Aptos" panose="02110004020202020204"/>
                <a:ea typeface="+mn-ea"/>
                <a:cs typeface="+mn-cs"/>
              </a:rPr>
              <a:t>Viet: </a:t>
            </a:r>
            <a:r>
              <a:rPr kumimoji="0" lang="en-US" sz="2400" b="1" i="0" u="none" strike="noStrike" kern="1200" cap="none" spc="0" normalizeH="0" baseline="0" noProof="0" dirty="0">
                <a:ln>
                  <a:noFill/>
                </a:ln>
                <a:solidFill>
                  <a:prstClr val="black"/>
                </a:solidFill>
                <a:effectLst/>
                <a:uLnTx/>
                <a:uFillTx/>
                <a:latin typeface="Aptos" panose="02110004020202020204"/>
                <a:ea typeface="+mn-ea"/>
                <a:cs typeface="+mn-cs"/>
              </a:rPr>
              <a:t>tát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Aptos" panose="02110004020202020204"/>
                <a:ea typeface="+mn-ea"/>
                <a:cs typeface="+mn-cs"/>
              </a:rPr>
              <a:t>Man: </a:t>
            </a:r>
            <a:r>
              <a:rPr kumimoji="0" lang="en-US" sz="2400" b="1" i="0" u="none" strike="noStrike" kern="1200" cap="none" spc="0" normalizeH="0" baseline="0" noProof="0" dirty="0">
                <a:ln>
                  <a:noFill/>
                </a:ln>
                <a:solidFill>
                  <a:prstClr val="black"/>
                </a:solidFill>
                <a:effectLst/>
                <a:uLnTx/>
                <a:uFillTx/>
                <a:latin typeface="Aptos" panose="02110004020202020204"/>
                <a:ea typeface="+mn-ea"/>
                <a:cs typeface="+mn-cs"/>
              </a:rPr>
              <a:t>sà </a:t>
            </a:r>
            <a:r>
              <a:rPr kumimoji="0" lang="en-US" sz="2400" b="0" i="0" u="none" strike="noStrike" kern="1200" cap="none" spc="0" normalizeH="0" baseline="0" noProof="0" dirty="0">
                <a:ln>
                  <a:noFill/>
                </a:ln>
                <a:solidFill>
                  <a:prstClr val="black"/>
                </a:solidFill>
                <a:effectLst/>
                <a:uLnTx/>
                <a:uFillTx/>
                <a:latin typeface="Aptos" panose="02110004020202020204"/>
                <a:ea typeface="+mn-ea"/>
                <a:cs typeface="+mn-cs"/>
              </a:rPr>
              <a:t>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2400" b="1" i="0" u="none" strike="noStrike" kern="1200" cap="none" spc="0" normalizeH="0" baseline="0" noProof="0" dirty="0">
                <a:ln>
                  <a:noFill/>
                </a:ln>
                <a:solidFill>
                  <a:prstClr val="black"/>
                </a:solidFill>
                <a:effectLst/>
                <a:highlight>
                  <a:srgbClr val="00FF00"/>
                </a:highlight>
                <a:uLnTx/>
                <a:uFillTx/>
                <a:latin typeface="DengXian" panose="02010600030101010101" pitchFamily="2" charset="-122"/>
                <a:ea typeface="DengXian" panose="02010600030101010101" pitchFamily="2" charset="-122"/>
                <a:cs typeface="+mn-cs"/>
              </a:rPr>
              <a:t>娑</a:t>
            </a:r>
            <a:r>
              <a:rPr kumimoji="0" lang="zh-TW" altLang="en-US" sz="24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 婆 訶</a:t>
            </a:r>
            <a:endParaRPr kumimoji="0" lang="en-US" altLang="zh-TW" sz="24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err="1">
                <a:ln>
                  <a:noFill/>
                </a:ln>
                <a:solidFill>
                  <a:prstClr val="black"/>
                </a:solidFill>
                <a:effectLst/>
                <a:highlight>
                  <a:srgbClr val="00FF00"/>
                </a:highlight>
                <a:uLnTx/>
                <a:uFillTx/>
                <a:latin typeface="Aptos" panose="02110004020202020204"/>
                <a:ea typeface="DengXian" panose="02010600030101010101" pitchFamily="2" charset="-122"/>
                <a:cs typeface="+mn-cs"/>
              </a:rPr>
              <a:t>sa</a:t>
            </a:r>
            <a:r>
              <a:rPr kumimoji="0" lang="en-US" sz="2400" b="1" i="0" u="none" strike="noStrike" kern="1200" cap="none" spc="0" normalizeH="0" baseline="0" noProof="0" dirty="0">
                <a:ln>
                  <a:noFill/>
                </a:ln>
                <a:solidFill>
                  <a:prstClr val="black"/>
                </a:solidFill>
                <a:effectLst/>
                <a:uLnTx/>
                <a:uFillTx/>
                <a:latin typeface="Aptos" panose="02110004020202020204"/>
                <a:ea typeface="DengXian" panose="02010600030101010101" pitchFamily="2" charset="-122"/>
                <a:cs typeface="+mn-cs"/>
              </a:rPr>
              <a:t>-ba-ha</a:t>
            </a:r>
            <a:endParaRPr kumimoji="0" lang="en-US" sz="2400" b="1" i="0" u="none" strike="noStrike" kern="1200" cap="none" spc="0" normalizeH="0" baseline="0" noProof="0" dirty="0">
              <a:ln>
                <a:noFill/>
              </a:ln>
              <a:solidFill>
                <a:prstClr val="black"/>
              </a:solidFill>
              <a:effectLst/>
              <a:uLnTx/>
              <a:uFillTx/>
              <a:latin typeface="Aptos" panose="02110004020202020204"/>
              <a:ea typeface="+mn-ea"/>
              <a:cs typeface="+mn-cs"/>
            </a:endParaRPr>
          </a:p>
        </p:txBody>
      </p:sp>
      <p:sp>
        <p:nvSpPr>
          <p:cNvPr id="44" name="TextBox 43">
            <a:extLst>
              <a:ext uri="{FF2B5EF4-FFF2-40B4-BE49-F238E27FC236}">
                <a16:creationId xmlns:a16="http://schemas.microsoft.com/office/drawing/2014/main" id="{828DDE8A-BAE9-1998-1910-A92CCCF6D09B}"/>
              </a:ext>
            </a:extLst>
          </p:cNvPr>
          <p:cNvSpPr txBox="1"/>
          <p:nvPr/>
        </p:nvSpPr>
        <p:spPr>
          <a:xfrm>
            <a:off x="6129177" y="260129"/>
            <a:ext cx="5508703"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18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揭 諦 揭 諦 波 羅 揭 諦 波 羅 僧 揭 諦 菩 提 </a:t>
            </a:r>
            <a:r>
              <a:rPr kumimoji="0" lang="zh-TW" altLang="en-US" sz="1800" b="1" i="0" u="none" strike="noStrike" kern="1200" cap="none" spc="0" normalizeH="0" baseline="0" noProof="0" dirty="0">
                <a:ln>
                  <a:noFill/>
                </a:ln>
                <a:solidFill>
                  <a:prstClr val="black"/>
                </a:solidFill>
                <a:effectLst/>
                <a:highlight>
                  <a:srgbClr val="00FFFF"/>
                </a:highlight>
                <a:uLnTx/>
                <a:uFillTx/>
                <a:latin typeface="DengXian" panose="02010600030101010101" pitchFamily="2" charset="-122"/>
                <a:ea typeface="DengXian" panose="02010600030101010101" pitchFamily="2" charset="-122"/>
                <a:cs typeface="+mn-cs"/>
              </a:rPr>
              <a:t>娑</a:t>
            </a:r>
            <a:r>
              <a:rPr kumimoji="0" lang="zh-TW" altLang="en-US" sz="18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 婆 訶</a:t>
            </a:r>
            <a:endParaRPr kumimoji="0" lang="en-US" sz="18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endParaRPr>
          </a:p>
        </p:txBody>
      </p:sp>
      <p:sp>
        <p:nvSpPr>
          <p:cNvPr id="45" name="Rectangle 44">
            <a:extLst>
              <a:ext uri="{FF2B5EF4-FFF2-40B4-BE49-F238E27FC236}">
                <a16:creationId xmlns:a16="http://schemas.microsoft.com/office/drawing/2014/main" id="{A2C74610-2E3E-F95E-1F1D-FFC646CB3665}"/>
              </a:ext>
            </a:extLst>
          </p:cNvPr>
          <p:cNvSpPr/>
          <p:nvPr/>
        </p:nvSpPr>
        <p:spPr>
          <a:xfrm>
            <a:off x="6129177" y="252695"/>
            <a:ext cx="5378835" cy="369332"/>
          </a:xfrm>
          <a:prstGeom prst="rect">
            <a:avLst/>
          </a:prstGeom>
          <a:no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46" name="Rectangle 45">
            <a:extLst>
              <a:ext uri="{FF2B5EF4-FFF2-40B4-BE49-F238E27FC236}">
                <a16:creationId xmlns:a16="http://schemas.microsoft.com/office/drawing/2014/main" id="{74267024-7617-5C28-6CCF-5F46144F7CB5}"/>
              </a:ext>
            </a:extLst>
          </p:cNvPr>
          <p:cNvSpPr/>
          <p:nvPr/>
        </p:nvSpPr>
        <p:spPr>
          <a:xfrm>
            <a:off x="294057" y="5567999"/>
            <a:ext cx="5279434" cy="806110"/>
          </a:xfrm>
          <a:prstGeom prst="rect">
            <a:avLst/>
          </a:prstGeom>
          <a:noFill/>
          <a:ln w="5715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47" name="Rectangle 46">
            <a:extLst>
              <a:ext uri="{FF2B5EF4-FFF2-40B4-BE49-F238E27FC236}">
                <a16:creationId xmlns:a16="http://schemas.microsoft.com/office/drawing/2014/main" id="{A09CE591-2AFC-3E9A-EF08-0F6FFADC49C3}"/>
              </a:ext>
            </a:extLst>
          </p:cNvPr>
          <p:cNvSpPr/>
          <p:nvPr/>
        </p:nvSpPr>
        <p:spPr>
          <a:xfrm>
            <a:off x="5733217" y="5435755"/>
            <a:ext cx="6096000" cy="1169550"/>
          </a:xfrm>
          <a:prstGeom prst="rect">
            <a:avLst/>
          </a:prstGeom>
          <a:no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pic>
        <p:nvPicPr>
          <p:cNvPr id="48" name="2024_10_01_102606">
            <a:hlinkClick r:id="" action="ppaction://media"/>
            <a:extLst>
              <a:ext uri="{FF2B5EF4-FFF2-40B4-BE49-F238E27FC236}">
                <a16:creationId xmlns:a16="http://schemas.microsoft.com/office/drawing/2014/main" id="{8EE743E0-559C-BCD7-6CD2-EECFC42C108E}"/>
              </a:ext>
            </a:extLst>
          </p:cNvPr>
          <p:cNvPicPr>
            <a:picLocks noChangeAspect="1"/>
          </p:cNvPicPr>
          <p:nvPr>
            <a:videoFile r:link="rId2"/>
            <p:extLst>
              <p:ext uri="{DAA4B4D4-6D71-4841-9C94-3DE7FCFB9230}">
                <p14:media xmlns:p14="http://schemas.microsoft.com/office/powerpoint/2010/main" r:embed="rId1"/>
              </p:ext>
            </p:extLst>
          </p:nvPr>
        </p:nvPicPr>
        <p:blipFill>
          <a:blip r:embed="rId5"/>
          <a:stretch>
            <a:fillRect/>
          </a:stretch>
        </p:blipFill>
        <p:spPr>
          <a:xfrm>
            <a:off x="6352616" y="687740"/>
            <a:ext cx="4681774" cy="4650353"/>
          </a:xfrm>
          <a:prstGeom prst="rect">
            <a:avLst/>
          </a:prstGeom>
        </p:spPr>
      </p:pic>
      <p:sp>
        <p:nvSpPr>
          <p:cNvPr id="2" name="Oval 1">
            <a:extLst>
              <a:ext uri="{FF2B5EF4-FFF2-40B4-BE49-F238E27FC236}">
                <a16:creationId xmlns:a16="http://schemas.microsoft.com/office/drawing/2014/main" id="{B5E229A4-8495-19D1-C083-FA4B87BDA4B6}"/>
              </a:ext>
            </a:extLst>
          </p:cNvPr>
          <p:cNvSpPr/>
          <p:nvPr/>
        </p:nvSpPr>
        <p:spPr>
          <a:xfrm>
            <a:off x="5267542" y="660812"/>
            <a:ext cx="771625" cy="771625"/>
          </a:xfrm>
          <a:prstGeom prst="ellipse">
            <a:avLst/>
          </a:prstGeom>
          <a:solidFill>
            <a:srgbClr val="FFFF00"/>
          </a:solidFill>
          <a:ln w="38100">
            <a:solidFill>
              <a:srgbClr val="7030A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4" name="TextBox 3">
            <a:extLst>
              <a:ext uri="{FF2B5EF4-FFF2-40B4-BE49-F238E27FC236}">
                <a16:creationId xmlns:a16="http://schemas.microsoft.com/office/drawing/2014/main" id="{5945A520-B96A-8D94-56E1-417C8725E547}"/>
              </a:ext>
            </a:extLst>
          </p:cNvPr>
          <p:cNvSpPr txBox="1"/>
          <p:nvPr/>
        </p:nvSpPr>
        <p:spPr>
          <a:xfrm>
            <a:off x="5274350" y="785014"/>
            <a:ext cx="793259" cy="52322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prstClr val="black"/>
                </a:solidFill>
                <a:effectLst/>
                <a:uLnTx/>
                <a:uFillTx/>
                <a:latin typeface="Aptos" panose="02110004020202020204"/>
                <a:ea typeface="+mn-ea"/>
                <a:cs typeface="+mn-cs"/>
              </a:rPr>
              <a:t>118</a:t>
            </a:r>
          </a:p>
        </p:txBody>
      </p:sp>
      <p:sp>
        <p:nvSpPr>
          <p:cNvPr id="6" name="TextBox 5">
            <a:extLst>
              <a:ext uri="{FF2B5EF4-FFF2-40B4-BE49-F238E27FC236}">
                <a16:creationId xmlns:a16="http://schemas.microsoft.com/office/drawing/2014/main" id="{50FCA8EF-2D55-E50A-F016-FCEA671CD9A3}"/>
              </a:ext>
            </a:extLst>
          </p:cNvPr>
          <p:cNvSpPr txBox="1"/>
          <p:nvPr/>
        </p:nvSpPr>
        <p:spPr>
          <a:xfrm>
            <a:off x="11569812" y="72168"/>
            <a:ext cx="326031" cy="1384995"/>
          </a:xfrm>
          <a:prstGeom prst="rect">
            <a:avLst/>
          </a:prstGeom>
          <a:noFill/>
          <a:effectLst>
            <a:glow rad="63500">
              <a:schemeClr val="accent2">
                <a:satMod val="175000"/>
                <a:alpha val="40000"/>
              </a:schemeClr>
            </a:glow>
          </a:effectLst>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FF0000"/>
                </a:solidFill>
                <a:effectLst/>
                <a:uLnTx/>
                <a:uFillTx/>
                <a:latin typeface="Aptos" panose="02110004020202020204"/>
                <a:ea typeface="+mn-ea"/>
                <a:cs typeface="+mn-cs"/>
              </a:rPr>
              <a:t>m</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FF0000"/>
                </a:solidFill>
                <a:effectLst/>
                <a:uLnTx/>
                <a:uFillTx/>
                <a:latin typeface="Aptos" panose="02110004020202020204"/>
                <a:ea typeface="+mn-ea"/>
                <a:cs typeface="+mn-cs"/>
              </a:rPr>
              <a:t>a</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FF0000"/>
                </a:solidFill>
                <a:effectLst/>
                <a:uLnTx/>
                <a:uFillTx/>
                <a:latin typeface="Aptos" panose="02110004020202020204"/>
                <a:ea typeface="+mn-ea"/>
                <a:cs typeface="+mn-cs"/>
              </a:rPr>
              <a:t>n</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FF0000"/>
                </a:solidFill>
                <a:effectLst/>
                <a:uLnTx/>
                <a:uFillTx/>
                <a:latin typeface="Aptos" panose="02110004020202020204"/>
                <a:ea typeface="+mn-ea"/>
                <a:cs typeface="+mn-cs"/>
              </a:rPr>
              <a:t>t</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FF0000"/>
                </a:solidFill>
                <a:effectLst/>
                <a:uLnTx/>
                <a:uFillTx/>
                <a:latin typeface="Aptos" panose="02110004020202020204"/>
                <a:ea typeface="+mn-ea"/>
                <a:cs typeface="+mn-cs"/>
              </a:rPr>
              <a:t>r</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FF0000"/>
                </a:solidFill>
                <a:effectLst/>
                <a:uLnTx/>
                <a:uFillTx/>
                <a:latin typeface="Aptos" panose="02110004020202020204"/>
                <a:ea typeface="+mn-ea"/>
                <a:cs typeface="+mn-cs"/>
              </a:rPr>
              <a:t>a</a:t>
            </a:r>
          </a:p>
        </p:txBody>
      </p:sp>
      <p:sp>
        <p:nvSpPr>
          <p:cNvPr id="7" name="Rectangle 6">
            <a:extLst>
              <a:ext uri="{FF2B5EF4-FFF2-40B4-BE49-F238E27FC236}">
                <a16:creationId xmlns:a16="http://schemas.microsoft.com/office/drawing/2014/main" id="{11638F80-B995-B9CB-51C3-624CF6569079}"/>
              </a:ext>
            </a:extLst>
          </p:cNvPr>
          <p:cNvSpPr/>
          <p:nvPr/>
        </p:nvSpPr>
        <p:spPr>
          <a:xfrm>
            <a:off x="11604703" y="134845"/>
            <a:ext cx="256249" cy="1309002"/>
          </a:xfrm>
          <a:prstGeom prst="rect">
            <a:avLst/>
          </a:prstGeom>
          <a:noFill/>
          <a:effectLst>
            <a:glow rad="63500">
              <a:schemeClr val="accent2">
                <a:satMod val="175000"/>
                <a:alpha val="40000"/>
              </a:schemeClr>
            </a:glo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Tree>
    <p:extLst>
      <p:ext uri="{BB962C8B-B14F-4D97-AF65-F5344CB8AC3E}">
        <p14:creationId xmlns:p14="http://schemas.microsoft.com/office/powerpoint/2010/main" val="316903328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mediacall" presetSubtype="0" fill="hold" nodeType="clickEffect">
                                  <p:stCondLst>
                                    <p:cond delay="0"/>
                                  </p:stCondLst>
                                  <p:childTnLst>
                                    <p:cmd type="call" cmd="playFrom(0.0)">
                                      <p:cBhvr>
                                        <p:cTn id="6" dur="16000" fill="hold"/>
                                        <p:tgtEl>
                                          <p:spTgt spid="48"/>
                                        </p:tgtEl>
                                      </p:cBhvr>
                                    </p:cmd>
                                  </p:childTnLst>
                                </p:cTn>
                              </p:par>
                            </p:childTnLst>
                          </p:cTn>
                        </p:par>
                      </p:childTnLst>
                    </p:cTn>
                  </p:par>
                </p:childTnLst>
              </p:cTn>
              <p:prevCondLst>
                <p:cond evt="onPrev" delay="0">
                  <p:tgtEl>
                    <p:sldTgt/>
                  </p:tgtEl>
                </p:cond>
              </p:prevCondLst>
              <p:nextCondLst>
                <p:cond evt="onNext" delay="0">
                  <p:tgtEl>
                    <p:sldTgt/>
                  </p:tgtEl>
                </p:cond>
              </p:nextCondLst>
            </p:seq>
            <p:video>
              <p:cMediaNode vol="80000">
                <p:cTn id="7" fill="hold" display="0">
                  <p:stCondLst>
                    <p:cond delay="indefinite"/>
                  </p:stCondLst>
                </p:cTn>
                <p:tgtEl>
                  <p:spTgt spid="48"/>
                </p:tgtEl>
              </p:cMediaNode>
            </p:video>
            <p:seq concurrent="1" nextAc="seek">
              <p:cTn id="8" restart="whenNotActive" fill="hold" evtFilter="cancelBubble" nodeType="interactiveSeq">
                <p:stCondLst>
                  <p:cond evt="onClick" delay="0">
                    <p:tgtEl>
                      <p:spTgt spid="48"/>
                    </p:tgtEl>
                  </p:cond>
                </p:stCondLst>
                <p:endSync evt="end" delay="0">
                  <p:rtn val="all"/>
                </p:endSync>
                <p:childTnLst>
                  <p:par>
                    <p:cTn id="9" fill="hold">
                      <p:stCondLst>
                        <p:cond delay="0"/>
                      </p:stCondLst>
                      <p:childTnLst>
                        <p:par>
                          <p:cTn id="10" fill="hold">
                            <p:stCondLst>
                              <p:cond delay="0"/>
                            </p:stCondLst>
                            <p:childTnLst>
                              <p:par>
                                <p:cTn id="11" presetID="2" presetClass="mediacall" presetSubtype="0" fill="hold" nodeType="clickEffect">
                                  <p:stCondLst>
                                    <p:cond delay="0"/>
                                  </p:stCondLst>
                                  <p:childTnLst>
                                    <p:cmd type="call" cmd="togglePause">
                                      <p:cBhvr>
                                        <p:cTn id="12" dur="1" fill="hold"/>
                                        <p:tgtEl>
                                          <p:spTgt spid="48"/>
                                        </p:tgtEl>
                                      </p:cBhvr>
                                    </p:cmd>
                                  </p:childTnLst>
                                </p:cTn>
                              </p:par>
                            </p:childTnLst>
                          </p:cTn>
                        </p:par>
                      </p:childTnLst>
                    </p:cTn>
                  </p:par>
                </p:childTnLst>
              </p:cTn>
              <p:nextCondLst>
                <p:cond evt="onClick" delay="0">
                  <p:tgtEl>
                    <p:spTgt spid="48"/>
                  </p:tgtEl>
                </p:cond>
              </p:nextCondLst>
            </p:seq>
          </p:childTnLst>
        </p:cTn>
      </p:par>
    </p:tnLst>
  </p:timing>
</p:sld>
</file>

<file path=ppt/slides/slide16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4E49581-C8AD-E8D3-B21C-C6CD2D59A7A5}"/>
            </a:ext>
          </a:extLst>
        </p:cNvPr>
        <p:cNvGrpSpPr/>
        <p:nvPr/>
      </p:nvGrpSpPr>
      <p:grpSpPr>
        <a:xfrm>
          <a:off x="0" y="0"/>
          <a:ext cx="0" cy="0"/>
          <a:chOff x="0" y="0"/>
          <a:chExt cx="0" cy="0"/>
        </a:xfrm>
      </p:grpSpPr>
      <p:pic>
        <p:nvPicPr>
          <p:cNvPr id="3" name="Picture 2">
            <a:extLst>
              <a:ext uri="{FF2B5EF4-FFF2-40B4-BE49-F238E27FC236}">
                <a16:creationId xmlns:a16="http://schemas.microsoft.com/office/drawing/2014/main" id="{48D747E5-EE13-9205-9FC8-0722F289A3FD}"/>
              </a:ext>
            </a:extLst>
          </p:cNvPr>
          <p:cNvPicPr>
            <a:picLocks noChangeAspect="1"/>
          </p:cNvPicPr>
          <p:nvPr/>
        </p:nvPicPr>
        <p:blipFill>
          <a:blip r:embed="rId4"/>
          <a:stretch>
            <a:fillRect/>
          </a:stretch>
        </p:blipFill>
        <p:spPr>
          <a:xfrm>
            <a:off x="283136" y="228987"/>
            <a:ext cx="5106256" cy="5460569"/>
          </a:xfrm>
          <a:prstGeom prst="rect">
            <a:avLst/>
          </a:prstGeom>
        </p:spPr>
      </p:pic>
      <p:cxnSp>
        <p:nvCxnSpPr>
          <p:cNvPr id="5" name="Straight Arrow Connector 4">
            <a:extLst>
              <a:ext uri="{FF2B5EF4-FFF2-40B4-BE49-F238E27FC236}">
                <a16:creationId xmlns:a16="http://schemas.microsoft.com/office/drawing/2014/main" id="{5A72B5FC-67D1-6BF9-A4BC-B3F7CDACCE73}"/>
              </a:ext>
            </a:extLst>
          </p:cNvPr>
          <p:cNvCxnSpPr>
            <a:cxnSpLocks/>
          </p:cNvCxnSpPr>
          <p:nvPr/>
        </p:nvCxnSpPr>
        <p:spPr>
          <a:xfrm>
            <a:off x="1327133" y="779210"/>
            <a:ext cx="520390" cy="327102"/>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8" name="Straight Arrow Connector 7">
            <a:extLst>
              <a:ext uri="{FF2B5EF4-FFF2-40B4-BE49-F238E27FC236}">
                <a16:creationId xmlns:a16="http://schemas.microsoft.com/office/drawing/2014/main" id="{30010FAC-AFC9-D4EE-EEFB-84D302345C06}"/>
              </a:ext>
            </a:extLst>
          </p:cNvPr>
          <p:cNvCxnSpPr/>
          <p:nvPr/>
        </p:nvCxnSpPr>
        <p:spPr>
          <a:xfrm>
            <a:off x="918255" y="1582097"/>
            <a:ext cx="624468" cy="26763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10" name="Straight Arrow Connector 9">
            <a:extLst>
              <a:ext uri="{FF2B5EF4-FFF2-40B4-BE49-F238E27FC236}">
                <a16:creationId xmlns:a16="http://schemas.microsoft.com/office/drawing/2014/main" id="{C10F6E8C-35D4-D376-6876-D7853CC5C479}"/>
              </a:ext>
            </a:extLst>
          </p:cNvPr>
          <p:cNvCxnSpPr/>
          <p:nvPr/>
        </p:nvCxnSpPr>
        <p:spPr>
          <a:xfrm flipV="1">
            <a:off x="1133845" y="2288341"/>
            <a:ext cx="713678" cy="795454"/>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14" name="Straight Connector 13">
            <a:extLst>
              <a:ext uri="{FF2B5EF4-FFF2-40B4-BE49-F238E27FC236}">
                <a16:creationId xmlns:a16="http://schemas.microsoft.com/office/drawing/2014/main" id="{7130BB20-03BC-1D7D-0C91-45DAE264A162}"/>
              </a:ext>
            </a:extLst>
          </p:cNvPr>
          <p:cNvCxnSpPr>
            <a:cxnSpLocks/>
          </p:cNvCxnSpPr>
          <p:nvPr/>
        </p:nvCxnSpPr>
        <p:spPr>
          <a:xfrm>
            <a:off x="2663170" y="1158351"/>
            <a:ext cx="2016763" cy="0"/>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18" name="Straight Arrow Connector 17">
            <a:extLst>
              <a:ext uri="{FF2B5EF4-FFF2-40B4-BE49-F238E27FC236}">
                <a16:creationId xmlns:a16="http://schemas.microsoft.com/office/drawing/2014/main" id="{5EC1AD8B-2DD5-24DD-F0A6-B9E896E6F50B}"/>
              </a:ext>
            </a:extLst>
          </p:cNvPr>
          <p:cNvCxnSpPr>
            <a:cxnSpLocks/>
          </p:cNvCxnSpPr>
          <p:nvPr/>
        </p:nvCxnSpPr>
        <p:spPr>
          <a:xfrm flipH="1">
            <a:off x="4479211" y="1158351"/>
            <a:ext cx="200722" cy="423746"/>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21" name="Straight Connector 20">
            <a:extLst>
              <a:ext uri="{FF2B5EF4-FFF2-40B4-BE49-F238E27FC236}">
                <a16:creationId xmlns:a16="http://schemas.microsoft.com/office/drawing/2014/main" id="{AFEC639F-84F1-DC72-59DB-28F7401B806B}"/>
              </a:ext>
            </a:extLst>
          </p:cNvPr>
          <p:cNvCxnSpPr/>
          <p:nvPr/>
        </p:nvCxnSpPr>
        <p:spPr>
          <a:xfrm>
            <a:off x="2486860" y="1210390"/>
            <a:ext cx="0" cy="1077951"/>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23" name="Straight Arrow Connector 22">
            <a:extLst>
              <a:ext uri="{FF2B5EF4-FFF2-40B4-BE49-F238E27FC236}">
                <a16:creationId xmlns:a16="http://schemas.microsoft.com/office/drawing/2014/main" id="{CCFC6644-895B-E434-CE81-20361CD8DCE2}"/>
              </a:ext>
            </a:extLst>
          </p:cNvPr>
          <p:cNvCxnSpPr/>
          <p:nvPr/>
        </p:nvCxnSpPr>
        <p:spPr>
          <a:xfrm flipH="1">
            <a:off x="2211796" y="2288341"/>
            <a:ext cx="275064" cy="670931"/>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25" name="Straight Arrow Connector 24">
            <a:extLst>
              <a:ext uri="{FF2B5EF4-FFF2-40B4-BE49-F238E27FC236}">
                <a16:creationId xmlns:a16="http://schemas.microsoft.com/office/drawing/2014/main" id="{C07C7955-767C-A438-7F11-256EA191D485}"/>
              </a:ext>
            </a:extLst>
          </p:cNvPr>
          <p:cNvCxnSpPr/>
          <p:nvPr/>
        </p:nvCxnSpPr>
        <p:spPr>
          <a:xfrm>
            <a:off x="3628001" y="667697"/>
            <a:ext cx="0" cy="981307"/>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27" name="Straight Connector 26">
            <a:extLst>
              <a:ext uri="{FF2B5EF4-FFF2-40B4-BE49-F238E27FC236}">
                <a16:creationId xmlns:a16="http://schemas.microsoft.com/office/drawing/2014/main" id="{C9479E9F-0BE4-9E0D-5E72-66B5AC39D156}"/>
              </a:ext>
            </a:extLst>
          </p:cNvPr>
          <p:cNvCxnSpPr/>
          <p:nvPr/>
        </p:nvCxnSpPr>
        <p:spPr>
          <a:xfrm>
            <a:off x="2836264" y="1961238"/>
            <a:ext cx="1583474" cy="0"/>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29" name="Straight Connector 28">
            <a:extLst>
              <a:ext uri="{FF2B5EF4-FFF2-40B4-BE49-F238E27FC236}">
                <a16:creationId xmlns:a16="http://schemas.microsoft.com/office/drawing/2014/main" id="{474B8DE6-4196-1F8E-375B-578E4B48A0DD}"/>
              </a:ext>
            </a:extLst>
          </p:cNvPr>
          <p:cNvCxnSpPr>
            <a:cxnSpLocks/>
          </p:cNvCxnSpPr>
          <p:nvPr/>
        </p:nvCxnSpPr>
        <p:spPr>
          <a:xfrm flipH="1">
            <a:off x="3779873" y="1957522"/>
            <a:ext cx="639865" cy="728546"/>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31" name="Straight Arrow Connector 30">
            <a:extLst>
              <a:ext uri="{FF2B5EF4-FFF2-40B4-BE49-F238E27FC236}">
                <a16:creationId xmlns:a16="http://schemas.microsoft.com/office/drawing/2014/main" id="{FD608337-A444-28FB-173E-BE3013423B32}"/>
              </a:ext>
            </a:extLst>
          </p:cNvPr>
          <p:cNvCxnSpPr/>
          <p:nvPr/>
        </p:nvCxnSpPr>
        <p:spPr>
          <a:xfrm flipH="1">
            <a:off x="3074157" y="2686068"/>
            <a:ext cx="706244" cy="45720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33" name="Straight Connector 32">
            <a:extLst>
              <a:ext uri="{FF2B5EF4-FFF2-40B4-BE49-F238E27FC236}">
                <a16:creationId xmlns:a16="http://schemas.microsoft.com/office/drawing/2014/main" id="{CC425B46-A0BB-8F76-811B-67AAD5584798}"/>
              </a:ext>
            </a:extLst>
          </p:cNvPr>
          <p:cNvCxnSpPr/>
          <p:nvPr/>
        </p:nvCxnSpPr>
        <p:spPr>
          <a:xfrm>
            <a:off x="2962645" y="2095053"/>
            <a:ext cx="612262" cy="591015"/>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35" name="Straight Arrow Connector 34">
            <a:extLst>
              <a:ext uri="{FF2B5EF4-FFF2-40B4-BE49-F238E27FC236}">
                <a16:creationId xmlns:a16="http://schemas.microsoft.com/office/drawing/2014/main" id="{7368DC67-EDA1-A8D1-ABF8-86C2234A24B4}"/>
              </a:ext>
            </a:extLst>
          </p:cNvPr>
          <p:cNvCxnSpPr/>
          <p:nvPr/>
        </p:nvCxnSpPr>
        <p:spPr>
          <a:xfrm>
            <a:off x="3574907" y="2686068"/>
            <a:ext cx="1004665" cy="45720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37" name="Straight Connector 36">
            <a:extLst>
              <a:ext uri="{FF2B5EF4-FFF2-40B4-BE49-F238E27FC236}">
                <a16:creationId xmlns:a16="http://schemas.microsoft.com/office/drawing/2014/main" id="{4EF2AA6A-A944-2A6D-E7D7-F9656000B6B4}"/>
              </a:ext>
            </a:extLst>
          </p:cNvPr>
          <p:cNvCxnSpPr/>
          <p:nvPr/>
        </p:nvCxnSpPr>
        <p:spPr>
          <a:xfrm flipH="1">
            <a:off x="1958507" y="3407227"/>
            <a:ext cx="557562" cy="836295"/>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39" name="Straight Arrow Connector 38">
            <a:extLst>
              <a:ext uri="{FF2B5EF4-FFF2-40B4-BE49-F238E27FC236}">
                <a16:creationId xmlns:a16="http://schemas.microsoft.com/office/drawing/2014/main" id="{A980D619-0A94-7503-5DD5-60A986A50427}"/>
              </a:ext>
            </a:extLst>
          </p:cNvPr>
          <p:cNvCxnSpPr>
            <a:cxnSpLocks/>
          </p:cNvCxnSpPr>
          <p:nvPr/>
        </p:nvCxnSpPr>
        <p:spPr>
          <a:xfrm>
            <a:off x="1958507" y="4243522"/>
            <a:ext cx="2334850" cy="775104"/>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41" name="Straight Connector 40">
            <a:extLst>
              <a:ext uri="{FF2B5EF4-FFF2-40B4-BE49-F238E27FC236}">
                <a16:creationId xmlns:a16="http://schemas.microsoft.com/office/drawing/2014/main" id="{E871367B-BFDB-B3C5-E646-4831CEF2BA4C}"/>
              </a:ext>
            </a:extLst>
          </p:cNvPr>
          <p:cNvCxnSpPr/>
          <p:nvPr/>
        </p:nvCxnSpPr>
        <p:spPr>
          <a:xfrm flipH="1">
            <a:off x="3056639" y="3849537"/>
            <a:ext cx="597394" cy="661614"/>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43" name="Straight Arrow Connector 42">
            <a:extLst>
              <a:ext uri="{FF2B5EF4-FFF2-40B4-BE49-F238E27FC236}">
                <a16:creationId xmlns:a16="http://schemas.microsoft.com/office/drawing/2014/main" id="{99EF4B34-428A-97AA-BB5F-D4A0ECCF3944}"/>
              </a:ext>
            </a:extLst>
          </p:cNvPr>
          <p:cNvCxnSpPr/>
          <p:nvPr/>
        </p:nvCxnSpPr>
        <p:spPr>
          <a:xfrm flipH="1">
            <a:off x="1587328" y="4496283"/>
            <a:ext cx="1486829" cy="639336"/>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45" name="Straight Arrow Connector 44">
            <a:extLst>
              <a:ext uri="{FF2B5EF4-FFF2-40B4-BE49-F238E27FC236}">
                <a16:creationId xmlns:a16="http://schemas.microsoft.com/office/drawing/2014/main" id="{231950F7-9830-FF6F-0655-4A69BDCF9237}"/>
              </a:ext>
            </a:extLst>
          </p:cNvPr>
          <p:cNvCxnSpPr>
            <a:cxnSpLocks/>
          </p:cNvCxnSpPr>
          <p:nvPr/>
        </p:nvCxnSpPr>
        <p:spPr>
          <a:xfrm>
            <a:off x="583718" y="3674810"/>
            <a:ext cx="4456770" cy="9291"/>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sp>
        <p:nvSpPr>
          <p:cNvPr id="49" name="TextBox 48">
            <a:extLst>
              <a:ext uri="{FF2B5EF4-FFF2-40B4-BE49-F238E27FC236}">
                <a16:creationId xmlns:a16="http://schemas.microsoft.com/office/drawing/2014/main" id="{0856DC32-62AD-EAAC-6058-6A9E970A8D6D}"/>
              </a:ext>
            </a:extLst>
          </p:cNvPr>
          <p:cNvSpPr txBox="1"/>
          <p:nvPr/>
        </p:nvSpPr>
        <p:spPr>
          <a:xfrm>
            <a:off x="1007465" y="385200"/>
            <a:ext cx="371704"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prstClr val="black"/>
                </a:solidFill>
                <a:effectLst/>
                <a:uLnTx/>
                <a:uFillTx/>
                <a:latin typeface="Aptos" panose="02110004020202020204"/>
                <a:ea typeface="+mn-ea"/>
                <a:cs typeface="+mn-cs"/>
              </a:rPr>
              <a:t>1</a:t>
            </a:r>
          </a:p>
        </p:txBody>
      </p:sp>
      <p:sp>
        <p:nvSpPr>
          <p:cNvPr id="50" name="TextBox 49">
            <a:extLst>
              <a:ext uri="{FF2B5EF4-FFF2-40B4-BE49-F238E27FC236}">
                <a16:creationId xmlns:a16="http://schemas.microsoft.com/office/drawing/2014/main" id="{FF893718-1E06-51AF-2402-C20E63A59F68}"/>
              </a:ext>
            </a:extLst>
          </p:cNvPr>
          <p:cNvSpPr txBox="1"/>
          <p:nvPr/>
        </p:nvSpPr>
        <p:spPr>
          <a:xfrm>
            <a:off x="625008" y="1234960"/>
            <a:ext cx="408877"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prstClr val="black"/>
                </a:solidFill>
                <a:effectLst/>
                <a:uLnTx/>
                <a:uFillTx/>
                <a:latin typeface="Aptos" panose="02110004020202020204"/>
                <a:ea typeface="+mn-ea"/>
                <a:cs typeface="+mn-cs"/>
              </a:rPr>
              <a:t>2</a:t>
            </a:r>
          </a:p>
        </p:txBody>
      </p:sp>
      <p:sp>
        <p:nvSpPr>
          <p:cNvPr id="51" name="TextBox 50">
            <a:extLst>
              <a:ext uri="{FF2B5EF4-FFF2-40B4-BE49-F238E27FC236}">
                <a16:creationId xmlns:a16="http://schemas.microsoft.com/office/drawing/2014/main" id="{C1A0911C-C459-080E-8F84-038ED3B5D89C}"/>
              </a:ext>
            </a:extLst>
          </p:cNvPr>
          <p:cNvSpPr txBox="1"/>
          <p:nvPr/>
        </p:nvSpPr>
        <p:spPr>
          <a:xfrm>
            <a:off x="795591" y="3047187"/>
            <a:ext cx="445520"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prstClr val="black"/>
                </a:solidFill>
                <a:effectLst/>
                <a:uLnTx/>
                <a:uFillTx/>
                <a:latin typeface="Aptos" panose="02110004020202020204"/>
                <a:ea typeface="+mn-ea"/>
                <a:cs typeface="+mn-cs"/>
              </a:rPr>
              <a:t>3</a:t>
            </a:r>
          </a:p>
        </p:txBody>
      </p:sp>
      <p:sp>
        <p:nvSpPr>
          <p:cNvPr id="52" name="TextBox 51">
            <a:extLst>
              <a:ext uri="{FF2B5EF4-FFF2-40B4-BE49-F238E27FC236}">
                <a16:creationId xmlns:a16="http://schemas.microsoft.com/office/drawing/2014/main" id="{32A0F4DC-3DF2-CCEE-46AE-FC7B2E7B5F0C}"/>
              </a:ext>
            </a:extLst>
          </p:cNvPr>
          <p:cNvSpPr txBox="1"/>
          <p:nvPr/>
        </p:nvSpPr>
        <p:spPr>
          <a:xfrm>
            <a:off x="2747055" y="667697"/>
            <a:ext cx="309583" cy="36932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prstClr val="black"/>
                </a:solidFill>
                <a:effectLst/>
                <a:uLnTx/>
                <a:uFillTx/>
                <a:latin typeface="Aptos" panose="02110004020202020204"/>
                <a:ea typeface="+mn-ea"/>
                <a:cs typeface="+mn-cs"/>
              </a:rPr>
              <a:t>4</a:t>
            </a:r>
          </a:p>
        </p:txBody>
      </p:sp>
      <p:sp>
        <p:nvSpPr>
          <p:cNvPr id="53" name="TextBox 52">
            <a:extLst>
              <a:ext uri="{FF2B5EF4-FFF2-40B4-BE49-F238E27FC236}">
                <a16:creationId xmlns:a16="http://schemas.microsoft.com/office/drawing/2014/main" id="{AA0CD4EC-DD45-9164-4305-91552FCE7E8B}"/>
              </a:ext>
            </a:extLst>
          </p:cNvPr>
          <p:cNvSpPr txBox="1"/>
          <p:nvPr/>
        </p:nvSpPr>
        <p:spPr>
          <a:xfrm>
            <a:off x="3574907" y="228987"/>
            <a:ext cx="371699"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prstClr val="black"/>
                </a:solidFill>
                <a:effectLst/>
                <a:uLnTx/>
                <a:uFillTx/>
                <a:latin typeface="Aptos" panose="02110004020202020204"/>
                <a:ea typeface="+mn-ea"/>
                <a:cs typeface="+mn-cs"/>
              </a:rPr>
              <a:t>6</a:t>
            </a:r>
          </a:p>
        </p:txBody>
      </p:sp>
      <p:sp>
        <p:nvSpPr>
          <p:cNvPr id="54" name="TextBox 53">
            <a:extLst>
              <a:ext uri="{FF2B5EF4-FFF2-40B4-BE49-F238E27FC236}">
                <a16:creationId xmlns:a16="http://schemas.microsoft.com/office/drawing/2014/main" id="{CFD2F770-D932-0510-AA99-0E9A86CBF214}"/>
              </a:ext>
            </a:extLst>
          </p:cNvPr>
          <p:cNvSpPr txBox="1"/>
          <p:nvPr/>
        </p:nvSpPr>
        <p:spPr>
          <a:xfrm>
            <a:off x="2126303" y="1210390"/>
            <a:ext cx="237848"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prstClr val="black"/>
                </a:solidFill>
                <a:effectLst/>
                <a:uLnTx/>
                <a:uFillTx/>
                <a:latin typeface="Aptos" panose="02110004020202020204"/>
                <a:ea typeface="+mn-ea"/>
                <a:cs typeface="+mn-cs"/>
              </a:rPr>
              <a:t>5</a:t>
            </a:r>
          </a:p>
        </p:txBody>
      </p:sp>
      <p:sp>
        <p:nvSpPr>
          <p:cNvPr id="55" name="TextBox 54">
            <a:extLst>
              <a:ext uri="{FF2B5EF4-FFF2-40B4-BE49-F238E27FC236}">
                <a16:creationId xmlns:a16="http://schemas.microsoft.com/office/drawing/2014/main" id="{F5AD5126-FAC3-62B3-9A43-4CEC16841E29}"/>
              </a:ext>
            </a:extLst>
          </p:cNvPr>
          <p:cNvSpPr txBox="1"/>
          <p:nvPr/>
        </p:nvSpPr>
        <p:spPr>
          <a:xfrm>
            <a:off x="2820740" y="1494175"/>
            <a:ext cx="528624"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prstClr val="black"/>
                </a:solidFill>
                <a:effectLst/>
                <a:uLnTx/>
                <a:uFillTx/>
                <a:latin typeface="Aptos" panose="02110004020202020204"/>
                <a:ea typeface="+mn-ea"/>
                <a:cs typeface="+mn-cs"/>
              </a:rPr>
              <a:t>7</a:t>
            </a:r>
          </a:p>
        </p:txBody>
      </p:sp>
      <p:sp>
        <p:nvSpPr>
          <p:cNvPr id="56" name="TextBox 55">
            <a:extLst>
              <a:ext uri="{FF2B5EF4-FFF2-40B4-BE49-F238E27FC236}">
                <a16:creationId xmlns:a16="http://schemas.microsoft.com/office/drawing/2014/main" id="{A529D947-C678-140D-94D8-6BA672CA313C}"/>
              </a:ext>
            </a:extLst>
          </p:cNvPr>
          <p:cNvSpPr txBox="1"/>
          <p:nvPr/>
        </p:nvSpPr>
        <p:spPr>
          <a:xfrm>
            <a:off x="2836264" y="2315692"/>
            <a:ext cx="350731"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prstClr val="black"/>
                </a:solidFill>
                <a:effectLst/>
                <a:uLnTx/>
                <a:uFillTx/>
                <a:latin typeface="Aptos" panose="02110004020202020204"/>
                <a:ea typeface="+mn-ea"/>
                <a:cs typeface="+mn-cs"/>
              </a:rPr>
              <a:t>8</a:t>
            </a:r>
          </a:p>
        </p:txBody>
      </p:sp>
      <p:sp>
        <p:nvSpPr>
          <p:cNvPr id="57" name="TextBox 56">
            <a:extLst>
              <a:ext uri="{FF2B5EF4-FFF2-40B4-BE49-F238E27FC236}">
                <a16:creationId xmlns:a16="http://schemas.microsoft.com/office/drawing/2014/main" id="{CE05846F-4244-F750-867F-877A7D7B99FF}"/>
              </a:ext>
            </a:extLst>
          </p:cNvPr>
          <p:cNvSpPr txBox="1"/>
          <p:nvPr/>
        </p:nvSpPr>
        <p:spPr>
          <a:xfrm>
            <a:off x="1587328" y="3863347"/>
            <a:ext cx="473409"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prstClr val="black"/>
                </a:solidFill>
                <a:effectLst/>
                <a:uLnTx/>
                <a:uFillTx/>
                <a:latin typeface="Aptos" panose="02110004020202020204"/>
                <a:ea typeface="+mn-ea"/>
                <a:cs typeface="+mn-cs"/>
              </a:rPr>
              <a:t>9</a:t>
            </a:r>
          </a:p>
        </p:txBody>
      </p:sp>
      <p:sp>
        <p:nvSpPr>
          <p:cNvPr id="58" name="TextBox 57">
            <a:extLst>
              <a:ext uri="{FF2B5EF4-FFF2-40B4-BE49-F238E27FC236}">
                <a16:creationId xmlns:a16="http://schemas.microsoft.com/office/drawing/2014/main" id="{A05934CD-98B0-D297-21BF-183224016C1E}"/>
              </a:ext>
            </a:extLst>
          </p:cNvPr>
          <p:cNvSpPr txBox="1"/>
          <p:nvPr/>
        </p:nvSpPr>
        <p:spPr>
          <a:xfrm>
            <a:off x="3479782" y="4136798"/>
            <a:ext cx="532601"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prstClr val="black"/>
                </a:solidFill>
                <a:effectLst/>
                <a:uLnTx/>
                <a:uFillTx/>
                <a:latin typeface="Aptos" panose="02110004020202020204"/>
                <a:ea typeface="+mn-ea"/>
                <a:cs typeface="+mn-cs"/>
              </a:rPr>
              <a:t>10</a:t>
            </a:r>
          </a:p>
        </p:txBody>
      </p:sp>
      <p:sp>
        <p:nvSpPr>
          <p:cNvPr id="59" name="TextBox 58">
            <a:extLst>
              <a:ext uri="{FF2B5EF4-FFF2-40B4-BE49-F238E27FC236}">
                <a16:creationId xmlns:a16="http://schemas.microsoft.com/office/drawing/2014/main" id="{4716E18E-AB56-7380-343A-2CC0E7B58591}"/>
              </a:ext>
            </a:extLst>
          </p:cNvPr>
          <p:cNvSpPr txBox="1"/>
          <p:nvPr/>
        </p:nvSpPr>
        <p:spPr>
          <a:xfrm>
            <a:off x="173732" y="3480205"/>
            <a:ext cx="505522"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prstClr val="black"/>
                </a:solidFill>
                <a:effectLst/>
                <a:highlight>
                  <a:srgbClr val="00FF00"/>
                </a:highlight>
                <a:uLnTx/>
                <a:uFillTx/>
                <a:latin typeface="Aptos" panose="02110004020202020204"/>
                <a:ea typeface="+mn-ea"/>
                <a:cs typeface="+mn-cs"/>
              </a:rPr>
              <a:t>11</a:t>
            </a:r>
          </a:p>
        </p:txBody>
      </p:sp>
      <p:sp>
        <p:nvSpPr>
          <p:cNvPr id="60" name="TextBox 59">
            <a:extLst>
              <a:ext uri="{FF2B5EF4-FFF2-40B4-BE49-F238E27FC236}">
                <a16:creationId xmlns:a16="http://schemas.microsoft.com/office/drawing/2014/main" id="{3FE3DB5A-5F7A-E9FA-CFA9-8D7F78E30917}"/>
              </a:ext>
            </a:extLst>
          </p:cNvPr>
          <p:cNvSpPr txBox="1"/>
          <p:nvPr/>
        </p:nvSpPr>
        <p:spPr>
          <a:xfrm>
            <a:off x="5733216" y="5425395"/>
            <a:ext cx="6458783" cy="1172476"/>
          </a:xfrm>
          <a:prstGeom prst="rect">
            <a:avLst/>
          </a:prstGeom>
          <a:noFill/>
        </p:spPr>
        <p:txBody>
          <a:bodyPr wrap="square" numCol="3">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Aptos" panose="02110004020202020204"/>
                <a:ea typeface="+mn-ea"/>
                <a:cs typeface="+mn-cs"/>
              </a:rPr>
              <a:t>• Hanja: </a:t>
            </a:r>
            <a:r>
              <a:rPr kumimoji="0" lang="zh-TW" altLang="en-US" sz="1400" b="0"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婆 </a:t>
            </a:r>
            <a:r>
              <a:rPr kumimoji="0" lang="zh-TW" altLang="en-US" sz="1400" b="0" i="0" u="none" strike="noStrike" kern="1200" cap="none" spc="0" normalizeH="0" baseline="0" noProof="0" dirty="0">
                <a:ln>
                  <a:noFill/>
                </a:ln>
                <a:solidFill>
                  <a:prstClr val="black"/>
                </a:solidFill>
                <a:effectLst/>
                <a:uLnTx/>
                <a:uFillTx/>
                <a:latin typeface="Aptos" panose="02110004020202020204"/>
                <a:ea typeface="新細明體" panose="02020500000000000000" pitchFamily="18" charset="-120"/>
                <a:cs typeface="+mn-cs"/>
              </a:rPr>
              <a:t>      </a:t>
            </a:r>
            <a:endParaRPr kumimoji="0" lang="en-US" altLang="zh-TW" sz="1400" b="0" i="0" u="none" strike="noStrike" kern="1200" cap="none" spc="0" normalizeH="0" baseline="0" noProof="0" dirty="0">
              <a:ln>
                <a:noFill/>
              </a:ln>
              <a:solidFill>
                <a:prstClr val="black"/>
              </a:solidFill>
              <a:effectLst/>
              <a:uLnTx/>
              <a:uFillTx/>
              <a:latin typeface="Aptos" panose="02110004020202020204"/>
              <a:ea typeface="新細明體" panose="02020500000000000000" pitchFamily="18" charset="-120"/>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Aptos" panose="02110004020202020204"/>
                <a:ea typeface="+mn-ea"/>
                <a:cs typeface="+mn-cs"/>
              </a:rPr>
              <a:t>• Korean: ba (</a:t>
            </a:r>
            <a:r>
              <a:rPr kumimoji="0" lang="ko-KR" altLang="en-US" sz="1400" b="0" i="0" u="none" strike="noStrike" kern="1200" cap="none" spc="0" normalizeH="0" baseline="0" noProof="0" dirty="0">
                <a:ln>
                  <a:noFill/>
                </a:ln>
                <a:solidFill>
                  <a:prstClr val="black"/>
                </a:solidFill>
                <a:effectLst/>
                <a:uLnTx/>
                <a:uFillTx/>
                <a:latin typeface="Aptos" panose="02110004020202020204"/>
                <a:ea typeface="맑은 고딕" panose="020B0503020000020004" pitchFamily="34" charset="-127"/>
                <a:cs typeface="+mn-cs"/>
              </a:rPr>
              <a:t>바</a:t>
            </a:r>
            <a:r>
              <a:rPr kumimoji="0" lang="en-US" altLang="ko-KR" sz="1400" b="0" i="0" u="none" strike="noStrike" kern="1200" cap="none" spc="0" normalizeH="0" baseline="0" noProof="0" dirty="0">
                <a:ln>
                  <a:noFill/>
                </a:ln>
                <a:solidFill>
                  <a:prstClr val="black"/>
                </a:solidFill>
                <a:effectLst/>
                <a:uLnTx/>
                <a:uFillTx/>
                <a:latin typeface="Aptos" panose="02110004020202020204"/>
                <a:ea typeface="맑은 고딕" panose="020B0503020000020004" pitchFamily="34" charset="-127"/>
                <a:cs typeface="+mn-cs"/>
              </a:rPr>
              <a:t>)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ko-KR" sz="1400" b="0" i="0" u="none" strike="noStrike" kern="1200" cap="none" spc="0" normalizeH="0" baseline="0" noProof="0" dirty="0">
                <a:ln>
                  <a:noFill/>
                </a:ln>
                <a:solidFill>
                  <a:prstClr val="black"/>
                </a:solidFill>
                <a:effectLst/>
                <a:uLnTx/>
                <a:uFillTx/>
                <a:latin typeface="Aptos" panose="02110004020202020204"/>
                <a:ea typeface="맑은 고딕" panose="020B0503020000020004" pitchFamily="34" charset="-127"/>
                <a:cs typeface="+mn-cs"/>
              </a:rPr>
              <a:t>• </a:t>
            </a:r>
            <a:r>
              <a:rPr kumimoji="0" lang="en-US" sz="1400" b="0" i="0" u="none" strike="noStrike" kern="1200" cap="none" spc="0" normalizeH="0" baseline="0" noProof="0" dirty="0">
                <a:ln>
                  <a:noFill/>
                </a:ln>
                <a:solidFill>
                  <a:prstClr val="black"/>
                </a:solidFill>
                <a:effectLst/>
                <a:uLnTx/>
                <a:uFillTx/>
                <a:latin typeface="Aptos" panose="02110004020202020204"/>
                <a:ea typeface="+mn-ea"/>
                <a:cs typeface="+mn-cs"/>
              </a:rPr>
              <a:t>strokes: 11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Aptos" panose="02110004020202020204"/>
                <a:ea typeface="+mn-ea"/>
                <a:cs typeface="+mn-cs"/>
              </a:rPr>
              <a:t>• radical: 38+8 (</a:t>
            </a:r>
            <a:r>
              <a:rPr kumimoji="0" lang="zh-TW" altLang="en-US" sz="1400" b="0"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女</a:t>
            </a:r>
            <a:r>
              <a:rPr kumimoji="0" lang="en-US" altLang="zh-TW" sz="1400" b="0" i="0" u="none" strike="noStrike" kern="1200" cap="none" spc="0" normalizeH="0" baseline="0" noProof="0" dirty="0">
                <a:ln>
                  <a:noFill/>
                </a:ln>
                <a:solidFill>
                  <a:prstClr val="black"/>
                </a:solidFill>
                <a:effectLst/>
                <a:uLnTx/>
                <a:uFillTx/>
                <a:latin typeface="Aptos" panose="02110004020202020204"/>
                <a:ea typeface="新細明體" panose="02020500000000000000" pitchFamily="18" charset="-120"/>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zh-TW" sz="1400" b="0" i="0" u="none" strike="noStrike" kern="1200" cap="none" spc="0" normalizeH="0" baseline="0" noProof="0" dirty="0">
                <a:ln>
                  <a:noFill/>
                </a:ln>
                <a:solidFill>
                  <a:prstClr val="black"/>
                </a:solidFill>
                <a:effectLst/>
                <a:uLnTx/>
                <a:uFillTx/>
                <a:latin typeface="Aptos" panose="02110004020202020204"/>
                <a:ea typeface="新細明體" panose="02020500000000000000" pitchFamily="18" charset="-120"/>
                <a:cs typeface="+mn-cs"/>
              </a:rPr>
              <a:t>• </a:t>
            </a:r>
            <a:r>
              <a:rPr kumimoji="0" lang="en-US" sz="1400" b="0" i="0" u="none" strike="noStrike" kern="1200" cap="none" spc="0" normalizeH="0" baseline="0" noProof="0" dirty="0">
                <a:ln>
                  <a:noFill/>
                </a:ln>
                <a:solidFill>
                  <a:prstClr val="black"/>
                </a:solidFill>
                <a:effectLst/>
                <a:uLnTx/>
                <a:uFillTx/>
                <a:latin typeface="Aptos" panose="02110004020202020204"/>
                <a:ea typeface="+mn-ea"/>
                <a:cs typeface="+mn-cs"/>
              </a:rPr>
              <a:t>Japanese: </a:t>
            </a:r>
            <a:r>
              <a:rPr kumimoji="0" lang="en-US" altLang="zh-TW" sz="1400" b="0" i="0" u="none" strike="noStrike" kern="1200" cap="none" spc="0" normalizeH="0" baseline="0" noProof="0" dirty="0" err="1">
                <a:ln>
                  <a:noFill/>
                </a:ln>
                <a:solidFill>
                  <a:prstClr val="black"/>
                </a:solidFill>
                <a:effectLst/>
                <a:uLnTx/>
                <a:uFillTx/>
                <a:latin typeface="Aptos" panose="02110004020202020204"/>
                <a:ea typeface="新細明體" panose="02020500000000000000" pitchFamily="18" charset="-120"/>
                <a:cs typeface="+mn-cs"/>
              </a:rPr>
              <a:t>wa</a:t>
            </a:r>
            <a:r>
              <a:rPr kumimoji="0" lang="en-US" sz="1400" b="0" i="0" u="none" strike="noStrike" kern="1200" cap="none" spc="0" normalizeH="0" baseline="0" noProof="0" dirty="0">
                <a:ln>
                  <a:noFill/>
                </a:ln>
                <a:solidFill>
                  <a:prstClr val="black"/>
                </a:solidFill>
                <a:effectLst/>
                <a:uLnTx/>
                <a:uFillTx/>
                <a:latin typeface="Aptos" panose="02110004020202020204"/>
                <a:ea typeface="+mn-ea"/>
                <a:cs typeface="+mn-cs"/>
              </a:rPr>
              <a:t>, </a:t>
            </a:r>
            <a:r>
              <a:rPr kumimoji="0" lang="ja-JP" altLang="en-US" sz="1400" b="0" i="0" u="none" strike="noStrike" kern="1200" cap="none" spc="0" normalizeH="0" baseline="0" noProof="0" dirty="0">
                <a:ln>
                  <a:noFill/>
                </a:ln>
                <a:solidFill>
                  <a:prstClr val="black"/>
                </a:solidFill>
                <a:effectLst/>
                <a:uLnTx/>
                <a:uFillTx/>
                <a:latin typeface="Aptos" panose="02110004020202020204"/>
                <a:ea typeface="游ゴシック" panose="020B0400000000000000" pitchFamily="34" charset="-128"/>
                <a:cs typeface="+mn-cs"/>
              </a:rPr>
              <a:t>わ** </a:t>
            </a:r>
            <a:endParaRPr kumimoji="0" lang="en-US" altLang="ja-JP" sz="1400" b="0" i="0" u="none" strike="noStrike" kern="1200" cap="none" spc="0" normalizeH="0" baseline="0" noProof="0" dirty="0">
              <a:ln>
                <a:noFill/>
              </a:ln>
              <a:solidFill>
                <a:prstClr val="black"/>
              </a:solidFill>
              <a:effectLst/>
              <a:uLnTx/>
              <a:uFillTx/>
              <a:latin typeface="Aptos" panose="02110004020202020204"/>
              <a:ea typeface="游ゴシック" panose="020B0400000000000000"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ja-JP" sz="1400" b="0" i="0" u="none" strike="noStrike" kern="1200" cap="none" spc="0" normalizeH="0" baseline="0" noProof="0" dirty="0">
                <a:ln>
                  <a:noFill/>
                </a:ln>
                <a:solidFill>
                  <a:prstClr val="black"/>
                </a:solidFill>
                <a:effectLst/>
                <a:uLnTx/>
                <a:uFillTx/>
                <a:latin typeface="Aptos" panose="02110004020202020204"/>
                <a:ea typeface="游ゴシック" panose="020B0400000000000000" pitchFamily="34" charset="-128"/>
                <a:cs typeface="+mn-cs"/>
              </a:rPr>
              <a:t>(</a:t>
            </a:r>
            <a:r>
              <a:rPr kumimoji="0" lang="en-US" altLang="ja-JP" sz="1400" b="0" i="0" u="none" strike="noStrike" kern="1200" cap="none" spc="0" normalizeH="0" baseline="0" noProof="0" dirty="0" err="1">
                <a:ln>
                  <a:noFill/>
                </a:ln>
                <a:solidFill>
                  <a:prstClr val="black"/>
                </a:solidFill>
                <a:effectLst/>
                <a:uLnTx/>
                <a:uFillTx/>
                <a:latin typeface="Aptos" panose="02110004020202020204"/>
                <a:ea typeface="游ゴシック" panose="020B0400000000000000" pitchFamily="34" charset="-128"/>
                <a:cs typeface="+mn-cs"/>
              </a:rPr>
              <a:t>kun</a:t>
            </a:r>
            <a:r>
              <a:rPr kumimoji="0" lang="en-US" altLang="ja-JP" sz="1400" b="0" i="0" u="none" strike="noStrike" kern="1200" cap="none" spc="0" normalizeH="0" baseline="0" noProof="0" dirty="0">
                <a:ln>
                  <a:noFill/>
                </a:ln>
                <a:solidFill>
                  <a:prstClr val="black"/>
                </a:solidFill>
                <a:effectLst/>
                <a:uLnTx/>
                <a:uFillTx/>
                <a:latin typeface="Aptos" panose="02110004020202020204"/>
                <a:ea typeface="游ゴシック" panose="020B0400000000000000" pitchFamily="34" charset="-128"/>
                <a:cs typeface="+mn-cs"/>
              </a:rPr>
              <a:t>: </a:t>
            </a:r>
            <a:r>
              <a:rPr kumimoji="0" lang="en-US" altLang="ja-JP" sz="1400" b="0" i="0" u="none" strike="noStrike" kern="1200" cap="none" spc="0" normalizeH="0" baseline="0" noProof="0" dirty="0" err="1">
                <a:ln>
                  <a:noFill/>
                </a:ln>
                <a:solidFill>
                  <a:prstClr val="black"/>
                </a:solidFill>
                <a:effectLst/>
                <a:uLnTx/>
                <a:uFillTx/>
                <a:latin typeface="Aptos" panose="02110004020202020204"/>
                <a:ea typeface="游ゴシック" panose="020B0400000000000000" pitchFamily="34" charset="-128"/>
                <a:cs typeface="+mn-cs"/>
              </a:rPr>
              <a:t>ba</a:t>
            </a:r>
            <a:r>
              <a:rPr kumimoji="0" lang="en-US" altLang="ja-JP" sz="1400" b="0" i="0" u="none" strike="noStrike" kern="1200" cap="none" spc="0" normalizeH="0" baseline="0" noProof="0" dirty="0">
                <a:ln>
                  <a:noFill/>
                </a:ln>
                <a:solidFill>
                  <a:prstClr val="black"/>
                </a:solidFill>
                <a:effectLst/>
                <a:uLnTx/>
                <a:uFillTx/>
                <a:latin typeface="Aptos" panose="02110004020202020204"/>
                <a:ea typeface="游ゴシック" panose="020B0400000000000000" pitchFamily="34" charset="-128"/>
                <a:cs typeface="+mn-cs"/>
              </a:rPr>
              <a:t>, </a:t>
            </a:r>
            <a:r>
              <a:rPr kumimoji="0" lang="ja-JP" altLang="en-US" sz="1400" b="0" i="0" u="none" strike="noStrike" kern="1200" cap="none" spc="0" normalizeH="0" baseline="0" noProof="0" dirty="0">
                <a:ln>
                  <a:noFill/>
                </a:ln>
                <a:solidFill>
                  <a:prstClr val="black"/>
                </a:solidFill>
                <a:effectLst/>
                <a:uLnTx/>
                <a:uFillTx/>
                <a:latin typeface="Aptos" panose="02110004020202020204"/>
                <a:ea typeface="游ゴシック" panose="020B0400000000000000" pitchFamily="34" charset="-128"/>
                <a:cs typeface="+mn-cs"/>
              </a:rPr>
              <a:t>ばあ</a:t>
            </a:r>
            <a:r>
              <a:rPr kumimoji="0" lang="en-US" altLang="ja-JP" sz="1400" b="0" i="0" u="none" strike="noStrike" kern="1200" cap="none" spc="0" normalizeH="0" baseline="0" noProof="0" dirty="0">
                <a:ln>
                  <a:noFill/>
                </a:ln>
                <a:solidFill>
                  <a:prstClr val="black"/>
                </a:solidFill>
                <a:effectLst/>
                <a:uLnTx/>
                <a:uFillTx/>
                <a:latin typeface="Aptos" panose="02110004020202020204"/>
                <a:ea typeface="游ゴシック" panose="020B0400000000000000" pitchFamily="34"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ja-JP" sz="1400" b="0" i="0" u="none" strike="noStrike" kern="1200" cap="none" spc="0" normalizeH="0" baseline="0" noProof="0" dirty="0">
                <a:ln>
                  <a:noFill/>
                </a:ln>
                <a:solidFill>
                  <a:prstClr val="black"/>
                </a:solidFill>
                <a:effectLst/>
                <a:uLnTx/>
                <a:uFillTx/>
                <a:latin typeface="Aptos" panose="02110004020202020204"/>
                <a:ea typeface="游ゴシック" panose="020B0400000000000000" pitchFamily="34" charset="-128"/>
                <a:cs typeface="+mn-cs"/>
              </a:rPr>
              <a:t>• </a:t>
            </a:r>
            <a:r>
              <a:rPr kumimoji="0" lang="en-US" sz="1400" b="0" i="0" u="none" strike="noStrike" kern="1200" cap="none" spc="0" normalizeH="0" baseline="0" noProof="0" dirty="0">
                <a:ln>
                  <a:noFill/>
                </a:ln>
                <a:solidFill>
                  <a:prstClr val="black"/>
                </a:solidFill>
                <a:effectLst/>
                <a:uLnTx/>
                <a:uFillTx/>
                <a:latin typeface="Aptos" panose="02110004020202020204"/>
                <a:ea typeface="+mn-ea"/>
                <a:cs typeface="+mn-cs"/>
              </a:rPr>
              <a:t>JLPT: N1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Aptos" panose="02110004020202020204"/>
                <a:ea typeface="+mn-ea"/>
                <a:cs typeface="+mn-cs"/>
              </a:rPr>
              <a:t>• meaning: phonetic;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Aptos" panose="02110004020202020204"/>
                <a:ea typeface="+mn-ea"/>
                <a:cs typeface="+mn-cs"/>
              </a:rPr>
              <a:t>old woman, grandmother</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Aptos" panose="02110004020202020204"/>
                <a:ea typeface="DengXian" panose="02010600030101010101" pitchFamily="2" charset="-122"/>
                <a:cs typeface="+mn-cs"/>
              </a:rPr>
              <a:t>• pinyin: pó</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Aptos" panose="02110004020202020204"/>
                <a:ea typeface="DengXian" panose="02010600030101010101" pitchFamily="2" charset="-122"/>
                <a:cs typeface="+mn-cs"/>
              </a:rPr>
              <a:t>• 6 location(s): </a:t>
            </a:r>
            <a:r>
              <a:rPr kumimoji="0" lang="en-US" sz="1400" b="0" i="0" u="none" strike="noStrike" kern="1200" cap="none" spc="0" normalizeH="0" baseline="0" noProof="0" dirty="0" err="1">
                <a:ln>
                  <a:noFill/>
                </a:ln>
                <a:solidFill>
                  <a:prstClr val="black"/>
                </a:solidFill>
                <a:effectLst/>
                <a:uLnTx/>
                <a:uFillTx/>
                <a:latin typeface="Aptos" panose="02110004020202020204"/>
                <a:ea typeface="DengXian" panose="02010600030101010101" pitchFamily="2" charset="-122"/>
                <a:cs typeface="+mn-cs"/>
              </a:rPr>
              <a:t>Yebul</a:t>
            </a:r>
            <a:r>
              <a:rPr kumimoji="0" lang="en-US" sz="1400" b="0" i="0" u="none" strike="noStrike" kern="1200" cap="none" spc="0" normalizeH="0" baseline="0" noProof="0" dirty="0">
                <a:ln>
                  <a:noFill/>
                </a:ln>
                <a:solidFill>
                  <a:prstClr val="black"/>
                </a:solidFill>
                <a:effectLst/>
                <a:uLnTx/>
                <a:uFillTx/>
                <a:latin typeface="Aptos" panose="02110004020202020204"/>
                <a:ea typeface="DengXian" panose="02010600030101010101" pitchFamily="2" charset="-122"/>
                <a:cs typeface="+mn-cs"/>
              </a:rPr>
              <a:t>, </a:t>
            </a:r>
            <a:r>
              <a:rPr kumimoji="0" lang="en-US" sz="1400" b="0" i="0" u="none" strike="noStrike" kern="1200" cap="none" spc="0" normalizeH="0" baseline="0" noProof="0" dirty="0" err="1">
                <a:ln>
                  <a:noFill/>
                </a:ln>
                <a:solidFill>
                  <a:prstClr val="black"/>
                </a:solidFill>
                <a:effectLst/>
                <a:uLnTx/>
                <a:uFillTx/>
                <a:latin typeface="Aptos" panose="02110004020202020204"/>
                <a:ea typeface="DengXian" panose="02010600030101010101" pitchFamily="2" charset="-122"/>
                <a:cs typeface="+mn-cs"/>
              </a:rPr>
              <a:t>Kwanseum</a:t>
            </a:r>
            <a:r>
              <a:rPr kumimoji="0" lang="en-US" sz="1400" b="0" i="0" u="none" strike="noStrike" kern="1200" cap="none" spc="0" normalizeH="0" baseline="0" noProof="0" dirty="0">
                <a:ln>
                  <a:noFill/>
                </a:ln>
                <a:solidFill>
                  <a:prstClr val="black"/>
                </a:solidFill>
                <a:effectLst/>
                <a:uLnTx/>
                <a:uFillTx/>
                <a:latin typeface="Aptos" panose="02110004020202020204"/>
                <a:ea typeface="DengXian" panose="02010600030101010101" pitchFamily="2" charset="-122"/>
                <a:cs typeface="+mn-cs"/>
              </a:rPr>
              <a:t>, </a:t>
            </a:r>
            <a:r>
              <a:rPr kumimoji="0" lang="en-US" sz="1400" b="0" i="0" u="none" strike="noStrike" kern="1200" cap="none" spc="0" normalizeH="0" baseline="0" noProof="0" dirty="0" err="1">
                <a:ln>
                  <a:noFill/>
                </a:ln>
                <a:solidFill>
                  <a:prstClr val="black"/>
                </a:solidFill>
                <a:effectLst/>
                <a:uLnTx/>
                <a:uFillTx/>
                <a:latin typeface="Aptos" panose="02110004020202020204"/>
                <a:ea typeface="DengXian" panose="02010600030101010101" pitchFamily="2" charset="-122"/>
                <a:cs typeface="+mn-cs"/>
              </a:rPr>
              <a:t>Jijang</a:t>
            </a:r>
            <a:r>
              <a:rPr kumimoji="0" lang="en-US" sz="1400" b="0" i="0" u="none" strike="noStrike" kern="1200" cap="none" spc="0" normalizeH="0" baseline="0" noProof="0" dirty="0">
                <a:ln>
                  <a:noFill/>
                </a:ln>
                <a:solidFill>
                  <a:prstClr val="black"/>
                </a:solidFill>
                <a:effectLst/>
                <a:uLnTx/>
                <a:uFillTx/>
                <a:latin typeface="Aptos" panose="02110004020202020204"/>
                <a:ea typeface="DengXian" panose="02010600030101010101" pitchFamily="2" charset="-122"/>
                <a:cs typeface="+mn-cs"/>
              </a:rPr>
              <a:t>, </a:t>
            </a:r>
            <a:r>
              <a:rPr kumimoji="0" lang="en-US" sz="1400" b="0" i="0" u="none" strike="noStrike" kern="1200" cap="none" spc="0" normalizeH="0" baseline="0" noProof="0" dirty="0" err="1">
                <a:ln>
                  <a:noFill/>
                </a:ln>
                <a:solidFill>
                  <a:prstClr val="black"/>
                </a:solidFill>
                <a:effectLst/>
                <a:uLnTx/>
                <a:uFillTx/>
                <a:latin typeface="Aptos" panose="02110004020202020204"/>
                <a:ea typeface="DengXian" panose="02010600030101010101" pitchFamily="2" charset="-122"/>
                <a:cs typeface="+mn-cs"/>
              </a:rPr>
              <a:t>XuanZang</a:t>
            </a:r>
            <a:r>
              <a:rPr kumimoji="0" lang="en-US" sz="1400" b="0" i="0" u="none" strike="noStrike" kern="1200" cap="none" spc="0" normalizeH="0" baseline="0" noProof="0" dirty="0">
                <a:ln>
                  <a:noFill/>
                </a:ln>
                <a:solidFill>
                  <a:prstClr val="black"/>
                </a:solidFill>
                <a:effectLst/>
                <a:uLnTx/>
                <a:uFillTx/>
                <a:latin typeface="Aptos" panose="02110004020202020204"/>
                <a:ea typeface="DengXian" panose="02010600030101010101" pitchFamily="2" charset="-122"/>
                <a:cs typeface="+mn-cs"/>
              </a:rPr>
              <a:t>, Morning, Bell</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Aptos" panose="02110004020202020204"/>
                <a:ea typeface="DengXian" panose="02010600030101010101" pitchFamily="2" charset="-122"/>
                <a:cs typeface="+mn-cs"/>
              </a:rPr>
              <a:t>• comp: </a:t>
            </a:r>
            <a:r>
              <a:rPr kumimoji="0" lang="zh-CN" altLang="en-US" sz="1400" b="0"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波 </a:t>
            </a:r>
            <a:r>
              <a:rPr kumimoji="0" lang="en-US" altLang="zh-CN" sz="1400" b="0"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 </a:t>
            </a:r>
            <a:r>
              <a:rPr kumimoji="0" lang="zh-CN" altLang="en-US" sz="1400" b="0"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女 </a:t>
            </a:r>
            <a:endParaRPr kumimoji="0" lang="en-US" altLang="zh-CN" sz="1400" b="0"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Aptos" panose="02110004020202020204"/>
                <a:ea typeface="DengXian" panose="02010600030101010101" pitchFamily="2" charset="-122"/>
                <a:cs typeface="+mn-cs"/>
              </a:rPr>
              <a:t>• sub: </a:t>
            </a:r>
            <a:r>
              <a:rPr kumimoji="0" lang="zh-CN" altLang="en-US" sz="1400" b="0"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氵皮厂丨又</a:t>
            </a:r>
            <a:endParaRPr kumimoji="0" lang="en-US" sz="1400" b="0"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endParaRPr>
          </a:p>
        </p:txBody>
      </p:sp>
      <p:sp>
        <p:nvSpPr>
          <p:cNvPr id="61" name="TextBox 60">
            <a:extLst>
              <a:ext uri="{FF2B5EF4-FFF2-40B4-BE49-F238E27FC236}">
                <a16:creationId xmlns:a16="http://schemas.microsoft.com/office/drawing/2014/main" id="{423D04F1-D16B-E45B-6075-4AAD65704691}"/>
              </a:ext>
            </a:extLst>
          </p:cNvPr>
          <p:cNvSpPr txBox="1"/>
          <p:nvPr/>
        </p:nvSpPr>
        <p:spPr>
          <a:xfrm>
            <a:off x="380381" y="5567204"/>
            <a:ext cx="5713280" cy="831794"/>
          </a:xfrm>
          <a:prstGeom prst="rect">
            <a:avLst/>
          </a:prstGeom>
          <a:noFill/>
        </p:spPr>
        <p:txBody>
          <a:bodyPr wrap="square" numCol="3">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Aptos" panose="02110004020202020204"/>
                <a:ea typeface="+mn-ea"/>
                <a:cs typeface="+mn-cs"/>
              </a:rPr>
              <a:t>Kor: </a:t>
            </a:r>
            <a:r>
              <a:rPr kumimoji="0" lang="en-US" sz="2400" b="1" i="0" u="none" strike="noStrike" kern="1200" cap="none" spc="0" normalizeH="0" baseline="0" noProof="0" dirty="0">
                <a:ln>
                  <a:noFill/>
                </a:ln>
                <a:solidFill>
                  <a:prstClr val="black"/>
                </a:solidFill>
                <a:effectLst/>
                <a:uLnTx/>
                <a:uFillTx/>
                <a:latin typeface="Aptos" panose="02110004020202020204"/>
                <a:ea typeface="+mn-ea"/>
                <a:cs typeface="+mn-cs"/>
              </a:rPr>
              <a:t>ba</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Aptos" panose="02110004020202020204"/>
                <a:ea typeface="+mn-ea"/>
                <a:cs typeface="+mn-cs"/>
              </a:rPr>
              <a:t>Jap: </a:t>
            </a:r>
            <a:r>
              <a:rPr kumimoji="0" lang="en-US" sz="2400" b="1" i="0" u="none" strike="noStrike" kern="1200" cap="none" spc="0" normalizeH="0" baseline="0" noProof="0" dirty="0" err="1">
                <a:ln>
                  <a:noFill/>
                </a:ln>
                <a:solidFill>
                  <a:prstClr val="black"/>
                </a:solidFill>
                <a:effectLst/>
                <a:uLnTx/>
                <a:uFillTx/>
                <a:latin typeface="Aptos" panose="02110004020202020204"/>
                <a:ea typeface="+mn-ea"/>
                <a:cs typeface="+mn-cs"/>
              </a:rPr>
              <a:t>wa</a:t>
            </a:r>
            <a:endParaRPr kumimoji="0" lang="en-US" sz="2400" b="1" i="0" u="none" strike="noStrike" kern="1200" cap="none" spc="0" normalizeH="0" baseline="0" noProof="0" dirty="0">
              <a:ln>
                <a:noFill/>
              </a:ln>
              <a:solidFill>
                <a:prstClr val="black"/>
              </a:solidFill>
              <a:effectLst/>
              <a:uLnTx/>
              <a:uFillTx/>
              <a:latin typeface="Aptos" panose="0211000402020202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Aptos" panose="02110004020202020204"/>
                <a:ea typeface="+mn-ea"/>
                <a:cs typeface="+mn-cs"/>
              </a:rPr>
              <a:t>Viet: </a:t>
            </a:r>
            <a:r>
              <a:rPr kumimoji="0" lang="en-US" sz="2400" b="1" i="0" u="none" strike="noStrike" kern="1200" cap="none" spc="0" normalizeH="0" baseline="0" noProof="0" dirty="0">
                <a:ln>
                  <a:noFill/>
                </a:ln>
                <a:solidFill>
                  <a:prstClr val="black"/>
                </a:solidFill>
                <a:effectLst/>
                <a:uLnTx/>
                <a:uFillTx/>
                <a:latin typeface="Aptos" panose="02110004020202020204"/>
                <a:ea typeface="+mn-ea"/>
                <a:cs typeface="+mn-cs"/>
              </a:rPr>
              <a:t>bà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Aptos" panose="02110004020202020204"/>
                <a:ea typeface="+mn-ea"/>
                <a:cs typeface="+mn-cs"/>
              </a:rPr>
              <a:t>Man: </a:t>
            </a:r>
            <a:r>
              <a:rPr kumimoji="0" lang="en-US" sz="2400" b="1" i="0" u="none" strike="noStrike" kern="1200" cap="none" spc="0" normalizeH="0" baseline="0" noProof="0" dirty="0">
                <a:ln>
                  <a:noFill/>
                </a:ln>
                <a:solidFill>
                  <a:prstClr val="black"/>
                </a:solidFill>
                <a:effectLst/>
                <a:uLnTx/>
                <a:uFillTx/>
                <a:latin typeface="Aptos" panose="02110004020202020204"/>
                <a:ea typeface="+mn-ea"/>
                <a:cs typeface="+mn-cs"/>
              </a:rPr>
              <a:t>pó  </a:t>
            </a:r>
            <a:r>
              <a:rPr kumimoji="0" lang="en-US" sz="2400" b="0" i="0" u="none" strike="noStrike" kern="1200" cap="none" spc="0" normalizeH="0" baseline="0" noProof="0" dirty="0">
                <a:ln>
                  <a:noFill/>
                </a:ln>
                <a:solidFill>
                  <a:prstClr val="black"/>
                </a:solidFill>
                <a:effectLst/>
                <a:uLnTx/>
                <a:uFillTx/>
                <a:latin typeface="Aptos" panose="02110004020202020204"/>
                <a:ea typeface="+mn-ea"/>
                <a:cs typeface="+mn-cs"/>
              </a:rPr>
              <a:t>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24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 娑 </a:t>
            </a:r>
            <a:r>
              <a:rPr kumimoji="0" lang="zh-TW" altLang="en-US" sz="2400" b="1" i="0" u="none" strike="noStrike" kern="1200" cap="none" spc="0" normalizeH="0" baseline="0" noProof="0" dirty="0">
                <a:ln>
                  <a:noFill/>
                </a:ln>
                <a:solidFill>
                  <a:prstClr val="black"/>
                </a:solidFill>
                <a:effectLst/>
                <a:highlight>
                  <a:srgbClr val="00FF00"/>
                </a:highlight>
                <a:uLnTx/>
                <a:uFillTx/>
                <a:latin typeface="DengXian" panose="02010600030101010101" pitchFamily="2" charset="-122"/>
                <a:ea typeface="DengXian" panose="02010600030101010101" pitchFamily="2" charset="-122"/>
                <a:cs typeface="+mn-cs"/>
              </a:rPr>
              <a:t>婆</a:t>
            </a:r>
            <a:r>
              <a:rPr kumimoji="0" lang="zh-TW" altLang="en-US" sz="24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 訶</a:t>
            </a:r>
            <a:endParaRPr kumimoji="0" lang="en-US" altLang="zh-TW" sz="24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sa-</a:t>
            </a:r>
            <a:r>
              <a:rPr kumimoji="0" lang="en-US" sz="2400" b="1" i="0" u="none" strike="noStrike" kern="1200" cap="none" spc="0" normalizeH="0" baseline="0" noProof="0" dirty="0">
                <a:ln>
                  <a:noFill/>
                </a:ln>
                <a:solidFill>
                  <a:prstClr val="black"/>
                </a:solidFill>
                <a:effectLst/>
                <a:highlight>
                  <a:srgbClr val="00FF00"/>
                </a:highlight>
                <a:uLnTx/>
                <a:uFillTx/>
                <a:latin typeface="DengXian" panose="02010600030101010101" pitchFamily="2" charset="-122"/>
                <a:ea typeface="DengXian" panose="02010600030101010101" pitchFamily="2" charset="-122"/>
                <a:cs typeface="+mn-cs"/>
              </a:rPr>
              <a:t>ba</a:t>
            </a:r>
            <a:r>
              <a:rPr kumimoji="0" lang="en-US" sz="24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-ha</a:t>
            </a:r>
            <a:endParaRPr kumimoji="0" lang="en-US" sz="2400" b="1" i="0" u="none" strike="noStrike" kern="1200" cap="none" spc="0" normalizeH="0" baseline="0" noProof="0" dirty="0">
              <a:ln>
                <a:noFill/>
              </a:ln>
              <a:solidFill>
                <a:prstClr val="black"/>
              </a:solidFill>
              <a:effectLst/>
              <a:uLnTx/>
              <a:uFillTx/>
              <a:latin typeface="Aptos" panose="02110004020202020204"/>
              <a:ea typeface="+mn-ea"/>
              <a:cs typeface="+mn-cs"/>
            </a:endParaRPr>
          </a:p>
        </p:txBody>
      </p:sp>
      <p:sp>
        <p:nvSpPr>
          <p:cNvPr id="62" name="TextBox 61">
            <a:extLst>
              <a:ext uri="{FF2B5EF4-FFF2-40B4-BE49-F238E27FC236}">
                <a16:creationId xmlns:a16="http://schemas.microsoft.com/office/drawing/2014/main" id="{AF5FAADF-C007-016D-44F7-A4C8141244C6}"/>
              </a:ext>
            </a:extLst>
          </p:cNvPr>
          <p:cNvSpPr txBox="1"/>
          <p:nvPr/>
        </p:nvSpPr>
        <p:spPr>
          <a:xfrm>
            <a:off x="6129177" y="260129"/>
            <a:ext cx="5508703"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18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揭 諦 揭 諦 波 羅 揭 諦 波 羅 僧 揭 諦 菩 提 娑 </a:t>
            </a:r>
            <a:r>
              <a:rPr kumimoji="0" lang="zh-TW" altLang="en-US" sz="1800" b="1" i="0" u="none" strike="noStrike" kern="1200" cap="none" spc="0" normalizeH="0" baseline="0" noProof="0" dirty="0">
                <a:ln>
                  <a:noFill/>
                </a:ln>
                <a:solidFill>
                  <a:prstClr val="black"/>
                </a:solidFill>
                <a:effectLst/>
                <a:highlight>
                  <a:srgbClr val="00FFFF"/>
                </a:highlight>
                <a:uLnTx/>
                <a:uFillTx/>
                <a:latin typeface="DengXian" panose="02010600030101010101" pitchFamily="2" charset="-122"/>
                <a:ea typeface="DengXian" panose="02010600030101010101" pitchFamily="2" charset="-122"/>
                <a:cs typeface="+mn-cs"/>
              </a:rPr>
              <a:t>婆</a:t>
            </a:r>
            <a:r>
              <a:rPr kumimoji="0" lang="zh-TW" altLang="en-US" sz="18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 訶</a:t>
            </a:r>
            <a:endParaRPr kumimoji="0" lang="en-US" sz="18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endParaRPr>
          </a:p>
        </p:txBody>
      </p:sp>
      <p:sp>
        <p:nvSpPr>
          <p:cNvPr id="63" name="Rectangle 62">
            <a:extLst>
              <a:ext uri="{FF2B5EF4-FFF2-40B4-BE49-F238E27FC236}">
                <a16:creationId xmlns:a16="http://schemas.microsoft.com/office/drawing/2014/main" id="{3843D266-F06B-47E3-EAD6-24F0D3E0A1DC}"/>
              </a:ext>
            </a:extLst>
          </p:cNvPr>
          <p:cNvSpPr/>
          <p:nvPr/>
        </p:nvSpPr>
        <p:spPr>
          <a:xfrm>
            <a:off x="6129177" y="252695"/>
            <a:ext cx="5378835" cy="369332"/>
          </a:xfrm>
          <a:prstGeom prst="rect">
            <a:avLst/>
          </a:prstGeom>
          <a:no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64" name="Rectangle 63">
            <a:extLst>
              <a:ext uri="{FF2B5EF4-FFF2-40B4-BE49-F238E27FC236}">
                <a16:creationId xmlns:a16="http://schemas.microsoft.com/office/drawing/2014/main" id="{50AAE8BD-DDD1-7095-1715-DE38AC6B175D}"/>
              </a:ext>
            </a:extLst>
          </p:cNvPr>
          <p:cNvSpPr/>
          <p:nvPr/>
        </p:nvSpPr>
        <p:spPr>
          <a:xfrm>
            <a:off x="294057" y="5567999"/>
            <a:ext cx="5279434" cy="806110"/>
          </a:xfrm>
          <a:prstGeom prst="rect">
            <a:avLst/>
          </a:prstGeom>
          <a:noFill/>
          <a:ln w="5715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65" name="Rectangle 64">
            <a:extLst>
              <a:ext uri="{FF2B5EF4-FFF2-40B4-BE49-F238E27FC236}">
                <a16:creationId xmlns:a16="http://schemas.microsoft.com/office/drawing/2014/main" id="{96B577CE-E5B7-5D3A-D7A2-4F273B2B5433}"/>
              </a:ext>
            </a:extLst>
          </p:cNvPr>
          <p:cNvSpPr/>
          <p:nvPr/>
        </p:nvSpPr>
        <p:spPr>
          <a:xfrm>
            <a:off x="5733217" y="5432829"/>
            <a:ext cx="6324452" cy="1172476"/>
          </a:xfrm>
          <a:prstGeom prst="rect">
            <a:avLst/>
          </a:prstGeom>
          <a:no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pic>
        <p:nvPicPr>
          <p:cNvPr id="66" name="2024_10_01_102633">
            <a:hlinkClick r:id="" action="ppaction://media"/>
            <a:extLst>
              <a:ext uri="{FF2B5EF4-FFF2-40B4-BE49-F238E27FC236}">
                <a16:creationId xmlns:a16="http://schemas.microsoft.com/office/drawing/2014/main" id="{137CFEAC-25EF-66D1-EE35-003209071713}"/>
              </a:ext>
            </a:extLst>
          </p:cNvPr>
          <p:cNvPicPr>
            <a:picLocks noChangeAspect="1"/>
          </p:cNvPicPr>
          <p:nvPr>
            <a:videoFile r:link="rId2"/>
            <p:extLst>
              <p:ext uri="{DAA4B4D4-6D71-4841-9C94-3DE7FCFB9230}">
                <p14:media xmlns:p14="http://schemas.microsoft.com/office/powerpoint/2010/main" r:embed="rId1"/>
              </p:ext>
            </p:extLst>
          </p:nvPr>
        </p:nvPicPr>
        <p:blipFill>
          <a:blip r:embed="rId5"/>
          <a:stretch>
            <a:fillRect/>
          </a:stretch>
        </p:blipFill>
        <p:spPr>
          <a:xfrm>
            <a:off x="6419022" y="726573"/>
            <a:ext cx="4672587" cy="4641227"/>
          </a:xfrm>
          <a:prstGeom prst="rect">
            <a:avLst/>
          </a:prstGeom>
        </p:spPr>
      </p:pic>
      <p:sp>
        <p:nvSpPr>
          <p:cNvPr id="6" name="Oval 5">
            <a:extLst>
              <a:ext uri="{FF2B5EF4-FFF2-40B4-BE49-F238E27FC236}">
                <a16:creationId xmlns:a16="http://schemas.microsoft.com/office/drawing/2014/main" id="{865BADFB-DA7C-AF69-6A83-1A1734C9D580}"/>
              </a:ext>
            </a:extLst>
          </p:cNvPr>
          <p:cNvSpPr/>
          <p:nvPr/>
        </p:nvSpPr>
        <p:spPr>
          <a:xfrm>
            <a:off x="5241472" y="629461"/>
            <a:ext cx="771625" cy="771625"/>
          </a:xfrm>
          <a:prstGeom prst="ellipse">
            <a:avLst/>
          </a:prstGeom>
          <a:solidFill>
            <a:srgbClr val="FFFF00"/>
          </a:solidFill>
          <a:ln w="38100">
            <a:solidFill>
              <a:srgbClr val="7030A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7" name="TextBox 6">
            <a:extLst>
              <a:ext uri="{FF2B5EF4-FFF2-40B4-BE49-F238E27FC236}">
                <a16:creationId xmlns:a16="http://schemas.microsoft.com/office/drawing/2014/main" id="{50435823-4A3F-84D8-88D1-702066E95232}"/>
              </a:ext>
            </a:extLst>
          </p:cNvPr>
          <p:cNvSpPr txBox="1"/>
          <p:nvPr/>
        </p:nvSpPr>
        <p:spPr>
          <a:xfrm>
            <a:off x="5252942" y="754532"/>
            <a:ext cx="760155" cy="52322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prstClr val="black"/>
                </a:solidFill>
                <a:effectLst/>
                <a:uLnTx/>
                <a:uFillTx/>
                <a:latin typeface="Aptos" panose="02110004020202020204"/>
                <a:ea typeface="+mn-ea"/>
                <a:cs typeface="+mn-cs"/>
              </a:rPr>
              <a:t>119</a:t>
            </a:r>
          </a:p>
        </p:txBody>
      </p:sp>
      <p:sp>
        <p:nvSpPr>
          <p:cNvPr id="2" name="TextBox 1">
            <a:extLst>
              <a:ext uri="{FF2B5EF4-FFF2-40B4-BE49-F238E27FC236}">
                <a16:creationId xmlns:a16="http://schemas.microsoft.com/office/drawing/2014/main" id="{60EF7C70-A9C2-C119-DA86-29DB093ED6CE}"/>
              </a:ext>
            </a:extLst>
          </p:cNvPr>
          <p:cNvSpPr txBox="1"/>
          <p:nvPr/>
        </p:nvSpPr>
        <p:spPr>
          <a:xfrm>
            <a:off x="11569812" y="72168"/>
            <a:ext cx="326031" cy="1384995"/>
          </a:xfrm>
          <a:prstGeom prst="rect">
            <a:avLst/>
          </a:prstGeom>
          <a:noFill/>
          <a:effectLst>
            <a:glow rad="63500">
              <a:schemeClr val="accent2">
                <a:satMod val="175000"/>
                <a:alpha val="40000"/>
              </a:schemeClr>
            </a:glow>
          </a:effectLst>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FF0000"/>
                </a:solidFill>
                <a:effectLst/>
                <a:uLnTx/>
                <a:uFillTx/>
                <a:latin typeface="Aptos" panose="02110004020202020204"/>
                <a:ea typeface="+mn-ea"/>
                <a:cs typeface="+mn-cs"/>
              </a:rPr>
              <a:t>m</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FF0000"/>
                </a:solidFill>
                <a:effectLst/>
                <a:uLnTx/>
                <a:uFillTx/>
                <a:latin typeface="Aptos" panose="02110004020202020204"/>
                <a:ea typeface="+mn-ea"/>
                <a:cs typeface="+mn-cs"/>
              </a:rPr>
              <a:t>a</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FF0000"/>
                </a:solidFill>
                <a:effectLst/>
                <a:uLnTx/>
                <a:uFillTx/>
                <a:latin typeface="Aptos" panose="02110004020202020204"/>
                <a:ea typeface="+mn-ea"/>
                <a:cs typeface="+mn-cs"/>
              </a:rPr>
              <a:t>n</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FF0000"/>
                </a:solidFill>
                <a:effectLst/>
                <a:uLnTx/>
                <a:uFillTx/>
                <a:latin typeface="Aptos" panose="02110004020202020204"/>
                <a:ea typeface="+mn-ea"/>
                <a:cs typeface="+mn-cs"/>
              </a:rPr>
              <a:t>t</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FF0000"/>
                </a:solidFill>
                <a:effectLst/>
                <a:uLnTx/>
                <a:uFillTx/>
                <a:latin typeface="Aptos" panose="02110004020202020204"/>
                <a:ea typeface="+mn-ea"/>
                <a:cs typeface="+mn-cs"/>
              </a:rPr>
              <a:t>r</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FF0000"/>
                </a:solidFill>
                <a:effectLst/>
                <a:uLnTx/>
                <a:uFillTx/>
                <a:latin typeface="Aptos" panose="02110004020202020204"/>
                <a:ea typeface="+mn-ea"/>
                <a:cs typeface="+mn-cs"/>
              </a:rPr>
              <a:t>a</a:t>
            </a:r>
          </a:p>
        </p:txBody>
      </p:sp>
      <p:sp>
        <p:nvSpPr>
          <p:cNvPr id="4" name="Rectangle 3">
            <a:extLst>
              <a:ext uri="{FF2B5EF4-FFF2-40B4-BE49-F238E27FC236}">
                <a16:creationId xmlns:a16="http://schemas.microsoft.com/office/drawing/2014/main" id="{C633713D-BAB3-BAB0-8CF6-5B5956D65BD9}"/>
              </a:ext>
            </a:extLst>
          </p:cNvPr>
          <p:cNvSpPr/>
          <p:nvPr/>
        </p:nvSpPr>
        <p:spPr>
          <a:xfrm>
            <a:off x="11604703" y="134845"/>
            <a:ext cx="256249" cy="1309002"/>
          </a:xfrm>
          <a:prstGeom prst="rect">
            <a:avLst/>
          </a:prstGeom>
          <a:noFill/>
          <a:effectLst>
            <a:glow rad="63500">
              <a:schemeClr val="accent2">
                <a:satMod val="175000"/>
                <a:alpha val="40000"/>
              </a:schemeClr>
            </a:glo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cxnSp>
        <p:nvCxnSpPr>
          <p:cNvPr id="11" name="Straight Arrow Connector 10">
            <a:extLst>
              <a:ext uri="{FF2B5EF4-FFF2-40B4-BE49-F238E27FC236}">
                <a16:creationId xmlns:a16="http://schemas.microsoft.com/office/drawing/2014/main" id="{E0E8E8E3-122B-9155-2FF9-9F26C4780012}"/>
              </a:ext>
            </a:extLst>
          </p:cNvPr>
          <p:cNvCxnSpPr>
            <a:cxnSpLocks/>
            <a:endCxn id="55" idx="3"/>
          </p:cNvCxnSpPr>
          <p:nvPr/>
        </p:nvCxnSpPr>
        <p:spPr>
          <a:xfrm>
            <a:off x="3056638" y="1667736"/>
            <a:ext cx="292726" cy="11105"/>
          </a:xfrm>
          <a:prstGeom prst="straightConnector1">
            <a:avLst/>
          </a:prstGeom>
          <a:ln>
            <a:tailEnd type="triangle"/>
          </a:ln>
        </p:spPr>
        <p:style>
          <a:lnRef idx="2">
            <a:schemeClr val="accent1"/>
          </a:lnRef>
          <a:fillRef idx="0">
            <a:schemeClr val="accent1"/>
          </a:fillRef>
          <a:effectRef idx="1">
            <a:schemeClr val="accent1"/>
          </a:effectRef>
          <a:fontRef idx="minor">
            <a:schemeClr val="tx1"/>
          </a:fontRef>
        </p:style>
      </p:cxnSp>
      <p:cxnSp>
        <p:nvCxnSpPr>
          <p:cNvPr id="15" name="Straight Arrow Connector 14">
            <a:extLst>
              <a:ext uri="{FF2B5EF4-FFF2-40B4-BE49-F238E27FC236}">
                <a16:creationId xmlns:a16="http://schemas.microsoft.com/office/drawing/2014/main" id="{2509B01B-DF17-D9D6-6C2A-3D9B59862B96}"/>
              </a:ext>
            </a:extLst>
          </p:cNvPr>
          <p:cNvCxnSpPr>
            <a:cxnSpLocks/>
            <a:stCxn id="52" idx="3"/>
          </p:cNvCxnSpPr>
          <p:nvPr/>
        </p:nvCxnSpPr>
        <p:spPr>
          <a:xfrm>
            <a:off x="3056638" y="852362"/>
            <a:ext cx="274875" cy="12488"/>
          </a:xfrm>
          <a:prstGeom prst="straightConnector1">
            <a:avLst/>
          </a:prstGeom>
          <a:ln>
            <a:tailEnd type="triangle"/>
          </a:ln>
        </p:spPr>
        <p:style>
          <a:lnRef idx="2">
            <a:schemeClr val="accent1"/>
          </a:lnRef>
          <a:fillRef idx="0">
            <a:schemeClr val="accent1"/>
          </a:fillRef>
          <a:effectRef idx="1">
            <a:schemeClr val="accent1"/>
          </a:effectRef>
          <a:fontRef idx="minor">
            <a:schemeClr val="tx1"/>
          </a:fontRef>
        </p:style>
      </p:cxnSp>
    </p:spTree>
    <p:extLst>
      <p:ext uri="{BB962C8B-B14F-4D97-AF65-F5344CB8AC3E}">
        <p14:creationId xmlns:p14="http://schemas.microsoft.com/office/powerpoint/2010/main" val="120441416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mediacall" presetSubtype="0" fill="hold" nodeType="clickEffect">
                                  <p:stCondLst>
                                    <p:cond delay="0"/>
                                  </p:stCondLst>
                                  <p:childTnLst>
                                    <p:cmd type="call" cmd="playFrom(0.0)">
                                      <p:cBhvr>
                                        <p:cTn id="6" dur="17534" fill="hold"/>
                                        <p:tgtEl>
                                          <p:spTgt spid="66"/>
                                        </p:tgtEl>
                                      </p:cBhvr>
                                    </p:cmd>
                                  </p:childTnLst>
                                </p:cTn>
                              </p:par>
                            </p:childTnLst>
                          </p:cTn>
                        </p:par>
                      </p:childTnLst>
                    </p:cTn>
                  </p:par>
                </p:childTnLst>
              </p:cTn>
              <p:prevCondLst>
                <p:cond evt="onPrev" delay="0">
                  <p:tgtEl>
                    <p:sldTgt/>
                  </p:tgtEl>
                </p:cond>
              </p:prevCondLst>
              <p:nextCondLst>
                <p:cond evt="onNext" delay="0">
                  <p:tgtEl>
                    <p:sldTgt/>
                  </p:tgtEl>
                </p:cond>
              </p:nextCondLst>
            </p:seq>
            <p:video>
              <p:cMediaNode vol="80000">
                <p:cTn id="7" fill="hold" display="0">
                  <p:stCondLst>
                    <p:cond delay="indefinite"/>
                  </p:stCondLst>
                </p:cTn>
                <p:tgtEl>
                  <p:spTgt spid="66"/>
                </p:tgtEl>
              </p:cMediaNode>
            </p:video>
            <p:seq concurrent="1" nextAc="seek">
              <p:cTn id="8" restart="whenNotActive" fill="hold" evtFilter="cancelBubble" nodeType="interactiveSeq">
                <p:stCondLst>
                  <p:cond evt="onClick" delay="0">
                    <p:tgtEl>
                      <p:spTgt spid="66"/>
                    </p:tgtEl>
                  </p:cond>
                </p:stCondLst>
                <p:endSync evt="end" delay="0">
                  <p:rtn val="all"/>
                </p:endSync>
                <p:childTnLst>
                  <p:par>
                    <p:cTn id="9" fill="hold">
                      <p:stCondLst>
                        <p:cond delay="0"/>
                      </p:stCondLst>
                      <p:childTnLst>
                        <p:par>
                          <p:cTn id="10" fill="hold">
                            <p:stCondLst>
                              <p:cond delay="0"/>
                            </p:stCondLst>
                            <p:childTnLst>
                              <p:par>
                                <p:cTn id="11" presetID="2" presetClass="mediacall" presetSubtype="0" fill="hold" nodeType="clickEffect">
                                  <p:stCondLst>
                                    <p:cond delay="0"/>
                                  </p:stCondLst>
                                  <p:childTnLst>
                                    <p:cmd type="call" cmd="togglePause">
                                      <p:cBhvr>
                                        <p:cTn id="12" dur="1" fill="hold"/>
                                        <p:tgtEl>
                                          <p:spTgt spid="66"/>
                                        </p:tgtEl>
                                      </p:cBhvr>
                                    </p:cmd>
                                  </p:childTnLst>
                                </p:cTn>
                              </p:par>
                            </p:childTnLst>
                          </p:cTn>
                        </p:par>
                      </p:childTnLst>
                    </p:cTn>
                  </p:par>
                </p:childTnLst>
              </p:cTn>
              <p:nextCondLst>
                <p:cond evt="onClick" delay="0">
                  <p:tgtEl>
                    <p:spTgt spid="66"/>
                  </p:tgtEl>
                </p:cond>
              </p:nextCondLst>
            </p:seq>
          </p:childTnLst>
        </p:cTn>
      </p:par>
    </p:tnLst>
  </p:timing>
</p:sld>
</file>

<file path=ppt/slides/slide1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a:extLst>
              <a:ext uri="{FF2B5EF4-FFF2-40B4-BE49-F238E27FC236}">
                <a16:creationId xmlns:a16="http://schemas.microsoft.com/office/drawing/2014/main" id="{715E5A0D-DAB3-B5D9-4A1D-905D16317173}"/>
              </a:ext>
            </a:extLst>
          </p:cNvPr>
          <p:cNvSpPr txBox="1"/>
          <p:nvPr/>
        </p:nvSpPr>
        <p:spPr>
          <a:xfrm>
            <a:off x="3048000" y="3244334"/>
            <a:ext cx="6096000" cy="4093428"/>
          </a:xfrm>
          <a:prstGeom prst="rect">
            <a:avLst/>
          </a:prstGeom>
          <a:noFill/>
        </p:spPr>
        <p:txBody>
          <a:bodyPr wrap="square">
            <a:spAutoFit/>
          </a:bodyPr>
          <a:lstStyle/>
          <a:p>
            <a:r>
              <a:rPr kumimoji="0" lang="zh-TW" altLang="en-US" sz="26000"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眞</a:t>
            </a:r>
            <a:endParaRPr lang="en-US" sz="26000" dirty="0"/>
          </a:p>
        </p:txBody>
      </p:sp>
    </p:spTree>
    <p:extLst>
      <p:ext uri="{BB962C8B-B14F-4D97-AF65-F5344CB8AC3E}">
        <p14:creationId xmlns:p14="http://schemas.microsoft.com/office/powerpoint/2010/main" val="3303596779"/>
      </p:ext>
    </p:extLst>
  </p:cSld>
  <p:clrMapOvr>
    <a:masterClrMapping/>
  </p:clrMapOvr>
</p:sld>
</file>

<file path=ppt/slides/slide1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3">
            <a:extLst>
              <a:ext uri="{FF2B5EF4-FFF2-40B4-BE49-F238E27FC236}">
                <a16:creationId xmlns:a16="http://schemas.microsoft.com/office/drawing/2014/main" id="{656C45E1-8263-0167-29F5-85316EE8D6B9}"/>
              </a:ext>
            </a:extLst>
          </p:cNvPr>
          <p:cNvSpPr txBox="1"/>
          <p:nvPr/>
        </p:nvSpPr>
        <p:spPr>
          <a:xfrm>
            <a:off x="581074" y="1646726"/>
            <a:ext cx="10421368" cy="3046988"/>
          </a:xfrm>
          <a:prstGeom prst="rect">
            <a:avLst/>
          </a:prstGeom>
          <a:noFill/>
        </p:spPr>
        <p:txBody>
          <a:bodyPr wrap="square" rtlCol="0">
            <a:spAutoFit/>
          </a:bodyPr>
          <a:lstStyle/>
          <a:p>
            <a:pPr algn="ctr"/>
            <a:r>
              <a:rPr lang="en-US" sz="9600" dirty="0"/>
              <a:t>Appendix 1:</a:t>
            </a:r>
          </a:p>
          <a:p>
            <a:pPr algn="ctr"/>
            <a:r>
              <a:rPr lang="en-US" sz="9600" dirty="0"/>
              <a:t>Practice sheets</a:t>
            </a:r>
          </a:p>
        </p:txBody>
      </p:sp>
    </p:spTree>
    <p:extLst>
      <p:ext uri="{BB962C8B-B14F-4D97-AF65-F5344CB8AC3E}">
        <p14:creationId xmlns:p14="http://schemas.microsoft.com/office/powerpoint/2010/main" val="2531487305"/>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78A2D03-BE77-8633-6651-ADB273D7E134}"/>
            </a:ext>
          </a:extLst>
        </p:cNvPr>
        <p:cNvGrpSpPr/>
        <p:nvPr/>
      </p:nvGrpSpPr>
      <p:grpSpPr>
        <a:xfrm>
          <a:off x="0" y="0"/>
          <a:ext cx="0" cy="0"/>
          <a:chOff x="0" y="0"/>
          <a:chExt cx="0" cy="0"/>
        </a:xfrm>
      </p:grpSpPr>
      <p:cxnSp>
        <p:nvCxnSpPr>
          <p:cNvPr id="2" name="Straight Connector 1">
            <a:extLst>
              <a:ext uri="{FF2B5EF4-FFF2-40B4-BE49-F238E27FC236}">
                <a16:creationId xmlns:a16="http://schemas.microsoft.com/office/drawing/2014/main" id="{884A595C-362C-CABE-02AF-5D1C196E7AEB}"/>
              </a:ext>
            </a:extLst>
          </p:cNvPr>
          <p:cNvCxnSpPr>
            <a:cxnSpLocks/>
          </p:cNvCxnSpPr>
          <p:nvPr/>
        </p:nvCxnSpPr>
        <p:spPr>
          <a:xfrm>
            <a:off x="761851" y="1061155"/>
            <a:ext cx="5322425" cy="5340276"/>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 name="Straight Connector 2">
            <a:extLst>
              <a:ext uri="{FF2B5EF4-FFF2-40B4-BE49-F238E27FC236}">
                <a16:creationId xmlns:a16="http://schemas.microsoft.com/office/drawing/2014/main" id="{EABA9676-A90A-2F08-8206-3EE6E733492D}"/>
              </a:ext>
            </a:extLst>
          </p:cNvPr>
          <p:cNvCxnSpPr>
            <a:cxnSpLocks/>
          </p:cNvCxnSpPr>
          <p:nvPr/>
        </p:nvCxnSpPr>
        <p:spPr>
          <a:xfrm>
            <a:off x="9304315" y="1036066"/>
            <a:ext cx="2143810" cy="2115373"/>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 name="Straight Connector 3">
            <a:extLst>
              <a:ext uri="{FF2B5EF4-FFF2-40B4-BE49-F238E27FC236}">
                <a16:creationId xmlns:a16="http://schemas.microsoft.com/office/drawing/2014/main" id="{9C3828D6-43C1-2C85-A567-AF80901C4076}"/>
              </a:ext>
            </a:extLst>
          </p:cNvPr>
          <p:cNvCxnSpPr>
            <a:cxnSpLocks/>
          </p:cNvCxnSpPr>
          <p:nvPr/>
        </p:nvCxnSpPr>
        <p:spPr>
          <a:xfrm>
            <a:off x="8245282" y="1036072"/>
            <a:ext cx="3184867" cy="319303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5" name="Straight Connector 4">
            <a:extLst>
              <a:ext uri="{FF2B5EF4-FFF2-40B4-BE49-F238E27FC236}">
                <a16:creationId xmlns:a16="http://schemas.microsoft.com/office/drawing/2014/main" id="{F0FF8F74-96BC-05E1-5060-30D589EEF71D}"/>
              </a:ext>
            </a:extLst>
          </p:cNvPr>
          <p:cNvCxnSpPr>
            <a:cxnSpLocks/>
          </p:cNvCxnSpPr>
          <p:nvPr/>
        </p:nvCxnSpPr>
        <p:spPr>
          <a:xfrm>
            <a:off x="7173299" y="1036078"/>
            <a:ext cx="4256850" cy="425735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6" name="Straight Connector 5">
            <a:extLst>
              <a:ext uri="{FF2B5EF4-FFF2-40B4-BE49-F238E27FC236}">
                <a16:creationId xmlns:a16="http://schemas.microsoft.com/office/drawing/2014/main" id="{200F36FB-6844-D3B7-AC78-824F5E90FF54}"/>
              </a:ext>
            </a:extLst>
          </p:cNvPr>
          <p:cNvCxnSpPr/>
          <p:nvPr/>
        </p:nvCxnSpPr>
        <p:spPr>
          <a:xfrm>
            <a:off x="2886459" y="1036081"/>
            <a:ext cx="5365365" cy="53653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7" name="Straight Connector 6">
            <a:extLst>
              <a:ext uri="{FF2B5EF4-FFF2-40B4-BE49-F238E27FC236}">
                <a16:creationId xmlns:a16="http://schemas.microsoft.com/office/drawing/2014/main" id="{EC06C4B1-6C17-71D5-5716-4E79D4F25C7A}"/>
              </a:ext>
            </a:extLst>
          </p:cNvPr>
          <p:cNvCxnSpPr/>
          <p:nvPr/>
        </p:nvCxnSpPr>
        <p:spPr>
          <a:xfrm>
            <a:off x="3946718" y="1036082"/>
            <a:ext cx="5365365" cy="53653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8" name="Straight Connector 7">
            <a:extLst>
              <a:ext uri="{FF2B5EF4-FFF2-40B4-BE49-F238E27FC236}">
                <a16:creationId xmlns:a16="http://schemas.microsoft.com/office/drawing/2014/main" id="{BCFB84B3-9A8F-8504-6072-88B4DBF3BCD4}"/>
              </a:ext>
            </a:extLst>
          </p:cNvPr>
          <p:cNvCxnSpPr/>
          <p:nvPr/>
        </p:nvCxnSpPr>
        <p:spPr>
          <a:xfrm>
            <a:off x="5005751" y="1036082"/>
            <a:ext cx="5365365" cy="53653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9" name="Straight Connector 8">
            <a:extLst>
              <a:ext uri="{FF2B5EF4-FFF2-40B4-BE49-F238E27FC236}">
                <a16:creationId xmlns:a16="http://schemas.microsoft.com/office/drawing/2014/main" id="{BCA722FF-FAD7-0EBA-C204-22B68F4EBB93}"/>
              </a:ext>
            </a:extLst>
          </p:cNvPr>
          <p:cNvCxnSpPr/>
          <p:nvPr/>
        </p:nvCxnSpPr>
        <p:spPr>
          <a:xfrm>
            <a:off x="6096000" y="1036084"/>
            <a:ext cx="5365365" cy="53653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0" name="Straight Connector 9">
            <a:extLst>
              <a:ext uri="{FF2B5EF4-FFF2-40B4-BE49-F238E27FC236}">
                <a16:creationId xmlns:a16="http://schemas.microsoft.com/office/drawing/2014/main" id="{D182251F-2118-21B3-B874-DFC91D41DD1A}"/>
              </a:ext>
            </a:extLst>
          </p:cNvPr>
          <p:cNvCxnSpPr>
            <a:cxnSpLocks/>
          </p:cNvCxnSpPr>
          <p:nvPr/>
        </p:nvCxnSpPr>
        <p:spPr>
          <a:xfrm>
            <a:off x="712659" y="5293429"/>
            <a:ext cx="1083551" cy="1107996"/>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1" name="Straight Connector 10">
            <a:extLst>
              <a:ext uri="{FF2B5EF4-FFF2-40B4-BE49-F238E27FC236}">
                <a16:creationId xmlns:a16="http://schemas.microsoft.com/office/drawing/2014/main" id="{5AF6FD1A-069A-0B8F-79C0-19A771704A09}"/>
              </a:ext>
            </a:extLst>
          </p:cNvPr>
          <p:cNvCxnSpPr>
            <a:cxnSpLocks/>
          </p:cNvCxnSpPr>
          <p:nvPr/>
        </p:nvCxnSpPr>
        <p:spPr>
          <a:xfrm>
            <a:off x="695535" y="4260441"/>
            <a:ext cx="2267153" cy="2152899"/>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2" name="Straight Connector 11">
            <a:extLst>
              <a:ext uri="{FF2B5EF4-FFF2-40B4-BE49-F238E27FC236}">
                <a16:creationId xmlns:a16="http://schemas.microsoft.com/office/drawing/2014/main" id="{6C115240-95F9-78E2-B242-BD9E8689206C}"/>
              </a:ext>
            </a:extLst>
          </p:cNvPr>
          <p:cNvCxnSpPr>
            <a:cxnSpLocks/>
          </p:cNvCxnSpPr>
          <p:nvPr/>
        </p:nvCxnSpPr>
        <p:spPr>
          <a:xfrm>
            <a:off x="710530" y="3164757"/>
            <a:ext cx="3236188" cy="323667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3" name="Straight Connector 12">
            <a:extLst>
              <a:ext uri="{FF2B5EF4-FFF2-40B4-BE49-F238E27FC236}">
                <a16:creationId xmlns:a16="http://schemas.microsoft.com/office/drawing/2014/main" id="{216C1024-89B7-449A-B1C7-636C56F2873C}"/>
              </a:ext>
            </a:extLst>
          </p:cNvPr>
          <p:cNvCxnSpPr>
            <a:cxnSpLocks/>
          </p:cNvCxnSpPr>
          <p:nvPr/>
        </p:nvCxnSpPr>
        <p:spPr>
          <a:xfrm>
            <a:off x="10363348" y="1036060"/>
            <a:ext cx="1110967" cy="106435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4" name="Straight Connector 13">
            <a:extLst>
              <a:ext uri="{FF2B5EF4-FFF2-40B4-BE49-F238E27FC236}">
                <a16:creationId xmlns:a16="http://schemas.microsoft.com/office/drawing/2014/main" id="{72D5AFC8-7977-624B-52CC-437FC24F205F}"/>
              </a:ext>
            </a:extLst>
          </p:cNvPr>
          <p:cNvCxnSpPr>
            <a:cxnSpLocks/>
          </p:cNvCxnSpPr>
          <p:nvPr/>
        </p:nvCxnSpPr>
        <p:spPr>
          <a:xfrm>
            <a:off x="699419" y="2078573"/>
            <a:ext cx="4314172" cy="4322852"/>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5" name="Straight Connector 14">
            <a:extLst>
              <a:ext uri="{FF2B5EF4-FFF2-40B4-BE49-F238E27FC236}">
                <a16:creationId xmlns:a16="http://schemas.microsoft.com/office/drawing/2014/main" id="{6F1E1D76-95C5-9A05-4252-A9DC4A306FFF}"/>
              </a:ext>
            </a:extLst>
          </p:cNvPr>
          <p:cNvCxnSpPr>
            <a:cxnSpLocks/>
          </p:cNvCxnSpPr>
          <p:nvPr/>
        </p:nvCxnSpPr>
        <p:spPr>
          <a:xfrm>
            <a:off x="1819586" y="1035959"/>
            <a:ext cx="5309456" cy="5376225"/>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6" name="Straight Connector 15">
            <a:extLst>
              <a:ext uri="{FF2B5EF4-FFF2-40B4-BE49-F238E27FC236}">
                <a16:creationId xmlns:a16="http://schemas.microsoft.com/office/drawing/2014/main" id="{96D3C2EB-FE7E-D773-C15E-C2A9B562E73F}"/>
              </a:ext>
            </a:extLst>
          </p:cNvPr>
          <p:cNvCxnSpPr>
            <a:cxnSpLocks/>
          </p:cNvCxnSpPr>
          <p:nvPr/>
        </p:nvCxnSpPr>
        <p:spPr>
          <a:xfrm flipV="1">
            <a:off x="734520" y="1036085"/>
            <a:ext cx="5361480" cy="536524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7" name="Straight Connector 16">
            <a:extLst>
              <a:ext uri="{FF2B5EF4-FFF2-40B4-BE49-F238E27FC236}">
                <a16:creationId xmlns:a16="http://schemas.microsoft.com/office/drawing/2014/main" id="{207F5EBB-CFFA-0F22-40AE-DB69B1AA0EDB}"/>
              </a:ext>
            </a:extLst>
          </p:cNvPr>
          <p:cNvCxnSpPr>
            <a:cxnSpLocks/>
          </p:cNvCxnSpPr>
          <p:nvPr/>
        </p:nvCxnSpPr>
        <p:spPr>
          <a:xfrm flipV="1">
            <a:off x="761851" y="1046792"/>
            <a:ext cx="4263464" cy="4246613"/>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8" name="Straight Connector 17">
            <a:extLst>
              <a:ext uri="{FF2B5EF4-FFF2-40B4-BE49-F238E27FC236}">
                <a16:creationId xmlns:a16="http://schemas.microsoft.com/office/drawing/2014/main" id="{09CDCE17-F118-974D-387B-28DD6636ACB5}"/>
              </a:ext>
            </a:extLst>
          </p:cNvPr>
          <p:cNvCxnSpPr>
            <a:cxnSpLocks/>
          </p:cNvCxnSpPr>
          <p:nvPr/>
        </p:nvCxnSpPr>
        <p:spPr>
          <a:xfrm flipV="1">
            <a:off x="709144" y="1046915"/>
            <a:ext cx="2153223" cy="2161487"/>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9" name="Straight Connector 18">
            <a:extLst>
              <a:ext uri="{FF2B5EF4-FFF2-40B4-BE49-F238E27FC236}">
                <a16:creationId xmlns:a16="http://schemas.microsoft.com/office/drawing/2014/main" id="{174B09A6-7286-602F-C16B-5191959E92DB}"/>
              </a:ext>
            </a:extLst>
          </p:cNvPr>
          <p:cNvCxnSpPr>
            <a:cxnSpLocks/>
          </p:cNvCxnSpPr>
          <p:nvPr/>
        </p:nvCxnSpPr>
        <p:spPr>
          <a:xfrm flipV="1">
            <a:off x="695535" y="1014199"/>
            <a:ext cx="3253877" cy="322580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0" name="Straight Connector 19">
            <a:extLst>
              <a:ext uri="{FF2B5EF4-FFF2-40B4-BE49-F238E27FC236}">
                <a16:creationId xmlns:a16="http://schemas.microsoft.com/office/drawing/2014/main" id="{7CF72CD6-2968-34E6-8976-6637870873B1}"/>
              </a:ext>
            </a:extLst>
          </p:cNvPr>
          <p:cNvCxnSpPr>
            <a:cxnSpLocks/>
          </p:cNvCxnSpPr>
          <p:nvPr/>
        </p:nvCxnSpPr>
        <p:spPr>
          <a:xfrm flipV="1">
            <a:off x="2837049" y="1025164"/>
            <a:ext cx="5376941" cy="5376165"/>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1" name="Straight Connector 20">
            <a:extLst>
              <a:ext uri="{FF2B5EF4-FFF2-40B4-BE49-F238E27FC236}">
                <a16:creationId xmlns:a16="http://schemas.microsoft.com/office/drawing/2014/main" id="{AC3144DA-167A-B629-AFB1-DF3C82CBED9F}"/>
              </a:ext>
            </a:extLst>
          </p:cNvPr>
          <p:cNvCxnSpPr/>
          <p:nvPr/>
        </p:nvCxnSpPr>
        <p:spPr>
          <a:xfrm flipV="1">
            <a:off x="3949412" y="1036036"/>
            <a:ext cx="5365365" cy="534353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2" name="Straight Connector 21">
            <a:extLst>
              <a:ext uri="{FF2B5EF4-FFF2-40B4-BE49-F238E27FC236}">
                <a16:creationId xmlns:a16="http://schemas.microsoft.com/office/drawing/2014/main" id="{7F4710DF-8BD9-9965-7007-23449ADD745A}"/>
              </a:ext>
            </a:extLst>
          </p:cNvPr>
          <p:cNvCxnSpPr/>
          <p:nvPr/>
        </p:nvCxnSpPr>
        <p:spPr>
          <a:xfrm flipV="1">
            <a:off x="5017475" y="1046940"/>
            <a:ext cx="5365365" cy="534353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3" name="Straight Connector 22">
            <a:extLst>
              <a:ext uri="{FF2B5EF4-FFF2-40B4-BE49-F238E27FC236}">
                <a16:creationId xmlns:a16="http://schemas.microsoft.com/office/drawing/2014/main" id="{4741DD0D-2B1D-2137-7EC8-D69B8FB67026}"/>
              </a:ext>
            </a:extLst>
          </p:cNvPr>
          <p:cNvCxnSpPr/>
          <p:nvPr/>
        </p:nvCxnSpPr>
        <p:spPr>
          <a:xfrm flipV="1">
            <a:off x="6095999" y="1046940"/>
            <a:ext cx="5365365" cy="534353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4" name="Straight Connector 23">
            <a:extLst>
              <a:ext uri="{FF2B5EF4-FFF2-40B4-BE49-F238E27FC236}">
                <a16:creationId xmlns:a16="http://schemas.microsoft.com/office/drawing/2014/main" id="{BFACDCD0-DC56-7604-AFC1-4A2AEA942A73}"/>
              </a:ext>
            </a:extLst>
          </p:cNvPr>
          <p:cNvCxnSpPr>
            <a:cxnSpLocks/>
          </p:cNvCxnSpPr>
          <p:nvPr/>
        </p:nvCxnSpPr>
        <p:spPr>
          <a:xfrm flipV="1">
            <a:off x="1819586" y="1035959"/>
            <a:ext cx="5330234" cy="5332739"/>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5" name="Straight Connector 24">
            <a:extLst>
              <a:ext uri="{FF2B5EF4-FFF2-40B4-BE49-F238E27FC236}">
                <a16:creationId xmlns:a16="http://schemas.microsoft.com/office/drawing/2014/main" id="{5674E5A4-3C58-4D9D-FE59-977C61C8A3D5}"/>
              </a:ext>
            </a:extLst>
          </p:cNvPr>
          <p:cNvCxnSpPr>
            <a:cxnSpLocks/>
          </p:cNvCxnSpPr>
          <p:nvPr/>
        </p:nvCxnSpPr>
        <p:spPr>
          <a:xfrm flipH="1">
            <a:off x="7173299" y="2127658"/>
            <a:ext cx="4288065" cy="42736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6" name="Straight Connector 25">
            <a:extLst>
              <a:ext uri="{FF2B5EF4-FFF2-40B4-BE49-F238E27FC236}">
                <a16:creationId xmlns:a16="http://schemas.microsoft.com/office/drawing/2014/main" id="{A1FFB5C4-550C-CFEC-2853-1A8D69283228}"/>
              </a:ext>
            </a:extLst>
          </p:cNvPr>
          <p:cNvCxnSpPr>
            <a:cxnSpLocks/>
          </p:cNvCxnSpPr>
          <p:nvPr/>
        </p:nvCxnSpPr>
        <p:spPr>
          <a:xfrm flipH="1">
            <a:off x="8240069" y="3202940"/>
            <a:ext cx="3203030" cy="320924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7" name="Straight Connector 26">
            <a:extLst>
              <a:ext uri="{FF2B5EF4-FFF2-40B4-BE49-F238E27FC236}">
                <a16:creationId xmlns:a16="http://schemas.microsoft.com/office/drawing/2014/main" id="{819C1F0D-BF9D-9EB4-C8E9-43A77509DEB6}"/>
              </a:ext>
            </a:extLst>
          </p:cNvPr>
          <p:cNvCxnSpPr>
            <a:cxnSpLocks/>
          </p:cNvCxnSpPr>
          <p:nvPr/>
        </p:nvCxnSpPr>
        <p:spPr>
          <a:xfrm flipH="1">
            <a:off x="9345993" y="4260441"/>
            <a:ext cx="2115371" cy="2102057"/>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8" name="Straight Connector 27">
            <a:extLst>
              <a:ext uri="{FF2B5EF4-FFF2-40B4-BE49-F238E27FC236}">
                <a16:creationId xmlns:a16="http://schemas.microsoft.com/office/drawing/2014/main" id="{E941A4A3-BE75-9A52-434C-F5F7893B5E60}"/>
              </a:ext>
            </a:extLst>
          </p:cNvPr>
          <p:cNvCxnSpPr/>
          <p:nvPr/>
        </p:nvCxnSpPr>
        <p:spPr>
          <a:xfrm flipH="1">
            <a:off x="10403678" y="5311469"/>
            <a:ext cx="1070637" cy="1100715"/>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9" name="Straight Connector 28">
            <a:extLst>
              <a:ext uri="{FF2B5EF4-FFF2-40B4-BE49-F238E27FC236}">
                <a16:creationId xmlns:a16="http://schemas.microsoft.com/office/drawing/2014/main" id="{CFAC0422-D967-1AC7-DB77-C22803622E8E}"/>
              </a:ext>
            </a:extLst>
          </p:cNvPr>
          <p:cNvCxnSpPr/>
          <p:nvPr/>
        </p:nvCxnSpPr>
        <p:spPr>
          <a:xfrm>
            <a:off x="718911" y="2627099"/>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0" name="Straight Connector 29">
            <a:extLst>
              <a:ext uri="{FF2B5EF4-FFF2-40B4-BE49-F238E27FC236}">
                <a16:creationId xmlns:a16="http://schemas.microsoft.com/office/drawing/2014/main" id="{5125507C-0714-904E-B8C5-A759E3CA8F8E}"/>
              </a:ext>
            </a:extLst>
          </p:cNvPr>
          <p:cNvCxnSpPr/>
          <p:nvPr/>
        </p:nvCxnSpPr>
        <p:spPr>
          <a:xfrm>
            <a:off x="730635" y="3702328"/>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1" name="Straight Connector 30">
            <a:extLst>
              <a:ext uri="{FF2B5EF4-FFF2-40B4-BE49-F238E27FC236}">
                <a16:creationId xmlns:a16="http://schemas.microsoft.com/office/drawing/2014/main" id="{7EC5289D-2AA4-A1A7-ADE6-92FC9E93E1A2}"/>
              </a:ext>
            </a:extLst>
          </p:cNvPr>
          <p:cNvCxnSpPr/>
          <p:nvPr/>
        </p:nvCxnSpPr>
        <p:spPr>
          <a:xfrm>
            <a:off x="714720" y="4781228"/>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2" name="Straight Connector 31">
            <a:extLst>
              <a:ext uri="{FF2B5EF4-FFF2-40B4-BE49-F238E27FC236}">
                <a16:creationId xmlns:a16="http://schemas.microsoft.com/office/drawing/2014/main" id="{E83B05C7-5D3A-4A47-EE80-2971AA6C748E}"/>
              </a:ext>
            </a:extLst>
          </p:cNvPr>
          <p:cNvCxnSpPr/>
          <p:nvPr/>
        </p:nvCxnSpPr>
        <p:spPr>
          <a:xfrm>
            <a:off x="718911" y="5859320"/>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3" name="Straight Connector 32">
            <a:extLst>
              <a:ext uri="{FF2B5EF4-FFF2-40B4-BE49-F238E27FC236}">
                <a16:creationId xmlns:a16="http://schemas.microsoft.com/office/drawing/2014/main" id="{61FDDF18-9536-2E73-932C-AD913A27081B}"/>
              </a:ext>
            </a:extLst>
          </p:cNvPr>
          <p:cNvCxnSpPr/>
          <p:nvPr/>
        </p:nvCxnSpPr>
        <p:spPr>
          <a:xfrm>
            <a:off x="702997" y="1590081"/>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4" name="Straight Connector 33">
            <a:extLst>
              <a:ext uri="{FF2B5EF4-FFF2-40B4-BE49-F238E27FC236}">
                <a16:creationId xmlns:a16="http://schemas.microsoft.com/office/drawing/2014/main" id="{278AA17A-9EF9-E4F7-E484-C5DCE82B2531}"/>
              </a:ext>
            </a:extLst>
          </p:cNvPr>
          <p:cNvCxnSpPr>
            <a:cxnSpLocks/>
          </p:cNvCxnSpPr>
          <p:nvPr/>
        </p:nvCxnSpPr>
        <p:spPr>
          <a:xfrm flipH="1">
            <a:off x="714416" y="1045636"/>
            <a:ext cx="1091930" cy="1082022"/>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5" name="Straight Connector 34">
            <a:extLst>
              <a:ext uri="{FF2B5EF4-FFF2-40B4-BE49-F238E27FC236}">
                <a16:creationId xmlns:a16="http://schemas.microsoft.com/office/drawing/2014/main" id="{1F513F09-8446-395D-F675-879410E4B235}"/>
              </a:ext>
            </a:extLst>
          </p:cNvPr>
          <p:cNvCxnSpPr/>
          <p:nvPr/>
        </p:nvCxnSpPr>
        <p:spPr>
          <a:xfrm>
            <a:off x="10925092" y="1008818"/>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6" name="Straight Connector 35">
            <a:extLst>
              <a:ext uri="{FF2B5EF4-FFF2-40B4-BE49-F238E27FC236}">
                <a16:creationId xmlns:a16="http://schemas.microsoft.com/office/drawing/2014/main" id="{F2CF5A42-EBDB-DEDA-143B-6459D3E30401}"/>
              </a:ext>
            </a:extLst>
          </p:cNvPr>
          <p:cNvCxnSpPr/>
          <p:nvPr/>
        </p:nvCxnSpPr>
        <p:spPr>
          <a:xfrm>
            <a:off x="3404484" y="1021565"/>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7" name="Straight Connector 36">
            <a:extLst>
              <a:ext uri="{FF2B5EF4-FFF2-40B4-BE49-F238E27FC236}">
                <a16:creationId xmlns:a16="http://schemas.microsoft.com/office/drawing/2014/main" id="{0BEE2119-608E-6B5A-5031-6F7341419947}"/>
              </a:ext>
            </a:extLst>
          </p:cNvPr>
          <p:cNvCxnSpPr>
            <a:cxnSpLocks/>
          </p:cNvCxnSpPr>
          <p:nvPr/>
        </p:nvCxnSpPr>
        <p:spPr>
          <a:xfrm>
            <a:off x="2364188" y="1008818"/>
            <a:ext cx="0" cy="5399767"/>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8" name="Straight Connector 37">
            <a:extLst>
              <a:ext uri="{FF2B5EF4-FFF2-40B4-BE49-F238E27FC236}">
                <a16:creationId xmlns:a16="http://schemas.microsoft.com/office/drawing/2014/main" id="{E5068FAC-5C7A-335F-9AC3-4718EB4433FB}"/>
              </a:ext>
            </a:extLst>
          </p:cNvPr>
          <p:cNvCxnSpPr/>
          <p:nvPr/>
        </p:nvCxnSpPr>
        <p:spPr>
          <a:xfrm>
            <a:off x="8806069" y="1045636"/>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9" name="Straight Connector 38">
            <a:extLst>
              <a:ext uri="{FF2B5EF4-FFF2-40B4-BE49-F238E27FC236}">
                <a16:creationId xmlns:a16="http://schemas.microsoft.com/office/drawing/2014/main" id="{7E3D7F35-BE27-BDD6-8E2D-9D6B4E2FC417}"/>
              </a:ext>
            </a:extLst>
          </p:cNvPr>
          <p:cNvCxnSpPr/>
          <p:nvPr/>
        </p:nvCxnSpPr>
        <p:spPr>
          <a:xfrm>
            <a:off x="1261607" y="1045636"/>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0" name="Straight Connector 39">
            <a:extLst>
              <a:ext uri="{FF2B5EF4-FFF2-40B4-BE49-F238E27FC236}">
                <a16:creationId xmlns:a16="http://schemas.microsoft.com/office/drawing/2014/main" id="{BA297ED1-4CB8-1A1E-F72C-1A947CC00205}"/>
              </a:ext>
            </a:extLst>
          </p:cNvPr>
          <p:cNvCxnSpPr/>
          <p:nvPr/>
        </p:nvCxnSpPr>
        <p:spPr>
          <a:xfrm>
            <a:off x="5551335" y="1008818"/>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1" name="Straight Connector 40">
            <a:extLst>
              <a:ext uri="{FF2B5EF4-FFF2-40B4-BE49-F238E27FC236}">
                <a16:creationId xmlns:a16="http://schemas.microsoft.com/office/drawing/2014/main" id="{0E9D9A90-4A89-D99B-754C-CD82CB60D67B}"/>
              </a:ext>
            </a:extLst>
          </p:cNvPr>
          <p:cNvCxnSpPr/>
          <p:nvPr/>
        </p:nvCxnSpPr>
        <p:spPr>
          <a:xfrm>
            <a:off x="4495137" y="1045636"/>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2" name="Straight Connector 41">
            <a:extLst>
              <a:ext uri="{FF2B5EF4-FFF2-40B4-BE49-F238E27FC236}">
                <a16:creationId xmlns:a16="http://schemas.microsoft.com/office/drawing/2014/main" id="{FA629C4D-E912-3F5D-1A6E-E187CBC73A75}"/>
              </a:ext>
            </a:extLst>
          </p:cNvPr>
          <p:cNvCxnSpPr/>
          <p:nvPr/>
        </p:nvCxnSpPr>
        <p:spPr>
          <a:xfrm>
            <a:off x="9854317" y="1021565"/>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3" name="Straight Connector 42">
            <a:extLst>
              <a:ext uri="{FF2B5EF4-FFF2-40B4-BE49-F238E27FC236}">
                <a16:creationId xmlns:a16="http://schemas.microsoft.com/office/drawing/2014/main" id="{2DCF9FB5-7F45-8848-6F18-F528B554E224}"/>
              </a:ext>
            </a:extLst>
          </p:cNvPr>
          <p:cNvCxnSpPr/>
          <p:nvPr/>
        </p:nvCxnSpPr>
        <p:spPr>
          <a:xfrm>
            <a:off x="7724693" y="1061155"/>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4" name="Straight Connector 43">
            <a:extLst>
              <a:ext uri="{FF2B5EF4-FFF2-40B4-BE49-F238E27FC236}">
                <a16:creationId xmlns:a16="http://schemas.microsoft.com/office/drawing/2014/main" id="{C801908C-762E-F71A-BF93-AD2588D6C51B}"/>
              </a:ext>
            </a:extLst>
          </p:cNvPr>
          <p:cNvCxnSpPr/>
          <p:nvPr/>
        </p:nvCxnSpPr>
        <p:spPr>
          <a:xfrm>
            <a:off x="6620786" y="1021565"/>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graphicFrame>
        <p:nvGraphicFramePr>
          <p:cNvPr id="76" name="Table 75">
            <a:extLst>
              <a:ext uri="{FF2B5EF4-FFF2-40B4-BE49-F238E27FC236}">
                <a16:creationId xmlns:a16="http://schemas.microsoft.com/office/drawing/2014/main" id="{CA9FC9A6-0487-F7A3-3E40-F0DEEB22A8BE}"/>
              </a:ext>
            </a:extLst>
          </p:cNvPr>
          <p:cNvGraphicFramePr>
            <a:graphicFrameLocks noGrp="1"/>
          </p:cNvGraphicFramePr>
          <p:nvPr/>
        </p:nvGraphicFramePr>
        <p:xfrm>
          <a:off x="730635" y="1036085"/>
          <a:ext cx="10730730" cy="5365370"/>
        </p:xfrm>
        <a:graphic>
          <a:graphicData uri="http://schemas.openxmlformats.org/drawingml/2006/table">
            <a:tbl>
              <a:tblPr firstRow="1" bandRow="1">
                <a:tableStyleId>{5940675A-B579-460E-94D1-54222C63F5DA}</a:tableStyleId>
              </a:tblPr>
              <a:tblGrid>
                <a:gridCol w="1073073">
                  <a:extLst>
                    <a:ext uri="{9D8B030D-6E8A-4147-A177-3AD203B41FA5}">
                      <a16:colId xmlns:a16="http://schemas.microsoft.com/office/drawing/2014/main" val="3635837954"/>
                    </a:ext>
                  </a:extLst>
                </a:gridCol>
                <a:gridCol w="1073073">
                  <a:extLst>
                    <a:ext uri="{9D8B030D-6E8A-4147-A177-3AD203B41FA5}">
                      <a16:colId xmlns:a16="http://schemas.microsoft.com/office/drawing/2014/main" val="2308114111"/>
                    </a:ext>
                  </a:extLst>
                </a:gridCol>
                <a:gridCol w="1073073">
                  <a:extLst>
                    <a:ext uri="{9D8B030D-6E8A-4147-A177-3AD203B41FA5}">
                      <a16:colId xmlns:a16="http://schemas.microsoft.com/office/drawing/2014/main" val="3225432346"/>
                    </a:ext>
                  </a:extLst>
                </a:gridCol>
                <a:gridCol w="1073073">
                  <a:extLst>
                    <a:ext uri="{9D8B030D-6E8A-4147-A177-3AD203B41FA5}">
                      <a16:colId xmlns:a16="http://schemas.microsoft.com/office/drawing/2014/main" val="2646425516"/>
                    </a:ext>
                  </a:extLst>
                </a:gridCol>
                <a:gridCol w="1073073">
                  <a:extLst>
                    <a:ext uri="{9D8B030D-6E8A-4147-A177-3AD203B41FA5}">
                      <a16:colId xmlns:a16="http://schemas.microsoft.com/office/drawing/2014/main" val="1529824071"/>
                    </a:ext>
                  </a:extLst>
                </a:gridCol>
                <a:gridCol w="1073073">
                  <a:extLst>
                    <a:ext uri="{9D8B030D-6E8A-4147-A177-3AD203B41FA5}">
                      <a16:colId xmlns:a16="http://schemas.microsoft.com/office/drawing/2014/main" val="1435908115"/>
                    </a:ext>
                  </a:extLst>
                </a:gridCol>
                <a:gridCol w="1073073">
                  <a:extLst>
                    <a:ext uri="{9D8B030D-6E8A-4147-A177-3AD203B41FA5}">
                      <a16:colId xmlns:a16="http://schemas.microsoft.com/office/drawing/2014/main" val="4031327343"/>
                    </a:ext>
                  </a:extLst>
                </a:gridCol>
                <a:gridCol w="1073073">
                  <a:extLst>
                    <a:ext uri="{9D8B030D-6E8A-4147-A177-3AD203B41FA5}">
                      <a16:colId xmlns:a16="http://schemas.microsoft.com/office/drawing/2014/main" val="265914223"/>
                    </a:ext>
                  </a:extLst>
                </a:gridCol>
                <a:gridCol w="1073073">
                  <a:extLst>
                    <a:ext uri="{9D8B030D-6E8A-4147-A177-3AD203B41FA5}">
                      <a16:colId xmlns:a16="http://schemas.microsoft.com/office/drawing/2014/main" val="3687797511"/>
                    </a:ext>
                  </a:extLst>
                </a:gridCol>
                <a:gridCol w="1073073">
                  <a:extLst>
                    <a:ext uri="{9D8B030D-6E8A-4147-A177-3AD203B41FA5}">
                      <a16:colId xmlns:a16="http://schemas.microsoft.com/office/drawing/2014/main" val="1430683565"/>
                    </a:ext>
                  </a:extLst>
                </a:gridCol>
              </a:tblGrid>
              <a:tr h="1073074">
                <a:tc>
                  <a:txBody>
                    <a:bodyPr/>
                    <a:lstStyle/>
                    <a:p>
                      <a:endParaRPr lang="en-US" dirty="0"/>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dirty="0"/>
                    </a:p>
                  </a:txBody>
                  <a:tcPr/>
                </a:tc>
                <a:tc>
                  <a:txBody>
                    <a:bodyPr/>
                    <a:lstStyle/>
                    <a:p>
                      <a:endParaRPr lang="en-US"/>
                    </a:p>
                  </a:txBody>
                  <a:tcPr/>
                </a:tc>
                <a:tc>
                  <a:txBody>
                    <a:bodyPr/>
                    <a:lstStyle/>
                    <a:p>
                      <a:endParaRPr lang="en-US" dirty="0"/>
                    </a:p>
                  </a:txBody>
                  <a:tcPr/>
                </a:tc>
                <a:tc>
                  <a:txBody>
                    <a:bodyPr/>
                    <a:lstStyle/>
                    <a:p>
                      <a:endParaRPr lang="en-US" dirty="0"/>
                    </a:p>
                  </a:txBody>
                  <a:tcPr/>
                </a:tc>
                <a:extLst>
                  <a:ext uri="{0D108BD9-81ED-4DB2-BD59-A6C34878D82A}">
                    <a16:rowId xmlns:a16="http://schemas.microsoft.com/office/drawing/2014/main" val="1367090870"/>
                  </a:ext>
                </a:extLst>
              </a:tr>
              <a:tr h="1073074">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a:p>
                  </a:txBody>
                  <a:tcPr/>
                </a:tc>
                <a:tc>
                  <a:txBody>
                    <a:bodyPr/>
                    <a:lstStyle/>
                    <a:p>
                      <a:endParaRPr lang="en-US" dirty="0"/>
                    </a:p>
                  </a:txBody>
                  <a:tcPr/>
                </a:tc>
                <a:extLst>
                  <a:ext uri="{0D108BD9-81ED-4DB2-BD59-A6C34878D82A}">
                    <a16:rowId xmlns:a16="http://schemas.microsoft.com/office/drawing/2014/main" val="2324086388"/>
                  </a:ext>
                </a:extLst>
              </a:tr>
              <a:tr h="1073074">
                <a:tc>
                  <a:txBody>
                    <a:bodyPr/>
                    <a:lstStyle/>
                    <a:p>
                      <a:endParaRPr lang="en-US" dirty="0"/>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a:p>
                  </a:txBody>
                  <a:tcPr/>
                </a:tc>
                <a:tc>
                  <a:txBody>
                    <a:bodyPr/>
                    <a:lstStyle/>
                    <a:p>
                      <a:endParaRPr lang="en-US"/>
                    </a:p>
                  </a:txBody>
                  <a:tcPr/>
                </a:tc>
                <a:tc>
                  <a:txBody>
                    <a:bodyPr/>
                    <a:lstStyle/>
                    <a:p>
                      <a:endParaRPr lang="en-US" dirty="0"/>
                    </a:p>
                  </a:txBody>
                  <a:tcPr/>
                </a:tc>
                <a:extLst>
                  <a:ext uri="{0D108BD9-81ED-4DB2-BD59-A6C34878D82A}">
                    <a16:rowId xmlns:a16="http://schemas.microsoft.com/office/drawing/2014/main" val="1773320196"/>
                  </a:ext>
                </a:extLst>
              </a:tr>
              <a:tr h="1073074">
                <a:tc>
                  <a:txBody>
                    <a:bodyPr/>
                    <a:lstStyle/>
                    <a:p>
                      <a:endParaRPr lang="en-US" dirty="0"/>
                    </a:p>
                  </a:txBody>
                  <a:tcPr/>
                </a:tc>
                <a:tc>
                  <a:txBody>
                    <a:bodyPr/>
                    <a:lstStyle/>
                    <a:p>
                      <a:endParaRPr lang="en-US"/>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dirty="0"/>
                    </a:p>
                  </a:txBody>
                  <a:tcPr/>
                </a:tc>
                <a:extLst>
                  <a:ext uri="{0D108BD9-81ED-4DB2-BD59-A6C34878D82A}">
                    <a16:rowId xmlns:a16="http://schemas.microsoft.com/office/drawing/2014/main" val="1977629092"/>
                  </a:ext>
                </a:extLst>
              </a:tr>
              <a:tr h="1073074">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dirty="0"/>
                    </a:p>
                  </a:txBody>
                  <a:tcPr/>
                </a:tc>
                <a:extLst>
                  <a:ext uri="{0D108BD9-81ED-4DB2-BD59-A6C34878D82A}">
                    <a16:rowId xmlns:a16="http://schemas.microsoft.com/office/drawing/2014/main" val="172657832"/>
                  </a:ext>
                </a:extLst>
              </a:tr>
            </a:tbl>
          </a:graphicData>
        </a:graphic>
      </p:graphicFrame>
      <p:sp>
        <p:nvSpPr>
          <p:cNvPr id="45" name="TextBox 44">
            <a:extLst>
              <a:ext uri="{FF2B5EF4-FFF2-40B4-BE49-F238E27FC236}">
                <a16:creationId xmlns:a16="http://schemas.microsoft.com/office/drawing/2014/main" id="{AF425916-FDFE-2656-39E3-0EFF9F80C5DA}"/>
              </a:ext>
            </a:extLst>
          </p:cNvPr>
          <p:cNvSpPr txBox="1"/>
          <p:nvPr/>
        </p:nvSpPr>
        <p:spPr>
          <a:xfrm>
            <a:off x="755051" y="1040207"/>
            <a:ext cx="11038150" cy="110799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訶</a:t>
            </a:r>
            <a:r>
              <a:rPr kumimoji="0" lang="zh-TW" altLang="en-US" sz="64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訶</a:t>
            </a:r>
            <a:r>
              <a:rPr kumimoji="0" lang="zh-TW" altLang="en-US" sz="64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訶</a:t>
            </a:r>
            <a:r>
              <a:rPr kumimoji="0" lang="zh-TW" altLang="en-US" sz="64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訶</a:t>
            </a:r>
            <a:r>
              <a:rPr kumimoji="0" lang="zh-TW" altLang="en-US" sz="64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訶</a:t>
            </a:r>
            <a:r>
              <a:rPr kumimoji="0" lang="zh-TW" altLang="en-US" sz="64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訶</a:t>
            </a:r>
            <a:r>
              <a:rPr kumimoji="0" lang="zh-TW" altLang="en-US" sz="64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訶</a:t>
            </a:r>
            <a:r>
              <a:rPr kumimoji="0" lang="zh-TW" altLang="en-US" sz="54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二 口</a:t>
            </a:r>
            <a:r>
              <a:rPr kumimoji="0" lang="zh-TW" altLang="en-US" sz="60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丁</a:t>
            </a:r>
            <a:endParaRPr kumimoji="0" lang="en-US" sz="6600" b="0" i="0" u="none" strike="noStrike" kern="1200" cap="none" spc="0" normalizeH="0" baseline="0" noProof="0" dirty="0">
              <a:ln>
                <a:noFill/>
              </a:ln>
              <a:solidFill>
                <a:prstClr val="black"/>
              </a:solidFill>
              <a:effectLst/>
              <a:uLnTx/>
              <a:uFillTx/>
              <a:latin typeface="Aptos" panose="02110004020202020204"/>
              <a:ea typeface="+mn-ea"/>
              <a:cs typeface="+mn-cs"/>
            </a:endParaRPr>
          </a:p>
        </p:txBody>
      </p:sp>
      <p:sp>
        <p:nvSpPr>
          <p:cNvPr id="46" name="TextBox 45">
            <a:extLst>
              <a:ext uri="{FF2B5EF4-FFF2-40B4-BE49-F238E27FC236}">
                <a16:creationId xmlns:a16="http://schemas.microsoft.com/office/drawing/2014/main" id="{8F797544-9507-3BD1-6EE1-D03FB920B8F3}"/>
              </a:ext>
            </a:extLst>
          </p:cNvPr>
          <p:cNvSpPr txBox="1"/>
          <p:nvPr/>
        </p:nvSpPr>
        <p:spPr>
          <a:xfrm>
            <a:off x="782381" y="3194559"/>
            <a:ext cx="10745911" cy="110799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訶</a:t>
            </a:r>
            <a:r>
              <a:rPr kumimoji="0" lang="zh-TW" altLang="en-US" sz="64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訶</a:t>
            </a:r>
            <a:r>
              <a:rPr kumimoji="0" lang="zh-TW" altLang="en-US" sz="64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訶</a:t>
            </a:r>
            <a:r>
              <a:rPr kumimoji="0" lang="zh-TW" altLang="en-US" sz="64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訶</a:t>
            </a:r>
            <a:r>
              <a:rPr kumimoji="0" lang="zh-TW" altLang="en-US" sz="64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訶</a:t>
            </a:r>
            <a:r>
              <a:rPr kumimoji="0" lang="zh-TW" altLang="en-US" sz="64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訶</a:t>
            </a:r>
            <a:r>
              <a:rPr kumimoji="0" lang="zh-TW" altLang="en-US" sz="64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訶</a:t>
            </a:r>
            <a:r>
              <a:rPr kumimoji="0" lang="zh-TW" altLang="en-US" sz="48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二</a:t>
            </a:r>
            <a:r>
              <a:rPr kumimoji="0" lang="zh-TW" altLang="en-US" sz="64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口 丁</a:t>
            </a:r>
            <a:endParaRPr kumimoji="0" lang="en-US" sz="6600" b="0" i="0" u="none" strike="noStrike" kern="1200" cap="none" spc="0" normalizeH="0" baseline="0" noProof="0" dirty="0">
              <a:ln>
                <a:noFill/>
              </a:ln>
              <a:solidFill>
                <a:prstClr val="black"/>
              </a:solidFill>
              <a:effectLst/>
              <a:uLnTx/>
              <a:uFillTx/>
              <a:latin typeface="Aptos" panose="02110004020202020204"/>
              <a:ea typeface="+mn-ea"/>
              <a:cs typeface="+mn-cs"/>
            </a:endParaRPr>
          </a:p>
        </p:txBody>
      </p:sp>
      <p:sp>
        <p:nvSpPr>
          <p:cNvPr id="47" name="TextBox 46">
            <a:extLst>
              <a:ext uri="{FF2B5EF4-FFF2-40B4-BE49-F238E27FC236}">
                <a16:creationId xmlns:a16="http://schemas.microsoft.com/office/drawing/2014/main" id="{C6116CDD-A8E5-3753-350B-5C073E090EA3}"/>
              </a:ext>
            </a:extLst>
          </p:cNvPr>
          <p:cNvSpPr txBox="1"/>
          <p:nvPr/>
        </p:nvSpPr>
        <p:spPr>
          <a:xfrm>
            <a:off x="766644" y="5272936"/>
            <a:ext cx="10798094" cy="110799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18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二 口 丁</a:t>
            </a:r>
            <a:endParaRPr kumimoji="0" 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endParaRPr>
          </a:p>
        </p:txBody>
      </p:sp>
      <p:sp>
        <p:nvSpPr>
          <p:cNvPr id="48" name="TextBox 47">
            <a:extLst>
              <a:ext uri="{FF2B5EF4-FFF2-40B4-BE49-F238E27FC236}">
                <a16:creationId xmlns:a16="http://schemas.microsoft.com/office/drawing/2014/main" id="{CFCC21E3-74AF-5F65-5F45-C29651F8A4CE}"/>
              </a:ext>
            </a:extLst>
          </p:cNvPr>
          <p:cNvSpPr txBox="1"/>
          <p:nvPr/>
        </p:nvSpPr>
        <p:spPr>
          <a:xfrm>
            <a:off x="2395698" y="261412"/>
            <a:ext cx="7328179" cy="64633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Aptos" panose="02110004020202020204"/>
                <a:ea typeface="+mn-ea"/>
                <a:cs typeface="+mn-cs"/>
              </a:rPr>
              <a:t>Practice sheet #5. Trace and copy the character </a:t>
            </a:r>
            <a:r>
              <a:rPr kumimoji="0" lang="zh-TW" altLang="en-US" sz="1800" b="0"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訶 </a:t>
            </a:r>
            <a:r>
              <a:rPr kumimoji="0" lang="en-US" altLang="zh-TW" sz="1800" b="0" i="0" u="none" strike="noStrike" kern="1200" cap="none" spc="0" normalizeH="0" baseline="0" noProof="0" dirty="0">
                <a:ln>
                  <a:noFill/>
                </a:ln>
                <a:solidFill>
                  <a:prstClr val="black"/>
                </a:solidFill>
                <a:effectLst/>
                <a:uLnTx/>
                <a:uFillTx/>
                <a:latin typeface="Aptos" panose="02110004020202020204"/>
                <a:ea typeface="DengXian" panose="02010600030101010101" pitchFamily="2" charset="-122"/>
                <a:cs typeface="+mn-cs"/>
              </a:rPr>
              <a:t>(ha), and copy the components </a:t>
            </a:r>
            <a:r>
              <a:rPr kumimoji="0" lang="zh-CN" altLang="en-US" sz="1800" b="0" i="0" u="none" strike="noStrike" kern="1200" cap="none" spc="0" normalizeH="0" baseline="0" noProof="0" dirty="0">
                <a:ln>
                  <a:noFill/>
                </a:ln>
                <a:solidFill>
                  <a:prstClr val="black"/>
                </a:solidFill>
                <a:effectLst/>
                <a:uLnTx/>
                <a:uFillTx/>
                <a:latin typeface="Aptos" panose="02110004020202020204"/>
                <a:ea typeface="DengXian" panose="02010600030101010101" pitchFamily="2" charset="-122"/>
                <a:cs typeface="+mn-cs"/>
              </a:rPr>
              <a:t>二 </a:t>
            </a:r>
            <a:r>
              <a:rPr kumimoji="0" lang="en-US" altLang="zh-CN" sz="1800" b="0" i="0" u="none" strike="noStrike" kern="1200" cap="none" spc="0" normalizeH="0" baseline="0" noProof="0" dirty="0">
                <a:ln>
                  <a:noFill/>
                </a:ln>
                <a:solidFill>
                  <a:prstClr val="black"/>
                </a:solidFill>
                <a:effectLst/>
                <a:uLnTx/>
                <a:uFillTx/>
                <a:latin typeface="Aptos" panose="02110004020202020204"/>
                <a:ea typeface="DengXian" panose="02010600030101010101" pitchFamily="2" charset="-122"/>
                <a:cs typeface="+mn-cs"/>
              </a:rPr>
              <a:t>(</a:t>
            </a:r>
            <a:r>
              <a:rPr kumimoji="0" lang="en-US" altLang="zh-CN" sz="1800" b="0" i="0" u="none" strike="noStrike" kern="1200" cap="none" spc="0" normalizeH="0" baseline="0" noProof="0" dirty="0" err="1">
                <a:ln>
                  <a:noFill/>
                </a:ln>
                <a:solidFill>
                  <a:prstClr val="black"/>
                </a:solidFill>
                <a:effectLst/>
                <a:uLnTx/>
                <a:uFillTx/>
                <a:latin typeface="Aptos" panose="02110004020202020204"/>
                <a:ea typeface="DengXian" panose="02010600030101010101" pitchFamily="2" charset="-122"/>
                <a:cs typeface="+mn-cs"/>
              </a:rPr>
              <a:t>i</a:t>
            </a:r>
            <a:r>
              <a:rPr kumimoji="0" lang="en-US" altLang="zh-CN" sz="1800" b="0" i="0" u="none" strike="noStrike" kern="1200" cap="none" spc="0" normalizeH="0" baseline="0" noProof="0" dirty="0">
                <a:ln>
                  <a:noFill/>
                </a:ln>
                <a:solidFill>
                  <a:prstClr val="black"/>
                </a:solidFill>
                <a:effectLst/>
                <a:uLnTx/>
                <a:uFillTx/>
                <a:latin typeface="Aptos" panose="02110004020202020204"/>
                <a:ea typeface="DengXian" panose="02010600030101010101" pitchFamily="2" charset="-122"/>
                <a:cs typeface="+mn-cs"/>
              </a:rPr>
              <a:t>; two),</a:t>
            </a:r>
            <a:r>
              <a:rPr kumimoji="0" lang="zh-CN" altLang="en-US" sz="1800" b="0" i="0" u="none" strike="noStrike" kern="1200" cap="none" spc="0" normalizeH="0" baseline="0" noProof="0" dirty="0">
                <a:ln>
                  <a:noFill/>
                </a:ln>
                <a:solidFill>
                  <a:prstClr val="black"/>
                </a:solidFill>
                <a:effectLst/>
                <a:uLnTx/>
                <a:uFillTx/>
                <a:latin typeface="Aptos" panose="02110004020202020204"/>
                <a:ea typeface="DengXian" panose="02010600030101010101" pitchFamily="2" charset="-122"/>
                <a:cs typeface="+mn-cs"/>
              </a:rPr>
              <a:t> 口 </a:t>
            </a:r>
            <a:r>
              <a:rPr kumimoji="0" lang="en-US" altLang="zh-CN" sz="1800" b="0" i="0" u="none" strike="noStrike" kern="1200" cap="none" spc="0" normalizeH="0" baseline="0" noProof="0" dirty="0">
                <a:ln>
                  <a:noFill/>
                </a:ln>
                <a:solidFill>
                  <a:prstClr val="black"/>
                </a:solidFill>
                <a:effectLst/>
                <a:uLnTx/>
                <a:uFillTx/>
                <a:latin typeface="Aptos" panose="02110004020202020204"/>
                <a:ea typeface="DengXian" panose="02010600030101010101" pitchFamily="2" charset="-122"/>
                <a:cs typeface="+mn-cs"/>
              </a:rPr>
              <a:t>(gu; mouth), and </a:t>
            </a:r>
            <a:r>
              <a:rPr kumimoji="0" lang="zh-CN" altLang="en-US" sz="1800" b="0" i="0" u="none" strike="noStrike" kern="1200" cap="none" spc="0" normalizeH="0" baseline="0" noProof="0" dirty="0">
                <a:ln>
                  <a:noFill/>
                </a:ln>
                <a:solidFill>
                  <a:prstClr val="black"/>
                </a:solidFill>
                <a:effectLst/>
                <a:uLnTx/>
                <a:uFillTx/>
                <a:latin typeface="Aptos" panose="02110004020202020204"/>
                <a:ea typeface="DengXian" panose="02010600030101010101" pitchFamily="2" charset="-122"/>
                <a:cs typeface="+mn-cs"/>
              </a:rPr>
              <a:t>丁 </a:t>
            </a:r>
            <a:r>
              <a:rPr kumimoji="0" lang="en-US" altLang="zh-CN" sz="1800" b="0" i="0" u="none" strike="noStrike" kern="1200" cap="none" spc="0" normalizeH="0" baseline="0" noProof="0" dirty="0">
                <a:ln>
                  <a:noFill/>
                </a:ln>
                <a:solidFill>
                  <a:prstClr val="black"/>
                </a:solidFill>
                <a:effectLst/>
                <a:uLnTx/>
                <a:uFillTx/>
                <a:latin typeface="Aptos" panose="02110004020202020204"/>
                <a:ea typeface="DengXian" panose="02010600030101010101" pitchFamily="2" charset="-122"/>
                <a:cs typeface="+mn-cs"/>
              </a:rPr>
              <a:t>(</a:t>
            </a:r>
            <a:r>
              <a:rPr kumimoji="0" lang="en-US" altLang="zh-CN" sz="1800" b="0" i="0" u="none" strike="noStrike" kern="1200" cap="none" spc="0" normalizeH="0" baseline="0" noProof="0" dirty="0" err="1">
                <a:ln>
                  <a:noFill/>
                </a:ln>
                <a:solidFill>
                  <a:prstClr val="black"/>
                </a:solidFill>
                <a:effectLst/>
                <a:uLnTx/>
                <a:uFillTx/>
                <a:latin typeface="Aptos" panose="02110004020202020204"/>
                <a:ea typeface="DengXian" panose="02010600030101010101" pitchFamily="2" charset="-122"/>
                <a:cs typeface="+mn-cs"/>
              </a:rPr>
              <a:t>jeong</a:t>
            </a:r>
            <a:r>
              <a:rPr kumimoji="0" lang="en-US" altLang="zh-CN" sz="1800" b="0" i="0" u="none" strike="noStrike" kern="1200" cap="none" spc="0" normalizeH="0" baseline="0" noProof="0" dirty="0">
                <a:ln>
                  <a:noFill/>
                </a:ln>
                <a:solidFill>
                  <a:prstClr val="black"/>
                </a:solidFill>
                <a:effectLst/>
                <a:uLnTx/>
                <a:uFillTx/>
                <a:latin typeface="Aptos" panose="02110004020202020204"/>
                <a:ea typeface="DengXian" panose="02010600030101010101" pitchFamily="2" charset="-122"/>
                <a:cs typeface="+mn-cs"/>
              </a:rPr>
              <a:t>; fourth)</a:t>
            </a:r>
            <a:endParaRPr kumimoji="0" lang="en-US" sz="1800" b="0" i="0" u="none" strike="noStrike" kern="1200" cap="none" spc="0" normalizeH="0" baseline="0" noProof="0" dirty="0">
              <a:ln>
                <a:noFill/>
              </a:ln>
              <a:solidFill>
                <a:prstClr val="black"/>
              </a:solidFill>
              <a:effectLst/>
              <a:uLnTx/>
              <a:uFillTx/>
              <a:latin typeface="Aptos" panose="02110004020202020204"/>
              <a:ea typeface="+mn-ea"/>
              <a:cs typeface="+mn-cs"/>
            </a:endParaRPr>
          </a:p>
        </p:txBody>
      </p:sp>
      <p:sp>
        <p:nvSpPr>
          <p:cNvPr id="49" name="Rectangle 48">
            <a:extLst>
              <a:ext uri="{FF2B5EF4-FFF2-40B4-BE49-F238E27FC236}">
                <a16:creationId xmlns:a16="http://schemas.microsoft.com/office/drawing/2014/main" id="{1099D92D-5C68-27E4-6855-682BCF2761FB}"/>
              </a:ext>
            </a:extLst>
          </p:cNvPr>
          <p:cNvSpPr/>
          <p:nvPr/>
        </p:nvSpPr>
        <p:spPr>
          <a:xfrm>
            <a:off x="2395698" y="261412"/>
            <a:ext cx="7458617" cy="651804"/>
          </a:xfrm>
          <a:prstGeom prst="rect">
            <a:avLst/>
          </a:prstGeom>
          <a:no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50" name="TextBox 49">
            <a:extLst>
              <a:ext uri="{FF2B5EF4-FFF2-40B4-BE49-F238E27FC236}">
                <a16:creationId xmlns:a16="http://schemas.microsoft.com/office/drawing/2014/main" id="{F57CEB2D-D31C-5CBE-0B4F-3B1D3F1D3342}"/>
              </a:ext>
            </a:extLst>
          </p:cNvPr>
          <p:cNvSpPr txBox="1"/>
          <p:nvPr/>
        </p:nvSpPr>
        <p:spPr>
          <a:xfrm>
            <a:off x="749820" y="2106991"/>
            <a:ext cx="10814918" cy="110799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28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二</a:t>
            </a:r>
            <a:r>
              <a:rPr kumimoji="0" lang="zh-TW" altLang="en-US" sz="60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口 丁</a:t>
            </a:r>
            <a:endParaRPr kumimoji="0" lang="en-US" sz="6600" b="0" i="0" u="none" strike="noStrike" kern="1200" cap="none" spc="0" normalizeH="0" baseline="0" noProof="0" dirty="0">
              <a:ln>
                <a:noFill/>
              </a:ln>
              <a:solidFill>
                <a:prstClr val="black"/>
              </a:solidFill>
              <a:effectLst/>
              <a:uLnTx/>
              <a:uFillTx/>
              <a:latin typeface="Aptos" panose="02110004020202020204"/>
              <a:ea typeface="+mn-ea"/>
              <a:cs typeface="+mn-cs"/>
            </a:endParaRPr>
          </a:p>
        </p:txBody>
      </p:sp>
      <p:sp>
        <p:nvSpPr>
          <p:cNvPr id="51" name="TextBox 50">
            <a:extLst>
              <a:ext uri="{FF2B5EF4-FFF2-40B4-BE49-F238E27FC236}">
                <a16:creationId xmlns:a16="http://schemas.microsoft.com/office/drawing/2014/main" id="{2C4F6E0A-FFDD-BFB5-8F66-DE281AE4A510}"/>
              </a:ext>
            </a:extLst>
          </p:cNvPr>
          <p:cNvSpPr txBox="1"/>
          <p:nvPr/>
        </p:nvSpPr>
        <p:spPr>
          <a:xfrm>
            <a:off x="802181" y="4283121"/>
            <a:ext cx="10991020" cy="110799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12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二 口 丁</a:t>
            </a:r>
            <a:endParaRPr kumimoji="0" lang="en-US" sz="6600" b="0" i="0" u="none" strike="noStrike" kern="1200" cap="none" spc="0" normalizeH="0" baseline="0" noProof="0" dirty="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1638793408"/>
      </p:ext>
    </p:extLst>
  </p:cSld>
  <p:clrMapOvr>
    <a:masterClrMapping/>
  </p:clrMapOvr>
</p:sld>
</file>

<file path=ppt/slides/slide1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48E205E8-38E0-06A8-D82F-09B971B984BC}"/>
              </a:ext>
            </a:extLst>
          </p:cNvPr>
          <p:cNvSpPr txBox="1"/>
          <p:nvPr/>
        </p:nvSpPr>
        <p:spPr>
          <a:xfrm>
            <a:off x="288235" y="765314"/>
            <a:ext cx="11757991" cy="6001643"/>
          </a:xfrm>
          <a:prstGeom prst="rect">
            <a:avLst/>
          </a:prstGeom>
          <a:noFill/>
        </p:spPr>
        <p:txBody>
          <a:bodyPr wrap="square" numCol="2" spcCol="914400" rtlCol="0">
            <a:spAutoFit/>
          </a:bodyPr>
          <a:lstStyle/>
          <a:p>
            <a:r>
              <a:rPr lang="en-US" dirty="0"/>
              <a:t>The accompanying videos provide guidance for how to work through the practice sheets and the other written materials.</a:t>
            </a:r>
          </a:p>
          <a:p>
            <a:endParaRPr lang="en-US" sz="800" dirty="0"/>
          </a:p>
          <a:p>
            <a:r>
              <a:rPr lang="en-US" dirty="0"/>
              <a:t>You are encouraged to try to write at least 50 characters every day. (Guess how many characters are in each practice sheet?) </a:t>
            </a:r>
          </a:p>
          <a:p>
            <a:endParaRPr lang="en-US" sz="800" dirty="0"/>
          </a:p>
          <a:p>
            <a:r>
              <a:rPr lang="en-US" dirty="0"/>
              <a:t>If you are completely new to Hanja you should probably do each practice sheet at least twice.</a:t>
            </a:r>
          </a:p>
          <a:p>
            <a:endParaRPr lang="en-US" b="1" dirty="0"/>
          </a:p>
          <a:p>
            <a:r>
              <a:rPr lang="en-US" b="1" dirty="0"/>
              <a:t>Unit One: The Title (sheets 1 through 36)</a:t>
            </a:r>
          </a:p>
          <a:p>
            <a:r>
              <a:rPr lang="en-US" dirty="0"/>
              <a:t>Week 1: Sheets #1 and #2</a:t>
            </a:r>
          </a:p>
          <a:p>
            <a:r>
              <a:rPr lang="en-US" dirty="0"/>
              <a:t>Week 2: Sheets #3 and #4</a:t>
            </a:r>
          </a:p>
          <a:p>
            <a:r>
              <a:rPr lang="en-US" dirty="0"/>
              <a:t>Week 3: Sheets #5 and #6</a:t>
            </a:r>
          </a:p>
          <a:p>
            <a:r>
              <a:rPr lang="en-US" dirty="0"/>
              <a:t>Week 4: Sheets #7 and #8</a:t>
            </a:r>
          </a:p>
          <a:p>
            <a:r>
              <a:rPr lang="en-US" dirty="0"/>
              <a:t>Week 5: Continue to use sheet #8 for one additional week.</a:t>
            </a:r>
          </a:p>
          <a:p>
            <a:endParaRPr lang="en-US" sz="800" dirty="0"/>
          </a:p>
          <a:p>
            <a:r>
              <a:rPr lang="en-US" dirty="0"/>
              <a:t>Do not proceed until you have learned how to write the title by heart.</a:t>
            </a:r>
          </a:p>
          <a:p>
            <a:endParaRPr lang="en-US" b="1" dirty="0"/>
          </a:p>
          <a:p>
            <a:r>
              <a:rPr lang="en-US" b="1" dirty="0"/>
              <a:t>Unit Two: The Mantra</a:t>
            </a:r>
          </a:p>
          <a:p>
            <a:r>
              <a:rPr lang="en-US" dirty="0"/>
              <a:t>Week 1: Sheets #9 and #10</a:t>
            </a:r>
          </a:p>
          <a:p>
            <a:r>
              <a:rPr lang="en-US" dirty="0"/>
              <a:t>Week 2: Sheets #11 and #12</a:t>
            </a:r>
          </a:p>
          <a:p>
            <a:r>
              <a:rPr lang="en-US" dirty="0"/>
              <a:t>Week 3: Sheets #13 and #14</a:t>
            </a:r>
          </a:p>
          <a:p>
            <a:r>
              <a:rPr lang="en-US" dirty="0"/>
              <a:t>Week 4: Sheets #15 and #16</a:t>
            </a:r>
          </a:p>
          <a:p>
            <a:r>
              <a:rPr lang="en-US" dirty="0"/>
              <a:t>Week 5: Sheets #17 and #18</a:t>
            </a:r>
          </a:p>
          <a:p>
            <a:r>
              <a:rPr lang="en-US" dirty="0"/>
              <a:t>Week 6: Use Sheet #19 to write both the title (once) and the mantra (twice) from memory. Do not proceed to Part Three until you have learned how to write both the title and the mantra by heart.</a:t>
            </a:r>
          </a:p>
          <a:p>
            <a:endParaRPr lang="en-US" sz="800" dirty="0"/>
          </a:p>
          <a:p>
            <a:r>
              <a:rPr lang="en-US" b="1" dirty="0"/>
              <a:t>Part Three: The Opening</a:t>
            </a:r>
          </a:p>
          <a:p>
            <a:r>
              <a:rPr lang="en-US" dirty="0"/>
              <a:t>Week 1: Sheets #20 and #21</a:t>
            </a:r>
          </a:p>
          <a:p>
            <a:r>
              <a:rPr lang="en-US" dirty="0"/>
              <a:t>Week 2: Sheets #22 and #23</a:t>
            </a:r>
          </a:p>
          <a:p>
            <a:r>
              <a:rPr lang="en-US" dirty="0"/>
              <a:t>Week 3: Use Sheet #24 to write the name of the Bodhisattva 10 times from memory. Do not proceed until you have learned this by heart!</a:t>
            </a:r>
          </a:p>
          <a:p>
            <a:r>
              <a:rPr lang="en-US" dirty="0"/>
              <a:t>Week 4: Sheets #25 and #26</a:t>
            </a:r>
          </a:p>
          <a:p>
            <a:r>
              <a:rPr lang="en-US" dirty="0"/>
              <a:t>Week 5: Sheets #27 and #28</a:t>
            </a:r>
          </a:p>
          <a:p>
            <a:r>
              <a:rPr lang="en-US" dirty="0"/>
              <a:t>Week 6: Use Sheet #29 to write the title, the mantra, and the opening from memory.</a:t>
            </a:r>
          </a:p>
        </p:txBody>
      </p:sp>
      <p:sp>
        <p:nvSpPr>
          <p:cNvPr id="3" name="TextBox 2">
            <a:extLst>
              <a:ext uri="{FF2B5EF4-FFF2-40B4-BE49-F238E27FC236}">
                <a16:creationId xmlns:a16="http://schemas.microsoft.com/office/drawing/2014/main" id="{AE0A015B-9238-4EAA-2993-5F7A6A21B6DF}"/>
              </a:ext>
            </a:extLst>
          </p:cNvPr>
          <p:cNvSpPr txBox="1"/>
          <p:nvPr/>
        </p:nvSpPr>
        <p:spPr>
          <a:xfrm>
            <a:off x="2951356" y="0"/>
            <a:ext cx="7924800" cy="584775"/>
          </a:xfrm>
          <a:prstGeom prst="rect">
            <a:avLst/>
          </a:prstGeom>
          <a:noFill/>
        </p:spPr>
        <p:txBody>
          <a:bodyPr wrap="square" rtlCol="0">
            <a:spAutoFit/>
          </a:bodyPr>
          <a:lstStyle/>
          <a:p>
            <a:r>
              <a:rPr lang="en-US" sz="3200" b="1" dirty="0"/>
              <a:t>Learning the Heart Sutra By Heart</a:t>
            </a:r>
          </a:p>
        </p:txBody>
      </p:sp>
    </p:spTree>
    <p:extLst>
      <p:ext uri="{BB962C8B-B14F-4D97-AF65-F5344CB8AC3E}">
        <p14:creationId xmlns:p14="http://schemas.microsoft.com/office/powerpoint/2010/main" val="3037454381"/>
      </p:ext>
    </p:extLst>
  </p:cSld>
  <p:clrMapOvr>
    <a:masterClrMapping/>
  </p:clrMapOvr>
</p:sld>
</file>

<file path=ppt/slides/slide1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08D6194C-DA92-C475-E643-ECD85EAC3CA1}"/>
              </a:ext>
            </a:extLst>
          </p:cNvPr>
          <p:cNvSpPr txBox="1"/>
          <p:nvPr/>
        </p:nvSpPr>
        <p:spPr>
          <a:xfrm>
            <a:off x="418289" y="330739"/>
            <a:ext cx="11773711" cy="6771084"/>
          </a:xfrm>
          <a:prstGeom prst="rect">
            <a:avLst/>
          </a:prstGeom>
          <a:noFill/>
        </p:spPr>
        <p:txBody>
          <a:bodyPr wrap="square" rtlCol="0">
            <a:spAutoFit/>
          </a:bodyPr>
          <a:lstStyle/>
          <a:p>
            <a:r>
              <a:rPr lang="en-US" dirty="0"/>
              <a:t>First four lessons:</a:t>
            </a:r>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t>Title:</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3000" b="1" i="0" u="none" strike="noStrike" kern="1200" cap="none" spc="0" normalizeH="0" baseline="0" noProof="0" dirty="0">
                <a:ln>
                  <a:noFill/>
                </a:ln>
                <a:solidFill>
                  <a:prstClr val="black"/>
                </a:solidFill>
                <a:effectLst/>
                <a:highlight>
                  <a:srgbClr val="FFFF00"/>
                </a:highlight>
                <a:uLnTx/>
                <a:uFillTx/>
                <a:latin typeface="DengXian" panose="02010600030101010101" pitchFamily="2" charset="-122"/>
                <a:ea typeface="DengXian" panose="02010600030101010101" pitchFamily="2" charset="-122"/>
                <a:cs typeface="+mn-cs"/>
              </a:rPr>
              <a:t>摩 訶 般 若 波 羅 蜜 多 心 經</a:t>
            </a:r>
            <a:endParaRPr kumimoji="0" lang="en-US" altLang="zh-TW" sz="3000" b="1" i="0" u="none" strike="noStrike" kern="1200" cap="none" spc="0" normalizeH="0" baseline="0" noProof="0" dirty="0">
              <a:ln>
                <a:noFill/>
              </a:ln>
              <a:solidFill>
                <a:prstClr val="black"/>
              </a:solidFill>
              <a:effectLst/>
              <a:highlight>
                <a:srgbClr val="FFFF00"/>
              </a:highlight>
              <a:uLnTx/>
              <a:uFillTx/>
              <a:latin typeface="DengXian" panose="02010600030101010101" pitchFamily="2" charset="-122"/>
              <a:ea typeface="DengXian"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sz="3000" b="1" dirty="0">
                <a:solidFill>
                  <a:prstClr val="black"/>
                </a:solidFill>
                <a:ea typeface="DengXian" panose="02010600030101010101" pitchFamily="2" charset="-122"/>
              </a:rPr>
              <a:t>Mantra: </a:t>
            </a:r>
          </a:p>
          <a:p>
            <a:pPr marL="0" marR="0" lvl="0" indent="0" algn="l" defTabSz="914400" rtl="0" eaLnBrk="1" fontAlgn="auto" latinLnBrk="0" hangingPunct="1">
              <a:lnSpc>
                <a:spcPct val="100000"/>
              </a:lnSpc>
              <a:spcBef>
                <a:spcPts val="0"/>
              </a:spcBef>
              <a:spcAft>
                <a:spcPts val="0"/>
              </a:spcAft>
              <a:buClrTx/>
              <a:buSzTx/>
              <a:buFontTx/>
              <a:buNone/>
              <a:tabLst/>
              <a:defRPr/>
            </a:pPr>
            <a:r>
              <a:rPr lang="zh-TW" altLang="en-US" sz="3000" b="1" dirty="0">
                <a:solidFill>
                  <a:prstClr val="black"/>
                </a:solidFill>
                <a:highlight>
                  <a:srgbClr val="FFFF00"/>
                </a:highlight>
                <a:ea typeface="DengXian" panose="02010600030101010101" pitchFamily="2" charset="-122"/>
              </a:rPr>
              <a:t>揭 諦</a:t>
            </a:r>
            <a:r>
              <a:rPr lang="zh-TW" altLang="en-US" sz="3000" b="1" dirty="0">
                <a:solidFill>
                  <a:prstClr val="black"/>
                </a:solidFill>
                <a:ea typeface="DengXian" panose="02010600030101010101" pitchFamily="2" charset="-122"/>
              </a:rPr>
              <a:t> 揭 諦 波 羅 揭 諦 波 羅 </a:t>
            </a:r>
            <a:r>
              <a:rPr lang="zh-TW" altLang="en-US" sz="3000" b="1" dirty="0">
                <a:solidFill>
                  <a:prstClr val="black"/>
                </a:solidFill>
                <a:highlight>
                  <a:srgbClr val="FFFF00"/>
                </a:highlight>
                <a:ea typeface="DengXian" panose="02010600030101010101" pitchFamily="2" charset="-122"/>
              </a:rPr>
              <a:t>僧</a:t>
            </a:r>
            <a:r>
              <a:rPr lang="zh-TW" altLang="en-US" sz="3000" b="1" dirty="0">
                <a:solidFill>
                  <a:prstClr val="black"/>
                </a:solidFill>
                <a:ea typeface="DengXian" panose="02010600030101010101" pitchFamily="2" charset="-122"/>
              </a:rPr>
              <a:t> 揭 諦 </a:t>
            </a:r>
            <a:r>
              <a:rPr lang="zh-TW" altLang="en-US" sz="3000" b="1" dirty="0">
                <a:solidFill>
                  <a:prstClr val="black"/>
                </a:solidFill>
                <a:highlight>
                  <a:srgbClr val="FFFF00"/>
                </a:highlight>
                <a:ea typeface="DengXian" panose="02010600030101010101" pitchFamily="2" charset="-122"/>
              </a:rPr>
              <a:t>菩 提 娑 婆 </a:t>
            </a:r>
            <a:r>
              <a:rPr lang="zh-TW" altLang="en-US" sz="3000" b="1" dirty="0">
                <a:solidFill>
                  <a:prstClr val="black"/>
                </a:solidFill>
                <a:ea typeface="DengXian" panose="02010600030101010101" pitchFamily="2" charset="-122"/>
              </a:rPr>
              <a:t>訶</a:t>
            </a:r>
            <a:endParaRPr lang="en-US" altLang="zh-TW" sz="3000" b="1" dirty="0">
              <a:solidFill>
                <a:prstClr val="black"/>
              </a:solidFill>
              <a:ea typeface="DengXian" panose="02010600030101010101" pitchFamily="2" charset="-122"/>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lang="en-US" sz="3000" b="1" dirty="0">
              <a:solidFill>
                <a:prstClr val="black"/>
              </a:solidFill>
              <a:ea typeface="DengXian" panose="02010600030101010101" pitchFamily="2" charset="-122"/>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sz="3000" b="1" dirty="0">
                <a:solidFill>
                  <a:prstClr val="black"/>
                </a:solidFill>
                <a:ea typeface="DengXian" panose="02010600030101010101" pitchFamily="2" charset="-122"/>
              </a:rPr>
              <a:t>Lines 1-3:</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3000" b="1" i="0" u="none" strike="noStrike" kern="1200" cap="none" spc="0" normalizeH="0" baseline="0" noProof="0" dirty="0">
                <a:ln>
                  <a:noFill/>
                </a:ln>
                <a:solidFill>
                  <a:prstClr val="black"/>
                </a:solidFill>
                <a:effectLst/>
                <a:highlight>
                  <a:srgbClr val="FFFF00"/>
                </a:highlight>
                <a:uLnTx/>
                <a:uFillTx/>
                <a:latin typeface="Aptos" panose="02110004020202020204"/>
                <a:ea typeface="DengXian" panose="02010600030101010101" pitchFamily="2" charset="-122"/>
                <a:cs typeface="+mn-cs"/>
              </a:rPr>
              <a:t>觀 自 在 </a:t>
            </a:r>
            <a:r>
              <a:rPr kumimoji="0" lang="zh-TW" altLang="en-US" sz="3000" b="1" i="0" u="none" strike="noStrike" kern="1200" cap="none" spc="0" normalizeH="0" baseline="0" noProof="0" dirty="0">
                <a:ln>
                  <a:noFill/>
                </a:ln>
                <a:solidFill>
                  <a:prstClr val="black"/>
                </a:solidFill>
                <a:effectLst/>
                <a:uLnTx/>
                <a:uFillTx/>
                <a:latin typeface="Aptos" panose="02110004020202020204"/>
                <a:ea typeface="DengXian" panose="02010600030101010101" pitchFamily="2" charset="-122"/>
                <a:cs typeface="+mn-cs"/>
              </a:rPr>
              <a:t>菩 </a:t>
            </a:r>
            <a:r>
              <a:rPr kumimoji="0" lang="zh-TW" altLang="en-US" sz="3000" b="1" i="0" u="none" strike="noStrike" kern="1200" cap="none" spc="0" normalizeH="0" baseline="0" noProof="0" dirty="0">
                <a:ln>
                  <a:noFill/>
                </a:ln>
                <a:solidFill>
                  <a:prstClr val="black"/>
                </a:solidFill>
                <a:effectLst/>
                <a:highlight>
                  <a:srgbClr val="FFFF00"/>
                </a:highlight>
                <a:uLnTx/>
                <a:uFillTx/>
                <a:latin typeface="Aptos" panose="02110004020202020204"/>
                <a:ea typeface="DengXian" panose="02010600030101010101" pitchFamily="2" charset="-122"/>
                <a:cs typeface="+mn-cs"/>
              </a:rPr>
              <a:t>薩 行 深 </a:t>
            </a:r>
            <a:r>
              <a:rPr kumimoji="0" lang="zh-TW" altLang="en-US" sz="3000" b="1" i="0" u="none" strike="noStrike" kern="1200" cap="none" spc="0" normalizeH="0" baseline="0" noProof="0" dirty="0">
                <a:ln>
                  <a:noFill/>
                </a:ln>
                <a:solidFill>
                  <a:prstClr val="black"/>
                </a:solidFill>
                <a:effectLst/>
                <a:uLnTx/>
                <a:uFillTx/>
                <a:latin typeface="Aptos" panose="02110004020202020204"/>
                <a:ea typeface="DengXian" panose="02010600030101010101" pitchFamily="2" charset="-122"/>
                <a:cs typeface="+mn-cs"/>
              </a:rPr>
              <a:t>般 若</a:t>
            </a:r>
            <a:endParaRPr kumimoji="0" lang="en-US" altLang="zh-TW" sz="3000" b="1" i="0" u="none" strike="noStrike" kern="1200" cap="none" spc="0" normalizeH="0" baseline="0" noProof="0" dirty="0">
              <a:ln>
                <a:noFill/>
              </a:ln>
              <a:solidFill>
                <a:prstClr val="black"/>
              </a:solidFill>
              <a:effectLst/>
              <a:uLnTx/>
              <a:uFillTx/>
              <a:latin typeface="Aptos" panose="02110004020202020204"/>
              <a:ea typeface="DengXian"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3000" b="1" i="0" u="none" strike="noStrike" kern="1200" cap="none" spc="0" normalizeH="0" baseline="0" noProof="0" dirty="0">
                <a:ln>
                  <a:noFill/>
                </a:ln>
                <a:solidFill>
                  <a:prstClr val="black"/>
                </a:solidFill>
                <a:effectLst/>
                <a:uLnTx/>
                <a:uFillTx/>
                <a:latin typeface="Aptos" panose="02110004020202020204"/>
                <a:ea typeface="DengXian" panose="02010600030101010101" pitchFamily="2" charset="-122"/>
                <a:cs typeface="+mn-cs"/>
              </a:rPr>
              <a:t>波 羅 蜜 多 </a:t>
            </a:r>
            <a:r>
              <a:rPr kumimoji="0" lang="zh-TW" altLang="en-US" sz="3000" b="1" i="0" u="none" strike="noStrike" kern="1200" cap="none" spc="0" normalizeH="0" baseline="0" noProof="0" dirty="0">
                <a:ln>
                  <a:noFill/>
                </a:ln>
                <a:solidFill>
                  <a:prstClr val="black"/>
                </a:solidFill>
                <a:effectLst/>
                <a:highlight>
                  <a:srgbClr val="FFFF00"/>
                </a:highlight>
                <a:uLnTx/>
                <a:uFillTx/>
                <a:latin typeface="Aptos" panose="02110004020202020204"/>
                <a:ea typeface="DengXian" panose="02010600030101010101" pitchFamily="2" charset="-122"/>
                <a:cs typeface="+mn-cs"/>
              </a:rPr>
              <a:t>時 照 見 五 蘊 皆 空</a:t>
            </a:r>
            <a:endParaRPr kumimoji="0" lang="en-US" altLang="zh-TW" sz="3000" b="1" i="0" u="none" strike="noStrike" kern="1200" cap="none" spc="0" normalizeH="0" baseline="0" noProof="0" dirty="0">
              <a:ln>
                <a:noFill/>
              </a:ln>
              <a:solidFill>
                <a:prstClr val="black"/>
              </a:solidFill>
              <a:effectLst/>
              <a:highlight>
                <a:srgbClr val="FFFF00"/>
              </a:highlight>
              <a:uLnTx/>
              <a:uFillTx/>
              <a:latin typeface="Aptos" panose="02110004020202020204"/>
              <a:ea typeface="DengXian"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3000" b="1" i="0" u="none" strike="noStrike" kern="1200" cap="none" spc="0" normalizeH="0" baseline="0" noProof="0" dirty="0">
                <a:ln>
                  <a:noFill/>
                </a:ln>
                <a:solidFill>
                  <a:prstClr val="black"/>
                </a:solidFill>
                <a:effectLst/>
                <a:highlight>
                  <a:srgbClr val="FFFF00"/>
                </a:highlight>
                <a:uLnTx/>
                <a:uFillTx/>
                <a:latin typeface="Aptos" panose="02110004020202020204"/>
                <a:ea typeface="DengXian" panose="02010600030101010101" pitchFamily="2" charset="-122"/>
                <a:cs typeface="+mn-cs"/>
              </a:rPr>
              <a:t>度 一 切 苦 厄</a:t>
            </a:r>
            <a:endParaRPr kumimoji="0" lang="en-US" altLang="zh-TW" sz="3000" b="1" i="0" u="none" strike="noStrike" kern="1200" cap="none" spc="0" normalizeH="0" baseline="0" noProof="0" dirty="0">
              <a:ln>
                <a:noFill/>
              </a:ln>
              <a:solidFill>
                <a:prstClr val="black"/>
              </a:solidFill>
              <a:effectLst/>
              <a:highlight>
                <a:srgbClr val="FFFF00"/>
              </a:highlight>
              <a:uLnTx/>
              <a:uFillTx/>
              <a:latin typeface="Aptos" panose="02110004020202020204"/>
              <a:ea typeface="DengXian"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sz="3000" b="1" dirty="0">
                <a:solidFill>
                  <a:prstClr val="black"/>
                </a:solidFill>
                <a:ea typeface="DengXian" panose="02010600030101010101" pitchFamily="2" charset="-122"/>
              </a:rPr>
              <a:t>35 unique Hanja </a:t>
            </a:r>
            <a:r>
              <a:rPr lang="en-US" sz="2000" b="1" dirty="0">
                <a:solidFill>
                  <a:prstClr val="black"/>
                </a:solidFill>
                <a:ea typeface="DengXian" panose="02010600030101010101" pitchFamily="2" charset="-122"/>
              </a:rPr>
              <a:t>(also these 3 characters that are also components: </a:t>
            </a:r>
            <a:r>
              <a:rPr kumimoji="0" lang="zh-CN" altLang="en-US" sz="2000" b="1" i="0" u="none" strike="noStrike" kern="1200" cap="none" spc="0" normalizeH="0" baseline="0" noProof="0" dirty="0">
                <a:ln>
                  <a:noFill/>
                </a:ln>
                <a:solidFill>
                  <a:prstClr val="black"/>
                </a:solidFill>
                <a:effectLst/>
                <a:highlight>
                  <a:srgbClr val="00FF00"/>
                </a:highlight>
                <a:uLnTx/>
                <a:uFillTx/>
                <a:latin typeface="Aptos" panose="02110004020202020204"/>
                <a:ea typeface="DengXian" panose="02010600030101010101" pitchFamily="2" charset="-122"/>
                <a:cs typeface="+mn-cs"/>
              </a:rPr>
              <a:t>曰</a:t>
            </a:r>
            <a:r>
              <a:rPr kumimoji="0" lang="en-US" altLang="zh-CN" sz="2000" b="1" i="0" u="none" strike="noStrike" kern="1200" cap="none" spc="0" normalizeH="0" baseline="0" noProof="0" dirty="0">
                <a:ln>
                  <a:noFill/>
                </a:ln>
                <a:solidFill>
                  <a:prstClr val="black"/>
                </a:solidFill>
                <a:effectLst/>
                <a:highlight>
                  <a:srgbClr val="00FF00"/>
                </a:highlight>
                <a:uLnTx/>
                <a:uFillTx/>
                <a:latin typeface="Aptos" panose="02110004020202020204"/>
                <a:ea typeface="DengXian" panose="02010600030101010101" pitchFamily="2" charset="-122"/>
                <a:cs typeface="+mn-cs"/>
              </a:rPr>
              <a:t>, </a:t>
            </a:r>
            <a:r>
              <a:rPr kumimoji="0" lang="zh-CN" altLang="en-US" sz="2000" b="1" i="0" u="none" strike="noStrike" kern="1200" cap="none" spc="0" normalizeH="0" baseline="0" noProof="0" dirty="0">
                <a:ln>
                  <a:noFill/>
                </a:ln>
                <a:solidFill>
                  <a:prstClr val="black"/>
                </a:solidFill>
                <a:effectLst/>
                <a:highlight>
                  <a:srgbClr val="00FF00"/>
                </a:highlight>
                <a:uLnTx/>
                <a:uFillTx/>
                <a:latin typeface="Aptos" panose="02110004020202020204"/>
                <a:ea typeface="DengXian" panose="02010600030101010101" pitchFamily="2" charset="-122"/>
                <a:cs typeface="+mn-cs"/>
              </a:rPr>
              <a:t>是</a:t>
            </a:r>
            <a:r>
              <a:rPr kumimoji="0" lang="en-US" altLang="zh-CN" sz="2000" b="1" i="0" u="none" strike="noStrike" kern="1200" cap="none" spc="0" normalizeH="0" baseline="0" noProof="0" dirty="0">
                <a:ln>
                  <a:noFill/>
                </a:ln>
                <a:solidFill>
                  <a:prstClr val="black"/>
                </a:solidFill>
                <a:effectLst/>
                <a:highlight>
                  <a:srgbClr val="00FF00"/>
                </a:highlight>
                <a:uLnTx/>
                <a:uFillTx/>
                <a:latin typeface="Aptos" panose="02110004020202020204"/>
                <a:ea typeface="DengXian" panose="02010600030101010101" pitchFamily="2" charset="-122"/>
                <a:cs typeface="+mn-cs"/>
              </a:rPr>
              <a:t>, </a:t>
            </a:r>
            <a:r>
              <a:rPr kumimoji="0" lang="zh-CN" altLang="en-US" sz="2000" b="1" i="0" u="none" strike="noStrike" kern="1200" cap="none" spc="0" normalizeH="0" baseline="0" noProof="0" dirty="0">
                <a:ln>
                  <a:noFill/>
                </a:ln>
                <a:solidFill>
                  <a:prstClr val="black"/>
                </a:solidFill>
                <a:effectLst/>
                <a:highlight>
                  <a:srgbClr val="00FF00"/>
                </a:highlight>
                <a:uLnTx/>
                <a:uFillTx/>
                <a:latin typeface="Aptos" panose="02110004020202020204"/>
                <a:ea typeface="DengXian" panose="02010600030101010101" pitchFamily="2" charset="-122"/>
                <a:cs typeface="+mn-cs"/>
              </a:rPr>
              <a:t>生</a:t>
            </a:r>
            <a:r>
              <a:rPr kumimoji="0" lang="en-US" altLang="zh-CN" sz="2000" b="1" i="0" u="none" strike="noStrike" kern="1200" cap="none" spc="0" normalizeH="0" baseline="0" noProof="0" dirty="0">
                <a:ln>
                  <a:noFill/>
                </a:ln>
                <a:solidFill>
                  <a:prstClr val="black"/>
                </a:solidFill>
                <a:effectLst/>
                <a:highlight>
                  <a:srgbClr val="00FF00"/>
                </a:highlight>
                <a:uLnTx/>
                <a:uFillTx/>
                <a:latin typeface="Aptos" panose="02110004020202020204"/>
                <a:ea typeface="DengXian" panose="02010600030101010101" pitchFamily="2" charset="-122"/>
                <a:cs typeface="+mn-cs"/>
              </a:rPr>
              <a:t>)</a:t>
            </a:r>
            <a:endParaRPr lang="en-US" sz="2000" b="1" dirty="0">
              <a:solidFill>
                <a:prstClr val="black"/>
              </a:solidFill>
              <a:ea typeface="DengXian" panose="02010600030101010101" pitchFamily="2" charset="-122"/>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lang="en-US" sz="3000" b="1" dirty="0">
              <a:solidFill>
                <a:prstClr val="black"/>
              </a:solidFill>
              <a:ea typeface="DengXian" panose="02010600030101010101" pitchFamily="2" charset="-122"/>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sz="2000" b="1" dirty="0">
                <a:solidFill>
                  <a:prstClr val="black"/>
                </a:solidFill>
                <a:ea typeface="DengXian" panose="02010600030101010101" pitchFamily="2" charset="-122"/>
              </a:rPr>
              <a:t>And </a:t>
            </a:r>
            <a:r>
              <a:rPr lang="en-US" sz="2000" b="1" dirty="0" err="1">
                <a:solidFill>
                  <a:prstClr val="black"/>
                </a:solidFill>
                <a:ea typeface="DengXian" panose="02010600030101010101" pitchFamily="2" charset="-122"/>
              </a:rPr>
              <a:t>alla</a:t>
            </a:r>
            <a:r>
              <a:rPr lang="en-US" sz="2000" b="1" dirty="0">
                <a:solidFill>
                  <a:prstClr val="black"/>
                </a:solidFill>
                <a:ea typeface="DengXian" panose="02010600030101010101" pitchFamily="2" charset="-122"/>
              </a:rPr>
              <a:t> </a:t>
            </a:r>
            <a:r>
              <a:rPr lang="en-US" sz="2000" b="1" dirty="0" err="1">
                <a:solidFill>
                  <a:prstClr val="black"/>
                </a:solidFill>
                <a:ea typeface="DengXian" panose="02010600030101010101" pitchFamily="2" charset="-122"/>
              </a:rPr>
              <a:t>deez</a:t>
            </a:r>
            <a:r>
              <a:rPr lang="en-US" sz="2000" b="1" dirty="0">
                <a:solidFill>
                  <a:prstClr val="black"/>
                </a:solidFill>
                <a:ea typeface="DengXian" panose="02010600030101010101" pitchFamily="2" charset="-122"/>
              </a:rPr>
              <a:t> </a:t>
            </a:r>
            <a:r>
              <a:rPr lang="en-US" sz="2000" b="1" dirty="0" err="1">
                <a:solidFill>
                  <a:prstClr val="black"/>
                </a:solidFill>
                <a:ea typeface="DengXian" panose="02010600030101010101" pitchFamily="2" charset="-122"/>
              </a:rPr>
              <a:t>heah</a:t>
            </a:r>
            <a:r>
              <a:rPr lang="en-US" sz="2000" b="1" dirty="0">
                <a:solidFill>
                  <a:prstClr val="black"/>
                </a:solidFill>
                <a:ea typeface="DengXian" panose="02010600030101010101" pitchFamily="2" charset="-122"/>
              </a:rPr>
              <a:t> </a:t>
            </a:r>
            <a:r>
              <a:rPr lang="en-US" sz="2000" b="1" dirty="0" err="1">
                <a:solidFill>
                  <a:prstClr val="black"/>
                </a:solidFill>
                <a:ea typeface="DengXian" panose="02010600030101010101" pitchFamily="2" charset="-122"/>
              </a:rPr>
              <a:t>componentries</a:t>
            </a:r>
            <a:r>
              <a:rPr lang="en-US" sz="2000" b="1" dirty="0">
                <a:solidFill>
                  <a:prstClr val="black"/>
                </a:solidFill>
                <a:ea typeface="DengXian" panose="02010600030101010101" pitchFamily="2" charset="-122"/>
              </a:rPr>
              <a:t>  </a:t>
            </a:r>
            <a:r>
              <a:rPr lang="en-US" sz="1400" b="1" dirty="0">
                <a:solidFill>
                  <a:prstClr val="black"/>
                </a:solidFill>
                <a:ea typeface="DengXian" panose="02010600030101010101" pitchFamily="2" charset="-122"/>
              </a:rPr>
              <a:t>(</a:t>
            </a:r>
            <a:r>
              <a:rPr lang="zh-CN" altLang="en-US" sz="1400" b="1" dirty="0">
                <a:solidFill>
                  <a:prstClr val="black"/>
                </a:solidFill>
                <a:highlight>
                  <a:srgbClr val="00FFFF"/>
                </a:highlight>
                <a:ea typeface="DengXian" panose="02010600030101010101" pitchFamily="2" charset="-122"/>
              </a:rPr>
              <a:t>一</a:t>
            </a:r>
            <a:r>
              <a:rPr lang="zh-CN" altLang="en-US" sz="1400" b="1" dirty="0">
                <a:solidFill>
                  <a:prstClr val="black"/>
                </a:solidFill>
                <a:ea typeface="DengXian" panose="02010600030101010101" pitchFamily="2" charset="-122"/>
              </a:rPr>
              <a:t> </a:t>
            </a:r>
            <a:r>
              <a:rPr lang="en-US" altLang="zh-CN" sz="1400" b="1" dirty="0">
                <a:solidFill>
                  <a:prstClr val="black"/>
                </a:solidFill>
                <a:ea typeface="DengXian" panose="02010600030101010101" pitchFamily="2" charset="-122"/>
              </a:rPr>
              <a:t>already counted as a stand alone character; </a:t>
            </a:r>
            <a:r>
              <a:rPr lang="zh-CN" altLang="en-US" sz="1400" b="1" dirty="0">
                <a:solidFill>
                  <a:prstClr val="black"/>
                </a:solidFill>
                <a:highlight>
                  <a:srgbClr val="00FF00"/>
                </a:highlight>
                <a:ea typeface="DengXian" panose="02010600030101010101" pitchFamily="2" charset="-122"/>
              </a:rPr>
              <a:t>曰</a:t>
            </a:r>
            <a:r>
              <a:rPr lang="zh-CN" altLang="en-US" sz="1400" b="1" dirty="0">
                <a:solidFill>
                  <a:prstClr val="black"/>
                </a:solidFill>
                <a:ea typeface="DengXian" panose="02010600030101010101" pitchFamily="2" charset="-122"/>
              </a:rPr>
              <a:t> </a:t>
            </a:r>
            <a:r>
              <a:rPr lang="en-US" altLang="zh-CN" sz="1400" b="1" dirty="0">
                <a:solidFill>
                  <a:prstClr val="black"/>
                </a:solidFill>
                <a:ea typeface="DengXian" panose="02010600030101010101" pitchFamily="2" charset="-122"/>
              </a:rPr>
              <a:t>– is a standalone character later on)</a:t>
            </a:r>
            <a:r>
              <a:rPr lang="en-US" sz="2000" b="1" dirty="0">
                <a:solidFill>
                  <a:prstClr val="black"/>
                </a:solidFill>
                <a:ea typeface="DengXian" panose="02010600030101010101" pitchFamily="2" charset="-122"/>
              </a:rPr>
              <a:t>:</a:t>
            </a:r>
          </a:p>
          <a:p>
            <a:pPr marL="0" marR="0" lvl="0" indent="0" algn="l" defTabSz="914400" rtl="0" eaLnBrk="1" fontAlgn="auto" latinLnBrk="0" hangingPunct="1">
              <a:lnSpc>
                <a:spcPct val="100000"/>
              </a:lnSpc>
              <a:spcBef>
                <a:spcPts val="0"/>
              </a:spcBef>
              <a:spcAft>
                <a:spcPts val="0"/>
              </a:spcAft>
              <a:buClrTx/>
              <a:buSzTx/>
              <a:buFontTx/>
              <a:buNone/>
              <a:tabLst/>
              <a:defRPr/>
            </a:pPr>
            <a:r>
              <a:rPr lang="zh-CN" altLang="en-US" sz="2000" b="1" dirty="0">
                <a:solidFill>
                  <a:prstClr val="black"/>
                </a:solidFill>
                <a:ea typeface="DengXian" panose="02010600030101010101" pitchFamily="2" charset="-122"/>
              </a:rPr>
              <a:t>广</a:t>
            </a:r>
            <a:r>
              <a:rPr lang="en-US" altLang="zh-CN" sz="2000" b="1" dirty="0">
                <a:solidFill>
                  <a:prstClr val="black"/>
                </a:solidFill>
                <a:ea typeface="DengXian" panose="02010600030101010101" pitchFamily="2" charset="-122"/>
              </a:rPr>
              <a:t>,</a:t>
            </a:r>
            <a:r>
              <a:rPr lang="zh-CN" altLang="en-US" sz="2000" b="1" dirty="0">
                <a:solidFill>
                  <a:prstClr val="black"/>
                </a:solidFill>
                <a:ea typeface="DengXian" panose="02010600030101010101" pitchFamily="2" charset="-122"/>
              </a:rPr>
              <a:t>林</a:t>
            </a:r>
            <a:r>
              <a:rPr lang="en-US" altLang="zh-CN" sz="2000" b="1" dirty="0">
                <a:solidFill>
                  <a:prstClr val="black"/>
                </a:solidFill>
                <a:ea typeface="DengXian" panose="02010600030101010101" pitchFamily="2" charset="-122"/>
              </a:rPr>
              <a:t>,</a:t>
            </a:r>
            <a:r>
              <a:rPr lang="zh-CN" altLang="en-US" sz="2000" b="1" dirty="0">
                <a:solidFill>
                  <a:prstClr val="black"/>
                </a:solidFill>
                <a:ea typeface="DengXian" panose="02010600030101010101" pitchFamily="2" charset="-122"/>
              </a:rPr>
              <a:t>手</a:t>
            </a:r>
            <a:r>
              <a:rPr lang="en-US" altLang="zh-CN" sz="2000" b="1" dirty="0">
                <a:solidFill>
                  <a:prstClr val="black"/>
                </a:solidFill>
                <a:ea typeface="DengXian" panose="02010600030101010101" pitchFamily="2" charset="-122"/>
              </a:rPr>
              <a:t>,</a:t>
            </a:r>
            <a:r>
              <a:rPr lang="zh-CN" altLang="en-US" sz="2000" b="1" dirty="0">
                <a:solidFill>
                  <a:prstClr val="black"/>
                </a:solidFill>
                <a:ea typeface="DengXian" panose="02010600030101010101" pitchFamily="2" charset="-122"/>
              </a:rPr>
              <a:t>丶</a:t>
            </a:r>
            <a:r>
              <a:rPr lang="en-US" altLang="zh-CN" sz="2000" b="1" dirty="0">
                <a:solidFill>
                  <a:prstClr val="black"/>
                </a:solidFill>
                <a:ea typeface="DengXian" panose="02010600030101010101" pitchFamily="2" charset="-122"/>
              </a:rPr>
              <a:t>,</a:t>
            </a:r>
            <a:r>
              <a:rPr lang="zh-CN" altLang="en-US" sz="2000" b="1" dirty="0">
                <a:solidFill>
                  <a:prstClr val="black"/>
                </a:solidFill>
                <a:ea typeface="DengXian" panose="02010600030101010101" pitchFamily="2" charset="-122"/>
              </a:rPr>
              <a:t>厂</a:t>
            </a:r>
            <a:r>
              <a:rPr lang="en-US" altLang="zh-CN" sz="2000" b="1" dirty="0">
                <a:solidFill>
                  <a:prstClr val="black"/>
                </a:solidFill>
                <a:ea typeface="DengXian" panose="02010600030101010101" pitchFamily="2" charset="-122"/>
              </a:rPr>
              <a:t>,</a:t>
            </a:r>
            <a:r>
              <a:rPr lang="zh-CN" altLang="en-US" sz="2000" b="1" dirty="0">
                <a:solidFill>
                  <a:prstClr val="black"/>
                </a:solidFill>
                <a:ea typeface="DengXian" panose="02010600030101010101" pitchFamily="2" charset="-122"/>
              </a:rPr>
              <a:t>木</a:t>
            </a:r>
            <a:r>
              <a:rPr lang="en-US" altLang="zh-CN" sz="2000" b="1" dirty="0">
                <a:solidFill>
                  <a:prstClr val="black"/>
                </a:solidFill>
                <a:ea typeface="DengXian" panose="02010600030101010101" pitchFamily="2" charset="-122"/>
              </a:rPr>
              <a:t>,</a:t>
            </a:r>
            <a:r>
              <a:rPr lang="zh-CN" altLang="en-US" sz="2000" b="1" dirty="0">
                <a:solidFill>
                  <a:prstClr val="black"/>
                </a:solidFill>
                <a:ea typeface="DengXian" panose="02010600030101010101" pitchFamily="2" charset="-122"/>
              </a:rPr>
              <a:t>言</a:t>
            </a:r>
            <a:r>
              <a:rPr lang="en-US" altLang="zh-CN" sz="2000" b="1" dirty="0">
                <a:solidFill>
                  <a:prstClr val="black"/>
                </a:solidFill>
                <a:ea typeface="DengXian" panose="02010600030101010101" pitchFamily="2" charset="-122"/>
              </a:rPr>
              <a:t>,</a:t>
            </a:r>
            <a:r>
              <a:rPr lang="zh-CN" altLang="en-US" sz="2000" b="1" dirty="0">
                <a:solidFill>
                  <a:prstClr val="black"/>
                </a:solidFill>
                <a:ea typeface="DengXian" panose="02010600030101010101" pitchFamily="2" charset="-122"/>
              </a:rPr>
              <a:t>可</a:t>
            </a:r>
            <a:r>
              <a:rPr lang="en-US" altLang="zh-CN" sz="2000" b="1" dirty="0">
                <a:solidFill>
                  <a:prstClr val="black"/>
                </a:solidFill>
                <a:ea typeface="DengXian" panose="02010600030101010101" pitchFamily="2" charset="-122"/>
              </a:rPr>
              <a:t>,</a:t>
            </a:r>
            <a:r>
              <a:rPr lang="zh-CN" altLang="en-US" sz="2000" b="1" dirty="0">
                <a:solidFill>
                  <a:prstClr val="black"/>
                </a:solidFill>
                <a:ea typeface="DengXian" panose="02010600030101010101" pitchFamily="2" charset="-122"/>
              </a:rPr>
              <a:t>亠</a:t>
            </a:r>
            <a:r>
              <a:rPr lang="en-US" altLang="zh-CN" sz="2000" b="1" dirty="0">
                <a:solidFill>
                  <a:prstClr val="black"/>
                </a:solidFill>
                <a:ea typeface="DengXian" panose="02010600030101010101" pitchFamily="2" charset="-122"/>
              </a:rPr>
              <a:t>,</a:t>
            </a:r>
            <a:r>
              <a:rPr lang="zh-CN" altLang="en-US" sz="2000" b="1" dirty="0">
                <a:solidFill>
                  <a:prstClr val="black"/>
                </a:solidFill>
                <a:ea typeface="DengXian" panose="02010600030101010101" pitchFamily="2" charset="-122"/>
              </a:rPr>
              <a:t>二</a:t>
            </a:r>
            <a:r>
              <a:rPr lang="en-US" altLang="zh-CN" sz="2000" b="1" dirty="0">
                <a:solidFill>
                  <a:prstClr val="black"/>
                </a:solidFill>
                <a:ea typeface="DengXian" panose="02010600030101010101" pitchFamily="2" charset="-122"/>
              </a:rPr>
              <a:t>,</a:t>
            </a:r>
            <a:r>
              <a:rPr lang="zh-CN" altLang="en-US" sz="2000" b="1" dirty="0">
                <a:solidFill>
                  <a:prstClr val="black"/>
                </a:solidFill>
                <a:ea typeface="DengXian" panose="02010600030101010101" pitchFamily="2" charset="-122"/>
              </a:rPr>
              <a:t>口</a:t>
            </a:r>
            <a:r>
              <a:rPr lang="en-US" altLang="zh-CN" sz="2000" b="1" dirty="0">
                <a:solidFill>
                  <a:prstClr val="black"/>
                </a:solidFill>
                <a:ea typeface="DengXian" panose="02010600030101010101" pitchFamily="2" charset="-122"/>
              </a:rPr>
              <a:t>,</a:t>
            </a:r>
            <a:r>
              <a:rPr lang="zh-CN" altLang="en-US" sz="2000" b="1" dirty="0">
                <a:solidFill>
                  <a:prstClr val="black"/>
                </a:solidFill>
                <a:ea typeface="DengXian" panose="02010600030101010101" pitchFamily="2" charset="-122"/>
              </a:rPr>
              <a:t>丁</a:t>
            </a:r>
            <a:r>
              <a:rPr lang="en-US" altLang="zh-CN" sz="2000" b="1" dirty="0">
                <a:solidFill>
                  <a:prstClr val="black"/>
                </a:solidFill>
                <a:ea typeface="DengXian" panose="02010600030101010101" pitchFamily="2" charset="-122"/>
              </a:rPr>
              <a:t>,</a:t>
            </a:r>
            <a:r>
              <a:rPr lang="zh-CN" altLang="en-US" sz="2000" b="1" dirty="0">
                <a:solidFill>
                  <a:prstClr val="black"/>
                </a:solidFill>
                <a:highlight>
                  <a:srgbClr val="00FFFF"/>
                </a:highlight>
                <a:ea typeface="DengXian" panose="02010600030101010101" pitchFamily="2" charset="-122"/>
              </a:rPr>
              <a:t>一</a:t>
            </a:r>
            <a:r>
              <a:rPr lang="en-US" altLang="zh-CN" sz="2000" b="1" dirty="0">
                <a:solidFill>
                  <a:prstClr val="black"/>
                </a:solidFill>
                <a:ea typeface="DengXian" panose="02010600030101010101" pitchFamily="2" charset="-122"/>
              </a:rPr>
              <a:t>,</a:t>
            </a:r>
            <a:r>
              <a:rPr lang="zh-CN" altLang="en-US" sz="2000" b="1" dirty="0">
                <a:solidFill>
                  <a:prstClr val="black"/>
                </a:solidFill>
                <a:ea typeface="DengXian" panose="02010600030101010101" pitchFamily="2" charset="-122"/>
              </a:rPr>
              <a:t>亅</a:t>
            </a:r>
            <a:r>
              <a:rPr lang="en-US" altLang="zh-CN" sz="2000" b="1" dirty="0">
                <a:solidFill>
                  <a:prstClr val="black"/>
                </a:solidFill>
                <a:ea typeface="DengXian" panose="02010600030101010101" pitchFamily="2" charset="-122"/>
              </a:rPr>
              <a:t>,</a:t>
            </a:r>
            <a:r>
              <a:rPr lang="zh-CN" altLang="en-US" sz="2000" b="1" dirty="0">
                <a:solidFill>
                  <a:prstClr val="black"/>
                </a:solidFill>
                <a:ea typeface="DengXian" panose="02010600030101010101" pitchFamily="2" charset="-122"/>
              </a:rPr>
              <a:t>舟</a:t>
            </a:r>
            <a:r>
              <a:rPr lang="en-US" altLang="zh-CN" sz="2000" b="1" dirty="0">
                <a:solidFill>
                  <a:prstClr val="black"/>
                </a:solidFill>
                <a:ea typeface="DengXian" panose="02010600030101010101" pitchFamily="2" charset="-122"/>
              </a:rPr>
              <a:t>,</a:t>
            </a:r>
            <a:r>
              <a:rPr lang="zh-CN" altLang="en-US" sz="2000" b="1" dirty="0">
                <a:solidFill>
                  <a:prstClr val="black"/>
                </a:solidFill>
                <a:ea typeface="DengXian" panose="02010600030101010101" pitchFamily="2" charset="-122"/>
              </a:rPr>
              <a:t>殳</a:t>
            </a:r>
            <a:r>
              <a:rPr lang="en-US" altLang="zh-CN" sz="2000" b="1" dirty="0">
                <a:solidFill>
                  <a:prstClr val="black"/>
                </a:solidFill>
                <a:ea typeface="DengXian" panose="02010600030101010101" pitchFamily="2" charset="-122"/>
              </a:rPr>
              <a:t>,</a:t>
            </a:r>
            <a:r>
              <a:rPr lang="zh-CN" altLang="en-US" sz="2000" b="1" dirty="0">
                <a:solidFill>
                  <a:prstClr val="black"/>
                </a:solidFill>
                <a:ea typeface="DengXian" panose="02010600030101010101" pitchFamily="2" charset="-122"/>
              </a:rPr>
              <a:t>丿</a:t>
            </a:r>
            <a:r>
              <a:rPr lang="en-US" altLang="zh-CN" sz="2000" b="1" dirty="0">
                <a:solidFill>
                  <a:prstClr val="black"/>
                </a:solidFill>
                <a:ea typeface="DengXian" panose="02010600030101010101" pitchFamily="2" charset="-122"/>
              </a:rPr>
              <a:t>,</a:t>
            </a:r>
            <a:r>
              <a:rPr lang="zh-CN" altLang="en-US" sz="2000" b="1" dirty="0">
                <a:solidFill>
                  <a:prstClr val="black"/>
                </a:solidFill>
                <a:ea typeface="DengXian" panose="02010600030101010101" pitchFamily="2" charset="-122"/>
              </a:rPr>
              <a:t>冂</a:t>
            </a:r>
            <a:r>
              <a:rPr lang="en-US" altLang="zh-CN" sz="2000" b="1" dirty="0">
                <a:solidFill>
                  <a:prstClr val="black"/>
                </a:solidFill>
                <a:ea typeface="DengXian" panose="02010600030101010101" pitchFamily="2" charset="-122"/>
              </a:rPr>
              <a:t>,⺀,</a:t>
            </a:r>
            <a:r>
              <a:rPr lang="zh-CN" altLang="en-US" sz="2000" b="1" dirty="0">
                <a:solidFill>
                  <a:prstClr val="black"/>
                </a:solidFill>
                <a:ea typeface="DengXian" panose="02010600030101010101" pitchFamily="2" charset="-122"/>
              </a:rPr>
              <a:t>几</a:t>
            </a:r>
            <a:r>
              <a:rPr lang="en-US" altLang="zh-CN" sz="2000" b="1" dirty="0">
                <a:solidFill>
                  <a:prstClr val="black"/>
                </a:solidFill>
                <a:ea typeface="DengXian" panose="02010600030101010101" pitchFamily="2" charset="-122"/>
              </a:rPr>
              <a:t>,</a:t>
            </a:r>
            <a:r>
              <a:rPr lang="zh-CN" altLang="en-US" sz="2000" b="1" dirty="0">
                <a:solidFill>
                  <a:prstClr val="black"/>
                </a:solidFill>
                <a:ea typeface="DengXian" panose="02010600030101010101" pitchFamily="2" charset="-122"/>
              </a:rPr>
              <a:t>又</a:t>
            </a:r>
            <a:r>
              <a:rPr lang="en-US" altLang="zh-CN" sz="2000" b="1" dirty="0">
                <a:solidFill>
                  <a:prstClr val="black"/>
                </a:solidFill>
                <a:ea typeface="DengXian" panose="02010600030101010101" pitchFamily="2" charset="-122"/>
              </a:rPr>
              <a:t>,</a:t>
            </a:r>
            <a:r>
              <a:rPr lang="zh-CN" altLang="en-US" sz="2000" b="1" dirty="0">
                <a:solidFill>
                  <a:prstClr val="black"/>
                </a:solidFill>
                <a:ea typeface="DengXian" panose="02010600030101010101" pitchFamily="2" charset="-122"/>
              </a:rPr>
              <a:t>艹</a:t>
            </a:r>
            <a:r>
              <a:rPr lang="en-US" altLang="zh-CN" sz="2000" b="1" dirty="0">
                <a:solidFill>
                  <a:prstClr val="black"/>
                </a:solidFill>
                <a:ea typeface="DengXian" panose="02010600030101010101" pitchFamily="2" charset="-122"/>
              </a:rPr>
              <a:t>,</a:t>
            </a:r>
            <a:r>
              <a:rPr lang="zh-CN" altLang="en-US" sz="2000" b="1" dirty="0">
                <a:solidFill>
                  <a:prstClr val="black"/>
                </a:solidFill>
                <a:ea typeface="DengXian" panose="02010600030101010101" pitchFamily="2" charset="-122"/>
              </a:rPr>
              <a:t>右</a:t>
            </a:r>
            <a:r>
              <a:rPr lang="en-US" altLang="zh-CN" sz="2000" b="1" dirty="0">
                <a:solidFill>
                  <a:prstClr val="black"/>
                </a:solidFill>
                <a:ea typeface="DengXian" panose="02010600030101010101" pitchFamily="2" charset="-122"/>
              </a:rPr>
              <a:t>,</a:t>
            </a:r>
            <a:r>
              <a:rPr lang="zh-CN" altLang="en-US" sz="2000" b="1" dirty="0">
                <a:solidFill>
                  <a:prstClr val="black"/>
                </a:solidFill>
                <a:ea typeface="DengXian" panose="02010600030101010101" pitchFamily="2" charset="-122"/>
              </a:rPr>
              <a:t>𠂇</a:t>
            </a:r>
            <a:r>
              <a:rPr lang="en-US" altLang="zh-CN" sz="2000" b="1" dirty="0">
                <a:solidFill>
                  <a:prstClr val="black"/>
                </a:solidFill>
                <a:ea typeface="DengXian" panose="02010600030101010101" pitchFamily="2" charset="-122"/>
              </a:rPr>
              <a:t>,</a:t>
            </a:r>
            <a:r>
              <a:rPr lang="zh-CN" altLang="en-US" sz="2000" b="1" dirty="0">
                <a:solidFill>
                  <a:prstClr val="black"/>
                </a:solidFill>
                <a:ea typeface="DengXian" panose="02010600030101010101" pitchFamily="2" charset="-122"/>
              </a:rPr>
              <a:t>氵</a:t>
            </a:r>
            <a:r>
              <a:rPr lang="en-US" altLang="zh-CN" sz="2000" b="1" dirty="0">
                <a:solidFill>
                  <a:prstClr val="black"/>
                </a:solidFill>
                <a:ea typeface="DengXian" panose="02010600030101010101" pitchFamily="2" charset="-122"/>
              </a:rPr>
              <a:t>,</a:t>
            </a:r>
            <a:r>
              <a:rPr lang="zh-CN" altLang="en-US" sz="2000" b="1" dirty="0">
                <a:solidFill>
                  <a:prstClr val="black"/>
                </a:solidFill>
                <a:ea typeface="DengXian" panose="02010600030101010101" pitchFamily="2" charset="-122"/>
              </a:rPr>
              <a:t>皮</a:t>
            </a:r>
            <a:r>
              <a:rPr lang="en-US" altLang="zh-CN" sz="2000" b="1" dirty="0">
                <a:solidFill>
                  <a:prstClr val="black"/>
                </a:solidFill>
                <a:ea typeface="DengXian" panose="02010600030101010101" pitchFamily="2" charset="-122"/>
              </a:rPr>
              <a:t>,</a:t>
            </a:r>
            <a:r>
              <a:rPr lang="zh-CN" altLang="en-US" sz="2000" b="1" dirty="0">
                <a:solidFill>
                  <a:prstClr val="black"/>
                </a:solidFill>
                <a:ea typeface="DengXian" panose="02010600030101010101" pitchFamily="2" charset="-122"/>
              </a:rPr>
              <a:t>丨</a:t>
            </a:r>
            <a:r>
              <a:rPr lang="en-US" altLang="zh-CN" sz="2000" b="1" dirty="0">
                <a:solidFill>
                  <a:prstClr val="black"/>
                </a:solidFill>
                <a:ea typeface="DengXian" panose="02010600030101010101" pitchFamily="2" charset="-122"/>
              </a:rPr>
              <a:t>,</a:t>
            </a:r>
            <a:r>
              <a:rPr lang="zh-CN" altLang="en-US" sz="2000" b="1" dirty="0">
                <a:solidFill>
                  <a:prstClr val="black"/>
                </a:solidFill>
                <a:ea typeface="DengXian" panose="02010600030101010101" pitchFamily="2" charset="-122"/>
              </a:rPr>
              <a:t>罒</a:t>
            </a:r>
            <a:r>
              <a:rPr lang="en-US" altLang="zh-CN" sz="2000" b="1" dirty="0">
                <a:solidFill>
                  <a:prstClr val="black"/>
                </a:solidFill>
                <a:ea typeface="DengXian" panose="02010600030101010101" pitchFamily="2" charset="-122"/>
              </a:rPr>
              <a:t>,</a:t>
            </a:r>
            <a:r>
              <a:rPr lang="zh-CN" altLang="en-US" sz="2000" b="1" dirty="0">
                <a:solidFill>
                  <a:prstClr val="black"/>
                </a:solidFill>
                <a:ea typeface="DengXian" panose="02010600030101010101" pitchFamily="2" charset="-122"/>
              </a:rPr>
              <a:t>糹</a:t>
            </a:r>
            <a:r>
              <a:rPr lang="en-US" altLang="zh-CN" sz="2000" b="1" dirty="0">
                <a:solidFill>
                  <a:prstClr val="black"/>
                </a:solidFill>
                <a:ea typeface="DengXian" panose="02010600030101010101" pitchFamily="2" charset="-122"/>
              </a:rPr>
              <a:t>,</a:t>
            </a:r>
            <a:r>
              <a:rPr lang="zh-CN" altLang="en-US" sz="2000" b="1" dirty="0">
                <a:solidFill>
                  <a:prstClr val="black"/>
                </a:solidFill>
                <a:ea typeface="DengXian" panose="02010600030101010101" pitchFamily="2" charset="-122"/>
              </a:rPr>
              <a:t>隹</a:t>
            </a:r>
            <a:r>
              <a:rPr lang="en-US" altLang="zh-CN" sz="2000" b="1" dirty="0">
                <a:solidFill>
                  <a:prstClr val="black"/>
                </a:solidFill>
                <a:ea typeface="DengXian" panose="02010600030101010101" pitchFamily="2" charset="-122"/>
              </a:rPr>
              <a:t>,</a:t>
            </a:r>
            <a:r>
              <a:rPr lang="zh-CN" altLang="en-US" sz="2000" b="1" dirty="0">
                <a:solidFill>
                  <a:prstClr val="black"/>
                </a:solidFill>
                <a:ea typeface="DengXian" panose="02010600030101010101" pitchFamily="2" charset="-122"/>
              </a:rPr>
              <a:t>幺</a:t>
            </a:r>
            <a:r>
              <a:rPr lang="en-US" altLang="zh-CN" sz="2000" b="1" dirty="0">
                <a:solidFill>
                  <a:prstClr val="black"/>
                </a:solidFill>
                <a:ea typeface="DengXian" panose="02010600030101010101" pitchFamily="2" charset="-122"/>
              </a:rPr>
              <a:t>,</a:t>
            </a:r>
            <a:r>
              <a:rPr lang="zh-CN" altLang="en-US" sz="2000" b="1" dirty="0">
                <a:solidFill>
                  <a:prstClr val="black"/>
                </a:solidFill>
                <a:ea typeface="DengXian" panose="02010600030101010101" pitchFamily="2" charset="-122"/>
              </a:rPr>
              <a:t>亻</a:t>
            </a:r>
            <a:r>
              <a:rPr lang="en-US" altLang="zh-CN" sz="2000" b="1" dirty="0">
                <a:solidFill>
                  <a:prstClr val="black"/>
                </a:solidFill>
                <a:ea typeface="DengXian" panose="02010600030101010101" pitchFamily="2" charset="-122"/>
              </a:rPr>
              <a:t>,</a:t>
            </a:r>
            <a:r>
              <a:rPr lang="zh-CN" altLang="en-US" sz="2000" b="1" dirty="0">
                <a:solidFill>
                  <a:prstClr val="black"/>
                </a:solidFill>
                <a:ea typeface="DengXian" panose="02010600030101010101" pitchFamily="2" charset="-122"/>
              </a:rPr>
              <a:t>主</a:t>
            </a:r>
            <a:r>
              <a:rPr lang="en-US" altLang="zh-CN" sz="2000" b="1" dirty="0">
                <a:solidFill>
                  <a:prstClr val="black"/>
                </a:solidFill>
                <a:ea typeface="DengXian" panose="02010600030101010101" pitchFamily="2" charset="-122"/>
              </a:rPr>
              <a:t>,</a:t>
            </a:r>
            <a:r>
              <a:rPr lang="zh-CN" altLang="en-US" sz="2000" b="1" dirty="0">
                <a:solidFill>
                  <a:prstClr val="black"/>
                </a:solidFill>
                <a:ea typeface="DengXian" panose="02010600030101010101" pitchFamily="2" charset="-122"/>
              </a:rPr>
              <a:t>王</a:t>
            </a:r>
            <a:r>
              <a:rPr lang="en-US" altLang="zh-CN" sz="2000" b="1" dirty="0">
                <a:solidFill>
                  <a:prstClr val="black"/>
                </a:solidFill>
                <a:ea typeface="DengXian" panose="02010600030101010101" pitchFamily="2" charset="-122"/>
              </a:rPr>
              <a:t>,</a:t>
            </a:r>
            <a:r>
              <a:rPr lang="zh-CN" altLang="en-US" sz="2000" b="1" dirty="0">
                <a:solidFill>
                  <a:prstClr val="black"/>
                </a:solidFill>
                <a:ea typeface="DengXian" panose="02010600030101010101" pitchFamily="2" charset="-122"/>
              </a:rPr>
              <a:t>宀</a:t>
            </a:r>
            <a:r>
              <a:rPr lang="en-US" altLang="zh-CN" sz="2000" b="1" dirty="0">
                <a:solidFill>
                  <a:prstClr val="black"/>
                </a:solidFill>
                <a:ea typeface="DengXian" panose="02010600030101010101" pitchFamily="2" charset="-122"/>
              </a:rPr>
              <a:t>,</a:t>
            </a:r>
            <a:r>
              <a:rPr lang="zh-CN" altLang="en-US" sz="2000" b="1" dirty="0">
                <a:solidFill>
                  <a:prstClr val="black"/>
                </a:solidFill>
                <a:ea typeface="DengXian" panose="02010600030101010101" pitchFamily="2" charset="-122"/>
              </a:rPr>
              <a:t>必</a:t>
            </a:r>
            <a:r>
              <a:rPr lang="en-US" altLang="zh-CN" sz="2000" b="1" dirty="0">
                <a:solidFill>
                  <a:prstClr val="black"/>
                </a:solidFill>
                <a:ea typeface="DengXian" panose="02010600030101010101" pitchFamily="2" charset="-122"/>
              </a:rPr>
              <a:t>,</a:t>
            </a:r>
            <a:r>
              <a:rPr lang="zh-CN" altLang="en-US" sz="2000" b="1" dirty="0">
                <a:solidFill>
                  <a:prstClr val="black"/>
                </a:solidFill>
                <a:ea typeface="DengXian" panose="02010600030101010101" pitchFamily="2" charset="-122"/>
              </a:rPr>
              <a:t>虫</a:t>
            </a:r>
            <a:r>
              <a:rPr lang="en-US" altLang="zh-CN" sz="2000" b="1" dirty="0">
                <a:solidFill>
                  <a:prstClr val="black"/>
                </a:solidFill>
                <a:ea typeface="DengXian" panose="02010600030101010101" pitchFamily="2" charset="-122"/>
              </a:rPr>
              <a:t>,</a:t>
            </a:r>
            <a:r>
              <a:rPr lang="zh-CN" altLang="en-US" sz="2000" b="1" dirty="0">
                <a:solidFill>
                  <a:prstClr val="black"/>
                </a:solidFill>
                <a:ea typeface="DengXian" panose="02010600030101010101" pitchFamily="2" charset="-122"/>
              </a:rPr>
              <a:t>冖</a:t>
            </a:r>
            <a:r>
              <a:rPr lang="en-US" altLang="zh-CN" sz="2000" b="1" dirty="0">
                <a:solidFill>
                  <a:prstClr val="black"/>
                </a:solidFill>
                <a:ea typeface="DengXian" panose="02010600030101010101" pitchFamily="2" charset="-122"/>
              </a:rPr>
              <a:t>,</a:t>
            </a:r>
            <a:r>
              <a:rPr lang="zh-CN" altLang="en-US" sz="2000" b="1" dirty="0">
                <a:solidFill>
                  <a:prstClr val="black"/>
                </a:solidFill>
                <a:highlight>
                  <a:srgbClr val="00FFFF"/>
                </a:highlight>
                <a:ea typeface="DengXian" panose="02010600030101010101" pitchFamily="2" charset="-122"/>
              </a:rPr>
              <a:t>心</a:t>
            </a:r>
            <a:r>
              <a:rPr lang="en-US" altLang="zh-CN" sz="2000" b="1" dirty="0">
                <a:solidFill>
                  <a:prstClr val="black"/>
                </a:solidFill>
                <a:ea typeface="DengXian" panose="02010600030101010101" pitchFamily="2" charset="-122"/>
              </a:rPr>
              <a:t>,</a:t>
            </a:r>
            <a:r>
              <a:rPr lang="zh-CN" altLang="en-US" sz="2000" b="1" dirty="0">
                <a:solidFill>
                  <a:prstClr val="black"/>
                </a:solidFill>
                <a:ea typeface="DengXian" panose="02010600030101010101" pitchFamily="2" charset="-122"/>
              </a:rPr>
              <a:t>中</a:t>
            </a:r>
            <a:r>
              <a:rPr lang="en-US" altLang="zh-CN" sz="2000" b="1" dirty="0">
                <a:solidFill>
                  <a:prstClr val="black"/>
                </a:solidFill>
                <a:ea typeface="DengXian" panose="02010600030101010101" pitchFamily="2" charset="-122"/>
              </a:rPr>
              <a:t>,㇀,</a:t>
            </a:r>
            <a:r>
              <a:rPr lang="zh-CN" altLang="en-US" sz="2000" b="1" dirty="0">
                <a:solidFill>
                  <a:prstClr val="black"/>
                </a:solidFill>
                <a:ea typeface="DengXian" panose="02010600030101010101" pitchFamily="2" charset="-122"/>
              </a:rPr>
              <a:t>夕</a:t>
            </a:r>
            <a:r>
              <a:rPr lang="en-US" altLang="zh-CN" sz="2000" b="1" dirty="0">
                <a:solidFill>
                  <a:prstClr val="black"/>
                </a:solidFill>
                <a:ea typeface="DengXian" panose="02010600030101010101" pitchFamily="2" charset="-122"/>
              </a:rPr>
              <a:t>,</a:t>
            </a:r>
            <a:r>
              <a:rPr lang="zh-CN" altLang="en-US" sz="2000" b="1" dirty="0">
                <a:solidFill>
                  <a:prstClr val="black"/>
                </a:solidFill>
                <a:ea typeface="DengXian" panose="02010600030101010101" pitchFamily="2" charset="-122"/>
              </a:rPr>
              <a:t>巠</a:t>
            </a:r>
            <a:r>
              <a:rPr lang="en-US" altLang="zh-CN" sz="2000" b="1" dirty="0">
                <a:solidFill>
                  <a:prstClr val="black"/>
                </a:solidFill>
                <a:ea typeface="DengXian" panose="02010600030101010101" pitchFamily="2" charset="-122"/>
              </a:rPr>
              <a:t>,</a:t>
            </a:r>
            <a:r>
              <a:rPr lang="zh-CN" altLang="en-US" sz="2000" b="1" dirty="0">
                <a:solidFill>
                  <a:prstClr val="black"/>
                </a:solidFill>
                <a:ea typeface="DengXian" panose="02010600030101010101" pitchFamily="2" charset="-122"/>
              </a:rPr>
              <a:t>巛</a:t>
            </a:r>
            <a:r>
              <a:rPr lang="en-US" altLang="zh-CN" sz="2000" b="1" dirty="0">
                <a:solidFill>
                  <a:prstClr val="black"/>
                </a:solidFill>
                <a:ea typeface="DengXian" panose="02010600030101010101" pitchFamily="2" charset="-122"/>
              </a:rPr>
              <a:t>,</a:t>
            </a:r>
            <a:r>
              <a:rPr lang="zh-CN" altLang="en-US" sz="2000" b="1" dirty="0">
                <a:solidFill>
                  <a:prstClr val="black"/>
                </a:solidFill>
                <a:ea typeface="DengXian" panose="02010600030101010101" pitchFamily="2" charset="-122"/>
              </a:rPr>
              <a:t>工</a:t>
            </a:r>
            <a:r>
              <a:rPr lang="en-US" altLang="zh-CN" sz="2000" b="1" dirty="0">
                <a:solidFill>
                  <a:prstClr val="black"/>
                </a:solidFill>
                <a:ea typeface="DengXian" panose="02010600030101010101" pitchFamily="2" charset="-122"/>
              </a:rPr>
              <a:t>,</a:t>
            </a:r>
            <a:r>
              <a:rPr lang="zh-CN" altLang="en-US" sz="2000" b="1" dirty="0">
                <a:solidFill>
                  <a:prstClr val="black"/>
                </a:solidFill>
                <a:ea typeface="DengXian" panose="02010600030101010101" pitchFamily="2" charset="-122"/>
              </a:rPr>
              <a:t>扌</a:t>
            </a:r>
            <a:r>
              <a:rPr lang="en-US" altLang="zh-CN" sz="2000" b="1" dirty="0">
                <a:solidFill>
                  <a:prstClr val="black"/>
                </a:solidFill>
                <a:ea typeface="DengXian" panose="02010600030101010101" pitchFamily="2" charset="-122"/>
              </a:rPr>
              <a:t>,</a:t>
            </a:r>
            <a:r>
              <a:rPr lang="zh-CN" altLang="en-US" sz="2000" b="1" dirty="0">
                <a:solidFill>
                  <a:prstClr val="black"/>
                </a:solidFill>
                <a:ea typeface="DengXian" panose="02010600030101010101" pitchFamily="2" charset="-122"/>
              </a:rPr>
              <a:t>曷</a:t>
            </a:r>
            <a:r>
              <a:rPr lang="en-US" altLang="zh-CN" sz="2000" b="1" dirty="0">
                <a:solidFill>
                  <a:prstClr val="black"/>
                </a:solidFill>
                <a:ea typeface="DengXian" panose="02010600030101010101" pitchFamily="2" charset="-122"/>
              </a:rPr>
              <a:t>,</a:t>
            </a:r>
            <a:r>
              <a:rPr lang="zh-CN" altLang="en-US" sz="2000" b="1" dirty="0">
                <a:solidFill>
                  <a:prstClr val="black"/>
                </a:solidFill>
                <a:highlight>
                  <a:srgbClr val="00FF00"/>
                </a:highlight>
                <a:ea typeface="DengXian" panose="02010600030101010101" pitchFamily="2" charset="-122"/>
              </a:rPr>
              <a:t>曰</a:t>
            </a:r>
            <a:r>
              <a:rPr lang="en-US" altLang="zh-CN" sz="2000" b="1" dirty="0">
                <a:solidFill>
                  <a:prstClr val="black"/>
                </a:solidFill>
                <a:ea typeface="DengXian" panose="02010600030101010101" pitchFamily="2" charset="-122"/>
              </a:rPr>
              <a:t>,</a:t>
            </a:r>
            <a:r>
              <a:rPr lang="zh-CN" altLang="en-US" sz="2000" b="1" dirty="0">
                <a:solidFill>
                  <a:prstClr val="black"/>
                </a:solidFill>
                <a:ea typeface="DengXian" panose="02010600030101010101" pitchFamily="2" charset="-122"/>
              </a:rPr>
              <a:t>匃</a:t>
            </a:r>
            <a:r>
              <a:rPr lang="en-US" altLang="zh-CN" sz="2000" b="1" dirty="0">
                <a:solidFill>
                  <a:prstClr val="black"/>
                </a:solidFill>
                <a:ea typeface="DengXian" panose="02010600030101010101" pitchFamily="2" charset="-122"/>
              </a:rPr>
              <a:t>,</a:t>
            </a:r>
            <a:r>
              <a:rPr lang="zh-CN" altLang="en-US" sz="2000" b="1" dirty="0">
                <a:solidFill>
                  <a:prstClr val="black"/>
                </a:solidFill>
                <a:ea typeface="DengXian" panose="02010600030101010101" pitchFamily="2" charset="-122"/>
              </a:rPr>
              <a:t>囗</a:t>
            </a:r>
            <a:r>
              <a:rPr lang="en-US" altLang="zh-CN" sz="2000" b="1" dirty="0">
                <a:solidFill>
                  <a:prstClr val="black"/>
                </a:solidFill>
                <a:ea typeface="DengXian" panose="02010600030101010101" pitchFamily="2" charset="-122"/>
              </a:rPr>
              <a:t>,</a:t>
            </a:r>
            <a:r>
              <a:rPr lang="zh-CN" altLang="en-US" sz="2000" b="1" dirty="0">
                <a:solidFill>
                  <a:prstClr val="black"/>
                </a:solidFill>
                <a:ea typeface="DengXian" panose="02010600030101010101" pitchFamily="2" charset="-122"/>
              </a:rPr>
              <a:t>勹</a:t>
            </a:r>
            <a:r>
              <a:rPr lang="en-US" altLang="zh-CN" sz="2000" b="1" dirty="0">
                <a:solidFill>
                  <a:prstClr val="black"/>
                </a:solidFill>
                <a:ea typeface="DengXian" panose="02010600030101010101" pitchFamily="2" charset="-122"/>
              </a:rPr>
              <a:t>,</a:t>
            </a:r>
            <a:r>
              <a:rPr lang="zh-CN" altLang="en-US" sz="2000" b="1" dirty="0">
                <a:solidFill>
                  <a:prstClr val="black"/>
                </a:solidFill>
                <a:ea typeface="DengXian" panose="02010600030101010101" pitchFamily="2" charset="-122"/>
              </a:rPr>
              <a:t>人</a:t>
            </a:r>
            <a:r>
              <a:rPr lang="en-US" altLang="zh-CN" sz="2000" b="1" dirty="0">
                <a:solidFill>
                  <a:prstClr val="black"/>
                </a:solidFill>
                <a:ea typeface="DengXian" panose="02010600030101010101" pitchFamily="2" charset="-122"/>
              </a:rPr>
              <a:t>,</a:t>
            </a:r>
            <a:r>
              <a:rPr lang="zh-CN" altLang="en-US" sz="2000" b="1" dirty="0">
                <a:solidFill>
                  <a:prstClr val="black"/>
                </a:solidFill>
                <a:ea typeface="DengXian" panose="02010600030101010101" pitchFamily="2" charset="-122"/>
              </a:rPr>
              <a:t>𠃊</a:t>
            </a:r>
            <a:r>
              <a:rPr lang="en-US" altLang="zh-CN" sz="2000" b="1" dirty="0">
                <a:solidFill>
                  <a:prstClr val="black"/>
                </a:solidFill>
                <a:ea typeface="DengXian" panose="02010600030101010101" pitchFamily="2" charset="-122"/>
              </a:rPr>
              <a:t>,</a:t>
            </a:r>
            <a:r>
              <a:rPr lang="zh-CN" altLang="en-US" sz="2000" b="1" dirty="0">
                <a:solidFill>
                  <a:prstClr val="black"/>
                </a:solidFill>
                <a:ea typeface="DengXian" panose="02010600030101010101" pitchFamily="2" charset="-122"/>
              </a:rPr>
              <a:t>帝</a:t>
            </a:r>
            <a:r>
              <a:rPr lang="en-US" altLang="zh-CN" sz="2000" b="1" dirty="0">
                <a:solidFill>
                  <a:prstClr val="black"/>
                </a:solidFill>
                <a:ea typeface="DengXian" panose="02010600030101010101" pitchFamily="2" charset="-122"/>
              </a:rPr>
              <a:t>,</a:t>
            </a:r>
            <a:r>
              <a:rPr lang="zh-CN" altLang="en-US" sz="2000" b="1" dirty="0">
                <a:solidFill>
                  <a:prstClr val="black"/>
                </a:solidFill>
                <a:ea typeface="DengXian" panose="02010600030101010101" pitchFamily="2" charset="-122"/>
              </a:rPr>
              <a:t>立</a:t>
            </a:r>
            <a:r>
              <a:rPr lang="en-US" altLang="zh-CN" sz="2000" b="1" dirty="0">
                <a:solidFill>
                  <a:prstClr val="black"/>
                </a:solidFill>
                <a:ea typeface="DengXian" panose="02010600030101010101" pitchFamily="2" charset="-122"/>
              </a:rPr>
              <a:t>,</a:t>
            </a:r>
            <a:r>
              <a:rPr lang="zh-CN" altLang="en-US" sz="2000" b="1" dirty="0">
                <a:solidFill>
                  <a:prstClr val="black"/>
                </a:solidFill>
                <a:ea typeface="DengXian" panose="02010600030101010101" pitchFamily="2" charset="-122"/>
              </a:rPr>
              <a:t>巾</a:t>
            </a:r>
            <a:r>
              <a:rPr lang="en-US" altLang="zh-CN" sz="2000" b="1" dirty="0">
                <a:solidFill>
                  <a:prstClr val="black"/>
                </a:solidFill>
                <a:ea typeface="DengXian" panose="02010600030101010101" pitchFamily="2" charset="-122"/>
              </a:rPr>
              <a:t>,</a:t>
            </a:r>
            <a:r>
              <a:rPr lang="zh-CN" altLang="en-US" sz="2000" b="1" dirty="0">
                <a:solidFill>
                  <a:prstClr val="black"/>
                </a:solidFill>
                <a:ea typeface="DengXian" panose="02010600030101010101" pitchFamily="2" charset="-122"/>
              </a:rPr>
              <a:t>䒑</a:t>
            </a:r>
            <a:r>
              <a:rPr lang="en-US" altLang="zh-CN" sz="2000" b="1" dirty="0">
                <a:solidFill>
                  <a:prstClr val="black"/>
                </a:solidFill>
                <a:ea typeface="DengXian" panose="02010600030101010101" pitchFamily="2" charset="-122"/>
              </a:rPr>
              <a:t>,</a:t>
            </a:r>
            <a:r>
              <a:rPr lang="zh-CN" altLang="en-US" sz="2000" b="1" dirty="0">
                <a:solidFill>
                  <a:prstClr val="black"/>
                </a:solidFill>
                <a:ea typeface="DengXian" panose="02010600030101010101" pitchFamily="2" charset="-122"/>
              </a:rPr>
              <a:t>丷</a:t>
            </a:r>
            <a:r>
              <a:rPr lang="en-US" altLang="zh-CN" sz="2000" b="1" dirty="0">
                <a:solidFill>
                  <a:prstClr val="black"/>
                </a:solidFill>
                <a:ea typeface="DengXian" panose="02010600030101010101" pitchFamily="2" charset="-122"/>
              </a:rPr>
              <a:t>,</a:t>
            </a:r>
            <a:r>
              <a:rPr lang="zh-CN" altLang="en-US" sz="2000" b="1" dirty="0">
                <a:solidFill>
                  <a:prstClr val="black"/>
                </a:solidFill>
                <a:ea typeface="DengXian" panose="02010600030101010101" pitchFamily="2" charset="-122"/>
              </a:rPr>
              <a:t>曾</a:t>
            </a:r>
            <a:r>
              <a:rPr lang="en-US" altLang="zh-CN" sz="2000" b="1" dirty="0">
                <a:solidFill>
                  <a:prstClr val="black"/>
                </a:solidFill>
                <a:ea typeface="DengXian" panose="02010600030101010101" pitchFamily="2" charset="-122"/>
              </a:rPr>
              <a:t>,</a:t>
            </a:r>
            <a:r>
              <a:rPr lang="zh-CN" altLang="en-US" sz="2000" b="1" dirty="0">
                <a:solidFill>
                  <a:prstClr val="black"/>
                </a:solidFill>
                <a:highlight>
                  <a:srgbClr val="00FF00"/>
                </a:highlight>
                <a:ea typeface="DengXian" panose="02010600030101010101" pitchFamily="2" charset="-122"/>
              </a:rPr>
              <a:t>是</a:t>
            </a:r>
            <a:r>
              <a:rPr lang="en-US" altLang="zh-CN" sz="2000" b="1" dirty="0">
                <a:solidFill>
                  <a:prstClr val="black"/>
                </a:solidFill>
                <a:ea typeface="DengXian" panose="02010600030101010101" pitchFamily="2" charset="-122"/>
              </a:rPr>
              <a:t>,</a:t>
            </a:r>
            <a:r>
              <a:rPr lang="zh-CN" altLang="en-US" sz="2000" b="1" dirty="0">
                <a:solidFill>
                  <a:prstClr val="black"/>
                </a:solidFill>
                <a:ea typeface="DengXian" panose="02010600030101010101" pitchFamily="2" charset="-122"/>
              </a:rPr>
              <a:t>日</a:t>
            </a:r>
            <a:r>
              <a:rPr lang="en-US" altLang="zh-CN" sz="2000" b="1" dirty="0">
                <a:solidFill>
                  <a:prstClr val="black"/>
                </a:solidFill>
                <a:ea typeface="DengXian" panose="02010600030101010101" pitchFamily="2" charset="-122"/>
              </a:rPr>
              <a:t>,</a:t>
            </a:r>
            <a:r>
              <a:rPr lang="zh-CN" altLang="en-US" sz="2000" b="1" dirty="0">
                <a:solidFill>
                  <a:prstClr val="black"/>
                </a:solidFill>
                <a:ea typeface="DengXian" panose="02010600030101010101" pitchFamily="2" charset="-122"/>
              </a:rPr>
              <a:t>疋</a:t>
            </a:r>
            <a:r>
              <a:rPr lang="en-US" altLang="zh-CN" sz="2000" b="1" dirty="0">
                <a:solidFill>
                  <a:prstClr val="black"/>
                </a:solidFill>
                <a:ea typeface="DengXian" panose="02010600030101010101" pitchFamily="2" charset="-122"/>
              </a:rPr>
              <a:t>,</a:t>
            </a:r>
            <a:r>
              <a:rPr lang="zh-CN" altLang="en-US" sz="2000" b="1" dirty="0">
                <a:solidFill>
                  <a:prstClr val="black"/>
                </a:solidFill>
                <a:ea typeface="DengXian" panose="02010600030101010101" pitchFamily="2" charset="-122"/>
              </a:rPr>
              <a:t>乛</a:t>
            </a:r>
            <a:r>
              <a:rPr lang="en-US" altLang="zh-CN" sz="2000" b="1" dirty="0">
                <a:solidFill>
                  <a:prstClr val="black"/>
                </a:solidFill>
                <a:ea typeface="DengXian" panose="02010600030101010101" pitchFamily="2" charset="-122"/>
              </a:rPr>
              <a:t>,</a:t>
            </a:r>
            <a:r>
              <a:rPr lang="zh-CN" altLang="en-US" sz="2000" b="1" dirty="0">
                <a:solidFill>
                  <a:prstClr val="black"/>
                </a:solidFill>
                <a:ea typeface="DengXian" panose="02010600030101010101" pitchFamily="2" charset="-122"/>
              </a:rPr>
              <a:t>止</a:t>
            </a:r>
            <a:r>
              <a:rPr lang="en-US" altLang="zh-CN" sz="2000" b="1" dirty="0">
                <a:solidFill>
                  <a:prstClr val="black"/>
                </a:solidFill>
                <a:ea typeface="DengXian" panose="02010600030101010101" pitchFamily="2" charset="-122"/>
              </a:rPr>
              <a:t>,</a:t>
            </a:r>
            <a:r>
              <a:rPr lang="zh-CN" altLang="en-US" sz="2000" b="1" dirty="0">
                <a:solidFill>
                  <a:prstClr val="black"/>
                </a:solidFill>
                <a:ea typeface="DengXian" panose="02010600030101010101" pitchFamily="2" charset="-122"/>
              </a:rPr>
              <a:t>沙</a:t>
            </a:r>
            <a:r>
              <a:rPr lang="en-US" altLang="zh-CN" sz="2000" b="1" dirty="0">
                <a:solidFill>
                  <a:prstClr val="black"/>
                </a:solidFill>
                <a:ea typeface="DengXian" panose="02010600030101010101" pitchFamily="2" charset="-122"/>
              </a:rPr>
              <a:t>,</a:t>
            </a:r>
            <a:r>
              <a:rPr lang="zh-CN" altLang="en-US" sz="2000" b="1" dirty="0">
                <a:solidFill>
                  <a:prstClr val="black"/>
                </a:solidFill>
                <a:ea typeface="DengXian" panose="02010600030101010101" pitchFamily="2" charset="-122"/>
              </a:rPr>
              <a:t>女</a:t>
            </a:r>
            <a:r>
              <a:rPr lang="en-US" altLang="zh-CN" sz="2000" b="1" dirty="0">
                <a:solidFill>
                  <a:prstClr val="black"/>
                </a:solidFill>
                <a:ea typeface="DengXian" panose="02010600030101010101" pitchFamily="2" charset="-122"/>
              </a:rPr>
              <a:t>,</a:t>
            </a:r>
            <a:r>
              <a:rPr lang="zh-CN" altLang="en-US" sz="2000" b="1" dirty="0">
                <a:solidFill>
                  <a:prstClr val="black"/>
                </a:solidFill>
                <a:ea typeface="DengXian" panose="02010600030101010101" pitchFamily="2" charset="-122"/>
              </a:rPr>
              <a:t>少</a:t>
            </a:r>
            <a:r>
              <a:rPr lang="en-US" altLang="zh-CN" sz="2000" b="1" dirty="0">
                <a:solidFill>
                  <a:prstClr val="black"/>
                </a:solidFill>
                <a:ea typeface="DengXian" panose="02010600030101010101" pitchFamily="2" charset="-122"/>
              </a:rPr>
              <a:t>,</a:t>
            </a:r>
            <a:r>
              <a:rPr lang="zh-CN" altLang="en-US" sz="2000" b="1" dirty="0">
                <a:solidFill>
                  <a:prstClr val="black"/>
                </a:solidFill>
                <a:highlight>
                  <a:srgbClr val="00FFFF"/>
                </a:highlight>
                <a:ea typeface="DengXian" panose="02010600030101010101" pitchFamily="2" charset="-122"/>
              </a:rPr>
              <a:t>波</a:t>
            </a:r>
            <a:r>
              <a:rPr lang="en-US" altLang="zh-CN" sz="2000" b="1" dirty="0">
                <a:solidFill>
                  <a:prstClr val="black"/>
                </a:solidFill>
                <a:ea typeface="DengXian" panose="02010600030101010101" pitchFamily="2" charset="-122"/>
              </a:rPr>
              <a:t>,</a:t>
            </a:r>
            <a:r>
              <a:rPr lang="zh-CN" altLang="en-US" sz="2000" b="1" dirty="0">
                <a:solidFill>
                  <a:prstClr val="black"/>
                </a:solidFill>
                <a:ea typeface="DengXian" panose="02010600030101010101" pitchFamily="2" charset="-122"/>
              </a:rPr>
              <a:t>雚</a:t>
            </a:r>
            <a:r>
              <a:rPr lang="en-US" altLang="zh-CN" sz="2000" b="1" dirty="0">
                <a:solidFill>
                  <a:prstClr val="black"/>
                </a:solidFill>
                <a:ea typeface="DengXian" panose="02010600030101010101" pitchFamily="2" charset="-122"/>
              </a:rPr>
              <a:t>,</a:t>
            </a:r>
            <a:r>
              <a:rPr lang="zh-CN" altLang="en-US" sz="2000" b="1" dirty="0">
                <a:solidFill>
                  <a:prstClr val="black"/>
                </a:solidFill>
                <a:highlight>
                  <a:srgbClr val="00FFFF"/>
                </a:highlight>
                <a:ea typeface="DengXian" panose="02010600030101010101" pitchFamily="2" charset="-122"/>
              </a:rPr>
              <a:t>見</a:t>
            </a:r>
            <a:r>
              <a:rPr lang="en-US" altLang="zh-CN" sz="2000" b="1" dirty="0">
                <a:solidFill>
                  <a:prstClr val="black"/>
                </a:solidFill>
                <a:ea typeface="DengXian" panose="02010600030101010101" pitchFamily="2" charset="-122"/>
              </a:rPr>
              <a:t>,</a:t>
            </a:r>
            <a:r>
              <a:rPr lang="zh-CN" altLang="en-US" sz="2000" b="1" dirty="0">
                <a:solidFill>
                  <a:prstClr val="black"/>
                </a:solidFill>
                <a:ea typeface="DengXian" panose="02010600030101010101" pitchFamily="2" charset="-122"/>
              </a:rPr>
              <a:t>目</a:t>
            </a:r>
            <a:r>
              <a:rPr lang="en-US" altLang="zh-CN" sz="2000" b="1" dirty="0">
                <a:solidFill>
                  <a:prstClr val="black"/>
                </a:solidFill>
                <a:ea typeface="DengXian" panose="02010600030101010101" pitchFamily="2" charset="-122"/>
              </a:rPr>
              <a:t>,</a:t>
            </a:r>
            <a:r>
              <a:rPr lang="zh-CN" altLang="en-US" sz="2000" b="1" dirty="0">
                <a:solidFill>
                  <a:prstClr val="black"/>
                </a:solidFill>
                <a:ea typeface="DengXian" panose="02010600030101010101" pitchFamily="2" charset="-122"/>
              </a:rPr>
              <a:t>儿</a:t>
            </a:r>
            <a:r>
              <a:rPr lang="en-US" altLang="zh-CN" sz="2000" b="1" dirty="0">
                <a:solidFill>
                  <a:prstClr val="black"/>
                </a:solidFill>
                <a:ea typeface="DengXian" panose="02010600030101010101" pitchFamily="2" charset="-122"/>
              </a:rPr>
              <a:t>,</a:t>
            </a:r>
            <a:r>
              <a:rPr lang="zh-CN" altLang="en-US" sz="2000" b="1" dirty="0">
                <a:solidFill>
                  <a:prstClr val="black"/>
                </a:solidFill>
                <a:ea typeface="DengXian" panose="02010600030101010101" pitchFamily="2" charset="-122"/>
              </a:rPr>
              <a:t>土</a:t>
            </a:r>
            <a:r>
              <a:rPr lang="en-US" altLang="zh-CN" sz="2000" b="1" dirty="0">
                <a:solidFill>
                  <a:prstClr val="black"/>
                </a:solidFill>
                <a:ea typeface="DengXian" panose="02010600030101010101" pitchFamily="2" charset="-122"/>
              </a:rPr>
              <a:t>,</a:t>
            </a:r>
            <a:r>
              <a:rPr lang="zh-CN" altLang="en-US" sz="2000" b="1" dirty="0">
                <a:solidFill>
                  <a:prstClr val="black"/>
                </a:solidFill>
                <a:ea typeface="DengXian" panose="02010600030101010101" pitchFamily="2" charset="-122"/>
              </a:rPr>
              <a:t>阝</a:t>
            </a:r>
            <a:r>
              <a:rPr lang="en-US" altLang="zh-CN" sz="2000" b="1" dirty="0">
                <a:solidFill>
                  <a:prstClr val="black"/>
                </a:solidFill>
                <a:ea typeface="DengXian" panose="02010600030101010101" pitchFamily="2" charset="-122"/>
              </a:rPr>
              <a:t>,</a:t>
            </a:r>
            <a:r>
              <a:rPr lang="zh-CN" altLang="en-US" sz="2000" b="1" dirty="0">
                <a:solidFill>
                  <a:prstClr val="black"/>
                </a:solidFill>
                <a:ea typeface="DengXian" panose="02010600030101010101" pitchFamily="2" charset="-122"/>
              </a:rPr>
              <a:t>产</a:t>
            </a:r>
            <a:r>
              <a:rPr lang="en-US" altLang="zh-CN" sz="2000" b="1" dirty="0">
                <a:solidFill>
                  <a:prstClr val="black"/>
                </a:solidFill>
                <a:ea typeface="DengXian" panose="02010600030101010101" pitchFamily="2" charset="-122"/>
              </a:rPr>
              <a:t>,</a:t>
            </a:r>
            <a:r>
              <a:rPr lang="zh-CN" altLang="en-US" sz="2000" b="1" dirty="0">
                <a:solidFill>
                  <a:prstClr val="black"/>
                </a:solidFill>
                <a:highlight>
                  <a:srgbClr val="00FF00"/>
                </a:highlight>
                <a:ea typeface="DengXian" panose="02010600030101010101" pitchFamily="2" charset="-122"/>
              </a:rPr>
              <a:t>生</a:t>
            </a:r>
            <a:r>
              <a:rPr lang="en-US" altLang="zh-CN" sz="2000" b="1" dirty="0">
                <a:solidFill>
                  <a:prstClr val="black"/>
                </a:solidFill>
                <a:ea typeface="DengXian" panose="02010600030101010101" pitchFamily="2" charset="-122"/>
              </a:rPr>
              <a:t>,</a:t>
            </a:r>
            <a:r>
              <a:rPr lang="zh-CN" altLang="en-US" sz="2000" b="1" dirty="0">
                <a:solidFill>
                  <a:prstClr val="black"/>
                </a:solidFill>
                <a:ea typeface="DengXian" panose="02010600030101010101" pitchFamily="2" charset="-122"/>
              </a:rPr>
              <a:t>𠂉</a:t>
            </a:r>
            <a:r>
              <a:rPr lang="en-US" altLang="zh-CN" sz="2000" b="1" dirty="0">
                <a:solidFill>
                  <a:prstClr val="black"/>
                </a:solidFill>
                <a:ea typeface="DengXian" panose="02010600030101010101" pitchFamily="2" charset="-122"/>
              </a:rPr>
              <a:t>,</a:t>
            </a:r>
            <a:r>
              <a:rPr lang="zh-CN" altLang="en-US" sz="2000" b="1" dirty="0">
                <a:solidFill>
                  <a:prstClr val="black"/>
                </a:solidFill>
                <a:ea typeface="DengXian" panose="02010600030101010101" pitchFamily="2" charset="-122"/>
              </a:rPr>
              <a:t>彳</a:t>
            </a:r>
            <a:r>
              <a:rPr lang="en-US" altLang="zh-CN" sz="2000" b="1" dirty="0">
                <a:solidFill>
                  <a:prstClr val="black"/>
                </a:solidFill>
                <a:ea typeface="DengXian" panose="02010600030101010101" pitchFamily="2" charset="-122"/>
              </a:rPr>
              <a:t>,</a:t>
            </a:r>
            <a:r>
              <a:rPr lang="zh-CN" altLang="en-US" sz="2000" b="1" dirty="0">
                <a:solidFill>
                  <a:prstClr val="black"/>
                </a:solidFill>
                <a:ea typeface="DengXian" panose="02010600030101010101" pitchFamily="2" charset="-122"/>
              </a:rPr>
              <a:t>亍</a:t>
            </a:r>
            <a:r>
              <a:rPr lang="en-US" altLang="zh-CN" sz="2000" b="1" dirty="0">
                <a:solidFill>
                  <a:prstClr val="black"/>
                </a:solidFill>
                <a:ea typeface="DengXian" panose="02010600030101010101" pitchFamily="2" charset="-122"/>
              </a:rPr>
              <a:t>,</a:t>
            </a:r>
            <a:r>
              <a:rPr lang="zh-CN" altLang="en-US" sz="2000" b="1" dirty="0">
                <a:solidFill>
                  <a:prstClr val="black"/>
                </a:solidFill>
                <a:ea typeface="DengXian" panose="02010600030101010101" pitchFamily="2" charset="-122"/>
              </a:rPr>
              <a:t>罙</a:t>
            </a:r>
            <a:r>
              <a:rPr lang="en-US" altLang="zh-CN" sz="2000" b="1" dirty="0">
                <a:solidFill>
                  <a:prstClr val="black"/>
                </a:solidFill>
                <a:ea typeface="DengXian" panose="02010600030101010101" pitchFamily="2" charset="-122"/>
              </a:rPr>
              <a:t>,</a:t>
            </a:r>
            <a:r>
              <a:rPr lang="zh-CN" altLang="en-US" sz="2000" b="1" dirty="0">
                <a:solidFill>
                  <a:prstClr val="black"/>
                </a:solidFill>
                <a:ea typeface="DengXian" panose="02010600030101010101" pitchFamily="2" charset="-122"/>
              </a:rPr>
              <a:t>寺</a:t>
            </a:r>
            <a:r>
              <a:rPr lang="en-US" altLang="zh-CN" sz="2000" b="1" dirty="0">
                <a:solidFill>
                  <a:prstClr val="black"/>
                </a:solidFill>
                <a:ea typeface="DengXian" panose="02010600030101010101" pitchFamily="2" charset="-122"/>
              </a:rPr>
              <a:t>,</a:t>
            </a:r>
            <a:r>
              <a:rPr lang="zh-CN" altLang="en-US" sz="2000" b="1" dirty="0">
                <a:solidFill>
                  <a:prstClr val="black"/>
                </a:solidFill>
                <a:ea typeface="DengXian" panose="02010600030101010101" pitchFamily="2" charset="-122"/>
              </a:rPr>
              <a:t>寸</a:t>
            </a:r>
            <a:r>
              <a:rPr lang="en-US" altLang="zh-CN" sz="2000" b="1" dirty="0">
                <a:solidFill>
                  <a:prstClr val="black"/>
                </a:solidFill>
                <a:ea typeface="DengXian" panose="02010600030101010101" pitchFamily="2" charset="-122"/>
              </a:rPr>
              <a:t>,</a:t>
            </a:r>
            <a:r>
              <a:rPr lang="zh-CN" altLang="en-US" sz="2000" b="1" dirty="0">
                <a:solidFill>
                  <a:prstClr val="black"/>
                </a:solidFill>
                <a:ea typeface="DengXian" panose="02010600030101010101" pitchFamily="2" charset="-122"/>
              </a:rPr>
              <a:t>昭</a:t>
            </a:r>
            <a:r>
              <a:rPr lang="en-US" altLang="zh-CN" sz="2000" b="1" dirty="0">
                <a:solidFill>
                  <a:prstClr val="black"/>
                </a:solidFill>
                <a:ea typeface="DengXian" panose="02010600030101010101" pitchFamily="2" charset="-122"/>
              </a:rPr>
              <a:t>,</a:t>
            </a:r>
            <a:r>
              <a:rPr lang="zh-CN" altLang="en-US" sz="2000" b="1" dirty="0">
                <a:solidFill>
                  <a:prstClr val="black"/>
                </a:solidFill>
                <a:ea typeface="DengXian" panose="02010600030101010101" pitchFamily="2" charset="-122"/>
              </a:rPr>
              <a:t>灬</a:t>
            </a:r>
            <a:r>
              <a:rPr lang="en-US" altLang="zh-CN" sz="2000" b="1" dirty="0">
                <a:solidFill>
                  <a:prstClr val="black"/>
                </a:solidFill>
                <a:ea typeface="DengXian" panose="02010600030101010101" pitchFamily="2" charset="-122"/>
              </a:rPr>
              <a:t>,</a:t>
            </a:r>
            <a:r>
              <a:rPr lang="zh-CN" altLang="en-US" sz="2000" b="1" dirty="0">
                <a:solidFill>
                  <a:prstClr val="black"/>
                </a:solidFill>
                <a:ea typeface="DengXian" panose="02010600030101010101" pitchFamily="2" charset="-122"/>
              </a:rPr>
              <a:t>召</a:t>
            </a:r>
            <a:r>
              <a:rPr lang="en-US" altLang="zh-CN" sz="2000" b="1" dirty="0">
                <a:solidFill>
                  <a:prstClr val="black"/>
                </a:solidFill>
                <a:ea typeface="DengXian" panose="02010600030101010101" pitchFamily="2" charset="-122"/>
              </a:rPr>
              <a:t>,</a:t>
            </a:r>
            <a:r>
              <a:rPr lang="zh-CN" altLang="en-US" sz="2000" b="1" dirty="0">
                <a:solidFill>
                  <a:prstClr val="black"/>
                </a:solidFill>
                <a:ea typeface="DengXian" panose="02010600030101010101" pitchFamily="2" charset="-122"/>
              </a:rPr>
              <a:t>刀</a:t>
            </a:r>
            <a:r>
              <a:rPr lang="en-US" altLang="zh-CN" sz="2000" b="1" dirty="0">
                <a:solidFill>
                  <a:prstClr val="black"/>
                </a:solidFill>
                <a:ea typeface="DengXian" panose="02010600030101010101" pitchFamily="2" charset="-122"/>
              </a:rPr>
              <a:t>,</a:t>
            </a:r>
            <a:r>
              <a:rPr lang="zh-CN" altLang="en-US" sz="2000" b="1" dirty="0">
                <a:solidFill>
                  <a:prstClr val="black"/>
                </a:solidFill>
                <a:ea typeface="DengXian" panose="02010600030101010101" pitchFamily="2" charset="-122"/>
              </a:rPr>
              <a:t>縕</a:t>
            </a:r>
            <a:r>
              <a:rPr lang="en-US" altLang="zh-CN" sz="2000" b="1" dirty="0">
                <a:solidFill>
                  <a:prstClr val="black"/>
                </a:solidFill>
                <a:ea typeface="DengXian" panose="02010600030101010101" pitchFamily="2" charset="-122"/>
              </a:rPr>
              <a:t>,</a:t>
            </a:r>
            <a:r>
              <a:rPr lang="zh-CN" altLang="en-US" sz="2000" b="1" dirty="0">
                <a:solidFill>
                  <a:prstClr val="black"/>
                </a:solidFill>
                <a:ea typeface="DengXian" panose="02010600030101010101" pitchFamily="2" charset="-122"/>
              </a:rPr>
              <a:t>囚</a:t>
            </a:r>
            <a:r>
              <a:rPr lang="en-US" altLang="zh-CN" sz="2000" b="1" dirty="0">
                <a:solidFill>
                  <a:prstClr val="black"/>
                </a:solidFill>
                <a:ea typeface="DengXian" panose="02010600030101010101" pitchFamily="2" charset="-122"/>
              </a:rPr>
              <a:t>,</a:t>
            </a:r>
            <a:r>
              <a:rPr lang="zh-CN" altLang="en-US" sz="2000" b="1" dirty="0">
                <a:solidFill>
                  <a:prstClr val="black"/>
                </a:solidFill>
                <a:ea typeface="DengXian" panose="02010600030101010101" pitchFamily="2" charset="-122"/>
              </a:rPr>
              <a:t>皿</a:t>
            </a:r>
            <a:r>
              <a:rPr lang="en-US" altLang="zh-CN" sz="2000" b="1" dirty="0">
                <a:solidFill>
                  <a:prstClr val="black"/>
                </a:solidFill>
                <a:ea typeface="DengXian" panose="02010600030101010101" pitchFamily="2" charset="-122"/>
              </a:rPr>
              <a:t>,</a:t>
            </a:r>
            <a:r>
              <a:rPr lang="zh-CN" altLang="en-US" sz="2000" b="1" dirty="0">
                <a:solidFill>
                  <a:prstClr val="black"/>
                </a:solidFill>
                <a:ea typeface="DengXian" panose="02010600030101010101" pitchFamily="2" charset="-122"/>
              </a:rPr>
              <a:t>比</a:t>
            </a:r>
            <a:r>
              <a:rPr lang="en-US" altLang="zh-CN" sz="2000" b="1" dirty="0">
                <a:solidFill>
                  <a:prstClr val="black"/>
                </a:solidFill>
                <a:ea typeface="DengXian" panose="02010600030101010101" pitchFamily="2" charset="-122"/>
              </a:rPr>
              <a:t>,</a:t>
            </a:r>
            <a:r>
              <a:rPr lang="zh-CN" altLang="en-US" sz="2000" b="1" dirty="0">
                <a:solidFill>
                  <a:prstClr val="black"/>
                </a:solidFill>
                <a:ea typeface="DengXian" panose="02010600030101010101" pitchFamily="2" charset="-122"/>
              </a:rPr>
              <a:t>白</a:t>
            </a:r>
            <a:r>
              <a:rPr lang="en-US" altLang="zh-CN" sz="2000" b="1" dirty="0">
                <a:solidFill>
                  <a:prstClr val="black"/>
                </a:solidFill>
                <a:ea typeface="DengXian" panose="02010600030101010101" pitchFamily="2" charset="-122"/>
              </a:rPr>
              <a:t>,</a:t>
            </a:r>
            <a:r>
              <a:rPr lang="zh-CN" altLang="en-US" sz="2000" b="1" dirty="0">
                <a:solidFill>
                  <a:prstClr val="black"/>
                </a:solidFill>
                <a:ea typeface="DengXian" panose="02010600030101010101" pitchFamily="2" charset="-122"/>
              </a:rPr>
              <a:t>穴</a:t>
            </a:r>
            <a:r>
              <a:rPr lang="en-US" altLang="zh-CN" sz="2000" b="1" dirty="0">
                <a:solidFill>
                  <a:prstClr val="black"/>
                </a:solidFill>
                <a:ea typeface="DengXian" panose="02010600030101010101" pitchFamily="2" charset="-122"/>
              </a:rPr>
              <a:t>,</a:t>
            </a:r>
            <a:r>
              <a:rPr lang="zh-CN" altLang="en-US" sz="2000" b="1" dirty="0">
                <a:solidFill>
                  <a:prstClr val="black"/>
                </a:solidFill>
                <a:ea typeface="DengXian" panose="02010600030101010101" pitchFamily="2" charset="-122"/>
              </a:rPr>
              <a:t>八</a:t>
            </a:r>
            <a:r>
              <a:rPr lang="en-US" altLang="zh-CN" sz="2000" b="1" dirty="0">
                <a:solidFill>
                  <a:prstClr val="black"/>
                </a:solidFill>
                <a:ea typeface="DengXian" panose="02010600030101010101" pitchFamily="2" charset="-122"/>
              </a:rPr>
              <a:t>,</a:t>
            </a:r>
            <a:r>
              <a:rPr lang="zh-CN" altLang="en-US" sz="2000" b="1" dirty="0">
                <a:solidFill>
                  <a:prstClr val="black"/>
                </a:solidFill>
                <a:ea typeface="DengXian" panose="02010600030101010101" pitchFamily="2" charset="-122"/>
              </a:rPr>
              <a:t>廿</a:t>
            </a:r>
            <a:r>
              <a:rPr lang="en-US" altLang="zh-CN" sz="2000" b="1" dirty="0">
                <a:solidFill>
                  <a:prstClr val="black"/>
                </a:solidFill>
                <a:ea typeface="DengXian" panose="02010600030101010101" pitchFamily="2" charset="-122"/>
              </a:rPr>
              <a:t>,</a:t>
            </a:r>
            <a:r>
              <a:rPr lang="zh-CN" altLang="en-US" sz="2000" b="1" dirty="0">
                <a:solidFill>
                  <a:prstClr val="black"/>
                </a:solidFill>
                <a:ea typeface="DengXian" panose="02010600030101010101" pitchFamily="2" charset="-122"/>
              </a:rPr>
              <a:t>廾</a:t>
            </a:r>
            <a:r>
              <a:rPr lang="en-US" altLang="zh-CN" sz="2000" b="1" dirty="0">
                <a:solidFill>
                  <a:prstClr val="black"/>
                </a:solidFill>
                <a:ea typeface="DengXian" panose="02010600030101010101" pitchFamily="2" charset="-122"/>
              </a:rPr>
              <a:t>,</a:t>
            </a:r>
            <a:r>
              <a:rPr lang="zh-CN" altLang="en-US" sz="2000" b="1" dirty="0">
                <a:solidFill>
                  <a:prstClr val="black"/>
                </a:solidFill>
                <a:ea typeface="DengXian" panose="02010600030101010101" pitchFamily="2" charset="-122"/>
              </a:rPr>
              <a:t>七</a:t>
            </a:r>
            <a:r>
              <a:rPr lang="en-US" altLang="zh-CN" sz="2000" b="1" dirty="0">
                <a:solidFill>
                  <a:prstClr val="black"/>
                </a:solidFill>
                <a:ea typeface="DengXian" panose="02010600030101010101" pitchFamily="2" charset="-122"/>
              </a:rPr>
              <a:t>,</a:t>
            </a:r>
            <a:r>
              <a:rPr lang="zh-CN" altLang="en-US" sz="2000" b="1" dirty="0">
                <a:solidFill>
                  <a:prstClr val="black"/>
                </a:solidFill>
                <a:ea typeface="DengXian" panose="02010600030101010101" pitchFamily="2" charset="-122"/>
              </a:rPr>
              <a:t>古</a:t>
            </a:r>
            <a:r>
              <a:rPr lang="en-US" altLang="zh-CN" sz="2000" b="1" dirty="0">
                <a:solidFill>
                  <a:prstClr val="black"/>
                </a:solidFill>
                <a:ea typeface="DengXian" panose="02010600030101010101" pitchFamily="2" charset="-122"/>
              </a:rPr>
              <a:t>,</a:t>
            </a:r>
            <a:r>
              <a:rPr lang="zh-CN" altLang="en-US" sz="2000" b="1" dirty="0">
                <a:solidFill>
                  <a:prstClr val="black"/>
                </a:solidFill>
                <a:ea typeface="DengXian" panose="02010600030101010101" pitchFamily="2" charset="-122"/>
              </a:rPr>
              <a:t>十</a:t>
            </a:r>
            <a:r>
              <a:rPr lang="en-US" altLang="zh-CN" sz="2000" b="1" dirty="0">
                <a:solidFill>
                  <a:prstClr val="black"/>
                </a:solidFill>
                <a:ea typeface="DengXian" panose="02010600030101010101" pitchFamily="2" charset="-122"/>
              </a:rPr>
              <a:t>,</a:t>
            </a:r>
            <a:r>
              <a:rPr lang="zh-CN" altLang="en-US" sz="2000" b="1" dirty="0">
                <a:solidFill>
                  <a:prstClr val="black"/>
                </a:solidFill>
                <a:ea typeface="DengXian" panose="02010600030101010101" pitchFamily="2" charset="-122"/>
              </a:rPr>
              <a:t>㔾  </a:t>
            </a:r>
            <a:r>
              <a:rPr lang="en-US" altLang="zh-CN" sz="1400" b="1" dirty="0">
                <a:solidFill>
                  <a:prstClr val="black"/>
                </a:solidFill>
                <a:ea typeface="DengXian" panose="02010600030101010101" pitchFamily="2" charset="-122"/>
              </a:rPr>
              <a:t>(total = 95,  grand total of 130)</a:t>
            </a:r>
            <a:endParaRPr lang="en-US" sz="1400" b="1" dirty="0">
              <a:solidFill>
                <a:prstClr val="black"/>
              </a:solidFill>
              <a:ea typeface="DengXian" panose="02010600030101010101" pitchFamily="2" charset="-122"/>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lang="en-US" dirty="0"/>
          </a:p>
        </p:txBody>
      </p:sp>
    </p:spTree>
    <p:extLst>
      <p:ext uri="{BB962C8B-B14F-4D97-AF65-F5344CB8AC3E}">
        <p14:creationId xmlns:p14="http://schemas.microsoft.com/office/powerpoint/2010/main" val="3606811506"/>
      </p:ext>
    </p:extLst>
  </p:cSld>
  <p:clrMapOvr>
    <a:masterClrMapping/>
  </p:clrMapOvr>
</p:sld>
</file>

<file path=ppt/slides/slide1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 name="Straight Connector 1">
            <a:extLst>
              <a:ext uri="{FF2B5EF4-FFF2-40B4-BE49-F238E27FC236}">
                <a16:creationId xmlns:a16="http://schemas.microsoft.com/office/drawing/2014/main" id="{DF3A6081-9697-FC7F-9CF1-A7039E021971}"/>
              </a:ext>
            </a:extLst>
          </p:cNvPr>
          <p:cNvCxnSpPr>
            <a:cxnSpLocks/>
          </p:cNvCxnSpPr>
          <p:nvPr/>
        </p:nvCxnSpPr>
        <p:spPr>
          <a:xfrm>
            <a:off x="633076" y="1156620"/>
            <a:ext cx="5322425" cy="5340276"/>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 name="Straight Connector 2">
            <a:extLst>
              <a:ext uri="{FF2B5EF4-FFF2-40B4-BE49-F238E27FC236}">
                <a16:creationId xmlns:a16="http://schemas.microsoft.com/office/drawing/2014/main" id="{CF1E398D-5D01-C515-37E1-AF3729B44BD6}"/>
              </a:ext>
            </a:extLst>
          </p:cNvPr>
          <p:cNvCxnSpPr>
            <a:cxnSpLocks/>
          </p:cNvCxnSpPr>
          <p:nvPr/>
        </p:nvCxnSpPr>
        <p:spPr>
          <a:xfrm>
            <a:off x="9175540" y="1131531"/>
            <a:ext cx="2143810" cy="2115373"/>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 name="Straight Connector 3">
            <a:extLst>
              <a:ext uri="{FF2B5EF4-FFF2-40B4-BE49-F238E27FC236}">
                <a16:creationId xmlns:a16="http://schemas.microsoft.com/office/drawing/2014/main" id="{40EE172C-7CA5-962F-0711-4CF8B2B24988}"/>
              </a:ext>
            </a:extLst>
          </p:cNvPr>
          <p:cNvCxnSpPr>
            <a:cxnSpLocks/>
          </p:cNvCxnSpPr>
          <p:nvPr/>
        </p:nvCxnSpPr>
        <p:spPr>
          <a:xfrm>
            <a:off x="8116507" y="1131537"/>
            <a:ext cx="3184867" cy="319303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5" name="Straight Connector 4">
            <a:extLst>
              <a:ext uri="{FF2B5EF4-FFF2-40B4-BE49-F238E27FC236}">
                <a16:creationId xmlns:a16="http://schemas.microsoft.com/office/drawing/2014/main" id="{DFBD827C-FB33-CD6A-6AA1-50EFE8E6CA36}"/>
              </a:ext>
            </a:extLst>
          </p:cNvPr>
          <p:cNvCxnSpPr>
            <a:cxnSpLocks/>
          </p:cNvCxnSpPr>
          <p:nvPr/>
        </p:nvCxnSpPr>
        <p:spPr>
          <a:xfrm>
            <a:off x="7044524" y="1131543"/>
            <a:ext cx="4256850" cy="425735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6" name="Straight Connector 5">
            <a:extLst>
              <a:ext uri="{FF2B5EF4-FFF2-40B4-BE49-F238E27FC236}">
                <a16:creationId xmlns:a16="http://schemas.microsoft.com/office/drawing/2014/main" id="{A8373D86-872B-0F37-09B2-844837AEBB94}"/>
              </a:ext>
            </a:extLst>
          </p:cNvPr>
          <p:cNvCxnSpPr/>
          <p:nvPr/>
        </p:nvCxnSpPr>
        <p:spPr>
          <a:xfrm>
            <a:off x="2757684" y="1131546"/>
            <a:ext cx="5365365" cy="53653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7" name="Straight Connector 6">
            <a:extLst>
              <a:ext uri="{FF2B5EF4-FFF2-40B4-BE49-F238E27FC236}">
                <a16:creationId xmlns:a16="http://schemas.microsoft.com/office/drawing/2014/main" id="{20A0F701-DC09-7060-5258-3B6AC5B301AD}"/>
              </a:ext>
            </a:extLst>
          </p:cNvPr>
          <p:cNvCxnSpPr/>
          <p:nvPr/>
        </p:nvCxnSpPr>
        <p:spPr>
          <a:xfrm>
            <a:off x="3817943" y="1131547"/>
            <a:ext cx="5365365" cy="53653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8" name="Straight Connector 7">
            <a:extLst>
              <a:ext uri="{FF2B5EF4-FFF2-40B4-BE49-F238E27FC236}">
                <a16:creationId xmlns:a16="http://schemas.microsoft.com/office/drawing/2014/main" id="{8AC499F6-F7A5-538F-C77F-3FB48BA8F39A}"/>
              </a:ext>
            </a:extLst>
          </p:cNvPr>
          <p:cNvCxnSpPr/>
          <p:nvPr/>
        </p:nvCxnSpPr>
        <p:spPr>
          <a:xfrm>
            <a:off x="4876976" y="1131547"/>
            <a:ext cx="5365365" cy="53653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9" name="Straight Connector 8">
            <a:extLst>
              <a:ext uri="{FF2B5EF4-FFF2-40B4-BE49-F238E27FC236}">
                <a16:creationId xmlns:a16="http://schemas.microsoft.com/office/drawing/2014/main" id="{2CE64538-0154-4F0F-6051-496DA16EFDDE}"/>
              </a:ext>
            </a:extLst>
          </p:cNvPr>
          <p:cNvCxnSpPr/>
          <p:nvPr/>
        </p:nvCxnSpPr>
        <p:spPr>
          <a:xfrm>
            <a:off x="5967225" y="1131549"/>
            <a:ext cx="5365365" cy="53653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0" name="Straight Connector 9">
            <a:extLst>
              <a:ext uri="{FF2B5EF4-FFF2-40B4-BE49-F238E27FC236}">
                <a16:creationId xmlns:a16="http://schemas.microsoft.com/office/drawing/2014/main" id="{1F5E6A7F-6982-7CB0-90E2-4AFC2363F195}"/>
              </a:ext>
            </a:extLst>
          </p:cNvPr>
          <p:cNvCxnSpPr>
            <a:cxnSpLocks/>
          </p:cNvCxnSpPr>
          <p:nvPr/>
        </p:nvCxnSpPr>
        <p:spPr>
          <a:xfrm>
            <a:off x="583884" y="5388894"/>
            <a:ext cx="1083551" cy="1107996"/>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1" name="Straight Connector 10">
            <a:extLst>
              <a:ext uri="{FF2B5EF4-FFF2-40B4-BE49-F238E27FC236}">
                <a16:creationId xmlns:a16="http://schemas.microsoft.com/office/drawing/2014/main" id="{9C5527F7-2151-C368-A75A-0DCD0BDDA214}"/>
              </a:ext>
            </a:extLst>
          </p:cNvPr>
          <p:cNvCxnSpPr>
            <a:cxnSpLocks/>
          </p:cNvCxnSpPr>
          <p:nvPr/>
        </p:nvCxnSpPr>
        <p:spPr>
          <a:xfrm>
            <a:off x="566760" y="4355906"/>
            <a:ext cx="2267153" cy="2152899"/>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2" name="Straight Connector 11">
            <a:extLst>
              <a:ext uri="{FF2B5EF4-FFF2-40B4-BE49-F238E27FC236}">
                <a16:creationId xmlns:a16="http://schemas.microsoft.com/office/drawing/2014/main" id="{EBCA2CDA-4BB9-D0D7-9D8E-1B5A5D04E556}"/>
              </a:ext>
            </a:extLst>
          </p:cNvPr>
          <p:cNvCxnSpPr>
            <a:cxnSpLocks/>
          </p:cNvCxnSpPr>
          <p:nvPr/>
        </p:nvCxnSpPr>
        <p:spPr>
          <a:xfrm>
            <a:off x="581755" y="3260222"/>
            <a:ext cx="3236188" cy="323667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3" name="Straight Connector 12">
            <a:extLst>
              <a:ext uri="{FF2B5EF4-FFF2-40B4-BE49-F238E27FC236}">
                <a16:creationId xmlns:a16="http://schemas.microsoft.com/office/drawing/2014/main" id="{5D1F4C6C-90EB-94D5-62E8-12FB2E569EDA}"/>
              </a:ext>
            </a:extLst>
          </p:cNvPr>
          <p:cNvCxnSpPr>
            <a:cxnSpLocks/>
          </p:cNvCxnSpPr>
          <p:nvPr/>
        </p:nvCxnSpPr>
        <p:spPr>
          <a:xfrm>
            <a:off x="10234573" y="1131525"/>
            <a:ext cx="1110967" cy="106435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4" name="Straight Connector 13">
            <a:extLst>
              <a:ext uri="{FF2B5EF4-FFF2-40B4-BE49-F238E27FC236}">
                <a16:creationId xmlns:a16="http://schemas.microsoft.com/office/drawing/2014/main" id="{112E0902-0A1D-F766-6403-570AE26D404D}"/>
              </a:ext>
            </a:extLst>
          </p:cNvPr>
          <p:cNvCxnSpPr>
            <a:cxnSpLocks/>
          </p:cNvCxnSpPr>
          <p:nvPr/>
        </p:nvCxnSpPr>
        <p:spPr>
          <a:xfrm>
            <a:off x="570644" y="2174038"/>
            <a:ext cx="4314172" cy="4322852"/>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5" name="Straight Connector 14">
            <a:extLst>
              <a:ext uri="{FF2B5EF4-FFF2-40B4-BE49-F238E27FC236}">
                <a16:creationId xmlns:a16="http://schemas.microsoft.com/office/drawing/2014/main" id="{300645DA-48A1-785D-0591-A2D3E5B297AD}"/>
              </a:ext>
            </a:extLst>
          </p:cNvPr>
          <p:cNvCxnSpPr>
            <a:cxnSpLocks/>
          </p:cNvCxnSpPr>
          <p:nvPr/>
        </p:nvCxnSpPr>
        <p:spPr>
          <a:xfrm>
            <a:off x="1690811" y="1131424"/>
            <a:ext cx="5309456" cy="5376225"/>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6" name="Straight Connector 15">
            <a:extLst>
              <a:ext uri="{FF2B5EF4-FFF2-40B4-BE49-F238E27FC236}">
                <a16:creationId xmlns:a16="http://schemas.microsoft.com/office/drawing/2014/main" id="{6E1D1C81-8A4F-7B57-27C5-EB30C9E9E840}"/>
              </a:ext>
            </a:extLst>
          </p:cNvPr>
          <p:cNvCxnSpPr>
            <a:cxnSpLocks/>
          </p:cNvCxnSpPr>
          <p:nvPr/>
        </p:nvCxnSpPr>
        <p:spPr>
          <a:xfrm flipV="1">
            <a:off x="605745" y="1131550"/>
            <a:ext cx="5361480" cy="536524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7" name="Straight Connector 16">
            <a:extLst>
              <a:ext uri="{FF2B5EF4-FFF2-40B4-BE49-F238E27FC236}">
                <a16:creationId xmlns:a16="http://schemas.microsoft.com/office/drawing/2014/main" id="{51243B6E-3100-B2F3-27A6-81AE2744FA9E}"/>
              </a:ext>
            </a:extLst>
          </p:cNvPr>
          <p:cNvCxnSpPr>
            <a:cxnSpLocks/>
          </p:cNvCxnSpPr>
          <p:nvPr/>
        </p:nvCxnSpPr>
        <p:spPr>
          <a:xfrm flipV="1">
            <a:off x="633076" y="1142257"/>
            <a:ext cx="4263464" cy="4246613"/>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8" name="Straight Connector 17">
            <a:extLst>
              <a:ext uri="{FF2B5EF4-FFF2-40B4-BE49-F238E27FC236}">
                <a16:creationId xmlns:a16="http://schemas.microsoft.com/office/drawing/2014/main" id="{53FDA4FF-B23C-C793-318A-B937D243D0F7}"/>
              </a:ext>
            </a:extLst>
          </p:cNvPr>
          <p:cNvCxnSpPr>
            <a:cxnSpLocks/>
          </p:cNvCxnSpPr>
          <p:nvPr/>
        </p:nvCxnSpPr>
        <p:spPr>
          <a:xfrm flipV="1">
            <a:off x="580369" y="1142380"/>
            <a:ext cx="2153223" cy="2161487"/>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9" name="Straight Connector 18">
            <a:extLst>
              <a:ext uri="{FF2B5EF4-FFF2-40B4-BE49-F238E27FC236}">
                <a16:creationId xmlns:a16="http://schemas.microsoft.com/office/drawing/2014/main" id="{DDF74D49-D9CF-9CFD-12FD-3493FC231402}"/>
              </a:ext>
            </a:extLst>
          </p:cNvPr>
          <p:cNvCxnSpPr>
            <a:cxnSpLocks/>
          </p:cNvCxnSpPr>
          <p:nvPr/>
        </p:nvCxnSpPr>
        <p:spPr>
          <a:xfrm flipV="1">
            <a:off x="566760" y="1109664"/>
            <a:ext cx="3253877" cy="322580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0" name="Straight Connector 19">
            <a:extLst>
              <a:ext uri="{FF2B5EF4-FFF2-40B4-BE49-F238E27FC236}">
                <a16:creationId xmlns:a16="http://schemas.microsoft.com/office/drawing/2014/main" id="{38117484-55DC-F46B-FD6D-55484890FEB2}"/>
              </a:ext>
            </a:extLst>
          </p:cNvPr>
          <p:cNvCxnSpPr>
            <a:cxnSpLocks/>
          </p:cNvCxnSpPr>
          <p:nvPr/>
        </p:nvCxnSpPr>
        <p:spPr>
          <a:xfrm flipV="1">
            <a:off x="2708274" y="1120629"/>
            <a:ext cx="5376941" cy="5376165"/>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1" name="Straight Connector 20">
            <a:extLst>
              <a:ext uri="{FF2B5EF4-FFF2-40B4-BE49-F238E27FC236}">
                <a16:creationId xmlns:a16="http://schemas.microsoft.com/office/drawing/2014/main" id="{98783ADD-17AB-F880-1C08-387AAC61133F}"/>
              </a:ext>
            </a:extLst>
          </p:cNvPr>
          <p:cNvCxnSpPr/>
          <p:nvPr/>
        </p:nvCxnSpPr>
        <p:spPr>
          <a:xfrm flipV="1">
            <a:off x="3820637" y="1131501"/>
            <a:ext cx="5365365" cy="534353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2" name="Straight Connector 21">
            <a:extLst>
              <a:ext uri="{FF2B5EF4-FFF2-40B4-BE49-F238E27FC236}">
                <a16:creationId xmlns:a16="http://schemas.microsoft.com/office/drawing/2014/main" id="{F3C7802C-AE79-4201-8A63-68893AE96C45}"/>
              </a:ext>
            </a:extLst>
          </p:cNvPr>
          <p:cNvCxnSpPr/>
          <p:nvPr/>
        </p:nvCxnSpPr>
        <p:spPr>
          <a:xfrm flipV="1">
            <a:off x="4888700" y="1142405"/>
            <a:ext cx="5365365" cy="534353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3" name="Straight Connector 22">
            <a:extLst>
              <a:ext uri="{FF2B5EF4-FFF2-40B4-BE49-F238E27FC236}">
                <a16:creationId xmlns:a16="http://schemas.microsoft.com/office/drawing/2014/main" id="{911D399C-BCFC-1CD4-1786-E6E6D5D07F3A}"/>
              </a:ext>
            </a:extLst>
          </p:cNvPr>
          <p:cNvCxnSpPr/>
          <p:nvPr/>
        </p:nvCxnSpPr>
        <p:spPr>
          <a:xfrm flipV="1">
            <a:off x="5967224" y="1142405"/>
            <a:ext cx="5365365" cy="534353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4" name="Straight Connector 23">
            <a:extLst>
              <a:ext uri="{FF2B5EF4-FFF2-40B4-BE49-F238E27FC236}">
                <a16:creationId xmlns:a16="http://schemas.microsoft.com/office/drawing/2014/main" id="{62DE1A5D-1970-14C4-3F68-5506704544C3}"/>
              </a:ext>
            </a:extLst>
          </p:cNvPr>
          <p:cNvCxnSpPr>
            <a:cxnSpLocks/>
          </p:cNvCxnSpPr>
          <p:nvPr/>
        </p:nvCxnSpPr>
        <p:spPr>
          <a:xfrm flipV="1">
            <a:off x="1690811" y="1131424"/>
            <a:ext cx="5330234" cy="5332739"/>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5" name="Straight Connector 24">
            <a:extLst>
              <a:ext uri="{FF2B5EF4-FFF2-40B4-BE49-F238E27FC236}">
                <a16:creationId xmlns:a16="http://schemas.microsoft.com/office/drawing/2014/main" id="{55A47041-590D-DFA7-6B9C-3BAA6ED91309}"/>
              </a:ext>
            </a:extLst>
          </p:cNvPr>
          <p:cNvCxnSpPr>
            <a:cxnSpLocks/>
          </p:cNvCxnSpPr>
          <p:nvPr/>
        </p:nvCxnSpPr>
        <p:spPr>
          <a:xfrm flipH="1">
            <a:off x="7044524" y="2223123"/>
            <a:ext cx="4288065" cy="42736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6" name="Straight Connector 25">
            <a:extLst>
              <a:ext uri="{FF2B5EF4-FFF2-40B4-BE49-F238E27FC236}">
                <a16:creationId xmlns:a16="http://schemas.microsoft.com/office/drawing/2014/main" id="{9E8E0FAB-7B4B-D069-673A-5FF2CE51C224}"/>
              </a:ext>
            </a:extLst>
          </p:cNvPr>
          <p:cNvCxnSpPr>
            <a:cxnSpLocks/>
          </p:cNvCxnSpPr>
          <p:nvPr/>
        </p:nvCxnSpPr>
        <p:spPr>
          <a:xfrm flipH="1">
            <a:off x="8111294" y="3298405"/>
            <a:ext cx="3203030" cy="320924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7" name="Straight Connector 26">
            <a:extLst>
              <a:ext uri="{FF2B5EF4-FFF2-40B4-BE49-F238E27FC236}">
                <a16:creationId xmlns:a16="http://schemas.microsoft.com/office/drawing/2014/main" id="{E457AA33-4F88-80EA-8222-7D689669CD16}"/>
              </a:ext>
            </a:extLst>
          </p:cNvPr>
          <p:cNvCxnSpPr>
            <a:cxnSpLocks/>
          </p:cNvCxnSpPr>
          <p:nvPr/>
        </p:nvCxnSpPr>
        <p:spPr>
          <a:xfrm flipH="1">
            <a:off x="9217218" y="4355906"/>
            <a:ext cx="2115371" cy="2102057"/>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8" name="Straight Connector 27">
            <a:extLst>
              <a:ext uri="{FF2B5EF4-FFF2-40B4-BE49-F238E27FC236}">
                <a16:creationId xmlns:a16="http://schemas.microsoft.com/office/drawing/2014/main" id="{64903525-3BA3-083B-2E4F-1940DCAA109F}"/>
              </a:ext>
            </a:extLst>
          </p:cNvPr>
          <p:cNvCxnSpPr/>
          <p:nvPr/>
        </p:nvCxnSpPr>
        <p:spPr>
          <a:xfrm flipH="1">
            <a:off x="10274903" y="5406934"/>
            <a:ext cx="1070637" cy="1100715"/>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9" name="Straight Connector 28">
            <a:extLst>
              <a:ext uri="{FF2B5EF4-FFF2-40B4-BE49-F238E27FC236}">
                <a16:creationId xmlns:a16="http://schemas.microsoft.com/office/drawing/2014/main" id="{44A566CF-932D-2E76-8938-6D7DC4C60C64}"/>
              </a:ext>
            </a:extLst>
          </p:cNvPr>
          <p:cNvCxnSpPr/>
          <p:nvPr/>
        </p:nvCxnSpPr>
        <p:spPr>
          <a:xfrm>
            <a:off x="590136" y="2722564"/>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0" name="Straight Connector 29">
            <a:extLst>
              <a:ext uri="{FF2B5EF4-FFF2-40B4-BE49-F238E27FC236}">
                <a16:creationId xmlns:a16="http://schemas.microsoft.com/office/drawing/2014/main" id="{C4CF7EF7-B092-F02E-E26C-213887993E3F}"/>
              </a:ext>
            </a:extLst>
          </p:cNvPr>
          <p:cNvCxnSpPr/>
          <p:nvPr/>
        </p:nvCxnSpPr>
        <p:spPr>
          <a:xfrm>
            <a:off x="601860" y="3797793"/>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1" name="Straight Connector 30">
            <a:extLst>
              <a:ext uri="{FF2B5EF4-FFF2-40B4-BE49-F238E27FC236}">
                <a16:creationId xmlns:a16="http://schemas.microsoft.com/office/drawing/2014/main" id="{6D7E9920-5A12-3DD2-2337-883C8E893593}"/>
              </a:ext>
            </a:extLst>
          </p:cNvPr>
          <p:cNvCxnSpPr/>
          <p:nvPr/>
        </p:nvCxnSpPr>
        <p:spPr>
          <a:xfrm>
            <a:off x="585945" y="4876693"/>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2" name="Straight Connector 31">
            <a:extLst>
              <a:ext uri="{FF2B5EF4-FFF2-40B4-BE49-F238E27FC236}">
                <a16:creationId xmlns:a16="http://schemas.microsoft.com/office/drawing/2014/main" id="{1E104598-6831-1DF1-C896-1029B3634A5C}"/>
              </a:ext>
            </a:extLst>
          </p:cNvPr>
          <p:cNvCxnSpPr/>
          <p:nvPr/>
        </p:nvCxnSpPr>
        <p:spPr>
          <a:xfrm>
            <a:off x="590136" y="5954785"/>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3" name="Straight Connector 32">
            <a:extLst>
              <a:ext uri="{FF2B5EF4-FFF2-40B4-BE49-F238E27FC236}">
                <a16:creationId xmlns:a16="http://schemas.microsoft.com/office/drawing/2014/main" id="{CFADBBCE-B9D4-3056-DB64-52156E24E805}"/>
              </a:ext>
            </a:extLst>
          </p:cNvPr>
          <p:cNvCxnSpPr/>
          <p:nvPr/>
        </p:nvCxnSpPr>
        <p:spPr>
          <a:xfrm>
            <a:off x="574222" y="1685546"/>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4" name="Straight Connector 33">
            <a:extLst>
              <a:ext uri="{FF2B5EF4-FFF2-40B4-BE49-F238E27FC236}">
                <a16:creationId xmlns:a16="http://schemas.microsoft.com/office/drawing/2014/main" id="{09AE75B8-3D52-8460-9FAE-3B123CDAD4B9}"/>
              </a:ext>
            </a:extLst>
          </p:cNvPr>
          <p:cNvCxnSpPr>
            <a:cxnSpLocks/>
          </p:cNvCxnSpPr>
          <p:nvPr/>
        </p:nvCxnSpPr>
        <p:spPr>
          <a:xfrm flipH="1">
            <a:off x="585641" y="1141101"/>
            <a:ext cx="1091930" cy="1082022"/>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5" name="Straight Connector 34">
            <a:extLst>
              <a:ext uri="{FF2B5EF4-FFF2-40B4-BE49-F238E27FC236}">
                <a16:creationId xmlns:a16="http://schemas.microsoft.com/office/drawing/2014/main" id="{EAD7A062-2E25-7283-D808-649880D6DB22}"/>
              </a:ext>
            </a:extLst>
          </p:cNvPr>
          <p:cNvCxnSpPr/>
          <p:nvPr/>
        </p:nvCxnSpPr>
        <p:spPr>
          <a:xfrm>
            <a:off x="10796317" y="1104283"/>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6" name="Straight Connector 35">
            <a:extLst>
              <a:ext uri="{FF2B5EF4-FFF2-40B4-BE49-F238E27FC236}">
                <a16:creationId xmlns:a16="http://schemas.microsoft.com/office/drawing/2014/main" id="{6008E5D5-7B79-A2F6-4384-821B20CDF488}"/>
              </a:ext>
            </a:extLst>
          </p:cNvPr>
          <p:cNvCxnSpPr/>
          <p:nvPr/>
        </p:nvCxnSpPr>
        <p:spPr>
          <a:xfrm>
            <a:off x="3275709" y="1117030"/>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7" name="Straight Connector 36">
            <a:extLst>
              <a:ext uri="{FF2B5EF4-FFF2-40B4-BE49-F238E27FC236}">
                <a16:creationId xmlns:a16="http://schemas.microsoft.com/office/drawing/2014/main" id="{45F5D9C9-65A0-75B0-9714-FE8D462E78CC}"/>
              </a:ext>
            </a:extLst>
          </p:cNvPr>
          <p:cNvCxnSpPr>
            <a:cxnSpLocks/>
          </p:cNvCxnSpPr>
          <p:nvPr/>
        </p:nvCxnSpPr>
        <p:spPr>
          <a:xfrm>
            <a:off x="2235413" y="1104283"/>
            <a:ext cx="0" cy="5399767"/>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8" name="Straight Connector 37">
            <a:extLst>
              <a:ext uri="{FF2B5EF4-FFF2-40B4-BE49-F238E27FC236}">
                <a16:creationId xmlns:a16="http://schemas.microsoft.com/office/drawing/2014/main" id="{F26E9A12-1844-E12F-BCD7-BFB9B241FC1F}"/>
              </a:ext>
            </a:extLst>
          </p:cNvPr>
          <p:cNvCxnSpPr/>
          <p:nvPr/>
        </p:nvCxnSpPr>
        <p:spPr>
          <a:xfrm>
            <a:off x="8677294" y="1141101"/>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9" name="Straight Connector 38">
            <a:extLst>
              <a:ext uri="{FF2B5EF4-FFF2-40B4-BE49-F238E27FC236}">
                <a16:creationId xmlns:a16="http://schemas.microsoft.com/office/drawing/2014/main" id="{99A3E814-667F-9E4C-CFAF-A2BFA9D6BF34}"/>
              </a:ext>
            </a:extLst>
          </p:cNvPr>
          <p:cNvCxnSpPr/>
          <p:nvPr/>
        </p:nvCxnSpPr>
        <p:spPr>
          <a:xfrm>
            <a:off x="1132832" y="1141101"/>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0" name="Straight Connector 39">
            <a:extLst>
              <a:ext uri="{FF2B5EF4-FFF2-40B4-BE49-F238E27FC236}">
                <a16:creationId xmlns:a16="http://schemas.microsoft.com/office/drawing/2014/main" id="{FF83CE91-B2E2-0D2D-3FC8-1CDD6318620F}"/>
              </a:ext>
            </a:extLst>
          </p:cNvPr>
          <p:cNvCxnSpPr/>
          <p:nvPr/>
        </p:nvCxnSpPr>
        <p:spPr>
          <a:xfrm>
            <a:off x="5422560" y="1104283"/>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1" name="Straight Connector 40">
            <a:extLst>
              <a:ext uri="{FF2B5EF4-FFF2-40B4-BE49-F238E27FC236}">
                <a16:creationId xmlns:a16="http://schemas.microsoft.com/office/drawing/2014/main" id="{B8369AB9-96FD-9F5F-FB75-817143AC1606}"/>
              </a:ext>
            </a:extLst>
          </p:cNvPr>
          <p:cNvCxnSpPr/>
          <p:nvPr/>
        </p:nvCxnSpPr>
        <p:spPr>
          <a:xfrm>
            <a:off x="4366362" y="1141101"/>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2" name="Straight Connector 41">
            <a:extLst>
              <a:ext uri="{FF2B5EF4-FFF2-40B4-BE49-F238E27FC236}">
                <a16:creationId xmlns:a16="http://schemas.microsoft.com/office/drawing/2014/main" id="{B41CDDC7-252E-C1A5-5D51-71E12DCA9918}"/>
              </a:ext>
            </a:extLst>
          </p:cNvPr>
          <p:cNvCxnSpPr/>
          <p:nvPr/>
        </p:nvCxnSpPr>
        <p:spPr>
          <a:xfrm>
            <a:off x="9725542" y="1117030"/>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3" name="Straight Connector 42">
            <a:extLst>
              <a:ext uri="{FF2B5EF4-FFF2-40B4-BE49-F238E27FC236}">
                <a16:creationId xmlns:a16="http://schemas.microsoft.com/office/drawing/2014/main" id="{4B5E868F-3923-5213-65F8-469035FC4D96}"/>
              </a:ext>
            </a:extLst>
          </p:cNvPr>
          <p:cNvCxnSpPr/>
          <p:nvPr/>
        </p:nvCxnSpPr>
        <p:spPr>
          <a:xfrm>
            <a:off x="7595918" y="1156620"/>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4" name="Straight Connector 43">
            <a:extLst>
              <a:ext uri="{FF2B5EF4-FFF2-40B4-BE49-F238E27FC236}">
                <a16:creationId xmlns:a16="http://schemas.microsoft.com/office/drawing/2014/main" id="{94DD6FD0-64A6-DE43-C4E8-C81C20DB5B66}"/>
              </a:ext>
            </a:extLst>
          </p:cNvPr>
          <p:cNvCxnSpPr/>
          <p:nvPr/>
        </p:nvCxnSpPr>
        <p:spPr>
          <a:xfrm>
            <a:off x="6492011" y="1117030"/>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graphicFrame>
        <p:nvGraphicFramePr>
          <p:cNvPr id="45" name="Table 44">
            <a:extLst>
              <a:ext uri="{FF2B5EF4-FFF2-40B4-BE49-F238E27FC236}">
                <a16:creationId xmlns:a16="http://schemas.microsoft.com/office/drawing/2014/main" id="{448F1570-681C-4009-59E3-72833D9D693A}"/>
              </a:ext>
            </a:extLst>
          </p:cNvPr>
          <p:cNvGraphicFramePr>
            <a:graphicFrameLocks noGrp="1"/>
          </p:cNvGraphicFramePr>
          <p:nvPr>
            <p:extLst>
              <p:ext uri="{D42A27DB-BD31-4B8C-83A1-F6EECF244321}">
                <p14:modId xmlns:p14="http://schemas.microsoft.com/office/powerpoint/2010/main" val="972853338"/>
              </p:ext>
            </p:extLst>
          </p:nvPr>
        </p:nvGraphicFramePr>
        <p:xfrm>
          <a:off x="601860" y="1131550"/>
          <a:ext cx="10730730" cy="5365370"/>
        </p:xfrm>
        <a:graphic>
          <a:graphicData uri="http://schemas.openxmlformats.org/drawingml/2006/table">
            <a:tbl>
              <a:tblPr firstRow="1" bandRow="1">
                <a:tableStyleId>{5940675A-B579-460E-94D1-54222C63F5DA}</a:tableStyleId>
              </a:tblPr>
              <a:tblGrid>
                <a:gridCol w="1073073">
                  <a:extLst>
                    <a:ext uri="{9D8B030D-6E8A-4147-A177-3AD203B41FA5}">
                      <a16:colId xmlns:a16="http://schemas.microsoft.com/office/drawing/2014/main" val="3635837954"/>
                    </a:ext>
                  </a:extLst>
                </a:gridCol>
                <a:gridCol w="1073073">
                  <a:extLst>
                    <a:ext uri="{9D8B030D-6E8A-4147-A177-3AD203B41FA5}">
                      <a16:colId xmlns:a16="http://schemas.microsoft.com/office/drawing/2014/main" val="2308114111"/>
                    </a:ext>
                  </a:extLst>
                </a:gridCol>
                <a:gridCol w="1073073">
                  <a:extLst>
                    <a:ext uri="{9D8B030D-6E8A-4147-A177-3AD203B41FA5}">
                      <a16:colId xmlns:a16="http://schemas.microsoft.com/office/drawing/2014/main" val="3225432346"/>
                    </a:ext>
                  </a:extLst>
                </a:gridCol>
                <a:gridCol w="1073073">
                  <a:extLst>
                    <a:ext uri="{9D8B030D-6E8A-4147-A177-3AD203B41FA5}">
                      <a16:colId xmlns:a16="http://schemas.microsoft.com/office/drawing/2014/main" val="2646425516"/>
                    </a:ext>
                  </a:extLst>
                </a:gridCol>
                <a:gridCol w="1073073">
                  <a:extLst>
                    <a:ext uri="{9D8B030D-6E8A-4147-A177-3AD203B41FA5}">
                      <a16:colId xmlns:a16="http://schemas.microsoft.com/office/drawing/2014/main" val="1529824071"/>
                    </a:ext>
                  </a:extLst>
                </a:gridCol>
                <a:gridCol w="1073073">
                  <a:extLst>
                    <a:ext uri="{9D8B030D-6E8A-4147-A177-3AD203B41FA5}">
                      <a16:colId xmlns:a16="http://schemas.microsoft.com/office/drawing/2014/main" val="1435908115"/>
                    </a:ext>
                  </a:extLst>
                </a:gridCol>
                <a:gridCol w="1073073">
                  <a:extLst>
                    <a:ext uri="{9D8B030D-6E8A-4147-A177-3AD203B41FA5}">
                      <a16:colId xmlns:a16="http://schemas.microsoft.com/office/drawing/2014/main" val="4031327343"/>
                    </a:ext>
                  </a:extLst>
                </a:gridCol>
                <a:gridCol w="1073073">
                  <a:extLst>
                    <a:ext uri="{9D8B030D-6E8A-4147-A177-3AD203B41FA5}">
                      <a16:colId xmlns:a16="http://schemas.microsoft.com/office/drawing/2014/main" val="265914223"/>
                    </a:ext>
                  </a:extLst>
                </a:gridCol>
                <a:gridCol w="1073073">
                  <a:extLst>
                    <a:ext uri="{9D8B030D-6E8A-4147-A177-3AD203B41FA5}">
                      <a16:colId xmlns:a16="http://schemas.microsoft.com/office/drawing/2014/main" val="3687797511"/>
                    </a:ext>
                  </a:extLst>
                </a:gridCol>
                <a:gridCol w="1073073">
                  <a:extLst>
                    <a:ext uri="{9D8B030D-6E8A-4147-A177-3AD203B41FA5}">
                      <a16:colId xmlns:a16="http://schemas.microsoft.com/office/drawing/2014/main" val="1430683565"/>
                    </a:ext>
                  </a:extLst>
                </a:gridCol>
              </a:tblGrid>
              <a:tr h="1073074">
                <a:tc>
                  <a:txBody>
                    <a:bodyPr/>
                    <a:lstStyle/>
                    <a:p>
                      <a:endParaRPr lang="en-US" dirty="0"/>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dirty="0"/>
                    </a:p>
                  </a:txBody>
                  <a:tcPr/>
                </a:tc>
                <a:tc>
                  <a:txBody>
                    <a:bodyPr/>
                    <a:lstStyle/>
                    <a:p>
                      <a:endParaRPr lang="en-US"/>
                    </a:p>
                  </a:txBody>
                  <a:tcPr/>
                </a:tc>
                <a:tc>
                  <a:txBody>
                    <a:bodyPr/>
                    <a:lstStyle/>
                    <a:p>
                      <a:endParaRPr lang="en-US" dirty="0"/>
                    </a:p>
                  </a:txBody>
                  <a:tcPr/>
                </a:tc>
                <a:tc>
                  <a:txBody>
                    <a:bodyPr/>
                    <a:lstStyle/>
                    <a:p>
                      <a:endParaRPr lang="en-US" dirty="0"/>
                    </a:p>
                  </a:txBody>
                  <a:tcPr/>
                </a:tc>
                <a:extLst>
                  <a:ext uri="{0D108BD9-81ED-4DB2-BD59-A6C34878D82A}">
                    <a16:rowId xmlns:a16="http://schemas.microsoft.com/office/drawing/2014/main" val="1367090870"/>
                  </a:ext>
                </a:extLst>
              </a:tr>
              <a:tr h="1073074">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a:p>
                  </a:txBody>
                  <a:tcPr/>
                </a:tc>
                <a:tc>
                  <a:txBody>
                    <a:bodyPr/>
                    <a:lstStyle/>
                    <a:p>
                      <a:endParaRPr lang="en-US" dirty="0"/>
                    </a:p>
                  </a:txBody>
                  <a:tcPr/>
                </a:tc>
                <a:extLst>
                  <a:ext uri="{0D108BD9-81ED-4DB2-BD59-A6C34878D82A}">
                    <a16:rowId xmlns:a16="http://schemas.microsoft.com/office/drawing/2014/main" val="2324086388"/>
                  </a:ext>
                </a:extLst>
              </a:tr>
              <a:tr h="1073074">
                <a:tc>
                  <a:txBody>
                    <a:bodyPr/>
                    <a:lstStyle/>
                    <a:p>
                      <a:r>
                        <a:rPr lang="zh-TW" altLang="en-US" dirty="0"/>
                        <a:t> </a:t>
                      </a:r>
                      <a:endParaRPr lang="en-US" sz="6600" b="1" dirty="0">
                        <a:solidFill>
                          <a:schemeClr val="bg2">
                            <a:lumMod val="75000"/>
                          </a:schemeClr>
                        </a:solidFill>
                        <a:latin typeface="DengXian" panose="02010600030101010101" pitchFamily="2" charset="-122"/>
                        <a:ea typeface="DengXian" panose="02010600030101010101" pitchFamily="2" charset="-122"/>
                      </a:endParaRPr>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a:p>
                  </a:txBody>
                  <a:tcPr/>
                </a:tc>
                <a:tc>
                  <a:txBody>
                    <a:bodyPr/>
                    <a:lstStyle/>
                    <a:p>
                      <a:endParaRPr lang="en-US"/>
                    </a:p>
                  </a:txBody>
                  <a:tcPr/>
                </a:tc>
                <a:tc>
                  <a:txBody>
                    <a:bodyPr/>
                    <a:lstStyle/>
                    <a:p>
                      <a:endParaRPr lang="en-US" dirty="0"/>
                    </a:p>
                  </a:txBody>
                  <a:tcPr/>
                </a:tc>
                <a:extLst>
                  <a:ext uri="{0D108BD9-81ED-4DB2-BD59-A6C34878D82A}">
                    <a16:rowId xmlns:a16="http://schemas.microsoft.com/office/drawing/2014/main" val="1773320196"/>
                  </a:ext>
                </a:extLst>
              </a:tr>
              <a:tr h="1073074">
                <a:tc>
                  <a:txBody>
                    <a:bodyPr/>
                    <a:lstStyle/>
                    <a:p>
                      <a:endParaRPr lang="en-US" dirty="0"/>
                    </a:p>
                  </a:txBody>
                  <a:tcPr/>
                </a:tc>
                <a:tc>
                  <a:txBody>
                    <a:bodyPr/>
                    <a:lstStyle/>
                    <a:p>
                      <a:endParaRPr lang="en-US"/>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dirty="0"/>
                    </a:p>
                  </a:txBody>
                  <a:tcPr/>
                </a:tc>
                <a:extLst>
                  <a:ext uri="{0D108BD9-81ED-4DB2-BD59-A6C34878D82A}">
                    <a16:rowId xmlns:a16="http://schemas.microsoft.com/office/drawing/2014/main" val="1977629092"/>
                  </a:ext>
                </a:extLst>
              </a:tr>
              <a:tr h="1073074">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dirty="0"/>
                    </a:p>
                  </a:txBody>
                  <a:tcPr/>
                </a:tc>
                <a:extLst>
                  <a:ext uri="{0D108BD9-81ED-4DB2-BD59-A6C34878D82A}">
                    <a16:rowId xmlns:a16="http://schemas.microsoft.com/office/drawing/2014/main" val="172657832"/>
                  </a:ext>
                </a:extLst>
              </a:tr>
            </a:tbl>
          </a:graphicData>
        </a:graphic>
      </p:graphicFrame>
      <p:sp>
        <p:nvSpPr>
          <p:cNvPr id="46" name="TextBox 45">
            <a:extLst>
              <a:ext uri="{FF2B5EF4-FFF2-40B4-BE49-F238E27FC236}">
                <a16:creationId xmlns:a16="http://schemas.microsoft.com/office/drawing/2014/main" id="{F384452B-96D9-8619-FC1F-3503FF753A69}"/>
              </a:ext>
            </a:extLst>
          </p:cNvPr>
          <p:cNvSpPr txBox="1"/>
          <p:nvPr/>
        </p:nvSpPr>
        <p:spPr>
          <a:xfrm>
            <a:off x="2163337" y="273638"/>
            <a:ext cx="7253947" cy="646331"/>
          </a:xfrm>
          <a:prstGeom prst="rect">
            <a:avLst/>
          </a:prstGeom>
          <a:noFill/>
        </p:spPr>
        <p:txBody>
          <a:bodyPr wrap="square" rtlCol="0">
            <a:spAutoFit/>
          </a:bodyPr>
          <a:lstStyle/>
          <a:p>
            <a:r>
              <a:rPr lang="en-US" dirty="0"/>
              <a:t>Practice sheet #37.  (Mantra) Trace the first five unique characters in the </a:t>
            </a:r>
          </a:p>
          <a:p>
            <a:r>
              <a:rPr lang="en-US" dirty="0"/>
              <a:t>mantra 10 times each: </a:t>
            </a:r>
            <a:r>
              <a:rPr lang="zh-TW" altLang="en-US" b="1" dirty="0">
                <a:latin typeface="DengXian" panose="02010600030101010101" pitchFamily="2" charset="-122"/>
                <a:ea typeface="DengXian" panose="02010600030101010101" pitchFamily="2" charset="-122"/>
              </a:rPr>
              <a:t>揭 </a:t>
            </a:r>
            <a:r>
              <a:rPr lang="en-US" altLang="zh-TW" b="1" dirty="0">
                <a:latin typeface="DengXian" panose="02010600030101010101" pitchFamily="2" charset="-122"/>
                <a:ea typeface="DengXian" panose="02010600030101010101" pitchFamily="2" charset="-122"/>
              </a:rPr>
              <a:t>(a), </a:t>
            </a:r>
            <a:r>
              <a:rPr lang="zh-TW" altLang="en-US" b="1" dirty="0">
                <a:latin typeface="DengXian" panose="02010600030101010101" pitchFamily="2" charset="-122"/>
                <a:ea typeface="DengXian" panose="02010600030101010101" pitchFamily="2" charset="-122"/>
              </a:rPr>
              <a:t>諦 </a:t>
            </a:r>
            <a:r>
              <a:rPr lang="en-US" altLang="zh-TW" b="1" dirty="0">
                <a:latin typeface="DengXian" panose="02010600030101010101" pitchFamily="2" charset="-122"/>
                <a:ea typeface="DengXian" panose="02010600030101010101" pitchFamily="2" charset="-122"/>
              </a:rPr>
              <a:t>(je), </a:t>
            </a:r>
            <a:r>
              <a:rPr lang="zh-TW" altLang="en-US" b="1" dirty="0">
                <a:latin typeface="DengXian" panose="02010600030101010101" pitchFamily="2" charset="-122"/>
                <a:ea typeface="DengXian" panose="02010600030101010101" pitchFamily="2" charset="-122"/>
              </a:rPr>
              <a:t>波 </a:t>
            </a:r>
            <a:r>
              <a:rPr lang="en-US" altLang="zh-TW" b="1" dirty="0">
                <a:latin typeface="DengXian" panose="02010600030101010101" pitchFamily="2" charset="-122"/>
                <a:ea typeface="DengXian" panose="02010600030101010101" pitchFamily="2" charset="-122"/>
              </a:rPr>
              <a:t>(ba), </a:t>
            </a:r>
            <a:r>
              <a:rPr lang="zh-TW" altLang="en-US" b="1" dirty="0">
                <a:latin typeface="DengXian" panose="02010600030101010101" pitchFamily="2" charset="-122"/>
                <a:ea typeface="DengXian" panose="02010600030101010101" pitchFamily="2" charset="-122"/>
              </a:rPr>
              <a:t>羅 </a:t>
            </a:r>
            <a:r>
              <a:rPr lang="en-US" altLang="zh-TW" b="1" dirty="0">
                <a:latin typeface="DengXian" panose="02010600030101010101" pitchFamily="2" charset="-122"/>
                <a:ea typeface="DengXian" panose="02010600030101010101" pitchFamily="2" charset="-122"/>
              </a:rPr>
              <a:t>(ra), </a:t>
            </a:r>
            <a:r>
              <a:rPr lang="zh-TW" altLang="en-US" b="1" dirty="0">
                <a:latin typeface="DengXian" panose="02010600030101010101" pitchFamily="2" charset="-122"/>
                <a:ea typeface="DengXian" panose="02010600030101010101" pitchFamily="2" charset="-122"/>
              </a:rPr>
              <a:t>僧 </a:t>
            </a:r>
            <a:r>
              <a:rPr lang="en-US" altLang="zh-TW" b="1" dirty="0">
                <a:latin typeface="DengXian" panose="02010600030101010101" pitchFamily="2" charset="-122"/>
                <a:ea typeface="DengXian" panose="02010600030101010101" pitchFamily="2" charset="-122"/>
              </a:rPr>
              <a:t>(</a:t>
            </a:r>
            <a:r>
              <a:rPr lang="en-US" altLang="zh-TW" b="1" dirty="0" err="1">
                <a:latin typeface="DengXian" panose="02010600030101010101" pitchFamily="2" charset="-122"/>
                <a:ea typeface="DengXian" panose="02010600030101010101" pitchFamily="2" charset="-122"/>
              </a:rPr>
              <a:t>seung</a:t>
            </a:r>
            <a:r>
              <a:rPr lang="en-US" altLang="zh-TW" b="1" dirty="0">
                <a:latin typeface="DengXian" panose="02010600030101010101" pitchFamily="2" charset="-122"/>
                <a:ea typeface="DengXian" panose="02010600030101010101" pitchFamily="2" charset="-122"/>
              </a:rPr>
              <a:t>).</a:t>
            </a:r>
            <a:endParaRPr lang="en-US" b="1" dirty="0">
              <a:latin typeface="DengXian" panose="02010600030101010101" pitchFamily="2" charset="-122"/>
              <a:ea typeface="DengXian" panose="02010600030101010101" pitchFamily="2" charset="-122"/>
            </a:endParaRPr>
          </a:p>
        </p:txBody>
      </p:sp>
      <p:sp>
        <p:nvSpPr>
          <p:cNvPr id="47" name="Rectangle 46">
            <a:extLst>
              <a:ext uri="{FF2B5EF4-FFF2-40B4-BE49-F238E27FC236}">
                <a16:creationId xmlns:a16="http://schemas.microsoft.com/office/drawing/2014/main" id="{543803B5-5019-9C54-C290-BFE459B2C0F3}"/>
              </a:ext>
            </a:extLst>
          </p:cNvPr>
          <p:cNvSpPr/>
          <p:nvPr/>
        </p:nvSpPr>
        <p:spPr>
          <a:xfrm>
            <a:off x="2106786" y="272482"/>
            <a:ext cx="7310498" cy="623666"/>
          </a:xfrm>
          <a:prstGeom prst="rect">
            <a:avLst/>
          </a:prstGeom>
          <a:noFill/>
          <a:ln w="38100">
            <a:solidFill>
              <a:schemeClr val="accent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TextBox 47">
            <a:extLst>
              <a:ext uri="{FF2B5EF4-FFF2-40B4-BE49-F238E27FC236}">
                <a16:creationId xmlns:a16="http://schemas.microsoft.com/office/drawing/2014/main" id="{56CD2995-0715-D3F4-534E-D453D6240DF2}"/>
              </a:ext>
            </a:extLst>
          </p:cNvPr>
          <p:cNvSpPr txBox="1"/>
          <p:nvPr/>
        </p:nvSpPr>
        <p:spPr>
          <a:xfrm>
            <a:off x="597114" y="1100563"/>
            <a:ext cx="10681248" cy="1107996"/>
          </a:xfrm>
          <a:prstGeom prst="rect">
            <a:avLst/>
          </a:prstGeom>
          <a:noFill/>
        </p:spPr>
        <p:txBody>
          <a:bodyPr wrap="square" rtlCol="0">
            <a:spAutoFit/>
          </a:bodyPr>
          <a:lstStyle/>
          <a:p>
            <a:r>
              <a:rPr lang="zh-TW" altLang="en-US" sz="6600" dirty="0">
                <a:solidFill>
                  <a:schemeClr val="bg2">
                    <a:lumMod val="75000"/>
                  </a:schemeClr>
                </a:solidFill>
                <a:latin typeface="DengXian" panose="02010600030101010101" pitchFamily="2" charset="-122"/>
                <a:ea typeface="DengXian" panose="02010600030101010101" pitchFamily="2" charset="-122"/>
              </a:rPr>
              <a:t>揭</a:t>
            </a:r>
            <a:r>
              <a:rPr lang="zh-TW" altLang="en-US" sz="6200" dirty="0">
                <a:solidFill>
                  <a:schemeClr val="bg2">
                    <a:lumMod val="75000"/>
                  </a:schemeClr>
                </a:solidFill>
                <a:latin typeface="DengXian" panose="02010600030101010101" pitchFamily="2" charset="-122"/>
                <a:ea typeface="DengXian" panose="02010600030101010101" pitchFamily="2" charset="-122"/>
              </a:rPr>
              <a:t> </a:t>
            </a:r>
            <a:r>
              <a:rPr lang="zh-TW" altLang="en-US" sz="6600" dirty="0">
                <a:solidFill>
                  <a:schemeClr val="bg2">
                    <a:lumMod val="75000"/>
                  </a:schemeClr>
                </a:solidFill>
                <a:latin typeface="DengXian" panose="02010600030101010101" pitchFamily="2" charset="-122"/>
                <a:ea typeface="DengXian" panose="02010600030101010101" pitchFamily="2" charset="-122"/>
              </a:rPr>
              <a:t>揭</a:t>
            </a:r>
            <a:r>
              <a:rPr lang="zh-TW" altLang="en-US" sz="6200" dirty="0">
                <a:solidFill>
                  <a:schemeClr val="bg2">
                    <a:lumMod val="75000"/>
                  </a:schemeClr>
                </a:solidFill>
                <a:latin typeface="DengXian" panose="02010600030101010101" pitchFamily="2" charset="-122"/>
                <a:ea typeface="DengXian" panose="02010600030101010101" pitchFamily="2" charset="-122"/>
              </a:rPr>
              <a:t> </a:t>
            </a:r>
            <a:r>
              <a:rPr lang="zh-TW" altLang="en-US" sz="6600" dirty="0">
                <a:solidFill>
                  <a:schemeClr val="bg2">
                    <a:lumMod val="75000"/>
                  </a:schemeClr>
                </a:solidFill>
                <a:latin typeface="DengXian" panose="02010600030101010101" pitchFamily="2" charset="-122"/>
                <a:ea typeface="DengXian" panose="02010600030101010101" pitchFamily="2" charset="-122"/>
              </a:rPr>
              <a:t>揭</a:t>
            </a:r>
            <a:r>
              <a:rPr lang="zh-TW" altLang="en-US" sz="6200" dirty="0">
                <a:solidFill>
                  <a:schemeClr val="bg2">
                    <a:lumMod val="75000"/>
                  </a:schemeClr>
                </a:solidFill>
                <a:latin typeface="DengXian" panose="02010600030101010101" pitchFamily="2" charset="-122"/>
                <a:ea typeface="DengXian" panose="02010600030101010101" pitchFamily="2" charset="-122"/>
              </a:rPr>
              <a:t> </a:t>
            </a:r>
            <a:r>
              <a:rPr lang="zh-TW" altLang="en-US" sz="6600" dirty="0">
                <a:solidFill>
                  <a:schemeClr val="bg2">
                    <a:lumMod val="75000"/>
                  </a:schemeClr>
                </a:solidFill>
                <a:latin typeface="DengXian" panose="02010600030101010101" pitchFamily="2" charset="-122"/>
                <a:ea typeface="DengXian" panose="02010600030101010101" pitchFamily="2" charset="-122"/>
              </a:rPr>
              <a:t>揭</a:t>
            </a:r>
            <a:r>
              <a:rPr lang="zh-TW" altLang="en-US" sz="6200" dirty="0">
                <a:solidFill>
                  <a:schemeClr val="bg2">
                    <a:lumMod val="75000"/>
                  </a:schemeClr>
                </a:solidFill>
                <a:latin typeface="DengXian" panose="02010600030101010101" pitchFamily="2" charset="-122"/>
                <a:ea typeface="DengXian" panose="02010600030101010101" pitchFamily="2" charset="-122"/>
              </a:rPr>
              <a:t> </a:t>
            </a:r>
            <a:r>
              <a:rPr lang="zh-TW" altLang="en-US" sz="6600" dirty="0">
                <a:solidFill>
                  <a:schemeClr val="bg2">
                    <a:lumMod val="75000"/>
                  </a:schemeClr>
                </a:solidFill>
                <a:latin typeface="DengXian" panose="02010600030101010101" pitchFamily="2" charset="-122"/>
                <a:ea typeface="DengXian" panose="02010600030101010101" pitchFamily="2" charset="-122"/>
              </a:rPr>
              <a:t>揭</a:t>
            </a:r>
            <a:r>
              <a:rPr lang="zh-TW" altLang="en-US" sz="6200" dirty="0">
                <a:solidFill>
                  <a:schemeClr val="bg2">
                    <a:lumMod val="75000"/>
                  </a:schemeClr>
                </a:solidFill>
                <a:latin typeface="DengXian" panose="02010600030101010101" pitchFamily="2" charset="-122"/>
                <a:ea typeface="DengXian" panose="02010600030101010101" pitchFamily="2" charset="-122"/>
              </a:rPr>
              <a:t> </a:t>
            </a:r>
            <a:r>
              <a:rPr lang="zh-TW" altLang="en-US" sz="6600" dirty="0">
                <a:solidFill>
                  <a:schemeClr val="bg2">
                    <a:lumMod val="75000"/>
                  </a:schemeClr>
                </a:solidFill>
                <a:latin typeface="DengXian" panose="02010600030101010101" pitchFamily="2" charset="-122"/>
                <a:ea typeface="DengXian" panose="02010600030101010101" pitchFamily="2" charset="-122"/>
              </a:rPr>
              <a:t>揭</a:t>
            </a:r>
            <a:r>
              <a:rPr lang="zh-TW" altLang="en-US" sz="6200" dirty="0">
                <a:solidFill>
                  <a:schemeClr val="bg2">
                    <a:lumMod val="75000"/>
                  </a:schemeClr>
                </a:solidFill>
                <a:latin typeface="DengXian" panose="02010600030101010101" pitchFamily="2" charset="-122"/>
                <a:ea typeface="DengXian" panose="02010600030101010101" pitchFamily="2" charset="-122"/>
              </a:rPr>
              <a:t> </a:t>
            </a:r>
            <a:r>
              <a:rPr lang="zh-TW" altLang="en-US" sz="6600" dirty="0">
                <a:solidFill>
                  <a:schemeClr val="bg2">
                    <a:lumMod val="75000"/>
                  </a:schemeClr>
                </a:solidFill>
                <a:latin typeface="DengXian" panose="02010600030101010101" pitchFamily="2" charset="-122"/>
                <a:ea typeface="DengXian" panose="02010600030101010101" pitchFamily="2" charset="-122"/>
              </a:rPr>
              <a:t>揭</a:t>
            </a:r>
            <a:r>
              <a:rPr lang="zh-TW" altLang="en-US" sz="6200" dirty="0">
                <a:solidFill>
                  <a:schemeClr val="bg2">
                    <a:lumMod val="75000"/>
                  </a:schemeClr>
                </a:solidFill>
                <a:latin typeface="DengXian" panose="02010600030101010101" pitchFamily="2" charset="-122"/>
                <a:ea typeface="DengXian" panose="02010600030101010101" pitchFamily="2" charset="-122"/>
              </a:rPr>
              <a:t> </a:t>
            </a:r>
            <a:r>
              <a:rPr lang="zh-TW" altLang="en-US" sz="6600" dirty="0">
                <a:solidFill>
                  <a:schemeClr val="bg2">
                    <a:lumMod val="75000"/>
                  </a:schemeClr>
                </a:solidFill>
                <a:latin typeface="DengXian" panose="02010600030101010101" pitchFamily="2" charset="-122"/>
                <a:ea typeface="DengXian" panose="02010600030101010101" pitchFamily="2" charset="-122"/>
              </a:rPr>
              <a:t>揭</a:t>
            </a:r>
            <a:r>
              <a:rPr lang="zh-TW" altLang="en-US" sz="6200" dirty="0">
                <a:solidFill>
                  <a:schemeClr val="bg2">
                    <a:lumMod val="75000"/>
                  </a:schemeClr>
                </a:solidFill>
                <a:latin typeface="DengXian" panose="02010600030101010101" pitchFamily="2" charset="-122"/>
                <a:ea typeface="DengXian" panose="02010600030101010101" pitchFamily="2" charset="-122"/>
              </a:rPr>
              <a:t> </a:t>
            </a:r>
            <a:r>
              <a:rPr lang="zh-TW" altLang="en-US" sz="6600" dirty="0">
                <a:solidFill>
                  <a:schemeClr val="bg2">
                    <a:lumMod val="75000"/>
                  </a:schemeClr>
                </a:solidFill>
                <a:latin typeface="DengXian" panose="02010600030101010101" pitchFamily="2" charset="-122"/>
                <a:ea typeface="DengXian" panose="02010600030101010101" pitchFamily="2" charset="-122"/>
              </a:rPr>
              <a:t>揭</a:t>
            </a:r>
            <a:r>
              <a:rPr lang="zh-TW" altLang="en-US" sz="6200" dirty="0">
                <a:solidFill>
                  <a:schemeClr val="bg2">
                    <a:lumMod val="75000"/>
                  </a:schemeClr>
                </a:solidFill>
                <a:latin typeface="DengXian" panose="02010600030101010101" pitchFamily="2" charset="-122"/>
                <a:ea typeface="DengXian" panose="02010600030101010101" pitchFamily="2" charset="-122"/>
              </a:rPr>
              <a:t> </a:t>
            </a:r>
            <a:r>
              <a:rPr lang="zh-TW" altLang="en-US" sz="6600" dirty="0">
                <a:solidFill>
                  <a:schemeClr val="bg2">
                    <a:lumMod val="75000"/>
                  </a:schemeClr>
                </a:solidFill>
                <a:latin typeface="DengXian" panose="02010600030101010101" pitchFamily="2" charset="-122"/>
                <a:ea typeface="DengXian" panose="02010600030101010101" pitchFamily="2" charset="-122"/>
              </a:rPr>
              <a:t>揭</a:t>
            </a:r>
            <a:endParaRPr lang="en-US" sz="6600" dirty="0">
              <a:solidFill>
                <a:schemeClr val="bg2">
                  <a:lumMod val="75000"/>
                </a:schemeClr>
              </a:solidFill>
              <a:latin typeface="DengXian" panose="02010600030101010101" pitchFamily="2" charset="-122"/>
              <a:ea typeface="DengXian" panose="02010600030101010101" pitchFamily="2" charset="-122"/>
            </a:endParaRPr>
          </a:p>
        </p:txBody>
      </p:sp>
      <p:sp>
        <p:nvSpPr>
          <p:cNvPr id="49" name="TextBox 48">
            <a:extLst>
              <a:ext uri="{FF2B5EF4-FFF2-40B4-BE49-F238E27FC236}">
                <a16:creationId xmlns:a16="http://schemas.microsoft.com/office/drawing/2014/main" id="{33549C81-4BBF-6C54-29D3-A3A00BC1ABC3}"/>
              </a:ext>
            </a:extLst>
          </p:cNvPr>
          <p:cNvSpPr txBox="1"/>
          <p:nvPr/>
        </p:nvSpPr>
        <p:spPr>
          <a:xfrm>
            <a:off x="622532" y="3247910"/>
            <a:ext cx="10748361" cy="1107996"/>
          </a:xfrm>
          <a:prstGeom prst="rect">
            <a:avLst/>
          </a:prstGeom>
          <a:noFill/>
        </p:spPr>
        <p:txBody>
          <a:bodyPr wrap="square" rtlCol="0">
            <a:spAutoFit/>
          </a:bodyPr>
          <a:lstStyle/>
          <a:p>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波</a:t>
            </a:r>
            <a:r>
              <a:rPr kumimoji="0" lang="zh-TW" altLang="en-US" sz="62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波</a:t>
            </a:r>
            <a:r>
              <a:rPr kumimoji="0" lang="zh-TW" altLang="en-US" sz="62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波</a:t>
            </a:r>
            <a:r>
              <a:rPr kumimoji="0" lang="zh-TW" altLang="en-US" sz="62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波</a:t>
            </a:r>
            <a:r>
              <a:rPr kumimoji="0" lang="zh-TW" altLang="en-US" sz="62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波</a:t>
            </a:r>
            <a:r>
              <a:rPr kumimoji="0" lang="zh-TW" altLang="en-US" sz="62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波</a:t>
            </a:r>
            <a:r>
              <a:rPr kumimoji="0" lang="zh-TW" altLang="en-US" sz="62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波</a:t>
            </a:r>
            <a:r>
              <a:rPr kumimoji="0" lang="zh-TW" altLang="en-US" sz="62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波</a:t>
            </a:r>
            <a:r>
              <a:rPr kumimoji="0" lang="zh-TW" altLang="en-US" sz="62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波</a:t>
            </a:r>
            <a:r>
              <a:rPr kumimoji="0" lang="zh-TW" altLang="en-US" sz="62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波</a:t>
            </a:r>
            <a:endParaRPr lang="en-US" sz="6600" dirty="0"/>
          </a:p>
        </p:txBody>
      </p:sp>
      <p:sp>
        <p:nvSpPr>
          <p:cNvPr id="51" name="TextBox 50">
            <a:extLst>
              <a:ext uri="{FF2B5EF4-FFF2-40B4-BE49-F238E27FC236}">
                <a16:creationId xmlns:a16="http://schemas.microsoft.com/office/drawing/2014/main" id="{AB9011E0-C835-EA99-FB07-58772E751BF4}"/>
              </a:ext>
            </a:extLst>
          </p:cNvPr>
          <p:cNvSpPr txBox="1"/>
          <p:nvPr/>
        </p:nvSpPr>
        <p:spPr>
          <a:xfrm>
            <a:off x="651157" y="2223124"/>
            <a:ext cx="11005585" cy="1107996"/>
          </a:xfrm>
          <a:prstGeom prst="rect">
            <a:avLst/>
          </a:prstGeom>
          <a:noFill/>
        </p:spPr>
        <p:txBody>
          <a:bodyPr wrap="square" rtlCol="0">
            <a:spAutoFit/>
          </a:bodyPr>
          <a:lstStyle/>
          <a:p>
            <a:pPr>
              <a:defRPr/>
            </a:pP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諦</a:t>
            </a:r>
            <a:r>
              <a:rPr kumimoji="0" lang="zh-TW" altLang="en-US" sz="62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諦</a:t>
            </a:r>
            <a:r>
              <a:rPr kumimoji="0" lang="zh-TW" altLang="en-US" sz="62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諦</a:t>
            </a:r>
            <a:r>
              <a:rPr kumimoji="0" lang="zh-TW" altLang="en-US" sz="62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諦</a:t>
            </a:r>
            <a:r>
              <a:rPr kumimoji="0" lang="zh-TW" altLang="en-US" sz="62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諦</a:t>
            </a:r>
            <a:r>
              <a:rPr kumimoji="0" lang="zh-TW" altLang="en-US" sz="62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諦</a:t>
            </a:r>
            <a:r>
              <a:rPr kumimoji="0" lang="zh-TW" altLang="en-US" sz="62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諦</a:t>
            </a:r>
            <a:r>
              <a:rPr kumimoji="0" lang="zh-TW" altLang="en-US" sz="62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諦</a:t>
            </a:r>
            <a:r>
              <a:rPr kumimoji="0" lang="zh-TW" altLang="en-US" sz="62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諦</a:t>
            </a:r>
            <a:r>
              <a:rPr kumimoji="0" lang="zh-TW" altLang="en-US" sz="62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諦</a:t>
            </a:r>
            <a:endParaRPr kumimoji="0" lang="en-US" sz="6600" i="0" u="none" strike="noStrike" kern="1200" cap="none" spc="0" normalizeH="0" baseline="0" noProof="0" dirty="0">
              <a:ln>
                <a:noFill/>
              </a:ln>
              <a:solidFill>
                <a:prstClr val="black"/>
              </a:solidFill>
              <a:effectLst/>
              <a:uLnTx/>
              <a:uFillTx/>
              <a:latin typeface="Aptos" panose="02110004020202020204"/>
              <a:ea typeface="+mn-ea"/>
              <a:cs typeface="+mn-cs"/>
            </a:endParaRPr>
          </a:p>
        </p:txBody>
      </p:sp>
      <p:sp>
        <p:nvSpPr>
          <p:cNvPr id="53" name="TextBox 52">
            <a:extLst>
              <a:ext uri="{FF2B5EF4-FFF2-40B4-BE49-F238E27FC236}">
                <a16:creationId xmlns:a16="http://schemas.microsoft.com/office/drawing/2014/main" id="{08A95C5A-C1DF-2026-6530-68623EBA3D7A}"/>
              </a:ext>
            </a:extLst>
          </p:cNvPr>
          <p:cNvSpPr txBox="1"/>
          <p:nvPr/>
        </p:nvSpPr>
        <p:spPr>
          <a:xfrm>
            <a:off x="633075" y="4355907"/>
            <a:ext cx="10904721" cy="110799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羅</a:t>
            </a:r>
            <a:r>
              <a:rPr kumimoji="0" lang="zh-TW" altLang="en-US" sz="62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羅</a:t>
            </a:r>
            <a:r>
              <a:rPr kumimoji="0" lang="zh-TW" altLang="en-US" sz="62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羅</a:t>
            </a:r>
            <a:r>
              <a:rPr kumimoji="0" lang="zh-TW" altLang="en-US" sz="62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羅</a:t>
            </a:r>
            <a:r>
              <a:rPr kumimoji="0" lang="zh-TW" altLang="en-US" sz="62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羅</a:t>
            </a:r>
            <a:r>
              <a:rPr kumimoji="0" lang="zh-TW" altLang="en-US" sz="62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羅</a:t>
            </a:r>
            <a:r>
              <a:rPr kumimoji="0" lang="zh-TW" altLang="en-US" sz="62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羅</a:t>
            </a:r>
            <a:r>
              <a:rPr kumimoji="0" lang="zh-TW" altLang="en-US" sz="62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羅</a:t>
            </a:r>
            <a:r>
              <a:rPr kumimoji="0" lang="zh-TW" altLang="en-US" sz="62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羅</a:t>
            </a:r>
            <a:r>
              <a:rPr kumimoji="0" lang="zh-TW" altLang="en-US" sz="62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羅</a:t>
            </a:r>
            <a:endParaRPr kumimoji="0" lang="en-US" sz="1800" i="0" u="none" strike="noStrike" kern="1200" cap="none" spc="0" normalizeH="0" baseline="0" noProof="0" dirty="0">
              <a:ln>
                <a:noFill/>
              </a:ln>
              <a:solidFill>
                <a:prstClr val="black"/>
              </a:solidFill>
              <a:effectLst/>
              <a:uLnTx/>
              <a:uFillTx/>
              <a:latin typeface="Aptos" panose="02110004020202020204"/>
              <a:ea typeface="+mn-ea"/>
              <a:cs typeface="+mn-cs"/>
            </a:endParaRPr>
          </a:p>
        </p:txBody>
      </p:sp>
      <p:sp>
        <p:nvSpPr>
          <p:cNvPr id="54" name="TextBox 53">
            <a:extLst>
              <a:ext uri="{FF2B5EF4-FFF2-40B4-BE49-F238E27FC236}">
                <a16:creationId xmlns:a16="http://schemas.microsoft.com/office/drawing/2014/main" id="{3BA23514-B37E-5EE2-9E8B-B324B1708C0B}"/>
              </a:ext>
            </a:extLst>
          </p:cNvPr>
          <p:cNvSpPr txBox="1"/>
          <p:nvPr/>
        </p:nvSpPr>
        <p:spPr>
          <a:xfrm>
            <a:off x="615462" y="5425986"/>
            <a:ext cx="10819731" cy="110799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僧</a:t>
            </a:r>
            <a:r>
              <a:rPr kumimoji="0" lang="zh-TW" altLang="en-US" sz="62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僧</a:t>
            </a:r>
            <a:r>
              <a:rPr kumimoji="0" lang="zh-TW" altLang="en-US" sz="62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僧</a:t>
            </a:r>
            <a:r>
              <a:rPr kumimoji="0" lang="zh-TW" altLang="en-US" sz="62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僧</a:t>
            </a:r>
            <a:r>
              <a:rPr kumimoji="0" lang="zh-TW" altLang="en-US" sz="62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僧</a:t>
            </a:r>
            <a:r>
              <a:rPr kumimoji="0" lang="zh-TW" altLang="en-US" sz="62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僧</a:t>
            </a:r>
            <a:r>
              <a:rPr kumimoji="0" lang="zh-TW" altLang="en-US" sz="62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僧</a:t>
            </a:r>
            <a:r>
              <a:rPr kumimoji="0" lang="zh-TW" altLang="en-US" sz="62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僧</a:t>
            </a:r>
            <a:r>
              <a:rPr kumimoji="0" lang="zh-TW" altLang="en-US" sz="62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僧</a:t>
            </a:r>
            <a:r>
              <a:rPr kumimoji="0" lang="zh-TW" altLang="en-US" sz="62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僧</a:t>
            </a:r>
            <a:endParaRPr kumimoji="0" lang="en-US" sz="1800" i="0" u="none" strike="noStrike" kern="1200" cap="none" spc="0" normalizeH="0" baseline="0" noProof="0" dirty="0">
              <a:ln>
                <a:noFill/>
              </a:ln>
              <a:solidFill>
                <a:prstClr val="black"/>
              </a:solidFill>
              <a:effectLst/>
              <a:uLnTx/>
              <a:uFillTx/>
              <a:latin typeface="Aptos" panose="02110004020202020204"/>
              <a:ea typeface="+mn-ea"/>
              <a:cs typeface="+mn-cs"/>
            </a:endParaRPr>
          </a:p>
        </p:txBody>
      </p:sp>
      <p:sp>
        <p:nvSpPr>
          <p:cNvPr id="55" name="TextBox 54">
            <a:extLst>
              <a:ext uri="{FF2B5EF4-FFF2-40B4-BE49-F238E27FC236}">
                <a16:creationId xmlns:a16="http://schemas.microsoft.com/office/drawing/2014/main" id="{9E06998B-06D7-7FA5-FD02-F215F770430E}"/>
              </a:ext>
            </a:extLst>
          </p:cNvPr>
          <p:cNvSpPr txBox="1"/>
          <p:nvPr/>
        </p:nvSpPr>
        <p:spPr>
          <a:xfrm>
            <a:off x="11267386" y="1469106"/>
            <a:ext cx="584775" cy="5169839"/>
          </a:xfrm>
          <a:prstGeom prst="rect">
            <a:avLst/>
          </a:prstGeom>
          <a:noFill/>
        </p:spPr>
        <p:txBody>
          <a:bodyPr vert="eaVert" wrap="square" rtlCol="0">
            <a:spAutoFit/>
          </a:bodyPr>
          <a:lstStyle/>
          <a:p>
            <a:r>
              <a:rPr lang="en-US" sz="2600" b="1" dirty="0"/>
              <a:t>a             je          </a:t>
            </a:r>
            <a:r>
              <a:rPr lang="en-US" sz="2600" b="1" dirty="0" err="1"/>
              <a:t>ba</a:t>
            </a:r>
            <a:r>
              <a:rPr lang="en-US" sz="2600" b="1" dirty="0"/>
              <a:t>          ra        </a:t>
            </a:r>
            <a:r>
              <a:rPr lang="en-US" sz="2600" b="1" dirty="0" err="1"/>
              <a:t>seung</a:t>
            </a:r>
            <a:endParaRPr lang="en-US" sz="2600" b="1" dirty="0"/>
          </a:p>
        </p:txBody>
      </p:sp>
      <p:sp>
        <p:nvSpPr>
          <p:cNvPr id="56" name="TextBox 55">
            <a:extLst>
              <a:ext uri="{FF2B5EF4-FFF2-40B4-BE49-F238E27FC236}">
                <a16:creationId xmlns:a16="http://schemas.microsoft.com/office/drawing/2014/main" id="{75FDBBB5-8E96-68E5-A25E-6437B2930C91}"/>
              </a:ext>
            </a:extLst>
          </p:cNvPr>
          <p:cNvSpPr txBox="1"/>
          <p:nvPr/>
        </p:nvSpPr>
        <p:spPr>
          <a:xfrm flipV="1">
            <a:off x="0" y="2518176"/>
            <a:ext cx="553998" cy="1625888"/>
          </a:xfrm>
          <a:prstGeom prst="rect">
            <a:avLst/>
          </a:prstGeom>
          <a:noFill/>
        </p:spPr>
        <p:txBody>
          <a:bodyPr vert="eaVert" wrap="square" rtlCol="0">
            <a:spAutoFit/>
          </a:bodyPr>
          <a:lstStyle/>
          <a:p>
            <a:r>
              <a:rPr lang="en-US" sz="2400" b="1" dirty="0"/>
              <a:t>m a n t r a</a:t>
            </a:r>
          </a:p>
        </p:txBody>
      </p:sp>
      <p:sp>
        <p:nvSpPr>
          <p:cNvPr id="57" name="Rectangle 56">
            <a:extLst>
              <a:ext uri="{FF2B5EF4-FFF2-40B4-BE49-F238E27FC236}">
                <a16:creationId xmlns:a16="http://schemas.microsoft.com/office/drawing/2014/main" id="{A490EA78-B41B-BD9B-B0F0-DDAD68BBEEA9}"/>
              </a:ext>
            </a:extLst>
          </p:cNvPr>
          <p:cNvSpPr/>
          <p:nvPr/>
        </p:nvSpPr>
        <p:spPr>
          <a:xfrm>
            <a:off x="140012" y="2643124"/>
            <a:ext cx="323669" cy="1625889"/>
          </a:xfrm>
          <a:prstGeom prst="rect">
            <a:avLst/>
          </a:prstGeom>
          <a:no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solidFill>
                <a:srgbClr val="FF0000"/>
              </a:solidFill>
            </a:endParaRPr>
          </a:p>
        </p:txBody>
      </p:sp>
      <p:sp>
        <p:nvSpPr>
          <p:cNvPr id="50" name="TextBox 49">
            <a:extLst>
              <a:ext uri="{FF2B5EF4-FFF2-40B4-BE49-F238E27FC236}">
                <a16:creationId xmlns:a16="http://schemas.microsoft.com/office/drawing/2014/main" id="{63CAD5EE-4695-5C98-C6FB-4B7821F5E75E}"/>
              </a:ext>
            </a:extLst>
          </p:cNvPr>
          <p:cNvSpPr txBox="1"/>
          <p:nvPr/>
        </p:nvSpPr>
        <p:spPr>
          <a:xfrm>
            <a:off x="10234573" y="272482"/>
            <a:ext cx="1200620" cy="369332"/>
          </a:xfrm>
          <a:prstGeom prst="rect">
            <a:avLst/>
          </a:prstGeom>
          <a:noFill/>
        </p:spPr>
        <p:txBody>
          <a:bodyPr wrap="square" rtlCol="0">
            <a:spAutoFit/>
          </a:bodyPr>
          <a:lstStyle/>
          <a:p>
            <a:r>
              <a:rPr lang="en-US" dirty="0"/>
              <a:t>M.1</a:t>
            </a:r>
          </a:p>
        </p:txBody>
      </p:sp>
    </p:spTree>
    <p:extLst>
      <p:ext uri="{BB962C8B-B14F-4D97-AF65-F5344CB8AC3E}">
        <p14:creationId xmlns:p14="http://schemas.microsoft.com/office/powerpoint/2010/main" val="2146127533"/>
      </p:ext>
    </p:extLst>
  </p:cSld>
  <p:clrMapOvr>
    <a:masterClrMapping/>
  </p:clrMapOvr>
</p:sld>
</file>

<file path=ppt/slides/slide1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 name="Straight Connector 1">
            <a:extLst>
              <a:ext uri="{FF2B5EF4-FFF2-40B4-BE49-F238E27FC236}">
                <a16:creationId xmlns:a16="http://schemas.microsoft.com/office/drawing/2014/main" id="{C584F966-AB11-B38F-0F35-7B82E5F375D4}"/>
              </a:ext>
            </a:extLst>
          </p:cNvPr>
          <p:cNvCxnSpPr>
            <a:cxnSpLocks/>
          </p:cNvCxnSpPr>
          <p:nvPr/>
        </p:nvCxnSpPr>
        <p:spPr>
          <a:xfrm>
            <a:off x="752022" y="1164054"/>
            <a:ext cx="5322425" cy="5340276"/>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 name="Straight Connector 2">
            <a:extLst>
              <a:ext uri="{FF2B5EF4-FFF2-40B4-BE49-F238E27FC236}">
                <a16:creationId xmlns:a16="http://schemas.microsoft.com/office/drawing/2014/main" id="{27DBACED-13C9-B51F-7D16-81D0F52E4C70}"/>
              </a:ext>
            </a:extLst>
          </p:cNvPr>
          <p:cNvCxnSpPr>
            <a:cxnSpLocks/>
          </p:cNvCxnSpPr>
          <p:nvPr/>
        </p:nvCxnSpPr>
        <p:spPr>
          <a:xfrm>
            <a:off x="9294486" y="1138965"/>
            <a:ext cx="2143810" cy="2115373"/>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 name="Straight Connector 3">
            <a:extLst>
              <a:ext uri="{FF2B5EF4-FFF2-40B4-BE49-F238E27FC236}">
                <a16:creationId xmlns:a16="http://schemas.microsoft.com/office/drawing/2014/main" id="{96EECC2A-CBE8-0105-9F7F-24BEC249A3D9}"/>
              </a:ext>
            </a:extLst>
          </p:cNvPr>
          <p:cNvCxnSpPr>
            <a:cxnSpLocks/>
          </p:cNvCxnSpPr>
          <p:nvPr/>
        </p:nvCxnSpPr>
        <p:spPr>
          <a:xfrm>
            <a:off x="8235453" y="1138971"/>
            <a:ext cx="3184867" cy="319303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5" name="Straight Connector 4">
            <a:extLst>
              <a:ext uri="{FF2B5EF4-FFF2-40B4-BE49-F238E27FC236}">
                <a16:creationId xmlns:a16="http://schemas.microsoft.com/office/drawing/2014/main" id="{79E48E40-9DCB-1C8E-B44B-E9FA9471212A}"/>
              </a:ext>
            </a:extLst>
          </p:cNvPr>
          <p:cNvCxnSpPr>
            <a:cxnSpLocks/>
          </p:cNvCxnSpPr>
          <p:nvPr/>
        </p:nvCxnSpPr>
        <p:spPr>
          <a:xfrm>
            <a:off x="7163470" y="1138977"/>
            <a:ext cx="4256850" cy="425735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6" name="Straight Connector 5">
            <a:extLst>
              <a:ext uri="{FF2B5EF4-FFF2-40B4-BE49-F238E27FC236}">
                <a16:creationId xmlns:a16="http://schemas.microsoft.com/office/drawing/2014/main" id="{F9867CEF-8D76-6AFB-65F5-DFB51D8C3530}"/>
              </a:ext>
            </a:extLst>
          </p:cNvPr>
          <p:cNvCxnSpPr/>
          <p:nvPr/>
        </p:nvCxnSpPr>
        <p:spPr>
          <a:xfrm>
            <a:off x="2876630" y="1138980"/>
            <a:ext cx="5365365" cy="53653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7" name="Straight Connector 6">
            <a:extLst>
              <a:ext uri="{FF2B5EF4-FFF2-40B4-BE49-F238E27FC236}">
                <a16:creationId xmlns:a16="http://schemas.microsoft.com/office/drawing/2014/main" id="{BA99A57E-7FB6-6FE0-8343-4111C5954191}"/>
              </a:ext>
            </a:extLst>
          </p:cNvPr>
          <p:cNvCxnSpPr/>
          <p:nvPr/>
        </p:nvCxnSpPr>
        <p:spPr>
          <a:xfrm>
            <a:off x="3936889" y="1138981"/>
            <a:ext cx="5365365" cy="53653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8" name="Straight Connector 7">
            <a:extLst>
              <a:ext uri="{FF2B5EF4-FFF2-40B4-BE49-F238E27FC236}">
                <a16:creationId xmlns:a16="http://schemas.microsoft.com/office/drawing/2014/main" id="{2EA3745E-CC8F-6CDF-1D98-3E77EB3494FC}"/>
              </a:ext>
            </a:extLst>
          </p:cNvPr>
          <p:cNvCxnSpPr/>
          <p:nvPr/>
        </p:nvCxnSpPr>
        <p:spPr>
          <a:xfrm>
            <a:off x="4995922" y="1138981"/>
            <a:ext cx="5365365" cy="53653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9" name="Straight Connector 8">
            <a:extLst>
              <a:ext uri="{FF2B5EF4-FFF2-40B4-BE49-F238E27FC236}">
                <a16:creationId xmlns:a16="http://schemas.microsoft.com/office/drawing/2014/main" id="{F9499C03-9A8A-7564-A8B5-553C7439EBF1}"/>
              </a:ext>
            </a:extLst>
          </p:cNvPr>
          <p:cNvCxnSpPr/>
          <p:nvPr/>
        </p:nvCxnSpPr>
        <p:spPr>
          <a:xfrm>
            <a:off x="6086171" y="1138983"/>
            <a:ext cx="5365365" cy="53653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0" name="Straight Connector 9">
            <a:extLst>
              <a:ext uri="{FF2B5EF4-FFF2-40B4-BE49-F238E27FC236}">
                <a16:creationId xmlns:a16="http://schemas.microsoft.com/office/drawing/2014/main" id="{2D75DEDD-B89F-E222-444E-B46771DBD3B4}"/>
              </a:ext>
            </a:extLst>
          </p:cNvPr>
          <p:cNvCxnSpPr>
            <a:cxnSpLocks/>
          </p:cNvCxnSpPr>
          <p:nvPr/>
        </p:nvCxnSpPr>
        <p:spPr>
          <a:xfrm>
            <a:off x="702830" y="5396328"/>
            <a:ext cx="1083551" cy="1107996"/>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1" name="Straight Connector 10">
            <a:extLst>
              <a:ext uri="{FF2B5EF4-FFF2-40B4-BE49-F238E27FC236}">
                <a16:creationId xmlns:a16="http://schemas.microsoft.com/office/drawing/2014/main" id="{6FAF7776-D089-7A90-58A4-142D432504F4}"/>
              </a:ext>
            </a:extLst>
          </p:cNvPr>
          <p:cNvCxnSpPr>
            <a:cxnSpLocks/>
          </p:cNvCxnSpPr>
          <p:nvPr/>
        </p:nvCxnSpPr>
        <p:spPr>
          <a:xfrm>
            <a:off x="685706" y="4363340"/>
            <a:ext cx="2267153" cy="2152899"/>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2" name="Straight Connector 11">
            <a:extLst>
              <a:ext uri="{FF2B5EF4-FFF2-40B4-BE49-F238E27FC236}">
                <a16:creationId xmlns:a16="http://schemas.microsoft.com/office/drawing/2014/main" id="{41F2C5D9-67DC-0AFF-3B69-C7772D1231E8}"/>
              </a:ext>
            </a:extLst>
          </p:cNvPr>
          <p:cNvCxnSpPr>
            <a:cxnSpLocks/>
          </p:cNvCxnSpPr>
          <p:nvPr/>
        </p:nvCxnSpPr>
        <p:spPr>
          <a:xfrm>
            <a:off x="700701" y="3267656"/>
            <a:ext cx="3236188" cy="323667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3" name="Straight Connector 12">
            <a:extLst>
              <a:ext uri="{FF2B5EF4-FFF2-40B4-BE49-F238E27FC236}">
                <a16:creationId xmlns:a16="http://schemas.microsoft.com/office/drawing/2014/main" id="{175FDD02-F12F-2014-345D-8FC68DE412D3}"/>
              </a:ext>
            </a:extLst>
          </p:cNvPr>
          <p:cNvCxnSpPr>
            <a:cxnSpLocks/>
          </p:cNvCxnSpPr>
          <p:nvPr/>
        </p:nvCxnSpPr>
        <p:spPr>
          <a:xfrm>
            <a:off x="10353519" y="1138959"/>
            <a:ext cx="1110967" cy="106435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4" name="Straight Connector 13">
            <a:extLst>
              <a:ext uri="{FF2B5EF4-FFF2-40B4-BE49-F238E27FC236}">
                <a16:creationId xmlns:a16="http://schemas.microsoft.com/office/drawing/2014/main" id="{24084D15-10B5-CF99-91F0-00C662088C1A}"/>
              </a:ext>
            </a:extLst>
          </p:cNvPr>
          <p:cNvCxnSpPr>
            <a:cxnSpLocks/>
          </p:cNvCxnSpPr>
          <p:nvPr/>
        </p:nvCxnSpPr>
        <p:spPr>
          <a:xfrm>
            <a:off x="689590" y="2181472"/>
            <a:ext cx="4314172" cy="4322852"/>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5" name="Straight Connector 14">
            <a:extLst>
              <a:ext uri="{FF2B5EF4-FFF2-40B4-BE49-F238E27FC236}">
                <a16:creationId xmlns:a16="http://schemas.microsoft.com/office/drawing/2014/main" id="{D2D43562-919C-2BFB-9E4F-1A7C0CDF3046}"/>
              </a:ext>
            </a:extLst>
          </p:cNvPr>
          <p:cNvCxnSpPr>
            <a:cxnSpLocks/>
          </p:cNvCxnSpPr>
          <p:nvPr/>
        </p:nvCxnSpPr>
        <p:spPr>
          <a:xfrm>
            <a:off x="1809757" y="1138858"/>
            <a:ext cx="5309456" cy="5376225"/>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6" name="Straight Connector 15">
            <a:extLst>
              <a:ext uri="{FF2B5EF4-FFF2-40B4-BE49-F238E27FC236}">
                <a16:creationId xmlns:a16="http://schemas.microsoft.com/office/drawing/2014/main" id="{24BD3FB8-59F8-1B29-1E4E-CF0D95150114}"/>
              </a:ext>
            </a:extLst>
          </p:cNvPr>
          <p:cNvCxnSpPr>
            <a:cxnSpLocks/>
          </p:cNvCxnSpPr>
          <p:nvPr/>
        </p:nvCxnSpPr>
        <p:spPr>
          <a:xfrm flipV="1">
            <a:off x="724691" y="1138984"/>
            <a:ext cx="5361480" cy="536524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7" name="Straight Connector 16">
            <a:extLst>
              <a:ext uri="{FF2B5EF4-FFF2-40B4-BE49-F238E27FC236}">
                <a16:creationId xmlns:a16="http://schemas.microsoft.com/office/drawing/2014/main" id="{310257AB-A05A-94B7-1EB0-850C49B53474}"/>
              </a:ext>
            </a:extLst>
          </p:cNvPr>
          <p:cNvCxnSpPr>
            <a:cxnSpLocks/>
          </p:cNvCxnSpPr>
          <p:nvPr/>
        </p:nvCxnSpPr>
        <p:spPr>
          <a:xfrm flipV="1">
            <a:off x="752022" y="1149691"/>
            <a:ext cx="4263464" cy="4246613"/>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8" name="Straight Connector 17">
            <a:extLst>
              <a:ext uri="{FF2B5EF4-FFF2-40B4-BE49-F238E27FC236}">
                <a16:creationId xmlns:a16="http://schemas.microsoft.com/office/drawing/2014/main" id="{B80CB046-CEE9-8F08-7B0A-FC09136DAE54}"/>
              </a:ext>
            </a:extLst>
          </p:cNvPr>
          <p:cNvCxnSpPr>
            <a:cxnSpLocks/>
          </p:cNvCxnSpPr>
          <p:nvPr/>
        </p:nvCxnSpPr>
        <p:spPr>
          <a:xfrm flipV="1">
            <a:off x="699315" y="1149814"/>
            <a:ext cx="2153223" cy="2161487"/>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9" name="Straight Connector 18">
            <a:extLst>
              <a:ext uri="{FF2B5EF4-FFF2-40B4-BE49-F238E27FC236}">
                <a16:creationId xmlns:a16="http://schemas.microsoft.com/office/drawing/2014/main" id="{23358CEA-953C-07BA-F46F-2E76382054E0}"/>
              </a:ext>
            </a:extLst>
          </p:cNvPr>
          <p:cNvCxnSpPr>
            <a:cxnSpLocks/>
          </p:cNvCxnSpPr>
          <p:nvPr/>
        </p:nvCxnSpPr>
        <p:spPr>
          <a:xfrm flipV="1">
            <a:off x="685706" y="1117098"/>
            <a:ext cx="3253877" cy="322580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0" name="Straight Connector 19">
            <a:extLst>
              <a:ext uri="{FF2B5EF4-FFF2-40B4-BE49-F238E27FC236}">
                <a16:creationId xmlns:a16="http://schemas.microsoft.com/office/drawing/2014/main" id="{A539D0F9-0376-320D-1AD2-44501EFB5FCD}"/>
              </a:ext>
            </a:extLst>
          </p:cNvPr>
          <p:cNvCxnSpPr>
            <a:cxnSpLocks/>
          </p:cNvCxnSpPr>
          <p:nvPr/>
        </p:nvCxnSpPr>
        <p:spPr>
          <a:xfrm flipV="1">
            <a:off x="2827220" y="1128063"/>
            <a:ext cx="5376941" cy="5376165"/>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1" name="Straight Connector 20">
            <a:extLst>
              <a:ext uri="{FF2B5EF4-FFF2-40B4-BE49-F238E27FC236}">
                <a16:creationId xmlns:a16="http://schemas.microsoft.com/office/drawing/2014/main" id="{9D70CE1D-A4B2-10DE-781A-7C2CA82AE372}"/>
              </a:ext>
            </a:extLst>
          </p:cNvPr>
          <p:cNvCxnSpPr/>
          <p:nvPr/>
        </p:nvCxnSpPr>
        <p:spPr>
          <a:xfrm flipV="1">
            <a:off x="3939583" y="1138935"/>
            <a:ext cx="5365365" cy="534353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2" name="Straight Connector 21">
            <a:extLst>
              <a:ext uri="{FF2B5EF4-FFF2-40B4-BE49-F238E27FC236}">
                <a16:creationId xmlns:a16="http://schemas.microsoft.com/office/drawing/2014/main" id="{AEFAC538-65CD-9FCF-4F44-FF2E1A058DC6}"/>
              </a:ext>
            </a:extLst>
          </p:cNvPr>
          <p:cNvCxnSpPr/>
          <p:nvPr/>
        </p:nvCxnSpPr>
        <p:spPr>
          <a:xfrm flipV="1">
            <a:off x="5007646" y="1149839"/>
            <a:ext cx="5365365" cy="534353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3" name="Straight Connector 22">
            <a:extLst>
              <a:ext uri="{FF2B5EF4-FFF2-40B4-BE49-F238E27FC236}">
                <a16:creationId xmlns:a16="http://schemas.microsoft.com/office/drawing/2014/main" id="{18D92C9E-4EA3-E367-D995-12ED86463A16}"/>
              </a:ext>
            </a:extLst>
          </p:cNvPr>
          <p:cNvCxnSpPr/>
          <p:nvPr/>
        </p:nvCxnSpPr>
        <p:spPr>
          <a:xfrm flipV="1">
            <a:off x="6086170" y="1149839"/>
            <a:ext cx="5365365" cy="534353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4" name="Straight Connector 23">
            <a:extLst>
              <a:ext uri="{FF2B5EF4-FFF2-40B4-BE49-F238E27FC236}">
                <a16:creationId xmlns:a16="http://schemas.microsoft.com/office/drawing/2014/main" id="{0792D304-6D0F-596C-53A0-B64CAA7D0236}"/>
              </a:ext>
            </a:extLst>
          </p:cNvPr>
          <p:cNvCxnSpPr>
            <a:cxnSpLocks/>
          </p:cNvCxnSpPr>
          <p:nvPr/>
        </p:nvCxnSpPr>
        <p:spPr>
          <a:xfrm flipV="1">
            <a:off x="1809757" y="1138858"/>
            <a:ext cx="5330234" cy="5332739"/>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5" name="Straight Connector 24">
            <a:extLst>
              <a:ext uri="{FF2B5EF4-FFF2-40B4-BE49-F238E27FC236}">
                <a16:creationId xmlns:a16="http://schemas.microsoft.com/office/drawing/2014/main" id="{83ADEA9D-2956-DC6C-D5F5-69B7A71BE64E}"/>
              </a:ext>
            </a:extLst>
          </p:cNvPr>
          <p:cNvCxnSpPr>
            <a:cxnSpLocks/>
          </p:cNvCxnSpPr>
          <p:nvPr/>
        </p:nvCxnSpPr>
        <p:spPr>
          <a:xfrm flipH="1">
            <a:off x="7163470" y="2230557"/>
            <a:ext cx="4288065" cy="42736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6" name="Straight Connector 25">
            <a:extLst>
              <a:ext uri="{FF2B5EF4-FFF2-40B4-BE49-F238E27FC236}">
                <a16:creationId xmlns:a16="http://schemas.microsoft.com/office/drawing/2014/main" id="{D80D7D8B-668E-E3A2-AFAE-BF4EC94ED085}"/>
              </a:ext>
            </a:extLst>
          </p:cNvPr>
          <p:cNvCxnSpPr>
            <a:cxnSpLocks/>
          </p:cNvCxnSpPr>
          <p:nvPr/>
        </p:nvCxnSpPr>
        <p:spPr>
          <a:xfrm flipH="1">
            <a:off x="8230240" y="3305839"/>
            <a:ext cx="3203030" cy="320924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7" name="Straight Connector 26">
            <a:extLst>
              <a:ext uri="{FF2B5EF4-FFF2-40B4-BE49-F238E27FC236}">
                <a16:creationId xmlns:a16="http://schemas.microsoft.com/office/drawing/2014/main" id="{0C5EF944-D2C4-9AB1-B4B9-23B84C74438B}"/>
              </a:ext>
            </a:extLst>
          </p:cNvPr>
          <p:cNvCxnSpPr>
            <a:cxnSpLocks/>
          </p:cNvCxnSpPr>
          <p:nvPr/>
        </p:nvCxnSpPr>
        <p:spPr>
          <a:xfrm flipH="1">
            <a:off x="9336164" y="4363340"/>
            <a:ext cx="2115371" cy="2102057"/>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8" name="Straight Connector 27">
            <a:extLst>
              <a:ext uri="{FF2B5EF4-FFF2-40B4-BE49-F238E27FC236}">
                <a16:creationId xmlns:a16="http://schemas.microsoft.com/office/drawing/2014/main" id="{4F7376CA-35C5-D968-EE7B-F669ED9BED56}"/>
              </a:ext>
            </a:extLst>
          </p:cNvPr>
          <p:cNvCxnSpPr/>
          <p:nvPr/>
        </p:nvCxnSpPr>
        <p:spPr>
          <a:xfrm flipH="1">
            <a:off x="10393849" y="5414368"/>
            <a:ext cx="1070637" cy="1100715"/>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9" name="Straight Connector 28">
            <a:extLst>
              <a:ext uri="{FF2B5EF4-FFF2-40B4-BE49-F238E27FC236}">
                <a16:creationId xmlns:a16="http://schemas.microsoft.com/office/drawing/2014/main" id="{4B7EE01C-DA1B-48DF-8A54-AA4828D49C47}"/>
              </a:ext>
            </a:extLst>
          </p:cNvPr>
          <p:cNvCxnSpPr/>
          <p:nvPr/>
        </p:nvCxnSpPr>
        <p:spPr>
          <a:xfrm>
            <a:off x="709082" y="2729998"/>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0" name="Straight Connector 29">
            <a:extLst>
              <a:ext uri="{FF2B5EF4-FFF2-40B4-BE49-F238E27FC236}">
                <a16:creationId xmlns:a16="http://schemas.microsoft.com/office/drawing/2014/main" id="{D5A4ACB4-0BC2-1BBD-5AB0-BCECDB4B5E94}"/>
              </a:ext>
            </a:extLst>
          </p:cNvPr>
          <p:cNvCxnSpPr/>
          <p:nvPr/>
        </p:nvCxnSpPr>
        <p:spPr>
          <a:xfrm>
            <a:off x="720806" y="3805227"/>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1" name="Straight Connector 30">
            <a:extLst>
              <a:ext uri="{FF2B5EF4-FFF2-40B4-BE49-F238E27FC236}">
                <a16:creationId xmlns:a16="http://schemas.microsoft.com/office/drawing/2014/main" id="{3D86D75B-2453-AE27-F9C4-20E3668FBE98}"/>
              </a:ext>
            </a:extLst>
          </p:cNvPr>
          <p:cNvCxnSpPr/>
          <p:nvPr/>
        </p:nvCxnSpPr>
        <p:spPr>
          <a:xfrm>
            <a:off x="704891" y="4884127"/>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2" name="Straight Connector 31">
            <a:extLst>
              <a:ext uri="{FF2B5EF4-FFF2-40B4-BE49-F238E27FC236}">
                <a16:creationId xmlns:a16="http://schemas.microsoft.com/office/drawing/2014/main" id="{29BE7CE7-C26E-6483-4BD5-EBB4B23E2042}"/>
              </a:ext>
            </a:extLst>
          </p:cNvPr>
          <p:cNvCxnSpPr/>
          <p:nvPr/>
        </p:nvCxnSpPr>
        <p:spPr>
          <a:xfrm>
            <a:off x="709082" y="5962219"/>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3" name="Straight Connector 32">
            <a:extLst>
              <a:ext uri="{FF2B5EF4-FFF2-40B4-BE49-F238E27FC236}">
                <a16:creationId xmlns:a16="http://schemas.microsoft.com/office/drawing/2014/main" id="{3844F105-30AE-26F3-E6DD-47042B02BBE8}"/>
              </a:ext>
            </a:extLst>
          </p:cNvPr>
          <p:cNvCxnSpPr/>
          <p:nvPr/>
        </p:nvCxnSpPr>
        <p:spPr>
          <a:xfrm>
            <a:off x="693168" y="1692980"/>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4" name="Straight Connector 33">
            <a:extLst>
              <a:ext uri="{FF2B5EF4-FFF2-40B4-BE49-F238E27FC236}">
                <a16:creationId xmlns:a16="http://schemas.microsoft.com/office/drawing/2014/main" id="{DA4ACEEF-91C5-A819-77A2-AE7CBCB0517C}"/>
              </a:ext>
            </a:extLst>
          </p:cNvPr>
          <p:cNvCxnSpPr>
            <a:cxnSpLocks/>
          </p:cNvCxnSpPr>
          <p:nvPr/>
        </p:nvCxnSpPr>
        <p:spPr>
          <a:xfrm flipH="1">
            <a:off x="704587" y="1148535"/>
            <a:ext cx="1091930" cy="1082022"/>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5" name="Straight Connector 34">
            <a:extLst>
              <a:ext uri="{FF2B5EF4-FFF2-40B4-BE49-F238E27FC236}">
                <a16:creationId xmlns:a16="http://schemas.microsoft.com/office/drawing/2014/main" id="{09F0E95B-9ECA-5B45-EB3C-CEC0732E1335}"/>
              </a:ext>
            </a:extLst>
          </p:cNvPr>
          <p:cNvCxnSpPr/>
          <p:nvPr/>
        </p:nvCxnSpPr>
        <p:spPr>
          <a:xfrm>
            <a:off x="10915263" y="1111717"/>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6" name="Straight Connector 35">
            <a:extLst>
              <a:ext uri="{FF2B5EF4-FFF2-40B4-BE49-F238E27FC236}">
                <a16:creationId xmlns:a16="http://schemas.microsoft.com/office/drawing/2014/main" id="{B978C0F9-6767-50F5-F59A-14ABC604C8EA}"/>
              </a:ext>
            </a:extLst>
          </p:cNvPr>
          <p:cNvCxnSpPr/>
          <p:nvPr/>
        </p:nvCxnSpPr>
        <p:spPr>
          <a:xfrm>
            <a:off x="3394655" y="1124464"/>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7" name="Straight Connector 36">
            <a:extLst>
              <a:ext uri="{FF2B5EF4-FFF2-40B4-BE49-F238E27FC236}">
                <a16:creationId xmlns:a16="http://schemas.microsoft.com/office/drawing/2014/main" id="{563F4C3D-B678-AE39-7E82-99BFC48F877E}"/>
              </a:ext>
            </a:extLst>
          </p:cNvPr>
          <p:cNvCxnSpPr>
            <a:cxnSpLocks/>
          </p:cNvCxnSpPr>
          <p:nvPr/>
        </p:nvCxnSpPr>
        <p:spPr>
          <a:xfrm>
            <a:off x="2354359" y="1111717"/>
            <a:ext cx="0" cy="5399767"/>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8" name="Straight Connector 37">
            <a:extLst>
              <a:ext uri="{FF2B5EF4-FFF2-40B4-BE49-F238E27FC236}">
                <a16:creationId xmlns:a16="http://schemas.microsoft.com/office/drawing/2014/main" id="{87774388-1EEB-9E64-E099-2FE704623827}"/>
              </a:ext>
            </a:extLst>
          </p:cNvPr>
          <p:cNvCxnSpPr/>
          <p:nvPr/>
        </p:nvCxnSpPr>
        <p:spPr>
          <a:xfrm>
            <a:off x="8796240" y="1148535"/>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9" name="Straight Connector 38">
            <a:extLst>
              <a:ext uri="{FF2B5EF4-FFF2-40B4-BE49-F238E27FC236}">
                <a16:creationId xmlns:a16="http://schemas.microsoft.com/office/drawing/2014/main" id="{2C2E456F-FD04-32F6-2461-28EA45A70939}"/>
              </a:ext>
            </a:extLst>
          </p:cNvPr>
          <p:cNvCxnSpPr/>
          <p:nvPr/>
        </p:nvCxnSpPr>
        <p:spPr>
          <a:xfrm>
            <a:off x="1251778" y="1148535"/>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0" name="Straight Connector 39">
            <a:extLst>
              <a:ext uri="{FF2B5EF4-FFF2-40B4-BE49-F238E27FC236}">
                <a16:creationId xmlns:a16="http://schemas.microsoft.com/office/drawing/2014/main" id="{91803171-0371-CED9-E213-24CA6794621B}"/>
              </a:ext>
            </a:extLst>
          </p:cNvPr>
          <p:cNvCxnSpPr/>
          <p:nvPr/>
        </p:nvCxnSpPr>
        <p:spPr>
          <a:xfrm>
            <a:off x="5541506" y="1111717"/>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1" name="Straight Connector 40">
            <a:extLst>
              <a:ext uri="{FF2B5EF4-FFF2-40B4-BE49-F238E27FC236}">
                <a16:creationId xmlns:a16="http://schemas.microsoft.com/office/drawing/2014/main" id="{61750BC4-9B53-14AC-32F0-23D0124AFF60}"/>
              </a:ext>
            </a:extLst>
          </p:cNvPr>
          <p:cNvCxnSpPr/>
          <p:nvPr/>
        </p:nvCxnSpPr>
        <p:spPr>
          <a:xfrm>
            <a:off x="4485308" y="1148535"/>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2" name="Straight Connector 41">
            <a:extLst>
              <a:ext uri="{FF2B5EF4-FFF2-40B4-BE49-F238E27FC236}">
                <a16:creationId xmlns:a16="http://schemas.microsoft.com/office/drawing/2014/main" id="{6CA9F054-99C7-4CD5-202D-A1CD454A8D22}"/>
              </a:ext>
            </a:extLst>
          </p:cNvPr>
          <p:cNvCxnSpPr/>
          <p:nvPr/>
        </p:nvCxnSpPr>
        <p:spPr>
          <a:xfrm>
            <a:off x="9844488" y="1124464"/>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3" name="Straight Connector 42">
            <a:extLst>
              <a:ext uri="{FF2B5EF4-FFF2-40B4-BE49-F238E27FC236}">
                <a16:creationId xmlns:a16="http://schemas.microsoft.com/office/drawing/2014/main" id="{64517F71-EB44-863D-7F15-8C95DBE3A62E}"/>
              </a:ext>
            </a:extLst>
          </p:cNvPr>
          <p:cNvCxnSpPr/>
          <p:nvPr/>
        </p:nvCxnSpPr>
        <p:spPr>
          <a:xfrm>
            <a:off x="7714864" y="1164054"/>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4" name="Straight Connector 43">
            <a:extLst>
              <a:ext uri="{FF2B5EF4-FFF2-40B4-BE49-F238E27FC236}">
                <a16:creationId xmlns:a16="http://schemas.microsoft.com/office/drawing/2014/main" id="{27F82E34-2961-8CDE-1C0B-33FB81C552AD}"/>
              </a:ext>
            </a:extLst>
          </p:cNvPr>
          <p:cNvCxnSpPr/>
          <p:nvPr/>
        </p:nvCxnSpPr>
        <p:spPr>
          <a:xfrm>
            <a:off x="6610957" y="1124464"/>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graphicFrame>
        <p:nvGraphicFramePr>
          <p:cNvPr id="45" name="Table 44">
            <a:extLst>
              <a:ext uri="{FF2B5EF4-FFF2-40B4-BE49-F238E27FC236}">
                <a16:creationId xmlns:a16="http://schemas.microsoft.com/office/drawing/2014/main" id="{D3FA8CC7-4A7E-97C0-C4A3-8ED4729A7EF4}"/>
              </a:ext>
            </a:extLst>
          </p:cNvPr>
          <p:cNvGraphicFramePr>
            <a:graphicFrameLocks noGrp="1"/>
          </p:cNvGraphicFramePr>
          <p:nvPr>
            <p:extLst>
              <p:ext uri="{D42A27DB-BD31-4B8C-83A1-F6EECF244321}">
                <p14:modId xmlns:p14="http://schemas.microsoft.com/office/powerpoint/2010/main" val="244092810"/>
              </p:ext>
            </p:extLst>
          </p:nvPr>
        </p:nvGraphicFramePr>
        <p:xfrm>
          <a:off x="720806" y="1138984"/>
          <a:ext cx="10730730" cy="5365370"/>
        </p:xfrm>
        <a:graphic>
          <a:graphicData uri="http://schemas.openxmlformats.org/drawingml/2006/table">
            <a:tbl>
              <a:tblPr firstRow="1" bandRow="1">
                <a:tableStyleId>{5940675A-B579-460E-94D1-54222C63F5DA}</a:tableStyleId>
              </a:tblPr>
              <a:tblGrid>
                <a:gridCol w="1073073">
                  <a:extLst>
                    <a:ext uri="{9D8B030D-6E8A-4147-A177-3AD203B41FA5}">
                      <a16:colId xmlns:a16="http://schemas.microsoft.com/office/drawing/2014/main" val="3635837954"/>
                    </a:ext>
                  </a:extLst>
                </a:gridCol>
                <a:gridCol w="1073073">
                  <a:extLst>
                    <a:ext uri="{9D8B030D-6E8A-4147-A177-3AD203B41FA5}">
                      <a16:colId xmlns:a16="http://schemas.microsoft.com/office/drawing/2014/main" val="2308114111"/>
                    </a:ext>
                  </a:extLst>
                </a:gridCol>
                <a:gridCol w="1073073">
                  <a:extLst>
                    <a:ext uri="{9D8B030D-6E8A-4147-A177-3AD203B41FA5}">
                      <a16:colId xmlns:a16="http://schemas.microsoft.com/office/drawing/2014/main" val="3225432346"/>
                    </a:ext>
                  </a:extLst>
                </a:gridCol>
                <a:gridCol w="1073073">
                  <a:extLst>
                    <a:ext uri="{9D8B030D-6E8A-4147-A177-3AD203B41FA5}">
                      <a16:colId xmlns:a16="http://schemas.microsoft.com/office/drawing/2014/main" val="2646425516"/>
                    </a:ext>
                  </a:extLst>
                </a:gridCol>
                <a:gridCol w="1073073">
                  <a:extLst>
                    <a:ext uri="{9D8B030D-6E8A-4147-A177-3AD203B41FA5}">
                      <a16:colId xmlns:a16="http://schemas.microsoft.com/office/drawing/2014/main" val="1529824071"/>
                    </a:ext>
                  </a:extLst>
                </a:gridCol>
                <a:gridCol w="1073073">
                  <a:extLst>
                    <a:ext uri="{9D8B030D-6E8A-4147-A177-3AD203B41FA5}">
                      <a16:colId xmlns:a16="http://schemas.microsoft.com/office/drawing/2014/main" val="1435908115"/>
                    </a:ext>
                  </a:extLst>
                </a:gridCol>
                <a:gridCol w="1073073">
                  <a:extLst>
                    <a:ext uri="{9D8B030D-6E8A-4147-A177-3AD203B41FA5}">
                      <a16:colId xmlns:a16="http://schemas.microsoft.com/office/drawing/2014/main" val="4031327343"/>
                    </a:ext>
                  </a:extLst>
                </a:gridCol>
                <a:gridCol w="1073073">
                  <a:extLst>
                    <a:ext uri="{9D8B030D-6E8A-4147-A177-3AD203B41FA5}">
                      <a16:colId xmlns:a16="http://schemas.microsoft.com/office/drawing/2014/main" val="265914223"/>
                    </a:ext>
                  </a:extLst>
                </a:gridCol>
                <a:gridCol w="1073073">
                  <a:extLst>
                    <a:ext uri="{9D8B030D-6E8A-4147-A177-3AD203B41FA5}">
                      <a16:colId xmlns:a16="http://schemas.microsoft.com/office/drawing/2014/main" val="3687797511"/>
                    </a:ext>
                  </a:extLst>
                </a:gridCol>
                <a:gridCol w="1073073">
                  <a:extLst>
                    <a:ext uri="{9D8B030D-6E8A-4147-A177-3AD203B41FA5}">
                      <a16:colId xmlns:a16="http://schemas.microsoft.com/office/drawing/2014/main" val="1430683565"/>
                    </a:ext>
                  </a:extLst>
                </a:gridCol>
              </a:tblGrid>
              <a:tr h="1073074">
                <a:tc>
                  <a:txBody>
                    <a:bodyPr/>
                    <a:lstStyle/>
                    <a:p>
                      <a:endParaRPr lang="en-US" dirty="0"/>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dirty="0"/>
                    </a:p>
                  </a:txBody>
                  <a:tcPr/>
                </a:tc>
                <a:tc>
                  <a:txBody>
                    <a:bodyPr/>
                    <a:lstStyle/>
                    <a:p>
                      <a:endParaRPr lang="en-US"/>
                    </a:p>
                  </a:txBody>
                  <a:tcPr/>
                </a:tc>
                <a:tc>
                  <a:txBody>
                    <a:bodyPr/>
                    <a:lstStyle/>
                    <a:p>
                      <a:endParaRPr lang="en-US" dirty="0"/>
                    </a:p>
                  </a:txBody>
                  <a:tcPr/>
                </a:tc>
                <a:tc>
                  <a:txBody>
                    <a:bodyPr/>
                    <a:lstStyle/>
                    <a:p>
                      <a:endParaRPr lang="en-US" dirty="0"/>
                    </a:p>
                  </a:txBody>
                  <a:tcPr/>
                </a:tc>
                <a:extLst>
                  <a:ext uri="{0D108BD9-81ED-4DB2-BD59-A6C34878D82A}">
                    <a16:rowId xmlns:a16="http://schemas.microsoft.com/office/drawing/2014/main" val="1367090870"/>
                  </a:ext>
                </a:extLst>
              </a:tr>
              <a:tr h="1073074">
                <a:tc>
                  <a:txBody>
                    <a:bodyPr/>
                    <a:lstStyle/>
                    <a:p>
                      <a:endParaRPr lang="en-US"/>
                    </a:p>
                  </a:txBody>
                  <a:tcPr/>
                </a:tc>
                <a:tc>
                  <a:txBody>
                    <a:bodyPr/>
                    <a:lstStyle/>
                    <a:p>
                      <a:endParaRPr lang="en-US" dirty="0"/>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a:p>
                  </a:txBody>
                  <a:tcPr/>
                </a:tc>
                <a:tc>
                  <a:txBody>
                    <a:bodyPr/>
                    <a:lstStyle/>
                    <a:p>
                      <a:endParaRPr lang="en-US" dirty="0"/>
                    </a:p>
                  </a:txBody>
                  <a:tcPr/>
                </a:tc>
                <a:extLst>
                  <a:ext uri="{0D108BD9-81ED-4DB2-BD59-A6C34878D82A}">
                    <a16:rowId xmlns:a16="http://schemas.microsoft.com/office/drawing/2014/main" val="2324086388"/>
                  </a:ext>
                </a:extLst>
              </a:tr>
              <a:tr h="1073074">
                <a:tc>
                  <a:txBody>
                    <a:bodyPr/>
                    <a:lstStyle/>
                    <a:p>
                      <a:r>
                        <a:rPr lang="zh-TW" altLang="en-US" dirty="0"/>
                        <a:t> </a:t>
                      </a:r>
                      <a:endParaRPr lang="en-US" sz="6600" b="1" dirty="0">
                        <a:solidFill>
                          <a:schemeClr val="bg2">
                            <a:lumMod val="75000"/>
                          </a:schemeClr>
                        </a:solidFill>
                        <a:latin typeface="DengXian" panose="02010600030101010101" pitchFamily="2" charset="-122"/>
                        <a:ea typeface="DengXian" panose="02010600030101010101" pitchFamily="2" charset="-122"/>
                      </a:endParaRPr>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a:p>
                  </a:txBody>
                  <a:tcPr/>
                </a:tc>
                <a:tc>
                  <a:txBody>
                    <a:bodyPr/>
                    <a:lstStyle/>
                    <a:p>
                      <a:endParaRPr lang="en-US"/>
                    </a:p>
                  </a:txBody>
                  <a:tcPr/>
                </a:tc>
                <a:tc>
                  <a:txBody>
                    <a:bodyPr/>
                    <a:lstStyle/>
                    <a:p>
                      <a:endParaRPr lang="en-US" dirty="0"/>
                    </a:p>
                  </a:txBody>
                  <a:tcPr/>
                </a:tc>
                <a:extLst>
                  <a:ext uri="{0D108BD9-81ED-4DB2-BD59-A6C34878D82A}">
                    <a16:rowId xmlns:a16="http://schemas.microsoft.com/office/drawing/2014/main" val="1773320196"/>
                  </a:ext>
                </a:extLst>
              </a:tr>
              <a:tr h="1073074">
                <a:tc>
                  <a:txBody>
                    <a:bodyPr/>
                    <a:lstStyle/>
                    <a:p>
                      <a:endParaRPr lang="en-US" dirty="0"/>
                    </a:p>
                  </a:txBody>
                  <a:tcPr/>
                </a:tc>
                <a:tc>
                  <a:txBody>
                    <a:bodyPr/>
                    <a:lstStyle/>
                    <a:p>
                      <a:endParaRPr lang="en-US"/>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dirty="0"/>
                    </a:p>
                  </a:txBody>
                  <a:tcPr/>
                </a:tc>
                <a:extLst>
                  <a:ext uri="{0D108BD9-81ED-4DB2-BD59-A6C34878D82A}">
                    <a16:rowId xmlns:a16="http://schemas.microsoft.com/office/drawing/2014/main" val="1977629092"/>
                  </a:ext>
                </a:extLst>
              </a:tr>
              <a:tr h="1073074">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dirty="0"/>
                    </a:p>
                  </a:txBody>
                  <a:tcPr/>
                </a:tc>
                <a:extLst>
                  <a:ext uri="{0D108BD9-81ED-4DB2-BD59-A6C34878D82A}">
                    <a16:rowId xmlns:a16="http://schemas.microsoft.com/office/drawing/2014/main" val="172657832"/>
                  </a:ext>
                </a:extLst>
              </a:tr>
            </a:tbl>
          </a:graphicData>
        </a:graphic>
      </p:graphicFrame>
      <p:sp>
        <p:nvSpPr>
          <p:cNvPr id="48" name="TextBox 47">
            <a:extLst>
              <a:ext uri="{FF2B5EF4-FFF2-40B4-BE49-F238E27FC236}">
                <a16:creationId xmlns:a16="http://schemas.microsoft.com/office/drawing/2014/main" id="{D68F7985-72BA-CEFD-D7E0-525675A25D71}"/>
              </a:ext>
            </a:extLst>
          </p:cNvPr>
          <p:cNvSpPr txBox="1"/>
          <p:nvPr/>
        </p:nvSpPr>
        <p:spPr>
          <a:xfrm>
            <a:off x="741815" y="1164367"/>
            <a:ext cx="10681248" cy="110799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菩</a:t>
            </a:r>
            <a:r>
              <a:rPr kumimoji="0" lang="zh-TW" altLang="en-US" sz="62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菩</a:t>
            </a:r>
            <a:r>
              <a:rPr kumimoji="0" lang="zh-TW" altLang="en-US" sz="62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菩</a:t>
            </a:r>
            <a:r>
              <a:rPr kumimoji="0" lang="zh-TW" altLang="en-US" sz="62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菩</a:t>
            </a:r>
            <a:r>
              <a:rPr kumimoji="0" lang="zh-TW" altLang="en-US" sz="62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菩</a:t>
            </a:r>
            <a:r>
              <a:rPr kumimoji="0" lang="zh-TW" altLang="en-US" sz="62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菩</a:t>
            </a:r>
            <a:r>
              <a:rPr kumimoji="0" lang="zh-TW" altLang="en-US" sz="62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菩</a:t>
            </a:r>
            <a:r>
              <a:rPr kumimoji="0" lang="zh-TW" altLang="en-US" sz="62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菩</a:t>
            </a:r>
            <a:r>
              <a:rPr kumimoji="0" lang="zh-TW" altLang="en-US" sz="62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菩</a:t>
            </a:r>
            <a:r>
              <a:rPr kumimoji="0" lang="zh-TW" altLang="en-US" sz="62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菩</a:t>
            </a:r>
            <a:endParaRPr kumimoji="0" 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endParaRPr>
          </a:p>
        </p:txBody>
      </p:sp>
      <p:sp>
        <p:nvSpPr>
          <p:cNvPr id="54" name="TextBox 53">
            <a:extLst>
              <a:ext uri="{FF2B5EF4-FFF2-40B4-BE49-F238E27FC236}">
                <a16:creationId xmlns:a16="http://schemas.microsoft.com/office/drawing/2014/main" id="{4F9C4A7F-95C7-C546-E1E5-38D33255B2EC}"/>
              </a:ext>
            </a:extLst>
          </p:cNvPr>
          <p:cNvSpPr txBox="1"/>
          <p:nvPr/>
        </p:nvSpPr>
        <p:spPr>
          <a:xfrm>
            <a:off x="758497" y="2210671"/>
            <a:ext cx="10898245" cy="110799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提</a:t>
            </a:r>
            <a:r>
              <a:rPr kumimoji="0" lang="zh-TW" altLang="en-US" sz="62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提</a:t>
            </a:r>
            <a:r>
              <a:rPr kumimoji="0" lang="zh-TW" altLang="en-US" sz="62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提</a:t>
            </a:r>
            <a:r>
              <a:rPr kumimoji="0" lang="zh-TW" altLang="en-US" sz="62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提</a:t>
            </a:r>
            <a:r>
              <a:rPr kumimoji="0" lang="zh-TW" altLang="en-US" sz="62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提</a:t>
            </a:r>
            <a:r>
              <a:rPr kumimoji="0" lang="zh-TW" altLang="en-US" sz="62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提</a:t>
            </a:r>
            <a:r>
              <a:rPr kumimoji="0" lang="zh-TW" altLang="en-US" sz="62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提</a:t>
            </a:r>
            <a:r>
              <a:rPr kumimoji="0" lang="zh-TW" altLang="en-US" sz="62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提</a:t>
            </a:r>
            <a:r>
              <a:rPr kumimoji="0" lang="zh-TW" altLang="en-US" sz="62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提</a:t>
            </a:r>
            <a:r>
              <a:rPr kumimoji="0" lang="zh-TW" altLang="en-US" sz="62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提</a:t>
            </a:r>
            <a:endParaRPr kumimoji="0" lang="en-US" sz="1800" i="0" u="none" strike="noStrike" kern="1200" cap="none" spc="0" normalizeH="0" baseline="0" noProof="0" dirty="0">
              <a:ln>
                <a:noFill/>
              </a:ln>
              <a:solidFill>
                <a:prstClr val="black"/>
              </a:solidFill>
              <a:effectLst/>
              <a:uLnTx/>
              <a:uFillTx/>
              <a:latin typeface="Aptos" panose="02110004020202020204"/>
              <a:ea typeface="+mn-ea"/>
              <a:cs typeface="+mn-cs"/>
            </a:endParaRPr>
          </a:p>
        </p:txBody>
      </p:sp>
      <p:sp>
        <p:nvSpPr>
          <p:cNvPr id="55" name="TextBox 54">
            <a:extLst>
              <a:ext uri="{FF2B5EF4-FFF2-40B4-BE49-F238E27FC236}">
                <a16:creationId xmlns:a16="http://schemas.microsoft.com/office/drawing/2014/main" id="{8F848EE7-9B45-7E67-23A6-E05FB609C0B3}"/>
              </a:ext>
            </a:extLst>
          </p:cNvPr>
          <p:cNvSpPr txBox="1"/>
          <p:nvPr/>
        </p:nvSpPr>
        <p:spPr>
          <a:xfrm>
            <a:off x="724691" y="3264033"/>
            <a:ext cx="11050997" cy="110799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娑</a:t>
            </a:r>
            <a:r>
              <a:rPr kumimoji="0" lang="zh-TW" altLang="en-US" sz="62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娑</a:t>
            </a:r>
            <a:r>
              <a:rPr kumimoji="0" lang="zh-TW" altLang="en-US" sz="62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娑</a:t>
            </a:r>
            <a:r>
              <a:rPr kumimoji="0" lang="zh-TW" altLang="en-US" sz="62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娑</a:t>
            </a:r>
            <a:r>
              <a:rPr kumimoji="0" lang="zh-TW" altLang="en-US" sz="62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娑</a:t>
            </a:r>
            <a:r>
              <a:rPr kumimoji="0" lang="zh-TW" altLang="en-US" sz="62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娑</a:t>
            </a:r>
            <a:r>
              <a:rPr kumimoji="0" lang="zh-TW" altLang="en-US" sz="62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娑</a:t>
            </a:r>
            <a:r>
              <a:rPr kumimoji="0" lang="zh-TW" altLang="en-US" sz="62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娑</a:t>
            </a:r>
            <a:r>
              <a:rPr kumimoji="0" lang="zh-TW" altLang="en-US" sz="62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娑</a:t>
            </a:r>
            <a:r>
              <a:rPr kumimoji="0" lang="zh-TW" altLang="en-US" sz="62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娑</a:t>
            </a:r>
            <a:endParaRPr kumimoji="0" lang="en-US" sz="1800" i="0" u="none" strike="noStrike" kern="1200" cap="none" spc="0" normalizeH="0" baseline="0" noProof="0" dirty="0">
              <a:ln>
                <a:noFill/>
              </a:ln>
              <a:solidFill>
                <a:prstClr val="black"/>
              </a:solidFill>
              <a:effectLst/>
              <a:uLnTx/>
              <a:uFillTx/>
              <a:latin typeface="Aptos" panose="02110004020202020204"/>
              <a:ea typeface="+mn-ea"/>
              <a:cs typeface="+mn-cs"/>
            </a:endParaRPr>
          </a:p>
        </p:txBody>
      </p:sp>
      <p:sp>
        <p:nvSpPr>
          <p:cNvPr id="56" name="TextBox 55">
            <a:extLst>
              <a:ext uri="{FF2B5EF4-FFF2-40B4-BE49-F238E27FC236}">
                <a16:creationId xmlns:a16="http://schemas.microsoft.com/office/drawing/2014/main" id="{E8355AE0-9451-5875-46AC-FC7B338EB840}"/>
              </a:ext>
            </a:extLst>
          </p:cNvPr>
          <p:cNvSpPr txBox="1"/>
          <p:nvPr/>
        </p:nvSpPr>
        <p:spPr>
          <a:xfrm>
            <a:off x="745129" y="4335675"/>
            <a:ext cx="10706406" cy="110799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婆</a:t>
            </a:r>
            <a:r>
              <a:rPr kumimoji="0" lang="zh-TW" altLang="en-US" sz="62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婆</a:t>
            </a:r>
            <a:r>
              <a:rPr kumimoji="0" lang="zh-TW" altLang="en-US" sz="62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婆</a:t>
            </a:r>
            <a:r>
              <a:rPr kumimoji="0" lang="zh-TW" altLang="en-US" sz="62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婆</a:t>
            </a:r>
            <a:r>
              <a:rPr kumimoji="0" lang="zh-TW" altLang="en-US" sz="62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婆</a:t>
            </a:r>
            <a:r>
              <a:rPr kumimoji="0" lang="zh-TW" altLang="en-US" sz="62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婆</a:t>
            </a:r>
            <a:r>
              <a:rPr kumimoji="0" lang="zh-TW" altLang="en-US" sz="62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婆</a:t>
            </a:r>
            <a:r>
              <a:rPr kumimoji="0" lang="zh-TW" altLang="en-US" sz="62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婆</a:t>
            </a:r>
            <a:r>
              <a:rPr kumimoji="0" lang="zh-TW" altLang="en-US" sz="62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婆</a:t>
            </a:r>
            <a:r>
              <a:rPr kumimoji="0" lang="zh-TW" altLang="en-US" sz="62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婆</a:t>
            </a:r>
            <a:endParaRPr kumimoji="0" 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endParaRPr>
          </a:p>
        </p:txBody>
      </p:sp>
      <p:sp>
        <p:nvSpPr>
          <p:cNvPr id="57" name="TextBox 56">
            <a:extLst>
              <a:ext uri="{FF2B5EF4-FFF2-40B4-BE49-F238E27FC236}">
                <a16:creationId xmlns:a16="http://schemas.microsoft.com/office/drawing/2014/main" id="{A7771237-EE85-0D49-7004-978BADC2C837}"/>
              </a:ext>
            </a:extLst>
          </p:cNvPr>
          <p:cNvSpPr txBox="1"/>
          <p:nvPr/>
        </p:nvSpPr>
        <p:spPr>
          <a:xfrm>
            <a:off x="758497" y="5392729"/>
            <a:ext cx="11307123" cy="110799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訶</a:t>
            </a:r>
            <a:r>
              <a:rPr kumimoji="0" lang="zh-TW" altLang="en-US" sz="62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訶</a:t>
            </a:r>
            <a:r>
              <a:rPr kumimoji="0" lang="zh-TW" altLang="en-US" sz="62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訶</a:t>
            </a:r>
            <a:r>
              <a:rPr kumimoji="0" lang="zh-TW" altLang="en-US" sz="62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訶</a:t>
            </a:r>
            <a:r>
              <a:rPr kumimoji="0" lang="zh-TW" altLang="en-US" sz="62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訶</a:t>
            </a:r>
            <a:r>
              <a:rPr kumimoji="0" lang="zh-TW" altLang="en-US" sz="62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訶</a:t>
            </a:r>
            <a:r>
              <a:rPr kumimoji="0" lang="zh-TW" altLang="en-US" sz="62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訶</a:t>
            </a:r>
            <a:r>
              <a:rPr kumimoji="0" lang="zh-TW" altLang="en-US" sz="62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訶</a:t>
            </a:r>
            <a:r>
              <a:rPr kumimoji="0" lang="zh-TW" altLang="en-US" sz="62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訶</a:t>
            </a:r>
            <a:r>
              <a:rPr kumimoji="0" lang="zh-TW" altLang="en-US" sz="62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訶</a:t>
            </a:r>
            <a:endParaRPr kumimoji="0" lang="en-US" sz="1800" i="0" u="none" strike="noStrike" kern="1200" cap="none" spc="0" normalizeH="0" baseline="0" noProof="0" dirty="0">
              <a:ln>
                <a:noFill/>
              </a:ln>
              <a:solidFill>
                <a:prstClr val="black"/>
              </a:solidFill>
              <a:effectLst/>
              <a:uLnTx/>
              <a:uFillTx/>
              <a:latin typeface="Aptos" panose="02110004020202020204"/>
              <a:ea typeface="+mn-ea"/>
              <a:cs typeface="+mn-cs"/>
            </a:endParaRPr>
          </a:p>
        </p:txBody>
      </p:sp>
      <p:sp>
        <p:nvSpPr>
          <p:cNvPr id="60" name="TextBox 59">
            <a:extLst>
              <a:ext uri="{FF2B5EF4-FFF2-40B4-BE49-F238E27FC236}">
                <a16:creationId xmlns:a16="http://schemas.microsoft.com/office/drawing/2014/main" id="{0E751647-DF43-BDE7-227C-11145E623F68}"/>
              </a:ext>
            </a:extLst>
          </p:cNvPr>
          <p:cNvSpPr txBox="1"/>
          <p:nvPr/>
        </p:nvSpPr>
        <p:spPr>
          <a:xfrm>
            <a:off x="2282283" y="281072"/>
            <a:ext cx="7253947" cy="646331"/>
          </a:xfrm>
          <a:prstGeom prst="rect">
            <a:avLst/>
          </a:prstGeom>
          <a:noFill/>
        </p:spPr>
        <p:txBody>
          <a:bodyPr wrap="square" rtlCol="0">
            <a:spAutoFit/>
          </a:bodyPr>
          <a:lstStyle/>
          <a:p>
            <a:pPr algn="ctr"/>
            <a:r>
              <a:rPr lang="en-US" dirty="0"/>
              <a:t>Practice sheet #38.  Trace last five unique characters in the </a:t>
            </a:r>
          </a:p>
          <a:p>
            <a:pPr algn="ctr"/>
            <a:r>
              <a:rPr lang="en-US" dirty="0"/>
              <a:t>mantra 10 times each: </a:t>
            </a:r>
            <a:r>
              <a:rPr lang="zh-TW" altLang="en-US" b="1" dirty="0">
                <a:latin typeface="DengXian" panose="02010600030101010101" pitchFamily="2" charset="-122"/>
                <a:ea typeface="DengXian" panose="02010600030101010101" pitchFamily="2" charset="-122"/>
              </a:rPr>
              <a:t>菩 </a:t>
            </a:r>
            <a:r>
              <a:rPr lang="en-US" altLang="zh-TW" b="1" dirty="0">
                <a:latin typeface="DengXian" panose="02010600030101010101" pitchFamily="2" charset="-122"/>
                <a:ea typeface="DengXian" panose="02010600030101010101" pitchFamily="2" charset="-122"/>
              </a:rPr>
              <a:t>(</a:t>
            </a:r>
            <a:r>
              <a:rPr lang="en-US" altLang="zh-TW" b="1" dirty="0" err="1">
                <a:latin typeface="DengXian" panose="02010600030101010101" pitchFamily="2" charset="-122"/>
                <a:ea typeface="DengXian" panose="02010600030101010101" pitchFamily="2" charset="-122"/>
              </a:rPr>
              <a:t>mo</a:t>
            </a:r>
            <a:r>
              <a:rPr lang="en-US" altLang="zh-TW" b="1" dirty="0">
                <a:latin typeface="DengXian" panose="02010600030101010101" pitchFamily="2" charset="-122"/>
                <a:ea typeface="DengXian" panose="02010600030101010101" pitchFamily="2" charset="-122"/>
              </a:rPr>
              <a:t>), </a:t>
            </a:r>
            <a:r>
              <a:rPr lang="zh-TW" altLang="en-US" b="1" dirty="0">
                <a:latin typeface="DengXian" panose="02010600030101010101" pitchFamily="2" charset="-122"/>
                <a:ea typeface="DengXian" panose="02010600030101010101" pitchFamily="2" charset="-122"/>
              </a:rPr>
              <a:t>提 </a:t>
            </a:r>
            <a:r>
              <a:rPr lang="en-US" altLang="zh-TW" b="1" dirty="0">
                <a:latin typeface="DengXian" panose="02010600030101010101" pitchFamily="2" charset="-122"/>
                <a:ea typeface="DengXian" panose="02010600030101010101" pitchFamily="2" charset="-122"/>
              </a:rPr>
              <a:t>(ji), </a:t>
            </a:r>
            <a:r>
              <a:rPr lang="zh-TW" altLang="en-US" b="1" dirty="0">
                <a:latin typeface="DengXian" panose="02010600030101010101" pitchFamily="2" charset="-122"/>
                <a:ea typeface="DengXian" panose="02010600030101010101" pitchFamily="2" charset="-122"/>
              </a:rPr>
              <a:t>娑 </a:t>
            </a:r>
            <a:r>
              <a:rPr lang="en-US" altLang="zh-TW" b="1" dirty="0">
                <a:latin typeface="DengXian" panose="02010600030101010101" pitchFamily="2" charset="-122"/>
                <a:ea typeface="DengXian" panose="02010600030101010101" pitchFamily="2" charset="-122"/>
              </a:rPr>
              <a:t>(sa), </a:t>
            </a:r>
            <a:r>
              <a:rPr lang="zh-TW" altLang="en-US" b="1" dirty="0">
                <a:latin typeface="DengXian" panose="02010600030101010101" pitchFamily="2" charset="-122"/>
                <a:ea typeface="DengXian" panose="02010600030101010101" pitchFamily="2" charset="-122"/>
              </a:rPr>
              <a:t>婆 </a:t>
            </a:r>
            <a:r>
              <a:rPr lang="en-US" altLang="zh-TW" b="1" dirty="0">
                <a:latin typeface="DengXian" panose="02010600030101010101" pitchFamily="2" charset="-122"/>
                <a:ea typeface="DengXian" panose="02010600030101010101" pitchFamily="2" charset="-122"/>
              </a:rPr>
              <a:t>(ba), </a:t>
            </a:r>
            <a:r>
              <a:rPr lang="zh-TW" altLang="en-US" b="1" dirty="0">
                <a:latin typeface="DengXian" panose="02010600030101010101" pitchFamily="2" charset="-122"/>
                <a:ea typeface="DengXian" panose="02010600030101010101" pitchFamily="2" charset="-122"/>
              </a:rPr>
              <a:t>訶 </a:t>
            </a:r>
            <a:r>
              <a:rPr lang="en-US" altLang="zh-TW" b="1" dirty="0">
                <a:latin typeface="DengXian" panose="02010600030101010101" pitchFamily="2" charset="-122"/>
                <a:ea typeface="DengXian" panose="02010600030101010101" pitchFamily="2" charset="-122"/>
              </a:rPr>
              <a:t>(ha).</a:t>
            </a:r>
            <a:endParaRPr lang="en-US" b="1" dirty="0">
              <a:latin typeface="DengXian" panose="02010600030101010101" pitchFamily="2" charset="-122"/>
              <a:ea typeface="DengXian" panose="02010600030101010101" pitchFamily="2" charset="-122"/>
            </a:endParaRPr>
          </a:p>
        </p:txBody>
      </p:sp>
      <p:sp>
        <p:nvSpPr>
          <p:cNvPr id="61" name="Rectangle 60">
            <a:extLst>
              <a:ext uri="{FF2B5EF4-FFF2-40B4-BE49-F238E27FC236}">
                <a16:creationId xmlns:a16="http://schemas.microsoft.com/office/drawing/2014/main" id="{C24FDF42-6312-8120-376A-A9619485E4F1}"/>
              </a:ext>
            </a:extLst>
          </p:cNvPr>
          <p:cNvSpPr/>
          <p:nvPr/>
        </p:nvSpPr>
        <p:spPr>
          <a:xfrm>
            <a:off x="2225732" y="279916"/>
            <a:ext cx="7310498" cy="623666"/>
          </a:xfrm>
          <a:prstGeom prst="rect">
            <a:avLst/>
          </a:prstGeom>
          <a:noFill/>
          <a:ln w="38100">
            <a:solidFill>
              <a:srgbClr val="00B0F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TextBox 61">
            <a:extLst>
              <a:ext uri="{FF2B5EF4-FFF2-40B4-BE49-F238E27FC236}">
                <a16:creationId xmlns:a16="http://schemas.microsoft.com/office/drawing/2014/main" id="{1BAC340B-5B05-B77B-3856-C9F6204EFFF5}"/>
              </a:ext>
            </a:extLst>
          </p:cNvPr>
          <p:cNvSpPr txBox="1"/>
          <p:nvPr/>
        </p:nvSpPr>
        <p:spPr>
          <a:xfrm>
            <a:off x="11385531" y="1367832"/>
            <a:ext cx="584775" cy="5343611"/>
          </a:xfrm>
          <a:prstGeom prst="rect">
            <a:avLst/>
          </a:prstGeom>
          <a:noFill/>
        </p:spPr>
        <p:txBody>
          <a:bodyPr vert="eaVert" wrap="square" rtlCol="0">
            <a:spAutoFit/>
          </a:bodyPr>
          <a:lstStyle/>
          <a:p>
            <a:r>
              <a:rPr lang="en-US" sz="2600" b="1" dirty="0" err="1"/>
              <a:t>mo</a:t>
            </a:r>
            <a:r>
              <a:rPr lang="en-US" sz="2600" b="1" dirty="0"/>
              <a:t>           ji            sa          </a:t>
            </a:r>
            <a:r>
              <a:rPr lang="en-US" sz="2600" b="1" dirty="0" err="1"/>
              <a:t>ba</a:t>
            </a:r>
            <a:r>
              <a:rPr lang="en-US" sz="2600" b="1" dirty="0"/>
              <a:t>         ha</a:t>
            </a:r>
          </a:p>
        </p:txBody>
      </p:sp>
    </p:spTree>
    <p:extLst>
      <p:ext uri="{BB962C8B-B14F-4D97-AF65-F5344CB8AC3E}">
        <p14:creationId xmlns:p14="http://schemas.microsoft.com/office/powerpoint/2010/main" val="3573851812"/>
      </p:ext>
    </p:extLst>
  </p:cSld>
  <p:clrMapOvr>
    <a:masterClrMapping/>
  </p:clrMapOvr>
</p:sld>
</file>

<file path=ppt/slides/slide1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 name="Straight Connector 1">
            <a:extLst>
              <a:ext uri="{FF2B5EF4-FFF2-40B4-BE49-F238E27FC236}">
                <a16:creationId xmlns:a16="http://schemas.microsoft.com/office/drawing/2014/main" id="{DF3A6081-9697-FC7F-9CF1-A7039E021971}"/>
              </a:ext>
            </a:extLst>
          </p:cNvPr>
          <p:cNvCxnSpPr>
            <a:cxnSpLocks/>
          </p:cNvCxnSpPr>
          <p:nvPr/>
        </p:nvCxnSpPr>
        <p:spPr>
          <a:xfrm>
            <a:off x="655378" y="993068"/>
            <a:ext cx="5322425" cy="5340276"/>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 name="Straight Connector 2">
            <a:extLst>
              <a:ext uri="{FF2B5EF4-FFF2-40B4-BE49-F238E27FC236}">
                <a16:creationId xmlns:a16="http://schemas.microsoft.com/office/drawing/2014/main" id="{CF1E398D-5D01-C515-37E1-AF3729B44BD6}"/>
              </a:ext>
            </a:extLst>
          </p:cNvPr>
          <p:cNvCxnSpPr>
            <a:cxnSpLocks/>
          </p:cNvCxnSpPr>
          <p:nvPr/>
        </p:nvCxnSpPr>
        <p:spPr>
          <a:xfrm>
            <a:off x="9197842" y="967979"/>
            <a:ext cx="2143810" cy="2115373"/>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 name="Straight Connector 3">
            <a:extLst>
              <a:ext uri="{FF2B5EF4-FFF2-40B4-BE49-F238E27FC236}">
                <a16:creationId xmlns:a16="http://schemas.microsoft.com/office/drawing/2014/main" id="{40EE172C-7CA5-962F-0711-4CF8B2B24988}"/>
              </a:ext>
            </a:extLst>
          </p:cNvPr>
          <p:cNvCxnSpPr>
            <a:cxnSpLocks/>
          </p:cNvCxnSpPr>
          <p:nvPr/>
        </p:nvCxnSpPr>
        <p:spPr>
          <a:xfrm>
            <a:off x="8138809" y="967985"/>
            <a:ext cx="3184867" cy="319303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5" name="Straight Connector 4">
            <a:extLst>
              <a:ext uri="{FF2B5EF4-FFF2-40B4-BE49-F238E27FC236}">
                <a16:creationId xmlns:a16="http://schemas.microsoft.com/office/drawing/2014/main" id="{DFBD827C-FB33-CD6A-6AA1-50EFE8E6CA36}"/>
              </a:ext>
            </a:extLst>
          </p:cNvPr>
          <p:cNvCxnSpPr>
            <a:cxnSpLocks/>
          </p:cNvCxnSpPr>
          <p:nvPr/>
        </p:nvCxnSpPr>
        <p:spPr>
          <a:xfrm>
            <a:off x="7066826" y="967991"/>
            <a:ext cx="4256850" cy="425735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6" name="Straight Connector 5">
            <a:extLst>
              <a:ext uri="{FF2B5EF4-FFF2-40B4-BE49-F238E27FC236}">
                <a16:creationId xmlns:a16="http://schemas.microsoft.com/office/drawing/2014/main" id="{A8373D86-872B-0F37-09B2-844837AEBB94}"/>
              </a:ext>
            </a:extLst>
          </p:cNvPr>
          <p:cNvCxnSpPr/>
          <p:nvPr/>
        </p:nvCxnSpPr>
        <p:spPr>
          <a:xfrm>
            <a:off x="2779986" y="967994"/>
            <a:ext cx="5365365" cy="53653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7" name="Straight Connector 6">
            <a:extLst>
              <a:ext uri="{FF2B5EF4-FFF2-40B4-BE49-F238E27FC236}">
                <a16:creationId xmlns:a16="http://schemas.microsoft.com/office/drawing/2014/main" id="{20A0F701-DC09-7060-5258-3B6AC5B301AD}"/>
              </a:ext>
            </a:extLst>
          </p:cNvPr>
          <p:cNvCxnSpPr/>
          <p:nvPr/>
        </p:nvCxnSpPr>
        <p:spPr>
          <a:xfrm>
            <a:off x="3840245" y="967995"/>
            <a:ext cx="5365365" cy="53653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8" name="Straight Connector 7">
            <a:extLst>
              <a:ext uri="{FF2B5EF4-FFF2-40B4-BE49-F238E27FC236}">
                <a16:creationId xmlns:a16="http://schemas.microsoft.com/office/drawing/2014/main" id="{8AC499F6-F7A5-538F-C77F-3FB48BA8F39A}"/>
              </a:ext>
            </a:extLst>
          </p:cNvPr>
          <p:cNvCxnSpPr/>
          <p:nvPr/>
        </p:nvCxnSpPr>
        <p:spPr>
          <a:xfrm>
            <a:off x="4899278" y="967995"/>
            <a:ext cx="5365365" cy="53653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9" name="Straight Connector 8">
            <a:extLst>
              <a:ext uri="{FF2B5EF4-FFF2-40B4-BE49-F238E27FC236}">
                <a16:creationId xmlns:a16="http://schemas.microsoft.com/office/drawing/2014/main" id="{2CE64538-0154-4F0F-6051-496DA16EFDDE}"/>
              </a:ext>
            </a:extLst>
          </p:cNvPr>
          <p:cNvCxnSpPr/>
          <p:nvPr/>
        </p:nvCxnSpPr>
        <p:spPr>
          <a:xfrm>
            <a:off x="5989527" y="967997"/>
            <a:ext cx="5365365" cy="53653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0" name="Straight Connector 9">
            <a:extLst>
              <a:ext uri="{FF2B5EF4-FFF2-40B4-BE49-F238E27FC236}">
                <a16:creationId xmlns:a16="http://schemas.microsoft.com/office/drawing/2014/main" id="{1F5E6A7F-6982-7CB0-90E2-4AFC2363F195}"/>
              </a:ext>
            </a:extLst>
          </p:cNvPr>
          <p:cNvCxnSpPr>
            <a:cxnSpLocks/>
          </p:cNvCxnSpPr>
          <p:nvPr/>
        </p:nvCxnSpPr>
        <p:spPr>
          <a:xfrm>
            <a:off x="606186" y="5225342"/>
            <a:ext cx="1083551" cy="1107996"/>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1" name="Straight Connector 10">
            <a:extLst>
              <a:ext uri="{FF2B5EF4-FFF2-40B4-BE49-F238E27FC236}">
                <a16:creationId xmlns:a16="http://schemas.microsoft.com/office/drawing/2014/main" id="{9C5527F7-2151-C368-A75A-0DCD0BDDA214}"/>
              </a:ext>
            </a:extLst>
          </p:cNvPr>
          <p:cNvCxnSpPr>
            <a:cxnSpLocks/>
          </p:cNvCxnSpPr>
          <p:nvPr/>
        </p:nvCxnSpPr>
        <p:spPr>
          <a:xfrm>
            <a:off x="589062" y="4192354"/>
            <a:ext cx="2267153" cy="2152899"/>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2" name="Straight Connector 11">
            <a:extLst>
              <a:ext uri="{FF2B5EF4-FFF2-40B4-BE49-F238E27FC236}">
                <a16:creationId xmlns:a16="http://schemas.microsoft.com/office/drawing/2014/main" id="{EBCA2CDA-4BB9-D0D7-9D8E-1B5A5D04E556}"/>
              </a:ext>
            </a:extLst>
          </p:cNvPr>
          <p:cNvCxnSpPr>
            <a:cxnSpLocks/>
          </p:cNvCxnSpPr>
          <p:nvPr/>
        </p:nvCxnSpPr>
        <p:spPr>
          <a:xfrm>
            <a:off x="604057" y="3096670"/>
            <a:ext cx="3236188" cy="323667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3" name="Straight Connector 12">
            <a:extLst>
              <a:ext uri="{FF2B5EF4-FFF2-40B4-BE49-F238E27FC236}">
                <a16:creationId xmlns:a16="http://schemas.microsoft.com/office/drawing/2014/main" id="{5D1F4C6C-90EB-94D5-62E8-12FB2E569EDA}"/>
              </a:ext>
            </a:extLst>
          </p:cNvPr>
          <p:cNvCxnSpPr>
            <a:cxnSpLocks/>
          </p:cNvCxnSpPr>
          <p:nvPr/>
        </p:nvCxnSpPr>
        <p:spPr>
          <a:xfrm>
            <a:off x="10256875" y="967973"/>
            <a:ext cx="1110967" cy="106435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4" name="Straight Connector 13">
            <a:extLst>
              <a:ext uri="{FF2B5EF4-FFF2-40B4-BE49-F238E27FC236}">
                <a16:creationId xmlns:a16="http://schemas.microsoft.com/office/drawing/2014/main" id="{112E0902-0A1D-F766-6403-570AE26D404D}"/>
              </a:ext>
            </a:extLst>
          </p:cNvPr>
          <p:cNvCxnSpPr>
            <a:cxnSpLocks/>
          </p:cNvCxnSpPr>
          <p:nvPr/>
        </p:nvCxnSpPr>
        <p:spPr>
          <a:xfrm>
            <a:off x="592946" y="2010486"/>
            <a:ext cx="4314172" cy="4322852"/>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5" name="Straight Connector 14">
            <a:extLst>
              <a:ext uri="{FF2B5EF4-FFF2-40B4-BE49-F238E27FC236}">
                <a16:creationId xmlns:a16="http://schemas.microsoft.com/office/drawing/2014/main" id="{300645DA-48A1-785D-0591-A2D3E5B297AD}"/>
              </a:ext>
            </a:extLst>
          </p:cNvPr>
          <p:cNvCxnSpPr>
            <a:cxnSpLocks/>
          </p:cNvCxnSpPr>
          <p:nvPr/>
        </p:nvCxnSpPr>
        <p:spPr>
          <a:xfrm>
            <a:off x="1713113" y="967872"/>
            <a:ext cx="5309456" cy="5376225"/>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6" name="Straight Connector 15">
            <a:extLst>
              <a:ext uri="{FF2B5EF4-FFF2-40B4-BE49-F238E27FC236}">
                <a16:creationId xmlns:a16="http://schemas.microsoft.com/office/drawing/2014/main" id="{6E1D1C81-8A4F-7B57-27C5-EB30C9E9E840}"/>
              </a:ext>
            </a:extLst>
          </p:cNvPr>
          <p:cNvCxnSpPr>
            <a:cxnSpLocks/>
          </p:cNvCxnSpPr>
          <p:nvPr/>
        </p:nvCxnSpPr>
        <p:spPr>
          <a:xfrm flipV="1">
            <a:off x="628047" y="967998"/>
            <a:ext cx="5361480" cy="536524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7" name="Straight Connector 16">
            <a:extLst>
              <a:ext uri="{FF2B5EF4-FFF2-40B4-BE49-F238E27FC236}">
                <a16:creationId xmlns:a16="http://schemas.microsoft.com/office/drawing/2014/main" id="{51243B6E-3100-B2F3-27A6-81AE2744FA9E}"/>
              </a:ext>
            </a:extLst>
          </p:cNvPr>
          <p:cNvCxnSpPr>
            <a:cxnSpLocks/>
          </p:cNvCxnSpPr>
          <p:nvPr/>
        </p:nvCxnSpPr>
        <p:spPr>
          <a:xfrm flipV="1">
            <a:off x="655378" y="978705"/>
            <a:ext cx="4263464" cy="4246613"/>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8" name="Straight Connector 17">
            <a:extLst>
              <a:ext uri="{FF2B5EF4-FFF2-40B4-BE49-F238E27FC236}">
                <a16:creationId xmlns:a16="http://schemas.microsoft.com/office/drawing/2014/main" id="{53FDA4FF-B23C-C793-318A-B937D243D0F7}"/>
              </a:ext>
            </a:extLst>
          </p:cNvPr>
          <p:cNvCxnSpPr>
            <a:cxnSpLocks/>
          </p:cNvCxnSpPr>
          <p:nvPr/>
        </p:nvCxnSpPr>
        <p:spPr>
          <a:xfrm flipV="1">
            <a:off x="602671" y="978828"/>
            <a:ext cx="2153223" cy="2161487"/>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9" name="Straight Connector 18">
            <a:extLst>
              <a:ext uri="{FF2B5EF4-FFF2-40B4-BE49-F238E27FC236}">
                <a16:creationId xmlns:a16="http://schemas.microsoft.com/office/drawing/2014/main" id="{DDF74D49-D9CF-9CFD-12FD-3493FC231402}"/>
              </a:ext>
            </a:extLst>
          </p:cNvPr>
          <p:cNvCxnSpPr>
            <a:cxnSpLocks/>
          </p:cNvCxnSpPr>
          <p:nvPr/>
        </p:nvCxnSpPr>
        <p:spPr>
          <a:xfrm flipV="1">
            <a:off x="589062" y="946112"/>
            <a:ext cx="3253877" cy="322580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0" name="Straight Connector 19">
            <a:extLst>
              <a:ext uri="{FF2B5EF4-FFF2-40B4-BE49-F238E27FC236}">
                <a16:creationId xmlns:a16="http://schemas.microsoft.com/office/drawing/2014/main" id="{38117484-55DC-F46B-FD6D-55484890FEB2}"/>
              </a:ext>
            </a:extLst>
          </p:cNvPr>
          <p:cNvCxnSpPr>
            <a:cxnSpLocks/>
          </p:cNvCxnSpPr>
          <p:nvPr/>
        </p:nvCxnSpPr>
        <p:spPr>
          <a:xfrm flipV="1">
            <a:off x="2730576" y="957077"/>
            <a:ext cx="5376941" cy="5376165"/>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1" name="Straight Connector 20">
            <a:extLst>
              <a:ext uri="{FF2B5EF4-FFF2-40B4-BE49-F238E27FC236}">
                <a16:creationId xmlns:a16="http://schemas.microsoft.com/office/drawing/2014/main" id="{98783ADD-17AB-F880-1C08-387AAC61133F}"/>
              </a:ext>
            </a:extLst>
          </p:cNvPr>
          <p:cNvCxnSpPr/>
          <p:nvPr/>
        </p:nvCxnSpPr>
        <p:spPr>
          <a:xfrm flipV="1">
            <a:off x="3842939" y="967949"/>
            <a:ext cx="5365365" cy="534353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2" name="Straight Connector 21">
            <a:extLst>
              <a:ext uri="{FF2B5EF4-FFF2-40B4-BE49-F238E27FC236}">
                <a16:creationId xmlns:a16="http://schemas.microsoft.com/office/drawing/2014/main" id="{F3C7802C-AE79-4201-8A63-68893AE96C45}"/>
              </a:ext>
            </a:extLst>
          </p:cNvPr>
          <p:cNvCxnSpPr/>
          <p:nvPr/>
        </p:nvCxnSpPr>
        <p:spPr>
          <a:xfrm flipV="1">
            <a:off x="4911002" y="978853"/>
            <a:ext cx="5365365" cy="534353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3" name="Straight Connector 22">
            <a:extLst>
              <a:ext uri="{FF2B5EF4-FFF2-40B4-BE49-F238E27FC236}">
                <a16:creationId xmlns:a16="http://schemas.microsoft.com/office/drawing/2014/main" id="{911D399C-BCFC-1CD4-1786-E6E6D5D07F3A}"/>
              </a:ext>
            </a:extLst>
          </p:cNvPr>
          <p:cNvCxnSpPr/>
          <p:nvPr/>
        </p:nvCxnSpPr>
        <p:spPr>
          <a:xfrm flipV="1">
            <a:off x="5989526" y="978853"/>
            <a:ext cx="5365365" cy="534353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4" name="Straight Connector 23">
            <a:extLst>
              <a:ext uri="{FF2B5EF4-FFF2-40B4-BE49-F238E27FC236}">
                <a16:creationId xmlns:a16="http://schemas.microsoft.com/office/drawing/2014/main" id="{62DE1A5D-1970-14C4-3F68-5506704544C3}"/>
              </a:ext>
            </a:extLst>
          </p:cNvPr>
          <p:cNvCxnSpPr>
            <a:cxnSpLocks/>
          </p:cNvCxnSpPr>
          <p:nvPr/>
        </p:nvCxnSpPr>
        <p:spPr>
          <a:xfrm flipV="1">
            <a:off x="1713113" y="967872"/>
            <a:ext cx="5330234" cy="5332739"/>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5" name="Straight Connector 24">
            <a:extLst>
              <a:ext uri="{FF2B5EF4-FFF2-40B4-BE49-F238E27FC236}">
                <a16:creationId xmlns:a16="http://schemas.microsoft.com/office/drawing/2014/main" id="{55A47041-590D-DFA7-6B9C-3BAA6ED91309}"/>
              </a:ext>
            </a:extLst>
          </p:cNvPr>
          <p:cNvCxnSpPr>
            <a:cxnSpLocks/>
          </p:cNvCxnSpPr>
          <p:nvPr/>
        </p:nvCxnSpPr>
        <p:spPr>
          <a:xfrm flipH="1">
            <a:off x="7066826" y="2059571"/>
            <a:ext cx="4288065" cy="42736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6" name="Straight Connector 25">
            <a:extLst>
              <a:ext uri="{FF2B5EF4-FFF2-40B4-BE49-F238E27FC236}">
                <a16:creationId xmlns:a16="http://schemas.microsoft.com/office/drawing/2014/main" id="{9E8E0FAB-7B4B-D069-673A-5FF2CE51C224}"/>
              </a:ext>
            </a:extLst>
          </p:cNvPr>
          <p:cNvCxnSpPr>
            <a:cxnSpLocks/>
          </p:cNvCxnSpPr>
          <p:nvPr/>
        </p:nvCxnSpPr>
        <p:spPr>
          <a:xfrm flipH="1">
            <a:off x="8133596" y="3134853"/>
            <a:ext cx="3203030" cy="320924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7" name="Straight Connector 26">
            <a:extLst>
              <a:ext uri="{FF2B5EF4-FFF2-40B4-BE49-F238E27FC236}">
                <a16:creationId xmlns:a16="http://schemas.microsoft.com/office/drawing/2014/main" id="{E457AA33-4F88-80EA-8222-7D689669CD16}"/>
              </a:ext>
            </a:extLst>
          </p:cNvPr>
          <p:cNvCxnSpPr>
            <a:cxnSpLocks/>
          </p:cNvCxnSpPr>
          <p:nvPr/>
        </p:nvCxnSpPr>
        <p:spPr>
          <a:xfrm flipH="1">
            <a:off x="9239520" y="4192354"/>
            <a:ext cx="2115371" cy="2102057"/>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8" name="Straight Connector 27">
            <a:extLst>
              <a:ext uri="{FF2B5EF4-FFF2-40B4-BE49-F238E27FC236}">
                <a16:creationId xmlns:a16="http://schemas.microsoft.com/office/drawing/2014/main" id="{64903525-3BA3-083B-2E4F-1940DCAA109F}"/>
              </a:ext>
            </a:extLst>
          </p:cNvPr>
          <p:cNvCxnSpPr/>
          <p:nvPr/>
        </p:nvCxnSpPr>
        <p:spPr>
          <a:xfrm flipH="1">
            <a:off x="10297205" y="5243382"/>
            <a:ext cx="1070637" cy="1100715"/>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9" name="Straight Connector 28">
            <a:extLst>
              <a:ext uri="{FF2B5EF4-FFF2-40B4-BE49-F238E27FC236}">
                <a16:creationId xmlns:a16="http://schemas.microsoft.com/office/drawing/2014/main" id="{44A566CF-932D-2E76-8938-6D7DC4C60C64}"/>
              </a:ext>
            </a:extLst>
          </p:cNvPr>
          <p:cNvCxnSpPr/>
          <p:nvPr/>
        </p:nvCxnSpPr>
        <p:spPr>
          <a:xfrm>
            <a:off x="612438" y="2559012"/>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0" name="Straight Connector 29">
            <a:extLst>
              <a:ext uri="{FF2B5EF4-FFF2-40B4-BE49-F238E27FC236}">
                <a16:creationId xmlns:a16="http://schemas.microsoft.com/office/drawing/2014/main" id="{C4CF7EF7-B092-F02E-E26C-213887993E3F}"/>
              </a:ext>
            </a:extLst>
          </p:cNvPr>
          <p:cNvCxnSpPr/>
          <p:nvPr/>
        </p:nvCxnSpPr>
        <p:spPr>
          <a:xfrm>
            <a:off x="624162" y="3634241"/>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1" name="Straight Connector 30">
            <a:extLst>
              <a:ext uri="{FF2B5EF4-FFF2-40B4-BE49-F238E27FC236}">
                <a16:creationId xmlns:a16="http://schemas.microsoft.com/office/drawing/2014/main" id="{6D7E9920-5A12-3DD2-2337-883C8E893593}"/>
              </a:ext>
            </a:extLst>
          </p:cNvPr>
          <p:cNvCxnSpPr/>
          <p:nvPr/>
        </p:nvCxnSpPr>
        <p:spPr>
          <a:xfrm>
            <a:off x="608247" y="4713141"/>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2" name="Straight Connector 31">
            <a:extLst>
              <a:ext uri="{FF2B5EF4-FFF2-40B4-BE49-F238E27FC236}">
                <a16:creationId xmlns:a16="http://schemas.microsoft.com/office/drawing/2014/main" id="{1E104598-6831-1DF1-C896-1029B3634A5C}"/>
              </a:ext>
            </a:extLst>
          </p:cNvPr>
          <p:cNvCxnSpPr/>
          <p:nvPr/>
        </p:nvCxnSpPr>
        <p:spPr>
          <a:xfrm>
            <a:off x="612438" y="5791233"/>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3" name="Straight Connector 32">
            <a:extLst>
              <a:ext uri="{FF2B5EF4-FFF2-40B4-BE49-F238E27FC236}">
                <a16:creationId xmlns:a16="http://schemas.microsoft.com/office/drawing/2014/main" id="{CFADBBCE-B9D4-3056-DB64-52156E24E805}"/>
              </a:ext>
            </a:extLst>
          </p:cNvPr>
          <p:cNvCxnSpPr/>
          <p:nvPr/>
        </p:nvCxnSpPr>
        <p:spPr>
          <a:xfrm>
            <a:off x="596524" y="1521994"/>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4" name="Straight Connector 33">
            <a:extLst>
              <a:ext uri="{FF2B5EF4-FFF2-40B4-BE49-F238E27FC236}">
                <a16:creationId xmlns:a16="http://schemas.microsoft.com/office/drawing/2014/main" id="{09AE75B8-3D52-8460-9FAE-3B123CDAD4B9}"/>
              </a:ext>
            </a:extLst>
          </p:cNvPr>
          <p:cNvCxnSpPr>
            <a:cxnSpLocks/>
          </p:cNvCxnSpPr>
          <p:nvPr/>
        </p:nvCxnSpPr>
        <p:spPr>
          <a:xfrm flipH="1">
            <a:off x="607943" y="977549"/>
            <a:ext cx="1091930" cy="1082022"/>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5" name="Straight Connector 34">
            <a:extLst>
              <a:ext uri="{FF2B5EF4-FFF2-40B4-BE49-F238E27FC236}">
                <a16:creationId xmlns:a16="http://schemas.microsoft.com/office/drawing/2014/main" id="{EAD7A062-2E25-7283-D808-649880D6DB22}"/>
              </a:ext>
            </a:extLst>
          </p:cNvPr>
          <p:cNvCxnSpPr/>
          <p:nvPr/>
        </p:nvCxnSpPr>
        <p:spPr>
          <a:xfrm>
            <a:off x="10818619" y="940731"/>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6" name="Straight Connector 35">
            <a:extLst>
              <a:ext uri="{FF2B5EF4-FFF2-40B4-BE49-F238E27FC236}">
                <a16:creationId xmlns:a16="http://schemas.microsoft.com/office/drawing/2014/main" id="{6008E5D5-7B79-A2F6-4384-821B20CDF488}"/>
              </a:ext>
            </a:extLst>
          </p:cNvPr>
          <p:cNvCxnSpPr/>
          <p:nvPr/>
        </p:nvCxnSpPr>
        <p:spPr>
          <a:xfrm>
            <a:off x="3298011" y="953478"/>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7" name="Straight Connector 36">
            <a:extLst>
              <a:ext uri="{FF2B5EF4-FFF2-40B4-BE49-F238E27FC236}">
                <a16:creationId xmlns:a16="http://schemas.microsoft.com/office/drawing/2014/main" id="{45F5D9C9-65A0-75B0-9714-FE8D462E78CC}"/>
              </a:ext>
            </a:extLst>
          </p:cNvPr>
          <p:cNvCxnSpPr>
            <a:cxnSpLocks/>
          </p:cNvCxnSpPr>
          <p:nvPr/>
        </p:nvCxnSpPr>
        <p:spPr>
          <a:xfrm>
            <a:off x="2257715" y="940731"/>
            <a:ext cx="0" cy="5399767"/>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8" name="Straight Connector 37">
            <a:extLst>
              <a:ext uri="{FF2B5EF4-FFF2-40B4-BE49-F238E27FC236}">
                <a16:creationId xmlns:a16="http://schemas.microsoft.com/office/drawing/2014/main" id="{F26E9A12-1844-E12F-BCD7-BFB9B241FC1F}"/>
              </a:ext>
            </a:extLst>
          </p:cNvPr>
          <p:cNvCxnSpPr/>
          <p:nvPr/>
        </p:nvCxnSpPr>
        <p:spPr>
          <a:xfrm>
            <a:off x="8699596" y="977549"/>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9" name="Straight Connector 38">
            <a:extLst>
              <a:ext uri="{FF2B5EF4-FFF2-40B4-BE49-F238E27FC236}">
                <a16:creationId xmlns:a16="http://schemas.microsoft.com/office/drawing/2014/main" id="{99A3E814-667F-9E4C-CFAF-A2BFA9D6BF34}"/>
              </a:ext>
            </a:extLst>
          </p:cNvPr>
          <p:cNvCxnSpPr/>
          <p:nvPr/>
        </p:nvCxnSpPr>
        <p:spPr>
          <a:xfrm>
            <a:off x="1155134" y="977549"/>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0" name="Straight Connector 39">
            <a:extLst>
              <a:ext uri="{FF2B5EF4-FFF2-40B4-BE49-F238E27FC236}">
                <a16:creationId xmlns:a16="http://schemas.microsoft.com/office/drawing/2014/main" id="{FF83CE91-B2E2-0D2D-3FC8-1CDD6318620F}"/>
              </a:ext>
            </a:extLst>
          </p:cNvPr>
          <p:cNvCxnSpPr/>
          <p:nvPr/>
        </p:nvCxnSpPr>
        <p:spPr>
          <a:xfrm>
            <a:off x="5444862" y="940731"/>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1" name="Straight Connector 40">
            <a:extLst>
              <a:ext uri="{FF2B5EF4-FFF2-40B4-BE49-F238E27FC236}">
                <a16:creationId xmlns:a16="http://schemas.microsoft.com/office/drawing/2014/main" id="{B8369AB9-96FD-9F5F-FB75-817143AC1606}"/>
              </a:ext>
            </a:extLst>
          </p:cNvPr>
          <p:cNvCxnSpPr/>
          <p:nvPr/>
        </p:nvCxnSpPr>
        <p:spPr>
          <a:xfrm>
            <a:off x="4388664" y="977549"/>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2" name="Straight Connector 41">
            <a:extLst>
              <a:ext uri="{FF2B5EF4-FFF2-40B4-BE49-F238E27FC236}">
                <a16:creationId xmlns:a16="http://schemas.microsoft.com/office/drawing/2014/main" id="{B41CDDC7-252E-C1A5-5D51-71E12DCA9918}"/>
              </a:ext>
            </a:extLst>
          </p:cNvPr>
          <p:cNvCxnSpPr/>
          <p:nvPr/>
        </p:nvCxnSpPr>
        <p:spPr>
          <a:xfrm>
            <a:off x="9747844" y="953478"/>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3" name="Straight Connector 42">
            <a:extLst>
              <a:ext uri="{FF2B5EF4-FFF2-40B4-BE49-F238E27FC236}">
                <a16:creationId xmlns:a16="http://schemas.microsoft.com/office/drawing/2014/main" id="{4B5E868F-3923-5213-65F8-469035FC4D96}"/>
              </a:ext>
            </a:extLst>
          </p:cNvPr>
          <p:cNvCxnSpPr/>
          <p:nvPr/>
        </p:nvCxnSpPr>
        <p:spPr>
          <a:xfrm>
            <a:off x="7618220" y="993068"/>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4" name="Straight Connector 43">
            <a:extLst>
              <a:ext uri="{FF2B5EF4-FFF2-40B4-BE49-F238E27FC236}">
                <a16:creationId xmlns:a16="http://schemas.microsoft.com/office/drawing/2014/main" id="{94DD6FD0-64A6-DE43-C4E8-C81C20DB5B66}"/>
              </a:ext>
            </a:extLst>
          </p:cNvPr>
          <p:cNvCxnSpPr/>
          <p:nvPr/>
        </p:nvCxnSpPr>
        <p:spPr>
          <a:xfrm>
            <a:off x="6514313" y="953478"/>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graphicFrame>
        <p:nvGraphicFramePr>
          <p:cNvPr id="45" name="Table 44">
            <a:extLst>
              <a:ext uri="{FF2B5EF4-FFF2-40B4-BE49-F238E27FC236}">
                <a16:creationId xmlns:a16="http://schemas.microsoft.com/office/drawing/2014/main" id="{448F1570-681C-4009-59E3-72833D9D693A}"/>
              </a:ext>
            </a:extLst>
          </p:cNvPr>
          <p:cNvGraphicFramePr>
            <a:graphicFrameLocks noGrp="1"/>
          </p:cNvGraphicFramePr>
          <p:nvPr>
            <p:extLst>
              <p:ext uri="{D42A27DB-BD31-4B8C-83A1-F6EECF244321}">
                <p14:modId xmlns:p14="http://schemas.microsoft.com/office/powerpoint/2010/main" val="3424790471"/>
              </p:ext>
            </p:extLst>
          </p:nvPr>
        </p:nvGraphicFramePr>
        <p:xfrm>
          <a:off x="624162" y="967998"/>
          <a:ext cx="10730730" cy="5365370"/>
        </p:xfrm>
        <a:graphic>
          <a:graphicData uri="http://schemas.openxmlformats.org/drawingml/2006/table">
            <a:tbl>
              <a:tblPr firstRow="1" bandRow="1">
                <a:tableStyleId>{5940675A-B579-460E-94D1-54222C63F5DA}</a:tableStyleId>
              </a:tblPr>
              <a:tblGrid>
                <a:gridCol w="1073073">
                  <a:extLst>
                    <a:ext uri="{9D8B030D-6E8A-4147-A177-3AD203B41FA5}">
                      <a16:colId xmlns:a16="http://schemas.microsoft.com/office/drawing/2014/main" val="3635837954"/>
                    </a:ext>
                  </a:extLst>
                </a:gridCol>
                <a:gridCol w="1073073">
                  <a:extLst>
                    <a:ext uri="{9D8B030D-6E8A-4147-A177-3AD203B41FA5}">
                      <a16:colId xmlns:a16="http://schemas.microsoft.com/office/drawing/2014/main" val="2308114111"/>
                    </a:ext>
                  </a:extLst>
                </a:gridCol>
                <a:gridCol w="1073073">
                  <a:extLst>
                    <a:ext uri="{9D8B030D-6E8A-4147-A177-3AD203B41FA5}">
                      <a16:colId xmlns:a16="http://schemas.microsoft.com/office/drawing/2014/main" val="3225432346"/>
                    </a:ext>
                  </a:extLst>
                </a:gridCol>
                <a:gridCol w="1073073">
                  <a:extLst>
                    <a:ext uri="{9D8B030D-6E8A-4147-A177-3AD203B41FA5}">
                      <a16:colId xmlns:a16="http://schemas.microsoft.com/office/drawing/2014/main" val="2646425516"/>
                    </a:ext>
                  </a:extLst>
                </a:gridCol>
                <a:gridCol w="1073073">
                  <a:extLst>
                    <a:ext uri="{9D8B030D-6E8A-4147-A177-3AD203B41FA5}">
                      <a16:colId xmlns:a16="http://schemas.microsoft.com/office/drawing/2014/main" val="1529824071"/>
                    </a:ext>
                  </a:extLst>
                </a:gridCol>
                <a:gridCol w="1073073">
                  <a:extLst>
                    <a:ext uri="{9D8B030D-6E8A-4147-A177-3AD203B41FA5}">
                      <a16:colId xmlns:a16="http://schemas.microsoft.com/office/drawing/2014/main" val="1435908115"/>
                    </a:ext>
                  </a:extLst>
                </a:gridCol>
                <a:gridCol w="1073073">
                  <a:extLst>
                    <a:ext uri="{9D8B030D-6E8A-4147-A177-3AD203B41FA5}">
                      <a16:colId xmlns:a16="http://schemas.microsoft.com/office/drawing/2014/main" val="4031327343"/>
                    </a:ext>
                  </a:extLst>
                </a:gridCol>
                <a:gridCol w="1073073">
                  <a:extLst>
                    <a:ext uri="{9D8B030D-6E8A-4147-A177-3AD203B41FA5}">
                      <a16:colId xmlns:a16="http://schemas.microsoft.com/office/drawing/2014/main" val="265914223"/>
                    </a:ext>
                  </a:extLst>
                </a:gridCol>
                <a:gridCol w="1073073">
                  <a:extLst>
                    <a:ext uri="{9D8B030D-6E8A-4147-A177-3AD203B41FA5}">
                      <a16:colId xmlns:a16="http://schemas.microsoft.com/office/drawing/2014/main" val="3687797511"/>
                    </a:ext>
                  </a:extLst>
                </a:gridCol>
                <a:gridCol w="1073073">
                  <a:extLst>
                    <a:ext uri="{9D8B030D-6E8A-4147-A177-3AD203B41FA5}">
                      <a16:colId xmlns:a16="http://schemas.microsoft.com/office/drawing/2014/main" val="1430683565"/>
                    </a:ext>
                  </a:extLst>
                </a:gridCol>
              </a:tblGrid>
              <a:tr h="1073074">
                <a:tc>
                  <a:txBody>
                    <a:bodyPr/>
                    <a:lstStyle/>
                    <a:p>
                      <a:endParaRPr lang="en-US" dirty="0"/>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dirty="0"/>
                    </a:p>
                  </a:txBody>
                  <a:tcPr/>
                </a:tc>
                <a:tc>
                  <a:txBody>
                    <a:bodyPr/>
                    <a:lstStyle/>
                    <a:p>
                      <a:endParaRPr lang="en-US"/>
                    </a:p>
                  </a:txBody>
                  <a:tcPr/>
                </a:tc>
                <a:tc>
                  <a:txBody>
                    <a:bodyPr/>
                    <a:lstStyle/>
                    <a:p>
                      <a:endParaRPr lang="en-US" dirty="0"/>
                    </a:p>
                  </a:txBody>
                  <a:tcPr/>
                </a:tc>
                <a:tc>
                  <a:txBody>
                    <a:bodyPr/>
                    <a:lstStyle/>
                    <a:p>
                      <a:endParaRPr lang="en-US" dirty="0"/>
                    </a:p>
                  </a:txBody>
                  <a:tcPr/>
                </a:tc>
                <a:extLst>
                  <a:ext uri="{0D108BD9-81ED-4DB2-BD59-A6C34878D82A}">
                    <a16:rowId xmlns:a16="http://schemas.microsoft.com/office/drawing/2014/main" val="1367090870"/>
                  </a:ext>
                </a:extLst>
              </a:tr>
              <a:tr h="1073074">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a:p>
                  </a:txBody>
                  <a:tcPr/>
                </a:tc>
                <a:tc>
                  <a:txBody>
                    <a:bodyPr/>
                    <a:lstStyle/>
                    <a:p>
                      <a:endParaRPr lang="en-US" dirty="0"/>
                    </a:p>
                  </a:txBody>
                  <a:tcPr/>
                </a:tc>
                <a:extLst>
                  <a:ext uri="{0D108BD9-81ED-4DB2-BD59-A6C34878D82A}">
                    <a16:rowId xmlns:a16="http://schemas.microsoft.com/office/drawing/2014/main" val="2324086388"/>
                  </a:ext>
                </a:extLst>
              </a:tr>
              <a:tr h="1073074">
                <a:tc>
                  <a:txBody>
                    <a:bodyPr/>
                    <a:lstStyle/>
                    <a:p>
                      <a:r>
                        <a:rPr lang="zh-TW" altLang="en-US" dirty="0"/>
                        <a:t> </a:t>
                      </a:r>
                      <a:endParaRPr lang="en-US" sz="6600" b="1" dirty="0">
                        <a:solidFill>
                          <a:schemeClr val="bg2">
                            <a:lumMod val="75000"/>
                          </a:schemeClr>
                        </a:solidFill>
                        <a:latin typeface="DengXian" panose="02010600030101010101" pitchFamily="2" charset="-122"/>
                        <a:ea typeface="DengXian" panose="02010600030101010101" pitchFamily="2" charset="-122"/>
                      </a:endParaRPr>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a:p>
                  </a:txBody>
                  <a:tcPr/>
                </a:tc>
                <a:tc>
                  <a:txBody>
                    <a:bodyPr/>
                    <a:lstStyle/>
                    <a:p>
                      <a:endParaRPr lang="en-US"/>
                    </a:p>
                  </a:txBody>
                  <a:tcPr/>
                </a:tc>
                <a:tc>
                  <a:txBody>
                    <a:bodyPr/>
                    <a:lstStyle/>
                    <a:p>
                      <a:endParaRPr lang="en-US" dirty="0"/>
                    </a:p>
                  </a:txBody>
                  <a:tcPr/>
                </a:tc>
                <a:extLst>
                  <a:ext uri="{0D108BD9-81ED-4DB2-BD59-A6C34878D82A}">
                    <a16:rowId xmlns:a16="http://schemas.microsoft.com/office/drawing/2014/main" val="1773320196"/>
                  </a:ext>
                </a:extLst>
              </a:tr>
              <a:tr h="1073074">
                <a:tc>
                  <a:txBody>
                    <a:bodyPr/>
                    <a:lstStyle/>
                    <a:p>
                      <a:endParaRPr lang="en-US" dirty="0"/>
                    </a:p>
                  </a:txBody>
                  <a:tcPr/>
                </a:tc>
                <a:tc>
                  <a:txBody>
                    <a:bodyPr/>
                    <a:lstStyle/>
                    <a:p>
                      <a:endParaRPr lang="en-US"/>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dirty="0"/>
                    </a:p>
                  </a:txBody>
                  <a:tcPr/>
                </a:tc>
                <a:extLst>
                  <a:ext uri="{0D108BD9-81ED-4DB2-BD59-A6C34878D82A}">
                    <a16:rowId xmlns:a16="http://schemas.microsoft.com/office/drawing/2014/main" val="1977629092"/>
                  </a:ext>
                </a:extLst>
              </a:tr>
              <a:tr h="1073074">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dirty="0"/>
                    </a:p>
                  </a:txBody>
                  <a:tcPr/>
                </a:tc>
                <a:extLst>
                  <a:ext uri="{0D108BD9-81ED-4DB2-BD59-A6C34878D82A}">
                    <a16:rowId xmlns:a16="http://schemas.microsoft.com/office/drawing/2014/main" val="172657832"/>
                  </a:ext>
                </a:extLst>
              </a:tr>
            </a:tbl>
          </a:graphicData>
        </a:graphic>
      </p:graphicFrame>
      <p:sp>
        <p:nvSpPr>
          <p:cNvPr id="46" name="TextBox 45">
            <a:extLst>
              <a:ext uri="{FF2B5EF4-FFF2-40B4-BE49-F238E27FC236}">
                <a16:creationId xmlns:a16="http://schemas.microsoft.com/office/drawing/2014/main" id="{F384452B-96D9-8619-FC1F-3503FF753A69}"/>
              </a:ext>
            </a:extLst>
          </p:cNvPr>
          <p:cNvSpPr txBox="1"/>
          <p:nvPr/>
        </p:nvSpPr>
        <p:spPr>
          <a:xfrm>
            <a:off x="2185639" y="110086"/>
            <a:ext cx="7310498" cy="64633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ea typeface="+mn-ea"/>
                <a:cs typeface="+mn-cs"/>
              </a:rPr>
              <a:t>Practice sheet #</a:t>
            </a:r>
            <a:r>
              <a:rPr lang="en-US" dirty="0">
                <a:solidFill>
                  <a:prstClr val="black"/>
                </a:solidFill>
              </a:rPr>
              <a:t>39</a:t>
            </a:r>
            <a:r>
              <a:rPr kumimoji="0" lang="en-US" sz="1800" b="0" i="0" u="none" strike="noStrike" kern="1200" cap="none" spc="0" normalizeH="0" baseline="0" noProof="0" dirty="0">
                <a:ln>
                  <a:noFill/>
                </a:ln>
                <a:solidFill>
                  <a:prstClr val="black"/>
                </a:solidFill>
                <a:effectLst/>
                <a:uLnTx/>
                <a:uFillTx/>
                <a:ea typeface="+mn-ea"/>
                <a:cs typeface="+mn-cs"/>
              </a:rPr>
              <a:t>. Trace </a:t>
            </a:r>
            <a:r>
              <a:rPr kumimoji="0" lang="zh-TW" altLang="en-US" sz="1800" b="1" i="0" u="none" strike="noStrike" kern="1200" cap="none" spc="0" normalizeH="0" baseline="0" noProof="0" dirty="0">
                <a:ln>
                  <a:noFill/>
                </a:ln>
                <a:solidFill>
                  <a:prstClr val="black"/>
                </a:solidFill>
                <a:effectLst/>
                <a:uLnTx/>
                <a:uFillTx/>
                <a:ea typeface="DengXian" panose="02010600030101010101" pitchFamily="2" charset="-122"/>
                <a:cs typeface="+mn-cs"/>
              </a:rPr>
              <a:t>揭 </a:t>
            </a:r>
            <a:r>
              <a:rPr kumimoji="0" lang="en-US" altLang="zh-TW" sz="1800" i="0" u="none" strike="noStrike" kern="1200" cap="none" spc="0" normalizeH="0" baseline="0" noProof="0" dirty="0">
                <a:ln>
                  <a:noFill/>
                </a:ln>
                <a:solidFill>
                  <a:prstClr val="black"/>
                </a:solidFill>
                <a:effectLst/>
                <a:uLnTx/>
                <a:uFillTx/>
                <a:ea typeface="DengXian" panose="02010600030101010101" pitchFamily="2" charset="-122"/>
                <a:cs typeface="+mn-cs"/>
              </a:rPr>
              <a:t>(a), 10 times, then copy it 10 times. Do the same for </a:t>
            </a:r>
            <a:r>
              <a:rPr kumimoji="0" lang="zh-TW" altLang="en-US" sz="1800" b="1" i="0" u="none" strike="noStrike" kern="1200" cap="none" spc="0" normalizeH="0" baseline="0" noProof="0" dirty="0">
                <a:ln>
                  <a:noFill/>
                </a:ln>
                <a:solidFill>
                  <a:prstClr val="black"/>
                </a:solidFill>
                <a:effectLst/>
                <a:uLnTx/>
                <a:uFillTx/>
                <a:ea typeface="DengXian" panose="02010600030101010101" pitchFamily="2" charset="-122"/>
                <a:cs typeface="+mn-cs"/>
              </a:rPr>
              <a:t>諦 </a:t>
            </a:r>
            <a:r>
              <a:rPr kumimoji="0" lang="en-US" altLang="zh-TW" sz="1800" i="0" u="none" strike="noStrike" kern="1200" cap="none" spc="0" normalizeH="0" baseline="0" noProof="0" dirty="0">
                <a:ln>
                  <a:noFill/>
                </a:ln>
                <a:solidFill>
                  <a:prstClr val="black"/>
                </a:solidFill>
                <a:effectLst/>
                <a:uLnTx/>
                <a:uFillTx/>
                <a:ea typeface="DengXian" panose="02010600030101010101" pitchFamily="2" charset="-122"/>
                <a:cs typeface="+mn-cs"/>
              </a:rPr>
              <a:t>(je). Then trace the title once.</a:t>
            </a:r>
            <a:endParaRPr kumimoji="0" lang="en-US" sz="1800" i="0" u="none" strike="noStrike" kern="1200" cap="none" spc="0" normalizeH="0" baseline="0" noProof="0" dirty="0">
              <a:ln>
                <a:noFill/>
              </a:ln>
              <a:solidFill>
                <a:prstClr val="black"/>
              </a:solidFill>
              <a:effectLst/>
              <a:uLnTx/>
              <a:uFillTx/>
              <a:ea typeface="DengXian" panose="02010600030101010101" pitchFamily="2" charset="-122"/>
              <a:cs typeface="+mn-cs"/>
            </a:endParaRPr>
          </a:p>
        </p:txBody>
      </p:sp>
      <p:sp>
        <p:nvSpPr>
          <p:cNvPr id="47" name="Rectangle 46">
            <a:extLst>
              <a:ext uri="{FF2B5EF4-FFF2-40B4-BE49-F238E27FC236}">
                <a16:creationId xmlns:a16="http://schemas.microsoft.com/office/drawing/2014/main" id="{543803B5-5019-9C54-C290-BFE459B2C0F3}"/>
              </a:ext>
            </a:extLst>
          </p:cNvPr>
          <p:cNvSpPr/>
          <p:nvPr/>
        </p:nvSpPr>
        <p:spPr>
          <a:xfrm>
            <a:off x="2129088" y="108930"/>
            <a:ext cx="7310498" cy="623666"/>
          </a:xfrm>
          <a:prstGeom prst="rect">
            <a:avLst/>
          </a:prstGeom>
          <a:noFill/>
          <a:ln w="38100">
            <a:solidFill>
              <a:srgbClr val="00B0F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48" name="TextBox 47">
            <a:extLst>
              <a:ext uri="{FF2B5EF4-FFF2-40B4-BE49-F238E27FC236}">
                <a16:creationId xmlns:a16="http://schemas.microsoft.com/office/drawing/2014/main" id="{56CD2995-0715-D3F4-534E-D453D6240DF2}"/>
              </a:ext>
            </a:extLst>
          </p:cNvPr>
          <p:cNvSpPr txBox="1"/>
          <p:nvPr/>
        </p:nvSpPr>
        <p:spPr>
          <a:xfrm>
            <a:off x="619416" y="937011"/>
            <a:ext cx="10917206" cy="110042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揭</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揭</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揭</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揭</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揭</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揭</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揭</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揭</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揭</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揭</a:t>
            </a:r>
            <a:endParaRPr kumimoji="0" 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endParaRPr>
          </a:p>
        </p:txBody>
      </p:sp>
      <p:sp>
        <p:nvSpPr>
          <p:cNvPr id="51" name="TextBox 50">
            <a:extLst>
              <a:ext uri="{FF2B5EF4-FFF2-40B4-BE49-F238E27FC236}">
                <a16:creationId xmlns:a16="http://schemas.microsoft.com/office/drawing/2014/main" id="{AB9011E0-C835-EA99-FB07-58772E751BF4}"/>
              </a:ext>
            </a:extLst>
          </p:cNvPr>
          <p:cNvSpPr txBox="1"/>
          <p:nvPr/>
        </p:nvSpPr>
        <p:spPr>
          <a:xfrm>
            <a:off x="643528" y="3041790"/>
            <a:ext cx="11005585" cy="110799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諦</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諦</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諦</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諦</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諦</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諦</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諦</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諦</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諦</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諦</a:t>
            </a:r>
            <a:endParaRPr kumimoji="0" lang="en-US" sz="6600" i="0" u="none" strike="noStrike" kern="1200" cap="none" spc="0" normalizeH="0" baseline="0" noProof="0" dirty="0">
              <a:ln>
                <a:noFill/>
              </a:ln>
              <a:solidFill>
                <a:prstClr val="black"/>
              </a:solidFill>
              <a:effectLst/>
              <a:uLnTx/>
              <a:uFillTx/>
              <a:latin typeface="Aptos" panose="02110004020202020204"/>
              <a:ea typeface="+mn-ea"/>
              <a:cs typeface="+mn-cs"/>
            </a:endParaRPr>
          </a:p>
        </p:txBody>
      </p:sp>
      <p:sp>
        <p:nvSpPr>
          <p:cNvPr id="50" name="TextBox 49">
            <a:extLst>
              <a:ext uri="{FF2B5EF4-FFF2-40B4-BE49-F238E27FC236}">
                <a16:creationId xmlns:a16="http://schemas.microsoft.com/office/drawing/2014/main" id="{28FAEBBA-00CF-1139-5A94-F83B1C78FA23}"/>
              </a:ext>
            </a:extLst>
          </p:cNvPr>
          <p:cNvSpPr txBox="1"/>
          <p:nvPr/>
        </p:nvSpPr>
        <p:spPr>
          <a:xfrm>
            <a:off x="655378" y="5243382"/>
            <a:ext cx="10835986" cy="110799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摩</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訶</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般</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若</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波</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羅</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蜜</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多</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心</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經</a:t>
            </a:r>
            <a:endParaRPr kumimoji="0" 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endParaRPr>
          </a:p>
        </p:txBody>
      </p:sp>
      <p:sp>
        <p:nvSpPr>
          <p:cNvPr id="52" name="TextBox 51">
            <a:extLst>
              <a:ext uri="{FF2B5EF4-FFF2-40B4-BE49-F238E27FC236}">
                <a16:creationId xmlns:a16="http://schemas.microsoft.com/office/drawing/2014/main" id="{810512A6-AE7C-4CF2-79A1-8F00CD242C06}"/>
              </a:ext>
            </a:extLst>
          </p:cNvPr>
          <p:cNvSpPr txBox="1"/>
          <p:nvPr/>
        </p:nvSpPr>
        <p:spPr>
          <a:xfrm>
            <a:off x="11350074" y="1378688"/>
            <a:ext cx="584775" cy="5542196"/>
          </a:xfrm>
          <a:prstGeom prst="rect">
            <a:avLst/>
          </a:prstGeom>
          <a:noFill/>
        </p:spPr>
        <p:txBody>
          <a:bodyPr vert="eaVert" wrap="square" rtlCol="0">
            <a:spAutoFit/>
          </a:bodyPr>
          <a:lstStyle/>
          <a:p>
            <a:r>
              <a:rPr lang="en-US" sz="2600" b="1" dirty="0"/>
              <a:t>a                          je</a:t>
            </a:r>
          </a:p>
        </p:txBody>
      </p:sp>
      <p:sp>
        <p:nvSpPr>
          <p:cNvPr id="56" name="TextBox 55">
            <a:extLst>
              <a:ext uri="{FF2B5EF4-FFF2-40B4-BE49-F238E27FC236}">
                <a16:creationId xmlns:a16="http://schemas.microsoft.com/office/drawing/2014/main" id="{600B428E-BD69-35C9-0664-4992809252D6}"/>
              </a:ext>
            </a:extLst>
          </p:cNvPr>
          <p:cNvSpPr txBox="1"/>
          <p:nvPr/>
        </p:nvSpPr>
        <p:spPr>
          <a:xfrm>
            <a:off x="861931" y="6255471"/>
            <a:ext cx="10835986" cy="492443"/>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600" b="1" i="0" u="none" strike="noStrike" kern="1200" cap="none" spc="0" normalizeH="0" baseline="0" noProof="0" dirty="0">
                <a:ln>
                  <a:noFill/>
                </a:ln>
                <a:solidFill>
                  <a:prstClr val="black"/>
                </a:solidFill>
                <a:effectLst/>
                <a:uLnTx/>
                <a:uFillTx/>
                <a:latin typeface="Aptos" panose="02110004020202020204"/>
                <a:ea typeface="+mn-ea"/>
                <a:cs typeface="+mn-cs"/>
              </a:rPr>
              <a:t>ma          ha        ban         </a:t>
            </a:r>
            <a:r>
              <a:rPr kumimoji="0" lang="en-US" sz="2600" b="1" i="0" u="none" strike="noStrike" kern="1200" cap="none" spc="0" normalizeH="0" baseline="0" noProof="0" dirty="0" err="1">
                <a:ln>
                  <a:noFill/>
                </a:ln>
                <a:solidFill>
                  <a:prstClr val="black"/>
                </a:solidFill>
                <a:effectLst/>
                <a:uLnTx/>
                <a:uFillTx/>
                <a:latin typeface="Aptos" panose="02110004020202020204"/>
                <a:ea typeface="+mn-ea"/>
                <a:cs typeface="+mn-cs"/>
              </a:rPr>
              <a:t>ya</a:t>
            </a:r>
            <a:r>
              <a:rPr kumimoji="0" lang="en-US" sz="2600" b="1" i="0" u="none" strike="noStrike" kern="1200" cap="none" spc="0" normalizeH="0" baseline="0" noProof="0" dirty="0">
                <a:ln>
                  <a:noFill/>
                </a:ln>
                <a:solidFill>
                  <a:prstClr val="black"/>
                </a:solidFill>
                <a:effectLst/>
                <a:uLnTx/>
                <a:uFillTx/>
                <a:latin typeface="Aptos" panose="02110004020202020204"/>
                <a:ea typeface="+mn-ea"/>
                <a:cs typeface="+mn-cs"/>
              </a:rPr>
              <a:t>          </a:t>
            </a:r>
            <a:r>
              <a:rPr kumimoji="0" lang="en-US" sz="2600" b="1" i="0" u="none" strike="noStrike" kern="1200" cap="none" spc="0" normalizeH="0" baseline="0" noProof="0" dirty="0" err="1">
                <a:ln>
                  <a:noFill/>
                </a:ln>
                <a:solidFill>
                  <a:prstClr val="black"/>
                </a:solidFill>
                <a:effectLst/>
                <a:uLnTx/>
                <a:uFillTx/>
                <a:latin typeface="Aptos" panose="02110004020202020204"/>
                <a:ea typeface="+mn-ea"/>
                <a:cs typeface="+mn-cs"/>
              </a:rPr>
              <a:t>ba</a:t>
            </a:r>
            <a:r>
              <a:rPr kumimoji="0" lang="en-US" sz="2600" b="1" i="0" u="none" strike="noStrike" kern="1200" cap="none" spc="0" normalizeH="0" baseline="0" noProof="0" dirty="0">
                <a:ln>
                  <a:noFill/>
                </a:ln>
                <a:solidFill>
                  <a:prstClr val="black"/>
                </a:solidFill>
                <a:effectLst/>
                <a:uLnTx/>
                <a:uFillTx/>
                <a:latin typeface="Aptos" panose="02110004020202020204"/>
                <a:ea typeface="+mn-ea"/>
                <a:cs typeface="+mn-cs"/>
              </a:rPr>
              <a:t>          </a:t>
            </a:r>
            <a:r>
              <a:rPr kumimoji="0" lang="en-US" sz="2600" b="1" i="0" u="none" strike="noStrike" kern="1200" cap="none" spc="0" normalizeH="0" baseline="0" noProof="0" dirty="0" err="1">
                <a:ln>
                  <a:noFill/>
                </a:ln>
                <a:solidFill>
                  <a:prstClr val="black"/>
                </a:solidFill>
                <a:effectLst/>
                <a:uLnTx/>
                <a:uFillTx/>
                <a:latin typeface="Aptos" panose="02110004020202020204"/>
                <a:ea typeface="+mn-ea"/>
                <a:cs typeface="+mn-cs"/>
              </a:rPr>
              <a:t>ra</a:t>
            </a:r>
            <a:r>
              <a:rPr kumimoji="0" lang="en-US" sz="2600" b="1" i="0" u="none" strike="noStrike" kern="1200" cap="none" spc="0" normalizeH="0" baseline="0" noProof="0" dirty="0">
                <a:ln>
                  <a:noFill/>
                </a:ln>
                <a:solidFill>
                  <a:prstClr val="black"/>
                </a:solidFill>
                <a:effectLst/>
                <a:uLnTx/>
                <a:uFillTx/>
                <a:latin typeface="Aptos" panose="02110004020202020204"/>
                <a:ea typeface="+mn-ea"/>
                <a:cs typeface="+mn-cs"/>
              </a:rPr>
              <a:t>          mil         ta         shim   gyeong</a:t>
            </a:r>
          </a:p>
        </p:txBody>
      </p:sp>
    </p:spTree>
    <p:extLst>
      <p:ext uri="{BB962C8B-B14F-4D97-AF65-F5344CB8AC3E}">
        <p14:creationId xmlns:p14="http://schemas.microsoft.com/office/powerpoint/2010/main" val="3646904596"/>
      </p:ext>
    </p:extLst>
  </p:cSld>
  <p:clrMapOvr>
    <a:masterClrMapping/>
  </p:clrMapOvr>
</p:sld>
</file>

<file path=ppt/slides/slide1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 name="Straight Connector 1">
            <a:extLst>
              <a:ext uri="{FF2B5EF4-FFF2-40B4-BE49-F238E27FC236}">
                <a16:creationId xmlns:a16="http://schemas.microsoft.com/office/drawing/2014/main" id="{DF3A6081-9697-FC7F-9CF1-A7039E021971}"/>
              </a:ext>
            </a:extLst>
          </p:cNvPr>
          <p:cNvCxnSpPr>
            <a:cxnSpLocks/>
          </p:cNvCxnSpPr>
          <p:nvPr/>
        </p:nvCxnSpPr>
        <p:spPr>
          <a:xfrm>
            <a:off x="578110" y="884138"/>
            <a:ext cx="5322425" cy="5340276"/>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 name="Straight Connector 2">
            <a:extLst>
              <a:ext uri="{FF2B5EF4-FFF2-40B4-BE49-F238E27FC236}">
                <a16:creationId xmlns:a16="http://schemas.microsoft.com/office/drawing/2014/main" id="{CF1E398D-5D01-C515-37E1-AF3729B44BD6}"/>
              </a:ext>
            </a:extLst>
          </p:cNvPr>
          <p:cNvCxnSpPr>
            <a:cxnSpLocks/>
          </p:cNvCxnSpPr>
          <p:nvPr/>
        </p:nvCxnSpPr>
        <p:spPr>
          <a:xfrm>
            <a:off x="9120574" y="859049"/>
            <a:ext cx="2143810" cy="2115373"/>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 name="Straight Connector 3">
            <a:extLst>
              <a:ext uri="{FF2B5EF4-FFF2-40B4-BE49-F238E27FC236}">
                <a16:creationId xmlns:a16="http://schemas.microsoft.com/office/drawing/2014/main" id="{40EE172C-7CA5-962F-0711-4CF8B2B24988}"/>
              </a:ext>
            </a:extLst>
          </p:cNvPr>
          <p:cNvCxnSpPr>
            <a:cxnSpLocks/>
          </p:cNvCxnSpPr>
          <p:nvPr/>
        </p:nvCxnSpPr>
        <p:spPr>
          <a:xfrm>
            <a:off x="8061541" y="859055"/>
            <a:ext cx="3184867" cy="319303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5" name="Straight Connector 4">
            <a:extLst>
              <a:ext uri="{FF2B5EF4-FFF2-40B4-BE49-F238E27FC236}">
                <a16:creationId xmlns:a16="http://schemas.microsoft.com/office/drawing/2014/main" id="{DFBD827C-FB33-CD6A-6AA1-50EFE8E6CA36}"/>
              </a:ext>
            </a:extLst>
          </p:cNvPr>
          <p:cNvCxnSpPr>
            <a:cxnSpLocks/>
          </p:cNvCxnSpPr>
          <p:nvPr/>
        </p:nvCxnSpPr>
        <p:spPr>
          <a:xfrm>
            <a:off x="6989558" y="859061"/>
            <a:ext cx="4256850" cy="425735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6" name="Straight Connector 5">
            <a:extLst>
              <a:ext uri="{FF2B5EF4-FFF2-40B4-BE49-F238E27FC236}">
                <a16:creationId xmlns:a16="http://schemas.microsoft.com/office/drawing/2014/main" id="{A8373D86-872B-0F37-09B2-844837AEBB94}"/>
              </a:ext>
            </a:extLst>
          </p:cNvPr>
          <p:cNvCxnSpPr/>
          <p:nvPr/>
        </p:nvCxnSpPr>
        <p:spPr>
          <a:xfrm>
            <a:off x="2702718" y="859064"/>
            <a:ext cx="5365365" cy="53653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7" name="Straight Connector 6">
            <a:extLst>
              <a:ext uri="{FF2B5EF4-FFF2-40B4-BE49-F238E27FC236}">
                <a16:creationId xmlns:a16="http://schemas.microsoft.com/office/drawing/2014/main" id="{20A0F701-DC09-7060-5258-3B6AC5B301AD}"/>
              </a:ext>
            </a:extLst>
          </p:cNvPr>
          <p:cNvCxnSpPr/>
          <p:nvPr/>
        </p:nvCxnSpPr>
        <p:spPr>
          <a:xfrm>
            <a:off x="3762977" y="859065"/>
            <a:ext cx="5365365" cy="53653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8" name="Straight Connector 7">
            <a:extLst>
              <a:ext uri="{FF2B5EF4-FFF2-40B4-BE49-F238E27FC236}">
                <a16:creationId xmlns:a16="http://schemas.microsoft.com/office/drawing/2014/main" id="{8AC499F6-F7A5-538F-C77F-3FB48BA8F39A}"/>
              </a:ext>
            </a:extLst>
          </p:cNvPr>
          <p:cNvCxnSpPr/>
          <p:nvPr/>
        </p:nvCxnSpPr>
        <p:spPr>
          <a:xfrm>
            <a:off x="4822010" y="859065"/>
            <a:ext cx="5365365" cy="53653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9" name="Straight Connector 8">
            <a:extLst>
              <a:ext uri="{FF2B5EF4-FFF2-40B4-BE49-F238E27FC236}">
                <a16:creationId xmlns:a16="http://schemas.microsoft.com/office/drawing/2014/main" id="{2CE64538-0154-4F0F-6051-496DA16EFDDE}"/>
              </a:ext>
            </a:extLst>
          </p:cNvPr>
          <p:cNvCxnSpPr/>
          <p:nvPr/>
        </p:nvCxnSpPr>
        <p:spPr>
          <a:xfrm>
            <a:off x="5912259" y="859067"/>
            <a:ext cx="5365365" cy="53653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0" name="Straight Connector 9">
            <a:extLst>
              <a:ext uri="{FF2B5EF4-FFF2-40B4-BE49-F238E27FC236}">
                <a16:creationId xmlns:a16="http://schemas.microsoft.com/office/drawing/2014/main" id="{1F5E6A7F-6982-7CB0-90E2-4AFC2363F195}"/>
              </a:ext>
            </a:extLst>
          </p:cNvPr>
          <p:cNvCxnSpPr>
            <a:cxnSpLocks/>
          </p:cNvCxnSpPr>
          <p:nvPr/>
        </p:nvCxnSpPr>
        <p:spPr>
          <a:xfrm>
            <a:off x="528918" y="5116412"/>
            <a:ext cx="1083551" cy="1107996"/>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1" name="Straight Connector 10">
            <a:extLst>
              <a:ext uri="{FF2B5EF4-FFF2-40B4-BE49-F238E27FC236}">
                <a16:creationId xmlns:a16="http://schemas.microsoft.com/office/drawing/2014/main" id="{9C5527F7-2151-C368-A75A-0DCD0BDDA214}"/>
              </a:ext>
            </a:extLst>
          </p:cNvPr>
          <p:cNvCxnSpPr>
            <a:cxnSpLocks/>
          </p:cNvCxnSpPr>
          <p:nvPr/>
        </p:nvCxnSpPr>
        <p:spPr>
          <a:xfrm>
            <a:off x="511794" y="4083424"/>
            <a:ext cx="2267153" cy="2152899"/>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2" name="Straight Connector 11">
            <a:extLst>
              <a:ext uri="{FF2B5EF4-FFF2-40B4-BE49-F238E27FC236}">
                <a16:creationId xmlns:a16="http://schemas.microsoft.com/office/drawing/2014/main" id="{EBCA2CDA-4BB9-D0D7-9D8E-1B5A5D04E556}"/>
              </a:ext>
            </a:extLst>
          </p:cNvPr>
          <p:cNvCxnSpPr>
            <a:cxnSpLocks/>
          </p:cNvCxnSpPr>
          <p:nvPr/>
        </p:nvCxnSpPr>
        <p:spPr>
          <a:xfrm>
            <a:off x="526789" y="2987740"/>
            <a:ext cx="3236188" cy="323667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3" name="Straight Connector 12">
            <a:extLst>
              <a:ext uri="{FF2B5EF4-FFF2-40B4-BE49-F238E27FC236}">
                <a16:creationId xmlns:a16="http://schemas.microsoft.com/office/drawing/2014/main" id="{5D1F4C6C-90EB-94D5-62E8-12FB2E569EDA}"/>
              </a:ext>
            </a:extLst>
          </p:cNvPr>
          <p:cNvCxnSpPr>
            <a:cxnSpLocks/>
          </p:cNvCxnSpPr>
          <p:nvPr/>
        </p:nvCxnSpPr>
        <p:spPr>
          <a:xfrm>
            <a:off x="10179607" y="859043"/>
            <a:ext cx="1110967" cy="106435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4" name="Straight Connector 13">
            <a:extLst>
              <a:ext uri="{FF2B5EF4-FFF2-40B4-BE49-F238E27FC236}">
                <a16:creationId xmlns:a16="http://schemas.microsoft.com/office/drawing/2014/main" id="{112E0902-0A1D-F766-6403-570AE26D404D}"/>
              </a:ext>
            </a:extLst>
          </p:cNvPr>
          <p:cNvCxnSpPr>
            <a:cxnSpLocks/>
          </p:cNvCxnSpPr>
          <p:nvPr/>
        </p:nvCxnSpPr>
        <p:spPr>
          <a:xfrm>
            <a:off x="515678" y="1901556"/>
            <a:ext cx="4314172" cy="4322852"/>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5" name="Straight Connector 14">
            <a:extLst>
              <a:ext uri="{FF2B5EF4-FFF2-40B4-BE49-F238E27FC236}">
                <a16:creationId xmlns:a16="http://schemas.microsoft.com/office/drawing/2014/main" id="{300645DA-48A1-785D-0591-A2D3E5B297AD}"/>
              </a:ext>
            </a:extLst>
          </p:cNvPr>
          <p:cNvCxnSpPr>
            <a:cxnSpLocks/>
          </p:cNvCxnSpPr>
          <p:nvPr/>
        </p:nvCxnSpPr>
        <p:spPr>
          <a:xfrm>
            <a:off x="1635845" y="858942"/>
            <a:ext cx="5309456" cy="5376225"/>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6" name="Straight Connector 15">
            <a:extLst>
              <a:ext uri="{FF2B5EF4-FFF2-40B4-BE49-F238E27FC236}">
                <a16:creationId xmlns:a16="http://schemas.microsoft.com/office/drawing/2014/main" id="{6E1D1C81-8A4F-7B57-27C5-EB30C9E9E840}"/>
              </a:ext>
            </a:extLst>
          </p:cNvPr>
          <p:cNvCxnSpPr>
            <a:cxnSpLocks/>
          </p:cNvCxnSpPr>
          <p:nvPr/>
        </p:nvCxnSpPr>
        <p:spPr>
          <a:xfrm flipV="1">
            <a:off x="550779" y="859068"/>
            <a:ext cx="5361480" cy="536524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7" name="Straight Connector 16">
            <a:extLst>
              <a:ext uri="{FF2B5EF4-FFF2-40B4-BE49-F238E27FC236}">
                <a16:creationId xmlns:a16="http://schemas.microsoft.com/office/drawing/2014/main" id="{51243B6E-3100-B2F3-27A6-81AE2744FA9E}"/>
              </a:ext>
            </a:extLst>
          </p:cNvPr>
          <p:cNvCxnSpPr>
            <a:cxnSpLocks/>
          </p:cNvCxnSpPr>
          <p:nvPr/>
        </p:nvCxnSpPr>
        <p:spPr>
          <a:xfrm flipV="1">
            <a:off x="578110" y="869775"/>
            <a:ext cx="4263464" cy="4246613"/>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8" name="Straight Connector 17">
            <a:extLst>
              <a:ext uri="{FF2B5EF4-FFF2-40B4-BE49-F238E27FC236}">
                <a16:creationId xmlns:a16="http://schemas.microsoft.com/office/drawing/2014/main" id="{53FDA4FF-B23C-C793-318A-B937D243D0F7}"/>
              </a:ext>
            </a:extLst>
          </p:cNvPr>
          <p:cNvCxnSpPr>
            <a:cxnSpLocks/>
          </p:cNvCxnSpPr>
          <p:nvPr/>
        </p:nvCxnSpPr>
        <p:spPr>
          <a:xfrm flipV="1">
            <a:off x="525403" y="869898"/>
            <a:ext cx="2153223" cy="2161487"/>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9" name="Straight Connector 18">
            <a:extLst>
              <a:ext uri="{FF2B5EF4-FFF2-40B4-BE49-F238E27FC236}">
                <a16:creationId xmlns:a16="http://schemas.microsoft.com/office/drawing/2014/main" id="{DDF74D49-D9CF-9CFD-12FD-3493FC231402}"/>
              </a:ext>
            </a:extLst>
          </p:cNvPr>
          <p:cNvCxnSpPr>
            <a:cxnSpLocks/>
          </p:cNvCxnSpPr>
          <p:nvPr/>
        </p:nvCxnSpPr>
        <p:spPr>
          <a:xfrm flipV="1">
            <a:off x="511794" y="837182"/>
            <a:ext cx="3253877" cy="322580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0" name="Straight Connector 19">
            <a:extLst>
              <a:ext uri="{FF2B5EF4-FFF2-40B4-BE49-F238E27FC236}">
                <a16:creationId xmlns:a16="http://schemas.microsoft.com/office/drawing/2014/main" id="{38117484-55DC-F46B-FD6D-55484890FEB2}"/>
              </a:ext>
            </a:extLst>
          </p:cNvPr>
          <p:cNvCxnSpPr>
            <a:cxnSpLocks/>
          </p:cNvCxnSpPr>
          <p:nvPr/>
        </p:nvCxnSpPr>
        <p:spPr>
          <a:xfrm flipV="1">
            <a:off x="2653308" y="848147"/>
            <a:ext cx="5376941" cy="5376165"/>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1" name="Straight Connector 20">
            <a:extLst>
              <a:ext uri="{FF2B5EF4-FFF2-40B4-BE49-F238E27FC236}">
                <a16:creationId xmlns:a16="http://schemas.microsoft.com/office/drawing/2014/main" id="{98783ADD-17AB-F880-1C08-387AAC61133F}"/>
              </a:ext>
            </a:extLst>
          </p:cNvPr>
          <p:cNvCxnSpPr/>
          <p:nvPr/>
        </p:nvCxnSpPr>
        <p:spPr>
          <a:xfrm flipV="1">
            <a:off x="3765671" y="859019"/>
            <a:ext cx="5365365" cy="534353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2" name="Straight Connector 21">
            <a:extLst>
              <a:ext uri="{FF2B5EF4-FFF2-40B4-BE49-F238E27FC236}">
                <a16:creationId xmlns:a16="http://schemas.microsoft.com/office/drawing/2014/main" id="{F3C7802C-AE79-4201-8A63-68893AE96C45}"/>
              </a:ext>
            </a:extLst>
          </p:cNvPr>
          <p:cNvCxnSpPr/>
          <p:nvPr/>
        </p:nvCxnSpPr>
        <p:spPr>
          <a:xfrm flipV="1">
            <a:off x="4833734" y="869923"/>
            <a:ext cx="5365365" cy="534353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3" name="Straight Connector 22">
            <a:extLst>
              <a:ext uri="{FF2B5EF4-FFF2-40B4-BE49-F238E27FC236}">
                <a16:creationId xmlns:a16="http://schemas.microsoft.com/office/drawing/2014/main" id="{911D399C-BCFC-1CD4-1786-E6E6D5D07F3A}"/>
              </a:ext>
            </a:extLst>
          </p:cNvPr>
          <p:cNvCxnSpPr/>
          <p:nvPr/>
        </p:nvCxnSpPr>
        <p:spPr>
          <a:xfrm flipV="1">
            <a:off x="5912258" y="869923"/>
            <a:ext cx="5365365" cy="534353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4" name="Straight Connector 23">
            <a:extLst>
              <a:ext uri="{FF2B5EF4-FFF2-40B4-BE49-F238E27FC236}">
                <a16:creationId xmlns:a16="http://schemas.microsoft.com/office/drawing/2014/main" id="{62DE1A5D-1970-14C4-3F68-5506704544C3}"/>
              </a:ext>
            </a:extLst>
          </p:cNvPr>
          <p:cNvCxnSpPr>
            <a:cxnSpLocks/>
          </p:cNvCxnSpPr>
          <p:nvPr/>
        </p:nvCxnSpPr>
        <p:spPr>
          <a:xfrm flipV="1">
            <a:off x="1635845" y="858942"/>
            <a:ext cx="5330234" cy="5332739"/>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5" name="Straight Connector 24">
            <a:extLst>
              <a:ext uri="{FF2B5EF4-FFF2-40B4-BE49-F238E27FC236}">
                <a16:creationId xmlns:a16="http://schemas.microsoft.com/office/drawing/2014/main" id="{55A47041-590D-DFA7-6B9C-3BAA6ED91309}"/>
              </a:ext>
            </a:extLst>
          </p:cNvPr>
          <p:cNvCxnSpPr>
            <a:cxnSpLocks/>
          </p:cNvCxnSpPr>
          <p:nvPr/>
        </p:nvCxnSpPr>
        <p:spPr>
          <a:xfrm flipH="1">
            <a:off x="6989558" y="1950641"/>
            <a:ext cx="4288065" cy="42736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6" name="Straight Connector 25">
            <a:extLst>
              <a:ext uri="{FF2B5EF4-FFF2-40B4-BE49-F238E27FC236}">
                <a16:creationId xmlns:a16="http://schemas.microsoft.com/office/drawing/2014/main" id="{9E8E0FAB-7B4B-D069-673A-5FF2CE51C224}"/>
              </a:ext>
            </a:extLst>
          </p:cNvPr>
          <p:cNvCxnSpPr>
            <a:cxnSpLocks/>
          </p:cNvCxnSpPr>
          <p:nvPr/>
        </p:nvCxnSpPr>
        <p:spPr>
          <a:xfrm flipH="1">
            <a:off x="8056328" y="3025923"/>
            <a:ext cx="3203030" cy="320924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7" name="Straight Connector 26">
            <a:extLst>
              <a:ext uri="{FF2B5EF4-FFF2-40B4-BE49-F238E27FC236}">
                <a16:creationId xmlns:a16="http://schemas.microsoft.com/office/drawing/2014/main" id="{E457AA33-4F88-80EA-8222-7D689669CD16}"/>
              </a:ext>
            </a:extLst>
          </p:cNvPr>
          <p:cNvCxnSpPr>
            <a:cxnSpLocks/>
          </p:cNvCxnSpPr>
          <p:nvPr/>
        </p:nvCxnSpPr>
        <p:spPr>
          <a:xfrm flipH="1">
            <a:off x="9162252" y="4083424"/>
            <a:ext cx="2115371" cy="2102057"/>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8" name="Straight Connector 27">
            <a:extLst>
              <a:ext uri="{FF2B5EF4-FFF2-40B4-BE49-F238E27FC236}">
                <a16:creationId xmlns:a16="http://schemas.microsoft.com/office/drawing/2014/main" id="{64903525-3BA3-083B-2E4F-1940DCAA109F}"/>
              </a:ext>
            </a:extLst>
          </p:cNvPr>
          <p:cNvCxnSpPr/>
          <p:nvPr/>
        </p:nvCxnSpPr>
        <p:spPr>
          <a:xfrm flipH="1">
            <a:off x="10219937" y="5134452"/>
            <a:ext cx="1070637" cy="1100715"/>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9" name="Straight Connector 28">
            <a:extLst>
              <a:ext uri="{FF2B5EF4-FFF2-40B4-BE49-F238E27FC236}">
                <a16:creationId xmlns:a16="http://schemas.microsoft.com/office/drawing/2014/main" id="{44A566CF-932D-2E76-8938-6D7DC4C60C64}"/>
              </a:ext>
            </a:extLst>
          </p:cNvPr>
          <p:cNvCxnSpPr/>
          <p:nvPr/>
        </p:nvCxnSpPr>
        <p:spPr>
          <a:xfrm>
            <a:off x="535170" y="2450082"/>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0" name="Straight Connector 29">
            <a:extLst>
              <a:ext uri="{FF2B5EF4-FFF2-40B4-BE49-F238E27FC236}">
                <a16:creationId xmlns:a16="http://schemas.microsoft.com/office/drawing/2014/main" id="{C4CF7EF7-B092-F02E-E26C-213887993E3F}"/>
              </a:ext>
            </a:extLst>
          </p:cNvPr>
          <p:cNvCxnSpPr/>
          <p:nvPr/>
        </p:nvCxnSpPr>
        <p:spPr>
          <a:xfrm>
            <a:off x="546894" y="3525311"/>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1" name="Straight Connector 30">
            <a:extLst>
              <a:ext uri="{FF2B5EF4-FFF2-40B4-BE49-F238E27FC236}">
                <a16:creationId xmlns:a16="http://schemas.microsoft.com/office/drawing/2014/main" id="{6D7E9920-5A12-3DD2-2337-883C8E893593}"/>
              </a:ext>
            </a:extLst>
          </p:cNvPr>
          <p:cNvCxnSpPr/>
          <p:nvPr/>
        </p:nvCxnSpPr>
        <p:spPr>
          <a:xfrm>
            <a:off x="530979" y="4604211"/>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2" name="Straight Connector 31">
            <a:extLst>
              <a:ext uri="{FF2B5EF4-FFF2-40B4-BE49-F238E27FC236}">
                <a16:creationId xmlns:a16="http://schemas.microsoft.com/office/drawing/2014/main" id="{1E104598-6831-1DF1-C896-1029B3634A5C}"/>
              </a:ext>
            </a:extLst>
          </p:cNvPr>
          <p:cNvCxnSpPr/>
          <p:nvPr/>
        </p:nvCxnSpPr>
        <p:spPr>
          <a:xfrm>
            <a:off x="535170" y="5682303"/>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3" name="Straight Connector 32">
            <a:extLst>
              <a:ext uri="{FF2B5EF4-FFF2-40B4-BE49-F238E27FC236}">
                <a16:creationId xmlns:a16="http://schemas.microsoft.com/office/drawing/2014/main" id="{CFADBBCE-B9D4-3056-DB64-52156E24E805}"/>
              </a:ext>
            </a:extLst>
          </p:cNvPr>
          <p:cNvCxnSpPr/>
          <p:nvPr/>
        </p:nvCxnSpPr>
        <p:spPr>
          <a:xfrm>
            <a:off x="519256" y="1413064"/>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4" name="Straight Connector 33">
            <a:extLst>
              <a:ext uri="{FF2B5EF4-FFF2-40B4-BE49-F238E27FC236}">
                <a16:creationId xmlns:a16="http://schemas.microsoft.com/office/drawing/2014/main" id="{09AE75B8-3D52-8460-9FAE-3B123CDAD4B9}"/>
              </a:ext>
            </a:extLst>
          </p:cNvPr>
          <p:cNvCxnSpPr>
            <a:cxnSpLocks/>
          </p:cNvCxnSpPr>
          <p:nvPr/>
        </p:nvCxnSpPr>
        <p:spPr>
          <a:xfrm flipH="1">
            <a:off x="530675" y="868619"/>
            <a:ext cx="1091930" cy="1082022"/>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5" name="Straight Connector 34">
            <a:extLst>
              <a:ext uri="{FF2B5EF4-FFF2-40B4-BE49-F238E27FC236}">
                <a16:creationId xmlns:a16="http://schemas.microsoft.com/office/drawing/2014/main" id="{EAD7A062-2E25-7283-D808-649880D6DB22}"/>
              </a:ext>
            </a:extLst>
          </p:cNvPr>
          <p:cNvCxnSpPr/>
          <p:nvPr/>
        </p:nvCxnSpPr>
        <p:spPr>
          <a:xfrm>
            <a:off x="10741351" y="831801"/>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6" name="Straight Connector 35">
            <a:extLst>
              <a:ext uri="{FF2B5EF4-FFF2-40B4-BE49-F238E27FC236}">
                <a16:creationId xmlns:a16="http://schemas.microsoft.com/office/drawing/2014/main" id="{6008E5D5-7B79-A2F6-4384-821B20CDF488}"/>
              </a:ext>
            </a:extLst>
          </p:cNvPr>
          <p:cNvCxnSpPr/>
          <p:nvPr/>
        </p:nvCxnSpPr>
        <p:spPr>
          <a:xfrm>
            <a:off x="3220743" y="844548"/>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7" name="Straight Connector 36">
            <a:extLst>
              <a:ext uri="{FF2B5EF4-FFF2-40B4-BE49-F238E27FC236}">
                <a16:creationId xmlns:a16="http://schemas.microsoft.com/office/drawing/2014/main" id="{45F5D9C9-65A0-75B0-9714-FE8D462E78CC}"/>
              </a:ext>
            </a:extLst>
          </p:cNvPr>
          <p:cNvCxnSpPr>
            <a:cxnSpLocks/>
          </p:cNvCxnSpPr>
          <p:nvPr/>
        </p:nvCxnSpPr>
        <p:spPr>
          <a:xfrm>
            <a:off x="2180447" y="831801"/>
            <a:ext cx="0" cy="5399767"/>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8" name="Straight Connector 37">
            <a:extLst>
              <a:ext uri="{FF2B5EF4-FFF2-40B4-BE49-F238E27FC236}">
                <a16:creationId xmlns:a16="http://schemas.microsoft.com/office/drawing/2014/main" id="{F26E9A12-1844-E12F-BCD7-BFB9B241FC1F}"/>
              </a:ext>
            </a:extLst>
          </p:cNvPr>
          <p:cNvCxnSpPr/>
          <p:nvPr/>
        </p:nvCxnSpPr>
        <p:spPr>
          <a:xfrm>
            <a:off x="8622328" y="868619"/>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9" name="Straight Connector 38">
            <a:extLst>
              <a:ext uri="{FF2B5EF4-FFF2-40B4-BE49-F238E27FC236}">
                <a16:creationId xmlns:a16="http://schemas.microsoft.com/office/drawing/2014/main" id="{99A3E814-667F-9E4C-CFAF-A2BFA9D6BF34}"/>
              </a:ext>
            </a:extLst>
          </p:cNvPr>
          <p:cNvCxnSpPr/>
          <p:nvPr/>
        </p:nvCxnSpPr>
        <p:spPr>
          <a:xfrm>
            <a:off x="1077866" y="868619"/>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0" name="Straight Connector 39">
            <a:extLst>
              <a:ext uri="{FF2B5EF4-FFF2-40B4-BE49-F238E27FC236}">
                <a16:creationId xmlns:a16="http://schemas.microsoft.com/office/drawing/2014/main" id="{FF83CE91-B2E2-0D2D-3FC8-1CDD6318620F}"/>
              </a:ext>
            </a:extLst>
          </p:cNvPr>
          <p:cNvCxnSpPr/>
          <p:nvPr/>
        </p:nvCxnSpPr>
        <p:spPr>
          <a:xfrm>
            <a:off x="5367594" y="831801"/>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1" name="Straight Connector 40">
            <a:extLst>
              <a:ext uri="{FF2B5EF4-FFF2-40B4-BE49-F238E27FC236}">
                <a16:creationId xmlns:a16="http://schemas.microsoft.com/office/drawing/2014/main" id="{B8369AB9-96FD-9F5F-FB75-817143AC1606}"/>
              </a:ext>
            </a:extLst>
          </p:cNvPr>
          <p:cNvCxnSpPr/>
          <p:nvPr/>
        </p:nvCxnSpPr>
        <p:spPr>
          <a:xfrm>
            <a:off x="4311396" y="868619"/>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2" name="Straight Connector 41">
            <a:extLst>
              <a:ext uri="{FF2B5EF4-FFF2-40B4-BE49-F238E27FC236}">
                <a16:creationId xmlns:a16="http://schemas.microsoft.com/office/drawing/2014/main" id="{B41CDDC7-252E-C1A5-5D51-71E12DCA9918}"/>
              </a:ext>
            </a:extLst>
          </p:cNvPr>
          <p:cNvCxnSpPr/>
          <p:nvPr/>
        </p:nvCxnSpPr>
        <p:spPr>
          <a:xfrm>
            <a:off x="9670576" y="844548"/>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3" name="Straight Connector 42">
            <a:extLst>
              <a:ext uri="{FF2B5EF4-FFF2-40B4-BE49-F238E27FC236}">
                <a16:creationId xmlns:a16="http://schemas.microsoft.com/office/drawing/2014/main" id="{4B5E868F-3923-5213-65F8-469035FC4D96}"/>
              </a:ext>
            </a:extLst>
          </p:cNvPr>
          <p:cNvCxnSpPr/>
          <p:nvPr/>
        </p:nvCxnSpPr>
        <p:spPr>
          <a:xfrm>
            <a:off x="7540952" y="884138"/>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4" name="Straight Connector 43">
            <a:extLst>
              <a:ext uri="{FF2B5EF4-FFF2-40B4-BE49-F238E27FC236}">
                <a16:creationId xmlns:a16="http://schemas.microsoft.com/office/drawing/2014/main" id="{94DD6FD0-64A6-DE43-C4E8-C81C20DB5B66}"/>
              </a:ext>
            </a:extLst>
          </p:cNvPr>
          <p:cNvCxnSpPr/>
          <p:nvPr/>
        </p:nvCxnSpPr>
        <p:spPr>
          <a:xfrm>
            <a:off x="6437045" y="844548"/>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graphicFrame>
        <p:nvGraphicFramePr>
          <p:cNvPr id="45" name="Table 44">
            <a:extLst>
              <a:ext uri="{FF2B5EF4-FFF2-40B4-BE49-F238E27FC236}">
                <a16:creationId xmlns:a16="http://schemas.microsoft.com/office/drawing/2014/main" id="{448F1570-681C-4009-59E3-72833D9D693A}"/>
              </a:ext>
            </a:extLst>
          </p:cNvPr>
          <p:cNvGraphicFramePr>
            <a:graphicFrameLocks noGrp="1"/>
          </p:cNvGraphicFramePr>
          <p:nvPr>
            <p:extLst>
              <p:ext uri="{D42A27DB-BD31-4B8C-83A1-F6EECF244321}">
                <p14:modId xmlns:p14="http://schemas.microsoft.com/office/powerpoint/2010/main" val="627804670"/>
              </p:ext>
            </p:extLst>
          </p:nvPr>
        </p:nvGraphicFramePr>
        <p:xfrm>
          <a:off x="546894" y="859068"/>
          <a:ext cx="10730730" cy="5365370"/>
        </p:xfrm>
        <a:graphic>
          <a:graphicData uri="http://schemas.openxmlformats.org/drawingml/2006/table">
            <a:tbl>
              <a:tblPr firstRow="1" bandRow="1">
                <a:tableStyleId>{5940675A-B579-460E-94D1-54222C63F5DA}</a:tableStyleId>
              </a:tblPr>
              <a:tblGrid>
                <a:gridCol w="1073073">
                  <a:extLst>
                    <a:ext uri="{9D8B030D-6E8A-4147-A177-3AD203B41FA5}">
                      <a16:colId xmlns:a16="http://schemas.microsoft.com/office/drawing/2014/main" val="3635837954"/>
                    </a:ext>
                  </a:extLst>
                </a:gridCol>
                <a:gridCol w="1073073">
                  <a:extLst>
                    <a:ext uri="{9D8B030D-6E8A-4147-A177-3AD203B41FA5}">
                      <a16:colId xmlns:a16="http://schemas.microsoft.com/office/drawing/2014/main" val="2308114111"/>
                    </a:ext>
                  </a:extLst>
                </a:gridCol>
                <a:gridCol w="1073073">
                  <a:extLst>
                    <a:ext uri="{9D8B030D-6E8A-4147-A177-3AD203B41FA5}">
                      <a16:colId xmlns:a16="http://schemas.microsoft.com/office/drawing/2014/main" val="3225432346"/>
                    </a:ext>
                  </a:extLst>
                </a:gridCol>
                <a:gridCol w="1073073">
                  <a:extLst>
                    <a:ext uri="{9D8B030D-6E8A-4147-A177-3AD203B41FA5}">
                      <a16:colId xmlns:a16="http://schemas.microsoft.com/office/drawing/2014/main" val="2646425516"/>
                    </a:ext>
                  </a:extLst>
                </a:gridCol>
                <a:gridCol w="1073073">
                  <a:extLst>
                    <a:ext uri="{9D8B030D-6E8A-4147-A177-3AD203B41FA5}">
                      <a16:colId xmlns:a16="http://schemas.microsoft.com/office/drawing/2014/main" val="1529824071"/>
                    </a:ext>
                  </a:extLst>
                </a:gridCol>
                <a:gridCol w="1073073">
                  <a:extLst>
                    <a:ext uri="{9D8B030D-6E8A-4147-A177-3AD203B41FA5}">
                      <a16:colId xmlns:a16="http://schemas.microsoft.com/office/drawing/2014/main" val="1435908115"/>
                    </a:ext>
                  </a:extLst>
                </a:gridCol>
                <a:gridCol w="1073073">
                  <a:extLst>
                    <a:ext uri="{9D8B030D-6E8A-4147-A177-3AD203B41FA5}">
                      <a16:colId xmlns:a16="http://schemas.microsoft.com/office/drawing/2014/main" val="4031327343"/>
                    </a:ext>
                  </a:extLst>
                </a:gridCol>
                <a:gridCol w="1073073">
                  <a:extLst>
                    <a:ext uri="{9D8B030D-6E8A-4147-A177-3AD203B41FA5}">
                      <a16:colId xmlns:a16="http://schemas.microsoft.com/office/drawing/2014/main" val="265914223"/>
                    </a:ext>
                  </a:extLst>
                </a:gridCol>
                <a:gridCol w="1073073">
                  <a:extLst>
                    <a:ext uri="{9D8B030D-6E8A-4147-A177-3AD203B41FA5}">
                      <a16:colId xmlns:a16="http://schemas.microsoft.com/office/drawing/2014/main" val="3687797511"/>
                    </a:ext>
                  </a:extLst>
                </a:gridCol>
                <a:gridCol w="1073073">
                  <a:extLst>
                    <a:ext uri="{9D8B030D-6E8A-4147-A177-3AD203B41FA5}">
                      <a16:colId xmlns:a16="http://schemas.microsoft.com/office/drawing/2014/main" val="1430683565"/>
                    </a:ext>
                  </a:extLst>
                </a:gridCol>
              </a:tblGrid>
              <a:tr h="1073074">
                <a:tc>
                  <a:txBody>
                    <a:bodyPr/>
                    <a:lstStyle/>
                    <a:p>
                      <a:endParaRPr lang="en-US" dirty="0"/>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dirty="0"/>
                    </a:p>
                  </a:txBody>
                  <a:tcPr/>
                </a:tc>
                <a:tc>
                  <a:txBody>
                    <a:bodyPr/>
                    <a:lstStyle/>
                    <a:p>
                      <a:endParaRPr lang="en-US"/>
                    </a:p>
                  </a:txBody>
                  <a:tcPr/>
                </a:tc>
                <a:tc>
                  <a:txBody>
                    <a:bodyPr/>
                    <a:lstStyle/>
                    <a:p>
                      <a:endParaRPr lang="en-US" dirty="0"/>
                    </a:p>
                  </a:txBody>
                  <a:tcPr/>
                </a:tc>
                <a:tc>
                  <a:txBody>
                    <a:bodyPr/>
                    <a:lstStyle/>
                    <a:p>
                      <a:endParaRPr lang="en-US" dirty="0"/>
                    </a:p>
                  </a:txBody>
                  <a:tcPr/>
                </a:tc>
                <a:extLst>
                  <a:ext uri="{0D108BD9-81ED-4DB2-BD59-A6C34878D82A}">
                    <a16:rowId xmlns:a16="http://schemas.microsoft.com/office/drawing/2014/main" val="1367090870"/>
                  </a:ext>
                </a:extLst>
              </a:tr>
              <a:tr h="1073074">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a:p>
                  </a:txBody>
                  <a:tcPr/>
                </a:tc>
                <a:tc>
                  <a:txBody>
                    <a:bodyPr/>
                    <a:lstStyle/>
                    <a:p>
                      <a:endParaRPr lang="en-US" dirty="0"/>
                    </a:p>
                  </a:txBody>
                  <a:tcPr/>
                </a:tc>
                <a:extLst>
                  <a:ext uri="{0D108BD9-81ED-4DB2-BD59-A6C34878D82A}">
                    <a16:rowId xmlns:a16="http://schemas.microsoft.com/office/drawing/2014/main" val="2324086388"/>
                  </a:ext>
                </a:extLst>
              </a:tr>
              <a:tr h="1073074">
                <a:tc>
                  <a:txBody>
                    <a:bodyPr/>
                    <a:lstStyle/>
                    <a:p>
                      <a:r>
                        <a:rPr lang="zh-TW" altLang="en-US" dirty="0"/>
                        <a:t> </a:t>
                      </a:r>
                      <a:endParaRPr lang="en-US" sz="6600" b="1" dirty="0">
                        <a:solidFill>
                          <a:schemeClr val="bg2">
                            <a:lumMod val="75000"/>
                          </a:schemeClr>
                        </a:solidFill>
                        <a:latin typeface="DengXian" panose="02010600030101010101" pitchFamily="2" charset="-122"/>
                        <a:ea typeface="DengXian" panose="02010600030101010101" pitchFamily="2" charset="-122"/>
                      </a:endParaRPr>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a:p>
                  </a:txBody>
                  <a:tcPr/>
                </a:tc>
                <a:tc>
                  <a:txBody>
                    <a:bodyPr/>
                    <a:lstStyle/>
                    <a:p>
                      <a:endParaRPr lang="en-US"/>
                    </a:p>
                  </a:txBody>
                  <a:tcPr/>
                </a:tc>
                <a:tc>
                  <a:txBody>
                    <a:bodyPr/>
                    <a:lstStyle/>
                    <a:p>
                      <a:endParaRPr lang="en-US" dirty="0"/>
                    </a:p>
                  </a:txBody>
                  <a:tcPr/>
                </a:tc>
                <a:extLst>
                  <a:ext uri="{0D108BD9-81ED-4DB2-BD59-A6C34878D82A}">
                    <a16:rowId xmlns:a16="http://schemas.microsoft.com/office/drawing/2014/main" val="1773320196"/>
                  </a:ext>
                </a:extLst>
              </a:tr>
              <a:tr h="1073074">
                <a:tc>
                  <a:txBody>
                    <a:bodyPr/>
                    <a:lstStyle/>
                    <a:p>
                      <a:endParaRPr lang="en-US" dirty="0"/>
                    </a:p>
                  </a:txBody>
                  <a:tcPr/>
                </a:tc>
                <a:tc>
                  <a:txBody>
                    <a:bodyPr/>
                    <a:lstStyle/>
                    <a:p>
                      <a:endParaRPr lang="en-US"/>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dirty="0"/>
                    </a:p>
                  </a:txBody>
                  <a:tcPr/>
                </a:tc>
                <a:extLst>
                  <a:ext uri="{0D108BD9-81ED-4DB2-BD59-A6C34878D82A}">
                    <a16:rowId xmlns:a16="http://schemas.microsoft.com/office/drawing/2014/main" val="1977629092"/>
                  </a:ext>
                </a:extLst>
              </a:tr>
              <a:tr h="1073074">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dirty="0"/>
                    </a:p>
                  </a:txBody>
                  <a:tcPr/>
                </a:tc>
                <a:extLst>
                  <a:ext uri="{0D108BD9-81ED-4DB2-BD59-A6C34878D82A}">
                    <a16:rowId xmlns:a16="http://schemas.microsoft.com/office/drawing/2014/main" val="172657832"/>
                  </a:ext>
                </a:extLst>
              </a:tr>
            </a:tbl>
          </a:graphicData>
        </a:graphic>
      </p:graphicFrame>
      <p:sp>
        <p:nvSpPr>
          <p:cNvPr id="49" name="TextBox 48">
            <a:extLst>
              <a:ext uri="{FF2B5EF4-FFF2-40B4-BE49-F238E27FC236}">
                <a16:creationId xmlns:a16="http://schemas.microsoft.com/office/drawing/2014/main" id="{33549C81-4BBF-6C54-29D3-A3A00BC1ABC3}"/>
              </a:ext>
            </a:extLst>
          </p:cNvPr>
          <p:cNvSpPr txBox="1"/>
          <p:nvPr/>
        </p:nvSpPr>
        <p:spPr>
          <a:xfrm>
            <a:off x="527345" y="854842"/>
            <a:ext cx="10831327" cy="110799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波</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波</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波</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波</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波</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波</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波</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波</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波</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波</a:t>
            </a:r>
            <a:endParaRPr kumimoji="0" lang="en-US" sz="6600" i="0" u="none" strike="noStrike" kern="1200" cap="none" spc="0" normalizeH="0" baseline="0" noProof="0" dirty="0">
              <a:ln>
                <a:noFill/>
              </a:ln>
              <a:solidFill>
                <a:prstClr val="black"/>
              </a:solidFill>
              <a:effectLst/>
              <a:uLnTx/>
              <a:uFillTx/>
              <a:latin typeface="Aptos" panose="02110004020202020204"/>
              <a:ea typeface="+mn-ea"/>
              <a:cs typeface="+mn-cs"/>
            </a:endParaRPr>
          </a:p>
        </p:txBody>
      </p:sp>
      <p:sp>
        <p:nvSpPr>
          <p:cNvPr id="53" name="TextBox 52">
            <a:extLst>
              <a:ext uri="{FF2B5EF4-FFF2-40B4-BE49-F238E27FC236}">
                <a16:creationId xmlns:a16="http://schemas.microsoft.com/office/drawing/2014/main" id="{08A95C5A-C1DF-2026-6530-68623EBA3D7A}"/>
              </a:ext>
            </a:extLst>
          </p:cNvPr>
          <p:cNvSpPr txBox="1"/>
          <p:nvPr/>
        </p:nvSpPr>
        <p:spPr>
          <a:xfrm>
            <a:off x="578110" y="2968739"/>
            <a:ext cx="10904721" cy="110799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羅</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羅</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羅</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羅</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羅</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羅</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羅</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羅</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羅</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羅</a:t>
            </a:r>
            <a:endParaRPr kumimoji="0" lang="en-US" sz="1800" i="0" u="none" strike="noStrike" kern="1200" cap="none" spc="0" normalizeH="0" baseline="0" noProof="0" dirty="0">
              <a:ln>
                <a:noFill/>
              </a:ln>
              <a:solidFill>
                <a:prstClr val="black"/>
              </a:solidFill>
              <a:effectLst/>
              <a:uLnTx/>
              <a:uFillTx/>
              <a:latin typeface="Aptos" panose="02110004020202020204"/>
              <a:ea typeface="+mn-ea"/>
              <a:cs typeface="+mn-cs"/>
            </a:endParaRPr>
          </a:p>
        </p:txBody>
      </p:sp>
      <p:sp>
        <p:nvSpPr>
          <p:cNvPr id="54" name="TextBox 53">
            <a:extLst>
              <a:ext uri="{FF2B5EF4-FFF2-40B4-BE49-F238E27FC236}">
                <a16:creationId xmlns:a16="http://schemas.microsoft.com/office/drawing/2014/main" id="{3BA23514-B37E-5EE2-9E8B-B324B1708C0B}"/>
              </a:ext>
            </a:extLst>
          </p:cNvPr>
          <p:cNvSpPr txBox="1"/>
          <p:nvPr/>
        </p:nvSpPr>
        <p:spPr>
          <a:xfrm>
            <a:off x="544392" y="5120699"/>
            <a:ext cx="10819731" cy="110799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摩</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訶</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般</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若</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波</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羅</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蜜</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多</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心</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經</a:t>
            </a:r>
            <a:endParaRPr kumimoji="0" 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endParaRPr>
          </a:p>
        </p:txBody>
      </p:sp>
      <p:sp>
        <p:nvSpPr>
          <p:cNvPr id="50" name="TextBox 49">
            <a:extLst>
              <a:ext uri="{FF2B5EF4-FFF2-40B4-BE49-F238E27FC236}">
                <a16:creationId xmlns:a16="http://schemas.microsoft.com/office/drawing/2014/main" id="{1FBC2B71-F81F-D6C9-7310-EABF1E96B14D}"/>
              </a:ext>
            </a:extLst>
          </p:cNvPr>
          <p:cNvSpPr txBox="1"/>
          <p:nvPr/>
        </p:nvSpPr>
        <p:spPr>
          <a:xfrm>
            <a:off x="2236998" y="124530"/>
            <a:ext cx="7310498" cy="64633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ea typeface="+mn-ea"/>
                <a:cs typeface="+mn-cs"/>
              </a:rPr>
              <a:t>Practice sheet #</a:t>
            </a:r>
            <a:r>
              <a:rPr lang="en-US" dirty="0">
                <a:solidFill>
                  <a:prstClr val="black"/>
                </a:solidFill>
              </a:rPr>
              <a:t>40</a:t>
            </a:r>
            <a:r>
              <a:rPr kumimoji="0" lang="en-US" sz="1800" b="0" i="0" u="none" strike="noStrike" kern="1200" cap="none" spc="0" normalizeH="0" baseline="0" noProof="0" dirty="0">
                <a:ln>
                  <a:noFill/>
                </a:ln>
                <a:solidFill>
                  <a:prstClr val="black"/>
                </a:solidFill>
                <a:effectLst/>
                <a:uLnTx/>
                <a:uFillTx/>
                <a:ea typeface="+mn-ea"/>
                <a:cs typeface="+mn-cs"/>
              </a:rPr>
              <a:t>. Trace </a:t>
            </a:r>
            <a:r>
              <a:rPr kumimoji="0" lang="zh-TW" altLang="en-US" sz="1800" b="1" i="0" u="none" strike="noStrike" kern="1200" cap="none" spc="0" normalizeH="0" baseline="0" noProof="0" dirty="0">
                <a:ln>
                  <a:noFill/>
                </a:ln>
                <a:solidFill>
                  <a:prstClr val="black"/>
                </a:solidFill>
                <a:effectLst/>
                <a:uLnTx/>
                <a:uFillTx/>
                <a:ea typeface="DengXian" panose="02010600030101010101" pitchFamily="2" charset="-122"/>
                <a:cs typeface="+mn-cs"/>
              </a:rPr>
              <a:t>波 </a:t>
            </a:r>
            <a:r>
              <a:rPr kumimoji="0" lang="en-US" altLang="zh-TW" sz="1800" i="0" u="none" strike="noStrike" kern="1200" cap="none" spc="0" normalizeH="0" baseline="0" noProof="0" dirty="0">
                <a:ln>
                  <a:noFill/>
                </a:ln>
                <a:solidFill>
                  <a:prstClr val="black"/>
                </a:solidFill>
                <a:effectLst/>
                <a:uLnTx/>
                <a:uFillTx/>
                <a:ea typeface="DengXian" panose="02010600030101010101" pitchFamily="2" charset="-122"/>
                <a:cs typeface="+mn-cs"/>
              </a:rPr>
              <a:t>(ba), 10 times, then copy it 10 times. Do the same for </a:t>
            </a:r>
            <a:r>
              <a:rPr kumimoji="0" lang="zh-TW" altLang="en-US" sz="1800" b="1" i="0" u="none" strike="noStrike" kern="1200" cap="none" spc="0" normalizeH="0" baseline="0" noProof="0" dirty="0">
                <a:ln>
                  <a:noFill/>
                </a:ln>
                <a:solidFill>
                  <a:prstClr val="black"/>
                </a:solidFill>
                <a:effectLst/>
                <a:uLnTx/>
                <a:uFillTx/>
                <a:ea typeface="DengXian" panose="02010600030101010101" pitchFamily="2" charset="-122"/>
                <a:cs typeface="+mn-cs"/>
              </a:rPr>
              <a:t>羅 </a:t>
            </a:r>
            <a:r>
              <a:rPr kumimoji="0" lang="en-US" altLang="zh-TW" sz="1800" i="0" u="none" strike="noStrike" kern="1200" cap="none" spc="0" normalizeH="0" baseline="0" noProof="0" dirty="0">
                <a:ln>
                  <a:noFill/>
                </a:ln>
                <a:solidFill>
                  <a:prstClr val="black"/>
                </a:solidFill>
                <a:effectLst/>
                <a:uLnTx/>
                <a:uFillTx/>
                <a:ea typeface="DengXian" panose="02010600030101010101" pitchFamily="2" charset="-122"/>
                <a:cs typeface="+mn-cs"/>
              </a:rPr>
              <a:t>(ra). Then trace the title once.</a:t>
            </a:r>
            <a:endParaRPr kumimoji="0" lang="en-US" sz="1800" i="0" u="none" strike="noStrike" kern="1200" cap="none" spc="0" normalizeH="0" baseline="0" noProof="0" dirty="0">
              <a:ln>
                <a:noFill/>
              </a:ln>
              <a:solidFill>
                <a:prstClr val="black"/>
              </a:solidFill>
              <a:effectLst/>
              <a:uLnTx/>
              <a:uFillTx/>
              <a:ea typeface="DengXian" panose="02010600030101010101" pitchFamily="2" charset="-122"/>
              <a:cs typeface="+mn-cs"/>
            </a:endParaRPr>
          </a:p>
        </p:txBody>
      </p:sp>
      <p:sp>
        <p:nvSpPr>
          <p:cNvPr id="52" name="Rectangle 51">
            <a:extLst>
              <a:ext uri="{FF2B5EF4-FFF2-40B4-BE49-F238E27FC236}">
                <a16:creationId xmlns:a16="http://schemas.microsoft.com/office/drawing/2014/main" id="{55393D3B-FB45-CEE1-B8F2-50145FE6619D}"/>
              </a:ext>
            </a:extLst>
          </p:cNvPr>
          <p:cNvSpPr/>
          <p:nvPr/>
        </p:nvSpPr>
        <p:spPr>
          <a:xfrm>
            <a:off x="2180447" y="123374"/>
            <a:ext cx="7310498" cy="623666"/>
          </a:xfrm>
          <a:prstGeom prst="rect">
            <a:avLst/>
          </a:prstGeom>
          <a:noFill/>
          <a:ln w="38100">
            <a:solidFill>
              <a:srgbClr val="00B0F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57" name="TextBox 56">
            <a:extLst>
              <a:ext uri="{FF2B5EF4-FFF2-40B4-BE49-F238E27FC236}">
                <a16:creationId xmlns:a16="http://schemas.microsoft.com/office/drawing/2014/main" id="{996CD5AF-1910-779A-A50B-0DE77F11ABA7}"/>
              </a:ext>
            </a:extLst>
          </p:cNvPr>
          <p:cNvSpPr txBox="1"/>
          <p:nvPr/>
        </p:nvSpPr>
        <p:spPr>
          <a:xfrm>
            <a:off x="11259804" y="1081482"/>
            <a:ext cx="584775" cy="5542196"/>
          </a:xfrm>
          <a:prstGeom prst="rect">
            <a:avLst/>
          </a:prstGeom>
          <a:noFill/>
        </p:spPr>
        <p:txBody>
          <a:bodyPr vert="eaVert" wrap="square" rtlCol="0">
            <a:spAutoFit/>
          </a:bodyPr>
          <a:lstStyle/>
          <a:p>
            <a:r>
              <a:rPr lang="en-US" sz="2600" b="1" dirty="0" err="1"/>
              <a:t>ba</a:t>
            </a:r>
            <a:r>
              <a:rPr lang="en-US" sz="2600" b="1" dirty="0"/>
              <a:t>                        ra</a:t>
            </a:r>
          </a:p>
        </p:txBody>
      </p:sp>
      <p:sp>
        <p:nvSpPr>
          <p:cNvPr id="58" name="TextBox 57">
            <a:extLst>
              <a:ext uri="{FF2B5EF4-FFF2-40B4-BE49-F238E27FC236}">
                <a16:creationId xmlns:a16="http://schemas.microsoft.com/office/drawing/2014/main" id="{0EEC6D99-EB21-404D-8B90-BDB7572B664F}"/>
              </a:ext>
            </a:extLst>
          </p:cNvPr>
          <p:cNvSpPr txBox="1"/>
          <p:nvPr/>
        </p:nvSpPr>
        <p:spPr>
          <a:xfrm>
            <a:off x="768513" y="6131235"/>
            <a:ext cx="10835986" cy="492443"/>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600" b="1" i="0" u="none" strike="noStrike" kern="1200" cap="none" spc="0" normalizeH="0" baseline="0" noProof="0" dirty="0">
                <a:ln>
                  <a:noFill/>
                </a:ln>
                <a:solidFill>
                  <a:prstClr val="black"/>
                </a:solidFill>
                <a:effectLst/>
                <a:uLnTx/>
                <a:uFillTx/>
                <a:latin typeface="Aptos" panose="02110004020202020204"/>
                <a:ea typeface="+mn-ea"/>
                <a:cs typeface="+mn-cs"/>
              </a:rPr>
              <a:t>ma          ha        ban         </a:t>
            </a:r>
            <a:r>
              <a:rPr kumimoji="0" lang="en-US" sz="2600" b="1" i="0" u="none" strike="noStrike" kern="1200" cap="none" spc="0" normalizeH="0" baseline="0" noProof="0" dirty="0" err="1">
                <a:ln>
                  <a:noFill/>
                </a:ln>
                <a:solidFill>
                  <a:prstClr val="black"/>
                </a:solidFill>
                <a:effectLst/>
                <a:uLnTx/>
                <a:uFillTx/>
                <a:latin typeface="Aptos" panose="02110004020202020204"/>
                <a:ea typeface="+mn-ea"/>
                <a:cs typeface="+mn-cs"/>
              </a:rPr>
              <a:t>ya</a:t>
            </a:r>
            <a:r>
              <a:rPr kumimoji="0" lang="en-US" sz="2600" b="1" i="0" u="none" strike="noStrike" kern="1200" cap="none" spc="0" normalizeH="0" baseline="0" noProof="0" dirty="0">
                <a:ln>
                  <a:noFill/>
                </a:ln>
                <a:solidFill>
                  <a:prstClr val="black"/>
                </a:solidFill>
                <a:effectLst/>
                <a:uLnTx/>
                <a:uFillTx/>
                <a:latin typeface="Aptos" panose="02110004020202020204"/>
                <a:ea typeface="+mn-ea"/>
                <a:cs typeface="+mn-cs"/>
              </a:rPr>
              <a:t>          </a:t>
            </a:r>
            <a:r>
              <a:rPr kumimoji="0" lang="en-US" sz="2600" b="1" i="0" u="none" strike="noStrike" kern="1200" cap="none" spc="0" normalizeH="0" baseline="0" noProof="0" dirty="0" err="1">
                <a:ln>
                  <a:noFill/>
                </a:ln>
                <a:solidFill>
                  <a:prstClr val="black"/>
                </a:solidFill>
                <a:effectLst/>
                <a:uLnTx/>
                <a:uFillTx/>
                <a:latin typeface="Aptos" panose="02110004020202020204"/>
                <a:ea typeface="+mn-ea"/>
                <a:cs typeface="+mn-cs"/>
              </a:rPr>
              <a:t>ba</a:t>
            </a:r>
            <a:r>
              <a:rPr kumimoji="0" lang="en-US" sz="2600" b="1" i="0" u="none" strike="noStrike" kern="1200" cap="none" spc="0" normalizeH="0" baseline="0" noProof="0" dirty="0">
                <a:ln>
                  <a:noFill/>
                </a:ln>
                <a:solidFill>
                  <a:prstClr val="black"/>
                </a:solidFill>
                <a:effectLst/>
                <a:uLnTx/>
                <a:uFillTx/>
                <a:latin typeface="Aptos" panose="02110004020202020204"/>
                <a:ea typeface="+mn-ea"/>
                <a:cs typeface="+mn-cs"/>
              </a:rPr>
              <a:t>          </a:t>
            </a:r>
            <a:r>
              <a:rPr kumimoji="0" lang="en-US" sz="2600" b="1" i="0" u="none" strike="noStrike" kern="1200" cap="none" spc="0" normalizeH="0" baseline="0" noProof="0" dirty="0" err="1">
                <a:ln>
                  <a:noFill/>
                </a:ln>
                <a:solidFill>
                  <a:prstClr val="black"/>
                </a:solidFill>
                <a:effectLst/>
                <a:uLnTx/>
                <a:uFillTx/>
                <a:latin typeface="Aptos" panose="02110004020202020204"/>
                <a:ea typeface="+mn-ea"/>
                <a:cs typeface="+mn-cs"/>
              </a:rPr>
              <a:t>ra</a:t>
            </a:r>
            <a:r>
              <a:rPr kumimoji="0" lang="en-US" sz="2600" b="1" i="0" u="none" strike="noStrike" kern="1200" cap="none" spc="0" normalizeH="0" baseline="0" noProof="0" dirty="0">
                <a:ln>
                  <a:noFill/>
                </a:ln>
                <a:solidFill>
                  <a:prstClr val="black"/>
                </a:solidFill>
                <a:effectLst/>
                <a:uLnTx/>
                <a:uFillTx/>
                <a:latin typeface="Aptos" panose="02110004020202020204"/>
                <a:ea typeface="+mn-ea"/>
                <a:cs typeface="+mn-cs"/>
              </a:rPr>
              <a:t>          mil         ta        shim    gyeong</a:t>
            </a:r>
          </a:p>
        </p:txBody>
      </p:sp>
    </p:spTree>
    <p:extLst>
      <p:ext uri="{BB962C8B-B14F-4D97-AF65-F5344CB8AC3E}">
        <p14:creationId xmlns:p14="http://schemas.microsoft.com/office/powerpoint/2010/main" val="1414843424"/>
      </p:ext>
    </p:extLst>
  </p:cSld>
  <p:clrMapOvr>
    <a:masterClrMapping/>
  </p:clrMapOvr>
</p:sld>
</file>

<file path=ppt/slides/slide1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 name="Straight Connector 1">
            <a:extLst>
              <a:ext uri="{FF2B5EF4-FFF2-40B4-BE49-F238E27FC236}">
                <a16:creationId xmlns:a16="http://schemas.microsoft.com/office/drawing/2014/main" id="{DF3A6081-9697-FC7F-9CF1-A7039E021971}"/>
              </a:ext>
            </a:extLst>
          </p:cNvPr>
          <p:cNvCxnSpPr>
            <a:cxnSpLocks/>
          </p:cNvCxnSpPr>
          <p:nvPr/>
        </p:nvCxnSpPr>
        <p:spPr>
          <a:xfrm>
            <a:off x="685114" y="1045108"/>
            <a:ext cx="5322425" cy="5340276"/>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 name="Straight Connector 2">
            <a:extLst>
              <a:ext uri="{FF2B5EF4-FFF2-40B4-BE49-F238E27FC236}">
                <a16:creationId xmlns:a16="http://schemas.microsoft.com/office/drawing/2014/main" id="{CF1E398D-5D01-C515-37E1-AF3729B44BD6}"/>
              </a:ext>
            </a:extLst>
          </p:cNvPr>
          <p:cNvCxnSpPr>
            <a:cxnSpLocks/>
          </p:cNvCxnSpPr>
          <p:nvPr/>
        </p:nvCxnSpPr>
        <p:spPr>
          <a:xfrm>
            <a:off x="9227578" y="1020019"/>
            <a:ext cx="2143810" cy="2115373"/>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 name="Straight Connector 3">
            <a:extLst>
              <a:ext uri="{FF2B5EF4-FFF2-40B4-BE49-F238E27FC236}">
                <a16:creationId xmlns:a16="http://schemas.microsoft.com/office/drawing/2014/main" id="{40EE172C-7CA5-962F-0711-4CF8B2B24988}"/>
              </a:ext>
            </a:extLst>
          </p:cNvPr>
          <p:cNvCxnSpPr>
            <a:cxnSpLocks/>
          </p:cNvCxnSpPr>
          <p:nvPr/>
        </p:nvCxnSpPr>
        <p:spPr>
          <a:xfrm>
            <a:off x="8168545" y="1020025"/>
            <a:ext cx="3184867" cy="319303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5" name="Straight Connector 4">
            <a:extLst>
              <a:ext uri="{FF2B5EF4-FFF2-40B4-BE49-F238E27FC236}">
                <a16:creationId xmlns:a16="http://schemas.microsoft.com/office/drawing/2014/main" id="{DFBD827C-FB33-CD6A-6AA1-50EFE8E6CA36}"/>
              </a:ext>
            </a:extLst>
          </p:cNvPr>
          <p:cNvCxnSpPr>
            <a:cxnSpLocks/>
          </p:cNvCxnSpPr>
          <p:nvPr/>
        </p:nvCxnSpPr>
        <p:spPr>
          <a:xfrm>
            <a:off x="7096562" y="1020031"/>
            <a:ext cx="4256850" cy="425735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6" name="Straight Connector 5">
            <a:extLst>
              <a:ext uri="{FF2B5EF4-FFF2-40B4-BE49-F238E27FC236}">
                <a16:creationId xmlns:a16="http://schemas.microsoft.com/office/drawing/2014/main" id="{A8373D86-872B-0F37-09B2-844837AEBB94}"/>
              </a:ext>
            </a:extLst>
          </p:cNvPr>
          <p:cNvCxnSpPr/>
          <p:nvPr/>
        </p:nvCxnSpPr>
        <p:spPr>
          <a:xfrm>
            <a:off x="2809722" y="1020034"/>
            <a:ext cx="5365365" cy="53653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7" name="Straight Connector 6">
            <a:extLst>
              <a:ext uri="{FF2B5EF4-FFF2-40B4-BE49-F238E27FC236}">
                <a16:creationId xmlns:a16="http://schemas.microsoft.com/office/drawing/2014/main" id="{20A0F701-DC09-7060-5258-3B6AC5B301AD}"/>
              </a:ext>
            </a:extLst>
          </p:cNvPr>
          <p:cNvCxnSpPr/>
          <p:nvPr/>
        </p:nvCxnSpPr>
        <p:spPr>
          <a:xfrm>
            <a:off x="3869981" y="1020035"/>
            <a:ext cx="5365365" cy="53653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8" name="Straight Connector 7">
            <a:extLst>
              <a:ext uri="{FF2B5EF4-FFF2-40B4-BE49-F238E27FC236}">
                <a16:creationId xmlns:a16="http://schemas.microsoft.com/office/drawing/2014/main" id="{8AC499F6-F7A5-538F-C77F-3FB48BA8F39A}"/>
              </a:ext>
            </a:extLst>
          </p:cNvPr>
          <p:cNvCxnSpPr/>
          <p:nvPr/>
        </p:nvCxnSpPr>
        <p:spPr>
          <a:xfrm>
            <a:off x="4929014" y="1020035"/>
            <a:ext cx="5365365" cy="53653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9" name="Straight Connector 8">
            <a:extLst>
              <a:ext uri="{FF2B5EF4-FFF2-40B4-BE49-F238E27FC236}">
                <a16:creationId xmlns:a16="http://schemas.microsoft.com/office/drawing/2014/main" id="{2CE64538-0154-4F0F-6051-496DA16EFDDE}"/>
              </a:ext>
            </a:extLst>
          </p:cNvPr>
          <p:cNvCxnSpPr/>
          <p:nvPr/>
        </p:nvCxnSpPr>
        <p:spPr>
          <a:xfrm>
            <a:off x="6019263" y="1020037"/>
            <a:ext cx="5365365" cy="53653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0" name="Straight Connector 9">
            <a:extLst>
              <a:ext uri="{FF2B5EF4-FFF2-40B4-BE49-F238E27FC236}">
                <a16:creationId xmlns:a16="http://schemas.microsoft.com/office/drawing/2014/main" id="{1F5E6A7F-6982-7CB0-90E2-4AFC2363F195}"/>
              </a:ext>
            </a:extLst>
          </p:cNvPr>
          <p:cNvCxnSpPr>
            <a:cxnSpLocks/>
          </p:cNvCxnSpPr>
          <p:nvPr/>
        </p:nvCxnSpPr>
        <p:spPr>
          <a:xfrm>
            <a:off x="635922" y="5277382"/>
            <a:ext cx="1083551" cy="1107996"/>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1" name="Straight Connector 10">
            <a:extLst>
              <a:ext uri="{FF2B5EF4-FFF2-40B4-BE49-F238E27FC236}">
                <a16:creationId xmlns:a16="http://schemas.microsoft.com/office/drawing/2014/main" id="{9C5527F7-2151-C368-A75A-0DCD0BDDA214}"/>
              </a:ext>
            </a:extLst>
          </p:cNvPr>
          <p:cNvCxnSpPr>
            <a:cxnSpLocks/>
          </p:cNvCxnSpPr>
          <p:nvPr/>
        </p:nvCxnSpPr>
        <p:spPr>
          <a:xfrm>
            <a:off x="618798" y="4244394"/>
            <a:ext cx="2267153" cy="2152899"/>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2" name="Straight Connector 11">
            <a:extLst>
              <a:ext uri="{FF2B5EF4-FFF2-40B4-BE49-F238E27FC236}">
                <a16:creationId xmlns:a16="http://schemas.microsoft.com/office/drawing/2014/main" id="{EBCA2CDA-4BB9-D0D7-9D8E-1B5A5D04E556}"/>
              </a:ext>
            </a:extLst>
          </p:cNvPr>
          <p:cNvCxnSpPr>
            <a:cxnSpLocks/>
          </p:cNvCxnSpPr>
          <p:nvPr/>
        </p:nvCxnSpPr>
        <p:spPr>
          <a:xfrm>
            <a:off x="633793" y="3148710"/>
            <a:ext cx="3236188" cy="323667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3" name="Straight Connector 12">
            <a:extLst>
              <a:ext uri="{FF2B5EF4-FFF2-40B4-BE49-F238E27FC236}">
                <a16:creationId xmlns:a16="http://schemas.microsoft.com/office/drawing/2014/main" id="{5D1F4C6C-90EB-94D5-62E8-12FB2E569EDA}"/>
              </a:ext>
            </a:extLst>
          </p:cNvPr>
          <p:cNvCxnSpPr>
            <a:cxnSpLocks/>
          </p:cNvCxnSpPr>
          <p:nvPr/>
        </p:nvCxnSpPr>
        <p:spPr>
          <a:xfrm>
            <a:off x="10286611" y="1020013"/>
            <a:ext cx="1110967" cy="106435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4" name="Straight Connector 13">
            <a:extLst>
              <a:ext uri="{FF2B5EF4-FFF2-40B4-BE49-F238E27FC236}">
                <a16:creationId xmlns:a16="http://schemas.microsoft.com/office/drawing/2014/main" id="{112E0902-0A1D-F766-6403-570AE26D404D}"/>
              </a:ext>
            </a:extLst>
          </p:cNvPr>
          <p:cNvCxnSpPr>
            <a:cxnSpLocks/>
          </p:cNvCxnSpPr>
          <p:nvPr/>
        </p:nvCxnSpPr>
        <p:spPr>
          <a:xfrm>
            <a:off x="622682" y="2062526"/>
            <a:ext cx="4314172" cy="4322852"/>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5" name="Straight Connector 14">
            <a:extLst>
              <a:ext uri="{FF2B5EF4-FFF2-40B4-BE49-F238E27FC236}">
                <a16:creationId xmlns:a16="http://schemas.microsoft.com/office/drawing/2014/main" id="{300645DA-48A1-785D-0591-A2D3E5B297AD}"/>
              </a:ext>
            </a:extLst>
          </p:cNvPr>
          <p:cNvCxnSpPr>
            <a:cxnSpLocks/>
          </p:cNvCxnSpPr>
          <p:nvPr/>
        </p:nvCxnSpPr>
        <p:spPr>
          <a:xfrm>
            <a:off x="1742849" y="1019912"/>
            <a:ext cx="5309456" cy="5376225"/>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6" name="Straight Connector 15">
            <a:extLst>
              <a:ext uri="{FF2B5EF4-FFF2-40B4-BE49-F238E27FC236}">
                <a16:creationId xmlns:a16="http://schemas.microsoft.com/office/drawing/2014/main" id="{6E1D1C81-8A4F-7B57-27C5-EB30C9E9E840}"/>
              </a:ext>
            </a:extLst>
          </p:cNvPr>
          <p:cNvCxnSpPr>
            <a:cxnSpLocks/>
          </p:cNvCxnSpPr>
          <p:nvPr/>
        </p:nvCxnSpPr>
        <p:spPr>
          <a:xfrm flipV="1">
            <a:off x="657783" y="1020038"/>
            <a:ext cx="5361480" cy="536524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7" name="Straight Connector 16">
            <a:extLst>
              <a:ext uri="{FF2B5EF4-FFF2-40B4-BE49-F238E27FC236}">
                <a16:creationId xmlns:a16="http://schemas.microsoft.com/office/drawing/2014/main" id="{51243B6E-3100-B2F3-27A6-81AE2744FA9E}"/>
              </a:ext>
            </a:extLst>
          </p:cNvPr>
          <p:cNvCxnSpPr>
            <a:cxnSpLocks/>
          </p:cNvCxnSpPr>
          <p:nvPr/>
        </p:nvCxnSpPr>
        <p:spPr>
          <a:xfrm flipV="1">
            <a:off x="685114" y="1030745"/>
            <a:ext cx="4263464" cy="4246613"/>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8" name="Straight Connector 17">
            <a:extLst>
              <a:ext uri="{FF2B5EF4-FFF2-40B4-BE49-F238E27FC236}">
                <a16:creationId xmlns:a16="http://schemas.microsoft.com/office/drawing/2014/main" id="{53FDA4FF-B23C-C793-318A-B937D243D0F7}"/>
              </a:ext>
            </a:extLst>
          </p:cNvPr>
          <p:cNvCxnSpPr>
            <a:cxnSpLocks/>
          </p:cNvCxnSpPr>
          <p:nvPr/>
        </p:nvCxnSpPr>
        <p:spPr>
          <a:xfrm flipV="1">
            <a:off x="632407" y="1030868"/>
            <a:ext cx="2153223" cy="2161487"/>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9" name="Straight Connector 18">
            <a:extLst>
              <a:ext uri="{FF2B5EF4-FFF2-40B4-BE49-F238E27FC236}">
                <a16:creationId xmlns:a16="http://schemas.microsoft.com/office/drawing/2014/main" id="{DDF74D49-D9CF-9CFD-12FD-3493FC231402}"/>
              </a:ext>
            </a:extLst>
          </p:cNvPr>
          <p:cNvCxnSpPr>
            <a:cxnSpLocks/>
          </p:cNvCxnSpPr>
          <p:nvPr/>
        </p:nvCxnSpPr>
        <p:spPr>
          <a:xfrm flipV="1">
            <a:off x="618798" y="998152"/>
            <a:ext cx="3253877" cy="322580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0" name="Straight Connector 19">
            <a:extLst>
              <a:ext uri="{FF2B5EF4-FFF2-40B4-BE49-F238E27FC236}">
                <a16:creationId xmlns:a16="http://schemas.microsoft.com/office/drawing/2014/main" id="{38117484-55DC-F46B-FD6D-55484890FEB2}"/>
              </a:ext>
            </a:extLst>
          </p:cNvPr>
          <p:cNvCxnSpPr>
            <a:cxnSpLocks/>
          </p:cNvCxnSpPr>
          <p:nvPr/>
        </p:nvCxnSpPr>
        <p:spPr>
          <a:xfrm flipV="1">
            <a:off x="2760312" y="1009117"/>
            <a:ext cx="5376941" cy="5376165"/>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1" name="Straight Connector 20">
            <a:extLst>
              <a:ext uri="{FF2B5EF4-FFF2-40B4-BE49-F238E27FC236}">
                <a16:creationId xmlns:a16="http://schemas.microsoft.com/office/drawing/2014/main" id="{98783ADD-17AB-F880-1C08-387AAC61133F}"/>
              </a:ext>
            </a:extLst>
          </p:cNvPr>
          <p:cNvCxnSpPr/>
          <p:nvPr/>
        </p:nvCxnSpPr>
        <p:spPr>
          <a:xfrm flipV="1">
            <a:off x="3872675" y="1019989"/>
            <a:ext cx="5365365" cy="534353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2" name="Straight Connector 21">
            <a:extLst>
              <a:ext uri="{FF2B5EF4-FFF2-40B4-BE49-F238E27FC236}">
                <a16:creationId xmlns:a16="http://schemas.microsoft.com/office/drawing/2014/main" id="{F3C7802C-AE79-4201-8A63-68893AE96C45}"/>
              </a:ext>
            </a:extLst>
          </p:cNvPr>
          <p:cNvCxnSpPr/>
          <p:nvPr/>
        </p:nvCxnSpPr>
        <p:spPr>
          <a:xfrm flipV="1">
            <a:off x="4940738" y="1030893"/>
            <a:ext cx="5365365" cy="534353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3" name="Straight Connector 22">
            <a:extLst>
              <a:ext uri="{FF2B5EF4-FFF2-40B4-BE49-F238E27FC236}">
                <a16:creationId xmlns:a16="http://schemas.microsoft.com/office/drawing/2014/main" id="{911D399C-BCFC-1CD4-1786-E6E6D5D07F3A}"/>
              </a:ext>
            </a:extLst>
          </p:cNvPr>
          <p:cNvCxnSpPr/>
          <p:nvPr/>
        </p:nvCxnSpPr>
        <p:spPr>
          <a:xfrm flipV="1">
            <a:off x="6019262" y="1030893"/>
            <a:ext cx="5365365" cy="534353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4" name="Straight Connector 23">
            <a:extLst>
              <a:ext uri="{FF2B5EF4-FFF2-40B4-BE49-F238E27FC236}">
                <a16:creationId xmlns:a16="http://schemas.microsoft.com/office/drawing/2014/main" id="{62DE1A5D-1970-14C4-3F68-5506704544C3}"/>
              </a:ext>
            </a:extLst>
          </p:cNvPr>
          <p:cNvCxnSpPr>
            <a:cxnSpLocks/>
          </p:cNvCxnSpPr>
          <p:nvPr/>
        </p:nvCxnSpPr>
        <p:spPr>
          <a:xfrm flipV="1">
            <a:off x="1742849" y="1019912"/>
            <a:ext cx="5330234" cy="5332739"/>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5" name="Straight Connector 24">
            <a:extLst>
              <a:ext uri="{FF2B5EF4-FFF2-40B4-BE49-F238E27FC236}">
                <a16:creationId xmlns:a16="http://schemas.microsoft.com/office/drawing/2014/main" id="{55A47041-590D-DFA7-6B9C-3BAA6ED91309}"/>
              </a:ext>
            </a:extLst>
          </p:cNvPr>
          <p:cNvCxnSpPr>
            <a:cxnSpLocks/>
          </p:cNvCxnSpPr>
          <p:nvPr/>
        </p:nvCxnSpPr>
        <p:spPr>
          <a:xfrm flipH="1">
            <a:off x="7096562" y="2111611"/>
            <a:ext cx="4288065" cy="42736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6" name="Straight Connector 25">
            <a:extLst>
              <a:ext uri="{FF2B5EF4-FFF2-40B4-BE49-F238E27FC236}">
                <a16:creationId xmlns:a16="http://schemas.microsoft.com/office/drawing/2014/main" id="{9E8E0FAB-7B4B-D069-673A-5FF2CE51C224}"/>
              </a:ext>
            </a:extLst>
          </p:cNvPr>
          <p:cNvCxnSpPr>
            <a:cxnSpLocks/>
          </p:cNvCxnSpPr>
          <p:nvPr/>
        </p:nvCxnSpPr>
        <p:spPr>
          <a:xfrm flipH="1">
            <a:off x="8163332" y="3186893"/>
            <a:ext cx="3203030" cy="320924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7" name="Straight Connector 26">
            <a:extLst>
              <a:ext uri="{FF2B5EF4-FFF2-40B4-BE49-F238E27FC236}">
                <a16:creationId xmlns:a16="http://schemas.microsoft.com/office/drawing/2014/main" id="{E457AA33-4F88-80EA-8222-7D689669CD16}"/>
              </a:ext>
            </a:extLst>
          </p:cNvPr>
          <p:cNvCxnSpPr>
            <a:cxnSpLocks/>
          </p:cNvCxnSpPr>
          <p:nvPr/>
        </p:nvCxnSpPr>
        <p:spPr>
          <a:xfrm flipH="1">
            <a:off x="9269256" y="4244394"/>
            <a:ext cx="2115371" cy="2102057"/>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8" name="Straight Connector 27">
            <a:extLst>
              <a:ext uri="{FF2B5EF4-FFF2-40B4-BE49-F238E27FC236}">
                <a16:creationId xmlns:a16="http://schemas.microsoft.com/office/drawing/2014/main" id="{64903525-3BA3-083B-2E4F-1940DCAA109F}"/>
              </a:ext>
            </a:extLst>
          </p:cNvPr>
          <p:cNvCxnSpPr/>
          <p:nvPr/>
        </p:nvCxnSpPr>
        <p:spPr>
          <a:xfrm flipH="1">
            <a:off x="10326941" y="5295422"/>
            <a:ext cx="1070637" cy="1100715"/>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9" name="Straight Connector 28">
            <a:extLst>
              <a:ext uri="{FF2B5EF4-FFF2-40B4-BE49-F238E27FC236}">
                <a16:creationId xmlns:a16="http://schemas.microsoft.com/office/drawing/2014/main" id="{44A566CF-932D-2E76-8938-6D7DC4C60C64}"/>
              </a:ext>
            </a:extLst>
          </p:cNvPr>
          <p:cNvCxnSpPr/>
          <p:nvPr/>
        </p:nvCxnSpPr>
        <p:spPr>
          <a:xfrm>
            <a:off x="642174" y="2611052"/>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0" name="Straight Connector 29">
            <a:extLst>
              <a:ext uri="{FF2B5EF4-FFF2-40B4-BE49-F238E27FC236}">
                <a16:creationId xmlns:a16="http://schemas.microsoft.com/office/drawing/2014/main" id="{C4CF7EF7-B092-F02E-E26C-213887993E3F}"/>
              </a:ext>
            </a:extLst>
          </p:cNvPr>
          <p:cNvCxnSpPr/>
          <p:nvPr/>
        </p:nvCxnSpPr>
        <p:spPr>
          <a:xfrm>
            <a:off x="653898" y="3686281"/>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1" name="Straight Connector 30">
            <a:extLst>
              <a:ext uri="{FF2B5EF4-FFF2-40B4-BE49-F238E27FC236}">
                <a16:creationId xmlns:a16="http://schemas.microsoft.com/office/drawing/2014/main" id="{6D7E9920-5A12-3DD2-2337-883C8E893593}"/>
              </a:ext>
            </a:extLst>
          </p:cNvPr>
          <p:cNvCxnSpPr/>
          <p:nvPr/>
        </p:nvCxnSpPr>
        <p:spPr>
          <a:xfrm>
            <a:off x="637983" y="4765181"/>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2" name="Straight Connector 31">
            <a:extLst>
              <a:ext uri="{FF2B5EF4-FFF2-40B4-BE49-F238E27FC236}">
                <a16:creationId xmlns:a16="http://schemas.microsoft.com/office/drawing/2014/main" id="{1E104598-6831-1DF1-C896-1029B3634A5C}"/>
              </a:ext>
            </a:extLst>
          </p:cNvPr>
          <p:cNvCxnSpPr/>
          <p:nvPr/>
        </p:nvCxnSpPr>
        <p:spPr>
          <a:xfrm>
            <a:off x="642174" y="5843273"/>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3" name="Straight Connector 32">
            <a:extLst>
              <a:ext uri="{FF2B5EF4-FFF2-40B4-BE49-F238E27FC236}">
                <a16:creationId xmlns:a16="http://schemas.microsoft.com/office/drawing/2014/main" id="{CFADBBCE-B9D4-3056-DB64-52156E24E805}"/>
              </a:ext>
            </a:extLst>
          </p:cNvPr>
          <p:cNvCxnSpPr/>
          <p:nvPr/>
        </p:nvCxnSpPr>
        <p:spPr>
          <a:xfrm>
            <a:off x="626260" y="1574034"/>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4" name="Straight Connector 33">
            <a:extLst>
              <a:ext uri="{FF2B5EF4-FFF2-40B4-BE49-F238E27FC236}">
                <a16:creationId xmlns:a16="http://schemas.microsoft.com/office/drawing/2014/main" id="{09AE75B8-3D52-8460-9FAE-3B123CDAD4B9}"/>
              </a:ext>
            </a:extLst>
          </p:cNvPr>
          <p:cNvCxnSpPr>
            <a:cxnSpLocks/>
          </p:cNvCxnSpPr>
          <p:nvPr/>
        </p:nvCxnSpPr>
        <p:spPr>
          <a:xfrm flipH="1">
            <a:off x="637679" y="1029589"/>
            <a:ext cx="1091930" cy="1082022"/>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5" name="Straight Connector 34">
            <a:extLst>
              <a:ext uri="{FF2B5EF4-FFF2-40B4-BE49-F238E27FC236}">
                <a16:creationId xmlns:a16="http://schemas.microsoft.com/office/drawing/2014/main" id="{EAD7A062-2E25-7283-D808-649880D6DB22}"/>
              </a:ext>
            </a:extLst>
          </p:cNvPr>
          <p:cNvCxnSpPr/>
          <p:nvPr/>
        </p:nvCxnSpPr>
        <p:spPr>
          <a:xfrm>
            <a:off x="10848355" y="992771"/>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6" name="Straight Connector 35">
            <a:extLst>
              <a:ext uri="{FF2B5EF4-FFF2-40B4-BE49-F238E27FC236}">
                <a16:creationId xmlns:a16="http://schemas.microsoft.com/office/drawing/2014/main" id="{6008E5D5-7B79-A2F6-4384-821B20CDF488}"/>
              </a:ext>
            </a:extLst>
          </p:cNvPr>
          <p:cNvCxnSpPr/>
          <p:nvPr/>
        </p:nvCxnSpPr>
        <p:spPr>
          <a:xfrm>
            <a:off x="3327747" y="1005518"/>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7" name="Straight Connector 36">
            <a:extLst>
              <a:ext uri="{FF2B5EF4-FFF2-40B4-BE49-F238E27FC236}">
                <a16:creationId xmlns:a16="http://schemas.microsoft.com/office/drawing/2014/main" id="{45F5D9C9-65A0-75B0-9714-FE8D462E78CC}"/>
              </a:ext>
            </a:extLst>
          </p:cNvPr>
          <p:cNvCxnSpPr>
            <a:cxnSpLocks/>
          </p:cNvCxnSpPr>
          <p:nvPr/>
        </p:nvCxnSpPr>
        <p:spPr>
          <a:xfrm>
            <a:off x="2287451" y="992771"/>
            <a:ext cx="0" cy="5399767"/>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8" name="Straight Connector 37">
            <a:extLst>
              <a:ext uri="{FF2B5EF4-FFF2-40B4-BE49-F238E27FC236}">
                <a16:creationId xmlns:a16="http://schemas.microsoft.com/office/drawing/2014/main" id="{F26E9A12-1844-E12F-BCD7-BFB9B241FC1F}"/>
              </a:ext>
            </a:extLst>
          </p:cNvPr>
          <p:cNvCxnSpPr/>
          <p:nvPr/>
        </p:nvCxnSpPr>
        <p:spPr>
          <a:xfrm>
            <a:off x="8729332" y="1029589"/>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9" name="Straight Connector 38">
            <a:extLst>
              <a:ext uri="{FF2B5EF4-FFF2-40B4-BE49-F238E27FC236}">
                <a16:creationId xmlns:a16="http://schemas.microsoft.com/office/drawing/2014/main" id="{99A3E814-667F-9E4C-CFAF-A2BFA9D6BF34}"/>
              </a:ext>
            </a:extLst>
          </p:cNvPr>
          <p:cNvCxnSpPr/>
          <p:nvPr/>
        </p:nvCxnSpPr>
        <p:spPr>
          <a:xfrm>
            <a:off x="1184870" y="1029589"/>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0" name="Straight Connector 39">
            <a:extLst>
              <a:ext uri="{FF2B5EF4-FFF2-40B4-BE49-F238E27FC236}">
                <a16:creationId xmlns:a16="http://schemas.microsoft.com/office/drawing/2014/main" id="{FF83CE91-B2E2-0D2D-3FC8-1CDD6318620F}"/>
              </a:ext>
            </a:extLst>
          </p:cNvPr>
          <p:cNvCxnSpPr/>
          <p:nvPr/>
        </p:nvCxnSpPr>
        <p:spPr>
          <a:xfrm>
            <a:off x="5474598" y="992771"/>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1" name="Straight Connector 40">
            <a:extLst>
              <a:ext uri="{FF2B5EF4-FFF2-40B4-BE49-F238E27FC236}">
                <a16:creationId xmlns:a16="http://schemas.microsoft.com/office/drawing/2014/main" id="{B8369AB9-96FD-9F5F-FB75-817143AC1606}"/>
              </a:ext>
            </a:extLst>
          </p:cNvPr>
          <p:cNvCxnSpPr/>
          <p:nvPr/>
        </p:nvCxnSpPr>
        <p:spPr>
          <a:xfrm>
            <a:off x="4418400" y="1029589"/>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2" name="Straight Connector 41">
            <a:extLst>
              <a:ext uri="{FF2B5EF4-FFF2-40B4-BE49-F238E27FC236}">
                <a16:creationId xmlns:a16="http://schemas.microsoft.com/office/drawing/2014/main" id="{B41CDDC7-252E-C1A5-5D51-71E12DCA9918}"/>
              </a:ext>
            </a:extLst>
          </p:cNvPr>
          <p:cNvCxnSpPr/>
          <p:nvPr/>
        </p:nvCxnSpPr>
        <p:spPr>
          <a:xfrm>
            <a:off x="9777580" y="1005518"/>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3" name="Straight Connector 42">
            <a:extLst>
              <a:ext uri="{FF2B5EF4-FFF2-40B4-BE49-F238E27FC236}">
                <a16:creationId xmlns:a16="http://schemas.microsoft.com/office/drawing/2014/main" id="{4B5E868F-3923-5213-65F8-469035FC4D96}"/>
              </a:ext>
            </a:extLst>
          </p:cNvPr>
          <p:cNvCxnSpPr/>
          <p:nvPr/>
        </p:nvCxnSpPr>
        <p:spPr>
          <a:xfrm>
            <a:off x="7647956" y="1045108"/>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4" name="Straight Connector 43">
            <a:extLst>
              <a:ext uri="{FF2B5EF4-FFF2-40B4-BE49-F238E27FC236}">
                <a16:creationId xmlns:a16="http://schemas.microsoft.com/office/drawing/2014/main" id="{94DD6FD0-64A6-DE43-C4E8-C81C20DB5B66}"/>
              </a:ext>
            </a:extLst>
          </p:cNvPr>
          <p:cNvCxnSpPr/>
          <p:nvPr/>
        </p:nvCxnSpPr>
        <p:spPr>
          <a:xfrm>
            <a:off x="6544049" y="1005518"/>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graphicFrame>
        <p:nvGraphicFramePr>
          <p:cNvPr id="45" name="Table 44">
            <a:extLst>
              <a:ext uri="{FF2B5EF4-FFF2-40B4-BE49-F238E27FC236}">
                <a16:creationId xmlns:a16="http://schemas.microsoft.com/office/drawing/2014/main" id="{448F1570-681C-4009-59E3-72833D9D693A}"/>
              </a:ext>
            </a:extLst>
          </p:cNvPr>
          <p:cNvGraphicFramePr>
            <a:graphicFrameLocks noGrp="1"/>
          </p:cNvGraphicFramePr>
          <p:nvPr>
            <p:extLst>
              <p:ext uri="{D42A27DB-BD31-4B8C-83A1-F6EECF244321}">
                <p14:modId xmlns:p14="http://schemas.microsoft.com/office/powerpoint/2010/main" val="4293787400"/>
              </p:ext>
            </p:extLst>
          </p:nvPr>
        </p:nvGraphicFramePr>
        <p:xfrm>
          <a:off x="653898" y="1020038"/>
          <a:ext cx="10730730" cy="5365370"/>
        </p:xfrm>
        <a:graphic>
          <a:graphicData uri="http://schemas.openxmlformats.org/drawingml/2006/table">
            <a:tbl>
              <a:tblPr firstRow="1" bandRow="1">
                <a:tableStyleId>{5940675A-B579-460E-94D1-54222C63F5DA}</a:tableStyleId>
              </a:tblPr>
              <a:tblGrid>
                <a:gridCol w="1073073">
                  <a:extLst>
                    <a:ext uri="{9D8B030D-6E8A-4147-A177-3AD203B41FA5}">
                      <a16:colId xmlns:a16="http://schemas.microsoft.com/office/drawing/2014/main" val="3635837954"/>
                    </a:ext>
                  </a:extLst>
                </a:gridCol>
                <a:gridCol w="1073073">
                  <a:extLst>
                    <a:ext uri="{9D8B030D-6E8A-4147-A177-3AD203B41FA5}">
                      <a16:colId xmlns:a16="http://schemas.microsoft.com/office/drawing/2014/main" val="2308114111"/>
                    </a:ext>
                  </a:extLst>
                </a:gridCol>
                <a:gridCol w="1073073">
                  <a:extLst>
                    <a:ext uri="{9D8B030D-6E8A-4147-A177-3AD203B41FA5}">
                      <a16:colId xmlns:a16="http://schemas.microsoft.com/office/drawing/2014/main" val="3225432346"/>
                    </a:ext>
                  </a:extLst>
                </a:gridCol>
                <a:gridCol w="1073073">
                  <a:extLst>
                    <a:ext uri="{9D8B030D-6E8A-4147-A177-3AD203B41FA5}">
                      <a16:colId xmlns:a16="http://schemas.microsoft.com/office/drawing/2014/main" val="2646425516"/>
                    </a:ext>
                  </a:extLst>
                </a:gridCol>
                <a:gridCol w="1073073">
                  <a:extLst>
                    <a:ext uri="{9D8B030D-6E8A-4147-A177-3AD203B41FA5}">
                      <a16:colId xmlns:a16="http://schemas.microsoft.com/office/drawing/2014/main" val="1529824071"/>
                    </a:ext>
                  </a:extLst>
                </a:gridCol>
                <a:gridCol w="1073073">
                  <a:extLst>
                    <a:ext uri="{9D8B030D-6E8A-4147-A177-3AD203B41FA5}">
                      <a16:colId xmlns:a16="http://schemas.microsoft.com/office/drawing/2014/main" val="1435908115"/>
                    </a:ext>
                  </a:extLst>
                </a:gridCol>
                <a:gridCol w="1073073">
                  <a:extLst>
                    <a:ext uri="{9D8B030D-6E8A-4147-A177-3AD203B41FA5}">
                      <a16:colId xmlns:a16="http://schemas.microsoft.com/office/drawing/2014/main" val="4031327343"/>
                    </a:ext>
                  </a:extLst>
                </a:gridCol>
                <a:gridCol w="1073073">
                  <a:extLst>
                    <a:ext uri="{9D8B030D-6E8A-4147-A177-3AD203B41FA5}">
                      <a16:colId xmlns:a16="http://schemas.microsoft.com/office/drawing/2014/main" val="265914223"/>
                    </a:ext>
                  </a:extLst>
                </a:gridCol>
                <a:gridCol w="1073073">
                  <a:extLst>
                    <a:ext uri="{9D8B030D-6E8A-4147-A177-3AD203B41FA5}">
                      <a16:colId xmlns:a16="http://schemas.microsoft.com/office/drawing/2014/main" val="3687797511"/>
                    </a:ext>
                  </a:extLst>
                </a:gridCol>
                <a:gridCol w="1073073">
                  <a:extLst>
                    <a:ext uri="{9D8B030D-6E8A-4147-A177-3AD203B41FA5}">
                      <a16:colId xmlns:a16="http://schemas.microsoft.com/office/drawing/2014/main" val="1430683565"/>
                    </a:ext>
                  </a:extLst>
                </a:gridCol>
              </a:tblGrid>
              <a:tr h="1073074">
                <a:tc>
                  <a:txBody>
                    <a:bodyPr/>
                    <a:lstStyle/>
                    <a:p>
                      <a:endParaRPr lang="en-US" dirty="0"/>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dirty="0"/>
                    </a:p>
                  </a:txBody>
                  <a:tcPr/>
                </a:tc>
                <a:tc>
                  <a:txBody>
                    <a:bodyPr/>
                    <a:lstStyle/>
                    <a:p>
                      <a:endParaRPr lang="en-US"/>
                    </a:p>
                  </a:txBody>
                  <a:tcPr/>
                </a:tc>
                <a:tc>
                  <a:txBody>
                    <a:bodyPr/>
                    <a:lstStyle/>
                    <a:p>
                      <a:endParaRPr lang="en-US" dirty="0"/>
                    </a:p>
                  </a:txBody>
                  <a:tcPr/>
                </a:tc>
                <a:tc>
                  <a:txBody>
                    <a:bodyPr/>
                    <a:lstStyle/>
                    <a:p>
                      <a:endParaRPr lang="en-US" dirty="0"/>
                    </a:p>
                  </a:txBody>
                  <a:tcPr/>
                </a:tc>
                <a:extLst>
                  <a:ext uri="{0D108BD9-81ED-4DB2-BD59-A6C34878D82A}">
                    <a16:rowId xmlns:a16="http://schemas.microsoft.com/office/drawing/2014/main" val="1367090870"/>
                  </a:ext>
                </a:extLst>
              </a:tr>
              <a:tr h="1073074">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a:p>
                  </a:txBody>
                  <a:tcPr/>
                </a:tc>
                <a:tc>
                  <a:txBody>
                    <a:bodyPr/>
                    <a:lstStyle/>
                    <a:p>
                      <a:endParaRPr lang="en-US" dirty="0"/>
                    </a:p>
                  </a:txBody>
                  <a:tcPr/>
                </a:tc>
                <a:extLst>
                  <a:ext uri="{0D108BD9-81ED-4DB2-BD59-A6C34878D82A}">
                    <a16:rowId xmlns:a16="http://schemas.microsoft.com/office/drawing/2014/main" val="2324086388"/>
                  </a:ext>
                </a:extLst>
              </a:tr>
              <a:tr h="1073074">
                <a:tc>
                  <a:txBody>
                    <a:bodyPr/>
                    <a:lstStyle/>
                    <a:p>
                      <a:r>
                        <a:rPr lang="zh-TW" altLang="en-US" dirty="0"/>
                        <a:t> </a:t>
                      </a:r>
                      <a:endParaRPr lang="en-US" sz="6600" b="1" dirty="0">
                        <a:solidFill>
                          <a:schemeClr val="bg2">
                            <a:lumMod val="75000"/>
                          </a:schemeClr>
                        </a:solidFill>
                        <a:latin typeface="DengXian" panose="02010600030101010101" pitchFamily="2" charset="-122"/>
                        <a:ea typeface="DengXian" panose="02010600030101010101" pitchFamily="2" charset="-122"/>
                      </a:endParaRPr>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a:p>
                  </a:txBody>
                  <a:tcPr/>
                </a:tc>
                <a:tc>
                  <a:txBody>
                    <a:bodyPr/>
                    <a:lstStyle/>
                    <a:p>
                      <a:endParaRPr lang="en-US"/>
                    </a:p>
                  </a:txBody>
                  <a:tcPr/>
                </a:tc>
                <a:tc>
                  <a:txBody>
                    <a:bodyPr/>
                    <a:lstStyle/>
                    <a:p>
                      <a:endParaRPr lang="en-US" dirty="0"/>
                    </a:p>
                  </a:txBody>
                  <a:tcPr/>
                </a:tc>
                <a:extLst>
                  <a:ext uri="{0D108BD9-81ED-4DB2-BD59-A6C34878D82A}">
                    <a16:rowId xmlns:a16="http://schemas.microsoft.com/office/drawing/2014/main" val="1773320196"/>
                  </a:ext>
                </a:extLst>
              </a:tr>
              <a:tr h="1073074">
                <a:tc>
                  <a:txBody>
                    <a:bodyPr/>
                    <a:lstStyle/>
                    <a:p>
                      <a:endParaRPr lang="en-US" dirty="0"/>
                    </a:p>
                  </a:txBody>
                  <a:tcPr/>
                </a:tc>
                <a:tc>
                  <a:txBody>
                    <a:bodyPr/>
                    <a:lstStyle/>
                    <a:p>
                      <a:endParaRPr lang="en-US"/>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dirty="0"/>
                    </a:p>
                  </a:txBody>
                  <a:tcPr/>
                </a:tc>
                <a:extLst>
                  <a:ext uri="{0D108BD9-81ED-4DB2-BD59-A6C34878D82A}">
                    <a16:rowId xmlns:a16="http://schemas.microsoft.com/office/drawing/2014/main" val="1977629092"/>
                  </a:ext>
                </a:extLst>
              </a:tr>
              <a:tr h="1073074">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dirty="0"/>
                    </a:p>
                  </a:txBody>
                  <a:tcPr/>
                </a:tc>
                <a:extLst>
                  <a:ext uri="{0D108BD9-81ED-4DB2-BD59-A6C34878D82A}">
                    <a16:rowId xmlns:a16="http://schemas.microsoft.com/office/drawing/2014/main" val="172657832"/>
                  </a:ext>
                </a:extLst>
              </a:tr>
            </a:tbl>
          </a:graphicData>
        </a:graphic>
      </p:graphicFrame>
      <p:sp>
        <p:nvSpPr>
          <p:cNvPr id="49" name="TextBox 48">
            <a:extLst>
              <a:ext uri="{FF2B5EF4-FFF2-40B4-BE49-F238E27FC236}">
                <a16:creationId xmlns:a16="http://schemas.microsoft.com/office/drawing/2014/main" id="{33549C81-4BBF-6C54-29D3-A3A00BC1ABC3}"/>
              </a:ext>
            </a:extLst>
          </p:cNvPr>
          <p:cNvSpPr txBox="1"/>
          <p:nvPr/>
        </p:nvSpPr>
        <p:spPr>
          <a:xfrm>
            <a:off x="675557" y="1025254"/>
            <a:ext cx="10831329" cy="110799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僧</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僧</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僧</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僧</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僧</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僧</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僧</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僧</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僧</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僧</a:t>
            </a:r>
            <a:endParaRPr kumimoji="0" lang="en-US" sz="6600" i="0" u="none" strike="noStrike" kern="1200" cap="none" spc="0" normalizeH="0" baseline="0" noProof="0" dirty="0">
              <a:ln>
                <a:noFill/>
              </a:ln>
              <a:solidFill>
                <a:prstClr val="black"/>
              </a:solidFill>
              <a:effectLst/>
              <a:uLnTx/>
              <a:uFillTx/>
              <a:latin typeface="Aptos" panose="02110004020202020204"/>
              <a:ea typeface="+mn-ea"/>
              <a:cs typeface="+mn-cs"/>
            </a:endParaRPr>
          </a:p>
        </p:txBody>
      </p:sp>
      <p:sp>
        <p:nvSpPr>
          <p:cNvPr id="53" name="TextBox 52">
            <a:extLst>
              <a:ext uri="{FF2B5EF4-FFF2-40B4-BE49-F238E27FC236}">
                <a16:creationId xmlns:a16="http://schemas.microsoft.com/office/drawing/2014/main" id="{08A95C5A-C1DF-2026-6530-68623EBA3D7A}"/>
              </a:ext>
            </a:extLst>
          </p:cNvPr>
          <p:cNvSpPr txBox="1"/>
          <p:nvPr/>
        </p:nvSpPr>
        <p:spPr>
          <a:xfrm>
            <a:off x="675557" y="3139258"/>
            <a:ext cx="10904721" cy="110799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菩</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菩</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菩</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菩</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菩</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菩</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菩</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菩</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菩</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菩</a:t>
            </a:r>
            <a:endParaRPr kumimoji="0" lang="en-US" sz="1800" i="0" u="none" strike="noStrike" kern="1200" cap="none" spc="0" normalizeH="0" baseline="0" noProof="0" dirty="0">
              <a:ln>
                <a:noFill/>
              </a:ln>
              <a:solidFill>
                <a:prstClr val="black"/>
              </a:solidFill>
              <a:effectLst/>
              <a:uLnTx/>
              <a:uFillTx/>
              <a:latin typeface="Aptos" panose="02110004020202020204"/>
              <a:ea typeface="+mn-ea"/>
              <a:cs typeface="+mn-cs"/>
            </a:endParaRPr>
          </a:p>
        </p:txBody>
      </p:sp>
      <p:sp>
        <p:nvSpPr>
          <p:cNvPr id="54" name="TextBox 53">
            <a:extLst>
              <a:ext uri="{FF2B5EF4-FFF2-40B4-BE49-F238E27FC236}">
                <a16:creationId xmlns:a16="http://schemas.microsoft.com/office/drawing/2014/main" id="{3BA23514-B37E-5EE2-9E8B-B324B1708C0B}"/>
              </a:ext>
            </a:extLst>
          </p:cNvPr>
          <p:cNvSpPr txBox="1"/>
          <p:nvPr/>
        </p:nvSpPr>
        <p:spPr>
          <a:xfrm>
            <a:off x="675557" y="5248691"/>
            <a:ext cx="10819731" cy="110799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揭</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諦</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波</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羅</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僧</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菩</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提</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娑</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婆</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訶 </a:t>
            </a:r>
            <a:endParaRPr kumimoji="0" lang="en-US" sz="1800" i="0" u="none" strike="noStrike" kern="1200" cap="none" spc="0" normalizeH="0" baseline="0" noProof="0" dirty="0">
              <a:ln>
                <a:noFill/>
              </a:ln>
              <a:solidFill>
                <a:prstClr val="black"/>
              </a:solidFill>
              <a:effectLst/>
              <a:uLnTx/>
              <a:uFillTx/>
              <a:latin typeface="Aptos" panose="02110004020202020204"/>
              <a:ea typeface="+mn-ea"/>
              <a:cs typeface="+mn-cs"/>
            </a:endParaRPr>
          </a:p>
        </p:txBody>
      </p:sp>
      <p:sp>
        <p:nvSpPr>
          <p:cNvPr id="50" name="TextBox 49">
            <a:extLst>
              <a:ext uri="{FF2B5EF4-FFF2-40B4-BE49-F238E27FC236}">
                <a16:creationId xmlns:a16="http://schemas.microsoft.com/office/drawing/2014/main" id="{1FBC2B71-F81F-D6C9-7310-EABF1E96B14D}"/>
              </a:ext>
            </a:extLst>
          </p:cNvPr>
          <p:cNvSpPr txBox="1"/>
          <p:nvPr/>
        </p:nvSpPr>
        <p:spPr>
          <a:xfrm>
            <a:off x="2215374" y="162126"/>
            <a:ext cx="7954537" cy="64633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ea typeface="+mn-ea"/>
                <a:cs typeface="+mn-cs"/>
              </a:rPr>
              <a:t>Practice sheet #</a:t>
            </a:r>
            <a:r>
              <a:rPr lang="en-US" dirty="0">
                <a:solidFill>
                  <a:prstClr val="black"/>
                </a:solidFill>
              </a:rPr>
              <a:t>41</a:t>
            </a:r>
            <a:r>
              <a:rPr kumimoji="0" lang="en-US" sz="1800" b="0" i="0" u="none" strike="noStrike" kern="1200" cap="none" spc="0" normalizeH="0" baseline="0" noProof="0" dirty="0">
                <a:ln>
                  <a:noFill/>
                </a:ln>
                <a:solidFill>
                  <a:prstClr val="black"/>
                </a:solidFill>
                <a:effectLst/>
                <a:uLnTx/>
                <a:uFillTx/>
                <a:ea typeface="+mn-ea"/>
                <a:cs typeface="+mn-cs"/>
              </a:rPr>
              <a:t>.  Trace </a:t>
            </a:r>
            <a:r>
              <a:rPr kumimoji="0" lang="zh-TW" altLang="en-US" sz="18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rPr>
              <a:t>僧</a:t>
            </a:r>
            <a:r>
              <a:rPr kumimoji="0" lang="zh-TW" altLang="en-US" sz="1800" b="0" i="0" u="none" strike="noStrike" kern="1200" cap="none" spc="0" normalizeH="0" baseline="0" noProof="0" dirty="0">
                <a:ln>
                  <a:noFill/>
                </a:ln>
                <a:solidFill>
                  <a:prstClr val="black"/>
                </a:solidFill>
                <a:effectLst/>
                <a:uLnTx/>
                <a:uFillTx/>
                <a:ea typeface="+mn-ea"/>
                <a:cs typeface="+mn-cs"/>
              </a:rPr>
              <a:t> </a:t>
            </a:r>
            <a:r>
              <a:rPr kumimoji="0" lang="en-US" altLang="zh-TW" sz="1800" i="0" u="none" strike="noStrike" kern="1200" cap="none" spc="0" normalizeH="0" baseline="0" noProof="0" dirty="0">
                <a:ln>
                  <a:noFill/>
                </a:ln>
                <a:solidFill>
                  <a:prstClr val="black"/>
                </a:solidFill>
                <a:effectLst/>
                <a:uLnTx/>
                <a:uFillTx/>
                <a:ea typeface="DengXian" panose="02010600030101010101" pitchFamily="2" charset="-122"/>
                <a:cs typeface="+mn-cs"/>
              </a:rPr>
              <a:t>(</a:t>
            </a:r>
            <a:r>
              <a:rPr kumimoji="0" lang="en-US" altLang="zh-TW" sz="1800" i="0" u="none" strike="noStrike" kern="1200" cap="none" spc="0" normalizeH="0" baseline="0" noProof="0" dirty="0" err="1">
                <a:ln>
                  <a:noFill/>
                </a:ln>
                <a:solidFill>
                  <a:prstClr val="black"/>
                </a:solidFill>
                <a:effectLst/>
                <a:uLnTx/>
                <a:uFillTx/>
                <a:ea typeface="DengXian" panose="02010600030101010101" pitchFamily="2" charset="-122"/>
                <a:cs typeface="+mn-cs"/>
              </a:rPr>
              <a:t>seung</a:t>
            </a:r>
            <a:r>
              <a:rPr kumimoji="0" lang="en-US" altLang="zh-TW" sz="1800" i="0" u="none" strike="noStrike" kern="1200" cap="none" spc="0" normalizeH="0" baseline="0" noProof="0" dirty="0">
                <a:ln>
                  <a:noFill/>
                </a:ln>
                <a:solidFill>
                  <a:prstClr val="black"/>
                </a:solidFill>
                <a:effectLst/>
                <a:uLnTx/>
                <a:uFillTx/>
                <a:ea typeface="DengXian" panose="02010600030101010101" pitchFamily="2" charset="-122"/>
                <a:cs typeface="+mn-cs"/>
              </a:rPr>
              <a:t>), 10 times, then copy it 10 times. Do the same for </a:t>
            </a:r>
            <a:r>
              <a:rPr kumimoji="0" lang="zh-TW" altLang="en-US" sz="1800" b="1" i="0" u="none" strike="noStrike" kern="1200" cap="none" spc="0" normalizeH="0" baseline="0" noProof="0" dirty="0">
                <a:ln>
                  <a:noFill/>
                </a:ln>
                <a:solidFill>
                  <a:prstClr val="black"/>
                </a:solidFill>
                <a:effectLst/>
                <a:uLnTx/>
                <a:uFillTx/>
                <a:ea typeface="DengXian" panose="02010600030101010101" pitchFamily="2" charset="-122"/>
                <a:cs typeface="+mn-cs"/>
              </a:rPr>
              <a:t>菩 </a:t>
            </a:r>
            <a:r>
              <a:rPr kumimoji="0" lang="en-US" altLang="zh-TW" sz="1800" i="0" u="none" strike="noStrike" kern="1200" cap="none" spc="0" normalizeH="0" baseline="0" noProof="0" dirty="0">
                <a:ln>
                  <a:noFill/>
                </a:ln>
                <a:solidFill>
                  <a:prstClr val="black"/>
                </a:solidFill>
                <a:effectLst/>
                <a:uLnTx/>
                <a:uFillTx/>
                <a:ea typeface="DengXian" panose="02010600030101010101" pitchFamily="2" charset="-122"/>
                <a:cs typeface="+mn-cs"/>
              </a:rPr>
              <a:t>(</a:t>
            </a:r>
            <a:r>
              <a:rPr lang="en-US" altLang="zh-TW" dirty="0" err="1">
                <a:solidFill>
                  <a:prstClr val="black"/>
                </a:solidFill>
                <a:ea typeface="DengXian" panose="02010600030101010101" pitchFamily="2" charset="-122"/>
              </a:rPr>
              <a:t>mo</a:t>
            </a:r>
            <a:r>
              <a:rPr kumimoji="0" lang="en-US" altLang="zh-TW" sz="1800" i="0" u="none" strike="noStrike" kern="1200" cap="none" spc="0" normalizeH="0" baseline="0" noProof="0" dirty="0">
                <a:ln>
                  <a:noFill/>
                </a:ln>
                <a:solidFill>
                  <a:prstClr val="black"/>
                </a:solidFill>
                <a:effectLst/>
                <a:uLnTx/>
                <a:uFillTx/>
                <a:ea typeface="DengXian" panose="02010600030101010101" pitchFamily="2" charset="-122"/>
                <a:cs typeface="+mn-cs"/>
              </a:rPr>
              <a:t>). Then trace the 10 unique characters in the mantra.</a:t>
            </a:r>
            <a:endParaRPr kumimoji="0" lang="en-US" sz="1800" i="0" u="none" strike="noStrike" kern="1200" cap="none" spc="0" normalizeH="0" baseline="0" noProof="0" dirty="0">
              <a:ln>
                <a:noFill/>
              </a:ln>
              <a:solidFill>
                <a:prstClr val="black"/>
              </a:solidFill>
              <a:effectLst/>
              <a:uLnTx/>
              <a:uFillTx/>
              <a:ea typeface="DengXian" panose="02010600030101010101" pitchFamily="2" charset="-122"/>
              <a:cs typeface="+mn-cs"/>
            </a:endParaRPr>
          </a:p>
        </p:txBody>
      </p:sp>
      <p:sp>
        <p:nvSpPr>
          <p:cNvPr id="52" name="Rectangle 51">
            <a:extLst>
              <a:ext uri="{FF2B5EF4-FFF2-40B4-BE49-F238E27FC236}">
                <a16:creationId xmlns:a16="http://schemas.microsoft.com/office/drawing/2014/main" id="{55393D3B-FB45-CEE1-B8F2-50145FE6619D}"/>
              </a:ext>
            </a:extLst>
          </p:cNvPr>
          <p:cNvSpPr/>
          <p:nvPr/>
        </p:nvSpPr>
        <p:spPr>
          <a:xfrm>
            <a:off x="2158823" y="174588"/>
            <a:ext cx="8127787" cy="610047"/>
          </a:xfrm>
          <a:prstGeom prst="rect">
            <a:avLst/>
          </a:prstGeom>
          <a:noFill/>
          <a:ln w="38100">
            <a:solidFill>
              <a:srgbClr val="00B0F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46" name="TextBox 45">
            <a:extLst>
              <a:ext uri="{FF2B5EF4-FFF2-40B4-BE49-F238E27FC236}">
                <a16:creationId xmlns:a16="http://schemas.microsoft.com/office/drawing/2014/main" id="{1E7141FD-5188-1EC4-0310-73FCB20D47CA}"/>
              </a:ext>
            </a:extLst>
          </p:cNvPr>
          <p:cNvSpPr txBox="1"/>
          <p:nvPr/>
        </p:nvSpPr>
        <p:spPr>
          <a:xfrm>
            <a:off x="11308983" y="1116976"/>
            <a:ext cx="584775" cy="5542196"/>
          </a:xfrm>
          <a:prstGeom prst="rect">
            <a:avLst/>
          </a:prstGeom>
          <a:noFill/>
        </p:spPr>
        <p:txBody>
          <a:bodyPr vert="eaVert" wrap="square" rtlCol="0">
            <a:spAutoFit/>
          </a:bodyPr>
          <a:lstStyle/>
          <a:p>
            <a:r>
              <a:rPr lang="en-US" sz="2600" b="1" dirty="0" err="1"/>
              <a:t>seung</a:t>
            </a:r>
            <a:r>
              <a:rPr lang="en-US" sz="2600" b="1" dirty="0"/>
              <a:t>                    </a:t>
            </a:r>
            <a:r>
              <a:rPr lang="en-US" sz="2600" b="1" dirty="0" err="1"/>
              <a:t>mo</a:t>
            </a:r>
            <a:endParaRPr lang="en-US" sz="2600" b="1" dirty="0"/>
          </a:p>
        </p:txBody>
      </p:sp>
      <p:sp>
        <p:nvSpPr>
          <p:cNvPr id="47" name="TextBox 46">
            <a:extLst>
              <a:ext uri="{FF2B5EF4-FFF2-40B4-BE49-F238E27FC236}">
                <a16:creationId xmlns:a16="http://schemas.microsoft.com/office/drawing/2014/main" id="{BE53181A-A5BD-30E1-A24A-D135F65AC03B}"/>
              </a:ext>
            </a:extLst>
          </p:cNvPr>
          <p:cNvSpPr txBox="1"/>
          <p:nvPr/>
        </p:nvSpPr>
        <p:spPr>
          <a:xfrm>
            <a:off x="862567" y="6285482"/>
            <a:ext cx="10835986" cy="492443"/>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2600" b="1" dirty="0">
                <a:solidFill>
                  <a:prstClr val="black"/>
                </a:solidFill>
                <a:latin typeface="Aptos" panose="02110004020202020204"/>
              </a:rPr>
              <a:t>  </a:t>
            </a:r>
            <a:r>
              <a:rPr kumimoji="0" lang="en-US" sz="2600" b="1" i="0" u="none" strike="noStrike" kern="1200" cap="none" spc="0" normalizeH="0" baseline="0" noProof="0" dirty="0">
                <a:ln>
                  <a:noFill/>
                </a:ln>
                <a:solidFill>
                  <a:prstClr val="black"/>
                </a:solidFill>
                <a:effectLst/>
                <a:uLnTx/>
                <a:uFillTx/>
                <a:latin typeface="Aptos" panose="02110004020202020204"/>
                <a:ea typeface="+mn-ea"/>
                <a:cs typeface="+mn-cs"/>
              </a:rPr>
              <a:t>a            je           </a:t>
            </a:r>
            <a:r>
              <a:rPr kumimoji="0" lang="en-US" sz="2600" b="1" i="0" u="none" strike="noStrike" kern="1200" cap="none" spc="0" normalizeH="0" baseline="0" noProof="0" dirty="0" err="1">
                <a:ln>
                  <a:noFill/>
                </a:ln>
                <a:solidFill>
                  <a:prstClr val="black"/>
                </a:solidFill>
                <a:effectLst/>
                <a:uLnTx/>
                <a:uFillTx/>
                <a:latin typeface="Aptos" panose="02110004020202020204"/>
                <a:ea typeface="+mn-ea"/>
                <a:cs typeface="+mn-cs"/>
              </a:rPr>
              <a:t>ba</a:t>
            </a:r>
            <a:r>
              <a:rPr kumimoji="0" lang="en-US" sz="2600" b="1" i="0" u="none" strike="noStrike" kern="1200" cap="none" spc="0" normalizeH="0" baseline="0" noProof="0" dirty="0">
                <a:ln>
                  <a:noFill/>
                </a:ln>
                <a:solidFill>
                  <a:prstClr val="black"/>
                </a:solidFill>
                <a:effectLst/>
                <a:uLnTx/>
                <a:uFillTx/>
                <a:latin typeface="Aptos" panose="02110004020202020204"/>
                <a:ea typeface="+mn-ea"/>
                <a:cs typeface="+mn-cs"/>
              </a:rPr>
              <a:t>         </a:t>
            </a:r>
            <a:r>
              <a:rPr kumimoji="0" lang="en-US" sz="2600" b="1" i="0" u="none" strike="noStrike" kern="1200" cap="none" spc="0" normalizeH="0" baseline="0" noProof="0" dirty="0" err="1">
                <a:ln>
                  <a:noFill/>
                </a:ln>
                <a:solidFill>
                  <a:prstClr val="black"/>
                </a:solidFill>
                <a:effectLst/>
                <a:uLnTx/>
                <a:uFillTx/>
                <a:latin typeface="Aptos" panose="02110004020202020204"/>
                <a:ea typeface="+mn-ea"/>
                <a:cs typeface="+mn-cs"/>
              </a:rPr>
              <a:t>ra</a:t>
            </a:r>
            <a:r>
              <a:rPr kumimoji="0" lang="en-US" sz="2600" b="1" i="0" u="none" strike="noStrike" kern="1200" cap="none" spc="0" normalizeH="0" baseline="0" noProof="0" dirty="0">
                <a:ln>
                  <a:noFill/>
                </a:ln>
                <a:solidFill>
                  <a:prstClr val="black"/>
                </a:solidFill>
                <a:effectLst/>
                <a:uLnTx/>
                <a:uFillTx/>
                <a:latin typeface="Aptos" panose="02110004020202020204"/>
                <a:ea typeface="+mn-ea"/>
                <a:cs typeface="+mn-cs"/>
              </a:rPr>
              <a:t>        </a:t>
            </a:r>
            <a:r>
              <a:rPr kumimoji="0" lang="en-US" sz="2600" b="1" i="0" u="none" strike="noStrike" kern="1200" cap="none" spc="0" normalizeH="0" baseline="0" noProof="0" dirty="0" err="1">
                <a:ln>
                  <a:noFill/>
                </a:ln>
                <a:solidFill>
                  <a:prstClr val="black"/>
                </a:solidFill>
                <a:effectLst/>
                <a:uLnTx/>
                <a:uFillTx/>
                <a:latin typeface="Aptos" panose="02110004020202020204"/>
                <a:ea typeface="+mn-ea"/>
                <a:cs typeface="+mn-cs"/>
              </a:rPr>
              <a:t>seung</a:t>
            </a:r>
            <a:r>
              <a:rPr kumimoji="0" lang="en-US" sz="2600" b="1" i="0" u="none" strike="noStrike" kern="1200" cap="none" spc="0" normalizeH="0" baseline="0" noProof="0" dirty="0">
                <a:ln>
                  <a:noFill/>
                </a:ln>
                <a:solidFill>
                  <a:prstClr val="black"/>
                </a:solidFill>
                <a:effectLst/>
                <a:uLnTx/>
                <a:uFillTx/>
                <a:latin typeface="Aptos" panose="02110004020202020204"/>
                <a:ea typeface="+mn-ea"/>
                <a:cs typeface="+mn-cs"/>
              </a:rPr>
              <a:t>      </a:t>
            </a:r>
            <a:r>
              <a:rPr lang="en-US" sz="2600" b="1" dirty="0">
                <a:solidFill>
                  <a:prstClr val="black"/>
                </a:solidFill>
                <a:latin typeface="Aptos" panose="02110004020202020204"/>
              </a:rPr>
              <a:t>m</a:t>
            </a:r>
            <a:r>
              <a:rPr kumimoji="0" lang="en-US" sz="2600" b="1" i="0" u="none" strike="noStrike" kern="1200" cap="none" spc="0" normalizeH="0" baseline="0" noProof="0" dirty="0">
                <a:ln>
                  <a:noFill/>
                </a:ln>
                <a:solidFill>
                  <a:prstClr val="black"/>
                </a:solidFill>
                <a:effectLst/>
                <a:uLnTx/>
                <a:uFillTx/>
                <a:latin typeface="Aptos" panose="02110004020202020204"/>
                <a:ea typeface="+mn-ea"/>
                <a:cs typeface="+mn-cs"/>
              </a:rPr>
              <a:t>o          ji           sa          </a:t>
            </a:r>
            <a:r>
              <a:rPr kumimoji="0" lang="en-US" sz="2600" b="1" i="0" u="none" strike="noStrike" kern="1200" cap="none" spc="0" normalizeH="0" baseline="0" noProof="0" dirty="0" err="1">
                <a:ln>
                  <a:noFill/>
                </a:ln>
                <a:solidFill>
                  <a:prstClr val="black"/>
                </a:solidFill>
                <a:effectLst/>
                <a:uLnTx/>
                <a:uFillTx/>
                <a:latin typeface="Aptos" panose="02110004020202020204"/>
                <a:ea typeface="+mn-ea"/>
                <a:cs typeface="+mn-cs"/>
              </a:rPr>
              <a:t>ba</a:t>
            </a:r>
            <a:r>
              <a:rPr kumimoji="0" lang="en-US" sz="2600" b="1" i="0" u="none" strike="noStrike" kern="1200" cap="none" spc="0" normalizeH="0" baseline="0" noProof="0" dirty="0">
                <a:ln>
                  <a:noFill/>
                </a:ln>
                <a:solidFill>
                  <a:prstClr val="black"/>
                </a:solidFill>
                <a:effectLst/>
                <a:uLnTx/>
                <a:uFillTx/>
                <a:latin typeface="Aptos" panose="02110004020202020204"/>
                <a:ea typeface="+mn-ea"/>
                <a:cs typeface="+mn-cs"/>
              </a:rPr>
              <a:t>          ha</a:t>
            </a:r>
          </a:p>
        </p:txBody>
      </p:sp>
    </p:spTree>
    <p:extLst>
      <p:ext uri="{BB962C8B-B14F-4D97-AF65-F5344CB8AC3E}">
        <p14:creationId xmlns:p14="http://schemas.microsoft.com/office/powerpoint/2010/main" val="3424752519"/>
      </p:ext>
    </p:extLst>
  </p:cSld>
  <p:clrMapOvr>
    <a:masterClrMapping/>
  </p:clrMapOvr>
</p:sld>
</file>

<file path=ppt/slides/slide1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 name="Straight Connector 1">
            <a:extLst>
              <a:ext uri="{FF2B5EF4-FFF2-40B4-BE49-F238E27FC236}">
                <a16:creationId xmlns:a16="http://schemas.microsoft.com/office/drawing/2014/main" id="{DF3A6081-9697-FC7F-9CF1-A7039E021971}"/>
              </a:ext>
            </a:extLst>
          </p:cNvPr>
          <p:cNvCxnSpPr>
            <a:cxnSpLocks/>
          </p:cNvCxnSpPr>
          <p:nvPr/>
        </p:nvCxnSpPr>
        <p:spPr>
          <a:xfrm>
            <a:off x="789192" y="1037675"/>
            <a:ext cx="5322425" cy="5340276"/>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 name="Straight Connector 2">
            <a:extLst>
              <a:ext uri="{FF2B5EF4-FFF2-40B4-BE49-F238E27FC236}">
                <a16:creationId xmlns:a16="http://schemas.microsoft.com/office/drawing/2014/main" id="{CF1E398D-5D01-C515-37E1-AF3729B44BD6}"/>
              </a:ext>
            </a:extLst>
          </p:cNvPr>
          <p:cNvCxnSpPr>
            <a:cxnSpLocks/>
          </p:cNvCxnSpPr>
          <p:nvPr/>
        </p:nvCxnSpPr>
        <p:spPr>
          <a:xfrm>
            <a:off x="9331656" y="1012586"/>
            <a:ext cx="2143810" cy="2115373"/>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 name="Straight Connector 3">
            <a:extLst>
              <a:ext uri="{FF2B5EF4-FFF2-40B4-BE49-F238E27FC236}">
                <a16:creationId xmlns:a16="http://schemas.microsoft.com/office/drawing/2014/main" id="{40EE172C-7CA5-962F-0711-4CF8B2B24988}"/>
              </a:ext>
            </a:extLst>
          </p:cNvPr>
          <p:cNvCxnSpPr>
            <a:cxnSpLocks/>
          </p:cNvCxnSpPr>
          <p:nvPr/>
        </p:nvCxnSpPr>
        <p:spPr>
          <a:xfrm>
            <a:off x="8272623" y="1012592"/>
            <a:ext cx="3184867" cy="319303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5" name="Straight Connector 4">
            <a:extLst>
              <a:ext uri="{FF2B5EF4-FFF2-40B4-BE49-F238E27FC236}">
                <a16:creationId xmlns:a16="http://schemas.microsoft.com/office/drawing/2014/main" id="{DFBD827C-FB33-CD6A-6AA1-50EFE8E6CA36}"/>
              </a:ext>
            </a:extLst>
          </p:cNvPr>
          <p:cNvCxnSpPr>
            <a:cxnSpLocks/>
          </p:cNvCxnSpPr>
          <p:nvPr/>
        </p:nvCxnSpPr>
        <p:spPr>
          <a:xfrm>
            <a:off x="7200640" y="1012598"/>
            <a:ext cx="4256850" cy="425735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6" name="Straight Connector 5">
            <a:extLst>
              <a:ext uri="{FF2B5EF4-FFF2-40B4-BE49-F238E27FC236}">
                <a16:creationId xmlns:a16="http://schemas.microsoft.com/office/drawing/2014/main" id="{A8373D86-872B-0F37-09B2-844837AEBB94}"/>
              </a:ext>
            </a:extLst>
          </p:cNvPr>
          <p:cNvCxnSpPr/>
          <p:nvPr/>
        </p:nvCxnSpPr>
        <p:spPr>
          <a:xfrm>
            <a:off x="2913800" y="1012601"/>
            <a:ext cx="5365365" cy="53653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7" name="Straight Connector 6">
            <a:extLst>
              <a:ext uri="{FF2B5EF4-FFF2-40B4-BE49-F238E27FC236}">
                <a16:creationId xmlns:a16="http://schemas.microsoft.com/office/drawing/2014/main" id="{20A0F701-DC09-7060-5258-3B6AC5B301AD}"/>
              </a:ext>
            </a:extLst>
          </p:cNvPr>
          <p:cNvCxnSpPr/>
          <p:nvPr/>
        </p:nvCxnSpPr>
        <p:spPr>
          <a:xfrm>
            <a:off x="3974059" y="1012602"/>
            <a:ext cx="5365365" cy="53653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8" name="Straight Connector 7">
            <a:extLst>
              <a:ext uri="{FF2B5EF4-FFF2-40B4-BE49-F238E27FC236}">
                <a16:creationId xmlns:a16="http://schemas.microsoft.com/office/drawing/2014/main" id="{8AC499F6-F7A5-538F-C77F-3FB48BA8F39A}"/>
              </a:ext>
            </a:extLst>
          </p:cNvPr>
          <p:cNvCxnSpPr/>
          <p:nvPr/>
        </p:nvCxnSpPr>
        <p:spPr>
          <a:xfrm>
            <a:off x="5033092" y="1012602"/>
            <a:ext cx="5365365" cy="53653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9" name="Straight Connector 8">
            <a:extLst>
              <a:ext uri="{FF2B5EF4-FFF2-40B4-BE49-F238E27FC236}">
                <a16:creationId xmlns:a16="http://schemas.microsoft.com/office/drawing/2014/main" id="{2CE64538-0154-4F0F-6051-496DA16EFDDE}"/>
              </a:ext>
            </a:extLst>
          </p:cNvPr>
          <p:cNvCxnSpPr/>
          <p:nvPr/>
        </p:nvCxnSpPr>
        <p:spPr>
          <a:xfrm>
            <a:off x="6123341" y="1012604"/>
            <a:ext cx="5365365" cy="53653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0" name="Straight Connector 9">
            <a:extLst>
              <a:ext uri="{FF2B5EF4-FFF2-40B4-BE49-F238E27FC236}">
                <a16:creationId xmlns:a16="http://schemas.microsoft.com/office/drawing/2014/main" id="{1F5E6A7F-6982-7CB0-90E2-4AFC2363F195}"/>
              </a:ext>
            </a:extLst>
          </p:cNvPr>
          <p:cNvCxnSpPr>
            <a:cxnSpLocks/>
          </p:cNvCxnSpPr>
          <p:nvPr/>
        </p:nvCxnSpPr>
        <p:spPr>
          <a:xfrm>
            <a:off x="740000" y="5269949"/>
            <a:ext cx="1083551" cy="1107996"/>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1" name="Straight Connector 10">
            <a:extLst>
              <a:ext uri="{FF2B5EF4-FFF2-40B4-BE49-F238E27FC236}">
                <a16:creationId xmlns:a16="http://schemas.microsoft.com/office/drawing/2014/main" id="{9C5527F7-2151-C368-A75A-0DCD0BDDA214}"/>
              </a:ext>
            </a:extLst>
          </p:cNvPr>
          <p:cNvCxnSpPr>
            <a:cxnSpLocks/>
          </p:cNvCxnSpPr>
          <p:nvPr/>
        </p:nvCxnSpPr>
        <p:spPr>
          <a:xfrm>
            <a:off x="722876" y="4236961"/>
            <a:ext cx="2267153" cy="2152899"/>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2" name="Straight Connector 11">
            <a:extLst>
              <a:ext uri="{FF2B5EF4-FFF2-40B4-BE49-F238E27FC236}">
                <a16:creationId xmlns:a16="http://schemas.microsoft.com/office/drawing/2014/main" id="{EBCA2CDA-4BB9-D0D7-9D8E-1B5A5D04E556}"/>
              </a:ext>
            </a:extLst>
          </p:cNvPr>
          <p:cNvCxnSpPr>
            <a:cxnSpLocks/>
          </p:cNvCxnSpPr>
          <p:nvPr/>
        </p:nvCxnSpPr>
        <p:spPr>
          <a:xfrm>
            <a:off x="737871" y="3141277"/>
            <a:ext cx="3236188" cy="323667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3" name="Straight Connector 12">
            <a:extLst>
              <a:ext uri="{FF2B5EF4-FFF2-40B4-BE49-F238E27FC236}">
                <a16:creationId xmlns:a16="http://schemas.microsoft.com/office/drawing/2014/main" id="{5D1F4C6C-90EB-94D5-62E8-12FB2E569EDA}"/>
              </a:ext>
            </a:extLst>
          </p:cNvPr>
          <p:cNvCxnSpPr>
            <a:cxnSpLocks/>
          </p:cNvCxnSpPr>
          <p:nvPr/>
        </p:nvCxnSpPr>
        <p:spPr>
          <a:xfrm>
            <a:off x="10390689" y="1012580"/>
            <a:ext cx="1110967" cy="106435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4" name="Straight Connector 13">
            <a:extLst>
              <a:ext uri="{FF2B5EF4-FFF2-40B4-BE49-F238E27FC236}">
                <a16:creationId xmlns:a16="http://schemas.microsoft.com/office/drawing/2014/main" id="{112E0902-0A1D-F766-6403-570AE26D404D}"/>
              </a:ext>
            </a:extLst>
          </p:cNvPr>
          <p:cNvCxnSpPr>
            <a:cxnSpLocks/>
          </p:cNvCxnSpPr>
          <p:nvPr/>
        </p:nvCxnSpPr>
        <p:spPr>
          <a:xfrm>
            <a:off x="726760" y="2055093"/>
            <a:ext cx="4314172" cy="4322852"/>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5" name="Straight Connector 14">
            <a:extLst>
              <a:ext uri="{FF2B5EF4-FFF2-40B4-BE49-F238E27FC236}">
                <a16:creationId xmlns:a16="http://schemas.microsoft.com/office/drawing/2014/main" id="{300645DA-48A1-785D-0591-A2D3E5B297AD}"/>
              </a:ext>
            </a:extLst>
          </p:cNvPr>
          <p:cNvCxnSpPr>
            <a:cxnSpLocks/>
          </p:cNvCxnSpPr>
          <p:nvPr/>
        </p:nvCxnSpPr>
        <p:spPr>
          <a:xfrm>
            <a:off x="1846927" y="1012479"/>
            <a:ext cx="5309456" cy="5376225"/>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6" name="Straight Connector 15">
            <a:extLst>
              <a:ext uri="{FF2B5EF4-FFF2-40B4-BE49-F238E27FC236}">
                <a16:creationId xmlns:a16="http://schemas.microsoft.com/office/drawing/2014/main" id="{6E1D1C81-8A4F-7B57-27C5-EB30C9E9E840}"/>
              </a:ext>
            </a:extLst>
          </p:cNvPr>
          <p:cNvCxnSpPr>
            <a:cxnSpLocks/>
          </p:cNvCxnSpPr>
          <p:nvPr/>
        </p:nvCxnSpPr>
        <p:spPr>
          <a:xfrm flipV="1">
            <a:off x="761861" y="1012605"/>
            <a:ext cx="5361480" cy="536524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7" name="Straight Connector 16">
            <a:extLst>
              <a:ext uri="{FF2B5EF4-FFF2-40B4-BE49-F238E27FC236}">
                <a16:creationId xmlns:a16="http://schemas.microsoft.com/office/drawing/2014/main" id="{51243B6E-3100-B2F3-27A6-81AE2744FA9E}"/>
              </a:ext>
            </a:extLst>
          </p:cNvPr>
          <p:cNvCxnSpPr>
            <a:cxnSpLocks/>
          </p:cNvCxnSpPr>
          <p:nvPr/>
        </p:nvCxnSpPr>
        <p:spPr>
          <a:xfrm flipV="1">
            <a:off x="789192" y="1023312"/>
            <a:ext cx="4263464" cy="4246613"/>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8" name="Straight Connector 17">
            <a:extLst>
              <a:ext uri="{FF2B5EF4-FFF2-40B4-BE49-F238E27FC236}">
                <a16:creationId xmlns:a16="http://schemas.microsoft.com/office/drawing/2014/main" id="{53FDA4FF-B23C-C793-318A-B937D243D0F7}"/>
              </a:ext>
            </a:extLst>
          </p:cNvPr>
          <p:cNvCxnSpPr>
            <a:cxnSpLocks/>
          </p:cNvCxnSpPr>
          <p:nvPr/>
        </p:nvCxnSpPr>
        <p:spPr>
          <a:xfrm flipV="1">
            <a:off x="736485" y="1023435"/>
            <a:ext cx="2153223" cy="2161487"/>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9" name="Straight Connector 18">
            <a:extLst>
              <a:ext uri="{FF2B5EF4-FFF2-40B4-BE49-F238E27FC236}">
                <a16:creationId xmlns:a16="http://schemas.microsoft.com/office/drawing/2014/main" id="{DDF74D49-D9CF-9CFD-12FD-3493FC231402}"/>
              </a:ext>
            </a:extLst>
          </p:cNvPr>
          <p:cNvCxnSpPr>
            <a:cxnSpLocks/>
          </p:cNvCxnSpPr>
          <p:nvPr/>
        </p:nvCxnSpPr>
        <p:spPr>
          <a:xfrm flipV="1">
            <a:off x="722876" y="990719"/>
            <a:ext cx="3253877" cy="322580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0" name="Straight Connector 19">
            <a:extLst>
              <a:ext uri="{FF2B5EF4-FFF2-40B4-BE49-F238E27FC236}">
                <a16:creationId xmlns:a16="http://schemas.microsoft.com/office/drawing/2014/main" id="{38117484-55DC-F46B-FD6D-55484890FEB2}"/>
              </a:ext>
            </a:extLst>
          </p:cNvPr>
          <p:cNvCxnSpPr>
            <a:cxnSpLocks/>
          </p:cNvCxnSpPr>
          <p:nvPr/>
        </p:nvCxnSpPr>
        <p:spPr>
          <a:xfrm flipV="1">
            <a:off x="2864390" y="1001684"/>
            <a:ext cx="5376941" cy="5376165"/>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1" name="Straight Connector 20">
            <a:extLst>
              <a:ext uri="{FF2B5EF4-FFF2-40B4-BE49-F238E27FC236}">
                <a16:creationId xmlns:a16="http://schemas.microsoft.com/office/drawing/2014/main" id="{98783ADD-17AB-F880-1C08-387AAC61133F}"/>
              </a:ext>
            </a:extLst>
          </p:cNvPr>
          <p:cNvCxnSpPr/>
          <p:nvPr/>
        </p:nvCxnSpPr>
        <p:spPr>
          <a:xfrm flipV="1">
            <a:off x="3976753" y="1012556"/>
            <a:ext cx="5365365" cy="534353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2" name="Straight Connector 21">
            <a:extLst>
              <a:ext uri="{FF2B5EF4-FFF2-40B4-BE49-F238E27FC236}">
                <a16:creationId xmlns:a16="http://schemas.microsoft.com/office/drawing/2014/main" id="{F3C7802C-AE79-4201-8A63-68893AE96C45}"/>
              </a:ext>
            </a:extLst>
          </p:cNvPr>
          <p:cNvCxnSpPr/>
          <p:nvPr/>
        </p:nvCxnSpPr>
        <p:spPr>
          <a:xfrm flipV="1">
            <a:off x="5044816" y="1023460"/>
            <a:ext cx="5365365" cy="534353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3" name="Straight Connector 22">
            <a:extLst>
              <a:ext uri="{FF2B5EF4-FFF2-40B4-BE49-F238E27FC236}">
                <a16:creationId xmlns:a16="http://schemas.microsoft.com/office/drawing/2014/main" id="{911D399C-BCFC-1CD4-1786-E6E6D5D07F3A}"/>
              </a:ext>
            </a:extLst>
          </p:cNvPr>
          <p:cNvCxnSpPr/>
          <p:nvPr/>
        </p:nvCxnSpPr>
        <p:spPr>
          <a:xfrm flipV="1">
            <a:off x="6123340" y="1023460"/>
            <a:ext cx="5365365" cy="534353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4" name="Straight Connector 23">
            <a:extLst>
              <a:ext uri="{FF2B5EF4-FFF2-40B4-BE49-F238E27FC236}">
                <a16:creationId xmlns:a16="http://schemas.microsoft.com/office/drawing/2014/main" id="{62DE1A5D-1970-14C4-3F68-5506704544C3}"/>
              </a:ext>
            </a:extLst>
          </p:cNvPr>
          <p:cNvCxnSpPr>
            <a:cxnSpLocks/>
          </p:cNvCxnSpPr>
          <p:nvPr/>
        </p:nvCxnSpPr>
        <p:spPr>
          <a:xfrm flipV="1">
            <a:off x="1846927" y="1012479"/>
            <a:ext cx="5330234" cy="5332739"/>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5" name="Straight Connector 24">
            <a:extLst>
              <a:ext uri="{FF2B5EF4-FFF2-40B4-BE49-F238E27FC236}">
                <a16:creationId xmlns:a16="http://schemas.microsoft.com/office/drawing/2014/main" id="{55A47041-590D-DFA7-6B9C-3BAA6ED91309}"/>
              </a:ext>
            </a:extLst>
          </p:cNvPr>
          <p:cNvCxnSpPr>
            <a:cxnSpLocks/>
          </p:cNvCxnSpPr>
          <p:nvPr/>
        </p:nvCxnSpPr>
        <p:spPr>
          <a:xfrm flipH="1">
            <a:off x="7200640" y="2104178"/>
            <a:ext cx="4288065" cy="42736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6" name="Straight Connector 25">
            <a:extLst>
              <a:ext uri="{FF2B5EF4-FFF2-40B4-BE49-F238E27FC236}">
                <a16:creationId xmlns:a16="http://schemas.microsoft.com/office/drawing/2014/main" id="{9E8E0FAB-7B4B-D069-673A-5FF2CE51C224}"/>
              </a:ext>
            </a:extLst>
          </p:cNvPr>
          <p:cNvCxnSpPr>
            <a:cxnSpLocks/>
          </p:cNvCxnSpPr>
          <p:nvPr/>
        </p:nvCxnSpPr>
        <p:spPr>
          <a:xfrm flipH="1">
            <a:off x="8267410" y="3179460"/>
            <a:ext cx="3203030" cy="320924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7" name="Straight Connector 26">
            <a:extLst>
              <a:ext uri="{FF2B5EF4-FFF2-40B4-BE49-F238E27FC236}">
                <a16:creationId xmlns:a16="http://schemas.microsoft.com/office/drawing/2014/main" id="{E457AA33-4F88-80EA-8222-7D689669CD16}"/>
              </a:ext>
            </a:extLst>
          </p:cNvPr>
          <p:cNvCxnSpPr>
            <a:cxnSpLocks/>
          </p:cNvCxnSpPr>
          <p:nvPr/>
        </p:nvCxnSpPr>
        <p:spPr>
          <a:xfrm flipH="1">
            <a:off x="9373334" y="4236961"/>
            <a:ext cx="2115371" cy="2102057"/>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8" name="Straight Connector 27">
            <a:extLst>
              <a:ext uri="{FF2B5EF4-FFF2-40B4-BE49-F238E27FC236}">
                <a16:creationId xmlns:a16="http://schemas.microsoft.com/office/drawing/2014/main" id="{64903525-3BA3-083B-2E4F-1940DCAA109F}"/>
              </a:ext>
            </a:extLst>
          </p:cNvPr>
          <p:cNvCxnSpPr/>
          <p:nvPr/>
        </p:nvCxnSpPr>
        <p:spPr>
          <a:xfrm flipH="1">
            <a:off x="10431019" y="5287989"/>
            <a:ext cx="1070637" cy="1100715"/>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9" name="Straight Connector 28">
            <a:extLst>
              <a:ext uri="{FF2B5EF4-FFF2-40B4-BE49-F238E27FC236}">
                <a16:creationId xmlns:a16="http://schemas.microsoft.com/office/drawing/2014/main" id="{44A566CF-932D-2E76-8938-6D7DC4C60C64}"/>
              </a:ext>
            </a:extLst>
          </p:cNvPr>
          <p:cNvCxnSpPr/>
          <p:nvPr/>
        </p:nvCxnSpPr>
        <p:spPr>
          <a:xfrm>
            <a:off x="746252" y="2603619"/>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0" name="Straight Connector 29">
            <a:extLst>
              <a:ext uri="{FF2B5EF4-FFF2-40B4-BE49-F238E27FC236}">
                <a16:creationId xmlns:a16="http://schemas.microsoft.com/office/drawing/2014/main" id="{C4CF7EF7-B092-F02E-E26C-213887993E3F}"/>
              </a:ext>
            </a:extLst>
          </p:cNvPr>
          <p:cNvCxnSpPr/>
          <p:nvPr/>
        </p:nvCxnSpPr>
        <p:spPr>
          <a:xfrm>
            <a:off x="757976" y="3678848"/>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1" name="Straight Connector 30">
            <a:extLst>
              <a:ext uri="{FF2B5EF4-FFF2-40B4-BE49-F238E27FC236}">
                <a16:creationId xmlns:a16="http://schemas.microsoft.com/office/drawing/2014/main" id="{6D7E9920-5A12-3DD2-2337-883C8E893593}"/>
              </a:ext>
            </a:extLst>
          </p:cNvPr>
          <p:cNvCxnSpPr/>
          <p:nvPr/>
        </p:nvCxnSpPr>
        <p:spPr>
          <a:xfrm>
            <a:off x="742061" y="4757748"/>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2" name="Straight Connector 31">
            <a:extLst>
              <a:ext uri="{FF2B5EF4-FFF2-40B4-BE49-F238E27FC236}">
                <a16:creationId xmlns:a16="http://schemas.microsoft.com/office/drawing/2014/main" id="{1E104598-6831-1DF1-C896-1029B3634A5C}"/>
              </a:ext>
            </a:extLst>
          </p:cNvPr>
          <p:cNvCxnSpPr/>
          <p:nvPr/>
        </p:nvCxnSpPr>
        <p:spPr>
          <a:xfrm>
            <a:off x="746252" y="5835840"/>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3" name="Straight Connector 32">
            <a:extLst>
              <a:ext uri="{FF2B5EF4-FFF2-40B4-BE49-F238E27FC236}">
                <a16:creationId xmlns:a16="http://schemas.microsoft.com/office/drawing/2014/main" id="{CFADBBCE-B9D4-3056-DB64-52156E24E805}"/>
              </a:ext>
            </a:extLst>
          </p:cNvPr>
          <p:cNvCxnSpPr/>
          <p:nvPr/>
        </p:nvCxnSpPr>
        <p:spPr>
          <a:xfrm>
            <a:off x="730338" y="1566601"/>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4" name="Straight Connector 33">
            <a:extLst>
              <a:ext uri="{FF2B5EF4-FFF2-40B4-BE49-F238E27FC236}">
                <a16:creationId xmlns:a16="http://schemas.microsoft.com/office/drawing/2014/main" id="{09AE75B8-3D52-8460-9FAE-3B123CDAD4B9}"/>
              </a:ext>
            </a:extLst>
          </p:cNvPr>
          <p:cNvCxnSpPr>
            <a:cxnSpLocks/>
          </p:cNvCxnSpPr>
          <p:nvPr/>
        </p:nvCxnSpPr>
        <p:spPr>
          <a:xfrm flipH="1">
            <a:off x="741757" y="1022156"/>
            <a:ext cx="1091930" cy="1082022"/>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5" name="Straight Connector 34">
            <a:extLst>
              <a:ext uri="{FF2B5EF4-FFF2-40B4-BE49-F238E27FC236}">
                <a16:creationId xmlns:a16="http://schemas.microsoft.com/office/drawing/2014/main" id="{EAD7A062-2E25-7283-D808-649880D6DB22}"/>
              </a:ext>
            </a:extLst>
          </p:cNvPr>
          <p:cNvCxnSpPr/>
          <p:nvPr/>
        </p:nvCxnSpPr>
        <p:spPr>
          <a:xfrm>
            <a:off x="10952433" y="985338"/>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6" name="Straight Connector 35">
            <a:extLst>
              <a:ext uri="{FF2B5EF4-FFF2-40B4-BE49-F238E27FC236}">
                <a16:creationId xmlns:a16="http://schemas.microsoft.com/office/drawing/2014/main" id="{6008E5D5-7B79-A2F6-4384-821B20CDF488}"/>
              </a:ext>
            </a:extLst>
          </p:cNvPr>
          <p:cNvCxnSpPr/>
          <p:nvPr/>
        </p:nvCxnSpPr>
        <p:spPr>
          <a:xfrm>
            <a:off x="3431825" y="998085"/>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7" name="Straight Connector 36">
            <a:extLst>
              <a:ext uri="{FF2B5EF4-FFF2-40B4-BE49-F238E27FC236}">
                <a16:creationId xmlns:a16="http://schemas.microsoft.com/office/drawing/2014/main" id="{45F5D9C9-65A0-75B0-9714-FE8D462E78CC}"/>
              </a:ext>
            </a:extLst>
          </p:cNvPr>
          <p:cNvCxnSpPr>
            <a:cxnSpLocks/>
          </p:cNvCxnSpPr>
          <p:nvPr/>
        </p:nvCxnSpPr>
        <p:spPr>
          <a:xfrm>
            <a:off x="2391529" y="985338"/>
            <a:ext cx="0" cy="5399767"/>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8" name="Straight Connector 37">
            <a:extLst>
              <a:ext uri="{FF2B5EF4-FFF2-40B4-BE49-F238E27FC236}">
                <a16:creationId xmlns:a16="http://schemas.microsoft.com/office/drawing/2014/main" id="{F26E9A12-1844-E12F-BCD7-BFB9B241FC1F}"/>
              </a:ext>
            </a:extLst>
          </p:cNvPr>
          <p:cNvCxnSpPr/>
          <p:nvPr/>
        </p:nvCxnSpPr>
        <p:spPr>
          <a:xfrm>
            <a:off x="8833410" y="1022156"/>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9" name="Straight Connector 38">
            <a:extLst>
              <a:ext uri="{FF2B5EF4-FFF2-40B4-BE49-F238E27FC236}">
                <a16:creationId xmlns:a16="http://schemas.microsoft.com/office/drawing/2014/main" id="{99A3E814-667F-9E4C-CFAF-A2BFA9D6BF34}"/>
              </a:ext>
            </a:extLst>
          </p:cNvPr>
          <p:cNvCxnSpPr/>
          <p:nvPr/>
        </p:nvCxnSpPr>
        <p:spPr>
          <a:xfrm>
            <a:off x="1288948" y="1022156"/>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0" name="Straight Connector 39">
            <a:extLst>
              <a:ext uri="{FF2B5EF4-FFF2-40B4-BE49-F238E27FC236}">
                <a16:creationId xmlns:a16="http://schemas.microsoft.com/office/drawing/2014/main" id="{FF83CE91-B2E2-0D2D-3FC8-1CDD6318620F}"/>
              </a:ext>
            </a:extLst>
          </p:cNvPr>
          <p:cNvCxnSpPr/>
          <p:nvPr/>
        </p:nvCxnSpPr>
        <p:spPr>
          <a:xfrm>
            <a:off x="5578676" y="985338"/>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1" name="Straight Connector 40">
            <a:extLst>
              <a:ext uri="{FF2B5EF4-FFF2-40B4-BE49-F238E27FC236}">
                <a16:creationId xmlns:a16="http://schemas.microsoft.com/office/drawing/2014/main" id="{B8369AB9-96FD-9F5F-FB75-817143AC1606}"/>
              </a:ext>
            </a:extLst>
          </p:cNvPr>
          <p:cNvCxnSpPr/>
          <p:nvPr/>
        </p:nvCxnSpPr>
        <p:spPr>
          <a:xfrm>
            <a:off x="4522478" y="1022156"/>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2" name="Straight Connector 41">
            <a:extLst>
              <a:ext uri="{FF2B5EF4-FFF2-40B4-BE49-F238E27FC236}">
                <a16:creationId xmlns:a16="http://schemas.microsoft.com/office/drawing/2014/main" id="{B41CDDC7-252E-C1A5-5D51-71E12DCA9918}"/>
              </a:ext>
            </a:extLst>
          </p:cNvPr>
          <p:cNvCxnSpPr/>
          <p:nvPr/>
        </p:nvCxnSpPr>
        <p:spPr>
          <a:xfrm>
            <a:off x="9881658" y="998085"/>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3" name="Straight Connector 42">
            <a:extLst>
              <a:ext uri="{FF2B5EF4-FFF2-40B4-BE49-F238E27FC236}">
                <a16:creationId xmlns:a16="http://schemas.microsoft.com/office/drawing/2014/main" id="{4B5E868F-3923-5213-65F8-469035FC4D96}"/>
              </a:ext>
            </a:extLst>
          </p:cNvPr>
          <p:cNvCxnSpPr/>
          <p:nvPr/>
        </p:nvCxnSpPr>
        <p:spPr>
          <a:xfrm>
            <a:off x="7752034" y="1037675"/>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4" name="Straight Connector 43">
            <a:extLst>
              <a:ext uri="{FF2B5EF4-FFF2-40B4-BE49-F238E27FC236}">
                <a16:creationId xmlns:a16="http://schemas.microsoft.com/office/drawing/2014/main" id="{94DD6FD0-64A6-DE43-C4E8-C81C20DB5B66}"/>
              </a:ext>
            </a:extLst>
          </p:cNvPr>
          <p:cNvCxnSpPr/>
          <p:nvPr/>
        </p:nvCxnSpPr>
        <p:spPr>
          <a:xfrm>
            <a:off x="6648127" y="998085"/>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graphicFrame>
        <p:nvGraphicFramePr>
          <p:cNvPr id="45" name="Table 44">
            <a:extLst>
              <a:ext uri="{FF2B5EF4-FFF2-40B4-BE49-F238E27FC236}">
                <a16:creationId xmlns:a16="http://schemas.microsoft.com/office/drawing/2014/main" id="{448F1570-681C-4009-59E3-72833D9D693A}"/>
              </a:ext>
            </a:extLst>
          </p:cNvPr>
          <p:cNvGraphicFramePr>
            <a:graphicFrameLocks noGrp="1"/>
          </p:cNvGraphicFramePr>
          <p:nvPr>
            <p:extLst>
              <p:ext uri="{D42A27DB-BD31-4B8C-83A1-F6EECF244321}">
                <p14:modId xmlns:p14="http://schemas.microsoft.com/office/powerpoint/2010/main" val="372466337"/>
              </p:ext>
            </p:extLst>
          </p:nvPr>
        </p:nvGraphicFramePr>
        <p:xfrm>
          <a:off x="757976" y="1012605"/>
          <a:ext cx="10730730" cy="5365370"/>
        </p:xfrm>
        <a:graphic>
          <a:graphicData uri="http://schemas.openxmlformats.org/drawingml/2006/table">
            <a:tbl>
              <a:tblPr firstRow="1" bandRow="1">
                <a:tableStyleId>{5940675A-B579-460E-94D1-54222C63F5DA}</a:tableStyleId>
              </a:tblPr>
              <a:tblGrid>
                <a:gridCol w="1073073">
                  <a:extLst>
                    <a:ext uri="{9D8B030D-6E8A-4147-A177-3AD203B41FA5}">
                      <a16:colId xmlns:a16="http://schemas.microsoft.com/office/drawing/2014/main" val="3635837954"/>
                    </a:ext>
                  </a:extLst>
                </a:gridCol>
                <a:gridCol w="1073073">
                  <a:extLst>
                    <a:ext uri="{9D8B030D-6E8A-4147-A177-3AD203B41FA5}">
                      <a16:colId xmlns:a16="http://schemas.microsoft.com/office/drawing/2014/main" val="2308114111"/>
                    </a:ext>
                  </a:extLst>
                </a:gridCol>
                <a:gridCol w="1073073">
                  <a:extLst>
                    <a:ext uri="{9D8B030D-6E8A-4147-A177-3AD203B41FA5}">
                      <a16:colId xmlns:a16="http://schemas.microsoft.com/office/drawing/2014/main" val="3225432346"/>
                    </a:ext>
                  </a:extLst>
                </a:gridCol>
                <a:gridCol w="1073073">
                  <a:extLst>
                    <a:ext uri="{9D8B030D-6E8A-4147-A177-3AD203B41FA5}">
                      <a16:colId xmlns:a16="http://schemas.microsoft.com/office/drawing/2014/main" val="2646425516"/>
                    </a:ext>
                  </a:extLst>
                </a:gridCol>
                <a:gridCol w="1073073">
                  <a:extLst>
                    <a:ext uri="{9D8B030D-6E8A-4147-A177-3AD203B41FA5}">
                      <a16:colId xmlns:a16="http://schemas.microsoft.com/office/drawing/2014/main" val="1529824071"/>
                    </a:ext>
                  </a:extLst>
                </a:gridCol>
                <a:gridCol w="1073073">
                  <a:extLst>
                    <a:ext uri="{9D8B030D-6E8A-4147-A177-3AD203B41FA5}">
                      <a16:colId xmlns:a16="http://schemas.microsoft.com/office/drawing/2014/main" val="1435908115"/>
                    </a:ext>
                  </a:extLst>
                </a:gridCol>
                <a:gridCol w="1073073">
                  <a:extLst>
                    <a:ext uri="{9D8B030D-6E8A-4147-A177-3AD203B41FA5}">
                      <a16:colId xmlns:a16="http://schemas.microsoft.com/office/drawing/2014/main" val="4031327343"/>
                    </a:ext>
                  </a:extLst>
                </a:gridCol>
                <a:gridCol w="1073073">
                  <a:extLst>
                    <a:ext uri="{9D8B030D-6E8A-4147-A177-3AD203B41FA5}">
                      <a16:colId xmlns:a16="http://schemas.microsoft.com/office/drawing/2014/main" val="265914223"/>
                    </a:ext>
                  </a:extLst>
                </a:gridCol>
                <a:gridCol w="1073073">
                  <a:extLst>
                    <a:ext uri="{9D8B030D-6E8A-4147-A177-3AD203B41FA5}">
                      <a16:colId xmlns:a16="http://schemas.microsoft.com/office/drawing/2014/main" val="3687797511"/>
                    </a:ext>
                  </a:extLst>
                </a:gridCol>
                <a:gridCol w="1073073">
                  <a:extLst>
                    <a:ext uri="{9D8B030D-6E8A-4147-A177-3AD203B41FA5}">
                      <a16:colId xmlns:a16="http://schemas.microsoft.com/office/drawing/2014/main" val="1430683565"/>
                    </a:ext>
                  </a:extLst>
                </a:gridCol>
              </a:tblGrid>
              <a:tr h="1073074">
                <a:tc>
                  <a:txBody>
                    <a:bodyPr/>
                    <a:lstStyle/>
                    <a:p>
                      <a:endParaRPr lang="en-US" dirty="0"/>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dirty="0"/>
                    </a:p>
                  </a:txBody>
                  <a:tcPr/>
                </a:tc>
                <a:tc>
                  <a:txBody>
                    <a:bodyPr/>
                    <a:lstStyle/>
                    <a:p>
                      <a:endParaRPr lang="en-US"/>
                    </a:p>
                  </a:txBody>
                  <a:tcPr/>
                </a:tc>
                <a:tc>
                  <a:txBody>
                    <a:bodyPr/>
                    <a:lstStyle/>
                    <a:p>
                      <a:endParaRPr lang="en-US" dirty="0"/>
                    </a:p>
                  </a:txBody>
                  <a:tcPr/>
                </a:tc>
                <a:tc>
                  <a:txBody>
                    <a:bodyPr/>
                    <a:lstStyle/>
                    <a:p>
                      <a:endParaRPr lang="en-US" dirty="0"/>
                    </a:p>
                  </a:txBody>
                  <a:tcPr/>
                </a:tc>
                <a:extLst>
                  <a:ext uri="{0D108BD9-81ED-4DB2-BD59-A6C34878D82A}">
                    <a16:rowId xmlns:a16="http://schemas.microsoft.com/office/drawing/2014/main" val="1367090870"/>
                  </a:ext>
                </a:extLst>
              </a:tr>
              <a:tr h="1073074">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a:p>
                  </a:txBody>
                  <a:tcPr/>
                </a:tc>
                <a:tc>
                  <a:txBody>
                    <a:bodyPr/>
                    <a:lstStyle/>
                    <a:p>
                      <a:endParaRPr lang="en-US" dirty="0"/>
                    </a:p>
                  </a:txBody>
                  <a:tcPr/>
                </a:tc>
                <a:extLst>
                  <a:ext uri="{0D108BD9-81ED-4DB2-BD59-A6C34878D82A}">
                    <a16:rowId xmlns:a16="http://schemas.microsoft.com/office/drawing/2014/main" val="2324086388"/>
                  </a:ext>
                </a:extLst>
              </a:tr>
              <a:tr h="1073074">
                <a:tc>
                  <a:txBody>
                    <a:bodyPr/>
                    <a:lstStyle/>
                    <a:p>
                      <a:r>
                        <a:rPr lang="zh-TW" altLang="en-US" dirty="0"/>
                        <a:t> </a:t>
                      </a:r>
                      <a:endParaRPr lang="en-US" sz="6600" b="1" dirty="0">
                        <a:solidFill>
                          <a:schemeClr val="bg2">
                            <a:lumMod val="75000"/>
                          </a:schemeClr>
                        </a:solidFill>
                        <a:latin typeface="DengXian" panose="02010600030101010101" pitchFamily="2" charset="-122"/>
                        <a:ea typeface="DengXian" panose="02010600030101010101" pitchFamily="2" charset="-122"/>
                      </a:endParaRPr>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a:p>
                  </a:txBody>
                  <a:tcPr/>
                </a:tc>
                <a:tc>
                  <a:txBody>
                    <a:bodyPr/>
                    <a:lstStyle/>
                    <a:p>
                      <a:endParaRPr lang="en-US"/>
                    </a:p>
                  </a:txBody>
                  <a:tcPr/>
                </a:tc>
                <a:tc>
                  <a:txBody>
                    <a:bodyPr/>
                    <a:lstStyle/>
                    <a:p>
                      <a:endParaRPr lang="en-US" dirty="0"/>
                    </a:p>
                  </a:txBody>
                  <a:tcPr/>
                </a:tc>
                <a:extLst>
                  <a:ext uri="{0D108BD9-81ED-4DB2-BD59-A6C34878D82A}">
                    <a16:rowId xmlns:a16="http://schemas.microsoft.com/office/drawing/2014/main" val="1773320196"/>
                  </a:ext>
                </a:extLst>
              </a:tr>
              <a:tr h="1073074">
                <a:tc>
                  <a:txBody>
                    <a:bodyPr/>
                    <a:lstStyle/>
                    <a:p>
                      <a:endParaRPr lang="en-US" dirty="0"/>
                    </a:p>
                  </a:txBody>
                  <a:tcPr/>
                </a:tc>
                <a:tc>
                  <a:txBody>
                    <a:bodyPr/>
                    <a:lstStyle/>
                    <a:p>
                      <a:endParaRPr lang="en-US"/>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dirty="0"/>
                    </a:p>
                  </a:txBody>
                  <a:tcPr/>
                </a:tc>
                <a:extLst>
                  <a:ext uri="{0D108BD9-81ED-4DB2-BD59-A6C34878D82A}">
                    <a16:rowId xmlns:a16="http://schemas.microsoft.com/office/drawing/2014/main" val="1977629092"/>
                  </a:ext>
                </a:extLst>
              </a:tr>
              <a:tr h="1073074">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dirty="0"/>
                    </a:p>
                  </a:txBody>
                  <a:tcPr/>
                </a:tc>
                <a:extLst>
                  <a:ext uri="{0D108BD9-81ED-4DB2-BD59-A6C34878D82A}">
                    <a16:rowId xmlns:a16="http://schemas.microsoft.com/office/drawing/2014/main" val="172657832"/>
                  </a:ext>
                </a:extLst>
              </a:tr>
            </a:tbl>
          </a:graphicData>
        </a:graphic>
      </p:graphicFrame>
      <p:sp>
        <p:nvSpPr>
          <p:cNvPr id="49" name="TextBox 48">
            <a:extLst>
              <a:ext uri="{FF2B5EF4-FFF2-40B4-BE49-F238E27FC236}">
                <a16:creationId xmlns:a16="http://schemas.microsoft.com/office/drawing/2014/main" id="{33549C81-4BBF-6C54-29D3-A3A00BC1ABC3}"/>
              </a:ext>
            </a:extLst>
          </p:cNvPr>
          <p:cNvSpPr txBox="1"/>
          <p:nvPr/>
        </p:nvSpPr>
        <p:spPr>
          <a:xfrm>
            <a:off x="779635" y="967377"/>
            <a:ext cx="10819731" cy="110799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提</a:t>
            </a:r>
            <a:r>
              <a:rPr kumimoji="0" lang="zh-TW" altLang="en-US" sz="62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提</a:t>
            </a:r>
            <a:r>
              <a:rPr kumimoji="0" lang="zh-TW" altLang="en-US" sz="62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提</a:t>
            </a:r>
            <a:r>
              <a:rPr kumimoji="0" lang="zh-TW" altLang="en-US" sz="62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提</a:t>
            </a:r>
            <a:r>
              <a:rPr kumimoji="0" lang="zh-TW" altLang="en-US" sz="62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提</a:t>
            </a:r>
            <a:r>
              <a:rPr kumimoji="0" lang="zh-TW" altLang="en-US" sz="62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提</a:t>
            </a:r>
            <a:r>
              <a:rPr kumimoji="0" lang="zh-TW" altLang="en-US" sz="62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提</a:t>
            </a:r>
            <a:r>
              <a:rPr kumimoji="0" lang="zh-TW" altLang="en-US" sz="62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提</a:t>
            </a:r>
            <a:r>
              <a:rPr kumimoji="0" lang="zh-TW" altLang="en-US" sz="62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提</a:t>
            </a:r>
            <a:r>
              <a:rPr kumimoji="0" lang="zh-TW" altLang="en-US" sz="62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提</a:t>
            </a:r>
            <a:endParaRPr kumimoji="0" lang="en-US" sz="6600" i="0" u="none" strike="noStrike" kern="1200" cap="none" spc="0" normalizeH="0" baseline="0" noProof="0" dirty="0">
              <a:ln>
                <a:noFill/>
              </a:ln>
              <a:solidFill>
                <a:prstClr val="black"/>
              </a:solidFill>
              <a:effectLst/>
              <a:uLnTx/>
              <a:uFillTx/>
              <a:latin typeface="Aptos" panose="02110004020202020204"/>
              <a:ea typeface="+mn-ea"/>
              <a:cs typeface="+mn-cs"/>
            </a:endParaRPr>
          </a:p>
        </p:txBody>
      </p:sp>
      <p:sp>
        <p:nvSpPr>
          <p:cNvPr id="53" name="TextBox 52">
            <a:extLst>
              <a:ext uri="{FF2B5EF4-FFF2-40B4-BE49-F238E27FC236}">
                <a16:creationId xmlns:a16="http://schemas.microsoft.com/office/drawing/2014/main" id="{08A95C5A-C1DF-2026-6530-68623EBA3D7A}"/>
              </a:ext>
            </a:extLst>
          </p:cNvPr>
          <p:cNvSpPr txBox="1"/>
          <p:nvPr/>
        </p:nvSpPr>
        <p:spPr>
          <a:xfrm>
            <a:off x="807272" y="3092116"/>
            <a:ext cx="10904721" cy="110799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娑</a:t>
            </a:r>
            <a:r>
              <a:rPr kumimoji="0" lang="zh-TW" altLang="en-US" sz="62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娑</a:t>
            </a:r>
            <a:r>
              <a:rPr kumimoji="0" lang="zh-TW" altLang="en-US" sz="62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娑</a:t>
            </a:r>
            <a:r>
              <a:rPr kumimoji="0" lang="zh-TW" altLang="en-US" sz="62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娑</a:t>
            </a:r>
            <a:r>
              <a:rPr kumimoji="0" lang="zh-TW" altLang="en-US" sz="62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娑</a:t>
            </a:r>
            <a:r>
              <a:rPr kumimoji="0" lang="zh-TW" altLang="en-US" sz="62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娑</a:t>
            </a:r>
            <a:r>
              <a:rPr kumimoji="0" lang="zh-TW" altLang="en-US" sz="62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娑</a:t>
            </a:r>
            <a:r>
              <a:rPr kumimoji="0" lang="zh-TW" altLang="en-US" sz="62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娑</a:t>
            </a:r>
            <a:r>
              <a:rPr kumimoji="0" lang="zh-TW" altLang="en-US" sz="62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娑</a:t>
            </a:r>
            <a:r>
              <a:rPr kumimoji="0" lang="zh-TW" altLang="en-US" sz="62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娑</a:t>
            </a:r>
            <a:endParaRPr kumimoji="0" lang="en-US" sz="1800" i="0" u="none" strike="noStrike" kern="1200" cap="none" spc="0" normalizeH="0" baseline="0" noProof="0" dirty="0">
              <a:ln>
                <a:noFill/>
              </a:ln>
              <a:solidFill>
                <a:prstClr val="black"/>
              </a:solidFill>
              <a:effectLst/>
              <a:uLnTx/>
              <a:uFillTx/>
              <a:latin typeface="Aptos" panose="02110004020202020204"/>
              <a:ea typeface="+mn-ea"/>
              <a:cs typeface="+mn-cs"/>
            </a:endParaRPr>
          </a:p>
        </p:txBody>
      </p:sp>
      <p:sp>
        <p:nvSpPr>
          <p:cNvPr id="54" name="TextBox 53">
            <a:extLst>
              <a:ext uri="{FF2B5EF4-FFF2-40B4-BE49-F238E27FC236}">
                <a16:creationId xmlns:a16="http://schemas.microsoft.com/office/drawing/2014/main" id="{3BA23514-B37E-5EE2-9E8B-B324B1708C0B}"/>
              </a:ext>
            </a:extLst>
          </p:cNvPr>
          <p:cNvSpPr txBox="1"/>
          <p:nvPr/>
        </p:nvSpPr>
        <p:spPr>
          <a:xfrm>
            <a:off x="779635" y="5241258"/>
            <a:ext cx="10819731" cy="110799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揭</a:t>
            </a:r>
            <a:r>
              <a:rPr kumimoji="0" lang="zh-TW" altLang="en-US" sz="62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諦</a:t>
            </a:r>
            <a:r>
              <a:rPr kumimoji="0" lang="zh-TW" altLang="en-US" sz="62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波</a:t>
            </a:r>
            <a:r>
              <a:rPr kumimoji="0" lang="zh-TW" altLang="en-US" sz="62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羅</a:t>
            </a:r>
            <a:r>
              <a:rPr kumimoji="0" lang="zh-TW" altLang="en-US" sz="62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僧</a:t>
            </a:r>
            <a:r>
              <a:rPr kumimoji="0" lang="zh-TW" altLang="en-US" sz="62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菩</a:t>
            </a:r>
            <a:r>
              <a:rPr kumimoji="0" lang="zh-TW" altLang="en-US" sz="62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提</a:t>
            </a:r>
            <a:r>
              <a:rPr kumimoji="0" lang="zh-TW" altLang="en-US" sz="62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娑</a:t>
            </a:r>
            <a:r>
              <a:rPr kumimoji="0" lang="zh-TW" altLang="en-US" sz="62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婆</a:t>
            </a:r>
            <a:r>
              <a:rPr kumimoji="0" lang="zh-TW" altLang="en-US" sz="62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訶 </a:t>
            </a:r>
            <a:endParaRPr kumimoji="0" lang="en-US" sz="1800" i="0" u="none" strike="noStrike" kern="1200" cap="none" spc="0" normalizeH="0" baseline="0" noProof="0" dirty="0">
              <a:ln>
                <a:noFill/>
              </a:ln>
              <a:solidFill>
                <a:prstClr val="black"/>
              </a:solidFill>
              <a:effectLst/>
              <a:uLnTx/>
              <a:uFillTx/>
              <a:latin typeface="Aptos" panose="02110004020202020204"/>
              <a:ea typeface="+mn-ea"/>
              <a:cs typeface="+mn-cs"/>
            </a:endParaRPr>
          </a:p>
        </p:txBody>
      </p:sp>
      <p:sp>
        <p:nvSpPr>
          <p:cNvPr id="50" name="TextBox 49">
            <a:extLst>
              <a:ext uri="{FF2B5EF4-FFF2-40B4-BE49-F238E27FC236}">
                <a16:creationId xmlns:a16="http://schemas.microsoft.com/office/drawing/2014/main" id="{1FBC2B71-F81F-D6C9-7310-EABF1E96B14D}"/>
              </a:ext>
            </a:extLst>
          </p:cNvPr>
          <p:cNvSpPr txBox="1"/>
          <p:nvPr/>
        </p:nvSpPr>
        <p:spPr>
          <a:xfrm>
            <a:off x="2319452" y="154693"/>
            <a:ext cx="7954537" cy="64633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ea typeface="+mn-ea"/>
                <a:cs typeface="+mn-cs"/>
              </a:rPr>
              <a:t>Practice sheet #</a:t>
            </a:r>
            <a:r>
              <a:rPr lang="en-US" dirty="0">
                <a:solidFill>
                  <a:prstClr val="black"/>
                </a:solidFill>
              </a:rPr>
              <a:t>42</a:t>
            </a:r>
            <a:r>
              <a:rPr kumimoji="0" lang="en-US" sz="1800" b="0" i="0" u="none" strike="noStrike" kern="1200" cap="none" spc="0" normalizeH="0" baseline="0" noProof="0" dirty="0">
                <a:ln>
                  <a:noFill/>
                </a:ln>
                <a:solidFill>
                  <a:prstClr val="black"/>
                </a:solidFill>
                <a:effectLst/>
                <a:uLnTx/>
                <a:uFillTx/>
                <a:ea typeface="+mn-ea"/>
                <a:cs typeface="+mn-cs"/>
              </a:rPr>
              <a:t>. Trace </a:t>
            </a:r>
            <a:r>
              <a:rPr kumimoji="0" lang="zh-TW" altLang="en-US" sz="18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rPr>
              <a:t>提</a:t>
            </a:r>
            <a:r>
              <a:rPr kumimoji="0" lang="zh-TW" altLang="en-US" sz="1800" b="0" i="0" u="none" strike="noStrike" kern="1200" cap="none" spc="0" normalizeH="0" baseline="0" noProof="0" dirty="0">
                <a:ln>
                  <a:noFill/>
                </a:ln>
                <a:solidFill>
                  <a:prstClr val="black"/>
                </a:solidFill>
                <a:effectLst/>
                <a:uLnTx/>
                <a:uFillTx/>
                <a:ea typeface="+mn-ea"/>
                <a:cs typeface="+mn-cs"/>
              </a:rPr>
              <a:t> </a:t>
            </a:r>
            <a:r>
              <a:rPr kumimoji="0" lang="en-US" altLang="zh-TW" sz="1800" i="0" u="none" strike="noStrike" kern="1200" cap="none" spc="0" normalizeH="0" baseline="0" noProof="0" dirty="0">
                <a:ln>
                  <a:noFill/>
                </a:ln>
                <a:solidFill>
                  <a:prstClr val="black"/>
                </a:solidFill>
                <a:effectLst/>
                <a:uLnTx/>
                <a:uFillTx/>
                <a:ea typeface="DengXian" panose="02010600030101010101" pitchFamily="2" charset="-122"/>
                <a:cs typeface="+mn-cs"/>
              </a:rPr>
              <a:t>(</a:t>
            </a:r>
            <a:r>
              <a:rPr lang="en-US" altLang="zh-TW" dirty="0">
                <a:solidFill>
                  <a:prstClr val="black"/>
                </a:solidFill>
                <a:ea typeface="DengXian" panose="02010600030101010101" pitchFamily="2" charset="-122"/>
              </a:rPr>
              <a:t>ji</a:t>
            </a:r>
            <a:r>
              <a:rPr kumimoji="0" lang="en-US" altLang="zh-TW" sz="1800" i="0" u="none" strike="noStrike" kern="1200" cap="none" spc="0" normalizeH="0" baseline="0" noProof="0" dirty="0">
                <a:ln>
                  <a:noFill/>
                </a:ln>
                <a:solidFill>
                  <a:prstClr val="black"/>
                </a:solidFill>
                <a:effectLst/>
                <a:uLnTx/>
                <a:uFillTx/>
                <a:ea typeface="DengXian" panose="02010600030101010101" pitchFamily="2" charset="-122"/>
                <a:cs typeface="+mn-cs"/>
              </a:rPr>
              <a:t>), 10 times, then copy it 10 times. Do the same for </a:t>
            </a:r>
            <a:r>
              <a:rPr kumimoji="0" lang="zh-TW" altLang="en-US" sz="1800" b="1" i="0" u="none" strike="noStrike" kern="1200" cap="none" spc="0" normalizeH="0" baseline="0" noProof="0" dirty="0">
                <a:ln>
                  <a:noFill/>
                </a:ln>
                <a:solidFill>
                  <a:prstClr val="black"/>
                </a:solidFill>
                <a:effectLst/>
                <a:uLnTx/>
                <a:uFillTx/>
                <a:ea typeface="DengXian" panose="02010600030101010101" pitchFamily="2" charset="-122"/>
                <a:cs typeface="+mn-cs"/>
              </a:rPr>
              <a:t>娑 </a:t>
            </a:r>
            <a:r>
              <a:rPr kumimoji="0" lang="en-US" altLang="zh-TW" sz="1800" i="0" u="none" strike="noStrike" kern="1200" cap="none" spc="0" normalizeH="0" baseline="0" noProof="0" dirty="0">
                <a:ln>
                  <a:noFill/>
                </a:ln>
                <a:solidFill>
                  <a:prstClr val="black"/>
                </a:solidFill>
                <a:effectLst/>
                <a:uLnTx/>
                <a:uFillTx/>
                <a:ea typeface="DengXian" panose="02010600030101010101" pitchFamily="2" charset="-122"/>
                <a:cs typeface="+mn-cs"/>
              </a:rPr>
              <a:t>(sa). Then trace the 10 unique characters in the mantra.</a:t>
            </a:r>
            <a:endParaRPr kumimoji="0" lang="en-US" sz="1800" i="0" u="none" strike="noStrike" kern="1200" cap="none" spc="0" normalizeH="0" baseline="0" noProof="0" dirty="0">
              <a:ln>
                <a:noFill/>
              </a:ln>
              <a:solidFill>
                <a:prstClr val="black"/>
              </a:solidFill>
              <a:effectLst/>
              <a:uLnTx/>
              <a:uFillTx/>
              <a:ea typeface="DengXian" panose="02010600030101010101" pitchFamily="2" charset="-122"/>
              <a:cs typeface="+mn-cs"/>
            </a:endParaRPr>
          </a:p>
        </p:txBody>
      </p:sp>
      <p:sp>
        <p:nvSpPr>
          <p:cNvPr id="52" name="Rectangle 51">
            <a:extLst>
              <a:ext uri="{FF2B5EF4-FFF2-40B4-BE49-F238E27FC236}">
                <a16:creationId xmlns:a16="http://schemas.microsoft.com/office/drawing/2014/main" id="{55393D3B-FB45-CEE1-B8F2-50145FE6619D}"/>
              </a:ext>
            </a:extLst>
          </p:cNvPr>
          <p:cNvSpPr/>
          <p:nvPr/>
        </p:nvSpPr>
        <p:spPr>
          <a:xfrm>
            <a:off x="2262901" y="167155"/>
            <a:ext cx="8127787" cy="610047"/>
          </a:xfrm>
          <a:prstGeom prst="rect">
            <a:avLst/>
          </a:prstGeom>
          <a:noFill/>
          <a:ln w="38100">
            <a:solidFill>
              <a:srgbClr val="00B0F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46" name="TextBox 45">
            <a:extLst>
              <a:ext uri="{FF2B5EF4-FFF2-40B4-BE49-F238E27FC236}">
                <a16:creationId xmlns:a16="http://schemas.microsoft.com/office/drawing/2014/main" id="{C4BDEC9E-0952-1960-A462-C96B71A8FC94}"/>
              </a:ext>
            </a:extLst>
          </p:cNvPr>
          <p:cNvSpPr txBox="1"/>
          <p:nvPr/>
        </p:nvSpPr>
        <p:spPr>
          <a:xfrm>
            <a:off x="11406367" y="1429014"/>
            <a:ext cx="584775" cy="4577776"/>
          </a:xfrm>
          <a:prstGeom prst="rect">
            <a:avLst/>
          </a:prstGeom>
          <a:noFill/>
        </p:spPr>
        <p:txBody>
          <a:bodyPr vert="eaVert" wrap="square" rtlCol="0">
            <a:spAutoFit/>
          </a:bodyPr>
          <a:lstStyle/>
          <a:p>
            <a:r>
              <a:rPr lang="en-US" sz="2600" b="1" dirty="0"/>
              <a:t>ji                         sa</a:t>
            </a:r>
          </a:p>
        </p:txBody>
      </p:sp>
      <p:sp>
        <p:nvSpPr>
          <p:cNvPr id="47" name="TextBox 46">
            <a:extLst>
              <a:ext uri="{FF2B5EF4-FFF2-40B4-BE49-F238E27FC236}">
                <a16:creationId xmlns:a16="http://schemas.microsoft.com/office/drawing/2014/main" id="{F7660295-E136-6172-A50C-C8C23A2680F8}"/>
              </a:ext>
            </a:extLst>
          </p:cNvPr>
          <p:cNvSpPr txBox="1"/>
          <p:nvPr/>
        </p:nvSpPr>
        <p:spPr>
          <a:xfrm>
            <a:off x="1082851" y="6297369"/>
            <a:ext cx="10835986" cy="492443"/>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600" b="1" i="0" u="none" strike="noStrike" kern="1200" cap="none" spc="0" normalizeH="0" baseline="0" noProof="0" dirty="0">
                <a:ln>
                  <a:noFill/>
                </a:ln>
                <a:solidFill>
                  <a:prstClr val="black"/>
                </a:solidFill>
                <a:effectLst/>
                <a:uLnTx/>
                <a:uFillTx/>
                <a:latin typeface="Aptos" panose="02110004020202020204"/>
                <a:ea typeface="+mn-ea"/>
                <a:cs typeface="+mn-cs"/>
              </a:rPr>
              <a:t>a            je           </a:t>
            </a:r>
            <a:r>
              <a:rPr kumimoji="0" lang="en-US" sz="2600" b="1" i="0" u="none" strike="noStrike" kern="1200" cap="none" spc="0" normalizeH="0" baseline="0" noProof="0" dirty="0" err="1">
                <a:ln>
                  <a:noFill/>
                </a:ln>
                <a:solidFill>
                  <a:prstClr val="black"/>
                </a:solidFill>
                <a:effectLst/>
                <a:uLnTx/>
                <a:uFillTx/>
                <a:latin typeface="Aptos" panose="02110004020202020204"/>
                <a:ea typeface="+mn-ea"/>
                <a:cs typeface="+mn-cs"/>
              </a:rPr>
              <a:t>ba</a:t>
            </a:r>
            <a:r>
              <a:rPr kumimoji="0" lang="en-US" sz="2600" b="1" i="0" u="none" strike="noStrike" kern="1200" cap="none" spc="0" normalizeH="0" baseline="0" noProof="0" dirty="0">
                <a:ln>
                  <a:noFill/>
                </a:ln>
                <a:solidFill>
                  <a:prstClr val="black"/>
                </a:solidFill>
                <a:effectLst/>
                <a:uLnTx/>
                <a:uFillTx/>
                <a:latin typeface="Aptos" panose="02110004020202020204"/>
                <a:ea typeface="+mn-ea"/>
                <a:cs typeface="+mn-cs"/>
              </a:rPr>
              <a:t>         </a:t>
            </a:r>
            <a:r>
              <a:rPr kumimoji="0" lang="en-US" sz="2600" b="1" i="0" u="none" strike="noStrike" kern="1200" cap="none" spc="0" normalizeH="0" baseline="0" noProof="0" dirty="0" err="1">
                <a:ln>
                  <a:noFill/>
                </a:ln>
                <a:solidFill>
                  <a:prstClr val="black"/>
                </a:solidFill>
                <a:effectLst/>
                <a:uLnTx/>
                <a:uFillTx/>
                <a:latin typeface="Aptos" panose="02110004020202020204"/>
                <a:ea typeface="+mn-ea"/>
                <a:cs typeface="+mn-cs"/>
              </a:rPr>
              <a:t>ra</a:t>
            </a:r>
            <a:r>
              <a:rPr kumimoji="0" lang="en-US" sz="2600" b="1" i="0" u="none" strike="noStrike" kern="1200" cap="none" spc="0" normalizeH="0" baseline="0" noProof="0" dirty="0">
                <a:ln>
                  <a:noFill/>
                </a:ln>
                <a:solidFill>
                  <a:prstClr val="black"/>
                </a:solidFill>
                <a:effectLst/>
                <a:uLnTx/>
                <a:uFillTx/>
                <a:latin typeface="Aptos" panose="02110004020202020204"/>
                <a:ea typeface="+mn-ea"/>
                <a:cs typeface="+mn-cs"/>
              </a:rPr>
              <a:t>        </a:t>
            </a:r>
            <a:r>
              <a:rPr kumimoji="0" lang="en-US" sz="2600" b="1" i="0" u="none" strike="noStrike" kern="1200" cap="none" spc="0" normalizeH="0" baseline="0" noProof="0" dirty="0" err="1">
                <a:ln>
                  <a:noFill/>
                </a:ln>
                <a:solidFill>
                  <a:prstClr val="black"/>
                </a:solidFill>
                <a:effectLst/>
                <a:uLnTx/>
                <a:uFillTx/>
                <a:latin typeface="Aptos" panose="02110004020202020204"/>
                <a:ea typeface="+mn-ea"/>
                <a:cs typeface="+mn-cs"/>
              </a:rPr>
              <a:t>seung</a:t>
            </a:r>
            <a:r>
              <a:rPr kumimoji="0" lang="en-US" sz="2600" b="1" i="0" u="none" strike="noStrike" kern="1200" cap="none" spc="0" normalizeH="0" baseline="0" noProof="0" dirty="0">
                <a:ln>
                  <a:noFill/>
                </a:ln>
                <a:solidFill>
                  <a:prstClr val="black"/>
                </a:solidFill>
                <a:effectLst/>
                <a:uLnTx/>
                <a:uFillTx/>
                <a:latin typeface="Aptos" panose="02110004020202020204"/>
                <a:ea typeface="+mn-ea"/>
                <a:cs typeface="+mn-cs"/>
              </a:rPr>
              <a:t>      </a:t>
            </a:r>
            <a:r>
              <a:rPr kumimoji="0" lang="en-US" sz="2600" b="1" i="0" u="none" strike="noStrike" kern="1200" cap="none" spc="0" normalizeH="0" baseline="0" noProof="0" dirty="0" err="1">
                <a:ln>
                  <a:noFill/>
                </a:ln>
                <a:solidFill>
                  <a:prstClr val="black"/>
                </a:solidFill>
                <a:effectLst/>
                <a:uLnTx/>
                <a:uFillTx/>
                <a:latin typeface="Aptos" panose="02110004020202020204"/>
                <a:ea typeface="+mn-ea"/>
                <a:cs typeface="+mn-cs"/>
              </a:rPr>
              <a:t>mo</a:t>
            </a:r>
            <a:r>
              <a:rPr kumimoji="0" lang="en-US" sz="2600" b="1" i="0" u="none" strike="noStrike" kern="1200" cap="none" spc="0" normalizeH="0" baseline="0" noProof="0" dirty="0">
                <a:ln>
                  <a:noFill/>
                </a:ln>
                <a:solidFill>
                  <a:prstClr val="black"/>
                </a:solidFill>
                <a:effectLst/>
                <a:uLnTx/>
                <a:uFillTx/>
                <a:latin typeface="Aptos" panose="02110004020202020204"/>
                <a:ea typeface="+mn-ea"/>
                <a:cs typeface="+mn-cs"/>
              </a:rPr>
              <a:t>          ji           sa          </a:t>
            </a:r>
            <a:r>
              <a:rPr kumimoji="0" lang="en-US" sz="2600" b="1" i="0" u="none" strike="noStrike" kern="1200" cap="none" spc="0" normalizeH="0" baseline="0" noProof="0" dirty="0" err="1">
                <a:ln>
                  <a:noFill/>
                </a:ln>
                <a:solidFill>
                  <a:prstClr val="black"/>
                </a:solidFill>
                <a:effectLst/>
                <a:uLnTx/>
                <a:uFillTx/>
                <a:latin typeface="Aptos" panose="02110004020202020204"/>
                <a:ea typeface="+mn-ea"/>
                <a:cs typeface="+mn-cs"/>
              </a:rPr>
              <a:t>ba</a:t>
            </a:r>
            <a:r>
              <a:rPr kumimoji="0" lang="en-US" sz="2600" b="1" i="0" u="none" strike="noStrike" kern="1200" cap="none" spc="0" normalizeH="0" baseline="0" noProof="0" dirty="0">
                <a:ln>
                  <a:noFill/>
                </a:ln>
                <a:solidFill>
                  <a:prstClr val="black"/>
                </a:solidFill>
                <a:effectLst/>
                <a:uLnTx/>
                <a:uFillTx/>
                <a:latin typeface="Aptos" panose="02110004020202020204"/>
                <a:ea typeface="+mn-ea"/>
                <a:cs typeface="+mn-cs"/>
              </a:rPr>
              <a:t>          ha</a:t>
            </a:r>
          </a:p>
        </p:txBody>
      </p:sp>
    </p:spTree>
    <p:extLst>
      <p:ext uri="{BB962C8B-B14F-4D97-AF65-F5344CB8AC3E}">
        <p14:creationId xmlns:p14="http://schemas.microsoft.com/office/powerpoint/2010/main" val="725866979"/>
      </p:ext>
    </p:extLst>
  </p:cSld>
  <p:clrMapOvr>
    <a:masterClrMapping/>
  </p:clrMapOvr>
</p:sld>
</file>

<file path=ppt/slides/slide1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 name="Straight Connector 1">
            <a:extLst>
              <a:ext uri="{FF2B5EF4-FFF2-40B4-BE49-F238E27FC236}">
                <a16:creationId xmlns:a16="http://schemas.microsoft.com/office/drawing/2014/main" id="{DF3A6081-9697-FC7F-9CF1-A7039E021971}"/>
              </a:ext>
            </a:extLst>
          </p:cNvPr>
          <p:cNvCxnSpPr>
            <a:cxnSpLocks/>
          </p:cNvCxnSpPr>
          <p:nvPr/>
        </p:nvCxnSpPr>
        <p:spPr>
          <a:xfrm>
            <a:off x="647606" y="1037674"/>
            <a:ext cx="5322425" cy="5340276"/>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 name="Straight Connector 2">
            <a:extLst>
              <a:ext uri="{FF2B5EF4-FFF2-40B4-BE49-F238E27FC236}">
                <a16:creationId xmlns:a16="http://schemas.microsoft.com/office/drawing/2014/main" id="{CF1E398D-5D01-C515-37E1-AF3729B44BD6}"/>
              </a:ext>
            </a:extLst>
          </p:cNvPr>
          <p:cNvCxnSpPr>
            <a:cxnSpLocks/>
          </p:cNvCxnSpPr>
          <p:nvPr/>
        </p:nvCxnSpPr>
        <p:spPr>
          <a:xfrm>
            <a:off x="9190070" y="1012585"/>
            <a:ext cx="2143810" cy="2115373"/>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 name="Straight Connector 3">
            <a:extLst>
              <a:ext uri="{FF2B5EF4-FFF2-40B4-BE49-F238E27FC236}">
                <a16:creationId xmlns:a16="http://schemas.microsoft.com/office/drawing/2014/main" id="{40EE172C-7CA5-962F-0711-4CF8B2B24988}"/>
              </a:ext>
            </a:extLst>
          </p:cNvPr>
          <p:cNvCxnSpPr>
            <a:cxnSpLocks/>
          </p:cNvCxnSpPr>
          <p:nvPr/>
        </p:nvCxnSpPr>
        <p:spPr>
          <a:xfrm>
            <a:off x="8131037" y="1012591"/>
            <a:ext cx="3184867" cy="319303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5" name="Straight Connector 4">
            <a:extLst>
              <a:ext uri="{FF2B5EF4-FFF2-40B4-BE49-F238E27FC236}">
                <a16:creationId xmlns:a16="http://schemas.microsoft.com/office/drawing/2014/main" id="{DFBD827C-FB33-CD6A-6AA1-50EFE8E6CA36}"/>
              </a:ext>
            </a:extLst>
          </p:cNvPr>
          <p:cNvCxnSpPr>
            <a:cxnSpLocks/>
          </p:cNvCxnSpPr>
          <p:nvPr/>
        </p:nvCxnSpPr>
        <p:spPr>
          <a:xfrm>
            <a:off x="7059054" y="1012597"/>
            <a:ext cx="4256850" cy="425735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6" name="Straight Connector 5">
            <a:extLst>
              <a:ext uri="{FF2B5EF4-FFF2-40B4-BE49-F238E27FC236}">
                <a16:creationId xmlns:a16="http://schemas.microsoft.com/office/drawing/2014/main" id="{A8373D86-872B-0F37-09B2-844837AEBB94}"/>
              </a:ext>
            </a:extLst>
          </p:cNvPr>
          <p:cNvCxnSpPr/>
          <p:nvPr/>
        </p:nvCxnSpPr>
        <p:spPr>
          <a:xfrm>
            <a:off x="2772214" y="1012600"/>
            <a:ext cx="5365365" cy="53653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7" name="Straight Connector 6">
            <a:extLst>
              <a:ext uri="{FF2B5EF4-FFF2-40B4-BE49-F238E27FC236}">
                <a16:creationId xmlns:a16="http://schemas.microsoft.com/office/drawing/2014/main" id="{20A0F701-DC09-7060-5258-3B6AC5B301AD}"/>
              </a:ext>
            </a:extLst>
          </p:cNvPr>
          <p:cNvCxnSpPr/>
          <p:nvPr/>
        </p:nvCxnSpPr>
        <p:spPr>
          <a:xfrm>
            <a:off x="3832473" y="1012601"/>
            <a:ext cx="5365365" cy="53653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8" name="Straight Connector 7">
            <a:extLst>
              <a:ext uri="{FF2B5EF4-FFF2-40B4-BE49-F238E27FC236}">
                <a16:creationId xmlns:a16="http://schemas.microsoft.com/office/drawing/2014/main" id="{8AC499F6-F7A5-538F-C77F-3FB48BA8F39A}"/>
              </a:ext>
            </a:extLst>
          </p:cNvPr>
          <p:cNvCxnSpPr/>
          <p:nvPr/>
        </p:nvCxnSpPr>
        <p:spPr>
          <a:xfrm>
            <a:off x="4891506" y="1012601"/>
            <a:ext cx="5365365" cy="53653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9" name="Straight Connector 8">
            <a:extLst>
              <a:ext uri="{FF2B5EF4-FFF2-40B4-BE49-F238E27FC236}">
                <a16:creationId xmlns:a16="http://schemas.microsoft.com/office/drawing/2014/main" id="{2CE64538-0154-4F0F-6051-496DA16EFDDE}"/>
              </a:ext>
            </a:extLst>
          </p:cNvPr>
          <p:cNvCxnSpPr/>
          <p:nvPr/>
        </p:nvCxnSpPr>
        <p:spPr>
          <a:xfrm>
            <a:off x="5981755" y="1012603"/>
            <a:ext cx="5365365" cy="53653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0" name="Straight Connector 9">
            <a:extLst>
              <a:ext uri="{FF2B5EF4-FFF2-40B4-BE49-F238E27FC236}">
                <a16:creationId xmlns:a16="http://schemas.microsoft.com/office/drawing/2014/main" id="{1F5E6A7F-6982-7CB0-90E2-4AFC2363F195}"/>
              </a:ext>
            </a:extLst>
          </p:cNvPr>
          <p:cNvCxnSpPr>
            <a:cxnSpLocks/>
          </p:cNvCxnSpPr>
          <p:nvPr/>
        </p:nvCxnSpPr>
        <p:spPr>
          <a:xfrm>
            <a:off x="598414" y="5269948"/>
            <a:ext cx="1083551" cy="1107996"/>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1" name="Straight Connector 10">
            <a:extLst>
              <a:ext uri="{FF2B5EF4-FFF2-40B4-BE49-F238E27FC236}">
                <a16:creationId xmlns:a16="http://schemas.microsoft.com/office/drawing/2014/main" id="{9C5527F7-2151-C368-A75A-0DCD0BDDA214}"/>
              </a:ext>
            </a:extLst>
          </p:cNvPr>
          <p:cNvCxnSpPr>
            <a:cxnSpLocks/>
          </p:cNvCxnSpPr>
          <p:nvPr/>
        </p:nvCxnSpPr>
        <p:spPr>
          <a:xfrm>
            <a:off x="581290" y="4236960"/>
            <a:ext cx="2267153" cy="2152899"/>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2" name="Straight Connector 11">
            <a:extLst>
              <a:ext uri="{FF2B5EF4-FFF2-40B4-BE49-F238E27FC236}">
                <a16:creationId xmlns:a16="http://schemas.microsoft.com/office/drawing/2014/main" id="{EBCA2CDA-4BB9-D0D7-9D8E-1B5A5D04E556}"/>
              </a:ext>
            </a:extLst>
          </p:cNvPr>
          <p:cNvCxnSpPr>
            <a:cxnSpLocks/>
          </p:cNvCxnSpPr>
          <p:nvPr/>
        </p:nvCxnSpPr>
        <p:spPr>
          <a:xfrm>
            <a:off x="596285" y="3141276"/>
            <a:ext cx="3236188" cy="323667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3" name="Straight Connector 12">
            <a:extLst>
              <a:ext uri="{FF2B5EF4-FFF2-40B4-BE49-F238E27FC236}">
                <a16:creationId xmlns:a16="http://schemas.microsoft.com/office/drawing/2014/main" id="{5D1F4C6C-90EB-94D5-62E8-12FB2E569EDA}"/>
              </a:ext>
            </a:extLst>
          </p:cNvPr>
          <p:cNvCxnSpPr>
            <a:cxnSpLocks/>
          </p:cNvCxnSpPr>
          <p:nvPr/>
        </p:nvCxnSpPr>
        <p:spPr>
          <a:xfrm>
            <a:off x="10249103" y="1012579"/>
            <a:ext cx="1110967" cy="106435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4" name="Straight Connector 13">
            <a:extLst>
              <a:ext uri="{FF2B5EF4-FFF2-40B4-BE49-F238E27FC236}">
                <a16:creationId xmlns:a16="http://schemas.microsoft.com/office/drawing/2014/main" id="{112E0902-0A1D-F766-6403-570AE26D404D}"/>
              </a:ext>
            </a:extLst>
          </p:cNvPr>
          <p:cNvCxnSpPr>
            <a:cxnSpLocks/>
          </p:cNvCxnSpPr>
          <p:nvPr/>
        </p:nvCxnSpPr>
        <p:spPr>
          <a:xfrm>
            <a:off x="585174" y="2055092"/>
            <a:ext cx="4314172" cy="4322852"/>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5" name="Straight Connector 14">
            <a:extLst>
              <a:ext uri="{FF2B5EF4-FFF2-40B4-BE49-F238E27FC236}">
                <a16:creationId xmlns:a16="http://schemas.microsoft.com/office/drawing/2014/main" id="{300645DA-48A1-785D-0591-A2D3E5B297AD}"/>
              </a:ext>
            </a:extLst>
          </p:cNvPr>
          <p:cNvCxnSpPr>
            <a:cxnSpLocks/>
          </p:cNvCxnSpPr>
          <p:nvPr/>
        </p:nvCxnSpPr>
        <p:spPr>
          <a:xfrm>
            <a:off x="1705341" y="1012478"/>
            <a:ext cx="5309456" cy="5376225"/>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6" name="Straight Connector 15">
            <a:extLst>
              <a:ext uri="{FF2B5EF4-FFF2-40B4-BE49-F238E27FC236}">
                <a16:creationId xmlns:a16="http://schemas.microsoft.com/office/drawing/2014/main" id="{6E1D1C81-8A4F-7B57-27C5-EB30C9E9E840}"/>
              </a:ext>
            </a:extLst>
          </p:cNvPr>
          <p:cNvCxnSpPr>
            <a:cxnSpLocks/>
          </p:cNvCxnSpPr>
          <p:nvPr/>
        </p:nvCxnSpPr>
        <p:spPr>
          <a:xfrm flipV="1">
            <a:off x="620275" y="1012604"/>
            <a:ext cx="5361480" cy="536524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7" name="Straight Connector 16">
            <a:extLst>
              <a:ext uri="{FF2B5EF4-FFF2-40B4-BE49-F238E27FC236}">
                <a16:creationId xmlns:a16="http://schemas.microsoft.com/office/drawing/2014/main" id="{51243B6E-3100-B2F3-27A6-81AE2744FA9E}"/>
              </a:ext>
            </a:extLst>
          </p:cNvPr>
          <p:cNvCxnSpPr>
            <a:cxnSpLocks/>
          </p:cNvCxnSpPr>
          <p:nvPr/>
        </p:nvCxnSpPr>
        <p:spPr>
          <a:xfrm flipV="1">
            <a:off x="647606" y="1023311"/>
            <a:ext cx="4263464" cy="4246613"/>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8" name="Straight Connector 17">
            <a:extLst>
              <a:ext uri="{FF2B5EF4-FFF2-40B4-BE49-F238E27FC236}">
                <a16:creationId xmlns:a16="http://schemas.microsoft.com/office/drawing/2014/main" id="{53FDA4FF-B23C-C793-318A-B937D243D0F7}"/>
              </a:ext>
            </a:extLst>
          </p:cNvPr>
          <p:cNvCxnSpPr>
            <a:cxnSpLocks/>
          </p:cNvCxnSpPr>
          <p:nvPr/>
        </p:nvCxnSpPr>
        <p:spPr>
          <a:xfrm flipV="1">
            <a:off x="594899" y="1023434"/>
            <a:ext cx="2153223" cy="2161487"/>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9" name="Straight Connector 18">
            <a:extLst>
              <a:ext uri="{FF2B5EF4-FFF2-40B4-BE49-F238E27FC236}">
                <a16:creationId xmlns:a16="http://schemas.microsoft.com/office/drawing/2014/main" id="{DDF74D49-D9CF-9CFD-12FD-3493FC231402}"/>
              </a:ext>
            </a:extLst>
          </p:cNvPr>
          <p:cNvCxnSpPr>
            <a:cxnSpLocks/>
          </p:cNvCxnSpPr>
          <p:nvPr/>
        </p:nvCxnSpPr>
        <p:spPr>
          <a:xfrm flipV="1">
            <a:off x="581290" y="990718"/>
            <a:ext cx="3253877" cy="322580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0" name="Straight Connector 19">
            <a:extLst>
              <a:ext uri="{FF2B5EF4-FFF2-40B4-BE49-F238E27FC236}">
                <a16:creationId xmlns:a16="http://schemas.microsoft.com/office/drawing/2014/main" id="{38117484-55DC-F46B-FD6D-55484890FEB2}"/>
              </a:ext>
            </a:extLst>
          </p:cNvPr>
          <p:cNvCxnSpPr>
            <a:cxnSpLocks/>
          </p:cNvCxnSpPr>
          <p:nvPr/>
        </p:nvCxnSpPr>
        <p:spPr>
          <a:xfrm flipV="1">
            <a:off x="2722804" y="1001683"/>
            <a:ext cx="5376941" cy="5376165"/>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1" name="Straight Connector 20">
            <a:extLst>
              <a:ext uri="{FF2B5EF4-FFF2-40B4-BE49-F238E27FC236}">
                <a16:creationId xmlns:a16="http://schemas.microsoft.com/office/drawing/2014/main" id="{98783ADD-17AB-F880-1C08-387AAC61133F}"/>
              </a:ext>
            </a:extLst>
          </p:cNvPr>
          <p:cNvCxnSpPr/>
          <p:nvPr/>
        </p:nvCxnSpPr>
        <p:spPr>
          <a:xfrm flipV="1">
            <a:off x="3835167" y="1012555"/>
            <a:ext cx="5365365" cy="534353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2" name="Straight Connector 21">
            <a:extLst>
              <a:ext uri="{FF2B5EF4-FFF2-40B4-BE49-F238E27FC236}">
                <a16:creationId xmlns:a16="http://schemas.microsoft.com/office/drawing/2014/main" id="{F3C7802C-AE79-4201-8A63-68893AE96C45}"/>
              </a:ext>
            </a:extLst>
          </p:cNvPr>
          <p:cNvCxnSpPr/>
          <p:nvPr/>
        </p:nvCxnSpPr>
        <p:spPr>
          <a:xfrm flipV="1">
            <a:off x="4903230" y="1023459"/>
            <a:ext cx="5365365" cy="534353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3" name="Straight Connector 22">
            <a:extLst>
              <a:ext uri="{FF2B5EF4-FFF2-40B4-BE49-F238E27FC236}">
                <a16:creationId xmlns:a16="http://schemas.microsoft.com/office/drawing/2014/main" id="{911D399C-BCFC-1CD4-1786-E6E6D5D07F3A}"/>
              </a:ext>
            </a:extLst>
          </p:cNvPr>
          <p:cNvCxnSpPr/>
          <p:nvPr/>
        </p:nvCxnSpPr>
        <p:spPr>
          <a:xfrm flipV="1">
            <a:off x="5981754" y="1023459"/>
            <a:ext cx="5365365" cy="534353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4" name="Straight Connector 23">
            <a:extLst>
              <a:ext uri="{FF2B5EF4-FFF2-40B4-BE49-F238E27FC236}">
                <a16:creationId xmlns:a16="http://schemas.microsoft.com/office/drawing/2014/main" id="{62DE1A5D-1970-14C4-3F68-5506704544C3}"/>
              </a:ext>
            </a:extLst>
          </p:cNvPr>
          <p:cNvCxnSpPr>
            <a:cxnSpLocks/>
          </p:cNvCxnSpPr>
          <p:nvPr/>
        </p:nvCxnSpPr>
        <p:spPr>
          <a:xfrm flipV="1">
            <a:off x="1705341" y="1012478"/>
            <a:ext cx="5330234" cy="5332739"/>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5" name="Straight Connector 24">
            <a:extLst>
              <a:ext uri="{FF2B5EF4-FFF2-40B4-BE49-F238E27FC236}">
                <a16:creationId xmlns:a16="http://schemas.microsoft.com/office/drawing/2014/main" id="{55A47041-590D-DFA7-6B9C-3BAA6ED91309}"/>
              </a:ext>
            </a:extLst>
          </p:cNvPr>
          <p:cNvCxnSpPr>
            <a:cxnSpLocks/>
          </p:cNvCxnSpPr>
          <p:nvPr/>
        </p:nvCxnSpPr>
        <p:spPr>
          <a:xfrm flipH="1">
            <a:off x="7059054" y="2104177"/>
            <a:ext cx="4288065" cy="42736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6" name="Straight Connector 25">
            <a:extLst>
              <a:ext uri="{FF2B5EF4-FFF2-40B4-BE49-F238E27FC236}">
                <a16:creationId xmlns:a16="http://schemas.microsoft.com/office/drawing/2014/main" id="{9E8E0FAB-7B4B-D069-673A-5FF2CE51C224}"/>
              </a:ext>
            </a:extLst>
          </p:cNvPr>
          <p:cNvCxnSpPr>
            <a:cxnSpLocks/>
          </p:cNvCxnSpPr>
          <p:nvPr/>
        </p:nvCxnSpPr>
        <p:spPr>
          <a:xfrm flipH="1">
            <a:off x="8125824" y="3179459"/>
            <a:ext cx="3203030" cy="320924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7" name="Straight Connector 26">
            <a:extLst>
              <a:ext uri="{FF2B5EF4-FFF2-40B4-BE49-F238E27FC236}">
                <a16:creationId xmlns:a16="http://schemas.microsoft.com/office/drawing/2014/main" id="{E457AA33-4F88-80EA-8222-7D689669CD16}"/>
              </a:ext>
            </a:extLst>
          </p:cNvPr>
          <p:cNvCxnSpPr>
            <a:cxnSpLocks/>
          </p:cNvCxnSpPr>
          <p:nvPr/>
        </p:nvCxnSpPr>
        <p:spPr>
          <a:xfrm flipH="1">
            <a:off x="9231748" y="4236960"/>
            <a:ext cx="2115371" cy="2102057"/>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8" name="Straight Connector 27">
            <a:extLst>
              <a:ext uri="{FF2B5EF4-FFF2-40B4-BE49-F238E27FC236}">
                <a16:creationId xmlns:a16="http://schemas.microsoft.com/office/drawing/2014/main" id="{64903525-3BA3-083B-2E4F-1940DCAA109F}"/>
              </a:ext>
            </a:extLst>
          </p:cNvPr>
          <p:cNvCxnSpPr/>
          <p:nvPr/>
        </p:nvCxnSpPr>
        <p:spPr>
          <a:xfrm flipH="1">
            <a:off x="10289433" y="5287988"/>
            <a:ext cx="1070637" cy="1100715"/>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9" name="Straight Connector 28">
            <a:extLst>
              <a:ext uri="{FF2B5EF4-FFF2-40B4-BE49-F238E27FC236}">
                <a16:creationId xmlns:a16="http://schemas.microsoft.com/office/drawing/2014/main" id="{44A566CF-932D-2E76-8938-6D7DC4C60C64}"/>
              </a:ext>
            </a:extLst>
          </p:cNvPr>
          <p:cNvCxnSpPr/>
          <p:nvPr/>
        </p:nvCxnSpPr>
        <p:spPr>
          <a:xfrm>
            <a:off x="604666" y="2603618"/>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0" name="Straight Connector 29">
            <a:extLst>
              <a:ext uri="{FF2B5EF4-FFF2-40B4-BE49-F238E27FC236}">
                <a16:creationId xmlns:a16="http://schemas.microsoft.com/office/drawing/2014/main" id="{C4CF7EF7-B092-F02E-E26C-213887993E3F}"/>
              </a:ext>
            </a:extLst>
          </p:cNvPr>
          <p:cNvCxnSpPr/>
          <p:nvPr/>
        </p:nvCxnSpPr>
        <p:spPr>
          <a:xfrm>
            <a:off x="616390" y="3678847"/>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1" name="Straight Connector 30">
            <a:extLst>
              <a:ext uri="{FF2B5EF4-FFF2-40B4-BE49-F238E27FC236}">
                <a16:creationId xmlns:a16="http://schemas.microsoft.com/office/drawing/2014/main" id="{6D7E9920-5A12-3DD2-2337-883C8E893593}"/>
              </a:ext>
            </a:extLst>
          </p:cNvPr>
          <p:cNvCxnSpPr/>
          <p:nvPr/>
        </p:nvCxnSpPr>
        <p:spPr>
          <a:xfrm>
            <a:off x="600475" y="4757747"/>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2" name="Straight Connector 31">
            <a:extLst>
              <a:ext uri="{FF2B5EF4-FFF2-40B4-BE49-F238E27FC236}">
                <a16:creationId xmlns:a16="http://schemas.microsoft.com/office/drawing/2014/main" id="{1E104598-6831-1DF1-C896-1029B3634A5C}"/>
              </a:ext>
            </a:extLst>
          </p:cNvPr>
          <p:cNvCxnSpPr/>
          <p:nvPr/>
        </p:nvCxnSpPr>
        <p:spPr>
          <a:xfrm>
            <a:off x="604666" y="5835839"/>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3" name="Straight Connector 32">
            <a:extLst>
              <a:ext uri="{FF2B5EF4-FFF2-40B4-BE49-F238E27FC236}">
                <a16:creationId xmlns:a16="http://schemas.microsoft.com/office/drawing/2014/main" id="{CFADBBCE-B9D4-3056-DB64-52156E24E805}"/>
              </a:ext>
            </a:extLst>
          </p:cNvPr>
          <p:cNvCxnSpPr/>
          <p:nvPr/>
        </p:nvCxnSpPr>
        <p:spPr>
          <a:xfrm>
            <a:off x="588752" y="1566600"/>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4" name="Straight Connector 33">
            <a:extLst>
              <a:ext uri="{FF2B5EF4-FFF2-40B4-BE49-F238E27FC236}">
                <a16:creationId xmlns:a16="http://schemas.microsoft.com/office/drawing/2014/main" id="{09AE75B8-3D52-8460-9FAE-3B123CDAD4B9}"/>
              </a:ext>
            </a:extLst>
          </p:cNvPr>
          <p:cNvCxnSpPr>
            <a:cxnSpLocks/>
          </p:cNvCxnSpPr>
          <p:nvPr/>
        </p:nvCxnSpPr>
        <p:spPr>
          <a:xfrm flipH="1">
            <a:off x="600171" y="1022155"/>
            <a:ext cx="1091930" cy="1082022"/>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5" name="Straight Connector 34">
            <a:extLst>
              <a:ext uri="{FF2B5EF4-FFF2-40B4-BE49-F238E27FC236}">
                <a16:creationId xmlns:a16="http://schemas.microsoft.com/office/drawing/2014/main" id="{EAD7A062-2E25-7283-D808-649880D6DB22}"/>
              </a:ext>
            </a:extLst>
          </p:cNvPr>
          <p:cNvCxnSpPr/>
          <p:nvPr/>
        </p:nvCxnSpPr>
        <p:spPr>
          <a:xfrm>
            <a:off x="10810847" y="985337"/>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6" name="Straight Connector 35">
            <a:extLst>
              <a:ext uri="{FF2B5EF4-FFF2-40B4-BE49-F238E27FC236}">
                <a16:creationId xmlns:a16="http://schemas.microsoft.com/office/drawing/2014/main" id="{6008E5D5-7B79-A2F6-4384-821B20CDF488}"/>
              </a:ext>
            </a:extLst>
          </p:cNvPr>
          <p:cNvCxnSpPr/>
          <p:nvPr/>
        </p:nvCxnSpPr>
        <p:spPr>
          <a:xfrm>
            <a:off x="3290239" y="998084"/>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7" name="Straight Connector 36">
            <a:extLst>
              <a:ext uri="{FF2B5EF4-FFF2-40B4-BE49-F238E27FC236}">
                <a16:creationId xmlns:a16="http://schemas.microsoft.com/office/drawing/2014/main" id="{45F5D9C9-65A0-75B0-9714-FE8D462E78CC}"/>
              </a:ext>
            </a:extLst>
          </p:cNvPr>
          <p:cNvCxnSpPr>
            <a:cxnSpLocks/>
          </p:cNvCxnSpPr>
          <p:nvPr/>
        </p:nvCxnSpPr>
        <p:spPr>
          <a:xfrm>
            <a:off x="2249943" y="985337"/>
            <a:ext cx="0" cy="5399767"/>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8" name="Straight Connector 37">
            <a:extLst>
              <a:ext uri="{FF2B5EF4-FFF2-40B4-BE49-F238E27FC236}">
                <a16:creationId xmlns:a16="http://schemas.microsoft.com/office/drawing/2014/main" id="{F26E9A12-1844-E12F-BCD7-BFB9B241FC1F}"/>
              </a:ext>
            </a:extLst>
          </p:cNvPr>
          <p:cNvCxnSpPr/>
          <p:nvPr/>
        </p:nvCxnSpPr>
        <p:spPr>
          <a:xfrm>
            <a:off x="8691824" y="1022155"/>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9" name="Straight Connector 38">
            <a:extLst>
              <a:ext uri="{FF2B5EF4-FFF2-40B4-BE49-F238E27FC236}">
                <a16:creationId xmlns:a16="http://schemas.microsoft.com/office/drawing/2014/main" id="{99A3E814-667F-9E4C-CFAF-A2BFA9D6BF34}"/>
              </a:ext>
            </a:extLst>
          </p:cNvPr>
          <p:cNvCxnSpPr/>
          <p:nvPr/>
        </p:nvCxnSpPr>
        <p:spPr>
          <a:xfrm>
            <a:off x="1147362" y="1022155"/>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0" name="Straight Connector 39">
            <a:extLst>
              <a:ext uri="{FF2B5EF4-FFF2-40B4-BE49-F238E27FC236}">
                <a16:creationId xmlns:a16="http://schemas.microsoft.com/office/drawing/2014/main" id="{FF83CE91-B2E2-0D2D-3FC8-1CDD6318620F}"/>
              </a:ext>
            </a:extLst>
          </p:cNvPr>
          <p:cNvCxnSpPr/>
          <p:nvPr/>
        </p:nvCxnSpPr>
        <p:spPr>
          <a:xfrm>
            <a:off x="5437090" y="985337"/>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1" name="Straight Connector 40">
            <a:extLst>
              <a:ext uri="{FF2B5EF4-FFF2-40B4-BE49-F238E27FC236}">
                <a16:creationId xmlns:a16="http://schemas.microsoft.com/office/drawing/2014/main" id="{B8369AB9-96FD-9F5F-FB75-817143AC1606}"/>
              </a:ext>
            </a:extLst>
          </p:cNvPr>
          <p:cNvCxnSpPr/>
          <p:nvPr/>
        </p:nvCxnSpPr>
        <p:spPr>
          <a:xfrm>
            <a:off x="4380892" y="1022155"/>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2" name="Straight Connector 41">
            <a:extLst>
              <a:ext uri="{FF2B5EF4-FFF2-40B4-BE49-F238E27FC236}">
                <a16:creationId xmlns:a16="http://schemas.microsoft.com/office/drawing/2014/main" id="{B41CDDC7-252E-C1A5-5D51-71E12DCA9918}"/>
              </a:ext>
            </a:extLst>
          </p:cNvPr>
          <p:cNvCxnSpPr/>
          <p:nvPr/>
        </p:nvCxnSpPr>
        <p:spPr>
          <a:xfrm>
            <a:off x="9740072" y="998084"/>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3" name="Straight Connector 42">
            <a:extLst>
              <a:ext uri="{FF2B5EF4-FFF2-40B4-BE49-F238E27FC236}">
                <a16:creationId xmlns:a16="http://schemas.microsoft.com/office/drawing/2014/main" id="{4B5E868F-3923-5213-65F8-469035FC4D96}"/>
              </a:ext>
            </a:extLst>
          </p:cNvPr>
          <p:cNvCxnSpPr/>
          <p:nvPr/>
        </p:nvCxnSpPr>
        <p:spPr>
          <a:xfrm>
            <a:off x="7610448" y="1037674"/>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4" name="Straight Connector 43">
            <a:extLst>
              <a:ext uri="{FF2B5EF4-FFF2-40B4-BE49-F238E27FC236}">
                <a16:creationId xmlns:a16="http://schemas.microsoft.com/office/drawing/2014/main" id="{94DD6FD0-64A6-DE43-C4E8-C81C20DB5B66}"/>
              </a:ext>
            </a:extLst>
          </p:cNvPr>
          <p:cNvCxnSpPr/>
          <p:nvPr/>
        </p:nvCxnSpPr>
        <p:spPr>
          <a:xfrm>
            <a:off x="6506541" y="998084"/>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graphicFrame>
        <p:nvGraphicFramePr>
          <p:cNvPr id="45" name="Table 44">
            <a:extLst>
              <a:ext uri="{FF2B5EF4-FFF2-40B4-BE49-F238E27FC236}">
                <a16:creationId xmlns:a16="http://schemas.microsoft.com/office/drawing/2014/main" id="{448F1570-681C-4009-59E3-72833D9D693A}"/>
              </a:ext>
            </a:extLst>
          </p:cNvPr>
          <p:cNvGraphicFramePr>
            <a:graphicFrameLocks noGrp="1"/>
          </p:cNvGraphicFramePr>
          <p:nvPr>
            <p:extLst>
              <p:ext uri="{D42A27DB-BD31-4B8C-83A1-F6EECF244321}">
                <p14:modId xmlns:p14="http://schemas.microsoft.com/office/powerpoint/2010/main" val="3395070689"/>
              </p:ext>
            </p:extLst>
          </p:nvPr>
        </p:nvGraphicFramePr>
        <p:xfrm>
          <a:off x="616390" y="1012604"/>
          <a:ext cx="10730730" cy="5365370"/>
        </p:xfrm>
        <a:graphic>
          <a:graphicData uri="http://schemas.openxmlformats.org/drawingml/2006/table">
            <a:tbl>
              <a:tblPr firstRow="1" bandRow="1">
                <a:tableStyleId>{5940675A-B579-460E-94D1-54222C63F5DA}</a:tableStyleId>
              </a:tblPr>
              <a:tblGrid>
                <a:gridCol w="1073073">
                  <a:extLst>
                    <a:ext uri="{9D8B030D-6E8A-4147-A177-3AD203B41FA5}">
                      <a16:colId xmlns:a16="http://schemas.microsoft.com/office/drawing/2014/main" val="3635837954"/>
                    </a:ext>
                  </a:extLst>
                </a:gridCol>
                <a:gridCol w="1073073">
                  <a:extLst>
                    <a:ext uri="{9D8B030D-6E8A-4147-A177-3AD203B41FA5}">
                      <a16:colId xmlns:a16="http://schemas.microsoft.com/office/drawing/2014/main" val="2308114111"/>
                    </a:ext>
                  </a:extLst>
                </a:gridCol>
                <a:gridCol w="1073073">
                  <a:extLst>
                    <a:ext uri="{9D8B030D-6E8A-4147-A177-3AD203B41FA5}">
                      <a16:colId xmlns:a16="http://schemas.microsoft.com/office/drawing/2014/main" val="3225432346"/>
                    </a:ext>
                  </a:extLst>
                </a:gridCol>
                <a:gridCol w="1073073">
                  <a:extLst>
                    <a:ext uri="{9D8B030D-6E8A-4147-A177-3AD203B41FA5}">
                      <a16:colId xmlns:a16="http://schemas.microsoft.com/office/drawing/2014/main" val="2646425516"/>
                    </a:ext>
                  </a:extLst>
                </a:gridCol>
                <a:gridCol w="1073073">
                  <a:extLst>
                    <a:ext uri="{9D8B030D-6E8A-4147-A177-3AD203B41FA5}">
                      <a16:colId xmlns:a16="http://schemas.microsoft.com/office/drawing/2014/main" val="1529824071"/>
                    </a:ext>
                  </a:extLst>
                </a:gridCol>
                <a:gridCol w="1073073">
                  <a:extLst>
                    <a:ext uri="{9D8B030D-6E8A-4147-A177-3AD203B41FA5}">
                      <a16:colId xmlns:a16="http://schemas.microsoft.com/office/drawing/2014/main" val="1435908115"/>
                    </a:ext>
                  </a:extLst>
                </a:gridCol>
                <a:gridCol w="1073073">
                  <a:extLst>
                    <a:ext uri="{9D8B030D-6E8A-4147-A177-3AD203B41FA5}">
                      <a16:colId xmlns:a16="http://schemas.microsoft.com/office/drawing/2014/main" val="4031327343"/>
                    </a:ext>
                  </a:extLst>
                </a:gridCol>
                <a:gridCol w="1073073">
                  <a:extLst>
                    <a:ext uri="{9D8B030D-6E8A-4147-A177-3AD203B41FA5}">
                      <a16:colId xmlns:a16="http://schemas.microsoft.com/office/drawing/2014/main" val="265914223"/>
                    </a:ext>
                  </a:extLst>
                </a:gridCol>
                <a:gridCol w="1073073">
                  <a:extLst>
                    <a:ext uri="{9D8B030D-6E8A-4147-A177-3AD203B41FA5}">
                      <a16:colId xmlns:a16="http://schemas.microsoft.com/office/drawing/2014/main" val="3687797511"/>
                    </a:ext>
                  </a:extLst>
                </a:gridCol>
                <a:gridCol w="1073073">
                  <a:extLst>
                    <a:ext uri="{9D8B030D-6E8A-4147-A177-3AD203B41FA5}">
                      <a16:colId xmlns:a16="http://schemas.microsoft.com/office/drawing/2014/main" val="1430683565"/>
                    </a:ext>
                  </a:extLst>
                </a:gridCol>
              </a:tblGrid>
              <a:tr h="1073074">
                <a:tc>
                  <a:txBody>
                    <a:bodyPr/>
                    <a:lstStyle/>
                    <a:p>
                      <a:endParaRPr lang="en-US" dirty="0"/>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dirty="0"/>
                    </a:p>
                  </a:txBody>
                  <a:tcPr/>
                </a:tc>
                <a:tc>
                  <a:txBody>
                    <a:bodyPr/>
                    <a:lstStyle/>
                    <a:p>
                      <a:endParaRPr lang="en-US"/>
                    </a:p>
                  </a:txBody>
                  <a:tcPr/>
                </a:tc>
                <a:tc>
                  <a:txBody>
                    <a:bodyPr/>
                    <a:lstStyle/>
                    <a:p>
                      <a:endParaRPr lang="en-US" dirty="0"/>
                    </a:p>
                  </a:txBody>
                  <a:tcPr/>
                </a:tc>
                <a:tc>
                  <a:txBody>
                    <a:bodyPr/>
                    <a:lstStyle/>
                    <a:p>
                      <a:endParaRPr lang="en-US" dirty="0"/>
                    </a:p>
                  </a:txBody>
                  <a:tcPr/>
                </a:tc>
                <a:extLst>
                  <a:ext uri="{0D108BD9-81ED-4DB2-BD59-A6C34878D82A}">
                    <a16:rowId xmlns:a16="http://schemas.microsoft.com/office/drawing/2014/main" val="1367090870"/>
                  </a:ext>
                </a:extLst>
              </a:tr>
              <a:tr h="1073074">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a:p>
                  </a:txBody>
                  <a:tcPr/>
                </a:tc>
                <a:tc>
                  <a:txBody>
                    <a:bodyPr/>
                    <a:lstStyle/>
                    <a:p>
                      <a:endParaRPr lang="en-US" dirty="0"/>
                    </a:p>
                  </a:txBody>
                  <a:tcPr/>
                </a:tc>
                <a:extLst>
                  <a:ext uri="{0D108BD9-81ED-4DB2-BD59-A6C34878D82A}">
                    <a16:rowId xmlns:a16="http://schemas.microsoft.com/office/drawing/2014/main" val="2324086388"/>
                  </a:ext>
                </a:extLst>
              </a:tr>
              <a:tr h="1073074">
                <a:tc>
                  <a:txBody>
                    <a:bodyPr/>
                    <a:lstStyle/>
                    <a:p>
                      <a:r>
                        <a:rPr lang="zh-TW" altLang="en-US" dirty="0"/>
                        <a:t> </a:t>
                      </a:r>
                      <a:endParaRPr lang="en-US" sz="6600" b="1" dirty="0">
                        <a:solidFill>
                          <a:schemeClr val="bg2">
                            <a:lumMod val="75000"/>
                          </a:schemeClr>
                        </a:solidFill>
                        <a:latin typeface="DengXian" panose="02010600030101010101" pitchFamily="2" charset="-122"/>
                        <a:ea typeface="DengXian" panose="02010600030101010101" pitchFamily="2" charset="-122"/>
                      </a:endParaRPr>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a:p>
                  </a:txBody>
                  <a:tcPr/>
                </a:tc>
                <a:tc>
                  <a:txBody>
                    <a:bodyPr/>
                    <a:lstStyle/>
                    <a:p>
                      <a:endParaRPr lang="en-US"/>
                    </a:p>
                  </a:txBody>
                  <a:tcPr/>
                </a:tc>
                <a:tc>
                  <a:txBody>
                    <a:bodyPr/>
                    <a:lstStyle/>
                    <a:p>
                      <a:endParaRPr lang="en-US" dirty="0"/>
                    </a:p>
                  </a:txBody>
                  <a:tcPr/>
                </a:tc>
                <a:extLst>
                  <a:ext uri="{0D108BD9-81ED-4DB2-BD59-A6C34878D82A}">
                    <a16:rowId xmlns:a16="http://schemas.microsoft.com/office/drawing/2014/main" val="1773320196"/>
                  </a:ext>
                </a:extLst>
              </a:tr>
              <a:tr h="1073074">
                <a:tc>
                  <a:txBody>
                    <a:bodyPr/>
                    <a:lstStyle/>
                    <a:p>
                      <a:endParaRPr lang="en-US" dirty="0"/>
                    </a:p>
                  </a:txBody>
                  <a:tcPr/>
                </a:tc>
                <a:tc>
                  <a:txBody>
                    <a:bodyPr/>
                    <a:lstStyle/>
                    <a:p>
                      <a:endParaRPr lang="en-US"/>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dirty="0"/>
                    </a:p>
                  </a:txBody>
                  <a:tcPr/>
                </a:tc>
                <a:extLst>
                  <a:ext uri="{0D108BD9-81ED-4DB2-BD59-A6C34878D82A}">
                    <a16:rowId xmlns:a16="http://schemas.microsoft.com/office/drawing/2014/main" val="1977629092"/>
                  </a:ext>
                </a:extLst>
              </a:tr>
              <a:tr h="1073074">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dirty="0"/>
                    </a:p>
                  </a:txBody>
                  <a:tcPr/>
                </a:tc>
                <a:extLst>
                  <a:ext uri="{0D108BD9-81ED-4DB2-BD59-A6C34878D82A}">
                    <a16:rowId xmlns:a16="http://schemas.microsoft.com/office/drawing/2014/main" val="172657832"/>
                  </a:ext>
                </a:extLst>
              </a:tr>
            </a:tbl>
          </a:graphicData>
        </a:graphic>
      </p:graphicFrame>
      <p:sp>
        <p:nvSpPr>
          <p:cNvPr id="49" name="TextBox 48">
            <a:extLst>
              <a:ext uri="{FF2B5EF4-FFF2-40B4-BE49-F238E27FC236}">
                <a16:creationId xmlns:a16="http://schemas.microsoft.com/office/drawing/2014/main" id="{33549C81-4BBF-6C54-29D3-A3A00BC1ABC3}"/>
              </a:ext>
            </a:extLst>
          </p:cNvPr>
          <p:cNvSpPr txBox="1"/>
          <p:nvPr/>
        </p:nvSpPr>
        <p:spPr>
          <a:xfrm>
            <a:off x="638049" y="967376"/>
            <a:ext cx="10904721" cy="110799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婆</a:t>
            </a:r>
            <a:r>
              <a:rPr kumimoji="0" lang="zh-TW" altLang="en-US" sz="62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婆</a:t>
            </a:r>
            <a:r>
              <a:rPr kumimoji="0" lang="zh-TW" altLang="en-US" sz="62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婆</a:t>
            </a:r>
            <a:r>
              <a:rPr kumimoji="0" lang="zh-TW" altLang="en-US" sz="62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婆</a:t>
            </a:r>
            <a:r>
              <a:rPr kumimoji="0" lang="zh-TW" altLang="en-US" sz="62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婆</a:t>
            </a:r>
            <a:r>
              <a:rPr kumimoji="0" lang="zh-TW" altLang="en-US" sz="62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婆</a:t>
            </a:r>
            <a:r>
              <a:rPr kumimoji="0" lang="zh-TW" altLang="en-US" sz="62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婆</a:t>
            </a:r>
            <a:r>
              <a:rPr kumimoji="0" lang="zh-TW" altLang="en-US" sz="62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婆</a:t>
            </a:r>
            <a:r>
              <a:rPr kumimoji="0" lang="zh-TW" altLang="en-US" sz="62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婆</a:t>
            </a:r>
            <a:r>
              <a:rPr kumimoji="0" lang="zh-TW" altLang="en-US" sz="62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婆</a:t>
            </a:r>
            <a:endParaRPr kumimoji="0" lang="en-US" sz="6600" i="0" u="none" strike="noStrike" kern="1200" cap="none" spc="0" normalizeH="0" baseline="0" noProof="0" dirty="0">
              <a:ln>
                <a:noFill/>
              </a:ln>
              <a:solidFill>
                <a:prstClr val="black"/>
              </a:solidFill>
              <a:effectLst/>
              <a:uLnTx/>
              <a:uFillTx/>
              <a:latin typeface="Aptos" panose="02110004020202020204"/>
              <a:ea typeface="+mn-ea"/>
              <a:cs typeface="+mn-cs"/>
            </a:endParaRPr>
          </a:p>
        </p:txBody>
      </p:sp>
      <p:sp>
        <p:nvSpPr>
          <p:cNvPr id="53" name="TextBox 52">
            <a:extLst>
              <a:ext uri="{FF2B5EF4-FFF2-40B4-BE49-F238E27FC236}">
                <a16:creationId xmlns:a16="http://schemas.microsoft.com/office/drawing/2014/main" id="{08A95C5A-C1DF-2026-6530-68623EBA3D7A}"/>
              </a:ext>
            </a:extLst>
          </p:cNvPr>
          <p:cNvSpPr txBox="1"/>
          <p:nvPr/>
        </p:nvSpPr>
        <p:spPr>
          <a:xfrm>
            <a:off x="665686" y="3092115"/>
            <a:ext cx="10904721" cy="110799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訶</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訶</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訶</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訶</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訶</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訶</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訶</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訶</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訶</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訶</a:t>
            </a:r>
          </a:p>
        </p:txBody>
      </p:sp>
      <p:sp>
        <p:nvSpPr>
          <p:cNvPr id="54" name="TextBox 53">
            <a:extLst>
              <a:ext uri="{FF2B5EF4-FFF2-40B4-BE49-F238E27FC236}">
                <a16:creationId xmlns:a16="http://schemas.microsoft.com/office/drawing/2014/main" id="{3BA23514-B37E-5EE2-9E8B-B324B1708C0B}"/>
              </a:ext>
            </a:extLst>
          </p:cNvPr>
          <p:cNvSpPr txBox="1"/>
          <p:nvPr/>
        </p:nvSpPr>
        <p:spPr>
          <a:xfrm>
            <a:off x="638049" y="5241257"/>
            <a:ext cx="10819731" cy="110799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揭</a:t>
            </a:r>
            <a:r>
              <a:rPr kumimoji="0" lang="zh-TW" altLang="en-US" sz="62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諦</a:t>
            </a:r>
            <a:r>
              <a:rPr kumimoji="0" lang="zh-TW" altLang="en-US" sz="62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波</a:t>
            </a:r>
            <a:r>
              <a:rPr kumimoji="0" lang="zh-TW" altLang="en-US" sz="62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羅</a:t>
            </a:r>
            <a:r>
              <a:rPr kumimoji="0" lang="zh-TW" altLang="en-US" sz="62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僧</a:t>
            </a:r>
            <a:r>
              <a:rPr kumimoji="0" lang="zh-TW" altLang="en-US" sz="62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菩</a:t>
            </a:r>
            <a:r>
              <a:rPr kumimoji="0" lang="zh-TW" altLang="en-US" sz="62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提</a:t>
            </a:r>
            <a:r>
              <a:rPr kumimoji="0" lang="zh-TW" altLang="en-US" sz="62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娑</a:t>
            </a:r>
            <a:r>
              <a:rPr kumimoji="0" lang="zh-TW" altLang="en-US" sz="62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婆</a:t>
            </a:r>
            <a:r>
              <a:rPr kumimoji="0" lang="zh-TW" altLang="en-US" sz="62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訶 </a:t>
            </a:r>
            <a:endParaRPr kumimoji="0" lang="en-US" i="0" u="none" strike="noStrike" kern="1200" cap="none" spc="0" normalizeH="0" baseline="0" noProof="0" dirty="0">
              <a:ln>
                <a:noFill/>
              </a:ln>
              <a:solidFill>
                <a:prstClr val="black"/>
              </a:solidFill>
              <a:effectLst/>
              <a:uLnTx/>
              <a:uFillTx/>
              <a:latin typeface="Aptos" panose="02110004020202020204"/>
              <a:ea typeface="+mn-ea"/>
              <a:cs typeface="+mn-cs"/>
            </a:endParaRPr>
          </a:p>
        </p:txBody>
      </p:sp>
      <p:sp>
        <p:nvSpPr>
          <p:cNvPr id="50" name="TextBox 49">
            <a:extLst>
              <a:ext uri="{FF2B5EF4-FFF2-40B4-BE49-F238E27FC236}">
                <a16:creationId xmlns:a16="http://schemas.microsoft.com/office/drawing/2014/main" id="{1FBC2B71-F81F-D6C9-7310-EABF1E96B14D}"/>
              </a:ext>
            </a:extLst>
          </p:cNvPr>
          <p:cNvSpPr txBox="1"/>
          <p:nvPr/>
        </p:nvSpPr>
        <p:spPr>
          <a:xfrm>
            <a:off x="2177866" y="154692"/>
            <a:ext cx="7954537" cy="64633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ea typeface="+mn-ea"/>
                <a:cs typeface="+mn-cs"/>
              </a:rPr>
              <a:t>Practice sheet #</a:t>
            </a:r>
            <a:r>
              <a:rPr lang="en-US" dirty="0">
                <a:solidFill>
                  <a:prstClr val="black"/>
                </a:solidFill>
              </a:rPr>
              <a:t>43</a:t>
            </a:r>
            <a:r>
              <a:rPr kumimoji="0" lang="en-US" sz="1800" b="0" i="0" u="none" strike="noStrike" kern="1200" cap="none" spc="0" normalizeH="0" baseline="0" noProof="0" dirty="0">
                <a:ln>
                  <a:noFill/>
                </a:ln>
                <a:solidFill>
                  <a:prstClr val="black"/>
                </a:solidFill>
                <a:effectLst/>
                <a:uLnTx/>
                <a:uFillTx/>
                <a:ea typeface="+mn-ea"/>
                <a:cs typeface="+mn-cs"/>
              </a:rPr>
              <a:t>.  Trace </a:t>
            </a:r>
            <a:r>
              <a:rPr kumimoji="0" lang="zh-TW" altLang="en-US" sz="18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rPr>
              <a:t>婆</a:t>
            </a:r>
            <a:r>
              <a:rPr kumimoji="0" lang="zh-TW" altLang="en-US" sz="1800" b="0" i="0" u="none" strike="noStrike" kern="1200" cap="none" spc="0" normalizeH="0" baseline="0" noProof="0" dirty="0">
                <a:ln>
                  <a:noFill/>
                </a:ln>
                <a:solidFill>
                  <a:prstClr val="black"/>
                </a:solidFill>
                <a:effectLst/>
                <a:uLnTx/>
                <a:uFillTx/>
                <a:ea typeface="+mn-ea"/>
                <a:cs typeface="+mn-cs"/>
              </a:rPr>
              <a:t> </a:t>
            </a:r>
            <a:r>
              <a:rPr kumimoji="0" lang="en-US" altLang="zh-TW" sz="1800" i="0" u="none" strike="noStrike" kern="1200" cap="none" spc="0" normalizeH="0" baseline="0" noProof="0" dirty="0">
                <a:ln>
                  <a:noFill/>
                </a:ln>
                <a:solidFill>
                  <a:prstClr val="black"/>
                </a:solidFill>
                <a:effectLst/>
                <a:uLnTx/>
                <a:uFillTx/>
                <a:ea typeface="DengXian" panose="02010600030101010101" pitchFamily="2" charset="-122"/>
                <a:cs typeface="+mn-cs"/>
              </a:rPr>
              <a:t>(ba), 10 times, then copy it 10 times. Do the same for </a:t>
            </a:r>
            <a:r>
              <a:rPr kumimoji="0" lang="zh-TW" altLang="en-US" sz="1800" b="1" i="0" u="none" strike="noStrike" kern="1200" cap="none" spc="0" normalizeH="0" baseline="0" noProof="0" dirty="0">
                <a:ln>
                  <a:noFill/>
                </a:ln>
                <a:solidFill>
                  <a:prstClr val="black"/>
                </a:solidFill>
                <a:effectLst/>
                <a:uLnTx/>
                <a:uFillTx/>
                <a:ea typeface="DengXian" panose="02010600030101010101" pitchFamily="2" charset="-122"/>
                <a:cs typeface="+mn-cs"/>
              </a:rPr>
              <a:t>訶 </a:t>
            </a:r>
            <a:r>
              <a:rPr kumimoji="0" lang="en-US" altLang="zh-TW" sz="1800" i="0" u="none" strike="noStrike" kern="1200" cap="none" spc="0" normalizeH="0" baseline="0" noProof="0" dirty="0">
                <a:ln>
                  <a:noFill/>
                </a:ln>
                <a:solidFill>
                  <a:prstClr val="black"/>
                </a:solidFill>
                <a:effectLst/>
                <a:uLnTx/>
                <a:uFillTx/>
                <a:ea typeface="DengXian" panose="02010600030101010101" pitchFamily="2" charset="-122"/>
                <a:cs typeface="+mn-cs"/>
              </a:rPr>
              <a:t>(</a:t>
            </a:r>
            <a:r>
              <a:rPr lang="en-US" altLang="zh-TW" dirty="0">
                <a:solidFill>
                  <a:prstClr val="black"/>
                </a:solidFill>
                <a:ea typeface="DengXian" panose="02010600030101010101" pitchFamily="2" charset="-122"/>
              </a:rPr>
              <a:t>ha</a:t>
            </a:r>
            <a:r>
              <a:rPr kumimoji="0" lang="en-US" altLang="zh-TW" sz="1800" i="0" u="none" strike="noStrike" kern="1200" cap="none" spc="0" normalizeH="0" baseline="0" noProof="0" dirty="0">
                <a:ln>
                  <a:noFill/>
                </a:ln>
                <a:solidFill>
                  <a:prstClr val="black"/>
                </a:solidFill>
                <a:effectLst/>
                <a:uLnTx/>
                <a:uFillTx/>
                <a:ea typeface="DengXian" panose="02010600030101010101" pitchFamily="2" charset="-122"/>
                <a:cs typeface="+mn-cs"/>
              </a:rPr>
              <a:t>). Then trace the 10 unique characters in the mantra.</a:t>
            </a:r>
            <a:endParaRPr kumimoji="0" lang="en-US" sz="1800" i="0" u="none" strike="noStrike" kern="1200" cap="none" spc="0" normalizeH="0" baseline="0" noProof="0" dirty="0">
              <a:ln>
                <a:noFill/>
              </a:ln>
              <a:solidFill>
                <a:prstClr val="black"/>
              </a:solidFill>
              <a:effectLst/>
              <a:uLnTx/>
              <a:uFillTx/>
              <a:ea typeface="DengXian" panose="02010600030101010101" pitchFamily="2" charset="-122"/>
              <a:cs typeface="+mn-cs"/>
            </a:endParaRPr>
          </a:p>
        </p:txBody>
      </p:sp>
      <p:sp>
        <p:nvSpPr>
          <p:cNvPr id="52" name="Rectangle 51">
            <a:extLst>
              <a:ext uri="{FF2B5EF4-FFF2-40B4-BE49-F238E27FC236}">
                <a16:creationId xmlns:a16="http://schemas.microsoft.com/office/drawing/2014/main" id="{55393D3B-FB45-CEE1-B8F2-50145FE6619D}"/>
              </a:ext>
            </a:extLst>
          </p:cNvPr>
          <p:cNvSpPr/>
          <p:nvPr/>
        </p:nvSpPr>
        <p:spPr>
          <a:xfrm>
            <a:off x="2121315" y="167154"/>
            <a:ext cx="8127787" cy="610047"/>
          </a:xfrm>
          <a:prstGeom prst="rect">
            <a:avLst/>
          </a:prstGeom>
          <a:noFill/>
          <a:ln w="38100">
            <a:solidFill>
              <a:srgbClr val="00B0F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46" name="TextBox 45">
            <a:extLst>
              <a:ext uri="{FF2B5EF4-FFF2-40B4-BE49-F238E27FC236}">
                <a16:creationId xmlns:a16="http://schemas.microsoft.com/office/drawing/2014/main" id="{28B66E82-B273-D5FC-7D2F-DA4084AC22A4}"/>
              </a:ext>
            </a:extLst>
          </p:cNvPr>
          <p:cNvSpPr txBox="1"/>
          <p:nvPr/>
        </p:nvSpPr>
        <p:spPr>
          <a:xfrm>
            <a:off x="11308102" y="1235729"/>
            <a:ext cx="584775" cy="5542196"/>
          </a:xfrm>
          <a:prstGeom prst="rect">
            <a:avLst/>
          </a:prstGeom>
          <a:noFill/>
        </p:spPr>
        <p:txBody>
          <a:bodyPr vert="eaVert" wrap="square" rtlCol="0">
            <a:spAutoFit/>
          </a:bodyPr>
          <a:lstStyle/>
          <a:p>
            <a:r>
              <a:rPr lang="en-US" sz="2600" b="1" dirty="0" err="1"/>
              <a:t>ba</a:t>
            </a:r>
            <a:r>
              <a:rPr lang="en-US" sz="2600" b="1" dirty="0"/>
              <a:t>                          ha</a:t>
            </a:r>
          </a:p>
        </p:txBody>
      </p:sp>
      <p:sp>
        <p:nvSpPr>
          <p:cNvPr id="47" name="TextBox 46">
            <a:extLst>
              <a:ext uri="{FF2B5EF4-FFF2-40B4-BE49-F238E27FC236}">
                <a16:creationId xmlns:a16="http://schemas.microsoft.com/office/drawing/2014/main" id="{A6FC95BC-24E8-D005-045D-0223A42478BE}"/>
              </a:ext>
            </a:extLst>
          </p:cNvPr>
          <p:cNvSpPr txBox="1"/>
          <p:nvPr/>
        </p:nvSpPr>
        <p:spPr>
          <a:xfrm>
            <a:off x="888031" y="6299892"/>
            <a:ext cx="10835986" cy="492443"/>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600" b="1" i="0" u="none" strike="noStrike" kern="1200" cap="none" spc="0" normalizeH="0" baseline="0" noProof="0" dirty="0">
                <a:ln>
                  <a:noFill/>
                </a:ln>
                <a:solidFill>
                  <a:prstClr val="black"/>
                </a:solidFill>
                <a:effectLst/>
                <a:uLnTx/>
                <a:uFillTx/>
                <a:latin typeface="Aptos" panose="02110004020202020204"/>
                <a:ea typeface="+mn-ea"/>
                <a:cs typeface="+mn-cs"/>
              </a:rPr>
              <a:t>a            je           </a:t>
            </a:r>
            <a:r>
              <a:rPr kumimoji="0" lang="en-US" sz="2600" b="1" i="0" u="none" strike="noStrike" kern="1200" cap="none" spc="0" normalizeH="0" baseline="0" noProof="0" dirty="0" err="1">
                <a:ln>
                  <a:noFill/>
                </a:ln>
                <a:solidFill>
                  <a:prstClr val="black"/>
                </a:solidFill>
                <a:effectLst/>
                <a:uLnTx/>
                <a:uFillTx/>
                <a:latin typeface="Aptos" panose="02110004020202020204"/>
                <a:ea typeface="+mn-ea"/>
                <a:cs typeface="+mn-cs"/>
              </a:rPr>
              <a:t>ba</a:t>
            </a:r>
            <a:r>
              <a:rPr kumimoji="0" lang="en-US" sz="2600" b="1" i="0" u="none" strike="noStrike" kern="1200" cap="none" spc="0" normalizeH="0" baseline="0" noProof="0" dirty="0">
                <a:ln>
                  <a:noFill/>
                </a:ln>
                <a:solidFill>
                  <a:prstClr val="black"/>
                </a:solidFill>
                <a:effectLst/>
                <a:uLnTx/>
                <a:uFillTx/>
                <a:latin typeface="Aptos" panose="02110004020202020204"/>
                <a:ea typeface="+mn-ea"/>
                <a:cs typeface="+mn-cs"/>
              </a:rPr>
              <a:t>         </a:t>
            </a:r>
            <a:r>
              <a:rPr kumimoji="0" lang="en-US" sz="2600" b="1" i="0" u="none" strike="noStrike" kern="1200" cap="none" spc="0" normalizeH="0" baseline="0" noProof="0" dirty="0" err="1">
                <a:ln>
                  <a:noFill/>
                </a:ln>
                <a:solidFill>
                  <a:prstClr val="black"/>
                </a:solidFill>
                <a:effectLst/>
                <a:uLnTx/>
                <a:uFillTx/>
                <a:latin typeface="Aptos" panose="02110004020202020204"/>
                <a:ea typeface="+mn-ea"/>
                <a:cs typeface="+mn-cs"/>
              </a:rPr>
              <a:t>ra</a:t>
            </a:r>
            <a:r>
              <a:rPr kumimoji="0" lang="en-US" sz="2600" b="1" i="0" u="none" strike="noStrike" kern="1200" cap="none" spc="0" normalizeH="0" baseline="0" noProof="0" dirty="0">
                <a:ln>
                  <a:noFill/>
                </a:ln>
                <a:solidFill>
                  <a:prstClr val="black"/>
                </a:solidFill>
                <a:effectLst/>
                <a:uLnTx/>
                <a:uFillTx/>
                <a:latin typeface="Aptos" panose="02110004020202020204"/>
                <a:ea typeface="+mn-ea"/>
                <a:cs typeface="+mn-cs"/>
              </a:rPr>
              <a:t>        </a:t>
            </a:r>
            <a:r>
              <a:rPr kumimoji="0" lang="en-US" sz="2600" b="1" i="0" u="none" strike="noStrike" kern="1200" cap="none" spc="0" normalizeH="0" baseline="0" noProof="0" dirty="0" err="1">
                <a:ln>
                  <a:noFill/>
                </a:ln>
                <a:solidFill>
                  <a:prstClr val="black"/>
                </a:solidFill>
                <a:effectLst/>
                <a:uLnTx/>
                <a:uFillTx/>
                <a:latin typeface="Aptos" panose="02110004020202020204"/>
                <a:ea typeface="+mn-ea"/>
                <a:cs typeface="+mn-cs"/>
              </a:rPr>
              <a:t>seung</a:t>
            </a:r>
            <a:r>
              <a:rPr kumimoji="0" lang="en-US" sz="2600" b="1" i="0" u="none" strike="noStrike" kern="1200" cap="none" spc="0" normalizeH="0" baseline="0" noProof="0" dirty="0">
                <a:ln>
                  <a:noFill/>
                </a:ln>
                <a:solidFill>
                  <a:prstClr val="black"/>
                </a:solidFill>
                <a:effectLst/>
                <a:uLnTx/>
                <a:uFillTx/>
                <a:latin typeface="Aptos" panose="02110004020202020204"/>
                <a:ea typeface="+mn-ea"/>
                <a:cs typeface="+mn-cs"/>
              </a:rPr>
              <a:t>      </a:t>
            </a:r>
            <a:r>
              <a:rPr kumimoji="0" lang="en-US" sz="2600" b="1" i="0" u="none" strike="noStrike" kern="1200" cap="none" spc="0" normalizeH="0" baseline="0" noProof="0" dirty="0" err="1">
                <a:ln>
                  <a:noFill/>
                </a:ln>
                <a:solidFill>
                  <a:prstClr val="black"/>
                </a:solidFill>
                <a:effectLst/>
                <a:uLnTx/>
                <a:uFillTx/>
                <a:latin typeface="Aptos" panose="02110004020202020204"/>
                <a:ea typeface="+mn-ea"/>
                <a:cs typeface="+mn-cs"/>
              </a:rPr>
              <a:t>mo</a:t>
            </a:r>
            <a:r>
              <a:rPr kumimoji="0" lang="en-US" sz="2600" b="1" i="0" u="none" strike="noStrike" kern="1200" cap="none" spc="0" normalizeH="0" baseline="0" noProof="0" dirty="0">
                <a:ln>
                  <a:noFill/>
                </a:ln>
                <a:solidFill>
                  <a:prstClr val="black"/>
                </a:solidFill>
                <a:effectLst/>
                <a:uLnTx/>
                <a:uFillTx/>
                <a:latin typeface="Aptos" panose="02110004020202020204"/>
                <a:ea typeface="+mn-ea"/>
                <a:cs typeface="+mn-cs"/>
              </a:rPr>
              <a:t>          ji           sa          </a:t>
            </a:r>
            <a:r>
              <a:rPr kumimoji="0" lang="en-US" sz="2600" b="1" i="0" u="none" strike="noStrike" kern="1200" cap="none" spc="0" normalizeH="0" baseline="0" noProof="0" dirty="0" err="1">
                <a:ln>
                  <a:noFill/>
                </a:ln>
                <a:solidFill>
                  <a:prstClr val="black"/>
                </a:solidFill>
                <a:effectLst/>
                <a:uLnTx/>
                <a:uFillTx/>
                <a:latin typeface="Aptos" panose="02110004020202020204"/>
                <a:ea typeface="+mn-ea"/>
                <a:cs typeface="+mn-cs"/>
              </a:rPr>
              <a:t>ba</a:t>
            </a:r>
            <a:r>
              <a:rPr kumimoji="0" lang="en-US" sz="2600" b="1" i="0" u="none" strike="noStrike" kern="1200" cap="none" spc="0" normalizeH="0" baseline="0" noProof="0" dirty="0">
                <a:ln>
                  <a:noFill/>
                </a:ln>
                <a:solidFill>
                  <a:prstClr val="black"/>
                </a:solidFill>
                <a:effectLst/>
                <a:uLnTx/>
                <a:uFillTx/>
                <a:latin typeface="Aptos" panose="02110004020202020204"/>
                <a:ea typeface="+mn-ea"/>
                <a:cs typeface="+mn-cs"/>
              </a:rPr>
              <a:t>          ha</a:t>
            </a:r>
          </a:p>
        </p:txBody>
      </p:sp>
    </p:spTree>
    <p:extLst>
      <p:ext uri="{BB962C8B-B14F-4D97-AF65-F5344CB8AC3E}">
        <p14:creationId xmlns:p14="http://schemas.microsoft.com/office/powerpoint/2010/main" val="313959342"/>
      </p:ext>
    </p:extLst>
  </p:cSld>
  <p:clrMapOvr>
    <a:masterClrMapping/>
  </p:clrMapOvr>
</p:sld>
</file>

<file path=ppt/slides/slide1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 name="Straight Connector 1">
            <a:extLst>
              <a:ext uri="{FF2B5EF4-FFF2-40B4-BE49-F238E27FC236}">
                <a16:creationId xmlns:a16="http://schemas.microsoft.com/office/drawing/2014/main" id="{EC159B78-F9A6-6802-138D-79F0865BEA4C}"/>
              </a:ext>
            </a:extLst>
          </p:cNvPr>
          <p:cNvCxnSpPr>
            <a:cxnSpLocks/>
          </p:cNvCxnSpPr>
          <p:nvPr/>
        </p:nvCxnSpPr>
        <p:spPr>
          <a:xfrm>
            <a:off x="939256" y="1275566"/>
            <a:ext cx="5322425" cy="5340276"/>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 name="Straight Connector 2">
            <a:extLst>
              <a:ext uri="{FF2B5EF4-FFF2-40B4-BE49-F238E27FC236}">
                <a16:creationId xmlns:a16="http://schemas.microsoft.com/office/drawing/2014/main" id="{7E8174E1-25A7-200B-6613-B45E7C5B9F0F}"/>
              </a:ext>
            </a:extLst>
          </p:cNvPr>
          <p:cNvCxnSpPr>
            <a:cxnSpLocks/>
          </p:cNvCxnSpPr>
          <p:nvPr/>
        </p:nvCxnSpPr>
        <p:spPr>
          <a:xfrm>
            <a:off x="9481720" y="1250477"/>
            <a:ext cx="2143810" cy="2115373"/>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 name="Straight Connector 3">
            <a:extLst>
              <a:ext uri="{FF2B5EF4-FFF2-40B4-BE49-F238E27FC236}">
                <a16:creationId xmlns:a16="http://schemas.microsoft.com/office/drawing/2014/main" id="{51228985-D724-CD88-10E0-0D4028501422}"/>
              </a:ext>
            </a:extLst>
          </p:cNvPr>
          <p:cNvCxnSpPr>
            <a:cxnSpLocks/>
          </p:cNvCxnSpPr>
          <p:nvPr/>
        </p:nvCxnSpPr>
        <p:spPr>
          <a:xfrm>
            <a:off x="8422687" y="1250483"/>
            <a:ext cx="3184867" cy="319303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5" name="Straight Connector 4">
            <a:extLst>
              <a:ext uri="{FF2B5EF4-FFF2-40B4-BE49-F238E27FC236}">
                <a16:creationId xmlns:a16="http://schemas.microsoft.com/office/drawing/2014/main" id="{67807A4A-0D02-C1AA-EF34-AFB8904ECC85}"/>
              </a:ext>
            </a:extLst>
          </p:cNvPr>
          <p:cNvCxnSpPr>
            <a:cxnSpLocks/>
          </p:cNvCxnSpPr>
          <p:nvPr/>
        </p:nvCxnSpPr>
        <p:spPr>
          <a:xfrm>
            <a:off x="7350704" y="1250489"/>
            <a:ext cx="4256850" cy="425735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6" name="Straight Connector 5">
            <a:extLst>
              <a:ext uri="{FF2B5EF4-FFF2-40B4-BE49-F238E27FC236}">
                <a16:creationId xmlns:a16="http://schemas.microsoft.com/office/drawing/2014/main" id="{27C4CC01-2F60-638E-CC6A-440E4F5E15C6}"/>
              </a:ext>
            </a:extLst>
          </p:cNvPr>
          <p:cNvCxnSpPr/>
          <p:nvPr/>
        </p:nvCxnSpPr>
        <p:spPr>
          <a:xfrm>
            <a:off x="3063864" y="1250492"/>
            <a:ext cx="5365365" cy="53653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7" name="Straight Connector 6">
            <a:extLst>
              <a:ext uri="{FF2B5EF4-FFF2-40B4-BE49-F238E27FC236}">
                <a16:creationId xmlns:a16="http://schemas.microsoft.com/office/drawing/2014/main" id="{D757485B-AA08-766C-4CB6-55C57C84A0BF}"/>
              </a:ext>
            </a:extLst>
          </p:cNvPr>
          <p:cNvCxnSpPr/>
          <p:nvPr/>
        </p:nvCxnSpPr>
        <p:spPr>
          <a:xfrm>
            <a:off x="4124123" y="1250493"/>
            <a:ext cx="5365365" cy="53653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8" name="Straight Connector 7">
            <a:extLst>
              <a:ext uri="{FF2B5EF4-FFF2-40B4-BE49-F238E27FC236}">
                <a16:creationId xmlns:a16="http://schemas.microsoft.com/office/drawing/2014/main" id="{58B96743-AB21-9CDB-C1C3-6C5C9DBDA0EE}"/>
              </a:ext>
            </a:extLst>
          </p:cNvPr>
          <p:cNvCxnSpPr/>
          <p:nvPr/>
        </p:nvCxnSpPr>
        <p:spPr>
          <a:xfrm>
            <a:off x="5183156" y="1250493"/>
            <a:ext cx="5365365" cy="53653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9" name="Straight Connector 8">
            <a:extLst>
              <a:ext uri="{FF2B5EF4-FFF2-40B4-BE49-F238E27FC236}">
                <a16:creationId xmlns:a16="http://schemas.microsoft.com/office/drawing/2014/main" id="{4294C7C1-E4F9-0963-B741-E5680896D554}"/>
              </a:ext>
            </a:extLst>
          </p:cNvPr>
          <p:cNvCxnSpPr/>
          <p:nvPr/>
        </p:nvCxnSpPr>
        <p:spPr>
          <a:xfrm>
            <a:off x="6273405" y="1250495"/>
            <a:ext cx="5365365" cy="53653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0" name="Straight Connector 9">
            <a:extLst>
              <a:ext uri="{FF2B5EF4-FFF2-40B4-BE49-F238E27FC236}">
                <a16:creationId xmlns:a16="http://schemas.microsoft.com/office/drawing/2014/main" id="{87D0060C-4496-72BE-E373-19E5A0A2C82D}"/>
              </a:ext>
            </a:extLst>
          </p:cNvPr>
          <p:cNvCxnSpPr>
            <a:cxnSpLocks/>
          </p:cNvCxnSpPr>
          <p:nvPr/>
        </p:nvCxnSpPr>
        <p:spPr>
          <a:xfrm>
            <a:off x="890064" y="5507840"/>
            <a:ext cx="1083551" cy="1107996"/>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1" name="Straight Connector 10">
            <a:extLst>
              <a:ext uri="{FF2B5EF4-FFF2-40B4-BE49-F238E27FC236}">
                <a16:creationId xmlns:a16="http://schemas.microsoft.com/office/drawing/2014/main" id="{15657241-A0DD-3137-DBF4-83AF0C0B33BD}"/>
              </a:ext>
            </a:extLst>
          </p:cNvPr>
          <p:cNvCxnSpPr>
            <a:cxnSpLocks/>
          </p:cNvCxnSpPr>
          <p:nvPr/>
        </p:nvCxnSpPr>
        <p:spPr>
          <a:xfrm>
            <a:off x="872940" y="4474852"/>
            <a:ext cx="2267153" cy="2152899"/>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2" name="Straight Connector 11">
            <a:extLst>
              <a:ext uri="{FF2B5EF4-FFF2-40B4-BE49-F238E27FC236}">
                <a16:creationId xmlns:a16="http://schemas.microsoft.com/office/drawing/2014/main" id="{AFB15902-C53C-2E3D-70BF-182A1F97620B}"/>
              </a:ext>
            </a:extLst>
          </p:cNvPr>
          <p:cNvCxnSpPr>
            <a:cxnSpLocks/>
          </p:cNvCxnSpPr>
          <p:nvPr/>
        </p:nvCxnSpPr>
        <p:spPr>
          <a:xfrm>
            <a:off x="887935" y="3379168"/>
            <a:ext cx="3236188" cy="323667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3" name="Straight Connector 12">
            <a:extLst>
              <a:ext uri="{FF2B5EF4-FFF2-40B4-BE49-F238E27FC236}">
                <a16:creationId xmlns:a16="http://schemas.microsoft.com/office/drawing/2014/main" id="{ACE75D1D-47A5-5473-4853-33B8EBC15D48}"/>
              </a:ext>
            </a:extLst>
          </p:cNvPr>
          <p:cNvCxnSpPr>
            <a:cxnSpLocks/>
          </p:cNvCxnSpPr>
          <p:nvPr/>
        </p:nvCxnSpPr>
        <p:spPr>
          <a:xfrm>
            <a:off x="10540753" y="1250471"/>
            <a:ext cx="1110967" cy="106435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4" name="Straight Connector 13">
            <a:extLst>
              <a:ext uri="{FF2B5EF4-FFF2-40B4-BE49-F238E27FC236}">
                <a16:creationId xmlns:a16="http://schemas.microsoft.com/office/drawing/2014/main" id="{86564206-7775-8D07-4D5E-6213C30F5A46}"/>
              </a:ext>
            </a:extLst>
          </p:cNvPr>
          <p:cNvCxnSpPr>
            <a:cxnSpLocks/>
          </p:cNvCxnSpPr>
          <p:nvPr/>
        </p:nvCxnSpPr>
        <p:spPr>
          <a:xfrm>
            <a:off x="876824" y="2292984"/>
            <a:ext cx="4314172" cy="4322852"/>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5" name="Straight Connector 14">
            <a:extLst>
              <a:ext uri="{FF2B5EF4-FFF2-40B4-BE49-F238E27FC236}">
                <a16:creationId xmlns:a16="http://schemas.microsoft.com/office/drawing/2014/main" id="{9DE9BFEF-9F5B-C01E-AE35-816D31542C86}"/>
              </a:ext>
            </a:extLst>
          </p:cNvPr>
          <p:cNvCxnSpPr>
            <a:cxnSpLocks/>
          </p:cNvCxnSpPr>
          <p:nvPr/>
        </p:nvCxnSpPr>
        <p:spPr>
          <a:xfrm>
            <a:off x="1996991" y="1250370"/>
            <a:ext cx="5309456" cy="5376225"/>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6" name="Straight Connector 15">
            <a:extLst>
              <a:ext uri="{FF2B5EF4-FFF2-40B4-BE49-F238E27FC236}">
                <a16:creationId xmlns:a16="http://schemas.microsoft.com/office/drawing/2014/main" id="{CF41F129-AB2B-0D22-4BB3-A61600170320}"/>
              </a:ext>
            </a:extLst>
          </p:cNvPr>
          <p:cNvCxnSpPr>
            <a:cxnSpLocks/>
          </p:cNvCxnSpPr>
          <p:nvPr/>
        </p:nvCxnSpPr>
        <p:spPr>
          <a:xfrm flipV="1">
            <a:off x="911925" y="1250496"/>
            <a:ext cx="5361480" cy="536524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7" name="Straight Connector 16">
            <a:extLst>
              <a:ext uri="{FF2B5EF4-FFF2-40B4-BE49-F238E27FC236}">
                <a16:creationId xmlns:a16="http://schemas.microsoft.com/office/drawing/2014/main" id="{01C2ABD2-AE8A-15F9-21E6-A20D53C6284B}"/>
              </a:ext>
            </a:extLst>
          </p:cNvPr>
          <p:cNvCxnSpPr>
            <a:cxnSpLocks/>
          </p:cNvCxnSpPr>
          <p:nvPr/>
        </p:nvCxnSpPr>
        <p:spPr>
          <a:xfrm flipV="1">
            <a:off x="939256" y="1261203"/>
            <a:ext cx="4263464" cy="4246613"/>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8" name="Straight Connector 17">
            <a:extLst>
              <a:ext uri="{FF2B5EF4-FFF2-40B4-BE49-F238E27FC236}">
                <a16:creationId xmlns:a16="http://schemas.microsoft.com/office/drawing/2014/main" id="{9FBBFBF4-2E85-ED9C-CF03-3D17EAE529D5}"/>
              </a:ext>
            </a:extLst>
          </p:cNvPr>
          <p:cNvCxnSpPr>
            <a:cxnSpLocks/>
          </p:cNvCxnSpPr>
          <p:nvPr/>
        </p:nvCxnSpPr>
        <p:spPr>
          <a:xfrm flipV="1">
            <a:off x="886549" y="1261326"/>
            <a:ext cx="2153223" cy="2161487"/>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9" name="Straight Connector 18">
            <a:extLst>
              <a:ext uri="{FF2B5EF4-FFF2-40B4-BE49-F238E27FC236}">
                <a16:creationId xmlns:a16="http://schemas.microsoft.com/office/drawing/2014/main" id="{7F216022-B3A6-08D7-AA72-54FD50A1B6D7}"/>
              </a:ext>
            </a:extLst>
          </p:cNvPr>
          <p:cNvCxnSpPr>
            <a:cxnSpLocks/>
          </p:cNvCxnSpPr>
          <p:nvPr/>
        </p:nvCxnSpPr>
        <p:spPr>
          <a:xfrm flipV="1">
            <a:off x="872940" y="1228610"/>
            <a:ext cx="3253877" cy="322580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0" name="Straight Connector 19">
            <a:extLst>
              <a:ext uri="{FF2B5EF4-FFF2-40B4-BE49-F238E27FC236}">
                <a16:creationId xmlns:a16="http://schemas.microsoft.com/office/drawing/2014/main" id="{516A723F-0E28-ED5C-FA89-7B520A5C1367}"/>
              </a:ext>
            </a:extLst>
          </p:cNvPr>
          <p:cNvCxnSpPr>
            <a:cxnSpLocks/>
          </p:cNvCxnSpPr>
          <p:nvPr/>
        </p:nvCxnSpPr>
        <p:spPr>
          <a:xfrm flipV="1">
            <a:off x="3014454" y="1239575"/>
            <a:ext cx="5376941" cy="5376165"/>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1" name="Straight Connector 20">
            <a:extLst>
              <a:ext uri="{FF2B5EF4-FFF2-40B4-BE49-F238E27FC236}">
                <a16:creationId xmlns:a16="http://schemas.microsoft.com/office/drawing/2014/main" id="{D84E4609-345A-4229-D465-A52064454758}"/>
              </a:ext>
            </a:extLst>
          </p:cNvPr>
          <p:cNvCxnSpPr/>
          <p:nvPr/>
        </p:nvCxnSpPr>
        <p:spPr>
          <a:xfrm flipV="1">
            <a:off x="4126817" y="1250447"/>
            <a:ext cx="5365365" cy="534353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2" name="Straight Connector 21">
            <a:extLst>
              <a:ext uri="{FF2B5EF4-FFF2-40B4-BE49-F238E27FC236}">
                <a16:creationId xmlns:a16="http://schemas.microsoft.com/office/drawing/2014/main" id="{296461A0-5941-8BE4-EF92-C78E1DFF2811}"/>
              </a:ext>
            </a:extLst>
          </p:cNvPr>
          <p:cNvCxnSpPr/>
          <p:nvPr/>
        </p:nvCxnSpPr>
        <p:spPr>
          <a:xfrm flipV="1">
            <a:off x="5194880" y="1261351"/>
            <a:ext cx="5365365" cy="534353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3" name="Straight Connector 22">
            <a:extLst>
              <a:ext uri="{FF2B5EF4-FFF2-40B4-BE49-F238E27FC236}">
                <a16:creationId xmlns:a16="http://schemas.microsoft.com/office/drawing/2014/main" id="{2650E287-BC8B-5B03-9448-60E391F3A3A9}"/>
              </a:ext>
            </a:extLst>
          </p:cNvPr>
          <p:cNvCxnSpPr/>
          <p:nvPr/>
        </p:nvCxnSpPr>
        <p:spPr>
          <a:xfrm flipV="1">
            <a:off x="6273404" y="1261351"/>
            <a:ext cx="5365365" cy="534353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4" name="Straight Connector 23">
            <a:extLst>
              <a:ext uri="{FF2B5EF4-FFF2-40B4-BE49-F238E27FC236}">
                <a16:creationId xmlns:a16="http://schemas.microsoft.com/office/drawing/2014/main" id="{33F9C0FF-AB5A-D71C-9B8F-5D4D8D8C9A1C}"/>
              </a:ext>
            </a:extLst>
          </p:cNvPr>
          <p:cNvCxnSpPr>
            <a:cxnSpLocks/>
          </p:cNvCxnSpPr>
          <p:nvPr/>
        </p:nvCxnSpPr>
        <p:spPr>
          <a:xfrm flipV="1">
            <a:off x="1996991" y="1250370"/>
            <a:ext cx="5330234" cy="5332739"/>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5" name="Straight Connector 24">
            <a:extLst>
              <a:ext uri="{FF2B5EF4-FFF2-40B4-BE49-F238E27FC236}">
                <a16:creationId xmlns:a16="http://schemas.microsoft.com/office/drawing/2014/main" id="{5F848631-4A36-C004-F55A-76F67D333838}"/>
              </a:ext>
            </a:extLst>
          </p:cNvPr>
          <p:cNvCxnSpPr>
            <a:cxnSpLocks/>
          </p:cNvCxnSpPr>
          <p:nvPr/>
        </p:nvCxnSpPr>
        <p:spPr>
          <a:xfrm flipH="1">
            <a:off x="7350704" y="2342069"/>
            <a:ext cx="4288065" cy="42736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6" name="Straight Connector 25">
            <a:extLst>
              <a:ext uri="{FF2B5EF4-FFF2-40B4-BE49-F238E27FC236}">
                <a16:creationId xmlns:a16="http://schemas.microsoft.com/office/drawing/2014/main" id="{76B6F015-0B19-206B-85F6-FACE65CB684C}"/>
              </a:ext>
            </a:extLst>
          </p:cNvPr>
          <p:cNvCxnSpPr>
            <a:cxnSpLocks/>
          </p:cNvCxnSpPr>
          <p:nvPr/>
        </p:nvCxnSpPr>
        <p:spPr>
          <a:xfrm flipH="1">
            <a:off x="8417474" y="3417351"/>
            <a:ext cx="3203030" cy="320924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7" name="Straight Connector 26">
            <a:extLst>
              <a:ext uri="{FF2B5EF4-FFF2-40B4-BE49-F238E27FC236}">
                <a16:creationId xmlns:a16="http://schemas.microsoft.com/office/drawing/2014/main" id="{88ECF906-A55A-8225-FA74-F0A78FE25862}"/>
              </a:ext>
            </a:extLst>
          </p:cNvPr>
          <p:cNvCxnSpPr>
            <a:cxnSpLocks/>
          </p:cNvCxnSpPr>
          <p:nvPr/>
        </p:nvCxnSpPr>
        <p:spPr>
          <a:xfrm flipH="1">
            <a:off x="9523398" y="4474852"/>
            <a:ext cx="2115371" cy="2102057"/>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8" name="Straight Connector 27">
            <a:extLst>
              <a:ext uri="{FF2B5EF4-FFF2-40B4-BE49-F238E27FC236}">
                <a16:creationId xmlns:a16="http://schemas.microsoft.com/office/drawing/2014/main" id="{96ADE527-583E-D36B-FD32-84ECCF198E3B}"/>
              </a:ext>
            </a:extLst>
          </p:cNvPr>
          <p:cNvCxnSpPr/>
          <p:nvPr/>
        </p:nvCxnSpPr>
        <p:spPr>
          <a:xfrm flipH="1">
            <a:off x="10581083" y="5525880"/>
            <a:ext cx="1070637" cy="1100715"/>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9" name="Straight Connector 28">
            <a:extLst>
              <a:ext uri="{FF2B5EF4-FFF2-40B4-BE49-F238E27FC236}">
                <a16:creationId xmlns:a16="http://schemas.microsoft.com/office/drawing/2014/main" id="{73BCEC34-6052-253F-1890-F3205F09BD3D}"/>
              </a:ext>
            </a:extLst>
          </p:cNvPr>
          <p:cNvCxnSpPr/>
          <p:nvPr/>
        </p:nvCxnSpPr>
        <p:spPr>
          <a:xfrm>
            <a:off x="896316" y="2841510"/>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0" name="Straight Connector 29">
            <a:extLst>
              <a:ext uri="{FF2B5EF4-FFF2-40B4-BE49-F238E27FC236}">
                <a16:creationId xmlns:a16="http://schemas.microsoft.com/office/drawing/2014/main" id="{61FF4CD4-8DF5-8EB1-9F81-03491A812E5D}"/>
              </a:ext>
            </a:extLst>
          </p:cNvPr>
          <p:cNvCxnSpPr/>
          <p:nvPr/>
        </p:nvCxnSpPr>
        <p:spPr>
          <a:xfrm>
            <a:off x="908040" y="3916739"/>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1" name="Straight Connector 30">
            <a:extLst>
              <a:ext uri="{FF2B5EF4-FFF2-40B4-BE49-F238E27FC236}">
                <a16:creationId xmlns:a16="http://schemas.microsoft.com/office/drawing/2014/main" id="{9C2DD402-C514-443E-0994-32AA6D75AC19}"/>
              </a:ext>
            </a:extLst>
          </p:cNvPr>
          <p:cNvCxnSpPr/>
          <p:nvPr/>
        </p:nvCxnSpPr>
        <p:spPr>
          <a:xfrm>
            <a:off x="892125" y="4995639"/>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2" name="Straight Connector 31">
            <a:extLst>
              <a:ext uri="{FF2B5EF4-FFF2-40B4-BE49-F238E27FC236}">
                <a16:creationId xmlns:a16="http://schemas.microsoft.com/office/drawing/2014/main" id="{B5727E8D-9618-98AC-11C6-102E6A9669CA}"/>
              </a:ext>
            </a:extLst>
          </p:cNvPr>
          <p:cNvCxnSpPr/>
          <p:nvPr/>
        </p:nvCxnSpPr>
        <p:spPr>
          <a:xfrm>
            <a:off x="896316" y="6073731"/>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3" name="Straight Connector 32">
            <a:extLst>
              <a:ext uri="{FF2B5EF4-FFF2-40B4-BE49-F238E27FC236}">
                <a16:creationId xmlns:a16="http://schemas.microsoft.com/office/drawing/2014/main" id="{EC17B1D1-AB66-5F12-8218-E20E65368A89}"/>
              </a:ext>
            </a:extLst>
          </p:cNvPr>
          <p:cNvCxnSpPr/>
          <p:nvPr/>
        </p:nvCxnSpPr>
        <p:spPr>
          <a:xfrm>
            <a:off x="880402" y="1804492"/>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4" name="Straight Connector 33">
            <a:extLst>
              <a:ext uri="{FF2B5EF4-FFF2-40B4-BE49-F238E27FC236}">
                <a16:creationId xmlns:a16="http://schemas.microsoft.com/office/drawing/2014/main" id="{53CC2131-3AF8-978D-2269-9811DF424B2D}"/>
              </a:ext>
            </a:extLst>
          </p:cNvPr>
          <p:cNvCxnSpPr>
            <a:cxnSpLocks/>
          </p:cNvCxnSpPr>
          <p:nvPr/>
        </p:nvCxnSpPr>
        <p:spPr>
          <a:xfrm flipH="1">
            <a:off x="891821" y="1260047"/>
            <a:ext cx="1091930" cy="1082022"/>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5" name="Straight Connector 34">
            <a:extLst>
              <a:ext uri="{FF2B5EF4-FFF2-40B4-BE49-F238E27FC236}">
                <a16:creationId xmlns:a16="http://schemas.microsoft.com/office/drawing/2014/main" id="{AC55040F-C3D3-D27E-7EDF-93EA8B56E9EB}"/>
              </a:ext>
            </a:extLst>
          </p:cNvPr>
          <p:cNvCxnSpPr/>
          <p:nvPr/>
        </p:nvCxnSpPr>
        <p:spPr>
          <a:xfrm>
            <a:off x="11102497" y="1223229"/>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6" name="Straight Connector 35">
            <a:extLst>
              <a:ext uri="{FF2B5EF4-FFF2-40B4-BE49-F238E27FC236}">
                <a16:creationId xmlns:a16="http://schemas.microsoft.com/office/drawing/2014/main" id="{43E7FFF5-6246-8A3B-BE7E-7CBB85F7825F}"/>
              </a:ext>
            </a:extLst>
          </p:cNvPr>
          <p:cNvCxnSpPr/>
          <p:nvPr/>
        </p:nvCxnSpPr>
        <p:spPr>
          <a:xfrm>
            <a:off x="3581889" y="1235976"/>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7" name="Straight Connector 36">
            <a:extLst>
              <a:ext uri="{FF2B5EF4-FFF2-40B4-BE49-F238E27FC236}">
                <a16:creationId xmlns:a16="http://schemas.microsoft.com/office/drawing/2014/main" id="{EBF8E051-5A53-3F11-0FFE-DBDA30D68A4C}"/>
              </a:ext>
            </a:extLst>
          </p:cNvPr>
          <p:cNvCxnSpPr>
            <a:cxnSpLocks/>
          </p:cNvCxnSpPr>
          <p:nvPr/>
        </p:nvCxnSpPr>
        <p:spPr>
          <a:xfrm>
            <a:off x="2541593" y="1223229"/>
            <a:ext cx="0" cy="5399767"/>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8" name="Straight Connector 37">
            <a:extLst>
              <a:ext uri="{FF2B5EF4-FFF2-40B4-BE49-F238E27FC236}">
                <a16:creationId xmlns:a16="http://schemas.microsoft.com/office/drawing/2014/main" id="{7C5CB4F4-ADF1-B401-26BE-E95A9D441DEB}"/>
              </a:ext>
            </a:extLst>
          </p:cNvPr>
          <p:cNvCxnSpPr/>
          <p:nvPr/>
        </p:nvCxnSpPr>
        <p:spPr>
          <a:xfrm>
            <a:off x="8983474" y="1260047"/>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9" name="Straight Connector 38">
            <a:extLst>
              <a:ext uri="{FF2B5EF4-FFF2-40B4-BE49-F238E27FC236}">
                <a16:creationId xmlns:a16="http://schemas.microsoft.com/office/drawing/2014/main" id="{B2493DBA-3593-0467-2AD2-C5872DD6BEC1}"/>
              </a:ext>
            </a:extLst>
          </p:cNvPr>
          <p:cNvCxnSpPr/>
          <p:nvPr/>
        </p:nvCxnSpPr>
        <p:spPr>
          <a:xfrm>
            <a:off x="1439012" y="1260047"/>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0" name="Straight Connector 39">
            <a:extLst>
              <a:ext uri="{FF2B5EF4-FFF2-40B4-BE49-F238E27FC236}">
                <a16:creationId xmlns:a16="http://schemas.microsoft.com/office/drawing/2014/main" id="{494BA55A-098E-F6A5-3BCD-36AA588E11FC}"/>
              </a:ext>
            </a:extLst>
          </p:cNvPr>
          <p:cNvCxnSpPr/>
          <p:nvPr/>
        </p:nvCxnSpPr>
        <p:spPr>
          <a:xfrm>
            <a:off x="5728740" y="1223229"/>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1" name="Straight Connector 40">
            <a:extLst>
              <a:ext uri="{FF2B5EF4-FFF2-40B4-BE49-F238E27FC236}">
                <a16:creationId xmlns:a16="http://schemas.microsoft.com/office/drawing/2014/main" id="{46E69FA3-0961-A053-ABE0-8279DD849AA6}"/>
              </a:ext>
            </a:extLst>
          </p:cNvPr>
          <p:cNvCxnSpPr/>
          <p:nvPr/>
        </p:nvCxnSpPr>
        <p:spPr>
          <a:xfrm>
            <a:off x="4672542" y="1260047"/>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2" name="Straight Connector 41">
            <a:extLst>
              <a:ext uri="{FF2B5EF4-FFF2-40B4-BE49-F238E27FC236}">
                <a16:creationId xmlns:a16="http://schemas.microsoft.com/office/drawing/2014/main" id="{E344100C-7194-8723-D715-CE43AE9B8526}"/>
              </a:ext>
            </a:extLst>
          </p:cNvPr>
          <p:cNvCxnSpPr/>
          <p:nvPr/>
        </p:nvCxnSpPr>
        <p:spPr>
          <a:xfrm>
            <a:off x="10031722" y="1235976"/>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3" name="Straight Connector 42">
            <a:extLst>
              <a:ext uri="{FF2B5EF4-FFF2-40B4-BE49-F238E27FC236}">
                <a16:creationId xmlns:a16="http://schemas.microsoft.com/office/drawing/2014/main" id="{A1E78567-EF40-7D52-E570-94C9DBE75767}"/>
              </a:ext>
            </a:extLst>
          </p:cNvPr>
          <p:cNvCxnSpPr/>
          <p:nvPr/>
        </p:nvCxnSpPr>
        <p:spPr>
          <a:xfrm>
            <a:off x="7902098" y="1275566"/>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4" name="Straight Connector 43">
            <a:extLst>
              <a:ext uri="{FF2B5EF4-FFF2-40B4-BE49-F238E27FC236}">
                <a16:creationId xmlns:a16="http://schemas.microsoft.com/office/drawing/2014/main" id="{705D5A01-F10E-6B02-F97D-65C27C7C10AF}"/>
              </a:ext>
            </a:extLst>
          </p:cNvPr>
          <p:cNvCxnSpPr/>
          <p:nvPr/>
        </p:nvCxnSpPr>
        <p:spPr>
          <a:xfrm>
            <a:off x="6798191" y="1235976"/>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graphicFrame>
        <p:nvGraphicFramePr>
          <p:cNvPr id="45" name="Table 44">
            <a:extLst>
              <a:ext uri="{FF2B5EF4-FFF2-40B4-BE49-F238E27FC236}">
                <a16:creationId xmlns:a16="http://schemas.microsoft.com/office/drawing/2014/main" id="{A6BF315F-5ACA-C0A8-90D1-04353B7A4196}"/>
              </a:ext>
            </a:extLst>
          </p:cNvPr>
          <p:cNvGraphicFramePr>
            <a:graphicFrameLocks noGrp="1"/>
          </p:cNvGraphicFramePr>
          <p:nvPr>
            <p:extLst>
              <p:ext uri="{D42A27DB-BD31-4B8C-83A1-F6EECF244321}">
                <p14:modId xmlns:p14="http://schemas.microsoft.com/office/powerpoint/2010/main" val="3260864605"/>
              </p:ext>
            </p:extLst>
          </p:nvPr>
        </p:nvGraphicFramePr>
        <p:xfrm>
          <a:off x="908040" y="1250496"/>
          <a:ext cx="10730730" cy="5365370"/>
        </p:xfrm>
        <a:graphic>
          <a:graphicData uri="http://schemas.openxmlformats.org/drawingml/2006/table">
            <a:tbl>
              <a:tblPr firstRow="1" bandRow="1">
                <a:tableStyleId>{5940675A-B579-460E-94D1-54222C63F5DA}</a:tableStyleId>
              </a:tblPr>
              <a:tblGrid>
                <a:gridCol w="1073073">
                  <a:extLst>
                    <a:ext uri="{9D8B030D-6E8A-4147-A177-3AD203B41FA5}">
                      <a16:colId xmlns:a16="http://schemas.microsoft.com/office/drawing/2014/main" val="3635837954"/>
                    </a:ext>
                  </a:extLst>
                </a:gridCol>
                <a:gridCol w="1073073">
                  <a:extLst>
                    <a:ext uri="{9D8B030D-6E8A-4147-A177-3AD203B41FA5}">
                      <a16:colId xmlns:a16="http://schemas.microsoft.com/office/drawing/2014/main" val="2308114111"/>
                    </a:ext>
                  </a:extLst>
                </a:gridCol>
                <a:gridCol w="1073073">
                  <a:extLst>
                    <a:ext uri="{9D8B030D-6E8A-4147-A177-3AD203B41FA5}">
                      <a16:colId xmlns:a16="http://schemas.microsoft.com/office/drawing/2014/main" val="3225432346"/>
                    </a:ext>
                  </a:extLst>
                </a:gridCol>
                <a:gridCol w="1073073">
                  <a:extLst>
                    <a:ext uri="{9D8B030D-6E8A-4147-A177-3AD203B41FA5}">
                      <a16:colId xmlns:a16="http://schemas.microsoft.com/office/drawing/2014/main" val="2646425516"/>
                    </a:ext>
                  </a:extLst>
                </a:gridCol>
                <a:gridCol w="1073073">
                  <a:extLst>
                    <a:ext uri="{9D8B030D-6E8A-4147-A177-3AD203B41FA5}">
                      <a16:colId xmlns:a16="http://schemas.microsoft.com/office/drawing/2014/main" val="1529824071"/>
                    </a:ext>
                  </a:extLst>
                </a:gridCol>
                <a:gridCol w="1073073">
                  <a:extLst>
                    <a:ext uri="{9D8B030D-6E8A-4147-A177-3AD203B41FA5}">
                      <a16:colId xmlns:a16="http://schemas.microsoft.com/office/drawing/2014/main" val="1435908115"/>
                    </a:ext>
                  </a:extLst>
                </a:gridCol>
                <a:gridCol w="1073073">
                  <a:extLst>
                    <a:ext uri="{9D8B030D-6E8A-4147-A177-3AD203B41FA5}">
                      <a16:colId xmlns:a16="http://schemas.microsoft.com/office/drawing/2014/main" val="4031327343"/>
                    </a:ext>
                  </a:extLst>
                </a:gridCol>
                <a:gridCol w="1073073">
                  <a:extLst>
                    <a:ext uri="{9D8B030D-6E8A-4147-A177-3AD203B41FA5}">
                      <a16:colId xmlns:a16="http://schemas.microsoft.com/office/drawing/2014/main" val="265914223"/>
                    </a:ext>
                  </a:extLst>
                </a:gridCol>
                <a:gridCol w="1073073">
                  <a:extLst>
                    <a:ext uri="{9D8B030D-6E8A-4147-A177-3AD203B41FA5}">
                      <a16:colId xmlns:a16="http://schemas.microsoft.com/office/drawing/2014/main" val="3687797511"/>
                    </a:ext>
                  </a:extLst>
                </a:gridCol>
                <a:gridCol w="1073073">
                  <a:extLst>
                    <a:ext uri="{9D8B030D-6E8A-4147-A177-3AD203B41FA5}">
                      <a16:colId xmlns:a16="http://schemas.microsoft.com/office/drawing/2014/main" val="1430683565"/>
                    </a:ext>
                  </a:extLst>
                </a:gridCol>
              </a:tblGrid>
              <a:tr h="1073074">
                <a:tc>
                  <a:txBody>
                    <a:bodyPr/>
                    <a:lstStyle/>
                    <a:p>
                      <a:endParaRPr lang="en-US" dirty="0"/>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dirty="0"/>
                    </a:p>
                  </a:txBody>
                  <a:tcPr/>
                </a:tc>
                <a:tc>
                  <a:txBody>
                    <a:bodyPr/>
                    <a:lstStyle/>
                    <a:p>
                      <a:endParaRPr lang="en-US"/>
                    </a:p>
                  </a:txBody>
                  <a:tcPr/>
                </a:tc>
                <a:tc>
                  <a:txBody>
                    <a:bodyPr/>
                    <a:lstStyle/>
                    <a:p>
                      <a:endParaRPr lang="en-US" dirty="0"/>
                    </a:p>
                  </a:txBody>
                  <a:tcPr/>
                </a:tc>
                <a:tc>
                  <a:txBody>
                    <a:bodyPr/>
                    <a:lstStyle/>
                    <a:p>
                      <a:endParaRPr lang="en-US" dirty="0"/>
                    </a:p>
                  </a:txBody>
                  <a:tcPr/>
                </a:tc>
                <a:extLst>
                  <a:ext uri="{0D108BD9-81ED-4DB2-BD59-A6C34878D82A}">
                    <a16:rowId xmlns:a16="http://schemas.microsoft.com/office/drawing/2014/main" val="1367090870"/>
                  </a:ext>
                </a:extLst>
              </a:tr>
              <a:tr h="1073074">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a:p>
                  </a:txBody>
                  <a:tcPr/>
                </a:tc>
                <a:tc>
                  <a:txBody>
                    <a:bodyPr/>
                    <a:lstStyle/>
                    <a:p>
                      <a:endParaRPr lang="en-US" dirty="0"/>
                    </a:p>
                  </a:txBody>
                  <a:tcPr/>
                </a:tc>
                <a:extLst>
                  <a:ext uri="{0D108BD9-81ED-4DB2-BD59-A6C34878D82A}">
                    <a16:rowId xmlns:a16="http://schemas.microsoft.com/office/drawing/2014/main" val="2324086388"/>
                  </a:ext>
                </a:extLst>
              </a:tr>
              <a:tr h="1073074">
                <a:tc>
                  <a:txBody>
                    <a:bodyPr/>
                    <a:lstStyle/>
                    <a:p>
                      <a:r>
                        <a:rPr lang="zh-TW" altLang="en-US" dirty="0"/>
                        <a:t> </a:t>
                      </a:r>
                      <a:endParaRPr lang="en-US" sz="6600" b="1" dirty="0">
                        <a:solidFill>
                          <a:schemeClr val="bg2">
                            <a:lumMod val="75000"/>
                          </a:schemeClr>
                        </a:solidFill>
                        <a:latin typeface="DengXian" panose="02010600030101010101" pitchFamily="2" charset="-122"/>
                        <a:ea typeface="DengXian" panose="02010600030101010101" pitchFamily="2" charset="-122"/>
                      </a:endParaRPr>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a:p>
                  </a:txBody>
                  <a:tcPr/>
                </a:tc>
                <a:tc>
                  <a:txBody>
                    <a:bodyPr/>
                    <a:lstStyle/>
                    <a:p>
                      <a:endParaRPr lang="en-US"/>
                    </a:p>
                  </a:txBody>
                  <a:tcPr/>
                </a:tc>
                <a:tc>
                  <a:txBody>
                    <a:bodyPr/>
                    <a:lstStyle/>
                    <a:p>
                      <a:endParaRPr lang="en-US" dirty="0"/>
                    </a:p>
                  </a:txBody>
                  <a:tcPr/>
                </a:tc>
                <a:extLst>
                  <a:ext uri="{0D108BD9-81ED-4DB2-BD59-A6C34878D82A}">
                    <a16:rowId xmlns:a16="http://schemas.microsoft.com/office/drawing/2014/main" val="1773320196"/>
                  </a:ext>
                </a:extLst>
              </a:tr>
              <a:tr h="1073074">
                <a:tc>
                  <a:txBody>
                    <a:bodyPr/>
                    <a:lstStyle/>
                    <a:p>
                      <a:endParaRPr lang="en-US" dirty="0"/>
                    </a:p>
                  </a:txBody>
                  <a:tcPr/>
                </a:tc>
                <a:tc>
                  <a:txBody>
                    <a:bodyPr/>
                    <a:lstStyle/>
                    <a:p>
                      <a:endParaRPr lang="en-US"/>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dirty="0"/>
                    </a:p>
                  </a:txBody>
                  <a:tcPr/>
                </a:tc>
                <a:extLst>
                  <a:ext uri="{0D108BD9-81ED-4DB2-BD59-A6C34878D82A}">
                    <a16:rowId xmlns:a16="http://schemas.microsoft.com/office/drawing/2014/main" val="1977629092"/>
                  </a:ext>
                </a:extLst>
              </a:tr>
              <a:tr h="1073074">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dirty="0"/>
                    </a:p>
                  </a:txBody>
                  <a:tcPr/>
                </a:tc>
                <a:extLst>
                  <a:ext uri="{0D108BD9-81ED-4DB2-BD59-A6C34878D82A}">
                    <a16:rowId xmlns:a16="http://schemas.microsoft.com/office/drawing/2014/main" val="172657832"/>
                  </a:ext>
                </a:extLst>
              </a:tr>
            </a:tbl>
          </a:graphicData>
        </a:graphic>
      </p:graphicFrame>
      <p:sp>
        <p:nvSpPr>
          <p:cNvPr id="46" name="TextBox 45">
            <a:extLst>
              <a:ext uri="{FF2B5EF4-FFF2-40B4-BE49-F238E27FC236}">
                <a16:creationId xmlns:a16="http://schemas.microsoft.com/office/drawing/2014/main" id="{8C678D00-911C-AE4E-2244-7794E0E69CDC}"/>
              </a:ext>
            </a:extLst>
          </p:cNvPr>
          <p:cNvSpPr txBox="1"/>
          <p:nvPr/>
        </p:nvSpPr>
        <p:spPr>
          <a:xfrm>
            <a:off x="1138838" y="192340"/>
            <a:ext cx="10067738" cy="92333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Aptos" panose="02110004020202020204"/>
                <a:ea typeface="+mn-ea"/>
                <a:cs typeface="+mn-cs"/>
              </a:rPr>
              <a:t>Practice sheet #</a:t>
            </a:r>
            <a:r>
              <a:rPr lang="en-US" dirty="0">
                <a:solidFill>
                  <a:prstClr val="black"/>
                </a:solidFill>
                <a:latin typeface="Aptos" panose="02110004020202020204"/>
              </a:rPr>
              <a:t>44</a:t>
            </a:r>
            <a:r>
              <a:rPr kumimoji="0" lang="en-US" sz="1800" b="0" i="0" u="none" strike="noStrike" kern="1200" cap="none" spc="0" normalizeH="0" baseline="0" noProof="0" dirty="0">
                <a:ln>
                  <a:noFill/>
                </a:ln>
                <a:solidFill>
                  <a:prstClr val="black"/>
                </a:solidFill>
                <a:effectLst/>
                <a:uLnTx/>
                <a:uFillTx/>
                <a:latin typeface="Aptos" panose="02110004020202020204"/>
                <a:ea typeface="+mn-ea"/>
                <a:cs typeface="+mn-cs"/>
              </a:rPr>
              <a:t>. Trace the first nine characters of the mantra in the first 4 rows. Trace the title in the bottom row. In the first four rows of the far right column (</a:t>
            </a:r>
            <a:r>
              <a:rPr kumimoji="0" lang="en-US" sz="1800" b="1" i="0" u="none" strike="noStrike" kern="1200" cap="none" spc="0" normalizeH="0" baseline="0" noProof="0" dirty="0">
                <a:ln>
                  <a:noFill/>
                </a:ln>
                <a:solidFill>
                  <a:srgbClr val="FF0000"/>
                </a:solidFill>
                <a:effectLst/>
                <a:uLnTx/>
                <a:uFillTx/>
                <a:latin typeface="Aptos" panose="02110004020202020204"/>
                <a:ea typeface="+mn-ea"/>
                <a:cs typeface="+mn-cs"/>
              </a:rPr>
              <a:t>outlined in red</a:t>
            </a:r>
            <a:r>
              <a:rPr kumimoji="0" lang="en-US" sz="1800" b="0" i="0" u="none" strike="noStrike" kern="1200" cap="none" spc="0" normalizeH="0" baseline="0" noProof="0" dirty="0">
                <a:ln>
                  <a:noFill/>
                </a:ln>
                <a:solidFill>
                  <a:prstClr val="black"/>
                </a:solidFill>
                <a:effectLst/>
                <a:uLnTx/>
                <a:uFillTx/>
                <a:latin typeface="Aptos" panose="02110004020202020204"/>
                <a:ea typeface="+mn-ea"/>
                <a:cs typeface="+mn-cs"/>
              </a:rPr>
              <a:t>) trace the component </a:t>
            </a:r>
            <a:r>
              <a:rPr kumimoji="0" lang="zh-CN" altLang="en-US" sz="1800" b="0" i="0" u="none" strike="noStrike" kern="1200" cap="none" spc="0" normalizeH="0" baseline="0" noProof="0" dirty="0">
                <a:ln>
                  <a:noFill/>
                </a:ln>
                <a:solidFill>
                  <a:prstClr val="black"/>
                </a:solidFill>
                <a:effectLst/>
                <a:uLnTx/>
                <a:uFillTx/>
                <a:latin typeface="Aptos" panose="02110004020202020204"/>
                <a:ea typeface="+mn-ea"/>
                <a:cs typeface="+mn-cs"/>
              </a:rPr>
              <a:t>扌</a:t>
            </a:r>
            <a:r>
              <a:rPr kumimoji="0" lang="en-US" sz="1800" b="0" i="0" u="none" strike="noStrike" kern="1200" cap="none" spc="0" normalizeH="0" baseline="0" noProof="0" dirty="0">
                <a:ln>
                  <a:noFill/>
                </a:ln>
                <a:solidFill>
                  <a:prstClr val="black"/>
                </a:solidFill>
                <a:effectLst/>
                <a:uLnTx/>
                <a:uFillTx/>
                <a:latin typeface="Aptos" panose="02110004020202020204"/>
                <a:ea typeface="+mn-ea"/>
                <a:cs typeface="+mn-cs"/>
              </a:rPr>
              <a:t>  (su; hand).</a:t>
            </a:r>
            <a:endParaRPr kumimoji="0" lang="zh-TW" altLang="en-US" sz="1800" i="0" u="none" strike="noStrike" kern="1200" cap="none" spc="0" normalizeH="0" baseline="0" noProof="0" dirty="0">
              <a:ln>
                <a:noFill/>
              </a:ln>
              <a:solidFill>
                <a:prstClr val="black"/>
              </a:solidFill>
              <a:effectLst/>
              <a:uLnTx/>
              <a:uFillTx/>
              <a:ea typeface="DengXian" panose="02010600030101010101" pitchFamily="2" charset="-122"/>
            </a:endParaRPr>
          </a:p>
        </p:txBody>
      </p:sp>
      <p:sp>
        <p:nvSpPr>
          <p:cNvPr id="47" name="Rectangle 46">
            <a:extLst>
              <a:ext uri="{FF2B5EF4-FFF2-40B4-BE49-F238E27FC236}">
                <a16:creationId xmlns:a16="http://schemas.microsoft.com/office/drawing/2014/main" id="{9235C67B-EA9F-1DED-CFF3-C591BA6A0DAC}"/>
              </a:ext>
            </a:extLst>
          </p:cNvPr>
          <p:cNvSpPr/>
          <p:nvPr/>
        </p:nvSpPr>
        <p:spPr>
          <a:xfrm>
            <a:off x="1023231" y="211985"/>
            <a:ext cx="10353696" cy="866660"/>
          </a:xfrm>
          <a:prstGeom prst="rect">
            <a:avLst/>
          </a:prstGeom>
          <a:noFill/>
          <a:ln w="38100">
            <a:solidFill>
              <a:srgbClr val="00B0F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48" name="TextBox 47">
            <a:extLst>
              <a:ext uri="{FF2B5EF4-FFF2-40B4-BE49-F238E27FC236}">
                <a16:creationId xmlns:a16="http://schemas.microsoft.com/office/drawing/2014/main" id="{AB71DC8A-1C0B-20F5-6500-DA3381CDC817}"/>
              </a:ext>
            </a:extLst>
          </p:cNvPr>
          <p:cNvSpPr txBox="1"/>
          <p:nvPr/>
        </p:nvSpPr>
        <p:spPr>
          <a:xfrm>
            <a:off x="939256" y="1275566"/>
            <a:ext cx="10681248" cy="110799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揭</a:t>
            </a:r>
            <a:r>
              <a:rPr kumimoji="0" lang="zh-TW" altLang="en-US" sz="62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諦</a:t>
            </a:r>
            <a:r>
              <a:rPr kumimoji="0" lang="zh-TW" altLang="en-US" sz="62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揭</a:t>
            </a:r>
            <a:r>
              <a:rPr kumimoji="0" lang="zh-TW" altLang="en-US" sz="62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諦</a:t>
            </a:r>
            <a:r>
              <a:rPr kumimoji="0" lang="zh-TW" altLang="en-US" sz="62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波</a:t>
            </a:r>
            <a:r>
              <a:rPr kumimoji="0" lang="zh-TW" altLang="en-US" sz="62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羅</a:t>
            </a:r>
            <a:r>
              <a:rPr kumimoji="0" lang="zh-TW" altLang="en-US" sz="62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揭</a:t>
            </a:r>
            <a:r>
              <a:rPr kumimoji="0" lang="zh-TW" altLang="en-US" sz="62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諦</a:t>
            </a:r>
            <a:r>
              <a:rPr kumimoji="0" lang="zh-TW" altLang="en-US" sz="62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波</a:t>
            </a: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p>
        </p:txBody>
      </p:sp>
      <p:sp>
        <p:nvSpPr>
          <p:cNvPr id="49" name="TextBox 48">
            <a:extLst>
              <a:ext uri="{FF2B5EF4-FFF2-40B4-BE49-F238E27FC236}">
                <a16:creationId xmlns:a16="http://schemas.microsoft.com/office/drawing/2014/main" id="{4392765C-F62B-13CD-24E2-8B46EFA6FBC8}"/>
              </a:ext>
            </a:extLst>
          </p:cNvPr>
          <p:cNvSpPr txBox="1"/>
          <p:nvPr/>
        </p:nvSpPr>
        <p:spPr>
          <a:xfrm>
            <a:off x="957337" y="3338730"/>
            <a:ext cx="10748361" cy="110799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揭</a:t>
            </a:r>
            <a:r>
              <a:rPr kumimoji="0" lang="zh-TW" altLang="en-US" sz="62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諦</a:t>
            </a:r>
            <a:r>
              <a:rPr kumimoji="0" lang="zh-TW" altLang="en-US" sz="62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揭</a:t>
            </a:r>
            <a:r>
              <a:rPr kumimoji="0" lang="zh-TW" altLang="en-US" sz="62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諦</a:t>
            </a:r>
            <a:r>
              <a:rPr kumimoji="0" lang="zh-TW" altLang="en-US" sz="62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波</a:t>
            </a:r>
            <a:r>
              <a:rPr kumimoji="0" lang="zh-TW" altLang="en-US" sz="62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羅</a:t>
            </a:r>
            <a:r>
              <a:rPr kumimoji="0" lang="zh-TW" altLang="en-US" sz="62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揭</a:t>
            </a:r>
            <a:r>
              <a:rPr kumimoji="0" lang="zh-TW" altLang="en-US" sz="62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諦</a:t>
            </a:r>
            <a:r>
              <a:rPr kumimoji="0" lang="zh-TW" altLang="en-US" sz="62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波 </a:t>
            </a:r>
          </a:p>
        </p:txBody>
      </p:sp>
      <p:sp>
        <p:nvSpPr>
          <p:cNvPr id="50" name="TextBox 49">
            <a:extLst>
              <a:ext uri="{FF2B5EF4-FFF2-40B4-BE49-F238E27FC236}">
                <a16:creationId xmlns:a16="http://schemas.microsoft.com/office/drawing/2014/main" id="{8167C2B9-617E-93FC-48F1-265CF91039E0}"/>
              </a:ext>
            </a:extLst>
          </p:cNvPr>
          <p:cNvSpPr txBox="1"/>
          <p:nvPr/>
        </p:nvSpPr>
        <p:spPr>
          <a:xfrm>
            <a:off x="940667" y="5466018"/>
            <a:ext cx="10980600" cy="110799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摩</a:t>
            </a:r>
            <a:r>
              <a:rPr kumimoji="0" lang="zh-TW" altLang="en-US" sz="62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訶</a:t>
            </a:r>
            <a:r>
              <a:rPr kumimoji="0" lang="zh-TW" altLang="en-US" sz="62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般</a:t>
            </a:r>
            <a:r>
              <a:rPr kumimoji="0" lang="zh-TW" altLang="en-US" sz="62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若</a:t>
            </a:r>
            <a:r>
              <a:rPr kumimoji="0" lang="zh-TW" altLang="en-US" sz="62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波</a:t>
            </a:r>
            <a:r>
              <a:rPr kumimoji="0" lang="zh-TW" altLang="en-US" sz="62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羅</a:t>
            </a:r>
            <a:r>
              <a:rPr kumimoji="0" lang="zh-TW" altLang="en-US" sz="62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蜜</a:t>
            </a:r>
            <a:r>
              <a:rPr kumimoji="0" lang="zh-TW" altLang="en-US" sz="62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多</a:t>
            </a:r>
            <a:r>
              <a:rPr kumimoji="0" lang="zh-TW" altLang="en-US" sz="62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心</a:t>
            </a:r>
            <a:r>
              <a:rPr kumimoji="0" lang="zh-TW" altLang="en-US" sz="62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經</a:t>
            </a:r>
          </a:p>
        </p:txBody>
      </p:sp>
      <p:sp>
        <p:nvSpPr>
          <p:cNvPr id="51" name="TextBox 50">
            <a:extLst>
              <a:ext uri="{FF2B5EF4-FFF2-40B4-BE49-F238E27FC236}">
                <a16:creationId xmlns:a16="http://schemas.microsoft.com/office/drawing/2014/main" id="{33C64DAE-9B07-86CF-D66B-5286811AEF1A}"/>
              </a:ext>
            </a:extLst>
          </p:cNvPr>
          <p:cNvSpPr txBox="1"/>
          <p:nvPr/>
        </p:nvSpPr>
        <p:spPr>
          <a:xfrm>
            <a:off x="926123" y="4437370"/>
            <a:ext cx="10681432" cy="110799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揭</a:t>
            </a:r>
            <a:r>
              <a:rPr kumimoji="0" lang="zh-TW" altLang="en-US" sz="62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諦</a:t>
            </a:r>
            <a:r>
              <a:rPr kumimoji="0" lang="zh-TW" altLang="en-US" sz="62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揭</a:t>
            </a:r>
            <a:r>
              <a:rPr kumimoji="0" lang="zh-TW" altLang="en-US" sz="62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諦</a:t>
            </a:r>
            <a:r>
              <a:rPr kumimoji="0" lang="zh-TW" altLang="en-US" sz="62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波</a:t>
            </a:r>
            <a:r>
              <a:rPr kumimoji="0" lang="zh-TW" altLang="en-US" sz="62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羅</a:t>
            </a:r>
            <a:r>
              <a:rPr kumimoji="0" lang="zh-TW" altLang="en-US" sz="62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揭</a:t>
            </a:r>
            <a:r>
              <a:rPr kumimoji="0" lang="zh-TW" altLang="en-US" sz="62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諦</a:t>
            </a:r>
            <a:r>
              <a:rPr kumimoji="0" lang="zh-TW" altLang="en-US" sz="62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波</a:t>
            </a:r>
          </a:p>
        </p:txBody>
      </p:sp>
      <p:sp>
        <p:nvSpPr>
          <p:cNvPr id="52" name="TextBox 51">
            <a:extLst>
              <a:ext uri="{FF2B5EF4-FFF2-40B4-BE49-F238E27FC236}">
                <a16:creationId xmlns:a16="http://schemas.microsoft.com/office/drawing/2014/main" id="{0ED1C1CE-A105-347F-5B22-91B18DBA1678}"/>
              </a:ext>
            </a:extLst>
          </p:cNvPr>
          <p:cNvSpPr txBox="1"/>
          <p:nvPr/>
        </p:nvSpPr>
        <p:spPr>
          <a:xfrm>
            <a:off x="919152" y="2301671"/>
            <a:ext cx="10650217" cy="110799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揭</a:t>
            </a:r>
            <a:r>
              <a:rPr kumimoji="0" lang="zh-TW" altLang="en-US" sz="62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諦</a:t>
            </a:r>
            <a:r>
              <a:rPr kumimoji="0" lang="zh-TW" altLang="en-US" sz="62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揭</a:t>
            </a:r>
            <a:r>
              <a:rPr kumimoji="0" lang="zh-TW" altLang="en-US" sz="62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諦</a:t>
            </a:r>
            <a:r>
              <a:rPr kumimoji="0" lang="zh-TW" altLang="en-US" sz="62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波</a:t>
            </a:r>
            <a:r>
              <a:rPr kumimoji="0" lang="zh-TW" altLang="en-US" sz="62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羅</a:t>
            </a:r>
            <a:r>
              <a:rPr kumimoji="0" lang="zh-TW" altLang="en-US" sz="62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揭</a:t>
            </a:r>
            <a:r>
              <a:rPr kumimoji="0" lang="zh-TW" altLang="en-US" sz="62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諦</a:t>
            </a:r>
            <a:r>
              <a:rPr kumimoji="0" lang="zh-TW" altLang="en-US" sz="62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波</a:t>
            </a:r>
          </a:p>
        </p:txBody>
      </p:sp>
      <p:sp>
        <p:nvSpPr>
          <p:cNvPr id="53" name="TextBox 52">
            <a:extLst>
              <a:ext uri="{FF2B5EF4-FFF2-40B4-BE49-F238E27FC236}">
                <a16:creationId xmlns:a16="http://schemas.microsoft.com/office/drawing/2014/main" id="{97BB9E76-94F7-5F95-82D9-1191FABDCFA0}"/>
              </a:ext>
            </a:extLst>
          </p:cNvPr>
          <p:cNvSpPr txBox="1"/>
          <p:nvPr/>
        </p:nvSpPr>
        <p:spPr>
          <a:xfrm>
            <a:off x="10749248" y="2372705"/>
            <a:ext cx="1122758" cy="1107996"/>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扌</a:t>
            </a:r>
            <a:endParaRPr kumimoji="0" lang="en-US" sz="1800" i="0" u="none" strike="noStrike" kern="1200" cap="none" spc="0" normalizeH="0" baseline="0" noProof="0" dirty="0">
              <a:ln>
                <a:noFill/>
              </a:ln>
              <a:solidFill>
                <a:prstClr val="black"/>
              </a:solidFill>
              <a:effectLst/>
              <a:uLnTx/>
              <a:uFillTx/>
              <a:latin typeface="Aptos" panose="02110004020202020204"/>
              <a:ea typeface="+mn-ea"/>
              <a:cs typeface="+mn-cs"/>
            </a:endParaRPr>
          </a:p>
        </p:txBody>
      </p:sp>
      <p:sp>
        <p:nvSpPr>
          <p:cNvPr id="54" name="TextBox 53">
            <a:extLst>
              <a:ext uri="{FF2B5EF4-FFF2-40B4-BE49-F238E27FC236}">
                <a16:creationId xmlns:a16="http://schemas.microsoft.com/office/drawing/2014/main" id="{C6F689BB-9E1B-FD07-ECF6-786D707F7E13}"/>
              </a:ext>
            </a:extLst>
          </p:cNvPr>
          <p:cNvSpPr txBox="1"/>
          <p:nvPr/>
        </p:nvSpPr>
        <p:spPr>
          <a:xfrm>
            <a:off x="10768340" y="3393976"/>
            <a:ext cx="1268026" cy="1107996"/>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扌</a:t>
            </a:r>
            <a:endParaRPr kumimoji="0" lang="en-US" sz="1800" i="0" u="none" strike="noStrike" kern="1200" cap="none" spc="0" normalizeH="0" baseline="0" noProof="0" dirty="0">
              <a:ln>
                <a:noFill/>
              </a:ln>
              <a:solidFill>
                <a:prstClr val="black"/>
              </a:solidFill>
              <a:effectLst/>
              <a:uLnTx/>
              <a:uFillTx/>
              <a:latin typeface="Aptos" panose="02110004020202020204"/>
              <a:ea typeface="+mn-ea"/>
              <a:cs typeface="+mn-cs"/>
            </a:endParaRPr>
          </a:p>
        </p:txBody>
      </p:sp>
      <p:sp>
        <p:nvSpPr>
          <p:cNvPr id="55" name="TextBox 54">
            <a:extLst>
              <a:ext uri="{FF2B5EF4-FFF2-40B4-BE49-F238E27FC236}">
                <a16:creationId xmlns:a16="http://schemas.microsoft.com/office/drawing/2014/main" id="{AC433AE8-0914-DB35-23F3-AD1463894E70}"/>
              </a:ext>
            </a:extLst>
          </p:cNvPr>
          <p:cNvSpPr txBox="1"/>
          <p:nvPr/>
        </p:nvSpPr>
        <p:spPr>
          <a:xfrm>
            <a:off x="10745785" y="4488653"/>
            <a:ext cx="1199536" cy="1107996"/>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扌</a:t>
            </a:r>
            <a:endParaRPr kumimoji="0" lang="en-US" sz="1800" i="0" u="none" strike="noStrike" kern="1200" cap="none" spc="0" normalizeH="0" baseline="0" noProof="0" dirty="0">
              <a:ln>
                <a:noFill/>
              </a:ln>
              <a:solidFill>
                <a:prstClr val="black"/>
              </a:solidFill>
              <a:effectLst/>
              <a:uLnTx/>
              <a:uFillTx/>
              <a:latin typeface="Aptos" panose="02110004020202020204"/>
              <a:ea typeface="+mn-ea"/>
              <a:cs typeface="+mn-cs"/>
            </a:endParaRPr>
          </a:p>
        </p:txBody>
      </p:sp>
      <p:sp>
        <p:nvSpPr>
          <p:cNvPr id="56" name="TextBox 55">
            <a:extLst>
              <a:ext uri="{FF2B5EF4-FFF2-40B4-BE49-F238E27FC236}">
                <a16:creationId xmlns:a16="http://schemas.microsoft.com/office/drawing/2014/main" id="{A5FE7C00-9977-22E5-F260-843F32687E7B}"/>
              </a:ext>
            </a:extLst>
          </p:cNvPr>
          <p:cNvSpPr txBox="1"/>
          <p:nvPr/>
        </p:nvSpPr>
        <p:spPr>
          <a:xfrm>
            <a:off x="10749248" y="1290523"/>
            <a:ext cx="503496" cy="1107996"/>
          </a:xfrm>
          <a:prstGeom prst="rect">
            <a:avLst/>
          </a:prstGeom>
          <a:noFill/>
        </p:spPr>
        <p:txBody>
          <a:bodyPr wrap="square">
            <a:spAutoFit/>
          </a:bodyPr>
          <a:lstStyle/>
          <a:p>
            <a:r>
              <a:rPr kumimoji="0" lang="zh-TW" altLang="en-US" sz="6600" i="0" u="none" strike="noStrike" kern="1200" cap="none" spc="0" normalizeH="0" baseline="0" noProof="0" dirty="0">
                <a:ln>
                  <a:noFill/>
                </a:ln>
                <a:solidFill>
                  <a:schemeClr val="bg2">
                    <a:lumMod val="75000"/>
                  </a:schemeClr>
                </a:solidFill>
                <a:effectLst/>
                <a:uLnTx/>
                <a:uFillTx/>
                <a:latin typeface="DengXian" panose="02010600030101010101" pitchFamily="2" charset="-122"/>
                <a:ea typeface="DengXian" panose="02010600030101010101" pitchFamily="2" charset="-122"/>
                <a:cs typeface="+mn-cs"/>
              </a:rPr>
              <a:t>扌</a:t>
            </a:r>
            <a:endParaRPr lang="en-US" sz="6600" dirty="0">
              <a:solidFill>
                <a:schemeClr val="bg2">
                  <a:lumMod val="75000"/>
                </a:schemeClr>
              </a:solidFill>
            </a:endParaRPr>
          </a:p>
        </p:txBody>
      </p:sp>
      <p:cxnSp>
        <p:nvCxnSpPr>
          <p:cNvPr id="58" name="Straight Connector 57">
            <a:extLst>
              <a:ext uri="{FF2B5EF4-FFF2-40B4-BE49-F238E27FC236}">
                <a16:creationId xmlns:a16="http://schemas.microsoft.com/office/drawing/2014/main" id="{C2525094-70F6-CBBC-87ED-6B3D59C85E9C}"/>
              </a:ext>
            </a:extLst>
          </p:cNvPr>
          <p:cNvCxnSpPr/>
          <p:nvPr/>
        </p:nvCxnSpPr>
        <p:spPr>
          <a:xfrm>
            <a:off x="10555973" y="1260047"/>
            <a:ext cx="21177" cy="4285319"/>
          </a:xfrm>
          <a:prstGeom prst="line">
            <a:avLst/>
          </a:prstGeom>
          <a:ln w="57150">
            <a:solidFill>
              <a:srgbClr val="FF0000"/>
            </a:solidFill>
            <a:prstDash val="sysDot"/>
          </a:ln>
        </p:spPr>
        <p:style>
          <a:lnRef idx="2">
            <a:schemeClr val="accent1"/>
          </a:lnRef>
          <a:fillRef idx="0">
            <a:schemeClr val="accent1"/>
          </a:fillRef>
          <a:effectRef idx="1">
            <a:schemeClr val="accent1"/>
          </a:effectRef>
          <a:fontRef idx="minor">
            <a:schemeClr val="tx1"/>
          </a:fontRef>
        </p:style>
      </p:cxnSp>
      <p:cxnSp>
        <p:nvCxnSpPr>
          <p:cNvPr id="60" name="Straight Connector 59">
            <a:extLst>
              <a:ext uri="{FF2B5EF4-FFF2-40B4-BE49-F238E27FC236}">
                <a16:creationId xmlns:a16="http://schemas.microsoft.com/office/drawing/2014/main" id="{88A3FBD6-C891-378A-C0B4-FC44F26F319E}"/>
              </a:ext>
            </a:extLst>
          </p:cNvPr>
          <p:cNvCxnSpPr/>
          <p:nvPr/>
        </p:nvCxnSpPr>
        <p:spPr>
          <a:xfrm>
            <a:off x="10555973" y="5545366"/>
            <a:ext cx="1102901" cy="0"/>
          </a:xfrm>
          <a:prstGeom prst="line">
            <a:avLst/>
          </a:prstGeom>
          <a:ln w="57150">
            <a:solidFill>
              <a:srgbClr val="FF0000"/>
            </a:solidFill>
            <a:prstDash val="sysDot"/>
          </a:ln>
        </p:spPr>
        <p:style>
          <a:lnRef idx="2">
            <a:schemeClr val="accent1"/>
          </a:lnRef>
          <a:fillRef idx="0">
            <a:schemeClr val="accent1"/>
          </a:fillRef>
          <a:effectRef idx="1">
            <a:schemeClr val="accent1"/>
          </a:effectRef>
          <a:fontRef idx="minor">
            <a:schemeClr val="tx1"/>
          </a:fontRef>
        </p:style>
      </p:cxnSp>
    </p:spTree>
    <p:extLst>
      <p:ext uri="{BB962C8B-B14F-4D97-AF65-F5344CB8AC3E}">
        <p14:creationId xmlns:p14="http://schemas.microsoft.com/office/powerpoint/2010/main" val="883483330"/>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E9D2BD3-2A3B-B16B-18AA-796E7DE3F953}"/>
            </a:ext>
          </a:extLst>
        </p:cNvPr>
        <p:cNvGrpSpPr/>
        <p:nvPr/>
      </p:nvGrpSpPr>
      <p:grpSpPr>
        <a:xfrm>
          <a:off x="0" y="0"/>
          <a:ext cx="0" cy="0"/>
          <a:chOff x="0" y="0"/>
          <a:chExt cx="0" cy="0"/>
        </a:xfrm>
      </p:grpSpPr>
      <p:cxnSp>
        <p:nvCxnSpPr>
          <p:cNvPr id="2" name="Straight Connector 1">
            <a:extLst>
              <a:ext uri="{FF2B5EF4-FFF2-40B4-BE49-F238E27FC236}">
                <a16:creationId xmlns:a16="http://schemas.microsoft.com/office/drawing/2014/main" id="{F2BA6F23-FC97-C780-446B-4B801F229A4F}"/>
              </a:ext>
            </a:extLst>
          </p:cNvPr>
          <p:cNvCxnSpPr>
            <a:cxnSpLocks/>
          </p:cNvCxnSpPr>
          <p:nvPr/>
        </p:nvCxnSpPr>
        <p:spPr>
          <a:xfrm>
            <a:off x="761851" y="1061155"/>
            <a:ext cx="5322425" cy="5340276"/>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 name="Straight Connector 2">
            <a:extLst>
              <a:ext uri="{FF2B5EF4-FFF2-40B4-BE49-F238E27FC236}">
                <a16:creationId xmlns:a16="http://schemas.microsoft.com/office/drawing/2014/main" id="{75E85D7A-C844-B1EE-2B18-D2CA638A47AF}"/>
              </a:ext>
            </a:extLst>
          </p:cNvPr>
          <p:cNvCxnSpPr>
            <a:cxnSpLocks/>
          </p:cNvCxnSpPr>
          <p:nvPr/>
        </p:nvCxnSpPr>
        <p:spPr>
          <a:xfrm>
            <a:off x="9304315" y="1036066"/>
            <a:ext cx="2143810" cy="2115373"/>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 name="Straight Connector 3">
            <a:extLst>
              <a:ext uri="{FF2B5EF4-FFF2-40B4-BE49-F238E27FC236}">
                <a16:creationId xmlns:a16="http://schemas.microsoft.com/office/drawing/2014/main" id="{DEE60187-2A04-676E-F5B7-3695653C25E7}"/>
              </a:ext>
            </a:extLst>
          </p:cNvPr>
          <p:cNvCxnSpPr>
            <a:cxnSpLocks/>
          </p:cNvCxnSpPr>
          <p:nvPr/>
        </p:nvCxnSpPr>
        <p:spPr>
          <a:xfrm>
            <a:off x="8245282" y="1036072"/>
            <a:ext cx="3184867" cy="319303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5" name="Straight Connector 4">
            <a:extLst>
              <a:ext uri="{FF2B5EF4-FFF2-40B4-BE49-F238E27FC236}">
                <a16:creationId xmlns:a16="http://schemas.microsoft.com/office/drawing/2014/main" id="{441E0EC1-CDBA-E262-1DED-208D2F0777C1}"/>
              </a:ext>
            </a:extLst>
          </p:cNvPr>
          <p:cNvCxnSpPr>
            <a:cxnSpLocks/>
          </p:cNvCxnSpPr>
          <p:nvPr/>
        </p:nvCxnSpPr>
        <p:spPr>
          <a:xfrm>
            <a:off x="7173299" y="1036078"/>
            <a:ext cx="4256850" cy="425735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6" name="Straight Connector 5">
            <a:extLst>
              <a:ext uri="{FF2B5EF4-FFF2-40B4-BE49-F238E27FC236}">
                <a16:creationId xmlns:a16="http://schemas.microsoft.com/office/drawing/2014/main" id="{B229948D-D50B-F776-148D-EBBEBA5D1850}"/>
              </a:ext>
            </a:extLst>
          </p:cNvPr>
          <p:cNvCxnSpPr/>
          <p:nvPr/>
        </p:nvCxnSpPr>
        <p:spPr>
          <a:xfrm>
            <a:off x="2886459" y="1036081"/>
            <a:ext cx="5365365" cy="53653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7" name="Straight Connector 6">
            <a:extLst>
              <a:ext uri="{FF2B5EF4-FFF2-40B4-BE49-F238E27FC236}">
                <a16:creationId xmlns:a16="http://schemas.microsoft.com/office/drawing/2014/main" id="{E1B77B87-7B86-4603-5396-ACF65C549FFA}"/>
              </a:ext>
            </a:extLst>
          </p:cNvPr>
          <p:cNvCxnSpPr/>
          <p:nvPr/>
        </p:nvCxnSpPr>
        <p:spPr>
          <a:xfrm>
            <a:off x="3946718" y="1036082"/>
            <a:ext cx="5365365" cy="53653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8" name="Straight Connector 7">
            <a:extLst>
              <a:ext uri="{FF2B5EF4-FFF2-40B4-BE49-F238E27FC236}">
                <a16:creationId xmlns:a16="http://schemas.microsoft.com/office/drawing/2014/main" id="{A10A0568-6E3C-C6D2-0FEE-DA53821DFE70}"/>
              </a:ext>
            </a:extLst>
          </p:cNvPr>
          <p:cNvCxnSpPr/>
          <p:nvPr/>
        </p:nvCxnSpPr>
        <p:spPr>
          <a:xfrm>
            <a:off x="5005751" y="1036082"/>
            <a:ext cx="5365365" cy="53653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9" name="Straight Connector 8">
            <a:extLst>
              <a:ext uri="{FF2B5EF4-FFF2-40B4-BE49-F238E27FC236}">
                <a16:creationId xmlns:a16="http://schemas.microsoft.com/office/drawing/2014/main" id="{84C7B426-0DD4-8138-C5E5-3FBE46701655}"/>
              </a:ext>
            </a:extLst>
          </p:cNvPr>
          <p:cNvCxnSpPr/>
          <p:nvPr/>
        </p:nvCxnSpPr>
        <p:spPr>
          <a:xfrm>
            <a:off x="6096000" y="1036084"/>
            <a:ext cx="5365365" cy="53653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0" name="Straight Connector 9">
            <a:extLst>
              <a:ext uri="{FF2B5EF4-FFF2-40B4-BE49-F238E27FC236}">
                <a16:creationId xmlns:a16="http://schemas.microsoft.com/office/drawing/2014/main" id="{F24EDC06-90A7-36F1-CCB2-C47DF4E33268}"/>
              </a:ext>
            </a:extLst>
          </p:cNvPr>
          <p:cNvCxnSpPr>
            <a:cxnSpLocks/>
          </p:cNvCxnSpPr>
          <p:nvPr/>
        </p:nvCxnSpPr>
        <p:spPr>
          <a:xfrm>
            <a:off x="712659" y="5293429"/>
            <a:ext cx="1083551" cy="1107996"/>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1" name="Straight Connector 10">
            <a:extLst>
              <a:ext uri="{FF2B5EF4-FFF2-40B4-BE49-F238E27FC236}">
                <a16:creationId xmlns:a16="http://schemas.microsoft.com/office/drawing/2014/main" id="{A414A2C7-43B3-22C0-14C3-C465AD61E769}"/>
              </a:ext>
            </a:extLst>
          </p:cNvPr>
          <p:cNvCxnSpPr>
            <a:cxnSpLocks/>
          </p:cNvCxnSpPr>
          <p:nvPr/>
        </p:nvCxnSpPr>
        <p:spPr>
          <a:xfrm>
            <a:off x="695535" y="4260441"/>
            <a:ext cx="2267153" cy="2152899"/>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2" name="Straight Connector 11">
            <a:extLst>
              <a:ext uri="{FF2B5EF4-FFF2-40B4-BE49-F238E27FC236}">
                <a16:creationId xmlns:a16="http://schemas.microsoft.com/office/drawing/2014/main" id="{EDE9B297-737B-1758-5F9F-662037F6D28C}"/>
              </a:ext>
            </a:extLst>
          </p:cNvPr>
          <p:cNvCxnSpPr>
            <a:cxnSpLocks/>
          </p:cNvCxnSpPr>
          <p:nvPr/>
        </p:nvCxnSpPr>
        <p:spPr>
          <a:xfrm>
            <a:off x="710530" y="3164757"/>
            <a:ext cx="3236188" cy="323667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3" name="Straight Connector 12">
            <a:extLst>
              <a:ext uri="{FF2B5EF4-FFF2-40B4-BE49-F238E27FC236}">
                <a16:creationId xmlns:a16="http://schemas.microsoft.com/office/drawing/2014/main" id="{1C640C68-6974-DBBE-55D3-5BB506E89A1A}"/>
              </a:ext>
            </a:extLst>
          </p:cNvPr>
          <p:cNvCxnSpPr>
            <a:cxnSpLocks/>
          </p:cNvCxnSpPr>
          <p:nvPr/>
        </p:nvCxnSpPr>
        <p:spPr>
          <a:xfrm>
            <a:off x="10363348" y="1036060"/>
            <a:ext cx="1110967" cy="106435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4" name="Straight Connector 13">
            <a:extLst>
              <a:ext uri="{FF2B5EF4-FFF2-40B4-BE49-F238E27FC236}">
                <a16:creationId xmlns:a16="http://schemas.microsoft.com/office/drawing/2014/main" id="{54BB7AFA-97B6-6283-CA32-B0095296B906}"/>
              </a:ext>
            </a:extLst>
          </p:cNvPr>
          <p:cNvCxnSpPr>
            <a:cxnSpLocks/>
          </p:cNvCxnSpPr>
          <p:nvPr/>
        </p:nvCxnSpPr>
        <p:spPr>
          <a:xfrm>
            <a:off x="699419" y="2078573"/>
            <a:ext cx="4314172" cy="4322852"/>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5" name="Straight Connector 14">
            <a:extLst>
              <a:ext uri="{FF2B5EF4-FFF2-40B4-BE49-F238E27FC236}">
                <a16:creationId xmlns:a16="http://schemas.microsoft.com/office/drawing/2014/main" id="{2C928D28-CB90-1974-A9D9-41CC17AB9038}"/>
              </a:ext>
            </a:extLst>
          </p:cNvPr>
          <p:cNvCxnSpPr>
            <a:cxnSpLocks/>
          </p:cNvCxnSpPr>
          <p:nvPr/>
        </p:nvCxnSpPr>
        <p:spPr>
          <a:xfrm>
            <a:off x="1819586" y="1035959"/>
            <a:ext cx="5309456" cy="5376225"/>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6" name="Straight Connector 15">
            <a:extLst>
              <a:ext uri="{FF2B5EF4-FFF2-40B4-BE49-F238E27FC236}">
                <a16:creationId xmlns:a16="http://schemas.microsoft.com/office/drawing/2014/main" id="{3F9EC3BF-A960-5408-E7E0-409A51DAC667}"/>
              </a:ext>
            </a:extLst>
          </p:cNvPr>
          <p:cNvCxnSpPr>
            <a:cxnSpLocks/>
          </p:cNvCxnSpPr>
          <p:nvPr/>
        </p:nvCxnSpPr>
        <p:spPr>
          <a:xfrm flipV="1">
            <a:off x="734520" y="1036085"/>
            <a:ext cx="5361480" cy="536524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7" name="Straight Connector 16">
            <a:extLst>
              <a:ext uri="{FF2B5EF4-FFF2-40B4-BE49-F238E27FC236}">
                <a16:creationId xmlns:a16="http://schemas.microsoft.com/office/drawing/2014/main" id="{B7C2DB34-AFFF-1200-D4DD-B98D9EDDF313}"/>
              </a:ext>
            </a:extLst>
          </p:cNvPr>
          <p:cNvCxnSpPr>
            <a:cxnSpLocks/>
          </p:cNvCxnSpPr>
          <p:nvPr/>
        </p:nvCxnSpPr>
        <p:spPr>
          <a:xfrm flipV="1">
            <a:off x="761851" y="1046792"/>
            <a:ext cx="4263464" cy="4246613"/>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8" name="Straight Connector 17">
            <a:extLst>
              <a:ext uri="{FF2B5EF4-FFF2-40B4-BE49-F238E27FC236}">
                <a16:creationId xmlns:a16="http://schemas.microsoft.com/office/drawing/2014/main" id="{D5104049-99B5-8296-B706-84D19CEA0111}"/>
              </a:ext>
            </a:extLst>
          </p:cNvPr>
          <p:cNvCxnSpPr>
            <a:cxnSpLocks/>
          </p:cNvCxnSpPr>
          <p:nvPr/>
        </p:nvCxnSpPr>
        <p:spPr>
          <a:xfrm flipV="1">
            <a:off x="709144" y="1046915"/>
            <a:ext cx="2153223" cy="2161487"/>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9" name="Straight Connector 18">
            <a:extLst>
              <a:ext uri="{FF2B5EF4-FFF2-40B4-BE49-F238E27FC236}">
                <a16:creationId xmlns:a16="http://schemas.microsoft.com/office/drawing/2014/main" id="{11A8889C-978A-B164-807E-32A2454A3346}"/>
              </a:ext>
            </a:extLst>
          </p:cNvPr>
          <p:cNvCxnSpPr>
            <a:cxnSpLocks/>
          </p:cNvCxnSpPr>
          <p:nvPr/>
        </p:nvCxnSpPr>
        <p:spPr>
          <a:xfrm flipV="1">
            <a:off x="695535" y="1014199"/>
            <a:ext cx="3253877" cy="322580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0" name="Straight Connector 19">
            <a:extLst>
              <a:ext uri="{FF2B5EF4-FFF2-40B4-BE49-F238E27FC236}">
                <a16:creationId xmlns:a16="http://schemas.microsoft.com/office/drawing/2014/main" id="{907931AE-67B0-D5A6-281D-9E4CDE132270}"/>
              </a:ext>
            </a:extLst>
          </p:cNvPr>
          <p:cNvCxnSpPr>
            <a:cxnSpLocks/>
          </p:cNvCxnSpPr>
          <p:nvPr/>
        </p:nvCxnSpPr>
        <p:spPr>
          <a:xfrm flipV="1">
            <a:off x="2837049" y="1025164"/>
            <a:ext cx="5376941" cy="5376165"/>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1" name="Straight Connector 20">
            <a:extLst>
              <a:ext uri="{FF2B5EF4-FFF2-40B4-BE49-F238E27FC236}">
                <a16:creationId xmlns:a16="http://schemas.microsoft.com/office/drawing/2014/main" id="{D078635E-E410-4B7D-2673-6F9179D8D169}"/>
              </a:ext>
            </a:extLst>
          </p:cNvPr>
          <p:cNvCxnSpPr/>
          <p:nvPr/>
        </p:nvCxnSpPr>
        <p:spPr>
          <a:xfrm flipV="1">
            <a:off x="3949412" y="1036036"/>
            <a:ext cx="5365365" cy="534353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2" name="Straight Connector 21">
            <a:extLst>
              <a:ext uri="{FF2B5EF4-FFF2-40B4-BE49-F238E27FC236}">
                <a16:creationId xmlns:a16="http://schemas.microsoft.com/office/drawing/2014/main" id="{789A8CEE-F1F4-BCDB-0B20-8EB09EAC5370}"/>
              </a:ext>
            </a:extLst>
          </p:cNvPr>
          <p:cNvCxnSpPr/>
          <p:nvPr/>
        </p:nvCxnSpPr>
        <p:spPr>
          <a:xfrm flipV="1">
            <a:off x="5017475" y="1046940"/>
            <a:ext cx="5365365" cy="534353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3" name="Straight Connector 22">
            <a:extLst>
              <a:ext uri="{FF2B5EF4-FFF2-40B4-BE49-F238E27FC236}">
                <a16:creationId xmlns:a16="http://schemas.microsoft.com/office/drawing/2014/main" id="{7D7548E9-28D7-9A65-A422-F49D07733C5C}"/>
              </a:ext>
            </a:extLst>
          </p:cNvPr>
          <p:cNvCxnSpPr/>
          <p:nvPr/>
        </p:nvCxnSpPr>
        <p:spPr>
          <a:xfrm flipV="1">
            <a:off x="6095999" y="1046940"/>
            <a:ext cx="5365365" cy="534353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4" name="Straight Connector 23">
            <a:extLst>
              <a:ext uri="{FF2B5EF4-FFF2-40B4-BE49-F238E27FC236}">
                <a16:creationId xmlns:a16="http://schemas.microsoft.com/office/drawing/2014/main" id="{DA2A59A2-033A-A733-EDCC-395599A3CE91}"/>
              </a:ext>
            </a:extLst>
          </p:cNvPr>
          <p:cNvCxnSpPr>
            <a:cxnSpLocks/>
          </p:cNvCxnSpPr>
          <p:nvPr/>
        </p:nvCxnSpPr>
        <p:spPr>
          <a:xfrm flipV="1">
            <a:off x="1819586" y="1035959"/>
            <a:ext cx="5330234" cy="5332739"/>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5" name="Straight Connector 24">
            <a:extLst>
              <a:ext uri="{FF2B5EF4-FFF2-40B4-BE49-F238E27FC236}">
                <a16:creationId xmlns:a16="http://schemas.microsoft.com/office/drawing/2014/main" id="{25815E87-BABF-7D9A-EB67-3C82194EBCFB}"/>
              </a:ext>
            </a:extLst>
          </p:cNvPr>
          <p:cNvCxnSpPr>
            <a:cxnSpLocks/>
          </p:cNvCxnSpPr>
          <p:nvPr/>
        </p:nvCxnSpPr>
        <p:spPr>
          <a:xfrm flipH="1">
            <a:off x="7173299" y="2127658"/>
            <a:ext cx="4288065" cy="42736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6" name="Straight Connector 25">
            <a:extLst>
              <a:ext uri="{FF2B5EF4-FFF2-40B4-BE49-F238E27FC236}">
                <a16:creationId xmlns:a16="http://schemas.microsoft.com/office/drawing/2014/main" id="{6450922A-8D3F-1CC9-F47B-5A525FB2C337}"/>
              </a:ext>
            </a:extLst>
          </p:cNvPr>
          <p:cNvCxnSpPr>
            <a:cxnSpLocks/>
          </p:cNvCxnSpPr>
          <p:nvPr/>
        </p:nvCxnSpPr>
        <p:spPr>
          <a:xfrm flipH="1">
            <a:off x="8240069" y="3202940"/>
            <a:ext cx="3203030" cy="320924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7" name="Straight Connector 26">
            <a:extLst>
              <a:ext uri="{FF2B5EF4-FFF2-40B4-BE49-F238E27FC236}">
                <a16:creationId xmlns:a16="http://schemas.microsoft.com/office/drawing/2014/main" id="{9CE1FC7B-35D7-13DF-E0A0-B47881C4101B}"/>
              </a:ext>
            </a:extLst>
          </p:cNvPr>
          <p:cNvCxnSpPr>
            <a:cxnSpLocks/>
          </p:cNvCxnSpPr>
          <p:nvPr/>
        </p:nvCxnSpPr>
        <p:spPr>
          <a:xfrm flipH="1">
            <a:off x="9345993" y="4260441"/>
            <a:ext cx="2115371" cy="2102057"/>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8" name="Straight Connector 27">
            <a:extLst>
              <a:ext uri="{FF2B5EF4-FFF2-40B4-BE49-F238E27FC236}">
                <a16:creationId xmlns:a16="http://schemas.microsoft.com/office/drawing/2014/main" id="{E94B0EB0-351D-E070-4D7F-C15AA109092C}"/>
              </a:ext>
            </a:extLst>
          </p:cNvPr>
          <p:cNvCxnSpPr/>
          <p:nvPr/>
        </p:nvCxnSpPr>
        <p:spPr>
          <a:xfrm flipH="1">
            <a:off x="10403678" y="5311469"/>
            <a:ext cx="1070637" cy="1100715"/>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9" name="Straight Connector 28">
            <a:extLst>
              <a:ext uri="{FF2B5EF4-FFF2-40B4-BE49-F238E27FC236}">
                <a16:creationId xmlns:a16="http://schemas.microsoft.com/office/drawing/2014/main" id="{E3ADFED5-6729-A7A1-B8D8-A28A82C10E14}"/>
              </a:ext>
            </a:extLst>
          </p:cNvPr>
          <p:cNvCxnSpPr/>
          <p:nvPr/>
        </p:nvCxnSpPr>
        <p:spPr>
          <a:xfrm>
            <a:off x="718911" y="2627099"/>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0" name="Straight Connector 29">
            <a:extLst>
              <a:ext uri="{FF2B5EF4-FFF2-40B4-BE49-F238E27FC236}">
                <a16:creationId xmlns:a16="http://schemas.microsoft.com/office/drawing/2014/main" id="{1C929D17-CA65-2AF4-98A2-884B7D888C61}"/>
              </a:ext>
            </a:extLst>
          </p:cNvPr>
          <p:cNvCxnSpPr/>
          <p:nvPr/>
        </p:nvCxnSpPr>
        <p:spPr>
          <a:xfrm>
            <a:off x="730635" y="3702328"/>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1" name="Straight Connector 30">
            <a:extLst>
              <a:ext uri="{FF2B5EF4-FFF2-40B4-BE49-F238E27FC236}">
                <a16:creationId xmlns:a16="http://schemas.microsoft.com/office/drawing/2014/main" id="{FD2A1A47-2F40-E7CB-0175-3C75D9A17A15}"/>
              </a:ext>
            </a:extLst>
          </p:cNvPr>
          <p:cNvCxnSpPr/>
          <p:nvPr/>
        </p:nvCxnSpPr>
        <p:spPr>
          <a:xfrm>
            <a:off x="714720" y="4781228"/>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2" name="Straight Connector 31">
            <a:extLst>
              <a:ext uri="{FF2B5EF4-FFF2-40B4-BE49-F238E27FC236}">
                <a16:creationId xmlns:a16="http://schemas.microsoft.com/office/drawing/2014/main" id="{B833A4BD-FA77-DEF7-9902-DDD21B43EA7B}"/>
              </a:ext>
            </a:extLst>
          </p:cNvPr>
          <p:cNvCxnSpPr/>
          <p:nvPr/>
        </p:nvCxnSpPr>
        <p:spPr>
          <a:xfrm>
            <a:off x="718911" y="5859320"/>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3" name="Straight Connector 32">
            <a:extLst>
              <a:ext uri="{FF2B5EF4-FFF2-40B4-BE49-F238E27FC236}">
                <a16:creationId xmlns:a16="http://schemas.microsoft.com/office/drawing/2014/main" id="{9D70F957-8DB9-3C28-B98A-6A39C9506CD2}"/>
              </a:ext>
            </a:extLst>
          </p:cNvPr>
          <p:cNvCxnSpPr/>
          <p:nvPr/>
        </p:nvCxnSpPr>
        <p:spPr>
          <a:xfrm>
            <a:off x="702997" y="1590081"/>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4" name="Straight Connector 33">
            <a:extLst>
              <a:ext uri="{FF2B5EF4-FFF2-40B4-BE49-F238E27FC236}">
                <a16:creationId xmlns:a16="http://schemas.microsoft.com/office/drawing/2014/main" id="{CF9D65BC-9AB2-B96F-1690-46EA5288140F}"/>
              </a:ext>
            </a:extLst>
          </p:cNvPr>
          <p:cNvCxnSpPr>
            <a:cxnSpLocks/>
          </p:cNvCxnSpPr>
          <p:nvPr/>
        </p:nvCxnSpPr>
        <p:spPr>
          <a:xfrm flipH="1">
            <a:off x="714416" y="1045636"/>
            <a:ext cx="1091930" cy="1082022"/>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5" name="Straight Connector 34">
            <a:extLst>
              <a:ext uri="{FF2B5EF4-FFF2-40B4-BE49-F238E27FC236}">
                <a16:creationId xmlns:a16="http://schemas.microsoft.com/office/drawing/2014/main" id="{1BCEAF1E-3A0B-802C-155D-5E5CA883CF57}"/>
              </a:ext>
            </a:extLst>
          </p:cNvPr>
          <p:cNvCxnSpPr/>
          <p:nvPr/>
        </p:nvCxnSpPr>
        <p:spPr>
          <a:xfrm>
            <a:off x="10925092" y="1008818"/>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6" name="Straight Connector 35">
            <a:extLst>
              <a:ext uri="{FF2B5EF4-FFF2-40B4-BE49-F238E27FC236}">
                <a16:creationId xmlns:a16="http://schemas.microsoft.com/office/drawing/2014/main" id="{F26115C2-1391-A5B9-A320-32EA132F59B6}"/>
              </a:ext>
            </a:extLst>
          </p:cNvPr>
          <p:cNvCxnSpPr/>
          <p:nvPr/>
        </p:nvCxnSpPr>
        <p:spPr>
          <a:xfrm>
            <a:off x="3404484" y="1021565"/>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7" name="Straight Connector 36">
            <a:extLst>
              <a:ext uri="{FF2B5EF4-FFF2-40B4-BE49-F238E27FC236}">
                <a16:creationId xmlns:a16="http://schemas.microsoft.com/office/drawing/2014/main" id="{EA312748-DFD0-3A6C-63E9-DD597E978C06}"/>
              </a:ext>
            </a:extLst>
          </p:cNvPr>
          <p:cNvCxnSpPr>
            <a:cxnSpLocks/>
          </p:cNvCxnSpPr>
          <p:nvPr/>
        </p:nvCxnSpPr>
        <p:spPr>
          <a:xfrm>
            <a:off x="2364188" y="1008818"/>
            <a:ext cx="0" cy="5399767"/>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8" name="Straight Connector 37">
            <a:extLst>
              <a:ext uri="{FF2B5EF4-FFF2-40B4-BE49-F238E27FC236}">
                <a16:creationId xmlns:a16="http://schemas.microsoft.com/office/drawing/2014/main" id="{6A00F57A-BD9C-0E72-A55A-34B64BE1D0C7}"/>
              </a:ext>
            </a:extLst>
          </p:cNvPr>
          <p:cNvCxnSpPr/>
          <p:nvPr/>
        </p:nvCxnSpPr>
        <p:spPr>
          <a:xfrm>
            <a:off x="8806069" y="1045636"/>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9" name="Straight Connector 38">
            <a:extLst>
              <a:ext uri="{FF2B5EF4-FFF2-40B4-BE49-F238E27FC236}">
                <a16:creationId xmlns:a16="http://schemas.microsoft.com/office/drawing/2014/main" id="{014F2636-3170-B3A8-88E4-1F393B068F1E}"/>
              </a:ext>
            </a:extLst>
          </p:cNvPr>
          <p:cNvCxnSpPr/>
          <p:nvPr/>
        </p:nvCxnSpPr>
        <p:spPr>
          <a:xfrm>
            <a:off x="1261607" y="1045636"/>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0" name="Straight Connector 39">
            <a:extLst>
              <a:ext uri="{FF2B5EF4-FFF2-40B4-BE49-F238E27FC236}">
                <a16:creationId xmlns:a16="http://schemas.microsoft.com/office/drawing/2014/main" id="{8C0BCD32-C672-10B7-2CF6-DF562CF80910}"/>
              </a:ext>
            </a:extLst>
          </p:cNvPr>
          <p:cNvCxnSpPr/>
          <p:nvPr/>
        </p:nvCxnSpPr>
        <p:spPr>
          <a:xfrm>
            <a:off x="5551335" y="1008818"/>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1" name="Straight Connector 40">
            <a:extLst>
              <a:ext uri="{FF2B5EF4-FFF2-40B4-BE49-F238E27FC236}">
                <a16:creationId xmlns:a16="http://schemas.microsoft.com/office/drawing/2014/main" id="{69C9E763-4C42-9447-0F07-A1119CAE0FE1}"/>
              </a:ext>
            </a:extLst>
          </p:cNvPr>
          <p:cNvCxnSpPr/>
          <p:nvPr/>
        </p:nvCxnSpPr>
        <p:spPr>
          <a:xfrm>
            <a:off x="4495137" y="1045636"/>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2" name="Straight Connector 41">
            <a:extLst>
              <a:ext uri="{FF2B5EF4-FFF2-40B4-BE49-F238E27FC236}">
                <a16:creationId xmlns:a16="http://schemas.microsoft.com/office/drawing/2014/main" id="{5D0C2A31-E1DF-BBC3-CD4C-7C83F3B66081}"/>
              </a:ext>
            </a:extLst>
          </p:cNvPr>
          <p:cNvCxnSpPr/>
          <p:nvPr/>
        </p:nvCxnSpPr>
        <p:spPr>
          <a:xfrm>
            <a:off x="9854317" y="1021565"/>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3" name="Straight Connector 42">
            <a:extLst>
              <a:ext uri="{FF2B5EF4-FFF2-40B4-BE49-F238E27FC236}">
                <a16:creationId xmlns:a16="http://schemas.microsoft.com/office/drawing/2014/main" id="{22C19926-1906-285B-8416-85B2098EFD2F}"/>
              </a:ext>
            </a:extLst>
          </p:cNvPr>
          <p:cNvCxnSpPr/>
          <p:nvPr/>
        </p:nvCxnSpPr>
        <p:spPr>
          <a:xfrm>
            <a:off x="7724693" y="1061155"/>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4" name="Straight Connector 43">
            <a:extLst>
              <a:ext uri="{FF2B5EF4-FFF2-40B4-BE49-F238E27FC236}">
                <a16:creationId xmlns:a16="http://schemas.microsoft.com/office/drawing/2014/main" id="{20B9AE9B-F07E-941A-21F3-A94F4C27B01C}"/>
              </a:ext>
            </a:extLst>
          </p:cNvPr>
          <p:cNvCxnSpPr/>
          <p:nvPr/>
        </p:nvCxnSpPr>
        <p:spPr>
          <a:xfrm>
            <a:off x="6620786" y="1021565"/>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graphicFrame>
        <p:nvGraphicFramePr>
          <p:cNvPr id="76" name="Table 75">
            <a:extLst>
              <a:ext uri="{FF2B5EF4-FFF2-40B4-BE49-F238E27FC236}">
                <a16:creationId xmlns:a16="http://schemas.microsoft.com/office/drawing/2014/main" id="{8E3133ED-F3A1-E1D0-23F3-B0A1B32B497B}"/>
              </a:ext>
            </a:extLst>
          </p:cNvPr>
          <p:cNvGraphicFramePr>
            <a:graphicFrameLocks noGrp="1"/>
          </p:cNvGraphicFramePr>
          <p:nvPr/>
        </p:nvGraphicFramePr>
        <p:xfrm>
          <a:off x="730635" y="1036085"/>
          <a:ext cx="10730730" cy="5365370"/>
        </p:xfrm>
        <a:graphic>
          <a:graphicData uri="http://schemas.openxmlformats.org/drawingml/2006/table">
            <a:tbl>
              <a:tblPr firstRow="1" bandRow="1">
                <a:tableStyleId>{5940675A-B579-460E-94D1-54222C63F5DA}</a:tableStyleId>
              </a:tblPr>
              <a:tblGrid>
                <a:gridCol w="1073073">
                  <a:extLst>
                    <a:ext uri="{9D8B030D-6E8A-4147-A177-3AD203B41FA5}">
                      <a16:colId xmlns:a16="http://schemas.microsoft.com/office/drawing/2014/main" val="3635837954"/>
                    </a:ext>
                  </a:extLst>
                </a:gridCol>
                <a:gridCol w="1073073">
                  <a:extLst>
                    <a:ext uri="{9D8B030D-6E8A-4147-A177-3AD203B41FA5}">
                      <a16:colId xmlns:a16="http://schemas.microsoft.com/office/drawing/2014/main" val="2308114111"/>
                    </a:ext>
                  </a:extLst>
                </a:gridCol>
                <a:gridCol w="1073073">
                  <a:extLst>
                    <a:ext uri="{9D8B030D-6E8A-4147-A177-3AD203B41FA5}">
                      <a16:colId xmlns:a16="http://schemas.microsoft.com/office/drawing/2014/main" val="3225432346"/>
                    </a:ext>
                  </a:extLst>
                </a:gridCol>
                <a:gridCol w="1073073">
                  <a:extLst>
                    <a:ext uri="{9D8B030D-6E8A-4147-A177-3AD203B41FA5}">
                      <a16:colId xmlns:a16="http://schemas.microsoft.com/office/drawing/2014/main" val="2646425516"/>
                    </a:ext>
                  </a:extLst>
                </a:gridCol>
                <a:gridCol w="1073073">
                  <a:extLst>
                    <a:ext uri="{9D8B030D-6E8A-4147-A177-3AD203B41FA5}">
                      <a16:colId xmlns:a16="http://schemas.microsoft.com/office/drawing/2014/main" val="1529824071"/>
                    </a:ext>
                  </a:extLst>
                </a:gridCol>
                <a:gridCol w="1073073">
                  <a:extLst>
                    <a:ext uri="{9D8B030D-6E8A-4147-A177-3AD203B41FA5}">
                      <a16:colId xmlns:a16="http://schemas.microsoft.com/office/drawing/2014/main" val="1435908115"/>
                    </a:ext>
                  </a:extLst>
                </a:gridCol>
                <a:gridCol w="1073073">
                  <a:extLst>
                    <a:ext uri="{9D8B030D-6E8A-4147-A177-3AD203B41FA5}">
                      <a16:colId xmlns:a16="http://schemas.microsoft.com/office/drawing/2014/main" val="4031327343"/>
                    </a:ext>
                  </a:extLst>
                </a:gridCol>
                <a:gridCol w="1073073">
                  <a:extLst>
                    <a:ext uri="{9D8B030D-6E8A-4147-A177-3AD203B41FA5}">
                      <a16:colId xmlns:a16="http://schemas.microsoft.com/office/drawing/2014/main" val="265914223"/>
                    </a:ext>
                  </a:extLst>
                </a:gridCol>
                <a:gridCol w="1073073">
                  <a:extLst>
                    <a:ext uri="{9D8B030D-6E8A-4147-A177-3AD203B41FA5}">
                      <a16:colId xmlns:a16="http://schemas.microsoft.com/office/drawing/2014/main" val="3687797511"/>
                    </a:ext>
                  </a:extLst>
                </a:gridCol>
                <a:gridCol w="1073073">
                  <a:extLst>
                    <a:ext uri="{9D8B030D-6E8A-4147-A177-3AD203B41FA5}">
                      <a16:colId xmlns:a16="http://schemas.microsoft.com/office/drawing/2014/main" val="1430683565"/>
                    </a:ext>
                  </a:extLst>
                </a:gridCol>
              </a:tblGrid>
              <a:tr h="1073074">
                <a:tc>
                  <a:txBody>
                    <a:bodyPr/>
                    <a:lstStyle/>
                    <a:p>
                      <a:endParaRPr lang="en-US" dirty="0"/>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dirty="0"/>
                    </a:p>
                  </a:txBody>
                  <a:tcPr/>
                </a:tc>
                <a:tc>
                  <a:txBody>
                    <a:bodyPr/>
                    <a:lstStyle/>
                    <a:p>
                      <a:endParaRPr lang="en-US"/>
                    </a:p>
                  </a:txBody>
                  <a:tcPr/>
                </a:tc>
                <a:tc>
                  <a:txBody>
                    <a:bodyPr/>
                    <a:lstStyle/>
                    <a:p>
                      <a:endParaRPr lang="en-US" dirty="0"/>
                    </a:p>
                  </a:txBody>
                  <a:tcPr/>
                </a:tc>
                <a:tc>
                  <a:txBody>
                    <a:bodyPr/>
                    <a:lstStyle/>
                    <a:p>
                      <a:endParaRPr lang="en-US" dirty="0"/>
                    </a:p>
                  </a:txBody>
                  <a:tcPr/>
                </a:tc>
                <a:extLst>
                  <a:ext uri="{0D108BD9-81ED-4DB2-BD59-A6C34878D82A}">
                    <a16:rowId xmlns:a16="http://schemas.microsoft.com/office/drawing/2014/main" val="1367090870"/>
                  </a:ext>
                </a:extLst>
              </a:tr>
              <a:tr h="1073074">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a:p>
                  </a:txBody>
                  <a:tcPr/>
                </a:tc>
                <a:tc>
                  <a:txBody>
                    <a:bodyPr/>
                    <a:lstStyle/>
                    <a:p>
                      <a:endParaRPr lang="en-US" dirty="0"/>
                    </a:p>
                  </a:txBody>
                  <a:tcPr/>
                </a:tc>
                <a:extLst>
                  <a:ext uri="{0D108BD9-81ED-4DB2-BD59-A6C34878D82A}">
                    <a16:rowId xmlns:a16="http://schemas.microsoft.com/office/drawing/2014/main" val="2324086388"/>
                  </a:ext>
                </a:extLst>
              </a:tr>
              <a:tr h="1073074">
                <a:tc>
                  <a:txBody>
                    <a:bodyPr/>
                    <a:lstStyle/>
                    <a:p>
                      <a:endParaRPr lang="en-US" dirty="0"/>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a:p>
                  </a:txBody>
                  <a:tcPr/>
                </a:tc>
                <a:tc>
                  <a:txBody>
                    <a:bodyPr/>
                    <a:lstStyle/>
                    <a:p>
                      <a:endParaRPr lang="en-US"/>
                    </a:p>
                  </a:txBody>
                  <a:tcPr/>
                </a:tc>
                <a:tc>
                  <a:txBody>
                    <a:bodyPr/>
                    <a:lstStyle/>
                    <a:p>
                      <a:endParaRPr lang="en-US" dirty="0"/>
                    </a:p>
                  </a:txBody>
                  <a:tcPr/>
                </a:tc>
                <a:extLst>
                  <a:ext uri="{0D108BD9-81ED-4DB2-BD59-A6C34878D82A}">
                    <a16:rowId xmlns:a16="http://schemas.microsoft.com/office/drawing/2014/main" val="1773320196"/>
                  </a:ext>
                </a:extLst>
              </a:tr>
              <a:tr h="1073074">
                <a:tc>
                  <a:txBody>
                    <a:bodyPr/>
                    <a:lstStyle/>
                    <a:p>
                      <a:endParaRPr lang="en-US" dirty="0"/>
                    </a:p>
                  </a:txBody>
                  <a:tcPr/>
                </a:tc>
                <a:tc>
                  <a:txBody>
                    <a:bodyPr/>
                    <a:lstStyle/>
                    <a:p>
                      <a:endParaRPr lang="en-US"/>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dirty="0"/>
                    </a:p>
                  </a:txBody>
                  <a:tcPr/>
                </a:tc>
                <a:extLst>
                  <a:ext uri="{0D108BD9-81ED-4DB2-BD59-A6C34878D82A}">
                    <a16:rowId xmlns:a16="http://schemas.microsoft.com/office/drawing/2014/main" val="1977629092"/>
                  </a:ext>
                </a:extLst>
              </a:tr>
              <a:tr h="1073074">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dirty="0"/>
                    </a:p>
                  </a:txBody>
                  <a:tcPr/>
                </a:tc>
                <a:extLst>
                  <a:ext uri="{0D108BD9-81ED-4DB2-BD59-A6C34878D82A}">
                    <a16:rowId xmlns:a16="http://schemas.microsoft.com/office/drawing/2014/main" val="172657832"/>
                  </a:ext>
                </a:extLst>
              </a:tr>
            </a:tbl>
          </a:graphicData>
        </a:graphic>
      </p:graphicFrame>
      <p:sp>
        <p:nvSpPr>
          <p:cNvPr id="45" name="TextBox 44">
            <a:extLst>
              <a:ext uri="{FF2B5EF4-FFF2-40B4-BE49-F238E27FC236}">
                <a16:creationId xmlns:a16="http://schemas.microsoft.com/office/drawing/2014/main" id="{B74D212A-B2C3-0196-9EAA-A5C260F4766C}"/>
              </a:ext>
            </a:extLst>
          </p:cNvPr>
          <p:cNvSpPr txBox="1"/>
          <p:nvPr/>
        </p:nvSpPr>
        <p:spPr>
          <a:xfrm>
            <a:off x="755051" y="1040207"/>
            <a:ext cx="11038150" cy="110799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訶</a:t>
            </a:r>
            <a:r>
              <a:rPr kumimoji="0" lang="zh-TW" altLang="en-US" sz="64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訶</a:t>
            </a:r>
            <a:r>
              <a:rPr kumimoji="0" lang="zh-TW" altLang="en-US" sz="64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訶</a:t>
            </a:r>
            <a:r>
              <a:rPr kumimoji="0" lang="zh-TW" altLang="en-US" sz="64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訶</a:t>
            </a:r>
            <a:r>
              <a:rPr kumimoji="0" lang="zh-TW" altLang="en-US" sz="64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訶</a:t>
            </a:r>
            <a:r>
              <a:rPr kumimoji="0" lang="zh-TW" altLang="en-US" sz="64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訶</a:t>
            </a:r>
            <a:r>
              <a:rPr kumimoji="0" lang="zh-TW" altLang="en-US" sz="64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訶</a:t>
            </a:r>
            <a:r>
              <a:rPr kumimoji="0" lang="zh-TW" altLang="en-US" sz="54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訶 訶 訶 </a:t>
            </a:r>
            <a:endParaRPr kumimoji="0" lang="en-US" sz="6600" b="0" i="0" u="none" strike="noStrike" kern="1200" cap="none" spc="0" normalizeH="0" baseline="0" noProof="0" dirty="0">
              <a:ln>
                <a:noFill/>
              </a:ln>
              <a:solidFill>
                <a:prstClr val="black"/>
              </a:solidFill>
              <a:effectLst/>
              <a:uLnTx/>
              <a:uFillTx/>
              <a:latin typeface="Aptos" panose="02110004020202020204"/>
              <a:ea typeface="+mn-ea"/>
              <a:cs typeface="+mn-cs"/>
            </a:endParaRPr>
          </a:p>
        </p:txBody>
      </p:sp>
      <p:sp>
        <p:nvSpPr>
          <p:cNvPr id="47" name="TextBox 46">
            <a:extLst>
              <a:ext uri="{FF2B5EF4-FFF2-40B4-BE49-F238E27FC236}">
                <a16:creationId xmlns:a16="http://schemas.microsoft.com/office/drawing/2014/main" id="{0974B955-4654-66F0-D74A-8675C20A10A9}"/>
              </a:ext>
            </a:extLst>
          </p:cNvPr>
          <p:cNvSpPr txBox="1"/>
          <p:nvPr/>
        </p:nvSpPr>
        <p:spPr>
          <a:xfrm>
            <a:off x="766644" y="5272936"/>
            <a:ext cx="10798094" cy="110799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18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endParaRPr kumimoji="0" 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endParaRPr>
          </a:p>
        </p:txBody>
      </p:sp>
      <p:sp>
        <p:nvSpPr>
          <p:cNvPr id="48" name="TextBox 47">
            <a:extLst>
              <a:ext uri="{FF2B5EF4-FFF2-40B4-BE49-F238E27FC236}">
                <a16:creationId xmlns:a16="http://schemas.microsoft.com/office/drawing/2014/main" id="{09D42AAB-DD3B-FDAA-BA74-34BA910FEA69}"/>
              </a:ext>
            </a:extLst>
          </p:cNvPr>
          <p:cNvSpPr txBox="1"/>
          <p:nvPr/>
        </p:nvSpPr>
        <p:spPr>
          <a:xfrm>
            <a:off x="2395699" y="383090"/>
            <a:ext cx="7328179" cy="3693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Aptos" panose="02110004020202020204"/>
                <a:ea typeface="+mn-ea"/>
                <a:cs typeface="+mn-cs"/>
              </a:rPr>
              <a:t>Practice sheet #6. Trace and copy the character </a:t>
            </a:r>
            <a:r>
              <a:rPr kumimoji="0" lang="zh-TW" altLang="en-US" sz="1800" b="0"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訶 </a:t>
            </a:r>
            <a:r>
              <a:rPr kumimoji="0" lang="en-US" altLang="zh-TW" sz="1800" b="0" i="0" u="none" strike="noStrike" kern="1200" cap="none" spc="0" normalizeH="0" baseline="0" noProof="0" dirty="0">
                <a:ln>
                  <a:noFill/>
                </a:ln>
                <a:solidFill>
                  <a:prstClr val="black"/>
                </a:solidFill>
                <a:effectLst/>
                <a:uLnTx/>
                <a:uFillTx/>
                <a:latin typeface="Aptos" panose="02110004020202020204"/>
                <a:ea typeface="DengXian" panose="02010600030101010101" pitchFamily="2" charset="-122"/>
                <a:cs typeface="+mn-cs"/>
              </a:rPr>
              <a:t>(ha).</a:t>
            </a:r>
            <a:endParaRPr kumimoji="0" lang="en-US" sz="1800" b="0" i="0" u="none" strike="noStrike" kern="1200" cap="none" spc="0" normalizeH="0" baseline="0" noProof="0" dirty="0">
              <a:ln>
                <a:noFill/>
              </a:ln>
              <a:solidFill>
                <a:prstClr val="black"/>
              </a:solidFill>
              <a:effectLst/>
              <a:uLnTx/>
              <a:uFillTx/>
              <a:latin typeface="Aptos" panose="02110004020202020204"/>
              <a:ea typeface="+mn-ea"/>
              <a:cs typeface="+mn-cs"/>
            </a:endParaRPr>
          </a:p>
        </p:txBody>
      </p:sp>
      <p:sp>
        <p:nvSpPr>
          <p:cNvPr id="49" name="Rectangle 48">
            <a:extLst>
              <a:ext uri="{FF2B5EF4-FFF2-40B4-BE49-F238E27FC236}">
                <a16:creationId xmlns:a16="http://schemas.microsoft.com/office/drawing/2014/main" id="{3F7E6B1C-F6D9-1426-E5A9-6059F56A0BCC}"/>
              </a:ext>
            </a:extLst>
          </p:cNvPr>
          <p:cNvSpPr/>
          <p:nvPr/>
        </p:nvSpPr>
        <p:spPr>
          <a:xfrm>
            <a:off x="2395700" y="383090"/>
            <a:ext cx="7400604" cy="369332"/>
          </a:xfrm>
          <a:prstGeom prst="rect">
            <a:avLst/>
          </a:prstGeom>
          <a:no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50" name="TextBox 49">
            <a:extLst>
              <a:ext uri="{FF2B5EF4-FFF2-40B4-BE49-F238E27FC236}">
                <a16:creationId xmlns:a16="http://schemas.microsoft.com/office/drawing/2014/main" id="{2289F46F-2FD3-EE4F-8924-13734E35908F}"/>
              </a:ext>
            </a:extLst>
          </p:cNvPr>
          <p:cNvSpPr txBox="1"/>
          <p:nvPr/>
        </p:nvSpPr>
        <p:spPr>
          <a:xfrm>
            <a:off x="749820" y="2106991"/>
            <a:ext cx="10814918" cy="110799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28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endParaRPr kumimoji="0" lang="en-US" sz="6600" b="0" i="0" u="none" strike="noStrike" kern="1200" cap="none" spc="0" normalizeH="0" baseline="0" noProof="0" dirty="0">
              <a:ln>
                <a:noFill/>
              </a:ln>
              <a:solidFill>
                <a:prstClr val="black"/>
              </a:solidFill>
              <a:effectLst/>
              <a:uLnTx/>
              <a:uFillTx/>
              <a:latin typeface="Aptos" panose="02110004020202020204"/>
              <a:ea typeface="+mn-ea"/>
              <a:cs typeface="+mn-cs"/>
            </a:endParaRPr>
          </a:p>
        </p:txBody>
      </p:sp>
      <p:sp>
        <p:nvSpPr>
          <p:cNvPr id="51" name="TextBox 50">
            <a:extLst>
              <a:ext uri="{FF2B5EF4-FFF2-40B4-BE49-F238E27FC236}">
                <a16:creationId xmlns:a16="http://schemas.microsoft.com/office/drawing/2014/main" id="{8CD18EDF-6C95-D0B2-2C9E-92C2356A9AF6}"/>
              </a:ext>
            </a:extLst>
          </p:cNvPr>
          <p:cNvSpPr txBox="1"/>
          <p:nvPr/>
        </p:nvSpPr>
        <p:spPr>
          <a:xfrm>
            <a:off x="802181" y="4283121"/>
            <a:ext cx="10991020" cy="110799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12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endParaRPr kumimoji="0" lang="en-US" sz="6600" b="0" i="0" u="none" strike="noStrike" kern="1200" cap="none" spc="0" normalizeH="0" baseline="0" noProof="0" dirty="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3449293508"/>
      </p:ext>
    </p:extLst>
  </p:cSld>
  <p:clrMapOvr>
    <a:masterClrMapping/>
  </p:clrMapOvr>
</p:sld>
</file>

<file path=ppt/slides/slide1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 name="Straight Connector 1">
            <a:extLst>
              <a:ext uri="{FF2B5EF4-FFF2-40B4-BE49-F238E27FC236}">
                <a16:creationId xmlns:a16="http://schemas.microsoft.com/office/drawing/2014/main" id="{EC159B78-F9A6-6802-138D-79F0865BEA4C}"/>
              </a:ext>
            </a:extLst>
          </p:cNvPr>
          <p:cNvCxnSpPr>
            <a:cxnSpLocks/>
          </p:cNvCxnSpPr>
          <p:nvPr/>
        </p:nvCxnSpPr>
        <p:spPr>
          <a:xfrm>
            <a:off x="939256" y="1275566"/>
            <a:ext cx="5322425" cy="5340276"/>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 name="Straight Connector 2">
            <a:extLst>
              <a:ext uri="{FF2B5EF4-FFF2-40B4-BE49-F238E27FC236}">
                <a16:creationId xmlns:a16="http://schemas.microsoft.com/office/drawing/2014/main" id="{7E8174E1-25A7-200B-6613-B45E7C5B9F0F}"/>
              </a:ext>
            </a:extLst>
          </p:cNvPr>
          <p:cNvCxnSpPr>
            <a:cxnSpLocks/>
          </p:cNvCxnSpPr>
          <p:nvPr/>
        </p:nvCxnSpPr>
        <p:spPr>
          <a:xfrm>
            <a:off x="9481720" y="1250477"/>
            <a:ext cx="2143810" cy="2115373"/>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 name="Straight Connector 3">
            <a:extLst>
              <a:ext uri="{FF2B5EF4-FFF2-40B4-BE49-F238E27FC236}">
                <a16:creationId xmlns:a16="http://schemas.microsoft.com/office/drawing/2014/main" id="{51228985-D724-CD88-10E0-0D4028501422}"/>
              </a:ext>
            </a:extLst>
          </p:cNvPr>
          <p:cNvCxnSpPr>
            <a:cxnSpLocks/>
          </p:cNvCxnSpPr>
          <p:nvPr/>
        </p:nvCxnSpPr>
        <p:spPr>
          <a:xfrm>
            <a:off x="8422687" y="1250483"/>
            <a:ext cx="3184867" cy="319303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5" name="Straight Connector 4">
            <a:extLst>
              <a:ext uri="{FF2B5EF4-FFF2-40B4-BE49-F238E27FC236}">
                <a16:creationId xmlns:a16="http://schemas.microsoft.com/office/drawing/2014/main" id="{67807A4A-0D02-C1AA-EF34-AFB8904ECC85}"/>
              </a:ext>
            </a:extLst>
          </p:cNvPr>
          <p:cNvCxnSpPr>
            <a:cxnSpLocks/>
          </p:cNvCxnSpPr>
          <p:nvPr/>
        </p:nvCxnSpPr>
        <p:spPr>
          <a:xfrm>
            <a:off x="7350704" y="1250489"/>
            <a:ext cx="4256850" cy="425735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6" name="Straight Connector 5">
            <a:extLst>
              <a:ext uri="{FF2B5EF4-FFF2-40B4-BE49-F238E27FC236}">
                <a16:creationId xmlns:a16="http://schemas.microsoft.com/office/drawing/2014/main" id="{27C4CC01-2F60-638E-CC6A-440E4F5E15C6}"/>
              </a:ext>
            </a:extLst>
          </p:cNvPr>
          <p:cNvCxnSpPr/>
          <p:nvPr/>
        </p:nvCxnSpPr>
        <p:spPr>
          <a:xfrm>
            <a:off x="3063864" y="1250492"/>
            <a:ext cx="5365365" cy="53653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7" name="Straight Connector 6">
            <a:extLst>
              <a:ext uri="{FF2B5EF4-FFF2-40B4-BE49-F238E27FC236}">
                <a16:creationId xmlns:a16="http://schemas.microsoft.com/office/drawing/2014/main" id="{D757485B-AA08-766C-4CB6-55C57C84A0BF}"/>
              </a:ext>
            </a:extLst>
          </p:cNvPr>
          <p:cNvCxnSpPr/>
          <p:nvPr/>
        </p:nvCxnSpPr>
        <p:spPr>
          <a:xfrm>
            <a:off x="4124123" y="1250493"/>
            <a:ext cx="5365365" cy="53653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8" name="Straight Connector 7">
            <a:extLst>
              <a:ext uri="{FF2B5EF4-FFF2-40B4-BE49-F238E27FC236}">
                <a16:creationId xmlns:a16="http://schemas.microsoft.com/office/drawing/2014/main" id="{58B96743-AB21-9CDB-C1C3-6C5C9DBDA0EE}"/>
              </a:ext>
            </a:extLst>
          </p:cNvPr>
          <p:cNvCxnSpPr/>
          <p:nvPr/>
        </p:nvCxnSpPr>
        <p:spPr>
          <a:xfrm>
            <a:off x="5183156" y="1250493"/>
            <a:ext cx="5365365" cy="53653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9" name="Straight Connector 8">
            <a:extLst>
              <a:ext uri="{FF2B5EF4-FFF2-40B4-BE49-F238E27FC236}">
                <a16:creationId xmlns:a16="http://schemas.microsoft.com/office/drawing/2014/main" id="{4294C7C1-E4F9-0963-B741-E5680896D554}"/>
              </a:ext>
            </a:extLst>
          </p:cNvPr>
          <p:cNvCxnSpPr/>
          <p:nvPr/>
        </p:nvCxnSpPr>
        <p:spPr>
          <a:xfrm>
            <a:off x="6273405" y="1250495"/>
            <a:ext cx="5365365" cy="53653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0" name="Straight Connector 9">
            <a:extLst>
              <a:ext uri="{FF2B5EF4-FFF2-40B4-BE49-F238E27FC236}">
                <a16:creationId xmlns:a16="http://schemas.microsoft.com/office/drawing/2014/main" id="{87D0060C-4496-72BE-E373-19E5A0A2C82D}"/>
              </a:ext>
            </a:extLst>
          </p:cNvPr>
          <p:cNvCxnSpPr>
            <a:cxnSpLocks/>
          </p:cNvCxnSpPr>
          <p:nvPr/>
        </p:nvCxnSpPr>
        <p:spPr>
          <a:xfrm>
            <a:off x="890064" y="5507840"/>
            <a:ext cx="1083551" cy="1107996"/>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1" name="Straight Connector 10">
            <a:extLst>
              <a:ext uri="{FF2B5EF4-FFF2-40B4-BE49-F238E27FC236}">
                <a16:creationId xmlns:a16="http://schemas.microsoft.com/office/drawing/2014/main" id="{15657241-A0DD-3137-DBF4-83AF0C0B33BD}"/>
              </a:ext>
            </a:extLst>
          </p:cNvPr>
          <p:cNvCxnSpPr>
            <a:cxnSpLocks/>
          </p:cNvCxnSpPr>
          <p:nvPr/>
        </p:nvCxnSpPr>
        <p:spPr>
          <a:xfrm>
            <a:off x="872940" y="4474852"/>
            <a:ext cx="2267153" cy="2152899"/>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2" name="Straight Connector 11">
            <a:extLst>
              <a:ext uri="{FF2B5EF4-FFF2-40B4-BE49-F238E27FC236}">
                <a16:creationId xmlns:a16="http://schemas.microsoft.com/office/drawing/2014/main" id="{AFB15902-C53C-2E3D-70BF-182A1F97620B}"/>
              </a:ext>
            </a:extLst>
          </p:cNvPr>
          <p:cNvCxnSpPr>
            <a:cxnSpLocks/>
          </p:cNvCxnSpPr>
          <p:nvPr/>
        </p:nvCxnSpPr>
        <p:spPr>
          <a:xfrm>
            <a:off x="887935" y="3379168"/>
            <a:ext cx="3236188" cy="323667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3" name="Straight Connector 12">
            <a:extLst>
              <a:ext uri="{FF2B5EF4-FFF2-40B4-BE49-F238E27FC236}">
                <a16:creationId xmlns:a16="http://schemas.microsoft.com/office/drawing/2014/main" id="{ACE75D1D-47A5-5473-4853-33B8EBC15D48}"/>
              </a:ext>
            </a:extLst>
          </p:cNvPr>
          <p:cNvCxnSpPr>
            <a:cxnSpLocks/>
          </p:cNvCxnSpPr>
          <p:nvPr/>
        </p:nvCxnSpPr>
        <p:spPr>
          <a:xfrm>
            <a:off x="10540753" y="1250471"/>
            <a:ext cx="1110967" cy="106435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4" name="Straight Connector 13">
            <a:extLst>
              <a:ext uri="{FF2B5EF4-FFF2-40B4-BE49-F238E27FC236}">
                <a16:creationId xmlns:a16="http://schemas.microsoft.com/office/drawing/2014/main" id="{86564206-7775-8D07-4D5E-6213C30F5A46}"/>
              </a:ext>
            </a:extLst>
          </p:cNvPr>
          <p:cNvCxnSpPr>
            <a:cxnSpLocks/>
          </p:cNvCxnSpPr>
          <p:nvPr/>
        </p:nvCxnSpPr>
        <p:spPr>
          <a:xfrm>
            <a:off x="876824" y="2292984"/>
            <a:ext cx="4314172" cy="4322852"/>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5" name="Straight Connector 14">
            <a:extLst>
              <a:ext uri="{FF2B5EF4-FFF2-40B4-BE49-F238E27FC236}">
                <a16:creationId xmlns:a16="http://schemas.microsoft.com/office/drawing/2014/main" id="{9DE9BFEF-9F5B-C01E-AE35-816D31542C86}"/>
              </a:ext>
            </a:extLst>
          </p:cNvPr>
          <p:cNvCxnSpPr>
            <a:cxnSpLocks/>
          </p:cNvCxnSpPr>
          <p:nvPr/>
        </p:nvCxnSpPr>
        <p:spPr>
          <a:xfrm>
            <a:off x="1996991" y="1250370"/>
            <a:ext cx="5309456" cy="5376225"/>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6" name="Straight Connector 15">
            <a:extLst>
              <a:ext uri="{FF2B5EF4-FFF2-40B4-BE49-F238E27FC236}">
                <a16:creationId xmlns:a16="http://schemas.microsoft.com/office/drawing/2014/main" id="{CF41F129-AB2B-0D22-4BB3-A61600170320}"/>
              </a:ext>
            </a:extLst>
          </p:cNvPr>
          <p:cNvCxnSpPr>
            <a:cxnSpLocks/>
          </p:cNvCxnSpPr>
          <p:nvPr/>
        </p:nvCxnSpPr>
        <p:spPr>
          <a:xfrm flipV="1">
            <a:off x="911925" y="1250496"/>
            <a:ext cx="5361480" cy="536524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7" name="Straight Connector 16">
            <a:extLst>
              <a:ext uri="{FF2B5EF4-FFF2-40B4-BE49-F238E27FC236}">
                <a16:creationId xmlns:a16="http://schemas.microsoft.com/office/drawing/2014/main" id="{01C2ABD2-AE8A-15F9-21E6-A20D53C6284B}"/>
              </a:ext>
            </a:extLst>
          </p:cNvPr>
          <p:cNvCxnSpPr>
            <a:cxnSpLocks/>
          </p:cNvCxnSpPr>
          <p:nvPr/>
        </p:nvCxnSpPr>
        <p:spPr>
          <a:xfrm flipV="1">
            <a:off x="939256" y="1261203"/>
            <a:ext cx="4263464" cy="4246613"/>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8" name="Straight Connector 17">
            <a:extLst>
              <a:ext uri="{FF2B5EF4-FFF2-40B4-BE49-F238E27FC236}">
                <a16:creationId xmlns:a16="http://schemas.microsoft.com/office/drawing/2014/main" id="{9FBBFBF4-2E85-ED9C-CF03-3D17EAE529D5}"/>
              </a:ext>
            </a:extLst>
          </p:cNvPr>
          <p:cNvCxnSpPr>
            <a:cxnSpLocks/>
          </p:cNvCxnSpPr>
          <p:nvPr/>
        </p:nvCxnSpPr>
        <p:spPr>
          <a:xfrm flipV="1">
            <a:off x="886549" y="1261326"/>
            <a:ext cx="2153223" cy="2161487"/>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9" name="Straight Connector 18">
            <a:extLst>
              <a:ext uri="{FF2B5EF4-FFF2-40B4-BE49-F238E27FC236}">
                <a16:creationId xmlns:a16="http://schemas.microsoft.com/office/drawing/2014/main" id="{7F216022-B3A6-08D7-AA72-54FD50A1B6D7}"/>
              </a:ext>
            </a:extLst>
          </p:cNvPr>
          <p:cNvCxnSpPr>
            <a:cxnSpLocks/>
          </p:cNvCxnSpPr>
          <p:nvPr/>
        </p:nvCxnSpPr>
        <p:spPr>
          <a:xfrm flipV="1">
            <a:off x="872940" y="1228610"/>
            <a:ext cx="3253877" cy="322580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0" name="Straight Connector 19">
            <a:extLst>
              <a:ext uri="{FF2B5EF4-FFF2-40B4-BE49-F238E27FC236}">
                <a16:creationId xmlns:a16="http://schemas.microsoft.com/office/drawing/2014/main" id="{516A723F-0E28-ED5C-FA89-7B520A5C1367}"/>
              </a:ext>
            </a:extLst>
          </p:cNvPr>
          <p:cNvCxnSpPr>
            <a:cxnSpLocks/>
          </p:cNvCxnSpPr>
          <p:nvPr/>
        </p:nvCxnSpPr>
        <p:spPr>
          <a:xfrm flipV="1">
            <a:off x="3014454" y="1239575"/>
            <a:ext cx="5376941" cy="5376165"/>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1" name="Straight Connector 20">
            <a:extLst>
              <a:ext uri="{FF2B5EF4-FFF2-40B4-BE49-F238E27FC236}">
                <a16:creationId xmlns:a16="http://schemas.microsoft.com/office/drawing/2014/main" id="{D84E4609-345A-4229-D465-A52064454758}"/>
              </a:ext>
            </a:extLst>
          </p:cNvPr>
          <p:cNvCxnSpPr/>
          <p:nvPr/>
        </p:nvCxnSpPr>
        <p:spPr>
          <a:xfrm flipV="1">
            <a:off x="4126817" y="1250447"/>
            <a:ext cx="5365365" cy="534353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2" name="Straight Connector 21">
            <a:extLst>
              <a:ext uri="{FF2B5EF4-FFF2-40B4-BE49-F238E27FC236}">
                <a16:creationId xmlns:a16="http://schemas.microsoft.com/office/drawing/2014/main" id="{296461A0-5941-8BE4-EF92-C78E1DFF2811}"/>
              </a:ext>
            </a:extLst>
          </p:cNvPr>
          <p:cNvCxnSpPr/>
          <p:nvPr/>
        </p:nvCxnSpPr>
        <p:spPr>
          <a:xfrm flipV="1">
            <a:off x="5194880" y="1261351"/>
            <a:ext cx="5365365" cy="534353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3" name="Straight Connector 22">
            <a:extLst>
              <a:ext uri="{FF2B5EF4-FFF2-40B4-BE49-F238E27FC236}">
                <a16:creationId xmlns:a16="http://schemas.microsoft.com/office/drawing/2014/main" id="{2650E287-BC8B-5B03-9448-60E391F3A3A9}"/>
              </a:ext>
            </a:extLst>
          </p:cNvPr>
          <p:cNvCxnSpPr/>
          <p:nvPr/>
        </p:nvCxnSpPr>
        <p:spPr>
          <a:xfrm flipV="1">
            <a:off x="6273404" y="1261351"/>
            <a:ext cx="5365365" cy="534353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4" name="Straight Connector 23">
            <a:extLst>
              <a:ext uri="{FF2B5EF4-FFF2-40B4-BE49-F238E27FC236}">
                <a16:creationId xmlns:a16="http://schemas.microsoft.com/office/drawing/2014/main" id="{33F9C0FF-AB5A-D71C-9B8F-5D4D8D8C9A1C}"/>
              </a:ext>
            </a:extLst>
          </p:cNvPr>
          <p:cNvCxnSpPr>
            <a:cxnSpLocks/>
          </p:cNvCxnSpPr>
          <p:nvPr/>
        </p:nvCxnSpPr>
        <p:spPr>
          <a:xfrm flipV="1">
            <a:off x="1996991" y="1250370"/>
            <a:ext cx="5330234" cy="5332739"/>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5" name="Straight Connector 24">
            <a:extLst>
              <a:ext uri="{FF2B5EF4-FFF2-40B4-BE49-F238E27FC236}">
                <a16:creationId xmlns:a16="http://schemas.microsoft.com/office/drawing/2014/main" id="{5F848631-4A36-C004-F55A-76F67D333838}"/>
              </a:ext>
            </a:extLst>
          </p:cNvPr>
          <p:cNvCxnSpPr>
            <a:cxnSpLocks/>
          </p:cNvCxnSpPr>
          <p:nvPr/>
        </p:nvCxnSpPr>
        <p:spPr>
          <a:xfrm flipH="1">
            <a:off x="7350704" y="2342069"/>
            <a:ext cx="4288065" cy="42736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6" name="Straight Connector 25">
            <a:extLst>
              <a:ext uri="{FF2B5EF4-FFF2-40B4-BE49-F238E27FC236}">
                <a16:creationId xmlns:a16="http://schemas.microsoft.com/office/drawing/2014/main" id="{76B6F015-0B19-206B-85F6-FACE65CB684C}"/>
              </a:ext>
            </a:extLst>
          </p:cNvPr>
          <p:cNvCxnSpPr>
            <a:cxnSpLocks/>
          </p:cNvCxnSpPr>
          <p:nvPr/>
        </p:nvCxnSpPr>
        <p:spPr>
          <a:xfrm flipH="1">
            <a:off x="8417474" y="3417351"/>
            <a:ext cx="3203030" cy="320924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7" name="Straight Connector 26">
            <a:extLst>
              <a:ext uri="{FF2B5EF4-FFF2-40B4-BE49-F238E27FC236}">
                <a16:creationId xmlns:a16="http://schemas.microsoft.com/office/drawing/2014/main" id="{88ECF906-A55A-8225-FA74-F0A78FE25862}"/>
              </a:ext>
            </a:extLst>
          </p:cNvPr>
          <p:cNvCxnSpPr>
            <a:cxnSpLocks/>
          </p:cNvCxnSpPr>
          <p:nvPr/>
        </p:nvCxnSpPr>
        <p:spPr>
          <a:xfrm flipH="1">
            <a:off x="9523398" y="4474852"/>
            <a:ext cx="2115371" cy="2102057"/>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8" name="Straight Connector 27">
            <a:extLst>
              <a:ext uri="{FF2B5EF4-FFF2-40B4-BE49-F238E27FC236}">
                <a16:creationId xmlns:a16="http://schemas.microsoft.com/office/drawing/2014/main" id="{96ADE527-583E-D36B-FD32-84ECCF198E3B}"/>
              </a:ext>
            </a:extLst>
          </p:cNvPr>
          <p:cNvCxnSpPr/>
          <p:nvPr/>
        </p:nvCxnSpPr>
        <p:spPr>
          <a:xfrm flipH="1">
            <a:off x="10581083" y="5525880"/>
            <a:ext cx="1070637" cy="1100715"/>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9" name="Straight Connector 28">
            <a:extLst>
              <a:ext uri="{FF2B5EF4-FFF2-40B4-BE49-F238E27FC236}">
                <a16:creationId xmlns:a16="http://schemas.microsoft.com/office/drawing/2014/main" id="{73BCEC34-6052-253F-1890-F3205F09BD3D}"/>
              </a:ext>
            </a:extLst>
          </p:cNvPr>
          <p:cNvCxnSpPr/>
          <p:nvPr/>
        </p:nvCxnSpPr>
        <p:spPr>
          <a:xfrm>
            <a:off x="896316" y="2841510"/>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0" name="Straight Connector 29">
            <a:extLst>
              <a:ext uri="{FF2B5EF4-FFF2-40B4-BE49-F238E27FC236}">
                <a16:creationId xmlns:a16="http://schemas.microsoft.com/office/drawing/2014/main" id="{61FF4CD4-8DF5-8EB1-9F81-03491A812E5D}"/>
              </a:ext>
            </a:extLst>
          </p:cNvPr>
          <p:cNvCxnSpPr/>
          <p:nvPr/>
        </p:nvCxnSpPr>
        <p:spPr>
          <a:xfrm>
            <a:off x="908040" y="3916739"/>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1" name="Straight Connector 30">
            <a:extLst>
              <a:ext uri="{FF2B5EF4-FFF2-40B4-BE49-F238E27FC236}">
                <a16:creationId xmlns:a16="http://schemas.microsoft.com/office/drawing/2014/main" id="{9C2DD402-C514-443E-0994-32AA6D75AC19}"/>
              </a:ext>
            </a:extLst>
          </p:cNvPr>
          <p:cNvCxnSpPr/>
          <p:nvPr/>
        </p:nvCxnSpPr>
        <p:spPr>
          <a:xfrm>
            <a:off x="892125" y="4995639"/>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2" name="Straight Connector 31">
            <a:extLst>
              <a:ext uri="{FF2B5EF4-FFF2-40B4-BE49-F238E27FC236}">
                <a16:creationId xmlns:a16="http://schemas.microsoft.com/office/drawing/2014/main" id="{B5727E8D-9618-98AC-11C6-102E6A9669CA}"/>
              </a:ext>
            </a:extLst>
          </p:cNvPr>
          <p:cNvCxnSpPr/>
          <p:nvPr/>
        </p:nvCxnSpPr>
        <p:spPr>
          <a:xfrm>
            <a:off x="896316" y="6073731"/>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3" name="Straight Connector 32">
            <a:extLst>
              <a:ext uri="{FF2B5EF4-FFF2-40B4-BE49-F238E27FC236}">
                <a16:creationId xmlns:a16="http://schemas.microsoft.com/office/drawing/2014/main" id="{EC17B1D1-AB66-5F12-8218-E20E65368A89}"/>
              </a:ext>
            </a:extLst>
          </p:cNvPr>
          <p:cNvCxnSpPr/>
          <p:nvPr/>
        </p:nvCxnSpPr>
        <p:spPr>
          <a:xfrm>
            <a:off x="880402" y="1804492"/>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4" name="Straight Connector 33">
            <a:extLst>
              <a:ext uri="{FF2B5EF4-FFF2-40B4-BE49-F238E27FC236}">
                <a16:creationId xmlns:a16="http://schemas.microsoft.com/office/drawing/2014/main" id="{53CC2131-3AF8-978D-2269-9811DF424B2D}"/>
              </a:ext>
            </a:extLst>
          </p:cNvPr>
          <p:cNvCxnSpPr>
            <a:cxnSpLocks/>
          </p:cNvCxnSpPr>
          <p:nvPr/>
        </p:nvCxnSpPr>
        <p:spPr>
          <a:xfrm flipH="1">
            <a:off x="891821" y="1260047"/>
            <a:ext cx="1091930" cy="1082022"/>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5" name="Straight Connector 34">
            <a:extLst>
              <a:ext uri="{FF2B5EF4-FFF2-40B4-BE49-F238E27FC236}">
                <a16:creationId xmlns:a16="http://schemas.microsoft.com/office/drawing/2014/main" id="{AC55040F-C3D3-D27E-7EDF-93EA8B56E9EB}"/>
              </a:ext>
            </a:extLst>
          </p:cNvPr>
          <p:cNvCxnSpPr/>
          <p:nvPr/>
        </p:nvCxnSpPr>
        <p:spPr>
          <a:xfrm>
            <a:off x="11102497" y="1223229"/>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6" name="Straight Connector 35">
            <a:extLst>
              <a:ext uri="{FF2B5EF4-FFF2-40B4-BE49-F238E27FC236}">
                <a16:creationId xmlns:a16="http://schemas.microsoft.com/office/drawing/2014/main" id="{43E7FFF5-6246-8A3B-BE7E-7CBB85F7825F}"/>
              </a:ext>
            </a:extLst>
          </p:cNvPr>
          <p:cNvCxnSpPr/>
          <p:nvPr/>
        </p:nvCxnSpPr>
        <p:spPr>
          <a:xfrm>
            <a:off x="3581889" y="1235976"/>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7" name="Straight Connector 36">
            <a:extLst>
              <a:ext uri="{FF2B5EF4-FFF2-40B4-BE49-F238E27FC236}">
                <a16:creationId xmlns:a16="http://schemas.microsoft.com/office/drawing/2014/main" id="{EBF8E051-5A53-3F11-0FFE-DBDA30D68A4C}"/>
              </a:ext>
            </a:extLst>
          </p:cNvPr>
          <p:cNvCxnSpPr>
            <a:cxnSpLocks/>
          </p:cNvCxnSpPr>
          <p:nvPr/>
        </p:nvCxnSpPr>
        <p:spPr>
          <a:xfrm>
            <a:off x="2541593" y="1223229"/>
            <a:ext cx="0" cy="5399767"/>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8" name="Straight Connector 37">
            <a:extLst>
              <a:ext uri="{FF2B5EF4-FFF2-40B4-BE49-F238E27FC236}">
                <a16:creationId xmlns:a16="http://schemas.microsoft.com/office/drawing/2014/main" id="{7C5CB4F4-ADF1-B401-26BE-E95A9D441DEB}"/>
              </a:ext>
            </a:extLst>
          </p:cNvPr>
          <p:cNvCxnSpPr/>
          <p:nvPr/>
        </p:nvCxnSpPr>
        <p:spPr>
          <a:xfrm>
            <a:off x="8983474" y="1260047"/>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9" name="Straight Connector 38">
            <a:extLst>
              <a:ext uri="{FF2B5EF4-FFF2-40B4-BE49-F238E27FC236}">
                <a16:creationId xmlns:a16="http://schemas.microsoft.com/office/drawing/2014/main" id="{B2493DBA-3593-0467-2AD2-C5872DD6BEC1}"/>
              </a:ext>
            </a:extLst>
          </p:cNvPr>
          <p:cNvCxnSpPr/>
          <p:nvPr/>
        </p:nvCxnSpPr>
        <p:spPr>
          <a:xfrm>
            <a:off x="1439012" y="1260047"/>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0" name="Straight Connector 39">
            <a:extLst>
              <a:ext uri="{FF2B5EF4-FFF2-40B4-BE49-F238E27FC236}">
                <a16:creationId xmlns:a16="http://schemas.microsoft.com/office/drawing/2014/main" id="{494BA55A-098E-F6A5-3BCD-36AA588E11FC}"/>
              </a:ext>
            </a:extLst>
          </p:cNvPr>
          <p:cNvCxnSpPr/>
          <p:nvPr/>
        </p:nvCxnSpPr>
        <p:spPr>
          <a:xfrm>
            <a:off x="5728740" y="1223229"/>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1" name="Straight Connector 40">
            <a:extLst>
              <a:ext uri="{FF2B5EF4-FFF2-40B4-BE49-F238E27FC236}">
                <a16:creationId xmlns:a16="http://schemas.microsoft.com/office/drawing/2014/main" id="{46E69FA3-0961-A053-ABE0-8279DD849AA6}"/>
              </a:ext>
            </a:extLst>
          </p:cNvPr>
          <p:cNvCxnSpPr/>
          <p:nvPr/>
        </p:nvCxnSpPr>
        <p:spPr>
          <a:xfrm>
            <a:off x="4672542" y="1260047"/>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2" name="Straight Connector 41">
            <a:extLst>
              <a:ext uri="{FF2B5EF4-FFF2-40B4-BE49-F238E27FC236}">
                <a16:creationId xmlns:a16="http://schemas.microsoft.com/office/drawing/2014/main" id="{E344100C-7194-8723-D715-CE43AE9B8526}"/>
              </a:ext>
            </a:extLst>
          </p:cNvPr>
          <p:cNvCxnSpPr/>
          <p:nvPr/>
        </p:nvCxnSpPr>
        <p:spPr>
          <a:xfrm>
            <a:off x="10031722" y="1235976"/>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3" name="Straight Connector 42">
            <a:extLst>
              <a:ext uri="{FF2B5EF4-FFF2-40B4-BE49-F238E27FC236}">
                <a16:creationId xmlns:a16="http://schemas.microsoft.com/office/drawing/2014/main" id="{A1E78567-EF40-7D52-E570-94C9DBE75767}"/>
              </a:ext>
            </a:extLst>
          </p:cNvPr>
          <p:cNvCxnSpPr/>
          <p:nvPr/>
        </p:nvCxnSpPr>
        <p:spPr>
          <a:xfrm>
            <a:off x="7902098" y="1275566"/>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4" name="Straight Connector 43">
            <a:extLst>
              <a:ext uri="{FF2B5EF4-FFF2-40B4-BE49-F238E27FC236}">
                <a16:creationId xmlns:a16="http://schemas.microsoft.com/office/drawing/2014/main" id="{705D5A01-F10E-6B02-F97D-65C27C7C10AF}"/>
              </a:ext>
            </a:extLst>
          </p:cNvPr>
          <p:cNvCxnSpPr/>
          <p:nvPr/>
        </p:nvCxnSpPr>
        <p:spPr>
          <a:xfrm>
            <a:off x="6798191" y="1235976"/>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graphicFrame>
        <p:nvGraphicFramePr>
          <p:cNvPr id="45" name="Table 44">
            <a:extLst>
              <a:ext uri="{FF2B5EF4-FFF2-40B4-BE49-F238E27FC236}">
                <a16:creationId xmlns:a16="http://schemas.microsoft.com/office/drawing/2014/main" id="{A6BF315F-5ACA-C0A8-90D1-04353B7A4196}"/>
              </a:ext>
            </a:extLst>
          </p:cNvPr>
          <p:cNvGraphicFramePr>
            <a:graphicFrameLocks noGrp="1"/>
          </p:cNvGraphicFramePr>
          <p:nvPr/>
        </p:nvGraphicFramePr>
        <p:xfrm>
          <a:off x="908040" y="1250496"/>
          <a:ext cx="10730730" cy="5365370"/>
        </p:xfrm>
        <a:graphic>
          <a:graphicData uri="http://schemas.openxmlformats.org/drawingml/2006/table">
            <a:tbl>
              <a:tblPr firstRow="1" bandRow="1">
                <a:tableStyleId>{5940675A-B579-460E-94D1-54222C63F5DA}</a:tableStyleId>
              </a:tblPr>
              <a:tblGrid>
                <a:gridCol w="1073073">
                  <a:extLst>
                    <a:ext uri="{9D8B030D-6E8A-4147-A177-3AD203B41FA5}">
                      <a16:colId xmlns:a16="http://schemas.microsoft.com/office/drawing/2014/main" val="3635837954"/>
                    </a:ext>
                  </a:extLst>
                </a:gridCol>
                <a:gridCol w="1073073">
                  <a:extLst>
                    <a:ext uri="{9D8B030D-6E8A-4147-A177-3AD203B41FA5}">
                      <a16:colId xmlns:a16="http://schemas.microsoft.com/office/drawing/2014/main" val="2308114111"/>
                    </a:ext>
                  </a:extLst>
                </a:gridCol>
                <a:gridCol w="1073073">
                  <a:extLst>
                    <a:ext uri="{9D8B030D-6E8A-4147-A177-3AD203B41FA5}">
                      <a16:colId xmlns:a16="http://schemas.microsoft.com/office/drawing/2014/main" val="3225432346"/>
                    </a:ext>
                  </a:extLst>
                </a:gridCol>
                <a:gridCol w="1073073">
                  <a:extLst>
                    <a:ext uri="{9D8B030D-6E8A-4147-A177-3AD203B41FA5}">
                      <a16:colId xmlns:a16="http://schemas.microsoft.com/office/drawing/2014/main" val="2646425516"/>
                    </a:ext>
                  </a:extLst>
                </a:gridCol>
                <a:gridCol w="1073073">
                  <a:extLst>
                    <a:ext uri="{9D8B030D-6E8A-4147-A177-3AD203B41FA5}">
                      <a16:colId xmlns:a16="http://schemas.microsoft.com/office/drawing/2014/main" val="1529824071"/>
                    </a:ext>
                  </a:extLst>
                </a:gridCol>
                <a:gridCol w="1073073">
                  <a:extLst>
                    <a:ext uri="{9D8B030D-6E8A-4147-A177-3AD203B41FA5}">
                      <a16:colId xmlns:a16="http://schemas.microsoft.com/office/drawing/2014/main" val="1435908115"/>
                    </a:ext>
                  </a:extLst>
                </a:gridCol>
                <a:gridCol w="1073073">
                  <a:extLst>
                    <a:ext uri="{9D8B030D-6E8A-4147-A177-3AD203B41FA5}">
                      <a16:colId xmlns:a16="http://schemas.microsoft.com/office/drawing/2014/main" val="4031327343"/>
                    </a:ext>
                  </a:extLst>
                </a:gridCol>
                <a:gridCol w="1073073">
                  <a:extLst>
                    <a:ext uri="{9D8B030D-6E8A-4147-A177-3AD203B41FA5}">
                      <a16:colId xmlns:a16="http://schemas.microsoft.com/office/drawing/2014/main" val="265914223"/>
                    </a:ext>
                  </a:extLst>
                </a:gridCol>
                <a:gridCol w="1073073">
                  <a:extLst>
                    <a:ext uri="{9D8B030D-6E8A-4147-A177-3AD203B41FA5}">
                      <a16:colId xmlns:a16="http://schemas.microsoft.com/office/drawing/2014/main" val="3687797511"/>
                    </a:ext>
                  </a:extLst>
                </a:gridCol>
                <a:gridCol w="1073073">
                  <a:extLst>
                    <a:ext uri="{9D8B030D-6E8A-4147-A177-3AD203B41FA5}">
                      <a16:colId xmlns:a16="http://schemas.microsoft.com/office/drawing/2014/main" val="1430683565"/>
                    </a:ext>
                  </a:extLst>
                </a:gridCol>
              </a:tblGrid>
              <a:tr h="1073074">
                <a:tc>
                  <a:txBody>
                    <a:bodyPr/>
                    <a:lstStyle/>
                    <a:p>
                      <a:endParaRPr lang="en-US" dirty="0"/>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dirty="0"/>
                    </a:p>
                  </a:txBody>
                  <a:tcPr/>
                </a:tc>
                <a:tc>
                  <a:txBody>
                    <a:bodyPr/>
                    <a:lstStyle/>
                    <a:p>
                      <a:endParaRPr lang="en-US"/>
                    </a:p>
                  </a:txBody>
                  <a:tcPr/>
                </a:tc>
                <a:tc>
                  <a:txBody>
                    <a:bodyPr/>
                    <a:lstStyle/>
                    <a:p>
                      <a:endParaRPr lang="en-US" dirty="0"/>
                    </a:p>
                  </a:txBody>
                  <a:tcPr/>
                </a:tc>
                <a:tc>
                  <a:txBody>
                    <a:bodyPr/>
                    <a:lstStyle/>
                    <a:p>
                      <a:endParaRPr lang="en-US" dirty="0"/>
                    </a:p>
                  </a:txBody>
                  <a:tcPr/>
                </a:tc>
                <a:extLst>
                  <a:ext uri="{0D108BD9-81ED-4DB2-BD59-A6C34878D82A}">
                    <a16:rowId xmlns:a16="http://schemas.microsoft.com/office/drawing/2014/main" val="1367090870"/>
                  </a:ext>
                </a:extLst>
              </a:tr>
              <a:tr h="1073074">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a:p>
                  </a:txBody>
                  <a:tcPr/>
                </a:tc>
                <a:tc>
                  <a:txBody>
                    <a:bodyPr/>
                    <a:lstStyle/>
                    <a:p>
                      <a:endParaRPr lang="en-US" dirty="0"/>
                    </a:p>
                  </a:txBody>
                  <a:tcPr/>
                </a:tc>
                <a:extLst>
                  <a:ext uri="{0D108BD9-81ED-4DB2-BD59-A6C34878D82A}">
                    <a16:rowId xmlns:a16="http://schemas.microsoft.com/office/drawing/2014/main" val="2324086388"/>
                  </a:ext>
                </a:extLst>
              </a:tr>
              <a:tr h="1073074">
                <a:tc>
                  <a:txBody>
                    <a:bodyPr/>
                    <a:lstStyle/>
                    <a:p>
                      <a:r>
                        <a:rPr lang="zh-TW" altLang="en-US" dirty="0"/>
                        <a:t> </a:t>
                      </a:r>
                      <a:endParaRPr lang="en-US" sz="6600" b="1" dirty="0">
                        <a:solidFill>
                          <a:schemeClr val="bg2">
                            <a:lumMod val="75000"/>
                          </a:schemeClr>
                        </a:solidFill>
                        <a:latin typeface="DengXian" panose="02010600030101010101" pitchFamily="2" charset="-122"/>
                        <a:ea typeface="DengXian" panose="02010600030101010101" pitchFamily="2" charset="-122"/>
                      </a:endParaRPr>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a:p>
                  </a:txBody>
                  <a:tcPr/>
                </a:tc>
                <a:tc>
                  <a:txBody>
                    <a:bodyPr/>
                    <a:lstStyle/>
                    <a:p>
                      <a:endParaRPr lang="en-US"/>
                    </a:p>
                  </a:txBody>
                  <a:tcPr/>
                </a:tc>
                <a:tc>
                  <a:txBody>
                    <a:bodyPr/>
                    <a:lstStyle/>
                    <a:p>
                      <a:endParaRPr lang="en-US" dirty="0"/>
                    </a:p>
                  </a:txBody>
                  <a:tcPr/>
                </a:tc>
                <a:extLst>
                  <a:ext uri="{0D108BD9-81ED-4DB2-BD59-A6C34878D82A}">
                    <a16:rowId xmlns:a16="http://schemas.microsoft.com/office/drawing/2014/main" val="1773320196"/>
                  </a:ext>
                </a:extLst>
              </a:tr>
              <a:tr h="1073074">
                <a:tc>
                  <a:txBody>
                    <a:bodyPr/>
                    <a:lstStyle/>
                    <a:p>
                      <a:endParaRPr lang="en-US" dirty="0"/>
                    </a:p>
                  </a:txBody>
                  <a:tcPr/>
                </a:tc>
                <a:tc>
                  <a:txBody>
                    <a:bodyPr/>
                    <a:lstStyle/>
                    <a:p>
                      <a:endParaRPr lang="en-US"/>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dirty="0"/>
                    </a:p>
                  </a:txBody>
                  <a:tcPr/>
                </a:tc>
                <a:extLst>
                  <a:ext uri="{0D108BD9-81ED-4DB2-BD59-A6C34878D82A}">
                    <a16:rowId xmlns:a16="http://schemas.microsoft.com/office/drawing/2014/main" val="1977629092"/>
                  </a:ext>
                </a:extLst>
              </a:tr>
              <a:tr h="1073074">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dirty="0"/>
                    </a:p>
                  </a:txBody>
                  <a:tcPr/>
                </a:tc>
                <a:extLst>
                  <a:ext uri="{0D108BD9-81ED-4DB2-BD59-A6C34878D82A}">
                    <a16:rowId xmlns:a16="http://schemas.microsoft.com/office/drawing/2014/main" val="172657832"/>
                  </a:ext>
                </a:extLst>
              </a:tr>
            </a:tbl>
          </a:graphicData>
        </a:graphic>
      </p:graphicFrame>
      <p:sp>
        <p:nvSpPr>
          <p:cNvPr id="46" name="TextBox 45">
            <a:extLst>
              <a:ext uri="{FF2B5EF4-FFF2-40B4-BE49-F238E27FC236}">
                <a16:creationId xmlns:a16="http://schemas.microsoft.com/office/drawing/2014/main" id="{8C678D00-911C-AE4E-2244-7794E0E69CDC}"/>
              </a:ext>
            </a:extLst>
          </p:cNvPr>
          <p:cNvSpPr txBox="1"/>
          <p:nvPr/>
        </p:nvSpPr>
        <p:spPr>
          <a:xfrm>
            <a:off x="1227812" y="202476"/>
            <a:ext cx="10067738" cy="92333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Aptos" panose="02110004020202020204"/>
                <a:ea typeface="+mn-ea"/>
                <a:cs typeface="+mn-cs"/>
              </a:rPr>
              <a:t>Practice sheet #45. Trace the last nine characters of the mantra in the first 4 rows. Trace the title in the bottom row. In the first four rows of the far right column (</a:t>
            </a:r>
            <a:r>
              <a:rPr kumimoji="0" lang="en-US" sz="1800" b="1" i="0" u="none" strike="noStrike" kern="1200" cap="none" spc="0" normalizeH="0" baseline="0" noProof="0" dirty="0">
                <a:ln>
                  <a:noFill/>
                </a:ln>
                <a:solidFill>
                  <a:srgbClr val="FF0000"/>
                </a:solidFill>
                <a:effectLst/>
                <a:uLnTx/>
                <a:uFillTx/>
                <a:latin typeface="Aptos" panose="02110004020202020204"/>
                <a:ea typeface="+mn-ea"/>
                <a:cs typeface="+mn-cs"/>
              </a:rPr>
              <a:t>outlined in red</a:t>
            </a:r>
            <a:r>
              <a:rPr kumimoji="0" lang="en-US" sz="1800" b="0" i="0" u="none" strike="noStrike" kern="1200" cap="none" spc="0" normalizeH="0" baseline="0" noProof="0" dirty="0">
                <a:ln>
                  <a:noFill/>
                </a:ln>
                <a:solidFill>
                  <a:prstClr val="black"/>
                </a:solidFill>
                <a:effectLst/>
                <a:uLnTx/>
                <a:uFillTx/>
                <a:latin typeface="Aptos" panose="02110004020202020204"/>
                <a:ea typeface="+mn-ea"/>
                <a:cs typeface="+mn-cs"/>
              </a:rPr>
              <a:t>) trace the character </a:t>
            </a:r>
            <a:r>
              <a:rPr kumimoji="0" lang="zh-CN" altLang="en-US" sz="1800" b="0" i="0" u="none" strike="noStrike" kern="1200" cap="none" spc="0" normalizeH="0" baseline="0" noProof="0" dirty="0">
                <a:ln>
                  <a:noFill/>
                </a:ln>
                <a:solidFill>
                  <a:prstClr val="black"/>
                </a:solidFill>
                <a:effectLst/>
                <a:uLnTx/>
                <a:uFillTx/>
                <a:latin typeface="Aptos" panose="02110004020202020204"/>
                <a:ea typeface="+mn-ea"/>
                <a:cs typeface="+mn-cs"/>
              </a:rPr>
              <a:t>曰</a:t>
            </a:r>
            <a:r>
              <a:rPr lang="zh-TW" altLang="en-US" b="0" dirty="0">
                <a:solidFill>
                  <a:prstClr val="black"/>
                </a:solidFill>
                <a:latin typeface="Aptos" panose="02110004020202020204"/>
                <a:cs typeface="+mn-cs"/>
              </a:rPr>
              <a:t> </a:t>
            </a:r>
            <a:r>
              <a:rPr lang="en-US" altLang="zh-TW" b="0" dirty="0">
                <a:solidFill>
                  <a:prstClr val="black"/>
                </a:solidFill>
                <a:latin typeface="Aptos" panose="02110004020202020204"/>
                <a:ea typeface="DengXian" panose="02010600030101010101" pitchFamily="2" charset="-122"/>
                <a:cs typeface="+mn-cs"/>
              </a:rPr>
              <a:t>(</a:t>
            </a:r>
            <a:r>
              <a:rPr lang="en-US" altLang="zh-TW" b="0" dirty="0" err="1">
                <a:solidFill>
                  <a:prstClr val="black"/>
                </a:solidFill>
                <a:latin typeface="Aptos" panose="02110004020202020204"/>
                <a:ea typeface="DengXian" panose="02010600030101010101" pitchFamily="2" charset="-122"/>
                <a:cs typeface="+mn-cs"/>
              </a:rPr>
              <a:t>wal</a:t>
            </a:r>
            <a:r>
              <a:rPr lang="en-US" altLang="zh-TW" b="0" dirty="0">
                <a:solidFill>
                  <a:prstClr val="black"/>
                </a:solidFill>
                <a:latin typeface="Aptos" panose="02110004020202020204"/>
                <a:ea typeface="DengXian" panose="02010600030101010101" pitchFamily="2" charset="-122"/>
                <a:cs typeface="+mn-cs"/>
              </a:rPr>
              <a:t>;</a:t>
            </a:r>
            <a:r>
              <a:rPr lang="zh-TW" altLang="en-US" b="0" dirty="0">
                <a:solidFill>
                  <a:prstClr val="black"/>
                </a:solidFill>
                <a:latin typeface="Aptos" panose="02110004020202020204"/>
                <a:ea typeface="DengXian" panose="02010600030101010101" pitchFamily="2" charset="-122"/>
                <a:cs typeface="+mn-cs"/>
              </a:rPr>
              <a:t> </a:t>
            </a:r>
            <a:r>
              <a:rPr lang="en-US" altLang="zh-TW" b="0" dirty="0">
                <a:solidFill>
                  <a:prstClr val="black"/>
                </a:solidFill>
                <a:latin typeface="Aptos" panose="02110004020202020204"/>
                <a:ea typeface="DengXian" panose="02010600030101010101" pitchFamily="2" charset="-122"/>
                <a:cs typeface="+mn-cs"/>
              </a:rPr>
              <a:t>to</a:t>
            </a:r>
            <a:r>
              <a:rPr lang="zh-TW" altLang="en-US" b="0" dirty="0">
                <a:solidFill>
                  <a:prstClr val="black"/>
                </a:solidFill>
                <a:latin typeface="Aptos" panose="02110004020202020204"/>
                <a:ea typeface="DengXian" panose="02010600030101010101" pitchFamily="2" charset="-122"/>
                <a:cs typeface="+mn-cs"/>
              </a:rPr>
              <a:t> </a:t>
            </a:r>
            <a:r>
              <a:rPr lang="en-US" altLang="zh-TW" b="0" dirty="0">
                <a:solidFill>
                  <a:prstClr val="black"/>
                </a:solidFill>
                <a:latin typeface="Aptos" panose="02110004020202020204"/>
                <a:ea typeface="DengXian" panose="02010600030101010101" pitchFamily="2" charset="-122"/>
                <a:cs typeface="+mn-cs"/>
              </a:rPr>
              <a:t>say,</a:t>
            </a:r>
            <a:r>
              <a:rPr lang="zh-TW" altLang="en-US" b="0" dirty="0">
                <a:solidFill>
                  <a:prstClr val="black"/>
                </a:solidFill>
                <a:latin typeface="Aptos" panose="02110004020202020204"/>
                <a:ea typeface="DengXian" panose="02010600030101010101" pitchFamily="2" charset="-122"/>
                <a:cs typeface="+mn-cs"/>
              </a:rPr>
              <a:t> </a:t>
            </a:r>
            <a:r>
              <a:rPr lang="en-US" altLang="zh-TW" b="0" dirty="0">
                <a:solidFill>
                  <a:prstClr val="black"/>
                </a:solidFill>
                <a:latin typeface="Aptos" panose="02110004020202020204"/>
                <a:ea typeface="DengXian" panose="02010600030101010101" pitchFamily="2" charset="-122"/>
                <a:cs typeface="+mn-cs"/>
              </a:rPr>
              <a:t>to</a:t>
            </a:r>
            <a:r>
              <a:rPr lang="zh-TW" altLang="en-US" b="0" dirty="0">
                <a:solidFill>
                  <a:prstClr val="black"/>
                </a:solidFill>
                <a:latin typeface="Aptos" panose="02110004020202020204"/>
                <a:ea typeface="DengXian" panose="02010600030101010101" pitchFamily="2" charset="-122"/>
                <a:cs typeface="+mn-cs"/>
              </a:rPr>
              <a:t> </a:t>
            </a:r>
            <a:r>
              <a:rPr lang="en-US" altLang="zh-TW" b="0" dirty="0">
                <a:solidFill>
                  <a:prstClr val="black"/>
                </a:solidFill>
                <a:latin typeface="Aptos" panose="02110004020202020204"/>
                <a:ea typeface="DengXian" panose="02010600030101010101" pitchFamily="2" charset="-122"/>
                <a:cs typeface="+mn-cs"/>
              </a:rPr>
              <a:t>s</a:t>
            </a:r>
            <a:r>
              <a:rPr lang="en-US" altLang="zh-TW" dirty="0">
                <a:solidFill>
                  <a:prstClr val="black"/>
                </a:solidFill>
                <a:latin typeface="Aptos" panose="02110004020202020204"/>
                <a:ea typeface="DengXian" panose="02010600030101010101" pitchFamily="2" charset="-122"/>
              </a:rPr>
              <a:t>peak).</a:t>
            </a:r>
            <a:endParaRPr kumimoji="0" lang="zh-CN" altLang="en-US" sz="1800" b="0" i="0" u="none" strike="noStrike" kern="1200" cap="none" spc="0" normalizeH="0" baseline="0" noProof="0" dirty="0">
              <a:ln>
                <a:noFill/>
              </a:ln>
              <a:solidFill>
                <a:prstClr val="black"/>
              </a:solidFill>
              <a:effectLst/>
              <a:uLnTx/>
              <a:uFillTx/>
              <a:latin typeface="Aptos" panose="02110004020202020204"/>
              <a:ea typeface="+mn-ea"/>
              <a:cs typeface="+mn-cs"/>
            </a:endParaRPr>
          </a:p>
        </p:txBody>
      </p:sp>
      <p:sp>
        <p:nvSpPr>
          <p:cNvPr id="47" name="Rectangle 46">
            <a:extLst>
              <a:ext uri="{FF2B5EF4-FFF2-40B4-BE49-F238E27FC236}">
                <a16:creationId xmlns:a16="http://schemas.microsoft.com/office/drawing/2014/main" id="{9235C67B-EA9F-1DED-CFF3-C591BA6A0DAC}"/>
              </a:ext>
            </a:extLst>
          </p:cNvPr>
          <p:cNvSpPr/>
          <p:nvPr/>
        </p:nvSpPr>
        <p:spPr>
          <a:xfrm>
            <a:off x="1023231" y="211984"/>
            <a:ext cx="10347134" cy="903685"/>
          </a:xfrm>
          <a:prstGeom prst="rect">
            <a:avLst/>
          </a:prstGeom>
          <a:noFill/>
          <a:ln w="38100">
            <a:solidFill>
              <a:srgbClr val="00B0F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48" name="TextBox 47">
            <a:extLst>
              <a:ext uri="{FF2B5EF4-FFF2-40B4-BE49-F238E27FC236}">
                <a16:creationId xmlns:a16="http://schemas.microsoft.com/office/drawing/2014/main" id="{AB71DC8A-1C0B-20F5-6500-DA3381CDC817}"/>
              </a:ext>
            </a:extLst>
          </p:cNvPr>
          <p:cNvSpPr txBox="1"/>
          <p:nvPr/>
        </p:nvSpPr>
        <p:spPr>
          <a:xfrm>
            <a:off x="939256" y="1275566"/>
            <a:ext cx="10681248" cy="110799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羅</a:t>
            </a:r>
            <a:r>
              <a:rPr kumimoji="0" lang="zh-TW" altLang="en-US" sz="62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僧</a:t>
            </a:r>
            <a:r>
              <a:rPr kumimoji="0" lang="zh-TW" altLang="en-US" sz="62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揭</a:t>
            </a:r>
            <a:r>
              <a:rPr kumimoji="0" lang="zh-TW" altLang="en-US" sz="62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諦</a:t>
            </a:r>
            <a:r>
              <a:rPr kumimoji="0" lang="zh-TW" altLang="en-US" sz="62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菩</a:t>
            </a:r>
            <a:r>
              <a:rPr kumimoji="0" lang="zh-TW" altLang="en-US" sz="62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提</a:t>
            </a:r>
            <a:r>
              <a:rPr kumimoji="0" lang="zh-TW" altLang="en-US" sz="62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娑</a:t>
            </a:r>
            <a:r>
              <a:rPr kumimoji="0" lang="zh-TW" altLang="en-US" sz="62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婆</a:t>
            </a:r>
            <a:r>
              <a:rPr kumimoji="0" lang="zh-TW" altLang="en-US" sz="62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訶</a:t>
            </a:r>
          </a:p>
        </p:txBody>
      </p:sp>
      <p:sp>
        <p:nvSpPr>
          <p:cNvPr id="49" name="TextBox 48">
            <a:extLst>
              <a:ext uri="{FF2B5EF4-FFF2-40B4-BE49-F238E27FC236}">
                <a16:creationId xmlns:a16="http://schemas.microsoft.com/office/drawing/2014/main" id="{4392765C-F62B-13CD-24E2-8B46EFA6FBC8}"/>
              </a:ext>
            </a:extLst>
          </p:cNvPr>
          <p:cNvSpPr txBox="1"/>
          <p:nvPr/>
        </p:nvSpPr>
        <p:spPr>
          <a:xfrm>
            <a:off x="957337" y="3338730"/>
            <a:ext cx="10748361" cy="110799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羅</a:t>
            </a:r>
            <a:r>
              <a:rPr kumimoji="0" lang="zh-TW" altLang="en-US" sz="62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僧</a:t>
            </a:r>
            <a:r>
              <a:rPr kumimoji="0" lang="zh-TW" altLang="en-US" sz="62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揭</a:t>
            </a:r>
            <a:r>
              <a:rPr kumimoji="0" lang="zh-TW" altLang="en-US" sz="62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諦</a:t>
            </a:r>
            <a:r>
              <a:rPr kumimoji="0" lang="zh-TW" altLang="en-US" sz="62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菩</a:t>
            </a:r>
            <a:r>
              <a:rPr kumimoji="0" lang="zh-TW" altLang="en-US" sz="62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提</a:t>
            </a:r>
            <a:r>
              <a:rPr kumimoji="0" lang="zh-TW" altLang="en-US" sz="62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娑</a:t>
            </a:r>
            <a:r>
              <a:rPr kumimoji="0" lang="zh-TW" altLang="en-US" sz="62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婆</a:t>
            </a:r>
            <a:r>
              <a:rPr kumimoji="0" lang="zh-TW" altLang="en-US" sz="62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訶</a:t>
            </a:r>
          </a:p>
        </p:txBody>
      </p:sp>
      <p:sp>
        <p:nvSpPr>
          <p:cNvPr id="50" name="TextBox 49">
            <a:extLst>
              <a:ext uri="{FF2B5EF4-FFF2-40B4-BE49-F238E27FC236}">
                <a16:creationId xmlns:a16="http://schemas.microsoft.com/office/drawing/2014/main" id="{8167C2B9-617E-93FC-48F1-265CF91039E0}"/>
              </a:ext>
            </a:extLst>
          </p:cNvPr>
          <p:cNvSpPr txBox="1"/>
          <p:nvPr/>
        </p:nvSpPr>
        <p:spPr>
          <a:xfrm>
            <a:off x="896316" y="5515578"/>
            <a:ext cx="10980600" cy="110799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摩 訶 般</a:t>
            </a:r>
            <a:r>
              <a:rPr kumimoji="0" lang="zh-TW" altLang="en-US" sz="64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若</a:t>
            </a:r>
            <a:r>
              <a:rPr kumimoji="0" lang="zh-TW" altLang="en-US" sz="64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波</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羅</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蜜</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多</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心</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經</a:t>
            </a:r>
          </a:p>
        </p:txBody>
      </p:sp>
      <p:sp>
        <p:nvSpPr>
          <p:cNvPr id="51" name="TextBox 50">
            <a:extLst>
              <a:ext uri="{FF2B5EF4-FFF2-40B4-BE49-F238E27FC236}">
                <a16:creationId xmlns:a16="http://schemas.microsoft.com/office/drawing/2014/main" id="{33C64DAE-9B07-86CF-D66B-5286811AEF1A}"/>
              </a:ext>
            </a:extLst>
          </p:cNvPr>
          <p:cNvSpPr txBox="1"/>
          <p:nvPr/>
        </p:nvSpPr>
        <p:spPr>
          <a:xfrm>
            <a:off x="926123" y="4437370"/>
            <a:ext cx="10681432" cy="110799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羅</a:t>
            </a:r>
            <a:r>
              <a:rPr kumimoji="0" lang="zh-TW" altLang="en-US" sz="62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僧</a:t>
            </a:r>
            <a:r>
              <a:rPr kumimoji="0" lang="zh-TW" altLang="en-US" sz="62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揭</a:t>
            </a:r>
            <a:r>
              <a:rPr kumimoji="0" lang="zh-TW" altLang="en-US" sz="62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諦</a:t>
            </a:r>
            <a:r>
              <a:rPr kumimoji="0" lang="zh-TW" altLang="en-US" sz="62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菩</a:t>
            </a:r>
            <a:r>
              <a:rPr kumimoji="0" lang="zh-TW" altLang="en-US" sz="62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提</a:t>
            </a:r>
            <a:r>
              <a:rPr kumimoji="0" lang="zh-TW" altLang="en-US" sz="62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娑</a:t>
            </a:r>
            <a:r>
              <a:rPr kumimoji="0" lang="zh-TW" altLang="en-US" sz="62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婆</a:t>
            </a:r>
            <a:r>
              <a:rPr kumimoji="0" lang="zh-TW" altLang="en-US" sz="62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訶 </a:t>
            </a:r>
          </a:p>
        </p:txBody>
      </p:sp>
      <p:sp>
        <p:nvSpPr>
          <p:cNvPr id="52" name="TextBox 51">
            <a:extLst>
              <a:ext uri="{FF2B5EF4-FFF2-40B4-BE49-F238E27FC236}">
                <a16:creationId xmlns:a16="http://schemas.microsoft.com/office/drawing/2014/main" id="{0ED1C1CE-A105-347F-5B22-91B18DBA1678}"/>
              </a:ext>
            </a:extLst>
          </p:cNvPr>
          <p:cNvSpPr txBox="1"/>
          <p:nvPr/>
        </p:nvSpPr>
        <p:spPr>
          <a:xfrm>
            <a:off x="919152" y="2301671"/>
            <a:ext cx="10650217" cy="110799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羅</a:t>
            </a:r>
            <a:r>
              <a:rPr kumimoji="0" lang="zh-TW" altLang="en-US" sz="62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僧</a:t>
            </a:r>
            <a:r>
              <a:rPr kumimoji="0" lang="zh-TW" altLang="en-US" sz="62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揭</a:t>
            </a:r>
            <a:r>
              <a:rPr kumimoji="0" lang="zh-TW" altLang="en-US" sz="62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諦</a:t>
            </a:r>
            <a:r>
              <a:rPr kumimoji="0" lang="zh-TW" altLang="en-US" sz="62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菩</a:t>
            </a:r>
            <a:r>
              <a:rPr kumimoji="0" lang="zh-TW" altLang="en-US" sz="62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提</a:t>
            </a:r>
            <a:r>
              <a:rPr kumimoji="0" lang="zh-TW" altLang="en-US" sz="62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娑</a:t>
            </a:r>
            <a:r>
              <a:rPr kumimoji="0" lang="zh-TW" altLang="en-US" sz="62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婆</a:t>
            </a:r>
            <a:r>
              <a:rPr kumimoji="0" lang="zh-TW" altLang="en-US" sz="62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訶 </a:t>
            </a:r>
          </a:p>
        </p:txBody>
      </p:sp>
      <p:sp>
        <p:nvSpPr>
          <p:cNvPr id="53" name="TextBox 52">
            <a:extLst>
              <a:ext uri="{FF2B5EF4-FFF2-40B4-BE49-F238E27FC236}">
                <a16:creationId xmlns:a16="http://schemas.microsoft.com/office/drawing/2014/main" id="{97BB9E76-94F7-5F95-82D9-1191FABDCFA0}"/>
              </a:ext>
            </a:extLst>
          </p:cNvPr>
          <p:cNvSpPr txBox="1"/>
          <p:nvPr/>
        </p:nvSpPr>
        <p:spPr>
          <a:xfrm>
            <a:off x="10616568" y="2288525"/>
            <a:ext cx="1122758" cy="1107996"/>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曰</a:t>
            </a:r>
          </a:p>
        </p:txBody>
      </p:sp>
      <p:sp>
        <p:nvSpPr>
          <p:cNvPr id="54" name="TextBox 53">
            <a:extLst>
              <a:ext uri="{FF2B5EF4-FFF2-40B4-BE49-F238E27FC236}">
                <a16:creationId xmlns:a16="http://schemas.microsoft.com/office/drawing/2014/main" id="{C6F689BB-9E1B-FD07-ECF6-786D707F7E13}"/>
              </a:ext>
            </a:extLst>
          </p:cNvPr>
          <p:cNvSpPr txBox="1"/>
          <p:nvPr/>
        </p:nvSpPr>
        <p:spPr>
          <a:xfrm>
            <a:off x="10616568" y="3390203"/>
            <a:ext cx="1268026" cy="1107996"/>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曰</a:t>
            </a:r>
          </a:p>
        </p:txBody>
      </p:sp>
      <p:sp>
        <p:nvSpPr>
          <p:cNvPr id="55" name="TextBox 54">
            <a:extLst>
              <a:ext uri="{FF2B5EF4-FFF2-40B4-BE49-F238E27FC236}">
                <a16:creationId xmlns:a16="http://schemas.microsoft.com/office/drawing/2014/main" id="{AC433AE8-0914-DB35-23F3-AD1463894E70}"/>
              </a:ext>
            </a:extLst>
          </p:cNvPr>
          <p:cNvSpPr txBox="1"/>
          <p:nvPr/>
        </p:nvSpPr>
        <p:spPr>
          <a:xfrm>
            <a:off x="10629074" y="4435098"/>
            <a:ext cx="1199536" cy="1107996"/>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曰</a:t>
            </a:r>
          </a:p>
        </p:txBody>
      </p:sp>
      <p:sp>
        <p:nvSpPr>
          <p:cNvPr id="56" name="TextBox 55">
            <a:extLst>
              <a:ext uri="{FF2B5EF4-FFF2-40B4-BE49-F238E27FC236}">
                <a16:creationId xmlns:a16="http://schemas.microsoft.com/office/drawing/2014/main" id="{A5FE7C00-9977-22E5-F260-843F32687E7B}"/>
              </a:ext>
            </a:extLst>
          </p:cNvPr>
          <p:cNvSpPr txBox="1"/>
          <p:nvPr/>
        </p:nvSpPr>
        <p:spPr>
          <a:xfrm>
            <a:off x="10606751" y="1275566"/>
            <a:ext cx="503496" cy="1107996"/>
          </a:xfrm>
          <a:prstGeom prst="rect">
            <a:avLst/>
          </a:prstGeom>
          <a:noFill/>
        </p:spPr>
        <p:txBody>
          <a:bodyPr wrap="square">
            <a:spAutoFit/>
          </a:bodyPr>
          <a:lstStyle/>
          <a:p>
            <a:r>
              <a:rPr kumimoji="0" lang="zh-TW" altLang="en-US" sz="6600" i="0" u="none" strike="noStrike" kern="1200" cap="none" spc="0" normalizeH="0" baseline="0" noProof="0" dirty="0">
                <a:ln>
                  <a:noFill/>
                </a:ln>
                <a:solidFill>
                  <a:schemeClr val="bg2">
                    <a:lumMod val="75000"/>
                  </a:schemeClr>
                </a:solidFill>
                <a:effectLst/>
                <a:uLnTx/>
                <a:uFillTx/>
                <a:latin typeface="DengXian" panose="02010600030101010101" pitchFamily="2" charset="-122"/>
                <a:ea typeface="DengXian" panose="02010600030101010101" pitchFamily="2" charset="-122"/>
                <a:cs typeface="+mn-cs"/>
              </a:rPr>
              <a:t>曰</a:t>
            </a:r>
            <a:endParaRPr lang="en-US" sz="6600" dirty="0">
              <a:solidFill>
                <a:schemeClr val="bg2">
                  <a:lumMod val="75000"/>
                </a:schemeClr>
              </a:solidFill>
            </a:endParaRPr>
          </a:p>
        </p:txBody>
      </p:sp>
      <p:cxnSp>
        <p:nvCxnSpPr>
          <p:cNvPr id="58" name="Straight Connector 57">
            <a:extLst>
              <a:ext uri="{FF2B5EF4-FFF2-40B4-BE49-F238E27FC236}">
                <a16:creationId xmlns:a16="http://schemas.microsoft.com/office/drawing/2014/main" id="{C2525094-70F6-CBBC-87ED-6B3D59C85E9C}"/>
              </a:ext>
            </a:extLst>
          </p:cNvPr>
          <p:cNvCxnSpPr/>
          <p:nvPr/>
        </p:nvCxnSpPr>
        <p:spPr>
          <a:xfrm>
            <a:off x="10555973" y="1260047"/>
            <a:ext cx="21177" cy="4285319"/>
          </a:xfrm>
          <a:prstGeom prst="line">
            <a:avLst/>
          </a:prstGeom>
          <a:ln w="57150">
            <a:solidFill>
              <a:srgbClr val="FF0000"/>
            </a:solidFill>
            <a:prstDash val="sysDot"/>
          </a:ln>
        </p:spPr>
        <p:style>
          <a:lnRef idx="2">
            <a:schemeClr val="accent1"/>
          </a:lnRef>
          <a:fillRef idx="0">
            <a:schemeClr val="accent1"/>
          </a:fillRef>
          <a:effectRef idx="1">
            <a:schemeClr val="accent1"/>
          </a:effectRef>
          <a:fontRef idx="minor">
            <a:schemeClr val="tx1"/>
          </a:fontRef>
        </p:style>
      </p:cxnSp>
      <p:cxnSp>
        <p:nvCxnSpPr>
          <p:cNvPr id="60" name="Straight Connector 59">
            <a:extLst>
              <a:ext uri="{FF2B5EF4-FFF2-40B4-BE49-F238E27FC236}">
                <a16:creationId xmlns:a16="http://schemas.microsoft.com/office/drawing/2014/main" id="{88A3FBD6-C891-378A-C0B4-FC44F26F319E}"/>
              </a:ext>
            </a:extLst>
          </p:cNvPr>
          <p:cNvCxnSpPr/>
          <p:nvPr/>
        </p:nvCxnSpPr>
        <p:spPr>
          <a:xfrm>
            <a:off x="10555973" y="5545366"/>
            <a:ext cx="1102901" cy="0"/>
          </a:xfrm>
          <a:prstGeom prst="line">
            <a:avLst/>
          </a:prstGeom>
          <a:ln w="57150">
            <a:solidFill>
              <a:srgbClr val="FF0000"/>
            </a:solidFill>
            <a:prstDash val="sysDot"/>
          </a:ln>
        </p:spPr>
        <p:style>
          <a:lnRef idx="2">
            <a:schemeClr val="accent1"/>
          </a:lnRef>
          <a:fillRef idx="0">
            <a:schemeClr val="accent1"/>
          </a:fillRef>
          <a:effectRef idx="1">
            <a:schemeClr val="accent1"/>
          </a:effectRef>
          <a:fontRef idx="minor">
            <a:schemeClr val="tx1"/>
          </a:fontRef>
        </p:style>
      </p:cxnSp>
    </p:spTree>
    <p:extLst>
      <p:ext uri="{BB962C8B-B14F-4D97-AF65-F5344CB8AC3E}">
        <p14:creationId xmlns:p14="http://schemas.microsoft.com/office/powerpoint/2010/main" val="185631417"/>
      </p:ext>
    </p:extLst>
  </p:cSld>
  <p:clrMapOvr>
    <a:masterClrMapping/>
  </p:clrMapOvr>
</p:sld>
</file>

<file path=ppt/slides/slide1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 name="Straight Connector 1">
            <a:extLst>
              <a:ext uri="{FF2B5EF4-FFF2-40B4-BE49-F238E27FC236}">
                <a16:creationId xmlns:a16="http://schemas.microsoft.com/office/drawing/2014/main" id="{EC159B78-F9A6-6802-138D-79F0865BEA4C}"/>
              </a:ext>
            </a:extLst>
          </p:cNvPr>
          <p:cNvCxnSpPr>
            <a:cxnSpLocks/>
          </p:cNvCxnSpPr>
          <p:nvPr/>
        </p:nvCxnSpPr>
        <p:spPr>
          <a:xfrm>
            <a:off x="1116295" y="1320171"/>
            <a:ext cx="5322425" cy="5340276"/>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 name="Straight Connector 2">
            <a:extLst>
              <a:ext uri="{FF2B5EF4-FFF2-40B4-BE49-F238E27FC236}">
                <a16:creationId xmlns:a16="http://schemas.microsoft.com/office/drawing/2014/main" id="{7E8174E1-25A7-200B-6613-B45E7C5B9F0F}"/>
              </a:ext>
            </a:extLst>
          </p:cNvPr>
          <p:cNvCxnSpPr>
            <a:cxnSpLocks/>
          </p:cNvCxnSpPr>
          <p:nvPr/>
        </p:nvCxnSpPr>
        <p:spPr>
          <a:xfrm>
            <a:off x="9658759" y="1295082"/>
            <a:ext cx="2143810" cy="2115373"/>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 name="Straight Connector 3">
            <a:extLst>
              <a:ext uri="{FF2B5EF4-FFF2-40B4-BE49-F238E27FC236}">
                <a16:creationId xmlns:a16="http://schemas.microsoft.com/office/drawing/2014/main" id="{51228985-D724-CD88-10E0-0D4028501422}"/>
              </a:ext>
            </a:extLst>
          </p:cNvPr>
          <p:cNvCxnSpPr>
            <a:cxnSpLocks/>
          </p:cNvCxnSpPr>
          <p:nvPr/>
        </p:nvCxnSpPr>
        <p:spPr>
          <a:xfrm>
            <a:off x="8599726" y="1295088"/>
            <a:ext cx="3184867" cy="319303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5" name="Straight Connector 4">
            <a:extLst>
              <a:ext uri="{FF2B5EF4-FFF2-40B4-BE49-F238E27FC236}">
                <a16:creationId xmlns:a16="http://schemas.microsoft.com/office/drawing/2014/main" id="{67807A4A-0D02-C1AA-EF34-AFB8904ECC85}"/>
              </a:ext>
            </a:extLst>
          </p:cNvPr>
          <p:cNvCxnSpPr>
            <a:cxnSpLocks/>
          </p:cNvCxnSpPr>
          <p:nvPr/>
        </p:nvCxnSpPr>
        <p:spPr>
          <a:xfrm>
            <a:off x="7527743" y="1295094"/>
            <a:ext cx="4256850" cy="425735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6" name="Straight Connector 5">
            <a:extLst>
              <a:ext uri="{FF2B5EF4-FFF2-40B4-BE49-F238E27FC236}">
                <a16:creationId xmlns:a16="http://schemas.microsoft.com/office/drawing/2014/main" id="{27C4CC01-2F60-638E-CC6A-440E4F5E15C6}"/>
              </a:ext>
            </a:extLst>
          </p:cNvPr>
          <p:cNvCxnSpPr/>
          <p:nvPr/>
        </p:nvCxnSpPr>
        <p:spPr>
          <a:xfrm>
            <a:off x="3240903" y="1295097"/>
            <a:ext cx="5365365" cy="53653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7" name="Straight Connector 6">
            <a:extLst>
              <a:ext uri="{FF2B5EF4-FFF2-40B4-BE49-F238E27FC236}">
                <a16:creationId xmlns:a16="http://schemas.microsoft.com/office/drawing/2014/main" id="{D757485B-AA08-766C-4CB6-55C57C84A0BF}"/>
              </a:ext>
            </a:extLst>
          </p:cNvPr>
          <p:cNvCxnSpPr/>
          <p:nvPr/>
        </p:nvCxnSpPr>
        <p:spPr>
          <a:xfrm>
            <a:off x="4301162" y="1295098"/>
            <a:ext cx="5365365" cy="53653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8" name="Straight Connector 7">
            <a:extLst>
              <a:ext uri="{FF2B5EF4-FFF2-40B4-BE49-F238E27FC236}">
                <a16:creationId xmlns:a16="http://schemas.microsoft.com/office/drawing/2014/main" id="{58B96743-AB21-9CDB-C1C3-6C5C9DBDA0EE}"/>
              </a:ext>
            </a:extLst>
          </p:cNvPr>
          <p:cNvCxnSpPr/>
          <p:nvPr/>
        </p:nvCxnSpPr>
        <p:spPr>
          <a:xfrm>
            <a:off x="5360195" y="1295098"/>
            <a:ext cx="5365365" cy="53653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9" name="Straight Connector 8">
            <a:extLst>
              <a:ext uri="{FF2B5EF4-FFF2-40B4-BE49-F238E27FC236}">
                <a16:creationId xmlns:a16="http://schemas.microsoft.com/office/drawing/2014/main" id="{4294C7C1-E4F9-0963-B741-E5680896D554}"/>
              </a:ext>
            </a:extLst>
          </p:cNvPr>
          <p:cNvCxnSpPr/>
          <p:nvPr/>
        </p:nvCxnSpPr>
        <p:spPr>
          <a:xfrm>
            <a:off x="6450444" y="1295100"/>
            <a:ext cx="5365365" cy="53653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0" name="Straight Connector 9">
            <a:extLst>
              <a:ext uri="{FF2B5EF4-FFF2-40B4-BE49-F238E27FC236}">
                <a16:creationId xmlns:a16="http://schemas.microsoft.com/office/drawing/2014/main" id="{87D0060C-4496-72BE-E373-19E5A0A2C82D}"/>
              </a:ext>
            </a:extLst>
          </p:cNvPr>
          <p:cNvCxnSpPr>
            <a:cxnSpLocks/>
          </p:cNvCxnSpPr>
          <p:nvPr/>
        </p:nvCxnSpPr>
        <p:spPr>
          <a:xfrm>
            <a:off x="1067103" y="5552445"/>
            <a:ext cx="1083551" cy="1107996"/>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1" name="Straight Connector 10">
            <a:extLst>
              <a:ext uri="{FF2B5EF4-FFF2-40B4-BE49-F238E27FC236}">
                <a16:creationId xmlns:a16="http://schemas.microsoft.com/office/drawing/2014/main" id="{15657241-A0DD-3137-DBF4-83AF0C0B33BD}"/>
              </a:ext>
            </a:extLst>
          </p:cNvPr>
          <p:cNvCxnSpPr>
            <a:cxnSpLocks/>
          </p:cNvCxnSpPr>
          <p:nvPr/>
        </p:nvCxnSpPr>
        <p:spPr>
          <a:xfrm>
            <a:off x="1049979" y="4519457"/>
            <a:ext cx="2267153" cy="2152899"/>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2" name="Straight Connector 11">
            <a:extLst>
              <a:ext uri="{FF2B5EF4-FFF2-40B4-BE49-F238E27FC236}">
                <a16:creationId xmlns:a16="http://schemas.microsoft.com/office/drawing/2014/main" id="{AFB15902-C53C-2E3D-70BF-182A1F97620B}"/>
              </a:ext>
            </a:extLst>
          </p:cNvPr>
          <p:cNvCxnSpPr>
            <a:cxnSpLocks/>
          </p:cNvCxnSpPr>
          <p:nvPr/>
        </p:nvCxnSpPr>
        <p:spPr>
          <a:xfrm>
            <a:off x="1064974" y="3423773"/>
            <a:ext cx="3236188" cy="323667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3" name="Straight Connector 12">
            <a:extLst>
              <a:ext uri="{FF2B5EF4-FFF2-40B4-BE49-F238E27FC236}">
                <a16:creationId xmlns:a16="http://schemas.microsoft.com/office/drawing/2014/main" id="{ACE75D1D-47A5-5473-4853-33B8EBC15D48}"/>
              </a:ext>
            </a:extLst>
          </p:cNvPr>
          <p:cNvCxnSpPr>
            <a:cxnSpLocks/>
          </p:cNvCxnSpPr>
          <p:nvPr/>
        </p:nvCxnSpPr>
        <p:spPr>
          <a:xfrm>
            <a:off x="10717792" y="1295076"/>
            <a:ext cx="1110967" cy="106435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4" name="Straight Connector 13">
            <a:extLst>
              <a:ext uri="{FF2B5EF4-FFF2-40B4-BE49-F238E27FC236}">
                <a16:creationId xmlns:a16="http://schemas.microsoft.com/office/drawing/2014/main" id="{86564206-7775-8D07-4D5E-6213C30F5A46}"/>
              </a:ext>
            </a:extLst>
          </p:cNvPr>
          <p:cNvCxnSpPr>
            <a:cxnSpLocks/>
          </p:cNvCxnSpPr>
          <p:nvPr/>
        </p:nvCxnSpPr>
        <p:spPr>
          <a:xfrm>
            <a:off x="1053863" y="2337589"/>
            <a:ext cx="4314172" cy="4322852"/>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5" name="Straight Connector 14">
            <a:extLst>
              <a:ext uri="{FF2B5EF4-FFF2-40B4-BE49-F238E27FC236}">
                <a16:creationId xmlns:a16="http://schemas.microsoft.com/office/drawing/2014/main" id="{9DE9BFEF-9F5B-C01E-AE35-816D31542C86}"/>
              </a:ext>
            </a:extLst>
          </p:cNvPr>
          <p:cNvCxnSpPr>
            <a:cxnSpLocks/>
          </p:cNvCxnSpPr>
          <p:nvPr/>
        </p:nvCxnSpPr>
        <p:spPr>
          <a:xfrm>
            <a:off x="2174030" y="1294975"/>
            <a:ext cx="5309456" cy="5376225"/>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6" name="Straight Connector 15">
            <a:extLst>
              <a:ext uri="{FF2B5EF4-FFF2-40B4-BE49-F238E27FC236}">
                <a16:creationId xmlns:a16="http://schemas.microsoft.com/office/drawing/2014/main" id="{CF41F129-AB2B-0D22-4BB3-A61600170320}"/>
              </a:ext>
            </a:extLst>
          </p:cNvPr>
          <p:cNvCxnSpPr>
            <a:cxnSpLocks/>
          </p:cNvCxnSpPr>
          <p:nvPr/>
        </p:nvCxnSpPr>
        <p:spPr>
          <a:xfrm flipV="1">
            <a:off x="1088964" y="1295101"/>
            <a:ext cx="5361480" cy="536524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7" name="Straight Connector 16">
            <a:extLst>
              <a:ext uri="{FF2B5EF4-FFF2-40B4-BE49-F238E27FC236}">
                <a16:creationId xmlns:a16="http://schemas.microsoft.com/office/drawing/2014/main" id="{01C2ABD2-AE8A-15F9-21E6-A20D53C6284B}"/>
              </a:ext>
            </a:extLst>
          </p:cNvPr>
          <p:cNvCxnSpPr>
            <a:cxnSpLocks/>
          </p:cNvCxnSpPr>
          <p:nvPr/>
        </p:nvCxnSpPr>
        <p:spPr>
          <a:xfrm flipV="1">
            <a:off x="1116295" y="1305808"/>
            <a:ext cx="4263464" cy="4246613"/>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8" name="Straight Connector 17">
            <a:extLst>
              <a:ext uri="{FF2B5EF4-FFF2-40B4-BE49-F238E27FC236}">
                <a16:creationId xmlns:a16="http://schemas.microsoft.com/office/drawing/2014/main" id="{9FBBFBF4-2E85-ED9C-CF03-3D17EAE529D5}"/>
              </a:ext>
            </a:extLst>
          </p:cNvPr>
          <p:cNvCxnSpPr>
            <a:cxnSpLocks/>
          </p:cNvCxnSpPr>
          <p:nvPr/>
        </p:nvCxnSpPr>
        <p:spPr>
          <a:xfrm flipV="1">
            <a:off x="1063588" y="1305931"/>
            <a:ext cx="2153223" cy="2161487"/>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9" name="Straight Connector 18">
            <a:extLst>
              <a:ext uri="{FF2B5EF4-FFF2-40B4-BE49-F238E27FC236}">
                <a16:creationId xmlns:a16="http://schemas.microsoft.com/office/drawing/2014/main" id="{7F216022-B3A6-08D7-AA72-54FD50A1B6D7}"/>
              </a:ext>
            </a:extLst>
          </p:cNvPr>
          <p:cNvCxnSpPr>
            <a:cxnSpLocks/>
          </p:cNvCxnSpPr>
          <p:nvPr/>
        </p:nvCxnSpPr>
        <p:spPr>
          <a:xfrm flipV="1">
            <a:off x="1049979" y="1273215"/>
            <a:ext cx="3253877" cy="322580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0" name="Straight Connector 19">
            <a:extLst>
              <a:ext uri="{FF2B5EF4-FFF2-40B4-BE49-F238E27FC236}">
                <a16:creationId xmlns:a16="http://schemas.microsoft.com/office/drawing/2014/main" id="{516A723F-0E28-ED5C-FA89-7B520A5C1367}"/>
              </a:ext>
            </a:extLst>
          </p:cNvPr>
          <p:cNvCxnSpPr>
            <a:cxnSpLocks/>
          </p:cNvCxnSpPr>
          <p:nvPr/>
        </p:nvCxnSpPr>
        <p:spPr>
          <a:xfrm flipV="1">
            <a:off x="3191493" y="1284180"/>
            <a:ext cx="5376941" cy="5376165"/>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1" name="Straight Connector 20">
            <a:extLst>
              <a:ext uri="{FF2B5EF4-FFF2-40B4-BE49-F238E27FC236}">
                <a16:creationId xmlns:a16="http://schemas.microsoft.com/office/drawing/2014/main" id="{D84E4609-345A-4229-D465-A52064454758}"/>
              </a:ext>
            </a:extLst>
          </p:cNvPr>
          <p:cNvCxnSpPr/>
          <p:nvPr/>
        </p:nvCxnSpPr>
        <p:spPr>
          <a:xfrm flipV="1">
            <a:off x="4303856" y="1295052"/>
            <a:ext cx="5365365" cy="534353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2" name="Straight Connector 21">
            <a:extLst>
              <a:ext uri="{FF2B5EF4-FFF2-40B4-BE49-F238E27FC236}">
                <a16:creationId xmlns:a16="http://schemas.microsoft.com/office/drawing/2014/main" id="{296461A0-5941-8BE4-EF92-C78E1DFF2811}"/>
              </a:ext>
            </a:extLst>
          </p:cNvPr>
          <p:cNvCxnSpPr/>
          <p:nvPr/>
        </p:nvCxnSpPr>
        <p:spPr>
          <a:xfrm flipV="1">
            <a:off x="5371919" y="1305956"/>
            <a:ext cx="5365365" cy="534353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3" name="Straight Connector 22">
            <a:extLst>
              <a:ext uri="{FF2B5EF4-FFF2-40B4-BE49-F238E27FC236}">
                <a16:creationId xmlns:a16="http://schemas.microsoft.com/office/drawing/2014/main" id="{2650E287-BC8B-5B03-9448-60E391F3A3A9}"/>
              </a:ext>
            </a:extLst>
          </p:cNvPr>
          <p:cNvCxnSpPr/>
          <p:nvPr/>
        </p:nvCxnSpPr>
        <p:spPr>
          <a:xfrm flipV="1">
            <a:off x="6450443" y="1305956"/>
            <a:ext cx="5365365" cy="534353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4" name="Straight Connector 23">
            <a:extLst>
              <a:ext uri="{FF2B5EF4-FFF2-40B4-BE49-F238E27FC236}">
                <a16:creationId xmlns:a16="http://schemas.microsoft.com/office/drawing/2014/main" id="{33F9C0FF-AB5A-D71C-9B8F-5D4D8D8C9A1C}"/>
              </a:ext>
            </a:extLst>
          </p:cNvPr>
          <p:cNvCxnSpPr>
            <a:cxnSpLocks/>
          </p:cNvCxnSpPr>
          <p:nvPr/>
        </p:nvCxnSpPr>
        <p:spPr>
          <a:xfrm flipV="1">
            <a:off x="2174030" y="1294975"/>
            <a:ext cx="5330234" cy="5332739"/>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5" name="Straight Connector 24">
            <a:extLst>
              <a:ext uri="{FF2B5EF4-FFF2-40B4-BE49-F238E27FC236}">
                <a16:creationId xmlns:a16="http://schemas.microsoft.com/office/drawing/2014/main" id="{5F848631-4A36-C004-F55A-76F67D333838}"/>
              </a:ext>
            </a:extLst>
          </p:cNvPr>
          <p:cNvCxnSpPr>
            <a:cxnSpLocks/>
          </p:cNvCxnSpPr>
          <p:nvPr/>
        </p:nvCxnSpPr>
        <p:spPr>
          <a:xfrm flipH="1">
            <a:off x="7527743" y="2386674"/>
            <a:ext cx="4288065" cy="42736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6" name="Straight Connector 25">
            <a:extLst>
              <a:ext uri="{FF2B5EF4-FFF2-40B4-BE49-F238E27FC236}">
                <a16:creationId xmlns:a16="http://schemas.microsoft.com/office/drawing/2014/main" id="{76B6F015-0B19-206B-85F6-FACE65CB684C}"/>
              </a:ext>
            </a:extLst>
          </p:cNvPr>
          <p:cNvCxnSpPr>
            <a:cxnSpLocks/>
          </p:cNvCxnSpPr>
          <p:nvPr/>
        </p:nvCxnSpPr>
        <p:spPr>
          <a:xfrm flipH="1">
            <a:off x="8594513" y="3461956"/>
            <a:ext cx="3203030" cy="320924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7" name="Straight Connector 26">
            <a:extLst>
              <a:ext uri="{FF2B5EF4-FFF2-40B4-BE49-F238E27FC236}">
                <a16:creationId xmlns:a16="http://schemas.microsoft.com/office/drawing/2014/main" id="{88ECF906-A55A-8225-FA74-F0A78FE25862}"/>
              </a:ext>
            </a:extLst>
          </p:cNvPr>
          <p:cNvCxnSpPr>
            <a:cxnSpLocks/>
          </p:cNvCxnSpPr>
          <p:nvPr/>
        </p:nvCxnSpPr>
        <p:spPr>
          <a:xfrm flipH="1">
            <a:off x="9700437" y="4519457"/>
            <a:ext cx="2115371" cy="2102057"/>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8" name="Straight Connector 27">
            <a:extLst>
              <a:ext uri="{FF2B5EF4-FFF2-40B4-BE49-F238E27FC236}">
                <a16:creationId xmlns:a16="http://schemas.microsoft.com/office/drawing/2014/main" id="{96ADE527-583E-D36B-FD32-84ECCF198E3B}"/>
              </a:ext>
            </a:extLst>
          </p:cNvPr>
          <p:cNvCxnSpPr/>
          <p:nvPr/>
        </p:nvCxnSpPr>
        <p:spPr>
          <a:xfrm flipH="1">
            <a:off x="10758122" y="5570485"/>
            <a:ext cx="1070637" cy="1100715"/>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9" name="Straight Connector 28">
            <a:extLst>
              <a:ext uri="{FF2B5EF4-FFF2-40B4-BE49-F238E27FC236}">
                <a16:creationId xmlns:a16="http://schemas.microsoft.com/office/drawing/2014/main" id="{73BCEC34-6052-253F-1890-F3205F09BD3D}"/>
              </a:ext>
            </a:extLst>
          </p:cNvPr>
          <p:cNvCxnSpPr/>
          <p:nvPr/>
        </p:nvCxnSpPr>
        <p:spPr>
          <a:xfrm>
            <a:off x="1073355" y="2886115"/>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0" name="Straight Connector 29">
            <a:extLst>
              <a:ext uri="{FF2B5EF4-FFF2-40B4-BE49-F238E27FC236}">
                <a16:creationId xmlns:a16="http://schemas.microsoft.com/office/drawing/2014/main" id="{61FF4CD4-8DF5-8EB1-9F81-03491A812E5D}"/>
              </a:ext>
            </a:extLst>
          </p:cNvPr>
          <p:cNvCxnSpPr/>
          <p:nvPr/>
        </p:nvCxnSpPr>
        <p:spPr>
          <a:xfrm>
            <a:off x="1085079" y="3961344"/>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1" name="Straight Connector 30">
            <a:extLst>
              <a:ext uri="{FF2B5EF4-FFF2-40B4-BE49-F238E27FC236}">
                <a16:creationId xmlns:a16="http://schemas.microsoft.com/office/drawing/2014/main" id="{9C2DD402-C514-443E-0994-32AA6D75AC19}"/>
              </a:ext>
            </a:extLst>
          </p:cNvPr>
          <p:cNvCxnSpPr/>
          <p:nvPr/>
        </p:nvCxnSpPr>
        <p:spPr>
          <a:xfrm>
            <a:off x="1069164" y="5040244"/>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2" name="Straight Connector 31">
            <a:extLst>
              <a:ext uri="{FF2B5EF4-FFF2-40B4-BE49-F238E27FC236}">
                <a16:creationId xmlns:a16="http://schemas.microsoft.com/office/drawing/2014/main" id="{B5727E8D-9618-98AC-11C6-102E6A9669CA}"/>
              </a:ext>
            </a:extLst>
          </p:cNvPr>
          <p:cNvCxnSpPr/>
          <p:nvPr/>
        </p:nvCxnSpPr>
        <p:spPr>
          <a:xfrm>
            <a:off x="1073355" y="6118336"/>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3" name="Straight Connector 32">
            <a:extLst>
              <a:ext uri="{FF2B5EF4-FFF2-40B4-BE49-F238E27FC236}">
                <a16:creationId xmlns:a16="http://schemas.microsoft.com/office/drawing/2014/main" id="{EC17B1D1-AB66-5F12-8218-E20E65368A89}"/>
              </a:ext>
            </a:extLst>
          </p:cNvPr>
          <p:cNvCxnSpPr/>
          <p:nvPr/>
        </p:nvCxnSpPr>
        <p:spPr>
          <a:xfrm>
            <a:off x="1057441" y="1849097"/>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4" name="Straight Connector 33">
            <a:extLst>
              <a:ext uri="{FF2B5EF4-FFF2-40B4-BE49-F238E27FC236}">
                <a16:creationId xmlns:a16="http://schemas.microsoft.com/office/drawing/2014/main" id="{53CC2131-3AF8-978D-2269-9811DF424B2D}"/>
              </a:ext>
            </a:extLst>
          </p:cNvPr>
          <p:cNvCxnSpPr>
            <a:cxnSpLocks/>
          </p:cNvCxnSpPr>
          <p:nvPr/>
        </p:nvCxnSpPr>
        <p:spPr>
          <a:xfrm flipH="1">
            <a:off x="1068860" y="1304652"/>
            <a:ext cx="1091930" cy="1082022"/>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5" name="Straight Connector 34">
            <a:extLst>
              <a:ext uri="{FF2B5EF4-FFF2-40B4-BE49-F238E27FC236}">
                <a16:creationId xmlns:a16="http://schemas.microsoft.com/office/drawing/2014/main" id="{AC55040F-C3D3-D27E-7EDF-93EA8B56E9EB}"/>
              </a:ext>
            </a:extLst>
          </p:cNvPr>
          <p:cNvCxnSpPr/>
          <p:nvPr/>
        </p:nvCxnSpPr>
        <p:spPr>
          <a:xfrm>
            <a:off x="11279536" y="1267834"/>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6" name="Straight Connector 35">
            <a:extLst>
              <a:ext uri="{FF2B5EF4-FFF2-40B4-BE49-F238E27FC236}">
                <a16:creationId xmlns:a16="http://schemas.microsoft.com/office/drawing/2014/main" id="{43E7FFF5-6246-8A3B-BE7E-7CBB85F7825F}"/>
              </a:ext>
            </a:extLst>
          </p:cNvPr>
          <p:cNvCxnSpPr/>
          <p:nvPr/>
        </p:nvCxnSpPr>
        <p:spPr>
          <a:xfrm>
            <a:off x="3758928" y="1280581"/>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7" name="Straight Connector 36">
            <a:extLst>
              <a:ext uri="{FF2B5EF4-FFF2-40B4-BE49-F238E27FC236}">
                <a16:creationId xmlns:a16="http://schemas.microsoft.com/office/drawing/2014/main" id="{EBF8E051-5A53-3F11-0FFE-DBDA30D68A4C}"/>
              </a:ext>
            </a:extLst>
          </p:cNvPr>
          <p:cNvCxnSpPr>
            <a:cxnSpLocks/>
          </p:cNvCxnSpPr>
          <p:nvPr/>
        </p:nvCxnSpPr>
        <p:spPr>
          <a:xfrm>
            <a:off x="2718632" y="1267834"/>
            <a:ext cx="0" cy="5399767"/>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8" name="Straight Connector 37">
            <a:extLst>
              <a:ext uri="{FF2B5EF4-FFF2-40B4-BE49-F238E27FC236}">
                <a16:creationId xmlns:a16="http://schemas.microsoft.com/office/drawing/2014/main" id="{7C5CB4F4-ADF1-B401-26BE-E95A9D441DEB}"/>
              </a:ext>
            </a:extLst>
          </p:cNvPr>
          <p:cNvCxnSpPr/>
          <p:nvPr/>
        </p:nvCxnSpPr>
        <p:spPr>
          <a:xfrm>
            <a:off x="9160513" y="1304652"/>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9" name="Straight Connector 38">
            <a:extLst>
              <a:ext uri="{FF2B5EF4-FFF2-40B4-BE49-F238E27FC236}">
                <a16:creationId xmlns:a16="http://schemas.microsoft.com/office/drawing/2014/main" id="{B2493DBA-3593-0467-2AD2-C5872DD6BEC1}"/>
              </a:ext>
            </a:extLst>
          </p:cNvPr>
          <p:cNvCxnSpPr/>
          <p:nvPr/>
        </p:nvCxnSpPr>
        <p:spPr>
          <a:xfrm>
            <a:off x="1616051" y="1304652"/>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0" name="Straight Connector 39">
            <a:extLst>
              <a:ext uri="{FF2B5EF4-FFF2-40B4-BE49-F238E27FC236}">
                <a16:creationId xmlns:a16="http://schemas.microsoft.com/office/drawing/2014/main" id="{494BA55A-098E-F6A5-3BCD-36AA588E11FC}"/>
              </a:ext>
            </a:extLst>
          </p:cNvPr>
          <p:cNvCxnSpPr/>
          <p:nvPr/>
        </p:nvCxnSpPr>
        <p:spPr>
          <a:xfrm>
            <a:off x="5905779" y="1267834"/>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1" name="Straight Connector 40">
            <a:extLst>
              <a:ext uri="{FF2B5EF4-FFF2-40B4-BE49-F238E27FC236}">
                <a16:creationId xmlns:a16="http://schemas.microsoft.com/office/drawing/2014/main" id="{46E69FA3-0961-A053-ABE0-8279DD849AA6}"/>
              </a:ext>
            </a:extLst>
          </p:cNvPr>
          <p:cNvCxnSpPr/>
          <p:nvPr/>
        </p:nvCxnSpPr>
        <p:spPr>
          <a:xfrm>
            <a:off x="4849581" y="1304652"/>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2" name="Straight Connector 41">
            <a:extLst>
              <a:ext uri="{FF2B5EF4-FFF2-40B4-BE49-F238E27FC236}">
                <a16:creationId xmlns:a16="http://schemas.microsoft.com/office/drawing/2014/main" id="{E344100C-7194-8723-D715-CE43AE9B8526}"/>
              </a:ext>
            </a:extLst>
          </p:cNvPr>
          <p:cNvCxnSpPr/>
          <p:nvPr/>
        </p:nvCxnSpPr>
        <p:spPr>
          <a:xfrm>
            <a:off x="10208761" y="1280581"/>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3" name="Straight Connector 42">
            <a:extLst>
              <a:ext uri="{FF2B5EF4-FFF2-40B4-BE49-F238E27FC236}">
                <a16:creationId xmlns:a16="http://schemas.microsoft.com/office/drawing/2014/main" id="{A1E78567-EF40-7D52-E570-94C9DBE75767}"/>
              </a:ext>
            </a:extLst>
          </p:cNvPr>
          <p:cNvCxnSpPr/>
          <p:nvPr/>
        </p:nvCxnSpPr>
        <p:spPr>
          <a:xfrm>
            <a:off x="8079137" y="1320171"/>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4" name="Straight Connector 43">
            <a:extLst>
              <a:ext uri="{FF2B5EF4-FFF2-40B4-BE49-F238E27FC236}">
                <a16:creationId xmlns:a16="http://schemas.microsoft.com/office/drawing/2014/main" id="{705D5A01-F10E-6B02-F97D-65C27C7C10AF}"/>
              </a:ext>
            </a:extLst>
          </p:cNvPr>
          <p:cNvCxnSpPr/>
          <p:nvPr/>
        </p:nvCxnSpPr>
        <p:spPr>
          <a:xfrm>
            <a:off x="6975230" y="1280581"/>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graphicFrame>
        <p:nvGraphicFramePr>
          <p:cNvPr id="45" name="Table 44">
            <a:extLst>
              <a:ext uri="{FF2B5EF4-FFF2-40B4-BE49-F238E27FC236}">
                <a16:creationId xmlns:a16="http://schemas.microsoft.com/office/drawing/2014/main" id="{A6BF315F-5ACA-C0A8-90D1-04353B7A4196}"/>
              </a:ext>
            </a:extLst>
          </p:cNvPr>
          <p:cNvGraphicFramePr>
            <a:graphicFrameLocks noGrp="1"/>
          </p:cNvGraphicFramePr>
          <p:nvPr>
            <p:extLst>
              <p:ext uri="{D42A27DB-BD31-4B8C-83A1-F6EECF244321}">
                <p14:modId xmlns:p14="http://schemas.microsoft.com/office/powerpoint/2010/main" val="3868206061"/>
              </p:ext>
            </p:extLst>
          </p:nvPr>
        </p:nvGraphicFramePr>
        <p:xfrm>
          <a:off x="1085079" y="1295101"/>
          <a:ext cx="10730730" cy="5365370"/>
        </p:xfrm>
        <a:graphic>
          <a:graphicData uri="http://schemas.openxmlformats.org/drawingml/2006/table">
            <a:tbl>
              <a:tblPr firstRow="1" bandRow="1">
                <a:tableStyleId>{5940675A-B579-460E-94D1-54222C63F5DA}</a:tableStyleId>
              </a:tblPr>
              <a:tblGrid>
                <a:gridCol w="1073073">
                  <a:extLst>
                    <a:ext uri="{9D8B030D-6E8A-4147-A177-3AD203B41FA5}">
                      <a16:colId xmlns:a16="http://schemas.microsoft.com/office/drawing/2014/main" val="3635837954"/>
                    </a:ext>
                  </a:extLst>
                </a:gridCol>
                <a:gridCol w="1073073">
                  <a:extLst>
                    <a:ext uri="{9D8B030D-6E8A-4147-A177-3AD203B41FA5}">
                      <a16:colId xmlns:a16="http://schemas.microsoft.com/office/drawing/2014/main" val="2308114111"/>
                    </a:ext>
                  </a:extLst>
                </a:gridCol>
                <a:gridCol w="1073073">
                  <a:extLst>
                    <a:ext uri="{9D8B030D-6E8A-4147-A177-3AD203B41FA5}">
                      <a16:colId xmlns:a16="http://schemas.microsoft.com/office/drawing/2014/main" val="3225432346"/>
                    </a:ext>
                  </a:extLst>
                </a:gridCol>
                <a:gridCol w="1073073">
                  <a:extLst>
                    <a:ext uri="{9D8B030D-6E8A-4147-A177-3AD203B41FA5}">
                      <a16:colId xmlns:a16="http://schemas.microsoft.com/office/drawing/2014/main" val="2646425516"/>
                    </a:ext>
                  </a:extLst>
                </a:gridCol>
                <a:gridCol w="1073073">
                  <a:extLst>
                    <a:ext uri="{9D8B030D-6E8A-4147-A177-3AD203B41FA5}">
                      <a16:colId xmlns:a16="http://schemas.microsoft.com/office/drawing/2014/main" val="1529824071"/>
                    </a:ext>
                  </a:extLst>
                </a:gridCol>
                <a:gridCol w="1073073">
                  <a:extLst>
                    <a:ext uri="{9D8B030D-6E8A-4147-A177-3AD203B41FA5}">
                      <a16:colId xmlns:a16="http://schemas.microsoft.com/office/drawing/2014/main" val="1435908115"/>
                    </a:ext>
                  </a:extLst>
                </a:gridCol>
                <a:gridCol w="1073073">
                  <a:extLst>
                    <a:ext uri="{9D8B030D-6E8A-4147-A177-3AD203B41FA5}">
                      <a16:colId xmlns:a16="http://schemas.microsoft.com/office/drawing/2014/main" val="4031327343"/>
                    </a:ext>
                  </a:extLst>
                </a:gridCol>
                <a:gridCol w="1073073">
                  <a:extLst>
                    <a:ext uri="{9D8B030D-6E8A-4147-A177-3AD203B41FA5}">
                      <a16:colId xmlns:a16="http://schemas.microsoft.com/office/drawing/2014/main" val="265914223"/>
                    </a:ext>
                  </a:extLst>
                </a:gridCol>
                <a:gridCol w="1073073">
                  <a:extLst>
                    <a:ext uri="{9D8B030D-6E8A-4147-A177-3AD203B41FA5}">
                      <a16:colId xmlns:a16="http://schemas.microsoft.com/office/drawing/2014/main" val="3687797511"/>
                    </a:ext>
                  </a:extLst>
                </a:gridCol>
                <a:gridCol w="1073073">
                  <a:extLst>
                    <a:ext uri="{9D8B030D-6E8A-4147-A177-3AD203B41FA5}">
                      <a16:colId xmlns:a16="http://schemas.microsoft.com/office/drawing/2014/main" val="1430683565"/>
                    </a:ext>
                  </a:extLst>
                </a:gridCol>
              </a:tblGrid>
              <a:tr h="1073074">
                <a:tc>
                  <a:txBody>
                    <a:bodyPr/>
                    <a:lstStyle/>
                    <a:p>
                      <a:endParaRPr lang="en-US" dirty="0"/>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dirty="0"/>
                    </a:p>
                  </a:txBody>
                  <a:tcPr/>
                </a:tc>
                <a:tc>
                  <a:txBody>
                    <a:bodyPr/>
                    <a:lstStyle/>
                    <a:p>
                      <a:endParaRPr lang="en-US"/>
                    </a:p>
                  </a:txBody>
                  <a:tcPr/>
                </a:tc>
                <a:tc>
                  <a:txBody>
                    <a:bodyPr/>
                    <a:lstStyle/>
                    <a:p>
                      <a:endParaRPr lang="en-US" dirty="0"/>
                    </a:p>
                  </a:txBody>
                  <a:tcPr/>
                </a:tc>
                <a:tc>
                  <a:txBody>
                    <a:bodyPr/>
                    <a:lstStyle/>
                    <a:p>
                      <a:endParaRPr lang="en-US" dirty="0"/>
                    </a:p>
                  </a:txBody>
                  <a:tcPr/>
                </a:tc>
                <a:extLst>
                  <a:ext uri="{0D108BD9-81ED-4DB2-BD59-A6C34878D82A}">
                    <a16:rowId xmlns:a16="http://schemas.microsoft.com/office/drawing/2014/main" val="1367090870"/>
                  </a:ext>
                </a:extLst>
              </a:tr>
              <a:tr h="1073074">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a:p>
                  </a:txBody>
                  <a:tcPr/>
                </a:tc>
                <a:tc>
                  <a:txBody>
                    <a:bodyPr/>
                    <a:lstStyle/>
                    <a:p>
                      <a:endParaRPr lang="en-US" dirty="0"/>
                    </a:p>
                  </a:txBody>
                  <a:tcPr/>
                </a:tc>
                <a:extLst>
                  <a:ext uri="{0D108BD9-81ED-4DB2-BD59-A6C34878D82A}">
                    <a16:rowId xmlns:a16="http://schemas.microsoft.com/office/drawing/2014/main" val="2324086388"/>
                  </a:ext>
                </a:extLst>
              </a:tr>
              <a:tr h="1073074">
                <a:tc>
                  <a:txBody>
                    <a:bodyPr/>
                    <a:lstStyle/>
                    <a:p>
                      <a:r>
                        <a:rPr lang="zh-TW" altLang="en-US" dirty="0"/>
                        <a:t> </a:t>
                      </a:r>
                      <a:endParaRPr lang="en-US" sz="6600" b="1" dirty="0">
                        <a:solidFill>
                          <a:schemeClr val="bg2">
                            <a:lumMod val="75000"/>
                          </a:schemeClr>
                        </a:solidFill>
                        <a:latin typeface="DengXian" panose="02010600030101010101" pitchFamily="2" charset="-122"/>
                        <a:ea typeface="DengXian" panose="02010600030101010101" pitchFamily="2" charset="-122"/>
                      </a:endParaRPr>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a:p>
                  </a:txBody>
                  <a:tcPr/>
                </a:tc>
                <a:tc>
                  <a:txBody>
                    <a:bodyPr/>
                    <a:lstStyle/>
                    <a:p>
                      <a:endParaRPr lang="en-US"/>
                    </a:p>
                  </a:txBody>
                  <a:tcPr/>
                </a:tc>
                <a:tc>
                  <a:txBody>
                    <a:bodyPr/>
                    <a:lstStyle/>
                    <a:p>
                      <a:endParaRPr lang="en-US" dirty="0"/>
                    </a:p>
                  </a:txBody>
                  <a:tcPr/>
                </a:tc>
                <a:extLst>
                  <a:ext uri="{0D108BD9-81ED-4DB2-BD59-A6C34878D82A}">
                    <a16:rowId xmlns:a16="http://schemas.microsoft.com/office/drawing/2014/main" val="1773320196"/>
                  </a:ext>
                </a:extLst>
              </a:tr>
              <a:tr h="1073074">
                <a:tc>
                  <a:txBody>
                    <a:bodyPr/>
                    <a:lstStyle/>
                    <a:p>
                      <a:endParaRPr lang="en-US" dirty="0"/>
                    </a:p>
                  </a:txBody>
                  <a:tcPr/>
                </a:tc>
                <a:tc>
                  <a:txBody>
                    <a:bodyPr/>
                    <a:lstStyle/>
                    <a:p>
                      <a:endParaRPr lang="en-US"/>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dirty="0"/>
                    </a:p>
                  </a:txBody>
                  <a:tcPr/>
                </a:tc>
                <a:extLst>
                  <a:ext uri="{0D108BD9-81ED-4DB2-BD59-A6C34878D82A}">
                    <a16:rowId xmlns:a16="http://schemas.microsoft.com/office/drawing/2014/main" val="1977629092"/>
                  </a:ext>
                </a:extLst>
              </a:tr>
              <a:tr h="1073074">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dirty="0"/>
                    </a:p>
                  </a:txBody>
                  <a:tcPr/>
                </a:tc>
                <a:extLst>
                  <a:ext uri="{0D108BD9-81ED-4DB2-BD59-A6C34878D82A}">
                    <a16:rowId xmlns:a16="http://schemas.microsoft.com/office/drawing/2014/main" val="172657832"/>
                  </a:ext>
                </a:extLst>
              </a:tr>
            </a:tbl>
          </a:graphicData>
        </a:graphic>
      </p:graphicFrame>
      <p:sp>
        <p:nvSpPr>
          <p:cNvPr id="48" name="TextBox 47">
            <a:extLst>
              <a:ext uri="{FF2B5EF4-FFF2-40B4-BE49-F238E27FC236}">
                <a16:creationId xmlns:a16="http://schemas.microsoft.com/office/drawing/2014/main" id="{AB71DC8A-1C0B-20F5-6500-DA3381CDC817}"/>
              </a:ext>
            </a:extLst>
          </p:cNvPr>
          <p:cNvSpPr txBox="1"/>
          <p:nvPr/>
        </p:nvSpPr>
        <p:spPr>
          <a:xfrm>
            <a:off x="1116295" y="1320171"/>
            <a:ext cx="10681248" cy="110799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揭</a:t>
            </a:r>
            <a:r>
              <a:rPr kumimoji="0" lang="zh-TW" altLang="en-US" sz="62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諦</a:t>
            </a:r>
            <a:r>
              <a:rPr kumimoji="0" lang="zh-TW" altLang="en-US" sz="62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揭</a:t>
            </a:r>
            <a:r>
              <a:rPr kumimoji="0" lang="zh-TW" altLang="en-US" sz="62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諦</a:t>
            </a:r>
            <a:r>
              <a:rPr kumimoji="0" lang="zh-TW" altLang="en-US" sz="62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波</a:t>
            </a:r>
            <a:r>
              <a:rPr kumimoji="0" lang="zh-TW" altLang="en-US" sz="62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羅</a:t>
            </a:r>
            <a:r>
              <a:rPr kumimoji="0" lang="zh-TW" altLang="en-US" sz="62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揭</a:t>
            </a:r>
            <a:r>
              <a:rPr kumimoji="0" lang="zh-TW" altLang="en-US" sz="62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諦</a:t>
            </a:r>
            <a:r>
              <a:rPr kumimoji="0" lang="zh-TW" altLang="en-US" sz="62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波 </a:t>
            </a:r>
          </a:p>
        </p:txBody>
      </p:sp>
      <p:sp>
        <p:nvSpPr>
          <p:cNvPr id="49" name="TextBox 48">
            <a:extLst>
              <a:ext uri="{FF2B5EF4-FFF2-40B4-BE49-F238E27FC236}">
                <a16:creationId xmlns:a16="http://schemas.microsoft.com/office/drawing/2014/main" id="{4392765C-F62B-13CD-24E2-8B46EFA6FBC8}"/>
              </a:ext>
            </a:extLst>
          </p:cNvPr>
          <p:cNvSpPr txBox="1"/>
          <p:nvPr/>
        </p:nvSpPr>
        <p:spPr>
          <a:xfrm>
            <a:off x="1134376" y="3383335"/>
            <a:ext cx="10748361" cy="110799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p>
        </p:txBody>
      </p:sp>
      <p:sp>
        <p:nvSpPr>
          <p:cNvPr id="50" name="TextBox 49">
            <a:extLst>
              <a:ext uri="{FF2B5EF4-FFF2-40B4-BE49-F238E27FC236}">
                <a16:creationId xmlns:a16="http://schemas.microsoft.com/office/drawing/2014/main" id="{8167C2B9-617E-93FC-48F1-265CF91039E0}"/>
              </a:ext>
            </a:extLst>
          </p:cNvPr>
          <p:cNvSpPr txBox="1"/>
          <p:nvPr/>
        </p:nvSpPr>
        <p:spPr>
          <a:xfrm>
            <a:off x="1117706" y="5510623"/>
            <a:ext cx="10980600" cy="110799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摩</a:t>
            </a:r>
            <a:r>
              <a:rPr kumimoji="0" lang="zh-TW" altLang="en-US" sz="62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訶</a:t>
            </a:r>
            <a:r>
              <a:rPr kumimoji="0" lang="zh-TW" altLang="en-US" sz="62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般</a:t>
            </a:r>
            <a:r>
              <a:rPr kumimoji="0" lang="zh-TW" altLang="en-US" sz="62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若</a:t>
            </a:r>
            <a:r>
              <a:rPr kumimoji="0" lang="zh-TW" altLang="en-US" sz="62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波</a:t>
            </a:r>
            <a:r>
              <a:rPr kumimoji="0" lang="zh-TW" altLang="en-US" sz="62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羅</a:t>
            </a:r>
            <a:r>
              <a:rPr kumimoji="0" lang="zh-TW" altLang="en-US" sz="62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蜜</a:t>
            </a:r>
            <a:r>
              <a:rPr kumimoji="0" lang="zh-TW" altLang="en-US" sz="62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多</a:t>
            </a:r>
            <a:r>
              <a:rPr kumimoji="0" lang="zh-TW" altLang="en-US" sz="62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心</a:t>
            </a:r>
            <a:r>
              <a:rPr kumimoji="0" lang="zh-TW" altLang="en-US" sz="62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經</a:t>
            </a:r>
          </a:p>
        </p:txBody>
      </p:sp>
      <p:sp>
        <p:nvSpPr>
          <p:cNvPr id="52" name="TextBox 51">
            <a:extLst>
              <a:ext uri="{FF2B5EF4-FFF2-40B4-BE49-F238E27FC236}">
                <a16:creationId xmlns:a16="http://schemas.microsoft.com/office/drawing/2014/main" id="{0ED1C1CE-A105-347F-5B22-91B18DBA1678}"/>
              </a:ext>
            </a:extLst>
          </p:cNvPr>
          <p:cNvSpPr txBox="1"/>
          <p:nvPr/>
        </p:nvSpPr>
        <p:spPr>
          <a:xfrm>
            <a:off x="1096191" y="2346276"/>
            <a:ext cx="10650217" cy="110799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羅</a:t>
            </a:r>
            <a:r>
              <a:rPr kumimoji="0" lang="zh-TW" altLang="en-US" sz="62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僧</a:t>
            </a:r>
            <a:r>
              <a:rPr kumimoji="0" lang="zh-TW" altLang="en-US" sz="62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揭</a:t>
            </a:r>
            <a:r>
              <a:rPr kumimoji="0" lang="zh-TW" altLang="en-US" sz="62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諦</a:t>
            </a:r>
            <a:r>
              <a:rPr kumimoji="0" lang="zh-TW" altLang="en-US" sz="62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菩</a:t>
            </a:r>
            <a:r>
              <a:rPr kumimoji="0" lang="zh-TW" altLang="en-US" sz="62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提</a:t>
            </a:r>
            <a:r>
              <a:rPr kumimoji="0" lang="zh-TW" altLang="en-US" sz="62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娑</a:t>
            </a:r>
            <a:r>
              <a:rPr kumimoji="0" lang="zh-TW" altLang="en-US" sz="62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婆</a:t>
            </a:r>
            <a:r>
              <a:rPr kumimoji="0" lang="zh-TW" altLang="en-US" sz="62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訶</a:t>
            </a:r>
            <a:endParaRPr kumimoji="0" lang="en-US" sz="1800" i="0" u="none" strike="noStrike" kern="1200" cap="none" spc="0" normalizeH="0" baseline="0" noProof="0" dirty="0">
              <a:ln>
                <a:noFill/>
              </a:ln>
              <a:solidFill>
                <a:prstClr val="black"/>
              </a:solidFill>
              <a:effectLst/>
              <a:uLnTx/>
              <a:uFillTx/>
              <a:latin typeface="Aptos" panose="02110004020202020204"/>
              <a:ea typeface="+mn-ea"/>
              <a:cs typeface="+mn-cs"/>
            </a:endParaRPr>
          </a:p>
        </p:txBody>
      </p:sp>
      <p:sp>
        <p:nvSpPr>
          <p:cNvPr id="57" name="TextBox 56">
            <a:extLst>
              <a:ext uri="{FF2B5EF4-FFF2-40B4-BE49-F238E27FC236}">
                <a16:creationId xmlns:a16="http://schemas.microsoft.com/office/drawing/2014/main" id="{AF2FCEB8-E83F-9116-1E93-38237EC5AE36}"/>
              </a:ext>
            </a:extLst>
          </p:cNvPr>
          <p:cNvSpPr txBox="1"/>
          <p:nvPr/>
        </p:nvSpPr>
        <p:spPr>
          <a:xfrm>
            <a:off x="10782706" y="2390267"/>
            <a:ext cx="1122758" cy="1107996"/>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匃</a:t>
            </a:r>
          </a:p>
        </p:txBody>
      </p:sp>
      <p:sp>
        <p:nvSpPr>
          <p:cNvPr id="58" name="TextBox 57">
            <a:extLst>
              <a:ext uri="{FF2B5EF4-FFF2-40B4-BE49-F238E27FC236}">
                <a16:creationId xmlns:a16="http://schemas.microsoft.com/office/drawing/2014/main" id="{8CF256FF-8F4B-A3E8-1B31-FCEE5AB81759}"/>
              </a:ext>
            </a:extLst>
          </p:cNvPr>
          <p:cNvSpPr txBox="1"/>
          <p:nvPr/>
        </p:nvSpPr>
        <p:spPr>
          <a:xfrm>
            <a:off x="10777953" y="3428622"/>
            <a:ext cx="1268026" cy="1107996"/>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匃</a:t>
            </a:r>
          </a:p>
        </p:txBody>
      </p:sp>
      <p:sp>
        <p:nvSpPr>
          <p:cNvPr id="59" name="TextBox 58">
            <a:extLst>
              <a:ext uri="{FF2B5EF4-FFF2-40B4-BE49-F238E27FC236}">
                <a16:creationId xmlns:a16="http://schemas.microsoft.com/office/drawing/2014/main" id="{173F37AA-C80B-0F15-881B-97A476549EA9}"/>
              </a:ext>
            </a:extLst>
          </p:cNvPr>
          <p:cNvSpPr txBox="1"/>
          <p:nvPr/>
        </p:nvSpPr>
        <p:spPr>
          <a:xfrm>
            <a:off x="10778889" y="4475824"/>
            <a:ext cx="1199536" cy="1107996"/>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匃</a:t>
            </a:r>
          </a:p>
        </p:txBody>
      </p:sp>
      <p:sp>
        <p:nvSpPr>
          <p:cNvPr id="60" name="TextBox 59">
            <a:extLst>
              <a:ext uri="{FF2B5EF4-FFF2-40B4-BE49-F238E27FC236}">
                <a16:creationId xmlns:a16="http://schemas.microsoft.com/office/drawing/2014/main" id="{52E49489-C4BF-DEB6-744D-8A92644ABC17}"/>
              </a:ext>
            </a:extLst>
          </p:cNvPr>
          <p:cNvSpPr txBox="1"/>
          <p:nvPr/>
        </p:nvSpPr>
        <p:spPr>
          <a:xfrm>
            <a:off x="10756776" y="1327855"/>
            <a:ext cx="503496" cy="1107996"/>
          </a:xfrm>
          <a:prstGeom prst="rect">
            <a:avLst/>
          </a:prstGeom>
          <a:noFill/>
        </p:spPr>
        <p:txBody>
          <a:bodyPr wrap="square">
            <a:spAutoFit/>
          </a:bodyPr>
          <a:lstStyle/>
          <a:p>
            <a:r>
              <a:rPr kumimoji="0" lang="zh-TW" altLang="en-US" sz="6600" i="0" u="none" strike="noStrike" kern="1200" cap="none" spc="0" normalizeH="0" baseline="0" noProof="0" dirty="0">
                <a:ln>
                  <a:noFill/>
                </a:ln>
                <a:solidFill>
                  <a:schemeClr val="bg2">
                    <a:lumMod val="75000"/>
                  </a:schemeClr>
                </a:solidFill>
                <a:effectLst/>
                <a:uLnTx/>
                <a:uFillTx/>
                <a:latin typeface="DengXian" panose="02010600030101010101" pitchFamily="2" charset="-122"/>
                <a:ea typeface="DengXian" panose="02010600030101010101" pitchFamily="2" charset="-122"/>
                <a:cs typeface="+mn-cs"/>
              </a:rPr>
              <a:t>匃</a:t>
            </a:r>
          </a:p>
        </p:txBody>
      </p:sp>
      <p:cxnSp>
        <p:nvCxnSpPr>
          <p:cNvPr id="61" name="Straight Connector 60">
            <a:extLst>
              <a:ext uri="{FF2B5EF4-FFF2-40B4-BE49-F238E27FC236}">
                <a16:creationId xmlns:a16="http://schemas.microsoft.com/office/drawing/2014/main" id="{22E55D70-0260-7694-1110-908560EFE7D5}"/>
              </a:ext>
            </a:extLst>
          </p:cNvPr>
          <p:cNvCxnSpPr/>
          <p:nvPr/>
        </p:nvCxnSpPr>
        <p:spPr>
          <a:xfrm>
            <a:off x="10733012" y="1304652"/>
            <a:ext cx="21177" cy="4285319"/>
          </a:xfrm>
          <a:prstGeom prst="line">
            <a:avLst/>
          </a:prstGeom>
          <a:ln w="57150">
            <a:solidFill>
              <a:srgbClr val="FF0000"/>
            </a:solidFill>
            <a:prstDash val="sysDot"/>
          </a:ln>
        </p:spPr>
        <p:style>
          <a:lnRef idx="2">
            <a:schemeClr val="accent1"/>
          </a:lnRef>
          <a:fillRef idx="0">
            <a:schemeClr val="accent1"/>
          </a:fillRef>
          <a:effectRef idx="1">
            <a:schemeClr val="accent1"/>
          </a:effectRef>
          <a:fontRef idx="minor">
            <a:schemeClr val="tx1"/>
          </a:fontRef>
        </p:style>
      </p:cxnSp>
      <p:cxnSp>
        <p:nvCxnSpPr>
          <p:cNvPr id="62" name="Straight Connector 61">
            <a:extLst>
              <a:ext uri="{FF2B5EF4-FFF2-40B4-BE49-F238E27FC236}">
                <a16:creationId xmlns:a16="http://schemas.microsoft.com/office/drawing/2014/main" id="{06BE91A4-3D8E-DC51-F20E-2A3A513299BC}"/>
              </a:ext>
            </a:extLst>
          </p:cNvPr>
          <p:cNvCxnSpPr/>
          <p:nvPr/>
        </p:nvCxnSpPr>
        <p:spPr>
          <a:xfrm>
            <a:off x="10733012" y="5589971"/>
            <a:ext cx="1102901" cy="0"/>
          </a:xfrm>
          <a:prstGeom prst="line">
            <a:avLst/>
          </a:prstGeom>
          <a:ln w="57150">
            <a:solidFill>
              <a:srgbClr val="FF0000"/>
            </a:solidFill>
            <a:prstDash val="sysDot"/>
          </a:ln>
        </p:spPr>
        <p:style>
          <a:lnRef idx="2">
            <a:schemeClr val="accent1"/>
          </a:lnRef>
          <a:fillRef idx="0">
            <a:schemeClr val="accent1"/>
          </a:fillRef>
          <a:effectRef idx="1">
            <a:schemeClr val="accent1"/>
          </a:effectRef>
          <a:fontRef idx="minor">
            <a:schemeClr val="tx1"/>
          </a:fontRef>
        </p:style>
      </p:cxnSp>
      <p:sp>
        <p:nvSpPr>
          <p:cNvPr id="63" name="TextBox 62">
            <a:extLst>
              <a:ext uri="{FF2B5EF4-FFF2-40B4-BE49-F238E27FC236}">
                <a16:creationId xmlns:a16="http://schemas.microsoft.com/office/drawing/2014/main" id="{330045D9-D220-B1EE-F4EB-93A851677AE8}"/>
              </a:ext>
            </a:extLst>
          </p:cNvPr>
          <p:cNvSpPr txBox="1"/>
          <p:nvPr/>
        </p:nvSpPr>
        <p:spPr>
          <a:xfrm>
            <a:off x="307207" y="239382"/>
            <a:ext cx="11598257" cy="92333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Aptos" panose="02110004020202020204"/>
                <a:ea typeface="+mn-ea"/>
                <a:cs typeface="+mn-cs"/>
              </a:rPr>
              <a:t>Practice sheet #</a:t>
            </a:r>
            <a:r>
              <a:rPr lang="en-US" dirty="0">
                <a:solidFill>
                  <a:prstClr val="black"/>
                </a:solidFill>
                <a:latin typeface="Aptos" panose="02110004020202020204"/>
              </a:rPr>
              <a:t>46</a:t>
            </a:r>
            <a:r>
              <a:rPr kumimoji="0" lang="en-US" sz="1800" b="0" i="0" u="none" strike="noStrike" kern="1200" cap="none" spc="0" normalizeH="0" baseline="0" noProof="0" dirty="0">
                <a:ln>
                  <a:noFill/>
                </a:ln>
                <a:solidFill>
                  <a:prstClr val="black"/>
                </a:solidFill>
                <a:effectLst/>
                <a:uLnTx/>
                <a:uFillTx/>
                <a:latin typeface="Aptos" panose="02110004020202020204"/>
                <a:ea typeface="+mn-ea"/>
                <a:cs typeface="+mn-cs"/>
              </a:rPr>
              <a:t>. Trace the first 9 characters in the mantra </a:t>
            </a:r>
            <a:r>
              <a:rPr lang="en-US" dirty="0">
                <a:solidFill>
                  <a:prstClr val="black"/>
                </a:solidFill>
                <a:latin typeface="Aptos" panose="02110004020202020204"/>
              </a:rPr>
              <a:t>in the 1st</a:t>
            </a:r>
            <a:r>
              <a:rPr kumimoji="0" lang="en-US" sz="1800" b="0" i="0" u="none" strike="noStrike" kern="1200" cap="none" spc="0" normalizeH="0" baseline="0" noProof="0" dirty="0">
                <a:ln>
                  <a:noFill/>
                </a:ln>
                <a:solidFill>
                  <a:prstClr val="black"/>
                </a:solidFill>
                <a:effectLst/>
                <a:uLnTx/>
                <a:uFillTx/>
                <a:latin typeface="Aptos" panose="02110004020202020204"/>
                <a:ea typeface="+mn-ea"/>
                <a:cs typeface="+mn-cs"/>
              </a:rPr>
              <a:t> row, then </a:t>
            </a:r>
            <a:r>
              <a:rPr lang="en-US" dirty="0">
                <a:solidFill>
                  <a:prstClr val="black"/>
                </a:solidFill>
                <a:latin typeface="Aptos" panose="02110004020202020204"/>
              </a:rPr>
              <a:t>trace the last 9 characters in the </a:t>
            </a:r>
            <a:r>
              <a:rPr kumimoji="0" lang="en-US" sz="1800" b="0" i="0" u="none" strike="noStrike" kern="1200" cap="none" spc="0" normalizeH="0" baseline="0" noProof="0" dirty="0">
                <a:ln>
                  <a:noFill/>
                </a:ln>
                <a:solidFill>
                  <a:prstClr val="black"/>
                </a:solidFill>
                <a:effectLst/>
                <a:uLnTx/>
                <a:uFillTx/>
                <a:latin typeface="Aptos" panose="02110004020202020204"/>
                <a:ea typeface="+mn-ea"/>
                <a:cs typeface="+mn-cs"/>
              </a:rPr>
              <a:t>2</a:t>
            </a:r>
            <a:r>
              <a:rPr kumimoji="0" lang="en-US" sz="1800" b="0" i="0" u="none" strike="noStrike" kern="1200" cap="none" spc="0" normalizeH="0" baseline="30000" noProof="0" dirty="0">
                <a:ln>
                  <a:noFill/>
                </a:ln>
                <a:solidFill>
                  <a:prstClr val="black"/>
                </a:solidFill>
                <a:effectLst/>
                <a:uLnTx/>
                <a:uFillTx/>
                <a:latin typeface="Aptos" panose="02110004020202020204"/>
                <a:ea typeface="+mn-ea"/>
                <a:cs typeface="+mn-cs"/>
              </a:rPr>
              <a:t>nd</a:t>
            </a:r>
            <a:r>
              <a:rPr kumimoji="0" lang="en-US" sz="1800" b="0" i="0" u="none" strike="noStrike" kern="1200" cap="none" spc="0" normalizeH="0" baseline="0" noProof="0" dirty="0">
                <a:ln>
                  <a:noFill/>
                </a:ln>
                <a:solidFill>
                  <a:prstClr val="black"/>
                </a:solidFill>
                <a:effectLst/>
                <a:uLnTx/>
                <a:uFillTx/>
                <a:latin typeface="Aptos" panose="02110004020202020204"/>
                <a:ea typeface="+mn-ea"/>
                <a:cs typeface="+mn-cs"/>
              </a:rPr>
              <a:t> row. Repeat for the 3</a:t>
            </a:r>
            <a:r>
              <a:rPr kumimoji="0" lang="en-US" sz="1800" b="0" i="0" u="none" strike="noStrike" kern="1200" cap="none" spc="0" normalizeH="0" baseline="30000" noProof="0" dirty="0">
                <a:ln>
                  <a:noFill/>
                </a:ln>
                <a:solidFill>
                  <a:prstClr val="black"/>
                </a:solidFill>
                <a:effectLst/>
                <a:uLnTx/>
                <a:uFillTx/>
                <a:latin typeface="Aptos" panose="02110004020202020204"/>
                <a:ea typeface="+mn-ea"/>
                <a:cs typeface="+mn-cs"/>
              </a:rPr>
              <a:t>rd</a:t>
            </a:r>
            <a:r>
              <a:rPr kumimoji="0" lang="en-US" sz="1800" b="0" i="0" u="none" strike="noStrike" kern="1200" cap="none" spc="0" normalizeH="0" baseline="0" noProof="0" dirty="0">
                <a:ln>
                  <a:noFill/>
                </a:ln>
                <a:solidFill>
                  <a:prstClr val="black"/>
                </a:solidFill>
                <a:effectLst/>
                <a:uLnTx/>
                <a:uFillTx/>
                <a:latin typeface="Aptos" panose="02110004020202020204"/>
                <a:ea typeface="+mn-ea"/>
                <a:cs typeface="+mn-cs"/>
              </a:rPr>
              <a:t> and 4</a:t>
            </a:r>
            <a:r>
              <a:rPr kumimoji="0" lang="en-US" sz="1800" b="0" i="0" u="none" strike="noStrike" kern="1200" cap="none" spc="0" normalizeH="0" baseline="30000" noProof="0" dirty="0">
                <a:ln>
                  <a:noFill/>
                </a:ln>
                <a:solidFill>
                  <a:prstClr val="black"/>
                </a:solidFill>
                <a:effectLst/>
                <a:uLnTx/>
                <a:uFillTx/>
                <a:latin typeface="Aptos" panose="02110004020202020204"/>
                <a:ea typeface="+mn-ea"/>
                <a:cs typeface="+mn-cs"/>
              </a:rPr>
              <a:t>th</a:t>
            </a:r>
            <a:r>
              <a:rPr kumimoji="0" lang="en-US" sz="1800" b="0" i="0" u="none" strike="noStrike" kern="1200" cap="none" spc="0" normalizeH="0" baseline="0" noProof="0" dirty="0">
                <a:ln>
                  <a:noFill/>
                </a:ln>
                <a:solidFill>
                  <a:prstClr val="black"/>
                </a:solidFill>
                <a:effectLst/>
                <a:uLnTx/>
                <a:uFillTx/>
                <a:latin typeface="Aptos" panose="02110004020202020204"/>
                <a:ea typeface="+mn-ea"/>
                <a:cs typeface="+mn-cs"/>
              </a:rPr>
              <a:t> rows. Trace the title in the bottom row. In the four squares </a:t>
            </a:r>
            <a:r>
              <a:rPr kumimoji="0" lang="en-US" sz="1800" b="1" i="0" u="none" strike="noStrike" kern="1200" cap="none" spc="0" normalizeH="0" baseline="0" noProof="0" dirty="0">
                <a:ln>
                  <a:noFill/>
                </a:ln>
                <a:solidFill>
                  <a:srgbClr val="FF0000"/>
                </a:solidFill>
                <a:effectLst/>
                <a:uLnTx/>
                <a:uFillTx/>
                <a:latin typeface="Aptos" panose="02110004020202020204"/>
                <a:ea typeface="+mn-ea"/>
                <a:cs typeface="+mn-cs"/>
              </a:rPr>
              <a:t>outlined in red </a:t>
            </a:r>
            <a:r>
              <a:rPr kumimoji="0" lang="en-US" sz="1800" b="0" i="0" u="none" strike="noStrike" kern="1200" cap="none" spc="0" normalizeH="0" baseline="0" noProof="0" dirty="0">
                <a:ln>
                  <a:noFill/>
                </a:ln>
                <a:solidFill>
                  <a:prstClr val="black"/>
                </a:solidFill>
                <a:effectLst/>
                <a:uLnTx/>
                <a:uFillTx/>
                <a:latin typeface="Aptos" panose="02110004020202020204"/>
                <a:ea typeface="+mn-ea"/>
                <a:cs typeface="+mn-cs"/>
              </a:rPr>
              <a:t>trace the character </a:t>
            </a:r>
            <a:r>
              <a:rPr kumimoji="0" lang="zh-CN" altLang="en-US" sz="1800" b="0" i="0" u="none" strike="noStrike" kern="1200" cap="none" spc="0" normalizeH="0" baseline="0" noProof="0" dirty="0">
                <a:ln>
                  <a:noFill/>
                </a:ln>
                <a:solidFill>
                  <a:prstClr val="black"/>
                </a:solidFill>
                <a:effectLst/>
                <a:uLnTx/>
                <a:uFillTx/>
                <a:latin typeface="Aptos" panose="02110004020202020204"/>
                <a:ea typeface="+mn-ea"/>
                <a:cs typeface="+mn-cs"/>
              </a:rPr>
              <a:t>匃</a:t>
            </a:r>
            <a:r>
              <a:rPr lang="zh-TW" altLang="en-US" b="0" dirty="0">
                <a:solidFill>
                  <a:prstClr val="black"/>
                </a:solidFill>
                <a:latin typeface="Aptos" panose="02110004020202020204"/>
                <a:cs typeface="+mn-cs"/>
              </a:rPr>
              <a:t> </a:t>
            </a:r>
            <a:r>
              <a:rPr lang="en-US" altLang="zh-TW" b="0" dirty="0">
                <a:solidFill>
                  <a:prstClr val="black"/>
                </a:solidFill>
                <a:latin typeface="Aptos" panose="02110004020202020204"/>
                <a:ea typeface="DengXian" panose="02010600030101010101" pitchFamily="2" charset="-122"/>
                <a:cs typeface="+mn-cs"/>
              </a:rPr>
              <a:t>(</a:t>
            </a:r>
            <a:r>
              <a:rPr lang="en-US" altLang="zh-TW" b="0" dirty="0" err="1">
                <a:solidFill>
                  <a:prstClr val="black"/>
                </a:solidFill>
                <a:latin typeface="Aptos" panose="02110004020202020204"/>
                <a:ea typeface="DengXian" panose="02010600030101010101" pitchFamily="2" charset="-122"/>
                <a:cs typeface="+mn-cs"/>
              </a:rPr>
              <a:t>gae</a:t>
            </a:r>
            <a:r>
              <a:rPr lang="en-US" altLang="zh-TW" b="0" dirty="0">
                <a:solidFill>
                  <a:prstClr val="black"/>
                </a:solidFill>
                <a:latin typeface="Aptos" panose="02110004020202020204"/>
                <a:ea typeface="DengXian" panose="02010600030101010101" pitchFamily="2" charset="-122"/>
                <a:cs typeface="+mn-cs"/>
              </a:rPr>
              <a:t>;</a:t>
            </a:r>
            <a:r>
              <a:rPr lang="zh-TW" altLang="en-US" b="0" dirty="0">
                <a:solidFill>
                  <a:prstClr val="black"/>
                </a:solidFill>
                <a:latin typeface="Aptos" panose="02110004020202020204"/>
                <a:ea typeface="DengXian" panose="02010600030101010101" pitchFamily="2" charset="-122"/>
                <a:cs typeface="+mn-cs"/>
              </a:rPr>
              <a:t> </a:t>
            </a:r>
            <a:r>
              <a:rPr lang="en-US" altLang="zh-TW" b="0" dirty="0">
                <a:solidFill>
                  <a:prstClr val="black"/>
                </a:solidFill>
                <a:latin typeface="Aptos" panose="02110004020202020204"/>
                <a:ea typeface="DengXian" panose="02010600030101010101" pitchFamily="2" charset="-122"/>
                <a:cs typeface="+mn-cs"/>
              </a:rPr>
              <a:t>beggar,</a:t>
            </a:r>
            <a:r>
              <a:rPr lang="zh-TW" altLang="en-US" b="0" dirty="0">
                <a:solidFill>
                  <a:prstClr val="black"/>
                </a:solidFill>
                <a:latin typeface="Aptos" panose="02110004020202020204"/>
                <a:ea typeface="DengXian" panose="02010600030101010101" pitchFamily="2" charset="-122"/>
                <a:cs typeface="+mn-cs"/>
              </a:rPr>
              <a:t> </a:t>
            </a:r>
            <a:r>
              <a:rPr lang="en-US" altLang="zh-TW" b="0" dirty="0">
                <a:solidFill>
                  <a:prstClr val="black"/>
                </a:solidFill>
                <a:latin typeface="Aptos" panose="02110004020202020204"/>
                <a:ea typeface="DengXian" panose="02010600030101010101" pitchFamily="2" charset="-122"/>
                <a:cs typeface="+mn-cs"/>
              </a:rPr>
              <a:t>crouch).</a:t>
            </a:r>
            <a:endParaRPr kumimoji="0" lang="zh-CN" altLang="en-US" sz="1800" b="0" i="0" u="none" strike="noStrike" kern="1200" cap="none" spc="0" normalizeH="0" baseline="0" noProof="0" dirty="0">
              <a:ln>
                <a:noFill/>
              </a:ln>
              <a:solidFill>
                <a:prstClr val="black"/>
              </a:solidFill>
              <a:effectLst/>
              <a:uLnTx/>
              <a:uFillTx/>
              <a:latin typeface="Aptos" panose="02110004020202020204"/>
              <a:ea typeface="+mn-ea"/>
              <a:cs typeface="+mn-cs"/>
            </a:endParaRPr>
          </a:p>
        </p:txBody>
      </p:sp>
      <p:sp>
        <p:nvSpPr>
          <p:cNvPr id="64" name="Rectangle 63">
            <a:extLst>
              <a:ext uri="{FF2B5EF4-FFF2-40B4-BE49-F238E27FC236}">
                <a16:creationId xmlns:a16="http://schemas.microsoft.com/office/drawing/2014/main" id="{6C105259-D48B-E458-7FA8-EBCD7FD24DE5}"/>
              </a:ext>
            </a:extLst>
          </p:cNvPr>
          <p:cNvSpPr/>
          <p:nvPr/>
        </p:nvSpPr>
        <p:spPr>
          <a:xfrm>
            <a:off x="307208" y="233035"/>
            <a:ext cx="11663784" cy="903397"/>
          </a:xfrm>
          <a:prstGeom prst="rect">
            <a:avLst/>
          </a:prstGeom>
          <a:noFill/>
          <a:ln w="38100">
            <a:solidFill>
              <a:srgbClr val="00B0F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67" name="TextBox 66">
            <a:extLst>
              <a:ext uri="{FF2B5EF4-FFF2-40B4-BE49-F238E27FC236}">
                <a16:creationId xmlns:a16="http://schemas.microsoft.com/office/drawing/2014/main" id="{327C3D53-518E-25BC-58B7-53651DF32FD2}"/>
              </a:ext>
            </a:extLst>
          </p:cNvPr>
          <p:cNvSpPr txBox="1"/>
          <p:nvPr/>
        </p:nvSpPr>
        <p:spPr>
          <a:xfrm>
            <a:off x="1111649" y="3409323"/>
            <a:ext cx="9923248" cy="110799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揭</a:t>
            </a:r>
            <a:r>
              <a:rPr kumimoji="0" lang="zh-TW" altLang="en-US" sz="62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諦</a:t>
            </a:r>
            <a:r>
              <a:rPr kumimoji="0" lang="zh-TW" altLang="en-US" sz="62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揭</a:t>
            </a:r>
            <a:r>
              <a:rPr kumimoji="0" lang="zh-TW" altLang="en-US" sz="62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諦</a:t>
            </a:r>
            <a:r>
              <a:rPr kumimoji="0" lang="zh-TW" altLang="en-US" sz="62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波</a:t>
            </a:r>
            <a:r>
              <a:rPr kumimoji="0" lang="zh-TW" altLang="en-US" sz="62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羅</a:t>
            </a:r>
            <a:r>
              <a:rPr kumimoji="0" lang="zh-TW" altLang="en-US" sz="62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揭</a:t>
            </a:r>
            <a:r>
              <a:rPr kumimoji="0" lang="zh-TW" altLang="en-US" sz="62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諦</a:t>
            </a:r>
            <a:r>
              <a:rPr kumimoji="0" lang="zh-TW" altLang="en-US" sz="62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波 </a:t>
            </a:r>
          </a:p>
        </p:txBody>
      </p:sp>
      <p:sp>
        <p:nvSpPr>
          <p:cNvPr id="46" name="TextBox 45">
            <a:extLst>
              <a:ext uri="{FF2B5EF4-FFF2-40B4-BE49-F238E27FC236}">
                <a16:creationId xmlns:a16="http://schemas.microsoft.com/office/drawing/2014/main" id="{E7F52FC0-51C2-C945-855B-EEB5C0AC89C9}"/>
              </a:ext>
            </a:extLst>
          </p:cNvPr>
          <p:cNvSpPr txBox="1"/>
          <p:nvPr/>
        </p:nvSpPr>
        <p:spPr>
          <a:xfrm>
            <a:off x="1128218" y="4526257"/>
            <a:ext cx="9877794" cy="110799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羅</a:t>
            </a:r>
            <a:r>
              <a:rPr kumimoji="0" lang="zh-TW" altLang="en-US" sz="62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僧</a:t>
            </a:r>
            <a:r>
              <a:rPr kumimoji="0" lang="zh-TW" altLang="en-US" sz="62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揭</a:t>
            </a:r>
            <a:r>
              <a:rPr kumimoji="0" lang="zh-TW" altLang="en-US" sz="62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諦</a:t>
            </a:r>
            <a:r>
              <a:rPr kumimoji="0" lang="zh-TW" altLang="en-US" sz="62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菩</a:t>
            </a:r>
            <a:r>
              <a:rPr kumimoji="0" lang="zh-TW" altLang="en-US" sz="62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提</a:t>
            </a:r>
            <a:r>
              <a:rPr kumimoji="0" lang="zh-TW" altLang="en-US" sz="62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娑</a:t>
            </a:r>
            <a:r>
              <a:rPr kumimoji="0" lang="zh-TW" altLang="en-US" sz="62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婆</a:t>
            </a:r>
            <a:r>
              <a:rPr kumimoji="0" lang="zh-TW" altLang="en-US" sz="62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訶</a:t>
            </a:r>
            <a:endParaRPr kumimoji="0" lang="en-US" sz="1800" i="0" u="none" strike="noStrike" kern="1200" cap="none" spc="0" normalizeH="0" baseline="0" noProof="0" dirty="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499915785"/>
      </p:ext>
    </p:extLst>
  </p:cSld>
  <p:clrMapOvr>
    <a:masterClrMapping/>
  </p:clrMapOvr>
</p:sld>
</file>

<file path=ppt/slides/slide18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3813085-2D48-E818-5E41-766C7A7532A1}"/>
            </a:ext>
          </a:extLst>
        </p:cNvPr>
        <p:cNvGrpSpPr/>
        <p:nvPr/>
      </p:nvGrpSpPr>
      <p:grpSpPr>
        <a:xfrm>
          <a:off x="0" y="0"/>
          <a:ext cx="0" cy="0"/>
          <a:chOff x="0" y="0"/>
          <a:chExt cx="0" cy="0"/>
        </a:xfrm>
      </p:grpSpPr>
      <p:cxnSp>
        <p:nvCxnSpPr>
          <p:cNvPr id="2" name="Straight Connector 1">
            <a:extLst>
              <a:ext uri="{FF2B5EF4-FFF2-40B4-BE49-F238E27FC236}">
                <a16:creationId xmlns:a16="http://schemas.microsoft.com/office/drawing/2014/main" id="{BA42A5B1-EDD1-3FA3-FE5B-24A435043E80}"/>
              </a:ext>
            </a:extLst>
          </p:cNvPr>
          <p:cNvCxnSpPr>
            <a:cxnSpLocks/>
          </p:cNvCxnSpPr>
          <p:nvPr/>
        </p:nvCxnSpPr>
        <p:spPr>
          <a:xfrm>
            <a:off x="939256" y="1275566"/>
            <a:ext cx="5322425" cy="5340276"/>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 name="Straight Connector 2">
            <a:extLst>
              <a:ext uri="{FF2B5EF4-FFF2-40B4-BE49-F238E27FC236}">
                <a16:creationId xmlns:a16="http://schemas.microsoft.com/office/drawing/2014/main" id="{6937DB53-A255-DC06-BE4F-0FE9E8248475}"/>
              </a:ext>
            </a:extLst>
          </p:cNvPr>
          <p:cNvCxnSpPr>
            <a:cxnSpLocks/>
          </p:cNvCxnSpPr>
          <p:nvPr/>
        </p:nvCxnSpPr>
        <p:spPr>
          <a:xfrm>
            <a:off x="9481720" y="1250477"/>
            <a:ext cx="2143810" cy="2115373"/>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 name="Straight Connector 3">
            <a:extLst>
              <a:ext uri="{FF2B5EF4-FFF2-40B4-BE49-F238E27FC236}">
                <a16:creationId xmlns:a16="http://schemas.microsoft.com/office/drawing/2014/main" id="{67882EF3-F109-58C2-A961-F413F8B077EC}"/>
              </a:ext>
            </a:extLst>
          </p:cNvPr>
          <p:cNvCxnSpPr>
            <a:cxnSpLocks/>
          </p:cNvCxnSpPr>
          <p:nvPr/>
        </p:nvCxnSpPr>
        <p:spPr>
          <a:xfrm>
            <a:off x="8422687" y="1250483"/>
            <a:ext cx="3184867" cy="319303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5" name="Straight Connector 4">
            <a:extLst>
              <a:ext uri="{FF2B5EF4-FFF2-40B4-BE49-F238E27FC236}">
                <a16:creationId xmlns:a16="http://schemas.microsoft.com/office/drawing/2014/main" id="{B1774B60-AD2A-B08D-001B-9FCD115FE065}"/>
              </a:ext>
            </a:extLst>
          </p:cNvPr>
          <p:cNvCxnSpPr>
            <a:cxnSpLocks/>
          </p:cNvCxnSpPr>
          <p:nvPr/>
        </p:nvCxnSpPr>
        <p:spPr>
          <a:xfrm>
            <a:off x="7350704" y="1250489"/>
            <a:ext cx="4256850" cy="425735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6" name="Straight Connector 5">
            <a:extLst>
              <a:ext uri="{FF2B5EF4-FFF2-40B4-BE49-F238E27FC236}">
                <a16:creationId xmlns:a16="http://schemas.microsoft.com/office/drawing/2014/main" id="{8585162A-D1B7-68EF-8500-38602559054F}"/>
              </a:ext>
            </a:extLst>
          </p:cNvPr>
          <p:cNvCxnSpPr/>
          <p:nvPr/>
        </p:nvCxnSpPr>
        <p:spPr>
          <a:xfrm>
            <a:off x="3063864" y="1250492"/>
            <a:ext cx="5365365" cy="53653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7" name="Straight Connector 6">
            <a:extLst>
              <a:ext uri="{FF2B5EF4-FFF2-40B4-BE49-F238E27FC236}">
                <a16:creationId xmlns:a16="http://schemas.microsoft.com/office/drawing/2014/main" id="{861BA1F7-0343-F2D5-F051-49D82FDBAC73}"/>
              </a:ext>
            </a:extLst>
          </p:cNvPr>
          <p:cNvCxnSpPr/>
          <p:nvPr/>
        </p:nvCxnSpPr>
        <p:spPr>
          <a:xfrm>
            <a:off x="4124123" y="1250493"/>
            <a:ext cx="5365365" cy="53653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8" name="Straight Connector 7">
            <a:extLst>
              <a:ext uri="{FF2B5EF4-FFF2-40B4-BE49-F238E27FC236}">
                <a16:creationId xmlns:a16="http://schemas.microsoft.com/office/drawing/2014/main" id="{D38A89FF-50DF-DE80-1706-38DD336DE918}"/>
              </a:ext>
            </a:extLst>
          </p:cNvPr>
          <p:cNvCxnSpPr/>
          <p:nvPr/>
        </p:nvCxnSpPr>
        <p:spPr>
          <a:xfrm>
            <a:off x="5183156" y="1250493"/>
            <a:ext cx="5365365" cy="53653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9" name="Straight Connector 8">
            <a:extLst>
              <a:ext uri="{FF2B5EF4-FFF2-40B4-BE49-F238E27FC236}">
                <a16:creationId xmlns:a16="http://schemas.microsoft.com/office/drawing/2014/main" id="{B675C989-6F73-F6AC-E3F9-8165BB6BC34F}"/>
              </a:ext>
            </a:extLst>
          </p:cNvPr>
          <p:cNvCxnSpPr/>
          <p:nvPr/>
        </p:nvCxnSpPr>
        <p:spPr>
          <a:xfrm>
            <a:off x="6273405" y="1250495"/>
            <a:ext cx="5365365" cy="53653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0" name="Straight Connector 9">
            <a:extLst>
              <a:ext uri="{FF2B5EF4-FFF2-40B4-BE49-F238E27FC236}">
                <a16:creationId xmlns:a16="http://schemas.microsoft.com/office/drawing/2014/main" id="{121520EB-0BA2-237D-B69E-E0DE70C1B26F}"/>
              </a:ext>
            </a:extLst>
          </p:cNvPr>
          <p:cNvCxnSpPr>
            <a:cxnSpLocks/>
          </p:cNvCxnSpPr>
          <p:nvPr/>
        </p:nvCxnSpPr>
        <p:spPr>
          <a:xfrm>
            <a:off x="890064" y="5507840"/>
            <a:ext cx="1083551" cy="1107996"/>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1" name="Straight Connector 10">
            <a:extLst>
              <a:ext uri="{FF2B5EF4-FFF2-40B4-BE49-F238E27FC236}">
                <a16:creationId xmlns:a16="http://schemas.microsoft.com/office/drawing/2014/main" id="{972CDF0F-2C2E-A63C-9FBD-DB5291D20A59}"/>
              </a:ext>
            </a:extLst>
          </p:cNvPr>
          <p:cNvCxnSpPr>
            <a:cxnSpLocks/>
          </p:cNvCxnSpPr>
          <p:nvPr/>
        </p:nvCxnSpPr>
        <p:spPr>
          <a:xfrm>
            <a:off x="872940" y="4474852"/>
            <a:ext cx="2267153" cy="2152899"/>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2" name="Straight Connector 11">
            <a:extLst>
              <a:ext uri="{FF2B5EF4-FFF2-40B4-BE49-F238E27FC236}">
                <a16:creationId xmlns:a16="http://schemas.microsoft.com/office/drawing/2014/main" id="{AC8F5232-1ED2-940F-4E84-F20D44F3EE7B}"/>
              </a:ext>
            </a:extLst>
          </p:cNvPr>
          <p:cNvCxnSpPr>
            <a:cxnSpLocks/>
          </p:cNvCxnSpPr>
          <p:nvPr/>
        </p:nvCxnSpPr>
        <p:spPr>
          <a:xfrm>
            <a:off x="887935" y="3379168"/>
            <a:ext cx="3236188" cy="323667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3" name="Straight Connector 12">
            <a:extLst>
              <a:ext uri="{FF2B5EF4-FFF2-40B4-BE49-F238E27FC236}">
                <a16:creationId xmlns:a16="http://schemas.microsoft.com/office/drawing/2014/main" id="{AB1B51B7-8ABA-5043-0E31-E0D8AB4C0408}"/>
              </a:ext>
            </a:extLst>
          </p:cNvPr>
          <p:cNvCxnSpPr>
            <a:cxnSpLocks/>
          </p:cNvCxnSpPr>
          <p:nvPr/>
        </p:nvCxnSpPr>
        <p:spPr>
          <a:xfrm>
            <a:off x="10540753" y="1250471"/>
            <a:ext cx="1110967" cy="106435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4" name="Straight Connector 13">
            <a:extLst>
              <a:ext uri="{FF2B5EF4-FFF2-40B4-BE49-F238E27FC236}">
                <a16:creationId xmlns:a16="http://schemas.microsoft.com/office/drawing/2014/main" id="{4ACE23E1-C0ED-2A8B-64E0-CCB249D9A167}"/>
              </a:ext>
            </a:extLst>
          </p:cNvPr>
          <p:cNvCxnSpPr>
            <a:cxnSpLocks/>
          </p:cNvCxnSpPr>
          <p:nvPr/>
        </p:nvCxnSpPr>
        <p:spPr>
          <a:xfrm>
            <a:off x="876824" y="2292984"/>
            <a:ext cx="4314172" cy="4322852"/>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5" name="Straight Connector 14">
            <a:extLst>
              <a:ext uri="{FF2B5EF4-FFF2-40B4-BE49-F238E27FC236}">
                <a16:creationId xmlns:a16="http://schemas.microsoft.com/office/drawing/2014/main" id="{425FD6C7-E36F-CD6D-3CE1-101303B36530}"/>
              </a:ext>
            </a:extLst>
          </p:cNvPr>
          <p:cNvCxnSpPr>
            <a:cxnSpLocks/>
          </p:cNvCxnSpPr>
          <p:nvPr/>
        </p:nvCxnSpPr>
        <p:spPr>
          <a:xfrm>
            <a:off x="1996991" y="1250370"/>
            <a:ext cx="5309456" cy="5376225"/>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6" name="Straight Connector 15">
            <a:extLst>
              <a:ext uri="{FF2B5EF4-FFF2-40B4-BE49-F238E27FC236}">
                <a16:creationId xmlns:a16="http://schemas.microsoft.com/office/drawing/2014/main" id="{73DE465A-7007-0FCD-10A4-9AA276648FD9}"/>
              </a:ext>
            </a:extLst>
          </p:cNvPr>
          <p:cNvCxnSpPr>
            <a:cxnSpLocks/>
          </p:cNvCxnSpPr>
          <p:nvPr/>
        </p:nvCxnSpPr>
        <p:spPr>
          <a:xfrm flipV="1">
            <a:off x="911925" y="1250496"/>
            <a:ext cx="5361480" cy="536524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7" name="Straight Connector 16">
            <a:extLst>
              <a:ext uri="{FF2B5EF4-FFF2-40B4-BE49-F238E27FC236}">
                <a16:creationId xmlns:a16="http://schemas.microsoft.com/office/drawing/2014/main" id="{8DB54973-F386-7DAC-119D-C7B415A7B720}"/>
              </a:ext>
            </a:extLst>
          </p:cNvPr>
          <p:cNvCxnSpPr>
            <a:cxnSpLocks/>
          </p:cNvCxnSpPr>
          <p:nvPr/>
        </p:nvCxnSpPr>
        <p:spPr>
          <a:xfrm flipV="1">
            <a:off x="939256" y="1261203"/>
            <a:ext cx="4263464" cy="4246613"/>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8" name="Straight Connector 17">
            <a:extLst>
              <a:ext uri="{FF2B5EF4-FFF2-40B4-BE49-F238E27FC236}">
                <a16:creationId xmlns:a16="http://schemas.microsoft.com/office/drawing/2014/main" id="{1B64313E-6678-2752-917C-1328940E44DA}"/>
              </a:ext>
            </a:extLst>
          </p:cNvPr>
          <p:cNvCxnSpPr>
            <a:cxnSpLocks/>
          </p:cNvCxnSpPr>
          <p:nvPr/>
        </p:nvCxnSpPr>
        <p:spPr>
          <a:xfrm flipV="1">
            <a:off x="886549" y="1261326"/>
            <a:ext cx="2153223" cy="2161487"/>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9" name="Straight Connector 18">
            <a:extLst>
              <a:ext uri="{FF2B5EF4-FFF2-40B4-BE49-F238E27FC236}">
                <a16:creationId xmlns:a16="http://schemas.microsoft.com/office/drawing/2014/main" id="{892EEBFB-7E14-80A9-0EC3-205E340023CB}"/>
              </a:ext>
            </a:extLst>
          </p:cNvPr>
          <p:cNvCxnSpPr>
            <a:cxnSpLocks/>
          </p:cNvCxnSpPr>
          <p:nvPr/>
        </p:nvCxnSpPr>
        <p:spPr>
          <a:xfrm flipV="1">
            <a:off x="872940" y="1228610"/>
            <a:ext cx="3253877" cy="322580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0" name="Straight Connector 19">
            <a:extLst>
              <a:ext uri="{FF2B5EF4-FFF2-40B4-BE49-F238E27FC236}">
                <a16:creationId xmlns:a16="http://schemas.microsoft.com/office/drawing/2014/main" id="{A5B1584E-C23E-10C4-4E9A-6747FF935BE1}"/>
              </a:ext>
            </a:extLst>
          </p:cNvPr>
          <p:cNvCxnSpPr>
            <a:cxnSpLocks/>
          </p:cNvCxnSpPr>
          <p:nvPr/>
        </p:nvCxnSpPr>
        <p:spPr>
          <a:xfrm flipV="1">
            <a:off x="3014454" y="1239575"/>
            <a:ext cx="5376941" cy="5376165"/>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1" name="Straight Connector 20">
            <a:extLst>
              <a:ext uri="{FF2B5EF4-FFF2-40B4-BE49-F238E27FC236}">
                <a16:creationId xmlns:a16="http://schemas.microsoft.com/office/drawing/2014/main" id="{CF3C9703-32DA-6C76-70B7-00DB49C02B2F}"/>
              </a:ext>
            </a:extLst>
          </p:cNvPr>
          <p:cNvCxnSpPr/>
          <p:nvPr/>
        </p:nvCxnSpPr>
        <p:spPr>
          <a:xfrm flipV="1">
            <a:off x="4126817" y="1250447"/>
            <a:ext cx="5365365" cy="534353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2" name="Straight Connector 21">
            <a:extLst>
              <a:ext uri="{FF2B5EF4-FFF2-40B4-BE49-F238E27FC236}">
                <a16:creationId xmlns:a16="http://schemas.microsoft.com/office/drawing/2014/main" id="{073AB502-9780-14FD-2C82-194A05182930}"/>
              </a:ext>
            </a:extLst>
          </p:cNvPr>
          <p:cNvCxnSpPr/>
          <p:nvPr/>
        </p:nvCxnSpPr>
        <p:spPr>
          <a:xfrm flipV="1">
            <a:off x="5194880" y="1261351"/>
            <a:ext cx="5365365" cy="534353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3" name="Straight Connector 22">
            <a:extLst>
              <a:ext uri="{FF2B5EF4-FFF2-40B4-BE49-F238E27FC236}">
                <a16:creationId xmlns:a16="http://schemas.microsoft.com/office/drawing/2014/main" id="{F3750097-95D2-8DB3-0C07-104B4692B99D}"/>
              </a:ext>
            </a:extLst>
          </p:cNvPr>
          <p:cNvCxnSpPr/>
          <p:nvPr/>
        </p:nvCxnSpPr>
        <p:spPr>
          <a:xfrm flipV="1">
            <a:off x="6273404" y="1261351"/>
            <a:ext cx="5365365" cy="534353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4" name="Straight Connector 23">
            <a:extLst>
              <a:ext uri="{FF2B5EF4-FFF2-40B4-BE49-F238E27FC236}">
                <a16:creationId xmlns:a16="http://schemas.microsoft.com/office/drawing/2014/main" id="{F3188D73-2E03-58A0-9F7E-FCA85B2CDFC6}"/>
              </a:ext>
            </a:extLst>
          </p:cNvPr>
          <p:cNvCxnSpPr>
            <a:cxnSpLocks/>
          </p:cNvCxnSpPr>
          <p:nvPr/>
        </p:nvCxnSpPr>
        <p:spPr>
          <a:xfrm flipV="1">
            <a:off x="1996991" y="1250370"/>
            <a:ext cx="5330234" cy="5332739"/>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5" name="Straight Connector 24">
            <a:extLst>
              <a:ext uri="{FF2B5EF4-FFF2-40B4-BE49-F238E27FC236}">
                <a16:creationId xmlns:a16="http://schemas.microsoft.com/office/drawing/2014/main" id="{125E52AC-D617-365C-0069-8CA194860343}"/>
              </a:ext>
            </a:extLst>
          </p:cNvPr>
          <p:cNvCxnSpPr>
            <a:cxnSpLocks/>
          </p:cNvCxnSpPr>
          <p:nvPr/>
        </p:nvCxnSpPr>
        <p:spPr>
          <a:xfrm flipH="1">
            <a:off x="7350704" y="2342069"/>
            <a:ext cx="4288065" cy="42736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6" name="Straight Connector 25">
            <a:extLst>
              <a:ext uri="{FF2B5EF4-FFF2-40B4-BE49-F238E27FC236}">
                <a16:creationId xmlns:a16="http://schemas.microsoft.com/office/drawing/2014/main" id="{F2F675DD-5C16-DCCA-AE84-917269912050}"/>
              </a:ext>
            </a:extLst>
          </p:cNvPr>
          <p:cNvCxnSpPr>
            <a:cxnSpLocks/>
          </p:cNvCxnSpPr>
          <p:nvPr/>
        </p:nvCxnSpPr>
        <p:spPr>
          <a:xfrm flipH="1">
            <a:off x="8417474" y="3417351"/>
            <a:ext cx="3203030" cy="320924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7" name="Straight Connector 26">
            <a:extLst>
              <a:ext uri="{FF2B5EF4-FFF2-40B4-BE49-F238E27FC236}">
                <a16:creationId xmlns:a16="http://schemas.microsoft.com/office/drawing/2014/main" id="{CB52A27B-FDD7-DAD5-6295-F83A8711A2D9}"/>
              </a:ext>
            </a:extLst>
          </p:cNvPr>
          <p:cNvCxnSpPr>
            <a:cxnSpLocks/>
          </p:cNvCxnSpPr>
          <p:nvPr/>
        </p:nvCxnSpPr>
        <p:spPr>
          <a:xfrm flipH="1">
            <a:off x="9523398" y="4474852"/>
            <a:ext cx="2115371" cy="2102057"/>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8" name="Straight Connector 27">
            <a:extLst>
              <a:ext uri="{FF2B5EF4-FFF2-40B4-BE49-F238E27FC236}">
                <a16:creationId xmlns:a16="http://schemas.microsoft.com/office/drawing/2014/main" id="{A60DAA9D-E340-0DF3-1E35-006C42013CEB}"/>
              </a:ext>
            </a:extLst>
          </p:cNvPr>
          <p:cNvCxnSpPr/>
          <p:nvPr/>
        </p:nvCxnSpPr>
        <p:spPr>
          <a:xfrm flipH="1">
            <a:off x="10581083" y="5525880"/>
            <a:ext cx="1070637" cy="1100715"/>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9" name="Straight Connector 28">
            <a:extLst>
              <a:ext uri="{FF2B5EF4-FFF2-40B4-BE49-F238E27FC236}">
                <a16:creationId xmlns:a16="http://schemas.microsoft.com/office/drawing/2014/main" id="{24256234-A357-9273-1031-CAB301BF18FB}"/>
              </a:ext>
            </a:extLst>
          </p:cNvPr>
          <p:cNvCxnSpPr/>
          <p:nvPr/>
        </p:nvCxnSpPr>
        <p:spPr>
          <a:xfrm>
            <a:off x="896316" y="2841510"/>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0" name="Straight Connector 29">
            <a:extLst>
              <a:ext uri="{FF2B5EF4-FFF2-40B4-BE49-F238E27FC236}">
                <a16:creationId xmlns:a16="http://schemas.microsoft.com/office/drawing/2014/main" id="{23E822E9-C294-3FCD-FC6C-176FB25CC5E9}"/>
              </a:ext>
            </a:extLst>
          </p:cNvPr>
          <p:cNvCxnSpPr/>
          <p:nvPr/>
        </p:nvCxnSpPr>
        <p:spPr>
          <a:xfrm>
            <a:off x="908040" y="3916739"/>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1" name="Straight Connector 30">
            <a:extLst>
              <a:ext uri="{FF2B5EF4-FFF2-40B4-BE49-F238E27FC236}">
                <a16:creationId xmlns:a16="http://schemas.microsoft.com/office/drawing/2014/main" id="{A01F52C3-5B11-6D72-91A2-162C37F94837}"/>
              </a:ext>
            </a:extLst>
          </p:cNvPr>
          <p:cNvCxnSpPr/>
          <p:nvPr/>
        </p:nvCxnSpPr>
        <p:spPr>
          <a:xfrm>
            <a:off x="892125" y="4995639"/>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2" name="Straight Connector 31">
            <a:extLst>
              <a:ext uri="{FF2B5EF4-FFF2-40B4-BE49-F238E27FC236}">
                <a16:creationId xmlns:a16="http://schemas.microsoft.com/office/drawing/2014/main" id="{273C6F5B-BAC5-53CB-718B-1B4184CC17E1}"/>
              </a:ext>
            </a:extLst>
          </p:cNvPr>
          <p:cNvCxnSpPr/>
          <p:nvPr/>
        </p:nvCxnSpPr>
        <p:spPr>
          <a:xfrm>
            <a:off x="896316" y="6073731"/>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3" name="Straight Connector 32">
            <a:extLst>
              <a:ext uri="{FF2B5EF4-FFF2-40B4-BE49-F238E27FC236}">
                <a16:creationId xmlns:a16="http://schemas.microsoft.com/office/drawing/2014/main" id="{FC620AB5-3127-8B25-0892-4DC798229940}"/>
              </a:ext>
            </a:extLst>
          </p:cNvPr>
          <p:cNvCxnSpPr/>
          <p:nvPr/>
        </p:nvCxnSpPr>
        <p:spPr>
          <a:xfrm>
            <a:off x="880402" y="1804492"/>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4" name="Straight Connector 33">
            <a:extLst>
              <a:ext uri="{FF2B5EF4-FFF2-40B4-BE49-F238E27FC236}">
                <a16:creationId xmlns:a16="http://schemas.microsoft.com/office/drawing/2014/main" id="{C071CE3F-72DE-1C86-E3F3-D3FF05BE81B9}"/>
              </a:ext>
            </a:extLst>
          </p:cNvPr>
          <p:cNvCxnSpPr>
            <a:cxnSpLocks/>
          </p:cNvCxnSpPr>
          <p:nvPr/>
        </p:nvCxnSpPr>
        <p:spPr>
          <a:xfrm flipH="1">
            <a:off x="891821" y="1260047"/>
            <a:ext cx="1091930" cy="1082022"/>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5" name="Straight Connector 34">
            <a:extLst>
              <a:ext uri="{FF2B5EF4-FFF2-40B4-BE49-F238E27FC236}">
                <a16:creationId xmlns:a16="http://schemas.microsoft.com/office/drawing/2014/main" id="{7AC4F7AA-BC39-21EB-A9E4-69309C0261B4}"/>
              </a:ext>
            </a:extLst>
          </p:cNvPr>
          <p:cNvCxnSpPr/>
          <p:nvPr/>
        </p:nvCxnSpPr>
        <p:spPr>
          <a:xfrm>
            <a:off x="11102497" y="1223229"/>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6" name="Straight Connector 35">
            <a:extLst>
              <a:ext uri="{FF2B5EF4-FFF2-40B4-BE49-F238E27FC236}">
                <a16:creationId xmlns:a16="http://schemas.microsoft.com/office/drawing/2014/main" id="{B8B8FD30-154F-9C4B-443D-723C284730CE}"/>
              </a:ext>
            </a:extLst>
          </p:cNvPr>
          <p:cNvCxnSpPr/>
          <p:nvPr/>
        </p:nvCxnSpPr>
        <p:spPr>
          <a:xfrm>
            <a:off x="3581889" y="1235976"/>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7" name="Straight Connector 36">
            <a:extLst>
              <a:ext uri="{FF2B5EF4-FFF2-40B4-BE49-F238E27FC236}">
                <a16:creationId xmlns:a16="http://schemas.microsoft.com/office/drawing/2014/main" id="{C1B7B877-CD4D-46F5-A7AC-BBA85B6AA34D}"/>
              </a:ext>
            </a:extLst>
          </p:cNvPr>
          <p:cNvCxnSpPr>
            <a:cxnSpLocks/>
          </p:cNvCxnSpPr>
          <p:nvPr/>
        </p:nvCxnSpPr>
        <p:spPr>
          <a:xfrm>
            <a:off x="2541593" y="1223229"/>
            <a:ext cx="0" cy="5399767"/>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8" name="Straight Connector 37">
            <a:extLst>
              <a:ext uri="{FF2B5EF4-FFF2-40B4-BE49-F238E27FC236}">
                <a16:creationId xmlns:a16="http://schemas.microsoft.com/office/drawing/2014/main" id="{5E9F3AA7-8FA1-539E-123D-9103075093BD}"/>
              </a:ext>
            </a:extLst>
          </p:cNvPr>
          <p:cNvCxnSpPr/>
          <p:nvPr/>
        </p:nvCxnSpPr>
        <p:spPr>
          <a:xfrm>
            <a:off x="8983474" y="1260047"/>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9" name="Straight Connector 38">
            <a:extLst>
              <a:ext uri="{FF2B5EF4-FFF2-40B4-BE49-F238E27FC236}">
                <a16:creationId xmlns:a16="http://schemas.microsoft.com/office/drawing/2014/main" id="{927A1D94-E8BC-879B-2DBB-9538C9DE22C9}"/>
              </a:ext>
            </a:extLst>
          </p:cNvPr>
          <p:cNvCxnSpPr/>
          <p:nvPr/>
        </p:nvCxnSpPr>
        <p:spPr>
          <a:xfrm>
            <a:off x="1439012" y="1260047"/>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0" name="Straight Connector 39">
            <a:extLst>
              <a:ext uri="{FF2B5EF4-FFF2-40B4-BE49-F238E27FC236}">
                <a16:creationId xmlns:a16="http://schemas.microsoft.com/office/drawing/2014/main" id="{CC356A1C-5F65-C260-104A-8CB51EBA6690}"/>
              </a:ext>
            </a:extLst>
          </p:cNvPr>
          <p:cNvCxnSpPr/>
          <p:nvPr/>
        </p:nvCxnSpPr>
        <p:spPr>
          <a:xfrm>
            <a:off x="5728740" y="1223229"/>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1" name="Straight Connector 40">
            <a:extLst>
              <a:ext uri="{FF2B5EF4-FFF2-40B4-BE49-F238E27FC236}">
                <a16:creationId xmlns:a16="http://schemas.microsoft.com/office/drawing/2014/main" id="{F2D131DD-166F-2F60-18A0-28C87AFD8033}"/>
              </a:ext>
            </a:extLst>
          </p:cNvPr>
          <p:cNvCxnSpPr/>
          <p:nvPr/>
        </p:nvCxnSpPr>
        <p:spPr>
          <a:xfrm>
            <a:off x="4672542" y="1260047"/>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2" name="Straight Connector 41">
            <a:extLst>
              <a:ext uri="{FF2B5EF4-FFF2-40B4-BE49-F238E27FC236}">
                <a16:creationId xmlns:a16="http://schemas.microsoft.com/office/drawing/2014/main" id="{3F1F25B6-F859-C02E-687C-4A4EC0A9BF23}"/>
              </a:ext>
            </a:extLst>
          </p:cNvPr>
          <p:cNvCxnSpPr/>
          <p:nvPr/>
        </p:nvCxnSpPr>
        <p:spPr>
          <a:xfrm>
            <a:off x="10031722" y="1235976"/>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3" name="Straight Connector 42">
            <a:extLst>
              <a:ext uri="{FF2B5EF4-FFF2-40B4-BE49-F238E27FC236}">
                <a16:creationId xmlns:a16="http://schemas.microsoft.com/office/drawing/2014/main" id="{2AA157F4-BCAC-40ED-0A4F-B502D3B93D6C}"/>
              </a:ext>
            </a:extLst>
          </p:cNvPr>
          <p:cNvCxnSpPr/>
          <p:nvPr/>
        </p:nvCxnSpPr>
        <p:spPr>
          <a:xfrm>
            <a:off x="7902098" y="1275566"/>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4" name="Straight Connector 43">
            <a:extLst>
              <a:ext uri="{FF2B5EF4-FFF2-40B4-BE49-F238E27FC236}">
                <a16:creationId xmlns:a16="http://schemas.microsoft.com/office/drawing/2014/main" id="{436A3F23-3AC8-643B-DAFB-12856B895E4F}"/>
              </a:ext>
            </a:extLst>
          </p:cNvPr>
          <p:cNvCxnSpPr/>
          <p:nvPr/>
        </p:nvCxnSpPr>
        <p:spPr>
          <a:xfrm>
            <a:off x="6798191" y="1235976"/>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graphicFrame>
        <p:nvGraphicFramePr>
          <p:cNvPr id="45" name="Table 44">
            <a:extLst>
              <a:ext uri="{FF2B5EF4-FFF2-40B4-BE49-F238E27FC236}">
                <a16:creationId xmlns:a16="http://schemas.microsoft.com/office/drawing/2014/main" id="{EB8E7919-4E3F-E968-D2DD-8699EE586977}"/>
              </a:ext>
            </a:extLst>
          </p:cNvPr>
          <p:cNvGraphicFramePr>
            <a:graphicFrameLocks noGrp="1"/>
          </p:cNvGraphicFramePr>
          <p:nvPr/>
        </p:nvGraphicFramePr>
        <p:xfrm>
          <a:off x="908040" y="1250496"/>
          <a:ext cx="10730730" cy="5365370"/>
        </p:xfrm>
        <a:graphic>
          <a:graphicData uri="http://schemas.openxmlformats.org/drawingml/2006/table">
            <a:tbl>
              <a:tblPr firstRow="1" bandRow="1">
                <a:tableStyleId>{5940675A-B579-460E-94D1-54222C63F5DA}</a:tableStyleId>
              </a:tblPr>
              <a:tblGrid>
                <a:gridCol w="1073073">
                  <a:extLst>
                    <a:ext uri="{9D8B030D-6E8A-4147-A177-3AD203B41FA5}">
                      <a16:colId xmlns:a16="http://schemas.microsoft.com/office/drawing/2014/main" val="3635837954"/>
                    </a:ext>
                  </a:extLst>
                </a:gridCol>
                <a:gridCol w="1073073">
                  <a:extLst>
                    <a:ext uri="{9D8B030D-6E8A-4147-A177-3AD203B41FA5}">
                      <a16:colId xmlns:a16="http://schemas.microsoft.com/office/drawing/2014/main" val="2308114111"/>
                    </a:ext>
                  </a:extLst>
                </a:gridCol>
                <a:gridCol w="1073073">
                  <a:extLst>
                    <a:ext uri="{9D8B030D-6E8A-4147-A177-3AD203B41FA5}">
                      <a16:colId xmlns:a16="http://schemas.microsoft.com/office/drawing/2014/main" val="3225432346"/>
                    </a:ext>
                  </a:extLst>
                </a:gridCol>
                <a:gridCol w="1073073">
                  <a:extLst>
                    <a:ext uri="{9D8B030D-6E8A-4147-A177-3AD203B41FA5}">
                      <a16:colId xmlns:a16="http://schemas.microsoft.com/office/drawing/2014/main" val="2646425516"/>
                    </a:ext>
                  </a:extLst>
                </a:gridCol>
                <a:gridCol w="1073073">
                  <a:extLst>
                    <a:ext uri="{9D8B030D-6E8A-4147-A177-3AD203B41FA5}">
                      <a16:colId xmlns:a16="http://schemas.microsoft.com/office/drawing/2014/main" val="1529824071"/>
                    </a:ext>
                  </a:extLst>
                </a:gridCol>
                <a:gridCol w="1073073">
                  <a:extLst>
                    <a:ext uri="{9D8B030D-6E8A-4147-A177-3AD203B41FA5}">
                      <a16:colId xmlns:a16="http://schemas.microsoft.com/office/drawing/2014/main" val="1435908115"/>
                    </a:ext>
                  </a:extLst>
                </a:gridCol>
                <a:gridCol w="1073073">
                  <a:extLst>
                    <a:ext uri="{9D8B030D-6E8A-4147-A177-3AD203B41FA5}">
                      <a16:colId xmlns:a16="http://schemas.microsoft.com/office/drawing/2014/main" val="4031327343"/>
                    </a:ext>
                  </a:extLst>
                </a:gridCol>
                <a:gridCol w="1073073">
                  <a:extLst>
                    <a:ext uri="{9D8B030D-6E8A-4147-A177-3AD203B41FA5}">
                      <a16:colId xmlns:a16="http://schemas.microsoft.com/office/drawing/2014/main" val="265914223"/>
                    </a:ext>
                  </a:extLst>
                </a:gridCol>
                <a:gridCol w="1073073">
                  <a:extLst>
                    <a:ext uri="{9D8B030D-6E8A-4147-A177-3AD203B41FA5}">
                      <a16:colId xmlns:a16="http://schemas.microsoft.com/office/drawing/2014/main" val="3687797511"/>
                    </a:ext>
                  </a:extLst>
                </a:gridCol>
                <a:gridCol w="1073073">
                  <a:extLst>
                    <a:ext uri="{9D8B030D-6E8A-4147-A177-3AD203B41FA5}">
                      <a16:colId xmlns:a16="http://schemas.microsoft.com/office/drawing/2014/main" val="1430683565"/>
                    </a:ext>
                  </a:extLst>
                </a:gridCol>
              </a:tblGrid>
              <a:tr h="1073074">
                <a:tc>
                  <a:txBody>
                    <a:bodyPr/>
                    <a:lstStyle/>
                    <a:p>
                      <a:endParaRPr lang="en-US" dirty="0"/>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dirty="0"/>
                    </a:p>
                  </a:txBody>
                  <a:tcPr/>
                </a:tc>
                <a:tc>
                  <a:txBody>
                    <a:bodyPr/>
                    <a:lstStyle/>
                    <a:p>
                      <a:endParaRPr lang="en-US"/>
                    </a:p>
                  </a:txBody>
                  <a:tcPr/>
                </a:tc>
                <a:tc>
                  <a:txBody>
                    <a:bodyPr/>
                    <a:lstStyle/>
                    <a:p>
                      <a:endParaRPr lang="en-US" dirty="0"/>
                    </a:p>
                  </a:txBody>
                  <a:tcPr/>
                </a:tc>
                <a:tc>
                  <a:txBody>
                    <a:bodyPr/>
                    <a:lstStyle/>
                    <a:p>
                      <a:endParaRPr lang="en-US" dirty="0"/>
                    </a:p>
                  </a:txBody>
                  <a:tcPr/>
                </a:tc>
                <a:extLst>
                  <a:ext uri="{0D108BD9-81ED-4DB2-BD59-A6C34878D82A}">
                    <a16:rowId xmlns:a16="http://schemas.microsoft.com/office/drawing/2014/main" val="1367090870"/>
                  </a:ext>
                </a:extLst>
              </a:tr>
              <a:tr h="1073074">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a:p>
                  </a:txBody>
                  <a:tcPr/>
                </a:tc>
                <a:tc>
                  <a:txBody>
                    <a:bodyPr/>
                    <a:lstStyle/>
                    <a:p>
                      <a:endParaRPr lang="en-US" dirty="0"/>
                    </a:p>
                  </a:txBody>
                  <a:tcPr/>
                </a:tc>
                <a:extLst>
                  <a:ext uri="{0D108BD9-81ED-4DB2-BD59-A6C34878D82A}">
                    <a16:rowId xmlns:a16="http://schemas.microsoft.com/office/drawing/2014/main" val="2324086388"/>
                  </a:ext>
                </a:extLst>
              </a:tr>
              <a:tr h="1073074">
                <a:tc>
                  <a:txBody>
                    <a:bodyPr/>
                    <a:lstStyle/>
                    <a:p>
                      <a:r>
                        <a:rPr lang="zh-TW" altLang="en-US" dirty="0"/>
                        <a:t> </a:t>
                      </a:r>
                      <a:endParaRPr lang="en-US" sz="6600" b="1" dirty="0">
                        <a:solidFill>
                          <a:schemeClr val="bg2">
                            <a:lumMod val="75000"/>
                          </a:schemeClr>
                        </a:solidFill>
                        <a:latin typeface="DengXian" panose="02010600030101010101" pitchFamily="2" charset="-122"/>
                        <a:ea typeface="DengXian" panose="02010600030101010101" pitchFamily="2" charset="-122"/>
                      </a:endParaRPr>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a:p>
                  </a:txBody>
                  <a:tcPr/>
                </a:tc>
                <a:tc>
                  <a:txBody>
                    <a:bodyPr/>
                    <a:lstStyle/>
                    <a:p>
                      <a:endParaRPr lang="en-US"/>
                    </a:p>
                  </a:txBody>
                  <a:tcPr/>
                </a:tc>
                <a:tc>
                  <a:txBody>
                    <a:bodyPr/>
                    <a:lstStyle/>
                    <a:p>
                      <a:endParaRPr lang="en-US" dirty="0"/>
                    </a:p>
                  </a:txBody>
                  <a:tcPr/>
                </a:tc>
                <a:extLst>
                  <a:ext uri="{0D108BD9-81ED-4DB2-BD59-A6C34878D82A}">
                    <a16:rowId xmlns:a16="http://schemas.microsoft.com/office/drawing/2014/main" val="1773320196"/>
                  </a:ext>
                </a:extLst>
              </a:tr>
              <a:tr h="1073074">
                <a:tc>
                  <a:txBody>
                    <a:bodyPr/>
                    <a:lstStyle/>
                    <a:p>
                      <a:endParaRPr lang="en-US" dirty="0"/>
                    </a:p>
                  </a:txBody>
                  <a:tcPr/>
                </a:tc>
                <a:tc>
                  <a:txBody>
                    <a:bodyPr/>
                    <a:lstStyle/>
                    <a:p>
                      <a:endParaRPr lang="en-US"/>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dirty="0"/>
                    </a:p>
                  </a:txBody>
                  <a:tcPr/>
                </a:tc>
                <a:extLst>
                  <a:ext uri="{0D108BD9-81ED-4DB2-BD59-A6C34878D82A}">
                    <a16:rowId xmlns:a16="http://schemas.microsoft.com/office/drawing/2014/main" val="1977629092"/>
                  </a:ext>
                </a:extLst>
              </a:tr>
              <a:tr h="1073074">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dirty="0"/>
                    </a:p>
                  </a:txBody>
                  <a:tcPr/>
                </a:tc>
                <a:extLst>
                  <a:ext uri="{0D108BD9-81ED-4DB2-BD59-A6C34878D82A}">
                    <a16:rowId xmlns:a16="http://schemas.microsoft.com/office/drawing/2014/main" val="172657832"/>
                  </a:ext>
                </a:extLst>
              </a:tr>
            </a:tbl>
          </a:graphicData>
        </a:graphic>
      </p:graphicFrame>
      <p:sp>
        <p:nvSpPr>
          <p:cNvPr id="46" name="TextBox 45">
            <a:extLst>
              <a:ext uri="{FF2B5EF4-FFF2-40B4-BE49-F238E27FC236}">
                <a16:creationId xmlns:a16="http://schemas.microsoft.com/office/drawing/2014/main" id="{8CC5C361-CDDB-CE01-D81C-C141A25854B8}"/>
              </a:ext>
            </a:extLst>
          </p:cNvPr>
          <p:cNvSpPr txBox="1"/>
          <p:nvPr/>
        </p:nvSpPr>
        <p:spPr>
          <a:xfrm>
            <a:off x="1138838" y="192340"/>
            <a:ext cx="10531760" cy="64633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Aptos" panose="02110004020202020204"/>
                <a:ea typeface="+mn-ea"/>
                <a:cs typeface="+mn-cs"/>
              </a:rPr>
              <a:t>Practice sheet #47. Trace the last nine characters of the mantra in the first 4 rows. Trace the title in the bottom row. In the first four rows of the far right column (</a:t>
            </a:r>
            <a:r>
              <a:rPr kumimoji="0" lang="en-US" sz="1800" b="1" i="0" u="none" strike="noStrike" kern="1200" cap="none" spc="0" normalizeH="0" baseline="0" noProof="0" dirty="0">
                <a:ln>
                  <a:noFill/>
                </a:ln>
                <a:solidFill>
                  <a:srgbClr val="FF0000"/>
                </a:solidFill>
                <a:effectLst/>
                <a:uLnTx/>
                <a:uFillTx/>
                <a:latin typeface="Aptos" panose="02110004020202020204"/>
                <a:ea typeface="+mn-ea"/>
                <a:cs typeface="+mn-cs"/>
              </a:rPr>
              <a:t>outlined in red</a:t>
            </a:r>
            <a:r>
              <a:rPr kumimoji="0" lang="en-US" sz="1800" b="0" i="0" u="none" strike="noStrike" kern="1200" cap="none" spc="0" normalizeH="0" baseline="0" noProof="0" dirty="0">
                <a:ln>
                  <a:noFill/>
                </a:ln>
                <a:solidFill>
                  <a:prstClr val="black"/>
                </a:solidFill>
                <a:effectLst/>
                <a:uLnTx/>
                <a:uFillTx/>
                <a:latin typeface="Aptos" panose="02110004020202020204"/>
                <a:ea typeface="+mn-ea"/>
                <a:cs typeface="+mn-cs"/>
              </a:rPr>
              <a:t>) trace the character </a:t>
            </a:r>
            <a:r>
              <a:rPr kumimoji="0" lang="zh-CN" altLang="en-US" sz="1800" b="0" i="0" u="none" strike="noStrike" kern="1200" cap="none" spc="0" normalizeH="0" baseline="0" noProof="0" dirty="0">
                <a:ln>
                  <a:noFill/>
                </a:ln>
                <a:solidFill>
                  <a:prstClr val="black"/>
                </a:solidFill>
                <a:effectLst/>
                <a:uLnTx/>
                <a:uFillTx/>
                <a:latin typeface="Aptos" panose="02110004020202020204"/>
                <a:ea typeface="+mn-ea"/>
                <a:cs typeface="+mn-cs"/>
              </a:rPr>
              <a:t>帝</a:t>
            </a:r>
            <a:r>
              <a:rPr lang="zh-TW" altLang="en-US" b="0" dirty="0">
                <a:solidFill>
                  <a:prstClr val="black"/>
                </a:solidFill>
                <a:latin typeface="Aptos" panose="02110004020202020204"/>
                <a:cs typeface="+mn-cs"/>
              </a:rPr>
              <a:t> </a:t>
            </a:r>
            <a:r>
              <a:rPr lang="en-US" altLang="zh-TW" b="0" dirty="0">
                <a:solidFill>
                  <a:prstClr val="black"/>
                </a:solidFill>
                <a:latin typeface="Aptos" panose="02110004020202020204"/>
                <a:ea typeface="DengXian" panose="02010600030101010101" pitchFamily="2" charset="-122"/>
                <a:cs typeface="+mn-cs"/>
              </a:rPr>
              <a:t>(je;</a:t>
            </a:r>
            <a:r>
              <a:rPr lang="zh-TW" altLang="en-US" b="0" dirty="0">
                <a:solidFill>
                  <a:prstClr val="black"/>
                </a:solidFill>
                <a:latin typeface="Aptos" panose="02110004020202020204"/>
                <a:ea typeface="DengXian" panose="02010600030101010101" pitchFamily="2" charset="-122"/>
                <a:cs typeface="+mn-cs"/>
              </a:rPr>
              <a:t> </a:t>
            </a:r>
            <a:r>
              <a:rPr lang="en-US" altLang="zh-TW" b="0" dirty="0">
                <a:solidFill>
                  <a:prstClr val="black"/>
                </a:solidFill>
                <a:latin typeface="Aptos" panose="02110004020202020204"/>
                <a:ea typeface="DengXian" panose="02010600030101010101" pitchFamily="2" charset="-122"/>
                <a:cs typeface="+mn-cs"/>
              </a:rPr>
              <a:t>emp</a:t>
            </a:r>
            <a:r>
              <a:rPr lang="en-US" altLang="zh-TW" dirty="0">
                <a:solidFill>
                  <a:prstClr val="black"/>
                </a:solidFill>
                <a:latin typeface="Aptos" panose="02110004020202020204"/>
                <a:ea typeface="DengXian" panose="02010600030101010101" pitchFamily="2" charset="-122"/>
              </a:rPr>
              <a:t>eror).</a:t>
            </a:r>
            <a:endParaRPr kumimoji="0" lang="zh-CN" altLang="en-US" sz="1800" b="0" i="0" u="none" strike="noStrike" kern="1200" cap="none" spc="0" normalizeH="0" baseline="0" noProof="0" dirty="0">
              <a:ln>
                <a:noFill/>
              </a:ln>
              <a:solidFill>
                <a:prstClr val="black"/>
              </a:solidFill>
              <a:effectLst/>
              <a:uLnTx/>
              <a:uFillTx/>
              <a:latin typeface="Aptos" panose="02110004020202020204"/>
              <a:ea typeface="+mn-ea"/>
              <a:cs typeface="+mn-cs"/>
            </a:endParaRPr>
          </a:p>
        </p:txBody>
      </p:sp>
      <p:sp>
        <p:nvSpPr>
          <p:cNvPr id="47" name="Rectangle 46">
            <a:extLst>
              <a:ext uri="{FF2B5EF4-FFF2-40B4-BE49-F238E27FC236}">
                <a16:creationId xmlns:a16="http://schemas.microsoft.com/office/drawing/2014/main" id="{2101D777-3270-D850-DC4D-9768B4F20D14}"/>
              </a:ext>
            </a:extLst>
          </p:cNvPr>
          <p:cNvSpPr/>
          <p:nvPr/>
        </p:nvSpPr>
        <p:spPr>
          <a:xfrm>
            <a:off x="1023230" y="211985"/>
            <a:ext cx="10531757" cy="685797"/>
          </a:xfrm>
          <a:prstGeom prst="rect">
            <a:avLst/>
          </a:prstGeom>
          <a:noFill/>
          <a:ln w="38100">
            <a:solidFill>
              <a:srgbClr val="00B0F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48" name="TextBox 47">
            <a:extLst>
              <a:ext uri="{FF2B5EF4-FFF2-40B4-BE49-F238E27FC236}">
                <a16:creationId xmlns:a16="http://schemas.microsoft.com/office/drawing/2014/main" id="{E8AE7483-C3B3-8043-1743-443189DF148C}"/>
              </a:ext>
            </a:extLst>
          </p:cNvPr>
          <p:cNvSpPr txBox="1"/>
          <p:nvPr/>
        </p:nvSpPr>
        <p:spPr>
          <a:xfrm>
            <a:off x="939256" y="1275566"/>
            <a:ext cx="10681248" cy="110799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羅</a:t>
            </a:r>
            <a:r>
              <a:rPr kumimoji="0" lang="zh-TW" altLang="en-US" sz="62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僧</a:t>
            </a:r>
            <a:r>
              <a:rPr kumimoji="0" lang="zh-TW" altLang="en-US" sz="62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揭</a:t>
            </a:r>
            <a:r>
              <a:rPr kumimoji="0" lang="zh-TW" altLang="en-US" sz="62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諦</a:t>
            </a:r>
            <a:r>
              <a:rPr kumimoji="0" lang="zh-TW" altLang="en-US" sz="62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菩</a:t>
            </a:r>
            <a:r>
              <a:rPr kumimoji="0" lang="zh-TW" altLang="en-US" sz="62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提</a:t>
            </a:r>
            <a:r>
              <a:rPr kumimoji="0" lang="zh-TW" altLang="en-US" sz="62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娑</a:t>
            </a:r>
            <a:r>
              <a:rPr kumimoji="0" lang="zh-TW" altLang="en-US" sz="62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婆</a:t>
            </a:r>
            <a:r>
              <a:rPr kumimoji="0" lang="zh-TW" altLang="en-US" sz="62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訶</a:t>
            </a:r>
          </a:p>
        </p:txBody>
      </p:sp>
      <p:sp>
        <p:nvSpPr>
          <p:cNvPr id="49" name="TextBox 48">
            <a:extLst>
              <a:ext uri="{FF2B5EF4-FFF2-40B4-BE49-F238E27FC236}">
                <a16:creationId xmlns:a16="http://schemas.microsoft.com/office/drawing/2014/main" id="{B34CB3E2-AFD9-A0F6-59BC-342A49CF5438}"/>
              </a:ext>
            </a:extLst>
          </p:cNvPr>
          <p:cNvSpPr txBox="1"/>
          <p:nvPr/>
        </p:nvSpPr>
        <p:spPr>
          <a:xfrm>
            <a:off x="957337" y="3338730"/>
            <a:ext cx="10748361" cy="110799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羅</a:t>
            </a:r>
            <a:r>
              <a:rPr kumimoji="0" lang="zh-TW" altLang="en-US" sz="62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僧</a:t>
            </a:r>
            <a:r>
              <a:rPr kumimoji="0" lang="zh-TW" altLang="en-US" sz="62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揭</a:t>
            </a:r>
            <a:r>
              <a:rPr kumimoji="0" lang="zh-TW" altLang="en-US" sz="62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諦</a:t>
            </a:r>
            <a:r>
              <a:rPr kumimoji="0" lang="zh-TW" altLang="en-US" sz="62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菩</a:t>
            </a:r>
            <a:r>
              <a:rPr kumimoji="0" lang="zh-TW" altLang="en-US" sz="62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提</a:t>
            </a:r>
            <a:r>
              <a:rPr kumimoji="0" lang="zh-TW" altLang="en-US" sz="62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娑</a:t>
            </a:r>
            <a:r>
              <a:rPr kumimoji="0" lang="zh-TW" altLang="en-US" sz="62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婆</a:t>
            </a:r>
            <a:r>
              <a:rPr kumimoji="0" lang="zh-TW" altLang="en-US" sz="62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訶</a:t>
            </a:r>
          </a:p>
        </p:txBody>
      </p:sp>
      <p:sp>
        <p:nvSpPr>
          <p:cNvPr id="50" name="TextBox 49">
            <a:extLst>
              <a:ext uri="{FF2B5EF4-FFF2-40B4-BE49-F238E27FC236}">
                <a16:creationId xmlns:a16="http://schemas.microsoft.com/office/drawing/2014/main" id="{FC8D790C-11D0-A556-F7D9-7CF75565A33F}"/>
              </a:ext>
            </a:extLst>
          </p:cNvPr>
          <p:cNvSpPr txBox="1"/>
          <p:nvPr/>
        </p:nvSpPr>
        <p:spPr>
          <a:xfrm>
            <a:off x="896316" y="5486255"/>
            <a:ext cx="10980600" cy="110799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摩 訶 般</a:t>
            </a:r>
            <a:r>
              <a:rPr kumimoji="0" lang="zh-TW" altLang="en-US" sz="64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若</a:t>
            </a:r>
            <a:r>
              <a:rPr kumimoji="0" lang="zh-TW" altLang="en-US" sz="64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波</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羅</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蜜</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多</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心</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經</a:t>
            </a:r>
          </a:p>
        </p:txBody>
      </p:sp>
      <p:sp>
        <p:nvSpPr>
          <p:cNvPr id="51" name="TextBox 50">
            <a:extLst>
              <a:ext uri="{FF2B5EF4-FFF2-40B4-BE49-F238E27FC236}">
                <a16:creationId xmlns:a16="http://schemas.microsoft.com/office/drawing/2014/main" id="{A2444BC5-2ED1-8153-17EB-F1677EC6488F}"/>
              </a:ext>
            </a:extLst>
          </p:cNvPr>
          <p:cNvSpPr txBox="1"/>
          <p:nvPr/>
        </p:nvSpPr>
        <p:spPr>
          <a:xfrm>
            <a:off x="926123" y="4437370"/>
            <a:ext cx="10681432" cy="110799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羅</a:t>
            </a:r>
            <a:r>
              <a:rPr kumimoji="0" lang="zh-TW" altLang="en-US" sz="62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僧</a:t>
            </a:r>
            <a:r>
              <a:rPr kumimoji="0" lang="zh-TW" altLang="en-US" sz="62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揭</a:t>
            </a:r>
            <a:r>
              <a:rPr kumimoji="0" lang="zh-TW" altLang="en-US" sz="62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諦</a:t>
            </a:r>
            <a:r>
              <a:rPr kumimoji="0" lang="zh-TW" altLang="en-US" sz="62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菩</a:t>
            </a:r>
            <a:r>
              <a:rPr kumimoji="0" lang="zh-TW" altLang="en-US" sz="62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提</a:t>
            </a:r>
            <a:r>
              <a:rPr kumimoji="0" lang="zh-TW" altLang="en-US" sz="62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娑</a:t>
            </a:r>
            <a:r>
              <a:rPr kumimoji="0" lang="zh-TW" altLang="en-US" sz="62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婆</a:t>
            </a:r>
            <a:r>
              <a:rPr kumimoji="0" lang="zh-TW" altLang="en-US" sz="62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訶 </a:t>
            </a:r>
          </a:p>
        </p:txBody>
      </p:sp>
      <p:sp>
        <p:nvSpPr>
          <p:cNvPr id="52" name="TextBox 51">
            <a:extLst>
              <a:ext uri="{FF2B5EF4-FFF2-40B4-BE49-F238E27FC236}">
                <a16:creationId xmlns:a16="http://schemas.microsoft.com/office/drawing/2014/main" id="{6F5C6FB2-288F-6D0B-719F-E31FEEC506A3}"/>
              </a:ext>
            </a:extLst>
          </p:cNvPr>
          <p:cNvSpPr txBox="1"/>
          <p:nvPr/>
        </p:nvSpPr>
        <p:spPr>
          <a:xfrm>
            <a:off x="919152" y="2301671"/>
            <a:ext cx="10650217" cy="110799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羅</a:t>
            </a:r>
            <a:r>
              <a:rPr kumimoji="0" lang="zh-TW" altLang="en-US" sz="62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僧</a:t>
            </a:r>
            <a:r>
              <a:rPr kumimoji="0" lang="zh-TW" altLang="en-US" sz="62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揭</a:t>
            </a:r>
            <a:r>
              <a:rPr kumimoji="0" lang="zh-TW" altLang="en-US" sz="62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諦</a:t>
            </a:r>
            <a:r>
              <a:rPr kumimoji="0" lang="zh-TW" altLang="en-US" sz="62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菩</a:t>
            </a:r>
            <a:r>
              <a:rPr kumimoji="0" lang="zh-TW" altLang="en-US" sz="62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提</a:t>
            </a:r>
            <a:r>
              <a:rPr kumimoji="0" lang="zh-TW" altLang="en-US" sz="62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娑</a:t>
            </a:r>
            <a:r>
              <a:rPr kumimoji="0" lang="zh-TW" altLang="en-US" sz="62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婆</a:t>
            </a:r>
            <a:r>
              <a:rPr kumimoji="0" lang="zh-TW" altLang="en-US" sz="62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訶 </a:t>
            </a:r>
          </a:p>
        </p:txBody>
      </p:sp>
      <p:sp>
        <p:nvSpPr>
          <p:cNvPr id="53" name="TextBox 52">
            <a:extLst>
              <a:ext uri="{FF2B5EF4-FFF2-40B4-BE49-F238E27FC236}">
                <a16:creationId xmlns:a16="http://schemas.microsoft.com/office/drawing/2014/main" id="{D14AB1D1-5995-2792-775F-6D9DBDBF3D0E}"/>
              </a:ext>
            </a:extLst>
          </p:cNvPr>
          <p:cNvSpPr txBox="1"/>
          <p:nvPr/>
        </p:nvSpPr>
        <p:spPr>
          <a:xfrm>
            <a:off x="10620859" y="2350935"/>
            <a:ext cx="1122758" cy="1107996"/>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帝</a:t>
            </a:r>
          </a:p>
        </p:txBody>
      </p:sp>
      <p:sp>
        <p:nvSpPr>
          <p:cNvPr id="54" name="TextBox 53">
            <a:extLst>
              <a:ext uri="{FF2B5EF4-FFF2-40B4-BE49-F238E27FC236}">
                <a16:creationId xmlns:a16="http://schemas.microsoft.com/office/drawing/2014/main" id="{7F0D4539-B9AA-A4A4-1A35-5EDC3652B5AD}"/>
              </a:ext>
            </a:extLst>
          </p:cNvPr>
          <p:cNvSpPr txBox="1"/>
          <p:nvPr/>
        </p:nvSpPr>
        <p:spPr>
          <a:xfrm>
            <a:off x="10587271" y="3388787"/>
            <a:ext cx="1268026" cy="1107996"/>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帝</a:t>
            </a:r>
          </a:p>
        </p:txBody>
      </p:sp>
      <p:sp>
        <p:nvSpPr>
          <p:cNvPr id="55" name="TextBox 54">
            <a:extLst>
              <a:ext uri="{FF2B5EF4-FFF2-40B4-BE49-F238E27FC236}">
                <a16:creationId xmlns:a16="http://schemas.microsoft.com/office/drawing/2014/main" id="{805EE7E3-D625-C3F4-6586-2DCEB0C46B9A}"/>
              </a:ext>
            </a:extLst>
          </p:cNvPr>
          <p:cNvSpPr txBox="1"/>
          <p:nvPr/>
        </p:nvSpPr>
        <p:spPr>
          <a:xfrm>
            <a:off x="10639329" y="4474438"/>
            <a:ext cx="1199536" cy="1107996"/>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帝</a:t>
            </a:r>
          </a:p>
        </p:txBody>
      </p:sp>
      <p:sp>
        <p:nvSpPr>
          <p:cNvPr id="56" name="TextBox 55">
            <a:extLst>
              <a:ext uri="{FF2B5EF4-FFF2-40B4-BE49-F238E27FC236}">
                <a16:creationId xmlns:a16="http://schemas.microsoft.com/office/drawing/2014/main" id="{F56C8BA4-6A37-ACED-AE28-5DB1166F8438}"/>
              </a:ext>
            </a:extLst>
          </p:cNvPr>
          <p:cNvSpPr txBox="1"/>
          <p:nvPr/>
        </p:nvSpPr>
        <p:spPr>
          <a:xfrm>
            <a:off x="10606751" y="1275566"/>
            <a:ext cx="503496" cy="1107996"/>
          </a:xfrm>
          <a:prstGeom prst="rect">
            <a:avLst/>
          </a:prstGeom>
          <a:noFill/>
        </p:spPr>
        <p:txBody>
          <a:bodyPr wrap="square">
            <a:spAutoFit/>
          </a:bodyPr>
          <a:lstStyle/>
          <a:p>
            <a:r>
              <a:rPr kumimoji="0" lang="zh-TW" altLang="en-US" sz="6600" i="0" u="none" strike="noStrike" kern="1200" cap="none" spc="0" normalizeH="0" baseline="0" noProof="0" dirty="0">
                <a:ln>
                  <a:noFill/>
                </a:ln>
                <a:solidFill>
                  <a:schemeClr val="bg2">
                    <a:lumMod val="75000"/>
                  </a:schemeClr>
                </a:solidFill>
                <a:effectLst/>
                <a:uLnTx/>
                <a:uFillTx/>
                <a:latin typeface="DengXian" panose="02010600030101010101" pitchFamily="2" charset="-122"/>
                <a:ea typeface="DengXian" panose="02010600030101010101" pitchFamily="2" charset="-122"/>
                <a:cs typeface="+mn-cs"/>
              </a:rPr>
              <a:t>帝</a:t>
            </a:r>
          </a:p>
        </p:txBody>
      </p:sp>
      <p:cxnSp>
        <p:nvCxnSpPr>
          <p:cNvPr id="58" name="Straight Connector 57">
            <a:extLst>
              <a:ext uri="{FF2B5EF4-FFF2-40B4-BE49-F238E27FC236}">
                <a16:creationId xmlns:a16="http://schemas.microsoft.com/office/drawing/2014/main" id="{3E720644-F23D-133B-7932-D20906194982}"/>
              </a:ext>
            </a:extLst>
          </p:cNvPr>
          <p:cNvCxnSpPr/>
          <p:nvPr/>
        </p:nvCxnSpPr>
        <p:spPr>
          <a:xfrm>
            <a:off x="10555973" y="1260047"/>
            <a:ext cx="21177" cy="4285319"/>
          </a:xfrm>
          <a:prstGeom prst="line">
            <a:avLst/>
          </a:prstGeom>
          <a:ln w="57150">
            <a:solidFill>
              <a:srgbClr val="FF0000"/>
            </a:solidFill>
            <a:prstDash val="sysDot"/>
          </a:ln>
        </p:spPr>
        <p:style>
          <a:lnRef idx="2">
            <a:schemeClr val="accent1"/>
          </a:lnRef>
          <a:fillRef idx="0">
            <a:schemeClr val="accent1"/>
          </a:fillRef>
          <a:effectRef idx="1">
            <a:schemeClr val="accent1"/>
          </a:effectRef>
          <a:fontRef idx="minor">
            <a:schemeClr val="tx1"/>
          </a:fontRef>
        </p:style>
      </p:cxnSp>
      <p:cxnSp>
        <p:nvCxnSpPr>
          <p:cNvPr id="60" name="Straight Connector 59">
            <a:extLst>
              <a:ext uri="{FF2B5EF4-FFF2-40B4-BE49-F238E27FC236}">
                <a16:creationId xmlns:a16="http://schemas.microsoft.com/office/drawing/2014/main" id="{3B5E8BD4-B089-ACDB-76F6-DBF3DDB25811}"/>
              </a:ext>
            </a:extLst>
          </p:cNvPr>
          <p:cNvCxnSpPr/>
          <p:nvPr/>
        </p:nvCxnSpPr>
        <p:spPr>
          <a:xfrm>
            <a:off x="10555973" y="5545366"/>
            <a:ext cx="1102901" cy="0"/>
          </a:xfrm>
          <a:prstGeom prst="line">
            <a:avLst/>
          </a:prstGeom>
          <a:ln w="57150">
            <a:solidFill>
              <a:srgbClr val="FF0000"/>
            </a:solidFill>
            <a:prstDash val="sysDot"/>
          </a:ln>
        </p:spPr>
        <p:style>
          <a:lnRef idx="2">
            <a:schemeClr val="accent1"/>
          </a:lnRef>
          <a:fillRef idx="0">
            <a:schemeClr val="accent1"/>
          </a:fillRef>
          <a:effectRef idx="1">
            <a:schemeClr val="accent1"/>
          </a:effectRef>
          <a:fontRef idx="minor">
            <a:schemeClr val="tx1"/>
          </a:fontRef>
        </p:style>
      </p:cxnSp>
    </p:spTree>
    <p:extLst>
      <p:ext uri="{BB962C8B-B14F-4D97-AF65-F5344CB8AC3E}">
        <p14:creationId xmlns:p14="http://schemas.microsoft.com/office/powerpoint/2010/main" val="4068446935"/>
      </p:ext>
    </p:extLst>
  </p:cSld>
  <p:clrMapOvr>
    <a:masterClrMapping/>
  </p:clrMapOvr>
</p:sld>
</file>

<file path=ppt/slides/slide1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 name="Straight Connector 1">
            <a:extLst>
              <a:ext uri="{FF2B5EF4-FFF2-40B4-BE49-F238E27FC236}">
                <a16:creationId xmlns:a16="http://schemas.microsoft.com/office/drawing/2014/main" id="{EC159B78-F9A6-6802-138D-79F0865BEA4C}"/>
              </a:ext>
            </a:extLst>
          </p:cNvPr>
          <p:cNvCxnSpPr>
            <a:cxnSpLocks/>
          </p:cNvCxnSpPr>
          <p:nvPr/>
        </p:nvCxnSpPr>
        <p:spPr>
          <a:xfrm>
            <a:off x="1071690" y="1372211"/>
            <a:ext cx="5322425" cy="5340276"/>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 name="Straight Connector 2">
            <a:extLst>
              <a:ext uri="{FF2B5EF4-FFF2-40B4-BE49-F238E27FC236}">
                <a16:creationId xmlns:a16="http://schemas.microsoft.com/office/drawing/2014/main" id="{7E8174E1-25A7-200B-6613-B45E7C5B9F0F}"/>
              </a:ext>
            </a:extLst>
          </p:cNvPr>
          <p:cNvCxnSpPr>
            <a:cxnSpLocks/>
          </p:cNvCxnSpPr>
          <p:nvPr/>
        </p:nvCxnSpPr>
        <p:spPr>
          <a:xfrm>
            <a:off x="9614154" y="1347122"/>
            <a:ext cx="2143810" cy="2115373"/>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 name="Straight Connector 3">
            <a:extLst>
              <a:ext uri="{FF2B5EF4-FFF2-40B4-BE49-F238E27FC236}">
                <a16:creationId xmlns:a16="http://schemas.microsoft.com/office/drawing/2014/main" id="{51228985-D724-CD88-10E0-0D4028501422}"/>
              </a:ext>
            </a:extLst>
          </p:cNvPr>
          <p:cNvCxnSpPr>
            <a:cxnSpLocks/>
          </p:cNvCxnSpPr>
          <p:nvPr/>
        </p:nvCxnSpPr>
        <p:spPr>
          <a:xfrm>
            <a:off x="8555121" y="1347128"/>
            <a:ext cx="3184867" cy="319303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5" name="Straight Connector 4">
            <a:extLst>
              <a:ext uri="{FF2B5EF4-FFF2-40B4-BE49-F238E27FC236}">
                <a16:creationId xmlns:a16="http://schemas.microsoft.com/office/drawing/2014/main" id="{67807A4A-0D02-C1AA-EF34-AFB8904ECC85}"/>
              </a:ext>
            </a:extLst>
          </p:cNvPr>
          <p:cNvCxnSpPr>
            <a:cxnSpLocks/>
          </p:cNvCxnSpPr>
          <p:nvPr/>
        </p:nvCxnSpPr>
        <p:spPr>
          <a:xfrm>
            <a:off x="7483138" y="1347134"/>
            <a:ext cx="4256850" cy="425735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6" name="Straight Connector 5">
            <a:extLst>
              <a:ext uri="{FF2B5EF4-FFF2-40B4-BE49-F238E27FC236}">
                <a16:creationId xmlns:a16="http://schemas.microsoft.com/office/drawing/2014/main" id="{27C4CC01-2F60-638E-CC6A-440E4F5E15C6}"/>
              </a:ext>
            </a:extLst>
          </p:cNvPr>
          <p:cNvCxnSpPr/>
          <p:nvPr/>
        </p:nvCxnSpPr>
        <p:spPr>
          <a:xfrm>
            <a:off x="3196298" y="1347137"/>
            <a:ext cx="5365365" cy="53653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7" name="Straight Connector 6">
            <a:extLst>
              <a:ext uri="{FF2B5EF4-FFF2-40B4-BE49-F238E27FC236}">
                <a16:creationId xmlns:a16="http://schemas.microsoft.com/office/drawing/2014/main" id="{D757485B-AA08-766C-4CB6-55C57C84A0BF}"/>
              </a:ext>
            </a:extLst>
          </p:cNvPr>
          <p:cNvCxnSpPr/>
          <p:nvPr/>
        </p:nvCxnSpPr>
        <p:spPr>
          <a:xfrm>
            <a:off x="4256557" y="1347138"/>
            <a:ext cx="5365365" cy="53653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8" name="Straight Connector 7">
            <a:extLst>
              <a:ext uri="{FF2B5EF4-FFF2-40B4-BE49-F238E27FC236}">
                <a16:creationId xmlns:a16="http://schemas.microsoft.com/office/drawing/2014/main" id="{58B96743-AB21-9CDB-C1C3-6C5C9DBDA0EE}"/>
              </a:ext>
            </a:extLst>
          </p:cNvPr>
          <p:cNvCxnSpPr/>
          <p:nvPr/>
        </p:nvCxnSpPr>
        <p:spPr>
          <a:xfrm>
            <a:off x="5315590" y="1347138"/>
            <a:ext cx="5365365" cy="53653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9" name="Straight Connector 8">
            <a:extLst>
              <a:ext uri="{FF2B5EF4-FFF2-40B4-BE49-F238E27FC236}">
                <a16:creationId xmlns:a16="http://schemas.microsoft.com/office/drawing/2014/main" id="{4294C7C1-E4F9-0963-B741-E5680896D554}"/>
              </a:ext>
            </a:extLst>
          </p:cNvPr>
          <p:cNvCxnSpPr/>
          <p:nvPr/>
        </p:nvCxnSpPr>
        <p:spPr>
          <a:xfrm>
            <a:off x="6405839" y="1347140"/>
            <a:ext cx="5365365" cy="53653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0" name="Straight Connector 9">
            <a:extLst>
              <a:ext uri="{FF2B5EF4-FFF2-40B4-BE49-F238E27FC236}">
                <a16:creationId xmlns:a16="http://schemas.microsoft.com/office/drawing/2014/main" id="{87D0060C-4496-72BE-E373-19E5A0A2C82D}"/>
              </a:ext>
            </a:extLst>
          </p:cNvPr>
          <p:cNvCxnSpPr>
            <a:cxnSpLocks/>
          </p:cNvCxnSpPr>
          <p:nvPr/>
        </p:nvCxnSpPr>
        <p:spPr>
          <a:xfrm>
            <a:off x="1022498" y="5604485"/>
            <a:ext cx="1083551" cy="1107996"/>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1" name="Straight Connector 10">
            <a:extLst>
              <a:ext uri="{FF2B5EF4-FFF2-40B4-BE49-F238E27FC236}">
                <a16:creationId xmlns:a16="http://schemas.microsoft.com/office/drawing/2014/main" id="{15657241-A0DD-3137-DBF4-83AF0C0B33BD}"/>
              </a:ext>
            </a:extLst>
          </p:cNvPr>
          <p:cNvCxnSpPr>
            <a:cxnSpLocks/>
          </p:cNvCxnSpPr>
          <p:nvPr/>
        </p:nvCxnSpPr>
        <p:spPr>
          <a:xfrm>
            <a:off x="1005374" y="4571497"/>
            <a:ext cx="2267153" cy="2152899"/>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2" name="Straight Connector 11">
            <a:extLst>
              <a:ext uri="{FF2B5EF4-FFF2-40B4-BE49-F238E27FC236}">
                <a16:creationId xmlns:a16="http://schemas.microsoft.com/office/drawing/2014/main" id="{AFB15902-C53C-2E3D-70BF-182A1F97620B}"/>
              </a:ext>
            </a:extLst>
          </p:cNvPr>
          <p:cNvCxnSpPr>
            <a:cxnSpLocks/>
          </p:cNvCxnSpPr>
          <p:nvPr/>
        </p:nvCxnSpPr>
        <p:spPr>
          <a:xfrm>
            <a:off x="1020369" y="3475813"/>
            <a:ext cx="3236188" cy="323667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3" name="Straight Connector 12">
            <a:extLst>
              <a:ext uri="{FF2B5EF4-FFF2-40B4-BE49-F238E27FC236}">
                <a16:creationId xmlns:a16="http://schemas.microsoft.com/office/drawing/2014/main" id="{ACE75D1D-47A5-5473-4853-33B8EBC15D48}"/>
              </a:ext>
            </a:extLst>
          </p:cNvPr>
          <p:cNvCxnSpPr>
            <a:cxnSpLocks/>
          </p:cNvCxnSpPr>
          <p:nvPr/>
        </p:nvCxnSpPr>
        <p:spPr>
          <a:xfrm>
            <a:off x="10673187" y="1347116"/>
            <a:ext cx="1110967" cy="106435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4" name="Straight Connector 13">
            <a:extLst>
              <a:ext uri="{FF2B5EF4-FFF2-40B4-BE49-F238E27FC236}">
                <a16:creationId xmlns:a16="http://schemas.microsoft.com/office/drawing/2014/main" id="{86564206-7775-8D07-4D5E-6213C30F5A46}"/>
              </a:ext>
            </a:extLst>
          </p:cNvPr>
          <p:cNvCxnSpPr>
            <a:cxnSpLocks/>
          </p:cNvCxnSpPr>
          <p:nvPr/>
        </p:nvCxnSpPr>
        <p:spPr>
          <a:xfrm>
            <a:off x="1009258" y="2389629"/>
            <a:ext cx="4314172" cy="4322852"/>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5" name="Straight Connector 14">
            <a:extLst>
              <a:ext uri="{FF2B5EF4-FFF2-40B4-BE49-F238E27FC236}">
                <a16:creationId xmlns:a16="http://schemas.microsoft.com/office/drawing/2014/main" id="{9DE9BFEF-9F5B-C01E-AE35-816D31542C86}"/>
              </a:ext>
            </a:extLst>
          </p:cNvPr>
          <p:cNvCxnSpPr>
            <a:cxnSpLocks/>
          </p:cNvCxnSpPr>
          <p:nvPr/>
        </p:nvCxnSpPr>
        <p:spPr>
          <a:xfrm>
            <a:off x="2129425" y="1347015"/>
            <a:ext cx="5309456" cy="5376225"/>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6" name="Straight Connector 15">
            <a:extLst>
              <a:ext uri="{FF2B5EF4-FFF2-40B4-BE49-F238E27FC236}">
                <a16:creationId xmlns:a16="http://schemas.microsoft.com/office/drawing/2014/main" id="{CF41F129-AB2B-0D22-4BB3-A61600170320}"/>
              </a:ext>
            </a:extLst>
          </p:cNvPr>
          <p:cNvCxnSpPr>
            <a:cxnSpLocks/>
          </p:cNvCxnSpPr>
          <p:nvPr/>
        </p:nvCxnSpPr>
        <p:spPr>
          <a:xfrm flipV="1">
            <a:off x="1044359" y="1347141"/>
            <a:ext cx="5361480" cy="536524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7" name="Straight Connector 16">
            <a:extLst>
              <a:ext uri="{FF2B5EF4-FFF2-40B4-BE49-F238E27FC236}">
                <a16:creationId xmlns:a16="http://schemas.microsoft.com/office/drawing/2014/main" id="{01C2ABD2-AE8A-15F9-21E6-A20D53C6284B}"/>
              </a:ext>
            </a:extLst>
          </p:cNvPr>
          <p:cNvCxnSpPr>
            <a:cxnSpLocks/>
          </p:cNvCxnSpPr>
          <p:nvPr/>
        </p:nvCxnSpPr>
        <p:spPr>
          <a:xfrm flipV="1">
            <a:off x="1071690" y="1357848"/>
            <a:ext cx="4263464" cy="4246613"/>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8" name="Straight Connector 17">
            <a:extLst>
              <a:ext uri="{FF2B5EF4-FFF2-40B4-BE49-F238E27FC236}">
                <a16:creationId xmlns:a16="http://schemas.microsoft.com/office/drawing/2014/main" id="{9FBBFBF4-2E85-ED9C-CF03-3D17EAE529D5}"/>
              </a:ext>
            </a:extLst>
          </p:cNvPr>
          <p:cNvCxnSpPr>
            <a:cxnSpLocks/>
          </p:cNvCxnSpPr>
          <p:nvPr/>
        </p:nvCxnSpPr>
        <p:spPr>
          <a:xfrm flipV="1">
            <a:off x="1018983" y="1357971"/>
            <a:ext cx="2153223" cy="2161487"/>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9" name="Straight Connector 18">
            <a:extLst>
              <a:ext uri="{FF2B5EF4-FFF2-40B4-BE49-F238E27FC236}">
                <a16:creationId xmlns:a16="http://schemas.microsoft.com/office/drawing/2014/main" id="{7F216022-B3A6-08D7-AA72-54FD50A1B6D7}"/>
              </a:ext>
            </a:extLst>
          </p:cNvPr>
          <p:cNvCxnSpPr>
            <a:cxnSpLocks/>
          </p:cNvCxnSpPr>
          <p:nvPr/>
        </p:nvCxnSpPr>
        <p:spPr>
          <a:xfrm flipV="1">
            <a:off x="1005374" y="1325255"/>
            <a:ext cx="3253877" cy="322580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0" name="Straight Connector 19">
            <a:extLst>
              <a:ext uri="{FF2B5EF4-FFF2-40B4-BE49-F238E27FC236}">
                <a16:creationId xmlns:a16="http://schemas.microsoft.com/office/drawing/2014/main" id="{516A723F-0E28-ED5C-FA89-7B520A5C1367}"/>
              </a:ext>
            </a:extLst>
          </p:cNvPr>
          <p:cNvCxnSpPr>
            <a:cxnSpLocks/>
          </p:cNvCxnSpPr>
          <p:nvPr/>
        </p:nvCxnSpPr>
        <p:spPr>
          <a:xfrm flipV="1">
            <a:off x="3146888" y="1336220"/>
            <a:ext cx="5376941" cy="5376165"/>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1" name="Straight Connector 20">
            <a:extLst>
              <a:ext uri="{FF2B5EF4-FFF2-40B4-BE49-F238E27FC236}">
                <a16:creationId xmlns:a16="http://schemas.microsoft.com/office/drawing/2014/main" id="{D84E4609-345A-4229-D465-A52064454758}"/>
              </a:ext>
            </a:extLst>
          </p:cNvPr>
          <p:cNvCxnSpPr/>
          <p:nvPr/>
        </p:nvCxnSpPr>
        <p:spPr>
          <a:xfrm flipV="1">
            <a:off x="4259251" y="1347092"/>
            <a:ext cx="5365365" cy="534353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2" name="Straight Connector 21">
            <a:extLst>
              <a:ext uri="{FF2B5EF4-FFF2-40B4-BE49-F238E27FC236}">
                <a16:creationId xmlns:a16="http://schemas.microsoft.com/office/drawing/2014/main" id="{296461A0-5941-8BE4-EF92-C78E1DFF2811}"/>
              </a:ext>
            </a:extLst>
          </p:cNvPr>
          <p:cNvCxnSpPr/>
          <p:nvPr/>
        </p:nvCxnSpPr>
        <p:spPr>
          <a:xfrm flipV="1">
            <a:off x="5327314" y="1357996"/>
            <a:ext cx="5365365" cy="534353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3" name="Straight Connector 22">
            <a:extLst>
              <a:ext uri="{FF2B5EF4-FFF2-40B4-BE49-F238E27FC236}">
                <a16:creationId xmlns:a16="http://schemas.microsoft.com/office/drawing/2014/main" id="{2650E287-BC8B-5B03-9448-60E391F3A3A9}"/>
              </a:ext>
            </a:extLst>
          </p:cNvPr>
          <p:cNvCxnSpPr/>
          <p:nvPr/>
        </p:nvCxnSpPr>
        <p:spPr>
          <a:xfrm flipV="1">
            <a:off x="6405838" y="1357996"/>
            <a:ext cx="5365365" cy="534353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4" name="Straight Connector 23">
            <a:extLst>
              <a:ext uri="{FF2B5EF4-FFF2-40B4-BE49-F238E27FC236}">
                <a16:creationId xmlns:a16="http://schemas.microsoft.com/office/drawing/2014/main" id="{33F9C0FF-AB5A-D71C-9B8F-5D4D8D8C9A1C}"/>
              </a:ext>
            </a:extLst>
          </p:cNvPr>
          <p:cNvCxnSpPr>
            <a:cxnSpLocks/>
          </p:cNvCxnSpPr>
          <p:nvPr/>
        </p:nvCxnSpPr>
        <p:spPr>
          <a:xfrm flipV="1">
            <a:off x="2129425" y="1347015"/>
            <a:ext cx="5330234" cy="5332739"/>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5" name="Straight Connector 24">
            <a:extLst>
              <a:ext uri="{FF2B5EF4-FFF2-40B4-BE49-F238E27FC236}">
                <a16:creationId xmlns:a16="http://schemas.microsoft.com/office/drawing/2014/main" id="{5F848631-4A36-C004-F55A-76F67D333838}"/>
              </a:ext>
            </a:extLst>
          </p:cNvPr>
          <p:cNvCxnSpPr>
            <a:cxnSpLocks/>
          </p:cNvCxnSpPr>
          <p:nvPr/>
        </p:nvCxnSpPr>
        <p:spPr>
          <a:xfrm flipH="1">
            <a:off x="7483138" y="2438714"/>
            <a:ext cx="4288065" cy="42736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6" name="Straight Connector 25">
            <a:extLst>
              <a:ext uri="{FF2B5EF4-FFF2-40B4-BE49-F238E27FC236}">
                <a16:creationId xmlns:a16="http://schemas.microsoft.com/office/drawing/2014/main" id="{76B6F015-0B19-206B-85F6-FACE65CB684C}"/>
              </a:ext>
            </a:extLst>
          </p:cNvPr>
          <p:cNvCxnSpPr>
            <a:cxnSpLocks/>
          </p:cNvCxnSpPr>
          <p:nvPr/>
        </p:nvCxnSpPr>
        <p:spPr>
          <a:xfrm flipH="1">
            <a:off x="8549908" y="3513996"/>
            <a:ext cx="3203030" cy="320924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7" name="Straight Connector 26">
            <a:extLst>
              <a:ext uri="{FF2B5EF4-FFF2-40B4-BE49-F238E27FC236}">
                <a16:creationId xmlns:a16="http://schemas.microsoft.com/office/drawing/2014/main" id="{88ECF906-A55A-8225-FA74-F0A78FE25862}"/>
              </a:ext>
            </a:extLst>
          </p:cNvPr>
          <p:cNvCxnSpPr>
            <a:cxnSpLocks/>
          </p:cNvCxnSpPr>
          <p:nvPr/>
        </p:nvCxnSpPr>
        <p:spPr>
          <a:xfrm flipH="1">
            <a:off x="9655832" y="4571497"/>
            <a:ext cx="2115371" cy="2102057"/>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8" name="Straight Connector 27">
            <a:extLst>
              <a:ext uri="{FF2B5EF4-FFF2-40B4-BE49-F238E27FC236}">
                <a16:creationId xmlns:a16="http://schemas.microsoft.com/office/drawing/2014/main" id="{96ADE527-583E-D36B-FD32-84ECCF198E3B}"/>
              </a:ext>
            </a:extLst>
          </p:cNvPr>
          <p:cNvCxnSpPr/>
          <p:nvPr/>
        </p:nvCxnSpPr>
        <p:spPr>
          <a:xfrm flipH="1">
            <a:off x="10713517" y="5622525"/>
            <a:ext cx="1070637" cy="1100715"/>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9" name="Straight Connector 28">
            <a:extLst>
              <a:ext uri="{FF2B5EF4-FFF2-40B4-BE49-F238E27FC236}">
                <a16:creationId xmlns:a16="http://schemas.microsoft.com/office/drawing/2014/main" id="{73BCEC34-6052-253F-1890-F3205F09BD3D}"/>
              </a:ext>
            </a:extLst>
          </p:cNvPr>
          <p:cNvCxnSpPr/>
          <p:nvPr/>
        </p:nvCxnSpPr>
        <p:spPr>
          <a:xfrm>
            <a:off x="1028750" y="2938155"/>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0" name="Straight Connector 29">
            <a:extLst>
              <a:ext uri="{FF2B5EF4-FFF2-40B4-BE49-F238E27FC236}">
                <a16:creationId xmlns:a16="http://schemas.microsoft.com/office/drawing/2014/main" id="{61FF4CD4-8DF5-8EB1-9F81-03491A812E5D}"/>
              </a:ext>
            </a:extLst>
          </p:cNvPr>
          <p:cNvCxnSpPr/>
          <p:nvPr/>
        </p:nvCxnSpPr>
        <p:spPr>
          <a:xfrm>
            <a:off x="1040474" y="4013384"/>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1" name="Straight Connector 30">
            <a:extLst>
              <a:ext uri="{FF2B5EF4-FFF2-40B4-BE49-F238E27FC236}">
                <a16:creationId xmlns:a16="http://schemas.microsoft.com/office/drawing/2014/main" id="{9C2DD402-C514-443E-0994-32AA6D75AC19}"/>
              </a:ext>
            </a:extLst>
          </p:cNvPr>
          <p:cNvCxnSpPr/>
          <p:nvPr/>
        </p:nvCxnSpPr>
        <p:spPr>
          <a:xfrm>
            <a:off x="1024559" y="5092284"/>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2" name="Straight Connector 31">
            <a:extLst>
              <a:ext uri="{FF2B5EF4-FFF2-40B4-BE49-F238E27FC236}">
                <a16:creationId xmlns:a16="http://schemas.microsoft.com/office/drawing/2014/main" id="{B5727E8D-9618-98AC-11C6-102E6A9669CA}"/>
              </a:ext>
            </a:extLst>
          </p:cNvPr>
          <p:cNvCxnSpPr/>
          <p:nvPr/>
        </p:nvCxnSpPr>
        <p:spPr>
          <a:xfrm>
            <a:off x="1028750" y="6170376"/>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3" name="Straight Connector 32">
            <a:extLst>
              <a:ext uri="{FF2B5EF4-FFF2-40B4-BE49-F238E27FC236}">
                <a16:creationId xmlns:a16="http://schemas.microsoft.com/office/drawing/2014/main" id="{EC17B1D1-AB66-5F12-8218-E20E65368A89}"/>
              </a:ext>
            </a:extLst>
          </p:cNvPr>
          <p:cNvCxnSpPr/>
          <p:nvPr/>
        </p:nvCxnSpPr>
        <p:spPr>
          <a:xfrm>
            <a:off x="1012836" y="1901137"/>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4" name="Straight Connector 33">
            <a:extLst>
              <a:ext uri="{FF2B5EF4-FFF2-40B4-BE49-F238E27FC236}">
                <a16:creationId xmlns:a16="http://schemas.microsoft.com/office/drawing/2014/main" id="{53CC2131-3AF8-978D-2269-9811DF424B2D}"/>
              </a:ext>
            </a:extLst>
          </p:cNvPr>
          <p:cNvCxnSpPr>
            <a:cxnSpLocks/>
          </p:cNvCxnSpPr>
          <p:nvPr/>
        </p:nvCxnSpPr>
        <p:spPr>
          <a:xfrm flipH="1">
            <a:off x="1024255" y="1356692"/>
            <a:ext cx="1091930" cy="1082022"/>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5" name="Straight Connector 34">
            <a:extLst>
              <a:ext uri="{FF2B5EF4-FFF2-40B4-BE49-F238E27FC236}">
                <a16:creationId xmlns:a16="http://schemas.microsoft.com/office/drawing/2014/main" id="{AC55040F-C3D3-D27E-7EDF-93EA8B56E9EB}"/>
              </a:ext>
            </a:extLst>
          </p:cNvPr>
          <p:cNvCxnSpPr/>
          <p:nvPr/>
        </p:nvCxnSpPr>
        <p:spPr>
          <a:xfrm>
            <a:off x="11234931" y="1319874"/>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6" name="Straight Connector 35">
            <a:extLst>
              <a:ext uri="{FF2B5EF4-FFF2-40B4-BE49-F238E27FC236}">
                <a16:creationId xmlns:a16="http://schemas.microsoft.com/office/drawing/2014/main" id="{43E7FFF5-6246-8A3B-BE7E-7CBB85F7825F}"/>
              </a:ext>
            </a:extLst>
          </p:cNvPr>
          <p:cNvCxnSpPr/>
          <p:nvPr/>
        </p:nvCxnSpPr>
        <p:spPr>
          <a:xfrm>
            <a:off x="3714323" y="1332621"/>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7" name="Straight Connector 36">
            <a:extLst>
              <a:ext uri="{FF2B5EF4-FFF2-40B4-BE49-F238E27FC236}">
                <a16:creationId xmlns:a16="http://schemas.microsoft.com/office/drawing/2014/main" id="{EBF8E051-5A53-3F11-0FFE-DBDA30D68A4C}"/>
              </a:ext>
            </a:extLst>
          </p:cNvPr>
          <p:cNvCxnSpPr>
            <a:cxnSpLocks/>
          </p:cNvCxnSpPr>
          <p:nvPr/>
        </p:nvCxnSpPr>
        <p:spPr>
          <a:xfrm>
            <a:off x="2674027" y="1319874"/>
            <a:ext cx="0" cy="5399767"/>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8" name="Straight Connector 37">
            <a:extLst>
              <a:ext uri="{FF2B5EF4-FFF2-40B4-BE49-F238E27FC236}">
                <a16:creationId xmlns:a16="http://schemas.microsoft.com/office/drawing/2014/main" id="{7C5CB4F4-ADF1-B401-26BE-E95A9D441DEB}"/>
              </a:ext>
            </a:extLst>
          </p:cNvPr>
          <p:cNvCxnSpPr/>
          <p:nvPr/>
        </p:nvCxnSpPr>
        <p:spPr>
          <a:xfrm>
            <a:off x="9115908" y="1356692"/>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9" name="Straight Connector 38">
            <a:extLst>
              <a:ext uri="{FF2B5EF4-FFF2-40B4-BE49-F238E27FC236}">
                <a16:creationId xmlns:a16="http://schemas.microsoft.com/office/drawing/2014/main" id="{B2493DBA-3593-0467-2AD2-C5872DD6BEC1}"/>
              </a:ext>
            </a:extLst>
          </p:cNvPr>
          <p:cNvCxnSpPr/>
          <p:nvPr/>
        </p:nvCxnSpPr>
        <p:spPr>
          <a:xfrm>
            <a:off x="1571446" y="1356692"/>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0" name="Straight Connector 39">
            <a:extLst>
              <a:ext uri="{FF2B5EF4-FFF2-40B4-BE49-F238E27FC236}">
                <a16:creationId xmlns:a16="http://schemas.microsoft.com/office/drawing/2014/main" id="{494BA55A-098E-F6A5-3BCD-36AA588E11FC}"/>
              </a:ext>
            </a:extLst>
          </p:cNvPr>
          <p:cNvCxnSpPr/>
          <p:nvPr/>
        </p:nvCxnSpPr>
        <p:spPr>
          <a:xfrm>
            <a:off x="5861174" y="1319874"/>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1" name="Straight Connector 40">
            <a:extLst>
              <a:ext uri="{FF2B5EF4-FFF2-40B4-BE49-F238E27FC236}">
                <a16:creationId xmlns:a16="http://schemas.microsoft.com/office/drawing/2014/main" id="{46E69FA3-0961-A053-ABE0-8279DD849AA6}"/>
              </a:ext>
            </a:extLst>
          </p:cNvPr>
          <p:cNvCxnSpPr/>
          <p:nvPr/>
        </p:nvCxnSpPr>
        <p:spPr>
          <a:xfrm>
            <a:off x="4804976" y="1356692"/>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2" name="Straight Connector 41">
            <a:extLst>
              <a:ext uri="{FF2B5EF4-FFF2-40B4-BE49-F238E27FC236}">
                <a16:creationId xmlns:a16="http://schemas.microsoft.com/office/drawing/2014/main" id="{E344100C-7194-8723-D715-CE43AE9B8526}"/>
              </a:ext>
            </a:extLst>
          </p:cNvPr>
          <p:cNvCxnSpPr/>
          <p:nvPr/>
        </p:nvCxnSpPr>
        <p:spPr>
          <a:xfrm>
            <a:off x="10164156" y="1332621"/>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3" name="Straight Connector 42">
            <a:extLst>
              <a:ext uri="{FF2B5EF4-FFF2-40B4-BE49-F238E27FC236}">
                <a16:creationId xmlns:a16="http://schemas.microsoft.com/office/drawing/2014/main" id="{A1E78567-EF40-7D52-E570-94C9DBE75767}"/>
              </a:ext>
            </a:extLst>
          </p:cNvPr>
          <p:cNvCxnSpPr/>
          <p:nvPr/>
        </p:nvCxnSpPr>
        <p:spPr>
          <a:xfrm>
            <a:off x="8034532" y="1372211"/>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4" name="Straight Connector 43">
            <a:extLst>
              <a:ext uri="{FF2B5EF4-FFF2-40B4-BE49-F238E27FC236}">
                <a16:creationId xmlns:a16="http://schemas.microsoft.com/office/drawing/2014/main" id="{705D5A01-F10E-6B02-F97D-65C27C7C10AF}"/>
              </a:ext>
            </a:extLst>
          </p:cNvPr>
          <p:cNvCxnSpPr/>
          <p:nvPr/>
        </p:nvCxnSpPr>
        <p:spPr>
          <a:xfrm>
            <a:off x="6930625" y="1332621"/>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graphicFrame>
        <p:nvGraphicFramePr>
          <p:cNvPr id="45" name="Table 44">
            <a:extLst>
              <a:ext uri="{FF2B5EF4-FFF2-40B4-BE49-F238E27FC236}">
                <a16:creationId xmlns:a16="http://schemas.microsoft.com/office/drawing/2014/main" id="{A6BF315F-5ACA-C0A8-90D1-04353B7A4196}"/>
              </a:ext>
            </a:extLst>
          </p:cNvPr>
          <p:cNvGraphicFramePr>
            <a:graphicFrameLocks noGrp="1"/>
          </p:cNvGraphicFramePr>
          <p:nvPr>
            <p:extLst>
              <p:ext uri="{D42A27DB-BD31-4B8C-83A1-F6EECF244321}">
                <p14:modId xmlns:p14="http://schemas.microsoft.com/office/powerpoint/2010/main" val="2087505782"/>
              </p:ext>
            </p:extLst>
          </p:nvPr>
        </p:nvGraphicFramePr>
        <p:xfrm>
          <a:off x="1040474" y="1347141"/>
          <a:ext cx="10730730" cy="5365370"/>
        </p:xfrm>
        <a:graphic>
          <a:graphicData uri="http://schemas.openxmlformats.org/drawingml/2006/table">
            <a:tbl>
              <a:tblPr firstRow="1" bandRow="1">
                <a:tableStyleId>{5940675A-B579-460E-94D1-54222C63F5DA}</a:tableStyleId>
              </a:tblPr>
              <a:tblGrid>
                <a:gridCol w="1073073">
                  <a:extLst>
                    <a:ext uri="{9D8B030D-6E8A-4147-A177-3AD203B41FA5}">
                      <a16:colId xmlns:a16="http://schemas.microsoft.com/office/drawing/2014/main" val="3635837954"/>
                    </a:ext>
                  </a:extLst>
                </a:gridCol>
                <a:gridCol w="1073073">
                  <a:extLst>
                    <a:ext uri="{9D8B030D-6E8A-4147-A177-3AD203B41FA5}">
                      <a16:colId xmlns:a16="http://schemas.microsoft.com/office/drawing/2014/main" val="2308114111"/>
                    </a:ext>
                  </a:extLst>
                </a:gridCol>
                <a:gridCol w="1073073">
                  <a:extLst>
                    <a:ext uri="{9D8B030D-6E8A-4147-A177-3AD203B41FA5}">
                      <a16:colId xmlns:a16="http://schemas.microsoft.com/office/drawing/2014/main" val="3225432346"/>
                    </a:ext>
                  </a:extLst>
                </a:gridCol>
                <a:gridCol w="1073073">
                  <a:extLst>
                    <a:ext uri="{9D8B030D-6E8A-4147-A177-3AD203B41FA5}">
                      <a16:colId xmlns:a16="http://schemas.microsoft.com/office/drawing/2014/main" val="2646425516"/>
                    </a:ext>
                  </a:extLst>
                </a:gridCol>
                <a:gridCol w="1073073">
                  <a:extLst>
                    <a:ext uri="{9D8B030D-6E8A-4147-A177-3AD203B41FA5}">
                      <a16:colId xmlns:a16="http://schemas.microsoft.com/office/drawing/2014/main" val="1529824071"/>
                    </a:ext>
                  </a:extLst>
                </a:gridCol>
                <a:gridCol w="1073073">
                  <a:extLst>
                    <a:ext uri="{9D8B030D-6E8A-4147-A177-3AD203B41FA5}">
                      <a16:colId xmlns:a16="http://schemas.microsoft.com/office/drawing/2014/main" val="1435908115"/>
                    </a:ext>
                  </a:extLst>
                </a:gridCol>
                <a:gridCol w="1073073">
                  <a:extLst>
                    <a:ext uri="{9D8B030D-6E8A-4147-A177-3AD203B41FA5}">
                      <a16:colId xmlns:a16="http://schemas.microsoft.com/office/drawing/2014/main" val="4031327343"/>
                    </a:ext>
                  </a:extLst>
                </a:gridCol>
                <a:gridCol w="1073073">
                  <a:extLst>
                    <a:ext uri="{9D8B030D-6E8A-4147-A177-3AD203B41FA5}">
                      <a16:colId xmlns:a16="http://schemas.microsoft.com/office/drawing/2014/main" val="265914223"/>
                    </a:ext>
                  </a:extLst>
                </a:gridCol>
                <a:gridCol w="1073073">
                  <a:extLst>
                    <a:ext uri="{9D8B030D-6E8A-4147-A177-3AD203B41FA5}">
                      <a16:colId xmlns:a16="http://schemas.microsoft.com/office/drawing/2014/main" val="3687797511"/>
                    </a:ext>
                  </a:extLst>
                </a:gridCol>
                <a:gridCol w="1073073">
                  <a:extLst>
                    <a:ext uri="{9D8B030D-6E8A-4147-A177-3AD203B41FA5}">
                      <a16:colId xmlns:a16="http://schemas.microsoft.com/office/drawing/2014/main" val="1430683565"/>
                    </a:ext>
                  </a:extLst>
                </a:gridCol>
              </a:tblGrid>
              <a:tr h="1073074">
                <a:tc>
                  <a:txBody>
                    <a:bodyPr/>
                    <a:lstStyle/>
                    <a:p>
                      <a:endParaRPr lang="en-US" dirty="0"/>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dirty="0"/>
                    </a:p>
                  </a:txBody>
                  <a:tcPr/>
                </a:tc>
                <a:tc>
                  <a:txBody>
                    <a:bodyPr/>
                    <a:lstStyle/>
                    <a:p>
                      <a:endParaRPr lang="en-US"/>
                    </a:p>
                  </a:txBody>
                  <a:tcPr/>
                </a:tc>
                <a:tc>
                  <a:txBody>
                    <a:bodyPr/>
                    <a:lstStyle/>
                    <a:p>
                      <a:endParaRPr lang="en-US" dirty="0"/>
                    </a:p>
                  </a:txBody>
                  <a:tcPr/>
                </a:tc>
                <a:tc>
                  <a:txBody>
                    <a:bodyPr/>
                    <a:lstStyle/>
                    <a:p>
                      <a:endParaRPr lang="en-US" dirty="0"/>
                    </a:p>
                  </a:txBody>
                  <a:tcPr/>
                </a:tc>
                <a:extLst>
                  <a:ext uri="{0D108BD9-81ED-4DB2-BD59-A6C34878D82A}">
                    <a16:rowId xmlns:a16="http://schemas.microsoft.com/office/drawing/2014/main" val="1367090870"/>
                  </a:ext>
                </a:extLst>
              </a:tr>
              <a:tr h="1073074">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a:p>
                  </a:txBody>
                  <a:tcPr/>
                </a:tc>
                <a:tc>
                  <a:txBody>
                    <a:bodyPr/>
                    <a:lstStyle/>
                    <a:p>
                      <a:endParaRPr lang="en-US" dirty="0"/>
                    </a:p>
                  </a:txBody>
                  <a:tcPr/>
                </a:tc>
                <a:extLst>
                  <a:ext uri="{0D108BD9-81ED-4DB2-BD59-A6C34878D82A}">
                    <a16:rowId xmlns:a16="http://schemas.microsoft.com/office/drawing/2014/main" val="2324086388"/>
                  </a:ext>
                </a:extLst>
              </a:tr>
              <a:tr h="1073074">
                <a:tc>
                  <a:txBody>
                    <a:bodyPr/>
                    <a:lstStyle/>
                    <a:p>
                      <a:r>
                        <a:rPr lang="zh-TW" altLang="en-US" dirty="0"/>
                        <a:t> </a:t>
                      </a:r>
                      <a:endParaRPr lang="en-US" sz="6600" b="1" dirty="0">
                        <a:solidFill>
                          <a:schemeClr val="bg2">
                            <a:lumMod val="75000"/>
                          </a:schemeClr>
                        </a:solidFill>
                        <a:latin typeface="DengXian" panose="02010600030101010101" pitchFamily="2" charset="-122"/>
                        <a:ea typeface="DengXian" panose="02010600030101010101" pitchFamily="2" charset="-122"/>
                      </a:endParaRPr>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a:p>
                  </a:txBody>
                  <a:tcPr/>
                </a:tc>
                <a:tc>
                  <a:txBody>
                    <a:bodyPr/>
                    <a:lstStyle/>
                    <a:p>
                      <a:endParaRPr lang="en-US"/>
                    </a:p>
                  </a:txBody>
                  <a:tcPr/>
                </a:tc>
                <a:tc>
                  <a:txBody>
                    <a:bodyPr/>
                    <a:lstStyle/>
                    <a:p>
                      <a:endParaRPr lang="en-US" dirty="0"/>
                    </a:p>
                  </a:txBody>
                  <a:tcPr/>
                </a:tc>
                <a:extLst>
                  <a:ext uri="{0D108BD9-81ED-4DB2-BD59-A6C34878D82A}">
                    <a16:rowId xmlns:a16="http://schemas.microsoft.com/office/drawing/2014/main" val="1773320196"/>
                  </a:ext>
                </a:extLst>
              </a:tr>
              <a:tr h="1073074">
                <a:tc>
                  <a:txBody>
                    <a:bodyPr/>
                    <a:lstStyle/>
                    <a:p>
                      <a:endParaRPr lang="en-US" dirty="0"/>
                    </a:p>
                  </a:txBody>
                  <a:tcPr/>
                </a:tc>
                <a:tc>
                  <a:txBody>
                    <a:bodyPr/>
                    <a:lstStyle/>
                    <a:p>
                      <a:endParaRPr lang="en-US"/>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dirty="0"/>
                    </a:p>
                  </a:txBody>
                  <a:tcPr/>
                </a:tc>
                <a:extLst>
                  <a:ext uri="{0D108BD9-81ED-4DB2-BD59-A6C34878D82A}">
                    <a16:rowId xmlns:a16="http://schemas.microsoft.com/office/drawing/2014/main" val="1977629092"/>
                  </a:ext>
                </a:extLst>
              </a:tr>
              <a:tr h="1073074">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dirty="0"/>
                    </a:p>
                  </a:txBody>
                  <a:tcPr/>
                </a:tc>
                <a:extLst>
                  <a:ext uri="{0D108BD9-81ED-4DB2-BD59-A6C34878D82A}">
                    <a16:rowId xmlns:a16="http://schemas.microsoft.com/office/drawing/2014/main" val="172657832"/>
                  </a:ext>
                </a:extLst>
              </a:tr>
            </a:tbl>
          </a:graphicData>
        </a:graphic>
      </p:graphicFrame>
      <p:sp>
        <p:nvSpPr>
          <p:cNvPr id="48" name="TextBox 47">
            <a:extLst>
              <a:ext uri="{FF2B5EF4-FFF2-40B4-BE49-F238E27FC236}">
                <a16:creationId xmlns:a16="http://schemas.microsoft.com/office/drawing/2014/main" id="{AB71DC8A-1C0B-20F5-6500-DA3381CDC817}"/>
              </a:ext>
            </a:extLst>
          </p:cNvPr>
          <p:cNvSpPr txBox="1"/>
          <p:nvPr/>
        </p:nvSpPr>
        <p:spPr>
          <a:xfrm>
            <a:off x="1072442" y="1359065"/>
            <a:ext cx="10681248" cy="110799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揭</a:t>
            </a:r>
            <a:r>
              <a:rPr kumimoji="0" lang="zh-TW" altLang="en-US" sz="62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諦</a:t>
            </a:r>
            <a:r>
              <a:rPr kumimoji="0" lang="zh-TW" altLang="en-US" sz="62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揭</a:t>
            </a:r>
            <a:r>
              <a:rPr kumimoji="0" lang="zh-TW" altLang="en-US" sz="62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諦</a:t>
            </a:r>
            <a:r>
              <a:rPr kumimoji="0" lang="zh-TW" altLang="en-US" sz="62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波</a:t>
            </a:r>
            <a:r>
              <a:rPr kumimoji="0" lang="zh-TW" altLang="en-US" sz="62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羅</a:t>
            </a:r>
            <a:r>
              <a:rPr kumimoji="0" lang="zh-TW" altLang="en-US" sz="62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揭</a:t>
            </a:r>
            <a:r>
              <a:rPr kumimoji="0" lang="zh-TW" altLang="en-US" sz="62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諦</a:t>
            </a:r>
            <a:r>
              <a:rPr kumimoji="0" lang="zh-TW" altLang="en-US" sz="62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波 </a:t>
            </a:r>
          </a:p>
        </p:txBody>
      </p:sp>
      <p:sp>
        <p:nvSpPr>
          <p:cNvPr id="49" name="TextBox 48">
            <a:extLst>
              <a:ext uri="{FF2B5EF4-FFF2-40B4-BE49-F238E27FC236}">
                <a16:creationId xmlns:a16="http://schemas.microsoft.com/office/drawing/2014/main" id="{4392765C-F62B-13CD-24E2-8B46EFA6FBC8}"/>
              </a:ext>
            </a:extLst>
          </p:cNvPr>
          <p:cNvSpPr txBox="1"/>
          <p:nvPr/>
        </p:nvSpPr>
        <p:spPr>
          <a:xfrm>
            <a:off x="1089771" y="3435375"/>
            <a:ext cx="10748361" cy="110799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p>
        </p:txBody>
      </p:sp>
      <p:sp>
        <p:nvSpPr>
          <p:cNvPr id="50" name="TextBox 49">
            <a:extLst>
              <a:ext uri="{FF2B5EF4-FFF2-40B4-BE49-F238E27FC236}">
                <a16:creationId xmlns:a16="http://schemas.microsoft.com/office/drawing/2014/main" id="{8167C2B9-617E-93FC-48F1-265CF91039E0}"/>
              </a:ext>
            </a:extLst>
          </p:cNvPr>
          <p:cNvSpPr txBox="1"/>
          <p:nvPr/>
        </p:nvSpPr>
        <p:spPr>
          <a:xfrm>
            <a:off x="1059966" y="5611614"/>
            <a:ext cx="10980600" cy="110799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摩</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訶</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般</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若</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波</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羅</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蜜</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多</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心</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經</a:t>
            </a:r>
          </a:p>
        </p:txBody>
      </p:sp>
      <p:sp>
        <p:nvSpPr>
          <p:cNvPr id="52" name="TextBox 51">
            <a:extLst>
              <a:ext uri="{FF2B5EF4-FFF2-40B4-BE49-F238E27FC236}">
                <a16:creationId xmlns:a16="http://schemas.microsoft.com/office/drawing/2014/main" id="{0ED1C1CE-A105-347F-5B22-91B18DBA1678}"/>
              </a:ext>
            </a:extLst>
          </p:cNvPr>
          <p:cNvSpPr txBox="1"/>
          <p:nvPr/>
        </p:nvSpPr>
        <p:spPr>
          <a:xfrm>
            <a:off x="1051586" y="2398316"/>
            <a:ext cx="10650217" cy="110799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p>
        </p:txBody>
      </p:sp>
      <p:sp>
        <p:nvSpPr>
          <p:cNvPr id="57" name="TextBox 56">
            <a:extLst>
              <a:ext uri="{FF2B5EF4-FFF2-40B4-BE49-F238E27FC236}">
                <a16:creationId xmlns:a16="http://schemas.microsoft.com/office/drawing/2014/main" id="{AF2FCEB8-E83F-9116-1E93-38237EC5AE36}"/>
              </a:ext>
            </a:extLst>
          </p:cNvPr>
          <p:cNvSpPr txBox="1"/>
          <p:nvPr/>
        </p:nvSpPr>
        <p:spPr>
          <a:xfrm>
            <a:off x="10738101" y="2442307"/>
            <a:ext cx="1122758" cy="1107996"/>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立</a:t>
            </a:r>
          </a:p>
        </p:txBody>
      </p:sp>
      <p:sp>
        <p:nvSpPr>
          <p:cNvPr id="58" name="TextBox 57">
            <a:extLst>
              <a:ext uri="{FF2B5EF4-FFF2-40B4-BE49-F238E27FC236}">
                <a16:creationId xmlns:a16="http://schemas.microsoft.com/office/drawing/2014/main" id="{8CF256FF-8F4B-A3E8-1B31-FCEE5AB81759}"/>
              </a:ext>
            </a:extLst>
          </p:cNvPr>
          <p:cNvSpPr txBox="1"/>
          <p:nvPr/>
        </p:nvSpPr>
        <p:spPr>
          <a:xfrm>
            <a:off x="10733348" y="3480662"/>
            <a:ext cx="1268026" cy="1107996"/>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立</a:t>
            </a:r>
          </a:p>
        </p:txBody>
      </p:sp>
      <p:sp>
        <p:nvSpPr>
          <p:cNvPr id="59" name="TextBox 58">
            <a:extLst>
              <a:ext uri="{FF2B5EF4-FFF2-40B4-BE49-F238E27FC236}">
                <a16:creationId xmlns:a16="http://schemas.microsoft.com/office/drawing/2014/main" id="{173F37AA-C80B-0F15-881B-97A476549EA9}"/>
              </a:ext>
            </a:extLst>
          </p:cNvPr>
          <p:cNvSpPr txBox="1"/>
          <p:nvPr/>
        </p:nvSpPr>
        <p:spPr>
          <a:xfrm>
            <a:off x="10734284" y="4527864"/>
            <a:ext cx="1199536" cy="1107996"/>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立</a:t>
            </a:r>
          </a:p>
        </p:txBody>
      </p:sp>
      <p:sp>
        <p:nvSpPr>
          <p:cNvPr id="60" name="TextBox 59">
            <a:extLst>
              <a:ext uri="{FF2B5EF4-FFF2-40B4-BE49-F238E27FC236}">
                <a16:creationId xmlns:a16="http://schemas.microsoft.com/office/drawing/2014/main" id="{52E49489-C4BF-DEB6-744D-8A92644ABC17}"/>
              </a:ext>
            </a:extLst>
          </p:cNvPr>
          <p:cNvSpPr txBox="1"/>
          <p:nvPr/>
        </p:nvSpPr>
        <p:spPr>
          <a:xfrm>
            <a:off x="10712171" y="1379895"/>
            <a:ext cx="503496" cy="1107996"/>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立</a:t>
            </a:r>
          </a:p>
        </p:txBody>
      </p:sp>
      <p:cxnSp>
        <p:nvCxnSpPr>
          <p:cNvPr id="61" name="Straight Connector 60">
            <a:extLst>
              <a:ext uri="{FF2B5EF4-FFF2-40B4-BE49-F238E27FC236}">
                <a16:creationId xmlns:a16="http://schemas.microsoft.com/office/drawing/2014/main" id="{22E55D70-0260-7694-1110-908560EFE7D5}"/>
              </a:ext>
            </a:extLst>
          </p:cNvPr>
          <p:cNvCxnSpPr/>
          <p:nvPr/>
        </p:nvCxnSpPr>
        <p:spPr>
          <a:xfrm>
            <a:off x="10688407" y="1356692"/>
            <a:ext cx="21177" cy="4285319"/>
          </a:xfrm>
          <a:prstGeom prst="line">
            <a:avLst/>
          </a:prstGeom>
          <a:ln w="57150">
            <a:solidFill>
              <a:srgbClr val="FF0000"/>
            </a:solidFill>
            <a:prstDash val="sysDot"/>
          </a:ln>
        </p:spPr>
        <p:style>
          <a:lnRef idx="2">
            <a:schemeClr val="accent1"/>
          </a:lnRef>
          <a:fillRef idx="0">
            <a:schemeClr val="accent1"/>
          </a:fillRef>
          <a:effectRef idx="1">
            <a:schemeClr val="accent1"/>
          </a:effectRef>
          <a:fontRef idx="minor">
            <a:schemeClr val="tx1"/>
          </a:fontRef>
        </p:style>
      </p:cxnSp>
      <p:cxnSp>
        <p:nvCxnSpPr>
          <p:cNvPr id="62" name="Straight Connector 61">
            <a:extLst>
              <a:ext uri="{FF2B5EF4-FFF2-40B4-BE49-F238E27FC236}">
                <a16:creationId xmlns:a16="http://schemas.microsoft.com/office/drawing/2014/main" id="{06BE91A4-3D8E-DC51-F20E-2A3A513299BC}"/>
              </a:ext>
            </a:extLst>
          </p:cNvPr>
          <p:cNvCxnSpPr/>
          <p:nvPr/>
        </p:nvCxnSpPr>
        <p:spPr>
          <a:xfrm>
            <a:off x="10688407" y="5642011"/>
            <a:ext cx="1102901" cy="0"/>
          </a:xfrm>
          <a:prstGeom prst="line">
            <a:avLst/>
          </a:prstGeom>
          <a:ln w="57150">
            <a:solidFill>
              <a:srgbClr val="FF0000"/>
            </a:solidFill>
            <a:prstDash val="sysDot"/>
          </a:ln>
        </p:spPr>
        <p:style>
          <a:lnRef idx="2">
            <a:schemeClr val="accent1"/>
          </a:lnRef>
          <a:fillRef idx="0">
            <a:schemeClr val="accent1"/>
          </a:fillRef>
          <a:effectRef idx="1">
            <a:schemeClr val="accent1"/>
          </a:effectRef>
          <a:fontRef idx="minor">
            <a:schemeClr val="tx1"/>
          </a:fontRef>
        </p:style>
      </p:cxnSp>
      <p:sp>
        <p:nvSpPr>
          <p:cNvPr id="51" name="TextBox 50">
            <a:extLst>
              <a:ext uri="{FF2B5EF4-FFF2-40B4-BE49-F238E27FC236}">
                <a16:creationId xmlns:a16="http://schemas.microsoft.com/office/drawing/2014/main" id="{6771EA14-A6D3-5002-40D5-160A50864306}"/>
              </a:ext>
            </a:extLst>
          </p:cNvPr>
          <p:cNvSpPr txBox="1"/>
          <p:nvPr/>
        </p:nvSpPr>
        <p:spPr>
          <a:xfrm>
            <a:off x="223025" y="162798"/>
            <a:ext cx="11529913" cy="92333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Aptos" panose="02110004020202020204"/>
                <a:ea typeface="+mn-ea"/>
                <a:cs typeface="+mn-cs"/>
              </a:rPr>
              <a:t>Practice sheet #</a:t>
            </a:r>
            <a:r>
              <a:rPr lang="en-US" dirty="0">
                <a:solidFill>
                  <a:prstClr val="black"/>
                </a:solidFill>
                <a:latin typeface="Aptos" panose="02110004020202020204"/>
              </a:rPr>
              <a:t>48</a:t>
            </a:r>
            <a:r>
              <a:rPr kumimoji="0" lang="en-US" sz="1800" b="0" i="0" u="none" strike="noStrike" kern="1200" cap="none" spc="0" normalizeH="0" baseline="0" noProof="0" dirty="0">
                <a:ln>
                  <a:noFill/>
                </a:ln>
                <a:solidFill>
                  <a:prstClr val="black"/>
                </a:solidFill>
                <a:effectLst/>
                <a:uLnTx/>
                <a:uFillTx/>
                <a:latin typeface="Aptos" panose="02110004020202020204"/>
                <a:ea typeface="+mn-ea"/>
                <a:cs typeface="+mn-cs"/>
              </a:rPr>
              <a:t>. Trace the first 9 characters in the mantra in the 1st row, then copy them in the 2</a:t>
            </a:r>
            <a:r>
              <a:rPr kumimoji="0" lang="en-US" sz="1800" b="0" i="0" u="none" strike="noStrike" kern="1200" cap="none" spc="0" normalizeH="0" baseline="30000" noProof="0" dirty="0">
                <a:ln>
                  <a:noFill/>
                </a:ln>
                <a:solidFill>
                  <a:prstClr val="black"/>
                </a:solidFill>
                <a:effectLst/>
                <a:uLnTx/>
                <a:uFillTx/>
                <a:latin typeface="Aptos" panose="02110004020202020204"/>
                <a:ea typeface="+mn-ea"/>
                <a:cs typeface="+mn-cs"/>
              </a:rPr>
              <a:t>nd</a:t>
            </a:r>
            <a:r>
              <a:rPr kumimoji="0" lang="en-US" sz="1800" b="0" i="0" u="none" strike="noStrike" kern="1200" cap="none" spc="0" normalizeH="0" baseline="0" noProof="0" dirty="0">
                <a:ln>
                  <a:noFill/>
                </a:ln>
                <a:solidFill>
                  <a:prstClr val="black"/>
                </a:solidFill>
                <a:effectLst/>
                <a:uLnTx/>
                <a:uFillTx/>
                <a:latin typeface="Aptos" panose="02110004020202020204"/>
                <a:ea typeface="+mn-ea"/>
                <a:cs typeface="+mn-cs"/>
              </a:rPr>
              <a:t> row. Repeat for the last 9 characters in the mantra in the 3</a:t>
            </a:r>
            <a:r>
              <a:rPr kumimoji="0" lang="en-US" sz="1800" b="0" i="0" u="none" strike="noStrike" kern="1200" cap="none" spc="0" normalizeH="0" baseline="30000" noProof="0" dirty="0">
                <a:ln>
                  <a:noFill/>
                </a:ln>
                <a:solidFill>
                  <a:prstClr val="black"/>
                </a:solidFill>
                <a:effectLst/>
                <a:uLnTx/>
                <a:uFillTx/>
                <a:latin typeface="Aptos" panose="02110004020202020204"/>
                <a:ea typeface="+mn-ea"/>
                <a:cs typeface="+mn-cs"/>
              </a:rPr>
              <a:t>rd</a:t>
            </a:r>
            <a:r>
              <a:rPr kumimoji="0" lang="en-US" sz="1800" b="0" i="0" u="none" strike="noStrike" kern="1200" cap="none" spc="0" normalizeH="0" baseline="0" noProof="0" dirty="0">
                <a:ln>
                  <a:noFill/>
                </a:ln>
                <a:solidFill>
                  <a:prstClr val="black"/>
                </a:solidFill>
                <a:effectLst/>
                <a:uLnTx/>
                <a:uFillTx/>
                <a:latin typeface="Aptos" panose="02110004020202020204"/>
                <a:ea typeface="+mn-ea"/>
                <a:cs typeface="+mn-cs"/>
              </a:rPr>
              <a:t> and 4</a:t>
            </a:r>
            <a:r>
              <a:rPr kumimoji="0" lang="en-US" sz="1800" b="0" i="0" u="none" strike="noStrike" kern="1200" cap="none" spc="0" normalizeH="0" baseline="30000" noProof="0" dirty="0">
                <a:ln>
                  <a:noFill/>
                </a:ln>
                <a:solidFill>
                  <a:prstClr val="black"/>
                </a:solidFill>
                <a:effectLst/>
                <a:uLnTx/>
                <a:uFillTx/>
                <a:latin typeface="Aptos" panose="02110004020202020204"/>
                <a:ea typeface="+mn-ea"/>
                <a:cs typeface="+mn-cs"/>
              </a:rPr>
              <a:t>th</a:t>
            </a:r>
            <a:r>
              <a:rPr kumimoji="0" lang="en-US" sz="1800" b="0" i="0" u="none" strike="noStrike" kern="1200" cap="none" spc="0" normalizeH="0" baseline="0" noProof="0" dirty="0">
                <a:ln>
                  <a:noFill/>
                </a:ln>
                <a:solidFill>
                  <a:prstClr val="black"/>
                </a:solidFill>
                <a:effectLst/>
                <a:uLnTx/>
                <a:uFillTx/>
                <a:latin typeface="Aptos" panose="02110004020202020204"/>
                <a:ea typeface="+mn-ea"/>
                <a:cs typeface="+mn-cs"/>
              </a:rPr>
              <a:t> rows. Trace the title in the bottom row. In the four squares </a:t>
            </a:r>
            <a:r>
              <a:rPr kumimoji="0" lang="en-US" sz="1800" b="1" i="0" u="none" strike="noStrike" kern="1200" cap="none" spc="0" normalizeH="0" baseline="0" noProof="0" dirty="0">
                <a:ln>
                  <a:noFill/>
                </a:ln>
                <a:solidFill>
                  <a:srgbClr val="FF0000"/>
                </a:solidFill>
                <a:effectLst/>
                <a:uLnTx/>
                <a:uFillTx/>
                <a:latin typeface="Aptos" panose="02110004020202020204"/>
                <a:ea typeface="+mn-ea"/>
                <a:cs typeface="+mn-cs"/>
              </a:rPr>
              <a:t>outlined in red </a:t>
            </a:r>
            <a:r>
              <a:rPr kumimoji="0" lang="en-US" sz="1800" b="0" i="0" u="none" strike="noStrike" kern="1200" cap="none" spc="0" normalizeH="0" baseline="0" noProof="0" dirty="0">
                <a:ln>
                  <a:noFill/>
                </a:ln>
                <a:solidFill>
                  <a:prstClr val="black"/>
                </a:solidFill>
                <a:effectLst/>
                <a:uLnTx/>
                <a:uFillTx/>
                <a:latin typeface="Aptos" panose="02110004020202020204"/>
                <a:ea typeface="+mn-ea"/>
                <a:cs typeface="+mn-cs"/>
              </a:rPr>
              <a:t>trace the character </a:t>
            </a:r>
            <a:r>
              <a:rPr kumimoji="0" lang="zh-CN" altLang="en-US" sz="1800" b="0" i="0" u="none" strike="noStrike" kern="1200" cap="none" spc="0" normalizeH="0" baseline="0" noProof="0" dirty="0">
                <a:ln>
                  <a:noFill/>
                </a:ln>
                <a:solidFill>
                  <a:prstClr val="black"/>
                </a:solidFill>
                <a:effectLst/>
                <a:uLnTx/>
                <a:uFillTx/>
                <a:latin typeface="Aptos" panose="02110004020202020204"/>
                <a:ea typeface="+mn-ea"/>
                <a:cs typeface="+mn-cs"/>
              </a:rPr>
              <a:t>立</a:t>
            </a:r>
            <a:r>
              <a:rPr lang="zh-TW" altLang="en-US" b="0" dirty="0">
                <a:solidFill>
                  <a:prstClr val="black"/>
                </a:solidFill>
                <a:latin typeface="Aptos" panose="02110004020202020204"/>
                <a:cs typeface="+mn-cs"/>
              </a:rPr>
              <a:t> </a:t>
            </a:r>
            <a:r>
              <a:rPr lang="en-US" altLang="zh-TW" b="0" dirty="0">
                <a:solidFill>
                  <a:prstClr val="black"/>
                </a:solidFill>
                <a:latin typeface="Aptos" panose="02110004020202020204"/>
                <a:ea typeface="DengXian" panose="02010600030101010101" pitchFamily="2" charset="-122"/>
                <a:cs typeface="+mn-cs"/>
              </a:rPr>
              <a:t>(rib;</a:t>
            </a:r>
            <a:r>
              <a:rPr lang="zh-TW" altLang="en-US" b="0" dirty="0">
                <a:solidFill>
                  <a:prstClr val="black"/>
                </a:solidFill>
                <a:latin typeface="Aptos" panose="02110004020202020204"/>
                <a:ea typeface="DengXian" panose="02010600030101010101" pitchFamily="2" charset="-122"/>
                <a:cs typeface="+mn-cs"/>
              </a:rPr>
              <a:t> </a:t>
            </a:r>
            <a:r>
              <a:rPr lang="en-US" altLang="zh-TW" b="0" dirty="0">
                <a:solidFill>
                  <a:prstClr val="black"/>
                </a:solidFill>
                <a:latin typeface="Aptos" panose="02110004020202020204"/>
                <a:ea typeface="DengXian" panose="02010600030101010101" pitchFamily="2" charset="-122"/>
                <a:cs typeface="+mn-cs"/>
              </a:rPr>
              <a:t>stand,</a:t>
            </a:r>
            <a:r>
              <a:rPr lang="zh-TW" altLang="en-US" b="0" dirty="0">
                <a:solidFill>
                  <a:prstClr val="black"/>
                </a:solidFill>
                <a:latin typeface="Aptos" panose="02110004020202020204"/>
                <a:ea typeface="DengXian" panose="02010600030101010101" pitchFamily="2" charset="-122"/>
                <a:cs typeface="+mn-cs"/>
              </a:rPr>
              <a:t> </a:t>
            </a:r>
            <a:r>
              <a:rPr lang="en-US" altLang="zh-TW" b="0" dirty="0">
                <a:solidFill>
                  <a:prstClr val="black"/>
                </a:solidFill>
                <a:latin typeface="Aptos" panose="02110004020202020204"/>
                <a:ea typeface="DengXian" panose="02010600030101010101" pitchFamily="2" charset="-122"/>
                <a:cs typeface="+mn-cs"/>
              </a:rPr>
              <a:t>establish).</a:t>
            </a:r>
            <a:endParaRPr kumimoji="0" lang="zh-CN" altLang="en-US" sz="1800" b="0" i="0" u="none" strike="noStrike" kern="1200" cap="none" spc="0" normalizeH="0" baseline="0" noProof="0" dirty="0">
              <a:ln>
                <a:noFill/>
              </a:ln>
              <a:solidFill>
                <a:prstClr val="black"/>
              </a:solidFill>
              <a:effectLst/>
              <a:uLnTx/>
              <a:uFillTx/>
              <a:latin typeface="Aptos" panose="02110004020202020204"/>
              <a:ea typeface="+mn-ea"/>
              <a:cs typeface="+mn-cs"/>
            </a:endParaRPr>
          </a:p>
        </p:txBody>
      </p:sp>
      <p:sp>
        <p:nvSpPr>
          <p:cNvPr id="53" name="Rectangle 52">
            <a:extLst>
              <a:ext uri="{FF2B5EF4-FFF2-40B4-BE49-F238E27FC236}">
                <a16:creationId xmlns:a16="http://schemas.microsoft.com/office/drawing/2014/main" id="{4066653E-82C9-CE78-BE78-5CD447BFDB92}"/>
              </a:ext>
            </a:extLst>
          </p:cNvPr>
          <p:cNvSpPr/>
          <p:nvPr/>
        </p:nvSpPr>
        <p:spPr>
          <a:xfrm>
            <a:off x="200303" y="179067"/>
            <a:ext cx="11637829" cy="928821"/>
          </a:xfrm>
          <a:prstGeom prst="rect">
            <a:avLst/>
          </a:prstGeom>
          <a:noFill/>
          <a:ln w="38100">
            <a:solidFill>
              <a:srgbClr val="00B0F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63" name="TextBox 62">
            <a:extLst>
              <a:ext uri="{FF2B5EF4-FFF2-40B4-BE49-F238E27FC236}">
                <a16:creationId xmlns:a16="http://schemas.microsoft.com/office/drawing/2014/main" id="{3B931755-01F5-142C-C3BA-CC7B1E13C855}"/>
              </a:ext>
            </a:extLst>
          </p:cNvPr>
          <p:cNvSpPr txBox="1"/>
          <p:nvPr/>
        </p:nvSpPr>
        <p:spPr>
          <a:xfrm>
            <a:off x="1071690" y="3506312"/>
            <a:ext cx="9752427" cy="1107996"/>
          </a:xfrm>
          <a:prstGeom prst="rect">
            <a:avLst/>
          </a:prstGeom>
          <a:noFill/>
        </p:spPr>
        <p:txBody>
          <a:bodyPr wrap="square" rtlCol="0">
            <a:spAutoFit/>
          </a:bodyPr>
          <a:lstStyle/>
          <a:p>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羅</a:t>
            </a:r>
            <a:r>
              <a:rPr kumimoji="0" lang="zh-TW" altLang="en-US" sz="62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僧</a:t>
            </a:r>
            <a:r>
              <a:rPr kumimoji="0" lang="zh-TW" altLang="en-US" sz="62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揭</a:t>
            </a:r>
            <a:r>
              <a:rPr kumimoji="0" lang="zh-TW" altLang="en-US" sz="62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諦</a:t>
            </a:r>
            <a:r>
              <a:rPr kumimoji="0" lang="zh-TW" altLang="en-US" sz="62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菩</a:t>
            </a:r>
            <a:r>
              <a:rPr kumimoji="0" lang="zh-TW" altLang="en-US" sz="62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提</a:t>
            </a:r>
            <a:r>
              <a:rPr kumimoji="0" lang="zh-TW" altLang="en-US" sz="62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娑</a:t>
            </a:r>
            <a:r>
              <a:rPr kumimoji="0" lang="zh-TW" altLang="en-US" sz="62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婆</a:t>
            </a:r>
            <a:r>
              <a:rPr kumimoji="0" lang="zh-TW" altLang="en-US" sz="62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訶</a:t>
            </a:r>
            <a:endParaRPr lang="en-US" dirty="0"/>
          </a:p>
        </p:txBody>
      </p:sp>
    </p:spTree>
    <p:extLst>
      <p:ext uri="{BB962C8B-B14F-4D97-AF65-F5344CB8AC3E}">
        <p14:creationId xmlns:p14="http://schemas.microsoft.com/office/powerpoint/2010/main" val="1186816889"/>
      </p:ext>
    </p:extLst>
  </p:cSld>
  <p:clrMapOvr>
    <a:masterClrMapping/>
  </p:clrMapOvr>
</p:sld>
</file>

<file path=ppt/slides/slide18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1D908E9-9A66-1BAE-CEAF-80A0C357C5F7}"/>
            </a:ext>
          </a:extLst>
        </p:cNvPr>
        <p:cNvGrpSpPr/>
        <p:nvPr/>
      </p:nvGrpSpPr>
      <p:grpSpPr>
        <a:xfrm>
          <a:off x="0" y="0"/>
          <a:ext cx="0" cy="0"/>
          <a:chOff x="0" y="0"/>
          <a:chExt cx="0" cy="0"/>
        </a:xfrm>
      </p:grpSpPr>
      <p:pic>
        <p:nvPicPr>
          <p:cNvPr id="3" name="Picture 2">
            <a:extLst>
              <a:ext uri="{FF2B5EF4-FFF2-40B4-BE49-F238E27FC236}">
                <a16:creationId xmlns:a16="http://schemas.microsoft.com/office/drawing/2014/main" id="{28C27BC8-469E-59E2-8007-8A113CD9D6E3}"/>
              </a:ext>
            </a:extLst>
          </p:cNvPr>
          <p:cNvPicPr>
            <a:picLocks noChangeAspect="1"/>
          </p:cNvPicPr>
          <p:nvPr/>
        </p:nvPicPr>
        <p:blipFill>
          <a:blip r:embed="rId2"/>
          <a:stretch>
            <a:fillRect/>
          </a:stretch>
        </p:blipFill>
        <p:spPr>
          <a:xfrm>
            <a:off x="2956545" y="52586"/>
            <a:ext cx="9107171" cy="6744641"/>
          </a:xfrm>
          <a:prstGeom prst="rect">
            <a:avLst/>
          </a:prstGeom>
        </p:spPr>
      </p:pic>
      <p:sp>
        <p:nvSpPr>
          <p:cNvPr id="5" name="TextBox 4">
            <a:extLst>
              <a:ext uri="{FF2B5EF4-FFF2-40B4-BE49-F238E27FC236}">
                <a16:creationId xmlns:a16="http://schemas.microsoft.com/office/drawing/2014/main" id="{BE76588F-EDCA-89DF-6BE6-41BAFAD09E83}"/>
              </a:ext>
            </a:extLst>
          </p:cNvPr>
          <p:cNvSpPr txBox="1"/>
          <p:nvPr/>
        </p:nvSpPr>
        <p:spPr>
          <a:xfrm>
            <a:off x="128284" y="177863"/>
            <a:ext cx="2764465" cy="674030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Aptos" panose="02110004020202020204"/>
                <a:ea typeface="+mn-ea"/>
                <a:cs typeface="+mn-cs"/>
              </a:rPr>
              <a:t>There are a total of 270 Hanja (characters) in the Heart Sutra. Ten of these Hanja are in the title</a:t>
            </a:r>
            <a:r>
              <a:rPr lang="en-US" sz="1600" dirty="0">
                <a:solidFill>
                  <a:prstClr val="black"/>
                </a:solidFill>
                <a:latin typeface="Aptos" panose="02110004020202020204"/>
              </a:rPr>
              <a:t>.</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prstClr val="black"/>
              </a:solidFill>
              <a:effectLst/>
              <a:uLnTx/>
              <a:uFillTx/>
              <a:latin typeface="Aptos" panose="0211000402020202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Aptos" panose="02110004020202020204"/>
                <a:ea typeface="+mn-ea"/>
                <a:cs typeface="+mn-cs"/>
              </a:rPr>
              <a:t>This 270 character version of the Heart Sutra is the one composed by Master Xuanzang in 645 AD, upon his return to China from India.</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US" sz="1600" dirty="0">
              <a:solidFill>
                <a:prstClr val="black"/>
              </a:solidFill>
              <a:latin typeface="Aptos" panose="02110004020202020204"/>
            </a:endParaRPr>
          </a:p>
          <a:p>
            <a:pPr lvl="0"/>
            <a:r>
              <a:rPr kumimoji="0" lang="en-US" sz="1600" b="0" i="0" u="none" strike="noStrike" kern="1200" cap="none" spc="0" normalizeH="0" baseline="0" noProof="0" dirty="0">
                <a:ln>
                  <a:noFill/>
                </a:ln>
                <a:solidFill>
                  <a:prstClr val="black"/>
                </a:solidFill>
                <a:effectLst/>
                <a:uLnTx/>
                <a:uFillTx/>
                <a:latin typeface="Aptos" panose="02110004020202020204"/>
                <a:ea typeface="+mn-ea"/>
                <a:cs typeface="+mn-cs"/>
              </a:rPr>
              <a:t>For 1400 years, Buddhists have been reciting this 270 character version of the Heart Sutra, as well as writing it out as a practice known as Sa </a:t>
            </a:r>
            <a:r>
              <a:rPr lang="en-US" sz="1600" dirty="0">
                <a:solidFill>
                  <a:prstClr val="black"/>
                </a:solidFill>
                <a:latin typeface="Aptos" panose="02110004020202020204"/>
              </a:rPr>
              <a:t>Gy</a:t>
            </a:r>
            <a:r>
              <a:rPr kumimoji="0" lang="en-US" sz="1600" b="0" i="0" u="none" strike="noStrike" kern="1200" cap="none" spc="0" normalizeH="0" baseline="0" noProof="0" dirty="0" err="1">
                <a:ln>
                  <a:noFill/>
                </a:ln>
                <a:solidFill>
                  <a:prstClr val="black"/>
                </a:solidFill>
                <a:effectLst/>
                <a:uLnTx/>
                <a:uFillTx/>
                <a:latin typeface="Aptos" panose="02110004020202020204"/>
                <a:ea typeface="+mn-ea"/>
                <a:cs typeface="+mn-cs"/>
              </a:rPr>
              <a:t>eong</a:t>
            </a:r>
            <a:r>
              <a:rPr kumimoji="0" lang="en-US" sz="1600" b="0" i="0" u="none" strike="noStrike" kern="1200" cap="none" spc="0" normalizeH="0" baseline="0" noProof="0" dirty="0">
                <a:ln>
                  <a:noFill/>
                </a:ln>
                <a:solidFill>
                  <a:prstClr val="black"/>
                </a:solidFill>
                <a:effectLst/>
                <a:uLnTx/>
                <a:uFillTx/>
                <a:latin typeface="Aptos" panose="02110004020202020204"/>
                <a:ea typeface="+mn-ea"/>
                <a:cs typeface="+mn-cs"/>
              </a:rPr>
              <a:t> (</a:t>
            </a:r>
            <a:r>
              <a:rPr kumimoji="0" lang="zh-CN" altLang="en-US" sz="1600" b="1" i="0" u="none" strike="noStrike" kern="1200" cap="none" spc="0" normalizeH="0" baseline="0" noProof="0" dirty="0">
                <a:ln>
                  <a:noFill/>
                </a:ln>
                <a:solidFill>
                  <a:prstClr val="black"/>
                </a:solidFill>
                <a:effectLst/>
                <a:uLnTx/>
                <a:uFillTx/>
                <a:latin typeface="UD Digi Kyokasho N" panose="02020400000000000000" pitchFamily="17" charset="-128"/>
                <a:ea typeface="UD Digi Kyokasho N" panose="02020400000000000000" pitchFamily="17" charset="-128"/>
              </a:rPr>
              <a:t>寫經</a:t>
            </a:r>
            <a:r>
              <a:rPr kumimoji="0" lang="en-US" altLang="zh-CN" sz="1600" b="0" i="0" u="none" strike="noStrike" kern="1200" cap="none" spc="0" normalizeH="0" baseline="0" noProof="0" dirty="0">
                <a:ln>
                  <a:noFill/>
                </a:ln>
                <a:solidFill>
                  <a:prstClr val="black"/>
                </a:solidFill>
                <a:effectLst/>
                <a:uLnTx/>
                <a:uFillTx/>
                <a:latin typeface="Aptos" panose="02110004020202020204"/>
                <a:ea typeface="+mn-ea"/>
                <a:cs typeface="+mn-cs"/>
              </a:rPr>
              <a:t>), literally, “Sutra Writing”.</a:t>
            </a:r>
            <a:endParaRPr kumimoji="0" lang="en-US" sz="1600" b="0" i="0" u="none" strike="noStrike" kern="1200" cap="none" spc="0" normalizeH="0" baseline="0" noProof="0" dirty="0">
              <a:ln>
                <a:noFill/>
              </a:ln>
              <a:solidFill>
                <a:prstClr val="black"/>
              </a:solidFill>
              <a:effectLst/>
              <a:uLnTx/>
              <a:uFillTx/>
              <a:latin typeface="Aptos" panose="0211000402020202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prstClr val="black"/>
              </a:solidFill>
              <a:effectLst/>
              <a:uLnTx/>
              <a:uFillTx/>
              <a:latin typeface="Aptos" panose="0211000402020202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Aptos" panose="02110004020202020204"/>
                <a:ea typeface="+mn-ea"/>
                <a:cs typeface="+mn-cs"/>
              </a:rPr>
              <a:t>The line numbering shown here is somewhat arbitrary. It is based on the way that Zen Master Seung Sahn wrote the syllables out when he taught his Western students to chant the Heart Sutra.</a:t>
            </a:r>
          </a:p>
        </p:txBody>
      </p:sp>
    </p:spTree>
    <p:extLst>
      <p:ext uri="{BB962C8B-B14F-4D97-AF65-F5344CB8AC3E}">
        <p14:creationId xmlns:p14="http://schemas.microsoft.com/office/powerpoint/2010/main" val="93356441"/>
      </p:ext>
    </p:extLst>
  </p:cSld>
  <p:clrMapOvr>
    <a:masterClrMapping/>
  </p:clrMapOvr>
</p:sld>
</file>

<file path=ppt/slides/slide18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EABA9AF-1C7E-16FF-C308-6C3A41F09F3E}"/>
            </a:ext>
          </a:extLst>
        </p:cNvPr>
        <p:cNvGrpSpPr/>
        <p:nvPr/>
      </p:nvGrpSpPr>
      <p:grpSpPr>
        <a:xfrm>
          <a:off x="0" y="0"/>
          <a:ext cx="0" cy="0"/>
          <a:chOff x="0" y="0"/>
          <a:chExt cx="0" cy="0"/>
        </a:xfrm>
      </p:grpSpPr>
      <p:pic>
        <p:nvPicPr>
          <p:cNvPr id="3" name="Picture 2">
            <a:extLst>
              <a:ext uri="{FF2B5EF4-FFF2-40B4-BE49-F238E27FC236}">
                <a16:creationId xmlns:a16="http://schemas.microsoft.com/office/drawing/2014/main" id="{1D232AB2-853A-0B27-8D63-CFA3499B9989}"/>
              </a:ext>
            </a:extLst>
          </p:cNvPr>
          <p:cNvPicPr>
            <a:picLocks noChangeAspect="1"/>
          </p:cNvPicPr>
          <p:nvPr/>
        </p:nvPicPr>
        <p:blipFill>
          <a:blip r:embed="rId2"/>
          <a:stretch>
            <a:fillRect/>
          </a:stretch>
        </p:blipFill>
        <p:spPr>
          <a:xfrm>
            <a:off x="2211004" y="28100"/>
            <a:ext cx="9726382" cy="6801799"/>
          </a:xfrm>
          <a:prstGeom prst="rect">
            <a:avLst/>
          </a:prstGeom>
        </p:spPr>
      </p:pic>
      <p:sp>
        <p:nvSpPr>
          <p:cNvPr id="4" name="TextBox 3">
            <a:extLst>
              <a:ext uri="{FF2B5EF4-FFF2-40B4-BE49-F238E27FC236}">
                <a16:creationId xmlns:a16="http://schemas.microsoft.com/office/drawing/2014/main" id="{8EFD8530-B0CA-5C0F-E3C9-C86A64534DB3}"/>
              </a:ext>
            </a:extLst>
          </p:cNvPr>
          <p:cNvSpPr txBox="1"/>
          <p:nvPr/>
        </p:nvSpPr>
        <p:spPr>
          <a:xfrm>
            <a:off x="1950506" y="715265"/>
            <a:ext cx="520996" cy="30834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FF0000"/>
                </a:solidFill>
                <a:effectLst/>
                <a:uLnTx/>
                <a:uFillTx/>
                <a:latin typeface="Aptos" panose="02110004020202020204"/>
                <a:ea typeface="+mn-ea"/>
                <a:cs typeface="+mn-cs"/>
              </a:rPr>
              <a:t>Title</a:t>
            </a:r>
          </a:p>
        </p:txBody>
      </p:sp>
      <p:sp>
        <p:nvSpPr>
          <p:cNvPr id="5" name="TextBox 4">
            <a:extLst>
              <a:ext uri="{FF2B5EF4-FFF2-40B4-BE49-F238E27FC236}">
                <a16:creationId xmlns:a16="http://schemas.microsoft.com/office/drawing/2014/main" id="{2AC42FD7-98FB-A1B8-6F5E-2F289209861D}"/>
              </a:ext>
            </a:extLst>
          </p:cNvPr>
          <p:cNvSpPr txBox="1"/>
          <p:nvPr/>
        </p:nvSpPr>
        <p:spPr>
          <a:xfrm>
            <a:off x="1876078" y="936271"/>
            <a:ext cx="520996" cy="5647700"/>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FF0000"/>
                </a:solidFill>
                <a:effectLst/>
                <a:uLnTx/>
                <a:uFillTx/>
                <a:latin typeface="Aptos" panose="02110004020202020204"/>
                <a:ea typeface="+mn-ea"/>
                <a:cs typeface="+mn-cs"/>
              </a:rPr>
              <a:t>1</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FF0000"/>
                </a:solidFill>
                <a:effectLst/>
                <a:uLnTx/>
                <a:uFillTx/>
                <a:latin typeface="Aptos" panose="02110004020202020204"/>
                <a:ea typeface="+mn-ea"/>
                <a:cs typeface="+mn-cs"/>
              </a:rPr>
              <a:t>2</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FF0000"/>
                </a:solidFill>
                <a:effectLst/>
                <a:uLnTx/>
                <a:uFillTx/>
                <a:latin typeface="Aptos" panose="02110004020202020204"/>
                <a:ea typeface="+mn-ea"/>
                <a:cs typeface="+mn-cs"/>
              </a:rPr>
              <a:t>3</a:t>
            </a:r>
          </a:p>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dirty="0">
              <a:ln>
                <a:noFill/>
              </a:ln>
              <a:solidFill>
                <a:srgbClr val="FF0000"/>
              </a:solidFill>
              <a:effectLst/>
              <a:uLnTx/>
              <a:uFillTx/>
              <a:latin typeface="Aptos" panose="02110004020202020204"/>
              <a:ea typeface="+mn-ea"/>
              <a:cs typeface="+mn-cs"/>
            </a:endParaRP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FF0000"/>
                </a:solidFill>
                <a:effectLst/>
                <a:uLnTx/>
                <a:uFillTx/>
                <a:latin typeface="Aptos" panose="02110004020202020204"/>
                <a:ea typeface="+mn-ea"/>
                <a:cs typeface="+mn-cs"/>
              </a:rPr>
              <a:t>4</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FF0000"/>
                </a:solidFill>
                <a:effectLst/>
                <a:uLnTx/>
                <a:uFillTx/>
                <a:latin typeface="Aptos" panose="02110004020202020204"/>
                <a:ea typeface="+mn-ea"/>
                <a:cs typeface="+mn-cs"/>
              </a:rPr>
              <a:t>5</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FF0000"/>
                </a:solidFill>
                <a:effectLst/>
                <a:uLnTx/>
                <a:uFillTx/>
                <a:latin typeface="Aptos" panose="02110004020202020204"/>
                <a:ea typeface="+mn-ea"/>
                <a:cs typeface="+mn-cs"/>
              </a:rPr>
              <a:t>6</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FF0000"/>
                </a:solidFill>
                <a:effectLst/>
                <a:uLnTx/>
                <a:uFillTx/>
                <a:latin typeface="Aptos" panose="02110004020202020204"/>
                <a:ea typeface="+mn-ea"/>
                <a:cs typeface="+mn-cs"/>
              </a:rPr>
              <a:t>7</a:t>
            </a:r>
            <a:endParaRPr kumimoji="0" lang="en-US" sz="1400" b="0" i="0" u="none" strike="noStrike" kern="1200" cap="none" spc="0" normalizeH="0" baseline="0" noProof="0" dirty="0">
              <a:ln>
                <a:noFill/>
              </a:ln>
              <a:solidFill>
                <a:srgbClr val="FF0000"/>
              </a:solidFill>
              <a:effectLst/>
              <a:uLnTx/>
              <a:uFillTx/>
              <a:latin typeface="Aptos" panose="02110004020202020204"/>
              <a:ea typeface="+mn-ea"/>
              <a:cs typeface="+mn-cs"/>
            </a:endParaRPr>
          </a:p>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700" b="0" i="0" u="none" strike="noStrike" kern="1200" cap="none" spc="0" normalizeH="0" baseline="0" noProof="0" dirty="0">
              <a:ln>
                <a:noFill/>
              </a:ln>
              <a:solidFill>
                <a:srgbClr val="FF0000"/>
              </a:solidFill>
              <a:effectLst/>
              <a:uLnTx/>
              <a:uFillTx/>
              <a:latin typeface="Aptos" panose="02110004020202020204"/>
              <a:ea typeface="+mn-ea"/>
              <a:cs typeface="+mn-cs"/>
            </a:endParaRPr>
          </a:p>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400" b="0" i="0" u="none" strike="noStrike" kern="1200" cap="none" spc="0" normalizeH="0" baseline="0" noProof="0" dirty="0">
              <a:ln>
                <a:noFill/>
              </a:ln>
              <a:solidFill>
                <a:srgbClr val="FF0000"/>
              </a:solidFill>
              <a:effectLst/>
              <a:uLnTx/>
              <a:uFillTx/>
              <a:latin typeface="Aptos" panose="02110004020202020204"/>
              <a:ea typeface="+mn-ea"/>
              <a:cs typeface="+mn-cs"/>
            </a:endParaRP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FF0000"/>
                </a:solidFill>
                <a:effectLst/>
                <a:uLnTx/>
                <a:uFillTx/>
                <a:latin typeface="Aptos" panose="02110004020202020204"/>
                <a:ea typeface="+mn-ea"/>
                <a:cs typeface="+mn-cs"/>
              </a:rPr>
              <a:t>8</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FF0000"/>
                </a:solidFill>
                <a:effectLst/>
                <a:uLnTx/>
                <a:uFillTx/>
                <a:latin typeface="Aptos" panose="02110004020202020204"/>
                <a:ea typeface="+mn-ea"/>
                <a:cs typeface="+mn-cs"/>
              </a:rPr>
              <a:t>9</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FF0000"/>
                </a:solidFill>
                <a:effectLst/>
                <a:uLnTx/>
                <a:uFillTx/>
                <a:latin typeface="Aptos" panose="02110004020202020204"/>
                <a:ea typeface="+mn-ea"/>
                <a:cs typeface="+mn-cs"/>
              </a:rPr>
              <a:t>10</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FF0000"/>
                </a:solidFill>
                <a:effectLst/>
                <a:uLnTx/>
                <a:uFillTx/>
                <a:latin typeface="Aptos" panose="02110004020202020204"/>
                <a:ea typeface="+mn-ea"/>
                <a:cs typeface="+mn-cs"/>
              </a:rPr>
              <a:t>11</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FF0000"/>
                </a:solidFill>
                <a:effectLst/>
                <a:uLnTx/>
                <a:uFillTx/>
                <a:latin typeface="Aptos" panose="02110004020202020204"/>
                <a:ea typeface="+mn-ea"/>
                <a:cs typeface="+mn-cs"/>
              </a:rPr>
              <a:t>12</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FF0000"/>
                </a:solidFill>
                <a:effectLst/>
                <a:uLnTx/>
                <a:uFillTx/>
                <a:latin typeface="Aptos" panose="02110004020202020204"/>
                <a:ea typeface="+mn-ea"/>
                <a:cs typeface="+mn-cs"/>
              </a:rPr>
              <a:t>13</a:t>
            </a:r>
          </a:p>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dirty="0">
              <a:ln>
                <a:noFill/>
              </a:ln>
              <a:solidFill>
                <a:srgbClr val="FF0000"/>
              </a:solidFill>
              <a:effectLst/>
              <a:uLnTx/>
              <a:uFillTx/>
              <a:latin typeface="Aptos" panose="02110004020202020204"/>
              <a:ea typeface="+mn-ea"/>
              <a:cs typeface="+mn-cs"/>
            </a:endParaRP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FF0000"/>
                </a:solidFill>
                <a:effectLst/>
                <a:uLnTx/>
                <a:uFillTx/>
                <a:latin typeface="Aptos" panose="02110004020202020204"/>
                <a:ea typeface="+mn-ea"/>
                <a:cs typeface="+mn-cs"/>
              </a:rPr>
              <a:t>14</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FF0000"/>
                </a:solidFill>
                <a:effectLst/>
                <a:uLnTx/>
                <a:uFillTx/>
                <a:latin typeface="Aptos" panose="02110004020202020204"/>
                <a:ea typeface="+mn-ea"/>
                <a:cs typeface="+mn-cs"/>
              </a:rPr>
              <a:t>15</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FF0000"/>
                </a:solidFill>
                <a:effectLst/>
                <a:uLnTx/>
                <a:uFillTx/>
                <a:latin typeface="Aptos" panose="02110004020202020204"/>
                <a:ea typeface="+mn-ea"/>
                <a:cs typeface="+mn-cs"/>
              </a:rPr>
              <a:t>16</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FF0000"/>
                </a:solidFill>
                <a:effectLst/>
                <a:uLnTx/>
                <a:uFillTx/>
                <a:latin typeface="Aptos" panose="02110004020202020204"/>
                <a:ea typeface="+mn-ea"/>
                <a:cs typeface="+mn-cs"/>
              </a:rPr>
              <a:t>17</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FF0000"/>
                </a:solidFill>
                <a:effectLst/>
                <a:uLnTx/>
                <a:uFillTx/>
                <a:latin typeface="Aptos" panose="02110004020202020204"/>
                <a:ea typeface="+mn-ea"/>
                <a:cs typeface="+mn-cs"/>
              </a:rPr>
              <a:t>18</a:t>
            </a:r>
          </a:p>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dirty="0">
              <a:ln>
                <a:noFill/>
              </a:ln>
              <a:solidFill>
                <a:srgbClr val="FF0000"/>
              </a:solidFill>
              <a:effectLst/>
              <a:uLnTx/>
              <a:uFillTx/>
              <a:latin typeface="Aptos" panose="02110004020202020204"/>
              <a:ea typeface="+mn-ea"/>
              <a:cs typeface="+mn-cs"/>
            </a:endParaRP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FF0000"/>
                </a:solidFill>
                <a:effectLst/>
                <a:uLnTx/>
                <a:uFillTx/>
                <a:latin typeface="Aptos" panose="02110004020202020204"/>
                <a:ea typeface="+mn-ea"/>
                <a:cs typeface="+mn-cs"/>
              </a:rPr>
              <a:t>19</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FF0000"/>
                </a:solidFill>
                <a:effectLst/>
                <a:uLnTx/>
                <a:uFillTx/>
                <a:latin typeface="Aptos" panose="02110004020202020204"/>
                <a:ea typeface="+mn-ea"/>
                <a:cs typeface="+mn-cs"/>
              </a:rPr>
              <a:t>20</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FF0000"/>
                </a:solidFill>
                <a:effectLst/>
                <a:uLnTx/>
                <a:uFillTx/>
                <a:latin typeface="Aptos" panose="02110004020202020204"/>
                <a:ea typeface="+mn-ea"/>
                <a:cs typeface="+mn-cs"/>
              </a:rPr>
              <a:t>21</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FF0000"/>
                </a:solidFill>
                <a:effectLst/>
                <a:uLnTx/>
                <a:uFillTx/>
                <a:latin typeface="Aptos" panose="02110004020202020204"/>
                <a:ea typeface="+mn-ea"/>
                <a:cs typeface="+mn-cs"/>
              </a:rPr>
              <a:t>22</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FF0000"/>
                </a:solidFill>
                <a:effectLst/>
                <a:uLnTx/>
                <a:uFillTx/>
                <a:latin typeface="Aptos" panose="02110004020202020204"/>
                <a:ea typeface="+mn-ea"/>
                <a:cs typeface="+mn-cs"/>
              </a:rPr>
              <a:t>23</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FF0000"/>
                </a:solidFill>
                <a:effectLst/>
                <a:uLnTx/>
                <a:uFillTx/>
                <a:latin typeface="Aptos" panose="02110004020202020204"/>
                <a:ea typeface="+mn-ea"/>
                <a:cs typeface="+mn-cs"/>
              </a:rPr>
              <a:t>24</a:t>
            </a:r>
          </a:p>
        </p:txBody>
      </p:sp>
      <p:sp>
        <p:nvSpPr>
          <p:cNvPr id="6" name="TextBox 5">
            <a:extLst>
              <a:ext uri="{FF2B5EF4-FFF2-40B4-BE49-F238E27FC236}">
                <a16:creationId xmlns:a16="http://schemas.microsoft.com/office/drawing/2014/main" id="{FE6C6A10-4505-5B94-0F2F-221266528725}"/>
              </a:ext>
            </a:extLst>
          </p:cNvPr>
          <p:cNvSpPr txBox="1"/>
          <p:nvPr/>
        </p:nvSpPr>
        <p:spPr>
          <a:xfrm>
            <a:off x="7224823" y="247410"/>
            <a:ext cx="414670" cy="1092607"/>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FF0000"/>
                </a:solidFill>
                <a:effectLst/>
                <a:uLnTx/>
                <a:uFillTx/>
                <a:latin typeface="Aptos" panose="02110004020202020204"/>
                <a:ea typeface="+mn-ea"/>
                <a:cs typeface="+mn-cs"/>
              </a:rPr>
              <a:t>25</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FF0000"/>
                </a:solidFill>
                <a:effectLst/>
                <a:uLnTx/>
                <a:uFillTx/>
                <a:latin typeface="Aptos" panose="02110004020202020204"/>
                <a:ea typeface="+mn-ea"/>
                <a:cs typeface="+mn-cs"/>
              </a:rPr>
              <a:t>26</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FF0000"/>
                </a:solidFill>
                <a:effectLst/>
                <a:uLnTx/>
                <a:uFillTx/>
                <a:latin typeface="Aptos" panose="02110004020202020204"/>
                <a:ea typeface="+mn-ea"/>
                <a:cs typeface="+mn-cs"/>
              </a:rPr>
              <a:t>27</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FF0000"/>
                </a:solidFill>
                <a:effectLst/>
                <a:uLnTx/>
                <a:uFillTx/>
                <a:latin typeface="Aptos" panose="02110004020202020204"/>
                <a:ea typeface="+mn-ea"/>
                <a:cs typeface="+mn-cs"/>
              </a:rPr>
              <a:t>28</a:t>
            </a:r>
          </a:p>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dirty="0">
              <a:ln>
                <a:noFill/>
              </a:ln>
              <a:solidFill>
                <a:prstClr val="black"/>
              </a:solidFill>
              <a:effectLst/>
              <a:uLnTx/>
              <a:uFillTx/>
              <a:latin typeface="Aptos" panose="02110004020202020204"/>
              <a:ea typeface="+mn-ea"/>
              <a:cs typeface="+mn-cs"/>
            </a:endParaRPr>
          </a:p>
        </p:txBody>
      </p:sp>
      <p:sp>
        <p:nvSpPr>
          <p:cNvPr id="7" name="TextBox 6">
            <a:extLst>
              <a:ext uri="{FF2B5EF4-FFF2-40B4-BE49-F238E27FC236}">
                <a16:creationId xmlns:a16="http://schemas.microsoft.com/office/drawing/2014/main" id="{2E5F3645-4602-7149-8DB5-2B830420BF17}"/>
              </a:ext>
            </a:extLst>
          </p:cNvPr>
          <p:cNvSpPr txBox="1"/>
          <p:nvPr/>
        </p:nvSpPr>
        <p:spPr>
          <a:xfrm>
            <a:off x="10906028" y="1340017"/>
            <a:ext cx="1031358"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FF0000"/>
                </a:solidFill>
                <a:effectLst/>
                <a:uLnTx/>
                <a:uFillTx/>
                <a:latin typeface="Aptos" panose="02110004020202020204"/>
                <a:ea typeface="+mn-ea"/>
                <a:cs typeface="+mn-cs"/>
              </a:rPr>
              <a:t>mantra</a:t>
            </a:r>
          </a:p>
        </p:txBody>
      </p:sp>
      <p:sp>
        <p:nvSpPr>
          <p:cNvPr id="8" name="TextBox 7">
            <a:extLst>
              <a:ext uri="{FF2B5EF4-FFF2-40B4-BE49-F238E27FC236}">
                <a16:creationId xmlns:a16="http://schemas.microsoft.com/office/drawing/2014/main" id="{4CDF2071-2B60-9268-4A7D-41836F490D96}"/>
              </a:ext>
            </a:extLst>
          </p:cNvPr>
          <p:cNvSpPr txBox="1"/>
          <p:nvPr/>
        </p:nvSpPr>
        <p:spPr>
          <a:xfrm>
            <a:off x="7639493" y="3428999"/>
            <a:ext cx="4377637" cy="313932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Aptos" panose="02110004020202020204"/>
                <a:ea typeface="+mn-ea"/>
                <a:cs typeface="+mn-cs"/>
              </a:rPr>
              <a:t>A typical example of the “Korean” Heart Sutra spelled out phonetically for English speakers.</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ptos" panose="0211000402020202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Aptos" panose="02110004020202020204"/>
                <a:ea typeface="+mn-ea"/>
                <a:cs typeface="+mn-cs"/>
              </a:rPr>
              <a:t>Line numbers have been added </a:t>
            </a:r>
            <a:r>
              <a:rPr kumimoji="0" lang="en-US" sz="1800" b="1" i="0" u="none" strike="noStrike" kern="1200" cap="none" spc="0" normalizeH="0" baseline="0" noProof="0" dirty="0">
                <a:ln>
                  <a:noFill/>
                </a:ln>
                <a:solidFill>
                  <a:srgbClr val="FF0000"/>
                </a:solidFill>
                <a:effectLst/>
                <a:uLnTx/>
                <a:uFillTx/>
                <a:latin typeface="Aptos" panose="02110004020202020204"/>
                <a:ea typeface="+mn-ea"/>
                <a:cs typeface="+mn-cs"/>
              </a:rPr>
              <a:t>in red</a:t>
            </a:r>
            <a:r>
              <a:rPr kumimoji="0" lang="en-US" sz="1800" b="0" i="0" u="none" strike="noStrike" kern="1200" cap="none" spc="0" normalizeH="0" baseline="0" noProof="0" dirty="0">
                <a:ln>
                  <a:noFill/>
                </a:ln>
                <a:solidFill>
                  <a:prstClr val="black"/>
                </a:solidFill>
                <a:effectLst/>
                <a:uLnTx/>
                <a:uFillTx/>
                <a:latin typeface="Aptos" panose="02110004020202020204"/>
                <a:ea typeface="+mn-ea"/>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ptos" panose="0211000402020202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Aptos" panose="02110004020202020204"/>
                <a:ea typeface="+mn-ea"/>
                <a:cs typeface="+mn-cs"/>
              </a:rPr>
              <a:t>Note that what is being chanted</a:t>
            </a:r>
            <a:r>
              <a:rPr kumimoji="0" lang="en-US" sz="1800" b="1" i="0" u="none" strike="noStrike" kern="1200" cap="none" spc="0" normalizeH="0" baseline="0" noProof="0" dirty="0">
                <a:ln>
                  <a:noFill/>
                </a:ln>
                <a:solidFill>
                  <a:prstClr val="black"/>
                </a:solidFill>
                <a:effectLst/>
                <a:uLnTx/>
                <a:uFillTx/>
                <a:latin typeface="Aptos" panose="02110004020202020204"/>
                <a:ea typeface="+mn-ea"/>
                <a:cs typeface="+mn-cs"/>
              </a:rPr>
              <a:t> is not Korean</a:t>
            </a:r>
            <a:r>
              <a:rPr kumimoji="0" lang="en-US" sz="1800" b="0" i="0" u="none" strike="noStrike" kern="1200" cap="none" spc="0" normalizeH="0" baseline="0" noProof="0" dirty="0">
                <a:ln>
                  <a:noFill/>
                </a:ln>
                <a:solidFill>
                  <a:prstClr val="black"/>
                </a:solidFill>
                <a:effectLst/>
                <a:uLnTx/>
                <a:uFillTx/>
                <a:latin typeface="Aptos" panose="02110004020202020204"/>
                <a:ea typeface="+mn-ea"/>
                <a:cs typeface="+mn-cs"/>
              </a:rPr>
              <a:t>. It is the Chinese version of the Heart Sutra from Master Xuanzang, but with a Korean pronunciation for each character. This is called “Sino-Korean”.</a:t>
            </a:r>
          </a:p>
        </p:txBody>
      </p:sp>
      <p:sp>
        <p:nvSpPr>
          <p:cNvPr id="9" name="Rectangle 8">
            <a:extLst>
              <a:ext uri="{FF2B5EF4-FFF2-40B4-BE49-F238E27FC236}">
                <a16:creationId xmlns:a16="http://schemas.microsoft.com/office/drawing/2014/main" id="{0A6A1443-8FA7-582D-D6DE-90CB453FBA0E}"/>
              </a:ext>
            </a:extLst>
          </p:cNvPr>
          <p:cNvSpPr/>
          <p:nvPr/>
        </p:nvSpPr>
        <p:spPr>
          <a:xfrm>
            <a:off x="7559749" y="3327991"/>
            <a:ext cx="4457381" cy="3359888"/>
          </a:xfrm>
          <a:prstGeom prst="rect">
            <a:avLst/>
          </a:prstGeom>
          <a:no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pic>
        <p:nvPicPr>
          <p:cNvPr id="10" name="Picture 9">
            <a:extLst>
              <a:ext uri="{FF2B5EF4-FFF2-40B4-BE49-F238E27FC236}">
                <a16:creationId xmlns:a16="http://schemas.microsoft.com/office/drawing/2014/main" id="{24F8979D-FE44-51C8-EC78-A8FFF8BDC1DF}"/>
              </a:ext>
            </a:extLst>
          </p:cNvPr>
          <p:cNvPicPr>
            <a:picLocks noChangeAspect="1"/>
          </p:cNvPicPr>
          <p:nvPr/>
        </p:nvPicPr>
        <p:blipFill>
          <a:blip r:embed="rId3"/>
          <a:stretch>
            <a:fillRect/>
          </a:stretch>
        </p:blipFill>
        <p:spPr>
          <a:xfrm>
            <a:off x="254614" y="1228416"/>
            <a:ext cx="1718017" cy="4693313"/>
          </a:xfrm>
          <a:prstGeom prst="rect">
            <a:avLst/>
          </a:prstGeom>
        </p:spPr>
      </p:pic>
      <p:sp>
        <p:nvSpPr>
          <p:cNvPr id="2" name="TextBox 1">
            <a:extLst>
              <a:ext uri="{FF2B5EF4-FFF2-40B4-BE49-F238E27FC236}">
                <a16:creationId xmlns:a16="http://schemas.microsoft.com/office/drawing/2014/main" id="{69733948-4E99-2393-4BE4-CA138BF68DF6}"/>
              </a:ext>
            </a:extLst>
          </p:cNvPr>
          <p:cNvSpPr txBox="1"/>
          <p:nvPr/>
        </p:nvSpPr>
        <p:spPr>
          <a:xfrm>
            <a:off x="10201877" y="2025659"/>
            <a:ext cx="520996" cy="30834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FF0000"/>
                </a:solidFill>
                <a:effectLst/>
                <a:uLnTx/>
                <a:uFillTx/>
                <a:latin typeface="Aptos" panose="02110004020202020204"/>
                <a:ea typeface="+mn-ea"/>
                <a:cs typeface="+mn-cs"/>
              </a:rPr>
              <a:t>Title</a:t>
            </a:r>
          </a:p>
        </p:txBody>
      </p:sp>
    </p:spTree>
    <p:extLst>
      <p:ext uri="{BB962C8B-B14F-4D97-AF65-F5344CB8AC3E}">
        <p14:creationId xmlns:p14="http://schemas.microsoft.com/office/powerpoint/2010/main" val="1246934611"/>
      </p:ext>
    </p:extLst>
  </p:cSld>
  <p:clrMapOvr>
    <a:masterClrMapping/>
  </p:clrMapOvr>
</p:sld>
</file>

<file path=ppt/slides/slide1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0" name="Table 9">
            <a:extLst>
              <a:ext uri="{FF2B5EF4-FFF2-40B4-BE49-F238E27FC236}">
                <a16:creationId xmlns:a16="http://schemas.microsoft.com/office/drawing/2014/main" id="{B84CDA11-9A60-F034-934C-DC7AFFE334D5}"/>
              </a:ext>
            </a:extLst>
          </p:cNvPr>
          <p:cNvGraphicFramePr>
            <a:graphicFrameLocks noGrp="1"/>
          </p:cNvGraphicFramePr>
          <p:nvPr>
            <p:extLst>
              <p:ext uri="{D42A27DB-BD31-4B8C-83A1-F6EECF244321}">
                <p14:modId xmlns:p14="http://schemas.microsoft.com/office/powerpoint/2010/main" val="1158295397"/>
              </p:ext>
            </p:extLst>
          </p:nvPr>
        </p:nvGraphicFramePr>
        <p:xfrm>
          <a:off x="619124" y="704850"/>
          <a:ext cx="10963272" cy="5486400"/>
        </p:xfrm>
        <a:graphic>
          <a:graphicData uri="http://schemas.openxmlformats.org/drawingml/2006/table">
            <a:tbl>
              <a:tblPr firstRow="1" bandRow="1">
                <a:tableStyleId>{5940675A-B579-460E-94D1-54222C63F5DA}</a:tableStyleId>
              </a:tblPr>
              <a:tblGrid>
                <a:gridCol w="913606">
                  <a:extLst>
                    <a:ext uri="{9D8B030D-6E8A-4147-A177-3AD203B41FA5}">
                      <a16:colId xmlns:a16="http://schemas.microsoft.com/office/drawing/2014/main" val="3086466430"/>
                    </a:ext>
                  </a:extLst>
                </a:gridCol>
                <a:gridCol w="913606">
                  <a:extLst>
                    <a:ext uri="{9D8B030D-6E8A-4147-A177-3AD203B41FA5}">
                      <a16:colId xmlns:a16="http://schemas.microsoft.com/office/drawing/2014/main" val="2154063119"/>
                    </a:ext>
                  </a:extLst>
                </a:gridCol>
                <a:gridCol w="913606">
                  <a:extLst>
                    <a:ext uri="{9D8B030D-6E8A-4147-A177-3AD203B41FA5}">
                      <a16:colId xmlns:a16="http://schemas.microsoft.com/office/drawing/2014/main" val="1694156128"/>
                    </a:ext>
                  </a:extLst>
                </a:gridCol>
                <a:gridCol w="913606">
                  <a:extLst>
                    <a:ext uri="{9D8B030D-6E8A-4147-A177-3AD203B41FA5}">
                      <a16:colId xmlns:a16="http://schemas.microsoft.com/office/drawing/2014/main" val="2785274445"/>
                    </a:ext>
                  </a:extLst>
                </a:gridCol>
                <a:gridCol w="913606">
                  <a:extLst>
                    <a:ext uri="{9D8B030D-6E8A-4147-A177-3AD203B41FA5}">
                      <a16:colId xmlns:a16="http://schemas.microsoft.com/office/drawing/2014/main" val="62664678"/>
                    </a:ext>
                  </a:extLst>
                </a:gridCol>
                <a:gridCol w="913606">
                  <a:extLst>
                    <a:ext uri="{9D8B030D-6E8A-4147-A177-3AD203B41FA5}">
                      <a16:colId xmlns:a16="http://schemas.microsoft.com/office/drawing/2014/main" val="3581422888"/>
                    </a:ext>
                  </a:extLst>
                </a:gridCol>
                <a:gridCol w="913606">
                  <a:extLst>
                    <a:ext uri="{9D8B030D-6E8A-4147-A177-3AD203B41FA5}">
                      <a16:colId xmlns:a16="http://schemas.microsoft.com/office/drawing/2014/main" val="3463233768"/>
                    </a:ext>
                  </a:extLst>
                </a:gridCol>
                <a:gridCol w="913606">
                  <a:extLst>
                    <a:ext uri="{9D8B030D-6E8A-4147-A177-3AD203B41FA5}">
                      <a16:colId xmlns:a16="http://schemas.microsoft.com/office/drawing/2014/main" val="1099298054"/>
                    </a:ext>
                  </a:extLst>
                </a:gridCol>
                <a:gridCol w="913606">
                  <a:extLst>
                    <a:ext uri="{9D8B030D-6E8A-4147-A177-3AD203B41FA5}">
                      <a16:colId xmlns:a16="http://schemas.microsoft.com/office/drawing/2014/main" val="700462335"/>
                    </a:ext>
                  </a:extLst>
                </a:gridCol>
                <a:gridCol w="913606">
                  <a:extLst>
                    <a:ext uri="{9D8B030D-6E8A-4147-A177-3AD203B41FA5}">
                      <a16:colId xmlns:a16="http://schemas.microsoft.com/office/drawing/2014/main" val="4080254368"/>
                    </a:ext>
                  </a:extLst>
                </a:gridCol>
                <a:gridCol w="913606">
                  <a:extLst>
                    <a:ext uri="{9D8B030D-6E8A-4147-A177-3AD203B41FA5}">
                      <a16:colId xmlns:a16="http://schemas.microsoft.com/office/drawing/2014/main" val="3897060531"/>
                    </a:ext>
                  </a:extLst>
                </a:gridCol>
                <a:gridCol w="913606">
                  <a:extLst>
                    <a:ext uri="{9D8B030D-6E8A-4147-A177-3AD203B41FA5}">
                      <a16:colId xmlns:a16="http://schemas.microsoft.com/office/drawing/2014/main" val="3397806297"/>
                    </a:ext>
                  </a:extLst>
                </a:gridCol>
              </a:tblGrid>
              <a:tr h="914400">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extLst>
                  <a:ext uri="{0D108BD9-81ED-4DB2-BD59-A6C34878D82A}">
                    <a16:rowId xmlns:a16="http://schemas.microsoft.com/office/drawing/2014/main" val="1618874294"/>
                  </a:ext>
                </a:extLst>
              </a:tr>
              <a:tr h="914400">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extLst>
                  <a:ext uri="{0D108BD9-81ED-4DB2-BD59-A6C34878D82A}">
                    <a16:rowId xmlns:a16="http://schemas.microsoft.com/office/drawing/2014/main" val="4067374361"/>
                  </a:ext>
                </a:extLst>
              </a:tr>
              <a:tr h="914400">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extLst>
                  <a:ext uri="{0D108BD9-81ED-4DB2-BD59-A6C34878D82A}">
                    <a16:rowId xmlns:a16="http://schemas.microsoft.com/office/drawing/2014/main" val="1766504006"/>
                  </a:ext>
                </a:extLst>
              </a:tr>
              <a:tr h="914400">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extLst>
                  <a:ext uri="{0D108BD9-81ED-4DB2-BD59-A6C34878D82A}">
                    <a16:rowId xmlns:a16="http://schemas.microsoft.com/office/drawing/2014/main" val="2220057779"/>
                  </a:ext>
                </a:extLst>
              </a:tr>
              <a:tr h="914400">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extLst>
                  <a:ext uri="{0D108BD9-81ED-4DB2-BD59-A6C34878D82A}">
                    <a16:rowId xmlns:a16="http://schemas.microsoft.com/office/drawing/2014/main" val="194067282"/>
                  </a:ext>
                </a:extLst>
              </a:tr>
              <a:tr h="914400">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extLst>
                  <a:ext uri="{0D108BD9-81ED-4DB2-BD59-A6C34878D82A}">
                    <a16:rowId xmlns:a16="http://schemas.microsoft.com/office/drawing/2014/main" val="3819044690"/>
                  </a:ext>
                </a:extLst>
              </a:tr>
            </a:tbl>
          </a:graphicData>
        </a:graphic>
      </p:graphicFrame>
      <p:cxnSp>
        <p:nvCxnSpPr>
          <p:cNvPr id="12" name="Straight Connector 11">
            <a:extLst>
              <a:ext uri="{FF2B5EF4-FFF2-40B4-BE49-F238E27FC236}">
                <a16:creationId xmlns:a16="http://schemas.microsoft.com/office/drawing/2014/main" id="{102EFF2F-EC6E-42C1-9E4B-B1B5ED476A3A}"/>
              </a:ext>
            </a:extLst>
          </p:cNvPr>
          <p:cNvCxnSpPr>
            <a:endCxn id="10" idx="2"/>
          </p:cNvCxnSpPr>
          <p:nvPr/>
        </p:nvCxnSpPr>
        <p:spPr>
          <a:xfrm>
            <a:off x="619124" y="704850"/>
            <a:ext cx="5481636" cy="5486400"/>
          </a:xfrm>
          <a:prstGeom prst="line">
            <a:avLst/>
          </a:prstGeom>
          <a:ln w="12700">
            <a:solidFill>
              <a:schemeClr val="accent1">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13" name="Straight Connector 12">
            <a:extLst>
              <a:ext uri="{FF2B5EF4-FFF2-40B4-BE49-F238E27FC236}">
                <a16:creationId xmlns:a16="http://schemas.microsoft.com/office/drawing/2014/main" id="{AA69C28E-C8AF-D13D-49E1-D6196F36EAA3}"/>
              </a:ext>
            </a:extLst>
          </p:cNvPr>
          <p:cNvCxnSpPr/>
          <p:nvPr/>
        </p:nvCxnSpPr>
        <p:spPr>
          <a:xfrm>
            <a:off x="1533524" y="704850"/>
            <a:ext cx="5481636" cy="5486400"/>
          </a:xfrm>
          <a:prstGeom prst="line">
            <a:avLst/>
          </a:prstGeom>
          <a:ln w="12700">
            <a:solidFill>
              <a:schemeClr val="accent1">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14" name="Straight Connector 13">
            <a:extLst>
              <a:ext uri="{FF2B5EF4-FFF2-40B4-BE49-F238E27FC236}">
                <a16:creationId xmlns:a16="http://schemas.microsoft.com/office/drawing/2014/main" id="{4BFB4833-30B8-715D-844A-C96E5C0330D1}"/>
              </a:ext>
            </a:extLst>
          </p:cNvPr>
          <p:cNvCxnSpPr/>
          <p:nvPr/>
        </p:nvCxnSpPr>
        <p:spPr>
          <a:xfrm>
            <a:off x="2447924" y="704850"/>
            <a:ext cx="5481636" cy="5486400"/>
          </a:xfrm>
          <a:prstGeom prst="line">
            <a:avLst/>
          </a:prstGeom>
          <a:ln w="12700">
            <a:solidFill>
              <a:schemeClr val="accent1">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15" name="Straight Connector 14">
            <a:extLst>
              <a:ext uri="{FF2B5EF4-FFF2-40B4-BE49-F238E27FC236}">
                <a16:creationId xmlns:a16="http://schemas.microsoft.com/office/drawing/2014/main" id="{32FF5C09-BC14-BCF5-38AE-538B57C1DB97}"/>
              </a:ext>
            </a:extLst>
          </p:cNvPr>
          <p:cNvCxnSpPr>
            <a:cxnSpLocks/>
          </p:cNvCxnSpPr>
          <p:nvPr/>
        </p:nvCxnSpPr>
        <p:spPr>
          <a:xfrm>
            <a:off x="3359942" y="704850"/>
            <a:ext cx="5481636" cy="5486400"/>
          </a:xfrm>
          <a:prstGeom prst="line">
            <a:avLst/>
          </a:prstGeom>
          <a:ln w="12700">
            <a:solidFill>
              <a:schemeClr val="accent1">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16" name="Straight Connector 15">
            <a:extLst>
              <a:ext uri="{FF2B5EF4-FFF2-40B4-BE49-F238E27FC236}">
                <a16:creationId xmlns:a16="http://schemas.microsoft.com/office/drawing/2014/main" id="{3F68BBA9-25AF-DD29-83A6-61CCA52FD7D6}"/>
              </a:ext>
            </a:extLst>
          </p:cNvPr>
          <p:cNvCxnSpPr>
            <a:cxnSpLocks/>
          </p:cNvCxnSpPr>
          <p:nvPr/>
        </p:nvCxnSpPr>
        <p:spPr>
          <a:xfrm>
            <a:off x="4274342" y="704850"/>
            <a:ext cx="5484018" cy="5486400"/>
          </a:xfrm>
          <a:prstGeom prst="line">
            <a:avLst/>
          </a:prstGeom>
          <a:ln w="12700">
            <a:solidFill>
              <a:schemeClr val="accent1">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17" name="Straight Connector 16">
            <a:extLst>
              <a:ext uri="{FF2B5EF4-FFF2-40B4-BE49-F238E27FC236}">
                <a16:creationId xmlns:a16="http://schemas.microsoft.com/office/drawing/2014/main" id="{22F968E6-18DC-E25D-0DC0-6994982AE480}"/>
              </a:ext>
            </a:extLst>
          </p:cNvPr>
          <p:cNvCxnSpPr/>
          <p:nvPr/>
        </p:nvCxnSpPr>
        <p:spPr>
          <a:xfrm>
            <a:off x="5188742" y="704850"/>
            <a:ext cx="5481636" cy="5486400"/>
          </a:xfrm>
          <a:prstGeom prst="line">
            <a:avLst/>
          </a:prstGeom>
          <a:ln w="12700">
            <a:solidFill>
              <a:schemeClr val="accent1">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18" name="Straight Connector 17">
            <a:extLst>
              <a:ext uri="{FF2B5EF4-FFF2-40B4-BE49-F238E27FC236}">
                <a16:creationId xmlns:a16="http://schemas.microsoft.com/office/drawing/2014/main" id="{843F189F-F08A-C8A2-1A7B-B93C2FBE091A}"/>
              </a:ext>
            </a:extLst>
          </p:cNvPr>
          <p:cNvCxnSpPr>
            <a:cxnSpLocks/>
            <a:stCxn id="10" idx="0"/>
          </p:cNvCxnSpPr>
          <p:nvPr/>
        </p:nvCxnSpPr>
        <p:spPr>
          <a:xfrm>
            <a:off x="6100760" y="704850"/>
            <a:ext cx="5481636" cy="5486400"/>
          </a:xfrm>
          <a:prstGeom prst="line">
            <a:avLst/>
          </a:prstGeom>
          <a:ln w="12700">
            <a:solidFill>
              <a:schemeClr val="accent1">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19" name="Straight Connector 18">
            <a:extLst>
              <a:ext uri="{FF2B5EF4-FFF2-40B4-BE49-F238E27FC236}">
                <a16:creationId xmlns:a16="http://schemas.microsoft.com/office/drawing/2014/main" id="{3C984FE0-E8AD-9179-E7B6-0BCA269A8099}"/>
              </a:ext>
            </a:extLst>
          </p:cNvPr>
          <p:cNvCxnSpPr>
            <a:cxnSpLocks/>
          </p:cNvCxnSpPr>
          <p:nvPr/>
        </p:nvCxnSpPr>
        <p:spPr>
          <a:xfrm>
            <a:off x="7012778" y="704850"/>
            <a:ext cx="4569618" cy="4566397"/>
          </a:xfrm>
          <a:prstGeom prst="line">
            <a:avLst/>
          </a:prstGeom>
          <a:ln w="12700">
            <a:solidFill>
              <a:schemeClr val="accent1">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20" name="Straight Connector 19">
            <a:extLst>
              <a:ext uri="{FF2B5EF4-FFF2-40B4-BE49-F238E27FC236}">
                <a16:creationId xmlns:a16="http://schemas.microsoft.com/office/drawing/2014/main" id="{63BECBE7-5D05-ADFE-8B08-353CDA6A0FBD}"/>
              </a:ext>
            </a:extLst>
          </p:cNvPr>
          <p:cNvCxnSpPr>
            <a:cxnSpLocks/>
          </p:cNvCxnSpPr>
          <p:nvPr/>
        </p:nvCxnSpPr>
        <p:spPr>
          <a:xfrm>
            <a:off x="7924790" y="704850"/>
            <a:ext cx="3652836" cy="3651997"/>
          </a:xfrm>
          <a:prstGeom prst="line">
            <a:avLst/>
          </a:prstGeom>
          <a:ln w="12700">
            <a:solidFill>
              <a:schemeClr val="accent1">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24" name="Straight Connector 23">
            <a:extLst>
              <a:ext uri="{FF2B5EF4-FFF2-40B4-BE49-F238E27FC236}">
                <a16:creationId xmlns:a16="http://schemas.microsoft.com/office/drawing/2014/main" id="{5478E8EF-91CE-E76A-CD23-95A3B3FCDEBE}"/>
              </a:ext>
            </a:extLst>
          </p:cNvPr>
          <p:cNvCxnSpPr>
            <a:cxnSpLocks/>
            <a:endCxn id="10" idx="3"/>
          </p:cNvCxnSpPr>
          <p:nvPr/>
        </p:nvCxnSpPr>
        <p:spPr>
          <a:xfrm>
            <a:off x="8843960" y="704850"/>
            <a:ext cx="2738436" cy="2743200"/>
          </a:xfrm>
          <a:prstGeom prst="line">
            <a:avLst/>
          </a:prstGeom>
          <a:ln w="12700">
            <a:solidFill>
              <a:schemeClr val="accent1">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28" name="Straight Connector 27">
            <a:extLst>
              <a:ext uri="{FF2B5EF4-FFF2-40B4-BE49-F238E27FC236}">
                <a16:creationId xmlns:a16="http://schemas.microsoft.com/office/drawing/2014/main" id="{25903CCA-946D-AD96-39D1-040EB1CDCA32}"/>
              </a:ext>
            </a:extLst>
          </p:cNvPr>
          <p:cNvCxnSpPr>
            <a:cxnSpLocks/>
          </p:cNvCxnSpPr>
          <p:nvPr/>
        </p:nvCxnSpPr>
        <p:spPr>
          <a:xfrm>
            <a:off x="9755978" y="704850"/>
            <a:ext cx="1824030" cy="1823197"/>
          </a:xfrm>
          <a:prstGeom prst="line">
            <a:avLst/>
          </a:prstGeom>
          <a:ln w="12700">
            <a:solidFill>
              <a:schemeClr val="accent1">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49" name="Straight Connector 48">
            <a:extLst>
              <a:ext uri="{FF2B5EF4-FFF2-40B4-BE49-F238E27FC236}">
                <a16:creationId xmlns:a16="http://schemas.microsoft.com/office/drawing/2014/main" id="{AA56A868-699D-734D-AF4B-A114343387D4}"/>
              </a:ext>
            </a:extLst>
          </p:cNvPr>
          <p:cNvCxnSpPr/>
          <p:nvPr/>
        </p:nvCxnSpPr>
        <p:spPr>
          <a:xfrm>
            <a:off x="10670378" y="704850"/>
            <a:ext cx="912018" cy="912999"/>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51" name="Straight Connector 50">
            <a:extLst>
              <a:ext uri="{FF2B5EF4-FFF2-40B4-BE49-F238E27FC236}">
                <a16:creationId xmlns:a16="http://schemas.microsoft.com/office/drawing/2014/main" id="{E812298D-347A-B80D-A245-2C98055CD62B}"/>
              </a:ext>
            </a:extLst>
          </p:cNvPr>
          <p:cNvCxnSpPr>
            <a:cxnSpLocks/>
          </p:cNvCxnSpPr>
          <p:nvPr/>
        </p:nvCxnSpPr>
        <p:spPr>
          <a:xfrm>
            <a:off x="619124" y="1617849"/>
            <a:ext cx="4569618" cy="4573401"/>
          </a:xfrm>
          <a:prstGeom prst="line">
            <a:avLst/>
          </a:prstGeom>
          <a:ln w="12700">
            <a:solidFill>
              <a:schemeClr val="accent1">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55" name="Straight Connector 54">
            <a:extLst>
              <a:ext uri="{FF2B5EF4-FFF2-40B4-BE49-F238E27FC236}">
                <a16:creationId xmlns:a16="http://schemas.microsoft.com/office/drawing/2014/main" id="{E14571FD-4B8B-EF7A-2E4C-284DDBE10AE0}"/>
              </a:ext>
            </a:extLst>
          </p:cNvPr>
          <p:cNvCxnSpPr/>
          <p:nvPr/>
        </p:nvCxnSpPr>
        <p:spPr>
          <a:xfrm>
            <a:off x="619124" y="2530848"/>
            <a:ext cx="3655218" cy="3660402"/>
          </a:xfrm>
          <a:prstGeom prst="line">
            <a:avLst/>
          </a:prstGeom>
          <a:ln w="12700">
            <a:solidFill>
              <a:schemeClr val="accent1">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57" name="Straight Connector 56">
            <a:extLst>
              <a:ext uri="{FF2B5EF4-FFF2-40B4-BE49-F238E27FC236}">
                <a16:creationId xmlns:a16="http://schemas.microsoft.com/office/drawing/2014/main" id="{B9C32D3E-5626-D34E-4C90-78724F0F46BF}"/>
              </a:ext>
            </a:extLst>
          </p:cNvPr>
          <p:cNvCxnSpPr>
            <a:cxnSpLocks/>
            <a:stCxn id="10" idx="1"/>
          </p:cNvCxnSpPr>
          <p:nvPr/>
        </p:nvCxnSpPr>
        <p:spPr>
          <a:xfrm>
            <a:off x="619124" y="3448050"/>
            <a:ext cx="2740818" cy="2743200"/>
          </a:xfrm>
          <a:prstGeom prst="line">
            <a:avLst/>
          </a:prstGeom>
          <a:ln w="12700">
            <a:solidFill>
              <a:schemeClr val="accent1">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59" name="Straight Connector 58">
            <a:extLst>
              <a:ext uri="{FF2B5EF4-FFF2-40B4-BE49-F238E27FC236}">
                <a16:creationId xmlns:a16="http://schemas.microsoft.com/office/drawing/2014/main" id="{5E67C50D-8800-24F4-C1C7-7A2E4D50C34C}"/>
              </a:ext>
            </a:extLst>
          </p:cNvPr>
          <p:cNvCxnSpPr>
            <a:cxnSpLocks/>
          </p:cNvCxnSpPr>
          <p:nvPr/>
        </p:nvCxnSpPr>
        <p:spPr>
          <a:xfrm>
            <a:off x="619124" y="4356847"/>
            <a:ext cx="1828800" cy="1834403"/>
          </a:xfrm>
          <a:prstGeom prst="line">
            <a:avLst/>
          </a:prstGeom>
          <a:ln w="12700">
            <a:solidFill>
              <a:schemeClr val="accent1">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61" name="Straight Connector 60">
            <a:extLst>
              <a:ext uri="{FF2B5EF4-FFF2-40B4-BE49-F238E27FC236}">
                <a16:creationId xmlns:a16="http://schemas.microsoft.com/office/drawing/2014/main" id="{29D093AC-0788-8FA5-A2EE-322B110CC82C}"/>
              </a:ext>
            </a:extLst>
          </p:cNvPr>
          <p:cNvCxnSpPr>
            <a:cxnSpLocks/>
          </p:cNvCxnSpPr>
          <p:nvPr/>
        </p:nvCxnSpPr>
        <p:spPr>
          <a:xfrm>
            <a:off x="619124" y="5271247"/>
            <a:ext cx="914400" cy="920003"/>
          </a:xfrm>
          <a:prstGeom prst="line">
            <a:avLst/>
          </a:prstGeom>
          <a:ln w="12700">
            <a:solidFill>
              <a:schemeClr val="accent1">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69" name="Straight Connector 68">
            <a:extLst>
              <a:ext uri="{FF2B5EF4-FFF2-40B4-BE49-F238E27FC236}">
                <a16:creationId xmlns:a16="http://schemas.microsoft.com/office/drawing/2014/main" id="{1EDA0F48-3949-E40C-8B0A-13DB7484D663}"/>
              </a:ext>
            </a:extLst>
          </p:cNvPr>
          <p:cNvCxnSpPr>
            <a:endCxn id="10" idx="2"/>
          </p:cNvCxnSpPr>
          <p:nvPr/>
        </p:nvCxnSpPr>
        <p:spPr>
          <a:xfrm flipH="1">
            <a:off x="6100760" y="704850"/>
            <a:ext cx="5481636" cy="5486400"/>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70" name="Straight Connector 69">
            <a:extLst>
              <a:ext uri="{FF2B5EF4-FFF2-40B4-BE49-F238E27FC236}">
                <a16:creationId xmlns:a16="http://schemas.microsoft.com/office/drawing/2014/main" id="{96AC002B-04A9-AB06-C1BF-E075027F3F4C}"/>
              </a:ext>
            </a:extLst>
          </p:cNvPr>
          <p:cNvCxnSpPr/>
          <p:nvPr/>
        </p:nvCxnSpPr>
        <p:spPr>
          <a:xfrm flipH="1">
            <a:off x="5186360" y="704850"/>
            <a:ext cx="5481636" cy="5486400"/>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71" name="Straight Connector 70">
            <a:extLst>
              <a:ext uri="{FF2B5EF4-FFF2-40B4-BE49-F238E27FC236}">
                <a16:creationId xmlns:a16="http://schemas.microsoft.com/office/drawing/2014/main" id="{4DA7AD3F-8527-E49B-8C04-A6F35132C22B}"/>
              </a:ext>
            </a:extLst>
          </p:cNvPr>
          <p:cNvCxnSpPr/>
          <p:nvPr/>
        </p:nvCxnSpPr>
        <p:spPr>
          <a:xfrm flipH="1">
            <a:off x="4271957" y="704850"/>
            <a:ext cx="5481636" cy="5486400"/>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72" name="Straight Connector 71">
            <a:extLst>
              <a:ext uri="{FF2B5EF4-FFF2-40B4-BE49-F238E27FC236}">
                <a16:creationId xmlns:a16="http://schemas.microsoft.com/office/drawing/2014/main" id="{48496A6C-01F6-AE12-FBCA-2DCA93C585BF}"/>
              </a:ext>
            </a:extLst>
          </p:cNvPr>
          <p:cNvCxnSpPr/>
          <p:nvPr/>
        </p:nvCxnSpPr>
        <p:spPr>
          <a:xfrm flipH="1">
            <a:off x="3357557" y="704850"/>
            <a:ext cx="5481636" cy="5486400"/>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73" name="Straight Connector 72">
            <a:extLst>
              <a:ext uri="{FF2B5EF4-FFF2-40B4-BE49-F238E27FC236}">
                <a16:creationId xmlns:a16="http://schemas.microsoft.com/office/drawing/2014/main" id="{E3153F59-21CA-A79C-9B55-7C4A4C4D78DD}"/>
              </a:ext>
            </a:extLst>
          </p:cNvPr>
          <p:cNvCxnSpPr/>
          <p:nvPr/>
        </p:nvCxnSpPr>
        <p:spPr>
          <a:xfrm flipH="1">
            <a:off x="2445539" y="704850"/>
            <a:ext cx="5481636" cy="5486400"/>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74" name="Straight Connector 73">
            <a:extLst>
              <a:ext uri="{FF2B5EF4-FFF2-40B4-BE49-F238E27FC236}">
                <a16:creationId xmlns:a16="http://schemas.microsoft.com/office/drawing/2014/main" id="{EBC3D351-1046-550D-E2B1-52E3360069D1}"/>
              </a:ext>
            </a:extLst>
          </p:cNvPr>
          <p:cNvCxnSpPr/>
          <p:nvPr/>
        </p:nvCxnSpPr>
        <p:spPr>
          <a:xfrm flipH="1">
            <a:off x="1528754" y="704850"/>
            <a:ext cx="5481636" cy="5486400"/>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75" name="Straight Connector 74">
            <a:extLst>
              <a:ext uri="{FF2B5EF4-FFF2-40B4-BE49-F238E27FC236}">
                <a16:creationId xmlns:a16="http://schemas.microsoft.com/office/drawing/2014/main" id="{CEBA9DC1-B258-F74E-E1BC-6416D42817C9}"/>
              </a:ext>
            </a:extLst>
          </p:cNvPr>
          <p:cNvCxnSpPr/>
          <p:nvPr/>
        </p:nvCxnSpPr>
        <p:spPr>
          <a:xfrm flipH="1">
            <a:off x="614353" y="704850"/>
            <a:ext cx="5481636" cy="5486400"/>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77" name="Straight Connector 76">
            <a:extLst>
              <a:ext uri="{FF2B5EF4-FFF2-40B4-BE49-F238E27FC236}">
                <a16:creationId xmlns:a16="http://schemas.microsoft.com/office/drawing/2014/main" id="{407B0929-5F59-EE09-ADFC-07096D9466C4}"/>
              </a:ext>
            </a:extLst>
          </p:cNvPr>
          <p:cNvCxnSpPr/>
          <p:nvPr/>
        </p:nvCxnSpPr>
        <p:spPr>
          <a:xfrm flipH="1">
            <a:off x="7012778" y="1617849"/>
            <a:ext cx="4567236" cy="4573401"/>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79" name="Straight Connector 78">
            <a:extLst>
              <a:ext uri="{FF2B5EF4-FFF2-40B4-BE49-F238E27FC236}">
                <a16:creationId xmlns:a16="http://schemas.microsoft.com/office/drawing/2014/main" id="{C3037171-F73A-C2A8-40EB-DFDD61D840AB}"/>
              </a:ext>
            </a:extLst>
          </p:cNvPr>
          <p:cNvCxnSpPr>
            <a:cxnSpLocks/>
          </p:cNvCxnSpPr>
          <p:nvPr/>
        </p:nvCxnSpPr>
        <p:spPr>
          <a:xfrm flipH="1">
            <a:off x="7927175" y="2530848"/>
            <a:ext cx="3657603" cy="3660402"/>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81" name="Straight Connector 80">
            <a:extLst>
              <a:ext uri="{FF2B5EF4-FFF2-40B4-BE49-F238E27FC236}">
                <a16:creationId xmlns:a16="http://schemas.microsoft.com/office/drawing/2014/main" id="{40A0902A-B996-8A0A-801B-28D762D87A03}"/>
              </a:ext>
            </a:extLst>
          </p:cNvPr>
          <p:cNvCxnSpPr/>
          <p:nvPr/>
        </p:nvCxnSpPr>
        <p:spPr>
          <a:xfrm flipH="1">
            <a:off x="8839193" y="3448050"/>
            <a:ext cx="2738433" cy="2743200"/>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83" name="Straight Connector 82">
            <a:extLst>
              <a:ext uri="{FF2B5EF4-FFF2-40B4-BE49-F238E27FC236}">
                <a16:creationId xmlns:a16="http://schemas.microsoft.com/office/drawing/2014/main" id="{2D29B66F-A5E7-256A-E030-4F26A9054BD5}"/>
              </a:ext>
            </a:extLst>
          </p:cNvPr>
          <p:cNvCxnSpPr/>
          <p:nvPr/>
        </p:nvCxnSpPr>
        <p:spPr>
          <a:xfrm flipH="1">
            <a:off x="9746458" y="4359648"/>
            <a:ext cx="1826418" cy="1834403"/>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85" name="Straight Connector 84">
            <a:extLst>
              <a:ext uri="{FF2B5EF4-FFF2-40B4-BE49-F238E27FC236}">
                <a16:creationId xmlns:a16="http://schemas.microsoft.com/office/drawing/2014/main" id="{86E62C57-91CE-F3CF-E1CA-CA0C8A24BE27}"/>
              </a:ext>
            </a:extLst>
          </p:cNvPr>
          <p:cNvCxnSpPr/>
          <p:nvPr/>
        </p:nvCxnSpPr>
        <p:spPr>
          <a:xfrm flipH="1">
            <a:off x="10667996" y="5271247"/>
            <a:ext cx="909630" cy="920003"/>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88" name="Straight Connector 87">
            <a:extLst>
              <a:ext uri="{FF2B5EF4-FFF2-40B4-BE49-F238E27FC236}">
                <a16:creationId xmlns:a16="http://schemas.microsoft.com/office/drawing/2014/main" id="{20D3A4FE-1FFC-FF9A-3CB6-6B03468F28F6}"/>
              </a:ext>
            </a:extLst>
          </p:cNvPr>
          <p:cNvCxnSpPr/>
          <p:nvPr/>
        </p:nvCxnSpPr>
        <p:spPr>
          <a:xfrm flipH="1">
            <a:off x="621496" y="702049"/>
            <a:ext cx="4567236" cy="4573401"/>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89" name="Straight Connector 88">
            <a:extLst>
              <a:ext uri="{FF2B5EF4-FFF2-40B4-BE49-F238E27FC236}">
                <a16:creationId xmlns:a16="http://schemas.microsoft.com/office/drawing/2014/main" id="{2EB549ED-8253-1877-819C-276F51CB9BBB}"/>
              </a:ext>
            </a:extLst>
          </p:cNvPr>
          <p:cNvCxnSpPr>
            <a:cxnSpLocks/>
          </p:cNvCxnSpPr>
          <p:nvPr/>
        </p:nvCxnSpPr>
        <p:spPr>
          <a:xfrm flipH="1">
            <a:off x="619114" y="700647"/>
            <a:ext cx="3657603" cy="3660402"/>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90" name="Straight Connector 89">
            <a:extLst>
              <a:ext uri="{FF2B5EF4-FFF2-40B4-BE49-F238E27FC236}">
                <a16:creationId xmlns:a16="http://schemas.microsoft.com/office/drawing/2014/main" id="{8C75DB57-E018-15DE-15F5-10DCCBFD402E}"/>
              </a:ext>
            </a:extLst>
          </p:cNvPr>
          <p:cNvCxnSpPr/>
          <p:nvPr/>
        </p:nvCxnSpPr>
        <p:spPr>
          <a:xfrm flipH="1">
            <a:off x="621486" y="702049"/>
            <a:ext cx="2738433" cy="2743200"/>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91" name="Straight Connector 90">
            <a:extLst>
              <a:ext uri="{FF2B5EF4-FFF2-40B4-BE49-F238E27FC236}">
                <a16:creationId xmlns:a16="http://schemas.microsoft.com/office/drawing/2014/main" id="{2DE5CD13-BD73-BC50-A958-46DEE98CF44E}"/>
              </a:ext>
            </a:extLst>
          </p:cNvPr>
          <p:cNvCxnSpPr/>
          <p:nvPr/>
        </p:nvCxnSpPr>
        <p:spPr>
          <a:xfrm flipH="1">
            <a:off x="620305" y="697846"/>
            <a:ext cx="1826418" cy="1834403"/>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92" name="Straight Connector 91">
            <a:extLst>
              <a:ext uri="{FF2B5EF4-FFF2-40B4-BE49-F238E27FC236}">
                <a16:creationId xmlns:a16="http://schemas.microsoft.com/office/drawing/2014/main" id="{ACE5352F-3CCF-6428-3AFE-5741349DCE85}"/>
              </a:ext>
            </a:extLst>
          </p:cNvPr>
          <p:cNvCxnSpPr/>
          <p:nvPr/>
        </p:nvCxnSpPr>
        <p:spPr>
          <a:xfrm flipH="1">
            <a:off x="622697" y="704850"/>
            <a:ext cx="909630" cy="920003"/>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94" name="Straight Connector 93">
            <a:extLst>
              <a:ext uri="{FF2B5EF4-FFF2-40B4-BE49-F238E27FC236}">
                <a16:creationId xmlns:a16="http://schemas.microsoft.com/office/drawing/2014/main" id="{5D2F122F-671F-0561-A093-E89B3AE7239A}"/>
              </a:ext>
            </a:extLst>
          </p:cNvPr>
          <p:cNvCxnSpPr/>
          <p:nvPr/>
        </p:nvCxnSpPr>
        <p:spPr>
          <a:xfrm>
            <a:off x="1076324" y="704850"/>
            <a:ext cx="0" cy="5486400"/>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95" name="Straight Connector 94">
            <a:extLst>
              <a:ext uri="{FF2B5EF4-FFF2-40B4-BE49-F238E27FC236}">
                <a16:creationId xmlns:a16="http://schemas.microsoft.com/office/drawing/2014/main" id="{3E8A09A7-D340-637A-AB6F-EF41732895C4}"/>
              </a:ext>
            </a:extLst>
          </p:cNvPr>
          <p:cNvCxnSpPr/>
          <p:nvPr/>
        </p:nvCxnSpPr>
        <p:spPr>
          <a:xfrm>
            <a:off x="6557961" y="702049"/>
            <a:ext cx="0" cy="5486400"/>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96" name="Straight Connector 95">
            <a:extLst>
              <a:ext uri="{FF2B5EF4-FFF2-40B4-BE49-F238E27FC236}">
                <a16:creationId xmlns:a16="http://schemas.microsoft.com/office/drawing/2014/main" id="{45E463AE-0E16-2046-07D6-F7610626B4D7}"/>
              </a:ext>
            </a:extLst>
          </p:cNvPr>
          <p:cNvCxnSpPr/>
          <p:nvPr/>
        </p:nvCxnSpPr>
        <p:spPr>
          <a:xfrm>
            <a:off x="7469978" y="704850"/>
            <a:ext cx="0" cy="5486400"/>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97" name="Straight Connector 96">
            <a:extLst>
              <a:ext uri="{FF2B5EF4-FFF2-40B4-BE49-F238E27FC236}">
                <a16:creationId xmlns:a16="http://schemas.microsoft.com/office/drawing/2014/main" id="{B726CDC0-F0C3-7D7F-A7DB-A891A8EDF0B9}"/>
              </a:ext>
            </a:extLst>
          </p:cNvPr>
          <p:cNvCxnSpPr/>
          <p:nvPr/>
        </p:nvCxnSpPr>
        <p:spPr>
          <a:xfrm>
            <a:off x="5643561" y="702049"/>
            <a:ext cx="0" cy="5486400"/>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98" name="Straight Connector 97">
            <a:extLst>
              <a:ext uri="{FF2B5EF4-FFF2-40B4-BE49-F238E27FC236}">
                <a16:creationId xmlns:a16="http://schemas.microsoft.com/office/drawing/2014/main" id="{5FEAAA26-1656-3E92-8AF1-169578392C1C}"/>
              </a:ext>
            </a:extLst>
          </p:cNvPr>
          <p:cNvCxnSpPr/>
          <p:nvPr/>
        </p:nvCxnSpPr>
        <p:spPr>
          <a:xfrm>
            <a:off x="3817142" y="702049"/>
            <a:ext cx="0" cy="5486400"/>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99" name="Straight Connector 98">
            <a:extLst>
              <a:ext uri="{FF2B5EF4-FFF2-40B4-BE49-F238E27FC236}">
                <a16:creationId xmlns:a16="http://schemas.microsoft.com/office/drawing/2014/main" id="{0430B68C-7E6F-694E-3100-6980E2F10562}"/>
              </a:ext>
            </a:extLst>
          </p:cNvPr>
          <p:cNvCxnSpPr/>
          <p:nvPr/>
        </p:nvCxnSpPr>
        <p:spPr>
          <a:xfrm>
            <a:off x="1989533" y="702049"/>
            <a:ext cx="0" cy="5486400"/>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100" name="Straight Connector 99">
            <a:extLst>
              <a:ext uri="{FF2B5EF4-FFF2-40B4-BE49-F238E27FC236}">
                <a16:creationId xmlns:a16="http://schemas.microsoft.com/office/drawing/2014/main" id="{44DB41B5-6D04-751D-E265-0D5382AAA644}"/>
              </a:ext>
            </a:extLst>
          </p:cNvPr>
          <p:cNvCxnSpPr/>
          <p:nvPr/>
        </p:nvCxnSpPr>
        <p:spPr>
          <a:xfrm>
            <a:off x="2903933" y="702049"/>
            <a:ext cx="0" cy="5486400"/>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101" name="Straight Connector 100">
            <a:extLst>
              <a:ext uri="{FF2B5EF4-FFF2-40B4-BE49-F238E27FC236}">
                <a16:creationId xmlns:a16="http://schemas.microsoft.com/office/drawing/2014/main" id="{D03133C2-9500-16BD-E3B0-A71BD6EF361B}"/>
              </a:ext>
            </a:extLst>
          </p:cNvPr>
          <p:cNvCxnSpPr/>
          <p:nvPr/>
        </p:nvCxnSpPr>
        <p:spPr>
          <a:xfrm>
            <a:off x="4712152" y="685800"/>
            <a:ext cx="0" cy="5486400"/>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102" name="Straight Connector 101">
            <a:extLst>
              <a:ext uri="{FF2B5EF4-FFF2-40B4-BE49-F238E27FC236}">
                <a16:creationId xmlns:a16="http://schemas.microsoft.com/office/drawing/2014/main" id="{A9ED2E94-9E95-4D3C-6725-86A3631D6225}"/>
              </a:ext>
            </a:extLst>
          </p:cNvPr>
          <p:cNvCxnSpPr/>
          <p:nvPr/>
        </p:nvCxnSpPr>
        <p:spPr>
          <a:xfrm>
            <a:off x="8384378" y="704850"/>
            <a:ext cx="0" cy="5486400"/>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103" name="Straight Connector 102">
            <a:extLst>
              <a:ext uri="{FF2B5EF4-FFF2-40B4-BE49-F238E27FC236}">
                <a16:creationId xmlns:a16="http://schemas.microsoft.com/office/drawing/2014/main" id="{627F1B6E-FB26-7472-E3C8-02122FF59F80}"/>
              </a:ext>
            </a:extLst>
          </p:cNvPr>
          <p:cNvCxnSpPr/>
          <p:nvPr/>
        </p:nvCxnSpPr>
        <p:spPr>
          <a:xfrm>
            <a:off x="9296396" y="704850"/>
            <a:ext cx="0" cy="5486400"/>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104" name="Straight Connector 103">
            <a:extLst>
              <a:ext uri="{FF2B5EF4-FFF2-40B4-BE49-F238E27FC236}">
                <a16:creationId xmlns:a16="http://schemas.microsoft.com/office/drawing/2014/main" id="{3C8E4FAA-061B-5DBB-9847-DC97A6FD6025}"/>
              </a:ext>
            </a:extLst>
          </p:cNvPr>
          <p:cNvCxnSpPr/>
          <p:nvPr/>
        </p:nvCxnSpPr>
        <p:spPr>
          <a:xfrm>
            <a:off x="10212138" y="702049"/>
            <a:ext cx="0" cy="5486400"/>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105" name="Straight Connector 104">
            <a:extLst>
              <a:ext uri="{FF2B5EF4-FFF2-40B4-BE49-F238E27FC236}">
                <a16:creationId xmlns:a16="http://schemas.microsoft.com/office/drawing/2014/main" id="{EB40DD5D-3666-69C1-C1C2-546AFB7389AC}"/>
              </a:ext>
            </a:extLst>
          </p:cNvPr>
          <p:cNvCxnSpPr/>
          <p:nvPr/>
        </p:nvCxnSpPr>
        <p:spPr>
          <a:xfrm>
            <a:off x="11122811" y="704850"/>
            <a:ext cx="0" cy="5486400"/>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107" name="Straight Connector 106">
            <a:extLst>
              <a:ext uri="{FF2B5EF4-FFF2-40B4-BE49-F238E27FC236}">
                <a16:creationId xmlns:a16="http://schemas.microsoft.com/office/drawing/2014/main" id="{DB314168-A9E5-798A-10F0-61E15EF891EB}"/>
              </a:ext>
            </a:extLst>
          </p:cNvPr>
          <p:cNvCxnSpPr/>
          <p:nvPr/>
        </p:nvCxnSpPr>
        <p:spPr>
          <a:xfrm>
            <a:off x="621486" y="1161349"/>
            <a:ext cx="10951390" cy="0"/>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108" name="Straight Connector 107">
            <a:extLst>
              <a:ext uri="{FF2B5EF4-FFF2-40B4-BE49-F238E27FC236}">
                <a16:creationId xmlns:a16="http://schemas.microsoft.com/office/drawing/2014/main" id="{C348342C-8BFB-71BF-C096-1854AE792050}"/>
              </a:ext>
            </a:extLst>
          </p:cNvPr>
          <p:cNvCxnSpPr/>
          <p:nvPr/>
        </p:nvCxnSpPr>
        <p:spPr>
          <a:xfrm>
            <a:off x="614353" y="2988048"/>
            <a:ext cx="10951390" cy="0"/>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109" name="Straight Connector 108">
            <a:extLst>
              <a:ext uri="{FF2B5EF4-FFF2-40B4-BE49-F238E27FC236}">
                <a16:creationId xmlns:a16="http://schemas.microsoft.com/office/drawing/2014/main" id="{52FC5600-BD74-628B-0C34-4849187DF1DF}"/>
              </a:ext>
            </a:extLst>
          </p:cNvPr>
          <p:cNvCxnSpPr/>
          <p:nvPr/>
        </p:nvCxnSpPr>
        <p:spPr>
          <a:xfrm>
            <a:off x="614353" y="3902047"/>
            <a:ext cx="10951390" cy="0"/>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110" name="Straight Connector 109">
            <a:extLst>
              <a:ext uri="{FF2B5EF4-FFF2-40B4-BE49-F238E27FC236}">
                <a16:creationId xmlns:a16="http://schemas.microsoft.com/office/drawing/2014/main" id="{6F7388DB-549C-ED1B-B37D-A07C87BB3D48}"/>
              </a:ext>
            </a:extLst>
          </p:cNvPr>
          <p:cNvCxnSpPr/>
          <p:nvPr/>
        </p:nvCxnSpPr>
        <p:spPr>
          <a:xfrm>
            <a:off x="614353" y="2073649"/>
            <a:ext cx="10951390" cy="0"/>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111" name="Straight Connector 110">
            <a:extLst>
              <a:ext uri="{FF2B5EF4-FFF2-40B4-BE49-F238E27FC236}">
                <a16:creationId xmlns:a16="http://schemas.microsoft.com/office/drawing/2014/main" id="{1A3CD67F-05D0-FF05-0B7E-697C9DACF7B7}"/>
              </a:ext>
            </a:extLst>
          </p:cNvPr>
          <p:cNvCxnSpPr/>
          <p:nvPr/>
        </p:nvCxnSpPr>
        <p:spPr>
          <a:xfrm>
            <a:off x="614353" y="4819650"/>
            <a:ext cx="10951390" cy="0"/>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112" name="Straight Connector 111">
            <a:extLst>
              <a:ext uri="{FF2B5EF4-FFF2-40B4-BE49-F238E27FC236}">
                <a16:creationId xmlns:a16="http://schemas.microsoft.com/office/drawing/2014/main" id="{EB55F699-B5F6-BDC0-795F-68EFE2D66139}"/>
              </a:ext>
            </a:extLst>
          </p:cNvPr>
          <p:cNvCxnSpPr/>
          <p:nvPr/>
        </p:nvCxnSpPr>
        <p:spPr>
          <a:xfrm>
            <a:off x="621486" y="5731248"/>
            <a:ext cx="10951390" cy="0"/>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sp>
        <p:nvSpPr>
          <p:cNvPr id="113" name="TextBox 112">
            <a:extLst>
              <a:ext uri="{FF2B5EF4-FFF2-40B4-BE49-F238E27FC236}">
                <a16:creationId xmlns:a16="http://schemas.microsoft.com/office/drawing/2014/main" id="{21FDC3C8-291E-F4C2-B20F-A059895D5821}"/>
              </a:ext>
            </a:extLst>
          </p:cNvPr>
          <p:cNvSpPr txBox="1"/>
          <p:nvPr/>
        </p:nvSpPr>
        <p:spPr>
          <a:xfrm>
            <a:off x="801511" y="101600"/>
            <a:ext cx="10622843" cy="369332"/>
          </a:xfrm>
          <a:prstGeom prst="rect">
            <a:avLst/>
          </a:prstGeom>
          <a:noFill/>
        </p:spPr>
        <p:txBody>
          <a:bodyPr wrap="square" rtlCol="0">
            <a:spAutoFit/>
          </a:bodyPr>
          <a:lstStyle/>
          <a:p>
            <a:r>
              <a:rPr lang="en-US" dirty="0"/>
              <a:t>Blank Hanja grid for the entire Heart Sutra</a:t>
            </a:r>
          </a:p>
        </p:txBody>
      </p:sp>
    </p:spTree>
    <p:extLst>
      <p:ext uri="{BB962C8B-B14F-4D97-AF65-F5344CB8AC3E}">
        <p14:creationId xmlns:p14="http://schemas.microsoft.com/office/powerpoint/2010/main" val="14232878"/>
      </p:ext>
    </p:extLst>
  </p:cSld>
  <p:clrMapOvr>
    <a:masterClrMapping/>
  </p:clrMapOvr>
</p:sld>
</file>

<file path=ppt/slides/slide18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FA58B3A-8214-8313-AE42-A1D5F3949D29}"/>
            </a:ext>
          </a:extLst>
        </p:cNvPr>
        <p:cNvGrpSpPr/>
        <p:nvPr/>
      </p:nvGrpSpPr>
      <p:grpSpPr>
        <a:xfrm>
          <a:off x="0" y="0"/>
          <a:ext cx="0" cy="0"/>
          <a:chOff x="0" y="0"/>
          <a:chExt cx="0" cy="0"/>
        </a:xfrm>
      </p:grpSpPr>
      <p:graphicFrame>
        <p:nvGraphicFramePr>
          <p:cNvPr id="10" name="Table 9">
            <a:extLst>
              <a:ext uri="{FF2B5EF4-FFF2-40B4-BE49-F238E27FC236}">
                <a16:creationId xmlns:a16="http://schemas.microsoft.com/office/drawing/2014/main" id="{08BF256B-DD5E-CD9A-3B90-2410579C4B1F}"/>
              </a:ext>
            </a:extLst>
          </p:cNvPr>
          <p:cNvGraphicFramePr>
            <a:graphicFrameLocks noGrp="1"/>
          </p:cNvGraphicFramePr>
          <p:nvPr>
            <p:extLst>
              <p:ext uri="{D42A27DB-BD31-4B8C-83A1-F6EECF244321}">
                <p14:modId xmlns:p14="http://schemas.microsoft.com/office/powerpoint/2010/main" val="97302540"/>
              </p:ext>
            </p:extLst>
          </p:nvPr>
        </p:nvGraphicFramePr>
        <p:xfrm>
          <a:off x="614364" y="1106066"/>
          <a:ext cx="10963272" cy="5486400"/>
        </p:xfrm>
        <a:graphic>
          <a:graphicData uri="http://schemas.openxmlformats.org/drawingml/2006/table">
            <a:tbl>
              <a:tblPr firstRow="1" bandRow="1">
                <a:tableStyleId>{5940675A-B579-460E-94D1-54222C63F5DA}</a:tableStyleId>
              </a:tblPr>
              <a:tblGrid>
                <a:gridCol w="913606">
                  <a:extLst>
                    <a:ext uri="{9D8B030D-6E8A-4147-A177-3AD203B41FA5}">
                      <a16:colId xmlns:a16="http://schemas.microsoft.com/office/drawing/2014/main" val="3086466430"/>
                    </a:ext>
                  </a:extLst>
                </a:gridCol>
                <a:gridCol w="913606">
                  <a:extLst>
                    <a:ext uri="{9D8B030D-6E8A-4147-A177-3AD203B41FA5}">
                      <a16:colId xmlns:a16="http://schemas.microsoft.com/office/drawing/2014/main" val="2154063119"/>
                    </a:ext>
                  </a:extLst>
                </a:gridCol>
                <a:gridCol w="913606">
                  <a:extLst>
                    <a:ext uri="{9D8B030D-6E8A-4147-A177-3AD203B41FA5}">
                      <a16:colId xmlns:a16="http://schemas.microsoft.com/office/drawing/2014/main" val="1694156128"/>
                    </a:ext>
                  </a:extLst>
                </a:gridCol>
                <a:gridCol w="913606">
                  <a:extLst>
                    <a:ext uri="{9D8B030D-6E8A-4147-A177-3AD203B41FA5}">
                      <a16:colId xmlns:a16="http://schemas.microsoft.com/office/drawing/2014/main" val="2785274445"/>
                    </a:ext>
                  </a:extLst>
                </a:gridCol>
                <a:gridCol w="913606">
                  <a:extLst>
                    <a:ext uri="{9D8B030D-6E8A-4147-A177-3AD203B41FA5}">
                      <a16:colId xmlns:a16="http://schemas.microsoft.com/office/drawing/2014/main" val="62664678"/>
                    </a:ext>
                  </a:extLst>
                </a:gridCol>
                <a:gridCol w="913606">
                  <a:extLst>
                    <a:ext uri="{9D8B030D-6E8A-4147-A177-3AD203B41FA5}">
                      <a16:colId xmlns:a16="http://schemas.microsoft.com/office/drawing/2014/main" val="3581422888"/>
                    </a:ext>
                  </a:extLst>
                </a:gridCol>
                <a:gridCol w="913606">
                  <a:extLst>
                    <a:ext uri="{9D8B030D-6E8A-4147-A177-3AD203B41FA5}">
                      <a16:colId xmlns:a16="http://schemas.microsoft.com/office/drawing/2014/main" val="3463233768"/>
                    </a:ext>
                  </a:extLst>
                </a:gridCol>
                <a:gridCol w="913606">
                  <a:extLst>
                    <a:ext uri="{9D8B030D-6E8A-4147-A177-3AD203B41FA5}">
                      <a16:colId xmlns:a16="http://schemas.microsoft.com/office/drawing/2014/main" val="1099298054"/>
                    </a:ext>
                  </a:extLst>
                </a:gridCol>
                <a:gridCol w="913606">
                  <a:extLst>
                    <a:ext uri="{9D8B030D-6E8A-4147-A177-3AD203B41FA5}">
                      <a16:colId xmlns:a16="http://schemas.microsoft.com/office/drawing/2014/main" val="700462335"/>
                    </a:ext>
                  </a:extLst>
                </a:gridCol>
                <a:gridCol w="913606">
                  <a:extLst>
                    <a:ext uri="{9D8B030D-6E8A-4147-A177-3AD203B41FA5}">
                      <a16:colId xmlns:a16="http://schemas.microsoft.com/office/drawing/2014/main" val="4080254368"/>
                    </a:ext>
                  </a:extLst>
                </a:gridCol>
                <a:gridCol w="913606">
                  <a:extLst>
                    <a:ext uri="{9D8B030D-6E8A-4147-A177-3AD203B41FA5}">
                      <a16:colId xmlns:a16="http://schemas.microsoft.com/office/drawing/2014/main" val="3897060531"/>
                    </a:ext>
                  </a:extLst>
                </a:gridCol>
                <a:gridCol w="913606">
                  <a:extLst>
                    <a:ext uri="{9D8B030D-6E8A-4147-A177-3AD203B41FA5}">
                      <a16:colId xmlns:a16="http://schemas.microsoft.com/office/drawing/2014/main" val="3397806297"/>
                    </a:ext>
                  </a:extLst>
                </a:gridCol>
              </a:tblGrid>
              <a:tr h="914400">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extLst>
                  <a:ext uri="{0D108BD9-81ED-4DB2-BD59-A6C34878D82A}">
                    <a16:rowId xmlns:a16="http://schemas.microsoft.com/office/drawing/2014/main" val="1618874294"/>
                  </a:ext>
                </a:extLst>
              </a:tr>
              <a:tr h="914400">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extLst>
                  <a:ext uri="{0D108BD9-81ED-4DB2-BD59-A6C34878D82A}">
                    <a16:rowId xmlns:a16="http://schemas.microsoft.com/office/drawing/2014/main" val="4067374361"/>
                  </a:ext>
                </a:extLst>
              </a:tr>
              <a:tr h="914400">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extLst>
                  <a:ext uri="{0D108BD9-81ED-4DB2-BD59-A6C34878D82A}">
                    <a16:rowId xmlns:a16="http://schemas.microsoft.com/office/drawing/2014/main" val="1766504006"/>
                  </a:ext>
                </a:extLst>
              </a:tr>
              <a:tr h="914400">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extLst>
                  <a:ext uri="{0D108BD9-81ED-4DB2-BD59-A6C34878D82A}">
                    <a16:rowId xmlns:a16="http://schemas.microsoft.com/office/drawing/2014/main" val="2220057779"/>
                  </a:ext>
                </a:extLst>
              </a:tr>
              <a:tr h="914400">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extLst>
                  <a:ext uri="{0D108BD9-81ED-4DB2-BD59-A6C34878D82A}">
                    <a16:rowId xmlns:a16="http://schemas.microsoft.com/office/drawing/2014/main" val="194067282"/>
                  </a:ext>
                </a:extLst>
              </a:tr>
              <a:tr h="914400">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extLst>
                  <a:ext uri="{0D108BD9-81ED-4DB2-BD59-A6C34878D82A}">
                    <a16:rowId xmlns:a16="http://schemas.microsoft.com/office/drawing/2014/main" val="3819044690"/>
                  </a:ext>
                </a:extLst>
              </a:tr>
            </a:tbl>
          </a:graphicData>
        </a:graphic>
      </p:graphicFrame>
      <p:cxnSp>
        <p:nvCxnSpPr>
          <p:cNvPr id="12" name="Straight Connector 11">
            <a:extLst>
              <a:ext uri="{FF2B5EF4-FFF2-40B4-BE49-F238E27FC236}">
                <a16:creationId xmlns:a16="http://schemas.microsoft.com/office/drawing/2014/main" id="{C558A576-D1AB-39B8-2C69-ECEFBFF74AB7}"/>
              </a:ext>
            </a:extLst>
          </p:cNvPr>
          <p:cNvCxnSpPr>
            <a:endCxn id="10" idx="2"/>
          </p:cNvCxnSpPr>
          <p:nvPr/>
        </p:nvCxnSpPr>
        <p:spPr>
          <a:xfrm>
            <a:off x="614364" y="1106066"/>
            <a:ext cx="5481636" cy="5486400"/>
          </a:xfrm>
          <a:prstGeom prst="line">
            <a:avLst/>
          </a:prstGeom>
          <a:ln w="12700">
            <a:solidFill>
              <a:schemeClr val="accent1">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13" name="Straight Connector 12">
            <a:extLst>
              <a:ext uri="{FF2B5EF4-FFF2-40B4-BE49-F238E27FC236}">
                <a16:creationId xmlns:a16="http://schemas.microsoft.com/office/drawing/2014/main" id="{5C85865D-291F-FB46-9E0D-97A51AAFD8DF}"/>
              </a:ext>
            </a:extLst>
          </p:cNvPr>
          <p:cNvCxnSpPr/>
          <p:nvPr/>
        </p:nvCxnSpPr>
        <p:spPr>
          <a:xfrm>
            <a:off x="1528764" y="1106066"/>
            <a:ext cx="5481636" cy="5486400"/>
          </a:xfrm>
          <a:prstGeom prst="line">
            <a:avLst/>
          </a:prstGeom>
          <a:ln w="12700">
            <a:solidFill>
              <a:schemeClr val="accent1">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14" name="Straight Connector 13">
            <a:extLst>
              <a:ext uri="{FF2B5EF4-FFF2-40B4-BE49-F238E27FC236}">
                <a16:creationId xmlns:a16="http://schemas.microsoft.com/office/drawing/2014/main" id="{807CAEF0-4197-E9F9-10BB-DEE68C6C44DD}"/>
              </a:ext>
            </a:extLst>
          </p:cNvPr>
          <p:cNvCxnSpPr/>
          <p:nvPr/>
        </p:nvCxnSpPr>
        <p:spPr>
          <a:xfrm>
            <a:off x="2443164" y="1106066"/>
            <a:ext cx="5481636" cy="5486400"/>
          </a:xfrm>
          <a:prstGeom prst="line">
            <a:avLst/>
          </a:prstGeom>
          <a:ln w="12700">
            <a:solidFill>
              <a:schemeClr val="accent1">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15" name="Straight Connector 14">
            <a:extLst>
              <a:ext uri="{FF2B5EF4-FFF2-40B4-BE49-F238E27FC236}">
                <a16:creationId xmlns:a16="http://schemas.microsoft.com/office/drawing/2014/main" id="{69EC4CF6-8B74-A4B7-3C16-7EBB391604AB}"/>
              </a:ext>
            </a:extLst>
          </p:cNvPr>
          <p:cNvCxnSpPr>
            <a:cxnSpLocks/>
          </p:cNvCxnSpPr>
          <p:nvPr/>
        </p:nvCxnSpPr>
        <p:spPr>
          <a:xfrm>
            <a:off x="3355182" y="1106066"/>
            <a:ext cx="5481636" cy="5486400"/>
          </a:xfrm>
          <a:prstGeom prst="line">
            <a:avLst/>
          </a:prstGeom>
          <a:ln w="12700">
            <a:solidFill>
              <a:schemeClr val="accent1">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16" name="Straight Connector 15">
            <a:extLst>
              <a:ext uri="{FF2B5EF4-FFF2-40B4-BE49-F238E27FC236}">
                <a16:creationId xmlns:a16="http://schemas.microsoft.com/office/drawing/2014/main" id="{1D1369DC-9D37-364F-1638-25CB4F210A0A}"/>
              </a:ext>
            </a:extLst>
          </p:cNvPr>
          <p:cNvCxnSpPr>
            <a:cxnSpLocks/>
          </p:cNvCxnSpPr>
          <p:nvPr/>
        </p:nvCxnSpPr>
        <p:spPr>
          <a:xfrm>
            <a:off x="4269582" y="1106066"/>
            <a:ext cx="5484018" cy="5486400"/>
          </a:xfrm>
          <a:prstGeom prst="line">
            <a:avLst/>
          </a:prstGeom>
          <a:ln w="12700">
            <a:solidFill>
              <a:schemeClr val="accent1">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17" name="Straight Connector 16">
            <a:extLst>
              <a:ext uri="{FF2B5EF4-FFF2-40B4-BE49-F238E27FC236}">
                <a16:creationId xmlns:a16="http://schemas.microsoft.com/office/drawing/2014/main" id="{4223C388-36A1-EE75-4D81-BFE1804B09FA}"/>
              </a:ext>
            </a:extLst>
          </p:cNvPr>
          <p:cNvCxnSpPr/>
          <p:nvPr/>
        </p:nvCxnSpPr>
        <p:spPr>
          <a:xfrm>
            <a:off x="5183982" y="1106066"/>
            <a:ext cx="5481636" cy="5486400"/>
          </a:xfrm>
          <a:prstGeom prst="line">
            <a:avLst/>
          </a:prstGeom>
          <a:ln w="12700">
            <a:solidFill>
              <a:schemeClr val="accent1">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18" name="Straight Connector 17">
            <a:extLst>
              <a:ext uri="{FF2B5EF4-FFF2-40B4-BE49-F238E27FC236}">
                <a16:creationId xmlns:a16="http://schemas.microsoft.com/office/drawing/2014/main" id="{EA252390-DD2C-A534-F290-E50530563792}"/>
              </a:ext>
            </a:extLst>
          </p:cNvPr>
          <p:cNvCxnSpPr>
            <a:cxnSpLocks/>
            <a:stCxn id="10" idx="0"/>
          </p:cNvCxnSpPr>
          <p:nvPr/>
        </p:nvCxnSpPr>
        <p:spPr>
          <a:xfrm>
            <a:off x="6096000" y="1106066"/>
            <a:ext cx="5481636" cy="5486400"/>
          </a:xfrm>
          <a:prstGeom prst="line">
            <a:avLst/>
          </a:prstGeom>
          <a:ln w="12700">
            <a:solidFill>
              <a:schemeClr val="accent1">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19" name="Straight Connector 18">
            <a:extLst>
              <a:ext uri="{FF2B5EF4-FFF2-40B4-BE49-F238E27FC236}">
                <a16:creationId xmlns:a16="http://schemas.microsoft.com/office/drawing/2014/main" id="{685AA8AC-B957-DF7A-0EF4-43B54E2D1A2C}"/>
              </a:ext>
            </a:extLst>
          </p:cNvPr>
          <p:cNvCxnSpPr>
            <a:cxnSpLocks/>
          </p:cNvCxnSpPr>
          <p:nvPr/>
        </p:nvCxnSpPr>
        <p:spPr>
          <a:xfrm>
            <a:off x="7008018" y="1106066"/>
            <a:ext cx="4569618" cy="4566397"/>
          </a:xfrm>
          <a:prstGeom prst="line">
            <a:avLst/>
          </a:prstGeom>
          <a:ln w="12700">
            <a:solidFill>
              <a:schemeClr val="accent1">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20" name="Straight Connector 19">
            <a:extLst>
              <a:ext uri="{FF2B5EF4-FFF2-40B4-BE49-F238E27FC236}">
                <a16:creationId xmlns:a16="http://schemas.microsoft.com/office/drawing/2014/main" id="{3B6E774B-CB9D-9895-6A6F-0A1BD9744E88}"/>
              </a:ext>
            </a:extLst>
          </p:cNvPr>
          <p:cNvCxnSpPr>
            <a:cxnSpLocks/>
          </p:cNvCxnSpPr>
          <p:nvPr/>
        </p:nvCxnSpPr>
        <p:spPr>
          <a:xfrm>
            <a:off x="7920030" y="1106066"/>
            <a:ext cx="3652836" cy="3651997"/>
          </a:xfrm>
          <a:prstGeom prst="line">
            <a:avLst/>
          </a:prstGeom>
          <a:ln w="12700">
            <a:solidFill>
              <a:schemeClr val="accent1">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24" name="Straight Connector 23">
            <a:extLst>
              <a:ext uri="{FF2B5EF4-FFF2-40B4-BE49-F238E27FC236}">
                <a16:creationId xmlns:a16="http://schemas.microsoft.com/office/drawing/2014/main" id="{4C06B560-573E-FED3-EB5A-3714AFAF731F}"/>
              </a:ext>
            </a:extLst>
          </p:cNvPr>
          <p:cNvCxnSpPr>
            <a:cxnSpLocks/>
            <a:endCxn id="10" idx="3"/>
          </p:cNvCxnSpPr>
          <p:nvPr/>
        </p:nvCxnSpPr>
        <p:spPr>
          <a:xfrm>
            <a:off x="8839200" y="1106066"/>
            <a:ext cx="2738436" cy="2743200"/>
          </a:xfrm>
          <a:prstGeom prst="line">
            <a:avLst/>
          </a:prstGeom>
          <a:ln w="12700">
            <a:solidFill>
              <a:schemeClr val="accent1">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28" name="Straight Connector 27">
            <a:extLst>
              <a:ext uri="{FF2B5EF4-FFF2-40B4-BE49-F238E27FC236}">
                <a16:creationId xmlns:a16="http://schemas.microsoft.com/office/drawing/2014/main" id="{777DF812-CE9A-F050-5847-8B7614E8E88F}"/>
              </a:ext>
            </a:extLst>
          </p:cNvPr>
          <p:cNvCxnSpPr>
            <a:cxnSpLocks/>
          </p:cNvCxnSpPr>
          <p:nvPr/>
        </p:nvCxnSpPr>
        <p:spPr>
          <a:xfrm>
            <a:off x="9751218" y="1106066"/>
            <a:ext cx="1824030" cy="1823197"/>
          </a:xfrm>
          <a:prstGeom prst="line">
            <a:avLst/>
          </a:prstGeom>
          <a:ln w="12700">
            <a:solidFill>
              <a:schemeClr val="accent1">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49" name="Straight Connector 48">
            <a:extLst>
              <a:ext uri="{FF2B5EF4-FFF2-40B4-BE49-F238E27FC236}">
                <a16:creationId xmlns:a16="http://schemas.microsoft.com/office/drawing/2014/main" id="{296B469C-6E99-B8C1-0C7F-B796C36EDA10}"/>
              </a:ext>
            </a:extLst>
          </p:cNvPr>
          <p:cNvCxnSpPr/>
          <p:nvPr/>
        </p:nvCxnSpPr>
        <p:spPr>
          <a:xfrm>
            <a:off x="10665618" y="1106066"/>
            <a:ext cx="912018" cy="912999"/>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51" name="Straight Connector 50">
            <a:extLst>
              <a:ext uri="{FF2B5EF4-FFF2-40B4-BE49-F238E27FC236}">
                <a16:creationId xmlns:a16="http://schemas.microsoft.com/office/drawing/2014/main" id="{B4169777-46BA-F06A-CD59-2F5E29F03F7A}"/>
              </a:ext>
            </a:extLst>
          </p:cNvPr>
          <p:cNvCxnSpPr>
            <a:cxnSpLocks/>
          </p:cNvCxnSpPr>
          <p:nvPr/>
        </p:nvCxnSpPr>
        <p:spPr>
          <a:xfrm>
            <a:off x="614364" y="2019065"/>
            <a:ext cx="4569618" cy="4573401"/>
          </a:xfrm>
          <a:prstGeom prst="line">
            <a:avLst/>
          </a:prstGeom>
          <a:ln w="12700">
            <a:solidFill>
              <a:schemeClr val="accent1">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55" name="Straight Connector 54">
            <a:extLst>
              <a:ext uri="{FF2B5EF4-FFF2-40B4-BE49-F238E27FC236}">
                <a16:creationId xmlns:a16="http://schemas.microsoft.com/office/drawing/2014/main" id="{83511073-8911-FE4A-1475-68A0E67264A4}"/>
              </a:ext>
            </a:extLst>
          </p:cNvPr>
          <p:cNvCxnSpPr/>
          <p:nvPr/>
        </p:nvCxnSpPr>
        <p:spPr>
          <a:xfrm>
            <a:off x="614364" y="2932064"/>
            <a:ext cx="3655218" cy="3660402"/>
          </a:xfrm>
          <a:prstGeom prst="line">
            <a:avLst/>
          </a:prstGeom>
          <a:ln w="12700">
            <a:solidFill>
              <a:schemeClr val="accent1">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57" name="Straight Connector 56">
            <a:extLst>
              <a:ext uri="{FF2B5EF4-FFF2-40B4-BE49-F238E27FC236}">
                <a16:creationId xmlns:a16="http://schemas.microsoft.com/office/drawing/2014/main" id="{508775EF-FB3B-DA32-3629-A1348122C30C}"/>
              </a:ext>
            </a:extLst>
          </p:cNvPr>
          <p:cNvCxnSpPr>
            <a:cxnSpLocks/>
            <a:stCxn id="10" idx="1"/>
          </p:cNvCxnSpPr>
          <p:nvPr/>
        </p:nvCxnSpPr>
        <p:spPr>
          <a:xfrm>
            <a:off x="614364" y="3849266"/>
            <a:ext cx="2740818" cy="2743200"/>
          </a:xfrm>
          <a:prstGeom prst="line">
            <a:avLst/>
          </a:prstGeom>
          <a:ln w="12700">
            <a:solidFill>
              <a:schemeClr val="accent1">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59" name="Straight Connector 58">
            <a:extLst>
              <a:ext uri="{FF2B5EF4-FFF2-40B4-BE49-F238E27FC236}">
                <a16:creationId xmlns:a16="http://schemas.microsoft.com/office/drawing/2014/main" id="{A01332DB-0893-7DC3-BAA8-170FA5E34BEF}"/>
              </a:ext>
            </a:extLst>
          </p:cNvPr>
          <p:cNvCxnSpPr>
            <a:cxnSpLocks/>
          </p:cNvCxnSpPr>
          <p:nvPr/>
        </p:nvCxnSpPr>
        <p:spPr>
          <a:xfrm>
            <a:off x="614364" y="4758063"/>
            <a:ext cx="1828800" cy="1834403"/>
          </a:xfrm>
          <a:prstGeom prst="line">
            <a:avLst/>
          </a:prstGeom>
          <a:ln w="12700">
            <a:solidFill>
              <a:schemeClr val="accent1">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61" name="Straight Connector 60">
            <a:extLst>
              <a:ext uri="{FF2B5EF4-FFF2-40B4-BE49-F238E27FC236}">
                <a16:creationId xmlns:a16="http://schemas.microsoft.com/office/drawing/2014/main" id="{B5720FA5-3CFC-234A-4AC1-56498FD07762}"/>
              </a:ext>
            </a:extLst>
          </p:cNvPr>
          <p:cNvCxnSpPr>
            <a:cxnSpLocks/>
          </p:cNvCxnSpPr>
          <p:nvPr/>
        </p:nvCxnSpPr>
        <p:spPr>
          <a:xfrm>
            <a:off x="614364" y="5672463"/>
            <a:ext cx="914400" cy="920003"/>
          </a:xfrm>
          <a:prstGeom prst="line">
            <a:avLst/>
          </a:prstGeom>
          <a:ln w="12700">
            <a:solidFill>
              <a:schemeClr val="accent1">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69" name="Straight Connector 68">
            <a:extLst>
              <a:ext uri="{FF2B5EF4-FFF2-40B4-BE49-F238E27FC236}">
                <a16:creationId xmlns:a16="http://schemas.microsoft.com/office/drawing/2014/main" id="{6282A088-C5E5-537D-7C12-88FB96BB7241}"/>
              </a:ext>
            </a:extLst>
          </p:cNvPr>
          <p:cNvCxnSpPr>
            <a:endCxn id="10" idx="2"/>
          </p:cNvCxnSpPr>
          <p:nvPr/>
        </p:nvCxnSpPr>
        <p:spPr>
          <a:xfrm flipH="1">
            <a:off x="6096000" y="1106066"/>
            <a:ext cx="5481636" cy="5486400"/>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70" name="Straight Connector 69">
            <a:extLst>
              <a:ext uri="{FF2B5EF4-FFF2-40B4-BE49-F238E27FC236}">
                <a16:creationId xmlns:a16="http://schemas.microsoft.com/office/drawing/2014/main" id="{3FEBD038-8EB8-6651-D145-80FBAD3B42CC}"/>
              </a:ext>
            </a:extLst>
          </p:cNvPr>
          <p:cNvCxnSpPr/>
          <p:nvPr/>
        </p:nvCxnSpPr>
        <p:spPr>
          <a:xfrm flipH="1">
            <a:off x="5181600" y="1106066"/>
            <a:ext cx="5481636" cy="5486400"/>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71" name="Straight Connector 70">
            <a:extLst>
              <a:ext uri="{FF2B5EF4-FFF2-40B4-BE49-F238E27FC236}">
                <a16:creationId xmlns:a16="http://schemas.microsoft.com/office/drawing/2014/main" id="{B85A96F4-4B9B-81BE-1EB2-8FFA1002271B}"/>
              </a:ext>
            </a:extLst>
          </p:cNvPr>
          <p:cNvCxnSpPr/>
          <p:nvPr/>
        </p:nvCxnSpPr>
        <p:spPr>
          <a:xfrm flipH="1">
            <a:off x="4267197" y="1106066"/>
            <a:ext cx="5481636" cy="5486400"/>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72" name="Straight Connector 71">
            <a:extLst>
              <a:ext uri="{FF2B5EF4-FFF2-40B4-BE49-F238E27FC236}">
                <a16:creationId xmlns:a16="http://schemas.microsoft.com/office/drawing/2014/main" id="{6C69C8E2-EE81-2214-C581-4F90357D6B57}"/>
              </a:ext>
            </a:extLst>
          </p:cNvPr>
          <p:cNvCxnSpPr/>
          <p:nvPr/>
        </p:nvCxnSpPr>
        <p:spPr>
          <a:xfrm flipH="1">
            <a:off x="3352797" y="1106066"/>
            <a:ext cx="5481636" cy="5486400"/>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73" name="Straight Connector 72">
            <a:extLst>
              <a:ext uri="{FF2B5EF4-FFF2-40B4-BE49-F238E27FC236}">
                <a16:creationId xmlns:a16="http://schemas.microsoft.com/office/drawing/2014/main" id="{46A04D45-0633-858B-6557-B370FFFB1BB9}"/>
              </a:ext>
            </a:extLst>
          </p:cNvPr>
          <p:cNvCxnSpPr/>
          <p:nvPr/>
        </p:nvCxnSpPr>
        <p:spPr>
          <a:xfrm flipH="1">
            <a:off x="2440779" y="1106066"/>
            <a:ext cx="5481636" cy="5486400"/>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74" name="Straight Connector 73">
            <a:extLst>
              <a:ext uri="{FF2B5EF4-FFF2-40B4-BE49-F238E27FC236}">
                <a16:creationId xmlns:a16="http://schemas.microsoft.com/office/drawing/2014/main" id="{3A9EBDE0-B029-BA1F-5D86-B81863295F26}"/>
              </a:ext>
            </a:extLst>
          </p:cNvPr>
          <p:cNvCxnSpPr/>
          <p:nvPr/>
        </p:nvCxnSpPr>
        <p:spPr>
          <a:xfrm flipH="1">
            <a:off x="1523994" y="1106066"/>
            <a:ext cx="5481636" cy="5486400"/>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75" name="Straight Connector 74">
            <a:extLst>
              <a:ext uri="{FF2B5EF4-FFF2-40B4-BE49-F238E27FC236}">
                <a16:creationId xmlns:a16="http://schemas.microsoft.com/office/drawing/2014/main" id="{80FD5AA6-D027-7CB7-B25B-9B2215E315BD}"/>
              </a:ext>
            </a:extLst>
          </p:cNvPr>
          <p:cNvCxnSpPr/>
          <p:nvPr/>
        </p:nvCxnSpPr>
        <p:spPr>
          <a:xfrm flipH="1">
            <a:off x="609593" y="1106066"/>
            <a:ext cx="5481636" cy="5486400"/>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77" name="Straight Connector 76">
            <a:extLst>
              <a:ext uri="{FF2B5EF4-FFF2-40B4-BE49-F238E27FC236}">
                <a16:creationId xmlns:a16="http://schemas.microsoft.com/office/drawing/2014/main" id="{DD847CE0-23C2-F9EB-12D0-DE4B75703494}"/>
              </a:ext>
            </a:extLst>
          </p:cNvPr>
          <p:cNvCxnSpPr/>
          <p:nvPr/>
        </p:nvCxnSpPr>
        <p:spPr>
          <a:xfrm flipH="1">
            <a:off x="7008018" y="2019065"/>
            <a:ext cx="4567236" cy="4573401"/>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79" name="Straight Connector 78">
            <a:extLst>
              <a:ext uri="{FF2B5EF4-FFF2-40B4-BE49-F238E27FC236}">
                <a16:creationId xmlns:a16="http://schemas.microsoft.com/office/drawing/2014/main" id="{72EA22E4-C65A-1188-F0EA-4A1093222185}"/>
              </a:ext>
            </a:extLst>
          </p:cNvPr>
          <p:cNvCxnSpPr>
            <a:cxnSpLocks/>
          </p:cNvCxnSpPr>
          <p:nvPr/>
        </p:nvCxnSpPr>
        <p:spPr>
          <a:xfrm flipH="1">
            <a:off x="7922415" y="2932064"/>
            <a:ext cx="3657603" cy="3660402"/>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81" name="Straight Connector 80">
            <a:extLst>
              <a:ext uri="{FF2B5EF4-FFF2-40B4-BE49-F238E27FC236}">
                <a16:creationId xmlns:a16="http://schemas.microsoft.com/office/drawing/2014/main" id="{1BBA0BCA-A599-DDC8-6E75-86509432DD2F}"/>
              </a:ext>
            </a:extLst>
          </p:cNvPr>
          <p:cNvCxnSpPr/>
          <p:nvPr/>
        </p:nvCxnSpPr>
        <p:spPr>
          <a:xfrm flipH="1">
            <a:off x="8834433" y="3849266"/>
            <a:ext cx="2738433" cy="2743200"/>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83" name="Straight Connector 82">
            <a:extLst>
              <a:ext uri="{FF2B5EF4-FFF2-40B4-BE49-F238E27FC236}">
                <a16:creationId xmlns:a16="http://schemas.microsoft.com/office/drawing/2014/main" id="{F7EE345D-0848-6AAC-BBC6-5928DFF2BB71}"/>
              </a:ext>
            </a:extLst>
          </p:cNvPr>
          <p:cNvCxnSpPr/>
          <p:nvPr/>
        </p:nvCxnSpPr>
        <p:spPr>
          <a:xfrm flipH="1">
            <a:off x="9741698" y="4760864"/>
            <a:ext cx="1826418" cy="1834403"/>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85" name="Straight Connector 84">
            <a:extLst>
              <a:ext uri="{FF2B5EF4-FFF2-40B4-BE49-F238E27FC236}">
                <a16:creationId xmlns:a16="http://schemas.microsoft.com/office/drawing/2014/main" id="{BA02B0F6-4D53-DEE7-DB94-0DEE21579D5B}"/>
              </a:ext>
            </a:extLst>
          </p:cNvPr>
          <p:cNvCxnSpPr/>
          <p:nvPr/>
        </p:nvCxnSpPr>
        <p:spPr>
          <a:xfrm flipH="1">
            <a:off x="10663236" y="5672463"/>
            <a:ext cx="909630" cy="920003"/>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88" name="Straight Connector 87">
            <a:extLst>
              <a:ext uri="{FF2B5EF4-FFF2-40B4-BE49-F238E27FC236}">
                <a16:creationId xmlns:a16="http://schemas.microsoft.com/office/drawing/2014/main" id="{6AC3CB28-2701-8ED2-ACC9-6727B4135F23}"/>
              </a:ext>
            </a:extLst>
          </p:cNvPr>
          <p:cNvCxnSpPr/>
          <p:nvPr/>
        </p:nvCxnSpPr>
        <p:spPr>
          <a:xfrm flipH="1">
            <a:off x="616736" y="1103265"/>
            <a:ext cx="4567236" cy="4573401"/>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89" name="Straight Connector 88">
            <a:extLst>
              <a:ext uri="{FF2B5EF4-FFF2-40B4-BE49-F238E27FC236}">
                <a16:creationId xmlns:a16="http://schemas.microsoft.com/office/drawing/2014/main" id="{A15E5463-518A-A768-041C-1B276AD7D6F8}"/>
              </a:ext>
            </a:extLst>
          </p:cNvPr>
          <p:cNvCxnSpPr>
            <a:cxnSpLocks/>
          </p:cNvCxnSpPr>
          <p:nvPr/>
        </p:nvCxnSpPr>
        <p:spPr>
          <a:xfrm flipH="1">
            <a:off x="614354" y="1101863"/>
            <a:ext cx="3657603" cy="3660402"/>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90" name="Straight Connector 89">
            <a:extLst>
              <a:ext uri="{FF2B5EF4-FFF2-40B4-BE49-F238E27FC236}">
                <a16:creationId xmlns:a16="http://schemas.microsoft.com/office/drawing/2014/main" id="{4F05B770-A168-02A9-0DD1-74BC5959D78E}"/>
              </a:ext>
            </a:extLst>
          </p:cNvPr>
          <p:cNvCxnSpPr/>
          <p:nvPr/>
        </p:nvCxnSpPr>
        <p:spPr>
          <a:xfrm flipH="1">
            <a:off x="616726" y="1103265"/>
            <a:ext cx="2738433" cy="2743200"/>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91" name="Straight Connector 90">
            <a:extLst>
              <a:ext uri="{FF2B5EF4-FFF2-40B4-BE49-F238E27FC236}">
                <a16:creationId xmlns:a16="http://schemas.microsoft.com/office/drawing/2014/main" id="{8B234331-BDA1-BA90-074A-CB882465AB6F}"/>
              </a:ext>
            </a:extLst>
          </p:cNvPr>
          <p:cNvCxnSpPr/>
          <p:nvPr/>
        </p:nvCxnSpPr>
        <p:spPr>
          <a:xfrm flipH="1">
            <a:off x="615545" y="1099062"/>
            <a:ext cx="1826418" cy="1834403"/>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92" name="Straight Connector 91">
            <a:extLst>
              <a:ext uri="{FF2B5EF4-FFF2-40B4-BE49-F238E27FC236}">
                <a16:creationId xmlns:a16="http://schemas.microsoft.com/office/drawing/2014/main" id="{D8BF3EDF-6723-CFAF-8A4E-96CC4D493C81}"/>
              </a:ext>
            </a:extLst>
          </p:cNvPr>
          <p:cNvCxnSpPr/>
          <p:nvPr/>
        </p:nvCxnSpPr>
        <p:spPr>
          <a:xfrm flipH="1">
            <a:off x="617937" y="1106066"/>
            <a:ext cx="909630" cy="920003"/>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94" name="Straight Connector 93">
            <a:extLst>
              <a:ext uri="{FF2B5EF4-FFF2-40B4-BE49-F238E27FC236}">
                <a16:creationId xmlns:a16="http://schemas.microsoft.com/office/drawing/2014/main" id="{7C647369-97C9-FA9F-08EA-38A12E34C228}"/>
              </a:ext>
            </a:extLst>
          </p:cNvPr>
          <p:cNvCxnSpPr/>
          <p:nvPr/>
        </p:nvCxnSpPr>
        <p:spPr>
          <a:xfrm>
            <a:off x="1071564" y="1106066"/>
            <a:ext cx="0" cy="5486400"/>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95" name="Straight Connector 94">
            <a:extLst>
              <a:ext uri="{FF2B5EF4-FFF2-40B4-BE49-F238E27FC236}">
                <a16:creationId xmlns:a16="http://schemas.microsoft.com/office/drawing/2014/main" id="{ADAE9FD1-46DB-DE2F-482C-20CBEFD03EEC}"/>
              </a:ext>
            </a:extLst>
          </p:cNvPr>
          <p:cNvCxnSpPr/>
          <p:nvPr/>
        </p:nvCxnSpPr>
        <p:spPr>
          <a:xfrm>
            <a:off x="6553201" y="1103265"/>
            <a:ext cx="0" cy="5486400"/>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96" name="Straight Connector 95">
            <a:extLst>
              <a:ext uri="{FF2B5EF4-FFF2-40B4-BE49-F238E27FC236}">
                <a16:creationId xmlns:a16="http://schemas.microsoft.com/office/drawing/2014/main" id="{1CA02C56-9CB6-F81A-6454-A05E28A20F85}"/>
              </a:ext>
            </a:extLst>
          </p:cNvPr>
          <p:cNvCxnSpPr/>
          <p:nvPr/>
        </p:nvCxnSpPr>
        <p:spPr>
          <a:xfrm>
            <a:off x="7465218" y="1106066"/>
            <a:ext cx="0" cy="5486400"/>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97" name="Straight Connector 96">
            <a:extLst>
              <a:ext uri="{FF2B5EF4-FFF2-40B4-BE49-F238E27FC236}">
                <a16:creationId xmlns:a16="http://schemas.microsoft.com/office/drawing/2014/main" id="{048AC836-1333-3110-2694-0634BB81093C}"/>
              </a:ext>
            </a:extLst>
          </p:cNvPr>
          <p:cNvCxnSpPr/>
          <p:nvPr/>
        </p:nvCxnSpPr>
        <p:spPr>
          <a:xfrm>
            <a:off x="5638801" y="1103265"/>
            <a:ext cx="0" cy="5486400"/>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98" name="Straight Connector 97">
            <a:extLst>
              <a:ext uri="{FF2B5EF4-FFF2-40B4-BE49-F238E27FC236}">
                <a16:creationId xmlns:a16="http://schemas.microsoft.com/office/drawing/2014/main" id="{C1DE2302-B694-AEB6-4452-1A8C920326D5}"/>
              </a:ext>
            </a:extLst>
          </p:cNvPr>
          <p:cNvCxnSpPr/>
          <p:nvPr/>
        </p:nvCxnSpPr>
        <p:spPr>
          <a:xfrm>
            <a:off x="3812382" y="1103265"/>
            <a:ext cx="0" cy="5486400"/>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99" name="Straight Connector 98">
            <a:extLst>
              <a:ext uri="{FF2B5EF4-FFF2-40B4-BE49-F238E27FC236}">
                <a16:creationId xmlns:a16="http://schemas.microsoft.com/office/drawing/2014/main" id="{661477C6-E06B-AFAF-9BBE-AB5435BDE355}"/>
              </a:ext>
            </a:extLst>
          </p:cNvPr>
          <p:cNvCxnSpPr/>
          <p:nvPr/>
        </p:nvCxnSpPr>
        <p:spPr>
          <a:xfrm>
            <a:off x="1984773" y="1103265"/>
            <a:ext cx="0" cy="5486400"/>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100" name="Straight Connector 99">
            <a:extLst>
              <a:ext uri="{FF2B5EF4-FFF2-40B4-BE49-F238E27FC236}">
                <a16:creationId xmlns:a16="http://schemas.microsoft.com/office/drawing/2014/main" id="{EFF87C69-2683-A463-BE24-49A1A96D9DE3}"/>
              </a:ext>
            </a:extLst>
          </p:cNvPr>
          <p:cNvCxnSpPr/>
          <p:nvPr/>
        </p:nvCxnSpPr>
        <p:spPr>
          <a:xfrm>
            <a:off x="2899173" y="1103265"/>
            <a:ext cx="0" cy="5486400"/>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101" name="Straight Connector 100">
            <a:extLst>
              <a:ext uri="{FF2B5EF4-FFF2-40B4-BE49-F238E27FC236}">
                <a16:creationId xmlns:a16="http://schemas.microsoft.com/office/drawing/2014/main" id="{F6A2E786-097C-6FD9-3468-17629C210A48}"/>
              </a:ext>
            </a:extLst>
          </p:cNvPr>
          <p:cNvCxnSpPr/>
          <p:nvPr/>
        </p:nvCxnSpPr>
        <p:spPr>
          <a:xfrm>
            <a:off x="4707392" y="1087016"/>
            <a:ext cx="0" cy="5486400"/>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102" name="Straight Connector 101">
            <a:extLst>
              <a:ext uri="{FF2B5EF4-FFF2-40B4-BE49-F238E27FC236}">
                <a16:creationId xmlns:a16="http://schemas.microsoft.com/office/drawing/2014/main" id="{CD5EFBE9-B5FC-93AA-BB8F-C37F6B21C49E}"/>
              </a:ext>
            </a:extLst>
          </p:cNvPr>
          <p:cNvCxnSpPr/>
          <p:nvPr/>
        </p:nvCxnSpPr>
        <p:spPr>
          <a:xfrm>
            <a:off x="8379618" y="1106066"/>
            <a:ext cx="0" cy="5486400"/>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103" name="Straight Connector 102">
            <a:extLst>
              <a:ext uri="{FF2B5EF4-FFF2-40B4-BE49-F238E27FC236}">
                <a16:creationId xmlns:a16="http://schemas.microsoft.com/office/drawing/2014/main" id="{683418C5-ED32-58FF-C6D1-84F9DAFCBC0B}"/>
              </a:ext>
            </a:extLst>
          </p:cNvPr>
          <p:cNvCxnSpPr/>
          <p:nvPr/>
        </p:nvCxnSpPr>
        <p:spPr>
          <a:xfrm>
            <a:off x="9291636" y="1106066"/>
            <a:ext cx="0" cy="5486400"/>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104" name="Straight Connector 103">
            <a:extLst>
              <a:ext uri="{FF2B5EF4-FFF2-40B4-BE49-F238E27FC236}">
                <a16:creationId xmlns:a16="http://schemas.microsoft.com/office/drawing/2014/main" id="{9BCF2748-6FE9-74A1-EEEA-6526C138C48A}"/>
              </a:ext>
            </a:extLst>
          </p:cNvPr>
          <p:cNvCxnSpPr/>
          <p:nvPr/>
        </p:nvCxnSpPr>
        <p:spPr>
          <a:xfrm>
            <a:off x="10207378" y="1103265"/>
            <a:ext cx="0" cy="5486400"/>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105" name="Straight Connector 104">
            <a:extLst>
              <a:ext uri="{FF2B5EF4-FFF2-40B4-BE49-F238E27FC236}">
                <a16:creationId xmlns:a16="http://schemas.microsoft.com/office/drawing/2014/main" id="{80E7C01A-7E3A-FD0F-E8D4-B687376221A1}"/>
              </a:ext>
            </a:extLst>
          </p:cNvPr>
          <p:cNvCxnSpPr/>
          <p:nvPr/>
        </p:nvCxnSpPr>
        <p:spPr>
          <a:xfrm>
            <a:off x="11118051" y="1106066"/>
            <a:ext cx="0" cy="5486400"/>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107" name="Straight Connector 106">
            <a:extLst>
              <a:ext uri="{FF2B5EF4-FFF2-40B4-BE49-F238E27FC236}">
                <a16:creationId xmlns:a16="http://schemas.microsoft.com/office/drawing/2014/main" id="{6CE2C2AD-B355-950B-610B-EA6BADE2D6F5}"/>
              </a:ext>
            </a:extLst>
          </p:cNvPr>
          <p:cNvCxnSpPr/>
          <p:nvPr/>
        </p:nvCxnSpPr>
        <p:spPr>
          <a:xfrm>
            <a:off x="616726" y="1562565"/>
            <a:ext cx="10951390" cy="0"/>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108" name="Straight Connector 107">
            <a:extLst>
              <a:ext uri="{FF2B5EF4-FFF2-40B4-BE49-F238E27FC236}">
                <a16:creationId xmlns:a16="http://schemas.microsoft.com/office/drawing/2014/main" id="{09986AD4-E405-9358-2122-5EF18B2B8A51}"/>
              </a:ext>
            </a:extLst>
          </p:cNvPr>
          <p:cNvCxnSpPr/>
          <p:nvPr/>
        </p:nvCxnSpPr>
        <p:spPr>
          <a:xfrm>
            <a:off x="609593" y="3389264"/>
            <a:ext cx="10951390" cy="0"/>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109" name="Straight Connector 108">
            <a:extLst>
              <a:ext uri="{FF2B5EF4-FFF2-40B4-BE49-F238E27FC236}">
                <a16:creationId xmlns:a16="http://schemas.microsoft.com/office/drawing/2014/main" id="{088A88B3-CBBF-83DF-6407-4B5494456AA5}"/>
              </a:ext>
            </a:extLst>
          </p:cNvPr>
          <p:cNvCxnSpPr/>
          <p:nvPr/>
        </p:nvCxnSpPr>
        <p:spPr>
          <a:xfrm>
            <a:off x="609593" y="4303263"/>
            <a:ext cx="10951390" cy="0"/>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110" name="Straight Connector 109">
            <a:extLst>
              <a:ext uri="{FF2B5EF4-FFF2-40B4-BE49-F238E27FC236}">
                <a16:creationId xmlns:a16="http://schemas.microsoft.com/office/drawing/2014/main" id="{7F854B05-B396-F1E8-05B4-F08E3EE52384}"/>
              </a:ext>
            </a:extLst>
          </p:cNvPr>
          <p:cNvCxnSpPr/>
          <p:nvPr/>
        </p:nvCxnSpPr>
        <p:spPr>
          <a:xfrm>
            <a:off x="609593" y="2474865"/>
            <a:ext cx="10951390" cy="0"/>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111" name="Straight Connector 110">
            <a:extLst>
              <a:ext uri="{FF2B5EF4-FFF2-40B4-BE49-F238E27FC236}">
                <a16:creationId xmlns:a16="http://schemas.microsoft.com/office/drawing/2014/main" id="{F40ED67A-3231-F396-475E-9BB922E59842}"/>
              </a:ext>
            </a:extLst>
          </p:cNvPr>
          <p:cNvCxnSpPr/>
          <p:nvPr/>
        </p:nvCxnSpPr>
        <p:spPr>
          <a:xfrm>
            <a:off x="609593" y="5220866"/>
            <a:ext cx="10951390" cy="0"/>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112" name="Straight Connector 111">
            <a:extLst>
              <a:ext uri="{FF2B5EF4-FFF2-40B4-BE49-F238E27FC236}">
                <a16:creationId xmlns:a16="http://schemas.microsoft.com/office/drawing/2014/main" id="{77D2C5C4-B1EE-D2E7-CCD0-68B8DBF473E5}"/>
              </a:ext>
            </a:extLst>
          </p:cNvPr>
          <p:cNvCxnSpPr/>
          <p:nvPr/>
        </p:nvCxnSpPr>
        <p:spPr>
          <a:xfrm>
            <a:off x="616726" y="6132464"/>
            <a:ext cx="10951390" cy="0"/>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sp>
        <p:nvSpPr>
          <p:cNvPr id="2" name="TextBox 1">
            <a:extLst>
              <a:ext uri="{FF2B5EF4-FFF2-40B4-BE49-F238E27FC236}">
                <a16:creationId xmlns:a16="http://schemas.microsoft.com/office/drawing/2014/main" id="{E3736894-619B-F010-63D8-EA9760B49946}"/>
              </a:ext>
            </a:extLst>
          </p:cNvPr>
          <p:cNvSpPr txBox="1"/>
          <p:nvPr/>
        </p:nvSpPr>
        <p:spPr>
          <a:xfrm>
            <a:off x="616725" y="1106066"/>
            <a:ext cx="10058393" cy="1015663"/>
          </a:xfrm>
          <a:prstGeom prst="rect">
            <a:avLst/>
          </a:prstGeom>
          <a:noFill/>
        </p:spPr>
        <p:txBody>
          <a:bodyPr wrap="square" rtlCol="0">
            <a:spAutoFit/>
          </a:bodyPr>
          <a:lstStyle/>
          <a:p>
            <a:r>
              <a:rPr lang="zh-TW" altLang="en-US" sz="6000" i="0" dirty="0">
                <a:solidFill>
                  <a:schemeClr val="bg2">
                    <a:lumMod val="75000"/>
                  </a:schemeClr>
                </a:solidFill>
                <a:effectLst/>
                <a:latin typeface="UD Digi Kyokasho N" panose="02020400000000000000" pitchFamily="17" charset="-128"/>
                <a:ea typeface="UD Digi Kyokasho N" panose="02020400000000000000" pitchFamily="17" charset="-128"/>
              </a:rPr>
              <a:t>摩</a:t>
            </a:r>
            <a:r>
              <a:rPr lang="zh-TW" altLang="en-US" sz="2400" i="0" dirty="0">
                <a:solidFill>
                  <a:schemeClr val="bg2">
                    <a:lumMod val="75000"/>
                  </a:schemeClr>
                </a:solidFill>
                <a:effectLst/>
                <a:latin typeface="UD Digi Kyokasho N" panose="02020400000000000000" pitchFamily="17" charset="-128"/>
                <a:ea typeface="UD Digi Kyokasho N" panose="02020400000000000000" pitchFamily="17" charset="-128"/>
              </a:rPr>
              <a:t> </a:t>
            </a:r>
            <a:r>
              <a:rPr lang="zh-TW" altLang="en-US" sz="6000" i="0" dirty="0">
                <a:solidFill>
                  <a:schemeClr val="bg2">
                    <a:lumMod val="75000"/>
                  </a:schemeClr>
                </a:solidFill>
                <a:effectLst/>
                <a:latin typeface="UD Digi Kyokasho N" panose="02020400000000000000" pitchFamily="17" charset="-128"/>
                <a:ea typeface="UD Digi Kyokasho N" panose="02020400000000000000" pitchFamily="17" charset="-128"/>
              </a:rPr>
              <a:t>訶</a:t>
            </a:r>
            <a:r>
              <a:rPr lang="zh-TW" altLang="en-US" sz="2400" i="0" dirty="0">
                <a:solidFill>
                  <a:schemeClr val="bg2">
                    <a:lumMod val="75000"/>
                  </a:schemeClr>
                </a:solidFill>
                <a:effectLst/>
                <a:latin typeface="UD Digi Kyokasho N" panose="02020400000000000000" pitchFamily="17" charset="-128"/>
                <a:ea typeface="UD Digi Kyokasho N" panose="02020400000000000000" pitchFamily="17" charset="-128"/>
              </a:rPr>
              <a:t> </a:t>
            </a:r>
            <a:r>
              <a:rPr lang="zh-TW" altLang="en-US" sz="6000" i="0" dirty="0">
                <a:solidFill>
                  <a:schemeClr val="bg2">
                    <a:lumMod val="75000"/>
                  </a:schemeClr>
                </a:solidFill>
                <a:effectLst/>
                <a:latin typeface="UD Digi Kyokasho N" panose="02020400000000000000" pitchFamily="17" charset="-128"/>
                <a:ea typeface="UD Digi Kyokasho N" panose="02020400000000000000" pitchFamily="17" charset="-128"/>
              </a:rPr>
              <a:t>般</a:t>
            </a:r>
            <a:r>
              <a:rPr lang="zh-TW" altLang="en-US" sz="2400" i="0" dirty="0">
                <a:solidFill>
                  <a:schemeClr val="bg2">
                    <a:lumMod val="75000"/>
                  </a:schemeClr>
                </a:solidFill>
                <a:effectLst/>
                <a:latin typeface="UD Digi Kyokasho N" panose="02020400000000000000" pitchFamily="17" charset="-128"/>
                <a:ea typeface="UD Digi Kyokasho N" panose="02020400000000000000" pitchFamily="17" charset="-128"/>
              </a:rPr>
              <a:t> </a:t>
            </a:r>
            <a:r>
              <a:rPr lang="zh-TW" altLang="en-US" sz="6000" i="0" dirty="0">
                <a:solidFill>
                  <a:schemeClr val="bg2">
                    <a:lumMod val="75000"/>
                  </a:schemeClr>
                </a:solidFill>
                <a:effectLst/>
                <a:latin typeface="UD Digi Kyokasho N" panose="02020400000000000000" pitchFamily="17" charset="-128"/>
                <a:ea typeface="UD Digi Kyokasho N" panose="02020400000000000000" pitchFamily="17" charset="-128"/>
              </a:rPr>
              <a:t>若</a:t>
            </a:r>
            <a:r>
              <a:rPr lang="zh-TW" altLang="en-US" sz="2400" i="0" dirty="0">
                <a:solidFill>
                  <a:schemeClr val="bg2">
                    <a:lumMod val="75000"/>
                  </a:schemeClr>
                </a:solidFill>
                <a:effectLst/>
                <a:latin typeface="UD Digi Kyokasho N" panose="02020400000000000000" pitchFamily="17" charset="-128"/>
                <a:ea typeface="UD Digi Kyokasho N" panose="02020400000000000000" pitchFamily="17" charset="-128"/>
              </a:rPr>
              <a:t> </a:t>
            </a:r>
            <a:r>
              <a:rPr lang="zh-TW" altLang="en-US" sz="6000" i="0" dirty="0">
                <a:solidFill>
                  <a:schemeClr val="bg2">
                    <a:lumMod val="75000"/>
                  </a:schemeClr>
                </a:solidFill>
                <a:effectLst/>
                <a:latin typeface="UD Digi Kyokasho N" panose="02020400000000000000" pitchFamily="17" charset="-128"/>
                <a:ea typeface="UD Digi Kyokasho N" panose="02020400000000000000" pitchFamily="17" charset="-128"/>
              </a:rPr>
              <a:t>波</a:t>
            </a:r>
            <a:r>
              <a:rPr lang="zh-TW" altLang="en-US" sz="2400" i="0" dirty="0">
                <a:solidFill>
                  <a:schemeClr val="bg2">
                    <a:lumMod val="75000"/>
                  </a:schemeClr>
                </a:solidFill>
                <a:effectLst/>
                <a:latin typeface="UD Digi Kyokasho N" panose="02020400000000000000" pitchFamily="17" charset="-128"/>
                <a:ea typeface="UD Digi Kyokasho N" panose="02020400000000000000" pitchFamily="17" charset="-128"/>
              </a:rPr>
              <a:t> </a:t>
            </a:r>
            <a:r>
              <a:rPr lang="zh-TW" altLang="en-US" sz="6000" i="0" dirty="0">
                <a:solidFill>
                  <a:schemeClr val="bg2">
                    <a:lumMod val="75000"/>
                  </a:schemeClr>
                </a:solidFill>
                <a:effectLst/>
                <a:latin typeface="UD Digi Kyokasho N" panose="02020400000000000000" pitchFamily="17" charset="-128"/>
                <a:ea typeface="UD Digi Kyokasho N" panose="02020400000000000000" pitchFamily="17" charset="-128"/>
              </a:rPr>
              <a:t>羅</a:t>
            </a:r>
            <a:r>
              <a:rPr lang="zh-TW" altLang="en-US" sz="2400" i="0" dirty="0">
                <a:solidFill>
                  <a:schemeClr val="bg2">
                    <a:lumMod val="75000"/>
                  </a:schemeClr>
                </a:solidFill>
                <a:effectLst/>
                <a:latin typeface="UD Digi Kyokasho N" panose="02020400000000000000" pitchFamily="17" charset="-128"/>
                <a:ea typeface="UD Digi Kyokasho N" panose="02020400000000000000" pitchFamily="17" charset="-128"/>
              </a:rPr>
              <a:t> </a:t>
            </a:r>
            <a:r>
              <a:rPr lang="zh-TW" altLang="en-US" sz="6000" i="0" dirty="0">
                <a:solidFill>
                  <a:schemeClr val="bg2">
                    <a:lumMod val="75000"/>
                  </a:schemeClr>
                </a:solidFill>
                <a:effectLst/>
                <a:latin typeface="UD Digi Kyokasho N" panose="02020400000000000000" pitchFamily="17" charset="-128"/>
                <a:ea typeface="UD Digi Kyokasho N" panose="02020400000000000000" pitchFamily="17" charset="-128"/>
              </a:rPr>
              <a:t>蜜</a:t>
            </a:r>
            <a:r>
              <a:rPr lang="zh-TW" altLang="en-US" sz="2400" i="0" dirty="0">
                <a:solidFill>
                  <a:schemeClr val="bg2">
                    <a:lumMod val="75000"/>
                  </a:schemeClr>
                </a:solidFill>
                <a:effectLst/>
                <a:latin typeface="UD Digi Kyokasho N" panose="02020400000000000000" pitchFamily="17" charset="-128"/>
                <a:ea typeface="UD Digi Kyokasho N" panose="02020400000000000000" pitchFamily="17" charset="-128"/>
              </a:rPr>
              <a:t> </a:t>
            </a:r>
            <a:r>
              <a:rPr lang="zh-TW" altLang="en-US" sz="6000" i="0" dirty="0">
                <a:solidFill>
                  <a:schemeClr val="bg2">
                    <a:lumMod val="75000"/>
                  </a:schemeClr>
                </a:solidFill>
                <a:effectLst/>
                <a:latin typeface="UD Digi Kyokasho N" panose="02020400000000000000" pitchFamily="17" charset="-128"/>
                <a:ea typeface="UD Digi Kyokasho N" panose="02020400000000000000" pitchFamily="17" charset="-128"/>
              </a:rPr>
              <a:t>多</a:t>
            </a:r>
            <a:r>
              <a:rPr lang="zh-TW" altLang="en-US" sz="2400" i="0" dirty="0">
                <a:solidFill>
                  <a:schemeClr val="bg2">
                    <a:lumMod val="75000"/>
                  </a:schemeClr>
                </a:solidFill>
                <a:effectLst/>
                <a:latin typeface="UD Digi Kyokasho N" panose="02020400000000000000" pitchFamily="17" charset="-128"/>
                <a:ea typeface="UD Digi Kyokasho N" panose="02020400000000000000" pitchFamily="17" charset="-128"/>
              </a:rPr>
              <a:t> </a:t>
            </a:r>
            <a:r>
              <a:rPr lang="zh-TW" altLang="en-US" sz="6000" i="0" dirty="0">
                <a:solidFill>
                  <a:schemeClr val="bg2">
                    <a:lumMod val="75000"/>
                  </a:schemeClr>
                </a:solidFill>
                <a:effectLst/>
                <a:latin typeface="UD Digi Kyokasho N" panose="02020400000000000000" pitchFamily="17" charset="-128"/>
                <a:ea typeface="UD Digi Kyokasho N" panose="02020400000000000000" pitchFamily="17" charset="-128"/>
              </a:rPr>
              <a:t>心</a:t>
            </a:r>
            <a:r>
              <a:rPr lang="zh-TW" altLang="en-US" sz="2400" i="0" dirty="0">
                <a:solidFill>
                  <a:schemeClr val="bg2">
                    <a:lumMod val="75000"/>
                  </a:schemeClr>
                </a:solidFill>
                <a:effectLst/>
                <a:latin typeface="UD Digi Kyokasho N" panose="02020400000000000000" pitchFamily="17" charset="-128"/>
                <a:ea typeface="UD Digi Kyokasho N" panose="02020400000000000000" pitchFamily="17" charset="-128"/>
              </a:rPr>
              <a:t> </a:t>
            </a:r>
            <a:r>
              <a:rPr lang="zh-TW" altLang="en-US" sz="6000" i="0" dirty="0">
                <a:solidFill>
                  <a:schemeClr val="bg2">
                    <a:lumMod val="75000"/>
                  </a:schemeClr>
                </a:solidFill>
                <a:effectLst/>
                <a:latin typeface="UD Digi Kyokasho N" panose="02020400000000000000" pitchFamily="17" charset="-128"/>
                <a:ea typeface="UD Digi Kyokasho N" panose="02020400000000000000" pitchFamily="17" charset="-128"/>
              </a:rPr>
              <a:t>經</a:t>
            </a:r>
            <a:endParaRPr lang="en-US" sz="6000" dirty="0">
              <a:solidFill>
                <a:schemeClr val="bg2">
                  <a:lumMod val="75000"/>
                </a:schemeClr>
              </a:solidFill>
              <a:latin typeface="UD Digi Kyokasho N" panose="02020400000000000000" pitchFamily="17" charset="-128"/>
              <a:ea typeface="UD Digi Kyokasho N" panose="02020400000000000000" pitchFamily="17" charset="-128"/>
            </a:endParaRPr>
          </a:p>
        </p:txBody>
      </p:sp>
      <p:sp>
        <p:nvSpPr>
          <p:cNvPr id="5" name="TextBox 4">
            <a:extLst>
              <a:ext uri="{FF2B5EF4-FFF2-40B4-BE49-F238E27FC236}">
                <a16:creationId xmlns:a16="http://schemas.microsoft.com/office/drawing/2014/main" id="{D0984E35-CC29-D685-90F1-5D6F0C6BCF3D}"/>
              </a:ext>
            </a:extLst>
          </p:cNvPr>
          <p:cNvSpPr txBox="1"/>
          <p:nvPr/>
        </p:nvSpPr>
        <p:spPr>
          <a:xfrm>
            <a:off x="625331" y="1754980"/>
            <a:ext cx="10965682" cy="1292662"/>
          </a:xfrm>
          <a:prstGeom prst="rect">
            <a:avLst/>
          </a:prstGeom>
          <a:noFill/>
        </p:spPr>
        <p:txBody>
          <a:bodyPr wrap="square" rtlCol="0">
            <a:spAutoFit/>
          </a:bodyPr>
          <a:lstStyle/>
          <a:p>
            <a:endParaRPr lang="zh-TW" altLang="en-US" dirty="0"/>
          </a:p>
          <a:p>
            <a:r>
              <a:rPr lang="zh-TW" altLang="en-US" sz="6000" dirty="0">
                <a:solidFill>
                  <a:schemeClr val="bg2">
                    <a:lumMod val="75000"/>
                  </a:schemeClr>
                </a:solidFill>
                <a:latin typeface="UD Digi Kyokasho N" panose="02020400000000000000" pitchFamily="17" charset="-128"/>
                <a:ea typeface="UD Digi Kyokasho N" panose="02020400000000000000" pitchFamily="17" charset="-128"/>
              </a:rPr>
              <a:t>觀</a:t>
            </a:r>
            <a:r>
              <a:rPr lang="zh-TW" altLang="en-US" sz="2400" dirty="0">
                <a:solidFill>
                  <a:schemeClr val="bg2">
                    <a:lumMod val="75000"/>
                  </a:schemeClr>
                </a:solidFill>
                <a:latin typeface="UD Digi Kyokasho N" panose="02020400000000000000" pitchFamily="17" charset="-128"/>
                <a:ea typeface="UD Digi Kyokasho N" panose="02020400000000000000" pitchFamily="17" charset="-128"/>
              </a:rPr>
              <a:t> </a:t>
            </a:r>
            <a:r>
              <a:rPr lang="zh-TW" altLang="en-US" sz="6000" dirty="0">
                <a:solidFill>
                  <a:schemeClr val="bg2">
                    <a:lumMod val="75000"/>
                  </a:schemeClr>
                </a:solidFill>
                <a:latin typeface="UD Digi Kyokasho N" panose="02020400000000000000" pitchFamily="17" charset="-128"/>
                <a:ea typeface="UD Digi Kyokasho N" panose="02020400000000000000" pitchFamily="17" charset="-128"/>
              </a:rPr>
              <a:t>自</a:t>
            </a:r>
            <a:r>
              <a:rPr lang="zh-TW" altLang="en-US" sz="2400" dirty="0">
                <a:solidFill>
                  <a:schemeClr val="bg2">
                    <a:lumMod val="75000"/>
                  </a:schemeClr>
                </a:solidFill>
                <a:latin typeface="UD Digi Kyokasho N" panose="02020400000000000000" pitchFamily="17" charset="-128"/>
                <a:ea typeface="UD Digi Kyokasho N" panose="02020400000000000000" pitchFamily="17" charset="-128"/>
              </a:rPr>
              <a:t> </a:t>
            </a:r>
            <a:r>
              <a:rPr lang="zh-TW" altLang="en-US" sz="6000" dirty="0">
                <a:solidFill>
                  <a:schemeClr val="bg2">
                    <a:lumMod val="75000"/>
                  </a:schemeClr>
                </a:solidFill>
                <a:latin typeface="UD Digi Kyokasho N" panose="02020400000000000000" pitchFamily="17" charset="-128"/>
                <a:ea typeface="UD Digi Kyokasho N" panose="02020400000000000000" pitchFamily="17" charset="-128"/>
              </a:rPr>
              <a:t>在</a:t>
            </a:r>
            <a:r>
              <a:rPr lang="zh-TW" altLang="en-US" sz="2400" dirty="0">
                <a:solidFill>
                  <a:schemeClr val="bg2">
                    <a:lumMod val="75000"/>
                  </a:schemeClr>
                </a:solidFill>
                <a:latin typeface="UD Digi Kyokasho N" panose="02020400000000000000" pitchFamily="17" charset="-128"/>
                <a:ea typeface="UD Digi Kyokasho N" panose="02020400000000000000" pitchFamily="17" charset="-128"/>
              </a:rPr>
              <a:t> </a:t>
            </a:r>
            <a:r>
              <a:rPr lang="zh-TW" altLang="en-US" sz="6000" dirty="0">
                <a:solidFill>
                  <a:schemeClr val="bg2">
                    <a:lumMod val="75000"/>
                  </a:schemeClr>
                </a:solidFill>
                <a:latin typeface="UD Digi Kyokasho N" panose="02020400000000000000" pitchFamily="17" charset="-128"/>
                <a:ea typeface="UD Digi Kyokasho N" panose="02020400000000000000" pitchFamily="17" charset="-128"/>
              </a:rPr>
              <a:t>菩</a:t>
            </a:r>
            <a:r>
              <a:rPr lang="zh-TW" altLang="en-US" sz="2400" dirty="0">
                <a:solidFill>
                  <a:schemeClr val="bg2">
                    <a:lumMod val="75000"/>
                  </a:schemeClr>
                </a:solidFill>
                <a:latin typeface="UD Digi Kyokasho N" panose="02020400000000000000" pitchFamily="17" charset="-128"/>
                <a:ea typeface="UD Digi Kyokasho N" panose="02020400000000000000" pitchFamily="17" charset="-128"/>
              </a:rPr>
              <a:t> </a:t>
            </a:r>
            <a:r>
              <a:rPr lang="zh-TW" altLang="en-US" sz="6000" dirty="0">
                <a:solidFill>
                  <a:schemeClr val="bg2">
                    <a:lumMod val="75000"/>
                  </a:schemeClr>
                </a:solidFill>
                <a:latin typeface="UD Digi Kyokasho N" panose="02020400000000000000" pitchFamily="17" charset="-128"/>
                <a:ea typeface="UD Digi Kyokasho N" panose="02020400000000000000" pitchFamily="17" charset="-128"/>
              </a:rPr>
              <a:t>薩</a:t>
            </a:r>
            <a:r>
              <a:rPr lang="zh-TW" altLang="en-US" sz="2400" dirty="0">
                <a:solidFill>
                  <a:schemeClr val="bg2">
                    <a:lumMod val="75000"/>
                  </a:schemeClr>
                </a:solidFill>
                <a:latin typeface="UD Digi Kyokasho N" panose="02020400000000000000" pitchFamily="17" charset="-128"/>
                <a:ea typeface="UD Digi Kyokasho N" panose="02020400000000000000" pitchFamily="17" charset="-128"/>
              </a:rPr>
              <a:t> </a:t>
            </a:r>
            <a:r>
              <a:rPr lang="zh-TW" altLang="en-US" sz="6000" dirty="0">
                <a:solidFill>
                  <a:schemeClr val="bg2">
                    <a:lumMod val="75000"/>
                  </a:schemeClr>
                </a:solidFill>
                <a:latin typeface="UD Digi Kyokasho N" panose="02020400000000000000" pitchFamily="17" charset="-128"/>
                <a:ea typeface="UD Digi Kyokasho N" panose="02020400000000000000" pitchFamily="17" charset="-128"/>
              </a:rPr>
              <a:t>行</a:t>
            </a:r>
            <a:r>
              <a:rPr lang="zh-TW" altLang="en-US" sz="2400" dirty="0">
                <a:solidFill>
                  <a:schemeClr val="bg2">
                    <a:lumMod val="75000"/>
                  </a:schemeClr>
                </a:solidFill>
                <a:latin typeface="UD Digi Kyokasho N" panose="02020400000000000000" pitchFamily="17" charset="-128"/>
                <a:ea typeface="UD Digi Kyokasho N" panose="02020400000000000000" pitchFamily="17" charset="-128"/>
              </a:rPr>
              <a:t> </a:t>
            </a:r>
            <a:r>
              <a:rPr lang="zh-TW" altLang="en-US" sz="6000" dirty="0">
                <a:solidFill>
                  <a:schemeClr val="bg2">
                    <a:lumMod val="75000"/>
                  </a:schemeClr>
                </a:solidFill>
                <a:latin typeface="UD Digi Kyokasho N" panose="02020400000000000000" pitchFamily="17" charset="-128"/>
                <a:ea typeface="UD Digi Kyokasho N" panose="02020400000000000000" pitchFamily="17" charset="-128"/>
              </a:rPr>
              <a:t>深</a:t>
            </a:r>
            <a:r>
              <a:rPr lang="zh-TW" altLang="en-US" sz="2400" dirty="0">
                <a:solidFill>
                  <a:schemeClr val="bg2">
                    <a:lumMod val="75000"/>
                  </a:schemeClr>
                </a:solidFill>
                <a:latin typeface="UD Digi Kyokasho N" panose="02020400000000000000" pitchFamily="17" charset="-128"/>
                <a:ea typeface="UD Digi Kyokasho N" panose="02020400000000000000" pitchFamily="17" charset="-128"/>
              </a:rPr>
              <a:t> </a:t>
            </a:r>
            <a:r>
              <a:rPr lang="zh-TW" altLang="en-US" sz="6000" dirty="0">
                <a:solidFill>
                  <a:schemeClr val="bg2">
                    <a:lumMod val="75000"/>
                  </a:schemeClr>
                </a:solidFill>
                <a:latin typeface="UD Digi Kyokasho N" panose="02020400000000000000" pitchFamily="17" charset="-128"/>
                <a:ea typeface="UD Digi Kyokasho N" panose="02020400000000000000" pitchFamily="17" charset="-128"/>
              </a:rPr>
              <a:t>般</a:t>
            </a:r>
            <a:r>
              <a:rPr lang="zh-TW" altLang="en-US" sz="2400" dirty="0">
                <a:solidFill>
                  <a:schemeClr val="bg2">
                    <a:lumMod val="75000"/>
                  </a:schemeClr>
                </a:solidFill>
                <a:latin typeface="UD Digi Kyokasho N" panose="02020400000000000000" pitchFamily="17" charset="-128"/>
                <a:ea typeface="UD Digi Kyokasho N" panose="02020400000000000000" pitchFamily="17" charset="-128"/>
              </a:rPr>
              <a:t> </a:t>
            </a:r>
            <a:r>
              <a:rPr lang="zh-TW" altLang="en-US" sz="6000" dirty="0">
                <a:solidFill>
                  <a:schemeClr val="bg2">
                    <a:lumMod val="75000"/>
                  </a:schemeClr>
                </a:solidFill>
                <a:latin typeface="UD Digi Kyokasho N" panose="02020400000000000000" pitchFamily="17" charset="-128"/>
                <a:ea typeface="UD Digi Kyokasho N" panose="02020400000000000000" pitchFamily="17" charset="-128"/>
              </a:rPr>
              <a:t>若</a:t>
            </a:r>
            <a:endParaRPr lang="en-US" sz="6000" dirty="0">
              <a:solidFill>
                <a:schemeClr val="bg2">
                  <a:lumMod val="75000"/>
                </a:schemeClr>
              </a:solidFill>
              <a:latin typeface="UD Digi Kyokasho N" panose="02020400000000000000" pitchFamily="17" charset="-128"/>
              <a:ea typeface="UD Digi Kyokasho N" panose="02020400000000000000" pitchFamily="17" charset="-128"/>
            </a:endParaRPr>
          </a:p>
        </p:txBody>
      </p:sp>
      <p:sp>
        <p:nvSpPr>
          <p:cNvPr id="6" name="TextBox 5">
            <a:extLst>
              <a:ext uri="{FF2B5EF4-FFF2-40B4-BE49-F238E27FC236}">
                <a16:creationId xmlns:a16="http://schemas.microsoft.com/office/drawing/2014/main" id="{381DDD53-E485-A9B4-D1BA-27B682A97FEB}"/>
              </a:ext>
            </a:extLst>
          </p:cNvPr>
          <p:cNvSpPr txBox="1"/>
          <p:nvPr/>
        </p:nvSpPr>
        <p:spPr>
          <a:xfrm>
            <a:off x="625331" y="2929263"/>
            <a:ext cx="10624063" cy="1015663"/>
          </a:xfrm>
          <a:prstGeom prst="rect">
            <a:avLst/>
          </a:prstGeom>
          <a:noFill/>
        </p:spPr>
        <p:txBody>
          <a:bodyPr wrap="square" rtlCol="0">
            <a:spAutoFit/>
          </a:bodyPr>
          <a:lstStyle/>
          <a:p>
            <a:r>
              <a:rPr lang="zh-TW" altLang="en-US" sz="6000" dirty="0">
                <a:solidFill>
                  <a:schemeClr val="bg2">
                    <a:lumMod val="75000"/>
                  </a:schemeClr>
                </a:solidFill>
                <a:latin typeface="UD Digi Kyokasho N" panose="02020400000000000000" pitchFamily="17" charset="-128"/>
                <a:ea typeface="UD Digi Kyokasho N" panose="02020400000000000000" pitchFamily="17" charset="-128"/>
              </a:rPr>
              <a:t>波</a:t>
            </a:r>
            <a:r>
              <a:rPr lang="zh-TW" altLang="en-US" sz="2400" dirty="0">
                <a:solidFill>
                  <a:schemeClr val="bg2">
                    <a:lumMod val="75000"/>
                  </a:schemeClr>
                </a:solidFill>
                <a:latin typeface="UD Digi Kyokasho N" panose="02020400000000000000" pitchFamily="17" charset="-128"/>
                <a:ea typeface="UD Digi Kyokasho N" panose="02020400000000000000" pitchFamily="17" charset="-128"/>
              </a:rPr>
              <a:t> </a:t>
            </a:r>
            <a:r>
              <a:rPr lang="zh-TW" altLang="en-US" sz="6000" dirty="0">
                <a:solidFill>
                  <a:schemeClr val="bg2">
                    <a:lumMod val="75000"/>
                  </a:schemeClr>
                </a:solidFill>
                <a:latin typeface="UD Digi Kyokasho N" panose="02020400000000000000" pitchFamily="17" charset="-128"/>
                <a:ea typeface="UD Digi Kyokasho N" panose="02020400000000000000" pitchFamily="17" charset="-128"/>
              </a:rPr>
              <a:t>羅</a:t>
            </a:r>
            <a:r>
              <a:rPr lang="zh-TW" altLang="en-US" sz="2400" dirty="0">
                <a:solidFill>
                  <a:schemeClr val="bg2">
                    <a:lumMod val="75000"/>
                  </a:schemeClr>
                </a:solidFill>
                <a:latin typeface="UD Digi Kyokasho N" panose="02020400000000000000" pitchFamily="17" charset="-128"/>
                <a:ea typeface="UD Digi Kyokasho N" panose="02020400000000000000" pitchFamily="17" charset="-128"/>
              </a:rPr>
              <a:t> </a:t>
            </a:r>
            <a:r>
              <a:rPr lang="zh-TW" altLang="en-US" sz="6000" dirty="0">
                <a:solidFill>
                  <a:schemeClr val="bg2">
                    <a:lumMod val="75000"/>
                  </a:schemeClr>
                </a:solidFill>
                <a:latin typeface="UD Digi Kyokasho N" panose="02020400000000000000" pitchFamily="17" charset="-128"/>
                <a:ea typeface="UD Digi Kyokasho N" panose="02020400000000000000" pitchFamily="17" charset="-128"/>
              </a:rPr>
              <a:t>蜜</a:t>
            </a:r>
            <a:r>
              <a:rPr lang="zh-TW" altLang="en-US" sz="2400" dirty="0">
                <a:solidFill>
                  <a:schemeClr val="bg2">
                    <a:lumMod val="75000"/>
                  </a:schemeClr>
                </a:solidFill>
                <a:latin typeface="UD Digi Kyokasho N" panose="02020400000000000000" pitchFamily="17" charset="-128"/>
                <a:ea typeface="UD Digi Kyokasho N" panose="02020400000000000000" pitchFamily="17" charset="-128"/>
              </a:rPr>
              <a:t> </a:t>
            </a:r>
            <a:r>
              <a:rPr lang="zh-TW" altLang="en-US" sz="6000" dirty="0">
                <a:solidFill>
                  <a:schemeClr val="bg2">
                    <a:lumMod val="75000"/>
                  </a:schemeClr>
                </a:solidFill>
                <a:latin typeface="UD Digi Kyokasho N" panose="02020400000000000000" pitchFamily="17" charset="-128"/>
                <a:ea typeface="UD Digi Kyokasho N" panose="02020400000000000000" pitchFamily="17" charset="-128"/>
              </a:rPr>
              <a:t>多</a:t>
            </a:r>
            <a:r>
              <a:rPr lang="zh-TW" altLang="en-US" sz="2400" dirty="0">
                <a:solidFill>
                  <a:schemeClr val="bg2">
                    <a:lumMod val="75000"/>
                  </a:schemeClr>
                </a:solidFill>
                <a:latin typeface="UD Digi Kyokasho N" panose="02020400000000000000" pitchFamily="17" charset="-128"/>
                <a:ea typeface="UD Digi Kyokasho N" panose="02020400000000000000" pitchFamily="17" charset="-128"/>
              </a:rPr>
              <a:t> </a:t>
            </a:r>
            <a:r>
              <a:rPr lang="zh-TW" altLang="en-US" sz="6000" dirty="0">
                <a:solidFill>
                  <a:schemeClr val="bg2">
                    <a:lumMod val="75000"/>
                  </a:schemeClr>
                </a:solidFill>
                <a:latin typeface="UD Digi Kyokasho N" panose="02020400000000000000" pitchFamily="17" charset="-128"/>
                <a:ea typeface="UD Digi Kyokasho N" panose="02020400000000000000" pitchFamily="17" charset="-128"/>
              </a:rPr>
              <a:t>時</a:t>
            </a:r>
            <a:r>
              <a:rPr lang="zh-TW" altLang="en-US" sz="2400" dirty="0">
                <a:solidFill>
                  <a:schemeClr val="bg2">
                    <a:lumMod val="75000"/>
                  </a:schemeClr>
                </a:solidFill>
                <a:latin typeface="UD Digi Kyokasho N" panose="02020400000000000000" pitchFamily="17" charset="-128"/>
                <a:ea typeface="UD Digi Kyokasho N" panose="02020400000000000000" pitchFamily="17" charset="-128"/>
              </a:rPr>
              <a:t> </a:t>
            </a:r>
            <a:r>
              <a:rPr lang="zh-TW" altLang="en-US" sz="6000" dirty="0">
                <a:solidFill>
                  <a:schemeClr val="bg2">
                    <a:lumMod val="75000"/>
                  </a:schemeClr>
                </a:solidFill>
                <a:latin typeface="UD Digi Kyokasho N" panose="02020400000000000000" pitchFamily="17" charset="-128"/>
                <a:ea typeface="UD Digi Kyokasho N" panose="02020400000000000000" pitchFamily="17" charset="-128"/>
              </a:rPr>
              <a:t>照</a:t>
            </a:r>
            <a:r>
              <a:rPr lang="zh-TW" altLang="en-US" sz="2400" dirty="0">
                <a:solidFill>
                  <a:schemeClr val="bg2">
                    <a:lumMod val="75000"/>
                  </a:schemeClr>
                </a:solidFill>
                <a:latin typeface="UD Digi Kyokasho N" panose="02020400000000000000" pitchFamily="17" charset="-128"/>
                <a:ea typeface="UD Digi Kyokasho N" panose="02020400000000000000" pitchFamily="17" charset="-128"/>
              </a:rPr>
              <a:t> </a:t>
            </a:r>
            <a:r>
              <a:rPr lang="zh-TW" altLang="en-US" sz="6000" dirty="0">
                <a:solidFill>
                  <a:schemeClr val="bg2">
                    <a:lumMod val="75000"/>
                  </a:schemeClr>
                </a:solidFill>
                <a:latin typeface="UD Digi Kyokasho N" panose="02020400000000000000" pitchFamily="17" charset="-128"/>
                <a:ea typeface="UD Digi Kyokasho N" panose="02020400000000000000" pitchFamily="17" charset="-128"/>
              </a:rPr>
              <a:t>見</a:t>
            </a:r>
            <a:r>
              <a:rPr lang="zh-TW" altLang="en-US" sz="2400" dirty="0">
                <a:solidFill>
                  <a:schemeClr val="bg2">
                    <a:lumMod val="75000"/>
                  </a:schemeClr>
                </a:solidFill>
                <a:latin typeface="UD Digi Kyokasho N" panose="02020400000000000000" pitchFamily="17" charset="-128"/>
                <a:ea typeface="UD Digi Kyokasho N" panose="02020400000000000000" pitchFamily="17" charset="-128"/>
              </a:rPr>
              <a:t> </a:t>
            </a:r>
            <a:r>
              <a:rPr lang="zh-TW" altLang="en-US" sz="6000" dirty="0">
                <a:solidFill>
                  <a:schemeClr val="bg2">
                    <a:lumMod val="75000"/>
                  </a:schemeClr>
                </a:solidFill>
                <a:latin typeface="UD Digi Kyokasho N" panose="02020400000000000000" pitchFamily="17" charset="-128"/>
                <a:ea typeface="UD Digi Kyokasho N" panose="02020400000000000000" pitchFamily="17" charset="-128"/>
              </a:rPr>
              <a:t>五</a:t>
            </a:r>
            <a:r>
              <a:rPr lang="zh-TW" altLang="en-US" sz="2400" dirty="0">
                <a:solidFill>
                  <a:schemeClr val="bg2">
                    <a:lumMod val="75000"/>
                  </a:schemeClr>
                </a:solidFill>
                <a:latin typeface="UD Digi Kyokasho N" panose="02020400000000000000" pitchFamily="17" charset="-128"/>
                <a:ea typeface="UD Digi Kyokasho N" panose="02020400000000000000" pitchFamily="17" charset="-128"/>
              </a:rPr>
              <a:t> </a:t>
            </a:r>
            <a:r>
              <a:rPr lang="zh-TW" altLang="en-US" sz="6000" dirty="0">
                <a:solidFill>
                  <a:schemeClr val="bg2">
                    <a:lumMod val="75000"/>
                  </a:schemeClr>
                </a:solidFill>
                <a:latin typeface="UD Digi Kyokasho N" panose="02020400000000000000" pitchFamily="17" charset="-128"/>
                <a:ea typeface="UD Digi Kyokasho N" panose="02020400000000000000" pitchFamily="17" charset="-128"/>
              </a:rPr>
              <a:t>蘊</a:t>
            </a:r>
            <a:r>
              <a:rPr lang="zh-TW" altLang="en-US" sz="2400" dirty="0">
                <a:solidFill>
                  <a:schemeClr val="bg2">
                    <a:lumMod val="75000"/>
                  </a:schemeClr>
                </a:solidFill>
                <a:latin typeface="UD Digi Kyokasho N" panose="02020400000000000000" pitchFamily="17" charset="-128"/>
                <a:ea typeface="UD Digi Kyokasho N" panose="02020400000000000000" pitchFamily="17" charset="-128"/>
              </a:rPr>
              <a:t> </a:t>
            </a:r>
            <a:r>
              <a:rPr lang="zh-TW" altLang="en-US" sz="6000" dirty="0">
                <a:solidFill>
                  <a:schemeClr val="bg2">
                    <a:lumMod val="75000"/>
                  </a:schemeClr>
                </a:solidFill>
                <a:latin typeface="UD Digi Kyokasho N" panose="02020400000000000000" pitchFamily="17" charset="-128"/>
                <a:ea typeface="UD Digi Kyokasho N" panose="02020400000000000000" pitchFamily="17" charset="-128"/>
              </a:rPr>
              <a:t>皆</a:t>
            </a:r>
            <a:r>
              <a:rPr lang="zh-TW" altLang="en-US" sz="2400" dirty="0">
                <a:solidFill>
                  <a:schemeClr val="bg2">
                    <a:lumMod val="75000"/>
                  </a:schemeClr>
                </a:solidFill>
                <a:latin typeface="UD Digi Kyokasho N" panose="02020400000000000000" pitchFamily="17" charset="-128"/>
                <a:ea typeface="UD Digi Kyokasho N" panose="02020400000000000000" pitchFamily="17" charset="-128"/>
              </a:rPr>
              <a:t> </a:t>
            </a:r>
            <a:r>
              <a:rPr lang="zh-TW" altLang="en-US" sz="6000" dirty="0">
                <a:solidFill>
                  <a:schemeClr val="bg2">
                    <a:lumMod val="75000"/>
                  </a:schemeClr>
                </a:solidFill>
                <a:latin typeface="UD Digi Kyokasho N" panose="02020400000000000000" pitchFamily="17" charset="-128"/>
                <a:ea typeface="UD Digi Kyokasho N" panose="02020400000000000000" pitchFamily="17" charset="-128"/>
              </a:rPr>
              <a:t>空</a:t>
            </a:r>
            <a:endParaRPr lang="en-US" sz="6000" dirty="0">
              <a:solidFill>
                <a:schemeClr val="bg2">
                  <a:lumMod val="75000"/>
                </a:schemeClr>
              </a:solidFill>
              <a:latin typeface="UD Digi Kyokasho N" panose="02020400000000000000" pitchFamily="17" charset="-128"/>
              <a:ea typeface="UD Digi Kyokasho N" panose="02020400000000000000" pitchFamily="17" charset="-128"/>
            </a:endParaRPr>
          </a:p>
        </p:txBody>
      </p:sp>
      <p:sp>
        <p:nvSpPr>
          <p:cNvPr id="7" name="TextBox 6">
            <a:extLst>
              <a:ext uri="{FF2B5EF4-FFF2-40B4-BE49-F238E27FC236}">
                <a16:creationId xmlns:a16="http://schemas.microsoft.com/office/drawing/2014/main" id="{78C6CB7E-D2A3-ED65-4C6D-DE37F0E8E6F8}"/>
              </a:ext>
            </a:extLst>
          </p:cNvPr>
          <p:cNvSpPr txBox="1"/>
          <p:nvPr/>
        </p:nvSpPr>
        <p:spPr>
          <a:xfrm>
            <a:off x="596216" y="3862714"/>
            <a:ext cx="7259395" cy="1015663"/>
          </a:xfrm>
          <a:prstGeom prst="rect">
            <a:avLst/>
          </a:prstGeom>
          <a:noFill/>
        </p:spPr>
        <p:txBody>
          <a:bodyPr wrap="square" rtlCol="0">
            <a:spAutoFit/>
          </a:bodyPr>
          <a:lstStyle/>
          <a:p>
            <a:r>
              <a:rPr lang="zh-CN" altLang="en-US" sz="6000" dirty="0">
                <a:solidFill>
                  <a:schemeClr val="bg2">
                    <a:lumMod val="75000"/>
                  </a:schemeClr>
                </a:solidFill>
                <a:latin typeface="UD Digi Kyokasho N" panose="02020400000000000000" pitchFamily="17" charset="-128"/>
                <a:ea typeface="UD Digi Kyokasho N" panose="02020400000000000000" pitchFamily="17" charset="-128"/>
              </a:rPr>
              <a:t>度</a:t>
            </a:r>
            <a:r>
              <a:rPr lang="zh-CN" altLang="en-US" sz="2400" dirty="0">
                <a:solidFill>
                  <a:schemeClr val="bg2">
                    <a:lumMod val="75000"/>
                  </a:schemeClr>
                </a:solidFill>
                <a:latin typeface="UD Digi Kyokasho N" panose="02020400000000000000" pitchFamily="17" charset="-128"/>
                <a:ea typeface="UD Digi Kyokasho N" panose="02020400000000000000" pitchFamily="17" charset="-128"/>
              </a:rPr>
              <a:t> </a:t>
            </a:r>
            <a:r>
              <a:rPr lang="zh-CN" altLang="en-US" sz="6000" dirty="0">
                <a:solidFill>
                  <a:schemeClr val="bg2">
                    <a:lumMod val="75000"/>
                  </a:schemeClr>
                </a:solidFill>
                <a:latin typeface="UD Digi Kyokasho N" panose="02020400000000000000" pitchFamily="17" charset="-128"/>
                <a:ea typeface="UD Digi Kyokasho N" panose="02020400000000000000" pitchFamily="17" charset="-128"/>
              </a:rPr>
              <a:t>一</a:t>
            </a:r>
            <a:r>
              <a:rPr lang="zh-CN" altLang="en-US" sz="2400" dirty="0">
                <a:solidFill>
                  <a:schemeClr val="bg2">
                    <a:lumMod val="75000"/>
                  </a:schemeClr>
                </a:solidFill>
                <a:latin typeface="UD Digi Kyokasho N" panose="02020400000000000000" pitchFamily="17" charset="-128"/>
                <a:ea typeface="UD Digi Kyokasho N" panose="02020400000000000000" pitchFamily="17" charset="-128"/>
              </a:rPr>
              <a:t> </a:t>
            </a:r>
            <a:r>
              <a:rPr lang="zh-CN" altLang="en-US" sz="6000" dirty="0">
                <a:solidFill>
                  <a:schemeClr val="bg2">
                    <a:lumMod val="75000"/>
                  </a:schemeClr>
                </a:solidFill>
                <a:latin typeface="UD Digi Kyokasho N" panose="02020400000000000000" pitchFamily="17" charset="-128"/>
                <a:ea typeface="UD Digi Kyokasho N" panose="02020400000000000000" pitchFamily="17" charset="-128"/>
              </a:rPr>
              <a:t>切</a:t>
            </a:r>
            <a:r>
              <a:rPr lang="zh-CN" altLang="en-US" sz="2400" dirty="0">
                <a:solidFill>
                  <a:schemeClr val="bg2">
                    <a:lumMod val="75000"/>
                  </a:schemeClr>
                </a:solidFill>
                <a:latin typeface="UD Digi Kyokasho N" panose="02020400000000000000" pitchFamily="17" charset="-128"/>
                <a:ea typeface="UD Digi Kyokasho N" panose="02020400000000000000" pitchFamily="17" charset="-128"/>
              </a:rPr>
              <a:t> </a:t>
            </a:r>
            <a:r>
              <a:rPr lang="zh-CN" altLang="en-US" sz="6000" dirty="0">
                <a:solidFill>
                  <a:schemeClr val="bg2">
                    <a:lumMod val="75000"/>
                  </a:schemeClr>
                </a:solidFill>
                <a:latin typeface="UD Digi Kyokasho N" panose="02020400000000000000" pitchFamily="17" charset="-128"/>
                <a:ea typeface="UD Digi Kyokasho N" panose="02020400000000000000" pitchFamily="17" charset="-128"/>
              </a:rPr>
              <a:t>苦</a:t>
            </a:r>
            <a:r>
              <a:rPr lang="zh-CN" altLang="en-US" sz="2400" dirty="0">
                <a:solidFill>
                  <a:schemeClr val="bg2">
                    <a:lumMod val="75000"/>
                  </a:schemeClr>
                </a:solidFill>
                <a:latin typeface="UD Digi Kyokasho N" panose="02020400000000000000" pitchFamily="17" charset="-128"/>
                <a:ea typeface="UD Digi Kyokasho N" panose="02020400000000000000" pitchFamily="17" charset="-128"/>
              </a:rPr>
              <a:t> </a:t>
            </a:r>
            <a:r>
              <a:rPr lang="zh-CN" altLang="en-US" sz="6000" dirty="0">
                <a:solidFill>
                  <a:schemeClr val="bg2">
                    <a:lumMod val="75000"/>
                  </a:schemeClr>
                </a:solidFill>
                <a:latin typeface="UD Digi Kyokasho N" panose="02020400000000000000" pitchFamily="17" charset="-128"/>
                <a:ea typeface="UD Digi Kyokasho N" panose="02020400000000000000" pitchFamily="17" charset="-128"/>
              </a:rPr>
              <a:t>厄</a:t>
            </a:r>
            <a:endParaRPr lang="en-US" sz="6000" dirty="0">
              <a:solidFill>
                <a:schemeClr val="bg2">
                  <a:lumMod val="75000"/>
                </a:schemeClr>
              </a:solidFill>
              <a:latin typeface="UD Digi Kyokasho N" panose="02020400000000000000" pitchFamily="17" charset="-128"/>
              <a:ea typeface="UD Digi Kyokasho N" panose="02020400000000000000" pitchFamily="17" charset="-128"/>
            </a:endParaRPr>
          </a:p>
        </p:txBody>
      </p:sp>
      <p:sp>
        <p:nvSpPr>
          <p:cNvPr id="8" name="TextBox 7">
            <a:extLst>
              <a:ext uri="{FF2B5EF4-FFF2-40B4-BE49-F238E27FC236}">
                <a16:creationId xmlns:a16="http://schemas.microsoft.com/office/drawing/2014/main" id="{0E7A2151-DF60-8F66-0916-25349BCB7318}"/>
              </a:ext>
            </a:extLst>
          </p:cNvPr>
          <p:cNvSpPr txBox="1"/>
          <p:nvPr/>
        </p:nvSpPr>
        <p:spPr>
          <a:xfrm>
            <a:off x="625331" y="4780215"/>
            <a:ext cx="8275905" cy="1015663"/>
          </a:xfrm>
          <a:prstGeom prst="rect">
            <a:avLst/>
          </a:prstGeom>
          <a:noFill/>
        </p:spPr>
        <p:txBody>
          <a:bodyPr wrap="square" rtlCol="0">
            <a:spAutoFit/>
          </a:bodyPr>
          <a:lstStyle/>
          <a:p>
            <a:r>
              <a:rPr lang="zh-TW" altLang="en-US" sz="6000" dirty="0">
                <a:solidFill>
                  <a:schemeClr val="bg2">
                    <a:lumMod val="75000"/>
                  </a:schemeClr>
                </a:solidFill>
                <a:latin typeface="UD Digi Kyokasho N" panose="02020400000000000000" pitchFamily="17" charset="-128"/>
                <a:ea typeface="UD Digi Kyokasho N" panose="02020400000000000000" pitchFamily="17" charset="-128"/>
              </a:rPr>
              <a:t>舍</a:t>
            </a:r>
            <a:r>
              <a:rPr lang="zh-TW" altLang="en-US" sz="2400" dirty="0">
                <a:solidFill>
                  <a:schemeClr val="bg2">
                    <a:lumMod val="75000"/>
                  </a:schemeClr>
                </a:solidFill>
                <a:latin typeface="UD Digi Kyokasho N" panose="02020400000000000000" pitchFamily="17" charset="-128"/>
                <a:ea typeface="UD Digi Kyokasho N" panose="02020400000000000000" pitchFamily="17" charset="-128"/>
              </a:rPr>
              <a:t> </a:t>
            </a:r>
            <a:r>
              <a:rPr lang="zh-TW" altLang="en-US" sz="6000" dirty="0">
                <a:solidFill>
                  <a:schemeClr val="bg2">
                    <a:lumMod val="75000"/>
                  </a:schemeClr>
                </a:solidFill>
                <a:latin typeface="UD Digi Kyokasho N" panose="02020400000000000000" pitchFamily="17" charset="-128"/>
                <a:ea typeface="UD Digi Kyokasho N" panose="02020400000000000000" pitchFamily="17" charset="-128"/>
              </a:rPr>
              <a:t>利</a:t>
            </a:r>
            <a:r>
              <a:rPr lang="zh-TW" altLang="en-US" sz="2400" dirty="0">
                <a:solidFill>
                  <a:schemeClr val="bg2">
                    <a:lumMod val="75000"/>
                  </a:schemeClr>
                </a:solidFill>
                <a:latin typeface="UD Digi Kyokasho N" panose="02020400000000000000" pitchFamily="17" charset="-128"/>
                <a:ea typeface="UD Digi Kyokasho N" panose="02020400000000000000" pitchFamily="17" charset="-128"/>
              </a:rPr>
              <a:t> </a:t>
            </a:r>
            <a:r>
              <a:rPr lang="zh-TW" altLang="en-US" sz="6000" dirty="0">
                <a:solidFill>
                  <a:schemeClr val="bg2">
                    <a:lumMod val="75000"/>
                  </a:schemeClr>
                </a:solidFill>
                <a:latin typeface="UD Digi Kyokasho N" panose="02020400000000000000" pitchFamily="17" charset="-128"/>
                <a:ea typeface="UD Digi Kyokasho N" panose="02020400000000000000" pitchFamily="17" charset="-128"/>
              </a:rPr>
              <a:t>子</a:t>
            </a:r>
            <a:r>
              <a:rPr lang="zh-TW" altLang="en-US" sz="2400" dirty="0">
                <a:solidFill>
                  <a:schemeClr val="bg2">
                    <a:lumMod val="75000"/>
                  </a:schemeClr>
                </a:solidFill>
                <a:latin typeface="UD Digi Kyokasho N" panose="02020400000000000000" pitchFamily="17" charset="-128"/>
                <a:ea typeface="UD Digi Kyokasho N" panose="02020400000000000000" pitchFamily="17" charset="-128"/>
              </a:rPr>
              <a:t> </a:t>
            </a:r>
            <a:r>
              <a:rPr lang="zh-TW" altLang="en-US" sz="6000" dirty="0">
                <a:solidFill>
                  <a:schemeClr val="bg2">
                    <a:lumMod val="75000"/>
                  </a:schemeClr>
                </a:solidFill>
                <a:latin typeface="UD Digi Kyokasho N" panose="02020400000000000000" pitchFamily="17" charset="-128"/>
                <a:ea typeface="UD Digi Kyokasho N" panose="02020400000000000000" pitchFamily="17" charset="-128"/>
              </a:rPr>
              <a:t>色</a:t>
            </a:r>
            <a:r>
              <a:rPr lang="zh-TW" altLang="en-US" sz="2400" dirty="0">
                <a:solidFill>
                  <a:schemeClr val="bg2">
                    <a:lumMod val="75000"/>
                  </a:schemeClr>
                </a:solidFill>
                <a:latin typeface="UD Digi Kyokasho N" panose="02020400000000000000" pitchFamily="17" charset="-128"/>
                <a:ea typeface="UD Digi Kyokasho N" panose="02020400000000000000" pitchFamily="17" charset="-128"/>
              </a:rPr>
              <a:t> </a:t>
            </a:r>
            <a:r>
              <a:rPr lang="zh-TW" altLang="en-US" sz="6000" dirty="0">
                <a:solidFill>
                  <a:schemeClr val="bg2">
                    <a:lumMod val="75000"/>
                  </a:schemeClr>
                </a:solidFill>
                <a:latin typeface="UD Digi Kyokasho N" panose="02020400000000000000" pitchFamily="17" charset="-128"/>
                <a:ea typeface="UD Digi Kyokasho N" panose="02020400000000000000" pitchFamily="17" charset="-128"/>
              </a:rPr>
              <a:t>不</a:t>
            </a:r>
            <a:r>
              <a:rPr lang="zh-TW" altLang="en-US" sz="2400" dirty="0">
                <a:solidFill>
                  <a:schemeClr val="bg2">
                    <a:lumMod val="75000"/>
                  </a:schemeClr>
                </a:solidFill>
                <a:latin typeface="UD Digi Kyokasho N" panose="02020400000000000000" pitchFamily="17" charset="-128"/>
                <a:ea typeface="UD Digi Kyokasho N" panose="02020400000000000000" pitchFamily="17" charset="-128"/>
              </a:rPr>
              <a:t> </a:t>
            </a:r>
            <a:r>
              <a:rPr lang="zh-TW" altLang="en-US" sz="6000" dirty="0">
                <a:solidFill>
                  <a:schemeClr val="bg2">
                    <a:lumMod val="75000"/>
                  </a:schemeClr>
                </a:solidFill>
                <a:latin typeface="UD Digi Kyokasho N" panose="02020400000000000000" pitchFamily="17" charset="-128"/>
                <a:ea typeface="UD Digi Kyokasho N" panose="02020400000000000000" pitchFamily="17" charset="-128"/>
              </a:rPr>
              <a:t>異</a:t>
            </a:r>
            <a:r>
              <a:rPr lang="zh-TW" altLang="en-US" sz="2400" dirty="0">
                <a:solidFill>
                  <a:schemeClr val="bg2">
                    <a:lumMod val="75000"/>
                  </a:schemeClr>
                </a:solidFill>
                <a:latin typeface="UD Digi Kyokasho N" panose="02020400000000000000" pitchFamily="17" charset="-128"/>
                <a:ea typeface="UD Digi Kyokasho N" panose="02020400000000000000" pitchFamily="17" charset="-128"/>
              </a:rPr>
              <a:t> </a:t>
            </a:r>
            <a:r>
              <a:rPr lang="zh-TW" altLang="en-US" sz="6000" dirty="0">
                <a:solidFill>
                  <a:schemeClr val="bg2">
                    <a:lumMod val="75000"/>
                  </a:schemeClr>
                </a:solidFill>
                <a:latin typeface="UD Digi Kyokasho N" panose="02020400000000000000" pitchFamily="17" charset="-128"/>
                <a:ea typeface="UD Digi Kyokasho N" panose="02020400000000000000" pitchFamily="17" charset="-128"/>
              </a:rPr>
              <a:t>空 </a:t>
            </a:r>
            <a:endParaRPr lang="en-US" sz="6000" dirty="0">
              <a:solidFill>
                <a:schemeClr val="bg2">
                  <a:lumMod val="75000"/>
                </a:schemeClr>
              </a:solidFill>
              <a:latin typeface="UD Digi Kyokasho N" panose="02020400000000000000" pitchFamily="17" charset="-128"/>
              <a:ea typeface="UD Digi Kyokasho N" panose="02020400000000000000" pitchFamily="17" charset="-128"/>
            </a:endParaRPr>
          </a:p>
        </p:txBody>
      </p:sp>
      <p:sp>
        <p:nvSpPr>
          <p:cNvPr id="9" name="TextBox 8">
            <a:extLst>
              <a:ext uri="{FF2B5EF4-FFF2-40B4-BE49-F238E27FC236}">
                <a16:creationId xmlns:a16="http://schemas.microsoft.com/office/drawing/2014/main" id="{E96B7033-99D1-B689-91C6-5780DCF2F3E4}"/>
              </a:ext>
            </a:extLst>
          </p:cNvPr>
          <p:cNvSpPr txBox="1"/>
          <p:nvPr/>
        </p:nvSpPr>
        <p:spPr>
          <a:xfrm>
            <a:off x="625331" y="5672463"/>
            <a:ext cx="10104709" cy="1015663"/>
          </a:xfrm>
          <a:prstGeom prst="rect">
            <a:avLst/>
          </a:prstGeom>
          <a:noFill/>
        </p:spPr>
        <p:txBody>
          <a:bodyPr wrap="square" rtlCol="0">
            <a:spAutoFit/>
          </a:bodyPr>
          <a:lstStyle/>
          <a:p>
            <a:r>
              <a:rPr lang="zh-TW" altLang="en-US" sz="6000" dirty="0">
                <a:solidFill>
                  <a:schemeClr val="bg2">
                    <a:lumMod val="75000"/>
                  </a:schemeClr>
                </a:solidFill>
                <a:latin typeface="UD Digi Kyokasho N" panose="02020400000000000000" pitchFamily="17" charset="-128"/>
                <a:ea typeface="UD Digi Kyokasho N" panose="02020400000000000000" pitchFamily="17" charset="-128"/>
              </a:rPr>
              <a:t>空</a:t>
            </a:r>
            <a:r>
              <a:rPr lang="zh-TW" altLang="en-US" sz="2400" dirty="0">
                <a:solidFill>
                  <a:schemeClr val="bg2">
                    <a:lumMod val="75000"/>
                  </a:schemeClr>
                </a:solidFill>
                <a:latin typeface="UD Digi Kyokasho N" panose="02020400000000000000" pitchFamily="17" charset="-128"/>
                <a:ea typeface="UD Digi Kyokasho N" panose="02020400000000000000" pitchFamily="17" charset="-128"/>
              </a:rPr>
              <a:t> </a:t>
            </a:r>
            <a:r>
              <a:rPr lang="zh-TW" altLang="en-US" sz="6000" dirty="0">
                <a:solidFill>
                  <a:schemeClr val="bg2">
                    <a:lumMod val="75000"/>
                  </a:schemeClr>
                </a:solidFill>
                <a:latin typeface="UD Digi Kyokasho N" panose="02020400000000000000" pitchFamily="17" charset="-128"/>
                <a:ea typeface="UD Digi Kyokasho N" panose="02020400000000000000" pitchFamily="17" charset="-128"/>
              </a:rPr>
              <a:t>不</a:t>
            </a:r>
            <a:r>
              <a:rPr lang="zh-TW" altLang="en-US" sz="2400" dirty="0">
                <a:solidFill>
                  <a:schemeClr val="bg2">
                    <a:lumMod val="75000"/>
                  </a:schemeClr>
                </a:solidFill>
                <a:latin typeface="UD Digi Kyokasho N" panose="02020400000000000000" pitchFamily="17" charset="-128"/>
                <a:ea typeface="UD Digi Kyokasho N" panose="02020400000000000000" pitchFamily="17" charset="-128"/>
              </a:rPr>
              <a:t> </a:t>
            </a:r>
            <a:r>
              <a:rPr lang="zh-TW" altLang="en-US" sz="6000" dirty="0">
                <a:solidFill>
                  <a:schemeClr val="bg2">
                    <a:lumMod val="75000"/>
                  </a:schemeClr>
                </a:solidFill>
                <a:latin typeface="UD Digi Kyokasho N" panose="02020400000000000000" pitchFamily="17" charset="-128"/>
                <a:ea typeface="UD Digi Kyokasho N" panose="02020400000000000000" pitchFamily="17" charset="-128"/>
              </a:rPr>
              <a:t>異</a:t>
            </a:r>
            <a:r>
              <a:rPr lang="zh-TW" altLang="en-US" sz="2400" dirty="0">
                <a:solidFill>
                  <a:schemeClr val="bg2">
                    <a:lumMod val="75000"/>
                  </a:schemeClr>
                </a:solidFill>
                <a:latin typeface="UD Digi Kyokasho N" panose="02020400000000000000" pitchFamily="17" charset="-128"/>
                <a:ea typeface="UD Digi Kyokasho N" panose="02020400000000000000" pitchFamily="17" charset="-128"/>
              </a:rPr>
              <a:t> </a:t>
            </a:r>
            <a:r>
              <a:rPr lang="zh-TW" altLang="en-US" sz="6000" dirty="0">
                <a:solidFill>
                  <a:schemeClr val="bg2">
                    <a:lumMod val="75000"/>
                  </a:schemeClr>
                </a:solidFill>
                <a:latin typeface="UD Digi Kyokasho N" panose="02020400000000000000" pitchFamily="17" charset="-128"/>
                <a:ea typeface="UD Digi Kyokasho N" panose="02020400000000000000" pitchFamily="17" charset="-128"/>
              </a:rPr>
              <a:t>色</a:t>
            </a:r>
            <a:r>
              <a:rPr lang="zh-TW" altLang="en-US" sz="2400" dirty="0">
                <a:solidFill>
                  <a:schemeClr val="bg2">
                    <a:lumMod val="75000"/>
                  </a:schemeClr>
                </a:solidFill>
                <a:latin typeface="UD Digi Kyokasho N" panose="02020400000000000000" pitchFamily="17" charset="-128"/>
                <a:ea typeface="UD Digi Kyokasho N" panose="02020400000000000000" pitchFamily="17" charset="-128"/>
              </a:rPr>
              <a:t> </a:t>
            </a:r>
            <a:r>
              <a:rPr lang="zh-TW" altLang="en-US" sz="6000" dirty="0">
                <a:solidFill>
                  <a:schemeClr val="bg2">
                    <a:lumMod val="75000"/>
                  </a:schemeClr>
                </a:solidFill>
                <a:latin typeface="UD Digi Kyokasho N" panose="02020400000000000000" pitchFamily="17" charset="-128"/>
                <a:ea typeface="UD Digi Kyokasho N" panose="02020400000000000000" pitchFamily="17" charset="-128"/>
              </a:rPr>
              <a:t>色</a:t>
            </a:r>
            <a:r>
              <a:rPr lang="zh-TW" altLang="en-US" sz="2400" dirty="0">
                <a:solidFill>
                  <a:schemeClr val="bg2">
                    <a:lumMod val="75000"/>
                  </a:schemeClr>
                </a:solidFill>
                <a:latin typeface="UD Digi Kyokasho N" panose="02020400000000000000" pitchFamily="17" charset="-128"/>
                <a:ea typeface="UD Digi Kyokasho N" panose="02020400000000000000" pitchFamily="17" charset="-128"/>
              </a:rPr>
              <a:t> </a:t>
            </a:r>
            <a:r>
              <a:rPr lang="zh-TW" altLang="en-US" sz="6000" dirty="0">
                <a:solidFill>
                  <a:schemeClr val="bg2">
                    <a:lumMod val="75000"/>
                  </a:schemeClr>
                </a:solidFill>
                <a:latin typeface="UD Digi Kyokasho N" panose="02020400000000000000" pitchFamily="17" charset="-128"/>
                <a:ea typeface="UD Digi Kyokasho N" panose="02020400000000000000" pitchFamily="17" charset="-128"/>
              </a:rPr>
              <a:t>即</a:t>
            </a:r>
            <a:r>
              <a:rPr lang="zh-TW" altLang="en-US" sz="2400" dirty="0">
                <a:solidFill>
                  <a:schemeClr val="bg2">
                    <a:lumMod val="75000"/>
                  </a:schemeClr>
                </a:solidFill>
                <a:latin typeface="UD Digi Kyokasho N" panose="02020400000000000000" pitchFamily="17" charset="-128"/>
                <a:ea typeface="UD Digi Kyokasho N" panose="02020400000000000000" pitchFamily="17" charset="-128"/>
              </a:rPr>
              <a:t> </a:t>
            </a:r>
            <a:r>
              <a:rPr lang="zh-TW" altLang="en-US" sz="6000" dirty="0">
                <a:solidFill>
                  <a:schemeClr val="bg2">
                    <a:lumMod val="75000"/>
                  </a:schemeClr>
                </a:solidFill>
                <a:latin typeface="UD Digi Kyokasho N" panose="02020400000000000000" pitchFamily="17" charset="-128"/>
                <a:ea typeface="UD Digi Kyokasho N" panose="02020400000000000000" pitchFamily="17" charset="-128"/>
              </a:rPr>
              <a:t>是</a:t>
            </a:r>
            <a:r>
              <a:rPr lang="zh-TW" altLang="en-US" sz="2400" dirty="0">
                <a:solidFill>
                  <a:schemeClr val="bg2">
                    <a:lumMod val="75000"/>
                  </a:schemeClr>
                </a:solidFill>
                <a:latin typeface="UD Digi Kyokasho N" panose="02020400000000000000" pitchFamily="17" charset="-128"/>
                <a:ea typeface="UD Digi Kyokasho N" panose="02020400000000000000" pitchFamily="17" charset="-128"/>
              </a:rPr>
              <a:t> </a:t>
            </a:r>
            <a:r>
              <a:rPr lang="zh-TW" altLang="en-US" sz="6000" dirty="0">
                <a:solidFill>
                  <a:schemeClr val="bg2">
                    <a:lumMod val="75000"/>
                  </a:schemeClr>
                </a:solidFill>
                <a:latin typeface="UD Digi Kyokasho N" panose="02020400000000000000" pitchFamily="17" charset="-128"/>
                <a:ea typeface="UD Digi Kyokasho N" panose="02020400000000000000" pitchFamily="17" charset="-128"/>
              </a:rPr>
              <a:t>空</a:t>
            </a:r>
            <a:endParaRPr lang="en-US" sz="6000" dirty="0">
              <a:solidFill>
                <a:schemeClr val="bg2">
                  <a:lumMod val="75000"/>
                </a:schemeClr>
              </a:solidFill>
              <a:latin typeface="UD Digi Kyokasho N" panose="02020400000000000000" pitchFamily="17" charset="-128"/>
              <a:ea typeface="UD Digi Kyokasho N" panose="02020400000000000000" pitchFamily="17" charset="-128"/>
            </a:endParaRPr>
          </a:p>
        </p:txBody>
      </p:sp>
      <p:sp>
        <p:nvSpPr>
          <p:cNvPr id="11" name="TextBox 10">
            <a:extLst>
              <a:ext uri="{FF2B5EF4-FFF2-40B4-BE49-F238E27FC236}">
                <a16:creationId xmlns:a16="http://schemas.microsoft.com/office/drawing/2014/main" id="{C81A1EEF-74A1-FD87-2E37-41CEA21BC387}"/>
              </a:ext>
            </a:extLst>
          </p:cNvPr>
          <p:cNvSpPr txBox="1"/>
          <p:nvPr/>
        </p:nvSpPr>
        <p:spPr>
          <a:xfrm>
            <a:off x="11657370" y="1139149"/>
            <a:ext cx="309966" cy="861774"/>
          </a:xfrm>
          <a:prstGeom prst="rect">
            <a:avLst/>
          </a:prstGeom>
          <a:noFill/>
        </p:spPr>
        <p:txBody>
          <a:bodyPr wrap="square" rtlCol="0">
            <a:spAutoFit/>
          </a:bodyPr>
          <a:lstStyle/>
          <a:p>
            <a:pPr algn="ctr"/>
            <a:r>
              <a:rPr lang="en-US" sz="1000" b="1" dirty="0"/>
              <a:t>T</a:t>
            </a:r>
          </a:p>
          <a:p>
            <a:pPr algn="ctr"/>
            <a:r>
              <a:rPr lang="en-US" sz="1000" b="1" dirty="0" err="1"/>
              <a:t>i</a:t>
            </a:r>
            <a:endParaRPr lang="en-US" sz="1000" b="1" dirty="0"/>
          </a:p>
          <a:p>
            <a:pPr algn="ctr"/>
            <a:r>
              <a:rPr lang="en-US" sz="1000" b="1" dirty="0"/>
              <a:t>t</a:t>
            </a:r>
          </a:p>
          <a:p>
            <a:pPr algn="ctr"/>
            <a:r>
              <a:rPr lang="en-US" sz="1000" b="1" dirty="0"/>
              <a:t>l</a:t>
            </a:r>
          </a:p>
          <a:p>
            <a:pPr algn="ctr"/>
            <a:r>
              <a:rPr lang="en-US" sz="1000" b="1" dirty="0"/>
              <a:t>e</a:t>
            </a:r>
          </a:p>
        </p:txBody>
      </p:sp>
      <p:sp>
        <p:nvSpPr>
          <p:cNvPr id="21" name="TextBox 20">
            <a:extLst>
              <a:ext uri="{FF2B5EF4-FFF2-40B4-BE49-F238E27FC236}">
                <a16:creationId xmlns:a16="http://schemas.microsoft.com/office/drawing/2014/main" id="{E8B0C6B5-1A3E-7BCB-CE22-D3678A1357E4}"/>
              </a:ext>
            </a:extLst>
          </p:cNvPr>
          <p:cNvSpPr txBox="1"/>
          <p:nvPr/>
        </p:nvSpPr>
        <p:spPr>
          <a:xfrm>
            <a:off x="11657370" y="2258151"/>
            <a:ext cx="291624" cy="369332"/>
          </a:xfrm>
          <a:prstGeom prst="rect">
            <a:avLst/>
          </a:prstGeom>
          <a:noFill/>
        </p:spPr>
        <p:txBody>
          <a:bodyPr wrap="square" rtlCol="0">
            <a:spAutoFit/>
          </a:bodyPr>
          <a:lstStyle/>
          <a:p>
            <a:r>
              <a:rPr lang="en-US" b="1" dirty="0"/>
              <a:t>1</a:t>
            </a:r>
          </a:p>
        </p:txBody>
      </p:sp>
      <p:sp>
        <p:nvSpPr>
          <p:cNvPr id="22" name="TextBox 21">
            <a:extLst>
              <a:ext uri="{FF2B5EF4-FFF2-40B4-BE49-F238E27FC236}">
                <a16:creationId xmlns:a16="http://schemas.microsoft.com/office/drawing/2014/main" id="{5A011FDB-5C6E-129B-DE4B-BBBE6F672026}"/>
              </a:ext>
            </a:extLst>
          </p:cNvPr>
          <p:cNvSpPr txBox="1"/>
          <p:nvPr/>
        </p:nvSpPr>
        <p:spPr>
          <a:xfrm>
            <a:off x="11684829" y="3204598"/>
            <a:ext cx="247171" cy="369332"/>
          </a:xfrm>
          <a:prstGeom prst="rect">
            <a:avLst/>
          </a:prstGeom>
          <a:noFill/>
        </p:spPr>
        <p:txBody>
          <a:bodyPr wrap="square" rtlCol="0">
            <a:spAutoFit/>
          </a:bodyPr>
          <a:lstStyle/>
          <a:p>
            <a:r>
              <a:rPr lang="en-US" b="1" dirty="0"/>
              <a:t>2</a:t>
            </a:r>
          </a:p>
        </p:txBody>
      </p:sp>
      <p:sp>
        <p:nvSpPr>
          <p:cNvPr id="23" name="TextBox 22">
            <a:extLst>
              <a:ext uri="{FF2B5EF4-FFF2-40B4-BE49-F238E27FC236}">
                <a16:creationId xmlns:a16="http://schemas.microsoft.com/office/drawing/2014/main" id="{01818B57-07AC-8E9D-7B22-CD8880E4B8C4}"/>
              </a:ext>
            </a:extLst>
          </p:cNvPr>
          <p:cNvSpPr txBox="1"/>
          <p:nvPr/>
        </p:nvSpPr>
        <p:spPr>
          <a:xfrm>
            <a:off x="11684829" y="4116399"/>
            <a:ext cx="282507" cy="369332"/>
          </a:xfrm>
          <a:prstGeom prst="rect">
            <a:avLst/>
          </a:prstGeom>
          <a:noFill/>
        </p:spPr>
        <p:txBody>
          <a:bodyPr wrap="square" rtlCol="0">
            <a:spAutoFit/>
          </a:bodyPr>
          <a:lstStyle/>
          <a:p>
            <a:r>
              <a:rPr lang="en-US" b="1" dirty="0"/>
              <a:t>3</a:t>
            </a:r>
          </a:p>
        </p:txBody>
      </p:sp>
      <p:sp>
        <p:nvSpPr>
          <p:cNvPr id="25" name="TextBox 24">
            <a:extLst>
              <a:ext uri="{FF2B5EF4-FFF2-40B4-BE49-F238E27FC236}">
                <a16:creationId xmlns:a16="http://schemas.microsoft.com/office/drawing/2014/main" id="{935CDF60-9231-2384-3731-780ABBF28A98}"/>
              </a:ext>
            </a:extLst>
          </p:cNvPr>
          <p:cNvSpPr txBox="1"/>
          <p:nvPr/>
        </p:nvSpPr>
        <p:spPr>
          <a:xfrm>
            <a:off x="11684829" y="5028200"/>
            <a:ext cx="367014" cy="369332"/>
          </a:xfrm>
          <a:prstGeom prst="rect">
            <a:avLst/>
          </a:prstGeom>
          <a:noFill/>
        </p:spPr>
        <p:txBody>
          <a:bodyPr wrap="square" rtlCol="0">
            <a:spAutoFit/>
          </a:bodyPr>
          <a:lstStyle/>
          <a:p>
            <a:r>
              <a:rPr lang="en-US" b="1" dirty="0"/>
              <a:t>4</a:t>
            </a:r>
          </a:p>
        </p:txBody>
      </p:sp>
      <p:sp>
        <p:nvSpPr>
          <p:cNvPr id="26" name="TextBox 25">
            <a:extLst>
              <a:ext uri="{FF2B5EF4-FFF2-40B4-BE49-F238E27FC236}">
                <a16:creationId xmlns:a16="http://schemas.microsoft.com/office/drawing/2014/main" id="{B221D3D3-9262-7C34-4B13-3080EBB565A8}"/>
              </a:ext>
            </a:extLst>
          </p:cNvPr>
          <p:cNvSpPr txBox="1"/>
          <p:nvPr/>
        </p:nvSpPr>
        <p:spPr>
          <a:xfrm>
            <a:off x="11670751" y="5940001"/>
            <a:ext cx="285589" cy="369332"/>
          </a:xfrm>
          <a:prstGeom prst="rect">
            <a:avLst/>
          </a:prstGeom>
          <a:noFill/>
        </p:spPr>
        <p:txBody>
          <a:bodyPr wrap="square" rtlCol="0">
            <a:spAutoFit/>
          </a:bodyPr>
          <a:lstStyle/>
          <a:p>
            <a:r>
              <a:rPr lang="en-US" b="1" dirty="0"/>
              <a:t>5</a:t>
            </a:r>
          </a:p>
        </p:txBody>
      </p:sp>
      <p:sp>
        <p:nvSpPr>
          <p:cNvPr id="31" name="TextBox 30">
            <a:extLst>
              <a:ext uri="{FF2B5EF4-FFF2-40B4-BE49-F238E27FC236}">
                <a16:creationId xmlns:a16="http://schemas.microsoft.com/office/drawing/2014/main" id="{9971A24F-5576-A147-FC6A-22F56C0E083A}"/>
              </a:ext>
            </a:extLst>
          </p:cNvPr>
          <p:cNvSpPr txBox="1"/>
          <p:nvPr/>
        </p:nvSpPr>
        <p:spPr>
          <a:xfrm>
            <a:off x="2899173" y="82326"/>
            <a:ext cx="6097554" cy="923330"/>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ma-ha ban-</a:t>
            </a:r>
            <a:r>
              <a:rPr kumimoji="0" lang="en-US" sz="900" b="0" i="0" u="none" strike="noStrike" kern="1200" cap="none" spc="0" normalizeH="0" baseline="0" noProof="0" dirty="0" err="1">
                <a:ln>
                  <a:noFill/>
                </a:ln>
                <a:solidFill>
                  <a:prstClr val="black"/>
                </a:solidFill>
                <a:effectLst/>
                <a:uLnTx/>
                <a:uFillTx/>
                <a:latin typeface="Aptos" panose="02110004020202020204"/>
                <a:ea typeface="+mn-ea"/>
                <a:cs typeface="+mn-cs"/>
              </a:rPr>
              <a:t>ya</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kumimoji="0" lang="en-US" sz="900" b="0" i="0" u="none" strike="noStrike" kern="1200" cap="none" spc="0" normalizeH="0" baseline="0" noProof="0" dirty="0" err="1">
                <a:ln>
                  <a:noFill/>
                </a:ln>
                <a:solidFill>
                  <a:prstClr val="black"/>
                </a:solidFill>
                <a:effectLst/>
                <a:uLnTx/>
                <a:uFillTx/>
                <a:latin typeface="Aptos" panose="02110004020202020204"/>
                <a:ea typeface="+mn-ea"/>
                <a:cs typeface="+mn-cs"/>
              </a:rPr>
              <a:t>ba</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a:t>
            </a:r>
            <a:r>
              <a:rPr kumimoji="0" lang="en-US" sz="900" b="0" i="0" u="none" strike="noStrike" kern="1200" cap="none" spc="0" normalizeH="0" baseline="0" noProof="0" dirty="0" err="1">
                <a:ln>
                  <a:noFill/>
                </a:ln>
                <a:solidFill>
                  <a:prstClr val="black"/>
                </a:solidFill>
                <a:effectLst/>
                <a:uLnTx/>
                <a:uFillTx/>
                <a:latin typeface="Aptos" panose="02110004020202020204"/>
                <a:ea typeface="+mn-ea"/>
                <a:cs typeface="+mn-cs"/>
              </a:rPr>
              <a:t>ra</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-mil-ta shim </a:t>
            </a:r>
            <a:r>
              <a:rPr kumimoji="0" lang="en-US" sz="900" b="0" i="0" u="none" strike="noStrike" kern="1200" cap="none" spc="0" normalizeH="0" baseline="0" noProof="0" dirty="0" err="1">
                <a:ln>
                  <a:noFill/>
                </a:ln>
                <a:solidFill>
                  <a:prstClr val="black"/>
                </a:solidFill>
                <a:effectLst/>
                <a:uLnTx/>
                <a:uFillTx/>
                <a:latin typeface="Aptos" panose="02110004020202020204"/>
                <a:ea typeface="+mn-ea"/>
                <a:cs typeface="+mn-cs"/>
              </a:rPr>
              <a:t>gyong</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 The Maha Prajna Paramita Hridaya Sutra		Title</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err="1">
                <a:ln>
                  <a:noFill/>
                </a:ln>
                <a:solidFill>
                  <a:prstClr val="black"/>
                </a:solidFill>
                <a:effectLst/>
                <a:uLnTx/>
                <a:uFillTx/>
                <a:latin typeface="Aptos" panose="02110004020202020204"/>
                <a:ea typeface="+mn-ea"/>
                <a:cs typeface="+mn-cs"/>
              </a:rPr>
              <a:t>kwan</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-ja-jae </a:t>
            </a:r>
            <a:r>
              <a:rPr kumimoji="0" lang="en-US" sz="900" b="0" i="0" u="none" strike="noStrike" kern="1200" cap="none" spc="0" normalizeH="0" baseline="0" noProof="0" dirty="0" err="1">
                <a:ln>
                  <a:noFill/>
                </a:ln>
                <a:solidFill>
                  <a:prstClr val="black"/>
                </a:solidFill>
                <a:effectLst/>
                <a:uLnTx/>
                <a:uFillTx/>
                <a:latin typeface="Aptos" panose="02110004020202020204"/>
                <a:ea typeface="+mn-ea"/>
                <a:cs typeface="+mn-cs"/>
              </a:rPr>
              <a:t>bo-sal</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kumimoji="0" lang="en-US" sz="900" b="0" i="0" u="none" strike="noStrike" kern="1200" cap="none" spc="0" normalizeH="0" baseline="0" noProof="0" dirty="0" err="1">
                <a:ln>
                  <a:noFill/>
                </a:ln>
                <a:solidFill>
                  <a:prstClr val="black"/>
                </a:solidFill>
                <a:effectLst/>
                <a:uLnTx/>
                <a:uFillTx/>
                <a:latin typeface="Aptos" panose="02110004020202020204"/>
                <a:ea typeface="+mn-ea"/>
                <a:cs typeface="+mn-cs"/>
              </a:rPr>
              <a:t>haeng</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shim ban-</a:t>
            </a:r>
            <a:r>
              <a:rPr kumimoji="0" lang="en-US" sz="900" b="0" i="0" u="none" strike="noStrike" kern="1200" cap="none" spc="0" normalizeH="0" baseline="0" noProof="0" dirty="0" err="1">
                <a:ln>
                  <a:noFill/>
                </a:ln>
                <a:solidFill>
                  <a:prstClr val="black"/>
                </a:solidFill>
                <a:effectLst/>
                <a:uLnTx/>
                <a:uFillTx/>
                <a:latin typeface="Aptos" panose="02110004020202020204"/>
                <a:ea typeface="+mn-ea"/>
                <a:cs typeface="+mn-cs"/>
              </a:rPr>
              <a:t>ya</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 Avalokitesvara Bodhisattva while practicing deeply the Prajna	1</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ba-ra mil-ta </a:t>
            </a:r>
            <a:r>
              <a:rPr kumimoji="0" lang="en-US" sz="900" b="0" i="0" u="none" strike="noStrike" kern="1200" cap="none" spc="0" normalizeH="0" baseline="0" noProof="0" dirty="0" err="1">
                <a:ln>
                  <a:noFill/>
                </a:ln>
                <a:solidFill>
                  <a:prstClr val="black"/>
                </a:solidFill>
                <a:effectLst/>
                <a:uLnTx/>
                <a:uFillTx/>
                <a:latin typeface="Aptos" panose="02110004020202020204"/>
                <a:ea typeface="+mn-ea"/>
                <a:cs typeface="+mn-cs"/>
              </a:rPr>
              <a:t>shi</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jo-</a:t>
            </a:r>
            <a:r>
              <a:rPr kumimoji="0" lang="en-US" sz="900" b="0" i="0" u="none" strike="noStrike" kern="1200" cap="none" spc="0" normalizeH="0" baseline="0" noProof="0" dirty="0" err="1">
                <a:ln>
                  <a:noFill/>
                </a:ln>
                <a:solidFill>
                  <a:prstClr val="black"/>
                </a:solidFill>
                <a:effectLst/>
                <a:uLnTx/>
                <a:uFillTx/>
                <a:latin typeface="Aptos" panose="02110004020202020204"/>
                <a:ea typeface="+mn-ea"/>
                <a:cs typeface="+mn-cs"/>
              </a:rPr>
              <a:t>gyon</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o-on </a:t>
            </a:r>
            <a:r>
              <a:rPr kumimoji="0" lang="en-US" sz="900" b="0" i="0" u="none" strike="noStrike" kern="1200" cap="none" spc="0" normalizeH="0" baseline="0" noProof="0" dirty="0" err="1">
                <a:ln>
                  <a:noFill/>
                </a:ln>
                <a:solidFill>
                  <a:prstClr val="black"/>
                </a:solidFill>
                <a:effectLst/>
                <a:uLnTx/>
                <a:uFillTx/>
                <a:latin typeface="Aptos" panose="02110004020202020204"/>
                <a:ea typeface="+mn-ea"/>
                <a:cs typeface="+mn-cs"/>
              </a:rPr>
              <a:t>gae</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gong // Paramita, perceives that all five skandhas are empty		2</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do il-</a:t>
            </a:r>
            <a:r>
              <a:rPr kumimoji="0" lang="en-US" sz="900" b="0" i="0" u="none" strike="noStrike" kern="1200" cap="none" spc="0" normalizeH="0" baseline="0" noProof="0" dirty="0" err="1">
                <a:ln>
                  <a:noFill/>
                </a:ln>
                <a:solidFill>
                  <a:prstClr val="black"/>
                </a:solidFill>
                <a:effectLst/>
                <a:uLnTx/>
                <a:uFillTx/>
                <a:latin typeface="Aptos" panose="02110004020202020204"/>
                <a:ea typeface="+mn-ea"/>
                <a:cs typeface="+mn-cs"/>
              </a:rPr>
              <a:t>che</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go-</a:t>
            </a:r>
            <a:r>
              <a:rPr kumimoji="0" lang="en-US" sz="900" b="0" i="0" u="none" strike="noStrike" kern="1200" cap="none" spc="0" normalizeH="0" baseline="0" noProof="0" dirty="0" err="1">
                <a:ln>
                  <a:noFill/>
                </a:ln>
                <a:solidFill>
                  <a:prstClr val="black"/>
                </a:solidFill>
                <a:effectLst/>
                <a:uLnTx/>
                <a:uFillTx/>
                <a:latin typeface="Aptos" panose="02110004020202020204"/>
                <a:ea typeface="+mn-ea"/>
                <a:cs typeface="+mn-cs"/>
              </a:rPr>
              <a:t>aek</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  and is saved from all suffering and distress.			3</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err="1">
                <a:ln>
                  <a:noFill/>
                </a:ln>
                <a:solidFill>
                  <a:prstClr val="black"/>
                </a:solidFill>
                <a:effectLst/>
                <a:uLnTx/>
                <a:uFillTx/>
                <a:latin typeface="Aptos" panose="02110004020202020204"/>
                <a:ea typeface="+mn-ea"/>
                <a:cs typeface="+mn-cs"/>
              </a:rPr>
              <a:t>sa</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a:t>
            </a:r>
            <a:r>
              <a:rPr kumimoji="0" lang="en-US" sz="900" b="0" i="0" u="none" strike="noStrike" kern="1200" cap="none" spc="0" normalizeH="0" baseline="0" noProof="0" dirty="0" err="1">
                <a:ln>
                  <a:noFill/>
                </a:ln>
                <a:solidFill>
                  <a:prstClr val="black"/>
                </a:solidFill>
                <a:effectLst/>
                <a:uLnTx/>
                <a:uFillTx/>
                <a:latin typeface="Aptos" panose="02110004020202020204"/>
                <a:ea typeface="+mn-ea"/>
                <a:cs typeface="+mn-cs"/>
              </a:rPr>
              <a:t>ri</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-ja </a:t>
            </a:r>
            <a:r>
              <a:rPr kumimoji="0" lang="en-US" sz="900" b="0" i="0" u="none" strike="noStrike" kern="1200" cap="none" spc="0" normalizeH="0" baseline="0" noProof="0" dirty="0" err="1">
                <a:ln>
                  <a:noFill/>
                </a:ln>
                <a:solidFill>
                  <a:prstClr val="black"/>
                </a:solidFill>
                <a:effectLst/>
                <a:uLnTx/>
                <a:uFillTx/>
                <a:latin typeface="Aptos" panose="02110004020202020204"/>
                <a:ea typeface="+mn-ea"/>
                <a:cs typeface="+mn-cs"/>
              </a:rPr>
              <a:t>saek</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a:t>
            </a:r>
            <a:r>
              <a:rPr kumimoji="0" lang="en-US" sz="900" b="0" i="0" u="none" strike="noStrike" kern="1200" cap="none" spc="0" normalizeH="0" baseline="0" noProof="0" dirty="0" err="1">
                <a:ln>
                  <a:noFill/>
                </a:ln>
                <a:solidFill>
                  <a:prstClr val="black"/>
                </a:solidFill>
                <a:effectLst/>
                <a:uLnTx/>
                <a:uFillTx/>
                <a:latin typeface="Aptos" panose="02110004020202020204"/>
                <a:ea typeface="+mn-ea"/>
                <a:cs typeface="+mn-cs"/>
              </a:rPr>
              <a:t>pur</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a:t>
            </a:r>
            <a:r>
              <a:rPr kumimoji="0" lang="en-US" sz="900" b="0" i="0" u="none" strike="noStrike" kern="1200" cap="none" spc="0" normalizeH="0" baseline="0" noProof="0" dirty="0" err="1">
                <a:ln>
                  <a:noFill/>
                </a:ln>
                <a:solidFill>
                  <a:prstClr val="black"/>
                </a:solidFill>
                <a:effectLst/>
                <a:uLnTx/>
                <a:uFillTx/>
                <a:latin typeface="Aptos" panose="02110004020202020204"/>
                <a:ea typeface="+mn-ea"/>
                <a:cs typeface="+mn-cs"/>
              </a:rPr>
              <a:t>i</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-gong // Shariputra, form does not differ from emptiness			4</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gong-bur-</a:t>
            </a:r>
            <a:r>
              <a:rPr kumimoji="0" lang="en-US" sz="900" b="0" i="0" u="none" strike="noStrike" kern="1200" cap="none" spc="0" normalizeH="0" baseline="0" noProof="0" dirty="0" err="1">
                <a:ln>
                  <a:noFill/>
                </a:ln>
                <a:solidFill>
                  <a:prstClr val="black"/>
                </a:solidFill>
                <a:effectLst/>
                <a:uLnTx/>
                <a:uFillTx/>
                <a:latin typeface="Aptos" panose="02110004020202020204"/>
                <a:ea typeface="+mn-ea"/>
                <a:cs typeface="+mn-cs"/>
              </a:rPr>
              <a:t>i</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a:t>
            </a:r>
            <a:r>
              <a:rPr kumimoji="0" lang="en-US" sz="900" b="0" i="0" u="none" strike="noStrike" kern="1200" cap="none" spc="0" normalizeH="0" baseline="0" noProof="0" dirty="0" err="1">
                <a:ln>
                  <a:noFill/>
                </a:ln>
                <a:solidFill>
                  <a:prstClr val="black"/>
                </a:solidFill>
                <a:effectLst/>
                <a:uLnTx/>
                <a:uFillTx/>
                <a:latin typeface="Aptos" panose="02110004020202020204"/>
                <a:ea typeface="+mn-ea"/>
                <a:cs typeface="+mn-cs"/>
              </a:rPr>
              <a:t>saek</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kumimoji="0" lang="en-US" sz="900" b="0" i="0" u="none" strike="noStrike" kern="1200" cap="none" spc="0" normalizeH="0" baseline="0" noProof="0" dirty="0" err="1">
                <a:ln>
                  <a:noFill/>
                </a:ln>
                <a:solidFill>
                  <a:prstClr val="black"/>
                </a:solidFill>
                <a:effectLst/>
                <a:uLnTx/>
                <a:uFillTx/>
                <a:latin typeface="Aptos" panose="02110004020202020204"/>
                <a:ea typeface="+mn-ea"/>
                <a:cs typeface="+mn-cs"/>
              </a:rPr>
              <a:t>saek</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a:t>
            </a:r>
            <a:r>
              <a:rPr kumimoji="0" lang="en-US" sz="900" b="0" i="0" u="none" strike="noStrike" kern="1200" cap="none" spc="0" normalizeH="0" baseline="0" noProof="0" dirty="0" err="1">
                <a:ln>
                  <a:noFill/>
                </a:ln>
                <a:solidFill>
                  <a:prstClr val="black"/>
                </a:solidFill>
                <a:effectLst/>
                <a:uLnTx/>
                <a:uFillTx/>
                <a:latin typeface="Aptos" panose="02110004020202020204"/>
                <a:ea typeface="+mn-ea"/>
                <a:cs typeface="+mn-cs"/>
              </a:rPr>
              <a:t>chuk</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a:t>
            </a:r>
            <a:r>
              <a:rPr kumimoji="0" lang="en-US" sz="900" b="0" i="0" u="none" strike="noStrike" kern="1200" cap="none" spc="0" normalizeH="0" baseline="0" noProof="0" dirty="0" err="1">
                <a:ln>
                  <a:noFill/>
                </a:ln>
                <a:solidFill>
                  <a:prstClr val="black"/>
                </a:solidFill>
                <a:effectLst/>
                <a:uLnTx/>
                <a:uFillTx/>
                <a:latin typeface="Aptos" panose="02110004020202020204"/>
                <a:ea typeface="+mn-ea"/>
                <a:cs typeface="+mn-cs"/>
              </a:rPr>
              <a:t>shi</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-gong // emptiness does not differ from form. That which is form is emptiness	5</a:t>
            </a:r>
          </a:p>
        </p:txBody>
      </p:sp>
      <p:sp>
        <p:nvSpPr>
          <p:cNvPr id="32" name="Rectangle 31">
            <a:extLst>
              <a:ext uri="{FF2B5EF4-FFF2-40B4-BE49-F238E27FC236}">
                <a16:creationId xmlns:a16="http://schemas.microsoft.com/office/drawing/2014/main" id="{57E4A17C-B44E-3234-3936-1136EEAAA9EC}"/>
              </a:ext>
            </a:extLst>
          </p:cNvPr>
          <p:cNvSpPr/>
          <p:nvPr/>
        </p:nvSpPr>
        <p:spPr>
          <a:xfrm>
            <a:off x="2899173" y="82326"/>
            <a:ext cx="5935260" cy="923330"/>
          </a:xfrm>
          <a:prstGeom prst="rect">
            <a:avLst/>
          </a:prstGeom>
          <a:noFill/>
          <a:ln>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468523916"/>
      </p:ext>
    </p:extLst>
  </p:cSld>
  <p:clrMapOvr>
    <a:masterClrMapping/>
  </p:clrMapOvr>
</p:sld>
</file>

<file path=ppt/slides/slide18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E5D6DB3-F4EA-A852-1FC0-BF3AB1AE8DE2}"/>
            </a:ext>
          </a:extLst>
        </p:cNvPr>
        <p:cNvGrpSpPr/>
        <p:nvPr/>
      </p:nvGrpSpPr>
      <p:grpSpPr>
        <a:xfrm>
          <a:off x="0" y="0"/>
          <a:ext cx="0" cy="0"/>
          <a:chOff x="0" y="0"/>
          <a:chExt cx="0" cy="0"/>
        </a:xfrm>
      </p:grpSpPr>
      <p:graphicFrame>
        <p:nvGraphicFramePr>
          <p:cNvPr id="10" name="Table 9">
            <a:extLst>
              <a:ext uri="{FF2B5EF4-FFF2-40B4-BE49-F238E27FC236}">
                <a16:creationId xmlns:a16="http://schemas.microsoft.com/office/drawing/2014/main" id="{891B0C8C-3A94-04E3-C549-50D24C60393E}"/>
              </a:ext>
            </a:extLst>
          </p:cNvPr>
          <p:cNvGraphicFramePr>
            <a:graphicFrameLocks noGrp="1"/>
          </p:cNvGraphicFramePr>
          <p:nvPr>
            <p:extLst>
              <p:ext uri="{D42A27DB-BD31-4B8C-83A1-F6EECF244321}">
                <p14:modId xmlns:p14="http://schemas.microsoft.com/office/powerpoint/2010/main" val="1409516596"/>
              </p:ext>
            </p:extLst>
          </p:nvPr>
        </p:nvGraphicFramePr>
        <p:xfrm>
          <a:off x="614364" y="1089266"/>
          <a:ext cx="10963272" cy="5486400"/>
        </p:xfrm>
        <a:graphic>
          <a:graphicData uri="http://schemas.openxmlformats.org/drawingml/2006/table">
            <a:tbl>
              <a:tblPr firstRow="1" bandRow="1">
                <a:tableStyleId>{5940675A-B579-460E-94D1-54222C63F5DA}</a:tableStyleId>
              </a:tblPr>
              <a:tblGrid>
                <a:gridCol w="913606">
                  <a:extLst>
                    <a:ext uri="{9D8B030D-6E8A-4147-A177-3AD203B41FA5}">
                      <a16:colId xmlns:a16="http://schemas.microsoft.com/office/drawing/2014/main" val="3086466430"/>
                    </a:ext>
                  </a:extLst>
                </a:gridCol>
                <a:gridCol w="913606">
                  <a:extLst>
                    <a:ext uri="{9D8B030D-6E8A-4147-A177-3AD203B41FA5}">
                      <a16:colId xmlns:a16="http://schemas.microsoft.com/office/drawing/2014/main" val="2154063119"/>
                    </a:ext>
                  </a:extLst>
                </a:gridCol>
                <a:gridCol w="913606">
                  <a:extLst>
                    <a:ext uri="{9D8B030D-6E8A-4147-A177-3AD203B41FA5}">
                      <a16:colId xmlns:a16="http://schemas.microsoft.com/office/drawing/2014/main" val="1694156128"/>
                    </a:ext>
                  </a:extLst>
                </a:gridCol>
                <a:gridCol w="913606">
                  <a:extLst>
                    <a:ext uri="{9D8B030D-6E8A-4147-A177-3AD203B41FA5}">
                      <a16:colId xmlns:a16="http://schemas.microsoft.com/office/drawing/2014/main" val="2785274445"/>
                    </a:ext>
                  </a:extLst>
                </a:gridCol>
                <a:gridCol w="913606">
                  <a:extLst>
                    <a:ext uri="{9D8B030D-6E8A-4147-A177-3AD203B41FA5}">
                      <a16:colId xmlns:a16="http://schemas.microsoft.com/office/drawing/2014/main" val="62664678"/>
                    </a:ext>
                  </a:extLst>
                </a:gridCol>
                <a:gridCol w="913606">
                  <a:extLst>
                    <a:ext uri="{9D8B030D-6E8A-4147-A177-3AD203B41FA5}">
                      <a16:colId xmlns:a16="http://schemas.microsoft.com/office/drawing/2014/main" val="3581422888"/>
                    </a:ext>
                  </a:extLst>
                </a:gridCol>
                <a:gridCol w="913606">
                  <a:extLst>
                    <a:ext uri="{9D8B030D-6E8A-4147-A177-3AD203B41FA5}">
                      <a16:colId xmlns:a16="http://schemas.microsoft.com/office/drawing/2014/main" val="3463233768"/>
                    </a:ext>
                  </a:extLst>
                </a:gridCol>
                <a:gridCol w="913606">
                  <a:extLst>
                    <a:ext uri="{9D8B030D-6E8A-4147-A177-3AD203B41FA5}">
                      <a16:colId xmlns:a16="http://schemas.microsoft.com/office/drawing/2014/main" val="1099298054"/>
                    </a:ext>
                  </a:extLst>
                </a:gridCol>
                <a:gridCol w="913606">
                  <a:extLst>
                    <a:ext uri="{9D8B030D-6E8A-4147-A177-3AD203B41FA5}">
                      <a16:colId xmlns:a16="http://schemas.microsoft.com/office/drawing/2014/main" val="700462335"/>
                    </a:ext>
                  </a:extLst>
                </a:gridCol>
                <a:gridCol w="913606">
                  <a:extLst>
                    <a:ext uri="{9D8B030D-6E8A-4147-A177-3AD203B41FA5}">
                      <a16:colId xmlns:a16="http://schemas.microsoft.com/office/drawing/2014/main" val="4080254368"/>
                    </a:ext>
                  </a:extLst>
                </a:gridCol>
                <a:gridCol w="913606">
                  <a:extLst>
                    <a:ext uri="{9D8B030D-6E8A-4147-A177-3AD203B41FA5}">
                      <a16:colId xmlns:a16="http://schemas.microsoft.com/office/drawing/2014/main" val="3897060531"/>
                    </a:ext>
                  </a:extLst>
                </a:gridCol>
                <a:gridCol w="913606">
                  <a:extLst>
                    <a:ext uri="{9D8B030D-6E8A-4147-A177-3AD203B41FA5}">
                      <a16:colId xmlns:a16="http://schemas.microsoft.com/office/drawing/2014/main" val="3397806297"/>
                    </a:ext>
                  </a:extLst>
                </a:gridCol>
              </a:tblGrid>
              <a:tr h="914400">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extLst>
                  <a:ext uri="{0D108BD9-81ED-4DB2-BD59-A6C34878D82A}">
                    <a16:rowId xmlns:a16="http://schemas.microsoft.com/office/drawing/2014/main" val="1618874294"/>
                  </a:ext>
                </a:extLst>
              </a:tr>
              <a:tr h="914400">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extLst>
                  <a:ext uri="{0D108BD9-81ED-4DB2-BD59-A6C34878D82A}">
                    <a16:rowId xmlns:a16="http://schemas.microsoft.com/office/drawing/2014/main" val="4067374361"/>
                  </a:ext>
                </a:extLst>
              </a:tr>
              <a:tr h="914400">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extLst>
                  <a:ext uri="{0D108BD9-81ED-4DB2-BD59-A6C34878D82A}">
                    <a16:rowId xmlns:a16="http://schemas.microsoft.com/office/drawing/2014/main" val="1766504006"/>
                  </a:ext>
                </a:extLst>
              </a:tr>
              <a:tr h="914400">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extLst>
                  <a:ext uri="{0D108BD9-81ED-4DB2-BD59-A6C34878D82A}">
                    <a16:rowId xmlns:a16="http://schemas.microsoft.com/office/drawing/2014/main" val="2220057779"/>
                  </a:ext>
                </a:extLst>
              </a:tr>
              <a:tr h="914400">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extLst>
                  <a:ext uri="{0D108BD9-81ED-4DB2-BD59-A6C34878D82A}">
                    <a16:rowId xmlns:a16="http://schemas.microsoft.com/office/drawing/2014/main" val="194067282"/>
                  </a:ext>
                </a:extLst>
              </a:tr>
              <a:tr h="914400">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extLst>
                  <a:ext uri="{0D108BD9-81ED-4DB2-BD59-A6C34878D82A}">
                    <a16:rowId xmlns:a16="http://schemas.microsoft.com/office/drawing/2014/main" val="3819044690"/>
                  </a:ext>
                </a:extLst>
              </a:tr>
            </a:tbl>
          </a:graphicData>
        </a:graphic>
      </p:graphicFrame>
      <p:cxnSp>
        <p:nvCxnSpPr>
          <p:cNvPr id="12" name="Straight Connector 11">
            <a:extLst>
              <a:ext uri="{FF2B5EF4-FFF2-40B4-BE49-F238E27FC236}">
                <a16:creationId xmlns:a16="http://schemas.microsoft.com/office/drawing/2014/main" id="{27B22BE5-DBF1-0742-685E-0745CA1E7956}"/>
              </a:ext>
            </a:extLst>
          </p:cNvPr>
          <p:cNvCxnSpPr>
            <a:endCxn id="10" idx="2"/>
          </p:cNvCxnSpPr>
          <p:nvPr/>
        </p:nvCxnSpPr>
        <p:spPr>
          <a:xfrm>
            <a:off x="614364" y="1089266"/>
            <a:ext cx="5481636" cy="5486400"/>
          </a:xfrm>
          <a:prstGeom prst="line">
            <a:avLst/>
          </a:prstGeom>
          <a:ln w="12700">
            <a:solidFill>
              <a:schemeClr val="accent1">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13" name="Straight Connector 12">
            <a:extLst>
              <a:ext uri="{FF2B5EF4-FFF2-40B4-BE49-F238E27FC236}">
                <a16:creationId xmlns:a16="http://schemas.microsoft.com/office/drawing/2014/main" id="{FE63776C-8846-8DDC-6D5B-C4BABE1164B9}"/>
              </a:ext>
            </a:extLst>
          </p:cNvPr>
          <p:cNvCxnSpPr/>
          <p:nvPr/>
        </p:nvCxnSpPr>
        <p:spPr>
          <a:xfrm>
            <a:off x="1528764" y="1089266"/>
            <a:ext cx="5481636" cy="5486400"/>
          </a:xfrm>
          <a:prstGeom prst="line">
            <a:avLst/>
          </a:prstGeom>
          <a:ln w="12700">
            <a:solidFill>
              <a:schemeClr val="accent1">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14" name="Straight Connector 13">
            <a:extLst>
              <a:ext uri="{FF2B5EF4-FFF2-40B4-BE49-F238E27FC236}">
                <a16:creationId xmlns:a16="http://schemas.microsoft.com/office/drawing/2014/main" id="{B04DAB49-74B7-7B92-9D03-095FA3371560}"/>
              </a:ext>
            </a:extLst>
          </p:cNvPr>
          <p:cNvCxnSpPr/>
          <p:nvPr/>
        </p:nvCxnSpPr>
        <p:spPr>
          <a:xfrm>
            <a:off x="2443164" y="1089266"/>
            <a:ext cx="5481636" cy="5486400"/>
          </a:xfrm>
          <a:prstGeom prst="line">
            <a:avLst/>
          </a:prstGeom>
          <a:ln w="12700">
            <a:solidFill>
              <a:schemeClr val="accent1">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15" name="Straight Connector 14">
            <a:extLst>
              <a:ext uri="{FF2B5EF4-FFF2-40B4-BE49-F238E27FC236}">
                <a16:creationId xmlns:a16="http://schemas.microsoft.com/office/drawing/2014/main" id="{5139F12E-9D91-4B0B-307B-723BA9534ECD}"/>
              </a:ext>
            </a:extLst>
          </p:cNvPr>
          <p:cNvCxnSpPr>
            <a:cxnSpLocks/>
          </p:cNvCxnSpPr>
          <p:nvPr/>
        </p:nvCxnSpPr>
        <p:spPr>
          <a:xfrm>
            <a:off x="3355182" y="1089266"/>
            <a:ext cx="5481636" cy="5486400"/>
          </a:xfrm>
          <a:prstGeom prst="line">
            <a:avLst/>
          </a:prstGeom>
          <a:ln w="12700">
            <a:solidFill>
              <a:schemeClr val="accent1">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16" name="Straight Connector 15">
            <a:extLst>
              <a:ext uri="{FF2B5EF4-FFF2-40B4-BE49-F238E27FC236}">
                <a16:creationId xmlns:a16="http://schemas.microsoft.com/office/drawing/2014/main" id="{0E51E521-9647-64E1-F886-2A1A0B4D647E}"/>
              </a:ext>
            </a:extLst>
          </p:cNvPr>
          <p:cNvCxnSpPr>
            <a:cxnSpLocks/>
          </p:cNvCxnSpPr>
          <p:nvPr/>
        </p:nvCxnSpPr>
        <p:spPr>
          <a:xfrm>
            <a:off x="4269582" y="1089266"/>
            <a:ext cx="5484018" cy="5486400"/>
          </a:xfrm>
          <a:prstGeom prst="line">
            <a:avLst/>
          </a:prstGeom>
          <a:ln w="12700">
            <a:solidFill>
              <a:schemeClr val="accent1">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17" name="Straight Connector 16">
            <a:extLst>
              <a:ext uri="{FF2B5EF4-FFF2-40B4-BE49-F238E27FC236}">
                <a16:creationId xmlns:a16="http://schemas.microsoft.com/office/drawing/2014/main" id="{9566EC5C-3AE8-38DA-D97F-75B83ED01226}"/>
              </a:ext>
            </a:extLst>
          </p:cNvPr>
          <p:cNvCxnSpPr/>
          <p:nvPr/>
        </p:nvCxnSpPr>
        <p:spPr>
          <a:xfrm>
            <a:off x="5183982" y="1089266"/>
            <a:ext cx="5481636" cy="5486400"/>
          </a:xfrm>
          <a:prstGeom prst="line">
            <a:avLst/>
          </a:prstGeom>
          <a:ln w="12700">
            <a:solidFill>
              <a:schemeClr val="accent1">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18" name="Straight Connector 17">
            <a:extLst>
              <a:ext uri="{FF2B5EF4-FFF2-40B4-BE49-F238E27FC236}">
                <a16:creationId xmlns:a16="http://schemas.microsoft.com/office/drawing/2014/main" id="{CECDAF07-4B03-70BF-11FC-D4AB5087CDB2}"/>
              </a:ext>
            </a:extLst>
          </p:cNvPr>
          <p:cNvCxnSpPr>
            <a:cxnSpLocks/>
            <a:stCxn id="10" idx="0"/>
          </p:cNvCxnSpPr>
          <p:nvPr/>
        </p:nvCxnSpPr>
        <p:spPr>
          <a:xfrm>
            <a:off x="6096000" y="1089266"/>
            <a:ext cx="5481636" cy="5486400"/>
          </a:xfrm>
          <a:prstGeom prst="line">
            <a:avLst/>
          </a:prstGeom>
          <a:ln w="12700">
            <a:solidFill>
              <a:schemeClr val="accent1">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19" name="Straight Connector 18">
            <a:extLst>
              <a:ext uri="{FF2B5EF4-FFF2-40B4-BE49-F238E27FC236}">
                <a16:creationId xmlns:a16="http://schemas.microsoft.com/office/drawing/2014/main" id="{3B1E994E-6EF4-34F7-0935-C2490922FCA9}"/>
              </a:ext>
            </a:extLst>
          </p:cNvPr>
          <p:cNvCxnSpPr>
            <a:cxnSpLocks/>
          </p:cNvCxnSpPr>
          <p:nvPr/>
        </p:nvCxnSpPr>
        <p:spPr>
          <a:xfrm>
            <a:off x="7008018" y="1089266"/>
            <a:ext cx="4569618" cy="4566397"/>
          </a:xfrm>
          <a:prstGeom prst="line">
            <a:avLst/>
          </a:prstGeom>
          <a:ln w="12700">
            <a:solidFill>
              <a:schemeClr val="accent1">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20" name="Straight Connector 19">
            <a:extLst>
              <a:ext uri="{FF2B5EF4-FFF2-40B4-BE49-F238E27FC236}">
                <a16:creationId xmlns:a16="http://schemas.microsoft.com/office/drawing/2014/main" id="{18A37561-E6B3-E412-7C79-78DE5F76533E}"/>
              </a:ext>
            </a:extLst>
          </p:cNvPr>
          <p:cNvCxnSpPr>
            <a:cxnSpLocks/>
          </p:cNvCxnSpPr>
          <p:nvPr/>
        </p:nvCxnSpPr>
        <p:spPr>
          <a:xfrm>
            <a:off x="7920030" y="1089266"/>
            <a:ext cx="3652836" cy="3651997"/>
          </a:xfrm>
          <a:prstGeom prst="line">
            <a:avLst/>
          </a:prstGeom>
          <a:ln w="12700">
            <a:solidFill>
              <a:schemeClr val="accent1">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24" name="Straight Connector 23">
            <a:extLst>
              <a:ext uri="{FF2B5EF4-FFF2-40B4-BE49-F238E27FC236}">
                <a16:creationId xmlns:a16="http://schemas.microsoft.com/office/drawing/2014/main" id="{3854D05F-3BA0-AE6E-3DEC-B2BF8DF8938A}"/>
              </a:ext>
            </a:extLst>
          </p:cNvPr>
          <p:cNvCxnSpPr>
            <a:cxnSpLocks/>
            <a:endCxn id="10" idx="3"/>
          </p:cNvCxnSpPr>
          <p:nvPr/>
        </p:nvCxnSpPr>
        <p:spPr>
          <a:xfrm>
            <a:off x="8839200" y="1089266"/>
            <a:ext cx="2738436" cy="2743200"/>
          </a:xfrm>
          <a:prstGeom prst="line">
            <a:avLst/>
          </a:prstGeom>
          <a:ln w="12700">
            <a:solidFill>
              <a:schemeClr val="accent1">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28" name="Straight Connector 27">
            <a:extLst>
              <a:ext uri="{FF2B5EF4-FFF2-40B4-BE49-F238E27FC236}">
                <a16:creationId xmlns:a16="http://schemas.microsoft.com/office/drawing/2014/main" id="{96740462-7BA2-7DD7-793A-1E4B49902A52}"/>
              </a:ext>
            </a:extLst>
          </p:cNvPr>
          <p:cNvCxnSpPr>
            <a:cxnSpLocks/>
          </p:cNvCxnSpPr>
          <p:nvPr/>
        </p:nvCxnSpPr>
        <p:spPr>
          <a:xfrm>
            <a:off x="9751218" y="1089266"/>
            <a:ext cx="1824030" cy="1823197"/>
          </a:xfrm>
          <a:prstGeom prst="line">
            <a:avLst/>
          </a:prstGeom>
          <a:ln w="12700">
            <a:solidFill>
              <a:schemeClr val="accent1">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49" name="Straight Connector 48">
            <a:extLst>
              <a:ext uri="{FF2B5EF4-FFF2-40B4-BE49-F238E27FC236}">
                <a16:creationId xmlns:a16="http://schemas.microsoft.com/office/drawing/2014/main" id="{92F1D35C-88AB-F9B8-2842-5C782592F11F}"/>
              </a:ext>
            </a:extLst>
          </p:cNvPr>
          <p:cNvCxnSpPr/>
          <p:nvPr/>
        </p:nvCxnSpPr>
        <p:spPr>
          <a:xfrm>
            <a:off x="10665618" y="1089266"/>
            <a:ext cx="912018" cy="912999"/>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51" name="Straight Connector 50">
            <a:extLst>
              <a:ext uri="{FF2B5EF4-FFF2-40B4-BE49-F238E27FC236}">
                <a16:creationId xmlns:a16="http://schemas.microsoft.com/office/drawing/2014/main" id="{00E19438-105B-4A18-91CB-0F642F9533C5}"/>
              </a:ext>
            </a:extLst>
          </p:cNvPr>
          <p:cNvCxnSpPr>
            <a:cxnSpLocks/>
          </p:cNvCxnSpPr>
          <p:nvPr/>
        </p:nvCxnSpPr>
        <p:spPr>
          <a:xfrm>
            <a:off x="614364" y="2002265"/>
            <a:ext cx="4569618" cy="4573401"/>
          </a:xfrm>
          <a:prstGeom prst="line">
            <a:avLst/>
          </a:prstGeom>
          <a:ln w="12700">
            <a:solidFill>
              <a:schemeClr val="accent1">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55" name="Straight Connector 54">
            <a:extLst>
              <a:ext uri="{FF2B5EF4-FFF2-40B4-BE49-F238E27FC236}">
                <a16:creationId xmlns:a16="http://schemas.microsoft.com/office/drawing/2014/main" id="{CCA289DC-A4D8-FD11-D40B-DF5C68D175F4}"/>
              </a:ext>
            </a:extLst>
          </p:cNvPr>
          <p:cNvCxnSpPr/>
          <p:nvPr/>
        </p:nvCxnSpPr>
        <p:spPr>
          <a:xfrm>
            <a:off x="614364" y="2915264"/>
            <a:ext cx="3655218" cy="3660402"/>
          </a:xfrm>
          <a:prstGeom prst="line">
            <a:avLst/>
          </a:prstGeom>
          <a:ln w="12700">
            <a:solidFill>
              <a:schemeClr val="accent1">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57" name="Straight Connector 56">
            <a:extLst>
              <a:ext uri="{FF2B5EF4-FFF2-40B4-BE49-F238E27FC236}">
                <a16:creationId xmlns:a16="http://schemas.microsoft.com/office/drawing/2014/main" id="{B70D687D-E705-1E62-DFAF-2168F3CBF4B6}"/>
              </a:ext>
            </a:extLst>
          </p:cNvPr>
          <p:cNvCxnSpPr>
            <a:cxnSpLocks/>
            <a:stCxn id="10" idx="1"/>
          </p:cNvCxnSpPr>
          <p:nvPr/>
        </p:nvCxnSpPr>
        <p:spPr>
          <a:xfrm>
            <a:off x="614364" y="3832466"/>
            <a:ext cx="2740818" cy="2743200"/>
          </a:xfrm>
          <a:prstGeom prst="line">
            <a:avLst/>
          </a:prstGeom>
          <a:ln w="12700">
            <a:solidFill>
              <a:schemeClr val="accent1">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59" name="Straight Connector 58">
            <a:extLst>
              <a:ext uri="{FF2B5EF4-FFF2-40B4-BE49-F238E27FC236}">
                <a16:creationId xmlns:a16="http://schemas.microsoft.com/office/drawing/2014/main" id="{D886C038-D6BC-A672-7F17-DEE437F9E41F}"/>
              </a:ext>
            </a:extLst>
          </p:cNvPr>
          <p:cNvCxnSpPr>
            <a:cxnSpLocks/>
          </p:cNvCxnSpPr>
          <p:nvPr/>
        </p:nvCxnSpPr>
        <p:spPr>
          <a:xfrm>
            <a:off x="614364" y="4741263"/>
            <a:ext cx="1828800" cy="1834403"/>
          </a:xfrm>
          <a:prstGeom prst="line">
            <a:avLst/>
          </a:prstGeom>
          <a:ln w="12700">
            <a:solidFill>
              <a:schemeClr val="accent1">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61" name="Straight Connector 60">
            <a:extLst>
              <a:ext uri="{FF2B5EF4-FFF2-40B4-BE49-F238E27FC236}">
                <a16:creationId xmlns:a16="http://schemas.microsoft.com/office/drawing/2014/main" id="{7FE6346C-1E2E-E29A-5A92-DBA2B0ED639D}"/>
              </a:ext>
            </a:extLst>
          </p:cNvPr>
          <p:cNvCxnSpPr>
            <a:cxnSpLocks/>
          </p:cNvCxnSpPr>
          <p:nvPr/>
        </p:nvCxnSpPr>
        <p:spPr>
          <a:xfrm>
            <a:off x="614364" y="5655663"/>
            <a:ext cx="914400" cy="920003"/>
          </a:xfrm>
          <a:prstGeom prst="line">
            <a:avLst/>
          </a:prstGeom>
          <a:ln w="12700">
            <a:solidFill>
              <a:schemeClr val="accent1">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69" name="Straight Connector 68">
            <a:extLst>
              <a:ext uri="{FF2B5EF4-FFF2-40B4-BE49-F238E27FC236}">
                <a16:creationId xmlns:a16="http://schemas.microsoft.com/office/drawing/2014/main" id="{9B294F86-9F96-A3CF-42A3-0D8634BF28DF}"/>
              </a:ext>
            </a:extLst>
          </p:cNvPr>
          <p:cNvCxnSpPr>
            <a:endCxn id="10" idx="2"/>
          </p:cNvCxnSpPr>
          <p:nvPr/>
        </p:nvCxnSpPr>
        <p:spPr>
          <a:xfrm flipH="1">
            <a:off x="6096000" y="1089266"/>
            <a:ext cx="5481636" cy="5486400"/>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70" name="Straight Connector 69">
            <a:extLst>
              <a:ext uri="{FF2B5EF4-FFF2-40B4-BE49-F238E27FC236}">
                <a16:creationId xmlns:a16="http://schemas.microsoft.com/office/drawing/2014/main" id="{2145DFCD-95A0-0C37-82E8-0393E1C16404}"/>
              </a:ext>
            </a:extLst>
          </p:cNvPr>
          <p:cNvCxnSpPr/>
          <p:nvPr/>
        </p:nvCxnSpPr>
        <p:spPr>
          <a:xfrm flipH="1">
            <a:off x="5181600" y="1089266"/>
            <a:ext cx="5481636" cy="5486400"/>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71" name="Straight Connector 70">
            <a:extLst>
              <a:ext uri="{FF2B5EF4-FFF2-40B4-BE49-F238E27FC236}">
                <a16:creationId xmlns:a16="http://schemas.microsoft.com/office/drawing/2014/main" id="{17066807-F70E-593A-CFF4-8DC533C211AA}"/>
              </a:ext>
            </a:extLst>
          </p:cNvPr>
          <p:cNvCxnSpPr/>
          <p:nvPr/>
        </p:nvCxnSpPr>
        <p:spPr>
          <a:xfrm flipH="1">
            <a:off x="4267197" y="1089266"/>
            <a:ext cx="5481636" cy="5486400"/>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72" name="Straight Connector 71">
            <a:extLst>
              <a:ext uri="{FF2B5EF4-FFF2-40B4-BE49-F238E27FC236}">
                <a16:creationId xmlns:a16="http://schemas.microsoft.com/office/drawing/2014/main" id="{7ED757D7-5D1F-8D7A-4CC9-7F30C8DE09C4}"/>
              </a:ext>
            </a:extLst>
          </p:cNvPr>
          <p:cNvCxnSpPr/>
          <p:nvPr/>
        </p:nvCxnSpPr>
        <p:spPr>
          <a:xfrm flipH="1">
            <a:off x="3352797" y="1089266"/>
            <a:ext cx="5481636" cy="5486400"/>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73" name="Straight Connector 72">
            <a:extLst>
              <a:ext uri="{FF2B5EF4-FFF2-40B4-BE49-F238E27FC236}">
                <a16:creationId xmlns:a16="http://schemas.microsoft.com/office/drawing/2014/main" id="{9467622D-30AE-F963-1859-836F751F9B05}"/>
              </a:ext>
            </a:extLst>
          </p:cNvPr>
          <p:cNvCxnSpPr/>
          <p:nvPr/>
        </p:nvCxnSpPr>
        <p:spPr>
          <a:xfrm flipH="1">
            <a:off x="2440779" y="1089266"/>
            <a:ext cx="5481636" cy="5486400"/>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74" name="Straight Connector 73">
            <a:extLst>
              <a:ext uri="{FF2B5EF4-FFF2-40B4-BE49-F238E27FC236}">
                <a16:creationId xmlns:a16="http://schemas.microsoft.com/office/drawing/2014/main" id="{7300A03C-67FD-7C6D-F635-D9D30F7A6158}"/>
              </a:ext>
            </a:extLst>
          </p:cNvPr>
          <p:cNvCxnSpPr/>
          <p:nvPr/>
        </p:nvCxnSpPr>
        <p:spPr>
          <a:xfrm flipH="1">
            <a:off x="1523994" y="1089266"/>
            <a:ext cx="5481636" cy="5486400"/>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75" name="Straight Connector 74">
            <a:extLst>
              <a:ext uri="{FF2B5EF4-FFF2-40B4-BE49-F238E27FC236}">
                <a16:creationId xmlns:a16="http://schemas.microsoft.com/office/drawing/2014/main" id="{A87964AF-5DAB-989B-5159-12307EFA3E9E}"/>
              </a:ext>
            </a:extLst>
          </p:cNvPr>
          <p:cNvCxnSpPr/>
          <p:nvPr/>
        </p:nvCxnSpPr>
        <p:spPr>
          <a:xfrm flipH="1">
            <a:off x="609593" y="1089266"/>
            <a:ext cx="5481636" cy="5486400"/>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77" name="Straight Connector 76">
            <a:extLst>
              <a:ext uri="{FF2B5EF4-FFF2-40B4-BE49-F238E27FC236}">
                <a16:creationId xmlns:a16="http://schemas.microsoft.com/office/drawing/2014/main" id="{7CBED562-42F3-0563-49E0-412D9AF2AEC9}"/>
              </a:ext>
            </a:extLst>
          </p:cNvPr>
          <p:cNvCxnSpPr/>
          <p:nvPr/>
        </p:nvCxnSpPr>
        <p:spPr>
          <a:xfrm flipH="1">
            <a:off x="7008018" y="2002265"/>
            <a:ext cx="4567236" cy="4573401"/>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79" name="Straight Connector 78">
            <a:extLst>
              <a:ext uri="{FF2B5EF4-FFF2-40B4-BE49-F238E27FC236}">
                <a16:creationId xmlns:a16="http://schemas.microsoft.com/office/drawing/2014/main" id="{B21B6EED-8EA5-126D-92D0-DE22FE047E83}"/>
              </a:ext>
            </a:extLst>
          </p:cNvPr>
          <p:cNvCxnSpPr>
            <a:cxnSpLocks/>
          </p:cNvCxnSpPr>
          <p:nvPr/>
        </p:nvCxnSpPr>
        <p:spPr>
          <a:xfrm flipH="1">
            <a:off x="7922415" y="2915264"/>
            <a:ext cx="3657603" cy="3660402"/>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81" name="Straight Connector 80">
            <a:extLst>
              <a:ext uri="{FF2B5EF4-FFF2-40B4-BE49-F238E27FC236}">
                <a16:creationId xmlns:a16="http://schemas.microsoft.com/office/drawing/2014/main" id="{4C28E11E-383E-35ED-58E1-046A000202A4}"/>
              </a:ext>
            </a:extLst>
          </p:cNvPr>
          <p:cNvCxnSpPr/>
          <p:nvPr/>
        </p:nvCxnSpPr>
        <p:spPr>
          <a:xfrm flipH="1">
            <a:off x="8834433" y="3832466"/>
            <a:ext cx="2738433" cy="2743200"/>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83" name="Straight Connector 82">
            <a:extLst>
              <a:ext uri="{FF2B5EF4-FFF2-40B4-BE49-F238E27FC236}">
                <a16:creationId xmlns:a16="http://schemas.microsoft.com/office/drawing/2014/main" id="{858D5094-CF8B-1615-83AE-41E605F90890}"/>
              </a:ext>
            </a:extLst>
          </p:cNvPr>
          <p:cNvCxnSpPr/>
          <p:nvPr/>
        </p:nvCxnSpPr>
        <p:spPr>
          <a:xfrm flipH="1">
            <a:off x="9741698" y="4744064"/>
            <a:ext cx="1826418" cy="1834403"/>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85" name="Straight Connector 84">
            <a:extLst>
              <a:ext uri="{FF2B5EF4-FFF2-40B4-BE49-F238E27FC236}">
                <a16:creationId xmlns:a16="http://schemas.microsoft.com/office/drawing/2014/main" id="{00C22BB1-95AA-C407-10E7-0827EC257C79}"/>
              </a:ext>
            </a:extLst>
          </p:cNvPr>
          <p:cNvCxnSpPr/>
          <p:nvPr/>
        </p:nvCxnSpPr>
        <p:spPr>
          <a:xfrm flipH="1">
            <a:off x="10663236" y="5655663"/>
            <a:ext cx="909630" cy="920003"/>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88" name="Straight Connector 87">
            <a:extLst>
              <a:ext uri="{FF2B5EF4-FFF2-40B4-BE49-F238E27FC236}">
                <a16:creationId xmlns:a16="http://schemas.microsoft.com/office/drawing/2014/main" id="{DE3E8FFE-C440-87B8-946F-7E3EAE0F4EE8}"/>
              </a:ext>
            </a:extLst>
          </p:cNvPr>
          <p:cNvCxnSpPr/>
          <p:nvPr/>
        </p:nvCxnSpPr>
        <p:spPr>
          <a:xfrm flipH="1">
            <a:off x="616736" y="1086465"/>
            <a:ext cx="4567236" cy="4573401"/>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89" name="Straight Connector 88">
            <a:extLst>
              <a:ext uri="{FF2B5EF4-FFF2-40B4-BE49-F238E27FC236}">
                <a16:creationId xmlns:a16="http://schemas.microsoft.com/office/drawing/2014/main" id="{6DF487DB-4538-C3B6-EE80-08488B6E9EDB}"/>
              </a:ext>
            </a:extLst>
          </p:cNvPr>
          <p:cNvCxnSpPr>
            <a:cxnSpLocks/>
          </p:cNvCxnSpPr>
          <p:nvPr/>
        </p:nvCxnSpPr>
        <p:spPr>
          <a:xfrm flipH="1">
            <a:off x="614354" y="1085063"/>
            <a:ext cx="3657603" cy="3660402"/>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90" name="Straight Connector 89">
            <a:extLst>
              <a:ext uri="{FF2B5EF4-FFF2-40B4-BE49-F238E27FC236}">
                <a16:creationId xmlns:a16="http://schemas.microsoft.com/office/drawing/2014/main" id="{2AE14162-BACA-DA73-4D19-519EE54D8795}"/>
              </a:ext>
            </a:extLst>
          </p:cNvPr>
          <p:cNvCxnSpPr/>
          <p:nvPr/>
        </p:nvCxnSpPr>
        <p:spPr>
          <a:xfrm flipH="1">
            <a:off x="616726" y="1086465"/>
            <a:ext cx="2738433" cy="2743200"/>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91" name="Straight Connector 90">
            <a:extLst>
              <a:ext uri="{FF2B5EF4-FFF2-40B4-BE49-F238E27FC236}">
                <a16:creationId xmlns:a16="http://schemas.microsoft.com/office/drawing/2014/main" id="{CA86DEF6-436E-CBA0-BF8E-EB22B17778C5}"/>
              </a:ext>
            </a:extLst>
          </p:cNvPr>
          <p:cNvCxnSpPr/>
          <p:nvPr/>
        </p:nvCxnSpPr>
        <p:spPr>
          <a:xfrm flipH="1">
            <a:off x="615545" y="1082262"/>
            <a:ext cx="1826418" cy="1834403"/>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92" name="Straight Connector 91">
            <a:extLst>
              <a:ext uri="{FF2B5EF4-FFF2-40B4-BE49-F238E27FC236}">
                <a16:creationId xmlns:a16="http://schemas.microsoft.com/office/drawing/2014/main" id="{25681F46-3F60-0DE8-8684-5EB0521608A6}"/>
              </a:ext>
            </a:extLst>
          </p:cNvPr>
          <p:cNvCxnSpPr/>
          <p:nvPr/>
        </p:nvCxnSpPr>
        <p:spPr>
          <a:xfrm flipH="1">
            <a:off x="617937" y="1089266"/>
            <a:ext cx="909630" cy="920003"/>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94" name="Straight Connector 93">
            <a:extLst>
              <a:ext uri="{FF2B5EF4-FFF2-40B4-BE49-F238E27FC236}">
                <a16:creationId xmlns:a16="http://schemas.microsoft.com/office/drawing/2014/main" id="{AA2FB8BC-157E-B19E-5F95-A2B73E635A7E}"/>
              </a:ext>
            </a:extLst>
          </p:cNvPr>
          <p:cNvCxnSpPr/>
          <p:nvPr/>
        </p:nvCxnSpPr>
        <p:spPr>
          <a:xfrm>
            <a:off x="1071564" y="1089266"/>
            <a:ext cx="0" cy="5486400"/>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95" name="Straight Connector 94">
            <a:extLst>
              <a:ext uri="{FF2B5EF4-FFF2-40B4-BE49-F238E27FC236}">
                <a16:creationId xmlns:a16="http://schemas.microsoft.com/office/drawing/2014/main" id="{05E59FB2-489A-4851-73DA-784BD7D66A65}"/>
              </a:ext>
            </a:extLst>
          </p:cNvPr>
          <p:cNvCxnSpPr/>
          <p:nvPr/>
        </p:nvCxnSpPr>
        <p:spPr>
          <a:xfrm>
            <a:off x="6553201" y="1086465"/>
            <a:ext cx="0" cy="5486400"/>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96" name="Straight Connector 95">
            <a:extLst>
              <a:ext uri="{FF2B5EF4-FFF2-40B4-BE49-F238E27FC236}">
                <a16:creationId xmlns:a16="http://schemas.microsoft.com/office/drawing/2014/main" id="{9F3CE6CD-86C3-F0DD-F1F3-554508B08F0C}"/>
              </a:ext>
            </a:extLst>
          </p:cNvPr>
          <p:cNvCxnSpPr/>
          <p:nvPr/>
        </p:nvCxnSpPr>
        <p:spPr>
          <a:xfrm>
            <a:off x="7465218" y="1089266"/>
            <a:ext cx="0" cy="5486400"/>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97" name="Straight Connector 96">
            <a:extLst>
              <a:ext uri="{FF2B5EF4-FFF2-40B4-BE49-F238E27FC236}">
                <a16:creationId xmlns:a16="http://schemas.microsoft.com/office/drawing/2014/main" id="{6B72D921-2A1D-C918-38A4-2E70FDE1ECA2}"/>
              </a:ext>
            </a:extLst>
          </p:cNvPr>
          <p:cNvCxnSpPr/>
          <p:nvPr/>
        </p:nvCxnSpPr>
        <p:spPr>
          <a:xfrm>
            <a:off x="5638801" y="1086465"/>
            <a:ext cx="0" cy="5486400"/>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98" name="Straight Connector 97">
            <a:extLst>
              <a:ext uri="{FF2B5EF4-FFF2-40B4-BE49-F238E27FC236}">
                <a16:creationId xmlns:a16="http://schemas.microsoft.com/office/drawing/2014/main" id="{90181F68-0966-AFBA-05EA-ED6990D70192}"/>
              </a:ext>
            </a:extLst>
          </p:cNvPr>
          <p:cNvCxnSpPr/>
          <p:nvPr/>
        </p:nvCxnSpPr>
        <p:spPr>
          <a:xfrm>
            <a:off x="3812382" y="1086465"/>
            <a:ext cx="0" cy="5486400"/>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99" name="Straight Connector 98">
            <a:extLst>
              <a:ext uri="{FF2B5EF4-FFF2-40B4-BE49-F238E27FC236}">
                <a16:creationId xmlns:a16="http://schemas.microsoft.com/office/drawing/2014/main" id="{8FFEB2F7-EBF7-22AA-3205-91DFF6EC0D47}"/>
              </a:ext>
            </a:extLst>
          </p:cNvPr>
          <p:cNvCxnSpPr/>
          <p:nvPr/>
        </p:nvCxnSpPr>
        <p:spPr>
          <a:xfrm>
            <a:off x="1984773" y="1086465"/>
            <a:ext cx="0" cy="5486400"/>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100" name="Straight Connector 99">
            <a:extLst>
              <a:ext uri="{FF2B5EF4-FFF2-40B4-BE49-F238E27FC236}">
                <a16:creationId xmlns:a16="http://schemas.microsoft.com/office/drawing/2014/main" id="{30968A68-00C4-4B54-3866-5F94EDD4AF2C}"/>
              </a:ext>
            </a:extLst>
          </p:cNvPr>
          <p:cNvCxnSpPr/>
          <p:nvPr/>
        </p:nvCxnSpPr>
        <p:spPr>
          <a:xfrm>
            <a:off x="2899173" y="1086465"/>
            <a:ext cx="0" cy="5486400"/>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101" name="Straight Connector 100">
            <a:extLst>
              <a:ext uri="{FF2B5EF4-FFF2-40B4-BE49-F238E27FC236}">
                <a16:creationId xmlns:a16="http://schemas.microsoft.com/office/drawing/2014/main" id="{A5A63277-B27D-E7E7-3423-71CB3DBDC0BE}"/>
              </a:ext>
            </a:extLst>
          </p:cNvPr>
          <p:cNvCxnSpPr/>
          <p:nvPr/>
        </p:nvCxnSpPr>
        <p:spPr>
          <a:xfrm>
            <a:off x="4707392" y="1070216"/>
            <a:ext cx="0" cy="5486400"/>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102" name="Straight Connector 101">
            <a:extLst>
              <a:ext uri="{FF2B5EF4-FFF2-40B4-BE49-F238E27FC236}">
                <a16:creationId xmlns:a16="http://schemas.microsoft.com/office/drawing/2014/main" id="{FAD71DEF-76D7-1D7D-6EDA-2B851679732B}"/>
              </a:ext>
            </a:extLst>
          </p:cNvPr>
          <p:cNvCxnSpPr/>
          <p:nvPr/>
        </p:nvCxnSpPr>
        <p:spPr>
          <a:xfrm>
            <a:off x="8379618" y="1089266"/>
            <a:ext cx="0" cy="5486400"/>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103" name="Straight Connector 102">
            <a:extLst>
              <a:ext uri="{FF2B5EF4-FFF2-40B4-BE49-F238E27FC236}">
                <a16:creationId xmlns:a16="http://schemas.microsoft.com/office/drawing/2014/main" id="{F3569272-B1C1-BAC4-0E50-F0103F46C781}"/>
              </a:ext>
            </a:extLst>
          </p:cNvPr>
          <p:cNvCxnSpPr/>
          <p:nvPr/>
        </p:nvCxnSpPr>
        <p:spPr>
          <a:xfrm>
            <a:off x="9291636" y="1089266"/>
            <a:ext cx="0" cy="5486400"/>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104" name="Straight Connector 103">
            <a:extLst>
              <a:ext uri="{FF2B5EF4-FFF2-40B4-BE49-F238E27FC236}">
                <a16:creationId xmlns:a16="http://schemas.microsoft.com/office/drawing/2014/main" id="{AEFADE5D-B0E7-9E96-380F-97E9575EE0BF}"/>
              </a:ext>
            </a:extLst>
          </p:cNvPr>
          <p:cNvCxnSpPr/>
          <p:nvPr/>
        </p:nvCxnSpPr>
        <p:spPr>
          <a:xfrm>
            <a:off x="10207378" y="1086465"/>
            <a:ext cx="0" cy="5486400"/>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105" name="Straight Connector 104">
            <a:extLst>
              <a:ext uri="{FF2B5EF4-FFF2-40B4-BE49-F238E27FC236}">
                <a16:creationId xmlns:a16="http://schemas.microsoft.com/office/drawing/2014/main" id="{1C59CD64-014B-A60E-D256-A4DD54FDBF71}"/>
              </a:ext>
            </a:extLst>
          </p:cNvPr>
          <p:cNvCxnSpPr/>
          <p:nvPr/>
        </p:nvCxnSpPr>
        <p:spPr>
          <a:xfrm>
            <a:off x="11118051" y="1089266"/>
            <a:ext cx="0" cy="5486400"/>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107" name="Straight Connector 106">
            <a:extLst>
              <a:ext uri="{FF2B5EF4-FFF2-40B4-BE49-F238E27FC236}">
                <a16:creationId xmlns:a16="http://schemas.microsoft.com/office/drawing/2014/main" id="{4A6D6C23-0BED-9B3C-60D5-15515ED59F8F}"/>
              </a:ext>
            </a:extLst>
          </p:cNvPr>
          <p:cNvCxnSpPr/>
          <p:nvPr/>
        </p:nvCxnSpPr>
        <p:spPr>
          <a:xfrm>
            <a:off x="616726" y="1545765"/>
            <a:ext cx="10951390" cy="0"/>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108" name="Straight Connector 107">
            <a:extLst>
              <a:ext uri="{FF2B5EF4-FFF2-40B4-BE49-F238E27FC236}">
                <a16:creationId xmlns:a16="http://schemas.microsoft.com/office/drawing/2014/main" id="{2F6B6A1B-4D8A-3BAE-EB4B-C7B81244786D}"/>
              </a:ext>
            </a:extLst>
          </p:cNvPr>
          <p:cNvCxnSpPr/>
          <p:nvPr/>
        </p:nvCxnSpPr>
        <p:spPr>
          <a:xfrm>
            <a:off x="609593" y="3372464"/>
            <a:ext cx="10951390" cy="0"/>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109" name="Straight Connector 108">
            <a:extLst>
              <a:ext uri="{FF2B5EF4-FFF2-40B4-BE49-F238E27FC236}">
                <a16:creationId xmlns:a16="http://schemas.microsoft.com/office/drawing/2014/main" id="{1F59EBA8-66A4-B34B-8BEE-CA08DBA6C65F}"/>
              </a:ext>
            </a:extLst>
          </p:cNvPr>
          <p:cNvCxnSpPr/>
          <p:nvPr/>
        </p:nvCxnSpPr>
        <p:spPr>
          <a:xfrm>
            <a:off x="609593" y="4286463"/>
            <a:ext cx="10951390" cy="0"/>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110" name="Straight Connector 109">
            <a:extLst>
              <a:ext uri="{FF2B5EF4-FFF2-40B4-BE49-F238E27FC236}">
                <a16:creationId xmlns:a16="http://schemas.microsoft.com/office/drawing/2014/main" id="{B2D23465-D6D6-6D13-5988-740211BEA964}"/>
              </a:ext>
            </a:extLst>
          </p:cNvPr>
          <p:cNvCxnSpPr/>
          <p:nvPr/>
        </p:nvCxnSpPr>
        <p:spPr>
          <a:xfrm>
            <a:off x="609593" y="2458065"/>
            <a:ext cx="10951390" cy="0"/>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111" name="Straight Connector 110">
            <a:extLst>
              <a:ext uri="{FF2B5EF4-FFF2-40B4-BE49-F238E27FC236}">
                <a16:creationId xmlns:a16="http://schemas.microsoft.com/office/drawing/2014/main" id="{52E7B40A-DC06-A5A5-7F85-E4F637338013}"/>
              </a:ext>
            </a:extLst>
          </p:cNvPr>
          <p:cNvCxnSpPr/>
          <p:nvPr/>
        </p:nvCxnSpPr>
        <p:spPr>
          <a:xfrm>
            <a:off x="609593" y="5204066"/>
            <a:ext cx="10951390" cy="0"/>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112" name="Straight Connector 111">
            <a:extLst>
              <a:ext uri="{FF2B5EF4-FFF2-40B4-BE49-F238E27FC236}">
                <a16:creationId xmlns:a16="http://schemas.microsoft.com/office/drawing/2014/main" id="{E19955A7-B118-71B4-0149-535C0FC981B0}"/>
              </a:ext>
            </a:extLst>
          </p:cNvPr>
          <p:cNvCxnSpPr/>
          <p:nvPr/>
        </p:nvCxnSpPr>
        <p:spPr>
          <a:xfrm>
            <a:off x="616726" y="6115664"/>
            <a:ext cx="10951390" cy="0"/>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sp>
        <p:nvSpPr>
          <p:cNvPr id="2" name="TextBox 1">
            <a:extLst>
              <a:ext uri="{FF2B5EF4-FFF2-40B4-BE49-F238E27FC236}">
                <a16:creationId xmlns:a16="http://schemas.microsoft.com/office/drawing/2014/main" id="{CA8F8DEC-C839-FF65-418C-7A3A456C8847}"/>
              </a:ext>
            </a:extLst>
          </p:cNvPr>
          <p:cNvSpPr txBox="1"/>
          <p:nvPr/>
        </p:nvSpPr>
        <p:spPr>
          <a:xfrm>
            <a:off x="585371" y="1089266"/>
            <a:ext cx="11142323" cy="5632311"/>
          </a:xfrm>
          <a:prstGeom prst="rect">
            <a:avLst/>
          </a:prstGeom>
          <a:noFill/>
        </p:spPr>
        <p:txBody>
          <a:bodyPr wrap="square" rtlCol="0">
            <a:spAutoFit/>
          </a:bodyPr>
          <a:lstStyle/>
          <a:p>
            <a:r>
              <a:rPr lang="zh-TW" altLang="en-US" sz="6000" dirty="0">
                <a:solidFill>
                  <a:schemeClr val="bg2">
                    <a:lumMod val="75000"/>
                  </a:schemeClr>
                </a:solidFill>
                <a:latin typeface="UD Digi Kyokasho N" panose="02020400000000000000" pitchFamily="17" charset="-128"/>
                <a:ea typeface="UD Digi Kyokasho N" panose="02020400000000000000" pitchFamily="17" charset="-128"/>
              </a:rPr>
              <a:t>空</a:t>
            </a:r>
            <a:r>
              <a:rPr lang="zh-TW" altLang="en-US" sz="2400" dirty="0">
                <a:solidFill>
                  <a:schemeClr val="bg2">
                    <a:lumMod val="75000"/>
                  </a:schemeClr>
                </a:solidFill>
                <a:latin typeface="UD Digi Kyokasho N" panose="02020400000000000000" pitchFamily="17" charset="-128"/>
                <a:ea typeface="UD Digi Kyokasho N" panose="02020400000000000000" pitchFamily="17" charset="-128"/>
              </a:rPr>
              <a:t> </a:t>
            </a:r>
            <a:r>
              <a:rPr lang="zh-TW" altLang="en-US" sz="6000" dirty="0">
                <a:solidFill>
                  <a:schemeClr val="bg2">
                    <a:lumMod val="75000"/>
                  </a:schemeClr>
                </a:solidFill>
                <a:latin typeface="UD Digi Kyokasho N" panose="02020400000000000000" pitchFamily="17" charset="-128"/>
                <a:ea typeface="UD Digi Kyokasho N" panose="02020400000000000000" pitchFamily="17" charset="-128"/>
              </a:rPr>
              <a:t>即</a:t>
            </a:r>
            <a:r>
              <a:rPr lang="zh-TW" altLang="en-US" sz="2400" dirty="0">
                <a:solidFill>
                  <a:schemeClr val="bg2">
                    <a:lumMod val="75000"/>
                  </a:schemeClr>
                </a:solidFill>
                <a:latin typeface="UD Digi Kyokasho N" panose="02020400000000000000" pitchFamily="17" charset="-128"/>
                <a:ea typeface="UD Digi Kyokasho N" panose="02020400000000000000" pitchFamily="17" charset="-128"/>
              </a:rPr>
              <a:t> </a:t>
            </a:r>
            <a:r>
              <a:rPr lang="zh-TW" altLang="en-US" sz="6000" dirty="0">
                <a:solidFill>
                  <a:schemeClr val="bg2">
                    <a:lumMod val="75000"/>
                  </a:schemeClr>
                </a:solidFill>
                <a:latin typeface="UD Digi Kyokasho N" panose="02020400000000000000" pitchFamily="17" charset="-128"/>
                <a:ea typeface="UD Digi Kyokasho N" panose="02020400000000000000" pitchFamily="17" charset="-128"/>
              </a:rPr>
              <a:t>是</a:t>
            </a:r>
            <a:r>
              <a:rPr lang="zh-TW" altLang="en-US" sz="2400" dirty="0">
                <a:solidFill>
                  <a:schemeClr val="bg2">
                    <a:lumMod val="75000"/>
                  </a:schemeClr>
                </a:solidFill>
                <a:latin typeface="UD Digi Kyokasho N" panose="02020400000000000000" pitchFamily="17" charset="-128"/>
                <a:ea typeface="UD Digi Kyokasho N" panose="02020400000000000000" pitchFamily="17" charset="-128"/>
              </a:rPr>
              <a:t> </a:t>
            </a:r>
            <a:r>
              <a:rPr lang="zh-TW" altLang="en-US" sz="6000" dirty="0">
                <a:solidFill>
                  <a:schemeClr val="bg2">
                    <a:lumMod val="75000"/>
                  </a:schemeClr>
                </a:solidFill>
                <a:latin typeface="UD Digi Kyokasho N" panose="02020400000000000000" pitchFamily="17" charset="-128"/>
                <a:ea typeface="UD Digi Kyokasho N" panose="02020400000000000000" pitchFamily="17" charset="-128"/>
              </a:rPr>
              <a:t>色  </a:t>
            </a:r>
          </a:p>
          <a:p>
            <a:r>
              <a:rPr lang="zh-TW" altLang="en-US" sz="6000" dirty="0">
                <a:solidFill>
                  <a:schemeClr val="bg2">
                    <a:lumMod val="75000"/>
                  </a:schemeClr>
                </a:solidFill>
                <a:latin typeface="UD Digi Kyokasho N" panose="02020400000000000000" pitchFamily="17" charset="-128"/>
                <a:ea typeface="UD Digi Kyokasho N" panose="02020400000000000000" pitchFamily="17" charset="-128"/>
              </a:rPr>
              <a:t>受</a:t>
            </a:r>
            <a:r>
              <a:rPr lang="zh-TW" altLang="en-US" sz="2400" dirty="0">
                <a:solidFill>
                  <a:schemeClr val="bg2">
                    <a:lumMod val="75000"/>
                  </a:schemeClr>
                </a:solidFill>
                <a:latin typeface="UD Digi Kyokasho N" panose="02020400000000000000" pitchFamily="17" charset="-128"/>
                <a:ea typeface="UD Digi Kyokasho N" panose="02020400000000000000" pitchFamily="17" charset="-128"/>
              </a:rPr>
              <a:t> </a:t>
            </a:r>
            <a:r>
              <a:rPr lang="zh-TW" altLang="en-US" sz="6000" dirty="0">
                <a:solidFill>
                  <a:schemeClr val="bg2">
                    <a:lumMod val="75000"/>
                  </a:schemeClr>
                </a:solidFill>
                <a:latin typeface="UD Digi Kyokasho N" panose="02020400000000000000" pitchFamily="17" charset="-128"/>
                <a:ea typeface="UD Digi Kyokasho N" panose="02020400000000000000" pitchFamily="17" charset="-128"/>
              </a:rPr>
              <a:t>想</a:t>
            </a:r>
            <a:r>
              <a:rPr lang="zh-TW" altLang="en-US" sz="2400" dirty="0">
                <a:solidFill>
                  <a:schemeClr val="bg2">
                    <a:lumMod val="75000"/>
                  </a:schemeClr>
                </a:solidFill>
                <a:latin typeface="UD Digi Kyokasho N" panose="02020400000000000000" pitchFamily="17" charset="-128"/>
                <a:ea typeface="UD Digi Kyokasho N" panose="02020400000000000000" pitchFamily="17" charset="-128"/>
              </a:rPr>
              <a:t> </a:t>
            </a:r>
            <a:r>
              <a:rPr lang="zh-TW" altLang="en-US" sz="6000" dirty="0">
                <a:solidFill>
                  <a:schemeClr val="bg2">
                    <a:lumMod val="75000"/>
                  </a:schemeClr>
                </a:solidFill>
                <a:latin typeface="UD Digi Kyokasho N" panose="02020400000000000000" pitchFamily="17" charset="-128"/>
                <a:ea typeface="UD Digi Kyokasho N" panose="02020400000000000000" pitchFamily="17" charset="-128"/>
              </a:rPr>
              <a:t>行</a:t>
            </a:r>
            <a:r>
              <a:rPr lang="zh-TW" altLang="en-US" sz="2400" dirty="0">
                <a:solidFill>
                  <a:schemeClr val="bg2">
                    <a:lumMod val="75000"/>
                  </a:schemeClr>
                </a:solidFill>
                <a:latin typeface="UD Digi Kyokasho N" panose="02020400000000000000" pitchFamily="17" charset="-128"/>
                <a:ea typeface="UD Digi Kyokasho N" panose="02020400000000000000" pitchFamily="17" charset="-128"/>
              </a:rPr>
              <a:t> </a:t>
            </a:r>
            <a:r>
              <a:rPr lang="zh-TW" altLang="en-US" sz="6000" dirty="0">
                <a:solidFill>
                  <a:schemeClr val="bg2">
                    <a:lumMod val="75000"/>
                  </a:schemeClr>
                </a:solidFill>
                <a:latin typeface="UD Digi Kyokasho N" panose="02020400000000000000" pitchFamily="17" charset="-128"/>
                <a:ea typeface="UD Digi Kyokasho N" panose="02020400000000000000" pitchFamily="17" charset="-128"/>
              </a:rPr>
              <a:t>識</a:t>
            </a:r>
            <a:r>
              <a:rPr lang="zh-TW" altLang="en-US" sz="2400" dirty="0">
                <a:solidFill>
                  <a:schemeClr val="bg2">
                    <a:lumMod val="75000"/>
                  </a:schemeClr>
                </a:solidFill>
                <a:latin typeface="UD Digi Kyokasho N" panose="02020400000000000000" pitchFamily="17" charset="-128"/>
                <a:ea typeface="UD Digi Kyokasho N" panose="02020400000000000000" pitchFamily="17" charset="-128"/>
              </a:rPr>
              <a:t> </a:t>
            </a:r>
            <a:r>
              <a:rPr lang="zh-TW" altLang="en-US" sz="6000" dirty="0">
                <a:solidFill>
                  <a:schemeClr val="bg2">
                    <a:lumMod val="75000"/>
                  </a:schemeClr>
                </a:solidFill>
                <a:latin typeface="UD Digi Kyokasho N" panose="02020400000000000000" pitchFamily="17" charset="-128"/>
                <a:ea typeface="UD Digi Kyokasho N" panose="02020400000000000000" pitchFamily="17" charset="-128"/>
              </a:rPr>
              <a:t>亦</a:t>
            </a:r>
            <a:r>
              <a:rPr lang="zh-TW" altLang="en-US" sz="2400" dirty="0">
                <a:solidFill>
                  <a:schemeClr val="bg2">
                    <a:lumMod val="75000"/>
                  </a:schemeClr>
                </a:solidFill>
                <a:latin typeface="UD Digi Kyokasho N" panose="02020400000000000000" pitchFamily="17" charset="-128"/>
                <a:ea typeface="UD Digi Kyokasho N" panose="02020400000000000000" pitchFamily="17" charset="-128"/>
              </a:rPr>
              <a:t> </a:t>
            </a:r>
            <a:r>
              <a:rPr lang="zh-TW" altLang="en-US" sz="6000" dirty="0">
                <a:solidFill>
                  <a:schemeClr val="bg2">
                    <a:lumMod val="75000"/>
                  </a:schemeClr>
                </a:solidFill>
                <a:latin typeface="UD Digi Kyokasho N" panose="02020400000000000000" pitchFamily="17" charset="-128"/>
                <a:ea typeface="UD Digi Kyokasho N" panose="02020400000000000000" pitchFamily="17" charset="-128"/>
              </a:rPr>
              <a:t>復</a:t>
            </a:r>
            <a:r>
              <a:rPr lang="zh-TW" altLang="en-US" sz="2400" dirty="0">
                <a:solidFill>
                  <a:schemeClr val="bg2">
                    <a:lumMod val="75000"/>
                  </a:schemeClr>
                </a:solidFill>
                <a:latin typeface="UD Digi Kyokasho N" panose="02020400000000000000" pitchFamily="17" charset="-128"/>
                <a:ea typeface="UD Digi Kyokasho N" panose="02020400000000000000" pitchFamily="17" charset="-128"/>
              </a:rPr>
              <a:t> </a:t>
            </a:r>
            <a:r>
              <a:rPr lang="zh-TW" altLang="en-US" sz="6000" dirty="0">
                <a:solidFill>
                  <a:schemeClr val="bg2">
                    <a:lumMod val="75000"/>
                  </a:schemeClr>
                </a:solidFill>
                <a:latin typeface="UD Digi Kyokasho N" panose="02020400000000000000" pitchFamily="17" charset="-128"/>
                <a:ea typeface="UD Digi Kyokasho N" panose="02020400000000000000" pitchFamily="17" charset="-128"/>
              </a:rPr>
              <a:t>如</a:t>
            </a:r>
            <a:r>
              <a:rPr lang="zh-TW" altLang="en-US" sz="2400" dirty="0">
                <a:solidFill>
                  <a:schemeClr val="bg2">
                    <a:lumMod val="75000"/>
                  </a:schemeClr>
                </a:solidFill>
                <a:latin typeface="UD Digi Kyokasho N" panose="02020400000000000000" pitchFamily="17" charset="-128"/>
                <a:ea typeface="UD Digi Kyokasho N" panose="02020400000000000000" pitchFamily="17" charset="-128"/>
              </a:rPr>
              <a:t> </a:t>
            </a:r>
            <a:r>
              <a:rPr lang="zh-TW" altLang="en-US" sz="6000" dirty="0">
                <a:solidFill>
                  <a:schemeClr val="bg2">
                    <a:lumMod val="75000"/>
                  </a:schemeClr>
                </a:solidFill>
                <a:latin typeface="UD Digi Kyokasho N" panose="02020400000000000000" pitchFamily="17" charset="-128"/>
                <a:ea typeface="UD Digi Kyokasho N" panose="02020400000000000000" pitchFamily="17" charset="-128"/>
              </a:rPr>
              <a:t>是  </a:t>
            </a:r>
          </a:p>
          <a:p>
            <a:r>
              <a:rPr lang="zh-TW" altLang="en-US" sz="6000" dirty="0">
                <a:solidFill>
                  <a:schemeClr val="bg2">
                    <a:lumMod val="75000"/>
                  </a:schemeClr>
                </a:solidFill>
                <a:latin typeface="UD Digi Kyokasho N" panose="02020400000000000000" pitchFamily="17" charset="-128"/>
                <a:ea typeface="UD Digi Kyokasho N" panose="02020400000000000000" pitchFamily="17" charset="-128"/>
              </a:rPr>
              <a:t>舍</a:t>
            </a:r>
            <a:r>
              <a:rPr lang="zh-TW" altLang="en-US" sz="2400" dirty="0">
                <a:solidFill>
                  <a:schemeClr val="bg2">
                    <a:lumMod val="75000"/>
                  </a:schemeClr>
                </a:solidFill>
                <a:latin typeface="UD Digi Kyokasho N" panose="02020400000000000000" pitchFamily="17" charset="-128"/>
                <a:ea typeface="UD Digi Kyokasho N" panose="02020400000000000000" pitchFamily="17" charset="-128"/>
              </a:rPr>
              <a:t> </a:t>
            </a:r>
            <a:r>
              <a:rPr lang="zh-TW" altLang="en-US" sz="6000" dirty="0">
                <a:solidFill>
                  <a:schemeClr val="bg2">
                    <a:lumMod val="75000"/>
                  </a:schemeClr>
                </a:solidFill>
                <a:latin typeface="UD Digi Kyokasho N" panose="02020400000000000000" pitchFamily="17" charset="-128"/>
                <a:ea typeface="UD Digi Kyokasho N" panose="02020400000000000000" pitchFamily="17" charset="-128"/>
              </a:rPr>
              <a:t>利</a:t>
            </a:r>
            <a:r>
              <a:rPr lang="zh-TW" altLang="en-US" sz="2400" dirty="0">
                <a:solidFill>
                  <a:schemeClr val="bg2">
                    <a:lumMod val="75000"/>
                  </a:schemeClr>
                </a:solidFill>
                <a:latin typeface="UD Digi Kyokasho N" panose="02020400000000000000" pitchFamily="17" charset="-128"/>
                <a:ea typeface="UD Digi Kyokasho N" panose="02020400000000000000" pitchFamily="17" charset="-128"/>
              </a:rPr>
              <a:t> </a:t>
            </a:r>
            <a:r>
              <a:rPr lang="zh-TW" altLang="en-US" sz="6000" dirty="0">
                <a:solidFill>
                  <a:schemeClr val="bg2">
                    <a:lumMod val="75000"/>
                  </a:schemeClr>
                </a:solidFill>
                <a:latin typeface="UD Digi Kyokasho N" panose="02020400000000000000" pitchFamily="17" charset="-128"/>
                <a:ea typeface="UD Digi Kyokasho N" panose="02020400000000000000" pitchFamily="17" charset="-128"/>
              </a:rPr>
              <a:t>子</a:t>
            </a:r>
            <a:r>
              <a:rPr lang="zh-TW" altLang="en-US" sz="2400" dirty="0">
                <a:solidFill>
                  <a:schemeClr val="bg2">
                    <a:lumMod val="75000"/>
                  </a:schemeClr>
                </a:solidFill>
                <a:latin typeface="UD Digi Kyokasho N" panose="02020400000000000000" pitchFamily="17" charset="-128"/>
                <a:ea typeface="UD Digi Kyokasho N" panose="02020400000000000000" pitchFamily="17" charset="-128"/>
              </a:rPr>
              <a:t> </a:t>
            </a:r>
            <a:r>
              <a:rPr lang="zh-TW" altLang="en-US" sz="6000" dirty="0">
                <a:solidFill>
                  <a:schemeClr val="bg2">
                    <a:lumMod val="75000"/>
                  </a:schemeClr>
                </a:solidFill>
                <a:latin typeface="UD Digi Kyokasho N" panose="02020400000000000000" pitchFamily="17" charset="-128"/>
                <a:ea typeface="UD Digi Kyokasho N" panose="02020400000000000000" pitchFamily="17" charset="-128"/>
              </a:rPr>
              <a:t>是</a:t>
            </a:r>
            <a:r>
              <a:rPr lang="zh-TW" altLang="en-US" sz="2400" dirty="0">
                <a:solidFill>
                  <a:schemeClr val="bg2">
                    <a:lumMod val="75000"/>
                  </a:schemeClr>
                </a:solidFill>
                <a:latin typeface="UD Digi Kyokasho N" panose="02020400000000000000" pitchFamily="17" charset="-128"/>
                <a:ea typeface="UD Digi Kyokasho N" panose="02020400000000000000" pitchFamily="17" charset="-128"/>
              </a:rPr>
              <a:t> </a:t>
            </a:r>
            <a:r>
              <a:rPr lang="zh-TW" altLang="en-US" sz="6000" dirty="0">
                <a:solidFill>
                  <a:schemeClr val="bg2">
                    <a:lumMod val="75000"/>
                  </a:schemeClr>
                </a:solidFill>
                <a:latin typeface="UD Digi Kyokasho N" panose="02020400000000000000" pitchFamily="17" charset="-128"/>
                <a:ea typeface="UD Digi Kyokasho N" panose="02020400000000000000" pitchFamily="17" charset="-128"/>
              </a:rPr>
              <a:t>諸</a:t>
            </a:r>
            <a:r>
              <a:rPr lang="zh-TW" altLang="en-US" sz="2400" dirty="0">
                <a:solidFill>
                  <a:schemeClr val="bg2">
                    <a:lumMod val="75000"/>
                  </a:schemeClr>
                </a:solidFill>
                <a:latin typeface="UD Digi Kyokasho N" panose="02020400000000000000" pitchFamily="17" charset="-128"/>
                <a:ea typeface="UD Digi Kyokasho N" panose="02020400000000000000" pitchFamily="17" charset="-128"/>
              </a:rPr>
              <a:t> </a:t>
            </a:r>
            <a:r>
              <a:rPr lang="zh-TW" altLang="en-US" sz="6000" dirty="0">
                <a:solidFill>
                  <a:schemeClr val="bg2">
                    <a:lumMod val="75000"/>
                  </a:schemeClr>
                </a:solidFill>
                <a:latin typeface="UD Digi Kyokasho N" panose="02020400000000000000" pitchFamily="17" charset="-128"/>
                <a:ea typeface="UD Digi Kyokasho N" panose="02020400000000000000" pitchFamily="17" charset="-128"/>
              </a:rPr>
              <a:t>法</a:t>
            </a:r>
            <a:r>
              <a:rPr lang="zh-TW" altLang="en-US" sz="2400" dirty="0">
                <a:solidFill>
                  <a:schemeClr val="bg2">
                    <a:lumMod val="75000"/>
                  </a:schemeClr>
                </a:solidFill>
                <a:latin typeface="UD Digi Kyokasho N" panose="02020400000000000000" pitchFamily="17" charset="-128"/>
                <a:ea typeface="UD Digi Kyokasho N" panose="02020400000000000000" pitchFamily="17" charset="-128"/>
              </a:rPr>
              <a:t> </a:t>
            </a:r>
            <a:r>
              <a:rPr lang="zh-TW" altLang="en-US" sz="6000" dirty="0">
                <a:solidFill>
                  <a:schemeClr val="bg2">
                    <a:lumMod val="75000"/>
                  </a:schemeClr>
                </a:solidFill>
                <a:latin typeface="UD Digi Kyokasho N" panose="02020400000000000000" pitchFamily="17" charset="-128"/>
                <a:ea typeface="UD Digi Kyokasho N" panose="02020400000000000000" pitchFamily="17" charset="-128"/>
              </a:rPr>
              <a:t>空</a:t>
            </a:r>
            <a:r>
              <a:rPr lang="zh-TW" altLang="en-US" sz="2400" dirty="0">
                <a:solidFill>
                  <a:schemeClr val="bg2">
                    <a:lumMod val="75000"/>
                  </a:schemeClr>
                </a:solidFill>
                <a:latin typeface="UD Digi Kyokasho N" panose="02020400000000000000" pitchFamily="17" charset="-128"/>
                <a:ea typeface="UD Digi Kyokasho N" panose="02020400000000000000" pitchFamily="17" charset="-128"/>
              </a:rPr>
              <a:t> </a:t>
            </a:r>
            <a:r>
              <a:rPr lang="zh-TW" altLang="en-US" sz="6000" dirty="0">
                <a:solidFill>
                  <a:schemeClr val="bg2">
                    <a:lumMod val="75000"/>
                  </a:schemeClr>
                </a:solidFill>
                <a:latin typeface="UD Digi Kyokasho N" panose="02020400000000000000" pitchFamily="17" charset="-128"/>
                <a:ea typeface="UD Digi Kyokasho N" panose="02020400000000000000" pitchFamily="17" charset="-128"/>
              </a:rPr>
              <a:t>相  </a:t>
            </a:r>
          </a:p>
          <a:p>
            <a:r>
              <a:rPr lang="zh-TW" altLang="en-US" sz="6000" dirty="0">
                <a:solidFill>
                  <a:schemeClr val="bg2">
                    <a:lumMod val="75000"/>
                  </a:schemeClr>
                </a:solidFill>
                <a:latin typeface="UD Digi Kyokasho N" panose="02020400000000000000" pitchFamily="17" charset="-128"/>
                <a:ea typeface="UD Digi Kyokasho N" panose="02020400000000000000" pitchFamily="17" charset="-128"/>
              </a:rPr>
              <a:t>不</a:t>
            </a:r>
            <a:r>
              <a:rPr lang="zh-TW" altLang="en-US" sz="2400" dirty="0">
                <a:solidFill>
                  <a:schemeClr val="bg2">
                    <a:lumMod val="75000"/>
                  </a:schemeClr>
                </a:solidFill>
                <a:latin typeface="UD Digi Kyokasho N" panose="02020400000000000000" pitchFamily="17" charset="-128"/>
                <a:ea typeface="UD Digi Kyokasho N" panose="02020400000000000000" pitchFamily="17" charset="-128"/>
              </a:rPr>
              <a:t> </a:t>
            </a:r>
            <a:r>
              <a:rPr lang="zh-TW" altLang="en-US" sz="6000" dirty="0">
                <a:solidFill>
                  <a:schemeClr val="bg2">
                    <a:lumMod val="75000"/>
                  </a:schemeClr>
                </a:solidFill>
                <a:latin typeface="UD Digi Kyokasho N" panose="02020400000000000000" pitchFamily="17" charset="-128"/>
                <a:ea typeface="UD Digi Kyokasho N" panose="02020400000000000000" pitchFamily="17" charset="-128"/>
              </a:rPr>
              <a:t>生</a:t>
            </a:r>
            <a:r>
              <a:rPr lang="zh-TW" altLang="en-US" sz="2400" dirty="0">
                <a:solidFill>
                  <a:schemeClr val="bg2">
                    <a:lumMod val="75000"/>
                  </a:schemeClr>
                </a:solidFill>
                <a:latin typeface="UD Digi Kyokasho N" panose="02020400000000000000" pitchFamily="17" charset="-128"/>
                <a:ea typeface="UD Digi Kyokasho N" panose="02020400000000000000" pitchFamily="17" charset="-128"/>
              </a:rPr>
              <a:t> </a:t>
            </a:r>
            <a:r>
              <a:rPr lang="zh-TW" altLang="en-US" sz="6000" dirty="0">
                <a:solidFill>
                  <a:schemeClr val="bg2">
                    <a:lumMod val="75000"/>
                  </a:schemeClr>
                </a:solidFill>
                <a:latin typeface="UD Digi Kyokasho N" panose="02020400000000000000" pitchFamily="17" charset="-128"/>
                <a:ea typeface="UD Digi Kyokasho N" panose="02020400000000000000" pitchFamily="17" charset="-128"/>
              </a:rPr>
              <a:t>不</a:t>
            </a:r>
            <a:r>
              <a:rPr lang="zh-TW" altLang="en-US" sz="2400" dirty="0">
                <a:solidFill>
                  <a:schemeClr val="bg2">
                    <a:lumMod val="75000"/>
                  </a:schemeClr>
                </a:solidFill>
                <a:latin typeface="UD Digi Kyokasho N" panose="02020400000000000000" pitchFamily="17" charset="-128"/>
                <a:ea typeface="UD Digi Kyokasho N" panose="02020400000000000000" pitchFamily="17" charset="-128"/>
              </a:rPr>
              <a:t> </a:t>
            </a:r>
            <a:r>
              <a:rPr lang="zh-TW" altLang="en-US" sz="6000" dirty="0">
                <a:solidFill>
                  <a:schemeClr val="bg2">
                    <a:lumMod val="75000"/>
                  </a:schemeClr>
                </a:solidFill>
                <a:latin typeface="UD Digi Kyokasho N" panose="02020400000000000000" pitchFamily="17" charset="-128"/>
                <a:ea typeface="UD Digi Kyokasho N" panose="02020400000000000000" pitchFamily="17" charset="-128"/>
              </a:rPr>
              <a:t>滅</a:t>
            </a:r>
            <a:r>
              <a:rPr lang="zh-TW" altLang="en-US" sz="2400" dirty="0">
                <a:solidFill>
                  <a:schemeClr val="bg2">
                    <a:lumMod val="75000"/>
                  </a:schemeClr>
                </a:solidFill>
                <a:latin typeface="UD Digi Kyokasho N" panose="02020400000000000000" pitchFamily="17" charset="-128"/>
                <a:ea typeface="UD Digi Kyokasho N" panose="02020400000000000000" pitchFamily="17" charset="-128"/>
              </a:rPr>
              <a:t> </a:t>
            </a:r>
            <a:r>
              <a:rPr lang="zh-TW" altLang="en-US" sz="6000" dirty="0">
                <a:solidFill>
                  <a:schemeClr val="bg2">
                    <a:lumMod val="75000"/>
                  </a:schemeClr>
                </a:solidFill>
                <a:latin typeface="UD Digi Kyokasho N" panose="02020400000000000000" pitchFamily="17" charset="-128"/>
                <a:ea typeface="UD Digi Kyokasho N" panose="02020400000000000000" pitchFamily="17" charset="-128"/>
              </a:rPr>
              <a:t>不</a:t>
            </a:r>
            <a:r>
              <a:rPr lang="zh-TW" altLang="en-US" sz="2400" dirty="0">
                <a:solidFill>
                  <a:schemeClr val="bg2">
                    <a:lumMod val="75000"/>
                  </a:schemeClr>
                </a:solidFill>
                <a:latin typeface="UD Digi Kyokasho N" panose="02020400000000000000" pitchFamily="17" charset="-128"/>
                <a:ea typeface="UD Digi Kyokasho N" panose="02020400000000000000" pitchFamily="17" charset="-128"/>
              </a:rPr>
              <a:t> </a:t>
            </a:r>
            <a:r>
              <a:rPr lang="zh-TW" altLang="en-US" sz="6000" dirty="0">
                <a:solidFill>
                  <a:schemeClr val="bg2">
                    <a:lumMod val="75000"/>
                  </a:schemeClr>
                </a:solidFill>
                <a:latin typeface="UD Digi Kyokasho N" panose="02020400000000000000" pitchFamily="17" charset="-128"/>
                <a:ea typeface="UD Digi Kyokasho N" panose="02020400000000000000" pitchFamily="17" charset="-128"/>
              </a:rPr>
              <a:t>垢</a:t>
            </a:r>
            <a:r>
              <a:rPr lang="zh-TW" altLang="en-US" sz="2400" dirty="0">
                <a:solidFill>
                  <a:schemeClr val="bg2">
                    <a:lumMod val="75000"/>
                  </a:schemeClr>
                </a:solidFill>
                <a:latin typeface="UD Digi Kyokasho N" panose="02020400000000000000" pitchFamily="17" charset="-128"/>
                <a:ea typeface="UD Digi Kyokasho N" panose="02020400000000000000" pitchFamily="17" charset="-128"/>
              </a:rPr>
              <a:t> </a:t>
            </a:r>
            <a:r>
              <a:rPr lang="zh-TW" altLang="en-US" sz="6000" dirty="0">
                <a:solidFill>
                  <a:schemeClr val="bg2">
                    <a:lumMod val="75000"/>
                  </a:schemeClr>
                </a:solidFill>
                <a:latin typeface="UD Digi Kyokasho N" panose="02020400000000000000" pitchFamily="17" charset="-128"/>
                <a:ea typeface="UD Digi Kyokasho N" panose="02020400000000000000" pitchFamily="17" charset="-128"/>
              </a:rPr>
              <a:t>不</a:t>
            </a:r>
            <a:r>
              <a:rPr lang="zh-TW" altLang="en-US" sz="2400" dirty="0">
                <a:solidFill>
                  <a:schemeClr val="bg2">
                    <a:lumMod val="75000"/>
                  </a:schemeClr>
                </a:solidFill>
                <a:latin typeface="UD Digi Kyokasho N" panose="02020400000000000000" pitchFamily="17" charset="-128"/>
                <a:ea typeface="UD Digi Kyokasho N" panose="02020400000000000000" pitchFamily="17" charset="-128"/>
              </a:rPr>
              <a:t> </a:t>
            </a:r>
            <a:r>
              <a:rPr lang="zh-TW" altLang="en-US" sz="6000" dirty="0">
                <a:solidFill>
                  <a:schemeClr val="bg2">
                    <a:lumMod val="75000"/>
                  </a:schemeClr>
                </a:solidFill>
                <a:latin typeface="UD Digi Kyokasho N" panose="02020400000000000000" pitchFamily="17" charset="-128"/>
                <a:ea typeface="UD Digi Kyokasho N" panose="02020400000000000000" pitchFamily="17" charset="-128"/>
              </a:rPr>
              <a:t>淨  </a:t>
            </a:r>
          </a:p>
          <a:p>
            <a:r>
              <a:rPr lang="zh-TW" altLang="en-US" sz="6000" dirty="0">
                <a:solidFill>
                  <a:schemeClr val="bg2">
                    <a:lumMod val="75000"/>
                  </a:schemeClr>
                </a:solidFill>
                <a:latin typeface="UD Digi Kyokasho N" panose="02020400000000000000" pitchFamily="17" charset="-128"/>
                <a:ea typeface="UD Digi Kyokasho N" panose="02020400000000000000" pitchFamily="17" charset="-128"/>
              </a:rPr>
              <a:t>不</a:t>
            </a:r>
            <a:r>
              <a:rPr lang="zh-TW" altLang="en-US" sz="2400" dirty="0">
                <a:solidFill>
                  <a:schemeClr val="bg2">
                    <a:lumMod val="75000"/>
                  </a:schemeClr>
                </a:solidFill>
                <a:latin typeface="UD Digi Kyokasho N" panose="02020400000000000000" pitchFamily="17" charset="-128"/>
                <a:ea typeface="UD Digi Kyokasho N" panose="02020400000000000000" pitchFamily="17" charset="-128"/>
              </a:rPr>
              <a:t> </a:t>
            </a:r>
            <a:r>
              <a:rPr lang="zh-TW" altLang="en-US" sz="6000" dirty="0">
                <a:solidFill>
                  <a:schemeClr val="bg2">
                    <a:lumMod val="75000"/>
                  </a:schemeClr>
                </a:solidFill>
                <a:latin typeface="DejaVu Serif"/>
                <a:ea typeface="UD Digi Kyokasho N" panose="02020400000000000000" pitchFamily="17" charset="-128"/>
              </a:rPr>
              <a:t>增</a:t>
            </a:r>
            <a:r>
              <a:rPr lang="zh-TW" altLang="en-US" sz="2400" dirty="0">
                <a:solidFill>
                  <a:schemeClr val="bg2">
                    <a:lumMod val="75000"/>
                  </a:schemeClr>
                </a:solidFill>
                <a:latin typeface="UD Digi Kyokasho N" panose="02020400000000000000" pitchFamily="17" charset="-128"/>
                <a:ea typeface="UD Digi Kyokasho N" panose="02020400000000000000" pitchFamily="17" charset="-128"/>
              </a:rPr>
              <a:t> </a:t>
            </a:r>
            <a:r>
              <a:rPr lang="zh-TW" altLang="en-US" sz="6000" dirty="0">
                <a:solidFill>
                  <a:schemeClr val="bg2">
                    <a:lumMod val="75000"/>
                  </a:schemeClr>
                </a:solidFill>
                <a:latin typeface="UD Digi Kyokasho N" panose="02020400000000000000" pitchFamily="17" charset="-128"/>
                <a:ea typeface="UD Digi Kyokasho N" panose="02020400000000000000" pitchFamily="17" charset="-128"/>
              </a:rPr>
              <a:t>不</a:t>
            </a:r>
            <a:r>
              <a:rPr lang="zh-TW" altLang="en-US" sz="2400" dirty="0">
                <a:solidFill>
                  <a:schemeClr val="bg2">
                    <a:lumMod val="75000"/>
                  </a:schemeClr>
                </a:solidFill>
                <a:latin typeface="UD Digi Kyokasho N" panose="02020400000000000000" pitchFamily="17" charset="-128"/>
                <a:ea typeface="UD Digi Kyokasho N" panose="02020400000000000000" pitchFamily="17" charset="-128"/>
              </a:rPr>
              <a:t> </a:t>
            </a:r>
            <a:r>
              <a:rPr lang="zh-TW" altLang="en-US" sz="6000" dirty="0">
                <a:solidFill>
                  <a:schemeClr val="bg2">
                    <a:lumMod val="75000"/>
                  </a:schemeClr>
                </a:solidFill>
                <a:latin typeface="UD Digi Kyokasho N" panose="02020400000000000000" pitchFamily="17" charset="-128"/>
                <a:ea typeface="UD Digi Kyokasho N" panose="02020400000000000000" pitchFamily="17" charset="-128"/>
              </a:rPr>
              <a:t>減</a:t>
            </a:r>
            <a:r>
              <a:rPr lang="zh-TW" altLang="en-US" sz="2400" dirty="0">
                <a:solidFill>
                  <a:schemeClr val="bg2">
                    <a:lumMod val="75000"/>
                  </a:schemeClr>
                </a:solidFill>
                <a:latin typeface="UD Digi Kyokasho N" panose="02020400000000000000" pitchFamily="17" charset="-128"/>
                <a:ea typeface="UD Digi Kyokasho N" panose="02020400000000000000" pitchFamily="17" charset="-128"/>
              </a:rPr>
              <a:t> </a:t>
            </a:r>
            <a:r>
              <a:rPr lang="zh-TW" altLang="en-US" sz="6000" dirty="0">
                <a:solidFill>
                  <a:schemeClr val="bg2">
                    <a:lumMod val="75000"/>
                  </a:schemeClr>
                </a:solidFill>
                <a:latin typeface="UD Digi Kyokasho N" panose="02020400000000000000" pitchFamily="17" charset="-128"/>
                <a:ea typeface="UD Digi Kyokasho N" panose="02020400000000000000" pitchFamily="17" charset="-128"/>
              </a:rPr>
              <a:t>是</a:t>
            </a:r>
            <a:r>
              <a:rPr lang="zh-TW" altLang="en-US" sz="2400" dirty="0">
                <a:solidFill>
                  <a:schemeClr val="bg2">
                    <a:lumMod val="75000"/>
                  </a:schemeClr>
                </a:solidFill>
                <a:latin typeface="UD Digi Kyokasho N" panose="02020400000000000000" pitchFamily="17" charset="-128"/>
                <a:ea typeface="UD Digi Kyokasho N" panose="02020400000000000000" pitchFamily="17" charset="-128"/>
              </a:rPr>
              <a:t> </a:t>
            </a:r>
            <a:r>
              <a:rPr lang="zh-TW" altLang="en-US" sz="6000" dirty="0">
                <a:solidFill>
                  <a:schemeClr val="bg2">
                    <a:lumMod val="75000"/>
                  </a:schemeClr>
                </a:solidFill>
                <a:latin typeface="UD Digi Kyokasho N" panose="02020400000000000000" pitchFamily="17" charset="-128"/>
                <a:ea typeface="UD Digi Kyokasho N" panose="02020400000000000000" pitchFamily="17" charset="-128"/>
              </a:rPr>
              <a:t>故</a:t>
            </a:r>
            <a:r>
              <a:rPr lang="zh-TW" altLang="en-US" sz="2400" dirty="0">
                <a:solidFill>
                  <a:schemeClr val="bg2">
                    <a:lumMod val="75000"/>
                  </a:schemeClr>
                </a:solidFill>
                <a:latin typeface="UD Digi Kyokasho N" panose="02020400000000000000" pitchFamily="17" charset="-128"/>
                <a:ea typeface="UD Digi Kyokasho N" panose="02020400000000000000" pitchFamily="17" charset="-128"/>
              </a:rPr>
              <a:t> </a:t>
            </a:r>
            <a:r>
              <a:rPr lang="zh-TW" altLang="en-US" sz="6000" dirty="0">
                <a:solidFill>
                  <a:schemeClr val="bg2">
                    <a:lumMod val="75000"/>
                  </a:schemeClr>
                </a:solidFill>
                <a:latin typeface="UD Digi Kyokasho N" panose="02020400000000000000" pitchFamily="17" charset="-128"/>
                <a:ea typeface="UD Digi Kyokasho N" panose="02020400000000000000" pitchFamily="17" charset="-128"/>
              </a:rPr>
              <a:t>空</a:t>
            </a:r>
            <a:r>
              <a:rPr lang="zh-TW" altLang="en-US" sz="2400" dirty="0">
                <a:solidFill>
                  <a:schemeClr val="bg2">
                    <a:lumMod val="75000"/>
                  </a:schemeClr>
                </a:solidFill>
                <a:latin typeface="UD Digi Kyokasho N" panose="02020400000000000000" pitchFamily="17" charset="-128"/>
                <a:ea typeface="UD Digi Kyokasho N" panose="02020400000000000000" pitchFamily="17" charset="-128"/>
              </a:rPr>
              <a:t> </a:t>
            </a:r>
            <a:r>
              <a:rPr lang="zh-TW" altLang="en-US" sz="6000" dirty="0">
                <a:solidFill>
                  <a:schemeClr val="bg2">
                    <a:lumMod val="75000"/>
                  </a:schemeClr>
                </a:solidFill>
                <a:latin typeface="UD Digi Kyokasho N" panose="02020400000000000000" pitchFamily="17" charset="-128"/>
                <a:ea typeface="UD Digi Kyokasho N" panose="02020400000000000000" pitchFamily="17" charset="-128"/>
              </a:rPr>
              <a:t>中</a:t>
            </a:r>
            <a:r>
              <a:rPr lang="zh-TW" altLang="en-US" sz="2400" dirty="0">
                <a:solidFill>
                  <a:schemeClr val="bg2">
                    <a:lumMod val="75000"/>
                  </a:schemeClr>
                </a:solidFill>
                <a:latin typeface="UD Digi Kyokasho N" panose="02020400000000000000" pitchFamily="17" charset="-128"/>
                <a:ea typeface="UD Digi Kyokasho N" panose="02020400000000000000" pitchFamily="17" charset="-128"/>
              </a:rPr>
              <a:t> </a:t>
            </a:r>
            <a:r>
              <a:rPr lang="zh-TW" altLang="en-US" sz="6000" dirty="0">
                <a:solidFill>
                  <a:schemeClr val="bg2">
                    <a:lumMod val="75000"/>
                  </a:schemeClr>
                </a:solidFill>
                <a:latin typeface="UD Digi Kyokasho N" panose="02020400000000000000" pitchFamily="17" charset="-128"/>
                <a:ea typeface="UD Digi Kyokasho N" panose="02020400000000000000" pitchFamily="17" charset="-128"/>
              </a:rPr>
              <a:t>無</a:t>
            </a:r>
            <a:r>
              <a:rPr lang="zh-TW" altLang="en-US" sz="2400" dirty="0">
                <a:solidFill>
                  <a:schemeClr val="bg2">
                    <a:lumMod val="75000"/>
                  </a:schemeClr>
                </a:solidFill>
                <a:latin typeface="UD Digi Kyokasho N" panose="02020400000000000000" pitchFamily="17" charset="-128"/>
                <a:ea typeface="UD Digi Kyokasho N" panose="02020400000000000000" pitchFamily="17" charset="-128"/>
              </a:rPr>
              <a:t> </a:t>
            </a:r>
            <a:r>
              <a:rPr lang="zh-TW" altLang="en-US" sz="6000" dirty="0">
                <a:solidFill>
                  <a:schemeClr val="bg2">
                    <a:lumMod val="75000"/>
                  </a:schemeClr>
                </a:solidFill>
                <a:latin typeface="UD Digi Kyokasho N" panose="02020400000000000000" pitchFamily="17" charset="-128"/>
                <a:ea typeface="UD Digi Kyokasho N" panose="02020400000000000000" pitchFamily="17" charset="-128"/>
              </a:rPr>
              <a:t>色  </a:t>
            </a:r>
          </a:p>
          <a:p>
            <a:r>
              <a:rPr lang="zh-TW" altLang="en-US" sz="6000" dirty="0">
                <a:solidFill>
                  <a:schemeClr val="bg2">
                    <a:lumMod val="75000"/>
                  </a:schemeClr>
                </a:solidFill>
                <a:latin typeface="UD Digi Kyokasho N" panose="02020400000000000000" pitchFamily="17" charset="-128"/>
                <a:ea typeface="UD Digi Kyokasho N" panose="02020400000000000000" pitchFamily="17" charset="-128"/>
              </a:rPr>
              <a:t>無</a:t>
            </a:r>
            <a:r>
              <a:rPr lang="zh-TW" altLang="en-US" sz="2400" dirty="0">
                <a:solidFill>
                  <a:schemeClr val="bg2">
                    <a:lumMod val="75000"/>
                  </a:schemeClr>
                </a:solidFill>
                <a:latin typeface="UD Digi Kyokasho N" panose="02020400000000000000" pitchFamily="17" charset="-128"/>
                <a:ea typeface="UD Digi Kyokasho N" panose="02020400000000000000" pitchFamily="17" charset="-128"/>
              </a:rPr>
              <a:t> </a:t>
            </a:r>
            <a:r>
              <a:rPr lang="zh-TW" altLang="en-US" sz="6000" dirty="0">
                <a:solidFill>
                  <a:schemeClr val="bg2">
                    <a:lumMod val="75000"/>
                  </a:schemeClr>
                </a:solidFill>
                <a:latin typeface="UD Digi Kyokasho N" panose="02020400000000000000" pitchFamily="17" charset="-128"/>
                <a:ea typeface="UD Digi Kyokasho N" panose="02020400000000000000" pitchFamily="17" charset="-128"/>
              </a:rPr>
              <a:t>受</a:t>
            </a:r>
            <a:r>
              <a:rPr lang="zh-TW" altLang="en-US" sz="2400" dirty="0">
                <a:solidFill>
                  <a:schemeClr val="bg2">
                    <a:lumMod val="75000"/>
                  </a:schemeClr>
                </a:solidFill>
                <a:latin typeface="UD Digi Kyokasho N" panose="02020400000000000000" pitchFamily="17" charset="-128"/>
                <a:ea typeface="UD Digi Kyokasho N" panose="02020400000000000000" pitchFamily="17" charset="-128"/>
              </a:rPr>
              <a:t> </a:t>
            </a:r>
            <a:r>
              <a:rPr lang="zh-TW" altLang="en-US" sz="6000" dirty="0">
                <a:solidFill>
                  <a:schemeClr val="bg2">
                    <a:lumMod val="75000"/>
                  </a:schemeClr>
                </a:solidFill>
                <a:latin typeface="UD Digi Kyokasho N" panose="02020400000000000000" pitchFamily="17" charset="-128"/>
                <a:ea typeface="UD Digi Kyokasho N" panose="02020400000000000000" pitchFamily="17" charset="-128"/>
              </a:rPr>
              <a:t>想</a:t>
            </a:r>
            <a:r>
              <a:rPr lang="zh-TW" altLang="en-US" sz="2400" dirty="0">
                <a:solidFill>
                  <a:schemeClr val="bg2">
                    <a:lumMod val="75000"/>
                  </a:schemeClr>
                </a:solidFill>
                <a:latin typeface="UD Digi Kyokasho N" panose="02020400000000000000" pitchFamily="17" charset="-128"/>
                <a:ea typeface="UD Digi Kyokasho N" panose="02020400000000000000" pitchFamily="17" charset="-128"/>
              </a:rPr>
              <a:t> </a:t>
            </a:r>
            <a:r>
              <a:rPr lang="zh-TW" altLang="en-US" sz="6000" dirty="0">
                <a:solidFill>
                  <a:schemeClr val="bg2">
                    <a:lumMod val="75000"/>
                  </a:schemeClr>
                </a:solidFill>
                <a:latin typeface="UD Digi Kyokasho N" panose="02020400000000000000" pitchFamily="17" charset="-128"/>
                <a:ea typeface="UD Digi Kyokasho N" panose="02020400000000000000" pitchFamily="17" charset="-128"/>
              </a:rPr>
              <a:t>行</a:t>
            </a:r>
            <a:r>
              <a:rPr lang="zh-TW" altLang="en-US" sz="2400" dirty="0">
                <a:solidFill>
                  <a:schemeClr val="bg2">
                    <a:lumMod val="75000"/>
                  </a:schemeClr>
                </a:solidFill>
                <a:latin typeface="UD Digi Kyokasho N" panose="02020400000000000000" pitchFamily="17" charset="-128"/>
                <a:ea typeface="UD Digi Kyokasho N" panose="02020400000000000000" pitchFamily="17" charset="-128"/>
              </a:rPr>
              <a:t> </a:t>
            </a:r>
            <a:r>
              <a:rPr lang="zh-TW" altLang="en-US" sz="6000" dirty="0">
                <a:solidFill>
                  <a:schemeClr val="bg2">
                    <a:lumMod val="75000"/>
                  </a:schemeClr>
                </a:solidFill>
                <a:latin typeface="UD Digi Kyokasho N" panose="02020400000000000000" pitchFamily="17" charset="-128"/>
                <a:ea typeface="UD Digi Kyokasho N" panose="02020400000000000000" pitchFamily="17" charset="-128"/>
              </a:rPr>
              <a:t>識</a:t>
            </a:r>
            <a:r>
              <a:rPr lang="zh-TW" altLang="en-US" sz="2400" dirty="0">
                <a:solidFill>
                  <a:schemeClr val="bg2">
                    <a:lumMod val="75000"/>
                  </a:schemeClr>
                </a:solidFill>
                <a:latin typeface="UD Digi Kyokasho N" panose="02020400000000000000" pitchFamily="17" charset="-128"/>
                <a:ea typeface="UD Digi Kyokasho N" panose="02020400000000000000" pitchFamily="17" charset="-128"/>
              </a:rPr>
              <a:t> </a:t>
            </a:r>
            <a:r>
              <a:rPr lang="zh-TW" altLang="en-US" sz="6000" dirty="0">
                <a:solidFill>
                  <a:schemeClr val="bg2">
                    <a:lumMod val="75000"/>
                  </a:schemeClr>
                </a:solidFill>
                <a:latin typeface="UD Digi Kyokasho N" panose="02020400000000000000" pitchFamily="17" charset="-128"/>
                <a:ea typeface="UD Digi Kyokasho N" panose="02020400000000000000" pitchFamily="17" charset="-128"/>
              </a:rPr>
              <a:t>無</a:t>
            </a:r>
            <a:r>
              <a:rPr lang="zh-TW" altLang="en-US" sz="2400" dirty="0">
                <a:solidFill>
                  <a:schemeClr val="bg2">
                    <a:lumMod val="75000"/>
                  </a:schemeClr>
                </a:solidFill>
                <a:latin typeface="UD Digi Kyokasho N" panose="02020400000000000000" pitchFamily="17" charset="-128"/>
                <a:ea typeface="UD Digi Kyokasho N" panose="02020400000000000000" pitchFamily="17" charset="-128"/>
              </a:rPr>
              <a:t> </a:t>
            </a:r>
            <a:r>
              <a:rPr lang="zh-TW" altLang="en-US" sz="6000" dirty="0">
                <a:solidFill>
                  <a:schemeClr val="bg2">
                    <a:lumMod val="75000"/>
                  </a:schemeClr>
                </a:solidFill>
                <a:latin typeface="UD Digi Kyokasho N" panose="02020400000000000000" pitchFamily="17" charset="-128"/>
                <a:ea typeface="UD Digi Kyokasho N" panose="02020400000000000000" pitchFamily="17" charset="-128"/>
              </a:rPr>
              <a:t>眼</a:t>
            </a:r>
            <a:r>
              <a:rPr lang="zh-TW" altLang="en-US" sz="2400" dirty="0">
                <a:solidFill>
                  <a:schemeClr val="bg2">
                    <a:lumMod val="75000"/>
                  </a:schemeClr>
                </a:solidFill>
                <a:latin typeface="UD Digi Kyokasho N" panose="02020400000000000000" pitchFamily="17" charset="-128"/>
                <a:ea typeface="UD Digi Kyokasho N" panose="02020400000000000000" pitchFamily="17" charset="-128"/>
              </a:rPr>
              <a:t> </a:t>
            </a:r>
            <a:r>
              <a:rPr lang="zh-TW" altLang="en-US" sz="6000" dirty="0">
                <a:solidFill>
                  <a:schemeClr val="bg2">
                    <a:lumMod val="75000"/>
                  </a:schemeClr>
                </a:solidFill>
                <a:latin typeface="UD Digi Kyokasho N" panose="02020400000000000000" pitchFamily="17" charset="-128"/>
                <a:ea typeface="UD Digi Kyokasho N" panose="02020400000000000000" pitchFamily="17" charset="-128"/>
              </a:rPr>
              <a:t>耳</a:t>
            </a:r>
            <a:r>
              <a:rPr lang="zh-TW" altLang="en-US" sz="2400" dirty="0">
                <a:solidFill>
                  <a:schemeClr val="bg2">
                    <a:lumMod val="75000"/>
                  </a:schemeClr>
                </a:solidFill>
                <a:latin typeface="UD Digi Kyokasho N" panose="02020400000000000000" pitchFamily="17" charset="-128"/>
                <a:ea typeface="UD Digi Kyokasho N" panose="02020400000000000000" pitchFamily="17" charset="-128"/>
              </a:rPr>
              <a:t> </a:t>
            </a:r>
            <a:r>
              <a:rPr lang="zh-TW" altLang="en-US" sz="6000" dirty="0">
                <a:solidFill>
                  <a:schemeClr val="bg2">
                    <a:lumMod val="75000"/>
                  </a:schemeClr>
                </a:solidFill>
                <a:latin typeface="UD Digi Kyokasho N" panose="02020400000000000000" pitchFamily="17" charset="-128"/>
                <a:ea typeface="UD Digi Kyokasho N" panose="02020400000000000000" pitchFamily="17" charset="-128"/>
              </a:rPr>
              <a:t>鼻</a:t>
            </a:r>
            <a:r>
              <a:rPr lang="zh-TW" altLang="en-US" sz="2400" dirty="0">
                <a:solidFill>
                  <a:schemeClr val="bg2">
                    <a:lumMod val="75000"/>
                  </a:schemeClr>
                </a:solidFill>
                <a:latin typeface="UD Digi Kyokasho N" panose="02020400000000000000" pitchFamily="17" charset="-128"/>
                <a:ea typeface="UD Digi Kyokasho N" panose="02020400000000000000" pitchFamily="17" charset="-128"/>
              </a:rPr>
              <a:t> </a:t>
            </a:r>
            <a:r>
              <a:rPr lang="zh-TW" altLang="en-US" sz="6000" dirty="0">
                <a:solidFill>
                  <a:schemeClr val="bg2">
                    <a:lumMod val="75000"/>
                  </a:schemeClr>
                </a:solidFill>
                <a:latin typeface="UD Digi Kyokasho N" panose="02020400000000000000" pitchFamily="17" charset="-128"/>
                <a:ea typeface="UD Digi Kyokasho N" panose="02020400000000000000" pitchFamily="17" charset="-128"/>
              </a:rPr>
              <a:t>舌</a:t>
            </a:r>
            <a:r>
              <a:rPr lang="zh-TW" altLang="en-US" sz="2400" dirty="0">
                <a:solidFill>
                  <a:schemeClr val="bg2">
                    <a:lumMod val="75000"/>
                  </a:schemeClr>
                </a:solidFill>
                <a:latin typeface="UD Digi Kyokasho N" panose="02020400000000000000" pitchFamily="17" charset="-128"/>
                <a:ea typeface="UD Digi Kyokasho N" panose="02020400000000000000" pitchFamily="17" charset="-128"/>
              </a:rPr>
              <a:t> </a:t>
            </a:r>
            <a:r>
              <a:rPr lang="zh-TW" altLang="en-US" sz="6000" dirty="0">
                <a:solidFill>
                  <a:schemeClr val="bg2">
                    <a:lumMod val="75000"/>
                  </a:schemeClr>
                </a:solidFill>
                <a:latin typeface="UD Digi Kyokasho N" panose="02020400000000000000" pitchFamily="17" charset="-128"/>
                <a:ea typeface="UD Digi Kyokasho N" panose="02020400000000000000" pitchFamily="17" charset="-128"/>
              </a:rPr>
              <a:t>身</a:t>
            </a:r>
            <a:r>
              <a:rPr lang="zh-TW" altLang="en-US" sz="2400" dirty="0">
                <a:solidFill>
                  <a:schemeClr val="bg2">
                    <a:lumMod val="75000"/>
                  </a:schemeClr>
                </a:solidFill>
                <a:latin typeface="UD Digi Kyokasho N" panose="02020400000000000000" pitchFamily="17" charset="-128"/>
                <a:ea typeface="UD Digi Kyokasho N" panose="02020400000000000000" pitchFamily="17" charset="-128"/>
              </a:rPr>
              <a:t> </a:t>
            </a:r>
            <a:r>
              <a:rPr lang="zh-TW" altLang="en-US" sz="6000" dirty="0">
                <a:solidFill>
                  <a:schemeClr val="bg2">
                    <a:lumMod val="75000"/>
                  </a:schemeClr>
                </a:solidFill>
                <a:latin typeface="UD Digi Kyokasho N" panose="02020400000000000000" pitchFamily="17" charset="-128"/>
                <a:ea typeface="UD Digi Kyokasho N" panose="02020400000000000000" pitchFamily="17" charset="-128"/>
              </a:rPr>
              <a:t>意 </a:t>
            </a:r>
            <a:endParaRPr lang="en-US" sz="6000" dirty="0">
              <a:solidFill>
                <a:schemeClr val="bg2">
                  <a:lumMod val="75000"/>
                </a:schemeClr>
              </a:solidFill>
              <a:latin typeface="UD Digi Kyokasho N" panose="02020400000000000000" pitchFamily="17" charset="-128"/>
              <a:ea typeface="UD Digi Kyokasho N" panose="02020400000000000000" pitchFamily="17" charset="-128"/>
            </a:endParaRPr>
          </a:p>
        </p:txBody>
      </p:sp>
      <p:sp>
        <p:nvSpPr>
          <p:cNvPr id="3" name="TextBox 2">
            <a:extLst>
              <a:ext uri="{FF2B5EF4-FFF2-40B4-BE49-F238E27FC236}">
                <a16:creationId xmlns:a16="http://schemas.microsoft.com/office/drawing/2014/main" id="{027491A6-1B6D-9FD3-F77F-F52485EF9ADE}"/>
              </a:ext>
            </a:extLst>
          </p:cNvPr>
          <p:cNvSpPr txBox="1"/>
          <p:nvPr/>
        </p:nvSpPr>
        <p:spPr>
          <a:xfrm>
            <a:off x="11622033" y="1351998"/>
            <a:ext cx="285367" cy="369332"/>
          </a:xfrm>
          <a:prstGeom prst="rect">
            <a:avLst/>
          </a:prstGeom>
          <a:noFill/>
        </p:spPr>
        <p:txBody>
          <a:bodyPr wrap="square" rtlCol="0">
            <a:spAutoFit/>
          </a:bodyPr>
          <a:lstStyle/>
          <a:p>
            <a:r>
              <a:rPr lang="en-US" b="1" dirty="0"/>
              <a:t>6</a:t>
            </a:r>
          </a:p>
        </p:txBody>
      </p:sp>
      <p:sp>
        <p:nvSpPr>
          <p:cNvPr id="4" name="TextBox 3">
            <a:extLst>
              <a:ext uri="{FF2B5EF4-FFF2-40B4-BE49-F238E27FC236}">
                <a16:creationId xmlns:a16="http://schemas.microsoft.com/office/drawing/2014/main" id="{6C0D04AB-CC2E-D4AC-1A79-E30D1589014C}"/>
              </a:ext>
            </a:extLst>
          </p:cNvPr>
          <p:cNvSpPr txBox="1"/>
          <p:nvPr/>
        </p:nvSpPr>
        <p:spPr>
          <a:xfrm>
            <a:off x="11622033" y="2273399"/>
            <a:ext cx="324149" cy="369332"/>
          </a:xfrm>
          <a:prstGeom prst="rect">
            <a:avLst/>
          </a:prstGeom>
          <a:noFill/>
        </p:spPr>
        <p:txBody>
          <a:bodyPr wrap="square" rtlCol="0">
            <a:spAutoFit/>
          </a:bodyPr>
          <a:lstStyle/>
          <a:p>
            <a:r>
              <a:rPr lang="en-US" b="1" dirty="0"/>
              <a:t>7</a:t>
            </a:r>
          </a:p>
        </p:txBody>
      </p:sp>
      <p:sp>
        <p:nvSpPr>
          <p:cNvPr id="5" name="TextBox 4">
            <a:extLst>
              <a:ext uri="{FF2B5EF4-FFF2-40B4-BE49-F238E27FC236}">
                <a16:creationId xmlns:a16="http://schemas.microsoft.com/office/drawing/2014/main" id="{64B8A526-DD4B-ED03-727B-CBAF14C1147B}"/>
              </a:ext>
            </a:extLst>
          </p:cNvPr>
          <p:cNvSpPr txBox="1"/>
          <p:nvPr/>
        </p:nvSpPr>
        <p:spPr>
          <a:xfrm>
            <a:off x="11638720" y="3185699"/>
            <a:ext cx="324149" cy="369332"/>
          </a:xfrm>
          <a:prstGeom prst="rect">
            <a:avLst/>
          </a:prstGeom>
          <a:noFill/>
        </p:spPr>
        <p:txBody>
          <a:bodyPr wrap="square" rtlCol="0">
            <a:spAutoFit/>
          </a:bodyPr>
          <a:lstStyle/>
          <a:p>
            <a:r>
              <a:rPr lang="en-US" b="1" dirty="0"/>
              <a:t>8</a:t>
            </a:r>
          </a:p>
        </p:txBody>
      </p:sp>
      <p:sp>
        <p:nvSpPr>
          <p:cNvPr id="6" name="TextBox 5">
            <a:extLst>
              <a:ext uri="{FF2B5EF4-FFF2-40B4-BE49-F238E27FC236}">
                <a16:creationId xmlns:a16="http://schemas.microsoft.com/office/drawing/2014/main" id="{A74448BD-996F-1636-BADF-3F442A3C757C}"/>
              </a:ext>
            </a:extLst>
          </p:cNvPr>
          <p:cNvSpPr txBox="1"/>
          <p:nvPr/>
        </p:nvSpPr>
        <p:spPr>
          <a:xfrm>
            <a:off x="11672269" y="4097999"/>
            <a:ext cx="324149" cy="369332"/>
          </a:xfrm>
          <a:prstGeom prst="rect">
            <a:avLst/>
          </a:prstGeom>
          <a:noFill/>
        </p:spPr>
        <p:txBody>
          <a:bodyPr wrap="square" rtlCol="0">
            <a:spAutoFit/>
          </a:bodyPr>
          <a:lstStyle/>
          <a:p>
            <a:r>
              <a:rPr lang="en-US" b="1" dirty="0"/>
              <a:t>9</a:t>
            </a:r>
          </a:p>
        </p:txBody>
      </p:sp>
      <p:sp>
        <p:nvSpPr>
          <p:cNvPr id="7" name="TextBox 6">
            <a:extLst>
              <a:ext uri="{FF2B5EF4-FFF2-40B4-BE49-F238E27FC236}">
                <a16:creationId xmlns:a16="http://schemas.microsoft.com/office/drawing/2014/main" id="{24E86FF2-BA68-4059-9319-29AA167B01B5}"/>
              </a:ext>
            </a:extLst>
          </p:cNvPr>
          <p:cNvSpPr txBox="1"/>
          <p:nvPr/>
        </p:nvSpPr>
        <p:spPr>
          <a:xfrm>
            <a:off x="11614839" y="5019400"/>
            <a:ext cx="471825" cy="369332"/>
          </a:xfrm>
          <a:prstGeom prst="rect">
            <a:avLst/>
          </a:prstGeom>
          <a:noFill/>
        </p:spPr>
        <p:txBody>
          <a:bodyPr wrap="square" rtlCol="0">
            <a:spAutoFit/>
          </a:bodyPr>
          <a:lstStyle/>
          <a:p>
            <a:r>
              <a:rPr lang="en-US" b="1" dirty="0"/>
              <a:t>10</a:t>
            </a:r>
          </a:p>
        </p:txBody>
      </p:sp>
      <p:sp>
        <p:nvSpPr>
          <p:cNvPr id="8" name="TextBox 7">
            <a:extLst>
              <a:ext uri="{FF2B5EF4-FFF2-40B4-BE49-F238E27FC236}">
                <a16:creationId xmlns:a16="http://schemas.microsoft.com/office/drawing/2014/main" id="{F7E5F79B-090D-9309-9DF6-F3DF8ABAF834}"/>
              </a:ext>
            </a:extLst>
          </p:cNvPr>
          <p:cNvSpPr txBox="1"/>
          <p:nvPr/>
        </p:nvSpPr>
        <p:spPr>
          <a:xfrm>
            <a:off x="11602096" y="5940801"/>
            <a:ext cx="447944" cy="369332"/>
          </a:xfrm>
          <a:prstGeom prst="rect">
            <a:avLst/>
          </a:prstGeom>
          <a:noFill/>
        </p:spPr>
        <p:txBody>
          <a:bodyPr wrap="square" rtlCol="0">
            <a:spAutoFit/>
          </a:bodyPr>
          <a:lstStyle/>
          <a:p>
            <a:r>
              <a:rPr lang="en-US" b="1" dirty="0"/>
              <a:t>11</a:t>
            </a:r>
          </a:p>
        </p:txBody>
      </p:sp>
      <p:sp>
        <p:nvSpPr>
          <p:cNvPr id="23" name="TextBox 22">
            <a:extLst>
              <a:ext uri="{FF2B5EF4-FFF2-40B4-BE49-F238E27FC236}">
                <a16:creationId xmlns:a16="http://schemas.microsoft.com/office/drawing/2014/main" id="{063F68AC-A222-0221-B9EB-292EA16FD962}"/>
              </a:ext>
            </a:extLst>
          </p:cNvPr>
          <p:cNvSpPr txBox="1"/>
          <p:nvPr/>
        </p:nvSpPr>
        <p:spPr>
          <a:xfrm>
            <a:off x="2899172" y="82328"/>
            <a:ext cx="7547958" cy="923330"/>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gong-</a:t>
            </a:r>
            <a:r>
              <a:rPr kumimoji="0" lang="en-US" sz="900" b="0" i="0" u="none" strike="noStrike" kern="1200" cap="none" spc="0" normalizeH="0" baseline="0" noProof="0" dirty="0" err="1">
                <a:ln>
                  <a:noFill/>
                </a:ln>
                <a:solidFill>
                  <a:prstClr val="black"/>
                </a:solidFill>
                <a:effectLst/>
                <a:uLnTx/>
                <a:uFillTx/>
                <a:latin typeface="Aptos" panose="02110004020202020204"/>
                <a:ea typeface="+mn-ea"/>
                <a:cs typeface="+mn-cs"/>
              </a:rPr>
              <a:t>juk</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a:t>
            </a:r>
            <a:r>
              <a:rPr kumimoji="0" lang="en-US" sz="900" b="0" i="0" u="none" strike="noStrike" kern="1200" cap="none" spc="0" normalizeH="0" baseline="0" noProof="0" dirty="0" err="1">
                <a:ln>
                  <a:noFill/>
                </a:ln>
                <a:solidFill>
                  <a:prstClr val="black"/>
                </a:solidFill>
                <a:effectLst/>
                <a:uLnTx/>
                <a:uFillTx/>
                <a:latin typeface="Aptos" panose="02110004020202020204"/>
                <a:ea typeface="+mn-ea"/>
                <a:cs typeface="+mn-cs"/>
              </a:rPr>
              <a:t>shi-saek</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 that which is emptiness form.		</a:t>
            </a:r>
            <a:r>
              <a:rPr lang="en-US" sz="900" dirty="0">
                <a:solidFill>
                  <a:prstClr val="black"/>
                </a:solidFill>
                <a:latin typeface="Aptos" panose="02110004020202020204"/>
              </a:rPr>
              <a:t>		6</a:t>
            </a:r>
            <a:endPar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err="1">
                <a:ln>
                  <a:noFill/>
                </a:ln>
                <a:solidFill>
                  <a:prstClr val="black"/>
                </a:solidFill>
                <a:effectLst/>
                <a:uLnTx/>
                <a:uFillTx/>
                <a:latin typeface="Aptos" panose="02110004020202020204"/>
                <a:ea typeface="+mn-ea"/>
                <a:cs typeface="+mn-cs"/>
              </a:rPr>
              <a:t>su</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-sang-</a:t>
            </a:r>
            <a:r>
              <a:rPr kumimoji="0" lang="en-US" sz="900" b="0" i="0" u="none" strike="noStrike" kern="1200" cap="none" spc="0" normalizeH="0" baseline="0" noProof="0" dirty="0" err="1">
                <a:ln>
                  <a:noFill/>
                </a:ln>
                <a:solidFill>
                  <a:prstClr val="black"/>
                </a:solidFill>
                <a:effectLst/>
                <a:uLnTx/>
                <a:uFillTx/>
                <a:latin typeface="Aptos" panose="02110004020202020204"/>
                <a:ea typeface="+mn-ea"/>
                <a:cs typeface="+mn-cs"/>
              </a:rPr>
              <a:t>haeng</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a:t>
            </a:r>
            <a:r>
              <a:rPr kumimoji="0" lang="en-US" sz="900" b="0" i="0" u="none" strike="noStrike" kern="1200" cap="none" spc="0" normalizeH="0" baseline="0" noProof="0" dirty="0" err="1">
                <a:ln>
                  <a:noFill/>
                </a:ln>
                <a:solidFill>
                  <a:prstClr val="black"/>
                </a:solidFill>
                <a:effectLst/>
                <a:uLnTx/>
                <a:uFillTx/>
                <a:latin typeface="Aptos" panose="02110004020202020204"/>
                <a:ea typeface="+mn-ea"/>
                <a:cs typeface="+mn-cs"/>
              </a:rPr>
              <a:t>shik</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yok-</a:t>
            </a:r>
            <a:r>
              <a:rPr kumimoji="0" lang="en-US" sz="900" b="0" i="0" u="none" strike="noStrike" kern="1200" cap="none" spc="0" normalizeH="0" baseline="0" noProof="0" dirty="0" err="1">
                <a:ln>
                  <a:noFill/>
                </a:ln>
                <a:solidFill>
                  <a:prstClr val="black"/>
                </a:solidFill>
                <a:effectLst/>
                <a:uLnTx/>
                <a:uFillTx/>
                <a:latin typeface="Aptos" panose="02110004020202020204"/>
                <a:ea typeface="+mn-ea"/>
                <a:cs typeface="+mn-cs"/>
              </a:rPr>
              <a:t>pu</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a:t>
            </a:r>
            <a:r>
              <a:rPr kumimoji="0" lang="en-US" sz="900" b="0" i="0" u="none" strike="noStrike" kern="1200" cap="none" spc="0" normalizeH="0" baseline="0" noProof="0" dirty="0" err="1">
                <a:ln>
                  <a:noFill/>
                </a:ln>
                <a:solidFill>
                  <a:prstClr val="black"/>
                </a:solidFill>
                <a:effectLst/>
                <a:uLnTx/>
                <a:uFillTx/>
                <a:latin typeface="Aptos" panose="02110004020202020204"/>
                <a:ea typeface="+mn-ea"/>
                <a:cs typeface="+mn-cs"/>
              </a:rPr>
              <a:t>yo-shi</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 The same is true of feelings, perceptions, impulses, consciousness.	7</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sa-</a:t>
            </a:r>
            <a:r>
              <a:rPr kumimoji="0" lang="en-US" sz="900" b="0" i="0" u="none" strike="noStrike" kern="1200" cap="none" spc="0" normalizeH="0" baseline="0" noProof="0" dirty="0" err="1">
                <a:ln>
                  <a:noFill/>
                </a:ln>
                <a:solidFill>
                  <a:prstClr val="black"/>
                </a:solidFill>
                <a:effectLst/>
                <a:uLnTx/>
                <a:uFillTx/>
                <a:latin typeface="Aptos" panose="02110004020202020204"/>
                <a:ea typeface="+mn-ea"/>
                <a:cs typeface="+mn-cs"/>
              </a:rPr>
              <a:t>ri</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-ja </a:t>
            </a:r>
            <a:r>
              <a:rPr kumimoji="0" lang="en-US" sz="900" b="0" i="0" u="none" strike="noStrike" kern="1200" cap="none" spc="0" normalizeH="0" baseline="0" noProof="0" dirty="0" err="1">
                <a:ln>
                  <a:noFill/>
                </a:ln>
                <a:solidFill>
                  <a:prstClr val="black"/>
                </a:solidFill>
                <a:effectLst/>
                <a:uLnTx/>
                <a:uFillTx/>
                <a:latin typeface="Aptos" panose="02110004020202020204"/>
                <a:ea typeface="+mn-ea"/>
                <a:cs typeface="+mn-cs"/>
              </a:rPr>
              <a:t>shi</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-je-bop-</a:t>
            </a:r>
            <a:r>
              <a:rPr kumimoji="0" lang="en-US" sz="900" b="0" i="0" u="none" strike="noStrike" kern="1200" cap="none" spc="0" normalizeH="0" baseline="0" noProof="0" dirty="0" err="1">
                <a:ln>
                  <a:noFill/>
                </a:ln>
                <a:solidFill>
                  <a:prstClr val="black"/>
                </a:solidFill>
                <a:effectLst/>
                <a:uLnTx/>
                <a:uFillTx/>
                <a:latin typeface="Aptos" panose="02110004020202020204"/>
                <a:ea typeface="+mn-ea"/>
                <a:cs typeface="+mn-cs"/>
              </a:rPr>
              <a:t>kong</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-sang // Shariputra, all dharmas are marked with emptiness		8</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bul-saeng-bul-myol </a:t>
            </a:r>
            <a:r>
              <a:rPr kumimoji="0" lang="en-US" sz="900" b="0" i="0" u="none" strike="noStrike" kern="1200" cap="none" spc="0" normalizeH="0" baseline="0" noProof="0" dirty="0" err="1">
                <a:ln>
                  <a:noFill/>
                </a:ln>
                <a:solidFill>
                  <a:prstClr val="black"/>
                </a:solidFill>
                <a:effectLst/>
                <a:uLnTx/>
                <a:uFillTx/>
                <a:latin typeface="Aptos" panose="02110004020202020204"/>
                <a:ea typeface="+mn-ea"/>
                <a:cs typeface="+mn-cs"/>
              </a:rPr>
              <a:t>bul</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-gu-</a:t>
            </a:r>
            <a:r>
              <a:rPr kumimoji="0" lang="en-US" sz="900" b="0" i="0" u="none" strike="noStrike" kern="1200" cap="none" spc="0" normalizeH="0" baseline="0" noProof="0" dirty="0" err="1">
                <a:ln>
                  <a:noFill/>
                </a:ln>
                <a:solidFill>
                  <a:prstClr val="black"/>
                </a:solidFill>
                <a:effectLst/>
                <a:uLnTx/>
                <a:uFillTx/>
                <a:latin typeface="Aptos" panose="02110004020202020204"/>
                <a:ea typeface="+mn-ea"/>
                <a:cs typeface="+mn-cs"/>
              </a:rPr>
              <a:t>bu</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-jong // they do not appear or disappear, are not tainted or pure		9</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err="1">
                <a:ln>
                  <a:noFill/>
                </a:ln>
                <a:solidFill>
                  <a:prstClr val="black"/>
                </a:solidFill>
                <a:effectLst/>
                <a:uLnTx/>
                <a:uFillTx/>
                <a:latin typeface="Aptos" panose="02110004020202020204"/>
                <a:ea typeface="+mn-ea"/>
                <a:cs typeface="+mn-cs"/>
              </a:rPr>
              <a:t>bu</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a:t>
            </a:r>
            <a:r>
              <a:rPr kumimoji="0" lang="en-US" sz="900" b="0" i="0" u="none" strike="noStrike" kern="1200" cap="none" spc="0" normalizeH="0" baseline="0" noProof="0" dirty="0" err="1">
                <a:ln>
                  <a:noFill/>
                </a:ln>
                <a:solidFill>
                  <a:prstClr val="black"/>
                </a:solidFill>
                <a:effectLst/>
                <a:uLnTx/>
                <a:uFillTx/>
                <a:latin typeface="Aptos" panose="02110004020202020204"/>
                <a:ea typeface="+mn-ea"/>
                <a:cs typeface="+mn-cs"/>
              </a:rPr>
              <a:t>jung</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a:t>
            </a:r>
            <a:r>
              <a:rPr kumimoji="0" lang="en-US" sz="900" b="0" i="0" u="none" strike="noStrike" kern="1200" cap="none" spc="0" normalizeH="0" baseline="0" noProof="0" dirty="0" err="1">
                <a:ln>
                  <a:noFill/>
                </a:ln>
                <a:solidFill>
                  <a:prstClr val="black"/>
                </a:solidFill>
                <a:effectLst/>
                <a:uLnTx/>
                <a:uFillTx/>
                <a:latin typeface="Aptos" panose="02110004020202020204"/>
                <a:ea typeface="+mn-ea"/>
                <a:cs typeface="+mn-cs"/>
              </a:rPr>
              <a:t>bul</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-gam </a:t>
            </a:r>
            <a:r>
              <a:rPr kumimoji="0" lang="en-US" sz="900" b="0" i="0" u="none" strike="noStrike" kern="1200" cap="none" spc="0" normalizeH="0" baseline="0" noProof="0" dirty="0" err="1">
                <a:ln>
                  <a:noFill/>
                </a:ln>
                <a:solidFill>
                  <a:prstClr val="black"/>
                </a:solidFill>
                <a:effectLst/>
                <a:uLnTx/>
                <a:uFillTx/>
                <a:latin typeface="Aptos" panose="02110004020202020204"/>
                <a:ea typeface="+mn-ea"/>
                <a:cs typeface="+mn-cs"/>
              </a:rPr>
              <a:t>shi</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-go gong-</a:t>
            </a:r>
            <a:r>
              <a:rPr kumimoji="0" lang="en-US" sz="900" b="0" i="0" u="none" strike="noStrike" kern="1200" cap="none" spc="0" normalizeH="0" baseline="0" noProof="0" dirty="0" err="1">
                <a:ln>
                  <a:noFill/>
                </a:ln>
                <a:solidFill>
                  <a:prstClr val="black"/>
                </a:solidFill>
                <a:effectLst/>
                <a:uLnTx/>
                <a:uFillTx/>
                <a:latin typeface="Aptos" panose="02110004020202020204"/>
                <a:ea typeface="+mn-ea"/>
                <a:cs typeface="+mn-cs"/>
              </a:rPr>
              <a:t>jung</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-mu-</a:t>
            </a:r>
            <a:r>
              <a:rPr kumimoji="0" lang="en-US" sz="900" b="0" i="0" u="none" strike="noStrike" kern="1200" cap="none" spc="0" normalizeH="0" baseline="0" noProof="0" dirty="0" err="1">
                <a:ln>
                  <a:noFill/>
                </a:ln>
                <a:solidFill>
                  <a:prstClr val="black"/>
                </a:solidFill>
                <a:effectLst/>
                <a:uLnTx/>
                <a:uFillTx/>
                <a:latin typeface="Aptos" panose="02110004020202020204"/>
                <a:ea typeface="+mn-ea"/>
                <a:cs typeface="+mn-cs"/>
              </a:rPr>
              <a:t>saek</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 do not increase or decrease. Therefore in emptiness no form	10</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mu </a:t>
            </a:r>
            <a:r>
              <a:rPr kumimoji="0" lang="en-US" sz="900" b="0" i="0" u="none" strike="noStrike" kern="1200" cap="none" spc="0" normalizeH="0" baseline="0" noProof="0" dirty="0" err="1">
                <a:ln>
                  <a:noFill/>
                </a:ln>
                <a:solidFill>
                  <a:prstClr val="black"/>
                </a:solidFill>
                <a:effectLst/>
                <a:uLnTx/>
                <a:uFillTx/>
                <a:latin typeface="Aptos" panose="02110004020202020204"/>
                <a:ea typeface="+mn-ea"/>
                <a:cs typeface="+mn-cs"/>
              </a:rPr>
              <a:t>su</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-sang-</a:t>
            </a:r>
            <a:r>
              <a:rPr kumimoji="0" lang="en-US" sz="900" b="0" i="0" u="none" strike="noStrike" kern="1200" cap="none" spc="0" normalizeH="0" baseline="0" noProof="0" dirty="0" err="1">
                <a:ln>
                  <a:noFill/>
                </a:ln>
                <a:solidFill>
                  <a:prstClr val="black"/>
                </a:solidFill>
                <a:effectLst/>
                <a:uLnTx/>
                <a:uFillTx/>
                <a:latin typeface="Aptos" panose="02110004020202020204"/>
                <a:ea typeface="+mn-ea"/>
                <a:cs typeface="+mn-cs"/>
              </a:rPr>
              <a:t>haeng</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a:t>
            </a:r>
            <a:r>
              <a:rPr kumimoji="0" lang="en-US" sz="900" b="0" i="0" u="none" strike="noStrike" kern="1200" cap="none" spc="0" normalizeH="0" baseline="0" noProof="0" dirty="0" err="1">
                <a:ln>
                  <a:noFill/>
                </a:ln>
                <a:solidFill>
                  <a:prstClr val="black"/>
                </a:solidFill>
                <a:effectLst/>
                <a:uLnTx/>
                <a:uFillTx/>
                <a:latin typeface="Aptos" panose="02110004020202020204"/>
                <a:ea typeface="+mn-ea"/>
                <a:cs typeface="+mn-cs"/>
              </a:rPr>
              <a:t>shik</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mu an-</a:t>
            </a:r>
            <a:r>
              <a:rPr kumimoji="0" lang="en-US" sz="900" b="0" i="0" u="none" strike="noStrike" kern="1200" cap="none" spc="0" normalizeH="0" baseline="0" noProof="0" dirty="0" err="1">
                <a:ln>
                  <a:noFill/>
                </a:ln>
                <a:solidFill>
                  <a:prstClr val="black"/>
                </a:solidFill>
                <a:effectLst/>
                <a:uLnTx/>
                <a:uFillTx/>
                <a:latin typeface="Aptos" panose="02110004020202020204"/>
                <a:ea typeface="+mn-ea"/>
                <a:cs typeface="+mn-cs"/>
              </a:rPr>
              <a:t>i</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-bi-sol-shin-</a:t>
            </a:r>
            <a:r>
              <a:rPr kumimoji="0" lang="en-US" sz="900" b="0" i="0" u="none" strike="noStrike" kern="1200" cap="none" spc="0" normalizeH="0" baseline="0" noProof="0" dirty="0" err="1">
                <a:ln>
                  <a:noFill/>
                </a:ln>
                <a:solidFill>
                  <a:prstClr val="black"/>
                </a:solidFill>
                <a:effectLst/>
                <a:uLnTx/>
                <a:uFillTx/>
                <a:latin typeface="Aptos" panose="02110004020202020204"/>
                <a:ea typeface="+mn-ea"/>
                <a:cs typeface="+mn-cs"/>
              </a:rPr>
              <a:t>ui</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 no feelings, perceptions, impulses, consciousness. No eyes, ears, nose, tongue, body, mind;   11</a:t>
            </a:r>
          </a:p>
        </p:txBody>
      </p:sp>
      <p:sp>
        <p:nvSpPr>
          <p:cNvPr id="25" name="Rectangle 24">
            <a:extLst>
              <a:ext uri="{FF2B5EF4-FFF2-40B4-BE49-F238E27FC236}">
                <a16:creationId xmlns:a16="http://schemas.microsoft.com/office/drawing/2014/main" id="{885AEF66-8450-6D57-A3C8-570F0F982DD8}"/>
              </a:ext>
            </a:extLst>
          </p:cNvPr>
          <p:cNvSpPr/>
          <p:nvPr/>
        </p:nvSpPr>
        <p:spPr>
          <a:xfrm>
            <a:off x="2899172" y="79525"/>
            <a:ext cx="6842525" cy="926131"/>
          </a:xfrm>
          <a:prstGeom prst="rect">
            <a:avLst/>
          </a:prstGeom>
          <a:noFill/>
          <a:ln>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067471719"/>
      </p:ext>
    </p:extLst>
  </p:cSld>
  <p:clrMapOvr>
    <a:masterClrMapping/>
  </p:clrMapOvr>
</p:sld>
</file>

<file path=ppt/slides/slide18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107B98B-7B5E-3B1E-34F2-BE5CF24AC4DD}"/>
            </a:ext>
          </a:extLst>
        </p:cNvPr>
        <p:cNvGrpSpPr/>
        <p:nvPr/>
      </p:nvGrpSpPr>
      <p:grpSpPr>
        <a:xfrm>
          <a:off x="0" y="0"/>
          <a:ext cx="0" cy="0"/>
          <a:chOff x="0" y="0"/>
          <a:chExt cx="0" cy="0"/>
        </a:xfrm>
      </p:grpSpPr>
      <p:graphicFrame>
        <p:nvGraphicFramePr>
          <p:cNvPr id="10" name="Table 9">
            <a:extLst>
              <a:ext uri="{FF2B5EF4-FFF2-40B4-BE49-F238E27FC236}">
                <a16:creationId xmlns:a16="http://schemas.microsoft.com/office/drawing/2014/main" id="{3F460FC5-A6AB-EE71-1B5B-D1D40485E60E}"/>
              </a:ext>
            </a:extLst>
          </p:cNvPr>
          <p:cNvGraphicFramePr>
            <a:graphicFrameLocks noGrp="1"/>
          </p:cNvGraphicFramePr>
          <p:nvPr>
            <p:extLst>
              <p:ext uri="{D42A27DB-BD31-4B8C-83A1-F6EECF244321}">
                <p14:modId xmlns:p14="http://schemas.microsoft.com/office/powerpoint/2010/main" val="3620416180"/>
              </p:ext>
            </p:extLst>
          </p:nvPr>
        </p:nvGraphicFramePr>
        <p:xfrm>
          <a:off x="678945" y="1073823"/>
          <a:ext cx="10963272" cy="5486400"/>
        </p:xfrm>
        <a:graphic>
          <a:graphicData uri="http://schemas.openxmlformats.org/drawingml/2006/table">
            <a:tbl>
              <a:tblPr firstRow="1" bandRow="1">
                <a:tableStyleId>{5940675A-B579-460E-94D1-54222C63F5DA}</a:tableStyleId>
              </a:tblPr>
              <a:tblGrid>
                <a:gridCol w="913606">
                  <a:extLst>
                    <a:ext uri="{9D8B030D-6E8A-4147-A177-3AD203B41FA5}">
                      <a16:colId xmlns:a16="http://schemas.microsoft.com/office/drawing/2014/main" val="3086466430"/>
                    </a:ext>
                  </a:extLst>
                </a:gridCol>
                <a:gridCol w="913606">
                  <a:extLst>
                    <a:ext uri="{9D8B030D-6E8A-4147-A177-3AD203B41FA5}">
                      <a16:colId xmlns:a16="http://schemas.microsoft.com/office/drawing/2014/main" val="2154063119"/>
                    </a:ext>
                  </a:extLst>
                </a:gridCol>
                <a:gridCol w="913606">
                  <a:extLst>
                    <a:ext uri="{9D8B030D-6E8A-4147-A177-3AD203B41FA5}">
                      <a16:colId xmlns:a16="http://schemas.microsoft.com/office/drawing/2014/main" val="1694156128"/>
                    </a:ext>
                  </a:extLst>
                </a:gridCol>
                <a:gridCol w="913606">
                  <a:extLst>
                    <a:ext uri="{9D8B030D-6E8A-4147-A177-3AD203B41FA5}">
                      <a16:colId xmlns:a16="http://schemas.microsoft.com/office/drawing/2014/main" val="2785274445"/>
                    </a:ext>
                  </a:extLst>
                </a:gridCol>
                <a:gridCol w="913606">
                  <a:extLst>
                    <a:ext uri="{9D8B030D-6E8A-4147-A177-3AD203B41FA5}">
                      <a16:colId xmlns:a16="http://schemas.microsoft.com/office/drawing/2014/main" val="62664678"/>
                    </a:ext>
                  </a:extLst>
                </a:gridCol>
                <a:gridCol w="913606">
                  <a:extLst>
                    <a:ext uri="{9D8B030D-6E8A-4147-A177-3AD203B41FA5}">
                      <a16:colId xmlns:a16="http://schemas.microsoft.com/office/drawing/2014/main" val="3581422888"/>
                    </a:ext>
                  </a:extLst>
                </a:gridCol>
                <a:gridCol w="913606">
                  <a:extLst>
                    <a:ext uri="{9D8B030D-6E8A-4147-A177-3AD203B41FA5}">
                      <a16:colId xmlns:a16="http://schemas.microsoft.com/office/drawing/2014/main" val="3463233768"/>
                    </a:ext>
                  </a:extLst>
                </a:gridCol>
                <a:gridCol w="913606">
                  <a:extLst>
                    <a:ext uri="{9D8B030D-6E8A-4147-A177-3AD203B41FA5}">
                      <a16:colId xmlns:a16="http://schemas.microsoft.com/office/drawing/2014/main" val="1099298054"/>
                    </a:ext>
                  </a:extLst>
                </a:gridCol>
                <a:gridCol w="913606">
                  <a:extLst>
                    <a:ext uri="{9D8B030D-6E8A-4147-A177-3AD203B41FA5}">
                      <a16:colId xmlns:a16="http://schemas.microsoft.com/office/drawing/2014/main" val="700462335"/>
                    </a:ext>
                  </a:extLst>
                </a:gridCol>
                <a:gridCol w="913606">
                  <a:extLst>
                    <a:ext uri="{9D8B030D-6E8A-4147-A177-3AD203B41FA5}">
                      <a16:colId xmlns:a16="http://schemas.microsoft.com/office/drawing/2014/main" val="4080254368"/>
                    </a:ext>
                  </a:extLst>
                </a:gridCol>
                <a:gridCol w="913606">
                  <a:extLst>
                    <a:ext uri="{9D8B030D-6E8A-4147-A177-3AD203B41FA5}">
                      <a16:colId xmlns:a16="http://schemas.microsoft.com/office/drawing/2014/main" val="3897060531"/>
                    </a:ext>
                  </a:extLst>
                </a:gridCol>
                <a:gridCol w="913606">
                  <a:extLst>
                    <a:ext uri="{9D8B030D-6E8A-4147-A177-3AD203B41FA5}">
                      <a16:colId xmlns:a16="http://schemas.microsoft.com/office/drawing/2014/main" val="3397806297"/>
                    </a:ext>
                  </a:extLst>
                </a:gridCol>
              </a:tblGrid>
              <a:tr h="914400">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extLst>
                  <a:ext uri="{0D108BD9-81ED-4DB2-BD59-A6C34878D82A}">
                    <a16:rowId xmlns:a16="http://schemas.microsoft.com/office/drawing/2014/main" val="1618874294"/>
                  </a:ext>
                </a:extLst>
              </a:tr>
              <a:tr h="914400">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extLst>
                  <a:ext uri="{0D108BD9-81ED-4DB2-BD59-A6C34878D82A}">
                    <a16:rowId xmlns:a16="http://schemas.microsoft.com/office/drawing/2014/main" val="4067374361"/>
                  </a:ext>
                </a:extLst>
              </a:tr>
              <a:tr h="914400">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extLst>
                  <a:ext uri="{0D108BD9-81ED-4DB2-BD59-A6C34878D82A}">
                    <a16:rowId xmlns:a16="http://schemas.microsoft.com/office/drawing/2014/main" val="1766504006"/>
                  </a:ext>
                </a:extLst>
              </a:tr>
              <a:tr h="914400">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extLst>
                  <a:ext uri="{0D108BD9-81ED-4DB2-BD59-A6C34878D82A}">
                    <a16:rowId xmlns:a16="http://schemas.microsoft.com/office/drawing/2014/main" val="2220057779"/>
                  </a:ext>
                </a:extLst>
              </a:tr>
              <a:tr h="914400">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extLst>
                  <a:ext uri="{0D108BD9-81ED-4DB2-BD59-A6C34878D82A}">
                    <a16:rowId xmlns:a16="http://schemas.microsoft.com/office/drawing/2014/main" val="194067282"/>
                  </a:ext>
                </a:extLst>
              </a:tr>
              <a:tr h="914400">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extLst>
                  <a:ext uri="{0D108BD9-81ED-4DB2-BD59-A6C34878D82A}">
                    <a16:rowId xmlns:a16="http://schemas.microsoft.com/office/drawing/2014/main" val="3819044690"/>
                  </a:ext>
                </a:extLst>
              </a:tr>
            </a:tbl>
          </a:graphicData>
        </a:graphic>
      </p:graphicFrame>
      <p:cxnSp>
        <p:nvCxnSpPr>
          <p:cNvPr id="12" name="Straight Connector 11">
            <a:extLst>
              <a:ext uri="{FF2B5EF4-FFF2-40B4-BE49-F238E27FC236}">
                <a16:creationId xmlns:a16="http://schemas.microsoft.com/office/drawing/2014/main" id="{764A1D35-2D40-75DB-0719-2E853406FC54}"/>
              </a:ext>
            </a:extLst>
          </p:cNvPr>
          <p:cNvCxnSpPr>
            <a:endCxn id="10" idx="2"/>
          </p:cNvCxnSpPr>
          <p:nvPr/>
        </p:nvCxnSpPr>
        <p:spPr>
          <a:xfrm>
            <a:off x="678945" y="1073823"/>
            <a:ext cx="5481636" cy="5486400"/>
          </a:xfrm>
          <a:prstGeom prst="line">
            <a:avLst/>
          </a:prstGeom>
          <a:ln w="12700">
            <a:solidFill>
              <a:schemeClr val="accent1">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13" name="Straight Connector 12">
            <a:extLst>
              <a:ext uri="{FF2B5EF4-FFF2-40B4-BE49-F238E27FC236}">
                <a16:creationId xmlns:a16="http://schemas.microsoft.com/office/drawing/2014/main" id="{D289CD3E-7DA2-EE7D-93F3-AD33F3EF1098}"/>
              </a:ext>
            </a:extLst>
          </p:cNvPr>
          <p:cNvCxnSpPr/>
          <p:nvPr/>
        </p:nvCxnSpPr>
        <p:spPr>
          <a:xfrm>
            <a:off x="1593345" y="1073823"/>
            <a:ext cx="5481636" cy="5486400"/>
          </a:xfrm>
          <a:prstGeom prst="line">
            <a:avLst/>
          </a:prstGeom>
          <a:ln w="12700">
            <a:solidFill>
              <a:schemeClr val="accent1">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14" name="Straight Connector 13">
            <a:extLst>
              <a:ext uri="{FF2B5EF4-FFF2-40B4-BE49-F238E27FC236}">
                <a16:creationId xmlns:a16="http://schemas.microsoft.com/office/drawing/2014/main" id="{715B20ED-28ED-8A30-433D-769AE30B8CB2}"/>
              </a:ext>
            </a:extLst>
          </p:cNvPr>
          <p:cNvCxnSpPr/>
          <p:nvPr/>
        </p:nvCxnSpPr>
        <p:spPr>
          <a:xfrm>
            <a:off x="2507745" y="1073823"/>
            <a:ext cx="5481636" cy="5486400"/>
          </a:xfrm>
          <a:prstGeom prst="line">
            <a:avLst/>
          </a:prstGeom>
          <a:ln w="12700">
            <a:solidFill>
              <a:schemeClr val="accent1">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15" name="Straight Connector 14">
            <a:extLst>
              <a:ext uri="{FF2B5EF4-FFF2-40B4-BE49-F238E27FC236}">
                <a16:creationId xmlns:a16="http://schemas.microsoft.com/office/drawing/2014/main" id="{A2985088-3535-51F9-8DA6-4B42E2525459}"/>
              </a:ext>
            </a:extLst>
          </p:cNvPr>
          <p:cNvCxnSpPr>
            <a:cxnSpLocks/>
          </p:cNvCxnSpPr>
          <p:nvPr/>
        </p:nvCxnSpPr>
        <p:spPr>
          <a:xfrm>
            <a:off x="3419763" y="1073823"/>
            <a:ext cx="5481636" cy="5486400"/>
          </a:xfrm>
          <a:prstGeom prst="line">
            <a:avLst/>
          </a:prstGeom>
          <a:ln w="12700">
            <a:solidFill>
              <a:schemeClr val="accent1">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16" name="Straight Connector 15">
            <a:extLst>
              <a:ext uri="{FF2B5EF4-FFF2-40B4-BE49-F238E27FC236}">
                <a16:creationId xmlns:a16="http://schemas.microsoft.com/office/drawing/2014/main" id="{CD506F1D-4936-4206-0A42-ADBACBDE73EA}"/>
              </a:ext>
            </a:extLst>
          </p:cNvPr>
          <p:cNvCxnSpPr>
            <a:cxnSpLocks/>
          </p:cNvCxnSpPr>
          <p:nvPr/>
        </p:nvCxnSpPr>
        <p:spPr>
          <a:xfrm>
            <a:off x="4334163" y="1073823"/>
            <a:ext cx="5484018" cy="5486400"/>
          </a:xfrm>
          <a:prstGeom prst="line">
            <a:avLst/>
          </a:prstGeom>
          <a:ln w="12700">
            <a:solidFill>
              <a:schemeClr val="accent1">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17" name="Straight Connector 16">
            <a:extLst>
              <a:ext uri="{FF2B5EF4-FFF2-40B4-BE49-F238E27FC236}">
                <a16:creationId xmlns:a16="http://schemas.microsoft.com/office/drawing/2014/main" id="{BA21830A-36C8-6B2E-0787-C830916FEEAF}"/>
              </a:ext>
            </a:extLst>
          </p:cNvPr>
          <p:cNvCxnSpPr/>
          <p:nvPr/>
        </p:nvCxnSpPr>
        <p:spPr>
          <a:xfrm>
            <a:off x="5248563" y="1073823"/>
            <a:ext cx="5481636" cy="5486400"/>
          </a:xfrm>
          <a:prstGeom prst="line">
            <a:avLst/>
          </a:prstGeom>
          <a:ln w="12700">
            <a:solidFill>
              <a:schemeClr val="accent1">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18" name="Straight Connector 17">
            <a:extLst>
              <a:ext uri="{FF2B5EF4-FFF2-40B4-BE49-F238E27FC236}">
                <a16:creationId xmlns:a16="http://schemas.microsoft.com/office/drawing/2014/main" id="{78E09696-AA4E-2E6C-2DF7-108FC6D5B8CB}"/>
              </a:ext>
            </a:extLst>
          </p:cNvPr>
          <p:cNvCxnSpPr>
            <a:cxnSpLocks/>
            <a:stCxn id="10" idx="0"/>
          </p:cNvCxnSpPr>
          <p:nvPr/>
        </p:nvCxnSpPr>
        <p:spPr>
          <a:xfrm>
            <a:off x="6160581" y="1073823"/>
            <a:ext cx="5481636" cy="5486400"/>
          </a:xfrm>
          <a:prstGeom prst="line">
            <a:avLst/>
          </a:prstGeom>
          <a:ln w="12700">
            <a:solidFill>
              <a:schemeClr val="accent1">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19" name="Straight Connector 18">
            <a:extLst>
              <a:ext uri="{FF2B5EF4-FFF2-40B4-BE49-F238E27FC236}">
                <a16:creationId xmlns:a16="http://schemas.microsoft.com/office/drawing/2014/main" id="{28E7C133-F47B-F7DC-2EDF-2D8EEF2D0392}"/>
              </a:ext>
            </a:extLst>
          </p:cNvPr>
          <p:cNvCxnSpPr>
            <a:cxnSpLocks/>
          </p:cNvCxnSpPr>
          <p:nvPr/>
        </p:nvCxnSpPr>
        <p:spPr>
          <a:xfrm>
            <a:off x="7072599" y="1073823"/>
            <a:ext cx="4569618" cy="4566397"/>
          </a:xfrm>
          <a:prstGeom prst="line">
            <a:avLst/>
          </a:prstGeom>
          <a:ln w="12700">
            <a:solidFill>
              <a:schemeClr val="accent1">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20" name="Straight Connector 19">
            <a:extLst>
              <a:ext uri="{FF2B5EF4-FFF2-40B4-BE49-F238E27FC236}">
                <a16:creationId xmlns:a16="http://schemas.microsoft.com/office/drawing/2014/main" id="{99304C98-254B-1761-49E2-82D009041F73}"/>
              </a:ext>
            </a:extLst>
          </p:cNvPr>
          <p:cNvCxnSpPr>
            <a:cxnSpLocks/>
          </p:cNvCxnSpPr>
          <p:nvPr/>
        </p:nvCxnSpPr>
        <p:spPr>
          <a:xfrm>
            <a:off x="7984611" y="1073823"/>
            <a:ext cx="3652836" cy="3651997"/>
          </a:xfrm>
          <a:prstGeom prst="line">
            <a:avLst/>
          </a:prstGeom>
          <a:ln w="12700">
            <a:solidFill>
              <a:schemeClr val="accent1">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24" name="Straight Connector 23">
            <a:extLst>
              <a:ext uri="{FF2B5EF4-FFF2-40B4-BE49-F238E27FC236}">
                <a16:creationId xmlns:a16="http://schemas.microsoft.com/office/drawing/2014/main" id="{23BE7223-63F0-1759-7340-65C0A36BEE71}"/>
              </a:ext>
            </a:extLst>
          </p:cNvPr>
          <p:cNvCxnSpPr>
            <a:cxnSpLocks/>
            <a:endCxn id="10" idx="3"/>
          </p:cNvCxnSpPr>
          <p:nvPr/>
        </p:nvCxnSpPr>
        <p:spPr>
          <a:xfrm>
            <a:off x="8903781" y="1073823"/>
            <a:ext cx="2738436" cy="2743200"/>
          </a:xfrm>
          <a:prstGeom prst="line">
            <a:avLst/>
          </a:prstGeom>
          <a:ln w="12700">
            <a:solidFill>
              <a:schemeClr val="accent1">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28" name="Straight Connector 27">
            <a:extLst>
              <a:ext uri="{FF2B5EF4-FFF2-40B4-BE49-F238E27FC236}">
                <a16:creationId xmlns:a16="http://schemas.microsoft.com/office/drawing/2014/main" id="{D073804A-1AFB-CDB9-EC72-2208BFF67A5E}"/>
              </a:ext>
            </a:extLst>
          </p:cNvPr>
          <p:cNvCxnSpPr>
            <a:cxnSpLocks/>
          </p:cNvCxnSpPr>
          <p:nvPr/>
        </p:nvCxnSpPr>
        <p:spPr>
          <a:xfrm>
            <a:off x="9815799" y="1073823"/>
            <a:ext cx="1824030" cy="1823197"/>
          </a:xfrm>
          <a:prstGeom prst="line">
            <a:avLst/>
          </a:prstGeom>
          <a:ln w="12700">
            <a:solidFill>
              <a:schemeClr val="accent1">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49" name="Straight Connector 48">
            <a:extLst>
              <a:ext uri="{FF2B5EF4-FFF2-40B4-BE49-F238E27FC236}">
                <a16:creationId xmlns:a16="http://schemas.microsoft.com/office/drawing/2014/main" id="{6DD60056-C299-FCA3-3753-DA198EA1BF75}"/>
              </a:ext>
            </a:extLst>
          </p:cNvPr>
          <p:cNvCxnSpPr/>
          <p:nvPr/>
        </p:nvCxnSpPr>
        <p:spPr>
          <a:xfrm>
            <a:off x="10730199" y="1073823"/>
            <a:ext cx="912018" cy="912999"/>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51" name="Straight Connector 50">
            <a:extLst>
              <a:ext uri="{FF2B5EF4-FFF2-40B4-BE49-F238E27FC236}">
                <a16:creationId xmlns:a16="http://schemas.microsoft.com/office/drawing/2014/main" id="{E8B6A0B6-637D-707B-5BF9-45F72415EEC6}"/>
              </a:ext>
            </a:extLst>
          </p:cNvPr>
          <p:cNvCxnSpPr>
            <a:cxnSpLocks/>
          </p:cNvCxnSpPr>
          <p:nvPr/>
        </p:nvCxnSpPr>
        <p:spPr>
          <a:xfrm>
            <a:off x="678945" y="1986822"/>
            <a:ext cx="4569618" cy="4573401"/>
          </a:xfrm>
          <a:prstGeom prst="line">
            <a:avLst/>
          </a:prstGeom>
          <a:ln w="12700">
            <a:solidFill>
              <a:schemeClr val="accent1">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55" name="Straight Connector 54">
            <a:extLst>
              <a:ext uri="{FF2B5EF4-FFF2-40B4-BE49-F238E27FC236}">
                <a16:creationId xmlns:a16="http://schemas.microsoft.com/office/drawing/2014/main" id="{E71899CC-D937-41F9-FF1D-9D744F2114FE}"/>
              </a:ext>
            </a:extLst>
          </p:cNvPr>
          <p:cNvCxnSpPr/>
          <p:nvPr/>
        </p:nvCxnSpPr>
        <p:spPr>
          <a:xfrm>
            <a:off x="678945" y="2899821"/>
            <a:ext cx="3655218" cy="3660402"/>
          </a:xfrm>
          <a:prstGeom prst="line">
            <a:avLst/>
          </a:prstGeom>
          <a:ln w="12700">
            <a:solidFill>
              <a:schemeClr val="accent1">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57" name="Straight Connector 56">
            <a:extLst>
              <a:ext uri="{FF2B5EF4-FFF2-40B4-BE49-F238E27FC236}">
                <a16:creationId xmlns:a16="http://schemas.microsoft.com/office/drawing/2014/main" id="{BC43518A-A711-3E9E-98C4-1F30BAFB3868}"/>
              </a:ext>
            </a:extLst>
          </p:cNvPr>
          <p:cNvCxnSpPr>
            <a:cxnSpLocks/>
            <a:stCxn id="10" idx="1"/>
          </p:cNvCxnSpPr>
          <p:nvPr/>
        </p:nvCxnSpPr>
        <p:spPr>
          <a:xfrm>
            <a:off x="678945" y="3817023"/>
            <a:ext cx="2740818" cy="2743200"/>
          </a:xfrm>
          <a:prstGeom prst="line">
            <a:avLst/>
          </a:prstGeom>
          <a:ln w="12700">
            <a:solidFill>
              <a:schemeClr val="accent1">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59" name="Straight Connector 58">
            <a:extLst>
              <a:ext uri="{FF2B5EF4-FFF2-40B4-BE49-F238E27FC236}">
                <a16:creationId xmlns:a16="http://schemas.microsoft.com/office/drawing/2014/main" id="{8BAB2E0E-74DF-F245-505E-96E945A2B25C}"/>
              </a:ext>
            </a:extLst>
          </p:cNvPr>
          <p:cNvCxnSpPr>
            <a:cxnSpLocks/>
          </p:cNvCxnSpPr>
          <p:nvPr/>
        </p:nvCxnSpPr>
        <p:spPr>
          <a:xfrm>
            <a:off x="678945" y="4725820"/>
            <a:ext cx="1828800" cy="1834403"/>
          </a:xfrm>
          <a:prstGeom prst="line">
            <a:avLst/>
          </a:prstGeom>
          <a:ln w="12700">
            <a:solidFill>
              <a:schemeClr val="accent1">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61" name="Straight Connector 60">
            <a:extLst>
              <a:ext uri="{FF2B5EF4-FFF2-40B4-BE49-F238E27FC236}">
                <a16:creationId xmlns:a16="http://schemas.microsoft.com/office/drawing/2014/main" id="{C8F38FF2-9B2B-587F-D3D6-24F4CD64772F}"/>
              </a:ext>
            </a:extLst>
          </p:cNvPr>
          <p:cNvCxnSpPr>
            <a:cxnSpLocks/>
          </p:cNvCxnSpPr>
          <p:nvPr/>
        </p:nvCxnSpPr>
        <p:spPr>
          <a:xfrm>
            <a:off x="678945" y="5640220"/>
            <a:ext cx="914400" cy="920003"/>
          </a:xfrm>
          <a:prstGeom prst="line">
            <a:avLst/>
          </a:prstGeom>
          <a:ln w="12700">
            <a:solidFill>
              <a:schemeClr val="accent1">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69" name="Straight Connector 68">
            <a:extLst>
              <a:ext uri="{FF2B5EF4-FFF2-40B4-BE49-F238E27FC236}">
                <a16:creationId xmlns:a16="http://schemas.microsoft.com/office/drawing/2014/main" id="{1C8B1EE5-5FB2-386A-1C4A-19F1124376D4}"/>
              </a:ext>
            </a:extLst>
          </p:cNvPr>
          <p:cNvCxnSpPr>
            <a:endCxn id="10" idx="2"/>
          </p:cNvCxnSpPr>
          <p:nvPr/>
        </p:nvCxnSpPr>
        <p:spPr>
          <a:xfrm flipH="1">
            <a:off x="6160581" y="1073823"/>
            <a:ext cx="5481636" cy="5486400"/>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70" name="Straight Connector 69">
            <a:extLst>
              <a:ext uri="{FF2B5EF4-FFF2-40B4-BE49-F238E27FC236}">
                <a16:creationId xmlns:a16="http://schemas.microsoft.com/office/drawing/2014/main" id="{244B371E-6481-5D70-995F-87DE503FE8DE}"/>
              </a:ext>
            </a:extLst>
          </p:cNvPr>
          <p:cNvCxnSpPr/>
          <p:nvPr/>
        </p:nvCxnSpPr>
        <p:spPr>
          <a:xfrm flipH="1">
            <a:off x="5246181" y="1073823"/>
            <a:ext cx="5481636" cy="5486400"/>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71" name="Straight Connector 70">
            <a:extLst>
              <a:ext uri="{FF2B5EF4-FFF2-40B4-BE49-F238E27FC236}">
                <a16:creationId xmlns:a16="http://schemas.microsoft.com/office/drawing/2014/main" id="{67E39055-FF31-0D50-5BB3-AEB266506CF3}"/>
              </a:ext>
            </a:extLst>
          </p:cNvPr>
          <p:cNvCxnSpPr/>
          <p:nvPr/>
        </p:nvCxnSpPr>
        <p:spPr>
          <a:xfrm flipH="1">
            <a:off x="4331778" y="1073823"/>
            <a:ext cx="5481636" cy="5486400"/>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72" name="Straight Connector 71">
            <a:extLst>
              <a:ext uri="{FF2B5EF4-FFF2-40B4-BE49-F238E27FC236}">
                <a16:creationId xmlns:a16="http://schemas.microsoft.com/office/drawing/2014/main" id="{456F9C6D-E08E-0AF1-ACDA-C0DE2C9A5DBA}"/>
              </a:ext>
            </a:extLst>
          </p:cNvPr>
          <p:cNvCxnSpPr/>
          <p:nvPr/>
        </p:nvCxnSpPr>
        <p:spPr>
          <a:xfrm flipH="1">
            <a:off x="3417378" y="1073823"/>
            <a:ext cx="5481636" cy="5486400"/>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73" name="Straight Connector 72">
            <a:extLst>
              <a:ext uri="{FF2B5EF4-FFF2-40B4-BE49-F238E27FC236}">
                <a16:creationId xmlns:a16="http://schemas.microsoft.com/office/drawing/2014/main" id="{DE589B4D-A356-F4AA-6F1D-7A7BC489A650}"/>
              </a:ext>
            </a:extLst>
          </p:cNvPr>
          <p:cNvCxnSpPr/>
          <p:nvPr/>
        </p:nvCxnSpPr>
        <p:spPr>
          <a:xfrm flipH="1">
            <a:off x="2505360" y="1073823"/>
            <a:ext cx="5481636" cy="5486400"/>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74" name="Straight Connector 73">
            <a:extLst>
              <a:ext uri="{FF2B5EF4-FFF2-40B4-BE49-F238E27FC236}">
                <a16:creationId xmlns:a16="http://schemas.microsoft.com/office/drawing/2014/main" id="{23A88375-B7B2-918C-F2B7-16D95B370242}"/>
              </a:ext>
            </a:extLst>
          </p:cNvPr>
          <p:cNvCxnSpPr/>
          <p:nvPr/>
        </p:nvCxnSpPr>
        <p:spPr>
          <a:xfrm flipH="1">
            <a:off x="1588575" y="1073823"/>
            <a:ext cx="5481636" cy="5486400"/>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75" name="Straight Connector 74">
            <a:extLst>
              <a:ext uri="{FF2B5EF4-FFF2-40B4-BE49-F238E27FC236}">
                <a16:creationId xmlns:a16="http://schemas.microsoft.com/office/drawing/2014/main" id="{0C31F48A-773D-E41F-CD41-E4CC5CA12735}"/>
              </a:ext>
            </a:extLst>
          </p:cNvPr>
          <p:cNvCxnSpPr/>
          <p:nvPr/>
        </p:nvCxnSpPr>
        <p:spPr>
          <a:xfrm flipH="1">
            <a:off x="674174" y="1073823"/>
            <a:ext cx="5481636" cy="5486400"/>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77" name="Straight Connector 76">
            <a:extLst>
              <a:ext uri="{FF2B5EF4-FFF2-40B4-BE49-F238E27FC236}">
                <a16:creationId xmlns:a16="http://schemas.microsoft.com/office/drawing/2014/main" id="{A3E31906-8C64-DFB4-01A3-87ECB30031E1}"/>
              </a:ext>
            </a:extLst>
          </p:cNvPr>
          <p:cNvCxnSpPr/>
          <p:nvPr/>
        </p:nvCxnSpPr>
        <p:spPr>
          <a:xfrm flipH="1">
            <a:off x="7072599" y="1986822"/>
            <a:ext cx="4567236" cy="4573401"/>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79" name="Straight Connector 78">
            <a:extLst>
              <a:ext uri="{FF2B5EF4-FFF2-40B4-BE49-F238E27FC236}">
                <a16:creationId xmlns:a16="http://schemas.microsoft.com/office/drawing/2014/main" id="{8608BC92-A6CB-9B58-8056-7C7D4120D746}"/>
              </a:ext>
            </a:extLst>
          </p:cNvPr>
          <p:cNvCxnSpPr>
            <a:cxnSpLocks/>
          </p:cNvCxnSpPr>
          <p:nvPr/>
        </p:nvCxnSpPr>
        <p:spPr>
          <a:xfrm flipH="1">
            <a:off x="7986996" y="2899821"/>
            <a:ext cx="3657603" cy="3660402"/>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81" name="Straight Connector 80">
            <a:extLst>
              <a:ext uri="{FF2B5EF4-FFF2-40B4-BE49-F238E27FC236}">
                <a16:creationId xmlns:a16="http://schemas.microsoft.com/office/drawing/2014/main" id="{C98ECEAE-4765-D3B2-DA1E-9D0DBC3750D8}"/>
              </a:ext>
            </a:extLst>
          </p:cNvPr>
          <p:cNvCxnSpPr/>
          <p:nvPr/>
        </p:nvCxnSpPr>
        <p:spPr>
          <a:xfrm flipH="1">
            <a:off x="8899014" y="3817023"/>
            <a:ext cx="2738433" cy="2743200"/>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83" name="Straight Connector 82">
            <a:extLst>
              <a:ext uri="{FF2B5EF4-FFF2-40B4-BE49-F238E27FC236}">
                <a16:creationId xmlns:a16="http://schemas.microsoft.com/office/drawing/2014/main" id="{2AACE0A6-093E-55D7-7D09-DB9349F45A3A}"/>
              </a:ext>
            </a:extLst>
          </p:cNvPr>
          <p:cNvCxnSpPr/>
          <p:nvPr/>
        </p:nvCxnSpPr>
        <p:spPr>
          <a:xfrm flipH="1">
            <a:off x="9806279" y="4728621"/>
            <a:ext cx="1826418" cy="1834403"/>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85" name="Straight Connector 84">
            <a:extLst>
              <a:ext uri="{FF2B5EF4-FFF2-40B4-BE49-F238E27FC236}">
                <a16:creationId xmlns:a16="http://schemas.microsoft.com/office/drawing/2014/main" id="{FF233296-AD4E-AED4-3CC0-AAAA0E47FFD2}"/>
              </a:ext>
            </a:extLst>
          </p:cNvPr>
          <p:cNvCxnSpPr/>
          <p:nvPr/>
        </p:nvCxnSpPr>
        <p:spPr>
          <a:xfrm flipH="1">
            <a:off x="10727817" y="5640220"/>
            <a:ext cx="909630" cy="920003"/>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88" name="Straight Connector 87">
            <a:extLst>
              <a:ext uri="{FF2B5EF4-FFF2-40B4-BE49-F238E27FC236}">
                <a16:creationId xmlns:a16="http://schemas.microsoft.com/office/drawing/2014/main" id="{19846747-D5C2-4A9D-802C-5C1F16D116CE}"/>
              </a:ext>
            </a:extLst>
          </p:cNvPr>
          <p:cNvCxnSpPr/>
          <p:nvPr/>
        </p:nvCxnSpPr>
        <p:spPr>
          <a:xfrm flipH="1">
            <a:off x="681317" y="1071022"/>
            <a:ext cx="4567236" cy="4573401"/>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89" name="Straight Connector 88">
            <a:extLst>
              <a:ext uri="{FF2B5EF4-FFF2-40B4-BE49-F238E27FC236}">
                <a16:creationId xmlns:a16="http://schemas.microsoft.com/office/drawing/2014/main" id="{9E0D7292-A38D-0460-79F4-F9AC670AE188}"/>
              </a:ext>
            </a:extLst>
          </p:cNvPr>
          <p:cNvCxnSpPr>
            <a:cxnSpLocks/>
          </p:cNvCxnSpPr>
          <p:nvPr/>
        </p:nvCxnSpPr>
        <p:spPr>
          <a:xfrm flipH="1">
            <a:off x="678935" y="1069620"/>
            <a:ext cx="3657603" cy="3660402"/>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90" name="Straight Connector 89">
            <a:extLst>
              <a:ext uri="{FF2B5EF4-FFF2-40B4-BE49-F238E27FC236}">
                <a16:creationId xmlns:a16="http://schemas.microsoft.com/office/drawing/2014/main" id="{A5E3294F-1F2F-FE1D-01F6-2F76BC34000E}"/>
              </a:ext>
            </a:extLst>
          </p:cNvPr>
          <p:cNvCxnSpPr/>
          <p:nvPr/>
        </p:nvCxnSpPr>
        <p:spPr>
          <a:xfrm flipH="1">
            <a:off x="681307" y="1071022"/>
            <a:ext cx="2738433" cy="2743200"/>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91" name="Straight Connector 90">
            <a:extLst>
              <a:ext uri="{FF2B5EF4-FFF2-40B4-BE49-F238E27FC236}">
                <a16:creationId xmlns:a16="http://schemas.microsoft.com/office/drawing/2014/main" id="{25F5373C-C196-3193-7FB9-5FC365BF29FA}"/>
              </a:ext>
            </a:extLst>
          </p:cNvPr>
          <p:cNvCxnSpPr/>
          <p:nvPr/>
        </p:nvCxnSpPr>
        <p:spPr>
          <a:xfrm flipH="1">
            <a:off x="680126" y="1066819"/>
            <a:ext cx="1826418" cy="1834403"/>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92" name="Straight Connector 91">
            <a:extLst>
              <a:ext uri="{FF2B5EF4-FFF2-40B4-BE49-F238E27FC236}">
                <a16:creationId xmlns:a16="http://schemas.microsoft.com/office/drawing/2014/main" id="{EE3E8049-494E-0DA9-9051-AF6B9BB83DCC}"/>
              </a:ext>
            </a:extLst>
          </p:cNvPr>
          <p:cNvCxnSpPr/>
          <p:nvPr/>
        </p:nvCxnSpPr>
        <p:spPr>
          <a:xfrm flipH="1">
            <a:off x="682518" y="1073823"/>
            <a:ext cx="909630" cy="920003"/>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94" name="Straight Connector 93">
            <a:extLst>
              <a:ext uri="{FF2B5EF4-FFF2-40B4-BE49-F238E27FC236}">
                <a16:creationId xmlns:a16="http://schemas.microsoft.com/office/drawing/2014/main" id="{5C12F3BA-8AAB-F011-A217-CF85B39A1A5A}"/>
              </a:ext>
            </a:extLst>
          </p:cNvPr>
          <p:cNvCxnSpPr/>
          <p:nvPr/>
        </p:nvCxnSpPr>
        <p:spPr>
          <a:xfrm>
            <a:off x="1136145" y="1073823"/>
            <a:ext cx="0" cy="5486400"/>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95" name="Straight Connector 94">
            <a:extLst>
              <a:ext uri="{FF2B5EF4-FFF2-40B4-BE49-F238E27FC236}">
                <a16:creationId xmlns:a16="http://schemas.microsoft.com/office/drawing/2014/main" id="{4FFD43AE-8B5B-97D8-12BA-896944CA69D6}"/>
              </a:ext>
            </a:extLst>
          </p:cNvPr>
          <p:cNvCxnSpPr/>
          <p:nvPr/>
        </p:nvCxnSpPr>
        <p:spPr>
          <a:xfrm>
            <a:off x="6617782" y="1071022"/>
            <a:ext cx="0" cy="5486400"/>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96" name="Straight Connector 95">
            <a:extLst>
              <a:ext uri="{FF2B5EF4-FFF2-40B4-BE49-F238E27FC236}">
                <a16:creationId xmlns:a16="http://schemas.microsoft.com/office/drawing/2014/main" id="{1CA95E86-6329-0F13-B933-1F975D4284D7}"/>
              </a:ext>
            </a:extLst>
          </p:cNvPr>
          <p:cNvCxnSpPr/>
          <p:nvPr/>
        </p:nvCxnSpPr>
        <p:spPr>
          <a:xfrm>
            <a:off x="7529799" y="1073823"/>
            <a:ext cx="0" cy="5486400"/>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97" name="Straight Connector 96">
            <a:extLst>
              <a:ext uri="{FF2B5EF4-FFF2-40B4-BE49-F238E27FC236}">
                <a16:creationId xmlns:a16="http://schemas.microsoft.com/office/drawing/2014/main" id="{BF63F630-7911-188B-A2F0-A86C0C7525CF}"/>
              </a:ext>
            </a:extLst>
          </p:cNvPr>
          <p:cNvCxnSpPr/>
          <p:nvPr/>
        </p:nvCxnSpPr>
        <p:spPr>
          <a:xfrm>
            <a:off x="5703382" y="1071022"/>
            <a:ext cx="0" cy="5486400"/>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98" name="Straight Connector 97">
            <a:extLst>
              <a:ext uri="{FF2B5EF4-FFF2-40B4-BE49-F238E27FC236}">
                <a16:creationId xmlns:a16="http://schemas.microsoft.com/office/drawing/2014/main" id="{3781B73D-F6A4-2449-5446-0669F487C425}"/>
              </a:ext>
            </a:extLst>
          </p:cNvPr>
          <p:cNvCxnSpPr/>
          <p:nvPr/>
        </p:nvCxnSpPr>
        <p:spPr>
          <a:xfrm>
            <a:off x="3876963" y="1071022"/>
            <a:ext cx="0" cy="5486400"/>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99" name="Straight Connector 98">
            <a:extLst>
              <a:ext uri="{FF2B5EF4-FFF2-40B4-BE49-F238E27FC236}">
                <a16:creationId xmlns:a16="http://schemas.microsoft.com/office/drawing/2014/main" id="{C4C70332-9EDE-97DF-AFCF-83F9427D849D}"/>
              </a:ext>
            </a:extLst>
          </p:cNvPr>
          <p:cNvCxnSpPr/>
          <p:nvPr/>
        </p:nvCxnSpPr>
        <p:spPr>
          <a:xfrm>
            <a:off x="2049354" y="1071022"/>
            <a:ext cx="0" cy="5486400"/>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100" name="Straight Connector 99">
            <a:extLst>
              <a:ext uri="{FF2B5EF4-FFF2-40B4-BE49-F238E27FC236}">
                <a16:creationId xmlns:a16="http://schemas.microsoft.com/office/drawing/2014/main" id="{8E790FCE-ABAB-C485-EE65-64427D318FCE}"/>
              </a:ext>
            </a:extLst>
          </p:cNvPr>
          <p:cNvCxnSpPr/>
          <p:nvPr/>
        </p:nvCxnSpPr>
        <p:spPr>
          <a:xfrm>
            <a:off x="2963754" y="1071022"/>
            <a:ext cx="0" cy="5486400"/>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101" name="Straight Connector 100">
            <a:extLst>
              <a:ext uri="{FF2B5EF4-FFF2-40B4-BE49-F238E27FC236}">
                <a16:creationId xmlns:a16="http://schemas.microsoft.com/office/drawing/2014/main" id="{283B66E8-C482-0794-2C2B-FF91BB9894C3}"/>
              </a:ext>
            </a:extLst>
          </p:cNvPr>
          <p:cNvCxnSpPr/>
          <p:nvPr/>
        </p:nvCxnSpPr>
        <p:spPr>
          <a:xfrm>
            <a:off x="4771973" y="1054773"/>
            <a:ext cx="0" cy="5486400"/>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102" name="Straight Connector 101">
            <a:extLst>
              <a:ext uri="{FF2B5EF4-FFF2-40B4-BE49-F238E27FC236}">
                <a16:creationId xmlns:a16="http://schemas.microsoft.com/office/drawing/2014/main" id="{C9563EFD-54B8-CA6A-5206-00E3FD23F5A8}"/>
              </a:ext>
            </a:extLst>
          </p:cNvPr>
          <p:cNvCxnSpPr/>
          <p:nvPr/>
        </p:nvCxnSpPr>
        <p:spPr>
          <a:xfrm>
            <a:off x="8444199" y="1073823"/>
            <a:ext cx="0" cy="5486400"/>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103" name="Straight Connector 102">
            <a:extLst>
              <a:ext uri="{FF2B5EF4-FFF2-40B4-BE49-F238E27FC236}">
                <a16:creationId xmlns:a16="http://schemas.microsoft.com/office/drawing/2014/main" id="{CE4BD582-E5A1-8255-5255-C754CBDFCC3E}"/>
              </a:ext>
            </a:extLst>
          </p:cNvPr>
          <p:cNvCxnSpPr/>
          <p:nvPr/>
        </p:nvCxnSpPr>
        <p:spPr>
          <a:xfrm>
            <a:off x="9356217" y="1073823"/>
            <a:ext cx="0" cy="5486400"/>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104" name="Straight Connector 103">
            <a:extLst>
              <a:ext uri="{FF2B5EF4-FFF2-40B4-BE49-F238E27FC236}">
                <a16:creationId xmlns:a16="http://schemas.microsoft.com/office/drawing/2014/main" id="{BFDA898E-FADD-91EB-C692-34D156FEB64A}"/>
              </a:ext>
            </a:extLst>
          </p:cNvPr>
          <p:cNvCxnSpPr/>
          <p:nvPr/>
        </p:nvCxnSpPr>
        <p:spPr>
          <a:xfrm>
            <a:off x="10271959" y="1071022"/>
            <a:ext cx="0" cy="5486400"/>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105" name="Straight Connector 104">
            <a:extLst>
              <a:ext uri="{FF2B5EF4-FFF2-40B4-BE49-F238E27FC236}">
                <a16:creationId xmlns:a16="http://schemas.microsoft.com/office/drawing/2014/main" id="{FA0B7C29-A0C5-CEEC-0AA7-8D23716A2591}"/>
              </a:ext>
            </a:extLst>
          </p:cNvPr>
          <p:cNvCxnSpPr/>
          <p:nvPr/>
        </p:nvCxnSpPr>
        <p:spPr>
          <a:xfrm>
            <a:off x="11182632" y="1073823"/>
            <a:ext cx="0" cy="5486400"/>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107" name="Straight Connector 106">
            <a:extLst>
              <a:ext uri="{FF2B5EF4-FFF2-40B4-BE49-F238E27FC236}">
                <a16:creationId xmlns:a16="http://schemas.microsoft.com/office/drawing/2014/main" id="{EBC9D5C9-1149-776D-C803-35165E739410}"/>
              </a:ext>
            </a:extLst>
          </p:cNvPr>
          <p:cNvCxnSpPr/>
          <p:nvPr/>
        </p:nvCxnSpPr>
        <p:spPr>
          <a:xfrm>
            <a:off x="681307" y="1530322"/>
            <a:ext cx="10951390" cy="0"/>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108" name="Straight Connector 107">
            <a:extLst>
              <a:ext uri="{FF2B5EF4-FFF2-40B4-BE49-F238E27FC236}">
                <a16:creationId xmlns:a16="http://schemas.microsoft.com/office/drawing/2014/main" id="{DEC69890-9006-19D6-61E5-B97A2C80C60A}"/>
              </a:ext>
            </a:extLst>
          </p:cNvPr>
          <p:cNvCxnSpPr/>
          <p:nvPr/>
        </p:nvCxnSpPr>
        <p:spPr>
          <a:xfrm>
            <a:off x="674174" y="3357021"/>
            <a:ext cx="10951390" cy="0"/>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109" name="Straight Connector 108">
            <a:extLst>
              <a:ext uri="{FF2B5EF4-FFF2-40B4-BE49-F238E27FC236}">
                <a16:creationId xmlns:a16="http://schemas.microsoft.com/office/drawing/2014/main" id="{6D8EB72F-7775-356D-C706-85F261D5EBB6}"/>
              </a:ext>
            </a:extLst>
          </p:cNvPr>
          <p:cNvCxnSpPr/>
          <p:nvPr/>
        </p:nvCxnSpPr>
        <p:spPr>
          <a:xfrm>
            <a:off x="674174" y="4271020"/>
            <a:ext cx="10951390" cy="0"/>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110" name="Straight Connector 109">
            <a:extLst>
              <a:ext uri="{FF2B5EF4-FFF2-40B4-BE49-F238E27FC236}">
                <a16:creationId xmlns:a16="http://schemas.microsoft.com/office/drawing/2014/main" id="{04AFFA02-91A3-1E89-297D-A3555D9A2748}"/>
              </a:ext>
            </a:extLst>
          </p:cNvPr>
          <p:cNvCxnSpPr/>
          <p:nvPr/>
        </p:nvCxnSpPr>
        <p:spPr>
          <a:xfrm>
            <a:off x="674174" y="2442622"/>
            <a:ext cx="10951390" cy="0"/>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111" name="Straight Connector 110">
            <a:extLst>
              <a:ext uri="{FF2B5EF4-FFF2-40B4-BE49-F238E27FC236}">
                <a16:creationId xmlns:a16="http://schemas.microsoft.com/office/drawing/2014/main" id="{D1F55166-4707-9BED-AF7B-C689A5F200FA}"/>
              </a:ext>
            </a:extLst>
          </p:cNvPr>
          <p:cNvCxnSpPr/>
          <p:nvPr/>
        </p:nvCxnSpPr>
        <p:spPr>
          <a:xfrm>
            <a:off x="674174" y="5188623"/>
            <a:ext cx="10951390" cy="0"/>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112" name="Straight Connector 111">
            <a:extLst>
              <a:ext uri="{FF2B5EF4-FFF2-40B4-BE49-F238E27FC236}">
                <a16:creationId xmlns:a16="http://schemas.microsoft.com/office/drawing/2014/main" id="{A5D319E5-DBA5-AE0C-B138-CB6C51337767}"/>
              </a:ext>
            </a:extLst>
          </p:cNvPr>
          <p:cNvCxnSpPr/>
          <p:nvPr/>
        </p:nvCxnSpPr>
        <p:spPr>
          <a:xfrm>
            <a:off x="681307" y="6100221"/>
            <a:ext cx="10951390" cy="0"/>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sp>
        <p:nvSpPr>
          <p:cNvPr id="2" name="TextBox 1">
            <a:extLst>
              <a:ext uri="{FF2B5EF4-FFF2-40B4-BE49-F238E27FC236}">
                <a16:creationId xmlns:a16="http://schemas.microsoft.com/office/drawing/2014/main" id="{21948736-1E18-1956-FE05-C642B11245BF}"/>
              </a:ext>
            </a:extLst>
          </p:cNvPr>
          <p:cNvSpPr txBox="1"/>
          <p:nvPr/>
        </p:nvSpPr>
        <p:spPr>
          <a:xfrm>
            <a:off x="667043" y="1054773"/>
            <a:ext cx="11313802" cy="5632311"/>
          </a:xfrm>
          <a:prstGeom prst="rect">
            <a:avLst/>
          </a:prstGeom>
          <a:noFill/>
        </p:spPr>
        <p:txBody>
          <a:bodyPr wrap="square" rtlCol="0">
            <a:spAutoFit/>
          </a:bodyPr>
          <a:lstStyle/>
          <a:p>
            <a:r>
              <a:rPr lang="zh-TW" altLang="en-US" sz="6000" dirty="0">
                <a:solidFill>
                  <a:schemeClr val="bg2">
                    <a:lumMod val="75000"/>
                  </a:schemeClr>
                </a:solidFill>
                <a:latin typeface="UD Digi Kyokasho N" panose="02020400000000000000" pitchFamily="17" charset="-128"/>
                <a:ea typeface="UD Digi Kyokasho N" panose="02020400000000000000" pitchFamily="17" charset="-128"/>
              </a:rPr>
              <a:t>無</a:t>
            </a:r>
            <a:r>
              <a:rPr lang="zh-TW" altLang="en-US" sz="2400" dirty="0">
                <a:solidFill>
                  <a:schemeClr val="bg2">
                    <a:lumMod val="75000"/>
                  </a:schemeClr>
                </a:solidFill>
                <a:latin typeface="UD Digi Kyokasho N" panose="02020400000000000000" pitchFamily="17" charset="-128"/>
                <a:ea typeface="UD Digi Kyokasho N" panose="02020400000000000000" pitchFamily="17" charset="-128"/>
              </a:rPr>
              <a:t> </a:t>
            </a:r>
            <a:r>
              <a:rPr lang="zh-TW" altLang="en-US" sz="6000" dirty="0">
                <a:solidFill>
                  <a:schemeClr val="bg2">
                    <a:lumMod val="75000"/>
                  </a:schemeClr>
                </a:solidFill>
                <a:latin typeface="UD Digi Kyokasho N" panose="02020400000000000000" pitchFamily="17" charset="-128"/>
                <a:ea typeface="UD Digi Kyokasho N" panose="02020400000000000000" pitchFamily="17" charset="-128"/>
              </a:rPr>
              <a:t>色</a:t>
            </a:r>
            <a:r>
              <a:rPr lang="zh-TW" altLang="en-US" sz="2400" dirty="0">
                <a:solidFill>
                  <a:schemeClr val="bg2">
                    <a:lumMod val="75000"/>
                  </a:schemeClr>
                </a:solidFill>
                <a:latin typeface="UD Digi Kyokasho N" panose="02020400000000000000" pitchFamily="17" charset="-128"/>
                <a:ea typeface="UD Digi Kyokasho N" panose="02020400000000000000" pitchFamily="17" charset="-128"/>
              </a:rPr>
              <a:t> </a:t>
            </a:r>
            <a:r>
              <a:rPr lang="zh-TW" altLang="en-US" sz="6000" dirty="0">
                <a:solidFill>
                  <a:schemeClr val="bg2">
                    <a:lumMod val="75000"/>
                  </a:schemeClr>
                </a:solidFill>
                <a:latin typeface="UD Digi Kyokasho N" panose="02020400000000000000" pitchFamily="17" charset="-128"/>
                <a:ea typeface="UD Digi Kyokasho N" panose="02020400000000000000" pitchFamily="17" charset="-128"/>
              </a:rPr>
              <a:t>聲</a:t>
            </a:r>
            <a:r>
              <a:rPr lang="zh-TW" altLang="en-US" sz="2400" dirty="0">
                <a:solidFill>
                  <a:schemeClr val="bg2">
                    <a:lumMod val="75000"/>
                  </a:schemeClr>
                </a:solidFill>
                <a:latin typeface="UD Digi Kyokasho N" panose="02020400000000000000" pitchFamily="17" charset="-128"/>
                <a:ea typeface="UD Digi Kyokasho N" panose="02020400000000000000" pitchFamily="17" charset="-128"/>
              </a:rPr>
              <a:t> </a:t>
            </a:r>
            <a:r>
              <a:rPr lang="zh-TW" altLang="en-US" sz="6000" dirty="0">
                <a:solidFill>
                  <a:schemeClr val="bg2">
                    <a:lumMod val="75000"/>
                  </a:schemeClr>
                </a:solidFill>
                <a:latin typeface="UD Digi Kyokasho N" panose="02020400000000000000" pitchFamily="17" charset="-128"/>
                <a:ea typeface="UD Digi Kyokasho N" panose="02020400000000000000" pitchFamily="17" charset="-128"/>
              </a:rPr>
              <a:t>香</a:t>
            </a:r>
            <a:r>
              <a:rPr lang="zh-TW" altLang="en-US" sz="2400" dirty="0">
                <a:solidFill>
                  <a:schemeClr val="bg2">
                    <a:lumMod val="75000"/>
                  </a:schemeClr>
                </a:solidFill>
                <a:latin typeface="UD Digi Kyokasho N" panose="02020400000000000000" pitchFamily="17" charset="-128"/>
                <a:ea typeface="UD Digi Kyokasho N" panose="02020400000000000000" pitchFamily="17" charset="-128"/>
              </a:rPr>
              <a:t> </a:t>
            </a:r>
            <a:r>
              <a:rPr lang="zh-TW" altLang="en-US" sz="6000" dirty="0">
                <a:solidFill>
                  <a:schemeClr val="bg2">
                    <a:lumMod val="75000"/>
                  </a:schemeClr>
                </a:solidFill>
                <a:latin typeface="UD Digi Kyokasho N" panose="02020400000000000000" pitchFamily="17" charset="-128"/>
                <a:ea typeface="UD Digi Kyokasho N" panose="02020400000000000000" pitchFamily="17" charset="-128"/>
              </a:rPr>
              <a:t>味</a:t>
            </a:r>
            <a:r>
              <a:rPr lang="zh-TW" altLang="en-US" sz="2400" dirty="0">
                <a:solidFill>
                  <a:schemeClr val="bg2">
                    <a:lumMod val="75000"/>
                  </a:schemeClr>
                </a:solidFill>
                <a:latin typeface="UD Digi Kyokasho N" panose="02020400000000000000" pitchFamily="17" charset="-128"/>
                <a:ea typeface="UD Digi Kyokasho N" panose="02020400000000000000" pitchFamily="17" charset="-128"/>
              </a:rPr>
              <a:t> </a:t>
            </a:r>
            <a:r>
              <a:rPr lang="zh-TW" altLang="en-US" sz="6000" dirty="0">
                <a:solidFill>
                  <a:schemeClr val="bg2">
                    <a:lumMod val="75000"/>
                  </a:schemeClr>
                </a:solidFill>
                <a:latin typeface="UD Digi Kyokasho N" panose="02020400000000000000" pitchFamily="17" charset="-128"/>
                <a:ea typeface="UD Digi Kyokasho N" panose="02020400000000000000" pitchFamily="17" charset="-128"/>
              </a:rPr>
              <a:t>觸</a:t>
            </a:r>
            <a:r>
              <a:rPr lang="zh-TW" altLang="en-US" sz="2400" dirty="0">
                <a:solidFill>
                  <a:schemeClr val="bg2">
                    <a:lumMod val="75000"/>
                  </a:schemeClr>
                </a:solidFill>
                <a:latin typeface="UD Digi Kyokasho N" panose="02020400000000000000" pitchFamily="17" charset="-128"/>
                <a:ea typeface="UD Digi Kyokasho N" panose="02020400000000000000" pitchFamily="17" charset="-128"/>
              </a:rPr>
              <a:t> </a:t>
            </a:r>
            <a:r>
              <a:rPr lang="zh-TW" altLang="en-US" sz="6000" dirty="0">
                <a:solidFill>
                  <a:schemeClr val="bg2">
                    <a:lumMod val="75000"/>
                  </a:schemeClr>
                </a:solidFill>
                <a:latin typeface="UD Digi Kyokasho N" panose="02020400000000000000" pitchFamily="17" charset="-128"/>
                <a:ea typeface="UD Digi Kyokasho N" panose="02020400000000000000" pitchFamily="17" charset="-128"/>
              </a:rPr>
              <a:t>法  </a:t>
            </a:r>
          </a:p>
          <a:p>
            <a:r>
              <a:rPr lang="zh-TW" altLang="en-US" sz="6000" dirty="0">
                <a:solidFill>
                  <a:schemeClr val="bg2">
                    <a:lumMod val="75000"/>
                  </a:schemeClr>
                </a:solidFill>
                <a:latin typeface="UD Digi Kyokasho N" panose="02020400000000000000" pitchFamily="17" charset="-128"/>
                <a:ea typeface="UD Digi Kyokasho N" panose="02020400000000000000" pitchFamily="17" charset="-128"/>
              </a:rPr>
              <a:t>無</a:t>
            </a:r>
            <a:r>
              <a:rPr lang="zh-TW" altLang="en-US" sz="2400" dirty="0">
                <a:solidFill>
                  <a:schemeClr val="bg2">
                    <a:lumMod val="75000"/>
                  </a:schemeClr>
                </a:solidFill>
                <a:latin typeface="UD Digi Kyokasho N" panose="02020400000000000000" pitchFamily="17" charset="-128"/>
                <a:ea typeface="UD Digi Kyokasho N" panose="02020400000000000000" pitchFamily="17" charset="-128"/>
              </a:rPr>
              <a:t> </a:t>
            </a:r>
            <a:r>
              <a:rPr lang="zh-TW" altLang="en-US" sz="6000" dirty="0">
                <a:solidFill>
                  <a:schemeClr val="bg2">
                    <a:lumMod val="75000"/>
                  </a:schemeClr>
                </a:solidFill>
                <a:latin typeface="UD Digi Kyokasho N" panose="02020400000000000000" pitchFamily="17" charset="-128"/>
                <a:ea typeface="UD Digi Kyokasho N" panose="02020400000000000000" pitchFamily="17" charset="-128"/>
              </a:rPr>
              <a:t>眼</a:t>
            </a:r>
            <a:r>
              <a:rPr lang="zh-TW" altLang="en-US" sz="2400" dirty="0">
                <a:solidFill>
                  <a:schemeClr val="bg2">
                    <a:lumMod val="75000"/>
                  </a:schemeClr>
                </a:solidFill>
                <a:latin typeface="UD Digi Kyokasho N" panose="02020400000000000000" pitchFamily="17" charset="-128"/>
                <a:ea typeface="UD Digi Kyokasho N" panose="02020400000000000000" pitchFamily="17" charset="-128"/>
              </a:rPr>
              <a:t> </a:t>
            </a:r>
            <a:r>
              <a:rPr lang="zh-TW" altLang="en-US" sz="6000" dirty="0">
                <a:solidFill>
                  <a:schemeClr val="bg2">
                    <a:lumMod val="75000"/>
                  </a:schemeClr>
                </a:solidFill>
                <a:latin typeface="UD Digi Kyokasho N" panose="02020400000000000000" pitchFamily="17" charset="-128"/>
                <a:ea typeface="UD Digi Kyokasho N" panose="02020400000000000000" pitchFamily="17" charset="-128"/>
              </a:rPr>
              <a:t>界</a:t>
            </a:r>
            <a:r>
              <a:rPr lang="zh-TW" altLang="en-US" sz="2400" dirty="0">
                <a:solidFill>
                  <a:schemeClr val="bg2">
                    <a:lumMod val="75000"/>
                  </a:schemeClr>
                </a:solidFill>
                <a:latin typeface="UD Digi Kyokasho N" panose="02020400000000000000" pitchFamily="17" charset="-128"/>
                <a:ea typeface="UD Digi Kyokasho N" panose="02020400000000000000" pitchFamily="17" charset="-128"/>
              </a:rPr>
              <a:t> </a:t>
            </a:r>
            <a:r>
              <a:rPr lang="zh-TW" altLang="en-US" sz="6000" dirty="0">
                <a:solidFill>
                  <a:schemeClr val="bg2">
                    <a:lumMod val="75000"/>
                  </a:schemeClr>
                </a:solidFill>
                <a:latin typeface="UD Digi Kyokasho N" panose="02020400000000000000" pitchFamily="17" charset="-128"/>
                <a:ea typeface="UD Digi Kyokasho N" panose="02020400000000000000" pitchFamily="17" charset="-128"/>
              </a:rPr>
              <a:t>乃</a:t>
            </a:r>
            <a:r>
              <a:rPr lang="zh-TW" altLang="en-US" sz="2400" dirty="0">
                <a:solidFill>
                  <a:schemeClr val="bg2">
                    <a:lumMod val="75000"/>
                  </a:schemeClr>
                </a:solidFill>
                <a:latin typeface="UD Digi Kyokasho N" panose="02020400000000000000" pitchFamily="17" charset="-128"/>
                <a:ea typeface="UD Digi Kyokasho N" panose="02020400000000000000" pitchFamily="17" charset="-128"/>
              </a:rPr>
              <a:t> </a:t>
            </a:r>
            <a:r>
              <a:rPr lang="zh-TW" altLang="en-US" sz="6000" dirty="0">
                <a:solidFill>
                  <a:schemeClr val="bg2">
                    <a:lumMod val="75000"/>
                  </a:schemeClr>
                </a:solidFill>
                <a:latin typeface="UD Digi Kyokasho N" panose="02020400000000000000" pitchFamily="17" charset="-128"/>
                <a:ea typeface="UD Digi Kyokasho N" panose="02020400000000000000" pitchFamily="17" charset="-128"/>
              </a:rPr>
              <a:t>至</a:t>
            </a:r>
            <a:r>
              <a:rPr lang="zh-TW" altLang="en-US" sz="2400" dirty="0">
                <a:solidFill>
                  <a:schemeClr val="bg2">
                    <a:lumMod val="75000"/>
                  </a:schemeClr>
                </a:solidFill>
                <a:latin typeface="UD Digi Kyokasho N" panose="02020400000000000000" pitchFamily="17" charset="-128"/>
                <a:ea typeface="UD Digi Kyokasho N" panose="02020400000000000000" pitchFamily="17" charset="-128"/>
              </a:rPr>
              <a:t> </a:t>
            </a:r>
            <a:r>
              <a:rPr lang="zh-TW" altLang="en-US" sz="6000" dirty="0">
                <a:solidFill>
                  <a:schemeClr val="bg2">
                    <a:lumMod val="75000"/>
                  </a:schemeClr>
                </a:solidFill>
                <a:latin typeface="UD Digi Kyokasho N" panose="02020400000000000000" pitchFamily="17" charset="-128"/>
                <a:ea typeface="UD Digi Kyokasho N" panose="02020400000000000000" pitchFamily="17" charset="-128"/>
              </a:rPr>
              <a:t>無</a:t>
            </a:r>
            <a:r>
              <a:rPr lang="zh-TW" altLang="en-US" sz="2400" dirty="0">
                <a:solidFill>
                  <a:schemeClr val="bg2">
                    <a:lumMod val="75000"/>
                  </a:schemeClr>
                </a:solidFill>
                <a:latin typeface="UD Digi Kyokasho N" panose="02020400000000000000" pitchFamily="17" charset="-128"/>
                <a:ea typeface="UD Digi Kyokasho N" panose="02020400000000000000" pitchFamily="17" charset="-128"/>
              </a:rPr>
              <a:t> </a:t>
            </a:r>
            <a:r>
              <a:rPr lang="zh-TW" altLang="en-US" sz="6000" dirty="0">
                <a:solidFill>
                  <a:schemeClr val="bg2">
                    <a:lumMod val="75000"/>
                  </a:schemeClr>
                </a:solidFill>
                <a:latin typeface="UD Digi Kyokasho N" panose="02020400000000000000" pitchFamily="17" charset="-128"/>
                <a:ea typeface="UD Digi Kyokasho N" panose="02020400000000000000" pitchFamily="17" charset="-128"/>
              </a:rPr>
              <a:t>意</a:t>
            </a:r>
            <a:r>
              <a:rPr lang="zh-TW" altLang="en-US" sz="2400" dirty="0">
                <a:solidFill>
                  <a:schemeClr val="bg2">
                    <a:lumMod val="75000"/>
                  </a:schemeClr>
                </a:solidFill>
                <a:latin typeface="UD Digi Kyokasho N" panose="02020400000000000000" pitchFamily="17" charset="-128"/>
                <a:ea typeface="UD Digi Kyokasho N" panose="02020400000000000000" pitchFamily="17" charset="-128"/>
              </a:rPr>
              <a:t> </a:t>
            </a:r>
            <a:r>
              <a:rPr lang="zh-TW" altLang="en-US" sz="6000" dirty="0">
                <a:solidFill>
                  <a:schemeClr val="bg2">
                    <a:lumMod val="75000"/>
                  </a:schemeClr>
                </a:solidFill>
                <a:latin typeface="UD Digi Kyokasho N" panose="02020400000000000000" pitchFamily="17" charset="-128"/>
                <a:ea typeface="UD Digi Kyokasho N" panose="02020400000000000000" pitchFamily="17" charset="-128"/>
              </a:rPr>
              <a:t>識</a:t>
            </a:r>
            <a:r>
              <a:rPr lang="zh-TW" altLang="en-US" sz="2400" dirty="0">
                <a:solidFill>
                  <a:schemeClr val="bg2">
                    <a:lumMod val="75000"/>
                  </a:schemeClr>
                </a:solidFill>
                <a:latin typeface="UD Digi Kyokasho N" panose="02020400000000000000" pitchFamily="17" charset="-128"/>
                <a:ea typeface="UD Digi Kyokasho N" panose="02020400000000000000" pitchFamily="17" charset="-128"/>
              </a:rPr>
              <a:t> </a:t>
            </a:r>
            <a:r>
              <a:rPr lang="zh-TW" altLang="en-US" sz="6000" dirty="0">
                <a:solidFill>
                  <a:schemeClr val="bg2">
                    <a:lumMod val="75000"/>
                  </a:schemeClr>
                </a:solidFill>
                <a:latin typeface="UD Digi Kyokasho N" panose="02020400000000000000" pitchFamily="17" charset="-128"/>
                <a:ea typeface="UD Digi Kyokasho N" panose="02020400000000000000" pitchFamily="17" charset="-128"/>
              </a:rPr>
              <a:t>界  </a:t>
            </a:r>
          </a:p>
          <a:p>
            <a:r>
              <a:rPr lang="zh-TW" altLang="en-US" sz="6000" dirty="0">
                <a:solidFill>
                  <a:schemeClr val="bg2">
                    <a:lumMod val="75000"/>
                  </a:schemeClr>
                </a:solidFill>
                <a:latin typeface="UD Digi Kyokasho N" panose="02020400000000000000" pitchFamily="17" charset="-128"/>
                <a:ea typeface="UD Digi Kyokasho N" panose="02020400000000000000" pitchFamily="17" charset="-128"/>
              </a:rPr>
              <a:t>無</a:t>
            </a:r>
            <a:r>
              <a:rPr lang="zh-TW" altLang="en-US" sz="2400" dirty="0">
                <a:solidFill>
                  <a:schemeClr val="bg2">
                    <a:lumMod val="75000"/>
                  </a:schemeClr>
                </a:solidFill>
                <a:latin typeface="UD Digi Kyokasho N" panose="02020400000000000000" pitchFamily="17" charset="-128"/>
                <a:ea typeface="UD Digi Kyokasho N" panose="02020400000000000000" pitchFamily="17" charset="-128"/>
              </a:rPr>
              <a:t> </a:t>
            </a:r>
            <a:r>
              <a:rPr lang="zh-TW" altLang="en-US" sz="6000" dirty="0">
                <a:solidFill>
                  <a:schemeClr val="bg2">
                    <a:lumMod val="75000"/>
                  </a:schemeClr>
                </a:solidFill>
                <a:latin typeface="UD Digi Kyokasho N" panose="02020400000000000000" pitchFamily="17" charset="-128"/>
                <a:ea typeface="UD Digi Kyokasho N" panose="02020400000000000000" pitchFamily="17" charset="-128"/>
              </a:rPr>
              <a:t>無</a:t>
            </a:r>
            <a:r>
              <a:rPr lang="zh-TW" altLang="en-US" sz="2400" dirty="0">
                <a:solidFill>
                  <a:schemeClr val="bg2">
                    <a:lumMod val="75000"/>
                  </a:schemeClr>
                </a:solidFill>
                <a:latin typeface="UD Digi Kyokasho N" panose="02020400000000000000" pitchFamily="17" charset="-128"/>
                <a:ea typeface="UD Digi Kyokasho N" panose="02020400000000000000" pitchFamily="17" charset="-128"/>
              </a:rPr>
              <a:t> </a:t>
            </a:r>
            <a:r>
              <a:rPr lang="zh-TW" altLang="en-US" sz="6000" dirty="0">
                <a:solidFill>
                  <a:schemeClr val="bg2">
                    <a:lumMod val="75000"/>
                  </a:schemeClr>
                </a:solidFill>
                <a:latin typeface="UD Digi Kyokasho N" panose="02020400000000000000" pitchFamily="17" charset="-128"/>
                <a:ea typeface="UD Digi Kyokasho N" panose="02020400000000000000" pitchFamily="17" charset="-128"/>
              </a:rPr>
              <a:t>明</a:t>
            </a:r>
            <a:r>
              <a:rPr lang="zh-TW" altLang="en-US" sz="2400" dirty="0">
                <a:solidFill>
                  <a:schemeClr val="bg2">
                    <a:lumMod val="75000"/>
                  </a:schemeClr>
                </a:solidFill>
                <a:latin typeface="UD Digi Kyokasho N" panose="02020400000000000000" pitchFamily="17" charset="-128"/>
                <a:ea typeface="UD Digi Kyokasho N" panose="02020400000000000000" pitchFamily="17" charset="-128"/>
              </a:rPr>
              <a:t> </a:t>
            </a:r>
            <a:r>
              <a:rPr lang="zh-TW" altLang="en-US" sz="6000" dirty="0">
                <a:solidFill>
                  <a:schemeClr val="bg2">
                    <a:lumMod val="75000"/>
                  </a:schemeClr>
                </a:solidFill>
                <a:latin typeface="UD Digi Kyokasho N" panose="02020400000000000000" pitchFamily="17" charset="-128"/>
                <a:ea typeface="UD Digi Kyokasho N" panose="02020400000000000000" pitchFamily="17" charset="-128"/>
              </a:rPr>
              <a:t>亦</a:t>
            </a:r>
            <a:r>
              <a:rPr lang="zh-TW" altLang="en-US" sz="2400" dirty="0">
                <a:solidFill>
                  <a:schemeClr val="bg2">
                    <a:lumMod val="75000"/>
                  </a:schemeClr>
                </a:solidFill>
                <a:latin typeface="UD Digi Kyokasho N" panose="02020400000000000000" pitchFamily="17" charset="-128"/>
                <a:ea typeface="UD Digi Kyokasho N" panose="02020400000000000000" pitchFamily="17" charset="-128"/>
              </a:rPr>
              <a:t> </a:t>
            </a:r>
            <a:r>
              <a:rPr lang="zh-TW" altLang="en-US" sz="6000" dirty="0">
                <a:solidFill>
                  <a:schemeClr val="bg2">
                    <a:lumMod val="75000"/>
                  </a:schemeClr>
                </a:solidFill>
                <a:latin typeface="UD Digi Kyokasho N" panose="02020400000000000000" pitchFamily="17" charset="-128"/>
                <a:ea typeface="UD Digi Kyokasho N" panose="02020400000000000000" pitchFamily="17" charset="-128"/>
              </a:rPr>
              <a:t>無</a:t>
            </a:r>
            <a:r>
              <a:rPr lang="zh-TW" altLang="en-US" sz="2400" dirty="0">
                <a:solidFill>
                  <a:schemeClr val="bg2">
                    <a:lumMod val="75000"/>
                  </a:schemeClr>
                </a:solidFill>
                <a:latin typeface="UD Digi Kyokasho N" panose="02020400000000000000" pitchFamily="17" charset="-128"/>
                <a:ea typeface="UD Digi Kyokasho N" panose="02020400000000000000" pitchFamily="17" charset="-128"/>
              </a:rPr>
              <a:t> </a:t>
            </a:r>
            <a:r>
              <a:rPr lang="zh-TW" altLang="en-US" sz="6000" dirty="0">
                <a:solidFill>
                  <a:schemeClr val="bg2">
                    <a:lumMod val="75000"/>
                  </a:schemeClr>
                </a:solidFill>
                <a:latin typeface="UD Digi Kyokasho N" panose="02020400000000000000" pitchFamily="17" charset="-128"/>
                <a:ea typeface="UD Digi Kyokasho N" panose="02020400000000000000" pitchFamily="17" charset="-128"/>
              </a:rPr>
              <a:t>無</a:t>
            </a:r>
            <a:r>
              <a:rPr lang="zh-TW" altLang="en-US" sz="2400" dirty="0">
                <a:solidFill>
                  <a:schemeClr val="bg2">
                    <a:lumMod val="75000"/>
                  </a:schemeClr>
                </a:solidFill>
                <a:latin typeface="UD Digi Kyokasho N" panose="02020400000000000000" pitchFamily="17" charset="-128"/>
                <a:ea typeface="UD Digi Kyokasho N" panose="02020400000000000000" pitchFamily="17" charset="-128"/>
              </a:rPr>
              <a:t> </a:t>
            </a:r>
            <a:r>
              <a:rPr lang="zh-TW" altLang="en-US" sz="6000" dirty="0">
                <a:solidFill>
                  <a:schemeClr val="bg2">
                    <a:lumMod val="75000"/>
                  </a:schemeClr>
                </a:solidFill>
                <a:latin typeface="UD Digi Kyokasho N" panose="02020400000000000000" pitchFamily="17" charset="-128"/>
                <a:ea typeface="UD Digi Kyokasho N" panose="02020400000000000000" pitchFamily="17" charset="-128"/>
              </a:rPr>
              <a:t>明</a:t>
            </a:r>
            <a:r>
              <a:rPr lang="zh-TW" altLang="en-US" sz="2400" dirty="0">
                <a:solidFill>
                  <a:schemeClr val="bg2">
                    <a:lumMod val="75000"/>
                  </a:schemeClr>
                </a:solidFill>
                <a:latin typeface="UD Digi Kyokasho N" panose="02020400000000000000" pitchFamily="17" charset="-128"/>
                <a:ea typeface="UD Digi Kyokasho N" panose="02020400000000000000" pitchFamily="17" charset="-128"/>
              </a:rPr>
              <a:t> </a:t>
            </a:r>
            <a:r>
              <a:rPr lang="zh-TW" altLang="en-US" sz="6000" dirty="0">
                <a:solidFill>
                  <a:schemeClr val="bg2">
                    <a:lumMod val="75000"/>
                  </a:schemeClr>
                </a:solidFill>
                <a:latin typeface="UD Digi Kyokasho N" panose="02020400000000000000" pitchFamily="17" charset="-128"/>
                <a:ea typeface="UD Digi Kyokasho N" panose="02020400000000000000" pitchFamily="17" charset="-128"/>
              </a:rPr>
              <a:t>盡  </a:t>
            </a:r>
          </a:p>
          <a:p>
            <a:r>
              <a:rPr lang="zh-TW" altLang="en-US" sz="6000" dirty="0">
                <a:solidFill>
                  <a:schemeClr val="bg2">
                    <a:lumMod val="75000"/>
                  </a:schemeClr>
                </a:solidFill>
                <a:latin typeface="UD Digi Kyokasho N" panose="02020400000000000000" pitchFamily="17" charset="-128"/>
                <a:ea typeface="UD Digi Kyokasho N" panose="02020400000000000000" pitchFamily="17" charset="-128"/>
              </a:rPr>
              <a:t>乃</a:t>
            </a:r>
            <a:r>
              <a:rPr lang="zh-TW" altLang="en-US" sz="2400" dirty="0">
                <a:solidFill>
                  <a:schemeClr val="bg2">
                    <a:lumMod val="75000"/>
                  </a:schemeClr>
                </a:solidFill>
                <a:latin typeface="UD Digi Kyokasho N" panose="02020400000000000000" pitchFamily="17" charset="-128"/>
                <a:ea typeface="UD Digi Kyokasho N" panose="02020400000000000000" pitchFamily="17" charset="-128"/>
              </a:rPr>
              <a:t> </a:t>
            </a:r>
            <a:r>
              <a:rPr lang="zh-TW" altLang="en-US" sz="6000" dirty="0">
                <a:solidFill>
                  <a:schemeClr val="bg2">
                    <a:lumMod val="75000"/>
                  </a:schemeClr>
                </a:solidFill>
                <a:latin typeface="UD Digi Kyokasho N" panose="02020400000000000000" pitchFamily="17" charset="-128"/>
                <a:ea typeface="UD Digi Kyokasho N" panose="02020400000000000000" pitchFamily="17" charset="-128"/>
              </a:rPr>
              <a:t>至</a:t>
            </a:r>
            <a:r>
              <a:rPr lang="zh-TW" altLang="en-US" sz="2400" dirty="0">
                <a:solidFill>
                  <a:schemeClr val="bg2">
                    <a:lumMod val="75000"/>
                  </a:schemeClr>
                </a:solidFill>
                <a:latin typeface="UD Digi Kyokasho N" panose="02020400000000000000" pitchFamily="17" charset="-128"/>
                <a:ea typeface="UD Digi Kyokasho N" panose="02020400000000000000" pitchFamily="17" charset="-128"/>
              </a:rPr>
              <a:t> </a:t>
            </a:r>
            <a:r>
              <a:rPr lang="zh-TW" altLang="en-US" sz="6000" dirty="0">
                <a:solidFill>
                  <a:schemeClr val="bg2">
                    <a:lumMod val="75000"/>
                  </a:schemeClr>
                </a:solidFill>
                <a:latin typeface="UD Digi Kyokasho N" panose="02020400000000000000" pitchFamily="17" charset="-128"/>
                <a:ea typeface="UD Digi Kyokasho N" panose="02020400000000000000" pitchFamily="17" charset="-128"/>
              </a:rPr>
              <a:t>無</a:t>
            </a:r>
            <a:r>
              <a:rPr lang="zh-TW" altLang="en-US" sz="2400" dirty="0">
                <a:solidFill>
                  <a:schemeClr val="bg2">
                    <a:lumMod val="75000"/>
                  </a:schemeClr>
                </a:solidFill>
                <a:latin typeface="UD Digi Kyokasho N" panose="02020400000000000000" pitchFamily="17" charset="-128"/>
                <a:ea typeface="UD Digi Kyokasho N" panose="02020400000000000000" pitchFamily="17" charset="-128"/>
              </a:rPr>
              <a:t> </a:t>
            </a:r>
            <a:r>
              <a:rPr lang="zh-TW" altLang="en-US" sz="6000" dirty="0">
                <a:solidFill>
                  <a:schemeClr val="bg2">
                    <a:lumMod val="75000"/>
                  </a:schemeClr>
                </a:solidFill>
                <a:latin typeface="UD Digi Kyokasho N" panose="02020400000000000000" pitchFamily="17" charset="-128"/>
                <a:ea typeface="UD Digi Kyokasho N" panose="02020400000000000000" pitchFamily="17" charset="-128"/>
              </a:rPr>
              <a:t>老</a:t>
            </a:r>
            <a:r>
              <a:rPr lang="zh-TW" altLang="en-US" sz="2400" dirty="0">
                <a:solidFill>
                  <a:schemeClr val="bg2">
                    <a:lumMod val="75000"/>
                  </a:schemeClr>
                </a:solidFill>
                <a:latin typeface="UD Digi Kyokasho N" panose="02020400000000000000" pitchFamily="17" charset="-128"/>
                <a:ea typeface="UD Digi Kyokasho N" panose="02020400000000000000" pitchFamily="17" charset="-128"/>
              </a:rPr>
              <a:t> </a:t>
            </a:r>
            <a:r>
              <a:rPr lang="zh-TW" altLang="en-US" sz="6000" dirty="0">
                <a:solidFill>
                  <a:schemeClr val="bg2">
                    <a:lumMod val="75000"/>
                  </a:schemeClr>
                </a:solidFill>
                <a:latin typeface="UD Digi Kyokasho N" panose="02020400000000000000" pitchFamily="17" charset="-128"/>
                <a:ea typeface="UD Digi Kyokasho N" panose="02020400000000000000" pitchFamily="17" charset="-128"/>
              </a:rPr>
              <a:t>死</a:t>
            </a:r>
            <a:r>
              <a:rPr lang="zh-TW" altLang="en-US" sz="2400" dirty="0">
                <a:solidFill>
                  <a:schemeClr val="bg2">
                    <a:lumMod val="75000"/>
                  </a:schemeClr>
                </a:solidFill>
                <a:latin typeface="UD Digi Kyokasho N" panose="02020400000000000000" pitchFamily="17" charset="-128"/>
                <a:ea typeface="UD Digi Kyokasho N" panose="02020400000000000000" pitchFamily="17" charset="-128"/>
              </a:rPr>
              <a:t> </a:t>
            </a:r>
            <a:r>
              <a:rPr lang="zh-TW" altLang="en-US" sz="6000" dirty="0">
                <a:solidFill>
                  <a:schemeClr val="bg2">
                    <a:lumMod val="75000"/>
                  </a:schemeClr>
                </a:solidFill>
                <a:latin typeface="UD Digi Kyokasho N" panose="02020400000000000000" pitchFamily="17" charset="-128"/>
                <a:ea typeface="UD Digi Kyokasho N" panose="02020400000000000000" pitchFamily="17" charset="-128"/>
              </a:rPr>
              <a:t>亦</a:t>
            </a:r>
            <a:r>
              <a:rPr lang="zh-TW" altLang="en-US" sz="2400" dirty="0">
                <a:solidFill>
                  <a:schemeClr val="bg2">
                    <a:lumMod val="75000"/>
                  </a:schemeClr>
                </a:solidFill>
                <a:latin typeface="UD Digi Kyokasho N" panose="02020400000000000000" pitchFamily="17" charset="-128"/>
                <a:ea typeface="UD Digi Kyokasho N" panose="02020400000000000000" pitchFamily="17" charset="-128"/>
              </a:rPr>
              <a:t> </a:t>
            </a:r>
            <a:r>
              <a:rPr lang="zh-TW" altLang="en-US" sz="6000" dirty="0">
                <a:solidFill>
                  <a:schemeClr val="bg2">
                    <a:lumMod val="75000"/>
                  </a:schemeClr>
                </a:solidFill>
                <a:latin typeface="UD Digi Kyokasho N" panose="02020400000000000000" pitchFamily="17" charset="-128"/>
                <a:ea typeface="UD Digi Kyokasho N" panose="02020400000000000000" pitchFamily="17" charset="-128"/>
              </a:rPr>
              <a:t>無</a:t>
            </a:r>
            <a:r>
              <a:rPr lang="zh-TW" altLang="en-US" sz="2400" dirty="0">
                <a:solidFill>
                  <a:schemeClr val="bg2">
                    <a:lumMod val="75000"/>
                  </a:schemeClr>
                </a:solidFill>
                <a:latin typeface="UD Digi Kyokasho N" panose="02020400000000000000" pitchFamily="17" charset="-128"/>
                <a:ea typeface="UD Digi Kyokasho N" panose="02020400000000000000" pitchFamily="17" charset="-128"/>
              </a:rPr>
              <a:t> </a:t>
            </a:r>
            <a:r>
              <a:rPr lang="zh-TW" altLang="en-US" sz="6000" dirty="0">
                <a:solidFill>
                  <a:schemeClr val="bg2">
                    <a:lumMod val="75000"/>
                  </a:schemeClr>
                </a:solidFill>
                <a:latin typeface="UD Digi Kyokasho N" panose="02020400000000000000" pitchFamily="17" charset="-128"/>
                <a:ea typeface="UD Digi Kyokasho N" panose="02020400000000000000" pitchFamily="17" charset="-128"/>
              </a:rPr>
              <a:t>老</a:t>
            </a:r>
            <a:r>
              <a:rPr lang="zh-TW" altLang="en-US" sz="2400" dirty="0">
                <a:solidFill>
                  <a:schemeClr val="bg2">
                    <a:lumMod val="75000"/>
                  </a:schemeClr>
                </a:solidFill>
                <a:latin typeface="UD Digi Kyokasho N" panose="02020400000000000000" pitchFamily="17" charset="-128"/>
                <a:ea typeface="UD Digi Kyokasho N" panose="02020400000000000000" pitchFamily="17" charset="-128"/>
              </a:rPr>
              <a:t> </a:t>
            </a:r>
            <a:r>
              <a:rPr lang="zh-TW" altLang="en-US" sz="6000" dirty="0">
                <a:solidFill>
                  <a:schemeClr val="bg2">
                    <a:lumMod val="75000"/>
                  </a:schemeClr>
                </a:solidFill>
                <a:latin typeface="UD Digi Kyokasho N" panose="02020400000000000000" pitchFamily="17" charset="-128"/>
                <a:ea typeface="UD Digi Kyokasho N" panose="02020400000000000000" pitchFamily="17" charset="-128"/>
              </a:rPr>
              <a:t>死</a:t>
            </a:r>
            <a:r>
              <a:rPr lang="zh-TW" altLang="en-US" sz="2400" dirty="0">
                <a:solidFill>
                  <a:schemeClr val="bg2">
                    <a:lumMod val="75000"/>
                  </a:schemeClr>
                </a:solidFill>
                <a:latin typeface="UD Digi Kyokasho N" panose="02020400000000000000" pitchFamily="17" charset="-128"/>
                <a:ea typeface="UD Digi Kyokasho N" panose="02020400000000000000" pitchFamily="17" charset="-128"/>
              </a:rPr>
              <a:t> </a:t>
            </a:r>
            <a:r>
              <a:rPr lang="zh-TW" altLang="en-US" sz="6000" dirty="0">
                <a:solidFill>
                  <a:schemeClr val="bg2">
                    <a:lumMod val="75000"/>
                  </a:schemeClr>
                </a:solidFill>
                <a:latin typeface="UD Digi Kyokasho N" panose="02020400000000000000" pitchFamily="17" charset="-128"/>
                <a:ea typeface="UD Digi Kyokasho N" panose="02020400000000000000" pitchFamily="17" charset="-128"/>
              </a:rPr>
              <a:t>盡  </a:t>
            </a:r>
          </a:p>
          <a:p>
            <a:r>
              <a:rPr lang="zh-TW" altLang="en-US" sz="6000" dirty="0">
                <a:solidFill>
                  <a:schemeClr val="bg2">
                    <a:lumMod val="75000"/>
                  </a:schemeClr>
                </a:solidFill>
                <a:latin typeface="UD Digi Kyokasho N" panose="02020400000000000000" pitchFamily="17" charset="-128"/>
                <a:ea typeface="UD Digi Kyokasho N" panose="02020400000000000000" pitchFamily="17" charset="-128"/>
              </a:rPr>
              <a:t>無</a:t>
            </a:r>
            <a:r>
              <a:rPr lang="zh-TW" altLang="en-US" sz="2400" dirty="0">
                <a:solidFill>
                  <a:schemeClr val="bg2">
                    <a:lumMod val="75000"/>
                  </a:schemeClr>
                </a:solidFill>
                <a:latin typeface="UD Digi Kyokasho N" panose="02020400000000000000" pitchFamily="17" charset="-128"/>
                <a:ea typeface="UD Digi Kyokasho N" panose="02020400000000000000" pitchFamily="17" charset="-128"/>
              </a:rPr>
              <a:t> </a:t>
            </a:r>
            <a:r>
              <a:rPr lang="zh-TW" altLang="en-US" sz="6000" dirty="0">
                <a:solidFill>
                  <a:schemeClr val="bg2">
                    <a:lumMod val="75000"/>
                  </a:schemeClr>
                </a:solidFill>
                <a:latin typeface="UD Digi Kyokasho N" panose="02020400000000000000" pitchFamily="17" charset="-128"/>
                <a:ea typeface="UD Digi Kyokasho N" panose="02020400000000000000" pitchFamily="17" charset="-128"/>
              </a:rPr>
              <a:t>苦</a:t>
            </a:r>
            <a:r>
              <a:rPr lang="zh-TW" altLang="en-US" sz="2400" dirty="0">
                <a:solidFill>
                  <a:schemeClr val="bg2">
                    <a:lumMod val="75000"/>
                  </a:schemeClr>
                </a:solidFill>
                <a:latin typeface="UD Digi Kyokasho N" panose="02020400000000000000" pitchFamily="17" charset="-128"/>
                <a:ea typeface="UD Digi Kyokasho N" panose="02020400000000000000" pitchFamily="17" charset="-128"/>
              </a:rPr>
              <a:t> </a:t>
            </a:r>
            <a:r>
              <a:rPr lang="zh-TW" altLang="en-US" sz="6000" dirty="0">
                <a:solidFill>
                  <a:schemeClr val="bg2">
                    <a:lumMod val="75000"/>
                  </a:schemeClr>
                </a:solidFill>
                <a:latin typeface="UD Digi Kyokasho N" panose="02020400000000000000" pitchFamily="17" charset="-128"/>
                <a:ea typeface="UD Digi Kyokasho N" panose="02020400000000000000" pitchFamily="17" charset="-128"/>
              </a:rPr>
              <a:t>集</a:t>
            </a:r>
            <a:r>
              <a:rPr lang="zh-TW" altLang="en-US" sz="2400" dirty="0">
                <a:solidFill>
                  <a:schemeClr val="bg2">
                    <a:lumMod val="75000"/>
                  </a:schemeClr>
                </a:solidFill>
                <a:latin typeface="UD Digi Kyokasho N" panose="02020400000000000000" pitchFamily="17" charset="-128"/>
                <a:ea typeface="UD Digi Kyokasho N" panose="02020400000000000000" pitchFamily="17" charset="-128"/>
              </a:rPr>
              <a:t> </a:t>
            </a:r>
            <a:r>
              <a:rPr lang="zh-TW" altLang="en-US" sz="6000" dirty="0">
                <a:solidFill>
                  <a:schemeClr val="bg2">
                    <a:lumMod val="75000"/>
                  </a:schemeClr>
                </a:solidFill>
                <a:latin typeface="UD Digi Kyokasho N" panose="02020400000000000000" pitchFamily="17" charset="-128"/>
                <a:ea typeface="UD Digi Kyokasho N" panose="02020400000000000000" pitchFamily="17" charset="-128"/>
              </a:rPr>
              <a:t>滅</a:t>
            </a:r>
            <a:r>
              <a:rPr lang="zh-TW" altLang="en-US" sz="2400" dirty="0">
                <a:solidFill>
                  <a:schemeClr val="bg2">
                    <a:lumMod val="75000"/>
                  </a:schemeClr>
                </a:solidFill>
                <a:latin typeface="UD Digi Kyokasho N" panose="02020400000000000000" pitchFamily="17" charset="-128"/>
                <a:ea typeface="UD Digi Kyokasho N" panose="02020400000000000000" pitchFamily="17" charset="-128"/>
              </a:rPr>
              <a:t> </a:t>
            </a:r>
            <a:r>
              <a:rPr lang="zh-TW" altLang="en-US" sz="6000" dirty="0">
                <a:solidFill>
                  <a:schemeClr val="bg2">
                    <a:lumMod val="75000"/>
                  </a:schemeClr>
                </a:solidFill>
                <a:latin typeface="UD Digi Kyokasho N" panose="02020400000000000000" pitchFamily="17" charset="-128"/>
                <a:ea typeface="UD Digi Kyokasho N" panose="02020400000000000000" pitchFamily="17" charset="-128"/>
              </a:rPr>
              <a:t>道</a:t>
            </a:r>
            <a:r>
              <a:rPr lang="zh-TW" altLang="en-US" sz="2400" dirty="0">
                <a:solidFill>
                  <a:schemeClr val="bg2">
                    <a:lumMod val="75000"/>
                  </a:schemeClr>
                </a:solidFill>
                <a:latin typeface="UD Digi Kyokasho N" panose="02020400000000000000" pitchFamily="17" charset="-128"/>
                <a:ea typeface="UD Digi Kyokasho N" panose="02020400000000000000" pitchFamily="17" charset="-128"/>
              </a:rPr>
              <a:t> </a:t>
            </a:r>
            <a:r>
              <a:rPr lang="zh-TW" altLang="en-US" sz="6000" dirty="0">
                <a:solidFill>
                  <a:schemeClr val="bg2">
                    <a:lumMod val="75000"/>
                  </a:schemeClr>
                </a:solidFill>
                <a:latin typeface="UD Digi Kyokasho N" panose="02020400000000000000" pitchFamily="17" charset="-128"/>
                <a:ea typeface="UD Digi Kyokasho N" panose="02020400000000000000" pitchFamily="17" charset="-128"/>
              </a:rPr>
              <a:t>無</a:t>
            </a:r>
            <a:r>
              <a:rPr lang="zh-TW" altLang="en-US" sz="2400" dirty="0">
                <a:solidFill>
                  <a:schemeClr val="bg2">
                    <a:lumMod val="75000"/>
                  </a:schemeClr>
                </a:solidFill>
                <a:latin typeface="UD Digi Kyokasho N" panose="02020400000000000000" pitchFamily="17" charset="-128"/>
                <a:ea typeface="UD Digi Kyokasho N" panose="02020400000000000000" pitchFamily="17" charset="-128"/>
              </a:rPr>
              <a:t> </a:t>
            </a:r>
            <a:r>
              <a:rPr lang="zh-TW" altLang="en-US" sz="6000" dirty="0">
                <a:solidFill>
                  <a:schemeClr val="bg2">
                    <a:lumMod val="75000"/>
                  </a:schemeClr>
                </a:solidFill>
                <a:latin typeface="UD Digi Kyokasho N" panose="02020400000000000000" pitchFamily="17" charset="-128"/>
                <a:ea typeface="UD Digi Kyokasho N" panose="02020400000000000000" pitchFamily="17" charset="-128"/>
              </a:rPr>
              <a:t>智</a:t>
            </a:r>
            <a:r>
              <a:rPr lang="zh-TW" altLang="en-US" sz="2400" dirty="0">
                <a:solidFill>
                  <a:schemeClr val="bg2">
                    <a:lumMod val="75000"/>
                  </a:schemeClr>
                </a:solidFill>
                <a:latin typeface="UD Digi Kyokasho N" panose="02020400000000000000" pitchFamily="17" charset="-128"/>
                <a:ea typeface="UD Digi Kyokasho N" panose="02020400000000000000" pitchFamily="17" charset="-128"/>
              </a:rPr>
              <a:t> </a:t>
            </a:r>
            <a:r>
              <a:rPr lang="zh-TW" altLang="en-US" sz="6000" dirty="0">
                <a:solidFill>
                  <a:schemeClr val="bg2">
                    <a:lumMod val="75000"/>
                  </a:schemeClr>
                </a:solidFill>
                <a:latin typeface="UD Digi Kyokasho N" panose="02020400000000000000" pitchFamily="17" charset="-128"/>
                <a:ea typeface="UD Digi Kyokasho N" panose="02020400000000000000" pitchFamily="17" charset="-128"/>
              </a:rPr>
              <a:t>亦</a:t>
            </a:r>
            <a:r>
              <a:rPr lang="zh-TW" altLang="en-US" sz="2400" dirty="0">
                <a:solidFill>
                  <a:schemeClr val="bg2">
                    <a:lumMod val="75000"/>
                  </a:schemeClr>
                </a:solidFill>
                <a:latin typeface="UD Digi Kyokasho N" panose="02020400000000000000" pitchFamily="17" charset="-128"/>
                <a:ea typeface="UD Digi Kyokasho N" panose="02020400000000000000" pitchFamily="17" charset="-128"/>
              </a:rPr>
              <a:t> </a:t>
            </a:r>
            <a:r>
              <a:rPr lang="zh-TW" altLang="en-US" sz="6000" dirty="0">
                <a:solidFill>
                  <a:schemeClr val="bg2">
                    <a:lumMod val="75000"/>
                  </a:schemeClr>
                </a:solidFill>
                <a:latin typeface="UD Digi Kyokasho N" panose="02020400000000000000" pitchFamily="17" charset="-128"/>
                <a:ea typeface="UD Digi Kyokasho N" panose="02020400000000000000" pitchFamily="17" charset="-128"/>
              </a:rPr>
              <a:t>無</a:t>
            </a:r>
            <a:r>
              <a:rPr lang="zh-TW" altLang="en-US" sz="2400" dirty="0">
                <a:solidFill>
                  <a:schemeClr val="bg2">
                    <a:lumMod val="75000"/>
                  </a:schemeClr>
                </a:solidFill>
                <a:latin typeface="UD Digi Kyokasho N" panose="02020400000000000000" pitchFamily="17" charset="-128"/>
                <a:ea typeface="UD Digi Kyokasho N" panose="02020400000000000000" pitchFamily="17" charset="-128"/>
              </a:rPr>
              <a:t> </a:t>
            </a:r>
            <a:r>
              <a:rPr lang="zh-TW" altLang="en-US" sz="6000" dirty="0">
                <a:solidFill>
                  <a:schemeClr val="bg2">
                    <a:lumMod val="75000"/>
                  </a:schemeClr>
                </a:solidFill>
                <a:latin typeface="UD Digi Kyokasho N" panose="02020400000000000000" pitchFamily="17" charset="-128"/>
                <a:ea typeface="UD Digi Kyokasho N" panose="02020400000000000000" pitchFamily="17" charset="-128"/>
              </a:rPr>
              <a:t>得</a:t>
            </a:r>
            <a:r>
              <a:rPr lang="zh-TW" altLang="en-US" sz="2400" dirty="0">
                <a:solidFill>
                  <a:schemeClr val="bg2">
                    <a:lumMod val="75000"/>
                  </a:schemeClr>
                </a:solidFill>
                <a:latin typeface="UD Digi Kyokasho N" panose="02020400000000000000" pitchFamily="17" charset="-128"/>
                <a:ea typeface="UD Digi Kyokasho N" panose="02020400000000000000" pitchFamily="17" charset="-128"/>
              </a:rPr>
              <a:t> </a:t>
            </a:r>
            <a:r>
              <a:rPr lang="zh-TW" altLang="en-US" sz="6000" dirty="0">
                <a:solidFill>
                  <a:schemeClr val="bg2">
                    <a:lumMod val="75000"/>
                  </a:schemeClr>
                </a:solidFill>
                <a:latin typeface="UD Digi Kyokasho N" panose="02020400000000000000" pitchFamily="17" charset="-128"/>
                <a:ea typeface="UD Digi Kyokasho N" panose="02020400000000000000" pitchFamily="17" charset="-128"/>
              </a:rPr>
              <a:t>以  </a:t>
            </a:r>
          </a:p>
          <a:p>
            <a:r>
              <a:rPr lang="zh-TW" altLang="en-US" sz="6000" dirty="0">
                <a:solidFill>
                  <a:schemeClr val="bg2">
                    <a:lumMod val="75000"/>
                  </a:schemeClr>
                </a:solidFill>
                <a:latin typeface="UD Digi Kyokasho N" panose="02020400000000000000" pitchFamily="17" charset="-128"/>
                <a:ea typeface="UD Digi Kyokasho N" panose="02020400000000000000" pitchFamily="17" charset="-128"/>
              </a:rPr>
              <a:t>無</a:t>
            </a:r>
            <a:r>
              <a:rPr lang="zh-TW" altLang="en-US" sz="2400" dirty="0">
                <a:solidFill>
                  <a:schemeClr val="bg2">
                    <a:lumMod val="75000"/>
                  </a:schemeClr>
                </a:solidFill>
                <a:latin typeface="UD Digi Kyokasho N" panose="02020400000000000000" pitchFamily="17" charset="-128"/>
                <a:ea typeface="UD Digi Kyokasho N" panose="02020400000000000000" pitchFamily="17" charset="-128"/>
              </a:rPr>
              <a:t> </a:t>
            </a:r>
            <a:r>
              <a:rPr lang="zh-TW" altLang="en-US" sz="6000" dirty="0">
                <a:solidFill>
                  <a:schemeClr val="bg2">
                    <a:lumMod val="75000"/>
                  </a:schemeClr>
                </a:solidFill>
                <a:latin typeface="UD Digi Kyokasho N" panose="02020400000000000000" pitchFamily="17" charset="-128"/>
                <a:ea typeface="UD Digi Kyokasho N" panose="02020400000000000000" pitchFamily="17" charset="-128"/>
              </a:rPr>
              <a:t>所</a:t>
            </a:r>
            <a:r>
              <a:rPr lang="zh-TW" altLang="en-US" sz="2400" dirty="0">
                <a:solidFill>
                  <a:schemeClr val="bg2">
                    <a:lumMod val="75000"/>
                  </a:schemeClr>
                </a:solidFill>
                <a:latin typeface="UD Digi Kyokasho N" panose="02020400000000000000" pitchFamily="17" charset="-128"/>
                <a:ea typeface="UD Digi Kyokasho N" panose="02020400000000000000" pitchFamily="17" charset="-128"/>
              </a:rPr>
              <a:t> </a:t>
            </a:r>
            <a:r>
              <a:rPr lang="zh-TW" altLang="en-US" sz="6000" dirty="0">
                <a:solidFill>
                  <a:schemeClr val="bg2">
                    <a:lumMod val="75000"/>
                  </a:schemeClr>
                </a:solidFill>
                <a:latin typeface="UD Digi Kyokasho N" panose="02020400000000000000" pitchFamily="17" charset="-128"/>
                <a:ea typeface="UD Digi Kyokasho N" panose="02020400000000000000" pitchFamily="17" charset="-128"/>
              </a:rPr>
              <a:t>得</a:t>
            </a:r>
            <a:r>
              <a:rPr lang="zh-TW" altLang="en-US" sz="2400" dirty="0">
                <a:solidFill>
                  <a:schemeClr val="bg2">
                    <a:lumMod val="75000"/>
                  </a:schemeClr>
                </a:solidFill>
                <a:latin typeface="UD Digi Kyokasho N" panose="02020400000000000000" pitchFamily="17" charset="-128"/>
                <a:ea typeface="UD Digi Kyokasho N" panose="02020400000000000000" pitchFamily="17" charset="-128"/>
              </a:rPr>
              <a:t> </a:t>
            </a:r>
            <a:r>
              <a:rPr lang="zh-TW" altLang="en-US" sz="6000" dirty="0">
                <a:solidFill>
                  <a:schemeClr val="bg2">
                    <a:lumMod val="75000"/>
                  </a:schemeClr>
                </a:solidFill>
                <a:latin typeface="UD Digi Kyokasho N" panose="02020400000000000000" pitchFamily="17" charset="-128"/>
                <a:ea typeface="UD Digi Kyokasho N" panose="02020400000000000000" pitchFamily="17" charset="-128"/>
              </a:rPr>
              <a:t>故</a:t>
            </a:r>
            <a:r>
              <a:rPr lang="zh-TW" altLang="en-US" sz="2400" dirty="0">
                <a:solidFill>
                  <a:schemeClr val="bg2">
                    <a:lumMod val="75000"/>
                  </a:schemeClr>
                </a:solidFill>
                <a:latin typeface="UD Digi Kyokasho N" panose="02020400000000000000" pitchFamily="17" charset="-128"/>
                <a:ea typeface="UD Digi Kyokasho N" panose="02020400000000000000" pitchFamily="17" charset="-128"/>
              </a:rPr>
              <a:t> </a:t>
            </a:r>
            <a:r>
              <a:rPr lang="zh-TW" altLang="en-US" sz="6000" dirty="0">
                <a:solidFill>
                  <a:schemeClr val="bg2">
                    <a:lumMod val="75000"/>
                  </a:schemeClr>
                </a:solidFill>
                <a:latin typeface="UD Digi Kyokasho N" panose="02020400000000000000" pitchFamily="17" charset="-128"/>
                <a:ea typeface="UD Digi Kyokasho N" panose="02020400000000000000" pitchFamily="17" charset="-128"/>
              </a:rPr>
              <a:t>菩</a:t>
            </a:r>
            <a:r>
              <a:rPr lang="zh-TW" altLang="en-US" sz="2400" dirty="0">
                <a:solidFill>
                  <a:schemeClr val="bg2">
                    <a:lumMod val="75000"/>
                  </a:schemeClr>
                </a:solidFill>
                <a:latin typeface="UD Digi Kyokasho N" panose="02020400000000000000" pitchFamily="17" charset="-128"/>
                <a:ea typeface="UD Digi Kyokasho N" panose="02020400000000000000" pitchFamily="17" charset="-128"/>
              </a:rPr>
              <a:t> </a:t>
            </a:r>
            <a:r>
              <a:rPr lang="zh-TW" altLang="en-US" sz="6000" dirty="0">
                <a:solidFill>
                  <a:schemeClr val="bg2">
                    <a:lumMod val="75000"/>
                  </a:schemeClr>
                </a:solidFill>
                <a:latin typeface="UD Digi Kyokasho N" panose="02020400000000000000" pitchFamily="17" charset="-128"/>
                <a:ea typeface="UD Digi Kyokasho N" panose="02020400000000000000" pitchFamily="17" charset="-128"/>
              </a:rPr>
              <a:t>提</a:t>
            </a:r>
            <a:r>
              <a:rPr lang="zh-TW" altLang="en-US" sz="2400" dirty="0">
                <a:solidFill>
                  <a:schemeClr val="bg2">
                    <a:lumMod val="75000"/>
                  </a:schemeClr>
                </a:solidFill>
                <a:latin typeface="UD Digi Kyokasho N" panose="02020400000000000000" pitchFamily="17" charset="-128"/>
                <a:ea typeface="UD Digi Kyokasho N" panose="02020400000000000000" pitchFamily="17" charset="-128"/>
              </a:rPr>
              <a:t> </a:t>
            </a:r>
            <a:r>
              <a:rPr lang="zh-TW" altLang="en-US" sz="6000" dirty="0">
                <a:solidFill>
                  <a:schemeClr val="bg2">
                    <a:lumMod val="75000"/>
                  </a:schemeClr>
                </a:solidFill>
                <a:latin typeface="UD Digi Kyokasho N" panose="02020400000000000000" pitchFamily="17" charset="-128"/>
                <a:ea typeface="UD Digi Kyokasho N" panose="02020400000000000000" pitchFamily="17" charset="-128"/>
              </a:rPr>
              <a:t>薩</a:t>
            </a:r>
            <a:r>
              <a:rPr lang="zh-TW" altLang="en-US" sz="2400" dirty="0">
                <a:solidFill>
                  <a:schemeClr val="bg2">
                    <a:lumMod val="75000"/>
                  </a:schemeClr>
                </a:solidFill>
                <a:latin typeface="UD Digi Kyokasho N" panose="02020400000000000000" pitchFamily="17" charset="-128"/>
                <a:ea typeface="UD Digi Kyokasho N" panose="02020400000000000000" pitchFamily="17" charset="-128"/>
              </a:rPr>
              <a:t> </a:t>
            </a:r>
            <a:r>
              <a:rPr lang="zh-TW" altLang="en-US" sz="6000" dirty="0">
                <a:solidFill>
                  <a:schemeClr val="bg2">
                    <a:lumMod val="75000"/>
                  </a:schemeClr>
                </a:solidFill>
                <a:latin typeface="UD Digi Kyokasho N" panose="02020400000000000000" pitchFamily="17" charset="-128"/>
                <a:ea typeface="UD Digi Kyokasho N" panose="02020400000000000000" pitchFamily="17" charset="-128"/>
              </a:rPr>
              <a:t>捶</a:t>
            </a:r>
            <a:r>
              <a:rPr lang="zh-TW" altLang="en-US" sz="2400" dirty="0">
                <a:solidFill>
                  <a:schemeClr val="bg2">
                    <a:lumMod val="75000"/>
                  </a:schemeClr>
                </a:solidFill>
                <a:latin typeface="UD Digi Kyokasho N" panose="02020400000000000000" pitchFamily="17" charset="-128"/>
                <a:ea typeface="UD Digi Kyokasho N" panose="02020400000000000000" pitchFamily="17" charset="-128"/>
              </a:rPr>
              <a:t> </a:t>
            </a:r>
            <a:r>
              <a:rPr lang="zh-TW" altLang="en-US" sz="6000" dirty="0">
                <a:solidFill>
                  <a:schemeClr val="bg2">
                    <a:lumMod val="75000"/>
                  </a:schemeClr>
                </a:solidFill>
                <a:latin typeface="UD Digi Kyokasho N" panose="02020400000000000000" pitchFamily="17" charset="-128"/>
                <a:ea typeface="UD Digi Kyokasho N" panose="02020400000000000000" pitchFamily="17" charset="-128"/>
              </a:rPr>
              <a:t>依 </a:t>
            </a:r>
            <a:endParaRPr lang="en-US" sz="6000" dirty="0">
              <a:solidFill>
                <a:schemeClr val="bg2">
                  <a:lumMod val="75000"/>
                </a:schemeClr>
              </a:solidFill>
              <a:latin typeface="UD Digi Kyokasho N" panose="02020400000000000000" pitchFamily="17" charset="-128"/>
              <a:ea typeface="UD Digi Kyokasho N" panose="02020400000000000000" pitchFamily="17" charset="-128"/>
            </a:endParaRPr>
          </a:p>
        </p:txBody>
      </p:sp>
      <p:sp>
        <p:nvSpPr>
          <p:cNvPr id="3" name="TextBox 2">
            <a:extLst>
              <a:ext uri="{FF2B5EF4-FFF2-40B4-BE49-F238E27FC236}">
                <a16:creationId xmlns:a16="http://schemas.microsoft.com/office/drawing/2014/main" id="{D120E449-C9F8-F2D9-B9F1-27F525578521}"/>
              </a:ext>
            </a:extLst>
          </p:cNvPr>
          <p:cNvSpPr txBox="1"/>
          <p:nvPr/>
        </p:nvSpPr>
        <p:spPr>
          <a:xfrm>
            <a:off x="2899172" y="82328"/>
            <a:ext cx="7547958" cy="923330"/>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mu </a:t>
            </a:r>
            <a:r>
              <a:rPr kumimoji="0" lang="en-US" sz="900" b="0" i="0" u="none" strike="noStrike" kern="1200" cap="none" spc="0" normalizeH="0" baseline="0" noProof="0" dirty="0" err="1">
                <a:ln>
                  <a:noFill/>
                </a:ln>
                <a:solidFill>
                  <a:prstClr val="black"/>
                </a:solidFill>
                <a:effectLst/>
                <a:uLnTx/>
                <a:uFillTx/>
                <a:latin typeface="Aptos" panose="02110004020202020204"/>
                <a:ea typeface="+mn-ea"/>
                <a:cs typeface="+mn-cs"/>
              </a:rPr>
              <a:t>saek</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-song-hyang-mi-</a:t>
            </a:r>
            <a:r>
              <a:rPr kumimoji="0" lang="en-US" sz="900" b="0" i="0" u="none" strike="noStrike" kern="1200" cap="none" spc="0" normalizeH="0" baseline="0" noProof="0" dirty="0" err="1">
                <a:ln>
                  <a:noFill/>
                </a:ln>
                <a:solidFill>
                  <a:prstClr val="black"/>
                </a:solidFill>
                <a:effectLst/>
                <a:uLnTx/>
                <a:uFillTx/>
                <a:latin typeface="Aptos" panose="02110004020202020204"/>
                <a:ea typeface="+mn-ea"/>
                <a:cs typeface="+mn-cs"/>
              </a:rPr>
              <a:t>chok</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-pop //  no color, no sound, no smell, no taste, no touch, no object of mind;</a:t>
            </a:r>
            <a:r>
              <a:rPr lang="en-US" sz="900" dirty="0">
                <a:solidFill>
                  <a:prstClr val="black"/>
                </a:solidFill>
                <a:latin typeface="Aptos" panose="02110004020202020204"/>
              </a:rPr>
              <a:t>	12</a:t>
            </a:r>
            <a:endPar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mu-an-</a:t>
            </a:r>
            <a:r>
              <a:rPr kumimoji="0" lang="en-US" sz="900" b="0" i="0" u="none" strike="noStrike" kern="1200" cap="none" spc="0" normalizeH="0" baseline="0" noProof="0" dirty="0" err="1">
                <a:ln>
                  <a:noFill/>
                </a:ln>
                <a:solidFill>
                  <a:prstClr val="black"/>
                </a:solidFill>
                <a:effectLst/>
                <a:uLnTx/>
                <a:uFillTx/>
                <a:latin typeface="Aptos" panose="02110004020202020204"/>
                <a:ea typeface="+mn-ea"/>
                <a:cs typeface="+mn-cs"/>
              </a:rPr>
              <a:t>gye</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nae-ji mu-</a:t>
            </a:r>
            <a:r>
              <a:rPr kumimoji="0" lang="en-US" sz="900" b="0" i="0" u="none" strike="noStrike" kern="1200" cap="none" spc="0" normalizeH="0" baseline="0" noProof="0" dirty="0" err="1">
                <a:ln>
                  <a:noFill/>
                </a:ln>
                <a:solidFill>
                  <a:prstClr val="black"/>
                </a:solidFill>
                <a:effectLst/>
                <a:uLnTx/>
                <a:uFillTx/>
                <a:latin typeface="Aptos" panose="02110004020202020204"/>
                <a:ea typeface="+mn-ea"/>
                <a:cs typeface="+mn-cs"/>
              </a:rPr>
              <a:t>ui</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a:t>
            </a:r>
            <a:r>
              <a:rPr kumimoji="0" lang="en-US" sz="900" b="0" i="0" u="none" strike="noStrike" kern="1200" cap="none" spc="0" normalizeH="0" baseline="0" noProof="0" dirty="0" err="1">
                <a:ln>
                  <a:noFill/>
                </a:ln>
                <a:solidFill>
                  <a:prstClr val="black"/>
                </a:solidFill>
                <a:effectLst/>
                <a:uLnTx/>
                <a:uFillTx/>
                <a:latin typeface="Aptos" panose="02110004020202020204"/>
                <a:ea typeface="+mn-ea"/>
                <a:cs typeface="+mn-cs"/>
              </a:rPr>
              <a:t>shik</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-kye // no realm of eyes and so forth until no realm of mind consciousness.	13</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mu-mu-</a:t>
            </a:r>
            <a:r>
              <a:rPr kumimoji="0" lang="en-US" sz="900" b="0" i="0" u="none" strike="noStrike" kern="1200" cap="none" spc="0" normalizeH="0" baseline="0" noProof="0" dirty="0" err="1">
                <a:ln>
                  <a:noFill/>
                </a:ln>
                <a:solidFill>
                  <a:prstClr val="black"/>
                </a:solidFill>
                <a:effectLst/>
                <a:uLnTx/>
                <a:uFillTx/>
                <a:latin typeface="Aptos" panose="02110004020202020204"/>
                <a:ea typeface="+mn-ea"/>
                <a:cs typeface="+mn-cs"/>
              </a:rPr>
              <a:t>myong</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kumimoji="0" lang="en-US" sz="900" b="0" i="0" u="none" strike="noStrike" kern="1200" cap="none" spc="0" normalizeH="0" baseline="0" noProof="0" dirty="0" err="1">
                <a:ln>
                  <a:noFill/>
                </a:ln>
                <a:solidFill>
                  <a:prstClr val="black"/>
                </a:solidFill>
                <a:effectLst/>
                <a:uLnTx/>
                <a:uFillTx/>
                <a:latin typeface="Aptos" panose="02110004020202020204"/>
                <a:ea typeface="+mn-ea"/>
                <a:cs typeface="+mn-cs"/>
              </a:rPr>
              <a:t>yong</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mu-mu-</a:t>
            </a:r>
            <a:r>
              <a:rPr kumimoji="0" lang="en-US" sz="900" b="0" i="0" u="none" strike="noStrike" kern="1200" cap="none" spc="0" normalizeH="0" baseline="0" noProof="0" dirty="0" err="1">
                <a:ln>
                  <a:noFill/>
                </a:ln>
                <a:solidFill>
                  <a:prstClr val="black"/>
                </a:solidFill>
                <a:effectLst/>
                <a:uLnTx/>
                <a:uFillTx/>
                <a:latin typeface="Aptos" panose="02110004020202020204"/>
                <a:ea typeface="+mn-ea"/>
                <a:cs typeface="+mn-cs"/>
              </a:rPr>
              <a:t>myong</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a:t>
            </a:r>
            <a:r>
              <a:rPr kumimoji="0" lang="en-US" sz="900" b="0" i="0" u="none" strike="noStrike" kern="1200" cap="none" spc="0" normalizeH="0" baseline="0" noProof="0" dirty="0" err="1">
                <a:ln>
                  <a:noFill/>
                </a:ln>
                <a:solidFill>
                  <a:prstClr val="black"/>
                </a:solidFill>
                <a:effectLst/>
                <a:uLnTx/>
                <a:uFillTx/>
                <a:latin typeface="Aptos" panose="02110004020202020204"/>
                <a:ea typeface="+mn-ea"/>
                <a:cs typeface="+mn-cs"/>
              </a:rPr>
              <a:t>jin</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  No ignorance and also no extinction of it		14</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nae-ji mu-no-sa </a:t>
            </a:r>
            <a:r>
              <a:rPr kumimoji="0" lang="en-US" sz="900" b="0" i="0" u="none" strike="noStrike" kern="1200" cap="none" spc="0" normalizeH="0" baseline="0" noProof="0" dirty="0" err="1">
                <a:ln>
                  <a:noFill/>
                </a:ln>
                <a:solidFill>
                  <a:prstClr val="black"/>
                </a:solidFill>
                <a:effectLst/>
                <a:uLnTx/>
                <a:uFillTx/>
                <a:latin typeface="Aptos" panose="02110004020202020204"/>
                <a:ea typeface="+mn-ea"/>
                <a:cs typeface="+mn-cs"/>
              </a:rPr>
              <a:t>yong</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-mu-no-sa-</a:t>
            </a:r>
            <a:r>
              <a:rPr kumimoji="0" lang="en-US" sz="900" b="0" i="0" u="none" strike="noStrike" kern="1200" cap="none" spc="0" normalizeH="0" baseline="0" noProof="0" dirty="0" err="1">
                <a:ln>
                  <a:noFill/>
                </a:ln>
                <a:solidFill>
                  <a:prstClr val="black"/>
                </a:solidFill>
                <a:effectLst/>
                <a:uLnTx/>
                <a:uFillTx/>
                <a:latin typeface="Aptos" panose="02110004020202020204"/>
                <a:ea typeface="+mn-ea"/>
                <a:cs typeface="+mn-cs"/>
              </a:rPr>
              <a:t>jin</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 and so forth until no old age and death and also no extinction of them	15</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mu go-</a:t>
            </a:r>
            <a:r>
              <a:rPr kumimoji="0" lang="en-US" sz="900" b="0" i="0" u="none" strike="noStrike" kern="1200" cap="none" spc="0" normalizeH="0" baseline="0" noProof="0" dirty="0" err="1">
                <a:ln>
                  <a:noFill/>
                </a:ln>
                <a:solidFill>
                  <a:prstClr val="black"/>
                </a:solidFill>
                <a:effectLst/>
                <a:uLnTx/>
                <a:uFillTx/>
                <a:latin typeface="Aptos" panose="02110004020202020204"/>
                <a:ea typeface="+mn-ea"/>
                <a:cs typeface="+mn-cs"/>
              </a:rPr>
              <a:t>jim</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a:t>
            </a:r>
            <a:r>
              <a:rPr kumimoji="0" lang="en-US" sz="900" b="0" i="0" u="none" strike="noStrike" kern="1200" cap="none" spc="0" normalizeH="0" baseline="0" noProof="0" dirty="0" err="1">
                <a:ln>
                  <a:noFill/>
                </a:ln>
                <a:solidFill>
                  <a:prstClr val="black"/>
                </a:solidFill>
                <a:effectLst/>
                <a:uLnTx/>
                <a:uFillTx/>
                <a:latin typeface="Aptos" panose="02110004020202020204"/>
                <a:ea typeface="+mn-ea"/>
                <a:cs typeface="+mn-cs"/>
              </a:rPr>
              <a:t>myol</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-to mu-ji </a:t>
            </a:r>
            <a:r>
              <a:rPr kumimoji="0" lang="en-US" sz="900" b="0" i="0" u="none" strike="noStrike" kern="1200" cap="none" spc="0" normalizeH="0" baseline="0" noProof="0" dirty="0" err="1">
                <a:ln>
                  <a:noFill/>
                </a:ln>
                <a:solidFill>
                  <a:prstClr val="black"/>
                </a:solidFill>
                <a:effectLst/>
                <a:uLnTx/>
                <a:uFillTx/>
                <a:latin typeface="Aptos" panose="02110004020202020204"/>
                <a:ea typeface="+mn-ea"/>
                <a:cs typeface="+mn-cs"/>
              </a:rPr>
              <a:t>yong</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-mu-dug-</a:t>
            </a:r>
            <a:r>
              <a:rPr kumimoji="0" lang="en-US" sz="900" b="0" i="0" u="none" strike="noStrike" kern="1200" cap="none" spc="0" normalizeH="0" baseline="0" noProof="0" dirty="0" err="1">
                <a:ln>
                  <a:noFill/>
                </a:ln>
                <a:solidFill>
                  <a:prstClr val="black"/>
                </a:solidFill>
                <a:effectLst/>
                <a:uLnTx/>
                <a:uFillTx/>
                <a:latin typeface="Aptos" panose="02110004020202020204"/>
                <a:ea typeface="+mn-ea"/>
                <a:cs typeface="+mn-cs"/>
              </a:rPr>
              <a:t>i</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 No suffering, no origination, no stopping, no path, no cognition, also no attainment	16</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mu-so </a:t>
            </a:r>
            <a:r>
              <a:rPr kumimoji="0" lang="en-US" sz="900" b="0" i="0" u="none" strike="noStrike" kern="1200" cap="none" spc="0" normalizeH="0" baseline="0" noProof="0" dirty="0" err="1">
                <a:ln>
                  <a:noFill/>
                </a:ln>
                <a:solidFill>
                  <a:prstClr val="black"/>
                </a:solidFill>
                <a:effectLst/>
                <a:uLnTx/>
                <a:uFillTx/>
                <a:latin typeface="Aptos" panose="02110004020202020204"/>
                <a:ea typeface="+mn-ea"/>
                <a:cs typeface="+mn-cs"/>
              </a:rPr>
              <a:t>duk</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-ko </a:t>
            </a:r>
            <a:r>
              <a:rPr kumimoji="0" lang="en-US" sz="900" b="0" i="0" u="none" strike="noStrike" kern="1200" cap="none" spc="0" normalizeH="0" baseline="0" noProof="0" dirty="0" err="1">
                <a:ln>
                  <a:noFill/>
                </a:ln>
                <a:solidFill>
                  <a:prstClr val="black"/>
                </a:solidFill>
                <a:effectLst/>
                <a:uLnTx/>
                <a:uFillTx/>
                <a:latin typeface="Aptos" panose="02110004020202020204"/>
                <a:ea typeface="+mn-ea"/>
                <a:cs typeface="+mn-cs"/>
              </a:rPr>
              <a:t>bo</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a:t>
            </a:r>
            <a:r>
              <a:rPr kumimoji="0" lang="en-US" sz="900" b="0" i="0" u="none" strike="noStrike" kern="1200" cap="none" spc="0" normalizeH="0" baseline="0" noProof="0" dirty="0" err="1">
                <a:ln>
                  <a:noFill/>
                </a:ln>
                <a:solidFill>
                  <a:prstClr val="black"/>
                </a:solidFill>
                <a:effectLst/>
                <a:uLnTx/>
                <a:uFillTx/>
                <a:latin typeface="Aptos" panose="02110004020202020204"/>
                <a:ea typeface="+mn-ea"/>
                <a:cs typeface="+mn-cs"/>
              </a:rPr>
              <a:t>ri</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a:t>
            </a:r>
            <a:r>
              <a:rPr kumimoji="0" lang="en-US" sz="900" b="0" i="0" u="none" strike="noStrike" kern="1200" cap="none" spc="0" normalizeH="0" baseline="0" noProof="0" dirty="0" err="1">
                <a:ln>
                  <a:noFill/>
                </a:ln>
                <a:solidFill>
                  <a:prstClr val="black"/>
                </a:solidFill>
                <a:effectLst/>
                <a:uLnTx/>
                <a:uFillTx/>
                <a:latin typeface="Aptos" panose="02110004020202020204"/>
                <a:ea typeface="+mn-ea"/>
                <a:cs typeface="+mn-cs"/>
              </a:rPr>
              <a:t>sal</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-ta </a:t>
            </a:r>
            <a:r>
              <a:rPr kumimoji="0" lang="en-US" sz="900" b="0" i="0" u="none" strike="noStrike" kern="1200" cap="none" spc="0" normalizeH="0" baseline="0" noProof="0" dirty="0" err="1">
                <a:ln>
                  <a:noFill/>
                </a:ln>
                <a:solidFill>
                  <a:prstClr val="black"/>
                </a:solidFill>
                <a:effectLst/>
                <a:uLnTx/>
                <a:uFillTx/>
                <a:latin typeface="Aptos" panose="02110004020202020204"/>
                <a:ea typeface="+mn-ea"/>
                <a:cs typeface="+mn-cs"/>
              </a:rPr>
              <a:t>ui</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 with nothing to attain. The Bodhisattva depends on		17</a:t>
            </a:r>
          </a:p>
        </p:txBody>
      </p:sp>
      <p:sp>
        <p:nvSpPr>
          <p:cNvPr id="4" name="Rectangle 3">
            <a:extLst>
              <a:ext uri="{FF2B5EF4-FFF2-40B4-BE49-F238E27FC236}">
                <a16:creationId xmlns:a16="http://schemas.microsoft.com/office/drawing/2014/main" id="{06B06AC2-DEA5-CD62-4484-03FFDE3566C1}"/>
              </a:ext>
            </a:extLst>
          </p:cNvPr>
          <p:cNvSpPr/>
          <p:nvPr/>
        </p:nvSpPr>
        <p:spPr>
          <a:xfrm>
            <a:off x="2899172" y="79525"/>
            <a:ext cx="6842525" cy="926131"/>
          </a:xfrm>
          <a:prstGeom prst="rect">
            <a:avLst/>
          </a:prstGeom>
          <a:noFill/>
          <a:ln>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TextBox 4">
            <a:extLst>
              <a:ext uri="{FF2B5EF4-FFF2-40B4-BE49-F238E27FC236}">
                <a16:creationId xmlns:a16="http://schemas.microsoft.com/office/drawing/2014/main" id="{D25CEF78-37AE-D091-CDBB-A829B5D9120B}"/>
              </a:ext>
            </a:extLst>
          </p:cNvPr>
          <p:cNvSpPr txBox="1"/>
          <p:nvPr/>
        </p:nvSpPr>
        <p:spPr>
          <a:xfrm>
            <a:off x="11655300" y="1345656"/>
            <a:ext cx="471363" cy="369332"/>
          </a:xfrm>
          <a:prstGeom prst="rect">
            <a:avLst/>
          </a:prstGeom>
          <a:noFill/>
        </p:spPr>
        <p:txBody>
          <a:bodyPr wrap="square" rtlCol="0">
            <a:spAutoFit/>
          </a:bodyPr>
          <a:lstStyle/>
          <a:p>
            <a:r>
              <a:rPr lang="en-US" b="1" dirty="0"/>
              <a:t>12</a:t>
            </a:r>
          </a:p>
        </p:txBody>
      </p:sp>
      <p:sp>
        <p:nvSpPr>
          <p:cNvPr id="6" name="TextBox 5">
            <a:extLst>
              <a:ext uri="{FF2B5EF4-FFF2-40B4-BE49-F238E27FC236}">
                <a16:creationId xmlns:a16="http://schemas.microsoft.com/office/drawing/2014/main" id="{4B1FF794-7FD0-661F-9906-590453894BBD}"/>
              </a:ext>
            </a:extLst>
          </p:cNvPr>
          <p:cNvSpPr txBox="1"/>
          <p:nvPr/>
        </p:nvSpPr>
        <p:spPr>
          <a:xfrm>
            <a:off x="11645061" y="2257956"/>
            <a:ext cx="471363" cy="369332"/>
          </a:xfrm>
          <a:prstGeom prst="rect">
            <a:avLst/>
          </a:prstGeom>
          <a:noFill/>
        </p:spPr>
        <p:txBody>
          <a:bodyPr wrap="square" rtlCol="0">
            <a:spAutoFit/>
          </a:bodyPr>
          <a:lstStyle/>
          <a:p>
            <a:r>
              <a:rPr lang="en-US" b="1" dirty="0"/>
              <a:t>13</a:t>
            </a:r>
          </a:p>
        </p:txBody>
      </p:sp>
      <p:sp>
        <p:nvSpPr>
          <p:cNvPr id="7" name="TextBox 6">
            <a:extLst>
              <a:ext uri="{FF2B5EF4-FFF2-40B4-BE49-F238E27FC236}">
                <a16:creationId xmlns:a16="http://schemas.microsoft.com/office/drawing/2014/main" id="{24214351-0D9B-2796-3CC2-E89515168824}"/>
              </a:ext>
            </a:extLst>
          </p:cNvPr>
          <p:cNvSpPr txBox="1"/>
          <p:nvPr/>
        </p:nvSpPr>
        <p:spPr>
          <a:xfrm>
            <a:off x="11655300" y="3122555"/>
            <a:ext cx="471363" cy="369332"/>
          </a:xfrm>
          <a:prstGeom prst="rect">
            <a:avLst/>
          </a:prstGeom>
          <a:noFill/>
        </p:spPr>
        <p:txBody>
          <a:bodyPr wrap="square" rtlCol="0">
            <a:spAutoFit/>
          </a:bodyPr>
          <a:lstStyle/>
          <a:p>
            <a:r>
              <a:rPr lang="en-US" b="1" dirty="0"/>
              <a:t>14</a:t>
            </a:r>
          </a:p>
        </p:txBody>
      </p:sp>
      <p:sp>
        <p:nvSpPr>
          <p:cNvPr id="8" name="TextBox 7">
            <a:extLst>
              <a:ext uri="{FF2B5EF4-FFF2-40B4-BE49-F238E27FC236}">
                <a16:creationId xmlns:a16="http://schemas.microsoft.com/office/drawing/2014/main" id="{9FC1AA6C-1F74-AB14-99B7-186514B4336F}"/>
              </a:ext>
            </a:extLst>
          </p:cNvPr>
          <p:cNvSpPr txBox="1"/>
          <p:nvPr/>
        </p:nvSpPr>
        <p:spPr>
          <a:xfrm>
            <a:off x="11655299" y="4086354"/>
            <a:ext cx="471363" cy="369332"/>
          </a:xfrm>
          <a:prstGeom prst="rect">
            <a:avLst/>
          </a:prstGeom>
          <a:noFill/>
        </p:spPr>
        <p:txBody>
          <a:bodyPr wrap="square" rtlCol="0">
            <a:spAutoFit/>
          </a:bodyPr>
          <a:lstStyle/>
          <a:p>
            <a:r>
              <a:rPr lang="en-US" b="1" dirty="0"/>
              <a:t>15</a:t>
            </a:r>
          </a:p>
        </p:txBody>
      </p:sp>
      <p:sp>
        <p:nvSpPr>
          <p:cNvPr id="9" name="TextBox 8">
            <a:extLst>
              <a:ext uri="{FF2B5EF4-FFF2-40B4-BE49-F238E27FC236}">
                <a16:creationId xmlns:a16="http://schemas.microsoft.com/office/drawing/2014/main" id="{6DB8FA7C-DE43-9D04-DB64-630FF7B1E413}"/>
              </a:ext>
            </a:extLst>
          </p:cNvPr>
          <p:cNvSpPr txBox="1"/>
          <p:nvPr/>
        </p:nvSpPr>
        <p:spPr>
          <a:xfrm>
            <a:off x="11667850" y="5003957"/>
            <a:ext cx="471363" cy="369332"/>
          </a:xfrm>
          <a:prstGeom prst="rect">
            <a:avLst/>
          </a:prstGeom>
          <a:noFill/>
        </p:spPr>
        <p:txBody>
          <a:bodyPr wrap="square" rtlCol="0">
            <a:spAutoFit/>
          </a:bodyPr>
          <a:lstStyle/>
          <a:p>
            <a:r>
              <a:rPr lang="en-US" b="1" dirty="0"/>
              <a:t>16</a:t>
            </a:r>
          </a:p>
        </p:txBody>
      </p:sp>
      <p:sp>
        <p:nvSpPr>
          <p:cNvPr id="11" name="TextBox 10">
            <a:extLst>
              <a:ext uri="{FF2B5EF4-FFF2-40B4-BE49-F238E27FC236}">
                <a16:creationId xmlns:a16="http://schemas.microsoft.com/office/drawing/2014/main" id="{48682132-3CB5-0051-E084-C872D7D59C01}"/>
              </a:ext>
            </a:extLst>
          </p:cNvPr>
          <p:cNvSpPr txBox="1"/>
          <p:nvPr/>
        </p:nvSpPr>
        <p:spPr>
          <a:xfrm>
            <a:off x="11662646" y="5925652"/>
            <a:ext cx="471363" cy="369332"/>
          </a:xfrm>
          <a:prstGeom prst="rect">
            <a:avLst/>
          </a:prstGeom>
          <a:noFill/>
        </p:spPr>
        <p:txBody>
          <a:bodyPr wrap="square" rtlCol="0">
            <a:spAutoFit/>
          </a:bodyPr>
          <a:lstStyle/>
          <a:p>
            <a:r>
              <a:rPr lang="en-US" b="1" dirty="0"/>
              <a:t>17</a:t>
            </a:r>
          </a:p>
        </p:txBody>
      </p:sp>
    </p:spTree>
    <p:extLst>
      <p:ext uri="{BB962C8B-B14F-4D97-AF65-F5344CB8AC3E}">
        <p14:creationId xmlns:p14="http://schemas.microsoft.com/office/powerpoint/2010/main" val="2628001731"/>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8D933D09-7265-F48D-897A-1F97D30ECFC6}"/>
              </a:ext>
            </a:extLst>
          </p:cNvPr>
          <p:cNvPicPr>
            <a:picLocks noChangeAspect="1"/>
          </p:cNvPicPr>
          <p:nvPr/>
        </p:nvPicPr>
        <p:blipFill>
          <a:blip r:embed="rId4"/>
          <a:stretch>
            <a:fillRect/>
          </a:stretch>
        </p:blipFill>
        <p:spPr>
          <a:xfrm>
            <a:off x="180622" y="231948"/>
            <a:ext cx="5661061" cy="5558725"/>
          </a:xfrm>
          <a:prstGeom prst="rect">
            <a:avLst/>
          </a:prstGeom>
        </p:spPr>
      </p:pic>
      <p:cxnSp>
        <p:nvCxnSpPr>
          <p:cNvPr id="7" name="Straight Arrow Connector 6">
            <a:extLst>
              <a:ext uri="{FF2B5EF4-FFF2-40B4-BE49-F238E27FC236}">
                <a16:creationId xmlns:a16="http://schemas.microsoft.com/office/drawing/2014/main" id="{D0BF9F6A-6EE9-33E6-D9A3-16E3C0BB1EDF}"/>
              </a:ext>
            </a:extLst>
          </p:cNvPr>
          <p:cNvCxnSpPr/>
          <p:nvPr/>
        </p:nvCxnSpPr>
        <p:spPr>
          <a:xfrm flipH="1">
            <a:off x="1910900" y="600789"/>
            <a:ext cx="81775" cy="423746"/>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9" name="Straight Arrow Connector 8">
            <a:extLst>
              <a:ext uri="{FF2B5EF4-FFF2-40B4-BE49-F238E27FC236}">
                <a16:creationId xmlns:a16="http://schemas.microsoft.com/office/drawing/2014/main" id="{6E1F6E60-256A-168A-7380-7B4CB5C84776}"/>
              </a:ext>
            </a:extLst>
          </p:cNvPr>
          <p:cNvCxnSpPr/>
          <p:nvPr/>
        </p:nvCxnSpPr>
        <p:spPr>
          <a:xfrm flipH="1">
            <a:off x="1331036" y="1307033"/>
            <a:ext cx="52039" cy="2943922"/>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11" name="Straight Connector 10">
            <a:extLst>
              <a:ext uri="{FF2B5EF4-FFF2-40B4-BE49-F238E27FC236}">
                <a16:creationId xmlns:a16="http://schemas.microsoft.com/office/drawing/2014/main" id="{6285CBE8-3062-2E25-6DC2-915F319D7611}"/>
              </a:ext>
            </a:extLst>
          </p:cNvPr>
          <p:cNvCxnSpPr/>
          <p:nvPr/>
        </p:nvCxnSpPr>
        <p:spPr>
          <a:xfrm>
            <a:off x="1509456" y="1195521"/>
            <a:ext cx="1070517" cy="0"/>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13" name="Straight Arrow Connector 12">
            <a:extLst>
              <a:ext uri="{FF2B5EF4-FFF2-40B4-BE49-F238E27FC236}">
                <a16:creationId xmlns:a16="http://schemas.microsoft.com/office/drawing/2014/main" id="{9284A0B0-BB6C-E894-CECD-74ACE11A667B}"/>
              </a:ext>
            </a:extLst>
          </p:cNvPr>
          <p:cNvCxnSpPr/>
          <p:nvPr/>
        </p:nvCxnSpPr>
        <p:spPr>
          <a:xfrm>
            <a:off x="2587407" y="1188087"/>
            <a:ext cx="0" cy="3620429"/>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15" name="Straight Arrow Connector 14">
            <a:extLst>
              <a:ext uri="{FF2B5EF4-FFF2-40B4-BE49-F238E27FC236}">
                <a16:creationId xmlns:a16="http://schemas.microsoft.com/office/drawing/2014/main" id="{0C7DBD21-7D79-804A-D060-6D80C57AF712}"/>
              </a:ext>
            </a:extLst>
          </p:cNvPr>
          <p:cNvCxnSpPr/>
          <p:nvPr/>
        </p:nvCxnSpPr>
        <p:spPr>
          <a:xfrm>
            <a:off x="1910900" y="1872028"/>
            <a:ext cx="133814" cy="356839"/>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17" name="Straight Arrow Connector 16">
            <a:extLst>
              <a:ext uri="{FF2B5EF4-FFF2-40B4-BE49-F238E27FC236}">
                <a16:creationId xmlns:a16="http://schemas.microsoft.com/office/drawing/2014/main" id="{B59BFF50-A744-7E2C-85B8-14A5B365024C}"/>
              </a:ext>
            </a:extLst>
          </p:cNvPr>
          <p:cNvCxnSpPr/>
          <p:nvPr/>
        </p:nvCxnSpPr>
        <p:spPr>
          <a:xfrm>
            <a:off x="751173" y="2897940"/>
            <a:ext cx="1665249" cy="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19" name="Straight Arrow Connector 18">
            <a:extLst>
              <a:ext uri="{FF2B5EF4-FFF2-40B4-BE49-F238E27FC236}">
                <a16:creationId xmlns:a16="http://schemas.microsoft.com/office/drawing/2014/main" id="{E1550408-A66B-7590-374B-86F42A4E5DF1}"/>
              </a:ext>
            </a:extLst>
          </p:cNvPr>
          <p:cNvCxnSpPr/>
          <p:nvPr/>
        </p:nvCxnSpPr>
        <p:spPr>
          <a:xfrm>
            <a:off x="1910900" y="3522409"/>
            <a:ext cx="133814" cy="468351"/>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21" name="Straight Arrow Connector 20">
            <a:extLst>
              <a:ext uri="{FF2B5EF4-FFF2-40B4-BE49-F238E27FC236}">
                <a16:creationId xmlns:a16="http://schemas.microsoft.com/office/drawing/2014/main" id="{2D6975D3-8B8C-DA38-8081-380E5A81E765}"/>
              </a:ext>
            </a:extLst>
          </p:cNvPr>
          <p:cNvCxnSpPr>
            <a:cxnSpLocks/>
          </p:cNvCxnSpPr>
          <p:nvPr/>
        </p:nvCxnSpPr>
        <p:spPr>
          <a:xfrm flipH="1">
            <a:off x="3179428" y="2050447"/>
            <a:ext cx="374422" cy="521399"/>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23" name="Straight Connector 22">
            <a:extLst>
              <a:ext uri="{FF2B5EF4-FFF2-40B4-BE49-F238E27FC236}">
                <a16:creationId xmlns:a16="http://schemas.microsoft.com/office/drawing/2014/main" id="{13DF281D-4BF5-F05B-6442-CB72C0132616}"/>
              </a:ext>
            </a:extLst>
          </p:cNvPr>
          <p:cNvCxnSpPr/>
          <p:nvPr/>
        </p:nvCxnSpPr>
        <p:spPr>
          <a:xfrm>
            <a:off x="3791738" y="957629"/>
            <a:ext cx="825190" cy="0"/>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27" name="Straight Connector 26">
            <a:extLst>
              <a:ext uri="{FF2B5EF4-FFF2-40B4-BE49-F238E27FC236}">
                <a16:creationId xmlns:a16="http://schemas.microsoft.com/office/drawing/2014/main" id="{9BF096F8-7D2C-00FD-CB01-C64C727991BD}"/>
              </a:ext>
            </a:extLst>
          </p:cNvPr>
          <p:cNvCxnSpPr>
            <a:cxnSpLocks/>
          </p:cNvCxnSpPr>
          <p:nvPr/>
        </p:nvCxnSpPr>
        <p:spPr>
          <a:xfrm>
            <a:off x="3011152" y="2998301"/>
            <a:ext cx="1858538" cy="13009"/>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32" name="Straight Connector 31">
            <a:extLst>
              <a:ext uri="{FF2B5EF4-FFF2-40B4-BE49-F238E27FC236}">
                <a16:creationId xmlns:a16="http://schemas.microsoft.com/office/drawing/2014/main" id="{02A4D690-E567-E3C3-A1DB-11106F3700FC}"/>
              </a:ext>
            </a:extLst>
          </p:cNvPr>
          <p:cNvCxnSpPr/>
          <p:nvPr/>
        </p:nvCxnSpPr>
        <p:spPr>
          <a:xfrm flipH="1">
            <a:off x="4401339" y="3011310"/>
            <a:ext cx="446048" cy="1143001"/>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39" name="Straight Arrow Connector 38">
            <a:extLst>
              <a:ext uri="{FF2B5EF4-FFF2-40B4-BE49-F238E27FC236}">
                <a16:creationId xmlns:a16="http://schemas.microsoft.com/office/drawing/2014/main" id="{69E82D92-C350-4493-E37F-50CB6C6E2C76}"/>
              </a:ext>
            </a:extLst>
          </p:cNvPr>
          <p:cNvCxnSpPr/>
          <p:nvPr/>
        </p:nvCxnSpPr>
        <p:spPr>
          <a:xfrm flipH="1">
            <a:off x="3472070" y="4154311"/>
            <a:ext cx="929269" cy="929268"/>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41" name="Straight Connector 40">
            <a:extLst>
              <a:ext uri="{FF2B5EF4-FFF2-40B4-BE49-F238E27FC236}">
                <a16:creationId xmlns:a16="http://schemas.microsoft.com/office/drawing/2014/main" id="{4ED1CB2E-D7E2-5BEA-F976-55B19EF1FA45}"/>
              </a:ext>
            </a:extLst>
          </p:cNvPr>
          <p:cNvCxnSpPr>
            <a:cxnSpLocks/>
          </p:cNvCxnSpPr>
          <p:nvPr/>
        </p:nvCxnSpPr>
        <p:spPr>
          <a:xfrm>
            <a:off x="3472070" y="3185083"/>
            <a:ext cx="520390" cy="1065872"/>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46" name="Straight Arrow Connector 45">
            <a:extLst>
              <a:ext uri="{FF2B5EF4-FFF2-40B4-BE49-F238E27FC236}">
                <a16:creationId xmlns:a16="http://schemas.microsoft.com/office/drawing/2014/main" id="{B22BE14F-2ED5-B7EF-8616-E8258C26D6A0}"/>
              </a:ext>
            </a:extLst>
          </p:cNvPr>
          <p:cNvCxnSpPr>
            <a:cxnSpLocks/>
          </p:cNvCxnSpPr>
          <p:nvPr/>
        </p:nvCxnSpPr>
        <p:spPr>
          <a:xfrm>
            <a:off x="3992460" y="4250955"/>
            <a:ext cx="1099312" cy="899532"/>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sp>
        <p:nvSpPr>
          <p:cNvPr id="48" name="TextBox 47">
            <a:extLst>
              <a:ext uri="{FF2B5EF4-FFF2-40B4-BE49-F238E27FC236}">
                <a16:creationId xmlns:a16="http://schemas.microsoft.com/office/drawing/2014/main" id="{7055A059-D1E3-A129-C40C-86308CBEED64}"/>
              </a:ext>
            </a:extLst>
          </p:cNvPr>
          <p:cNvSpPr txBox="1"/>
          <p:nvPr/>
        </p:nvSpPr>
        <p:spPr>
          <a:xfrm>
            <a:off x="1851041" y="183288"/>
            <a:ext cx="468351" cy="371708"/>
          </a:xfrm>
          <a:prstGeom prst="rect">
            <a:avLst/>
          </a:prstGeom>
          <a:noFill/>
        </p:spPr>
        <p:txBody>
          <a:bodyPr wrap="square" rtlCol="0">
            <a:spAutoFit/>
          </a:bodyPr>
          <a:lstStyle/>
          <a:p>
            <a:r>
              <a:rPr lang="en-US" b="1" dirty="0"/>
              <a:t>1</a:t>
            </a:r>
          </a:p>
        </p:txBody>
      </p:sp>
      <p:sp>
        <p:nvSpPr>
          <p:cNvPr id="49" name="TextBox 48">
            <a:extLst>
              <a:ext uri="{FF2B5EF4-FFF2-40B4-BE49-F238E27FC236}">
                <a16:creationId xmlns:a16="http://schemas.microsoft.com/office/drawing/2014/main" id="{18845B5B-22BD-D718-517D-61CD095B8E95}"/>
              </a:ext>
            </a:extLst>
          </p:cNvPr>
          <p:cNvSpPr txBox="1"/>
          <p:nvPr/>
        </p:nvSpPr>
        <p:spPr>
          <a:xfrm>
            <a:off x="937027" y="1188087"/>
            <a:ext cx="260195" cy="369332"/>
          </a:xfrm>
          <a:prstGeom prst="rect">
            <a:avLst/>
          </a:prstGeom>
          <a:noFill/>
        </p:spPr>
        <p:txBody>
          <a:bodyPr wrap="square" rtlCol="0">
            <a:spAutoFit/>
          </a:bodyPr>
          <a:lstStyle/>
          <a:p>
            <a:r>
              <a:rPr lang="en-US" b="1" dirty="0"/>
              <a:t>2</a:t>
            </a:r>
          </a:p>
        </p:txBody>
      </p:sp>
      <p:sp>
        <p:nvSpPr>
          <p:cNvPr id="50" name="TextBox 49">
            <a:extLst>
              <a:ext uri="{FF2B5EF4-FFF2-40B4-BE49-F238E27FC236}">
                <a16:creationId xmlns:a16="http://schemas.microsoft.com/office/drawing/2014/main" id="{105B145A-7EDC-422C-FB25-05705A65A283}"/>
              </a:ext>
            </a:extLst>
          </p:cNvPr>
          <p:cNvSpPr txBox="1"/>
          <p:nvPr/>
        </p:nvSpPr>
        <p:spPr>
          <a:xfrm>
            <a:off x="2167379" y="780396"/>
            <a:ext cx="349402" cy="369332"/>
          </a:xfrm>
          <a:prstGeom prst="rect">
            <a:avLst/>
          </a:prstGeom>
          <a:noFill/>
        </p:spPr>
        <p:txBody>
          <a:bodyPr wrap="square" rtlCol="0">
            <a:spAutoFit/>
          </a:bodyPr>
          <a:lstStyle/>
          <a:p>
            <a:r>
              <a:rPr lang="en-US" b="1" dirty="0"/>
              <a:t>3</a:t>
            </a:r>
          </a:p>
        </p:txBody>
      </p:sp>
      <p:sp>
        <p:nvSpPr>
          <p:cNvPr id="51" name="TextBox 50">
            <a:extLst>
              <a:ext uri="{FF2B5EF4-FFF2-40B4-BE49-F238E27FC236}">
                <a16:creationId xmlns:a16="http://schemas.microsoft.com/office/drawing/2014/main" id="{C977FF98-2A05-A91D-9F72-354D9A9882B7}"/>
              </a:ext>
            </a:extLst>
          </p:cNvPr>
          <p:cNvSpPr txBox="1"/>
          <p:nvPr/>
        </p:nvSpPr>
        <p:spPr>
          <a:xfrm>
            <a:off x="1780803" y="1372753"/>
            <a:ext cx="289930" cy="369332"/>
          </a:xfrm>
          <a:prstGeom prst="rect">
            <a:avLst/>
          </a:prstGeom>
          <a:noFill/>
        </p:spPr>
        <p:txBody>
          <a:bodyPr wrap="square" rtlCol="0">
            <a:spAutoFit/>
          </a:bodyPr>
          <a:lstStyle/>
          <a:p>
            <a:r>
              <a:rPr lang="en-US" b="1" dirty="0"/>
              <a:t>4</a:t>
            </a:r>
          </a:p>
        </p:txBody>
      </p:sp>
      <p:sp>
        <p:nvSpPr>
          <p:cNvPr id="52" name="TextBox 51">
            <a:extLst>
              <a:ext uri="{FF2B5EF4-FFF2-40B4-BE49-F238E27FC236}">
                <a16:creationId xmlns:a16="http://schemas.microsoft.com/office/drawing/2014/main" id="{247FA81B-26A0-7980-86EE-BFB39EC0946C}"/>
              </a:ext>
            </a:extLst>
          </p:cNvPr>
          <p:cNvSpPr txBox="1"/>
          <p:nvPr/>
        </p:nvSpPr>
        <p:spPr>
          <a:xfrm>
            <a:off x="357163" y="2511365"/>
            <a:ext cx="394010" cy="369332"/>
          </a:xfrm>
          <a:prstGeom prst="rect">
            <a:avLst/>
          </a:prstGeom>
          <a:noFill/>
        </p:spPr>
        <p:txBody>
          <a:bodyPr wrap="square" rtlCol="0">
            <a:spAutoFit/>
          </a:bodyPr>
          <a:lstStyle/>
          <a:p>
            <a:r>
              <a:rPr lang="en-US" b="1" dirty="0"/>
              <a:t>5</a:t>
            </a:r>
          </a:p>
        </p:txBody>
      </p:sp>
      <p:sp>
        <p:nvSpPr>
          <p:cNvPr id="53" name="TextBox 52">
            <a:extLst>
              <a:ext uri="{FF2B5EF4-FFF2-40B4-BE49-F238E27FC236}">
                <a16:creationId xmlns:a16="http://schemas.microsoft.com/office/drawing/2014/main" id="{B69DFB8A-1C83-968B-19A8-7A0B19564680}"/>
              </a:ext>
            </a:extLst>
          </p:cNvPr>
          <p:cNvSpPr txBox="1"/>
          <p:nvPr/>
        </p:nvSpPr>
        <p:spPr>
          <a:xfrm>
            <a:off x="1661857" y="3082606"/>
            <a:ext cx="334536" cy="369332"/>
          </a:xfrm>
          <a:prstGeom prst="rect">
            <a:avLst/>
          </a:prstGeom>
          <a:noFill/>
        </p:spPr>
        <p:txBody>
          <a:bodyPr wrap="square" rtlCol="0">
            <a:spAutoFit/>
          </a:bodyPr>
          <a:lstStyle/>
          <a:p>
            <a:r>
              <a:rPr lang="en-US" b="1" dirty="0"/>
              <a:t>6</a:t>
            </a:r>
          </a:p>
        </p:txBody>
      </p:sp>
      <p:sp>
        <p:nvSpPr>
          <p:cNvPr id="54" name="TextBox 53">
            <a:extLst>
              <a:ext uri="{FF2B5EF4-FFF2-40B4-BE49-F238E27FC236}">
                <a16:creationId xmlns:a16="http://schemas.microsoft.com/office/drawing/2014/main" id="{A12E2102-F969-0FB2-0BD9-F1037C00E04E}"/>
              </a:ext>
            </a:extLst>
          </p:cNvPr>
          <p:cNvSpPr txBox="1"/>
          <p:nvPr/>
        </p:nvSpPr>
        <p:spPr>
          <a:xfrm>
            <a:off x="3151869" y="858759"/>
            <a:ext cx="297365" cy="382856"/>
          </a:xfrm>
          <a:prstGeom prst="rect">
            <a:avLst/>
          </a:prstGeom>
          <a:noFill/>
        </p:spPr>
        <p:txBody>
          <a:bodyPr wrap="square" rtlCol="0">
            <a:spAutoFit/>
          </a:bodyPr>
          <a:lstStyle/>
          <a:p>
            <a:r>
              <a:rPr lang="en-US" b="1" dirty="0"/>
              <a:t>7</a:t>
            </a:r>
          </a:p>
        </p:txBody>
      </p:sp>
      <p:sp>
        <p:nvSpPr>
          <p:cNvPr id="55" name="TextBox 54">
            <a:extLst>
              <a:ext uri="{FF2B5EF4-FFF2-40B4-BE49-F238E27FC236}">
                <a16:creationId xmlns:a16="http://schemas.microsoft.com/office/drawing/2014/main" id="{814864C3-FA0A-F6EC-5280-CC12802E2FEC}"/>
              </a:ext>
            </a:extLst>
          </p:cNvPr>
          <p:cNvSpPr txBox="1"/>
          <p:nvPr/>
        </p:nvSpPr>
        <p:spPr>
          <a:xfrm>
            <a:off x="3628187" y="526448"/>
            <a:ext cx="364273" cy="369332"/>
          </a:xfrm>
          <a:prstGeom prst="rect">
            <a:avLst/>
          </a:prstGeom>
          <a:noFill/>
        </p:spPr>
        <p:txBody>
          <a:bodyPr wrap="square" rtlCol="0">
            <a:spAutoFit/>
          </a:bodyPr>
          <a:lstStyle/>
          <a:p>
            <a:r>
              <a:rPr lang="en-US" b="1" dirty="0"/>
              <a:t>8</a:t>
            </a:r>
          </a:p>
        </p:txBody>
      </p:sp>
      <p:sp>
        <p:nvSpPr>
          <p:cNvPr id="57" name="TextBox 56">
            <a:extLst>
              <a:ext uri="{FF2B5EF4-FFF2-40B4-BE49-F238E27FC236}">
                <a16:creationId xmlns:a16="http://schemas.microsoft.com/office/drawing/2014/main" id="{C9010A84-81EB-B493-F03A-C19C979D5355}"/>
              </a:ext>
            </a:extLst>
          </p:cNvPr>
          <p:cNvSpPr txBox="1"/>
          <p:nvPr/>
        </p:nvSpPr>
        <p:spPr>
          <a:xfrm>
            <a:off x="3438294" y="2534109"/>
            <a:ext cx="364271" cy="369332"/>
          </a:xfrm>
          <a:prstGeom prst="rect">
            <a:avLst/>
          </a:prstGeom>
          <a:noFill/>
        </p:spPr>
        <p:txBody>
          <a:bodyPr wrap="square" rtlCol="0">
            <a:spAutoFit/>
          </a:bodyPr>
          <a:lstStyle/>
          <a:p>
            <a:r>
              <a:rPr lang="en-US" b="1" dirty="0"/>
              <a:t>9</a:t>
            </a:r>
          </a:p>
        </p:txBody>
      </p:sp>
      <p:sp>
        <p:nvSpPr>
          <p:cNvPr id="58" name="TextBox 57">
            <a:extLst>
              <a:ext uri="{FF2B5EF4-FFF2-40B4-BE49-F238E27FC236}">
                <a16:creationId xmlns:a16="http://schemas.microsoft.com/office/drawing/2014/main" id="{2B31015F-37BC-A2CE-EA1E-29DF9B31DC8B}"/>
              </a:ext>
            </a:extLst>
          </p:cNvPr>
          <p:cNvSpPr txBox="1"/>
          <p:nvPr/>
        </p:nvSpPr>
        <p:spPr>
          <a:xfrm>
            <a:off x="3048326" y="3273803"/>
            <a:ext cx="505524" cy="369332"/>
          </a:xfrm>
          <a:prstGeom prst="rect">
            <a:avLst/>
          </a:prstGeom>
          <a:noFill/>
        </p:spPr>
        <p:txBody>
          <a:bodyPr wrap="square" rtlCol="0">
            <a:spAutoFit/>
          </a:bodyPr>
          <a:lstStyle/>
          <a:p>
            <a:r>
              <a:rPr lang="en-US" b="1" dirty="0">
                <a:highlight>
                  <a:srgbClr val="00FF00"/>
                </a:highlight>
              </a:rPr>
              <a:t>10</a:t>
            </a:r>
          </a:p>
        </p:txBody>
      </p:sp>
      <p:sp>
        <p:nvSpPr>
          <p:cNvPr id="59" name="TextBox 58">
            <a:extLst>
              <a:ext uri="{FF2B5EF4-FFF2-40B4-BE49-F238E27FC236}">
                <a16:creationId xmlns:a16="http://schemas.microsoft.com/office/drawing/2014/main" id="{2EBE63CC-CDC2-D100-A06F-2B4F4638E6F0}"/>
              </a:ext>
            </a:extLst>
          </p:cNvPr>
          <p:cNvSpPr txBox="1"/>
          <p:nvPr/>
        </p:nvSpPr>
        <p:spPr>
          <a:xfrm>
            <a:off x="6350320" y="5559856"/>
            <a:ext cx="5912852" cy="1384995"/>
          </a:xfrm>
          <a:prstGeom prst="rect">
            <a:avLst/>
          </a:prstGeom>
          <a:noFill/>
        </p:spPr>
        <p:txBody>
          <a:bodyPr wrap="square" numCol="3" rtlCol="0">
            <a:spAutoFit/>
          </a:bodyPr>
          <a:lstStyle/>
          <a:p>
            <a:r>
              <a:rPr lang="en-US" sz="1400" b="0" i="0" dirty="0">
                <a:solidFill>
                  <a:srgbClr val="000000"/>
                </a:solidFill>
                <a:effectLst/>
                <a:latin typeface="Times New Roman" panose="02020603050405020304" pitchFamily="18" charset="0"/>
              </a:rPr>
              <a:t>• </a:t>
            </a:r>
            <a:r>
              <a:rPr lang="en-US" sz="1400" b="0" i="0" dirty="0">
                <a:solidFill>
                  <a:srgbClr val="000000"/>
                </a:solidFill>
                <a:effectLst/>
              </a:rPr>
              <a:t>Hanja</a:t>
            </a:r>
            <a:r>
              <a:rPr lang="en-US" sz="1400" b="0" i="0" dirty="0">
                <a:solidFill>
                  <a:srgbClr val="000000"/>
                </a:solidFill>
                <a:effectLst/>
                <a:latin typeface="Times New Roman" panose="02020603050405020304" pitchFamily="18" charset="0"/>
              </a:rPr>
              <a:t>: </a:t>
            </a:r>
            <a:r>
              <a:rPr lang="zh-TW" altLang="en-US" sz="1400" i="0" dirty="0">
                <a:solidFill>
                  <a:srgbClr val="000000"/>
                </a:solidFill>
                <a:effectLst/>
                <a:latin typeface="DengXian" panose="02010600030101010101" pitchFamily="2" charset="-122"/>
                <a:ea typeface="DengXian" panose="02010600030101010101" pitchFamily="2" charset="-122"/>
              </a:rPr>
              <a:t>般</a:t>
            </a:r>
            <a:endParaRPr lang="en-US" sz="1400" i="0" dirty="0">
              <a:solidFill>
                <a:srgbClr val="000000"/>
              </a:solidFill>
              <a:effectLst/>
              <a:latin typeface="DengXian" panose="02010600030101010101" pitchFamily="2" charset="-122"/>
              <a:ea typeface="DengXian" panose="02010600030101010101" pitchFamily="2" charset="-122"/>
            </a:endParaRPr>
          </a:p>
          <a:p>
            <a:r>
              <a:rPr lang="en-US" sz="1400" i="0" dirty="0">
                <a:solidFill>
                  <a:srgbClr val="000000"/>
                </a:solidFill>
                <a:effectLst/>
              </a:rPr>
              <a:t>• Kor: ban, </a:t>
            </a:r>
            <a:r>
              <a:rPr lang="ko-KR" altLang="en-US" sz="1400" i="0" dirty="0">
                <a:solidFill>
                  <a:srgbClr val="000000"/>
                </a:solidFill>
                <a:effectLst/>
              </a:rPr>
              <a:t>반</a:t>
            </a:r>
            <a:r>
              <a:rPr lang="en-US" altLang="ko-KR" sz="1400" i="0" dirty="0">
                <a:solidFill>
                  <a:srgbClr val="000000"/>
                </a:solidFill>
                <a:effectLst/>
              </a:rPr>
              <a:t>)       </a:t>
            </a:r>
          </a:p>
          <a:p>
            <a:r>
              <a:rPr lang="en-US" altLang="ko-KR" sz="1400" i="0" dirty="0">
                <a:solidFill>
                  <a:srgbClr val="000000"/>
                </a:solidFill>
                <a:effectLst/>
              </a:rPr>
              <a:t>• </a:t>
            </a:r>
            <a:r>
              <a:rPr lang="en-US" sz="1400" i="0" dirty="0">
                <a:solidFill>
                  <a:srgbClr val="000000"/>
                </a:solidFill>
                <a:effectLst/>
              </a:rPr>
              <a:t>strokes: 10      </a:t>
            </a:r>
          </a:p>
          <a:p>
            <a:r>
              <a:rPr lang="en-US" sz="1400" i="0" dirty="0">
                <a:solidFill>
                  <a:srgbClr val="000000"/>
                </a:solidFill>
                <a:effectLst/>
              </a:rPr>
              <a:t>• radical: 137+4 (</a:t>
            </a:r>
            <a:r>
              <a:rPr lang="zh-TW" altLang="en-US" sz="1400" i="0" dirty="0">
                <a:solidFill>
                  <a:srgbClr val="000000"/>
                </a:solidFill>
                <a:effectLst/>
                <a:latin typeface="DengXian" panose="02010600030101010101" pitchFamily="2" charset="-122"/>
                <a:ea typeface="DengXian" panose="02010600030101010101" pitchFamily="2" charset="-122"/>
              </a:rPr>
              <a:t>舟</a:t>
            </a:r>
            <a:r>
              <a:rPr lang="en-US" altLang="zh-TW" sz="1400" i="0" dirty="0">
                <a:solidFill>
                  <a:srgbClr val="000000"/>
                </a:solidFill>
                <a:effectLst/>
              </a:rPr>
              <a:t>)</a:t>
            </a:r>
            <a:br>
              <a:rPr lang="zh-TW" altLang="en-US" sz="1400" dirty="0"/>
            </a:br>
            <a:r>
              <a:rPr lang="en-US" altLang="zh-TW" sz="1400" i="0" dirty="0">
                <a:solidFill>
                  <a:srgbClr val="000000"/>
                </a:solidFill>
                <a:effectLst/>
              </a:rPr>
              <a:t>• </a:t>
            </a:r>
            <a:r>
              <a:rPr lang="en-US" sz="1400" i="0" dirty="0">
                <a:solidFill>
                  <a:srgbClr val="000000"/>
                </a:solidFill>
                <a:effectLst/>
              </a:rPr>
              <a:t>Jap: hen, </a:t>
            </a:r>
            <a:r>
              <a:rPr lang="ja-JP" altLang="en-US" sz="1400" i="0" dirty="0">
                <a:solidFill>
                  <a:srgbClr val="000000"/>
                </a:solidFill>
                <a:effectLst/>
              </a:rPr>
              <a:t>へん </a:t>
            </a:r>
            <a:endParaRPr lang="en-US" altLang="ja-JP" sz="1400" i="0" dirty="0">
              <a:solidFill>
                <a:srgbClr val="000000"/>
              </a:solidFill>
              <a:effectLst/>
            </a:endParaRPr>
          </a:p>
          <a:p>
            <a:endParaRPr lang="en-US" altLang="ja-JP" sz="1400" dirty="0">
              <a:solidFill>
                <a:srgbClr val="000000"/>
              </a:solidFill>
            </a:endParaRPr>
          </a:p>
          <a:p>
            <a:r>
              <a:rPr lang="en-US" altLang="ja-JP" sz="1400" dirty="0">
                <a:solidFill>
                  <a:srgbClr val="000000"/>
                </a:solidFill>
              </a:rPr>
              <a:t>(no </a:t>
            </a:r>
            <a:r>
              <a:rPr lang="en-US" altLang="ja-JP" sz="1400" dirty="0" err="1">
                <a:solidFill>
                  <a:srgbClr val="000000"/>
                </a:solidFill>
              </a:rPr>
              <a:t>kun</a:t>
            </a:r>
            <a:r>
              <a:rPr lang="en-US" altLang="ja-JP" sz="1400" dirty="0">
                <a:solidFill>
                  <a:srgbClr val="000000"/>
                </a:solidFill>
              </a:rPr>
              <a:t> reading)</a:t>
            </a:r>
            <a:r>
              <a:rPr lang="ja-JP" altLang="en-US" sz="1400" i="0" dirty="0">
                <a:solidFill>
                  <a:srgbClr val="000000"/>
                </a:solidFill>
                <a:effectLst/>
              </a:rPr>
              <a:t>    </a:t>
            </a:r>
            <a:endParaRPr lang="en-US" altLang="ja-JP" sz="1400" i="0" dirty="0">
              <a:solidFill>
                <a:srgbClr val="000000"/>
              </a:solidFill>
              <a:effectLst/>
            </a:endParaRPr>
          </a:p>
          <a:p>
            <a:r>
              <a:rPr lang="en-US" altLang="ja-JP" sz="1400" i="0" dirty="0">
                <a:solidFill>
                  <a:srgbClr val="000000"/>
                </a:solidFill>
                <a:effectLst/>
              </a:rPr>
              <a:t>• </a:t>
            </a:r>
            <a:r>
              <a:rPr lang="en-US" sz="1400" i="0" dirty="0">
                <a:solidFill>
                  <a:srgbClr val="000000"/>
                </a:solidFill>
                <a:effectLst/>
              </a:rPr>
              <a:t>JLPT: N2    </a:t>
            </a:r>
            <a:br>
              <a:rPr lang="en-US" sz="1400" dirty="0"/>
            </a:br>
            <a:r>
              <a:rPr lang="en-US" sz="1400" i="0" dirty="0">
                <a:solidFill>
                  <a:srgbClr val="000000"/>
                </a:solidFill>
                <a:effectLst/>
              </a:rPr>
              <a:t>• meaning: phonetic; carrier; carry; all </a:t>
            </a:r>
          </a:p>
          <a:p>
            <a:r>
              <a:rPr lang="en-US" sz="1400" i="0" dirty="0">
                <a:solidFill>
                  <a:srgbClr val="000000"/>
                </a:solidFill>
                <a:effectLst/>
              </a:rPr>
              <a:t>• pinyin: </a:t>
            </a:r>
            <a:r>
              <a:rPr lang="en-US" sz="1400" i="0" dirty="0" err="1">
                <a:solidFill>
                  <a:srgbClr val="000000"/>
                </a:solidFill>
                <a:effectLst/>
              </a:rPr>
              <a:t>bān</a:t>
            </a:r>
            <a:br>
              <a:rPr lang="en-US" sz="1400" dirty="0"/>
            </a:br>
            <a:endParaRPr lang="en-US" sz="1400" dirty="0"/>
          </a:p>
          <a:p>
            <a:r>
              <a:rPr lang="en-US" sz="1400" i="0" dirty="0">
                <a:solidFill>
                  <a:srgbClr val="000000"/>
                </a:solidFill>
                <a:effectLst/>
              </a:rPr>
              <a:t>• 3 location(s):</a:t>
            </a:r>
          </a:p>
          <a:p>
            <a:r>
              <a:rPr lang="en-US" sz="1400" i="0" dirty="0">
                <a:solidFill>
                  <a:srgbClr val="000000"/>
                </a:solidFill>
                <a:effectLst/>
              </a:rPr>
              <a:t>Thousand, </a:t>
            </a:r>
            <a:r>
              <a:rPr lang="en-US" sz="1400" i="0" dirty="0" err="1">
                <a:solidFill>
                  <a:srgbClr val="000000"/>
                </a:solidFill>
                <a:effectLst/>
              </a:rPr>
              <a:t>XuanZang</a:t>
            </a:r>
            <a:r>
              <a:rPr lang="en-US" sz="1400" i="0" dirty="0">
                <a:solidFill>
                  <a:srgbClr val="000000"/>
                </a:solidFill>
                <a:effectLst/>
              </a:rPr>
              <a:t>, (</a:t>
            </a:r>
            <a:r>
              <a:rPr lang="en-US" sz="1400" i="0" dirty="0" err="1">
                <a:solidFill>
                  <a:srgbClr val="000000"/>
                </a:solidFill>
                <a:effectLst/>
              </a:rPr>
              <a:t>uisang</a:t>
            </a:r>
            <a:r>
              <a:rPr lang="en-US" sz="1400" i="0" dirty="0">
                <a:solidFill>
                  <a:srgbClr val="000000"/>
                </a:solidFill>
                <a:effectLst/>
              </a:rPr>
              <a:t>)</a:t>
            </a:r>
          </a:p>
          <a:p>
            <a:r>
              <a:rPr lang="en-US" sz="1400" i="0" dirty="0">
                <a:solidFill>
                  <a:srgbClr val="000000"/>
                </a:solidFill>
                <a:effectLst/>
              </a:rPr>
              <a:t>• comp: </a:t>
            </a:r>
            <a:r>
              <a:rPr lang="zh-TW" altLang="en-US" sz="1400" i="0" dirty="0">
                <a:solidFill>
                  <a:srgbClr val="000000"/>
                </a:solidFill>
                <a:effectLst/>
                <a:latin typeface="DejaVu Serif" panose="02060603050605020204" pitchFamily="18" charset="0"/>
                <a:ea typeface="DengXian" panose="02010600030101010101" pitchFamily="2" charset="-122"/>
                <a:cs typeface="DejaVu Serif" panose="02060603050605020204" pitchFamily="18" charset="0"/>
              </a:rPr>
              <a:t>舟 </a:t>
            </a:r>
            <a:r>
              <a:rPr lang="en-US" altLang="zh-TW" sz="1400" i="0" dirty="0">
                <a:solidFill>
                  <a:srgbClr val="000000"/>
                </a:solidFill>
                <a:effectLst/>
                <a:latin typeface="DejaVu Serif" panose="02060603050605020204" pitchFamily="18" charset="0"/>
                <a:ea typeface="DengXian" panose="02010600030101010101" pitchFamily="2" charset="-122"/>
                <a:cs typeface="DejaVu Serif" panose="02060603050605020204" pitchFamily="18" charset="0"/>
              </a:rPr>
              <a:t>+ </a:t>
            </a:r>
            <a:r>
              <a:rPr lang="zh-TW" altLang="en-US" sz="1400" i="0" dirty="0">
                <a:solidFill>
                  <a:srgbClr val="000000"/>
                </a:solidFill>
                <a:effectLst/>
                <a:latin typeface="DejaVu Serif" panose="02060603050605020204" pitchFamily="18" charset="0"/>
                <a:ea typeface="DengXian" panose="02010600030101010101" pitchFamily="2" charset="-122"/>
                <a:cs typeface="DejaVu Serif" panose="02060603050605020204" pitchFamily="18" charset="0"/>
              </a:rPr>
              <a:t>殳</a:t>
            </a:r>
            <a:endParaRPr lang="en-US" sz="1400" i="0" dirty="0">
              <a:solidFill>
                <a:srgbClr val="000000"/>
              </a:solidFill>
              <a:effectLst/>
              <a:latin typeface="DejaVu Serif" panose="02060603050605020204" pitchFamily="18" charset="0"/>
              <a:ea typeface="DejaVu Serif" panose="02060603050605020204" pitchFamily="18" charset="0"/>
              <a:cs typeface="DejaVu Serif" panose="02060603050605020204" pitchFamily="18" charset="0"/>
            </a:endParaRPr>
          </a:p>
          <a:p>
            <a:r>
              <a:rPr lang="en-US" sz="1400" i="0" dirty="0">
                <a:solidFill>
                  <a:srgbClr val="000000"/>
                </a:solidFill>
                <a:effectLst/>
              </a:rPr>
              <a:t>•  sub: </a:t>
            </a:r>
            <a:r>
              <a:rPr lang="zh-CN" altLang="en-US" sz="1400" i="0" dirty="0">
                <a:solidFill>
                  <a:srgbClr val="000000"/>
                </a:solidFill>
                <a:effectLst/>
              </a:rPr>
              <a:t>丿冂⺀一几又</a:t>
            </a:r>
            <a:endParaRPr lang="en-US" sz="1400" dirty="0"/>
          </a:p>
        </p:txBody>
      </p:sp>
      <p:pic>
        <p:nvPicPr>
          <p:cNvPr id="60" name="2024_09_23_102933">
            <a:hlinkClick r:id="" action="ppaction://media"/>
            <a:extLst>
              <a:ext uri="{FF2B5EF4-FFF2-40B4-BE49-F238E27FC236}">
                <a16:creationId xmlns:a16="http://schemas.microsoft.com/office/drawing/2014/main" id="{149256CB-7E21-24F7-2034-828C7D71A034}"/>
              </a:ext>
            </a:extLst>
          </p:cNvPr>
          <p:cNvPicPr>
            <a:picLocks noChangeAspect="1"/>
          </p:cNvPicPr>
          <p:nvPr>
            <a:videoFile r:link="rId2"/>
            <p:extLst>
              <p:ext uri="{DAA4B4D4-6D71-4841-9C94-3DE7FCFB9230}">
                <p14:media xmlns:p14="http://schemas.microsoft.com/office/powerpoint/2010/main" r:embed="rId1"/>
              </p:ext>
            </p:extLst>
          </p:nvPr>
        </p:nvPicPr>
        <p:blipFill>
          <a:blip r:embed="rId5"/>
          <a:stretch>
            <a:fillRect/>
          </a:stretch>
        </p:blipFill>
        <p:spPr>
          <a:xfrm>
            <a:off x="7019224" y="624240"/>
            <a:ext cx="5101743" cy="4863662"/>
          </a:xfrm>
          <a:prstGeom prst="rect">
            <a:avLst/>
          </a:prstGeom>
        </p:spPr>
      </p:pic>
      <p:sp>
        <p:nvSpPr>
          <p:cNvPr id="62" name="TextBox 61">
            <a:extLst>
              <a:ext uri="{FF2B5EF4-FFF2-40B4-BE49-F238E27FC236}">
                <a16:creationId xmlns:a16="http://schemas.microsoft.com/office/drawing/2014/main" id="{7FAF25D1-7D90-EDF3-3F3B-F8B461B08985}"/>
              </a:ext>
            </a:extLst>
          </p:cNvPr>
          <p:cNvSpPr txBox="1"/>
          <p:nvPr/>
        </p:nvSpPr>
        <p:spPr>
          <a:xfrm>
            <a:off x="357163" y="5676221"/>
            <a:ext cx="5552906" cy="1200329"/>
          </a:xfrm>
          <a:prstGeom prst="rect">
            <a:avLst/>
          </a:prstGeom>
          <a:noFill/>
        </p:spPr>
        <p:txBody>
          <a:bodyPr wrap="square" numCol="3">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Aptos" panose="02110004020202020204"/>
                <a:ea typeface="+mn-ea"/>
                <a:cs typeface="+mn-cs"/>
              </a:rPr>
              <a:t>Kor: </a:t>
            </a:r>
            <a:r>
              <a:rPr kumimoji="0" lang="en-US" sz="2400" b="1" i="0" u="none" strike="noStrike" kern="1200" cap="none" spc="0" normalizeH="0" baseline="0" noProof="0" dirty="0">
                <a:ln>
                  <a:noFill/>
                </a:ln>
                <a:solidFill>
                  <a:prstClr val="black"/>
                </a:solidFill>
                <a:effectLst/>
                <a:uLnTx/>
                <a:uFillTx/>
                <a:latin typeface="Aptos" panose="02110004020202020204"/>
                <a:ea typeface="+mn-ea"/>
                <a:cs typeface="+mn-cs"/>
              </a:rPr>
              <a:t>ban</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Aptos" panose="02110004020202020204"/>
                <a:ea typeface="+mn-ea"/>
                <a:cs typeface="+mn-cs"/>
              </a:rPr>
              <a:t>Jap: </a:t>
            </a:r>
            <a:r>
              <a:rPr kumimoji="0" lang="en-US" sz="2400" b="1" i="0" u="none" strike="noStrike" kern="1200" cap="none" spc="0" normalizeH="0" baseline="0" noProof="0" dirty="0" err="1">
                <a:ln>
                  <a:noFill/>
                </a:ln>
                <a:solidFill>
                  <a:prstClr val="black"/>
                </a:solidFill>
                <a:effectLst/>
                <a:uLnTx/>
                <a:uFillTx/>
                <a:latin typeface="Aptos" panose="02110004020202020204"/>
                <a:ea typeface="+mn-ea"/>
                <a:cs typeface="+mn-cs"/>
              </a:rPr>
              <a:t>han</a:t>
            </a:r>
            <a:endParaRPr kumimoji="0" lang="en-US" sz="2400" b="1" i="0" u="none" strike="noStrike" kern="1200" cap="none" spc="0" normalizeH="0" baseline="0" noProof="0" dirty="0">
              <a:ln>
                <a:noFill/>
              </a:ln>
              <a:solidFill>
                <a:prstClr val="black"/>
              </a:solidFill>
              <a:effectLst/>
              <a:uLnTx/>
              <a:uFillTx/>
              <a:latin typeface="Aptos" panose="0211000402020202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Aptos" panose="0211000402020202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Aptos" panose="02110004020202020204"/>
                <a:ea typeface="+mn-ea"/>
                <a:cs typeface="+mn-cs"/>
              </a:rPr>
              <a:t>Viet: </a:t>
            </a:r>
            <a:r>
              <a:rPr lang="en-US" sz="2400" b="1" i="0" dirty="0" err="1">
                <a:solidFill>
                  <a:srgbClr val="353535"/>
                </a:solidFill>
                <a:effectLst/>
                <a:latin typeface="-apple-system"/>
              </a:rPr>
              <a:t>bát</a:t>
            </a:r>
            <a:endParaRPr kumimoji="0" lang="en-US" sz="2400" b="1" i="0" u="none" strike="noStrike" kern="1200" cap="none" spc="0" normalizeH="0" baseline="0" noProof="0" dirty="0">
              <a:ln>
                <a:noFill/>
              </a:ln>
              <a:solidFill>
                <a:prstClr val="black"/>
              </a:solidFill>
              <a:effectLst/>
              <a:uLnTx/>
              <a:uFillTx/>
              <a:latin typeface="Aptos" panose="0211000402020202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Aptos" panose="02110004020202020204"/>
                <a:ea typeface="+mn-ea"/>
                <a:cs typeface="+mn-cs"/>
              </a:rPr>
              <a:t>Man: </a:t>
            </a:r>
            <a:r>
              <a:rPr lang="en-US" sz="2400" b="1" i="0" dirty="0" err="1">
                <a:solidFill>
                  <a:srgbClr val="353535"/>
                </a:solidFill>
                <a:effectLst/>
                <a:latin typeface="-apple-system"/>
              </a:rPr>
              <a:t>bān</a:t>
            </a:r>
            <a:r>
              <a:rPr kumimoji="0" lang="en-US" sz="2400" b="0" i="0" u="none" strike="noStrike" kern="1200" cap="none" spc="0" normalizeH="0" baseline="0" noProof="0" dirty="0">
                <a:ln>
                  <a:noFill/>
                </a:ln>
                <a:solidFill>
                  <a:srgbClr val="353535"/>
                </a:solidFill>
                <a:effectLst/>
                <a:uLnTx/>
                <a:uFillTx/>
                <a:latin typeface="-apple-system"/>
                <a:ea typeface="+mn-ea"/>
                <a:cs typeface="+mn-cs"/>
              </a:rPr>
              <a:t> </a:t>
            </a:r>
            <a:r>
              <a:rPr kumimoji="0" lang="en-US" sz="2400" b="1" i="0" u="none" strike="noStrike" kern="1200" cap="none" spc="0" normalizeH="0" baseline="0" noProof="0" dirty="0">
                <a:ln>
                  <a:noFill/>
                </a:ln>
                <a:solidFill>
                  <a:srgbClr val="353535"/>
                </a:solidFill>
                <a:effectLst/>
                <a:uLnTx/>
                <a:uFillTx/>
                <a:latin typeface="-apple-system"/>
                <a:ea typeface="+mn-ea"/>
                <a:cs typeface="+mn-cs"/>
              </a:rPr>
              <a:t> </a:t>
            </a:r>
            <a:r>
              <a:rPr kumimoji="0" lang="en-US" sz="2400" b="1" i="0" u="none" strike="noStrike" kern="1200" cap="none" spc="0" normalizeH="0" baseline="0" noProof="0" dirty="0">
                <a:ln>
                  <a:noFill/>
                </a:ln>
                <a:solidFill>
                  <a:prstClr val="black"/>
                </a:solidFill>
                <a:effectLst/>
                <a:uLnTx/>
                <a:uFillTx/>
                <a:latin typeface="Aptos" panose="02110004020202020204"/>
                <a:ea typeface="+mn-ea"/>
                <a:cs typeface="+mn-cs"/>
              </a:rPr>
              <a:t>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24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 </a:t>
            </a:r>
            <a:r>
              <a:rPr kumimoji="0" lang="zh-TW" altLang="en-US" sz="2400" b="1" i="0" u="none" strike="noStrike" kern="1200" cap="none" spc="0" normalizeH="0" baseline="0" noProof="0" dirty="0">
                <a:ln>
                  <a:noFill/>
                </a:ln>
                <a:solidFill>
                  <a:prstClr val="black"/>
                </a:solidFill>
                <a:effectLst/>
                <a:highlight>
                  <a:srgbClr val="00FF00"/>
                </a:highlight>
                <a:uLnTx/>
                <a:uFillTx/>
                <a:latin typeface="DengXian" panose="02010600030101010101" pitchFamily="2" charset="-122"/>
                <a:ea typeface="DengXian" panose="02010600030101010101" pitchFamily="2" charset="-122"/>
                <a:cs typeface="+mn-cs"/>
              </a:rPr>
              <a:t>般</a:t>
            </a:r>
            <a:r>
              <a:rPr kumimoji="0" lang="zh-TW" altLang="en-US" sz="24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 若</a:t>
            </a:r>
            <a:endParaRPr kumimoji="0" lang="en-US" altLang="zh-TW" sz="24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sz="2400" b="1" dirty="0">
                <a:solidFill>
                  <a:prstClr val="black"/>
                </a:solidFill>
                <a:highlight>
                  <a:srgbClr val="00FF00"/>
                </a:highlight>
                <a:latin typeface="Aptos" panose="02110004020202020204"/>
              </a:rPr>
              <a:t>b</a:t>
            </a:r>
            <a:r>
              <a:rPr kumimoji="0" lang="en-US" sz="2400" b="1" i="0" u="none" strike="noStrike" kern="1200" cap="none" spc="0" normalizeH="0" baseline="0" noProof="0" dirty="0">
                <a:ln>
                  <a:noFill/>
                </a:ln>
                <a:solidFill>
                  <a:prstClr val="black"/>
                </a:solidFill>
                <a:effectLst/>
                <a:highlight>
                  <a:srgbClr val="00FF00"/>
                </a:highlight>
                <a:uLnTx/>
                <a:uFillTx/>
                <a:latin typeface="Aptos" panose="02110004020202020204"/>
                <a:ea typeface="+mn-ea"/>
                <a:cs typeface="+mn-cs"/>
              </a:rPr>
              <a:t>an</a:t>
            </a:r>
            <a:r>
              <a:rPr lang="en-US" sz="2400" b="1" dirty="0">
                <a:solidFill>
                  <a:prstClr val="black"/>
                </a:solidFill>
                <a:latin typeface="Aptos" panose="02110004020202020204"/>
              </a:rPr>
              <a:t>-</a:t>
            </a:r>
            <a:r>
              <a:rPr kumimoji="0" lang="en-US" sz="2400" b="1" i="0" u="none" strike="noStrike" kern="1200" cap="none" spc="0" normalizeH="0" baseline="0" noProof="0" dirty="0" err="1">
                <a:ln>
                  <a:noFill/>
                </a:ln>
                <a:solidFill>
                  <a:prstClr val="black"/>
                </a:solidFill>
                <a:effectLst/>
                <a:uLnTx/>
                <a:uFillTx/>
                <a:latin typeface="Aptos" panose="02110004020202020204"/>
                <a:ea typeface="+mn-ea"/>
                <a:cs typeface="+mn-cs"/>
              </a:rPr>
              <a:t>ya</a:t>
            </a:r>
            <a:endParaRPr kumimoji="0" lang="en-US" sz="1800" b="0" i="0" u="none" strike="noStrike" kern="1200" cap="none" spc="0" normalizeH="0" baseline="0" noProof="0" dirty="0">
              <a:ln>
                <a:noFill/>
              </a:ln>
              <a:solidFill>
                <a:prstClr val="black"/>
              </a:solidFill>
              <a:effectLst/>
              <a:uLnTx/>
              <a:uFillTx/>
              <a:latin typeface="Aptos" panose="02110004020202020204"/>
              <a:ea typeface="+mn-ea"/>
              <a:cs typeface="+mn-cs"/>
            </a:endParaRPr>
          </a:p>
        </p:txBody>
      </p:sp>
      <p:sp>
        <p:nvSpPr>
          <p:cNvPr id="63" name="Rectangle 62">
            <a:extLst>
              <a:ext uri="{FF2B5EF4-FFF2-40B4-BE49-F238E27FC236}">
                <a16:creationId xmlns:a16="http://schemas.microsoft.com/office/drawing/2014/main" id="{334A62A1-5044-45EE-938E-ECC7746CBE83}"/>
              </a:ext>
            </a:extLst>
          </p:cNvPr>
          <p:cNvSpPr/>
          <p:nvPr/>
        </p:nvSpPr>
        <p:spPr>
          <a:xfrm>
            <a:off x="357163" y="5658977"/>
            <a:ext cx="5016347" cy="871390"/>
          </a:xfrm>
          <a:prstGeom prst="rect">
            <a:avLst/>
          </a:prstGeom>
          <a:noFill/>
          <a:ln w="5715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Rectangle 64">
            <a:extLst>
              <a:ext uri="{FF2B5EF4-FFF2-40B4-BE49-F238E27FC236}">
                <a16:creationId xmlns:a16="http://schemas.microsoft.com/office/drawing/2014/main" id="{E157506D-B336-4242-5168-74A64424114D}"/>
              </a:ext>
            </a:extLst>
          </p:cNvPr>
          <p:cNvSpPr/>
          <p:nvPr/>
        </p:nvSpPr>
        <p:spPr>
          <a:xfrm>
            <a:off x="6350319" y="5559856"/>
            <a:ext cx="5661059" cy="1169551"/>
          </a:xfrm>
          <a:prstGeom prst="rect">
            <a:avLst/>
          </a:prstGeom>
          <a:no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 name="TextBox 65">
            <a:extLst>
              <a:ext uri="{FF2B5EF4-FFF2-40B4-BE49-F238E27FC236}">
                <a16:creationId xmlns:a16="http://schemas.microsoft.com/office/drawing/2014/main" id="{D9562BD9-5006-E0EF-6219-F3B427712224}"/>
              </a:ext>
            </a:extLst>
          </p:cNvPr>
          <p:cNvSpPr txBox="1"/>
          <p:nvPr/>
        </p:nvSpPr>
        <p:spPr>
          <a:xfrm>
            <a:off x="7654718" y="123370"/>
            <a:ext cx="3097335" cy="369332"/>
          </a:xfrm>
          <a:prstGeom prst="rect">
            <a:avLst/>
          </a:prstGeom>
          <a:noFill/>
        </p:spPr>
        <p:txBody>
          <a:bodyPr wrap="square">
            <a:spAutoFit/>
          </a:bodyPr>
          <a:lstStyle/>
          <a:p>
            <a:r>
              <a:rPr lang="zh-TW" altLang="en-US" b="1" dirty="0">
                <a:latin typeface="DengXian" panose="02010600030101010101" pitchFamily="2" charset="-122"/>
                <a:ea typeface="DengXian" panose="02010600030101010101" pitchFamily="2" charset="-122"/>
              </a:rPr>
              <a:t>摩 訶 </a:t>
            </a:r>
            <a:r>
              <a:rPr lang="zh-TW" altLang="en-US" b="1" dirty="0">
                <a:highlight>
                  <a:srgbClr val="00FFFF"/>
                </a:highlight>
                <a:latin typeface="DengXian" panose="02010600030101010101" pitchFamily="2" charset="-122"/>
                <a:ea typeface="DengXian" panose="02010600030101010101" pitchFamily="2" charset="-122"/>
              </a:rPr>
              <a:t>般</a:t>
            </a:r>
            <a:r>
              <a:rPr lang="zh-TW" altLang="en-US" b="1" dirty="0">
                <a:latin typeface="DengXian" panose="02010600030101010101" pitchFamily="2" charset="-122"/>
                <a:ea typeface="DengXian" panose="02010600030101010101" pitchFamily="2" charset="-122"/>
              </a:rPr>
              <a:t> 若 波 羅 蜜 多 心 經</a:t>
            </a:r>
          </a:p>
        </p:txBody>
      </p:sp>
      <p:sp>
        <p:nvSpPr>
          <p:cNvPr id="67" name="Rectangle 66">
            <a:extLst>
              <a:ext uri="{FF2B5EF4-FFF2-40B4-BE49-F238E27FC236}">
                <a16:creationId xmlns:a16="http://schemas.microsoft.com/office/drawing/2014/main" id="{EB5F73A3-06E2-69C7-4509-9AAD81FAEEC3}"/>
              </a:ext>
            </a:extLst>
          </p:cNvPr>
          <p:cNvSpPr/>
          <p:nvPr/>
        </p:nvSpPr>
        <p:spPr>
          <a:xfrm>
            <a:off x="7654718" y="123370"/>
            <a:ext cx="3052259" cy="369332"/>
          </a:xfrm>
          <a:prstGeom prst="rect">
            <a:avLst/>
          </a:prstGeom>
          <a:no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Oval 1">
            <a:extLst>
              <a:ext uri="{FF2B5EF4-FFF2-40B4-BE49-F238E27FC236}">
                <a16:creationId xmlns:a16="http://schemas.microsoft.com/office/drawing/2014/main" id="{9666D283-103D-EC52-14C2-5EDA3A1BDCEE}"/>
              </a:ext>
            </a:extLst>
          </p:cNvPr>
          <p:cNvSpPr/>
          <p:nvPr/>
        </p:nvSpPr>
        <p:spPr>
          <a:xfrm>
            <a:off x="5589032" y="624240"/>
            <a:ext cx="771625" cy="771625"/>
          </a:xfrm>
          <a:prstGeom prst="ellipse">
            <a:avLst/>
          </a:prstGeom>
          <a:solidFill>
            <a:srgbClr val="FFFF00"/>
          </a:solidFill>
          <a:ln w="38100">
            <a:solidFill>
              <a:srgbClr val="7030A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TextBox 2">
            <a:extLst>
              <a:ext uri="{FF2B5EF4-FFF2-40B4-BE49-F238E27FC236}">
                <a16:creationId xmlns:a16="http://schemas.microsoft.com/office/drawing/2014/main" id="{E9F851E8-2DFE-2033-CA20-671CDBE2CB2A}"/>
              </a:ext>
            </a:extLst>
          </p:cNvPr>
          <p:cNvSpPr txBox="1"/>
          <p:nvPr/>
        </p:nvSpPr>
        <p:spPr>
          <a:xfrm>
            <a:off x="5785350" y="748442"/>
            <a:ext cx="593001" cy="523220"/>
          </a:xfrm>
          <a:prstGeom prst="rect">
            <a:avLst/>
          </a:prstGeom>
          <a:noFill/>
        </p:spPr>
        <p:txBody>
          <a:bodyPr wrap="square" rtlCol="0">
            <a:spAutoFit/>
          </a:bodyPr>
          <a:lstStyle/>
          <a:p>
            <a:r>
              <a:rPr lang="en-US" sz="2800" b="1" dirty="0"/>
              <a:t>3</a:t>
            </a:r>
          </a:p>
        </p:txBody>
      </p:sp>
      <p:cxnSp>
        <p:nvCxnSpPr>
          <p:cNvPr id="12" name="Straight Connector 11">
            <a:extLst>
              <a:ext uri="{FF2B5EF4-FFF2-40B4-BE49-F238E27FC236}">
                <a16:creationId xmlns:a16="http://schemas.microsoft.com/office/drawing/2014/main" id="{AB6AE5D5-FDCC-E0AF-619D-24B9D67D288A}"/>
              </a:ext>
            </a:extLst>
          </p:cNvPr>
          <p:cNvCxnSpPr>
            <a:cxnSpLocks/>
          </p:cNvCxnSpPr>
          <p:nvPr/>
        </p:nvCxnSpPr>
        <p:spPr>
          <a:xfrm>
            <a:off x="3553850" y="957629"/>
            <a:ext cx="0" cy="1092818"/>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16" name="Straight Connector 15">
            <a:extLst>
              <a:ext uri="{FF2B5EF4-FFF2-40B4-BE49-F238E27FC236}">
                <a16:creationId xmlns:a16="http://schemas.microsoft.com/office/drawing/2014/main" id="{E555B3A6-76C0-E229-D128-02D9C0CD4CAC}"/>
              </a:ext>
            </a:extLst>
          </p:cNvPr>
          <p:cNvCxnSpPr>
            <a:cxnSpLocks/>
          </p:cNvCxnSpPr>
          <p:nvPr/>
        </p:nvCxnSpPr>
        <p:spPr>
          <a:xfrm>
            <a:off x="4616928" y="957629"/>
            <a:ext cx="0" cy="1271238"/>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20" name="Straight Connector 19">
            <a:extLst>
              <a:ext uri="{FF2B5EF4-FFF2-40B4-BE49-F238E27FC236}">
                <a16:creationId xmlns:a16="http://schemas.microsoft.com/office/drawing/2014/main" id="{759EF31F-0FFD-80A2-D95F-BC679AC07B94}"/>
              </a:ext>
            </a:extLst>
          </p:cNvPr>
          <p:cNvCxnSpPr>
            <a:cxnSpLocks/>
          </p:cNvCxnSpPr>
          <p:nvPr/>
        </p:nvCxnSpPr>
        <p:spPr>
          <a:xfrm>
            <a:off x="4616928" y="2228867"/>
            <a:ext cx="131241" cy="153606"/>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28" name="Straight Arrow Connector 27">
            <a:extLst>
              <a:ext uri="{FF2B5EF4-FFF2-40B4-BE49-F238E27FC236}">
                <a16:creationId xmlns:a16="http://schemas.microsoft.com/office/drawing/2014/main" id="{1F1D9C28-1506-68A1-6292-3504F213552D}"/>
              </a:ext>
            </a:extLst>
          </p:cNvPr>
          <p:cNvCxnSpPr>
            <a:cxnSpLocks/>
          </p:cNvCxnSpPr>
          <p:nvPr/>
        </p:nvCxnSpPr>
        <p:spPr>
          <a:xfrm flipV="1">
            <a:off x="4731391" y="2306972"/>
            <a:ext cx="520117" cy="8389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sp>
        <p:nvSpPr>
          <p:cNvPr id="8" name="TextBox 7">
            <a:extLst>
              <a:ext uri="{FF2B5EF4-FFF2-40B4-BE49-F238E27FC236}">
                <a16:creationId xmlns:a16="http://schemas.microsoft.com/office/drawing/2014/main" id="{BCA94619-A315-7B6B-6C49-6C7807F3B97E}"/>
              </a:ext>
            </a:extLst>
          </p:cNvPr>
          <p:cNvSpPr txBox="1"/>
          <p:nvPr/>
        </p:nvSpPr>
        <p:spPr>
          <a:xfrm>
            <a:off x="5613393" y="2985057"/>
            <a:ext cx="1076547" cy="1631216"/>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1000" b="0" i="0" u="none" strike="noStrike" kern="1200" cap="none" spc="0" normalizeH="0" baseline="0" noProof="0" dirty="0">
                <a:ln>
                  <a:noFill/>
                </a:ln>
                <a:solidFill>
                  <a:prstClr val="black"/>
                </a:solidFill>
                <a:effectLst/>
                <a:uLnTx/>
                <a:uFillTx/>
                <a:latin typeface="Aptos" panose="02110004020202020204"/>
                <a:ea typeface="DengXian" panose="02010600030101010101" pitchFamily="2" charset="-122"/>
                <a:cs typeface="+mn-cs"/>
              </a:rPr>
              <a:t>般  </a:t>
            </a:r>
            <a:r>
              <a:rPr kumimoji="0" lang="en-US" altLang="zh-TW" sz="1000" b="0" i="0" u="none" strike="noStrike" kern="1200" cap="none" spc="0" normalizeH="0" baseline="0" noProof="0" dirty="0">
                <a:ln>
                  <a:noFill/>
                </a:ln>
                <a:solidFill>
                  <a:prstClr val="black"/>
                </a:solidFill>
                <a:effectLst/>
                <a:uLnTx/>
                <a:uFillTx/>
                <a:latin typeface="Aptos" panose="02110004020202020204"/>
                <a:ea typeface="DengXian" panose="02010600030101010101" pitchFamily="2" charset="-122"/>
                <a:cs typeface="+mn-cs"/>
              </a:rPr>
              <a:t>ban; </a:t>
            </a:r>
            <a:r>
              <a:rPr kumimoji="0" lang="en-US" altLang="zh-TW" sz="1000" b="0" i="0" u="none" strike="noStrike" kern="1200" cap="none" spc="0" normalizeH="0" baseline="0" noProof="0" dirty="0" err="1">
                <a:ln>
                  <a:noFill/>
                </a:ln>
                <a:solidFill>
                  <a:prstClr val="black"/>
                </a:solidFill>
                <a:effectLst/>
                <a:uLnTx/>
                <a:uFillTx/>
                <a:latin typeface="Aptos" panose="02110004020202020204"/>
                <a:ea typeface="DengXian" panose="02010600030101010101" pitchFamily="2" charset="-122"/>
                <a:cs typeface="+mn-cs"/>
              </a:rPr>
              <a:t>phon</a:t>
            </a:r>
            <a:r>
              <a:rPr lang="en-US" altLang="zh-TW" sz="1000" dirty="0">
                <a:solidFill>
                  <a:prstClr val="black"/>
                </a:solidFill>
                <a:latin typeface="Aptos" panose="02110004020202020204"/>
                <a:ea typeface="DengXian" panose="02010600030101010101" pitchFamily="2" charset="-122"/>
              </a:rPr>
              <a:t>.</a:t>
            </a:r>
            <a:endParaRPr kumimoji="0" lang="en-US" altLang="zh-TW" sz="1000" b="0" i="0" u="none" strike="noStrike" kern="1200" cap="none" spc="0" normalizeH="0" baseline="0" noProof="0" dirty="0">
              <a:ln>
                <a:noFill/>
              </a:ln>
              <a:solidFill>
                <a:prstClr val="black"/>
              </a:solidFill>
              <a:effectLst/>
              <a:uLnTx/>
              <a:uFillTx/>
              <a:latin typeface="Aptos" panose="02110004020202020204"/>
              <a:ea typeface="DengXian"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altLang="en-US" sz="1000" b="0" i="0" u="none" strike="noStrike" kern="1200" cap="none" spc="0" normalizeH="0" baseline="0" noProof="0" dirty="0">
                <a:ln>
                  <a:noFill/>
                </a:ln>
                <a:solidFill>
                  <a:prstClr val="black"/>
                </a:solidFill>
                <a:effectLst/>
                <a:uLnTx/>
                <a:uFillTx/>
                <a:latin typeface="Aptos" panose="02110004020202020204"/>
                <a:ea typeface="DengXian" panose="02010600030101010101" pitchFamily="2" charset="-122"/>
                <a:cs typeface="+mn-cs"/>
              </a:rPr>
              <a:t>舟  </a:t>
            </a:r>
            <a:r>
              <a:rPr kumimoji="0" lang="en-US" altLang="zh-CN" sz="1000" b="0" i="0" u="none" strike="noStrike" kern="1200" cap="none" spc="0" normalizeH="0" baseline="0" noProof="0" dirty="0">
                <a:ln>
                  <a:noFill/>
                </a:ln>
                <a:solidFill>
                  <a:prstClr val="black"/>
                </a:solidFill>
                <a:effectLst/>
                <a:uLnTx/>
                <a:uFillTx/>
                <a:latin typeface="Aptos" panose="02110004020202020204"/>
                <a:ea typeface="DengXian" panose="02010600030101010101" pitchFamily="2" charset="-122"/>
                <a:cs typeface="+mn-cs"/>
              </a:rPr>
              <a:t>ju; boat</a:t>
            </a:r>
            <a:r>
              <a:rPr kumimoji="0" lang="zh-CN" altLang="en-US" sz="1000" b="0" i="0" u="none" strike="noStrike" kern="1200" cap="none" spc="0" normalizeH="0" baseline="0" noProof="0" dirty="0">
                <a:ln>
                  <a:noFill/>
                </a:ln>
                <a:solidFill>
                  <a:prstClr val="black"/>
                </a:solidFill>
                <a:effectLst/>
                <a:uLnTx/>
                <a:uFillTx/>
                <a:latin typeface="Aptos" panose="02110004020202020204"/>
                <a:ea typeface="DengXian" panose="02010600030101010101" pitchFamily="2" charset="-122"/>
                <a:cs typeface="+mn-cs"/>
              </a:rPr>
              <a:t>        </a:t>
            </a:r>
            <a:endParaRPr kumimoji="0" lang="en-US" altLang="zh-CN" sz="1000" b="0" i="0" u="none" strike="noStrike" kern="1200" cap="none" spc="0" normalizeH="0" baseline="0" noProof="0" dirty="0">
              <a:ln>
                <a:noFill/>
              </a:ln>
              <a:solidFill>
                <a:prstClr val="black"/>
              </a:solidFill>
              <a:effectLst/>
              <a:uLnTx/>
              <a:uFillTx/>
              <a:latin typeface="Aptos" panose="02110004020202020204"/>
              <a:ea typeface="DengXian"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altLang="en-US" sz="1000" b="0" i="0" u="none" strike="noStrike" kern="1200" cap="none" spc="0" normalizeH="0" baseline="0" noProof="0" dirty="0">
                <a:ln>
                  <a:noFill/>
                </a:ln>
                <a:solidFill>
                  <a:prstClr val="black"/>
                </a:solidFill>
                <a:effectLst/>
                <a:uLnTx/>
                <a:uFillTx/>
                <a:latin typeface="Aptos" panose="02110004020202020204"/>
                <a:ea typeface="DengXian" panose="02010600030101010101" pitchFamily="2" charset="-122"/>
                <a:cs typeface="+mn-cs"/>
              </a:rPr>
              <a:t>殳  </a:t>
            </a:r>
            <a:r>
              <a:rPr kumimoji="0" lang="en-US" altLang="zh-CN" sz="1000" b="0" i="0" u="none" strike="noStrike" kern="1200" cap="none" spc="0" normalizeH="0" baseline="0" noProof="0" dirty="0">
                <a:ln>
                  <a:noFill/>
                </a:ln>
                <a:solidFill>
                  <a:prstClr val="black"/>
                </a:solidFill>
                <a:effectLst/>
                <a:uLnTx/>
                <a:uFillTx/>
                <a:latin typeface="Aptos" panose="02110004020202020204"/>
                <a:ea typeface="DengXian" panose="02010600030101010101" pitchFamily="2" charset="-122"/>
                <a:cs typeface="+mn-cs"/>
              </a:rPr>
              <a:t>su; halberd, tool</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altLang="en-US" sz="1000" b="0" i="0" u="none" strike="noStrike" kern="1200" cap="none" spc="0" normalizeH="0" baseline="0" noProof="0" dirty="0">
                <a:ln>
                  <a:noFill/>
                </a:ln>
                <a:solidFill>
                  <a:prstClr val="black"/>
                </a:solidFill>
                <a:effectLst/>
                <a:uLnTx/>
                <a:uFillTx/>
                <a:latin typeface="Aptos" panose="02110004020202020204"/>
                <a:ea typeface="DengXian" panose="02010600030101010101" pitchFamily="2" charset="-122"/>
                <a:cs typeface="+mn-cs"/>
              </a:rPr>
              <a:t>丿  </a:t>
            </a:r>
            <a:r>
              <a:rPr kumimoji="0" lang="en-US" altLang="zh-CN" sz="1000" b="0" i="0" u="none" strike="noStrike" kern="1200" cap="none" spc="0" normalizeH="0" baseline="0" noProof="0" dirty="0" err="1">
                <a:ln>
                  <a:noFill/>
                </a:ln>
                <a:solidFill>
                  <a:prstClr val="black"/>
                </a:solidFill>
                <a:effectLst/>
                <a:uLnTx/>
                <a:uFillTx/>
                <a:latin typeface="Aptos" panose="02110004020202020204"/>
                <a:ea typeface="DengXian" panose="02010600030101010101" pitchFamily="2" charset="-122"/>
                <a:cs typeface="+mn-cs"/>
              </a:rPr>
              <a:t>byeol</a:t>
            </a:r>
            <a:r>
              <a:rPr kumimoji="0" lang="en-US" altLang="zh-CN" sz="1000" b="0" i="0" u="none" strike="noStrike" kern="1200" cap="none" spc="0" normalizeH="0" baseline="0" noProof="0" dirty="0">
                <a:ln>
                  <a:noFill/>
                </a:ln>
                <a:solidFill>
                  <a:prstClr val="black"/>
                </a:solidFill>
                <a:effectLst/>
                <a:uLnTx/>
                <a:uFillTx/>
                <a:latin typeface="Aptos" panose="02110004020202020204"/>
                <a:ea typeface="DengXian" panose="02010600030101010101" pitchFamily="2" charset="-122"/>
                <a:cs typeface="+mn-cs"/>
              </a:rPr>
              <a:t>; slash</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altLang="en-US" sz="1000" b="0" i="0" u="none" strike="noStrike" kern="1200" cap="none" spc="0" normalizeH="0" baseline="0" noProof="0" dirty="0">
                <a:ln>
                  <a:noFill/>
                </a:ln>
                <a:solidFill>
                  <a:prstClr val="black"/>
                </a:solidFill>
                <a:effectLst/>
                <a:uLnTx/>
                <a:uFillTx/>
                <a:latin typeface="Aptos" panose="02110004020202020204"/>
                <a:ea typeface="DengXian" panose="02010600030101010101" pitchFamily="2" charset="-122"/>
                <a:cs typeface="+mn-cs"/>
              </a:rPr>
              <a:t>冂  </a:t>
            </a:r>
            <a:r>
              <a:rPr kumimoji="0" lang="en-US" altLang="zh-CN" sz="1000" b="0" i="0" u="none" strike="noStrike" kern="1200" cap="none" spc="0" normalizeH="0" baseline="0" noProof="0" dirty="0">
                <a:ln>
                  <a:noFill/>
                </a:ln>
                <a:solidFill>
                  <a:prstClr val="black"/>
                </a:solidFill>
                <a:effectLst/>
                <a:uLnTx/>
                <a:uFillTx/>
                <a:latin typeface="Aptos" panose="02110004020202020204"/>
                <a:ea typeface="DengXian" panose="02010600030101010101" pitchFamily="2" charset="-122"/>
                <a:cs typeface="+mn-cs"/>
              </a:rPr>
              <a:t>gyeong; wide</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altLang="en-US" sz="1000" b="0" i="0" u="none" strike="noStrike" kern="1200" cap="none" spc="0" normalizeH="0" baseline="0" noProof="0" dirty="0">
                <a:ln>
                  <a:noFill/>
                </a:ln>
                <a:solidFill>
                  <a:prstClr val="black"/>
                </a:solidFill>
                <a:effectLst/>
                <a:uLnTx/>
                <a:uFillTx/>
                <a:latin typeface="Aptos" panose="02110004020202020204"/>
                <a:ea typeface="DengXian" panose="02010600030101010101" pitchFamily="2" charset="-122"/>
                <a:cs typeface="+mn-cs"/>
              </a:rPr>
              <a:t>⺀  </a:t>
            </a:r>
            <a:r>
              <a:rPr kumimoji="0" lang="en-US" altLang="zh-CN" sz="1000" b="0" i="0" u="none" strike="noStrike" kern="1200" cap="none" spc="0" normalizeH="0" baseline="0" noProof="0" dirty="0" err="1">
                <a:ln>
                  <a:noFill/>
                </a:ln>
                <a:solidFill>
                  <a:prstClr val="black"/>
                </a:solidFill>
                <a:effectLst/>
                <a:uLnTx/>
                <a:uFillTx/>
                <a:latin typeface="Aptos" panose="02110004020202020204"/>
                <a:ea typeface="DengXian" panose="02010600030101010101" pitchFamily="2" charset="-122"/>
                <a:cs typeface="+mn-cs"/>
              </a:rPr>
              <a:t>bing</a:t>
            </a:r>
            <a:r>
              <a:rPr kumimoji="0" lang="en-US" altLang="zh-CN" sz="1000" b="0" i="0" u="none" strike="noStrike" kern="1200" cap="none" spc="0" normalizeH="0" baseline="0" noProof="0" dirty="0">
                <a:ln>
                  <a:noFill/>
                </a:ln>
                <a:solidFill>
                  <a:prstClr val="black"/>
                </a:solidFill>
                <a:effectLst/>
                <a:uLnTx/>
                <a:uFillTx/>
                <a:latin typeface="Aptos" panose="02110004020202020204"/>
                <a:ea typeface="DengXian" panose="02010600030101010101" pitchFamily="2" charset="-122"/>
                <a:cs typeface="+mn-cs"/>
              </a:rPr>
              <a:t>; ice</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altLang="en-US" sz="1000" b="0" i="0" u="none" strike="noStrike" kern="1200" cap="none" spc="0" normalizeH="0" baseline="0" noProof="0" dirty="0">
                <a:ln>
                  <a:noFill/>
                </a:ln>
                <a:solidFill>
                  <a:prstClr val="black"/>
                </a:solidFill>
                <a:effectLst/>
                <a:uLnTx/>
                <a:uFillTx/>
                <a:latin typeface="Aptos" panose="02110004020202020204"/>
                <a:ea typeface="DengXian" panose="02010600030101010101" pitchFamily="2" charset="-122"/>
                <a:cs typeface="+mn-cs"/>
              </a:rPr>
              <a:t>一  </a:t>
            </a:r>
            <a:r>
              <a:rPr kumimoji="0" lang="en-US" altLang="zh-CN" sz="1000" b="0" i="0" u="none" strike="noStrike" kern="1200" cap="none" spc="0" normalizeH="0" baseline="0" noProof="0" dirty="0">
                <a:ln>
                  <a:noFill/>
                </a:ln>
                <a:solidFill>
                  <a:prstClr val="black"/>
                </a:solidFill>
                <a:effectLst/>
                <a:uLnTx/>
                <a:uFillTx/>
                <a:latin typeface="Aptos" panose="02110004020202020204"/>
                <a:ea typeface="DengXian" panose="02010600030101010101" pitchFamily="2" charset="-122"/>
                <a:cs typeface="+mn-cs"/>
              </a:rPr>
              <a:t>il; one</a:t>
            </a:r>
            <a:r>
              <a:rPr kumimoji="0" lang="zh-CN" altLang="en-US" sz="1000" b="0" i="0" u="none" strike="noStrike" kern="1200" cap="none" spc="0" normalizeH="0" baseline="0" noProof="0" dirty="0">
                <a:ln>
                  <a:noFill/>
                </a:ln>
                <a:solidFill>
                  <a:prstClr val="black"/>
                </a:solidFill>
                <a:effectLst/>
                <a:uLnTx/>
                <a:uFillTx/>
                <a:latin typeface="Aptos" panose="02110004020202020204"/>
                <a:ea typeface="DengXian" panose="02010600030101010101" pitchFamily="2" charset="-122"/>
                <a:cs typeface="+mn-cs"/>
              </a:rPr>
              <a:t>   </a:t>
            </a:r>
            <a:endParaRPr kumimoji="0" lang="en-US" altLang="zh-CN" sz="1000" b="0" i="0" u="none" strike="noStrike" kern="1200" cap="none" spc="0" normalizeH="0" baseline="0" noProof="0" dirty="0">
              <a:ln>
                <a:noFill/>
              </a:ln>
              <a:solidFill>
                <a:prstClr val="black"/>
              </a:solidFill>
              <a:effectLst/>
              <a:uLnTx/>
              <a:uFillTx/>
              <a:latin typeface="Aptos" panose="02110004020202020204"/>
              <a:ea typeface="DengXian"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altLang="en-US" sz="1000" b="0" i="0" u="none" strike="noStrike" kern="1200" cap="none" spc="0" normalizeH="0" baseline="0" noProof="0" dirty="0">
                <a:ln>
                  <a:noFill/>
                </a:ln>
                <a:solidFill>
                  <a:prstClr val="black"/>
                </a:solidFill>
                <a:effectLst/>
                <a:uLnTx/>
                <a:uFillTx/>
                <a:latin typeface="Aptos" panose="02110004020202020204"/>
                <a:ea typeface="DengXian" panose="02010600030101010101" pitchFamily="2" charset="-122"/>
                <a:cs typeface="+mn-cs"/>
              </a:rPr>
              <a:t>几  </a:t>
            </a:r>
            <a:r>
              <a:rPr kumimoji="0" lang="en-US" altLang="zh-CN" sz="1000" b="0" i="0" u="none" strike="noStrike" kern="1200" cap="none" spc="0" normalizeH="0" baseline="0" noProof="0" dirty="0" err="1">
                <a:ln>
                  <a:noFill/>
                </a:ln>
                <a:solidFill>
                  <a:prstClr val="black"/>
                </a:solidFill>
                <a:effectLst/>
                <a:uLnTx/>
                <a:uFillTx/>
                <a:latin typeface="Aptos" panose="02110004020202020204"/>
                <a:ea typeface="DengXian" panose="02010600030101010101" pitchFamily="2" charset="-122"/>
                <a:cs typeface="+mn-cs"/>
              </a:rPr>
              <a:t>gwe</a:t>
            </a:r>
            <a:r>
              <a:rPr kumimoji="0" lang="en-US" altLang="zh-CN" sz="1000" b="0" i="0" u="none" strike="noStrike" kern="1200" cap="none" spc="0" normalizeH="0" baseline="0" noProof="0" dirty="0">
                <a:ln>
                  <a:noFill/>
                </a:ln>
                <a:solidFill>
                  <a:prstClr val="black"/>
                </a:solidFill>
                <a:effectLst/>
                <a:uLnTx/>
                <a:uFillTx/>
                <a:latin typeface="Aptos" panose="02110004020202020204"/>
                <a:ea typeface="DengXian" panose="02010600030101010101" pitchFamily="2" charset="-122"/>
                <a:cs typeface="+mn-cs"/>
              </a:rPr>
              <a:t>; stool</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altLang="en-US" sz="1000" b="0" i="0" u="none" strike="noStrike" kern="1200" cap="none" spc="0" normalizeH="0" baseline="0" noProof="0" dirty="0">
                <a:ln>
                  <a:noFill/>
                </a:ln>
                <a:solidFill>
                  <a:prstClr val="black"/>
                </a:solidFill>
                <a:effectLst/>
                <a:uLnTx/>
                <a:uFillTx/>
                <a:latin typeface="Aptos" panose="02110004020202020204"/>
                <a:ea typeface="DengXian" panose="02010600030101010101" pitchFamily="2" charset="-122"/>
                <a:cs typeface="+mn-cs"/>
              </a:rPr>
              <a:t>又  </a:t>
            </a:r>
            <a:r>
              <a:rPr kumimoji="0" lang="en-US" altLang="zh-CN" sz="1000" b="0" i="0" u="none" strike="noStrike" kern="1200" cap="none" spc="0" normalizeH="0" baseline="0" noProof="0" dirty="0">
                <a:ln>
                  <a:noFill/>
                </a:ln>
                <a:solidFill>
                  <a:prstClr val="black"/>
                </a:solidFill>
                <a:effectLst/>
                <a:uLnTx/>
                <a:uFillTx/>
                <a:latin typeface="Aptos" panose="02110004020202020204"/>
                <a:ea typeface="DengXian" panose="02010600030101010101" pitchFamily="2" charset="-122"/>
                <a:cs typeface="+mn-cs"/>
              </a:rPr>
              <a:t>u; again</a:t>
            </a:r>
            <a:endParaRPr kumimoji="0" lang="en-US" sz="1000" b="0" i="0" u="none" strike="noStrike" kern="1200" cap="none" spc="0" normalizeH="0" baseline="0" noProof="0" dirty="0">
              <a:ln>
                <a:noFill/>
              </a:ln>
              <a:solidFill>
                <a:prstClr val="black"/>
              </a:solidFill>
              <a:effectLst/>
              <a:uLnTx/>
              <a:uFillTx/>
              <a:latin typeface="Aptos" panose="02110004020202020204"/>
              <a:ea typeface="DengXian" panose="02010600030101010101" pitchFamily="2" charset="-122"/>
              <a:cs typeface="+mn-cs"/>
            </a:endParaRPr>
          </a:p>
        </p:txBody>
      </p:sp>
      <p:sp>
        <p:nvSpPr>
          <p:cNvPr id="10" name="Rectangle 9">
            <a:extLst>
              <a:ext uri="{FF2B5EF4-FFF2-40B4-BE49-F238E27FC236}">
                <a16:creationId xmlns:a16="http://schemas.microsoft.com/office/drawing/2014/main" id="{BADE4FC6-805A-CFB2-B008-F1C47131C384}"/>
              </a:ext>
            </a:extLst>
          </p:cNvPr>
          <p:cNvSpPr/>
          <p:nvPr/>
        </p:nvSpPr>
        <p:spPr>
          <a:xfrm>
            <a:off x="5613393" y="2941178"/>
            <a:ext cx="1047925" cy="1878984"/>
          </a:xfrm>
          <a:prstGeom prst="rect">
            <a:avLst/>
          </a:prstGeom>
          <a:noFill/>
          <a:ln w="38100">
            <a:solidFill>
              <a:srgbClr val="7030A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8" name="Straight Arrow Connector 17">
            <a:extLst>
              <a:ext uri="{FF2B5EF4-FFF2-40B4-BE49-F238E27FC236}">
                <a16:creationId xmlns:a16="http://schemas.microsoft.com/office/drawing/2014/main" id="{649C3037-D1D2-00D8-2CE6-C9801B5977EE}"/>
              </a:ext>
            </a:extLst>
          </p:cNvPr>
          <p:cNvCxnSpPr>
            <a:cxnSpLocks/>
          </p:cNvCxnSpPr>
          <p:nvPr/>
        </p:nvCxnSpPr>
        <p:spPr>
          <a:xfrm>
            <a:off x="1067124" y="1550125"/>
            <a:ext cx="0" cy="500322"/>
          </a:xfrm>
          <a:prstGeom prst="straightConnector1">
            <a:avLst/>
          </a:prstGeom>
          <a:ln>
            <a:tailEnd type="triangle"/>
          </a:ln>
        </p:spPr>
        <p:style>
          <a:lnRef idx="2">
            <a:schemeClr val="accent1"/>
          </a:lnRef>
          <a:fillRef idx="0">
            <a:schemeClr val="accent1"/>
          </a:fillRef>
          <a:effectRef idx="1">
            <a:schemeClr val="accent1"/>
          </a:effectRef>
          <a:fontRef idx="minor">
            <a:schemeClr val="tx1"/>
          </a:fontRef>
        </p:style>
      </p:cxnSp>
      <p:cxnSp>
        <p:nvCxnSpPr>
          <p:cNvPr id="26" name="Straight Connector 25">
            <a:extLst>
              <a:ext uri="{FF2B5EF4-FFF2-40B4-BE49-F238E27FC236}">
                <a16:creationId xmlns:a16="http://schemas.microsoft.com/office/drawing/2014/main" id="{96935917-F3AA-01F8-D1A7-C46BCFFA0ECB}"/>
              </a:ext>
            </a:extLst>
          </p:cNvPr>
          <p:cNvCxnSpPr/>
          <p:nvPr/>
        </p:nvCxnSpPr>
        <p:spPr>
          <a:xfrm>
            <a:off x="2516781" y="895780"/>
            <a:ext cx="348555" cy="0"/>
          </a:xfrm>
          <a:prstGeom prst="line">
            <a:avLst/>
          </a:prstGeom>
        </p:spPr>
        <p:style>
          <a:lnRef idx="2">
            <a:schemeClr val="accent1"/>
          </a:lnRef>
          <a:fillRef idx="0">
            <a:schemeClr val="accent1"/>
          </a:fillRef>
          <a:effectRef idx="1">
            <a:schemeClr val="accent1"/>
          </a:effectRef>
          <a:fontRef idx="minor">
            <a:schemeClr val="tx1"/>
          </a:fontRef>
        </p:style>
      </p:cxnSp>
      <p:cxnSp>
        <p:nvCxnSpPr>
          <p:cNvPr id="30" name="Straight Arrow Connector 29">
            <a:extLst>
              <a:ext uri="{FF2B5EF4-FFF2-40B4-BE49-F238E27FC236}">
                <a16:creationId xmlns:a16="http://schemas.microsoft.com/office/drawing/2014/main" id="{45AB8BB9-7B19-6032-CCA8-1A3459594927}"/>
              </a:ext>
            </a:extLst>
          </p:cNvPr>
          <p:cNvCxnSpPr/>
          <p:nvPr/>
        </p:nvCxnSpPr>
        <p:spPr>
          <a:xfrm>
            <a:off x="2865336" y="895780"/>
            <a:ext cx="0" cy="375882"/>
          </a:xfrm>
          <a:prstGeom prst="straightConnector1">
            <a:avLst/>
          </a:prstGeom>
          <a:ln>
            <a:tailEnd type="triangle"/>
          </a:ln>
        </p:spPr>
        <p:style>
          <a:lnRef idx="2">
            <a:schemeClr val="accent1"/>
          </a:lnRef>
          <a:fillRef idx="0">
            <a:schemeClr val="accent1"/>
          </a:fillRef>
          <a:effectRef idx="1">
            <a:schemeClr val="accent1"/>
          </a:effectRef>
          <a:fontRef idx="minor">
            <a:schemeClr val="tx1"/>
          </a:fontRef>
        </p:style>
      </p:cxnSp>
      <p:cxnSp>
        <p:nvCxnSpPr>
          <p:cNvPr id="33" name="Straight Arrow Connector 32">
            <a:extLst>
              <a:ext uri="{FF2B5EF4-FFF2-40B4-BE49-F238E27FC236}">
                <a16:creationId xmlns:a16="http://schemas.microsoft.com/office/drawing/2014/main" id="{B3FB4818-8412-24F2-D174-420EA9AE94FC}"/>
              </a:ext>
            </a:extLst>
          </p:cNvPr>
          <p:cNvCxnSpPr>
            <a:cxnSpLocks/>
          </p:cNvCxnSpPr>
          <p:nvPr/>
        </p:nvCxnSpPr>
        <p:spPr>
          <a:xfrm flipH="1">
            <a:off x="3315963" y="1223960"/>
            <a:ext cx="1" cy="397730"/>
          </a:xfrm>
          <a:prstGeom prst="straightConnector1">
            <a:avLst/>
          </a:prstGeom>
          <a:ln>
            <a:tailEnd type="triangle"/>
          </a:ln>
        </p:spPr>
        <p:style>
          <a:lnRef idx="2">
            <a:schemeClr val="accent1"/>
          </a:lnRef>
          <a:fillRef idx="0">
            <a:schemeClr val="accent1"/>
          </a:fillRef>
          <a:effectRef idx="1">
            <a:schemeClr val="accent1"/>
          </a:effectRef>
          <a:fontRef idx="minor">
            <a:schemeClr val="tx1"/>
          </a:fontRef>
        </p:style>
      </p:cxnSp>
      <p:cxnSp>
        <p:nvCxnSpPr>
          <p:cNvPr id="35" name="Straight Arrow Connector 34">
            <a:extLst>
              <a:ext uri="{FF2B5EF4-FFF2-40B4-BE49-F238E27FC236}">
                <a16:creationId xmlns:a16="http://schemas.microsoft.com/office/drawing/2014/main" id="{FAF078B4-C48F-B0B1-857B-26EA66DC36C9}"/>
              </a:ext>
            </a:extLst>
          </p:cNvPr>
          <p:cNvCxnSpPr/>
          <p:nvPr/>
        </p:nvCxnSpPr>
        <p:spPr>
          <a:xfrm>
            <a:off x="3877971" y="700777"/>
            <a:ext cx="334447" cy="0"/>
          </a:xfrm>
          <a:prstGeom prst="straightConnector1">
            <a:avLst/>
          </a:prstGeom>
          <a:ln>
            <a:tailEnd type="triangle"/>
          </a:ln>
        </p:spPr>
        <p:style>
          <a:lnRef idx="2">
            <a:schemeClr val="accent1"/>
          </a:lnRef>
          <a:fillRef idx="0">
            <a:schemeClr val="accent1"/>
          </a:fillRef>
          <a:effectRef idx="1">
            <a:schemeClr val="accent1"/>
          </a:effectRef>
          <a:fontRef idx="minor">
            <a:schemeClr val="tx1"/>
          </a:fontRef>
        </p:style>
      </p:cxnSp>
      <p:cxnSp>
        <p:nvCxnSpPr>
          <p:cNvPr id="37" name="Straight Arrow Connector 36">
            <a:extLst>
              <a:ext uri="{FF2B5EF4-FFF2-40B4-BE49-F238E27FC236}">
                <a16:creationId xmlns:a16="http://schemas.microsoft.com/office/drawing/2014/main" id="{EBFAD4B8-6795-EBF0-893E-BD218935C6DD}"/>
              </a:ext>
            </a:extLst>
          </p:cNvPr>
          <p:cNvCxnSpPr>
            <a:cxnSpLocks/>
          </p:cNvCxnSpPr>
          <p:nvPr/>
        </p:nvCxnSpPr>
        <p:spPr>
          <a:xfrm>
            <a:off x="3733005" y="2728300"/>
            <a:ext cx="289931" cy="0"/>
          </a:xfrm>
          <a:prstGeom prst="straightConnector1">
            <a:avLst/>
          </a:prstGeom>
          <a:ln>
            <a:tailEnd type="triangle"/>
          </a:ln>
        </p:spPr>
        <p:style>
          <a:lnRef idx="2">
            <a:schemeClr val="accent1"/>
          </a:lnRef>
          <a:fillRef idx="0">
            <a:schemeClr val="accent1"/>
          </a:fillRef>
          <a:effectRef idx="1">
            <a:schemeClr val="accent1"/>
          </a:effectRef>
          <a:fontRef idx="minor">
            <a:schemeClr val="tx1"/>
          </a:fontRef>
        </p:style>
      </p:cxnSp>
      <p:cxnSp>
        <p:nvCxnSpPr>
          <p:cNvPr id="40" name="Straight Arrow Connector 39">
            <a:extLst>
              <a:ext uri="{FF2B5EF4-FFF2-40B4-BE49-F238E27FC236}">
                <a16:creationId xmlns:a16="http://schemas.microsoft.com/office/drawing/2014/main" id="{04A129AA-1EDD-6F98-7013-9C51C86E1858}"/>
              </a:ext>
            </a:extLst>
          </p:cNvPr>
          <p:cNvCxnSpPr>
            <a:cxnSpLocks/>
          </p:cNvCxnSpPr>
          <p:nvPr/>
        </p:nvCxnSpPr>
        <p:spPr>
          <a:xfrm>
            <a:off x="3366639" y="3649103"/>
            <a:ext cx="187211" cy="314286"/>
          </a:xfrm>
          <a:prstGeom prst="straightConnector1">
            <a:avLst/>
          </a:prstGeom>
          <a:ln>
            <a:tailEnd type="triangle"/>
          </a:ln>
        </p:spPr>
        <p:style>
          <a:lnRef idx="2">
            <a:schemeClr val="accent1"/>
          </a:lnRef>
          <a:fillRef idx="0">
            <a:schemeClr val="accent1"/>
          </a:fillRef>
          <a:effectRef idx="1">
            <a:schemeClr val="accent1"/>
          </a:effectRef>
          <a:fontRef idx="minor">
            <a:schemeClr val="tx1"/>
          </a:fontRef>
        </p:style>
      </p:cxnSp>
    </p:spTree>
    <p:extLst>
      <p:ext uri="{BB962C8B-B14F-4D97-AF65-F5344CB8AC3E}">
        <p14:creationId xmlns:p14="http://schemas.microsoft.com/office/powerpoint/2010/main" val="236147876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mediacall" presetSubtype="0" fill="hold" nodeType="clickEffect">
                                  <p:stCondLst>
                                    <p:cond delay="0"/>
                                  </p:stCondLst>
                                  <p:childTnLst>
                                    <p:cmd type="call" cmd="playFrom(0.0)">
                                      <p:cBhvr>
                                        <p:cTn id="6" dur="16234" fill="hold"/>
                                        <p:tgtEl>
                                          <p:spTgt spid="60"/>
                                        </p:tgtEl>
                                      </p:cBhvr>
                                    </p:cmd>
                                  </p:childTnLst>
                                </p:cTn>
                              </p:par>
                            </p:childTnLst>
                          </p:cTn>
                        </p:par>
                      </p:childTnLst>
                    </p:cTn>
                  </p:par>
                </p:childTnLst>
              </p:cTn>
              <p:prevCondLst>
                <p:cond evt="onPrev" delay="0">
                  <p:tgtEl>
                    <p:sldTgt/>
                  </p:tgtEl>
                </p:cond>
              </p:prevCondLst>
              <p:nextCondLst>
                <p:cond evt="onNext" delay="0">
                  <p:tgtEl>
                    <p:sldTgt/>
                  </p:tgtEl>
                </p:cond>
              </p:nextCondLst>
            </p:seq>
            <p:video>
              <p:cMediaNode vol="80000" mute="1">
                <p:cTn id="7" fill="hold" display="0">
                  <p:stCondLst>
                    <p:cond delay="indefinite"/>
                  </p:stCondLst>
                </p:cTn>
                <p:tgtEl>
                  <p:spTgt spid="60"/>
                </p:tgtEl>
              </p:cMediaNode>
            </p:video>
            <p:seq concurrent="1" nextAc="seek">
              <p:cTn id="8" restart="whenNotActive" fill="hold" evtFilter="cancelBubble" nodeType="interactiveSeq">
                <p:stCondLst>
                  <p:cond evt="onClick" delay="0">
                    <p:tgtEl>
                      <p:spTgt spid="60"/>
                    </p:tgtEl>
                  </p:cond>
                </p:stCondLst>
                <p:endSync evt="end" delay="0">
                  <p:rtn val="all"/>
                </p:endSync>
                <p:childTnLst>
                  <p:par>
                    <p:cTn id="9" fill="hold">
                      <p:stCondLst>
                        <p:cond delay="0"/>
                      </p:stCondLst>
                      <p:childTnLst>
                        <p:par>
                          <p:cTn id="10" fill="hold">
                            <p:stCondLst>
                              <p:cond delay="0"/>
                            </p:stCondLst>
                            <p:childTnLst>
                              <p:par>
                                <p:cTn id="11" presetID="2" presetClass="mediacall" presetSubtype="0" fill="hold" nodeType="clickEffect">
                                  <p:stCondLst>
                                    <p:cond delay="0"/>
                                  </p:stCondLst>
                                  <p:childTnLst>
                                    <p:cmd type="call" cmd="togglePause">
                                      <p:cBhvr>
                                        <p:cTn id="12" dur="1" fill="hold"/>
                                        <p:tgtEl>
                                          <p:spTgt spid="60"/>
                                        </p:tgtEl>
                                      </p:cBhvr>
                                    </p:cmd>
                                  </p:childTnLst>
                                </p:cTn>
                              </p:par>
                            </p:childTnLst>
                          </p:cTn>
                        </p:par>
                      </p:childTnLst>
                    </p:cTn>
                  </p:par>
                </p:childTnLst>
              </p:cTn>
              <p:nextCondLst>
                <p:cond evt="onClick" delay="0">
                  <p:tgtEl>
                    <p:spTgt spid="60"/>
                  </p:tgtEl>
                </p:cond>
              </p:nextCondLst>
            </p:seq>
          </p:childTnLst>
        </p:cTn>
      </p:par>
    </p:tnLst>
  </p:timing>
</p:sld>
</file>

<file path=ppt/slides/slide19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FC811DA-03DE-F79A-F399-F88B26866D87}"/>
            </a:ext>
          </a:extLst>
        </p:cNvPr>
        <p:cNvGrpSpPr/>
        <p:nvPr/>
      </p:nvGrpSpPr>
      <p:grpSpPr>
        <a:xfrm>
          <a:off x="0" y="0"/>
          <a:ext cx="0" cy="0"/>
          <a:chOff x="0" y="0"/>
          <a:chExt cx="0" cy="0"/>
        </a:xfrm>
      </p:grpSpPr>
      <p:graphicFrame>
        <p:nvGraphicFramePr>
          <p:cNvPr id="10" name="Table 9">
            <a:extLst>
              <a:ext uri="{FF2B5EF4-FFF2-40B4-BE49-F238E27FC236}">
                <a16:creationId xmlns:a16="http://schemas.microsoft.com/office/drawing/2014/main" id="{1BF03D51-FE04-0C9C-CAC5-FC422CC40076}"/>
              </a:ext>
            </a:extLst>
          </p:cNvPr>
          <p:cNvGraphicFramePr>
            <a:graphicFrameLocks noGrp="1"/>
          </p:cNvGraphicFramePr>
          <p:nvPr>
            <p:extLst>
              <p:ext uri="{D42A27DB-BD31-4B8C-83A1-F6EECF244321}">
                <p14:modId xmlns:p14="http://schemas.microsoft.com/office/powerpoint/2010/main" val="3813208418"/>
              </p:ext>
            </p:extLst>
          </p:nvPr>
        </p:nvGraphicFramePr>
        <p:xfrm>
          <a:off x="614364" y="1069064"/>
          <a:ext cx="10963272" cy="5486400"/>
        </p:xfrm>
        <a:graphic>
          <a:graphicData uri="http://schemas.openxmlformats.org/drawingml/2006/table">
            <a:tbl>
              <a:tblPr firstRow="1" bandRow="1">
                <a:tableStyleId>{5940675A-B579-460E-94D1-54222C63F5DA}</a:tableStyleId>
              </a:tblPr>
              <a:tblGrid>
                <a:gridCol w="913606">
                  <a:extLst>
                    <a:ext uri="{9D8B030D-6E8A-4147-A177-3AD203B41FA5}">
                      <a16:colId xmlns:a16="http://schemas.microsoft.com/office/drawing/2014/main" val="3086466430"/>
                    </a:ext>
                  </a:extLst>
                </a:gridCol>
                <a:gridCol w="913606">
                  <a:extLst>
                    <a:ext uri="{9D8B030D-6E8A-4147-A177-3AD203B41FA5}">
                      <a16:colId xmlns:a16="http://schemas.microsoft.com/office/drawing/2014/main" val="2154063119"/>
                    </a:ext>
                  </a:extLst>
                </a:gridCol>
                <a:gridCol w="913606">
                  <a:extLst>
                    <a:ext uri="{9D8B030D-6E8A-4147-A177-3AD203B41FA5}">
                      <a16:colId xmlns:a16="http://schemas.microsoft.com/office/drawing/2014/main" val="1694156128"/>
                    </a:ext>
                  </a:extLst>
                </a:gridCol>
                <a:gridCol w="913606">
                  <a:extLst>
                    <a:ext uri="{9D8B030D-6E8A-4147-A177-3AD203B41FA5}">
                      <a16:colId xmlns:a16="http://schemas.microsoft.com/office/drawing/2014/main" val="2785274445"/>
                    </a:ext>
                  </a:extLst>
                </a:gridCol>
                <a:gridCol w="913606">
                  <a:extLst>
                    <a:ext uri="{9D8B030D-6E8A-4147-A177-3AD203B41FA5}">
                      <a16:colId xmlns:a16="http://schemas.microsoft.com/office/drawing/2014/main" val="62664678"/>
                    </a:ext>
                  </a:extLst>
                </a:gridCol>
                <a:gridCol w="913606">
                  <a:extLst>
                    <a:ext uri="{9D8B030D-6E8A-4147-A177-3AD203B41FA5}">
                      <a16:colId xmlns:a16="http://schemas.microsoft.com/office/drawing/2014/main" val="3581422888"/>
                    </a:ext>
                  </a:extLst>
                </a:gridCol>
                <a:gridCol w="913606">
                  <a:extLst>
                    <a:ext uri="{9D8B030D-6E8A-4147-A177-3AD203B41FA5}">
                      <a16:colId xmlns:a16="http://schemas.microsoft.com/office/drawing/2014/main" val="3463233768"/>
                    </a:ext>
                  </a:extLst>
                </a:gridCol>
                <a:gridCol w="913606">
                  <a:extLst>
                    <a:ext uri="{9D8B030D-6E8A-4147-A177-3AD203B41FA5}">
                      <a16:colId xmlns:a16="http://schemas.microsoft.com/office/drawing/2014/main" val="1099298054"/>
                    </a:ext>
                  </a:extLst>
                </a:gridCol>
                <a:gridCol w="913606">
                  <a:extLst>
                    <a:ext uri="{9D8B030D-6E8A-4147-A177-3AD203B41FA5}">
                      <a16:colId xmlns:a16="http://schemas.microsoft.com/office/drawing/2014/main" val="700462335"/>
                    </a:ext>
                  </a:extLst>
                </a:gridCol>
                <a:gridCol w="913606">
                  <a:extLst>
                    <a:ext uri="{9D8B030D-6E8A-4147-A177-3AD203B41FA5}">
                      <a16:colId xmlns:a16="http://schemas.microsoft.com/office/drawing/2014/main" val="4080254368"/>
                    </a:ext>
                  </a:extLst>
                </a:gridCol>
                <a:gridCol w="913606">
                  <a:extLst>
                    <a:ext uri="{9D8B030D-6E8A-4147-A177-3AD203B41FA5}">
                      <a16:colId xmlns:a16="http://schemas.microsoft.com/office/drawing/2014/main" val="3897060531"/>
                    </a:ext>
                  </a:extLst>
                </a:gridCol>
                <a:gridCol w="913606">
                  <a:extLst>
                    <a:ext uri="{9D8B030D-6E8A-4147-A177-3AD203B41FA5}">
                      <a16:colId xmlns:a16="http://schemas.microsoft.com/office/drawing/2014/main" val="3397806297"/>
                    </a:ext>
                  </a:extLst>
                </a:gridCol>
              </a:tblGrid>
              <a:tr h="914400">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extLst>
                  <a:ext uri="{0D108BD9-81ED-4DB2-BD59-A6C34878D82A}">
                    <a16:rowId xmlns:a16="http://schemas.microsoft.com/office/drawing/2014/main" val="1618874294"/>
                  </a:ext>
                </a:extLst>
              </a:tr>
              <a:tr h="914400">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extLst>
                  <a:ext uri="{0D108BD9-81ED-4DB2-BD59-A6C34878D82A}">
                    <a16:rowId xmlns:a16="http://schemas.microsoft.com/office/drawing/2014/main" val="4067374361"/>
                  </a:ext>
                </a:extLst>
              </a:tr>
              <a:tr h="914400">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extLst>
                  <a:ext uri="{0D108BD9-81ED-4DB2-BD59-A6C34878D82A}">
                    <a16:rowId xmlns:a16="http://schemas.microsoft.com/office/drawing/2014/main" val="1766504006"/>
                  </a:ext>
                </a:extLst>
              </a:tr>
              <a:tr h="914400">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extLst>
                  <a:ext uri="{0D108BD9-81ED-4DB2-BD59-A6C34878D82A}">
                    <a16:rowId xmlns:a16="http://schemas.microsoft.com/office/drawing/2014/main" val="2220057779"/>
                  </a:ext>
                </a:extLst>
              </a:tr>
              <a:tr h="914400">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extLst>
                  <a:ext uri="{0D108BD9-81ED-4DB2-BD59-A6C34878D82A}">
                    <a16:rowId xmlns:a16="http://schemas.microsoft.com/office/drawing/2014/main" val="194067282"/>
                  </a:ext>
                </a:extLst>
              </a:tr>
              <a:tr h="914400">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extLst>
                  <a:ext uri="{0D108BD9-81ED-4DB2-BD59-A6C34878D82A}">
                    <a16:rowId xmlns:a16="http://schemas.microsoft.com/office/drawing/2014/main" val="3819044690"/>
                  </a:ext>
                </a:extLst>
              </a:tr>
            </a:tbl>
          </a:graphicData>
        </a:graphic>
      </p:graphicFrame>
      <p:cxnSp>
        <p:nvCxnSpPr>
          <p:cNvPr id="12" name="Straight Connector 11">
            <a:extLst>
              <a:ext uri="{FF2B5EF4-FFF2-40B4-BE49-F238E27FC236}">
                <a16:creationId xmlns:a16="http://schemas.microsoft.com/office/drawing/2014/main" id="{27BB8FEB-F3F6-B7AB-CA8D-195302F6D1D7}"/>
              </a:ext>
            </a:extLst>
          </p:cNvPr>
          <p:cNvCxnSpPr>
            <a:endCxn id="10" idx="2"/>
          </p:cNvCxnSpPr>
          <p:nvPr/>
        </p:nvCxnSpPr>
        <p:spPr>
          <a:xfrm>
            <a:off x="614364" y="1069064"/>
            <a:ext cx="5481636" cy="5486400"/>
          </a:xfrm>
          <a:prstGeom prst="line">
            <a:avLst/>
          </a:prstGeom>
          <a:ln w="12700">
            <a:solidFill>
              <a:schemeClr val="accent1">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13" name="Straight Connector 12">
            <a:extLst>
              <a:ext uri="{FF2B5EF4-FFF2-40B4-BE49-F238E27FC236}">
                <a16:creationId xmlns:a16="http://schemas.microsoft.com/office/drawing/2014/main" id="{D435C8E6-FE48-CB8B-7651-289BAA6212C0}"/>
              </a:ext>
            </a:extLst>
          </p:cNvPr>
          <p:cNvCxnSpPr/>
          <p:nvPr/>
        </p:nvCxnSpPr>
        <p:spPr>
          <a:xfrm>
            <a:off x="1528764" y="1069064"/>
            <a:ext cx="5481636" cy="5486400"/>
          </a:xfrm>
          <a:prstGeom prst="line">
            <a:avLst/>
          </a:prstGeom>
          <a:ln w="12700">
            <a:solidFill>
              <a:schemeClr val="accent1">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14" name="Straight Connector 13">
            <a:extLst>
              <a:ext uri="{FF2B5EF4-FFF2-40B4-BE49-F238E27FC236}">
                <a16:creationId xmlns:a16="http://schemas.microsoft.com/office/drawing/2014/main" id="{3EC596B6-90FA-DB28-5EED-A4A1A1FCC9BF}"/>
              </a:ext>
            </a:extLst>
          </p:cNvPr>
          <p:cNvCxnSpPr/>
          <p:nvPr/>
        </p:nvCxnSpPr>
        <p:spPr>
          <a:xfrm>
            <a:off x="2443164" y="1069064"/>
            <a:ext cx="5481636" cy="5486400"/>
          </a:xfrm>
          <a:prstGeom prst="line">
            <a:avLst/>
          </a:prstGeom>
          <a:ln w="12700">
            <a:solidFill>
              <a:schemeClr val="accent1">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15" name="Straight Connector 14">
            <a:extLst>
              <a:ext uri="{FF2B5EF4-FFF2-40B4-BE49-F238E27FC236}">
                <a16:creationId xmlns:a16="http://schemas.microsoft.com/office/drawing/2014/main" id="{B38944DE-C329-8E9D-44FC-C35913247D76}"/>
              </a:ext>
            </a:extLst>
          </p:cNvPr>
          <p:cNvCxnSpPr>
            <a:cxnSpLocks/>
          </p:cNvCxnSpPr>
          <p:nvPr/>
        </p:nvCxnSpPr>
        <p:spPr>
          <a:xfrm>
            <a:off x="3355182" y="1069064"/>
            <a:ext cx="5481636" cy="5486400"/>
          </a:xfrm>
          <a:prstGeom prst="line">
            <a:avLst/>
          </a:prstGeom>
          <a:ln w="12700">
            <a:solidFill>
              <a:schemeClr val="accent1">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16" name="Straight Connector 15">
            <a:extLst>
              <a:ext uri="{FF2B5EF4-FFF2-40B4-BE49-F238E27FC236}">
                <a16:creationId xmlns:a16="http://schemas.microsoft.com/office/drawing/2014/main" id="{FE51C0BE-7CA6-E874-2FFC-D5019B068A54}"/>
              </a:ext>
            </a:extLst>
          </p:cNvPr>
          <p:cNvCxnSpPr>
            <a:cxnSpLocks/>
          </p:cNvCxnSpPr>
          <p:nvPr/>
        </p:nvCxnSpPr>
        <p:spPr>
          <a:xfrm>
            <a:off x="4269582" y="1069064"/>
            <a:ext cx="5484018" cy="5486400"/>
          </a:xfrm>
          <a:prstGeom prst="line">
            <a:avLst/>
          </a:prstGeom>
          <a:ln w="12700">
            <a:solidFill>
              <a:schemeClr val="accent1">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17" name="Straight Connector 16">
            <a:extLst>
              <a:ext uri="{FF2B5EF4-FFF2-40B4-BE49-F238E27FC236}">
                <a16:creationId xmlns:a16="http://schemas.microsoft.com/office/drawing/2014/main" id="{E2CD5DA2-F1BE-1187-4A64-A50B2895F574}"/>
              </a:ext>
            </a:extLst>
          </p:cNvPr>
          <p:cNvCxnSpPr/>
          <p:nvPr/>
        </p:nvCxnSpPr>
        <p:spPr>
          <a:xfrm>
            <a:off x="5183982" y="1069064"/>
            <a:ext cx="5481636" cy="5486400"/>
          </a:xfrm>
          <a:prstGeom prst="line">
            <a:avLst/>
          </a:prstGeom>
          <a:ln w="12700">
            <a:solidFill>
              <a:schemeClr val="accent1">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18" name="Straight Connector 17">
            <a:extLst>
              <a:ext uri="{FF2B5EF4-FFF2-40B4-BE49-F238E27FC236}">
                <a16:creationId xmlns:a16="http://schemas.microsoft.com/office/drawing/2014/main" id="{BBFEC46C-4A65-6E7A-B96E-7C749B57CBED}"/>
              </a:ext>
            </a:extLst>
          </p:cNvPr>
          <p:cNvCxnSpPr>
            <a:cxnSpLocks/>
            <a:stCxn id="10" idx="0"/>
          </p:cNvCxnSpPr>
          <p:nvPr/>
        </p:nvCxnSpPr>
        <p:spPr>
          <a:xfrm>
            <a:off x="6096000" y="1069064"/>
            <a:ext cx="5481636" cy="5486400"/>
          </a:xfrm>
          <a:prstGeom prst="line">
            <a:avLst/>
          </a:prstGeom>
          <a:ln w="12700">
            <a:solidFill>
              <a:schemeClr val="accent1">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19" name="Straight Connector 18">
            <a:extLst>
              <a:ext uri="{FF2B5EF4-FFF2-40B4-BE49-F238E27FC236}">
                <a16:creationId xmlns:a16="http://schemas.microsoft.com/office/drawing/2014/main" id="{42FDAA1B-F983-3B47-CBAA-7096EF5E3D9F}"/>
              </a:ext>
            </a:extLst>
          </p:cNvPr>
          <p:cNvCxnSpPr>
            <a:cxnSpLocks/>
          </p:cNvCxnSpPr>
          <p:nvPr/>
        </p:nvCxnSpPr>
        <p:spPr>
          <a:xfrm>
            <a:off x="7008018" y="1069064"/>
            <a:ext cx="4569618" cy="4566397"/>
          </a:xfrm>
          <a:prstGeom prst="line">
            <a:avLst/>
          </a:prstGeom>
          <a:ln w="12700">
            <a:solidFill>
              <a:schemeClr val="accent1">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20" name="Straight Connector 19">
            <a:extLst>
              <a:ext uri="{FF2B5EF4-FFF2-40B4-BE49-F238E27FC236}">
                <a16:creationId xmlns:a16="http://schemas.microsoft.com/office/drawing/2014/main" id="{5DDED006-A7BC-DABB-168D-5A1F69FE0C60}"/>
              </a:ext>
            </a:extLst>
          </p:cNvPr>
          <p:cNvCxnSpPr>
            <a:cxnSpLocks/>
          </p:cNvCxnSpPr>
          <p:nvPr/>
        </p:nvCxnSpPr>
        <p:spPr>
          <a:xfrm>
            <a:off x="7920030" y="1069064"/>
            <a:ext cx="3652836" cy="3651997"/>
          </a:xfrm>
          <a:prstGeom prst="line">
            <a:avLst/>
          </a:prstGeom>
          <a:ln w="12700">
            <a:solidFill>
              <a:schemeClr val="accent1">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24" name="Straight Connector 23">
            <a:extLst>
              <a:ext uri="{FF2B5EF4-FFF2-40B4-BE49-F238E27FC236}">
                <a16:creationId xmlns:a16="http://schemas.microsoft.com/office/drawing/2014/main" id="{2642721E-C8A3-88BB-8C8C-2C35ECE5BB1C}"/>
              </a:ext>
            </a:extLst>
          </p:cNvPr>
          <p:cNvCxnSpPr>
            <a:cxnSpLocks/>
            <a:endCxn id="10" idx="3"/>
          </p:cNvCxnSpPr>
          <p:nvPr/>
        </p:nvCxnSpPr>
        <p:spPr>
          <a:xfrm>
            <a:off x="8839200" y="1069064"/>
            <a:ext cx="2738436" cy="2743200"/>
          </a:xfrm>
          <a:prstGeom prst="line">
            <a:avLst/>
          </a:prstGeom>
          <a:ln w="12700">
            <a:solidFill>
              <a:schemeClr val="accent1">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28" name="Straight Connector 27">
            <a:extLst>
              <a:ext uri="{FF2B5EF4-FFF2-40B4-BE49-F238E27FC236}">
                <a16:creationId xmlns:a16="http://schemas.microsoft.com/office/drawing/2014/main" id="{66832E30-FE9F-4028-3C6E-826B501A553E}"/>
              </a:ext>
            </a:extLst>
          </p:cNvPr>
          <p:cNvCxnSpPr>
            <a:cxnSpLocks/>
          </p:cNvCxnSpPr>
          <p:nvPr/>
        </p:nvCxnSpPr>
        <p:spPr>
          <a:xfrm>
            <a:off x="9751218" y="1069064"/>
            <a:ext cx="1824030" cy="1823197"/>
          </a:xfrm>
          <a:prstGeom prst="line">
            <a:avLst/>
          </a:prstGeom>
          <a:ln w="12700">
            <a:solidFill>
              <a:schemeClr val="accent1">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49" name="Straight Connector 48">
            <a:extLst>
              <a:ext uri="{FF2B5EF4-FFF2-40B4-BE49-F238E27FC236}">
                <a16:creationId xmlns:a16="http://schemas.microsoft.com/office/drawing/2014/main" id="{D206C0E0-03D2-A9E7-A8D0-FFA9062957FF}"/>
              </a:ext>
            </a:extLst>
          </p:cNvPr>
          <p:cNvCxnSpPr/>
          <p:nvPr/>
        </p:nvCxnSpPr>
        <p:spPr>
          <a:xfrm>
            <a:off x="10665618" y="1069064"/>
            <a:ext cx="912018" cy="912999"/>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51" name="Straight Connector 50">
            <a:extLst>
              <a:ext uri="{FF2B5EF4-FFF2-40B4-BE49-F238E27FC236}">
                <a16:creationId xmlns:a16="http://schemas.microsoft.com/office/drawing/2014/main" id="{047142D5-A733-72C3-414B-E54C72B18E2D}"/>
              </a:ext>
            </a:extLst>
          </p:cNvPr>
          <p:cNvCxnSpPr>
            <a:cxnSpLocks/>
          </p:cNvCxnSpPr>
          <p:nvPr/>
        </p:nvCxnSpPr>
        <p:spPr>
          <a:xfrm>
            <a:off x="614364" y="1982063"/>
            <a:ext cx="4569618" cy="4573401"/>
          </a:xfrm>
          <a:prstGeom prst="line">
            <a:avLst/>
          </a:prstGeom>
          <a:ln w="12700">
            <a:solidFill>
              <a:schemeClr val="accent1">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55" name="Straight Connector 54">
            <a:extLst>
              <a:ext uri="{FF2B5EF4-FFF2-40B4-BE49-F238E27FC236}">
                <a16:creationId xmlns:a16="http://schemas.microsoft.com/office/drawing/2014/main" id="{4397A35A-33E1-6FC4-8B02-057DA1096947}"/>
              </a:ext>
            </a:extLst>
          </p:cNvPr>
          <p:cNvCxnSpPr/>
          <p:nvPr/>
        </p:nvCxnSpPr>
        <p:spPr>
          <a:xfrm>
            <a:off x="614364" y="2895062"/>
            <a:ext cx="3655218" cy="3660402"/>
          </a:xfrm>
          <a:prstGeom prst="line">
            <a:avLst/>
          </a:prstGeom>
          <a:ln w="12700">
            <a:solidFill>
              <a:schemeClr val="accent1">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57" name="Straight Connector 56">
            <a:extLst>
              <a:ext uri="{FF2B5EF4-FFF2-40B4-BE49-F238E27FC236}">
                <a16:creationId xmlns:a16="http://schemas.microsoft.com/office/drawing/2014/main" id="{53C315CD-50AF-25A9-1C6D-C48636FEC4F5}"/>
              </a:ext>
            </a:extLst>
          </p:cNvPr>
          <p:cNvCxnSpPr>
            <a:cxnSpLocks/>
            <a:stCxn id="10" idx="1"/>
          </p:cNvCxnSpPr>
          <p:nvPr/>
        </p:nvCxnSpPr>
        <p:spPr>
          <a:xfrm>
            <a:off x="614364" y="3812264"/>
            <a:ext cx="2740818" cy="2743200"/>
          </a:xfrm>
          <a:prstGeom prst="line">
            <a:avLst/>
          </a:prstGeom>
          <a:ln w="12700">
            <a:solidFill>
              <a:schemeClr val="accent1">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59" name="Straight Connector 58">
            <a:extLst>
              <a:ext uri="{FF2B5EF4-FFF2-40B4-BE49-F238E27FC236}">
                <a16:creationId xmlns:a16="http://schemas.microsoft.com/office/drawing/2014/main" id="{3158D40D-FC35-595E-5230-8DD710061152}"/>
              </a:ext>
            </a:extLst>
          </p:cNvPr>
          <p:cNvCxnSpPr>
            <a:cxnSpLocks/>
          </p:cNvCxnSpPr>
          <p:nvPr/>
        </p:nvCxnSpPr>
        <p:spPr>
          <a:xfrm>
            <a:off x="614364" y="4721061"/>
            <a:ext cx="1828800" cy="1834403"/>
          </a:xfrm>
          <a:prstGeom prst="line">
            <a:avLst/>
          </a:prstGeom>
          <a:ln w="12700">
            <a:solidFill>
              <a:schemeClr val="accent1">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61" name="Straight Connector 60">
            <a:extLst>
              <a:ext uri="{FF2B5EF4-FFF2-40B4-BE49-F238E27FC236}">
                <a16:creationId xmlns:a16="http://schemas.microsoft.com/office/drawing/2014/main" id="{DE68581A-BB99-C279-F6D8-BBDF6EF264FE}"/>
              </a:ext>
            </a:extLst>
          </p:cNvPr>
          <p:cNvCxnSpPr>
            <a:cxnSpLocks/>
          </p:cNvCxnSpPr>
          <p:nvPr/>
        </p:nvCxnSpPr>
        <p:spPr>
          <a:xfrm>
            <a:off x="614364" y="5635461"/>
            <a:ext cx="914400" cy="920003"/>
          </a:xfrm>
          <a:prstGeom prst="line">
            <a:avLst/>
          </a:prstGeom>
          <a:ln w="12700">
            <a:solidFill>
              <a:schemeClr val="accent1">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69" name="Straight Connector 68">
            <a:extLst>
              <a:ext uri="{FF2B5EF4-FFF2-40B4-BE49-F238E27FC236}">
                <a16:creationId xmlns:a16="http://schemas.microsoft.com/office/drawing/2014/main" id="{94FF4EA6-F813-CF47-0E17-A1DEDB84542D}"/>
              </a:ext>
            </a:extLst>
          </p:cNvPr>
          <p:cNvCxnSpPr>
            <a:endCxn id="10" idx="2"/>
          </p:cNvCxnSpPr>
          <p:nvPr/>
        </p:nvCxnSpPr>
        <p:spPr>
          <a:xfrm flipH="1">
            <a:off x="6096000" y="1069064"/>
            <a:ext cx="5481636" cy="5486400"/>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70" name="Straight Connector 69">
            <a:extLst>
              <a:ext uri="{FF2B5EF4-FFF2-40B4-BE49-F238E27FC236}">
                <a16:creationId xmlns:a16="http://schemas.microsoft.com/office/drawing/2014/main" id="{49F3DF12-CF24-0F69-1ACE-D153AC242B19}"/>
              </a:ext>
            </a:extLst>
          </p:cNvPr>
          <p:cNvCxnSpPr/>
          <p:nvPr/>
        </p:nvCxnSpPr>
        <p:spPr>
          <a:xfrm flipH="1">
            <a:off x="5181600" y="1069064"/>
            <a:ext cx="5481636" cy="5486400"/>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71" name="Straight Connector 70">
            <a:extLst>
              <a:ext uri="{FF2B5EF4-FFF2-40B4-BE49-F238E27FC236}">
                <a16:creationId xmlns:a16="http://schemas.microsoft.com/office/drawing/2014/main" id="{A7F70756-57EB-9C3A-761D-AA2A22FF57FB}"/>
              </a:ext>
            </a:extLst>
          </p:cNvPr>
          <p:cNvCxnSpPr/>
          <p:nvPr/>
        </p:nvCxnSpPr>
        <p:spPr>
          <a:xfrm flipH="1">
            <a:off x="4267197" y="1069064"/>
            <a:ext cx="5481636" cy="5486400"/>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72" name="Straight Connector 71">
            <a:extLst>
              <a:ext uri="{FF2B5EF4-FFF2-40B4-BE49-F238E27FC236}">
                <a16:creationId xmlns:a16="http://schemas.microsoft.com/office/drawing/2014/main" id="{AEDE713E-E15A-F846-1D40-DA1E2CA23D20}"/>
              </a:ext>
            </a:extLst>
          </p:cNvPr>
          <p:cNvCxnSpPr/>
          <p:nvPr/>
        </p:nvCxnSpPr>
        <p:spPr>
          <a:xfrm flipH="1">
            <a:off x="3352797" y="1069064"/>
            <a:ext cx="5481636" cy="5486400"/>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73" name="Straight Connector 72">
            <a:extLst>
              <a:ext uri="{FF2B5EF4-FFF2-40B4-BE49-F238E27FC236}">
                <a16:creationId xmlns:a16="http://schemas.microsoft.com/office/drawing/2014/main" id="{E336C31C-FF75-022D-8D86-7ECB995A787D}"/>
              </a:ext>
            </a:extLst>
          </p:cNvPr>
          <p:cNvCxnSpPr/>
          <p:nvPr/>
        </p:nvCxnSpPr>
        <p:spPr>
          <a:xfrm flipH="1">
            <a:off x="2440779" y="1069064"/>
            <a:ext cx="5481636" cy="5486400"/>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74" name="Straight Connector 73">
            <a:extLst>
              <a:ext uri="{FF2B5EF4-FFF2-40B4-BE49-F238E27FC236}">
                <a16:creationId xmlns:a16="http://schemas.microsoft.com/office/drawing/2014/main" id="{B830A536-D2D2-C7C5-B19D-F1567C6B62A6}"/>
              </a:ext>
            </a:extLst>
          </p:cNvPr>
          <p:cNvCxnSpPr/>
          <p:nvPr/>
        </p:nvCxnSpPr>
        <p:spPr>
          <a:xfrm flipH="1">
            <a:off x="1523994" y="1069064"/>
            <a:ext cx="5481636" cy="5486400"/>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75" name="Straight Connector 74">
            <a:extLst>
              <a:ext uri="{FF2B5EF4-FFF2-40B4-BE49-F238E27FC236}">
                <a16:creationId xmlns:a16="http://schemas.microsoft.com/office/drawing/2014/main" id="{DD6FD698-21BC-E34F-4D74-9BFD396A582B}"/>
              </a:ext>
            </a:extLst>
          </p:cNvPr>
          <p:cNvCxnSpPr/>
          <p:nvPr/>
        </p:nvCxnSpPr>
        <p:spPr>
          <a:xfrm flipH="1">
            <a:off x="609593" y="1069064"/>
            <a:ext cx="5481636" cy="5486400"/>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77" name="Straight Connector 76">
            <a:extLst>
              <a:ext uri="{FF2B5EF4-FFF2-40B4-BE49-F238E27FC236}">
                <a16:creationId xmlns:a16="http://schemas.microsoft.com/office/drawing/2014/main" id="{6305D32D-3D71-9981-E362-38AFBA6EE055}"/>
              </a:ext>
            </a:extLst>
          </p:cNvPr>
          <p:cNvCxnSpPr/>
          <p:nvPr/>
        </p:nvCxnSpPr>
        <p:spPr>
          <a:xfrm flipH="1">
            <a:off x="7008018" y="1982063"/>
            <a:ext cx="4567236" cy="4573401"/>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79" name="Straight Connector 78">
            <a:extLst>
              <a:ext uri="{FF2B5EF4-FFF2-40B4-BE49-F238E27FC236}">
                <a16:creationId xmlns:a16="http://schemas.microsoft.com/office/drawing/2014/main" id="{FCA796F6-BABB-1D74-092B-868C69C993BC}"/>
              </a:ext>
            </a:extLst>
          </p:cNvPr>
          <p:cNvCxnSpPr>
            <a:cxnSpLocks/>
          </p:cNvCxnSpPr>
          <p:nvPr/>
        </p:nvCxnSpPr>
        <p:spPr>
          <a:xfrm flipH="1">
            <a:off x="7922415" y="2895062"/>
            <a:ext cx="3657603" cy="3660402"/>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81" name="Straight Connector 80">
            <a:extLst>
              <a:ext uri="{FF2B5EF4-FFF2-40B4-BE49-F238E27FC236}">
                <a16:creationId xmlns:a16="http://schemas.microsoft.com/office/drawing/2014/main" id="{B4B213D7-8B67-477C-5810-DDCDEB862287}"/>
              </a:ext>
            </a:extLst>
          </p:cNvPr>
          <p:cNvCxnSpPr/>
          <p:nvPr/>
        </p:nvCxnSpPr>
        <p:spPr>
          <a:xfrm flipH="1">
            <a:off x="8834433" y="3812264"/>
            <a:ext cx="2738433" cy="2743200"/>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83" name="Straight Connector 82">
            <a:extLst>
              <a:ext uri="{FF2B5EF4-FFF2-40B4-BE49-F238E27FC236}">
                <a16:creationId xmlns:a16="http://schemas.microsoft.com/office/drawing/2014/main" id="{DC1A8E36-2F73-ECFE-4060-2A4DBA979ADA}"/>
              </a:ext>
            </a:extLst>
          </p:cNvPr>
          <p:cNvCxnSpPr/>
          <p:nvPr/>
        </p:nvCxnSpPr>
        <p:spPr>
          <a:xfrm flipH="1">
            <a:off x="9741698" y="4723862"/>
            <a:ext cx="1826418" cy="1834403"/>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85" name="Straight Connector 84">
            <a:extLst>
              <a:ext uri="{FF2B5EF4-FFF2-40B4-BE49-F238E27FC236}">
                <a16:creationId xmlns:a16="http://schemas.microsoft.com/office/drawing/2014/main" id="{06D14968-7497-1C82-2562-A4ED250C7420}"/>
              </a:ext>
            </a:extLst>
          </p:cNvPr>
          <p:cNvCxnSpPr/>
          <p:nvPr/>
        </p:nvCxnSpPr>
        <p:spPr>
          <a:xfrm flipH="1">
            <a:off x="10663236" y="5635461"/>
            <a:ext cx="909630" cy="920003"/>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88" name="Straight Connector 87">
            <a:extLst>
              <a:ext uri="{FF2B5EF4-FFF2-40B4-BE49-F238E27FC236}">
                <a16:creationId xmlns:a16="http://schemas.microsoft.com/office/drawing/2014/main" id="{6584E660-5A61-F472-88A3-EB4C99C6DC02}"/>
              </a:ext>
            </a:extLst>
          </p:cNvPr>
          <p:cNvCxnSpPr/>
          <p:nvPr/>
        </p:nvCxnSpPr>
        <p:spPr>
          <a:xfrm flipH="1">
            <a:off x="616736" y="1066263"/>
            <a:ext cx="4567236" cy="4573401"/>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89" name="Straight Connector 88">
            <a:extLst>
              <a:ext uri="{FF2B5EF4-FFF2-40B4-BE49-F238E27FC236}">
                <a16:creationId xmlns:a16="http://schemas.microsoft.com/office/drawing/2014/main" id="{A028E014-ED79-A7CC-C81A-C3D19EA9D62D}"/>
              </a:ext>
            </a:extLst>
          </p:cNvPr>
          <p:cNvCxnSpPr>
            <a:cxnSpLocks/>
          </p:cNvCxnSpPr>
          <p:nvPr/>
        </p:nvCxnSpPr>
        <p:spPr>
          <a:xfrm flipH="1">
            <a:off x="614354" y="1064861"/>
            <a:ext cx="3657603" cy="3660402"/>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90" name="Straight Connector 89">
            <a:extLst>
              <a:ext uri="{FF2B5EF4-FFF2-40B4-BE49-F238E27FC236}">
                <a16:creationId xmlns:a16="http://schemas.microsoft.com/office/drawing/2014/main" id="{4BE30C4F-7ACF-BD6F-F6FA-CDFA5C71C31A}"/>
              </a:ext>
            </a:extLst>
          </p:cNvPr>
          <p:cNvCxnSpPr/>
          <p:nvPr/>
        </p:nvCxnSpPr>
        <p:spPr>
          <a:xfrm flipH="1">
            <a:off x="616726" y="1066263"/>
            <a:ext cx="2738433" cy="2743200"/>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91" name="Straight Connector 90">
            <a:extLst>
              <a:ext uri="{FF2B5EF4-FFF2-40B4-BE49-F238E27FC236}">
                <a16:creationId xmlns:a16="http://schemas.microsoft.com/office/drawing/2014/main" id="{B176D8D4-63B2-8DA8-4500-1ECA5908ABA6}"/>
              </a:ext>
            </a:extLst>
          </p:cNvPr>
          <p:cNvCxnSpPr/>
          <p:nvPr/>
        </p:nvCxnSpPr>
        <p:spPr>
          <a:xfrm flipH="1">
            <a:off x="615545" y="1062060"/>
            <a:ext cx="1826418" cy="1834403"/>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92" name="Straight Connector 91">
            <a:extLst>
              <a:ext uri="{FF2B5EF4-FFF2-40B4-BE49-F238E27FC236}">
                <a16:creationId xmlns:a16="http://schemas.microsoft.com/office/drawing/2014/main" id="{124AF4F2-B746-ADB0-BB11-CA78A149199E}"/>
              </a:ext>
            </a:extLst>
          </p:cNvPr>
          <p:cNvCxnSpPr/>
          <p:nvPr/>
        </p:nvCxnSpPr>
        <p:spPr>
          <a:xfrm flipH="1">
            <a:off x="617937" y="1069064"/>
            <a:ext cx="909630" cy="920003"/>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94" name="Straight Connector 93">
            <a:extLst>
              <a:ext uri="{FF2B5EF4-FFF2-40B4-BE49-F238E27FC236}">
                <a16:creationId xmlns:a16="http://schemas.microsoft.com/office/drawing/2014/main" id="{A4B6D931-C46E-40E8-BFA5-EA877C246A72}"/>
              </a:ext>
            </a:extLst>
          </p:cNvPr>
          <p:cNvCxnSpPr/>
          <p:nvPr/>
        </p:nvCxnSpPr>
        <p:spPr>
          <a:xfrm>
            <a:off x="1071564" y="1069064"/>
            <a:ext cx="0" cy="5486400"/>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95" name="Straight Connector 94">
            <a:extLst>
              <a:ext uri="{FF2B5EF4-FFF2-40B4-BE49-F238E27FC236}">
                <a16:creationId xmlns:a16="http://schemas.microsoft.com/office/drawing/2014/main" id="{BE85259E-1C6C-B806-0F70-D0B7B640794F}"/>
              </a:ext>
            </a:extLst>
          </p:cNvPr>
          <p:cNvCxnSpPr/>
          <p:nvPr/>
        </p:nvCxnSpPr>
        <p:spPr>
          <a:xfrm>
            <a:off x="6553201" y="1066263"/>
            <a:ext cx="0" cy="5486400"/>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96" name="Straight Connector 95">
            <a:extLst>
              <a:ext uri="{FF2B5EF4-FFF2-40B4-BE49-F238E27FC236}">
                <a16:creationId xmlns:a16="http://schemas.microsoft.com/office/drawing/2014/main" id="{BDB6D1C7-0282-A415-B7DE-3EC9780BAF40}"/>
              </a:ext>
            </a:extLst>
          </p:cNvPr>
          <p:cNvCxnSpPr/>
          <p:nvPr/>
        </p:nvCxnSpPr>
        <p:spPr>
          <a:xfrm>
            <a:off x="7465218" y="1069064"/>
            <a:ext cx="0" cy="5486400"/>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97" name="Straight Connector 96">
            <a:extLst>
              <a:ext uri="{FF2B5EF4-FFF2-40B4-BE49-F238E27FC236}">
                <a16:creationId xmlns:a16="http://schemas.microsoft.com/office/drawing/2014/main" id="{1C659C1D-D035-7D15-6CEB-15F95B7776E7}"/>
              </a:ext>
            </a:extLst>
          </p:cNvPr>
          <p:cNvCxnSpPr/>
          <p:nvPr/>
        </p:nvCxnSpPr>
        <p:spPr>
          <a:xfrm>
            <a:off x="5638801" y="1066263"/>
            <a:ext cx="0" cy="5486400"/>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98" name="Straight Connector 97">
            <a:extLst>
              <a:ext uri="{FF2B5EF4-FFF2-40B4-BE49-F238E27FC236}">
                <a16:creationId xmlns:a16="http://schemas.microsoft.com/office/drawing/2014/main" id="{C63F0615-2C3B-3EF4-CEC3-2A270D0A37EC}"/>
              </a:ext>
            </a:extLst>
          </p:cNvPr>
          <p:cNvCxnSpPr/>
          <p:nvPr/>
        </p:nvCxnSpPr>
        <p:spPr>
          <a:xfrm>
            <a:off x="3812382" y="1066263"/>
            <a:ext cx="0" cy="5486400"/>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99" name="Straight Connector 98">
            <a:extLst>
              <a:ext uri="{FF2B5EF4-FFF2-40B4-BE49-F238E27FC236}">
                <a16:creationId xmlns:a16="http://schemas.microsoft.com/office/drawing/2014/main" id="{00C107BE-DB93-4C7E-43A6-AA2CAEA9B4A6}"/>
              </a:ext>
            </a:extLst>
          </p:cNvPr>
          <p:cNvCxnSpPr/>
          <p:nvPr/>
        </p:nvCxnSpPr>
        <p:spPr>
          <a:xfrm>
            <a:off x="1984773" y="1066263"/>
            <a:ext cx="0" cy="5486400"/>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100" name="Straight Connector 99">
            <a:extLst>
              <a:ext uri="{FF2B5EF4-FFF2-40B4-BE49-F238E27FC236}">
                <a16:creationId xmlns:a16="http://schemas.microsoft.com/office/drawing/2014/main" id="{39E78E9B-B2FC-9646-165E-1302919ADF83}"/>
              </a:ext>
            </a:extLst>
          </p:cNvPr>
          <p:cNvCxnSpPr/>
          <p:nvPr/>
        </p:nvCxnSpPr>
        <p:spPr>
          <a:xfrm>
            <a:off x="2899173" y="1066263"/>
            <a:ext cx="0" cy="5486400"/>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101" name="Straight Connector 100">
            <a:extLst>
              <a:ext uri="{FF2B5EF4-FFF2-40B4-BE49-F238E27FC236}">
                <a16:creationId xmlns:a16="http://schemas.microsoft.com/office/drawing/2014/main" id="{16ECF176-6465-E01E-8942-4CFBD535A1DC}"/>
              </a:ext>
            </a:extLst>
          </p:cNvPr>
          <p:cNvCxnSpPr/>
          <p:nvPr/>
        </p:nvCxnSpPr>
        <p:spPr>
          <a:xfrm>
            <a:off x="4707392" y="1050014"/>
            <a:ext cx="0" cy="5486400"/>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102" name="Straight Connector 101">
            <a:extLst>
              <a:ext uri="{FF2B5EF4-FFF2-40B4-BE49-F238E27FC236}">
                <a16:creationId xmlns:a16="http://schemas.microsoft.com/office/drawing/2014/main" id="{44128BE7-1E2C-CD47-F755-8F3A037540AE}"/>
              </a:ext>
            </a:extLst>
          </p:cNvPr>
          <p:cNvCxnSpPr/>
          <p:nvPr/>
        </p:nvCxnSpPr>
        <p:spPr>
          <a:xfrm>
            <a:off x="8379618" y="1069064"/>
            <a:ext cx="0" cy="5486400"/>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103" name="Straight Connector 102">
            <a:extLst>
              <a:ext uri="{FF2B5EF4-FFF2-40B4-BE49-F238E27FC236}">
                <a16:creationId xmlns:a16="http://schemas.microsoft.com/office/drawing/2014/main" id="{0C74601B-8D78-D55B-D6AA-83E5518AD16C}"/>
              </a:ext>
            </a:extLst>
          </p:cNvPr>
          <p:cNvCxnSpPr/>
          <p:nvPr/>
        </p:nvCxnSpPr>
        <p:spPr>
          <a:xfrm>
            <a:off x="9291636" y="1069064"/>
            <a:ext cx="0" cy="5486400"/>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104" name="Straight Connector 103">
            <a:extLst>
              <a:ext uri="{FF2B5EF4-FFF2-40B4-BE49-F238E27FC236}">
                <a16:creationId xmlns:a16="http://schemas.microsoft.com/office/drawing/2014/main" id="{2E5A40A0-394C-B8A1-0066-C975E7E3FDC8}"/>
              </a:ext>
            </a:extLst>
          </p:cNvPr>
          <p:cNvCxnSpPr/>
          <p:nvPr/>
        </p:nvCxnSpPr>
        <p:spPr>
          <a:xfrm>
            <a:off x="10207378" y="1066263"/>
            <a:ext cx="0" cy="5486400"/>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105" name="Straight Connector 104">
            <a:extLst>
              <a:ext uri="{FF2B5EF4-FFF2-40B4-BE49-F238E27FC236}">
                <a16:creationId xmlns:a16="http://schemas.microsoft.com/office/drawing/2014/main" id="{6E1D76FD-BB05-2746-C36F-15024D978F84}"/>
              </a:ext>
            </a:extLst>
          </p:cNvPr>
          <p:cNvCxnSpPr/>
          <p:nvPr/>
        </p:nvCxnSpPr>
        <p:spPr>
          <a:xfrm>
            <a:off x="11118051" y="1069064"/>
            <a:ext cx="0" cy="5486400"/>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107" name="Straight Connector 106">
            <a:extLst>
              <a:ext uri="{FF2B5EF4-FFF2-40B4-BE49-F238E27FC236}">
                <a16:creationId xmlns:a16="http://schemas.microsoft.com/office/drawing/2014/main" id="{0591BF96-2743-0BEA-D6BC-71A93E5371D4}"/>
              </a:ext>
            </a:extLst>
          </p:cNvPr>
          <p:cNvCxnSpPr/>
          <p:nvPr/>
        </p:nvCxnSpPr>
        <p:spPr>
          <a:xfrm>
            <a:off x="616726" y="1525563"/>
            <a:ext cx="10951390" cy="0"/>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108" name="Straight Connector 107">
            <a:extLst>
              <a:ext uri="{FF2B5EF4-FFF2-40B4-BE49-F238E27FC236}">
                <a16:creationId xmlns:a16="http://schemas.microsoft.com/office/drawing/2014/main" id="{8069A516-8F70-65B8-ADA8-35261356C160}"/>
              </a:ext>
            </a:extLst>
          </p:cNvPr>
          <p:cNvCxnSpPr/>
          <p:nvPr/>
        </p:nvCxnSpPr>
        <p:spPr>
          <a:xfrm>
            <a:off x="609593" y="3352262"/>
            <a:ext cx="10951390" cy="0"/>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109" name="Straight Connector 108">
            <a:extLst>
              <a:ext uri="{FF2B5EF4-FFF2-40B4-BE49-F238E27FC236}">
                <a16:creationId xmlns:a16="http://schemas.microsoft.com/office/drawing/2014/main" id="{9DFE6ABD-6329-00EE-5574-3749E36845D0}"/>
              </a:ext>
            </a:extLst>
          </p:cNvPr>
          <p:cNvCxnSpPr/>
          <p:nvPr/>
        </p:nvCxnSpPr>
        <p:spPr>
          <a:xfrm>
            <a:off x="609593" y="4266261"/>
            <a:ext cx="10951390" cy="0"/>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110" name="Straight Connector 109">
            <a:extLst>
              <a:ext uri="{FF2B5EF4-FFF2-40B4-BE49-F238E27FC236}">
                <a16:creationId xmlns:a16="http://schemas.microsoft.com/office/drawing/2014/main" id="{BDD75648-0CEE-90F9-A87A-C7AFBB613A10}"/>
              </a:ext>
            </a:extLst>
          </p:cNvPr>
          <p:cNvCxnSpPr/>
          <p:nvPr/>
        </p:nvCxnSpPr>
        <p:spPr>
          <a:xfrm>
            <a:off x="609593" y="2437863"/>
            <a:ext cx="10951390" cy="0"/>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111" name="Straight Connector 110">
            <a:extLst>
              <a:ext uri="{FF2B5EF4-FFF2-40B4-BE49-F238E27FC236}">
                <a16:creationId xmlns:a16="http://schemas.microsoft.com/office/drawing/2014/main" id="{6D4B2917-06A7-ED74-3493-B4486A2386C7}"/>
              </a:ext>
            </a:extLst>
          </p:cNvPr>
          <p:cNvCxnSpPr/>
          <p:nvPr/>
        </p:nvCxnSpPr>
        <p:spPr>
          <a:xfrm>
            <a:off x="609593" y="5183864"/>
            <a:ext cx="10951390" cy="0"/>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112" name="Straight Connector 111">
            <a:extLst>
              <a:ext uri="{FF2B5EF4-FFF2-40B4-BE49-F238E27FC236}">
                <a16:creationId xmlns:a16="http://schemas.microsoft.com/office/drawing/2014/main" id="{32AEA438-E748-65E3-FB41-5B472C171778}"/>
              </a:ext>
            </a:extLst>
          </p:cNvPr>
          <p:cNvCxnSpPr/>
          <p:nvPr/>
        </p:nvCxnSpPr>
        <p:spPr>
          <a:xfrm>
            <a:off x="616726" y="6095462"/>
            <a:ext cx="10951390" cy="0"/>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sp>
        <p:nvSpPr>
          <p:cNvPr id="2" name="TextBox 1">
            <a:extLst>
              <a:ext uri="{FF2B5EF4-FFF2-40B4-BE49-F238E27FC236}">
                <a16:creationId xmlns:a16="http://schemas.microsoft.com/office/drawing/2014/main" id="{E8CCFC9B-B47D-0327-CEE6-7501715DC03B}"/>
              </a:ext>
            </a:extLst>
          </p:cNvPr>
          <p:cNvSpPr txBox="1"/>
          <p:nvPr/>
        </p:nvSpPr>
        <p:spPr>
          <a:xfrm>
            <a:off x="616726" y="1069064"/>
            <a:ext cx="10965676" cy="5455304"/>
          </a:xfrm>
          <a:prstGeom prst="rect">
            <a:avLst/>
          </a:prstGeom>
          <a:noFill/>
        </p:spPr>
        <p:txBody>
          <a:bodyPr wrap="square" rtlCol="0">
            <a:spAutoFit/>
          </a:bodyPr>
          <a:lstStyle/>
          <a:p>
            <a:endParaRPr lang="en-US" dirty="0"/>
          </a:p>
        </p:txBody>
      </p:sp>
      <p:sp>
        <p:nvSpPr>
          <p:cNvPr id="3" name="TextBox 2">
            <a:extLst>
              <a:ext uri="{FF2B5EF4-FFF2-40B4-BE49-F238E27FC236}">
                <a16:creationId xmlns:a16="http://schemas.microsoft.com/office/drawing/2014/main" id="{527E4B3B-EB9E-054F-FDE3-1DA3A7455276}"/>
              </a:ext>
            </a:extLst>
          </p:cNvPr>
          <p:cNvSpPr txBox="1"/>
          <p:nvPr/>
        </p:nvSpPr>
        <p:spPr>
          <a:xfrm>
            <a:off x="597710" y="1071864"/>
            <a:ext cx="10821883" cy="5632311"/>
          </a:xfrm>
          <a:prstGeom prst="rect">
            <a:avLst/>
          </a:prstGeom>
          <a:noFill/>
        </p:spPr>
        <p:txBody>
          <a:bodyPr wrap="square" rtlCol="0">
            <a:spAutoFit/>
          </a:bodyPr>
          <a:lstStyle/>
          <a:p>
            <a:r>
              <a:rPr lang="zh-TW" altLang="en-US" sz="6000" dirty="0">
                <a:solidFill>
                  <a:schemeClr val="bg2">
                    <a:lumMod val="75000"/>
                  </a:schemeClr>
                </a:solidFill>
                <a:latin typeface="UD Digi Kyokasho N" panose="02020400000000000000" pitchFamily="17" charset="-128"/>
                <a:ea typeface="UD Digi Kyokasho N" panose="02020400000000000000" pitchFamily="17" charset="-128"/>
              </a:rPr>
              <a:t>般</a:t>
            </a:r>
            <a:r>
              <a:rPr lang="zh-TW" altLang="en-US" sz="2400" dirty="0">
                <a:solidFill>
                  <a:schemeClr val="bg2">
                    <a:lumMod val="75000"/>
                  </a:schemeClr>
                </a:solidFill>
                <a:latin typeface="UD Digi Kyokasho N" panose="02020400000000000000" pitchFamily="17" charset="-128"/>
                <a:ea typeface="UD Digi Kyokasho N" panose="02020400000000000000" pitchFamily="17" charset="-128"/>
              </a:rPr>
              <a:t> </a:t>
            </a:r>
            <a:r>
              <a:rPr lang="zh-TW" altLang="en-US" sz="6000" dirty="0">
                <a:solidFill>
                  <a:schemeClr val="bg2">
                    <a:lumMod val="75000"/>
                  </a:schemeClr>
                </a:solidFill>
                <a:latin typeface="UD Digi Kyokasho N" panose="02020400000000000000" pitchFamily="17" charset="-128"/>
                <a:ea typeface="UD Digi Kyokasho N" panose="02020400000000000000" pitchFamily="17" charset="-128"/>
              </a:rPr>
              <a:t>若</a:t>
            </a:r>
            <a:r>
              <a:rPr lang="zh-TW" altLang="en-US" sz="2400" dirty="0">
                <a:solidFill>
                  <a:schemeClr val="bg2">
                    <a:lumMod val="75000"/>
                  </a:schemeClr>
                </a:solidFill>
                <a:latin typeface="UD Digi Kyokasho N" panose="02020400000000000000" pitchFamily="17" charset="-128"/>
                <a:ea typeface="UD Digi Kyokasho N" panose="02020400000000000000" pitchFamily="17" charset="-128"/>
              </a:rPr>
              <a:t> </a:t>
            </a:r>
            <a:r>
              <a:rPr lang="zh-TW" altLang="en-US" sz="6000" dirty="0">
                <a:solidFill>
                  <a:schemeClr val="bg2">
                    <a:lumMod val="75000"/>
                  </a:schemeClr>
                </a:solidFill>
                <a:latin typeface="UD Digi Kyokasho N" panose="02020400000000000000" pitchFamily="17" charset="-128"/>
                <a:ea typeface="UD Digi Kyokasho N" panose="02020400000000000000" pitchFamily="17" charset="-128"/>
              </a:rPr>
              <a:t>波</a:t>
            </a:r>
            <a:r>
              <a:rPr lang="zh-TW" altLang="en-US" sz="2400" dirty="0">
                <a:solidFill>
                  <a:schemeClr val="bg2">
                    <a:lumMod val="75000"/>
                  </a:schemeClr>
                </a:solidFill>
                <a:latin typeface="UD Digi Kyokasho N" panose="02020400000000000000" pitchFamily="17" charset="-128"/>
                <a:ea typeface="UD Digi Kyokasho N" panose="02020400000000000000" pitchFamily="17" charset="-128"/>
              </a:rPr>
              <a:t> </a:t>
            </a:r>
            <a:r>
              <a:rPr lang="zh-TW" altLang="en-US" sz="6000" dirty="0">
                <a:solidFill>
                  <a:schemeClr val="bg2">
                    <a:lumMod val="75000"/>
                  </a:schemeClr>
                </a:solidFill>
                <a:latin typeface="UD Digi Kyokasho N" panose="02020400000000000000" pitchFamily="17" charset="-128"/>
                <a:ea typeface="UD Digi Kyokasho N" panose="02020400000000000000" pitchFamily="17" charset="-128"/>
              </a:rPr>
              <a:t>羅</a:t>
            </a:r>
            <a:r>
              <a:rPr lang="zh-TW" altLang="en-US" sz="2400" dirty="0">
                <a:solidFill>
                  <a:schemeClr val="bg2">
                    <a:lumMod val="75000"/>
                  </a:schemeClr>
                </a:solidFill>
                <a:latin typeface="UD Digi Kyokasho N" panose="02020400000000000000" pitchFamily="17" charset="-128"/>
                <a:ea typeface="UD Digi Kyokasho N" panose="02020400000000000000" pitchFamily="17" charset="-128"/>
              </a:rPr>
              <a:t> </a:t>
            </a:r>
            <a:r>
              <a:rPr lang="zh-TW" altLang="en-US" sz="6000" dirty="0">
                <a:solidFill>
                  <a:schemeClr val="bg2">
                    <a:lumMod val="75000"/>
                  </a:schemeClr>
                </a:solidFill>
                <a:latin typeface="UD Digi Kyokasho N" panose="02020400000000000000" pitchFamily="17" charset="-128"/>
                <a:ea typeface="UD Digi Kyokasho N" panose="02020400000000000000" pitchFamily="17" charset="-128"/>
              </a:rPr>
              <a:t>蜜</a:t>
            </a:r>
            <a:r>
              <a:rPr lang="zh-TW" altLang="en-US" sz="2400" dirty="0">
                <a:solidFill>
                  <a:schemeClr val="bg2">
                    <a:lumMod val="75000"/>
                  </a:schemeClr>
                </a:solidFill>
                <a:latin typeface="UD Digi Kyokasho N" panose="02020400000000000000" pitchFamily="17" charset="-128"/>
                <a:ea typeface="UD Digi Kyokasho N" panose="02020400000000000000" pitchFamily="17" charset="-128"/>
              </a:rPr>
              <a:t> </a:t>
            </a:r>
            <a:r>
              <a:rPr lang="zh-TW" altLang="en-US" sz="6000" dirty="0">
                <a:solidFill>
                  <a:schemeClr val="bg2">
                    <a:lumMod val="75000"/>
                  </a:schemeClr>
                </a:solidFill>
                <a:latin typeface="UD Digi Kyokasho N" panose="02020400000000000000" pitchFamily="17" charset="-128"/>
                <a:ea typeface="UD Digi Kyokasho N" panose="02020400000000000000" pitchFamily="17" charset="-128"/>
              </a:rPr>
              <a:t>多</a:t>
            </a:r>
            <a:r>
              <a:rPr lang="zh-TW" altLang="en-US" sz="2400" dirty="0">
                <a:solidFill>
                  <a:schemeClr val="bg2">
                    <a:lumMod val="75000"/>
                  </a:schemeClr>
                </a:solidFill>
                <a:latin typeface="UD Digi Kyokasho N" panose="02020400000000000000" pitchFamily="17" charset="-128"/>
                <a:ea typeface="UD Digi Kyokasho N" panose="02020400000000000000" pitchFamily="17" charset="-128"/>
              </a:rPr>
              <a:t> </a:t>
            </a:r>
            <a:r>
              <a:rPr lang="zh-TW" altLang="en-US" sz="6000" dirty="0">
                <a:solidFill>
                  <a:schemeClr val="bg2">
                    <a:lumMod val="75000"/>
                  </a:schemeClr>
                </a:solidFill>
                <a:latin typeface="UD Digi Kyokasho N" panose="02020400000000000000" pitchFamily="17" charset="-128"/>
                <a:ea typeface="UD Digi Kyokasho N" panose="02020400000000000000" pitchFamily="17" charset="-128"/>
              </a:rPr>
              <a:t>故</a:t>
            </a:r>
            <a:r>
              <a:rPr lang="zh-TW" altLang="en-US" sz="2400" dirty="0">
                <a:solidFill>
                  <a:schemeClr val="bg2">
                    <a:lumMod val="75000"/>
                  </a:schemeClr>
                </a:solidFill>
                <a:latin typeface="UD Digi Kyokasho N" panose="02020400000000000000" pitchFamily="17" charset="-128"/>
                <a:ea typeface="UD Digi Kyokasho N" panose="02020400000000000000" pitchFamily="17" charset="-128"/>
              </a:rPr>
              <a:t> </a:t>
            </a:r>
            <a:r>
              <a:rPr lang="zh-TW" altLang="en-US" sz="6000" dirty="0">
                <a:solidFill>
                  <a:schemeClr val="bg2">
                    <a:lumMod val="75000"/>
                  </a:schemeClr>
                </a:solidFill>
                <a:latin typeface="UD Digi Kyokasho N" panose="02020400000000000000" pitchFamily="17" charset="-128"/>
                <a:ea typeface="UD Digi Kyokasho N" panose="02020400000000000000" pitchFamily="17" charset="-128"/>
              </a:rPr>
              <a:t>心</a:t>
            </a:r>
            <a:r>
              <a:rPr lang="zh-TW" altLang="en-US" sz="2400" dirty="0">
                <a:solidFill>
                  <a:schemeClr val="bg2">
                    <a:lumMod val="75000"/>
                  </a:schemeClr>
                </a:solidFill>
                <a:latin typeface="UD Digi Kyokasho N" panose="02020400000000000000" pitchFamily="17" charset="-128"/>
                <a:ea typeface="UD Digi Kyokasho N" panose="02020400000000000000" pitchFamily="17" charset="-128"/>
              </a:rPr>
              <a:t> </a:t>
            </a:r>
            <a:r>
              <a:rPr lang="zh-TW" altLang="en-US" sz="6000" dirty="0">
                <a:solidFill>
                  <a:schemeClr val="bg2">
                    <a:lumMod val="75000"/>
                  </a:schemeClr>
                </a:solidFill>
                <a:latin typeface="UD Digi Kyokasho N" panose="02020400000000000000" pitchFamily="17" charset="-128"/>
                <a:ea typeface="UD Digi Kyokasho N" panose="02020400000000000000" pitchFamily="17" charset="-128"/>
              </a:rPr>
              <a:t>無</a:t>
            </a:r>
            <a:r>
              <a:rPr lang="zh-TW" altLang="en-US" sz="2400" dirty="0">
                <a:solidFill>
                  <a:schemeClr val="bg2">
                    <a:lumMod val="75000"/>
                  </a:schemeClr>
                </a:solidFill>
                <a:latin typeface="UD Digi Kyokasho N" panose="02020400000000000000" pitchFamily="17" charset="-128"/>
                <a:ea typeface="UD Digi Kyokasho N" panose="02020400000000000000" pitchFamily="17" charset="-128"/>
              </a:rPr>
              <a:t> </a:t>
            </a:r>
            <a:r>
              <a:rPr kumimoji="0" lang="zh-CN" altLang="en-US" sz="5800" b="0" i="0" u="none" strike="noStrike" kern="1200" cap="none" spc="0" normalizeH="0" baseline="0" noProof="0" dirty="0">
                <a:ln>
                  <a:noFill/>
                </a:ln>
                <a:solidFill>
                  <a:srgbClr val="E8E8E8">
                    <a:lumMod val="75000"/>
                  </a:srgbClr>
                </a:solidFill>
                <a:effectLst/>
                <a:uLnTx/>
                <a:uFillTx/>
                <a:latin typeface="Helvetica Neue"/>
                <a:ea typeface="等线" panose="02010600030101010101"/>
                <a:cs typeface="+mn-cs"/>
              </a:rPr>
              <a:t>罣 </a:t>
            </a:r>
            <a:r>
              <a:rPr lang="zh-TW" altLang="en-US" sz="6000" dirty="0">
                <a:solidFill>
                  <a:schemeClr val="bg2">
                    <a:lumMod val="75000"/>
                  </a:schemeClr>
                </a:solidFill>
                <a:latin typeface="UD Digi Kyokasho N" panose="02020400000000000000" pitchFamily="17" charset="-128"/>
                <a:ea typeface="UD Digi Kyokasho N" panose="02020400000000000000" pitchFamily="17" charset="-128"/>
              </a:rPr>
              <a:t>礙  </a:t>
            </a:r>
          </a:p>
          <a:p>
            <a:r>
              <a:rPr lang="zh-TW" altLang="en-US" sz="6000" dirty="0">
                <a:solidFill>
                  <a:schemeClr val="bg2">
                    <a:lumMod val="75000"/>
                  </a:schemeClr>
                </a:solidFill>
                <a:latin typeface="UD Digi Kyokasho N" panose="02020400000000000000" pitchFamily="17" charset="-128"/>
                <a:ea typeface="UD Digi Kyokasho N" panose="02020400000000000000" pitchFamily="17" charset="-128"/>
              </a:rPr>
              <a:t>無</a:t>
            </a:r>
            <a:r>
              <a:rPr lang="zh-TW" altLang="en-US" sz="2400" dirty="0">
                <a:solidFill>
                  <a:schemeClr val="bg2">
                    <a:lumMod val="75000"/>
                  </a:schemeClr>
                </a:solidFill>
                <a:latin typeface="UD Digi Kyokasho N" panose="02020400000000000000" pitchFamily="17" charset="-128"/>
                <a:ea typeface="UD Digi Kyokasho N" panose="02020400000000000000" pitchFamily="17" charset="-128"/>
              </a:rPr>
              <a:t> </a:t>
            </a:r>
            <a:r>
              <a:rPr lang="zh-CN" altLang="en-US" sz="5800" b="0" i="0" dirty="0">
                <a:solidFill>
                  <a:schemeClr val="bg2">
                    <a:lumMod val="75000"/>
                  </a:schemeClr>
                </a:solidFill>
                <a:effectLst/>
                <a:latin typeface="Helvetica Neue"/>
              </a:rPr>
              <a:t>罣</a:t>
            </a:r>
            <a:r>
              <a:rPr lang="zh-TW" altLang="en-US" sz="2400" dirty="0">
                <a:solidFill>
                  <a:schemeClr val="bg2">
                    <a:lumMod val="75000"/>
                  </a:schemeClr>
                </a:solidFill>
                <a:latin typeface="UD Digi Kyokasho N" panose="02020400000000000000" pitchFamily="17" charset="-128"/>
                <a:ea typeface="UD Digi Kyokasho N" panose="02020400000000000000" pitchFamily="17" charset="-128"/>
              </a:rPr>
              <a:t> </a:t>
            </a:r>
            <a:r>
              <a:rPr lang="zh-TW" altLang="en-US" sz="6000" dirty="0">
                <a:solidFill>
                  <a:schemeClr val="bg2">
                    <a:lumMod val="75000"/>
                  </a:schemeClr>
                </a:solidFill>
                <a:latin typeface="UD Digi Kyokasho N" panose="02020400000000000000" pitchFamily="17" charset="-128"/>
                <a:ea typeface="UD Digi Kyokasho N" panose="02020400000000000000" pitchFamily="17" charset="-128"/>
              </a:rPr>
              <a:t>礙</a:t>
            </a:r>
            <a:r>
              <a:rPr lang="zh-TW" altLang="en-US" sz="2400" dirty="0">
                <a:solidFill>
                  <a:schemeClr val="bg2">
                    <a:lumMod val="75000"/>
                  </a:schemeClr>
                </a:solidFill>
                <a:latin typeface="UD Digi Kyokasho N" panose="02020400000000000000" pitchFamily="17" charset="-128"/>
                <a:ea typeface="UD Digi Kyokasho N" panose="02020400000000000000" pitchFamily="17" charset="-128"/>
              </a:rPr>
              <a:t> </a:t>
            </a:r>
            <a:r>
              <a:rPr lang="zh-TW" altLang="en-US" sz="6000" dirty="0">
                <a:solidFill>
                  <a:schemeClr val="bg2">
                    <a:lumMod val="75000"/>
                  </a:schemeClr>
                </a:solidFill>
                <a:latin typeface="UD Digi Kyokasho N" panose="02020400000000000000" pitchFamily="17" charset="-128"/>
                <a:ea typeface="UD Digi Kyokasho N" panose="02020400000000000000" pitchFamily="17" charset="-128"/>
              </a:rPr>
              <a:t>故</a:t>
            </a:r>
            <a:r>
              <a:rPr lang="zh-TW" altLang="en-US" sz="2400" dirty="0">
                <a:solidFill>
                  <a:schemeClr val="bg2">
                    <a:lumMod val="75000"/>
                  </a:schemeClr>
                </a:solidFill>
                <a:latin typeface="UD Digi Kyokasho N" panose="02020400000000000000" pitchFamily="17" charset="-128"/>
                <a:ea typeface="UD Digi Kyokasho N" panose="02020400000000000000" pitchFamily="17" charset="-128"/>
              </a:rPr>
              <a:t> </a:t>
            </a:r>
            <a:r>
              <a:rPr lang="zh-TW" altLang="en-US" sz="6000" dirty="0">
                <a:solidFill>
                  <a:schemeClr val="bg2">
                    <a:lumMod val="75000"/>
                  </a:schemeClr>
                </a:solidFill>
                <a:latin typeface="UD Digi Kyokasho N" panose="02020400000000000000" pitchFamily="17" charset="-128"/>
                <a:ea typeface="UD Digi Kyokasho N" panose="02020400000000000000" pitchFamily="17" charset="-128"/>
              </a:rPr>
              <a:t>無</a:t>
            </a:r>
            <a:r>
              <a:rPr lang="zh-TW" altLang="en-US" sz="2400" dirty="0">
                <a:solidFill>
                  <a:schemeClr val="bg2">
                    <a:lumMod val="75000"/>
                  </a:schemeClr>
                </a:solidFill>
                <a:latin typeface="UD Digi Kyokasho N" panose="02020400000000000000" pitchFamily="17" charset="-128"/>
                <a:ea typeface="UD Digi Kyokasho N" panose="02020400000000000000" pitchFamily="17" charset="-128"/>
              </a:rPr>
              <a:t> </a:t>
            </a:r>
            <a:r>
              <a:rPr lang="zh-TW" altLang="en-US" sz="6000" dirty="0">
                <a:solidFill>
                  <a:schemeClr val="bg2">
                    <a:lumMod val="75000"/>
                  </a:schemeClr>
                </a:solidFill>
                <a:latin typeface="UD Digi Kyokasho N" panose="02020400000000000000" pitchFamily="17" charset="-128"/>
                <a:ea typeface="UD Digi Kyokasho N" panose="02020400000000000000" pitchFamily="17" charset="-128"/>
              </a:rPr>
              <a:t>有</a:t>
            </a:r>
            <a:r>
              <a:rPr lang="zh-TW" altLang="en-US" sz="2400" dirty="0">
                <a:solidFill>
                  <a:schemeClr val="bg2">
                    <a:lumMod val="75000"/>
                  </a:schemeClr>
                </a:solidFill>
                <a:latin typeface="UD Digi Kyokasho N" panose="02020400000000000000" pitchFamily="17" charset="-128"/>
                <a:ea typeface="UD Digi Kyokasho N" panose="02020400000000000000" pitchFamily="17" charset="-128"/>
              </a:rPr>
              <a:t> </a:t>
            </a:r>
            <a:r>
              <a:rPr lang="zh-TW" altLang="en-US" sz="6000" dirty="0">
                <a:solidFill>
                  <a:schemeClr val="bg2">
                    <a:lumMod val="75000"/>
                  </a:schemeClr>
                </a:solidFill>
                <a:latin typeface="UD Digi Kyokasho N" panose="02020400000000000000" pitchFamily="17" charset="-128"/>
                <a:ea typeface="UD Digi Kyokasho N" panose="02020400000000000000" pitchFamily="17" charset="-128"/>
              </a:rPr>
              <a:t>恐</a:t>
            </a:r>
            <a:r>
              <a:rPr lang="zh-TW" altLang="en-US" sz="2400" dirty="0">
                <a:solidFill>
                  <a:schemeClr val="bg2">
                    <a:lumMod val="75000"/>
                  </a:schemeClr>
                </a:solidFill>
                <a:latin typeface="UD Digi Kyokasho N" panose="02020400000000000000" pitchFamily="17" charset="-128"/>
                <a:ea typeface="UD Digi Kyokasho N" panose="02020400000000000000" pitchFamily="17" charset="-128"/>
              </a:rPr>
              <a:t> </a:t>
            </a:r>
            <a:r>
              <a:rPr lang="zh-TW" altLang="en-US" sz="6000" dirty="0">
                <a:solidFill>
                  <a:schemeClr val="bg2">
                    <a:lumMod val="75000"/>
                  </a:schemeClr>
                </a:solidFill>
                <a:latin typeface="UD Digi Kyokasho N" panose="02020400000000000000" pitchFamily="17" charset="-128"/>
                <a:ea typeface="UD Digi Kyokasho N" panose="02020400000000000000" pitchFamily="17" charset="-128"/>
              </a:rPr>
              <a:t>怖  </a:t>
            </a:r>
          </a:p>
          <a:p>
            <a:r>
              <a:rPr lang="zh-TW" altLang="en-US" sz="6000" dirty="0">
                <a:solidFill>
                  <a:schemeClr val="bg2">
                    <a:lumMod val="75000"/>
                  </a:schemeClr>
                </a:solidFill>
                <a:latin typeface="UD Digi Kyokasho N" panose="02020400000000000000" pitchFamily="17" charset="-128"/>
                <a:ea typeface="UD Digi Kyokasho N" panose="02020400000000000000" pitchFamily="17" charset="-128"/>
              </a:rPr>
              <a:t>遠</a:t>
            </a:r>
            <a:r>
              <a:rPr lang="zh-TW" altLang="en-US" sz="2400" dirty="0">
                <a:solidFill>
                  <a:schemeClr val="bg2">
                    <a:lumMod val="75000"/>
                  </a:schemeClr>
                </a:solidFill>
                <a:latin typeface="UD Digi Kyokasho N" panose="02020400000000000000" pitchFamily="17" charset="-128"/>
                <a:ea typeface="UD Digi Kyokasho N" panose="02020400000000000000" pitchFamily="17" charset="-128"/>
              </a:rPr>
              <a:t> </a:t>
            </a:r>
            <a:r>
              <a:rPr lang="zh-TW" altLang="en-US" sz="6000" dirty="0">
                <a:solidFill>
                  <a:schemeClr val="bg2">
                    <a:lumMod val="75000"/>
                  </a:schemeClr>
                </a:solidFill>
                <a:latin typeface="UD Digi Kyokasho N" panose="02020400000000000000" pitchFamily="17" charset="-128"/>
                <a:ea typeface="UD Digi Kyokasho N" panose="02020400000000000000" pitchFamily="17" charset="-128"/>
              </a:rPr>
              <a:t>離</a:t>
            </a:r>
            <a:r>
              <a:rPr lang="zh-TW" altLang="en-US" sz="2400" dirty="0">
                <a:solidFill>
                  <a:schemeClr val="bg2">
                    <a:lumMod val="75000"/>
                  </a:schemeClr>
                </a:solidFill>
                <a:latin typeface="UD Digi Kyokasho N" panose="02020400000000000000" pitchFamily="17" charset="-128"/>
                <a:ea typeface="UD Digi Kyokasho N" panose="02020400000000000000" pitchFamily="17" charset="-128"/>
              </a:rPr>
              <a:t> </a:t>
            </a:r>
            <a:r>
              <a:rPr lang="zh-TW" altLang="en-US" sz="6000" dirty="0">
                <a:solidFill>
                  <a:schemeClr val="bg2">
                    <a:lumMod val="75000"/>
                  </a:schemeClr>
                </a:solidFill>
                <a:latin typeface="UD Digi Kyokasho N" panose="02020400000000000000" pitchFamily="17" charset="-128"/>
                <a:ea typeface="UD Digi Kyokasho N" panose="02020400000000000000" pitchFamily="17" charset="-128"/>
              </a:rPr>
              <a:t>顚</a:t>
            </a:r>
            <a:r>
              <a:rPr lang="zh-TW" altLang="en-US" sz="2400" dirty="0">
                <a:solidFill>
                  <a:schemeClr val="bg2">
                    <a:lumMod val="75000"/>
                  </a:schemeClr>
                </a:solidFill>
                <a:latin typeface="UD Digi Kyokasho N" panose="02020400000000000000" pitchFamily="17" charset="-128"/>
                <a:ea typeface="UD Digi Kyokasho N" panose="02020400000000000000" pitchFamily="17" charset="-128"/>
              </a:rPr>
              <a:t> </a:t>
            </a:r>
            <a:r>
              <a:rPr lang="zh-TW" altLang="en-US" sz="6000" dirty="0">
                <a:solidFill>
                  <a:schemeClr val="bg2">
                    <a:lumMod val="75000"/>
                  </a:schemeClr>
                </a:solidFill>
                <a:latin typeface="UD Digi Kyokasho N" panose="02020400000000000000" pitchFamily="17" charset="-128"/>
                <a:ea typeface="UD Digi Kyokasho N" panose="02020400000000000000" pitchFamily="17" charset="-128"/>
              </a:rPr>
              <a:t>倒</a:t>
            </a:r>
            <a:r>
              <a:rPr lang="zh-TW" altLang="en-US" sz="2400" dirty="0">
                <a:solidFill>
                  <a:schemeClr val="bg2">
                    <a:lumMod val="75000"/>
                  </a:schemeClr>
                </a:solidFill>
                <a:latin typeface="UD Digi Kyokasho N" panose="02020400000000000000" pitchFamily="17" charset="-128"/>
                <a:ea typeface="UD Digi Kyokasho N" panose="02020400000000000000" pitchFamily="17" charset="-128"/>
              </a:rPr>
              <a:t> </a:t>
            </a:r>
            <a:r>
              <a:rPr lang="zh-TW" altLang="en-US" sz="6000" dirty="0">
                <a:solidFill>
                  <a:schemeClr val="bg2">
                    <a:lumMod val="75000"/>
                  </a:schemeClr>
                </a:solidFill>
                <a:latin typeface="UD Digi Kyokasho N" panose="02020400000000000000" pitchFamily="17" charset="-128"/>
                <a:ea typeface="UD Digi Kyokasho N" panose="02020400000000000000" pitchFamily="17" charset="-128"/>
              </a:rPr>
              <a:t>夢</a:t>
            </a:r>
            <a:r>
              <a:rPr lang="zh-TW" altLang="en-US" sz="2400" dirty="0">
                <a:solidFill>
                  <a:schemeClr val="bg2">
                    <a:lumMod val="75000"/>
                  </a:schemeClr>
                </a:solidFill>
                <a:latin typeface="UD Digi Kyokasho N" panose="02020400000000000000" pitchFamily="17" charset="-128"/>
                <a:ea typeface="UD Digi Kyokasho N" panose="02020400000000000000" pitchFamily="17" charset="-128"/>
              </a:rPr>
              <a:t> </a:t>
            </a:r>
            <a:r>
              <a:rPr lang="zh-TW" altLang="en-US" sz="6000" dirty="0">
                <a:solidFill>
                  <a:schemeClr val="bg2">
                    <a:lumMod val="75000"/>
                  </a:schemeClr>
                </a:solidFill>
                <a:latin typeface="UD Digi Kyokasho N" panose="02020400000000000000" pitchFamily="17" charset="-128"/>
                <a:ea typeface="UD Digi Kyokasho N" panose="02020400000000000000" pitchFamily="17" charset="-128"/>
              </a:rPr>
              <a:t>想</a:t>
            </a:r>
            <a:r>
              <a:rPr lang="zh-TW" altLang="en-US" sz="2400" dirty="0">
                <a:solidFill>
                  <a:schemeClr val="bg2">
                    <a:lumMod val="75000"/>
                  </a:schemeClr>
                </a:solidFill>
                <a:latin typeface="UD Digi Kyokasho N" panose="02020400000000000000" pitchFamily="17" charset="-128"/>
                <a:ea typeface="UD Digi Kyokasho N" panose="02020400000000000000" pitchFamily="17" charset="-128"/>
              </a:rPr>
              <a:t> </a:t>
            </a:r>
            <a:r>
              <a:rPr lang="zh-TW" altLang="en-US" sz="6000" dirty="0">
                <a:solidFill>
                  <a:schemeClr val="bg2">
                    <a:lumMod val="75000"/>
                  </a:schemeClr>
                </a:solidFill>
                <a:latin typeface="UD Digi Kyokasho N" panose="02020400000000000000" pitchFamily="17" charset="-128"/>
                <a:ea typeface="UD Digi Kyokasho N" panose="02020400000000000000" pitchFamily="17" charset="-128"/>
              </a:rPr>
              <a:t>究</a:t>
            </a:r>
            <a:r>
              <a:rPr lang="zh-TW" altLang="en-US" sz="2400" dirty="0">
                <a:solidFill>
                  <a:schemeClr val="bg2">
                    <a:lumMod val="75000"/>
                  </a:schemeClr>
                </a:solidFill>
                <a:latin typeface="UD Digi Kyokasho N" panose="02020400000000000000" pitchFamily="17" charset="-128"/>
                <a:ea typeface="UD Digi Kyokasho N" panose="02020400000000000000" pitchFamily="17" charset="-128"/>
              </a:rPr>
              <a:t> </a:t>
            </a:r>
            <a:r>
              <a:rPr lang="zh-TW" altLang="en-US" sz="6000" dirty="0">
                <a:solidFill>
                  <a:schemeClr val="bg2">
                    <a:lumMod val="75000"/>
                  </a:schemeClr>
                </a:solidFill>
                <a:latin typeface="UD Digi Kyokasho N" panose="02020400000000000000" pitchFamily="17" charset="-128"/>
                <a:ea typeface="UD Digi Kyokasho N" panose="02020400000000000000" pitchFamily="17" charset="-128"/>
              </a:rPr>
              <a:t>竟</a:t>
            </a:r>
            <a:r>
              <a:rPr lang="zh-TW" altLang="en-US" sz="2400" dirty="0">
                <a:solidFill>
                  <a:schemeClr val="bg2">
                    <a:lumMod val="75000"/>
                  </a:schemeClr>
                </a:solidFill>
                <a:latin typeface="UD Digi Kyokasho N" panose="02020400000000000000" pitchFamily="17" charset="-128"/>
                <a:ea typeface="UD Digi Kyokasho N" panose="02020400000000000000" pitchFamily="17" charset="-128"/>
              </a:rPr>
              <a:t> </a:t>
            </a:r>
            <a:r>
              <a:rPr lang="zh-TW" altLang="en-US" sz="6000" dirty="0">
                <a:solidFill>
                  <a:schemeClr val="bg2">
                    <a:lumMod val="75000"/>
                  </a:schemeClr>
                </a:solidFill>
                <a:latin typeface="UD Digi Kyokasho N" panose="02020400000000000000" pitchFamily="17" charset="-128"/>
                <a:ea typeface="UD Digi Kyokasho N" panose="02020400000000000000" pitchFamily="17" charset="-128"/>
              </a:rPr>
              <a:t>涅</a:t>
            </a:r>
            <a:r>
              <a:rPr lang="zh-TW" altLang="en-US" sz="2400" dirty="0">
                <a:solidFill>
                  <a:schemeClr val="bg2">
                    <a:lumMod val="75000"/>
                  </a:schemeClr>
                </a:solidFill>
                <a:latin typeface="UD Digi Kyokasho N" panose="02020400000000000000" pitchFamily="17" charset="-128"/>
                <a:ea typeface="UD Digi Kyokasho N" panose="02020400000000000000" pitchFamily="17" charset="-128"/>
              </a:rPr>
              <a:t> </a:t>
            </a:r>
            <a:r>
              <a:rPr lang="zh-TW" altLang="en-US" sz="6000" dirty="0">
                <a:solidFill>
                  <a:schemeClr val="bg2">
                    <a:lumMod val="75000"/>
                  </a:schemeClr>
                </a:solidFill>
                <a:latin typeface="UD Digi Kyokasho N" panose="02020400000000000000" pitchFamily="17" charset="-128"/>
                <a:ea typeface="UD Digi Kyokasho N" panose="02020400000000000000" pitchFamily="17" charset="-128"/>
              </a:rPr>
              <a:t>槃  </a:t>
            </a:r>
          </a:p>
          <a:p>
            <a:r>
              <a:rPr lang="zh-TW" altLang="en-US" sz="6000" dirty="0">
                <a:solidFill>
                  <a:schemeClr val="bg2">
                    <a:lumMod val="75000"/>
                  </a:schemeClr>
                </a:solidFill>
                <a:latin typeface="UD Digi Kyokasho N" panose="02020400000000000000" pitchFamily="17" charset="-128"/>
                <a:ea typeface="UD Digi Kyokasho N" panose="02020400000000000000" pitchFamily="17" charset="-128"/>
              </a:rPr>
              <a:t>三</a:t>
            </a:r>
            <a:r>
              <a:rPr lang="zh-TW" altLang="en-US" sz="2400" dirty="0">
                <a:solidFill>
                  <a:schemeClr val="bg2">
                    <a:lumMod val="75000"/>
                  </a:schemeClr>
                </a:solidFill>
                <a:latin typeface="UD Digi Kyokasho N" panose="02020400000000000000" pitchFamily="17" charset="-128"/>
                <a:ea typeface="UD Digi Kyokasho N" panose="02020400000000000000" pitchFamily="17" charset="-128"/>
              </a:rPr>
              <a:t> </a:t>
            </a:r>
            <a:r>
              <a:rPr lang="zh-TW" altLang="en-US" sz="6000" dirty="0">
                <a:solidFill>
                  <a:schemeClr val="bg2">
                    <a:lumMod val="75000"/>
                  </a:schemeClr>
                </a:solidFill>
                <a:latin typeface="UD Digi Kyokasho N" panose="02020400000000000000" pitchFamily="17" charset="-128"/>
                <a:ea typeface="UD Digi Kyokasho N" panose="02020400000000000000" pitchFamily="17" charset="-128"/>
              </a:rPr>
              <a:t>世</a:t>
            </a:r>
            <a:r>
              <a:rPr lang="zh-TW" altLang="en-US" sz="2400" dirty="0">
                <a:solidFill>
                  <a:schemeClr val="bg2">
                    <a:lumMod val="75000"/>
                  </a:schemeClr>
                </a:solidFill>
                <a:latin typeface="UD Digi Kyokasho N" panose="02020400000000000000" pitchFamily="17" charset="-128"/>
                <a:ea typeface="UD Digi Kyokasho N" panose="02020400000000000000" pitchFamily="17" charset="-128"/>
              </a:rPr>
              <a:t> </a:t>
            </a:r>
            <a:r>
              <a:rPr lang="zh-TW" altLang="en-US" sz="6000" dirty="0">
                <a:solidFill>
                  <a:schemeClr val="bg2">
                    <a:lumMod val="75000"/>
                  </a:schemeClr>
                </a:solidFill>
                <a:latin typeface="UD Digi Kyokasho N" panose="02020400000000000000" pitchFamily="17" charset="-128"/>
                <a:ea typeface="UD Digi Kyokasho N" panose="02020400000000000000" pitchFamily="17" charset="-128"/>
              </a:rPr>
              <a:t>諸</a:t>
            </a:r>
            <a:r>
              <a:rPr lang="zh-TW" altLang="en-US" sz="2400" dirty="0">
                <a:solidFill>
                  <a:schemeClr val="bg2">
                    <a:lumMod val="75000"/>
                  </a:schemeClr>
                </a:solidFill>
                <a:latin typeface="UD Digi Kyokasho N" panose="02020400000000000000" pitchFamily="17" charset="-128"/>
                <a:ea typeface="UD Digi Kyokasho N" panose="02020400000000000000" pitchFamily="17" charset="-128"/>
              </a:rPr>
              <a:t> </a:t>
            </a:r>
            <a:r>
              <a:rPr lang="zh-TW" altLang="en-US" sz="6000" dirty="0">
                <a:solidFill>
                  <a:schemeClr val="bg2">
                    <a:lumMod val="75000"/>
                  </a:schemeClr>
                </a:solidFill>
                <a:latin typeface="UD Digi Kyokasho N" panose="02020400000000000000" pitchFamily="17" charset="-128"/>
                <a:ea typeface="UD Digi Kyokasho N" panose="02020400000000000000" pitchFamily="17" charset="-128"/>
              </a:rPr>
              <a:t>佛</a:t>
            </a:r>
            <a:r>
              <a:rPr lang="zh-TW" altLang="en-US" sz="2400" dirty="0">
                <a:solidFill>
                  <a:schemeClr val="bg2">
                    <a:lumMod val="75000"/>
                  </a:schemeClr>
                </a:solidFill>
                <a:latin typeface="UD Digi Kyokasho N" panose="02020400000000000000" pitchFamily="17" charset="-128"/>
                <a:ea typeface="UD Digi Kyokasho N" panose="02020400000000000000" pitchFamily="17" charset="-128"/>
              </a:rPr>
              <a:t> </a:t>
            </a:r>
            <a:r>
              <a:rPr lang="zh-TW" altLang="en-US" sz="6000" dirty="0">
                <a:solidFill>
                  <a:schemeClr val="bg2">
                    <a:lumMod val="75000"/>
                  </a:schemeClr>
                </a:solidFill>
                <a:latin typeface="UD Digi Kyokasho N" panose="02020400000000000000" pitchFamily="17" charset="-128"/>
                <a:ea typeface="UD Digi Kyokasho N" panose="02020400000000000000" pitchFamily="17" charset="-128"/>
              </a:rPr>
              <a:t>依</a:t>
            </a:r>
            <a:r>
              <a:rPr lang="zh-TW" altLang="en-US" sz="2400" dirty="0">
                <a:solidFill>
                  <a:schemeClr val="bg2">
                    <a:lumMod val="75000"/>
                  </a:schemeClr>
                </a:solidFill>
                <a:latin typeface="UD Digi Kyokasho N" panose="02020400000000000000" pitchFamily="17" charset="-128"/>
                <a:ea typeface="UD Digi Kyokasho N" panose="02020400000000000000" pitchFamily="17" charset="-128"/>
              </a:rPr>
              <a:t> </a:t>
            </a:r>
            <a:r>
              <a:rPr lang="zh-TW" altLang="en-US" sz="6000" dirty="0">
                <a:solidFill>
                  <a:schemeClr val="bg2">
                    <a:lumMod val="75000"/>
                  </a:schemeClr>
                </a:solidFill>
                <a:latin typeface="UD Digi Kyokasho N" panose="02020400000000000000" pitchFamily="17" charset="-128"/>
                <a:ea typeface="UD Digi Kyokasho N" panose="02020400000000000000" pitchFamily="17" charset="-128"/>
              </a:rPr>
              <a:t>般</a:t>
            </a:r>
            <a:r>
              <a:rPr lang="zh-TW" altLang="en-US" sz="2400" dirty="0">
                <a:solidFill>
                  <a:schemeClr val="bg2">
                    <a:lumMod val="75000"/>
                  </a:schemeClr>
                </a:solidFill>
                <a:latin typeface="UD Digi Kyokasho N" panose="02020400000000000000" pitchFamily="17" charset="-128"/>
                <a:ea typeface="UD Digi Kyokasho N" panose="02020400000000000000" pitchFamily="17" charset="-128"/>
              </a:rPr>
              <a:t> </a:t>
            </a:r>
            <a:r>
              <a:rPr lang="zh-TW" altLang="en-US" sz="6000" dirty="0">
                <a:solidFill>
                  <a:schemeClr val="bg2">
                    <a:lumMod val="75000"/>
                  </a:schemeClr>
                </a:solidFill>
                <a:latin typeface="UD Digi Kyokasho N" panose="02020400000000000000" pitchFamily="17" charset="-128"/>
                <a:ea typeface="UD Digi Kyokasho N" panose="02020400000000000000" pitchFamily="17" charset="-128"/>
              </a:rPr>
              <a:t>若  </a:t>
            </a:r>
          </a:p>
          <a:p>
            <a:r>
              <a:rPr lang="zh-TW" altLang="en-US" sz="6000" dirty="0">
                <a:solidFill>
                  <a:schemeClr val="bg2">
                    <a:lumMod val="75000"/>
                  </a:schemeClr>
                </a:solidFill>
                <a:latin typeface="UD Digi Kyokasho N" panose="02020400000000000000" pitchFamily="17" charset="-128"/>
                <a:ea typeface="UD Digi Kyokasho N" panose="02020400000000000000" pitchFamily="17" charset="-128"/>
              </a:rPr>
              <a:t>波</a:t>
            </a:r>
            <a:r>
              <a:rPr lang="zh-TW" altLang="en-US" sz="2400" dirty="0">
                <a:solidFill>
                  <a:schemeClr val="bg2">
                    <a:lumMod val="75000"/>
                  </a:schemeClr>
                </a:solidFill>
                <a:latin typeface="UD Digi Kyokasho N" panose="02020400000000000000" pitchFamily="17" charset="-128"/>
                <a:ea typeface="UD Digi Kyokasho N" panose="02020400000000000000" pitchFamily="17" charset="-128"/>
              </a:rPr>
              <a:t> </a:t>
            </a:r>
            <a:r>
              <a:rPr lang="zh-TW" altLang="en-US" sz="6000" dirty="0">
                <a:solidFill>
                  <a:schemeClr val="bg2">
                    <a:lumMod val="75000"/>
                  </a:schemeClr>
                </a:solidFill>
                <a:latin typeface="UD Digi Kyokasho N" panose="02020400000000000000" pitchFamily="17" charset="-128"/>
                <a:ea typeface="UD Digi Kyokasho N" panose="02020400000000000000" pitchFamily="17" charset="-128"/>
              </a:rPr>
              <a:t>羅</a:t>
            </a:r>
            <a:r>
              <a:rPr lang="zh-TW" altLang="en-US" sz="2400" dirty="0">
                <a:solidFill>
                  <a:schemeClr val="bg2">
                    <a:lumMod val="75000"/>
                  </a:schemeClr>
                </a:solidFill>
                <a:latin typeface="UD Digi Kyokasho N" panose="02020400000000000000" pitchFamily="17" charset="-128"/>
                <a:ea typeface="UD Digi Kyokasho N" panose="02020400000000000000" pitchFamily="17" charset="-128"/>
              </a:rPr>
              <a:t> </a:t>
            </a:r>
            <a:r>
              <a:rPr lang="zh-TW" altLang="en-US" sz="6000" dirty="0">
                <a:solidFill>
                  <a:schemeClr val="bg2">
                    <a:lumMod val="75000"/>
                  </a:schemeClr>
                </a:solidFill>
                <a:latin typeface="UD Digi Kyokasho N" panose="02020400000000000000" pitchFamily="17" charset="-128"/>
                <a:ea typeface="UD Digi Kyokasho N" panose="02020400000000000000" pitchFamily="17" charset="-128"/>
              </a:rPr>
              <a:t>蜜</a:t>
            </a:r>
            <a:r>
              <a:rPr lang="zh-TW" altLang="en-US" sz="2400" dirty="0">
                <a:solidFill>
                  <a:schemeClr val="bg2">
                    <a:lumMod val="75000"/>
                  </a:schemeClr>
                </a:solidFill>
                <a:latin typeface="UD Digi Kyokasho N" panose="02020400000000000000" pitchFamily="17" charset="-128"/>
                <a:ea typeface="UD Digi Kyokasho N" panose="02020400000000000000" pitchFamily="17" charset="-128"/>
              </a:rPr>
              <a:t> </a:t>
            </a:r>
            <a:r>
              <a:rPr lang="zh-TW" altLang="en-US" sz="6000" dirty="0">
                <a:solidFill>
                  <a:schemeClr val="bg2">
                    <a:lumMod val="75000"/>
                  </a:schemeClr>
                </a:solidFill>
                <a:latin typeface="UD Digi Kyokasho N" panose="02020400000000000000" pitchFamily="17" charset="-128"/>
                <a:ea typeface="UD Digi Kyokasho N" panose="02020400000000000000" pitchFamily="17" charset="-128"/>
              </a:rPr>
              <a:t>多</a:t>
            </a:r>
            <a:r>
              <a:rPr lang="zh-TW" altLang="en-US" sz="2400" dirty="0">
                <a:solidFill>
                  <a:schemeClr val="bg2">
                    <a:lumMod val="75000"/>
                  </a:schemeClr>
                </a:solidFill>
                <a:latin typeface="UD Digi Kyokasho N" panose="02020400000000000000" pitchFamily="17" charset="-128"/>
                <a:ea typeface="UD Digi Kyokasho N" panose="02020400000000000000" pitchFamily="17" charset="-128"/>
              </a:rPr>
              <a:t> </a:t>
            </a:r>
            <a:r>
              <a:rPr lang="zh-TW" altLang="en-US" sz="6000" dirty="0">
                <a:solidFill>
                  <a:schemeClr val="bg2">
                    <a:lumMod val="75000"/>
                  </a:schemeClr>
                </a:solidFill>
                <a:latin typeface="UD Digi Kyokasho N" panose="02020400000000000000" pitchFamily="17" charset="-128"/>
                <a:ea typeface="UD Digi Kyokasho N" panose="02020400000000000000" pitchFamily="17" charset="-128"/>
              </a:rPr>
              <a:t>故</a:t>
            </a:r>
            <a:r>
              <a:rPr lang="zh-TW" altLang="en-US" sz="2400" dirty="0">
                <a:solidFill>
                  <a:schemeClr val="bg2">
                    <a:lumMod val="75000"/>
                  </a:schemeClr>
                </a:solidFill>
                <a:latin typeface="UD Digi Kyokasho N" panose="02020400000000000000" pitchFamily="17" charset="-128"/>
                <a:ea typeface="UD Digi Kyokasho N" panose="02020400000000000000" pitchFamily="17" charset="-128"/>
              </a:rPr>
              <a:t> </a:t>
            </a:r>
            <a:r>
              <a:rPr lang="zh-TW" altLang="en-US" sz="6000" dirty="0">
                <a:solidFill>
                  <a:schemeClr val="bg2">
                    <a:lumMod val="75000"/>
                  </a:schemeClr>
                </a:solidFill>
                <a:latin typeface="UD Digi Kyokasho N" panose="02020400000000000000" pitchFamily="17" charset="-128"/>
                <a:ea typeface="UD Digi Kyokasho N" panose="02020400000000000000" pitchFamily="17" charset="-128"/>
              </a:rPr>
              <a:t>得</a:t>
            </a:r>
            <a:r>
              <a:rPr lang="zh-TW" altLang="en-US" sz="2400" dirty="0">
                <a:solidFill>
                  <a:schemeClr val="bg2">
                    <a:lumMod val="75000"/>
                  </a:schemeClr>
                </a:solidFill>
                <a:latin typeface="UD Digi Kyokasho N" panose="02020400000000000000" pitchFamily="17" charset="-128"/>
                <a:ea typeface="UD Digi Kyokasho N" panose="02020400000000000000" pitchFamily="17" charset="-128"/>
              </a:rPr>
              <a:t> </a:t>
            </a:r>
            <a:r>
              <a:rPr lang="zh-TW" altLang="en-US" sz="6000" dirty="0">
                <a:solidFill>
                  <a:schemeClr val="bg2">
                    <a:lumMod val="75000"/>
                  </a:schemeClr>
                </a:solidFill>
                <a:latin typeface="UD Digi Kyokasho N" panose="02020400000000000000" pitchFamily="17" charset="-128"/>
                <a:ea typeface="UD Digi Kyokasho N" panose="02020400000000000000" pitchFamily="17" charset="-128"/>
              </a:rPr>
              <a:t>阿</a:t>
            </a:r>
            <a:r>
              <a:rPr lang="zh-TW" altLang="en-US" sz="2400" dirty="0">
                <a:solidFill>
                  <a:schemeClr val="bg2">
                    <a:lumMod val="75000"/>
                  </a:schemeClr>
                </a:solidFill>
                <a:latin typeface="UD Digi Kyokasho N" panose="02020400000000000000" pitchFamily="17" charset="-128"/>
                <a:ea typeface="UD Digi Kyokasho N" panose="02020400000000000000" pitchFamily="17" charset="-128"/>
              </a:rPr>
              <a:t> </a:t>
            </a:r>
            <a:r>
              <a:rPr lang="zh-TW" altLang="en-US" sz="6000" dirty="0">
                <a:solidFill>
                  <a:schemeClr val="bg2">
                    <a:lumMod val="75000"/>
                  </a:schemeClr>
                </a:solidFill>
                <a:latin typeface="UD Digi Kyokasho N" panose="02020400000000000000" pitchFamily="17" charset="-128"/>
                <a:ea typeface="UD Digi Kyokasho N" panose="02020400000000000000" pitchFamily="17" charset="-128"/>
              </a:rPr>
              <a:t>耨</a:t>
            </a:r>
            <a:r>
              <a:rPr lang="zh-TW" altLang="en-US" sz="2400" dirty="0">
                <a:solidFill>
                  <a:schemeClr val="bg2">
                    <a:lumMod val="75000"/>
                  </a:schemeClr>
                </a:solidFill>
                <a:latin typeface="UD Digi Kyokasho N" panose="02020400000000000000" pitchFamily="17" charset="-128"/>
                <a:ea typeface="UD Digi Kyokasho N" panose="02020400000000000000" pitchFamily="17" charset="-128"/>
              </a:rPr>
              <a:t> </a:t>
            </a:r>
            <a:r>
              <a:rPr lang="zh-TW" altLang="en-US" sz="6000" dirty="0">
                <a:solidFill>
                  <a:schemeClr val="bg2">
                    <a:lumMod val="75000"/>
                  </a:schemeClr>
                </a:solidFill>
                <a:latin typeface="UD Digi Kyokasho N" panose="02020400000000000000" pitchFamily="17" charset="-128"/>
                <a:ea typeface="UD Digi Kyokasho N" panose="02020400000000000000" pitchFamily="17" charset="-128"/>
              </a:rPr>
              <a:t>多</a:t>
            </a:r>
            <a:r>
              <a:rPr lang="zh-TW" altLang="en-US" sz="2400" dirty="0">
                <a:solidFill>
                  <a:schemeClr val="bg2">
                    <a:lumMod val="75000"/>
                  </a:schemeClr>
                </a:solidFill>
                <a:latin typeface="UD Digi Kyokasho N" panose="02020400000000000000" pitchFamily="17" charset="-128"/>
                <a:ea typeface="UD Digi Kyokasho N" panose="02020400000000000000" pitchFamily="17" charset="-128"/>
              </a:rPr>
              <a:t> </a:t>
            </a:r>
            <a:r>
              <a:rPr lang="zh-TW" altLang="en-US" sz="6000" dirty="0">
                <a:solidFill>
                  <a:schemeClr val="bg2">
                    <a:lumMod val="75000"/>
                  </a:schemeClr>
                </a:solidFill>
                <a:latin typeface="UD Digi Kyokasho N" panose="02020400000000000000" pitchFamily="17" charset="-128"/>
                <a:ea typeface="UD Digi Kyokasho N" panose="02020400000000000000" pitchFamily="17" charset="-128"/>
              </a:rPr>
              <a:t>羅  </a:t>
            </a:r>
          </a:p>
          <a:p>
            <a:r>
              <a:rPr lang="zh-TW" altLang="en-US" sz="6000" dirty="0">
                <a:solidFill>
                  <a:schemeClr val="bg2">
                    <a:lumMod val="75000"/>
                  </a:schemeClr>
                </a:solidFill>
                <a:latin typeface="UD Digi Kyokasho N" panose="02020400000000000000" pitchFamily="17" charset="-128"/>
                <a:ea typeface="UD Digi Kyokasho N" panose="02020400000000000000" pitchFamily="17" charset="-128"/>
              </a:rPr>
              <a:t>三</a:t>
            </a:r>
            <a:r>
              <a:rPr lang="zh-TW" altLang="en-US" sz="2400" dirty="0">
                <a:solidFill>
                  <a:schemeClr val="bg2">
                    <a:lumMod val="75000"/>
                  </a:schemeClr>
                </a:solidFill>
                <a:latin typeface="UD Digi Kyokasho N" panose="02020400000000000000" pitchFamily="17" charset="-128"/>
                <a:ea typeface="UD Digi Kyokasho N" panose="02020400000000000000" pitchFamily="17" charset="-128"/>
              </a:rPr>
              <a:t> </a:t>
            </a:r>
            <a:r>
              <a:rPr lang="zh-TW" altLang="en-US" sz="6000" dirty="0">
                <a:solidFill>
                  <a:schemeClr val="bg2">
                    <a:lumMod val="75000"/>
                  </a:schemeClr>
                </a:solidFill>
                <a:latin typeface="UD Digi Kyokasho N" panose="02020400000000000000" pitchFamily="17" charset="-128"/>
                <a:ea typeface="UD Digi Kyokasho N" panose="02020400000000000000" pitchFamily="17" charset="-128"/>
              </a:rPr>
              <a:t>藐</a:t>
            </a:r>
            <a:r>
              <a:rPr lang="zh-TW" altLang="en-US" sz="2400" dirty="0">
                <a:solidFill>
                  <a:schemeClr val="bg2">
                    <a:lumMod val="75000"/>
                  </a:schemeClr>
                </a:solidFill>
                <a:latin typeface="UD Digi Kyokasho N" panose="02020400000000000000" pitchFamily="17" charset="-128"/>
                <a:ea typeface="UD Digi Kyokasho N" panose="02020400000000000000" pitchFamily="17" charset="-128"/>
              </a:rPr>
              <a:t> </a:t>
            </a:r>
            <a:r>
              <a:rPr lang="zh-TW" altLang="en-US" sz="6000" dirty="0">
                <a:solidFill>
                  <a:schemeClr val="bg2">
                    <a:lumMod val="75000"/>
                  </a:schemeClr>
                </a:solidFill>
                <a:latin typeface="UD Digi Kyokasho N" panose="02020400000000000000" pitchFamily="17" charset="-128"/>
                <a:ea typeface="UD Digi Kyokasho N" panose="02020400000000000000" pitchFamily="17" charset="-128"/>
              </a:rPr>
              <a:t>三</a:t>
            </a:r>
            <a:r>
              <a:rPr lang="zh-TW" altLang="en-US" sz="2400" dirty="0">
                <a:solidFill>
                  <a:schemeClr val="bg2">
                    <a:lumMod val="75000"/>
                  </a:schemeClr>
                </a:solidFill>
                <a:latin typeface="UD Digi Kyokasho N" panose="02020400000000000000" pitchFamily="17" charset="-128"/>
                <a:ea typeface="UD Digi Kyokasho N" panose="02020400000000000000" pitchFamily="17" charset="-128"/>
              </a:rPr>
              <a:t> </a:t>
            </a:r>
            <a:r>
              <a:rPr lang="zh-TW" altLang="en-US" sz="6000" dirty="0">
                <a:solidFill>
                  <a:schemeClr val="bg2">
                    <a:lumMod val="75000"/>
                  </a:schemeClr>
                </a:solidFill>
                <a:latin typeface="UD Digi Kyokasho N" panose="02020400000000000000" pitchFamily="17" charset="-128"/>
                <a:ea typeface="UD Digi Kyokasho N" panose="02020400000000000000" pitchFamily="17" charset="-128"/>
              </a:rPr>
              <a:t>菩</a:t>
            </a:r>
            <a:r>
              <a:rPr lang="zh-TW" altLang="en-US" sz="2400" dirty="0">
                <a:solidFill>
                  <a:schemeClr val="bg2">
                    <a:lumMod val="75000"/>
                  </a:schemeClr>
                </a:solidFill>
                <a:latin typeface="UD Digi Kyokasho N" panose="02020400000000000000" pitchFamily="17" charset="-128"/>
                <a:ea typeface="UD Digi Kyokasho N" panose="02020400000000000000" pitchFamily="17" charset="-128"/>
              </a:rPr>
              <a:t> </a:t>
            </a:r>
            <a:r>
              <a:rPr lang="zh-TW" altLang="en-US" sz="6000" dirty="0">
                <a:solidFill>
                  <a:schemeClr val="bg2">
                    <a:lumMod val="75000"/>
                  </a:schemeClr>
                </a:solidFill>
                <a:latin typeface="UD Digi Kyokasho N" panose="02020400000000000000" pitchFamily="17" charset="-128"/>
                <a:ea typeface="UD Digi Kyokasho N" panose="02020400000000000000" pitchFamily="17" charset="-128"/>
              </a:rPr>
              <a:t>提</a:t>
            </a:r>
            <a:r>
              <a:rPr lang="zh-TW" altLang="en-US" sz="2400" dirty="0">
                <a:solidFill>
                  <a:schemeClr val="bg2">
                    <a:lumMod val="75000"/>
                  </a:schemeClr>
                </a:solidFill>
                <a:latin typeface="UD Digi Kyokasho N" panose="02020400000000000000" pitchFamily="17" charset="-128"/>
                <a:ea typeface="UD Digi Kyokasho N" panose="02020400000000000000" pitchFamily="17" charset="-128"/>
              </a:rPr>
              <a:t> </a:t>
            </a:r>
            <a:r>
              <a:rPr lang="zh-TW" altLang="en-US" sz="6000" dirty="0">
                <a:solidFill>
                  <a:schemeClr val="bg2">
                    <a:lumMod val="75000"/>
                  </a:schemeClr>
                </a:solidFill>
                <a:latin typeface="UD Digi Kyokasho N" panose="02020400000000000000" pitchFamily="17" charset="-128"/>
                <a:ea typeface="UD Digi Kyokasho N" panose="02020400000000000000" pitchFamily="17" charset="-128"/>
              </a:rPr>
              <a:t>故</a:t>
            </a:r>
            <a:r>
              <a:rPr lang="zh-TW" altLang="en-US" sz="2400" dirty="0">
                <a:solidFill>
                  <a:schemeClr val="bg2">
                    <a:lumMod val="75000"/>
                  </a:schemeClr>
                </a:solidFill>
                <a:latin typeface="UD Digi Kyokasho N" panose="02020400000000000000" pitchFamily="17" charset="-128"/>
                <a:ea typeface="UD Digi Kyokasho N" panose="02020400000000000000" pitchFamily="17" charset="-128"/>
              </a:rPr>
              <a:t> </a:t>
            </a:r>
            <a:r>
              <a:rPr lang="zh-TW" altLang="en-US" sz="6000" dirty="0">
                <a:solidFill>
                  <a:schemeClr val="bg2">
                    <a:lumMod val="75000"/>
                  </a:schemeClr>
                </a:solidFill>
                <a:latin typeface="UD Digi Kyokasho N" panose="02020400000000000000" pitchFamily="17" charset="-128"/>
                <a:ea typeface="UD Digi Kyokasho N" panose="02020400000000000000" pitchFamily="17" charset="-128"/>
              </a:rPr>
              <a:t>知</a:t>
            </a:r>
            <a:r>
              <a:rPr lang="zh-TW" altLang="en-US" sz="2400" dirty="0">
                <a:solidFill>
                  <a:schemeClr val="bg2">
                    <a:lumMod val="75000"/>
                  </a:schemeClr>
                </a:solidFill>
                <a:latin typeface="UD Digi Kyokasho N" panose="02020400000000000000" pitchFamily="17" charset="-128"/>
                <a:ea typeface="UD Digi Kyokasho N" panose="02020400000000000000" pitchFamily="17" charset="-128"/>
              </a:rPr>
              <a:t> </a:t>
            </a:r>
            <a:r>
              <a:rPr lang="zh-TW" altLang="en-US" sz="6000" dirty="0">
                <a:solidFill>
                  <a:schemeClr val="bg2">
                    <a:lumMod val="75000"/>
                  </a:schemeClr>
                </a:solidFill>
                <a:latin typeface="UD Digi Kyokasho N" panose="02020400000000000000" pitchFamily="17" charset="-128"/>
                <a:ea typeface="UD Digi Kyokasho N" panose="02020400000000000000" pitchFamily="17" charset="-128"/>
              </a:rPr>
              <a:t>般</a:t>
            </a:r>
            <a:r>
              <a:rPr lang="zh-TW" altLang="en-US" sz="2400" dirty="0">
                <a:solidFill>
                  <a:schemeClr val="bg2">
                    <a:lumMod val="75000"/>
                  </a:schemeClr>
                </a:solidFill>
                <a:latin typeface="UD Digi Kyokasho N" panose="02020400000000000000" pitchFamily="17" charset="-128"/>
                <a:ea typeface="UD Digi Kyokasho N" panose="02020400000000000000" pitchFamily="17" charset="-128"/>
              </a:rPr>
              <a:t> </a:t>
            </a:r>
            <a:r>
              <a:rPr lang="zh-TW" altLang="en-US" sz="6000" dirty="0">
                <a:solidFill>
                  <a:schemeClr val="bg2">
                    <a:lumMod val="75000"/>
                  </a:schemeClr>
                </a:solidFill>
                <a:latin typeface="UD Digi Kyokasho N" panose="02020400000000000000" pitchFamily="17" charset="-128"/>
                <a:ea typeface="UD Digi Kyokasho N" panose="02020400000000000000" pitchFamily="17" charset="-128"/>
              </a:rPr>
              <a:t>若 </a:t>
            </a:r>
            <a:endParaRPr lang="en-US" sz="6000" dirty="0">
              <a:solidFill>
                <a:schemeClr val="bg2">
                  <a:lumMod val="75000"/>
                </a:schemeClr>
              </a:solidFill>
              <a:latin typeface="UD Digi Kyokasho N" panose="02020400000000000000" pitchFamily="17" charset="-128"/>
              <a:ea typeface="UD Digi Kyokasho N" panose="02020400000000000000" pitchFamily="17" charset="-128"/>
            </a:endParaRPr>
          </a:p>
        </p:txBody>
      </p:sp>
      <p:sp>
        <p:nvSpPr>
          <p:cNvPr id="4" name="TextBox 3">
            <a:extLst>
              <a:ext uri="{FF2B5EF4-FFF2-40B4-BE49-F238E27FC236}">
                <a16:creationId xmlns:a16="http://schemas.microsoft.com/office/drawing/2014/main" id="{4B67470E-44E3-AD3F-9233-65CDCEEBF369}"/>
              </a:ext>
            </a:extLst>
          </p:cNvPr>
          <p:cNvSpPr txBox="1"/>
          <p:nvPr/>
        </p:nvSpPr>
        <p:spPr>
          <a:xfrm>
            <a:off x="2899172" y="82328"/>
            <a:ext cx="7547958" cy="923330"/>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ban-</a:t>
            </a:r>
            <a:r>
              <a:rPr kumimoji="0" lang="en-US" sz="900" b="0" i="0" u="none" strike="noStrike" kern="1200" cap="none" spc="0" normalizeH="0" baseline="0" noProof="0" dirty="0" err="1">
                <a:ln>
                  <a:noFill/>
                </a:ln>
                <a:solidFill>
                  <a:prstClr val="black"/>
                </a:solidFill>
                <a:effectLst/>
                <a:uLnTx/>
                <a:uFillTx/>
                <a:latin typeface="Aptos" panose="02110004020202020204"/>
                <a:ea typeface="+mn-ea"/>
                <a:cs typeface="+mn-cs"/>
              </a:rPr>
              <a:t>ya</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ba-ra-mil-ta go-shim-mu </a:t>
            </a:r>
            <a:r>
              <a:rPr kumimoji="0" lang="en-US" sz="900" b="0" i="0" u="none" strike="noStrike" kern="1200" cap="none" spc="0" normalizeH="0" baseline="0" noProof="0" dirty="0" err="1">
                <a:ln>
                  <a:noFill/>
                </a:ln>
                <a:solidFill>
                  <a:prstClr val="black"/>
                </a:solidFill>
                <a:effectLst/>
                <a:uLnTx/>
                <a:uFillTx/>
                <a:latin typeface="Aptos" panose="02110004020202020204"/>
                <a:ea typeface="+mn-ea"/>
                <a:cs typeface="+mn-cs"/>
              </a:rPr>
              <a:t>gae</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-ae // Prajna Paramita and the mind is no hindrance;	</a:t>
            </a:r>
            <a:r>
              <a:rPr lang="en-US" sz="900" dirty="0">
                <a:solidFill>
                  <a:prstClr val="black"/>
                </a:solidFill>
                <a:latin typeface="Aptos" panose="02110004020202020204"/>
              </a:rPr>
              <a:t>	18</a:t>
            </a:r>
            <a:endPar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mu-</a:t>
            </a:r>
            <a:r>
              <a:rPr kumimoji="0" lang="en-US" sz="900" b="0" i="0" u="none" strike="noStrike" kern="1200" cap="none" spc="0" normalizeH="0" baseline="0" noProof="0" dirty="0" err="1">
                <a:ln>
                  <a:noFill/>
                </a:ln>
                <a:solidFill>
                  <a:prstClr val="black"/>
                </a:solidFill>
                <a:effectLst/>
                <a:uLnTx/>
                <a:uFillTx/>
                <a:latin typeface="Aptos" panose="02110004020202020204"/>
                <a:ea typeface="+mn-ea"/>
                <a:cs typeface="+mn-cs"/>
              </a:rPr>
              <a:t>gae</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-ae-go mu-</a:t>
            </a:r>
            <a:r>
              <a:rPr kumimoji="0" lang="en-US" sz="900" b="0" i="0" u="none" strike="noStrike" kern="1200" cap="none" spc="0" normalizeH="0" baseline="0" noProof="0" dirty="0" err="1">
                <a:ln>
                  <a:noFill/>
                </a:ln>
                <a:solidFill>
                  <a:prstClr val="black"/>
                </a:solidFill>
                <a:effectLst/>
                <a:uLnTx/>
                <a:uFillTx/>
                <a:latin typeface="Aptos" panose="02110004020202020204"/>
                <a:ea typeface="+mn-ea"/>
                <a:cs typeface="+mn-cs"/>
              </a:rPr>
              <a:t>yu</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-gong-po // without any hindrance no fears exist.			19</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err="1">
                <a:ln>
                  <a:noFill/>
                </a:ln>
                <a:solidFill>
                  <a:prstClr val="black"/>
                </a:solidFill>
                <a:effectLst/>
                <a:uLnTx/>
                <a:uFillTx/>
                <a:latin typeface="Aptos" panose="02110004020202020204"/>
                <a:ea typeface="+mn-ea"/>
                <a:cs typeface="+mn-cs"/>
              </a:rPr>
              <a:t>wol</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-li </a:t>
            </a:r>
            <a:r>
              <a:rPr kumimoji="0" lang="en-US" sz="900" b="0" i="0" u="none" strike="noStrike" kern="1200" cap="none" spc="0" normalizeH="0" baseline="0" noProof="0" dirty="0" err="1">
                <a:ln>
                  <a:noFill/>
                </a:ln>
                <a:solidFill>
                  <a:prstClr val="black"/>
                </a:solidFill>
                <a:effectLst/>
                <a:uLnTx/>
                <a:uFillTx/>
                <a:latin typeface="Aptos" panose="02110004020202020204"/>
                <a:ea typeface="+mn-ea"/>
                <a:cs typeface="+mn-cs"/>
              </a:rPr>
              <a:t>jon</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-do </a:t>
            </a:r>
            <a:r>
              <a:rPr kumimoji="0" lang="en-US" sz="900" b="0" i="0" u="none" strike="noStrike" kern="1200" cap="none" spc="0" normalizeH="0" baseline="0" noProof="0" dirty="0" err="1">
                <a:ln>
                  <a:noFill/>
                </a:ln>
                <a:solidFill>
                  <a:prstClr val="black"/>
                </a:solidFill>
                <a:effectLst/>
                <a:uLnTx/>
                <a:uFillTx/>
                <a:latin typeface="Aptos" panose="02110004020202020204"/>
                <a:ea typeface="+mn-ea"/>
                <a:cs typeface="+mn-cs"/>
              </a:rPr>
              <a:t>mong</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-sang gu-</a:t>
            </a:r>
            <a:r>
              <a:rPr kumimoji="0" lang="en-US" sz="900" b="0" i="0" u="none" strike="noStrike" kern="1200" cap="none" spc="0" normalizeH="0" baseline="0" noProof="0" dirty="0" err="1">
                <a:ln>
                  <a:noFill/>
                </a:ln>
                <a:solidFill>
                  <a:prstClr val="black"/>
                </a:solidFill>
                <a:effectLst/>
                <a:uLnTx/>
                <a:uFillTx/>
                <a:latin typeface="Aptos" panose="02110004020202020204"/>
                <a:ea typeface="+mn-ea"/>
                <a:cs typeface="+mn-cs"/>
              </a:rPr>
              <a:t>gyong</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kumimoji="0" lang="en-US" sz="900" b="0" i="0" u="none" strike="noStrike" kern="1200" cap="none" spc="0" normalizeH="0" baseline="0" noProof="0" dirty="0" err="1">
                <a:ln>
                  <a:noFill/>
                </a:ln>
                <a:solidFill>
                  <a:prstClr val="black"/>
                </a:solidFill>
                <a:effectLst/>
                <a:uLnTx/>
                <a:uFillTx/>
                <a:latin typeface="Aptos" panose="02110004020202020204"/>
                <a:ea typeface="+mn-ea"/>
                <a:cs typeface="+mn-cs"/>
              </a:rPr>
              <a:t>yol</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-ban // Far apart from every perverted view one dwells in		20</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sam  se je bur </a:t>
            </a:r>
            <a:r>
              <a:rPr kumimoji="0" lang="en-US" sz="900" b="0" i="0" u="none" strike="noStrike" kern="1200" cap="none" spc="0" normalizeH="0" baseline="0" noProof="0" dirty="0" err="1">
                <a:ln>
                  <a:noFill/>
                </a:ln>
                <a:solidFill>
                  <a:prstClr val="black"/>
                </a:solidFill>
                <a:effectLst/>
                <a:uLnTx/>
                <a:uFillTx/>
                <a:latin typeface="Aptos" panose="02110004020202020204"/>
                <a:ea typeface="+mn-ea"/>
                <a:cs typeface="+mn-cs"/>
              </a:rPr>
              <a:t>ui</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ban </a:t>
            </a:r>
            <a:r>
              <a:rPr kumimoji="0" lang="en-US" sz="900" b="0" i="0" u="none" strike="noStrike" kern="1200" cap="none" spc="0" normalizeH="0" baseline="0" noProof="0" dirty="0" err="1">
                <a:ln>
                  <a:noFill/>
                </a:ln>
                <a:solidFill>
                  <a:prstClr val="black"/>
                </a:solidFill>
                <a:effectLst/>
                <a:uLnTx/>
                <a:uFillTx/>
                <a:latin typeface="Aptos" panose="02110004020202020204"/>
                <a:ea typeface="+mn-ea"/>
                <a:cs typeface="+mn-cs"/>
              </a:rPr>
              <a:t>ya</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 nirvana, in the three worlds all Buddhas rely on Prajna		21</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ba-ra-mil-ta go-dug-a-</a:t>
            </a:r>
            <a:r>
              <a:rPr kumimoji="0" lang="en-US" sz="900" b="0" i="0" u="none" strike="noStrike" kern="1200" cap="none" spc="0" normalizeH="0" baseline="0" noProof="0" dirty="0" err="1">
                <a:ln>
                  <a:noFill/>
                </a:ln>
                <a:solidFill>
                  <a:prstClr val="black"/>
                </a:solidFill>
                <a:effectLst/>
                <a:uLnTx/>
                <a:uFillTx/>
                <a:latin typeface="Aptos" panose="02110004020202020204"/>
                <a:ea typeface="+mn-ea"/>
                <a:cs typeface="+mn-cs"/>
              </a:rPr>
              <a:t>nyok</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-ta-ra // Paramita and attain Anuttara			22</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err="1">
                <a:ln>
                  <a:noFill/>
                </a:ln>
                <a:solidFill>
                  <a:prstClr val="black"/>
                </a:solidFill>
                <a:effectLst/>
                <a:uLnTx/>
                <a:uFillTx/>
                <a:latin typeface="Aptos" panose="02110004020202020204"/>
                <a:ea typeface="+mn-ea"/>
                <a:cs typeface="+mn-cs"/>
              </a:rPr>
              <a:t>sam-myak</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kumimoji="0" lang="en-US" sz="900" b="0" i="0" u="none" strike="noStrike" kern="1200" cap="none" spc="0" normalizeH="0" baseline="0" noProof="0" dirty="0" err="1">
                <a:ln>
                  <a:noFill/>
                </a:ln>
                <a:solidFill>
                  <a:prstClr val="black"/>
                </a:solidFill>
                <a:effectLst/>
                <a:uLnTx/>
                <a:uFillTx/>
                <a:latin typeface="Aptos" panose="02110004020202020204"/>
                <a:ea typeface="+mn-ea"/>
                <a:cs typeface="+mn-cs"/>
              </a:rPr>
              <a:t>sam-bo-ri</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go-ji ban-</a:t>
            </a:r>
            <a:r>
              <a:rPr kumimoji="0" lang="en-US" sz="900" b="0" i="0" u="none" strike="noStrike" kern="1200" cap="none" spc="0" normalizeH="0" baseline="0" noProof="0" dirty="0" err="1">
                <a:ln>
                  <a:noFill/>
                </a:ln>
                <a:solidFill>
                  <a:prstClr val="black"/>
                </a:solidFill>
                <a:effectLst/>
                <a:uLnTx/>
                <a:uFillTx/>
                <a:latin typeface="Aptos" panose="02110004020202020204"/>
                <a:ea typeface="+mn-ea"/>
                <a:cs typeface="+mn-cs"/>
              </a:rPr>
              <a:t>ya</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 Samyak Sambodhi. Therefore know that Prajna		23</a:t>
            </a:r>
          </a:p>
        </p:txBody>
      </p:sp>
      <p:sp>
        <p:nvSpPr>
          <p:cNvPr id="5" name="Rectangle 4">
            <a:extLst>
              <a:ext uri="{FF2B5EF4-FFF2-40B4-BE49-F238E27FC236}">
                <a16:creationId xmlns:a16="http://schemas.microsoft.com/office/drawing/2014/main" id="{A202B657-626D-2D19-C328-5C54B173828D}"/>
              </a:ext>
            </a:extLst>
          </p:cNvPr>
          <p:cNvSpPr/>
          <p:nvPr/>
        </p:nvSpPr>
        <p:spPr>
          <a:xfrm>
            <a:off x="2899172" y="79525"/>
            <a:ext cx="6842525" cy="926131"/>
          </a:xfrm>
          <a:prstGeom prst="rect">
            <a:avLst/>
          </a:prstGeom>
          <a:noFill/>
          <a:ln>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TextBox 5">
            <a:extLst>
              <a:ext uri="{FF2B5EF4-FFF2-40B4-BE49-F238E27FC236}">
                <a16:creationId xmlns:a16="http://schemas.microsoft.com/office/drawing/2014/main" id="{8B9D83CD-27BD-7225-F452-957DEB2771DF}"/>
              </a:ext>
            </a:extLst>
          </p:cNvPr>
          <p:cNvSpPr txBox="1"/>
          <p:nvPr/>
        </p:nvSpPr>
        <p:spPr>
          <a:xfrm>
            <a:off x="11616482" y="1340897"/>
            <a:ext cx="511080" cy="369332"/>
          </a:xfrm>
          <a:prstGeom prst="rect">
            <a:avLst/>
          </a:prstGeom>
          <a:noFill/>
        </p:spPr>
        <p:txBody>
          <a:bodyPr wrap="square" rtlCol="0">
            <a:spAutoFit/>
          </a:bodyPr>
          <a:lstStyle/>
          <a:p>
            <a:r>
              <a:rPr lang="en-US" b="1" dirty="0"/>
              <a:t>18</a:t>
            </a:r>
          </a:p>
        </p:txBody>
      </p:sp>
      <p:sp>
        <p:nvSpPr>
          <p:cNvPr id="7" name="TextBox 6">
            <a:extLst>
              <a:ext uri="{FF2B5EF4-FFF2-40B4-BE49-F238E27FC236}">
                <a16:creationId xmlns:a16="http://schemas.microsoft.com/office/drawing/2014/main" id="{2E134C8C-B40E-5716-5646-9C535C2902A0}"/>
              </a:ext>
            </a:extLst>
          </p:cNvPr>
          <p:cNvSpPr txBox="1"/>
          <p:nvPr/>
        </p:nvSpPr>
        <p:spPr>
          <a:xfrm>
            <a:off x="11648702" y="3165497"/>
            <a:ext cx="511080" cy="369332"/>
          </a:xfrm>
          <a:prstGeom prst="rect">
            <a:avLst/>
          </a:prstGeom>
          <a:noFill/>
        </p:spPr>
        <p:txBody>
          <a:bodyPr wrap="square" rtlCol="0">
            <a:spAutoFit/>
          </a:bodyPr>
          <a:lstStyle/>
          <a:p>
            <a:r>
              <a:rPr lang="en-US" b="1" dirty="0"/>
              <a:t>20</a:t>
            </a:r>
          </a:p>
        </p:txBody>
      </p:sp>
      <p:sp>
        <p:nvSpPr>
          <p:cNvPr id="8" name="TextBox 7">
            <a:extLst>
              <a:ext uri="{FF2B5EF4-FFF2-40B4-BE49-F238E27FC236}">
                <a16:creationId xmlns:a16="http://schemas.microsoft.com/office/drawing/2014/main" id="{278B6DCC-4706-9152-31C2-B172AD4727A4}"/>
              </a:ext>
            </a:extLst>
          </p:cNvPr>
          <p:cNvSpPr txBox="1"/>
          <p:nvPr/>
        </p:nvSpPr>
        <p:spPr>
          <a:xfrm>
            <a:off x="11619583" y="2253197"/>
            <a:ext cx="511080" cy="369332"/>
          </a:xfrm>
          <a:prstGeom prst="rect">
            <a:avLst/>
          </a:prstGeom>
          <a:noFill/>
        </p:spPr>
        <p:txBody>
          <a:bodyPr wrap="square" rtlCol="0">
            <a:spAutoFit/>
          </a:bodyPr>
          <a:lstStyle/>
          <a:p>
            <a:r>
              <a:rPr lang="en-US" b="1" dirty="0"/>
              <a:t>19</a:t>
            </a:r>
          </a:p>
        </p:txBody>
      </p:sp>
      <p:sp>
        <p:nvSpPr>
          <p:cNvPr id="9" name="TextBox 8">
            <a:extLst>
              <a:ext uri="{FF2B5EF4-FFF2-40B4-BE49-F238E27FC236}">
                <a16:creationId xmlns:a16="http://schemas.microsoft.com/office/drawing/2014/main" id="{A9639762-49AF-6ECA-51EC-14EB3C524CC0}"/>
              </a:ext>
            </a:extLst>
          </p:cNvPr>
          <p:cNvSpPr txBox="1"/>
          <p:nvPr/>
        </p:nvSpPr>
        <p:spPr>
          <a:xfrm>
            <a:off x="11656010" y="4081595"/>
            <a:ext cx="511080" cy="369332"/>
          </a:xfrm>
          <a:prstGeom prst="rect">
            <a:avLst/>
          </a:prstGeom>
          <a:noFill/>
        </p:spPr>
        <p:txBody>
          <a:bodyPr wrap="square" rtlCol="0">
            <a:spAutoFit/>
          </a:bodyPr>
          <a:lstStyle/>
          <a:p>
            <a:r>
              <a:rPr lang="en-US" b="1" dirty="0"/>
              <a:t>21</a:t>
            </a:r>
          </a:p>
        </p:txBody>
      </p:sp>
      <p:sp>
        <p:nvSpPr>
          <p:cNvPr id="22" name="TextBox 21">
            <a:extLst>
              <a:ext uri="{FF2B5EF4-FFF2-40B4-BE49-F238E27FC236}">
                <a16:creationId xmlns:a16="http://schemas.microsoft.com/office/drawing/2014/main" id="{87CD036A-6063-125B-B0AE-9BBE0CA3DC82}"/>
              </a:ext>
            </a:extLst>
          </p:cNvPr>
          <p:cNvSpPr txBox="1"/>
          <p:nvPr/>
        </p:nvSpPr>
        <p:spPr>
          <a:xfrm>
            <a:off x="11642660" y="4978658"/>
            <a:ext cx="511080" cy="369332"/>
          </a:xfrm>
          <a:prstGeom prst="rect">
            <a:avLst/>
          </a:prstGeom>
          <a:noFill/>
        </p:spPr>
        <p:txBody>
          <a:bodyPr wrap="square" rtlCol="0">
            <a:spAutoFit/>
          </a:bodyPr>
          <a:lstStyle/>
          <a:p>
            <a:r>
              <a:rPr lang="en-US" b="1" dirty="0"/>
              <a:t>22</a:t>
            </a:r>
          </a:p>
        </p:txBody>
      </p:sp>
      <p:sp>
        <p:nvSpPr>
          <p:cNvPr id="23" name="TextBox 22">
            <a:extLst>
              <a:ext uri="{FF2B5EF4-FFF2-40B4-BE49-F238E27FC236}">
                <a16:creationId xmlns:a16="http://schemas.microsoft.com/office/drawing/2014/main" id="{FC74DE96-4536-B0A0-85FE-2E974BF125C8}"/>
              </a:ext>
            </a:extLst>
          </p:cNvPr>
          <p:cNvSpPr txBox="1"/>
          <p:nvPr/>
        </p:nvSpPr>
        <p:spPr>
          <a:xfrm>
            <a:off x="11648702" y="5910796"/>
            <a:ext cx="511080" cy="369332"/>
          </a:xfrm>
          <a:prstGeom prst="rect">
            <a:avLst/>
          </a:prstGeom>
          <a:noFill/>
        </p:spPr>
        <p:txBody>
          <a:bodyPr wrap="square" rtlCol="0">
            <a:spAutoFit/>
          </a:bodyPr>
          <a:lstStyle/>
          <a:p>
            <a:r>
              <a:rPr lang="en-US" b="1" dirty="0"/>
              <a:t>23</a:t>
            </a:r>
          </a:p>
        </p:txBody>
      </p:sp>
    </p:spTree>
    <p:extLst>
      <p:ext uri="{BB962C8B-B14F-4D97-AF65-F5344CB8AC3E}">
        <p14:creationId xmlns:p14="http://schemas.microsoft.com/office/powerpoint/2010/main" val="2382677225"/>
      </p:ext>
    </p:extLst>
  </p:cSld>
  <p:clrMapOvr>
    <a:masterClrMapping/>
  </p:clrMapOvr>
</p:sld>
</file>

<file path=ppt/slides/slide19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657E488-6BC6-2FA9-3FE7-5C3581201BD5}"/>
            </a:ext>
          </a:extLst>
        </p:cNvPr>
        <p:cNvGrpSpPr/>
        <p:nvPr/>
      </p:nvGrpSpPr>
      <p:grpSpPr>
        <a:xfrm>
          <a:off x="0" y="0"/>
          <a:ext cx="0" cy="0"/>
          <a:chOff x="0" y="0"/>
          <a:chExt cx="0" cy="0"/>
        </a:xfrm>
      </p:grpSpPr>
      <p:graphicFrame>
        <p:nvGraphicFramePr>
          <p:cNvPr id="10" name="Table 9">
            <a:extLst>
              <a:ext uri="{FF2B5EF4-FFF2-40B4-BE49-F238E27FC236}">
                <a16:creationId xmlns:a16="http://schemas.microsoft.com/office/drawing/2014/main" id="{FB10E00F-7531-6192-D76C-107211446904}"/>
              </a:ext>
            </a:extLst>
          </p:cNvPr>
          <p:cNvGraphicFramePr>
            <a:graphicFrameLocks noGrp="1"/>
          </p:cNvGraphicFramePr>
          <p:nvPr>
            <p:extLst>
              <p:ext uri="{D42A27DB-BD31-4B8C-83A1-F6EECF244321}">
                <p14:modId xmlns:p14="http://schemas.microsoft.com/office/powerpoint/2010/main" val="993318175"/>
              </p:ext>
            </p:extLst>
          </p:nvPr>
        </p:nvGraphicFramePr>
        <p:xfrm>
          <a:off x="617712" y="1089410"/>
          <a:ext cx="10963272" cy="5486400"/>
        </p:xfrm>
        <a:graphic>
          <a:graphicData uri="http://schemas.openxmlformats.org/drawingml/2006/table">
            <a:tbl>
              <a:tblPr firstRow="1" bandRow="1">
                <a:tableStyleId>{5940675A-B579-460E-94D1-54222C63F5DA}</a:tableStyleId>
              </a:tblPr>
              <a:tblGrid>
                <a:gridCol w="913606">
                  <a:extLst>
                    <a:ext uri="{9D8B030D-6E8A-4147-A177-3AD203B41FA5}">
                      <a16:colId xmlns:a16="http://schemas.microsoft.com/office/drawing/2014/main" val="3086466430"/>
                    </a:ext>
                  </a:extLst>
                </a:gridCol>
                <a:gridCol w="913606">
                  <a:extLst>
                    <a:ext uri="{9D8B030D-6E8A-4147-A177-3AD203B41FA5}">
                      <a16:colId xmlns:a16="http://schemas.microsoft.com/office/drawing/2014/main" val="2154063119"/>
                    </a:ext>
                  </a:extLst>
                </a:gridCol>
                <a:gridCol w="913606">
                  <a:extLst>
                    <a:ext uri="{9D8B030D-6E8A-4147-A177-3AD203B41FA5}">
                      <a16:colId xmlns:a16="http://schemas.microsoft.com/office/drawing/2014/main" val="1694156128"/>
                    </a:ext>
                  </a:extLst>
                </a:gridCol>
                <a:gridCol w="913606">
                  <a:extLst>
                    <a:ext uri="{9D8B030D-6E8A-4147-A177-3AD203B41FA5}">
                      <a16:colId xmlns:a16="http://schemas.microsoft.com/office/drawing/2014/main" val="2785274445"/>
                    </a:ext>
                  </a:extLst>
                </a:gridCol>
                <a:gridCol w="913606">
                  <a:extLst>
                    <a:ext uri="{9D8B030D-6E8A-4147-A177-3AD203B41FA5}">
                      <a16:colId xmlns:a16="http://schemas.microsoft.com/office/drawing/2014/main" val="62664678"/>
                    </a:ext>
                  </a:extLst>
                </a:gridCol>
                <a:gridCol w="913606">
                  <a:extLst>
                    <a:ext uri="{9D8B030D-6E8A-4147-A177-3AD203B41FA5}">
                      <a16:colId xmlns:a16="http://schemas.microsoft.com/office/drawing/2014/main" val="3581422888"/>
                    </a:ext>
                  </a:extLst>
                </a:gridCol>
                <a:gridCol w="913606">
                  <a:extLst>
                    <a:ext uri="{9D8B030D-6E8A-4147-A177-3AD203B41FA5}">
                      <a16:colId xmlns:a16="http://schemas.microsoft.com/office/drawing/2014/main" val="3463233768"/>
                    </a:ext>
                  </a:extLst>
                </a:gridCol>
                <a:gridCol w="913606">
                  <a:extLst>
                    <a:ext uri="{9D8B030D-6E8A-4147-A177-3AD203B41FA5}">
                      <a16:colId xmlns:a16="http://schemas.microsoft.com/office/drawing/2014/main" val="1099298054"/>
                    </a:ext>
                  </a:extLst>
                </a:gridCol>
                <a:gridCol w="913606">
                  <a:extLst>
                    <a:ext uri="{9D8B030D-6E8A-4147-A177-3AD203B41FA5}">
                      <a16:colId xmlns:a16="http://schemas.microsoft.com/office/drawing/2014/main" val="700462335"/>
                    </a:ext>
                  </a:extLst>
                </a:gridCol>
                <a:gridCol w="913606">
                  <a:extLst>
                    <a:ext uri="{9D8B030D-6E8A-4147-A177-3AD203B41FA5}">
                      <a16:colId xmlns:a16="http://schemas.microsoft.com/office/drawing/2014/main" val="4080254368"/>
                    </a:ext>
                  </a:extLst>
                </a:gridCol>
                <a:gridCol w="913606">
                  <a:extLst>
                    <a:ext uri="{9D8B030D-6E8A-4147-A177-3AD203B41FA5}">
                      <a16:colId xmlns:a16="http://schemas.microsoft.com/office/drawing/2014/main" val="3897060531"/>
                    </a:ext>
                  </a:extLst>
                </a:gridCol>
                <a:gridCol w="913606">
                  <a:extLst>
                    <a:ext uri="{9D8B030D-6E8A-4147-A177-3AD203B41FA5}">
                      <a16:colId xmlns:a16="http://schemas.microsoft.com/office/drawing/2014/main" val="3397806297"/>
                    </a:ext>
                  </a:extLst>
                </a:gridCol>
              </a:tblGrid>
              <a:tr h="914400">
                <a:tc>
                  <a:txBody>
                    <a:bodyPr/>
                    <a:lstStyle/>
                    <a:p>
                      <a:endParaRPr lang="en-US"/>
                    </a:p>
                  </a:txBody>
                  <a:tcPr/>
                </a:tc>
                <a:tc>
                  <a:txBody>
                    <a:bodyPr/>
                    <a:lstStyle/>
                    <a:p>
                      <a:endParaRPr lang="en-US" dirty="0"/>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extLst>
                  <a:ext uri="{0D108BD9-81ED-4DB2-BD59-A6C34878D82A}">
                    <a16:rowId xmlns:a16="http://schemas.microsoft.com/office/drawing/2014/main" val="1618874294"/>
                  </a:ext>
                </a:extLst>
              </a:tr>
              <a:tr h="914400">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extLst>
                  <a:ext uri="{0D108BD9-81ED-4DB2-BD59-A6C34878D82A}">
                    <a16:rowId xmlns:a16="http://schemas.microsoft.com/office/drawing/2014/main" val="4067374361"/>
                  </a:ext>
                </a:extLst>
              </a:tr>
              <a:tr h="914400">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extLst>
                  <a:ext uri="{0D108BD9-81ED-4DB2-BD59-A6C34878D82A}">
                    <a16:rowId xmlns:a16="http://schemas.microsoft.com/office/drawing/2014/main" val="1766504006"/>
                  </a:ext>
                </a:extLst>
              </a:tr>
              <a:tr h="914400">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extLst>
                  <a:ext uri="{0D108BD9-81ED-4DB2-BD59-A6C34878D82A}">
                    <a16:rowId xmlns:a16="http://schemas.microsoft.com/office/drawing/2014/main" val="2220057779"/>
                  </a:ext>
                </a:extLst>
              </a:tr>
              <a:tr h="914400">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extLst>
                  <a:ext uri="{0D108BD9-81ED-4DB2-BD59-A6C34878D82A}">
                    <a16:rowId xmlns:a16="http://schemas.microsoft.com/office/drawing/2014/main" val="194067282"/>
                  </a:ext>
                </a:extLst>
              </a:tr>
              <a:tr h="914400">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extLst>
                  <a:ext uri="{0D108BD9-81ED-4DB2-BD59-A6C34878D82A}">
                    <a16:rowId xmlns:a16="http://schemas.microsoft.com/office/drawing/2014/main" val="3819044690"/>
                  </a:ext>
                </a:extLst>
              </a:tr>
            </a:tbl>
          </a:graphicData>
        </a:graphic>
      </p:graphicFrame>
      <p:cxnSp>
        <p:nvCxnSpPr>
          <p:cNvPr id="12" name="Straight Connector 11">
            <a:extLst>
              <a:ext uri="{FF2B5EF4-FFF2-40B4-BE49-F238E27FC236}">
                <a16:creationId xmlns:a16="http://schemas.microsoft.com/office/drawing/2014/main" id="{9A1F19AC-88A5-1D40-295F-91F5B1A94E90}"/>
              </a:ext>
            </a:extLst>
          </p:cNvPr>
          <p:cNvCxnSpPr>
            <a:endCxn id="10" idx="2"/>
          </p:cNvCxnSpPr>
          <p:nvPr/>
        </p:nvCxnSpPr>
        <p:spPr>
          <a:xfrm>
            <a:off x="617712" y="1089410"/>
            <a:ext cx="5481636" cy="5486400"/>
          </a:xfrm>
          <a:prstGeom prst="line">
            <a:avLst/>
          </a:prstGeom>
          <a:ln w="12700">
            <a:solidFill>
              <a:schemeClr val="accent1">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13" name="Straight Connector 12">
            <a:extLst>
              <a:ext uri="{FF2B5EF4-FFF2-40B4-BE49-F238E27FC236}">
                <a16:creationId xmlns:a16="http://schemas.microsoft.com/office/drawing/2014/main" id="{649A955B-28DF-73C3-1EF9-19DBB14A09EC}"/>
              </a:ext>
            </a:extLst>
          </p:cNvPr>
          <p:cNvCxnSpPr/>
          <p:nvPr/>
        </p:nvCxnSpPr>
        <p:spPr>
          <a:xfrm>
            <a:off x="1532112" y="1089410"/>
            <a:ext cx="5481636" cy="5486400"/>
          </a:xfrm>
          <a:prstGeom prst="line">
            <a:avLst/>
          </a:prstGeom>
          <a:ln w="12700">
            <a:solidFill>
              <a:schemeClr val="accent1">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14" name="Straight Connector 13">
            <a:extLst>
              <a:ext uri="{FF2B5EF4-FFF2-40B4-BE49-F238E27FC236}">
                <a16:creationId xmlns:a16="http://schemas.microsoft.com/office/drawing/2014/main" id="{612B49D0-87E3-7926-4966-527E6987309D}"/>
              </a:ext>
            </a:extLst>
          </p:cNvPr>
          <p:cNvCxnSpPr/>
          <p:nvPr/>
        </p:nvCxnSpPr>
        <p:spPr>
          <a:xfrm>
            <a:off x="2446512" y="1089410"/>
            <a:ext cx="5481636" cy="5486400"/>
          </a:xfrm>
          <a:prstGeom prst="line">
            <a:avLst/>
          </a:prstGeom>
          <a:ln w="12700">
            <a:solidFill>
              <a:schemeClr val="accent1">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15" name="Straight Connector 14">
            <a:extLst>
              <a:ext uri="{FF2B5EF4-FFF2-40B4-BE49-F238E27FC236}">
                <a16:creationId xmlns:a16="http://schemas.microsoft.com/office/drawing/2014/main" id="{FAD2BC8E-F4AA-BD39-7AEE-0B85320561E9}"/>
              </a:ext>
            </a:extLst>
          </p:cNvPr>
          <p:cNvCxnSpPr>
            <a:cxnSpLocks/>
          </p:cNvCxnSpPr>
          <p:nvPr/>
        </p:nvCxnSpPr>
        <p:spPr>
          <a:xfrm>
            <a:off x="3358530" y="1089410"/>
            <a:ext cx="5481636" cy="5486400"/>
          </a:xfrm>
          <a:prstGeom prst="line">
            <a:avLst/>
          </a:prstGeom>
          <a:ln w="12700">
            <a:solidFill>
              <a:schemeClr val="accent1">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16" name="Straight Connector 15">
            <a:extLst>
              <a:ext uri="{FF2B5EF4-FFF2-40B4-BE49-F238E27FC236}">
                <a16:creationId xmlns:a16="http://schemas.microsoft.com/office/drawing/2014/main" id="{A7ADA3E1-C599-FDF4-8F71-CA83467C92EE}"/>
              </a:ext>
            </a:extLst>
          </p:cNvPr>
          <p:cNvCxnSpPr>
            <a:cxnSpLocks/>
          </p:cNvCxnSpPr>
          <p:nvPr/>
        </p:nvCxnSpPr>
        <p:spPr>
          <a:xfrm>
            <a:off x="4272930" y="1089410"/>
            <a:ext cx="5484018" cy="5486400"/>
          </a:xfrm>
          <a:prstGeom prst="line">
            <a:avLst/>
          </a:prstGeom>
          <a:ln w="12700">
            <a:solidFill>
              <a:schemeClr val="accent1">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17" name="Straight Connector 16">
            <a:extLst>
              <a:ext uri="{FF2B5EF4-FFF2-40B4-BE49-F238E27FC236}">
                <a16:creationId xmlns:a16="http://schemas.microsoft.com/office/drawing/2014/main" id="{E4C76288-859E-A6BC-1E70-90F50CEC740F}"/>
              </a:ext>
            </a:extLst>
          </p:cNvPr>
          <p:cNvCxnSpPr/>
          <p:nvPr/>
        </p:nvCxnSpPr>
        <p:spPr>
          <a:xfrm>
            <a:off x="5187330" y="1089410"/>
            <a:ext cx="5481636" cy="5486400"/>
          </a:xfrm>
          <a:prstGeom prst="line">
            <a:avLst/>
          </a:prstGeom>
          <a:ln w="12700">
            <a:solidFill>
              <a:schemeClr val="accent1">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18" name="Straight Connector 17">
            <a:extLst>
              <a:ext uri="{FF2B5EF4-FFF2-40B4-BE49-F238E27FC236}">
                <a16:creationId xmlns:a16="http://schemas.microsoft.com/office/drawing/2014/main" id="{2C1B4C72-253B-4257-3833-CF377856DFB8}"/>
              </a:ext>
            </a:extLst>
          </p:cNvPr>
          <p:cNvCxnSpPr>
            <a:cxnSpLocks/>
            <a:stCxn id="10" idx="0"/>
          </p:cNvCxnSpPr>
          <p:nvPr/>
        </p:nvCxnSpPr>
        <p:spPr>
          <a:xfrm>
            <a:off x="6099348" y="1089410"/>
            <a:ext cx="5481636" cy="5486400"/>
          </a:xfrm>
          <a:prstGeom prst="line">
            <a:avLst/>
          </a:prstGeom>
          <a:ln w="12700">
            <a:solidFill>
              <a:schemeClr val="accent1">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19" name="Straight Connector 18">
            <a:extLst>
              <a:ext uri="{FF2B5EF4-FFF2-40B4-BE49-F238E27FC236}">
                <a16:creationId xmlns:a16="http://schemas.microsoft.com/office/drawing/2014/main" id="{2CCA46C7-27D7-4CD9-602C-210A9A7A6703}"/>
              </a:ext>
            </a:extLst>
          </p:cNvPr>
          <p:cNvCxnSpPr>
            <a:cxnSpLocks/>
          </p:cNvCxnSpPr>
          <p:nvPr/>
        </p:nvCxnSpPr>
        <p:spPr>
          <a:xfrm>
            <a:off x="7011366" y="1089410"/>
            <a:ext cx="4569618" cy="4566397"/>
          </a:xfrm>
          <a:prstGeom prst="line">
            <a:avLst/>
          </a:prstGeom>
          <a:ln w="12700">
            <a:solidFill>
              <a:schemeClr val="accent1">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20" name="Straight Connector 19">
            <a:extLst>
              <a:ext uri="{FF2B5EF4-FFF2-40B4-BE49-F238E27FC236}">
                <a16:creationId xmlns:a16="http://schemas.microsoft.com/office/drawing/2014/main" id="{427A5BCF-2964-7CE5-BBB5-C375AF705FE5}"/>
              </a:ext>
            </a:extLst>
          </p:cNvPr>
          <p:cNvCxnSpPr>
            <a:cxnSpLocks/>
          </p:cNvCxnSpPr>
          <p:nvPr/>
        </p:nvCxnSpPr>
        <p:spPr>
          <a:xfrm>
            <a:off x="7923378" y="1089410"/>
            <a:ext cx="3652836" cy="3651997"/>
          </a:xfrm>
          <a:prstGeom prst="line">
            <a:avLst/>
          </a:prstGeom>
          <a:ln w="12700">
            <a:solidFill>
              <a:schemeClr val="accent1">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24" name="Straight Connector 23">
            <a:extLst>
              <a:ext uri="{FF2B5EF4-FFF2-40B4-BE49-F238E27FC236}">
                <a16:creationId xmlns:a16="http://schemas.microsoft.com/office/drawing/2014/main" id="{F202A2B1-13C2-19FD-2CF7-5D1F916441AD}"/>
              </a:ext>
            </a:extLst>
          </p:cNvPr>
          <p:cNvCxnSpPr>
            <a:cxnSpLocks/>
            <a:endCxn id="10" idx="3"/>
          </p:cNvCxnSpPr>
          <p:nvPr/>
        </p:nvCxnSpPr>
        <p:spPr>
          <a:xfrm>
            <a:off x="8842548" y="1089410"/>
            <a:ext cx="2738436" cy="2743200"/>
          </a:xfrm>
          <a:prstGeom prst="line">
            <a:avLst/>
          </a:prstGeom>
          <a:ln w="12700">
            <a:solidFill>
              <a:schemeClr val="accent1">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28" name="Straight Connector 27">
            <a:extLst>
              <a:ext uri="{FF2B5EF4-FFF2-40B4-BE49-F238E27FC236}">
                <a16:creationId xmlns:a16="http://schemas.microsoft.com/office/drawing/2014/main" id="{23D55747-01B9-C414-9304-C8F1ABCDEBAC}"/>
              </a:ext>
            </a:extLst>
          </p:cNvPr>
          <p:cNvCxnSpPr>
            <a:cxnSpLocks/>
          </p:cNvCxnSpPr>
          <p:nvPr/>
        </p:nvCxnSpPr>
        <p:spPr>
          <a:xfrm>
            <a:off x="9754566" y="1089410"/>
            <a:ext cx="1824030" cy="1823197"/>
          </a:xfrm>
          <a:prstGeom prst="line">
            <a:avLst/>
          </a:prstGeom>
          <a:ln w="12700">
            <a:solidFill>
              <a:schemeClr val="accent1">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49" name="Straight Connector 48">
            <a:extLst>
              <a:ext uri="{FF2B5EF4-FFF2-40B4-BE49-F238E27FC236}">
                <a16:creationId xmlns:a16="http://schemas.microsoft.com/office/drawing/2014/main" id="{8E5A9B67-BB28-830C-11E4-DA64751C0A80}"/>
              </a:ext>
            </a:extLst>
          </p:cNvPr>
          <p:cNvCxnSpPr/>
          <p:nvPr/>
        </p:nvCxnSpPr>
        <p:spPr>
          <a:xfrm>
            <a:off x="10668966" y="1089410"/>
            <a:ext cx="912018" cy="912999"/>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51" name="Straight Connector 50">
            <a:extLst>
              <a:ext uri="{FF2B5EF4-FFF2-40B4-BE49-F238E27FC236}">
                <a16:creationId xmlns:a16="http://schemas.microsoft.com/office/drawing/2014/main" id="{AFA9A6C0-A68E-43DD-2880-C6C4161467CA}"/>
              </a:ext>
            </a:extLst>
          </p:cNvPr>
          <p:cNvCxnSpPr>
            <a:cxnSpLocks/>
          </p:cNvCxnSpPr>
          <p:nvPr/>
        </p:nvCxnSpPr>
        <p:spPr>
          <a:xfrm>
            <a:off x="617712" y="2002409"/>
            <a:ext cx="4569618" cy="4573401"/>
          </a:xfrm>
          <a:prstGeom prst="line">
            <a:avLst/>
          </a:prstGeom>
          <a:ln w="12700">
            <a:solidFill>
              <a:schemeClr val="accent1">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55" name="Straight Connector 54">
            <a:extLst>
              <a:ext uri="{FF2B5EF4-FFF2-40B4-BE49-F238E27FC236}">
                <a16:creationId xmlns:a16="http://schemas.microsoft.com/office/drawing/2014/main" id="{E5812D4C-FAC0-6F3C-8FB4-D609676F4243}"/>
              </a:ext>
            </a:extLst>
          </p:cNvPr>
          <p:cNvCxnSpPr/>
          <p:nvPr/>
        </p:nvCxnSpPr>
        <p:spPr>
          <a:xfrm>
            <a:off x="617712" y="2915408"/>
            <a:ext cx="3655218" cy="3660402"/>
          </a:xfrm>
          <a:prstGeom prst="line">
            <a:avLst/>
          </a:prstGeom>
          <a:ln w="12700">
            <a:solidFill>
              <a:schemeClr val="accent1">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57" name="Straight Connector 56">
            <a:extLst>
              <a:ext uri="{FF2B5EF4-FFF2-40B4-BE49-F238E27FC236}">
                <a16:creationId xmlns:a16="http://schemas.microsoft.com/office/drawing/2014/main" id="{6BC703BE-BCB6-6CCC-DC79-75FB4DDBFA57}"/>
              </a:ext>
            </a:extLst>
          </p:cNvPr>
          <p:cNvCxnSpPr>
            <a:cxnSpLocks/>
            <a:stCxn id="10" idx="1"/>
          </p:cNvCxnSpPr>
          <p:nvPr/>
        </p:nvCxnSpPr>
        <p:spPr>
          <a:xfrm>
            <a:off x="617712" y="3832610"/>
            <a:ext cx="2740818" cy="2743200"/>
          </a:xfrm>
          <a:prstGeom prst="line">
            <a:avLst/>
          </a:prstGeom>
          <a:ln w="12700">
            <a:solidFill>
              <a:schemeClr val="accent1">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59" name="Straight Connector 58">
            <a:extLst>
              <a:ext uri="{FF2B5EF4-FFF2-40B4-BE49-F238E27FC236}">
                <a16:creationId xmlns:a16="http://schemas.microsoft.com/office/drawing/2014/main" id="{9E555A89-2284-F71C-2839-83073F238590}"/>
              </a:ext>
            </a:extLst>
          </p:cNvPr>
          <p:cNvCxnSpPr>
            <a:cxnSpLocks/>
          </p:cNvCxnSpPr>
          <p:nvPr/>
        </p:nvCxnSpPr>
        <p:spPr>
          <a:xfrm>
            <a:off x="617712" y="4741407"/>
            <a:ext cx="1828800" cy="1834403"/>
          </a:xfrm>
          <a:prstGeom prst="line">
            <a:avLst/>
          </a:prstGeom>
          <a:ln w="12700">
            <a:solidFill>
              <a:schemeClr val="accent1">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61" name="Straight Connector 60">
            <a:extLst>
              <a:ext uri="{FF2B5EF4-FFF2-40B4-BE49-F238E27FC236}">
                <a16:creationId xmlns:a16="http://schemas.microsoft.com/office/drawing/2014/main" id="{E3566E64-CEF9-89D2-8CCB-E63EF8F3822A}"/>
              </a:ext>
            </a:extLst>
          </p:cNvPr>
          <p:cNvCxnSpPr>
            <a:cxnSpLocks/>
          </p:cNvCxnSpPr>
          <p:nvPr/>
        </p:nvCxnSpPr>
        <p:spPr>
          <a:xfrm>
            <a:off x="617712" y="5655807"/>
            <a:ext cx="914400" cy="920003"/>
          </a:xfrm>
          <a:prstGeom prst="line">
            <a:avLst/>
          </a:prstGeom>
          <a:ln w="12700">
            <a:solidFill>
              <a:schemeClr val="accent1">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69" name="Straight Connector 68">
            <a:extLst>
              <a:ext uri="{FF2B5EF4-FFF2-40B4-BE49-F238E27FC236}">
                <a16:creationId xmlns:a16="http://schemas.microsoft.com/office/drawing/2014/main" id="{A6954A69-4E06-B612-52D7-AC7B2F0F9856}"/>
              </a:ext>
            </a:extLst>
          </p:cNvPr>
          <p:cNvCxnSpPr>
            <a:endCxn id="10" idx="2"/>
          </p:cNvCxnSpPr>
          <p:nvPr/>
        </p:nvCxnSpPr>
        <p:spPr>
          <a:xfrm flipH="1">
            <a:off x="6099348" y="1089410"/>
            <a:ext cx="5481636" cy="5486400"/>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70" name="Straight Connector 69">
            <a:extLst>
              <a:ext uri="{FF2B5EF4-FFF2-40B4-BE49-F238E27FC236}">
                <a16:creationId xmlns:a16="http://schemas.microsoft.com/office/drawing/2014/main" id="{0D1BADF1-4543-CFB6-BA12-F9DF06924229}"/>
              </a:ext>
            </a:extLst>
          </p:cNvPr>
          <p:cNvCxnSpPr/>
          <p:nvPr/>
        </p:nvCxnSpPr>
        <p:spPr>
          <a:xfrm flipH="1">
            <a:off x="5184948" y="1089410"/>
            <a:ext cx="5481636" cy="5486400"/>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71" name="Straight Connector 70">
            <a:extLst>
              <a:ext uri="{FF2B5EF4-FFF2-40B4-BE49-F238E27FC236}">
                <a16:creationId xmlns:a16="http://schemas.microsoft.com/office/drawing/2014/main" id="{6D42E05B-65DC-9EFF-E815-8157372EB344}"/>
              </a:ext>
            </a:extLst>
          </p:cNvPr>
          <p:cNvCxnSpPr/>
          <p:nvPr/>
        </p:nvCxnSpPr>
        <p:spPr>
          <a:xfrm flipH="1">
            <a:off x="4270545" y="1089410"/>
            <a:ext cx="5481636" cy="5486400"/>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72" name="Straight Connector 71">
            <a:extLst>
              <a:ext uri="{FF2B5EF4-FFF2-40B4-BE49-F238E27FC236}">
                <a16:creationId xmlns:a16="http://schemas.microsoft.com/office/drawing/2014/main" id="{C23FC069-980C-7CD6-6183-F52FC21BFF96}"/>
              </a:ext>
            </a:extLst>
          </p:cNvPr>
          <p:cNvCxnSpPr/>
          <p:nvPr/>
        </p:nvCxnSpPr>
        <p:spPr>
          <a:xfrm flipH="1">
            <a:off x="3356145" y="1089410"/>
            <a:ext cx="5481636" cy="5486400"/>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73" name="Straight Connector 72">
            <a:extLst>
              <a:ext uri="{FF2B5EF4-FFF2-40B4-BE49-F238E27FC236}">
                <a16:creationId xmlns:a16="http://schemas.microsoft.com/office/drawing/2014/main" id="{F7E39491-3DF1-DC28-BDB3-BEB30DA099CF}"/>
              </a:ext>
            </a:extLst>
          </p:cNvPr>
          <p:cNvCxnSpPr/>
          <p:nvPr/>
        </p:nvCxnSpPr>
        <p:spPr>
          <a:xfrm flipH="1">
            <a:off x="2444127" y="1089410"/>
            <a:ext cx="5481636" cy="5486400"/>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74" name="Straight Connector 73">
            <a:extLst>
              <a:ext uri="{FF2B5EF4-FFF2-40B4-BE49-F238E27FC236}">
                <a16:creationId xmlns:a16="http://schemas.microsoft.com/office/drawing/2014/main" id="{3D4DA5D2-F342-3519-9AC8-967618A14606}"/>
              </a:ext>
            </a:extLst>
          </p:cNvPr>
          <p:cNvCxnSpPr/>
          <p:nvPr/>
        </p:nvCxnSpPr>
        <p:spPr>
          <a:xfrm flipH="1">
            <a:off x="1527342" y="1089410"/>
            <a:ext cx="5481636" cy="5486400"/>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75" name="Straight Connector 74">
            <a:extLst>
              <a:ext uri="{FF2B5EF4-FFF2-40B4-BE49-F238E27FC236}">
                <a16:creationId xmlns:a16="http://schemas.microsoft.com/office/drawing/2014/main" id="{838F6B18-295E-F62E-FEE9-2AFCF559200A}"/>
              </a:ext>
            </a:extLst>
          </p:cNvPr>
          <p:cNvCxnSpPr/>
          <p:nvPr/>
        </p:nvCxnSpPr>
        <p:spPr>
          <a:xfrm flipH="1">
            <a:off x="612941" y="1089410"/>
            <a:ext cx="5481636" cy="5486400"/>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77" name="Straight Connector 76">
            <a:extLst>
              <a:ext uri="{FF2B5EF4-FFF2-40B4-BE49-F238E27FC236}">
                <a16:creationId xmlns:a16="http://schemas.microsoft.com/office/drawing/2014/main" id="{EA5EC390-5AE1-7660-25A1-87D805439771}"/>
              </a:ext>
            </a:extLst>
          </p:cNvPr>
          <p:cNvCxnSpPr/>
          <p:nvPr/>
        </p:nvCxnSpPr>
        <p:spPr>
          <a:xfrm flipH="1">
            <a:off x="7011366" y="2002409"/>
            <a:ext cx="4567236" cy="4573401"/>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79" name="Straight Connector 78">
            <a:extLst>
              <a:ext uri="{FF2B5EF4-FFF2-40B4-BE49-F238E27FC236}">
                <a16:creationId xmlns:a16="http://schemas.microsoft.com/office/drawing/2014/main" id="{A6BD8CFF-5568-39F0-C04D-0C9929EB363E}"/>
              </a:ext>
            </a:extLst>
          </p:cNvPr>
          <p:cNvCxnSpPr>
            <a:cxnSpLocks/>
          </p:cNvCxnSpPr>
          <p:nvPr/>
        </p:nvCxnSpPr>
        <p:spPr>
          <a:xfrm flipH="1">
            <a:off x="7925763" y="2915408"/>
            <a:ext cx="3657603" cy="3660402"/>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81" name="Straight Connector 80">
            <a:extLst>
              <a:ext uri="{FF2B5EF4-FFF2-40B4-BE49-F238E27FC236}">
                <a16:creationId xmlns:a16="http://schemas.microsoft.com/office/drawing/2014/main" id="{40A57001-3CF7-E995-EEED-3F643EF1DEAF}"/>
              </a:ext>
            </a:extLst>
          </p:cNvPr>
          <p:cNvCxnSpPr/>
          <p:nvPr/>
        </p:nvCxnSpPr>
        <p:spPr>
          <a:xfrm flipH="1">
            <a:off x="8837781" y="3832610"/>
            <a:ext cx="2738433" cy="2743200"/>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83" name="Straight Connector 82">
            <a:extLst>
              <a:ext uri="{FF2B5EF4-FFF2-40B4-BE49-F238E27FC236}">
                <a16:creationId xmlns:a16="http://schemas.microsoft.com/office/drawing/2014/main" id="{379E9086-BD2E-134D-1DE8-DAEC04768094}"/>
              </a:ext>
            </a:extLst>
          </p:cNvPr>
          <p:cNvCxnSpPr/>
          <p:nvPr/>
        </p:nvCxnSpPr>
        <p:spPr>
          <a:xfrm flipH="1">
            <a:off x="9745046" y="4744208"/>
            <a:ext cx="1826418" cy="1834403"/>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85" name="Straight Connector 84">
            <a:extLst>
              <a:ext uri="{FF2B5EF4-FFF2-40B4-BE49-F238E27FC236}">
                <a16:creationId xmlns:a16="http://schemas.microsoft.com/office/drawing/2014/main" id="{11E7ECB1-10C5-BADC-5A59-9B7C52D6E4EB}"/>
              </a:ext>
            </a:extLst>
          </p:cNvPr>
          <p:cNvCxnSpPr/>
          <p:nvPr/>
        </p:nvCxnSpPr>
        <p:spPr>
          <a:xfrm flipH="1">
            <a:off x="10666584" y="5655807"/>
            <a:ext cx="909630" cy="920003"/>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88" name="Straight Connector 87">
            <a:extLst>
              <a:ext uri="{FF2B5EF4-FFF2-40B4-BE49-F238E27FC236}">
                <a16:creationId xmlns:a16="http://schemas.microsoft.com/office/drawing/2014/main" id="{EA3E6B7D-C4AD-40D6-3BC8-0E87B46B4BEF}"/>
              </a:ext>
            </a:extLst>
          </p:cNvPr>
          <p:cNvCxnSpPr/>
          <p:nvPr/>
        </p:nvCxnSpPr>
        <p:spPr>
          <a:xfrm flipH="1">
            <a:off x="620084" y="1086609"/>
            <a:ext cx="4567236" cy="4573401"/>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89" name="Straight Connector 88">
            <a:extLst>
              <a:ext uri="{FF2B5EF4-FFF2-40B4-BE49-F238E27FC236}">
                <a16:creationId xmlns:a16="http://schemas.microsoft.com/office/drawing/2014/main" id="{95505D60-296B-2617-5287-2A5825E5383D}"/>
              </a:ext>
            </a:extLst>
          </p:cNvPr>
          <p:cNvCxnSpPr>
            <a:cxnSpLocks/>
          </p:cNvCxnSpPr>
          <p:nvPr/>
        </p:nvCxnSpPr>
        <p:spPr>
          <a:xfrm flipH="1">
            <a:off x="617702" y="1085207"/>
            <a:ext cx="3657603" cy="3660402"/>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90" name="Straight Connector 89">
            <a:extLst>
              <a:ext uri="{FF2B5EF4-FFF2-40B4-BE49-F238E27FC236}">
                <a16:creationId xmlns:a16="http://schemas.microsoft.com/office/drawing/2014/main" id="{80D89082-7D8E-9A2D-3EEE-504B114378F6}"/>
              </a:ext>
            </a:extLst>
          </p:cNvPr>
          <p:cNvCxnSpPr/>
          <p:nvPr/>
        </p:nvCxnSpPr>
        <p:spPr>
          <a:xfrm flipH="1">
            <a:off x="620074" y="1086609"/>
            <a:ext cx="2738433" cy="2743200"/>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91" name="Straight Connector 90">
            <a:extLst>
              <a:ext uri="{FF2B5EF4-FFF2-40B4-BE49-F238E27FC236}">
                <a16:creationId xmlns:a16="http://schemas.microsoft.com/office/drawing/2014/main" id="{DC7782C2-ED55-F1F6-BE3B-2B0254A5789F}"/>
              </a:ext>
            </a:extLst>
          </p:cNvPr>
          <p:cNvCxnSpPr/>
          <p:nvPr/>
        </p:nvCxnSpPr>
        <p:spPr>
          <a:xfrm flipH="1">
            <a:off x="618893" y="1082406"/>
            <a:ext cx="1826418" cy="1834403"/>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92" name="Straight Connector 91">
            <a:extLst>
              <a:ext uri="{FF2B5EF4-FFF2-40B4-BE49-F238E27FC236}">
                <a16:creationId xmlns:a16="http://schemas.microsoft.com/office/drawing/2014/main" id="{08DCD3A0-F07E-259D-707C-4EC04ECCFF21}"/>
              </a:ext>
            </a:extLst>
          </p:cNvPr>
          <p:cNvCxnSpPr/>
          <p:nvPr/>
        </p:nvCxnSpPr>
        <p:spPr>
          <a:xfrm flipH="1">
            <a:off x="621285" y="1089410"/>
            <a:ext cx="909630" cy="920003"/>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94" name="Straight Connector 93">
            <a:extLst>
              <a:ext uri="{FF2B5EF4-FFF2-40B4-BE49-F238E27FC236}">
                <a16:creationId xmlns:a16="http://schemas.microsoft.com/office/drawing/2014/main" id="{D5DB0DC4-3D39-1D60-83F5-F937EF39B6D0}"/>
              </a:ext>
            </a:extLst>
          </p:cNvPr>
          <p:cNvCxnSpPr/>
          <p:nvPr/>
        </p:nvCxnSpPr>
        <p:spPr>
          <a:xfrm>
            <a:off x="1074912" y="1089410"/>
            <a:ext cx="0" cy="5486400"/>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95" name="Straight Connector 94">
            <a:extLst>
              <a:ext uri="{FF2B5EF4-FFF2-40B4-BE49-F238E27FC236}">
                <a16:creationId xmlns:a16="http://schemas.microsoft.com/office/drawing/2014/main" id="{AFA08DB0-933B-6ABC-F656-02658D5F61D9}"/>
              </a:ext>
            </a:extLst>
          </p:cNvPr>
          <p:cNvCxnSpPr/>
          <p:nvPr/>
        </p:nvCxnSpPr>
        <p:spPr>
          <a:xfrm>
            <a:off x="6556549" y="1086609"/>
            <a:ext cx="0" cy="5486400"/>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96" name="Straight Connector 95">
            <a:extLst>
              <a:ext uri="{FF2B5EF4-FFF2-40B4-BE49-F238E27FC236}">
                <a16:creationId xmlns:a16="http://schemas.microsoft.com/office/drawing/2014/main" id="{61EE120A-FD3D-34AC-E1B0-B3E86AAEC447}"/>
              </a:ext>
            </a:extLst>
          </p:cNvPr>
          <p:cNvCxnSpPr/>
          <p:nvPr/>
        </p:nvCxnSpPr>
        <p:spPr>
          <a:xfrm>
            <a:off x="7468566" y="1089410"/>
            <a:ext cx="0" cy="5486400"/>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97" name="Straight Connector 96">
            <a:extLst>
              <a:ext uri="{FF2B5EF4-FFF2-40B4-BE49-F238E27FC236}">
                <a16:creationId xmlns:a16="http://schemas.microsoft.com/office/drawing/2014/main" id="{EB45C034-956B-6A89-0B79-56D3F5054832}"/>
              </a:ext>
            </a:extLst>
          </p:cNvPr>
          <p:cNvCxnSpPr/>
          <p:nvPr/>
        </p:nvCxnSpPr>
        <p:spPr>
          <a:xfrm>
            <a:off x="5642149" y="1086609"/>
            <a:ext cx="0" cy="5486400"/>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98" name="Straight Connector 97">
            <a:extLst>
              <a:ext uri="{FF2B5EF4-FFF2-40B4-BE49-F238E27FC236}">
                <a16:creationId xmlns:a16="http://schemas.microsoft.com/office/drawing/2014/main" id="{EDA7CB73-AB15-AEB5-02DF-5BCCAEA60E22}"/>
              </a:ext>
            </a:extLst>
          </p:cNvPr>
          <p:cNvCxnSpPr/>
          <p:nvPr/>
        </p:nvCxnSpPr>
        <p:spPr>
          <a:xfrm>
            <a:off x="3815730" y="1086609"/>
            <a:ext cx="0" cy="5486400"/>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99" name="Straight Connector 98">
            <a:extLst>
              <a:ext uri="{FF2B5EF4-FFF2-40B4-BE49-F238E27FC236}">
                <a16:creationId xmlns:a16="http://schemas.microsoft.com/office/drawing/2014/main" id="{1061AC32-BBCB-EC42-67A6-E66F195DFEA5}"/>
              </a:ext>
            </a:extLst>
          </p:cNvPr>
          <p:cNvCxnSpPr/>
          <p:nvPr/>
        </p:nvCxnSpPr>
        <p:spPr>
          <a:xfrm>
            <a:off x="1988121" y="1086609"/>
            <a:ext cx="0" cy="5486400"/>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100" name="Straight Connector 99">
            <a:extLst>
              <a:ext uri="{FF2B5EF4-FFF2-40B4-BE49-F238E27FC236}">
                <a16:creationId xmlns:a16="http://schemas.microsoft.com/office/drawing/2014/main" id="{99A33695-3AA6-E2AD-3A20-B2E4193F19B1}"/>
              </a:ext>
            </a:extLst>
          </p:cNvPr>
          <p:cNvCxnSpPr/>
          <p:nvPr/>
        </p:nvCxnSpPr>
        <p:spPr>
          <a:xfrm>
            <a:off x="2902521" y="1086609"/>
            <a:ext cx="0" cy="5486400"/>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101" name="Straight Connector 100">
            <a:extLst>
              <a:ext uri="{FF2B5EF4-FFF2-40B4-BE49-F238E27FC236}">
                <a16:creationId xmlns:a16="http://schemas.microsoft.com/office/drawing/2014/main" id="{83070693-B056-3C96-31F8-C515FF030BC5}"/>
              </a:ext>
            </a:extLst>
          </p:cNvPr>
          <p:cNvCxnSpPr/>
          <p:nvPr/>
        </p:nvCxnSpPr>
        <p:spPr>
          <a:xfrm>
            <a:off x="4710740" y="1070360"/>
            <a:ext cx="0" cy="5486400"/>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102" name="Straight Connector 101">
            <a:extLst>
              <a:ext uri="{FF2B5EF4-FFF2-40B4-BE49-F238E27FC236}">
                <a16:creationId xmlns:a16="http://schemas.microsoft.com/office/drawing/2014/main" id="{D5823802-6824-65A6-5D92-AF60627CCF78}"/>
              </a:ext>
            </a:extLst>
          </p:cNvPr>
          <p:cNvCxnSpPr/>
          <p:nvPr/>
        </p:nvCxnSpPr>
        <p:spPr>
          <a:xfrm>
            <a:off x="8382966" y="1089410"/>
            <a:ext cx="0" cy="5486400"/>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103" name="Straight Connector 102">
            <a:extLst>
              <a:ext uri="{FF2B5EF4-FFF2-40B4-BE49-F238E27FC236}">
                <a16:creationId xmlns:a16="http://schemas.microsoft.com/office/drawing/2014/main" id="{149BE2F8-C469-7AFB-E06A-982B35C1D421}"/>
              </a:ext>
            </a:extLst>
          </p:cNvPr>
          <p:cNvCxnSpPr/>
          <p:nvPr/>
        </p:nvCxnSpPr>
        <p:spPr>
          <a:xfrm>
            <a:off x="9294984" y="1089410"/>
            <a:ext cx="0" cy="5486400"/>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104" name="Straight Connector 103">
            <a:extLst>
              <a:ext uri="{FF2B5EF4-FFF2-40B4-BE49-F238E27FC236}">
                <a16:creationId xmlns:a16="http://schemas.microsoft.com/office/drawing/2014/main" id="{852B0975-81C0-6E8B-E69B-96E7CA50C051}"/>
              </a:ext>
            </a:extLst>
          </p:cNvPr>
          <p:cNvCxnSpPr/>
          <p:nvPr/>
        </p:nvCxnSpPr>
        <p:spPr>
          <a:xfrm>
            <a:off x="10210726" y="1086609"/>
            <a:ext cx="0" cy="5486400"/>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105" name="Straight Connector 104">
            <a:extLst>
              <a:ext uri="{FF2B5EF4-FFF2-40B4-BE49-F238E27FC236}">
                <a16:creationId xmlns:a16="http://schemas.microsoft.com/office/drawing/2014/main" id="{BE35FC4D-B4D2-C4F4-6C2B-F9986E04BE94}"/>
              </a:ext>
            </a:extLst>
          </p:cNvPr>
          <p:cNvCxnSpPr/>
          <p:nvPr/>
        </p:nvCxnSpPr>
        <p:spPr>
          <a:xfrm>
            <a:off x="11121399" y="1089410"/>
            <a:ext cx="0" cy="5486400"/>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107" name="Straight Connector 106">
            <a:extLst>
              <a:ext uri="{FF2B5EF4-FFF2-40B4-BE49-F238E27FC236}">
                <a16:creationId xmlns:a16="http://schemas.microsoft.com/office/drawing/2014/main" id="{E4801ED9-A4B9-E3F5-4ED9-5332947E916F}"/>
              </a:ext>
            </a:extLst>
          </p:cNvPr>
          <p:cNvCxnSpPr/>
          <p:nvPr/>
        </p:nvCxnSpPr>
        <p:spPr>
          <a:xfrm>
            <a:off x="620074" y="1545909"/>
            <a:ext cx="10951390" cy="0"/>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108" name="Straight Connector 107">
            <a:extLst>
              <a:ext uri="{FF2B5EF4-FFF2-40B4-BE49-F238E27FC236}">
                <a16:creationId xmlns:a16="http://schemas.microsoft.com/office/drawing/2014/main" id="{77E50C53-B887-ED3D-4A9D-B1D1D999182D}"/>
              </a:ext>
            </a:extLst>
          </p:cNvPr>
          <p:cNvCxnSpPr/>
          <p:nvPr/>
        </p:nvCxnSpPr>
        <p:spPr>
          <a:xfrm>
            <a:off x="612941" y="3372608"/>
            <a:ext cx="10951390" cy="0"/>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109" name="Straight Connector 108">
            <a:extLst>
              <a:ext uri="{FF2B5EF4-FFF2-40B4-BE49-F238E27FC236}">
                <a16:creationId xmlns:a16="http://schemas.microsoft.com/office/drawing/2014/main" id="{12D32BA9-DC1D-BFA9-22EB-7E66F4DD4F5F}"/>
              </a:ext>
            </a:extLst>
          </p:cNvPr>
          <p:cNvCxnSpPr/>
          <p:nvPr/>
        </p:nvCxnSpPr>
        <p:spPr>
          <a:xfrm>
            <a:off x="612941" y="4286607"/>
            <a:ext cx="10951390" cy="0"/>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110" name="Straight Connector 109">
            <a:extLst>
              <a:ext uri="{FF2B5EF4-FFF2-40B4-BE49-F238E27FC236}">
                <a16:creationId xmlns:a16="http://schemas.microsoft.com/office/drawing/2014/main" id="{1F96DAF8-5F4E-F94C-6D96-DD8DE0AD032F}"/>
              </a:ext>
            </a:extLst>
          </p:cNvPr>
          <p:cNvCxnSpPr/>
          <p:nvPr/>
        </p:nvCxnSpPr>
        <p:spPr>
          <a:xfrm>
            <a:off x="612941" y="2458209"/>
            <a:ext cx="10951390" cy="0"/>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111" name="Straight Connector 110">
            <a:extLst>
              <a:ext uri="{FF2B5EF4-FFF2-40B4-BE49-F238E27FC236}">
                <a16:creationId xmlns:a16="http://schemas.microsoft.com/office/drawing/2014/main" id="{1945CF26-E9B3-A022-BB79-BC16E79841EB}"/>
              </a:ext>
            </a:extLst>
          </p:cNvPr>
          <p:cNvCxnSpPr/>
          <p:nvPr/>
        </p:nvCxnSpPr>
        <p:spPr>
          <a:xfrm>
            <a:off x="612941" y="5204210"/>
            <a:ext cx="10951390" cy="0"/>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112" name="Straight Connector 111">
            <a:extLst>
              <a:ext uri="{FF2B5EF4-FFF2-40B4-BE49-F238E27FC236}">
                <a16:creationId xmlns:a16="http://schemas.microsoft.com/office/drawing/2014/main" id="{654089CD-0584-65F3-4397-E189CD2D1746}"/>
              </a:ext>
            </a:extLst>
          </p:cNvPr>
          <p:cNvCxnSpPr/>
          <p:nvPr/>
        </p:nvCxnSpPr>
        <p:spPr>
          <a:xfrm>
            <a:off x="620074" y="6115808"/>
            <a:ext cx="10951390" cy="0"/>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sp>
        <p:nvSpPr>
          <p:cNvPr id="4" name="TextBox 3">
            <a:extLst>
              <a:ext uri="{FF2B5EF4-FFF2-40B4-BE49-F238E27FC236}">
                <a16:creationId xmlns:a16="http://schemas.microsoft.com/office/drawing/2014/main" id="{8ABE4705-269F-359B-5528-FBE7D9862E0B}"/>
              </a:ext>
            </a:extLst>
          </p:cNvPr>
          <p:cNvSpPr txBox="1"/>
          <p:nvPr/>
        </p:nvSpPr>
        <p:spPr>
          <a:xfrm>
            <a:off x="605810" y="5653006"/>
            <a:ext cx="11069161" cy="1015663"/>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altLang="en-US" sz="6000" b="0" i="0" u="none" strike="noStrike" kern="1200" cap="none" spc="0" normalizeH="0" baseline="0" noProof="0">
                <a:ln>
                  <a:noFill/>
                </a:ln>
                <a:solidFill>
                  <a:srgbClr val="E8E8E8">
                    <a:lumMod val="75000"/>
                  </a:srgbClr>
                </a:solidFill>
                <a:effectLst/>
                <a:uLnTx/>
                <a:uFillTx/>
                <a:latin typeface="-apple-system"/>
                <a:ea typeface="等线" panose="02010600030101010101"/>
                <a:cs typeface="+mn-cs"/>
              </a:rPr>
              <a:t>揭</a:t>
            </a:r>
            <a:r>
              <a:rPr kumimoji="0" lang="zh-TW" altLang="en-US" sz="2400" b="0" i="0" u="none" strike="noStrike" kern="1200" cap="none" spc="0" normalizeH="0" baseline="0" noProof="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 </a:t>
            </a:r>
            <a:r>
              <a:rPr kumimoji="0" lang="zh-TW" altLang="en-US" sz="6000" b="0" i="0" u="none" strike="noStrike" kern="1200" cap="none" spc="0" normalizeH="0" baseline="0" noProof="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諦</a:t>
            </a:r>
            <a:r>
              <a:rPr kumimoji="0" lang="zh-TW" altLang="en-US" sz="2400" b="0" i="0" u="none" strike="noStrike" kern="1200" cap="none" spc="0" normalizeH="0" baseline="0" noProof="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 </a:t>
            </a:r>
            <a:r>
              <a:rPr kumimoji="0" lang="zh-TW" altLang="en-US" sz="6000" b="0" i="0" u="none" strike="noStrike" kern="1200" cap="none" spc="0" normalizeH="0" baseline="0" noProof="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波</a:t>
            </a:r>
            <a:r>
              <a:rPr kumimoji="0" lang="zh-TW" altLang="en-US" sz="2400" b="0" i="0" u="none" strike="noStrike" kern="1200" cap="none" spc="0" normalizeH="0" baseline="0" noProof="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 </a:t>
            </a:r>
            <a:r>
              <a:rPr kumimoji="0" lang="zh-TW" altLang="en-US" sz="6000" b="0" i="0" u="none" strike="noStrike" kern="1200" cap="none" spc="0" normalizeH="0" baseline="0" noProof="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羅</a:t>
            </a:r>
            <a:r>
              <a:rPr kumimoji="0" lang="zh-TW" altLang="en-US" sz="2400" b="0" i="0" u="none" strike="noStrike" kern="1200" cap="none" spc="0" normalizeH="0" baseline="0" noProof="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 </a:t>
            </a:r>
            <a:r>
              <a:rPr kumimoji="0" lang="zh-CN" altLang="en-US" sz="6000" b="0" i="0" u="none" strike="noStrike" kern="1200" cap="none" spc="0" normalizeH="0" baseline="0" noProof="0">
                <a:ln>
                  <a:noFill/>
                </a:ln>
                <a:solidFill>
                  <a:srgbClr val="E8E8E8">
                    <a:lumMod val="75000"/>
                  </a:srgbClr>
                </a:solidFill>
                <a:effectLst/>
                <a:uLnTx/>
                <a:uFillTx/>
                <a:latin typeface="-apple-system"/>
                <a:ea typeface="等线" panose="02010600030101010101"/>
                <a:cs typeface="+mn-cs"/>
              </a:rPr>
              <a:t>僧</a:t>
            </a:r>
            <a:r>
              <a:rPr kumimoji="0" lang="zh-TW" altLang="en-US" sz="2400" b="0" i="0" u="none" strike="noStrike" kern="1200" cap="none" spc="0" normalizeH="0" baseline="0" noProof="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 </a:t>
            </a:r>
            <a:r>
              <a:rPr kumimoji="0" lang="zh-CN" altLang="en-US" sz="5600" b="0" i="0" u="none" strike="noStrike" kern="1200" cap="none" spc="0" normalizeH="0" baseline="0" noProof="0">
                <a:ln>
                  <a:noFill/>
                </a:ln>
                <a:solidFill>
                  <a:srgbClr val="E8E8E8">
                    <a:lumMod val="75000"/>
                  </a:srgbClr>
                </a:solidFill>
                <a:effectLst/>
                <a:uLnTx/>
                <a:uFillTx/>
                <a:latin typeface="-apple-system"/>
                <a:ea typeface="等线" panose="02010600030101010101"/>
                <a:cs typeface="+mn-cs"/>
              </a:rPr>
              <a:t>揭</a:t>
            </a:r>
            <a:r>
              <a:rPr kumimoji="0" lang="zh-TW" altLang="en-US" sz="2900" b="0" i="0" u="none" strike="noStrike" kern="1200" cap="none" spc="0" normalizeH="0" baseline="0" noProof="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 </a:t>
            </a:r>
            <a:r>
              <a:rPr kumimoji="0" lang="zh-TW" altLang="en-US" sz="6000" b="0" i="0" u="none" strike="noStrike" kern="1200" cap="none" spc="0" normalizeH="0" baseline="0" noProof="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諦</a:t>
            </a:r>
            <a:r>
              <a:rPr kumimoji="0" lang="zh-TW" altLang="en-US" sz="2400" b="0" i="0" u="none" strike="noStrike" kern="1200" cap="none" spc="0" normalizeH="0" baseline="0" noProof="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 </a:t>
            </a:r>
            <a:r>
              <a:rPr kumimoji="0" lang="zh-TW" altLang="en-US" sz="6000" b="0" i="0" u="none" strike="noStrike" kern="1200" cap="none" spc="0" normalizeH="0" baseline="0" noProof="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菩</a:t>
            </a:r>
            <a:r>
              <a:rPr kumimoji="0" lang="zh-TW" altLang="en-US" sz="2400" b="0" i="0" u="none" strike="noStrike" kern="1200" cap="none" spc="0" normalizeH="0" baseline="0" noProof="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 </a:t>
            </a:r>
            <a:r>
              <a:rPr kumimoji="0" lang="zh-TW" altLang="en-US" sz="6000" b="0" i="0" u="none" strike="noStrike" kern="1200" cap="none" spc="0" normalizeH="0" baseline="0" noProof="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提</a:t>
            </a:r>
            <a:r>
              <a:rPr kumimoji="0" lang="zh-TW" altLang="en-US" sz="2400" b="0" i="0" u="none" strike="noStrike" kern="1200" cap="none" spc="0" normalizeH="0" baseline="0" noProof="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 </a:t>
            </a:r>
            <a:r>
              <a:rPr kumimoji="0" lang="zh-TW" altLang="en-US" sz="6000" b="0" i="0" u="none" strike="noStrike" kern="1200" cap="none" spc="0" normalizeH="0" baseline="0" noProof="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娑</a:t>
            </a:r>
            <a:r>
              <a:rPr kumimoji="0" lang="zh-TW" altLang="en-US" sz="2400" b="0" i="0" u="none" strike="noStrike" kern="1200" cap="none" spc="0" normalizeH="0" baseline="0" noProof="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 </a:t>
            </a:r>
            <a:r>
              <a:rPr kumimoji="0" lang="zh-TW" altLang="en-US" sz="6000" b="0" i="0" u="none" strike="noStrike" kern="1200" cap="none" spc="0" normalizeH="0" baseline="0" noProof="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婆</a:t>
            </a:r>
            <a:r>
              <a:rPr kumimoji="0" lang="zh-TW" altLang="en-US" sz="2400" b="0" i="0" u="none" strike="noStrike" kern="1200" cap="none" spc="0" normalizeH="0" baseline="0" noProof="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 </a:t>
            </a:r>
            <a:r>
              <a:rPr kumimoji="0" lang="zh-TW" altLang="en-US" sz="6000" b="0" i="0" u="none" strike="noStrike" kern="1200" cap="none" spc="0" normalizeH="0" baseline="0" noProof="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訶</a:t>
            </a:r>
            <a:endParaRPr kumimoji="0" lang="zh-TW" altLang="en-US" sz="6000" b="0" i="0" u="none" strike="noStrike" kern="1200" cap="none" spc="0" normalizeH="0" baseline="0" noProof="0" dirty="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endParaRPr>
          </a:p>
        </p:txBody>
      </p:sp>
      <p:sp>
        <p:nvSpPr>
          <p:cNvPr id="5" name="TextBox 4">
            <a:extLst>
              <a:ext uri="{FF2B5EF4-FFF2-40B4-BE49-F238E27FC236}">
                <a16:creationId xmlns:a16="http://schemas.microsoft.com/office/drawing/2014/main" id="{9929B2BF-1DDC-B03A-2831-2B422265A052}"/>
              </a:ext>
            </a:extLst>
          </p:cNvPr>
          <p:cNvSpPr txBox="1"/>
          <p:nvPr/>
        </p:nvSpPr>
        <p:spPr>
          <a:xfrm>
            <a:off x="612928" y="4757340"/>
            <a:ext cx="10965681" cy="1015663"/>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6000" b="0" i="0" u="none" strike="noStrike" kern="1200" cap="none" spc="0" normalizeH="0" baseline="0" noProof="0" dirty="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咒</a:t>
            </a:r>
            <a:r>
              <a:rPr kumimoji="0" lang="zh-TW" altLang="en-US" sz="2400" b="0" i="0" u="none" strike="noStrike" kern="1200" cap="none" spc="0" normalizeH="0" baseline="0" noProof="0" dirty="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 </a:t>
            </a:r>
            <a:r>
              <a:rPr kumimoji="0" lang="zh-TW" altLang="en-US" sz="6000" b="0" i="0" u="none" strike="noStrike" kern="1200" cap="none" spc="0" normalizeH="0" baseline="0" noProof="0" dirty="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即</a:t>
            </a:r>
            <a:r>
              <a:rPr kumimoji="0" lang="zh-TW" altLang="en-US" sz="2900" b="0" i="0" u="none" strike="noStrike" kern="1200" cap="none" spc="0" normalizeH="0" baseline="0" noProof="0" dirty="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 </a:t>
            </a:r>
            <a:r>
              <a:rPr kumimoji="0" lang="zh-CN" altLang="en-US" sz="5600" b="0" i="0" u="none" strike="noStrike" kern="1200" cap="none" spc="0" normalizeH="0" baseline="0" noProof="0" dirty="0">
                <a:ln>
                  <a:noFill/>
                </a:ln>
                <a:solidFill>
                  <a:srgbClr val="E8E8E8">
                    <a:lumMod val="75000"/>
                  </a:srgbClr>
                </a:solidFill>
                <a:effectLst/>
                <a:uLnTx/>
                <a:uFillTx/>
                <a:latin typeface="-apple-system"/>
                <a:ea typeface="等线" panose="02010600030101010101"/>
                <a:cs typeface="+mn-cs"/>
              </a:rPr>
              <a:t>說</a:t>
            </a:r>
            <a:r>
              <a:rPr kumimoji="0" lang="zh-CN" altLang="en-US" sz="5400" b="0" i="0" u="none" strike="noStrike" kern="1200" cap="none" spc="0" normalizeH="0" baseline="0" noProof="0" dirty="0">
                <a:ln>
                  <a:noFill/>
                </a:ln>
                <a:solidFill>
                  <a:srgbClr val="E8E8E8">
                    <a:lumMod val="75000"/>
                  </a:srgbClr>
                </a:solidFill>
                <a:effectLst/>
                <a:uLnTx/>
                <a:uFillTx/>
                <a:latin typeface="-apple-system"/>
                <a:ea typeface="等线" panose="02010600030101010101"/>
                <a:cs typeface="+mn-cs"/>
              </a:rPr>
              <a:t> </a:t>
            </a:r>
            <a:r>
              <a:rPr kumimoji="0" lang="zh-TW" altLang="en-US" sz="6000" b="0" i="0" u="none" strike="noStrike" kern="1200" cap="none" spc="0" normalizeH="0" baseline="0" noProof="0" dirty="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咒</a:t>
            </a:r>
            <a:r>
              <a:rPr kumimoji="0" lang="zh-TW" altLang="en-US" sz="2400" b="0" i="0" u="none" strike="noStrike" kern="1200" cap="none" spc="0" normalizeH="0" baseline="0" noProof="0" dirty="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 </a:t>
            </a:r>
            <a:r>
              <a:rPr kumimoji="0" lang="zh-TW" altLang="en-US" sz="6000" b="0" i="0" u="none" strike="noStrike" kern="1200" cap="none" spc="0" normalizeH="0" baseline="0" noProof="0" dirty="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曰  </a:t>
            </a:r>
            <a:r>
              <a:rPr kumimoji="0" lang="zh-TW" altLang="en-US" sz="5000" b="0" i="0" u="none" strike="noStrike" kern="1200" cap="none" spc="0" normalizeH="0" baseline="0" noProof="0" dirty="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 </a:t>
            </a:r>
            <a:r>
              <a:rPr kumimoji="0" lang="zh-CN" altLang="en-US" sz="5600" b="0" i="0" u="none" strike="noStrike" kern="1200" cap="none" spc="0" normalizeH="0" baseline="0" noProof="0" dirty="0">
                <a:ln>
                  <a:noFill/>
                </a:ln>
                <a:solidFill>
                  <a:srgbClr val="E8E8E8">
                    <a:lumMod val="75000"/>
                  </a:srgbClr>
                </a:solidFill>
                <a:effectLst/>
                <a:uLnTx/>
                <a:uFillTx/>
                <a:latin typeface="-apple-system"/>
                <a:ea typeface="等线" panose="02010600030101010101"/>
                <a:cs typeface="+mn-cs"/>
              </a:rPr>
              <a:t>揭</a:t>
            </a:r>
            <a:r>
              <a:rPr kumimoji="0" lang="zh-TW" altLang="en-US" sz="2400" b="0" i="0" u="none" strike="noStrike" kern="1200" cap="none" spc="0" normalizeH="0" baseline="0" noProof="0" dirty="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 </a:t>
            </a:r>
            <a:r>
              <a:rPr kumimoji="0" lang="zh-TW" altLang="en-US" sz="6000" b="0" i="0" u="none" strike="noStrike" kern="1200" cap="none" spc="0" normalizeH="0" baseline="0" noProof="0" dirty="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諦</a:t>
            </a:r>
            <a:r>
              <a:rPr kumimoji="0" lang="zh-TW" altLang="en-US" sz="2900" b="0" i="0" u="none" strike="noStrike" kern="1200" cap="none" spc="0" normalizeH="0" baseline="0" noProof="0" dirty="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 </a:t>
            </a:r>
            <a:r>
              <a:rPr kumimoji="0" lang="zh-CN" altLang="en-US" sz="5600" b="0" i="0" u="none" strike="noStrike" kern="1200" cap="none" spc="0" normalizeH="0" baseline="0" noProof="0" dirty="0">
                <a:ln>
                  <a:noFill/>
                </a:ln>
                <a:solidFill>
                  <a:srgbClr val="E8E8E8">
                    <a:lumMod val="75000"/>
                  </a:srgbClr>
                </a:solidFill>
                <a:effectLst/>
                <a:uLnTx/>
                <a:uFillTx/>
                <a:latin typeface="-apple-system"/>
                <a:ea typeface="等线" panose="02010600030101010101"/>
                <a:cs typeface="+mn-cs"/>
              </a:rPr>
              <a:t>揭</a:t>
            </a:r>
            <a:r>
              <a:rPr kumimoji="0" lang="zh-TW" altLang="en-US" sz="2900" b="0" i="0" u="none" strike="noStrike" kern="1200" cap="none" spc="0" normalizeH="0" baseline="0" noProof="0" dirty="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 </a:t>
            </a:r>
            <a:r>
              <a:rPr kumimoji="0" lang="zh-TW" altLang="en-US" sz="6000" b="0" i="0" u="none" strike="noStrike" kern="1200" cap="none" spc="0" normalizeH="0" baseline="0" noProof="0" dirty="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諦</a:t>
            </a:r>
            <a:r>
              <a:rPr kumimoji="0" lang="zh-TW" altLang="en-US" sz="2400" b="0" i="0" u="none" strike="noStrike" kern="1200" cap="none" spc="0" normalizeH="0" baseline="0" noProof="0" dirty="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 </a:t>
            </a:r>
            <a:r>
              <a:rPr kumimoji="0" lang="zh-TW" altLang="en-US" sz="6000" b="0" i="0" u="none" strike="noStrike" kern="1200" cap="none" spc="0" normalizeH="0" baseline="0" noProof="0" dirty="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波</a:t>
            </a:r>
            <a:r>
              <a:rPr kumimoji="0" lang="zh-TW" altLang="en-US" sz="2400" b="0" i="0" u="none" strike="noStrike" kern="1200" cap="none" spc="0" normalizeH="0" baseline="0" noProof="0" dirty="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 </a:t>
            </a:r>
            <a:r>
              <a:rPr kumimoji="0" lang="zh-TW" altLang="en-US" sz="6000" b="0" i="0" u="none" strike="noStrike" kern="1200" cap="none" spc="0" normalizeH="0" baseline="0" noProof="0" dirty="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羅  </a:t>
            </a:r>
          </a:p>
        </p:txBody>
      </p:sp>
      <p:sp>
        <p:nvSpPr>
          <p:cNvPr id="8" name="TextBox 7">
            <a:extLst>
              <a:ext uri="{FF2B5EF4-FFF2-40B4-BE49-F238E27FC236}">
                <a16:creationId xmlns:a16="http://schemas.microsoft.com/office/drawing/2014/main" id="{DC1AEE0C-B62E-BE94-A4B9-07FD76A74BFF}"/>
              </a:ext>
            </a:extLst>
          </p:cNvPr>
          <p:cNvSpPr txBox="1"/>
          <p:nvPr/>
        </p:nvSpPr>
        <p:spPr>
          <a:xfrm>
            <a:off x="620074" y="3832610"/>
            <a:ext cx="10988877" cy="1015663"/>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6000" b="0" i="0" u="none" strike="noStrike" kern="1200" cap="none" spc="0" normalizeH="0" baseline="0" noProof="0" dirty="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眞</a:t>
            </a:r>
            <a:r>
              <a:rPr kumimoji="0" lang="zh-TW" altLang="en-US" sz="2400" b="0" i="0" u="none" strike="noStrike" kern="1200" cap="none" spc="0" normalizeH="0" baseline="0" noProof="0" dirty="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 </a:t>
            </a:r>
            <a:r>
              <a:rPr kumimoji="0" lang="zh-TW" altLang="en-US" sz="6000" b="0" i="0" u="none" strike="noStrike" kern="1200" cap="none" spc="0" normalizeH="0" baseline="0" noProof="0" dirty="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實</a:t>
            </a:r>
            <a:r>
              <a:rPr kumimoji="0" lang="zh-TW" altLang="en-US" sz="2400" b="0" i="0" u="none" strike="noStrike" kern="1200" cap="none" spc="0" normalizeH="0" baseline="0" noProof="0" dirty="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 </a:t>
            </a:r>
            <a:r>
              <a:rPr kumimoji="0" lang="zh-TW" altLang="en-US" sz="6000" b="0" i="0" u="none" strike="noStrike" kern="1200" cap="none" spc="0" normalizeH="0" baseline="0" noProof="0" dirty="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不</a:t>
            </a:r>
            <a:r>
              <a:rPr kumimoji="0" lang="zh-TW" altLang="en-US" sz="2400" b="0" i="0" u="none" strike="noStrike" kern="1200" cap="none" spc="0" normalizeH="0" baseline="0" noProof="0" dirty="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 </a:t>
            </a:r>
            <a:r>
              <a:rPr kumimoji="0" lang="zh-CN" altLang="en-US" sz="5600" b="0" i="0" u="none" strike="noStrike" kern="1200" cap="none" spc="0" normalizeH="0" baseline="0" noProof="0" dirty="0">
                <a:ln>
                  <a:noFill/>
                </a:ln>
                <a:solidFill>
                  <a:srgbClr val="E8E8E8">
                    <a:lumMod val="75000"/>
                  </a:srgbClr>
                </a:solidFill>
                <a:effectLst/>
                <a:uLnTx/>
                <a:uFillTx/>
                <a:latin typeface="Helvetica Neue"/>
                <a:ea typeface="等线" panose="02010600030101010101"/>
                <a:cs typeface="+mn-cs"/>
              </a:rPr>
              <a:t>虚</a:t>
            </a:r>
            <a:r>
              <a:rPr kumimoji="0" lang="zh-TW" altLang="en-US" sz="2500" b="0" i="0" u="none" strike="noStrike" kern="1200" cap="none" spc="0" normalizeH="0" baseline="0" noProof="0" dirty="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 </a:t>
            </a:r>
            <a:r>
              <a:rPr kumimoji="0" lang="zh-TW" altLang="en-US" sz="6000" b="0" i="0" u="none" strike="noStrike" kern="1200" cap="none" spc="0" normalizeH="0" baseline="0" noProof="0" dirty="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故</a:t>
            </a:r>
            <a:r>
              <a:rPr kumimoji="0" lang="zh-TW" altLang="en-US" sz="2900" b="0" i="0" u="none" strike="noStrike" kern="1200" cap="none" spc="0" normalizeH="0" baseline="0" noProof="0" dirty="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 </a:t>
            </a:r>
            <a:r>
              <a:rPr kumimoji="0" lang="zh-CN" altLang="en-US" sz="5600" b="0" i="0" u="none" strike="noStrike" kern="1200" cap="none" spc="0" normalizeH="0" baseline="0" noProof="0" dirty="0">
                <a:ln>
                  <a:noFill/>
                </a:ln>
                <a:solidFill>
                  <a:srgbClr val="E8E8E8">
                    <a:lumMod val="75000"/>
                  </a:srgbClr>
                </a:solidFill>
                <a:effectLst/>
                <a:uLnTx/>
                <a:uFillTx/>
                <a:latin typeface="-apple-system"/>
                <a:ea typeface="等线" panose="02010600030101010101"/>
                <a:cs typeface="+mn-cs"/>
              </a:rPr>
              <a:t>說</a:t>
            </a:r>
            <a:r>
              <a:rPr kumimoji="0" lang="zh-TW" altLang="en-US" sz="2900" b="0" i="0" u="none" strike="noStrike" kern="1200" cap="none" spc="0" normalizeH="0" baseline="0" noProof="0" dirty="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 </a:t>
            </a:r>
            <a:r>
              <a:rPr kumimoji="0" lang="zh-TW" altLang="en-US" sz="6000" b="0" i="0" u="none" strike="noStrike" kern="1200" cap="none" spc="0" normalizeH="0" baseline="0" noProof="0" dirty="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般</a:t>
            </a:r>
            <a:r>
              <a:rPr kumimoji="0" lang="zh-TW" altLang="en-US" sz="2400" b="0" i="0" u="none" strike="noStrike" kern="1200" cap="none" spc="0" normalizeH="0" baseline="0" noProof="0" dirty="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 </a:t>
            </a:r>
            <a:r>
              <a:rPr kumimoji="0" lang="zh-TW" altLang="en-US" sz="6000" b="0" i="0" u="none" strike="noStrike" kern="1200" cap="none" spc="0" normalizeH="0" baseline="0" noProof="0" dirty="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若</a:t>
            </a:r>
            <a:r>
              <a:rPr kumimoji="0" lang="zh-TW" altLang="en-US" sz="2400" b="0" i="0" u="none" strike="noStrike" kern="1200" cap="none" spc="0" normalizeH="0" baseline="0" noProof="0" dirty="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 </a:t>
            </a:r>
            <a:r>
              <a:rPr kumimoji="0" lang="zh-TW" altLang="en-US" sz="6000" b="0" i="0" u="none" strike="noStrike" kern="1200" cap="none" spc="0" normalizeH="0" baseline="0" noProof="0" dirty="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波</a:t>
            </a:r>
            <a:r>
              <a:rPr kumimoji="0" lang="zh-TW" altLang="en-US" sz="2400" b="0" i="0" u="none" strike="noStrike" kern="1200" cap="none" spc="0" normalizeH="0" baseline="0" noProof="0" dirty="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 </a:t>
            </a:r>
            <a:r>
              <a:rPr kumimoji="0" lang="zh-TW" altLang="en-US" sz="6000" b="0" i="0" u="none" strike="noStrike" kern="1200" cap="none" spc="0" normalizeH="0" baseline="0" noProof="0" dirty="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羅</a:t>
            </a:r>
            <a:r>
              <a:rPr kumimoji="0" lang="zh-TW" altLang="en-US" sz="2400" b="0" i="0" u="none" strike="noStrike" kern="1200" cap="none" spc="0" normalizeH="0" baseline="0" noProof="0" dirty="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 </a:t>
            </a:r>
            <a:r>
              <a:rPr kumimoji="0" lang="zh-TW" altLang="en-US" sz="6000" b="0" i="0" u="none" strike="noStrike" kern="1200" cap="none" spc="0" normalizeH="0" baseline="0" noProof="0" dirty="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蜜</a:t>
            </a:r>
            <a:r>
              <a:rPr kumimoji="0" lang="zh-TW" altLang="en-US" sz="2400" b="0" i="0" u="none" strike="noStrike" kern="1200" cap="none" spc="0" normalizeH="0" baseline="0" noProof="0" dirty="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 </a:t>
            </a:r>
            <a:r>
              <a:rPr kumimoji="0" lang="zh-TW" altLang="en-US" sz="6000" b="0" i="0" u="none" strike="noStrike" kern="1200" cap="none" spc="0" normalizeH="0" baseline="0" noProof="0" dirty="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多</a:t>
            </a:r>
          </a:p>
        </p:txBody>
      </p:sp>
      <p:sp>
        <p:nvSpPr>
          <p:cNvPr id="9" name="TextBox 8">
            <a:extLst>
              <a:ext uri="{FF2B5EF4-FFF2-40B4-BE49-F238E27FC236}">
                <a16:creationId xmlns:a16="http://schemas.microsoft.com/office/drawing/2014/main" id="{20005789-3A6A-D066-7BA5-2B26D021169C}"/>
              </a:ext>
            </a:extLst>
          </p:cNvPr>
          <p:cNvSpPr txBox="1"/>
          <p:nvPr/>
        </p:nvSpPr>
        <p:spPr>
          <a:xfrm>
            <a:off x="620074" y="2009413"/>
            <a:ext cx="11054897" cy="193899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6000" b="0" i="0" u="none" strike="noStrike" kern="1200" cap="none" spc="0" normalizeH="0" baseline="0" noProof="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是</a:t>
            </a:r>
            <a:r>
              <a:rPr kumimoji="0" lang="zh-TW" altLang="en-US" sz="2400" b="0" i="0" u="none" strike="noStrike" kern="1200" cap="none" spc="0" normalizeH="0" baseline="0" noProof="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 </a:t>
            </a:r>
            <a:r>
              <a:rPr kumimoji="0" lang="zh-TW" altLang="en-US" sz="6000" b="0" i="0" u="none" strike="noStrike" kern="1200" cap="none" spc="0" normalizeH="0" baseline="0" noProof="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大</a:t>
            </a:r>
            <a:r>
              <a:rPr kumimoji="0" lang="zh-TW" altLang="en-US" sz="2400" b="0" i="0" u="none" strike="noStrike" kern="1200" cap="none" spc="0" normalizeH="0" baseline="0" noProof="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 </a:t>
            </a:r>
            <a:r>
              <a:rPr kumimoji="0" lang="zh-TW" altLang="en-US" sz="6000" b="0" i="0" u="none" strike="noStrike" kern="1200" cap="none" spc="0" normalizeH="0" baseline="0" noProof="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明</a:t>
            </a:r>
            <a:r>
              <a:rPr kumimoji="0" lang="zh-TW" altLang="en-US" sz="2400" b="0" i="0" u="none" strike="noStrike" kern="1200" cap="none" spc="0" normalizeH="0" baseline="0" noProof="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 </a:t>
            </a:r>
            <a:r>
              <a:rPr kumimoji="0" lang="zh-TW" altLang="en-US" sz="6000" b="0" i="0" u="none" strike="noStrike" kern="1200" cap="none" spc="0" normalizeH="0" baseline="0" noProof="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咒</a:t>
            </a:r>
            <a:r>
              <a:rPr kumimoji="0" lang="zh-TW" altLang="en-US" sz="2400" b="0" i="0" u="none" strike="noStrike" kern="1200" cap="none" spc="0" normalizeH="0" baseline="0" noProof="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 </a:t>
            </a:r>
            <a:r>
              <a:rPr kumimoji="0" lang="zh-TW" altLang="en-US" sz="6000" b="0" i="0" u="none" strike="noStrike" kern="1200" cap="none" spc="0" normalizeH="0" baseline="0" noProof="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是</a:t>
            </a:r>
            <a:r>
              <a:rPr kumimoji="0" lang="zh-TW" altLang="en-US" sz="2400" b="0" i="0" u="none" strike="noStrike" kern="1200" cap="none" spc="0" normalizeH="0" baseline="0" noProof="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 </a:t>
            </a:r>
            <a:r>
              <a:rPr kumimoji="0" lang="zh-TW" altLang="en-US" sz="6000" b="0" i="0" u="none" strike="noStrike" kern="1200" cap="none" spc="0" normalizeH="0" baseline="0" noProof="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無</a:t>
            </a:r>
            <a:r>
              <a:rPr kumimoji="0" lang="zh-TW" altLang="en-US" sz="2400" b="0" i="0" u="none" strike="noStrike" kern="1200" cap="none" spc="0" normalizeH="0" baseline="0" noProof="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 </a:t>
            </a:r>
            <a:r>
              <a:rPr kumimoji="0" lang="zh-TW" altLang="en-US" sz="6000" b="0" i="0" u="none" strike="noStrike" kern="1200" cap="none" spc="0" normalizeH="0" baseline="0" noProof="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上</a:t>
            </a:r>
            <a:r>
              <a:rPr kumimoji="0" lang="zh-TW" altLang="en-US" sz="2400" b="0" i="0" u="none" strike="noStrike" kern="1200" cap="none" spc="0" normalizeH="0" baseline="0" noProof="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 </a:t>
            </a:r>
            <a:r>
              <a:rPr kumimoji="0" lang="zh-TW" altLang="en-US" sz="6000" b="0" i="0" u="none" strike="noStrike" kern="1200" cap="none" spc="0" normalizeH="0" baseline="0" noProof="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咒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6000" b="0" i="0" u="none" strike="noStrike" kern="1200" cap="none" spc="0" normalizeH="0" baseline="0" noProof="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是</a:t>
            </a:r>
            <a:r>
              <a:rPr kumimoji="0" lang="zh-TW" altLang="en-US" sz="2400" b="0" i="0" u="none" strike="noStrike" kern="1200" cap="none" spc="0" normalizeH="0" baseline="0" noProof="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 </a:t>
            </a:r>
            <a:r>
              <a:rPr kumimoji="0" lang="zh-TW" altLang="en-US" sz="6000" b="0" i="0" u="none" strike="noStrike" kern="1200" cap="none" spc="0" normalizeH="0" baseline="0" noProof="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無</a:t>
            </a:r>
            <a:r>
              <a:rPr kumimoji="0" lang="zh-TW" altLang="en-US" sz="2400" b="0" i="0" u="none" strike="noStrike" kern="1200" cap="none" spc="0" normalizeH="0" baseline="0" noProof="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 </a:t>
            </a:r>
            <a:r>
              <a:rPr kumimoji="0" lang="zh-TW" altLang="en-US" sz="6000" b="0" i="0" u="none" strike="noStrike" kern="1200" cap="none" spc="0" normalizeH="0" baseline="0" noProof="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等</a:t>
            </a:r>
            <a:r>
              <a:rPr kumimoji="0" lang="zh-TW" altLang="en-US" sz="2400" b="0" i="0" u="none" strike="noStrike" kern="1200" cap="none" spc="0" normalizeH="0" baseline="0" noProof="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 </a:t>
            </a:r>
            <a:r>
              <a:rPr kumimoji="0" lang="zh-TW" altLang="en-US" sz="6000" b="0" i="0" u="none" strike="noStrike" kern="1200" cap="none" spc="0" normalizeH="0" baseline="0" noProof="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等</a:t>
            </a:r>
            <a:r>
              <a:rPr kumimoji="0" lang="zh-TW" altLang="en-US" sz="2400" b="0" i="0" u="none" strike="noStrike" kern="1200" cap="none" spc="0" normalizeH="0" baseline="0" noProof="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 </a:t>
            </a:r>
            <a:r>
              <a:rPr kumimoji="0" lang="zh-TW" altLang="en-US" sz="6000" b="0" i="0" u="none" strike="noStrike" kern="1200" cap="none" spc="0" normalizeH="0" baseline="0" noProof="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咒</a:t>
            </a:r>
            <a:r>
              <a:rPr kumimoji="0" lang="zh-TW" altLang="en-US" sz="2400" b="0" i="0" u="none" strike="noStrike" kern="1200" cap="none" spc="0" normalizeH="0" baseline="0" noProof="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 </a:t>
            </a:r>
            <a:r>
              <a:rPr kumimoji="0" lang="zh-TW" altLang="en-US" sz="6000" b="0" i="0" u="none" strike="noStrike" kern="1200" cap="none" spc="0" normalizeH="0" baseline="0" noProof="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能</a:t>
            </a:r>
            <a:r>
              <a:rPr kumimoji="0" lang="zh-TW" altLang="en-US" sz="2400" b="0" i="0" u="none" strike="noStrike" kern="1200" cap="none" spc="0" normalizeH="0" baseline="0" noProof="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 </a:t>
            </a:r>
            <a:r>
              <a:rPr kumimoji="0" lang="zh-TW" altLang="en-US" sz="6000" b="0" i="0" u="none" strike="noStrike" kern="1200" cap="none" spc="0" normalizeH="0" baseline="0" noProof="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除</a:t>
            </a:r>
            <a:r>
              <a:rPr kumimoji="0" lang="zh-TW" altLang="en-US" sz="2400" b="0" i="0" u="none" strike="noStrike" kern="1200" cap="none" spc="0" normalizeH="0" baseline="0" noProof="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 </a:t>
            </a:r>
            <a:r>
              <a:rPr kumimoji="0" lang="zh-TW" altLang="en-US" sz="6000" b="0" i="0" u="none" strike="noStrike" kern="1200" cap="none" spc="0" normalizeH="0" baseline="0" noProof="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一</a:t>
            </a:r>
            <a:r>
              <a:rPr kumimoji="0" lang="zh-TW" altLang="en-US" sz="2400" b="0" i="0" u="none" strike="noStrike" kern="1200" cap="none" spc="0" normalizeH="0" baseline="0" noProof="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 </a:t>
            </a:r>
            <a:r>
              <a:rPr kumimoji="0" lang="zh-TW" altLang="en-US" sz="6000" b="0" i="0" u="none" strike="noStrike" kern="1200" cap="none" spc="0" normalizeH="0" baseline="0" noProof="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切</a:t>
            </a:r>
            <a:r>
              <a:rPr kumimoji="0" lang="zh-TW" altLang="en-US" sz="2400" b="0" i="0" u="none" strike="noStrike" kern="1200" cap="none" spc="0" normalizeH="0" baseline="0" noProof="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 </a:t>
            </a:r>
            <a:r>
              <a:rPr kumimoji="0" lang="zh-TW" altLang="en-US" sz="6000" b="0" i="0" u="none" strike="noStrike" kern="1200" cap="none" spc="0" normalizeH="0" baseline="0" noProof="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苦  </a:t>
            </a:r>
            <a:endParaRPr kumimoji="0" lang="zh-TW" altLang="en-US" sz="6000" b="0" i="0" u="none" strike="noStrike" kern="1200" cap="none" spc="0" normalizeH="0" baseline="0" noProof="0" dirty="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endParaRPr>
          </a:p>
        </p:txBody>
      </p:sp>
      <p:sp>
        <p:nvSpPr>
          <p:cNvPr id="11" name="TextBox 10">
            <a:extLst>
              <a:ext uri="{FF2B5EF4-FFF2-40B4-BE49-F238E27FC236}">
                <a16:creationId xmlns:a16="http://schemas.microsoft.com/office/drawing/2014/main" id="{E62F7946-4465-19EA-EB04-F167FC112810}"/>
              </a:ext>
            </a:extLst>
          </p:cNvPr>
          <p:cNvSpPr txBox="1"/>
          <p:nvPr/>
        </p:nvSpPr>
        <p:spPr>
          <a:xfrm>
            <a:off x="620074" y="1089410"/>
            <a:ext cx="9411276" cy="1015663"/>
          </a:xfrm>
          <a:prstGeom prst="rect">
            <a:avLst/>
          </a:prstGeom>
          <a:noFill/>
        </p:spPr>
        <p:txBody>
          <a:bodyPr wrap="square" rtlCol="0">
            <a:spAutoFit/>
          </a:bodyPr>
          <a:lstStyle/>
          <a:p>
            <a:r>
              <a:rPr lang="zh-TW" altLang="en-US" sz="6000" dirty="0">
                <a:solidFill>
                  <a:schemeClr val="bg2">
                    <a:lumMod val="75000"/>
                  </a:schemeClr>
                </a:solidFill>
                <a:latin typeface="UD Digi Kyokasho N" panose="02020400000000000000" pitchFamily="17" charset="-128"/>
                <a:ea typeface="UD Digi Kyokasho N" panose="02020400000000000000" pitchFamily="17" charset="-128"/>
              </a:rPr>
              <a:t>波</a:t>
            </a:r>
            <a:r>
              <a:rPr lang="zh-TW" altLang="en-US" sz="2400" dirty="0">
                <a:solidFill>
                  <a:schemeClr val="bg2">
                    <a:lumMod val="75000"/>
                  </a:schemeClr>
                </a:solidFill>
                <a:latin typeface="UD Digi Kyokasho N" panose="02020400000000000000" pitchFamily="17" charset="-128"/>
                <a:ea typeface="UD Digi Kyokasho N" panose="02020400000000000000" pitchFamily="17" charset="-128"/>
              </a:rPr>
              <a:t> </a:t>
            </a:r>
            <a:r>
              <a:rPr lang="zh-TW" altLang="en-US" sz="6000" dirty="0">
                <a:solidFill>
                  <a:schemeClr val="bg2">
                    <a:lumMod val="75000"/>
                  </a:schemeClr>
                </a:solidFill>
                <a:latin typeface="UD Digi Kyokasho N" panose="02020400000000000000" pitchFamily="17" charset="-128"/>
                <a:ea typeface="UD Digi Kyokasho N" panose="02020400000000000000" pitchFamily="17" charset="-128"/>
              </a:rPr>
              <a:t>羅</a:t>
            </a:r>
            <a:r>
              <a:rPr lang="zh-TW" altLang="en-US" sz="2400" dirty="0">
                <a:solidFill>
                  <a:schemeClr val="bg2">
                    <a:lumMod val="75000"/>
                  </a:schemeClr>
                </a:solidFill>
                <a:latin typeface="UD Digi Kyokasho N" panose="02020400000000000000" pitchFamily="17" charset="-128"/>
                <a:ea typeface="UD Digi Kyokasho N" panose="02020400000000000000" pitchFamily="17" charset="-128"/>
              </a:rPr>
              <a:t> </a:t>
            </a:r>
            <a:r>
              <a:rPr lang="zh-TW" altLang="en-US" sz="6000" dirty="0">
                <a:solidFill>
                  <a:schemeClr val="bg2">
                    <a:lumMod val="75000"/>
                  </a:schemeClr>
                </a:solidFill>
                <a:latin typeface="UD Digi Kyokasho N" panose="02020400000000000000" pitchFamily="17" charset="-128"/>
                <a:ea typeface="UD Digi Kyokasho N" panose="02020400000000000000" pitchFamily="17" charset="-128"/>
              </a:rPr>
              <a:t>蜜</a:t>
            </a:r>
            <a:r>
              <a:rPr lang="zh-TW" altLang="en-US" sz="2400" dirty="0">
                <a:solidFill>
                  <a:schemeClr val="bg2">
                    <a:lumMod val="75000"/>
                  </a:schemeClr>
                </a:solidFill>
                <a:latin typeface="UD Digi Kyokasho N" panose="02020400000000000000" pitchFamily="17" charset="-128"/>
                <a:ea typeface="UD Digi Kyokasho N" panose="02020400000000000000" pitchFamily="17" charset="-128"/>
              </a:rPr>
              <a:t> </a:t>
            </a:r>
            <a:r>
              <a:rPr lang="zh-TW" altLang="en-US" sz="6000" dirty="0">
                <a:solidFill>
                  <a:schemeClr val="bg2">
                    <a:lumMod val="75000"/>
                  </a:schemeClr>
                </a:solidFill>
                <a:latin typeface="UD Digi Kyokasho N" panose="02020400000000000000" pitchFamily="17" charset="-128"/>
                <a:ea typeface="UD Digi Kyokasho N" panose="02020400000000000000" pitchFamily="17" charset="-128"/>
              </a:rPr>
              <a:t>多</a:t>
            </a:r>
            <a:r>
              <a:rPr lang="zh-TW" altLang="en-US" sz="2400" dirty="0">
                <a:solidFill>
                  <a:schemeClr val="bg2">
                    <a:lumMod val="75000"/>
                  </a:schemeClr>
                </a:solidFill>
                <a:latin typeface="UD Digi Kyokasho N" panose="02020400000000000000" pitchFamily="17" charset="-128"/>
                <a:ea typeface="UD Digi Kyokasho N" panose="02020400000000000000" pitchFamily="17" charset="-128"/>
              </a:rPr>
              <a:t> </a:t>
            </a:r>
            <a:r>
              <a:rPr lang="zh-TW" altLang="en-US" sz="6000" dirty="0">
                <a:solidFill>
                  <a:schemeClr val="bg2">
                    <a:lumMod val="75000"/>
                  </a:schemeClr>
                </a:solidFill>
                <a:latin typeface="UD Digi Kyokasho N" panose="02020400000000000000" pitchFamily="17" charset="-128"/>
                <a:ea typeface="UD Digi Kyokasho N" panose="02020400000000000000" pitchFamily="17" charset="-128"/>
              </a:rPr>
              <a:t>是</a:t>
            </a:r>
            <a:r>
              <a:rPr lang="zh-TW" altLang="en-US" sz="2400" dirty="0">
                <a:solidFill>
                  <a:schemeClr val="bg2">
                    <a:lumMod val="75000"/>
                  </a:schemeClr>
                </a:solidFill>
                <a:latin typeface="UD Digi Kyokasho N" panose="02020400000000000000" pitchFamily="17" charset="-128"/>
                <a:ea typeface="UD Digi Kyokasho N" panose="02020400000000000000" pitchFamily="17" charset="-128"/>
              </a:rPr>
              <a:t> </a:t>
            </a:r>
            <a:r>
              <a:rPr lang="zh-TW" altLang="en-US" sz="6000" dirty="0">
                <a:solidFill>
                  <a:schemeClr val="bg2">
                    <a:lumMod val="75000"/>
                  </a:schemeClr>
                </a:solidFill>
                <a:latin typeface="UD Digi Kyokasho N" panose="02020400000000000000" pitchFamily="17" charset="-128"/>
                <a:ea typeface="UD Digi Kyokasho N" panose="02020400000000000000" pitchFamily="17" charset="-128"/>
              </a:rPr>
              <a:t>大</a:t>
            </a:r>
            <a:r>
              <a:rPr lang="zh-TW" altLang="en-US" sz="2400" dirty="0">
                <a:solidFill>
                  <a:schemeClr val="bg2">
                    <a:lumMod val="75000"/>
                  </a:schemeClr>
                </a:solidFill>
                <a:latin typeface="UD Digi Kyokasho N" panose="02020400000000000000" pitchFamily="17" charset="-128"/>
                <a:ea typeface="UD Digi Kyokasho N" panose="02020400000000000000" pitchFamily="17" charset="-128"/>
              </a:rPr>
              <a:t> </a:t>
            </a:r>
            <a:r>
              <a:rPr lang="zh-TW" altLang="en-US" sz="6000" dirty="0">
                <a:solidFill>
                  <a:schemeClr val="bg2">
                    <a:lumMod val="75000"/>
                  </a:schemeClr>
                </a:solidFill>
                <a:latin typeface="UD Digi Kyokasho N" panose="02020400000000000000" pitchFamily="17" charset="-128"/>
                <a:ea typeface="UD Digi Kyokasho N" panose="02020400000000000000" pitchFamily="17" charset="-128"/>
              </a:rPr>
              <a:t>神</a:t>
            </a:r>
            <a:r>
              <a:rPr lang="zh-TW" altLang="en-US" sz="2400" dirty="0">
                <a:solidFill>
                  <a:schemeClr val="bg2">
                    <a:lumMod val="75000"/>
                  </a:schemeClr>
                </a:solidFill>
                <a:latin typeface="UD Digi Kyokasho N" panose="02020400000000000000" pitchFamily="17" charset="-128"/>
                <a:ea typeface="UD Digi Kyokasho N" panose="02020400000000000000" pitchFamily="17" charset="-128"/>
              </a:rPr>
              <a:t> </a:t>
            </a:r>
            <a:r>
              <a:rPr lang="zh-TW" altLang="en-US" sz="6000" dirty="0">
                <a:solidFill>
                  <a:schemeClr val="bg2">
                    <a:lumMod val="75000"/>
                  </a:schemeClr>
                </a:solidFill>
                <a:latin typeface="UD Digi Kyokasho N" panose="02020400000000000000" pitchFamily="17" charset="-128"/>
                <a:ea typeface="UD Digi Kyokasho N" panose="02020400000000000000" pitchFamily="17" charset="-128"/>
              </a:rPr>
              <a:t>咒</a:t>
            </a:r>
            <a:endParaRPr lang="en-US" sz="6000" dirty="0">
              <a:solidFill>
                <a:schemeClr val="bg2">
                  <a:lumMod val="75000"/>
                </a:schemeClr>
              </a:solidFill>
              <a:latin typeface="UD Digi Kyokasho N" panose="02020400000000000000" pitchFamily="17" charset="-128"/>
              <a:ea typeface="UD Digi Kyokasho N" panose="02020400000000000000" pitchFamily="17" charset="-128"/>
            </a:endParaRPr>
          </a:p>
        </p:txBody>
      </p:sp>
      <p:sp>
        <p:nvSpPr>
          <p:cNvPr id="21" name="TextBox 20">
            <a:extLst>
              <a:ext uri="{FF2B5EF4-FFF2-40B4-BE49-F238E27FC236}">
                <a16:creationId xmlns:a16="http://schemas.microsoft.com/office/drawing/2014/main" id="{60D94CB0-0C80-20CB-D30C-FBC82591DA7C}"/>
              </a:ext>
            </a:extLst>
          </p:cNvPr>
          <p:cNvSpPr txBox="1"/>
          <p:nvPr/>
        </p:nvSpPr>
        <p:spPr>
          <a:xfrm>
            <a:off x="2902521" y="76024"/>
            <a:ext cx="7547958" cy="923330"/>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ba-ra-mil-ta </a:t>
            </a:r>
            <a:r>
              <a:rPr kumimoji="0" lang="en-US" sz="900" b="0" i="0" u="none" strike="noStrike" kern="1200" cap="none" spc="0" normalizeH="0" baseline="0" noProof="0" dirty="0" err="1">
                <a:ln>
                  <a:noFill/>
                </a:ln>
                <a:solidFill>
                  <a:prstClr val="black"/>
                </a:solidFill>
                <a:effectLst/>
                <a:uLnTx/>
                <a:uFillTx/>
                <a:latin typeface="Aptos" panose="02110004020202020204"/>
                <a:ea typeface="+mn-ea"/>
                <a:cs typeface="+mn-cs"/>
              </a:rPr>
              <a:t>shi</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kumimoji="0" lang="en-US" sz="900" b="0" i="0" u="none" strike="noStrike" kern="1200" cap="none" spc="0" normalizeH="0" baseline="0" noProof="0" dirty="0" err="1">
                <a:ln>
                  <a:noFill/>
                </a:ln>
                <a:solidFill>
                  <a:prstClr val="black"/>
                </a:solidFill>
                <a:effectLst/>
                <a:uLnTx/>
                <a:uFillTx/>
                <a:latin typeface="Aptos" panose="02110004020202020204"/>
                <a:ea typeface="+mn-ea"/>
                <a:cs typeface="+mn-cs"/>
              </a:rPr>
              <a:t>dae</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-shin </a:t>
            </a:r>
            <a:r>
              <a:rPr kumimoji="0" lang="en-US" sz="900" b="0" i="0" u="none" strike="noStrike" kern="1200" cap="none" spc="0" normalizeH="0" baseline="0" noProof="0" dirty="0" err="1">
                <a:ln>
                  <a:noFill/>
                </a:ln>
                <a:solidFill>
                  <a:prstClr val="black"/>
                </a:solidFill>
                <a:effectLst/>
                <a:uLnTx/>
                <a:uFillTx/>
                <a:latin typeface="Aptos" panose="02110004020202020204"/>
                <a:ea typeface="+mn-ea"/>
                <a:cs typeface="+mn-cs"/>
              </a:rPr>
              <a:t>ju</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 Paramita is the great transcendent mantra,		</a:t>
            </a:r>
            <a:r>
              <a:rPr lang="en-US" sz="900" dirty="0">
                <a:solidFill>
                  <a:prstClr val="black"/>
                </a:solidFill>
                <a:latin typeface="Aptos" panose="02110004020202020204"/>
              </a:rPr>
              <a:t>	24</a:t>
            </a:r>
            <a:endPar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err="1">
                <a:ln>
                  <a:noFill/>
                </a:ln>
                <a:solidFill>
                  <a:prstClr val="black"/>
                </a:solidFill>
                <a:effectLst/>
                <a:uLnTx/>
                <a:uFillTx/>
                <a:latin typeface="Aptos" panose="02110004020202020204"/>
                <a:ea typeface="+mn-ea"/>
                <a:cs typeface="+mn-cs"/>
              </a:rPr>
              <a:t>shi</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kumimoji="0" lang="en-US" sz="900" b="0" i="0" u="none" strike="noStrike" kern="1200" cap="none" spc="0" normalizeH="0" baseline="0" noProof="0" dirty="0" err="1">
                <a:ln>
                  <a:noFill/>
                </a:ln>
                <a:solidFill>
                  <a:prstClr val="black"/>
                </a:solidFill>
                <a:effectLst/>
                <a:uLnTx/>
                <a:uFillTx/>
                <a:latin typeface="Aptos" panose="02110004020202020204"/>
                <a:ea typeface="+mn-ea"/>
                <a:cs typeface="+mn-cs"/>
              </a:rPr>
              <a:t>dae-myong-ju</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kumimoji="0" lang="en-US" sz="900" b="0" i="0" u="none" strike="noStrike" kern="1200" cap="none" spc="0" normalizeH="0" baseline="0" noProof="0" dirty="0" err="1">
                <a:ln>
                  <a:noFill/>
                </a:ln>
                <a:solidFill>
                  <a:prstClr val="black"/>
                </a:solidFill>
                <a:effectLst/>
                <a:uLnTx/>
                <a:uFillTx/>
                <a:latin typeface="Aptos" panose="02110004020202020204"/>
                <a:ea typeface="+mn-ea"/>
                <a:cs typeface="+mn-cs"/>
              </a:rPr>
              <a:t>shi</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mu-sang-</a:t>
            </a:r>
            <a:r>
              <a:rPr kumimoji="0" lang="en-US" sz="900" b="0" i="0" u="none" strike="noStrike" kern="1200" cap="none" spc="0" normalizeH="0" baseline="0" noProof="0" dirty="0" err="1">
                <a:ln>
                  <a:noFill/>
                </a:ln>
                <a:solidFill>
                  <a:prstClr val="black"/>
                </a:solidFill>
                <a:effectLst/>
                <a:uLnTx/>
                <a:uFillTx/>
                <a:latin typeface="Aptos" panose="02110004020202020204"/>
                <a:ea typeface="+mn-ea"/>
                <a:cs typeface="+mn-cs"/>
              </a:rPr>
              <a:t>ju</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 is the great bright mantra, is the utmost mantra,		25</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err="1">
                <a:ln>
                  <a:noFill/>
                </a:ln>
                <a:solidFill>
                  <a:prstClr val="black"/>
                </a:solidFill>
                <a:effectLst/>
                <a:uLnTx/>
                <a:uFillTx/>
                <a:latin typeface="Aptos" panose="02110004020202020204"/>
                <a:ea typeface="+mn-ea"/>
                <a:cs typeface="+mn-cs"/>
              </a:rPr>
              <a:t>shi</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mu-dung-dung </a:t>
            </a:r>
            <a:r>
              <a:rPr kumimoji="0" lang="en-US" sz="900" b="0" i="0" u="none" strike="noStrike" kern="1200" cap="none" spc="0" normalizeH="0" baseline="0" noProof="0" dirty="0" err="1">
                <a:ln>
                  <a:noFill/>
                </a:ln>
                <a:solidFill>
                  <a:prstClr val="black"/>
                </a:solidFill>
                <a:effectLst/>
                <a:uLnTx/>
                <a:uFillTx/>
                <a:latin typeface="Aptos" panose="02110004020202020204"/>
                <a:ea typeface="+mn-ea"/>
                <a:cs typeface="+mn-cs"/>
              </a:rPr>
              <a:t>ju</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kumimoji="0" lang="en-US" sz="900" b="0" i="0" u="none" strike="noStrike" kern="1200" cap="none" spc="0" normalizeH="0" baseline="0" noProof="0" dirty="0" err="1">
                <a:ln>
                  <a:noFill/>
                </a:ln>
                <a:solidFill>
                  <a:prstClr val="black"/>
                </a:solidFill>
                <a:effectLst/>
                <a:uLnTx/>
                <a:uFillTx/>
                <a:latin typeface="Aptos" panose="02110004020202020204"/>
                <a:ea typeface="+mn-ea"/>
                <a:cs typeface="+mn-cs"/>
              </a:rPr>
              <a:t>nung</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je il-</a:t>
            </a:r>
            <a:r>
              <a:rPr kumimoji="0" lang="en-US" sz="900" b="0" i="0" u="none" strike="noStrike" kern="1200" cap="none" spc="0" normalizeH="0" baseline="0" noProof="0" dirty="0" err="1">
                <a:ln>
                  <a:noFill/>
                </a:ln>
                <a:solidFill>
                  <a:prstClr val="black"/>
                </a:solidFill>
                <a:effectLst/>
                <a:uLnTx/>
                <a:uFillTx/>
                <a:latin typeface="Aptos" panose="02110004020202020204"/>
                <a:ea typeface="+mn-ea"/>
                <a:cs typeface="+mn-cs"/>
              </a:rPr>
              <a:t>che</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go // is the supreme mantra which is able to relieve all suffering	26</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err="1">
                <a:ln>
                  <a:noFill/>
                </a:ln>
                <a:solidFill>
                  <a:prstClr val="black"/>
                </a:solidFill>
                <a:effectLst/>
                <a:uLnTx/>
                <a:uFillTx/>
                <a:latin typeface="Aptos" panose="02110004020202020204"/>
                <a:ea typeface="+mn-ea"/>
                <a:cs typeface="+mn-cs"/>
              </a:rPr>
              <a:t>jin-shil</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bur-ho go-sol ban-</a:t>
            </a:r>
            <a:r>
              <a:rPr kumimoji="0" lang="en-US" sz="900" b="0" i="0" u="none" strike="noStrike" kern="1200" cap="none" spc="0" normalizeH="0" baseline="0" noProof="0" dirty="0" err="1">
                <a:ln>
                  <a:noFill/>
                </a:ln>
                <a:solidFill>
                  <a:prstClr val="black"/>
                </a:solidFill>
                <a:effectLst/>
                <a:uLnTx/>
                <a:uFillTx/>
                <a:latin typeface="Aptos" panose="02110004020202020204"/>
                <a:ea typeface="+mn-ea"/>
                <a:cs typeface="+mn-cs"/>
              </a:rPr>
              <a:t>ya</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ba-ra-mil-ta // and is true, not false. So proclaim the Prajna Paramita		27</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err="1">
                <a:ln>
                  <a:noFill/>
                </a:ln>
                <a:solidFill>
                  <a:prstClr val="black"/>
                </a:solidFill>
                <a:effectLst/>
                <a:uLnTx/>
                <a:uFillTx/>
                <a:latin typeface="Aptos" panose="02110004020202020204"/>
                <a:ea typeface="+mn-ea"/>
                <a:cs typeface="+mn-cs"/>
              </a:rPr>
              <a:t>ju</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kumimoji="0" lang="en-US" sz="900" b="0" i="0" u="none" strike="noStrike" kern="1200" cap="none" spc="0" normalizeH="0" baseline="0" noProof="0" dirty="0" err="1">
                <a:ln>
                  <a:noFill/>
                </a:ln>
                <a:solidFill>
                  <a:prstClr val="black"/>
                </a:solidFill>
                <a:effectLst/>
                <a:uLnTx/>
                <a:uFillTx/>
                <a:latin typeface="Aptos" panose="02110004020202020204"/>
                <a:ea typeface="+mn-ea"/>
                <a:cs typeface="+mn-cs"/>
              </a:rPr>
              <a:t>juk</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-sol-chu-</a:t>
            </a:r>
            <a:r>
              <a:rPr kumimoji="0" lang="en-US" sz="900" b="0" i="0" u="none" strike="noStrike" kern="1200" cap="none" spc="0" normalizeH="0" baseline="0" noProof="0" dirty="0" err="1">
                <a:ln>
                  <a:noFill/>
                </a:ln>
                <a:solidFill>
                  <a:prstClr val="black"/>
                </a:solidFill>
                <a:effectLst/>
                <a:uLnTx/>
                <a:uFillTx/>
                <a:latin typeface="Aptos" panose="02110004020202020204"/>
                <a:ea typeface="+mn-ea"/>
                <a:cs typeface="+mn-cs"/>
              </a:rPr>
              <a:t>wal</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 mantra, proclaim the mantra which says:			28</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pl-PL" sz="900" b="0" i="0" u="none" strike="noStrike" kern="1200" cap="none" spc="0" normalizeH="0" baseline="0" noProof="0" dirty="0">
                <a:ln>
                  <a:noFill/>
                </a:ln>
                <a:solidFill>
                  <a:prstClr val="black"/>
                </a:solidFill>
                <a:effectLst/>
                <a:uLnTx/>
                <a:uFillTx/>
                <a:latin typeface="Aptos" panose="02110004020202020204"/>
                <a:ea typeface="+mn-ea"/>
                <a:cs typeface="+mn-cs"/>
              </a:rPr>
              <a:t>a-je a-je ba-ra-a-je ba-ra-sung-a-je mo-ji sa-ba-ha</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Mantra</a:t>
            </a:r>
          </a:p>
        </p:txBody>
      </p:sp>
      <p:sp>
        <p:nvSpPr>
          <p:cNvPr id="22" name="Rectangle 21">
            <a:extLst>
              <a:ext uri="{FF2B5EF4-FFF2-40B4-BE49-F238E27FC236}">
                <a16:creationId xmlns:a16="http://schemas.microsoft.com/office/drawing/2014/main" id="{C72CF9A1-22B0-CD36-D93B-00CB2B25B3BD}"/>
              </a:ext>
            </a:extLst>
          </p:cNvPr>
          <p:cNvSpPr/>
          <p:nvPr/>
        </p:nvSpPr>
        <p:spPr>
          <a:xfrm>
            <a:off x="2902521" y="73221"/>
            <a:ext cx="6842525" cy="926131"/>
          </a:xfrm>
          <a:prstGeom prst="rect">
            <a:avLst/>
          </a:prstGeom>
          <a:noFill/>
          <a:ln>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TextBox 22">
            <a:extLst>
              <a:ext uri="{FF2B5EF4-FFF2-40B4-BE49-F238E27FC236}">
                <a16:creationId xmlns:a16="http://schemas.microsoft.com/office/drawing/2014/main" id="{92D244E6-2F16-327E-6857-29D3A0881EEC}"/>
              </a:ext>
            </a:extLst>
          </p:cNvPr>
          <p:cNvSpPr txBox="1"/>
          <p:nvPr/>
        </p:nvSpPr>
        <p:spPr>
          <a:xfrm>
            <a:off x="11628440" y="1368853"/>
            <a:ext cx="517029" cy="369332"/>
          </a:xfrm>
          <a:prstGeom prst="rect">
            <a:avLst/>
          </a:prstGeom>
          <a:noFill/>
        </p:spPr>
        <p:txBody>
          <a:bodyPr wrap="square" rtlCol="0">
            <a:spAutoFit/>
          </a:bodyPr>
          <a:lstStyle/>
          <a:p>
            <a:r>
              <a:rPr lang="en-US" b="1" dirty="0"/>
              <a:t>24</a:t>
            </a:r>
          </a:p>
        </p:txBody>
      </p:sp>
      <p:sp>
        <p:nvSpPr>
          <p:cNvPr id="32" name="TextBox 31">
            <a:extLst>
              <a:ext uri="{FF2B5EF4-FFF2-40B4-BE49-F238E27FC236}">
                <a16:creationId xmlns:a16="http://schemas.microsoft.com/office/drawing/2014/main" id="{D794870D-09B4-1D2B-95BF-97CED51F57AE}"/>
              </a:ext>
            </a:extLst>
          </p:cNvPr>
          <p:cNvSpPr txBox="1"/>
          <p:nvPr/>
        </p:nvSpPr>
        <p:spPr>
          <a:xfrm>
            <a:off x="11628440" y="2288856"/>
            <a:ext cx="426751" cy="369332"/>
          </a:xfrm>
          <a:prstGeom prst="rect">
            <a:avLst/>
          </a:prstGeom>
          <a:noFill/>
        </p:spPr>
        <p:txBody>
          <a:bodyPr wrap="square">
            <a:spAutoFit/>
          </a:bodyPr>
          <a:lstStyle/>
          <a:p>
            <a:r>
              <a:rPr lang="en-US" b="1" dirty="0"/>
              <a:t>25</a:t>
            </a:r>
          </a:p>
        </p:txBody>
      </p:sp>
      <p:sp>
        <p:nvSpPr>
          <p:cNvPr id="34" name="TextBox 33">
            <a:extLst>
              <a:ext uri="{FF2B5EF4-FFF2-40B4-BE49-F238E27FC236}">
                <a16:creationId xmlns:a16="http://schemas.microsoft.com/office/drawing/2014/main" id="{FB0C54E3-11DE-5EFA-60C1-C8D95EB993F0}"/>
              </a:ext>
            </a:extLst>
          </p:cNvPr>
          <p:cNvSpPr txBox="1"/>
          <p:nvPr/>
        </p:nvSpPr>
        <p:spPr>
          <a:xfrm>
            <a:off x="11628440" y="3273710"/>
            <a:ext cx="426751" cy="369332"/>
          </a:xfrm>
          <a:prstGeom prst="rect">
            <a:avLst/>
          </a:prstGeom>
          <a:noFill/>
        </p:spPr>
        <p:txBody>
          <a:bodyPr wrap="square">
            <a:spAutoFit/>
          </a:bodyPr>
          <a:lstStyle/>
          <a:p>
            <a:r>
              <a:rPr lang="en-US" b="1" dirty="0"/>
              <a:t>26</a:t>
            </a:r>
          </a:p>
        </p:txBody>
      </p:sp>
      <p:sp>
        <p:nvSpPr>
          <p:cNvPr id="35" name="TextBox 34">
            <a:extLst>
              <a:ext uri="{FF2B5EF4-FFF2-40B4-BE49-F238E27FC236}">
                <a16:creationId xmlns:a16="http://schemas.microsoft.com/office/drawing/2014/main" id="{664318AC-5FF3-6BAA-1E7A-020B5C0D569B}"/>
              </a:ext>
            </a:extLst>
          </p:cNvPr>
          <p:cNvSpPr txBox="1"/>
          <p:nvPr/>
        </p:nvSpPr>
        <p:spPr>
          <a:xfrm>
            <a:off x="11627986" y="4101941"/>
            <a:ext cx="426751" cy="369332"/>
          </a:xfrm>
          <a:prstGeom prst="rect">
            <a:avLst/>
          </a:prstGeom>
          <a:noFill/>
        </p:spPr>
        <p:txBody>
          <a:bodyPr wrap="square">
            <a:spAutoFit/>
          </a:bodyPr>
          <a:lstStyle/>
          <a:p>
            <a:r>
              <a:rPr lang="en-US" b="1" dirty="0"/>
              <a:t>27</a:t>
            </a:r>
          </a:p>
        </p:txBody>
      </p:sp>
      <p:sp>
        <p:nvSpPr>
          <p:cNvPr id="36" name="TextBox 35">
            <a:extLst>
              <a:ext uri="{FF2B5EF4-FFF2-40B4-BE49-F238E27FC236}">
                <a16:creationId xmlns:a16="http://schemas.microsoft.com/office/drawing/2014/main" id="{EA0E0D0B-8623-04C0-DB76-A7FA90B5B675}"/>
              </a:ext>
            </a:extLst>
          </p:cNvPr>
          <p:cNvSpPr txBox="1"/>
          <p:nvPr/>
        </p:nvSpPr>
        <p:spPr>
          <a:xfrm>
            <a:off x="11627986" y="4799305"/>
            <a:ext cx="426751" cy="369332"/>
          </a:xfrm>
          <a:prstGeom prst="rect">
            <a:avLst/>
          </a:prstGeom>
          <a:noFill/>
        </p:spPr>
        <p:txBody>
          <a:bodyPr wrap="square">
            <a:spAutoFit/>
          </a:bodyPr>
          <a:lstStyle/>
          <a:p>
            <a:r>
              <a:rPr lang="en-US" b="1" dirty="0"/>
              <a:t>28</a:t>
            </a:r>
          </a:p>
        </p:txBody>
      </p:sp>
      <p:sp>
        <p:nvSpPr>
          <p:cNvPr id="37" name="TextBox 36">
            <a:extLst>
              <a:ext uri="{FF2B5EF4-FFF2-40B4-BE49-F238E27FC236}">
                <a16:creationId xmlns:a16="http://schemas.microsoft.com/office/drawing/2014/main" id="{B4DFF18B-02A0-F648-E7E7-939BA60ED755}"/>
              </a:ext>
            </a:extLst>
          </p:cNvPr>
          <p:cNvSpPr txBox="1"/>
          <p:nvPr/>
        </p:nvSpPr>
        <p:spPr>
          <a:xfrm>
            <a:off x="11580148" y="5265171"/>
            <a:ext cx="426751" cy="1292662"/>
          </a:xfrm>
          <a:prstGeom prst="rect">
            <a:avLst/>
          </a:prstGeom>
          <a:noFill/>
        </p:spPr>
        <p:txBody>
          <a:bodyPr wrap="square" rtlCol="0">
            <a:spAutoFit/>
          </a:bodyPr>
          <a:lstStyle/>
          <a:p>
            <a:pPr algn="ctr"/>
            <a:r>
              <a:rPr lang="en-US" sz="1300" b="1" dirty="0"/>
              <a:t>m</a:t>
            </a:r>
          </a:p>
          <a:p>
            <a:pPr algn="ctr"/>
            <a:r>
              <a:rPr lang="en-US" sz="1300" b="1" dirty="0"/>
              <a:t>a</a:t>
            </a:r>
          </a:p>
          <a:p>
            <a:pPr algn="ctr"/>
            <a:r>
              <a:rPr lang="en-US" sz="1300" b="1" dirty="0"/>
              <a:t>n</a:t>
            </a:r>
          </a:p>
          <a:p>
            <a:pPr algn="ctr"/>
            <a:r>
              <a:rPr lang="en-US" sz="1300" b="1" dirty="0"/>
              <a:t>t</a:t>
            </a:r>
          </a:p>
          <a:p>
            <a:pPr algn="ctr"/>
            <a:r>
              <a:rPr lang="en-US" sz="1300" b="1" dirty="0"/>
              <a:t>r</a:t>
            </a:r>
          </a:p>
          <a:p>
            <a:pPr algn="ctr"/>
            <a:r>
              <a:rPr lang="en-US" sz="1300" b="1" dirty="0"/>
              <a:t>a</a:t>
            </a:r>
          </a:p>
        </p:txBody>
      </p:sp>
    </p:spTree>
    <p:extLst>
      <p:ext uri="{BB962C8B-B14F-4D97-AF65-F5344CB8AC3E}">
        <p14:creationId xmlns:p14="http://schemas.microsoft.com/office/powerpoint/2010/main" val="3035889525"/>
      </p:ext>
    </p:extLst>
  </p:cSld>
  <p:clrMapOvr>
    <a:masterClrMapping/>
  </p:clrMapOvr>
</p:sld>
</file>

<file path=ppt/slides/slide19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90BF9AA-F92E-C06E-7EEE-F4E1C16B3AEC}"/>
            </a:ext>
          </a:extLst>
        </p:cNvPr>
        <p:cNvGrpSpPr/>
        <p:nvPr/>
      </p:nvGrpSpPr>
      <p:grpSpPr>
        <a:xfrm>
          <a:off x="0" y="0"/>
          <a:ext cx="0" cy="0"/>
          <a:chOff x="0" y="0"/>
          <a:chExt cx="0" cy="0"/>
        </a:xfrm>
      </p:grpSpPr>
      <p:graphicFrame>
        <p:nvGraphicFramePr>
          <p:cNvPr id="10" name="Table 9">
            <a:extLst>
              <a:ext uri="{FF2B5EF4-FFF2-40B4-BE49-F238E27FC236}">
                <a16:creationId xmlns:a16="http://schemas.microsoft.com/office/drawing/2014/main" id="{696B05AD-8EC1-9B11-8F03-43EB0EFF42F8}"/>
              </a:ext>
            </a:extLst>
          </p:cNvPr>
          <p:cNvGraphicFramePr>
            <a:graphicFrameLocks noGrp="1"/>
          </p:cNvGraphicFramePr>
          <p:nvPr/>
        </p:nvGraphicFramePr>
        <p:xfrm>
          <a:off x="614364" y="1106066"/>
          <a:ext cx="10963272" cy="5486400"/>
        </p:xfrm>
        <a:graphic>
          <a:graphicData uri="http://schemas.openxmlformats.org/drawingml/2006/table">
            <a:tbl>
              <a:tblPr firstRow="1" bandRow="1">
                <a:tableStyleId>{5940675A-B579-460E-94D1-54222C63F5DA}</a:tableStyleId>
              </a:tblPr>
              <a:tblGrid>
                <a:gridCol w="913606">
                  <a:extLst>
                    <a:ext uri="{9D8B030D-6E8A-4147-A177-3AD203B41FA5}">
                      <a16:colId xmlns:a16="http://schemas.microsoft.com/office/drawing/2014/main" val="3086466430"/>
                    </a:ext>
                  </a:extLst>
                </a:gridCol>
                <a:gridCol w="913606">
                  <a:extLst>
                    <a:ext uri="{9D8B030D-6E8A-4147-A177-3AD203B41FA5}">
                      <a16:colId xmlns:a16="http://schemas.microsoft.com/office/drawing/2014/main" val="2154063119"/>
                    </a:ext>
                  </a:extLst>
                </a:gridCol>
                <a:gridCol w="913606">
                  <a:extLst>
                    <a:ext uri="{9D8B030D-6E8A-4147-A177-3AD203B41FA5}">
                      <a16:colId xmlns:a16="http://schemas.microsoft.com/office/drawing/2014/main" val="1694156128"/>
                    </a:ext>
                  </a:extLst>
                </a:gridCol>
                <a:gridCol w="913606">
                  <a:extLst>
                    <a:ext uri="{9D8B030D-6E8A-4147-A177-3AD203B41FA5}">
                      <a16:colId xmlns:a16="http://schemas.microsoft.com/office/drawing/2014/main" val="2785274445"/>
                    </a:ext>
                  </a:extLst>
                </a:gridCol>
                <a:gridCol w="913606">
                  <a:extLst>
                    <a:ext uri="{9D8B030D-6E8A-4147-A177-3AD203B41FA5}">
                      <a16:colId xmlns:a16="http://schemas.microsoft.com/office/drawing/2014/main" val="62664678"/>
                    </a:ext>
                  </a:extLst>
                </a:gridCol>
                <a:gridCol w="913606">
                  <a:extLst>
                    <a:ext uri="{9D8B030D-6E8A-4147-A177-3AD203B41FA5}">
                      <a16:colId xmlns:a16="http://schemas.microsoft.com/office/drawing/2014/main" val="3581422888"/>
                    </a:ext>
                  </a:extLst>
                </a:gridCol>
                <a:gridCol w="913606">
                  <a:extLst>
                    <a:ext uri="{9D8B030D-6E8A-4147-A177-3AD203B41FA5}">
                      <a16:colId xmlns:a16="http://schemas.microsoft.com/office/drawing/2014/main" val="3463233768"/>
                    </a:ext>
                  </a:extLst>
                </a:gridCol>
                <a:gridCol w="913606">
                  <a:extLst>
                    <a:ext uri="{9D8B030D-6E8A-4147-A177-3AD203B41FA5}">
                      <a16:colId xmlns:a16="http://schemas.microsoft.com/office/drawing/2014/main" val="1099298054"/>
                    </a:ext>
                  </a:extLst>
                </a:gridCol>
                <a:gridCol w="913606">
                  <a:extLst>
                    <a:ext uri="{9D8B030D-6E8A-4147-A177-3AD203B41FA5}">
                      <a16:colId xmlns:a16="http://schemas.microsoft.com/office/drawing/2014/main" val="700462335"/>
                    </a:ext>
                  </a:extLst>
                </a:gridCol>
                <a:gridCol w="913606">
                  <a:extLst>
                    <a:ext uri="{9D8B030D-6E8A-4147-A177-3AD203B41FA5}">
                      <a16:colId xmlns:a16="http://schemas.microsoft.com/office/drawing/2014/main" val="4080254368"/>
                    </a:ext>
                  </a:extLst>
                </a:gridCol>
                <a:gridCol w="913606">
                  <a:extLst>
                    <a:ext uri="{9D8B030D-6E8A-4147-A177-3AD203B41FA5}">
                      <a16:colId xmlns:a16="http://schemas.microsoft.com/office/drawing/2014/main" val="3897060531"/>
                    </a:ext>
                  </a:extLst>
                </a:gridCol>
                <a:gridCol w="913606">
                  <a:extLst>
                    <a:ext uri="{9D8B030D-6E8A-4147-A177-3AD203B41FA5}">
                      <a16:colId xmlns:a16="http://schemas.microsoft.com/office/drawing/2014/main" val="3397806297"/>
                    </a:ext>
                  </a:extLst>
                </a:gridCol>
              </a:tblGrid>
              <a:tr h="914400">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extLst>
                  <a:ext uri="{0D108BD9-81ED-4DB2-BD59-A6C34878D82A}">
                    <a16:rowId xmlns:a16="http://schemas.microsoft.com/office/drawing/2014/main" val="1618874294"/>
                  </a:ext>
                </a:extLst>
              </a:tr>
              <a:tr h="914400">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extLst>
                  <a:ext uri="{0D108BD9-81ED-4DB2-BD59-A6C34878D82A}">
                    <a16:rowId xmlns:a16="http://schemas.microsoft.com/office/drawing/2014/main" val="4067374361"/>
                  </a:ext>
                </a:extLst>
              </a:tr>
              <a:tr h="914400">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extLst>
                  <a:ext uri="{0D108BD9-81ED-4DB2-BD59-A6C34878D82A}">
                    <a16:rowId xmlns:a16="http://schemas.microsoft.com/office/drawing/2014/main" val="1766504006"/>
                  </a:ext>
                </a:extLst>
              </a:tr>
              <a:tr h="914400">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extLst>
                  <a:ext uri="{0D108BD9-81ED-4DB2-BD59-A6C34878D82A}">
                    <a16:rowId xmlns:a16="http://schemas.microsoft.com/office/drawing/2014/main" val="2220057779"/>
                  </a:ext>
                </a:extLst>
              </a:tr>
              <a:tr h="914400">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extLst>
                  <a:ext uri="{0D108BD9-81ED-4DB2-BD59-A6C34878D82A}">
                    <a16:rowId xmlns:a16="http://schemas.microsoft.com/office/drawing/2014/main" val="194067282"/>
                  </a:ext>
                </a:extLst>
              </a:tr>
              <a:tr h="914400">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extLst>
                  <a:ext uri="{0D108BD9-81ED-4DB2-BD59-A6C34878D82A}">
                    <a16:rowId xmlns:a16="http://schemas.microsoft.com/office/drawing/2014/main" val="3819044690"/>
                  </a:ext>
                </a:extLst>
              </a:tr>
            </a:tbl>
          </a:graphicData>
        </a:graphic>
      </p:graphicFrame>
      <p:cxnSp>
        <p:nvCxnSpPr>
          <p:cNvPr id="12" name="Straight Connector 11">
            <a:extLst>
              <a:ext uri="{FF2B5EF4-FFF2-40B4-BE49-F238E27FC236}">
                <a16:creationId xmlns:a16="http://schemas.microsoft.com/office/drawing/2014/main" id="{570BF911-B3D3-6E9A-BD73-F9551B72A4DF}"/>
              </a:ext>
            </a:extLst>
          </p:cNvPr>
          <p:cNvCxnSpPr>
            <a:endCxn id="10" idx="2"/>
          </p:cNvCxnSpPr>
          <p:nvPr/>
        </p:nvCxnSpPr>
        <p:spPr>
          <a:xfrm>
            <a:off x="614364" y="1106066"/>
            <a:ext cx="5481636" cy="5486400"/>
          </a:xfrm>
          <a:prstGeom prst="line">
            <a:avLst/>
          </a:prstGeom>
          <a:ln w="12700">
            <a:solidFill>
              <a:schemeClr val="accent1">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13" name="Straight Connector 12">
            <a:extLst>
              <a:ext uri="{FF2B5EF4-FFF2-40B4-BE49-F238E27FC236}">
                <a16:creationId xmlns:a16="http://schemas.microsoft.com/office/drawing/2014/main" id="{83A0A2D2-6C72-0533-2E99-D6964E2FB161}"/>
              </a:ext>
            </a:extLst>
          </p:cNvPr>
          <p:cNvCxnSpPr/>
          <p:nvPr/>
        </p:nvCxnSpPr>
        <p:spPr>
          <a:xfrm>
            <a:off x="1528764" y="1106066"/>
            <a:ext cx="5481636" cy="5486400"/>
          </a:xfrm>
          <a:prstGeom prst="line">
            <a:avLst/>
          </a:prstGeom>
          <a:ln w="12700">
            <a:solidFill>
              <a:schemeClr val="accent1">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14" name="Straight Connector 13">
            <a:extLst>
              <a:ext uri="{FF2B5EF4-FFF2-40B4-BE49-F238E27FC236}">
                <a16:creationId xmlns:a16="http://schemas.microsoft.com/office/drawing/2014/main" id="{A2A51D37-963D-F214-5E8D-442783A3ACC1}"/>
              </a:ext>
            </a:extLst>
          </p:cNvPr>
          <p:cNvCxnSpPr/>
          <p:nvPr/>
        </p:nvCxnSpPr>
        <p:spPr>
          <a:xfrm>
            <a:off x="2443164" y="1106066"/>
            <a:ext cx="5481636" cy="5486400"/>
          </a:xfrm>
          <a:prstGeom prst="line">
            <a:avLst/>
          </a:prstGeom>
          <a:ln w="12700">
            <a:solidFill>
              <a:schemeClr val="accent1">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15" name="Straight Connector 14">
            <a:extLst>
              <a:ext uri="{FF2B5EF4-FFF2-40B4-BE49-F238E27FC236}">
                <a16:creationId xmlns:a16="http://schemas.microsoft.com/office/drawing/2014/main" id="{4A01A3DE-C353-EEA9-0FF9-C7192D56CD21}"/>
              </a:ext>
            </a:extLst>
          </p:cNvPr>
          <p:cNvCxnSpPr>
            <a:cxnSpLocks/>
          </p:cNvCxnSpPr>
          <p:nvPr/>
        </p:nvCxnSpPr>
        <p:spPr>
          <a:xfrm>
            <a:off x="3355182" y="1106066"/>
            <a:ext cx="5481636" cy="5486400"/>
          </a:xfrm>
          <a:prstGeom prst="line">
            <a:avLst/>
          </a:prstGeom>
          <a:ln w="12700">
            <a:solidFill>
              <a:schemeClr val="accent1">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16" name="Straight Connector 15">
            <a:extLst>
              <a:ext uri="{FF2B5EF4-FFF2-40B4-BE49-F238E27FC236}">
                <a16:creationId xmlns:a16="http://schemas.microsoft.com/office/drawing/2014/main" id="{6ABC45E0-FB1A-7155-D8BA-8D86EDD0233D}"/>
              </a:ext>
            </a:extLst>
          </p:cNvPr>
          <p:cNvCxnSpPr>
            <a:cxnSpLocks/>
          </p:cNvCxnSpPr>
          <p:nvPr/>
        </p:nvCxnSpPr>
        <p:spPr>
          <a:xfrm>
            <a:off x="4269582" y="1106066"/>
            <a:ext cx="5484018" cy="5486400"/>
          </a:xfrm>
          <a:prstGeom prst="line">
            <a:avLst/>
          </a:prstGeom>
          <a:ln w="12700">
            <a:solidFill>
              <a:schemeClr val="accent1">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17" name="Straight Connector 16">
            <a:extLst>
              <a:ext uri="{FF2B5EF4-FFF2-40B4-BE49-F238E27FC236}">
                <a16:creationId xmlns:a16="http://schemas.microsoft.com/office/drawing/2014/main" id="{DAECFC36-6362-17E7-EB30-6C8E804E1A32}"/>
              </a:ext>
            </a:extLst>
          </p:cNvPr>
          <p:cNvCxnSpPr/>
          <p:nvPr/>
        </p:nvCxnSpPr>
        <p:spPr>
          <a:xfrm>
            <a:off x="5183982" y="1106066"/>
            <a:ext cx="5481636" cy="5486400"/>
          </a:xfrm>
          <a:prstGeom prst="line">
            <a:avLst/>
          </a:prstGeom>
          <a:ln w="12700">
            <a:solidFill>
              <a:schemeClr val="accent1">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18" name="Straight Connector 17">
            <a:extLst>
              <a:ext uri="{FF2B5EF4-FFF2-40B4-BE49-F238E27FC236}">
                <a16:creationId xmlns:a16="http://schemas.microsoft.com/office/drawing/2014/main" id="{20F34EBB-2911-E6BF-2FC0-1033BF531EDC}"/>
              </a:ext>
            </a:extLst>
          </p:cNvPr>
          <p:cNvCxnSpPr>
            <a:cxnSpLocks/>
            <a:stCxn id="10" idx="0"/>
          </p:cNvCxnSpPr>
          <p:nvPr/>
        </p:nvCxnSpPr>
        <p:spPr>
          <a:xfrm>
            <a:off x="6096000" y="1106066"/>
            <a:ext cx="5481636" cy="5486400"/>
          </a:xfrm>
          <a:prstGeom prst="line">
            <a:avLst/>
          </a:prstGeom>
          <a:ln w="12700">
            <a:solidFill>
              <a:schemeClr val="accent1">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19" name="Straight Connector 18">
            <a:extLst>
              <a:ext uri="{FF2B5EF4-FFF2-40B4-BE49-F238E27FC236}">
                <a16:creationId xmlns:a16="http://schemas.microsoft.com/office/drawing/2014/main" id="{9CBA9737-AD48-3057-64F8-BA52450CCAD2}"/>
              </a:ext>
            </a:extLst>
          </p:cNvPr>
          <p:cNvCxnSpPr>
            <a:cxnSpLocks/>
          </p:cNvCxnSpPr>
          <p:nvPr/>
        </p:nvCxnSpPr>
        <p:spPr>
          <a:xfrm>
            <a:off x="7008018" y="1106066"/>
            <a:ext cx="4569618" cy="4566397"/>
          </a:xfrm>
          <a:prstGeom prst="line">
            <a:avLst/>
          </a:prstGeom>
          <a:ln w="12700">
            <a:solidFill>
              <a:schemeClr val="accent1">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20" name="Straight Connector 19">
            <a:extLst>
              <a:ext uri="{FF2B5EF4-FFF2-40B4-BE49-F238E27FC236}">
                <a16:creationId xmlns:a16="http://schemas.microsoft.com/office/drawing/2014/main" id="{10456CB1-F03D-13D8-2B3F-986901631617}"/>
              </a:ext>
            </a:extLst>
          </p:cNvPr>
          <p:cNvCxnSpPr>
            <a:cxnSpLocks/>
          </p:cNvCxnSpPr>
          <p:nvPr/>
        </p:nvCxnSpPr>
        <p:spPr>
          <a:xfrm>
            <a:off x="7920030" y="1106066"/>
            <a:ext cx="3652836" cy="3651997"/>
          </a:xfrm>
          <a:prstGeom prst="line">
            <a:avLst/>
          </a:prstGeom>
          <a:ln w="12700">
            <a:solidFill>
              <a:schemeClr val="accent1">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24" name="Straight Connector 23">
            <a:extLst>
              <a:ext uri="{FF2B5EF4-FFF2-40B4-BE49-F238E27FC236}">
                <a16:creationId xmlns:a16="http://schemas.microsoft.com/office/drawing/2014/main" id="{CF17E7C8-A5A1-21D0-E297-786731BE27A6}"/>
              </a:ext>
            </a:extLst>
          </p:cNvPr>
          <p:cNvCxnSpPr>
            <a:cxnSpLocks/>
            <a:endCxn id="10" idx="3"/>
          </p:cNvCxnSpPr>
          <p:nvPr/>
        </p:nvCxnSpPr>
        <p:spPr>
          <a:xfrm>
            <a:off x="8839200" y="1106066"/>
            <a:ext cx="2738436" cy="2743200"/>
          </a:xfrm>
          <a:prstGeom prst="line">
            <a:avLst/>
          </a:prstGeom>
          <a:ln w="12700">
            <a:solidFill>
              <a:schemeClr val="accent1">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28" name="Straight Connector 27">
            <a:extLst>
              <a:ext uri="{FF2B5EF4-FFF2-40B4-BE49-F238E27FC236}">
                <a16:creationId xmlns:a16="http://schemas.microsoft.com/office/drawing/2014/main" id="{7874FF7B-E024-32C4-4915-D6E2B08841F7}"/>
              </a:ext>
            </a:extLst>
          </p:cNvPr>
          <p:cNvCxnSpPr>
            <a:cxnSpLocks/>
          </p:cNvCxnSpPr>
          <p:nvPr/>
        </p:nvCxnSpPr>
        <p:spPr>
          <a:xfrm>
            <a:off x="9751218" y="1106066"/>
            <a:ext cx="1824030" cy="1823197"/>
          </a:xfrm>
          <a:prstGeom prst="line">
            <a:avLst/>
          </a:prstGeom>
          <a:ln w="12700">
            <a:solidFill>
              <a:schemeClr val="accent1">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49" name="Straight Connector 48">
            <a:extLst>
              <a:ext uri="{FF2B5EF4-FFF2-40B4-BE49-F238E27FC236}">
                <a16:creationId xmlns:a16="http://schemas.microsoft.com/office/drawing/2014/main" id="{300123FC-B01E-4F0C-324A-9F4312C1C44E}"/>
              </a:ext>
            </a:extLst>
          </p:cNvPr>
          <p:cNvCxnSpPr/>
          <p:nvPr/>
        </p:nvCxnSpPr>
        <p:spPr>
          <a:xfrm>
            <a:off x="10665618" y="1106066"/>
            <a:ext cx="912018" cy="912999"/>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51" name="Straight Connector 50">
            <a:extLst>
              <a:ext uri="{FF2B5EF4-FFF2-40B4-BE49-F238E27FC236}">
                <a16:creationId xmlns:a16="http://schemas.microsoft.com/office/drawing/2014/main" id="{7D750900-F4AC-0D98-18E1-B0480F6662F8}"/>
              </a:ext>
            </a:extLst>
          </p:cNvPr>
          <p:cNvCxnSpPr>
            <a:cxnSpLocks/>
          </p:cNvCxnSpPr>
          <p:nvPr/>
        </p:nvCxnSpPr>
        <p:spPr>
          <a:xfrm>
            <a:off x="614364" y="2019065"/>
            <a:ext cx="4569618" cy="4573401"/>
          </a:xfrm>
          <a:prstGeom prst="line">
            <a:avLst/>
          </a:prstGeom>
          <a:ln w="12700">
            <a:solidFill>
              <a:schemeClr val="accent1">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55" name="Straight Connector 54">
            <a:extLst>
              <a:ext uri="{FF2B5EF4-FFF2-40B4-BE49-F238E27FC236}">
                <a16:creationId xmlns:a16="http://schemas.microsoft.com/office/drawing/2014/main" id="{1AACACF6-E40E-58C9-4C89-04771D6F7EF8}"/>
              </a:ext>
            </a:extLst>
          </p:cNvPr>
          <p:cNvCxnSpPr/>
          <p:nvPr/>
        </p:nvCxnSpPr>
        <p:spPr>
          <a:xfrm>
            <a:off x="614364" y="2932064"/>
            <a:ext cx="3655218" cy="3660402"/>
          </a:xfrm>
          <a:prstGeom prst="line">
            <a:avLst/>
          </a:prstGeom>
          <a:ln w="12700">
            <a:solidFill>
              <a:schemeClr val="accent1">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57" name="Straight Connector 56">
            <a:extLst>
              <a:ext uri="{FF2B5EF4-FFF2-40B4-BE49-F238E27FC236}">
                <a16:creationId xmlns:a16="http://schemas.microsoft.com/office/drawing/2014/main" id="{D14E84DC-205F-2173-03A6-AB0905481177}"/>
              </a:ext>
            </a:extLst>
          </p:cNvPr>
          <p:cNvCxnSpPr>
            <a:cxnSpLocks/>
            <a:stCxn id="10" idx="1"/>
          </p:cNvCxnSpPr>
          <p:nvPr/>
        </p:nvCxnSpPr>
        <p:spPr>
          <a:xfrm>
            <a:off x="614364" y="3849266"/>
            <a:ext cx="2740818" cy="2743200"/>
          </a:xfrm>
          <a:prstGeom prst="line">
            <a:avLst/>
          </a:prstGeom>
          <a:ln w="12700">
            <a:solidFill>
              <a:schemeClr val="accent1">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59" name="Straight Connector 58">
            <a:extLst>
              <a:ext uri="{FF2B5EF4-FFF2-40B4-BE49-F238E27FC236}">
                <a16:creationId xmlns:a16="http://schemas.microsoft.com/office/drawing/2014/main" id="{1E4DD9E0-7B8A-FC11-0254-1033178791E0}"/>
              </a:ext>
            </a:extLst>
          </p:cNvPr>
          <p:cNvCxnSpPr>
            <a:cxnSpLocks/>
          </p:cNvCxnSpPr>
          <p:nvPr/>
        </p:nvCxnSpPr>
        <p:spPr>
          <a:xfrm>
            <a:off x="614364" y="4758063"/>
            <a:ext cx="1828800" cy="1834403"/>
          </a:xfrm>
          <a:prstGeom prst="line">
            <a:avLst/>
          </a:prstGeom>
          <a:ln w="12700">
            <a:solidFill>
              <a:schemeClr val="accent1">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61" name="Straight Connector 60">
            <a:extLst>
              <a:ext uri="{FF2B5EF4-FFF2-40B4-BE49-F238E27FC236}">
                <a16:creationId xmlns:a16="http://schemas.microsoft.com/office/drawing/2014/main" id="{98F0103D-441D-11BB-9C8A-8EA416D2B34A}"/>
              </a:ext>
            </a:extLst>
          </p:cNvPr>
          <p:cNvCxnSpPr>
            <a:cxnSpLocks/>
          </p:cNvCxnSpPr>
          <p:nvPr/>
        </p:nvCxnSpPr>
        <p:spPr>
          <a:xfrm>
            <a:off x="614364" y="5672463"/>
            <a:ext cx="914400" cy="920003"/>
          </a:xfrm>
          <a:prstGeom prst="line">
            <a:avLst/>
          </a:prstGeom>
          <a:ln w="12700">
            <a:solidFill>
              <a:schemeClr val="accent1">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69" name="Straight Connector 68">
            <a:extLst>
              <a:ext uri="{FF2B5EF4-FFF2-40B4-BE49-F238E27FC236}">
                <a16:creationId xmlns:a16="http://schemas.microsoft.com/office/drawing/2014/main" id="{37FF1BC3-C949-C2D9-D9DB-738FA6183164}"/>
              </a:ext>
            </a:extLst>
          </p:cNvPr>
          <p:cNvCxnSpPr>
            <a:endCxn id="10" idx="2"/>
          </p:cNvCxnSpPr>
          <p:nvPr/>
        </p:nvCxnSpPr>
        <p:spPr>
          <a:xfrm flipH="1">
            <a:off x="6096000" y="1106066"/>
            <a:ext cx="5481636" cy="5486400"/>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70" name="Straight Connector 69">
            <a:extLst>
              <a:ext uri="{FF2B5EF4-FFF2-40B4-BE49-F238E27FC236}">
                <a16:creationId xmlns:a16="http://schemas.microsoft.com/office/drawing/2014/main" id="{84451ED9-68D0-294D-265A-2C0D3A182878}"/>
              </a:ext>
            </a:extLst>
          </p:cNvPr>
          <p:cNvCxnSpPr/>
          <p:nvPr/>
        </p:nvCxnSpPr>
        <p:spPr>
          <a:xfrm flipH="1">
            <a:off x="5181600" y="1106066"/>
            <a:ext cx="5481636" cy="5486400"/>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71" name="Straight Connector 70">
            <a:extLst>
              <a:ext uri="{FF2B5EF4-FFF2-40B4-BE49-F238E27FC236}">
                <a16:creationId xmlns:a16="http://schemas.microsoft.com/office/drawing/2014/main" id="{16D824B3-D278-9138-D714-C0BC04AE06BA}"/>
              </a:ext>
            </a:extLst>
          </p:cNvPr>
          <p:cNvCxnSpPr/>
          <p:nvPr/>
        </p:nvCxnSpPr>
        <p:spPr>
          <a:xfrm flipH="1">
            <a:off x="4267197" y="1106066"/>
            <a:ext cx="5481636" cy="5486400"/>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72" name="Straight Connector 71">
            <a:extLst>
              <a:ext uri="{FF2B5EF4-FFF2-40B4-BE49-F238E27FC236}">
                <a16:creationId xmlns:a16="http://schemas.microsoft.com/office/drawing/2014/main" id="{7254BB14-A7B9-C33B-4412-1CC59085E82A}"/>
              </a:ext>
            </a:extLst>
          </p:cNvPr>
          <p:cNvCxnSpPr/>
          <p:nvPr/>
        </p:nvCxnSpPr>
        <p:spPr>
          <a:xfrm flipH="1">
            <a:off x="3352797" y="1106066"/>
            <a:ext cx="5481636" cy="5486400"/>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73" name="Straight Connector 72">
            <a:extLst>
              <a:ext uri="{FF2B5EF4-FFF2-40B4-BE49-F238E27FC236}">
                <a16:creationId xmlns:a16="http://schemas.microsoft.com/office/drawing/2014/main" id="{177BE550-68BA-B184-569A-552D95716891}"/>
              </a:ext>
            </a:extLst>
          </p:cNvPr>
          <p:cNvCxnSpPr/>
          <p:nvPr/>
        </p:nvCxnSpPr>
        <p:spPr>
          <a:xfrm flipH="1">
            <a:off x="2440779" y="1106066"/>
            <a:ext cx="5481636" cy="5486400"/>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74" name="Straight Connector 73">
            <a:extLst>
              <a:ext uri="{FF2B5EF4-FFF2-40B4-BE49-F238E27FC236}">
                <a16:creationId xmlns:a16="http://schemas.microsoft.com/office/drawing/2014/main" id="{4496BE89-34EA-D40D-81C3-6CEFCBA95424}"/>
              </a:ext>
            </a:extLst>
          </p:cNvPr>
          <p:cNvCxnSpPr/>
          <p:nvPr/>
        </p:nvCxnSpPr>
        <p:spPr>
          <a:xfrm flipH="1">
            <a:off x="1523994" y="1106066"/>
            <a:ext cx="5481636" cy="5486400"/>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75" name="Straight Connector 74">
            <a:extLst>
              <a:ext uri="{FF2B5EF4-FFF2-40B4-BE49-F238E27FC236}">
                <a16:creationId xmlns:a16="http://schemas.microsoft.com/office/drawing/2014/main" id="{43AE4DA6-E9DD-A7F6-9F52-2A0BAABFD858}"/>
              </a:ext>
            </a:extLst>
          </p:cNvPr>
          <p:cNvCxnSpPr/>
          <p:nvPr/>
        </p:nvCxnSpPr>
        <p:spPr>
          <a:xfrm flipH="1">
            <a:off x="609593" y="1106066"/>
            <a:ext cx="5481636" cy="5486400"/>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77" name="Straight Connector 76">
            <a:extLst>
              <a:ext uri="{FF2B5EF4-FFF2-40B4-BE49-F238E27FC236}">
                <a16:creationId xmlns:a16="http://schemas.microsoft.com/office/drawing/2014/main" id="{7BD2A7CE-840F-C856-8FEB-D087F183F7E7}"/>
              </a:ext>
            </a:extLst>
          </p:cNvPr>
          <p:cNvCxnSpPr/>
          <p:nvPr/>
        </p:nvCxnSpPr>
        <p:spPr>
          <a:xfrm flipH="1">
            <a:off x="7008018" y="2019065"/>
            <a:ext cx="4567236" cy="4573401"/>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79" name="Straight Connector 78">
            <a:extLst>
              <a:ext uri="{FF2B5EF4-FFF2-40B4-BE49-F238E27FC236}">
                <a16:creationId xmlns:a16="http://schemas.microsoft.com/office/drawing/2014/main" id="{5CB698C9-BA28-B1BF-01E7-247996FB7B30}"/>
              </a:ext>
            </a:extLst>
          </p:cNvPr>
          <p:cNvCxnSpPr>
            <a:cxnSpLocks/>
          </p:cNvCxnSpPr>
          <p:nvPr/>
        </p:nvCxnSpPr>
        <p:spPr>
          <a:xfrm flipH="1">
            <a:off x="7922415" y="2932064"/>
            <a:ext cx="3657603" cy="3660402"/>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81" name="Straight Connector 80">
            <a:extLst>
              <a:ext uri="{FF2B5EF4-FFF2-40B4-BE49-F238E27FC236}">
                <a16:creationId xmlns:a16="http://schemas.microsoft.com/office/drawing/2014/main" id="{7980126A-685F-041E-E27A-18F585FDCF25}"/>
              </a:ext>
            </a:extLst>
          </p:cNvPr>
          <p:cNvCxnSpPr/>
          <p:nvPr/>
        </p:nvCxnSpPr>
        <p:spPr>
          <a:xfrm flipH="1">
            <a:off x="8834433" y="3849266"/>
            <a:ext cx="2738433" cy="2743200"/>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83" name="Straight Connector 82">
            <a:extLst>
              <a:ext uri="{FF2B5EF4-FFF2-40B4-BE49-F238E27FC236}">
                <a16:creationId xmlns:a16="http://schemas.microsoft.com/office/drawing/2014/main" id="{78807F46-2946-054C-5750-33D9253291A0}"/>
              </a:ext>
            </a:extLst>
          </p:cNvPr>
          <p:cNvCxnSpPr/>
          <p:nvPr/>
        </p:nvCxnSpPr>
        <p:spPr>
          <a:xfrm flipH="1">
            <a:off x="9741698" y="4760864"/>
            <a:ext cx="1826418" cy="1834403"/>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85" name="Straight Connector 84">
            <a:extLst>
              <a:ext uri="{FF2B5EF4-FFF2-40B4-BE49-F238E27FC236}">
                <a16:creationId xmlns:a16="http://schemas.microsoft.com/office/drawing/2014/main" id="{C4244330-3E31-32AA-A1B1-958BFB07D875}"/>
              </a:ext>
            </a:extLst>
          </p:cNvPr>
          <p:cNvCxnSpPr/>
          <p:nvPr/>
        </p:nvCxnSpPr>
        <p:spPr>
          <a:xfrm flipH="1">
            <a:off x="10663236" y="5672463"/>
            <a:ext cx="909630" cy="920003"/>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88" name="Straight Connector 87">
            <a:extLst>
              <a:ext uri="{FF2B5EF4-FFF2-40B4-BE49-F238E27FC236}">
                <a16:creationId xmlns:a16="http://schemas.microsoft.com/office/drawing/2014/main" id="{69EC33B4-0A2F-3D70-1ABD-1E8308BC82E7}"/>
              </a:ext>
            </a:extLst>
          </p:cNvPr>
          <p:cNvCxnSpPr/>
          <p:nvPr/>
        </p:nvCxnSpPr>
        <p:spPr>
          <a:xfrm flipH="1">
            <a:off x="616736" y="1103265"/>
            <a:ext cx="4567236" cy="4573401"/>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89" name="Straight Connector 88">
            <a:extLst>
              <a:ext uri="{FF2B5EF4-FFF2-40B4-BE49-F238E27FC236}">
                <a16:creationId xmlns:a16="http://schemas.microsoft.com/office/drawing/2014/main" id="{9BB43CA5-23D1-92BB-DC1E-E20E3FE6F2CF}"/>
              </a:ext>
            </a:extLst>
          </p:cNvPr>
          <p:cNvCxnSpPr>
            <a:cxnSpLocks/>
          </p:cNvCxnSpPr>
          <p:nvPr/>
        </p:nvCxnSpPr>
        <p:spPr>
          <a:xfrm flipH="1">
            <a:off x="614354" y="1101863"/>
            <a:ext cx="3657603" cy="3660402"/>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90" name="Straight Connector 89">
            <a:extLst>
              <a:ext uri="{FF2B5EF4-FFF2-40B4-BE49-F238E27FC236}">
                <a16:creationId xmlns:a16="http://schemas.microsoft.com/office/drawing/2014/main" id="{0CB89673-0B4E-ECA5-78FE-17948FDDD0D6}"/>
              </a:ext>
            </a:extLst>
          </p:cNvPr>
          <p:cNvCxnSpPr/>
          <p:nvPr/>
        </p:nvCxnSpPr>
        <p:spPr>
          <a:xfrm flipH="1">
            <a:off x="616726" y="1103265"/>
            <a:ext cx="2738433" cy="2743200"/>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91" name="Straight Connector 90">
            <a:extLst>
              <a:ext uri="{FF2B5EF4-FFF2-40B4-BE49-F238E27FC236}">
                <a16:creationId xmlns:a16="http://schemas.microsoft.com/office/drawing/2014/main" id="{674C4B0C-789F-B3AC-D3BA-3C53A70D4C7E}"/>
              </a:ext>
            </a:extLst>
          </p:cNvPr>
          <p:cNvCxnSpPr/>
          <p:nvPr/>
        </p:nvCxnSpPr>
        <p:spPr>
          <a:xfrm flipH="1">
            <a:off x="615545" y="1099062"/>
            <a:ext cx="1826418" cy="1834403"/>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92" name="Straight Connector 91">
            <a:extLst>
              <a:ext uri="{FF2B5EF4-FFF2-40B4-BE49-F238E27FC236}">
                <a16:creationId xmlns:a16="http://schemas.microsoft.com/office/drawing/2014/main" id="{6C82FF9C-F08F-AF7A-0289-C7813CBB2DE5}"/>
              </a:ext>
            </a:extLst>
          </p:cNvPr>
          <p:cNvCxnSpPr/>
          <p:nvPr/>
        </p:nvCxnSpPr>
        <p:spPr>
          <a:xfrm flipH="1">
            <a:off x="617937" y="1106066"/>
            <a:ext cx="909630" cy="920003"/>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94" name="Straight Connector 93">
            <a:extLst>
              <a:ext uri="{FF2B5EF4-FFF2-40B4-BE49-F238E27FC236}">
                <a16:creationId xmlns:a16="http://schemas.microsoft.com/office/drawing/2014/main" id="{3352D05C-4EAD-730B-33A0-E5DF4722AB3F}"/>
              </a:ext>
            </a:extLst>
          </p:cNvPr>
          <p:cNvCxnSpPr/>
          <p:nvPr/>
        </p:nvCxnSpPr>
        <p:spPr>
          <a:xfrm>
            <a:off x="1071564" y="1106066"/>
            <a:ext cx="0" cy="5486400"/>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95" name="Straight Connector 94">
            <a:extLst>
              <a:ext uri="{FF2B5EF4-FFF2-40B4-BE49-F238E27FC236}">
                <a16:creationId xmlns:a16="http://schemas.microsoft.com/office/drawing/2014/main" id="{F14506D5-3166-DA96-7530-B5A0669C2A63}"/>
              </a:ext>
            </a:extLst>
          </p:cNvPr>
          <p:cNvCxnSpPr/>
          <p:nvPr/>
        </p:nvCxnSpPr>
        <p:spPr>
          <a:xfrm>
            <a:off x="6553201" y="1103265"/>
            <a:ext cx="0" cy="5486400"/>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96" name="Straight Connector 95">
            <a:extLst>
              <a:ext uri="{FF2B5EF4-FFF2-40B4-BE49-F238E27FC236}">
                <a16:creationId xmlns:a16="http://schemas.microsoft.com/office/drawing/2014/main" id="{16046CC6-A4DC-2A2D-6622-C0AB31A1013F}"/>
              </a:ext>
            </a:extLst>
          </p:cNvPr>
          <p:cNvCxnSpPr/>
          <p:nvPr/>
        </p:nvCxnSpPr>
        <p:spPr>
          <a:xfrm>
            <a:off x="7465218" y="1106066"/>
            <a:ext cx="0" cy="5486400"/>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97" name="Straight Connector 96">
            <a:extLst>
              <a:ext uri="{FF2B5EF4-FFF2-40B4-BE49-F238E27FC236}">
                <a16:creationId xmlns:a16="http://schemas.microsoft.com/office/drawing/2014/main" id="{3BE947EF-1A8B-0B11-E877-5CC02C10CBB1}"/>
              </a:ext>
            </a:extLst>
          </p:cNvPr>
          <p:cNvCxnSpPr/>
          <p:nvPr/>
        </p:nvCxnSpPr>
        <p:spPr>
          <a:xfrm>
            <a:off x="5638801" y="1103265"/>
            <a:ext cx="0" cy="5486400"/>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98" name="Straight Connector 97">
            <a:extLst>
              <a:ext uri="{FF2B5EF4-FFF2-40B4-BE49-F238E27FC236}">
                <a16:creationId xmlns:a16="http://schemas.microsoft.com/office/drawing/2014/main" id="{B0546940-F3C8-03D3-8CBE-9EA80B321962}"/>
              </a:ext>
            </a:extLst>
          </p:cNvPr>
          <p:cNvCxnSpPr/>
          <p:nvPr/>
        </p:nvCxnSpPr>
        <p:spPr>
          <a:xfrm>
            <a:off x="3812382" y="1103265"/>
            <a:ext cx="0" cy="5486400"/>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99" name="Straight Connector 98">
            <a:extLst>
              <a:ext uri="{FF2B5EF4-FFF2-40B4-BE49-F238E27FC236}">
                <a16:creationId xmlns:a16="http://schemas.microsoft.com/office/drawing/2014/main" id="{24961F42-4A8C-D97F-F64C-8D294AAFF573}"/>
              </a:ext>
            </a:extLst>
          </p:cNvPr>
          <p:cNvCxnSpPr/>
          <p:nvPr/>
        </p:nvCxnSpPr>
        <p:spPr>
          <a:xfrm>
            <a:off x="1984773" y="1103265"/>
            <a:ext cx="0" cy="5486400"/>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100" name="Straight Connector 99">
            <a:extLst>
              <a:ext uri="{FF2B5EF4-FFF2-40B4-BE49-F238E27FC236}">
                <a16:creationId xmlns:a16="http://schemas.microsoft.com/office/drawing/2014/main" id="{4C2C5EF1-0A5E-12B9-93A4-28F9A17AECA3}"/>
              </a:ext>
            </a:extLst>
          </p:cNvPr>
          <p:cNvCxnSpPr/>
          <p:nvPr/>
        </p:nvCxnSpPr>
        <p:spPr>
          <a:xfrm>
            <a:off x="2899173" y="1103265"/>
            <a:ext cx="0" cy="5486400"/>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101" name="Straight Connector 100">
            <a:extLst>
              <a:ext uri="{FF2B5EF4-FFF2-40B4-BE49-F238E27FC236}">
                <a16:creationId xmlns:a16="http://schemas.microsoft.com/office/drawing/2014/main" id="{4ECB0DB9-7F71-0229-A8EA-08F91BC927BE}"/>
              </a:ext>
            </a:extLst>
          </p:cNvPr>
          <p:cNvCxnSpPr/>
          <p:nvPr/>
        </p:nvCxnSpPr>
        <p:spPr>
          <a:xfrm>
            <a:off x="4707392" y="1087016"/>
            <a:ext cx="0" cy="5486400"/>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102" name="Straight Connector 101">
            <a:extLst>
              <a:ext uri="{FF2B5EF4-FFF2-40B4-BE49-F238E27FC236}">
                <a16:creationId xmlns:a16="http://schemas.microsoft.com/office/drawing/2014/main" id="{EE09ED55-8BBB-ED9C-D07D-D8B6D2CEEC6F}"/>
              </a:ext>
            </a:extLst>
          </p:cNvPr>
          <p:cNvCxnSpPr/>
          <p:nvPr/>
        </p:nvCxnSpPr>
        <p:spPr>
          <a:xfrm>
            <a:off x="8379618" y="1106066"/>
            <a:ext cx="0" cy="5486400"/>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103" name="Straight Connector 102">
            <a:extLst>
              <a:ext uri="{FF2B5EF4-FFF2-40B4-BE49-F238E27FC236}">
                <a16:creationId xmlns:a16="http://schemas.microsoft.com/office/drawing/2014/main" id="{7F8D1E26-0401-6B19-363A-7CC24C171A83}"/>
              </a:ext>
            </a:extLst>
          </p:cNvPr>
          <p:cNvCxnSpPr/>
          <p:nvPr/>
        </p:nvCxnSpPr>
        <p:spPr>
          <a:xfrm>
            <a:off x="9291636" y="1106066"/>
            <a:ext cx="0" cy="5486400"/>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104" name="Straight Connector 103">
            <a:extLst>
              <a:ext uri="{FF2B5EF4-FFF2-40B4-BE49-F238E27FC236}">
                <a16:creationId xmlns:a16="http://schemas.microsoft.com/office/drawing/2014/main" id="{E90E6FE3-E8E5-9811-12AB-A1F199374921}"/>
              </a:ext>
            </a:extLst>
          </p:cNvPr>
          <p:cNvCxnSpPr/>
          <p:nvPr/>
        </p:nvCxnSpPr>
        <p:spPr>
          <a:xfrm>
            <a:off x="10207378" y="1103265"/>
            <a:ext cx="0" cy="5486400"/>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105" name="Straight Connector 104">
            <a:extLst>
              <a:ext uri="{FF2B5EF4-FFF2-40B4-BE49-F238E27FC236}">
                <a16:creationId xmlns:a16="http://schemas.microsoft.com/office/drawing/2014/main" id="{57A3284D-83C0-052E-5F4B-83CAACA90437}"/>
              </a:ext>
            </a:extLst>
          </p:cNvPr>
          <p:cNvCxnSpPr/>
          <p:nvPr/>
        </p:nvCxnSpPr>
        <p:spPr>
          <a:xfrm>
            <a:off x="11118051" y="1106066"/>
            <a:ext cx="0" cy="5486400"/>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107" name="Straight Connector 106">
            <a:extLst>
              <a:ext uri="{FF2B5EF4-FFF2-40B4-BE49-F238E27FC236}">
                <a16:creationId xmlns:a16="http://schemas.microsoft.com/office/drawing/2014/main" id="{2057447F-8708-4C9C-6299-9AF45C4BDE3A}"/>
              </a:ext>
            </a:extLst>
          </p:cNvPr>
          <p:cNvCxnSpPr/>
          <p:nvPr/>
        </p:nvCxnSpPr>
        <p:spPr>
          <a:xfrm>
            <a:off x="616726" y="1562565"/>
            <a:ext cx="10951390" cy="0"/>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108" name="Straight Connector 107">
            <a:extLst>
              <a:ext uri="{FF2B5EF4-FFF2-40B4-BE49-F238E27FC236}">
                <a16:creationId xmlns:a16="http://schemas.microsoft.com/office/drawing/2014/main" id="{9C594D51-1E99-AE27-0E7B-3724FBF6B292}"/>
              </a:ext>
            </a:extLst>
          </p:cNvPr>
          <p:cNvCxnSpPr/>
          <p:nvPr/>
        </p:nvCxnSpPr>
        <p:spPr>
          <a:xfrm>
            <a:off x="609593" y="3389264"/>
            <a:ext cx="10951390" cy="0"/>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109" name="Straight Connector 108">
            <a:extLst>
              <a:ext uri="{FF2B5EF4-FFF2-40B4-BE49-F238E27FC236}">
                <a16:creationId xmlns:a16="http://schemas.microsoft.com/office/drawing/2014/main" id="{FBDE775C-6877-4B05-9D68-4A2C9AFCA9AC}"/>
              </a:ext>
            </a:extLst>
          </p:cNvPr>
          <p:cNvCxnSpPr/>
          <p:nvPr/>
        </p:nvCxnSpPr>
        <p:spPr>
          <a:xfrm>
            <a:off x="609593" y="4303263"/>
            <a:ext cx="10951390" cy="0"/>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110" name="Straight Connector 109">
            <a:extLst>
              <a:ext uri="{FF2B5EF4-FFF2-40B4-BE49-F238E27FC236}">
                <a16:creationId xmlns:a16="http://schemas.microsoft.com/office/drawing/2014/main" id="{CA8EE97B-DFE7-9506-8AB6-B27C3A920030}"/>
              </a:ext>
            </a:extLst>
          </p:cNvPr>
          <p:cNvCxnSpPr/>
          <p:nvPr/>
        </p:nvCxnSpPr>
        <p:spPr>
          <a:xfrm>
            <a:off x="609593" y="2474865"/>
            <a:ext cx="10951390" cy="0"/>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111" name="Straight Connector 110">
            <a:extLst>
              <a:ext uri="{FF2B5EF4-FFF2-40B4-BE49-F238E27FC236}">
                <a16:creationId xmlns:a16="http://schemas.microsoft.com/office/drawing/2014/main" id="{94058130-6619-6EC4-F529-C518FE054EF5}"/>
              </a:ext>
            </a:extLst>
          </p:cNvPr>
          <p:cNvCxnSpPr/>
          <p:nvPr/>
        </p:nvCxnSpPr>
        <p:spPr>
          <a:xfrm>
            <a:off x="609593" y="5220866"/>
            <a:ext cx="10951390" cy="0"/>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112" name="Straight Connector 111">
            <a:extLst>
              <a:ext uri="{FF2B5EF4-FFF2-40B4-BE49-F238E27FC236}">
                <a16:creationId xmlns:a16="http://schemas.microsoft.com/office/drawing/2014/main" id="{F4E2A758-C872-9223-7E3D-274287873E59}"/>
              </a:ext>
            </a:extLst>
          </p:cNvPr>
          <p:cNvCxnSpPr/>
          <p:nvPr/>
        </p:nvCxnSpPr>
        <p:spPr>
          <a:xfrm>
            <a:off x="616726" y="6132464"/>
            <a:ext cx="10951390" cy="0"/>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sp>
        <p:nvSpPr>
          <p:cNvPr id="2" name="TextBox 1">
            <a:extLst>
              <a:ext uri="{FF2B5EF4-FFF2-40B4-BE49-F238E27FC236}">
                <a16:creationId xmlns:a16="http://schemas.microsoft.com/office/drawing/2014/main" id="{D6DF350B-CCD7-B3AC-AC3A-5FB9B8BB07B3}"/>
              </a:ext>
            </a:extLst>
          </p:cNvPr>
          <p:cNvSpPr txBox="1"/>
          <p:nvPr/>
        </p:nvSpPr>
        <p:spPr>
          <a:xfrm>
            <a:off x="616725" y="1106066"/>
            <a:ext cx="10058393" cy="1015663"/>
          </a:xfrm>
          <a:prstGeom prst="rect">
            <a:avLst/>
          </a:prstGeom>
          <a:noFill/>
        </p:spPr>
        <p:txBody>
          <a:bodyPr wrap="square" rtlCol="0">
            <a:spAutoFit/>
          </a:bodyPr>
          <a:lstStyle/>
          <a:p>
            <a:r>
              <a:rPr lang="zh-TW" altLang="en-US" sz="6000" i="0" dirty="0">
                <a:solidFill>
                  <a:schemeClr val="bg2">
                    <a:lumMod val="75000"/>
                  </a:schemeClr>
                </a:solidFill>
                <a:effectLst/>
                <a:latin typeface="UD Digi Kyokasho N" panose="02020400000000000000" pitchFamily="17" charset="-128"/>
                <a:ea typeface="UD Digi Kyokasho N" panose="02020400000000000000" pitchFamily="17" charset="-128"/>
              </a:rPr>
              <a:t>摩</a:t>
            </a:r>
            <a:r>
              <a:rPr lang="zh-TW" altLang="en-US" sz="2400" i="0" dirty="0">
                <a:solidFill>
                  <a:schemeClr val="bg2">
                    <a:lumMod val="75000"/>
                  </a:schemeClr>
                </a:solidFill>
                <a:effectLst/>
                <a:latin typeface="UD Digi Kyokasho N" panose="02020400000000000000" pitchFamily="17" charset="-128"/>
                <a:ea typeface="UD Digi Kyokasho N" panose="02020400000000000000" pitchFamily="17" charset="-128"/>
              </a:rPr>
              <a:t> </a:t>
            </a:r>
            <a:r>
              <a:rPr lang="zh-TW" altLang="en-US" sz="6000" i="0" dirty="0">
                <a:solidFill>
                  <a:schemeClr val="bg2">
                    <a:lumMod val="75000"/>
                  </a:schemeClr>
                </a:solidFill>
                <a:effectLst/>
                <a:latin typeface="UD Digi Kyokasho N" panose="02020400000000000000" pitchFamily="17" charset="-128"/>
                <a:ea typeface="UD Digi Kyokasho N" panose="02020400000000000000" pitchFamily="17" charset="-128"/>
              </a:rPr>
              <a:t>訶</a:t>
            </a:r>
            <a:r>
              <a:rPr lang="zh-TW" altLang="en-US" sz="2400" i="0" dirty="0">
                <a:solidFill>
                  <a:schemeClr val="bg2">
                    <a:lumMod val="75000"/>
                  </a:schemeClr>
                </a:solidFill>
                <a:effectLst/>
                <a:latin typeface="UD Digi Kyokasho N" panose="02020400000000000000" pitchFamily="17" charset="-128"/>
                <a:ea typeface="UD Digi Kyokasho N" panose="02020400000000000000" pitchFamily="17" charset="-128"/>
              </a:rPr>
              <a:t> </a:t>
            </a:r>
            <a:r>
              <a:rPr lang="zh-TW" altLang="en-US" sz="6000" i="0" dirty="0">
                <a:solidFill>
                  <a:schemeClr val="bg2">
                    <a:lumMod val="75000"/>
                  </a:schemeClr>
                </a:solidFill>
                <a:effectLst/>
                <a:latin typeface="UD Digi Kyokasho N" panose="02020400000000000000" pitchFamily="17" charset="-128"/>
                <a:ea typeface="UD Digi Kyokasho N" panose="02020400000000000000" pitchFamily="17" charset="-128"/>
              </a:rPr>
              <a:t>般</a:t>
            </a:r>
            <a:r>
              <a:rPr lang="zh-TW" altLang="en-US" sz="2400" i="0" dirty="0">
                <a:solidFill>
                  <a:schemeClr val="bg2">
                    <a:lumMod val="75000"/>
                  </a:schemeClr>
                </a:solidFill>
                <a:effectLst/>
                <a:latin typeface="UD Digi Kyokasho N" panose="02020400000000000000" pitchFamily="17" charset="-128"/>
                <a:ea typeface="UD Digi Kyokasho N" panose="02020400000000000000" pitchFamily="17" charset="-128"/>
              </a:rPr>
              <a:t> </a:t>
            </a:r>
            <a:r>
              <a:rPr lang="zh-TW" altLang="en-US" sz="6000" i="0" dirty="0">
                <a:solidFill>
                  <a:schemeClr val="bg2">
                    <a:lumMod val="75000"/>
                  </a:schemeClr>
                </a:solidFill>
                <a:effectLst/>
                <a:latin typeface="UD Digi Kyokasho N" panose="02020400000000000000" pitchFamily="17" charset="-128"/>
                <a:ea typeface="UD Digi Kyokasho N" panose="02020400000000000000" pitchFamily="17" charset="-128"/>
              </a:rPr>
              <a:t>若</a:t>
            </a:r>
            <a:r>
              <a:rPr lang="zh-TW" altLang="en-US" sz="2400" i="0" dirty="0">
                <a:solidFill>
                  <a:schemeClr val="bg2">
                    <a:lumMod val="75000"/>
                  </a:schemeClr>
                </a:solidFill>
                <a:effectLst/>
                <a:latin typeface="UD Digi Kyokasho N" panose="02020400000000000000" pitchFamily="17" charset="-128"/>
                <a:ea typeface="UD Digi Kyokasho N" panose="02020400000000000000" pitchFamily="17" charset="-128"/>
              </a:rPr>
              <a:t> </a:t>
            </a:r>
            <a:r>
              <a:rPr lang="zh-TW" altLang="en-US" sz="6000" i="0" dirty="0">
                <a:solidFill>
                  <a:schemeClr val="bg2">
                    <a:lumMod val="75000"/>
                  </a:schemeClr>
                </a:solidFill>
                <a:effectLst/>
                <a:latin typeface="UD Digi Kyokasho N" panose="02020400000000000000" pitchFamily="17" charset="-128"/>
                <a:ea typeface="UD Digi Kyokasho N" panose="02020400000000000000" pitchFamily="17" charset="-128"/>
              </a:rPr>
              <a:t>波</a:t>
            </a:r>
            <a:r>
              <a:rPr lang="zh-TW" altLang="en-US" sz="2400" i="0" dirty="0">
                <a:solidFill>
                  <a:schemeClr val="bg2">
                    <a:lumMod val="75000"/>
                  </a:schemeClr>
                </a:solidFill>
                <a:effectLst/>
                <a:latin typeface="UD Digi Kyokasho N" panose="02020400000000000000" pitchFamily="17" charset="-128"/>
                <a:ea typeface="UD Digi Kyokasho N" panose="02020400000000000000" pitchFamily="17" charset="-128"/>
              </a:rPr>
              <a:t> </a:t>
            </a:r>
            <a:r>
              <a:rPr lang="zh-TW" altLang="en-US" sz="6000" i="0" dirty="0">
                <a:solidFill>
                  <a:schemeClr val="bg2">
                    <a:lumMod val="75000"/>
                  </a:schemeClr>
                </a:solidFill>
                <a:effectLst/>
                <a:latin typeface="UD Digi Kyokasho N" panose="02020400000000000000" pitchFamily="17" charset="-128"/>
                <a:ea typeface="UD Digi Kyokasho N" panose="02020400000000000000" pitchFamily="17" charset="-128"/>
              </a:rPr>
              <a:t>羅</a:t>
            </a:r>
            <a:r>
              <a:rPr lang="zh-TW" altLang="en-US" sz="2400" i="0" dirty="0">
                <a:solidFill>
                  <a:schemeClr val="bg2">
                    <a:lumMod val="75000"/>
                  </a:schemeClr>
                </a:solidFill>
                <a:effectLst/>
                <a:latin typeface="UD Digi Kyokasho N" panose="02020400000000000000" pitchFamily="17" charset="-128"/>
                <a:ea typeface="UD Digi Kyokasho N" panose="02020400000000000000" pitchFamily="17" charset="-128"/>
              </a:rPr>
              <a:t> </a:t>
            </a:r>
            <a:r>
              <a:rPr lang="zh-TW" altLang="en-US" sz="6000" i="0" dirty="0">
                <a:solidFill>
                  <a:schemeClr val="bg2">
                    <a:lumMod val="75000"/>
                  </a:schemeClr>
                </a:solidFill>
                <a:effectLst/>
                <a:latin typeface="UD Digi Kyokasho N" panose="02020400000000000000" pitchFamily="17" charset="-128"/>
                <a:ea typeface="UD Digi Kyokasho N" panose="02020400000000000000" pitchFamily="17" charset="-128"/>
              </a:rPr>
              <a:t>蜜</a:t>
            </a:r>
            <a:r>
              <a:rPr lang="zh-TW" altLang="en-US" sz="2400" i="0" dirty="0">
                <a:solidFill>
                  <a:schemeClr val="bg2">
                    <a:lumMod val="75000"/>
                  </a:schemeClr>
                </a:solidFill>
                <a:effectLst/>
                <a:latin typeface="UD Digi Kyokasho N" panose="02020400000000000000" pitchFamily="17" charset="-128"/>
                <a:ea typeface="UD Digi Kyokasho N" panose="02020400000000000000" pitchFamily="17" charset="-128"/>
              </a:rPr>
              <a:t> </a:t>
            </a:r>
            <a:r>
              <a:rPr lang="zh-TW" altLang="en-US" sz="6000" i="0" dirty="0">
                <a:solidFill>
                  <a:schemeClr val="bg2">
                    <a:lumMod val="75000"/>
                  </a:schemeClr>
                </a:solidFill>
                <a:effectLst/>
                <a:latin typeface="UD Digi Kyokasho N" panose="02020400000000000000" pitchFamily="17" charset="-128"/>
                <a:ea typeface="UD Digi Kyokasho N" panose="02020400000000000000" pitchFamily="17" charset="-128"/>
              </a:rPr>
              <a:t>多</a:t>
            </a:r>
            <a:r>
              <a:rPr lang="zh-TW" altLang="en-US" sz="2400" i="0" dirty="0">
                <a:solidFill>
                  <a:schemeClr val="bg2">
                    <a:lumMod val="75000"/>
                  </a:schemeClr>
                </a:solidFill>
                <a:effectLst/>
                <a:latin typeface="UD Digi Kyokasho N" panose="02020400000000000000" pitchFamily="17" charset="-128"/>
                <a:ea typeface="UD Digi Kyokasho N" panose="02020400000000000000" pitchFamily="17" charset="-128"/>
              </a:rPr>
              <a:t> </a:t>
            </a:r>
            <a:r>
              <a:rPr lang="zh-TW" altLang="en-US" sz="6000" i="0" dirty="0">
                <a:solidFill>
                  <a:schemeClr val="bg2">
                    <a:lumMod val="75000"/>
                  </a:schemeClr>
                </a:solidFill>
                <a:effectLst/>
                <a:latin typeface="UD Digi Kyokasho N" panose="02020400000000000000" pitchFamily="17" charset="-128"/>
                <a:ea typeface="UD Digi Kyokasho N" panose="02020400000000000000" pitchFamily="17" charset="-128"/>
              </a:rPr>
              <a:t>心</a:t>
            </a:r>
            <a:r>
              <a:rPr lang="zh-TW" altLang="en-US" sz="2400" i="0" dirty="0">
                <a:solidFill>
                  <a:schemeClr val="bg2">
                    <a:lumMod val="75000"/>
                  </a:schemeClr>
                </a:solidFill>
                <a:effectLst/>
                <a:latin typeface="UD Digi Kyokasho N" panose="02020400000000000000" pitchFamily="17" charset="-128"/>
                <a:ea typeface="UD Digi Kyokasho N" panose="02020400000000000000" pitchFamily="17" charset="-128"/>
              </a:rPr>
              <a:t> </a:t>
            </a:r>
            <a:r>
              <a:rPr lang="zh-TW" altLang="en-US" sz="6000" i="0" dirty="0">
                <a:solidFill>
                  <a:schemeClr val="bg2">
                    <a:lumMod val="75000"/>
                  </a:schemeClr>
                </a:solidFill>
                <a:effectLst/>
                <a:latin typeface="UD Digi Kyokasho N" panose="02020400000000000000" pitchFamily="17" charset="-128"/>
                <a:ea typeface="UD Digi Kyokasho N" panose="02020400000000000000" pitchFamily="17" charset="-128"/>
              </a:rPr>
              <a:t>經</a:t>
            </a:r>
            <a:endParaRPr lang="en-US" sz="6000" dirty="0">
              <a:solidFill>
                <a:schemeClr val="bg2">
                  <a:lumMod val="75000"/>
                </a:schemeClr>
              </a:solidFill>
              <a:latin typeface="UD Digi Kyokasho N" panose="02020400000000000000" pitchFamily="17" charset="-128"/>
              <a:ea typeface="UD Digi Kyokasho N" panose="02020400000000000000" pitchFamily="17" charset="-128"/>
            </a:endParaRPr>
          </a:p>
        </p:txBody>
      </p:sp>
      <p:sp>
        <p:nvSpPr>
          <p:cNvPr id="6" name="TextBox 5">
            <a:extLst>
              <a:ext uri="{FF2B5EF4-FFF2-40B4-BE49-F238E27FC236}">
                <a16:creationId xmlns:a16="http://schemas.microsoft.com/office/drawing/2014/main" id="{4D09FA53-4679-43D4-6F6D-BEC0FA09D1BF}"/>
              </a:ext>
            </a:extLst>
          </p:cNvPr>
          <p:cNvSpPr txBox="1"/>
          <p:nvPr/>
        </p:nvSpPr>
        <p:spPr>
          <a:xfrm>
            <a:off x="625331" y="2929263"/>
            <a:ext cx="10624063" cy="1015663"/>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6000" b="0" i="0" u="none" strike="noStrike" kern="1200" cap="none" spc="0" normalizeH="0" baseline="0" noProof="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觀</a:t>
            </a:r>
            <a:r>
              <a:rPr kumimoji="0" lang="zh-TW" altLang="en-US" sz="2400" b="0" i="0" u="none" strike="noStrike" kern="1200" cap="none" spc="0" normalizeH="0" baseline="0" noProof="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 </a:t>
            </a:r>
            <a:r>
              <a:rPr kumimoji="0" lang="zh-TW" altLang="en-US" sz="6000" b="0" i="0" u="none" strike="noStrike" kern="1200" cap="none" spc="0" normalizeH="0" baseline="0" noProof="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自</a:t>
            </a:r>
            <a:r>
              <a:rPr kumimoji="0" lang="zh-TW" altLang="en-US" sz="2400" b="0" i="0" u="none" strike="noStrike" kern="1200" cap="none" spc="0" normalizeH="0" baseline="0" noProof="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 </a:t>
            </a:r>
            <a:r>
              <a:rPr kumimoji="0" lang="zh-TW" altLang="en-US" sz="6000" b="0" i="0" u="none" strike="noStrike" kern="1200" cap="none" spc="0" normalizeH="0" baseline="0" noProof="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在</a:t>
            </a:r>
            <a:r>
              <a:rPr kumimoji="0" lang="zh-TW" altLang="en-US" sz="2400" b="0" i="0" u="none" strike="noStrike" kern="1200" cap="none" spc="0" normalizeH="0" baseline="0" noProof="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 </a:t>
            </a:r>
            <a:r>
              <a:rPr kumimoji="0" lang="zh-TW" altLang="en-US" sz="6000" b="0" i="0" u="none" strike="noStrike" kern="1200" cap="none" spc="0" normalizeH="0" baseline="0" noProof="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菩</a:t>
            </a:r>
            <a:r>
              <a:rPr kumimoji="0" lang="zh-TW" altLang="en-US" sz="2400" b="0" i="0" u="none" strike="noStrike" kern="1200" cap="none" spc="0" normalizeH="0" baseline="0" noProof="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 </a:t>
            </a:r>
            <a:r>
              <a:rPr kumimoji="0" lang="zh-TW" altLang="en-US" sz="6000" b="0" i="0" u="none" strike="noStrike" kern="1200" cap="none" spc="0" normalizeH="0" baseline="0" noProof="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薩</a:t>
            </a:r>
            <a:r>
              <a:rPr kumimoji="0" lang="zh-TW" altLang="en-US" sz="2400" b="0" i="0" u="none" strike="noStrike" kern="1200" cap="none" spc="0" normalizeH="0" baseline="0" noProof="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 </a:t>
            </a:r>
            <a:r>
              <a:rPr kumimoji="0" lang="zh-TW" altLang="en-US" sz="6000" b="0" i="0" u="none" strike="noStrike" kern="1200" cap="none" spc="0" normalizeH="0" baseline="0" noProof="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行</a:t>
            </a:r>
            <a:r>
              <a:rPr kumimoji="0" lang="zh-TW" altLang="en-US" sz="2400" b="0" i="0" u="none" strike="noStrike" kern="1200" cap="none" spc="0" normalizeH="0" baseline="0" noProof="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 </a:t>
            </a:r>
            <a:r>
              <a:rPr kumimoji="0" lang="zh-TW" altLang="en-US" sz="6000" b="0" i="0" u="none" strike="noStrike" kern="1200" cap="none" spc="0" normalizeH="0" baseline="0" noProof="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深</a:t>
            </a:r>
            <a:r>
              <a:rPr kumimoji="0" lang="zh-TW" altLang="en-US" sz="2400" b="0" i="0" u="none" strike="noStrike" kern="1200" cap="none" spc="0" normalizeH="0" baseline="0" noProof="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 </a:t>
            </a:r>
            <a:r>
              <a:rPr kumimoji="0" lang="zh-TW" altLang="en-US" sz="6000" b="0" i="0" u="none" strike="noStrike" kern="1200" cap="none" spc="0" normalizeH="0" baseline="0" noProof="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般</a:t>
            </a:r>
            <a:r>
              <a:rPr kumimoji="0" lang="zh-TW" altLang="en-US" sz="2400" b="0" i="0" u="none" strike="noStrike" kern="1200" cap="none" spc="0" normalizeH="0" baseline="0" noProof="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 </a:t>
            </a:r>
            <a:r>
              <a:rPr kumimoji="0" lang="zh-TW" altLang="en-US" sz="6000" b="0" i="0" u="none" strike="noStrike" kern="1200" cap="none" spc="0" normalizeH="0" baseline="0" noProof="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若</a:t>
            </a:r>
            <a:endParaRPr kumimoji="0" lang="en-US" sz="6000" b="0" i="0" u="none" strike="noStrike" kern="1200" cap="none" spc="0" normalizeH="0" baseline="0" noProof="0" dirty="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endParaRPr>
          </a:p>
        </p:txBody>
      </p:sp>
      <p:sp>
        <p:nvSpPr>
          <p:cNvPr id="8" name="TextBox 7">
            <a:extLst>
              <a:ext uri="{FF2B5EF4-FFF2-40B4-BE49-F238E27FC236}">
                <a16:creationId xmlns:a16="http://schemas.microsoft.com/office/drawing/2014/main" id="{37558C00-12ED-D434-AD10-E1A84D548720}"/>
              </a:ext>
            </a:extLst>
          </p:cNvPr>
          <p:cNvSpPr txBox="1"/>
          <p:nvPr/>
        </p:nvSpPr>
        <p:spPr>
          <a:xfrm>
            <a:off x="625331" y="4780215"/>
            <a:ext cx="10875978" cy="1015663"/>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6000" b="0" i="0" u="none" strike="noStrike" kern="1200" cap="none" spc="0" normalizeH="0" baseline="0" noProof="0" dirty="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波</a:t>
            </a:r>
            <a:r>
              <a:rPr kumimoji="0" lang="zh-TW" altLang="en-US" sz="2400" b="0" i="0" u="none" strike="noStrike" kern="1200" cap="none" spc="0" normalizeH="0" baseline="0" noProof="0" dirty="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 </a:t>
            </a:r>
            <a:r>
              <a:rPr kumimoji="0" lang="zh-TW" altLang="en-US" sz="6000" b="0" i="0" u="none" strike="noStrike" kern="1200" cap="none" spc="0" normalizeH="0" baseline="0" noProof="0" dirty="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羅</a:t>
            </a:r>
            <a:r>
              <a:rPr kumimoji="0" lang="zh-TW" altLang="en-US" sz="2400" b="0" i="0" u="none" strike="noStrike" kern="1200" cap="none" spc="0" normalizeH="0" baseline="0" noProof="0" dirty="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 </a:t>
            </a:r>
            <a:r>
              <a:rPr kumimoji="0" lang="zh-TW" altLang="en-US" sz="6000" b="0" i="0" u="none" strike="noStrike" kern="1200" cap="none" spc="0" normalizeH="0" baseline="0" noProof="0" dirty="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蜜</a:t>
            </a:r>
            <a:r>
              <a:rPr kumimoji="0" lang="zh-TW" altLang="en-US" sz="2400" b="0" i="0" u="none" strike="noStrike" kern="1200" cap="none" spc="0" normalizeH="0" baseline="0" noProof="0" dirty="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 </a:t>
            </a:r>
            <a:r>
              <a:rPr kumimoji="0" lang="zh-TW" altLang="en-US" sz="6000" b="0" i="0" u="none" strike="noStrike" kern="1200" cap="none" spc="0" normalizeH="0" baseline="0" noProof="0" dirty="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多</a:t>
            </a:r>
            <a:r>
              <a:rPr kumimoji="0" lang="zh-TW" altLang="en-US" sz="2400" b="0" i="0" u="none" strike="noStrike" kern="1200" cap="none" spc="0" normalizeH="0" baseline="0" noProof="0" dirty="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 </a:t>
            </a:r>
            <a:r>
              <a:rPr kumimoji="0" lang="zh-TW" altLang="en-US" sz="6000" b="0" i="0" u="none" strike="noStrike" kern="1200" cap="none" spc="0" normalizeH="0" baseline="0" noProof="0" dirty="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時</a:t>
            </a:r>
            <a:r>
              <a:rPr kumimoji="0" lang="zh-TW" altLang="en-US" sz="2400" b="0" i="0" u="none" strike="noStrike" kern="1200" cap="none" spc="0" normalizeH="0" baseline="0" noProof="0" dirty="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 </a:t>
            </a:r>
            <a:r>
              <a:rPr kumimoji="0" lang="zh-TW" altLang="en-US" sz="6000" b="0" i="0" u="none" strike="noStrike" kern="1200" cap="none" spc="0" normalizeH="0" baseline="0" noProof="0" dirty="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照</a:t>
            </a:r>
            <a:r>
              <a:rPr kumimoji="0" lang="zh-TW" altLang="en-US" sz="2400" b="0" i="0" u="none" strike="noStrike" kern="1200" cap="none" spc="0" normalizeH="0" baseline="0" noProof="0" dirty="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 </a:t>
            </a:r>
            <a:r>
              <a:rPr kumimoji="0" lang="zh-TW" altLang="en-US" sz="6000" b="0" i="0" u="none" strike="noStrike" kern="1200" cap="none" spc="0" normalizeH="0" baseline="0" noProof="0" dirty="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見</a:t>
            </a:r>
            <a:r>
              <a:rPr kumimoji="0" lang="zh-TW" altLang="en-US" sz="2400" b="0" i="0" u="none" strike="noStrike" kern="1200" cap="none" spc="0" normalizeH="0" baseline="0" noProof="0" dirty="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 </a:t>
            </a:r>
            <a:r>
              <a:rPr kumimoji="0" lang="zh-TW" altLang="en-US" sz="6000" b="0" i="0" u="none" strike="noStrike" kern="1200" cap="none" spc="0" normalizeH="0" baseline="0" noProof="0" dirty="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五</a:t>
            </a:r>
            <a:r>
              <a:rPr kumimoji="0" lang="zh-TW" altLang="en-US" sz="2400" b="0" i="0" u="none" strike="noStrike" kern="1200" cap="none" spc="0" normalizeH="0" baseline="0" noProof="0" dirty="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 </a:t>
            </a:r>
            <a:r>
              <a:rPr kumimoji="0" lang="zh-TW" altLang="en-US" sz="6000" b="0" i="0" u="none" strike="noStrike" kern="1200" cap="none" spc="0" normalizeH="0" baseline="0" noProof="0" dirty="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蘊</a:t>
            </a:r>
            <a:r>
              <a:rPr kumimoji="0" lang="zh-TW" altLang="en-US" sz="2400" b="0" i="0" u="none" strike="noStrike" kern="1200" cap="none" spc="0" normalizeH="0" baseline="0" noProof="0" dirty="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 </a:t>
            </a:r>
            <a:r>
              <a:rPr kumimoji="0" lang="zh-TW" altLang="en-US" sz="6000" b="0" i="0" u="none" strike="noStrike" kern="1200" cap="none" spc="0" normalizeH="0" baseline="0" noProof="0" dirty="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皆</a:t>
            </a:r>
            <a:r>
              <a:rPr kumimoji="0" lang="zh-TW" altLang="en-US" sz="2400" b="0" i="0" u="none" strike="noStrike" kern="1200" cap="none" spc="0" normalizeH="0" baseline="0" noProof="0" dirty="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 </a:t>
            </a:r>
            <a:r>
              <a:rPr kumimoji="0" lang="zh-TW" altLang="en-US" sz="6000" b="0" i="0" u="none" strike="noStrike" kern="1200" cap="none" spc="0" normalizeH="0" baseline="0" noProof="0" dirty="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空</a:t>
            </a:r>
            <a:endParaRPr kumimoji="0" lang="en-US" sz="6000" b="0" i="0" u="none" strike="noStrike" kern="1200" cap="none" spc="0" normalizeH="0" baseline="0" noProof="0" dirty="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endParaRPr>
          </a:p>
        </p:txBody>
      </p:sp>
      <p:sp>
        <p:nvSpPr>
          <p:cNvPr id="11" name="TextBox 10">
            <a:extLst>
              <a:ext uri="{FF2B5EF4-FFF2-40B4-BE49-F238E27FC236}">
                <a16:creationId xmlns:a16="http://schemas.microsoft.com/office/drawing/2014/main" id="{73EA028F-FA82-2E1D-BD0F-B83A451E121A}"/>
              </a:ext>
            </a:extLst>
          </p:cNvPr>
          <p:cNvSpPr txBox="1"/>
          <p:nvPr/>
        </p:nvSpPr>
        <p:spPr>
          <a:xfrm>
            <a:off x="11657370" y="1139149"/>
            <a:ext cx="309966" cy="861774"/>
          </a:xfrm>
          <a:prstGeom prst="rect">
            <a:avLst/>
          </a:prstGeom>
          <a:noFill/>
        </p:spPr>
        <p:txBody>
          <a:bodyPr wrap="square" rtlCol="0">
            <a:spAutoFit/>
          </a:bodyPr>
          <a:lstStyle/>
          <a:p>
            <a:pPr algn="ctr"/>
            <a:r>
              <a:rPr lang="en-US" sz="1000" b="1" dirty="0"/>
              <a:t>T</a:t>
            </a:r>
          </a:p>
          <a:p>
            <a:pPr algn="ctr"/>
            <a:r>
              <a:rPr lang="en-US" sz="1000" b="1" dirty="0" err="1"/>
              <a:t>i</a:t>
            </a:r>
            <a:endParaRPr lang="en-US" sz="1000" b="1" dirty="0"/>
          </a:p>
          <a:p>
            <a:pPr algn="ctr"/>
            <a:r>
              <a:rPr lang="en-US" sz="1000" b="1" dirty="0"/>
              <a:t>t</a:t>
            </a:r>
          </a:p>
          <a:p>
            <a:pPr algn="ctr"/>
            <a:r>
              <a:rPr lang="en-US" sz="1000" b="1" dirty="0"/>
              <a:t>l</a:t>
            </a:r>
          </a:p>
          <a:p>
            <a:pPr algn="ctr"/>
            <a:r>
              <a:rPr lang="en-US" sz="1000" b="1" dirty="0"/>
              <a:t>e</a:t>
            </a:r>
          </a:p>
        </p:txBody>
      </p:sp>
      <p:sp>
        <p:nvSpPr>
          <p:cNvPr id="22" name="TextBox 21">
            <a:extLst>
              <a:ext uri="{FF2B5EF4-FFF2-40B4-BE49-F238E27FC236}">
                <a16:creationId xmlns:a16="http://schemas.microsoft.com/office/drawing/2014/main" id="{40A25E7F-32FA-FB6B-C0EE-EFA634999FFB}"/>
              </a:ext>
            </a:extLst>
          </p:cNvPr>
          <p:cNvSpPr txBox="1"/>
          <p:nvPr/>
        </p:nvSpPr>
        <p:spPr>
          <a:xfrm>
            <a:off x="11684829" y="3204598"/>
            <a:ext cx="247171" cy="369332"/>
          </a:xfrm>
          <a:prstGeom prst="rect">
            <a:avLst/>
          </a:prstGeom>
          <a:noFill/>
        </p:spPr>
        <p:txBody>
          <a:bodyPr wrap="square" rtlCol="0">
            <a:spAutoFit/>
          </a:bodyPr>
          <a:lstStyle/>
          <a:p>
            <a:r>
              <a:rPr lang="en-US" b="1" dirty="0"/>
              <a:t>1</a:t>
            </a:r>
          </a:p>
        </p:txBody>
      </p:sp>
      <p:sp>
        <p:nvSpPr>
          <p:cNvPr id="25" name="TextBox 24">
            <a:extLst>
              <a:ext uri="{FF2B5EF4-FFF2-40B4-BE49-F238E27FC236}">
                <a16:creationId xmlns:a16="http://schemas.microsoft.com/office/drawing/2014/main" id="{AC774E2F-6270-7C1D-FB11-7E9129E08748}"/>
              </a:ext>
            </a:extLst>
          </p:cNvPr>
          <p:cNvSpPr txBox="1"/>
          <p:nvPr/>
        </p:nvSpPr>
        <p:spPr>
          <a:xfrm>
            <a:off x="11684829" y="5028200"/>
            <a:ext cx="367014" cy="369332"/>
          </a:xfrm>
          <a:prstGeom prst="rect">
            <a:avLst/>
          </a:prstGeom>
          <a:noFill/>
        </p:spPr>
        <p:txBody>
          <a:bodyPr wrap="square" rtlCol="0">
            <a:spAutoFit/>
          </a:bodyPr>
          <a:lstStyle/>
          <a:p>
            <a:r>
              <a:rPr lang="en-US" b="1" dirty="0"/>
              <a:t>2</a:t>
            </a:r>
          </a:p>
        </p:txBody>
      </p:sp>
      <p:sp>
        <p:nvSpPr>
          <p:cNvPr id="31" name="TextBox 30">
            <a:extLst>
              <a:ext uri="{FF2B5EF4-FFF2-40B4-BE49-F238E27FC236}">
                <a16:creationId xmlns:a16="http://schemas.microsoft.com/office/drawing/2014/main" id="{D1C994CF-09B6-00E0-492F-9729996968AB}"/>
              </a:ext>
            </a:extLst>
          </p:cNvPr>
          <p:cNvSpPr txBox="1"/>
          <p:nvPr/>
        </p:nvSpPr>
        <p:spPr>
          <a:xfrm>
            <a:off x="2899173" y="82326"/>
            <a:ext cx="6097554" cy="923330"/>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ma-ha ban-</a:t>
            </a:r>
            <a:r>
              <a:rPr kumimoji="0" lang="en-US" sz="900" b="0" i="0" u="none" strike="noStrike" kern="1200" cap="none" spc="0" normalizeH="0" baseline="0" noProof="0" dirty="0" err="1">
                <a:ln>
                  <a:noFill/>
                </a:ln>
                <a:solidFill>
                  <a:prstClr val="black"/>
                </a:solidFill>
                <a:effectLst/>
                <a:uLnTx/>
                <a:uFillTx/>
                <a:latin typeface="Aptos" panose="02110004020202020204"/>
                <a:ea typeface="+mn-ea"/>
                <a:cs typeface="+mn-cs"/>
              </a:rPr>
              <a:t>ya</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ba-ra-mil-ta shim </a:t>
            </a:r>
            <a:r>
              <a:rPr kumimoji="0" lang="en-US" sz="900" b="0" i="0" u="none" strike="noStrike" kern="1200" cap="none" spc="0" normalizeH="0" baseline="0" noProof="0" dirty="0" err="1">
                <a:ln>
                  <a:noFill/>
                </a:ln>
                <a:solidFill>
                  <a:prstClr val="black"/>
                </a:solidFill>
                <a:effectLst/>
                <a:uLnTx/>
                <a:uFillTx/>
                <a:latin typeface="Aptos" panose="02110004020202020204"/>
                <a:ea typeface="+mn-ea"/>
                <a:cs typeface="+mn-cs"/>
              </a:rPr>
              <a:t>gyong</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 The Maha Prajna Paramita Hridaya Sutra		Title</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kwan-ja-jae </a:t>
            </a:r>
            <a:r>
              <a:rPr kumimoji="0" lang="en-US" sz="900" b="0" i="0" u="none" strike="noStrike" kern="1200" cap="none" spc="0" normalizeH="0" baseline="0" noProof="0" dirty="0" err="1">
                <a:ln>
                  <a:noFill/>
                </a:ln>
                <a:solidFill>
                  <a:prstClr val="black"/>
                </a:solidFill>
                <a:effectLst/>
                <a:uLnTx/>
                <a:uFillTx/>
                <a:latin typeface="Aptos" panose="02110004020202020204"/>
                <a:ea typeface="+mn-ea"/>
                <a:cs typeface="+mn-cs"/>
              </a:rPr>
              <a:t>bo-sal</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kumimoji="0" lang="en-US" sz="900" b="0" i="0" u="none" strike="noStrike" kern="1200" cap="none" spc="0" normalizeH="0" baseline="0" noProof="0" dirty="0" err="1">
                <a:ln>
                  <a:noFill/>
                </a:ln>
                <a:solidFill>
                  <a:prstClr val="black"/>
                </a:solidFill>
                <a:effectLst/>
                <a:uLnTx/>
                <a:uFillTx/>
                <a:latin typeface="Aptos" panose="02110004020202020204"/>
                <a:ea typeface="+mn-ea"/>
                <a:cs typeface="+mn-cs"/>
              </a:rPr>
              <a:t>haeng</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shim ban-</a:t>
            </a:r>
            <a:r>
              <a:rPr kumimoji="0" lang="en-US" sz="900" b="0" i="0" u="none" strike="noStrike" kern="1200" cap="none" spc="0" normalizeH="0" baseline="0" noProof="0" dirty="0" err="1">
                <a:ln>
                  <a:noFill/>
                </a:ln>
                <a:solidFill>
                  <a:prstClr val="black"/>
                </a:solidFill>
                <a:effectLst/>
                <a:uLnTx/>
                <a:uFillTx/>
                <a:latin typeface="Aptos" panose="02110004020202020204"/>
                <a:ea typeface="+mn-ea"/>
                <a:cs typeface="+mn-cs"/>
              </a:rPr>
              <a:t>ya</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 Avalokitesvara Bodhisattva while practicing deeply the Prajna	1</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ba-ra mil-ta </a:t>
            </a:r>
            <a:r>
              <a:rPr kumimoji="0" lang="en-US" sz="900" b="0" i="0" u="none" strike="noStrike" kern="1200" cap="none" spc="0" normalizeH="0" baseline="0" noProof="0" dirty="0" err="1">
                <a:ln>
                  <a:noFill/>
                </a:ln>
                <a:solidFill>
                  <a:prstClr val="black"/>
                </a:solidFill>
                <a:effectLst/>
                <a:uLnTx/>
                <a:uFillTx/>
                <a:latin typeface="Aptos" panose="02110004020202020204"/>
                <a:ea typeface="+mn-ea"/>
                <a:cs typeface="+mn-cs"/>
              </a:rPr>
              <a:t>shi</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jo-</a:t>
            </a:r>
            <a:r>
              <a:rPr kumimoji="0" lang="en-US" sz="900" b="0" i="0" u="none" strike="noStrike" kern="1200" cap="none" spc="0" normalizeH="0" baseline="0" noProof="0" dirty="0" err="1">
                <a:ln>
                  <a:noFill/>
                </a:ln>
                <a:solidFill>
                  <a:prstClr val="black"/>
                </a:solidFill>
                <a:effectLst/>
                <a:uLnTx/>
                <a:uFillTx/>
                <a:latin typeface="Aptos" panose="02110004020202020204"/>
                <a:ea typeface="+mn-ea"/>
                <a:cs typeface="+mn-cs"/>
              </a:rPr>
              <a:t>gyon</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o-on </a:t>
            </a:r>
            <a:r>
              <a:rPr kumimoji="0" lang="en-US" sz="900" b="0" i="0" u="none" strike="noStrike" kern="1200" cap="none" spc="0" normalizeH="0" baseline="0" noProof="0" dirty="0" err="1">
                <a:ln>
                  <a:noFill/>
                </a:ln>
                <a:solidFill>
                  <a:prstClr val="black"/>
                </a:solidFill>
                <a:effectLst/>
                <a:uLnTx/>
                <a:uFillTx/>
                <a:latin typeface="Aptos" panose="02110004020202020204"/>
                <a:ea typeface="+mn-ea"/>
                <a:cs typeface="+mn-cs"/>
              </a:rPr>
              <a:t>gae</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gong // Paramita, perceives that all five skandhas are empty		2</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endParaRPr>
          </a:p>
        </p:txBody>
      </p:sp>
      <p:sp>
        <p:nvSpPr>
          <p:cNvPr id="32" name="Rectangle 31">
            <a:extLst>
              <a:ext uri="{FF2B5EF4-FFF2-40B4-BE49-F238E27FC236}">
                <a16:creationId xmlns:a16="http://schemas.microsoft.com/office/drawing/2014/main" id="{8C928B83-ACD0-D3AF-2C2E-B6AA3C9A2875}"/>
              </a:ext>
            </a:extLst>
          </p:cNvPr>
          <p:cNvSpPr/>
          <p:nvPr/>
        </p:nvSpPr>
        <p:spPr>
          <a:xfrm>
            <a:off x="2899173" y="82326"/>
            <a:ext cx="5935260" cy="813413"/>
          </a:xfrm>
          <a:prstGeom prst="rect">
            <a:avLst/>
          </a:prstGeom>
          <a:noFill/>
          <a:ln>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679701988"/>
      </p:ext>
    </p:extLst>
  </p:cSld>
  <p:clrMapOvr>
    <a:masterClrMapping/>
  </p:clrMapOvr>
</p:sld>
</file>

<file path=ppt/slides/slide19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7A8E8D2-6A13-24B7-D5E6-3395B2B09F33}"/>
            </a:ext>
          </a:extLst>
        </p:cNvPr>
        <p:cNvGrpSpPr/>
        <p:nvPr/>
      </p:nvGrpSpPr>
      <p:grpSpPr>
        <a:xfrm>
          <a:off x="0" y="0"/>
          <a:ext cx="0" cy="0"/>
          <a:chOff x="0" y="0"/>
          <a:chExt cx="0" cy="0"/>
        </a:xfrm>
      </p:grpSpPr>
      <p:graphicFrame>
        <p:nvGraphicFramePr>
          <p:cNvPr id="10" name="Table 9">
            <a:extLst>
              <a:ext uri="{FF2B5EF4-FFF2-40B4-BE49-F238E27FC236}">
                <a16:creationId xmlns:a16="http://schemas.microsoft.com/office/drawing/2014/main" id="{078AFFDA-774A-976C-E368-B4EC7E9749C5}"/>
              </a:ext>
            </a:extLst>
          </p:cNvPr>
          <p:cNvGraphicFramePr>
            <a:graphicFrameLocks noGrp="1"/>
          </p:cNvGraphicFramePr>
          <p:nvPr/>
        </p:nvGraphicFramePr>
        <p:xfrm>
          <a:off x="614364" y="1106066"/>
          <a:ext cx="10963272" cy="5486400"/>
        </p:xfrm>
        <a:graphic>
          <a:graphicData uri="http://schemas.openxmlformats.org/drawingml/2006/table">
            <a:tbl>
              <a:tblPr firstRow="1" bandRow="1">
                <a:tableStyleId>{5940675A-B579-460E-94D1-54222C63F5DA}</a:tableStyleId>
              </a:tblPr>
              <a:tblGrid>
                <a:gridCol w="913606">
                  <a:extLst>
                    <a:ext uri="{9D8B030D-6E8A-4147-A177-3AD203B41FA5}">
                      <a16:colId xmlns:a16="http://schemas.microsoft.com/office/drawing/2014/main" val="3086466430"/>
                    </a:ext>
                  </a:extLst>
                </a:gridCol>
                <a:gridCol w="913606">
                  <a:extLst>
                    <a:ext uri="{9D8B030D-6E8A-4147-A177-3AD203B41FA5}">
                      <a16:colId xmlns:a16="http://schemas.microsoft.com/office/drawing/2014/main" val="2154063119"/>
                    </a:ext>
                  </a:extLst>
                </a:gridCol>
                <a:gridCol w="913606">
                  <a:extLst>
                    <a:ext uri="{9D8B030D-6E8A-4147-A177-3AD203B41FA5}">
                      <a16:colId xmlns:a16="http://schemas.microsoft.com/office/drawing/2014/main" val="1694156128"/>
                    </a:ext>
                  </a:extLst>
                </a:gridCol>
                <a:gridCol w="913606">
                  <a:extLst>
                    <a:ext uri="{9D8B030D-6E8A-4147-A177-3AD203B41FA5}">
                      <a16:colId xmlns:a16="http://schemas.microsoft.com/office/drawing/2014/main" val="2785274445"/>
                    </a:ext>
                  </a:extLst>
                </a:gridCol>
                <a:gridCol w="913606">
                  <a:extLst>
                    <a:ext uri="{9D8B030D-6E8A-4147-A177-3AD203B41FA5}">
                      <a16:colId xmlns:a16="http://schemas.microsoft.com/office/drawing/2014/main" val="62664678"/>
                    </a:ext>
                  </a:extLst>
                </a:gridCol>
                <a:gridCol w="913606">
                  <a:extLst>
                    <a:ext uri="{9D8B030D-6E8A-4147-A177-3AD203B41FA5}">
                      <a16:colId xmlns:a16="http://schemas.microsoft.com/office/drawing/2014/main" val="3581422888"/>
                    </a:ext>
                  </a:extLst>
                </a:gridCol>
                <a:gridCol w="913606">
                  <a:extLst>
                    <a:ext uri="{9D8B030D-6E8A-4147-A177-3AD203B41FA5}">
                      <a16:colId xmlns:a16="http://schemas.microsoft.com/office/drawing/2014/main" val="3463233768"/>
                    </a:ext>
                  </a:extLst>
                </a:gridCol>
                <a:gridCol w="913606">
                  <a:extLst>
                    <a:ext uri="{9D8B030D-6E8A-4147-A177-3AD203B41FA5}">
                      <a16:colId xmlns:a16="http://schemas.microsoft.com/office/drawing/2014/main" val="1099298054"/>
                    </a:ext>
                  </a:extLst>
                </a:gridCol>
                <a:gridCol w="913606">
                  <a:extLst>
                    <a:ext uri="{9D8B030D-6E8A-4147-A177-3AD203B41FA5}">
                      <a16:colId xmlns:a16="http://schemas.microsoft.com/office/drawing/2014/main" val="700462335"/>
                    </a:ext>
                  </a:extLst>
                </a:gridCol>
                <a:gridCol w="913606">
                  <a:extLst>
                    <a:ext uri="{9D8B030D-6E8A-4147-A177-3AD203B41FA5}">
                      <a16:colId xmlns:a16="http://schemas.microsoft.com/office/drawing/2014/main" val="4080254368"/>
                    </a:ext>
                  </a:extLst>
                </a:gridCol>
                <a:gridCol w="913606">
                  <a:extLst>
                    <a:ext uri="{9D8B030D-6E8A-4147-A177-3AD203B41FA5}">
                      <a16:colId xmlns:a16="http://schemas.microsoft.com/office/drawing/2014/main" val="3897060531"/>
                    </a:ext>
                  </a:extLst>
                </a:gridCol>
                <a:gridCol w="913606">
                  <a:extLst>
                    <a:ext uri="{9D8B030D-6E8A-4147-A177-3AD203B41FA5}">
                      <a16:colId xmlns:a16="http://schemas.microsoft.com/office/drawing/2014/main" val="3397806297"/>
                    </a:ext>
                  </a:extLst>
                </a:gridCol>
              </a:tblGrid>
              <a:tr h="914400">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extLst>
                  <a:ext uri="{0D108BD9-81ED-4DB2-BD59-A6C34878D82A}">
                    <a16:rowId xmlns:a16="http://schemas.microsoft.com/office/drawing/2014/main" val="1618874294"/>
                  </a:ext>
                </a:extLst>
              </a:tr>
              <a:tr h="914400">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extLst>
                  <a:ext uri="{0D108BD9-81ED-4DB2-BD59-A6C34878D82A}">
                    <a16:rowId xmlns:a16="http://schemas.microsoft.com/office/drawing/2014/main" val="4067374361"/>
                  </a:ext>
                </a:extLst>
              </a:tr>
              <a:tr h="914400">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extLst>
                  <a:ext uri="{0D108BD9-81ED-4DB2-BD59-A6C34878D82A}">
                    <a16:rowId xmlns:a16="http://schemas.microsoft.com/office/drawing/2014/main" val="1766504006"/>
                  </a:ext>
                </a:extLst>
              </a:tr>
              <a:tr h="914400">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extLst>
                  <a:ext uri="{0D108BD9-81ED-4DB2-BD59-A6C34878D82A}">
                    <a16:rowId xmlns:a16="http://schemas.microsoft.com/office/drawing/2014/main" val="2220057779"/>
                  </a:ext>
                </a:extLst>
              </a:tr>
              <a:tr h="914400">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extLst>
                  <a:ext uri="{0D108BD9-81ED-4DB2-BD59-A6C34878D82A}">
                    <a16:rowId xmlns:a16="http://schemas.microsoft.com/office/drawing/2014/main" val="194067282"/>
                  </a:ext>
                </a:extLst>
              </a:tr>
              <a:tr h="914400">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extLst>
                  <a:ext uri="{0D108BD9-81ED-4DB2-BD59-A6C34878D82A}">
                    <a16:rowId xmlns:a16="http://schemas.microsoft.com/office/drawing/2014/main" val="3819044690"/>
                  </a:ext>
                </a:extLst>
              </a:tr>
            </a:tbl>
          </a:graphicData>
        </a:graphic>
      </p:graphicFrame>
      <p:cxnSp>
        <p:nvCxnSpPr>
          <p:cNvPr id="12" name="Straight Connector 11">
            <a:extLst>
              <a:ext uri="{FF2B5EF4-FFF2-40B4-BE49-F238E27FC236}">
                <a16:creationId xmlns:a16="http://schemas.microsoft.com/office/drawing/2014/main" id="{10BFBDDD-427E-C1CE-B87E-8C376AA7B45A}"/>
              </a:ext>
            </a:extLst>
          </p:cNvPr>
          <p:cNvCxnSpPr>
            <a:endCxn id="10" idx="2"/>
          </p:cNvCxnSpPr>
          <p:nvPr/>
        </p:nvCxnSpPr>
        <p:spPr>
          <a:xfrm>
            <a:off x="614364" y="1106066"/>
            <a:ext cx="5481636" cy="5486400"/>
          </a:xfrm>
          <a:prstGeom prst="line">
            <a:avLst/>
          </a:prstGeom>
          <a:ln w="12700">
            <a:solidFill>
              <a:schemeClr val="accent1">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13" name="Straight Connector 12">
            <a:extLst>
              <a:ext uri="{FF2B5EF4-FFF2-40B4-BE49-F238E27FC236}">
                <a16:creationId xmlns:a16="http://schemas.microsoft.com/office/drawing/2014/main" id="{3F2DAAB3-C30D-AEB5-7FD0-AC3DE970E6E8}"/>
              </a:ext>
            </a:extLst>
          </p:cNvPr>
          <p:cNvCxnSpPr/>
          <p:nvPr/>
        </p:nvCxnSpPr>
        <p:spPr>
          <a:xfrm>
            <a:off x="1528764" y="1106066"/>
            <a:ext cx="5481636" cy="5486400"/>
          </a:xfrm>
          <a:prstGeom prst="line">
            <a:avLst/>
          </a:prstGeom>
          <a:ln w="12700">
            <a:solidFill>
              <a:schemeClr val="accent1">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14" name="Straight Connector 13">
            <a:extLst>
              <a:ext uri="{FF2B5EF4-FFF2-40B4-BE49-F238E27FC236}">
                <a16:creationId xmlns:a16="http://schemas.microsoft.com/office/drawing/2014/main" id="{ECAF21BC-DEFA-D01D-8C79-E22E56DA26DC}"/>
              </a:ext>
            </a:extLst>
          </p:cNvPr>
          <p:cNvCxnSpPr/>
          <p:nvPr/>
        </p:nvCxnSpPr>
        <p:spPr>
          <a:xfrm>
            <a:off x="2443164" y="1106066"/>
            <a:ext cx="5481636" cy="5486400"/>
          </a:xfrm>
          <a:prstGeom prst="line">
            <a:avLst/>
          </a:prstGeom>
          <a:ln w="12700">
            <a:solidFill>
              <a:schemeClr val="accent1">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15" name="Straight Connector 14">
            <a:extLst>
              <a:ext uri="{FF2B5EF4-FFF2-40B4-BE49-F238E27FC236}">
                <a16:creationId xmlns:a16="http://schemas.microsoft.com/office/drawing/2014/main" id="{66CD29C1-85BC-8945-7E0A-6FF83C201609}"/>
              </a:ext>
            </a:extLst>
          </p:cNvPr>
          <p:cNvCxnSpPr>
            <a:cxnSpLocks/>
          </p:cNvCxnSpPr>
          <p:nvPr/>
        </p:nvCxnSpPr>
        <p:spPr>
          <a:xfrm>
            <a:off x="3355182" y="1106066"/>
            <a:ext cx="5481636" cy="5486400"/>
          </a:xfrm>
          <a:prstGeom prst="line">
            <a:avLst/>
          </a:prstGeom>
          <a:ln w="12700">
            <a:solidFill>
              <a:schemeClr val="accent1">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16" name="Straight Connector 15">
            <a:extLst>
              <a:ext uri="{FF2B5EF4-FFF2-40B4-BE49-F238E27FC236}">
                <a16:creationId xmlns:a16="http://schemas.microsoft.com/office/drawing/2014/main" id="{7C23B1BF-A544-DEA4-2319-AEE53226BCB0}"/>
              </a:ext>
            </a:extLst>
          </p:cNvPr>
          <p:cNvCxnSpPr>
            <a:cxnSpLocks/>
          </p:cNvCxnSpPr>
          <p:nvPr/>
        </p:nvCxnSpPr>
        <p:spPr>
          <a:xfrm>
            <a:off x="4269582" y="1106066"/>
            <a:ext cx="5484018" cy="5486400"/>
          </a:xfrm>
          <a:prstGeom prst="line">
            <a:avLst/>
          </a:prstGeom>
          <a:ln w="12700">
            <a:solidFill>
              <a:schemeClr val="accent1">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17" name="Straight Connector 16">
            <a:extLst>
              <a:ext uri="{FF2B5EF4-FFF2-40B4-BE49-F238E27FC236}">
                <a16:creationId xmlns:a16="http://schemas.microsoft.com/office/drawing/2014/main" id="{4FC911C5-A478-EFF7-12B2-58730C1F70F9}"/>
              </a:ext>
            </a:extLst>
          </p:cNvPr>
          <p:cNvCxnSpPr/>
          <p:nvPr/>
        </p:nvCxnSpPr>
        <p:spPr>
          <a:xfrm>
            <a:off x="5183982" y="1106066"/>
            <a:ext cx="5481636" cy="5486400"/>
          </a:xfrm>
          <a:prstGeom prst="line">
            <a:avLst/>
          </a:prstGeom>
          <a:ln w="12700">
            <a:solidFill>
              <a:schemeClr val="accent1">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18" name="Straight Connector 17">
            <a:extLst>
              <a:ext uri="{FF2B5EF4-FFF2-40B4-BE49-F238E27FC236}">
                <a16:creationId xmlns:a16="http://schemas.microsoft.com/office/drawing/2014/main" id="{C779C94F-69E3-6F3F-E989-B612AE81FE84}"/>
              </a:ext>
            </a:extLst>
          </p:cNvPr>
          <p:cNvCxnSpPr>
            <a:cxnSpLocks/>
            <a:stCxn id="10" idx="0"/>
          </p:cNvCxnSpPr>
          <p:nvPr/>
        </p:nvCxnSpPr>
        <p:spPr>
          <a:xfrm>
            <a:off x="6096000" y="1106066"/>
            <a:ext cx="5481636" cy="5486400"/>
          </a:xfrm>
          <a:prstGeom prst="line">
            <a:avLst/>
          </a:prstGeom>
          <a:ln w="12700">
            <a:solidFill>
              <a:schemeClr val="accent1">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19" name="Straight Connector 18">
            <a:extLst>
              <a:ext uri="{FF2B5EF4-FFF2-40B4-BE49-F238E27FC236}">
                <a16:creationId xmlns:a16="http://schemas.microsoft.com/office/drawing/2014/main" id="{0B1F4B1D-43CB-A916-EC2C-4B5A442AFEAF}"/>
              </a:ext>
            </a:extLst>
          </p:cNvPr>
          <p:cNvCxnSpPr>
            <a:cxnSpLocks/>
          </p:cNvCxnSpPr>
          <p:nvPr/>
        </p:nvCxnSpPr>
        <p:spPr>
          <a:xfrm>
            <a:off x="7008018" y="1106066"/>
            <a:ext cx="4569618" cy="4566397"/>
          </a:xfrm>
          <a:prstGeom prst="line">
            <a:avLst/>
          </a:prstGeom>
          <a:ln w="12700">
            <a:solidFill>
              <a:schemeClr val="accent1">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20" name="Straight Connector 19">
            <a:extLst>
              <a:ext uri="{FF2B5EF4-FFF2-40B4-BE49-F238E27FC236}">
                <a16:creationId xmlns:a16="http://schemas.microsoft.com/office/drawing/2014/main" id="{FCB4E6AF-EC71-D30D-1A56-6EB484053901}"/>
              </a:ext>
            </a:extLst>
          </p:cNvPr>
          <p:cNvCxnSpPr>
            <a:cxnSpLocks/>
          </p:cNvCxnSpPr>
          <p:nvPr/>
        </p:nvCxnSpPr>
        <p:spPr>
          <a:xfrm>
            <a:off x="7920030" y="1106066"/>
            <a:ext cx="3652836" cy="3651997"/>
          </a:xfrm>
          <a:prstGeom prst="line">
            <a:avLst/>
          </a:prstGeom>
          <a:ln w="12700">
            <a:solidFill>
              <a:schemeClr val="accent1">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24" name="Straight Connector 23">
            <a:extLst>
              <a:ext uri="{FF2B5EF4-FFF2-40B4-BE49-F238E27FC236}">
                <a16:creationId xmlns:a16="http://schemas.microsoft.com/office/drawing/2014/main" id="{E572F20E-38FD-D891-22B0-0368D30BC688}"/>
              </a:ext>
            </a:extLst>
          </p:cNvPr>
          <p:cNvCxnSpPr>
            <a:cxnSpLocks/>
            <a:endCxn id="10" idx="3"/>
          </p:cNvCxnSpPr>
          <p:nvPr/>
        </p:nvCxnSpPr>
        <p:spPr>
          <a:xfrm>
            <a:off x="8839200" y="1106066"/>
            <a:ext cx="2738436" cy="2743200"/>
          </a:xfrm>
          <a:prstGeom prst="line">
            <a:avLst/>
          </a:prstGeom>
          <a:ln w="12700">
            <a:solidFill>
              <a:schemeClr val="accent1">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28" name="Straight Connector 27">
            <a:extLst>
              <a:ext uri="{FF2B5EF4-FFF2-40B4-BE49-F238E27FC236}">
                <a16:creationId xmlns:a16="http://schemas.microsoft.com/office/drawing/2014/main" id="{80F5D603-ABB6-56A7-7C91-D169A7765313}"/>
              </a:ext>
            </a:extLst>
          </p:cNvPr>
          <p:cNvCxnSpPr>
            <a:cxnSpLocks/>
          </p:cNvCxnSpPr>
          <p:nvPr/>
        </p:nvCxnSpPr>
        <p:spPr>
          <a:xfrm>
            <a:off x="9751218" y="1106066"/>
            <a:ext cx="1824030" cy="1823197"/>
          </a:xfrm>
          <a:prstGeom prst="line">
            <a:avLst/>
          </a:prstGeom>
          <a:ln w="12700">
            <a:solidFill>
              <a:schemeClr val="accent1">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49" name="Straight Connector 48">
            <a:extLst>
              <a:ext uri="{FF2B5EF4-FFF2-40B4-BE49-F238E27FC236}">
                <a16:creationId xmlns:a16="http://schemas.microsoft.com/office/drawing/2014/main" id="{46512C57-9445-A7DE-518D-47F0CE74B2A4}"/>
              </a:ext>
            </a:extLst>
          </p:cNvPr>
          <p:cNvCxnSpPr/>
          <p:nvPr/>
        </p:nvCxnSpPr>
        <p:spPr>
          <a:xfrm>
            <a:off x="10665618" y="1106066"/>
            <a:ext cx="912018" cy="912999"/>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51" name="Straight Connector 50">
            <a:extLst>
              <a:ext uri="{FF2B5EF4-FFF2-40B4-BE49-F238E27FC236}">
                <a16:creationId xmlns:a16="http://schemas.microsoft.com/office/drawing/2014/main" id="{974BB0AB-AA82-F04E-2343-598E7279DE5F}"/>
              </a:ext>
            </a:extLst>
          </p:cNvPr>
          <p:cNvCxnSpPr>
            <a:cxnSpLocks/>
          </p:cNvCxnSpPr>
          <p:nvPr/>
        </p:nvCxnSpPr>
        <p:spPr>
          <a:xfrm>
            <a:off x="614364" y="2019065"/>
            <a:ext cx="4569618" cy="4573401"/>
          </a:xfrm>
          <a:prstGeom prst="line">
            <a:avLst/>
          </a:prstGeom>
          <a:ln w="12700">
            <a:solidFill>
              <a:schemeClr val="accent1">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55" name="Straight Connector 54">
            <a:extLst>
              <a:ext uri="{FF2B5EF4-FFF2-40B4-BE49-F238E27FC236}">
                <a16:creationId xmlns:a16="http://schemas.microsoft.com/office/drawing/2014/main" id="{FB176769-F045-CFA3-1524-3130FBFE1A0D}"/>
              </a:ext>
            </a:extLst>
          </p:cNvPr>
          <p:cNvCxnSpPr/>
          <p:nvPr/>
        </p:nvCxnSpPr>
        <p:spPr>
          <a:xfrm>
            <a:off x="614364" y="2932064"/>
            <a:ext cx="3655218" cy="3660402"/>
          </a:xfrm>
          <a:prstGeom prst="line">
            <a:avLst/>
          </a:prstGeom>
          <a:ln w="12700">
            <a:solidFill>
              <a:schemeClr val="accent1">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57" name="Straight Connector 56">
            <a:extLst>
              <a:ext uri="{FF2B5EF4-FFF2-40B4-BE49-F238E27FC236}">
                <a16:creationId xmlns:a16="http://schemas.microsoft.com/office/drawing/2014/main" id="{6E1856FC-FEBC-6C0E-F0A5-B6A55D39E455}"/>
              </a:ext>
            </a:extLst>
          </p:cNvPr>
          <p:cNvCxnSpPr>
            <a:cxnSpLocks/>
            <a:stCxn id="10" idx="1"/>
          </p:cNvCxnSpPr>
          <p:nvPr/>
        </p:nvCxnSpPr>
        <p:spPr>
          <a:xfrm>
            <a:off x="614364" y="3849266"/>
            <a:ext cx="2740818" cy="2743200"/>
          </a:xfrm>
          <a:prstGeom prst="line">
            <a:avLst/>
          </a:prstGeom>
          <a:ln w="12700">
            <a:solidFill>
              <a:schemeClr val="accent1">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59" name="Straight Connector 58">
            <a:extLst>
              <a:ext uri="{FF2B5EF4-FFF2-40B4-BE49-F238E27FC236}">
                <a16:creationId xmlns:a16="http://schemas.microsoft.com/office/drawing/2014/main" id="{2E992BD8-5CB9-F4F8-4AED-428BAF2E3500}"/>
              </a:ext>
            </a:extLst>
          </p:cNvPr>
          <p:cNvCxnSpPr>
            <a:cxnSpLocks/>
          </p:cNvCxnSpPr>
          <p:nvPr/>
        </p:nvCxnSpPr>
        <p:spPr>
          <a:xfrm>
            <a:off x="614364" y="4758063"/>
            <a:ext cx="1828800" cy="1834403"/>
          </a:xfrm>
          <a:prstGeom prst="line">
            <a:avLst/>
          </a:prstGeom>
          <a:ln w="12700">
            <a:solidFill>
              <a:schemeClr val="accent1">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61" name="Straight Connector 60">
            <a:extLst>
              <a:ext uri="{FF2B5EF4-FFF2-40B4-BE49-F238E27FC236}">
                <a16:creationId xmlns:a16="http://schemas.microsoft.com/office/drawing/2014/main" id="{F5B32B03-A432-2282-26A7-A43C7ED00A7D}"/>
              </a:ext>
            </a:extLst>
          </p:cNvPr>
          <p:cNvCxnSpPr>
            <a:cxnSpLocks/>
          </p:cNvCxnSpPr>
          <p:nvPr/>
        </p:nvCxnSpPr>
        <p:spPr>
          <a:xfrm>
            <a:off x="614364" y="5672463"/>
            <a:ext cx="914400" cy="920003"/>
          </a:xfrm>
          <a:prstGeom prst="line">
            <a:avLst/>
          </a:prstGeom>
          <a:ln w="12700">
            <a:solidFill>
              <a:schemeClr val="accent1">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69" name="Straight Connector 68">
            <a:extLst>
              <a:ext uri="{FF2B5EF4-FFF2-40B4-BE49-F238E27FC236}">
                <a16:creationId xmlns:a16="http://schemas.microsoft.com/office/drawing/2014/main" id="{C01774E5-E352-E44D-A3FE-EABC9F86D5B6}"/>
              </a:ext>
            </a:extLst>
          </p:cNvPr>
          <p:cNvCxnSpPr>
            <a:endCxn id="10" idx="2"/>
          </p:cNvCxnSpPr>
          <p:nvPr/>
        </p:nvCxnSpPr>
        <p:spPr>
          <a:xfrm flipH="1">
            <a:off x="6096000" y="1106066"/>
            <a:ext cx="5481636" cy="5486400"/>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70" name="Straight Connector 69">
            <a:extLst>
              <a:ext uri="{FF2B5EF4-FFF2-40B4-BE49-F238E27FC236}">
                <a16:creationId xmlns:a16="http://schemas.microsoft.com/office/drawing/2014/main" id="{7A63055F-C431-4985-B17E-120D87456954}"/>
              </a:ext>
            </a:extLst>
          </p:cNvPr>
          <p:cNvCxnSpPr/>
          <p:nvPr/>
        </p:nvCxnSpPr>
        <p:spPr>
          <a:xfrm flipH="1">
            <a:off x="5181600" y="1106066"/>
            <a:ext cx="5481636" cy="5486400"/>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71" name="Straight Connector 70">
            <a:extLst>
              <a:ext uri="{FF2B5EF4-FFF2-40B4-BE49-F238E27FC236}">
                <a16:creationId xmlns:a16="http://schemas.microsoft.com/office/drawing/2014/main" id="{19C1F79E-3EC3-8699-FB86-64D1BB8E0055}"/>
              </a:ext>
            </a:extLst>
          </p:cNvPr>
          <p:cNvCxnSpPr/>
          <p:nvPr/>
        </p:nvCxnSpPr>
        <p:spPr>
          <a:xfrm flipH="1">
            <a:off x="4267197" y="1106066"/>
            <a:ext cx="5481636" cy="5486400"/>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72" name="Straight Connector 71">
            <a:extLst>
              <a:ext uri="{FF2B5EF4-FFF2-40B4-BE49-F238E27FC236}">
                <a16:creationId xmlns:a16="http://schemas.microsoft.com/office/drawing/2014/main" id="{CEAF75D8-3F1D-9A24-2795-94C18111010D}"/>
              </a:ext>
            </a:extLst>
          </p:cNvPr>
          <p:cNvCxnSpPr/>
          <p:nvPr/>
        </p:nvCxnSpPr>
        <p:spPr>
          <a:xfrm flipH="1">
            <a:off x="3352797" y="1106066"/>
            <a:ext cx="5481636" cy="5486400"/>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73" name="Straight Connector 72">
            <a:extLst>
              <a:ext uri="{FF2B5EF4-FFF2-40B4-BE49-F238E27FC236}">
                <a16:creationId xmlns:a16="http://schemas.microsoft.com/office/drawing/2014/main" id="{87527883-D2BA-3955-C8BD-B4EA49855DA4}"/>
              </a:ext>
            </a:extLst>
          </p:cNvPr>
          <p:cNvCxnSpPr/>
          <p:nvPr/>
        </p:nvCxnSpPr>
        <p:spPr>
          <a:xfrm flipH="1">
            <a:off x="2440779" y="1106066"/>
            <a:ext cx="5481636" cy="5486400"/>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74" name="Straight Connector 73">
            <a:extLst>
              <a:ext uri="{FF2B5EF4-FFF2-40B4-BE49-F238E27FC236}">
                <a16:creationId xmlns:a16="http://schemas.microsoft.com/office/drawing/2014/main" id="{4341AD0D-01DE-1FE8-970A-0832AC4B76EF}"/>
              </a:ext>
            </a:extLst>
          </p:cNvPr>
          <p:cNvCxnSpPr/>
          <p:nvPr/>
        </p:nvCxnSpPr>
        <p:spPr>
          <a:xfrm flipH="1">
            <a:off x="1523994" y="1106066"/>
            <a:ext cx="5481636" cy="5486400"/>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75" name="Straight Connector 74">
            <a:extLst>
              <a:ext uri="{FF2B5EF4-FFF2-40B4-BE49-F238E27FC236}">
                <a16:creationId xmlns:a16="http://schemas.microsoft.com/office/drawing/2014/main" id="{18C8AE15-7E23-4B48-AAA2-D2A0F03909CA}"/>
              </a:ext>
            </a:extLst>
          </p:cNvPr>
          <p:cNvCxnSpPr/>
          <p:nvPr/>
        </p:nvCxnSpPr>
        <p:spPr>
          <a:xfrm flipH="1">
            <a:off x="609593" y="1106066"/>
            <a:ext cx="5481636" cy="5486400"/>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77" name="Straight Connector 76">
            <a:extLst>
              <a:ext uri="{FF2B5EF4-FFF2-40B4-BE49-F238E27FC236}">
                <a16:creationId xmlns:a16="http://schemas.microsoft.com/office/drawing/2014/main" id="{98BACAC8-78BB-9289-75BF-7007FD01E69F}"/>
              </a:ext>
            </a:extLst>
          </p:cNvPr>
          <p:cNvCxnSpPr/>
          <p:nvPr/>
        </p:nvCxnSpPr>
        <p:spPr>
          <a:xfrm flipH="1">
            <a:off x="7008018" y="2019065"/>
            <a:ext cx="4567236" cy="4573401"/>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79" name="Straight Connector 78">
            <a:extLst>
              <a:ext uri="{FF2B5EF4-FFF2-40B4-BE49-F238E27FC236}">
                <a16:creationId xmlns:a16="http://schemas.microsoft.com/office/drawing/2014/main" id="{EB69EEDE-6744-4824-4FF5-59BC15C3E2D6}"/>
              </a:ext>
            </a:extLst>
          </p:cNvPr>
          <p:cNvCxnSpPr>
            <a:cxnSpLocks/>
          </p:cNvCxnSpPr>
          <p:nvPr/>
        </p:nvCxnSpPr>
        <p:spPr>
          <a:xfrm flipH="1">
            <a:off x="7922415" y="2932064"/>
            <a:ext cx="3657603" cy="3660402"/>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81" name="Straight Connector 80">
            <a:extLst>
              <a:ext uri="{FF2B5EF4-FFF2-40B4-BE49-F238E27FC236}">
                <a16:creationId xmlns:a16="http://schemas.microsoft.com/office/drawing/2014/main" id="{FAB40DB7-4308-3C39-D599-FD0C06E4579E}"/>
              </a:ext>
            </a:extLst>
          </p:cNvPr>
          <p:cNvCxnSpPr/>
          <p:nvPr/>
        </p:nvCxnSpPr>
        <p:spPr>
          <a:xfrm flipH="1">
            <a:off x="8834433" y="3849266"/>
            <a:ext cx="2738433" cy="2743200"/>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83" name="Straight Connector 82">
            <a:extLst>
              <a:ext uri="{FF2B5EF4-FFF2-40B4-BE49-F238E27FC236}">
                <a16:creationId xmlns:a16="http://schemas.microsoft.com/office/drawing/2014/main" id="{6ACCAC2C-9548-F766-9BD2-8EABDFCAAF82}"/>
              </a:ext>
            </a:extLst>
          </p:cNvPr>
          <p:cNvCxnSpPr/>
          <p:nvPr/>
        </p:nvCxnSpPr>
        <p:spPr>
          <a:xfrm flipH="1">
            <a:off x="9741698" y="4760864"/>
            <a:ext cx="1826418" cy="1834403"/>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85" name="Straight Connector 84">
            <a:extLst>
              <a:ext uri="{FF2B5EF4-FFF2-40B4-BE49-F238E27FC236}">
                <a16:creationId xmlns:a16="http://schemas.microsoft.com/office/drawing/2014/main" id="{06DF7C2A-4078-8D4B-69B3-DCB8A61551A3}"/>
              </a:ext>
            </a:extLst>
          </p:cNvPr>
          <p:cNvCxnSpPr/>
          <p:nvPr/>
        </p:nvCxnSpPr>
        <p:spPr>
          <a:xfrm flipH="1">
            <a:off x="10663236" y="5672463"/>
            <a:ext cx="909630" cy="920003"/>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88" name="Straight Connector 87">
            <a:extLst>
              <a:ext uri="{FF2B5EF4-FFF2-40B4-BE49-F238E27FC236}">
                <a16:creationId xmlns:a16="http://schemas.microsoft.com/office/drawing/2014/main" id="{C02FCDFA-C8B0-4AC6-15F1-614E3C337733}"/>
              </a:ext>
            </a:extLst>
          </p:cNvPr>
          <p:cNvCxnSpPr/>
          <p:nvPr/>
        </p:nvCxnSpPr>
        <p:spPr>
          <a:xfrm flipH="1">
            <a:off x="616736" y="1103265"/>
            <a:ext cx="4567236" cy="4573401"/>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89" name="Straight Connector 88">
            <a:extLst>
              <a:ext uri="{FF2B5EF4-FFF2-40B4-BE49-F238E27FC236}">
                <a16:creationId xmlns:a16="http://schemas.microsoft.com/office/drawing/2014/main" id="{CF261CCA-F78F-3675-F12A-8CBFCACFD674}"/>
              </a:ext>
            </a:extLst>
          </p:cNvPr>
          <p:cNvCxnSpPr>
            <a:cxnSpLocks/>
          </p:cNvCxnSpPr>
          <p:nvPr/>
        </p:nvCxnSpPr>
        <p:spPr>
          <a:xfrm flipH="1">
            <a:off x="614354" y="1101863"/>
            <a:ext cx="3657603" cy="3660402"/>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90" name="Straight Connector 89">
            <a:extLst>
              <a:ext uri="{FF2B5EF4-FFF2-40B4-BE49-F238E27FC236}">
                <a16:creationId xmlns:a16="http://schemas.microsoft.com/office/drawing/2014/main" id="{C930B384-CDC4-6029-7F32-1F1B3FA0CFCF}"/>
              </a:ext>
            </a:extLst>
          </p:cNvPr>
          <p:cNvCxnSpPr/>
          <p:nvPr/>
        </p:nvCxnSpPr>
        <p:spPr>
          <a:xfrm flipH="1">
            <a:off x="616726" y="1103265"/>
            <a:ext cx="2738433" cy="2743200"/>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91" name="Straight Connector 90">
            <a:extLst>
              <a:ext uri="{FF2B5EF4-FFF2-40B4-BE49-F238E27FC236}">
                <a16:creationId xmlns:a16="http://schemas.microsoft.com/office/drawing/2014/main" id="{FD39861C-DAB0-DB22-0422-0D97BA3EF1B9}"/>
              </a:ext>
            </a:extLst>
          </p:cNvPr>
          <p:cNvCxnSpPr/>
          <p:nvPr/>
        </p:nvCxnSpPr>
        <p:spPr>
          <a:xfrm flipH="1">
            <a:off x="615545" y="1099062"/>
            <a:ext cx="1826418" cy="1834403"/>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92" name="Straight Connector 91">
            <a:extLst>
              <a:ext uri="{FF2B5EF4-FFF2-40B4-BE49-F238E27FC236}">
                <a16:creationId xmlns:a16="http://schemas.microsoft.com/office/drawing/2014/main" id="{39620B42-BC72-F310-D47C-EDF428FAC756}"/>
              </a:ext>
            </a:extLst>
          </p:cNvPr>
          <p:cNvCxnSpPr/>
          <p:nvPr/>
        </p:nvCxnSpPr>
        <p:spPr>
          <a:xfrm flipH="1">
            <a:off x="617937" y="1106066"/>
            <a:ext cx="909630" cy="920003"/>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94" name="Straight Connector 93">
            <a:extLst>
              <a:ext uri="{FF2B5EF4-FFF2-40B4-BE49-F238E27FC236}">
                <a16:creationId xmlns:a16="http://schemas.microsoft.com/office/drawing/2014/main" id="{8291FDBB-18CB-E3A6-E0DD-2764380EAF9A}"/>
              </a:ext>
            </a:extLst>
          </p:cNvPr>
          <p:cNvCxnSpPr/>
          <p:nvPr/>
        </p:nvCxnSpPr>
        <p:spPr>
          <a:xfrm>
            <a:off x="1071564" y="1106066"/>
            <a:ext cx="0" cy="5486400"/>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95" name="Straight Connector 94">
            <a:extLst>
              <a:ext uri="{FF2B5EF4-FFF2-40B4-BE49-F238E27FC236}">
                <a16:creationId xmlns:a16="http://schemas.microsoft.com/office/drawing/2014/main" id="{3AEB6282-4560-1D4F-5007-C3A2ABCD2ED8}"/>
              </a:ext>
            </a:extLst>
          </p:cNvPr>
          <p:cNvCxnSpPr/>
          <p:nvPr/>
        </p:nvCxnSpPr>
        <p:spPr>
          <a:xfrm>
            <a:off x="6553201" y="1103265"/>
            <a:ext cx="0" cy="5486400"/>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96" name="Straight Connector 95">
            <a:extLst>
              <a:ext uri="{FF2B5EF4-FFF2-40B4-BE49-F238E27FC236}">
                <a16:creationId xmlns:a16="http://schemas.microsoft.com/office/drawing/2014/main" id="{E440E8FA-BD1E-268A-6D6E-3407863C1CDD}"/>
              </a:ext>
            </a:extLst>
          </p:cNvPr>
          <p:cNvCxnSpPr/>
          <p:nvPr/>
        </p:nvCxnSpPr>
        <p:spPr>
          <a:xfrm>
            <a:off x="7465218" y="1106066"/>
            <a:ext cx="0" cy="5486400"/>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97" name="Straight Connector 96">
            <a:extLst>
              <a:ext uri="{FF2B5EF4-FFF2-40B4-BE49-F238E27FC236}">
                <a16:creationId xmlns:a16="http://schemas.microsoft.com/office/drawing/2014/main" id="{659EB845-43F4-DAD7-584D-CC2442FEFB0D}"/>
              </a:ext>
            </a:extLst>
          </p:cNvPr>
          <p:cNvCxnSpPr/>
          <p:nvPr/>
        </p:nvCxnSpPr>
        <p:spPr>
          <a:xfrm>
            <a:off x="5638801" y="1103265"/>
            <a:ext cx="0" cy="5486400"/>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98" name="Straight Connector 97">
            <a:extLst>
              <a:ext uri="{FF2B5EF4-FFF2-40B4-BE49-F238E27FC236}">
                <a16:creationId xmlns:a16="http://schemas.microsoft.com/office/drawing/2014/main" id="{C95F5323-6CAD-0B17-3B3F-66BC218840AA}"/>
              </a:ext>
            </a:extLst>
          </p:cNvPr>
          <p:cNvCxnSpPr/>
          <p:nvPr/>
        </p:nvCxnSpPr>
        <p:spPr>
          <a:xfrm>
            <a:off x="3812382" y="1103265"/>
            <a:ext cx="0" cy="5486400"/>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99" name="Straight Connector 98">
            <a:extLst>
              <a:ext uri="{FF2B5EF4-FFF2-40B4-BE49-F238E27FC236}">
                <a16:creationId xmlns:a16="http://schemas.microsoft.com/office/drawing/2014/main" id="{EB51C7C7-1F70-DC95-67C5-C724C3504E0E}"/>
              </a:ext>
            </a:extLst>
          </p:cNvPr>
          <p:cNvCxnSpPr/>
          <p:nvPr/>
        </p:nvCxnSpPr>
        <p:spPr>
          <a:xfrm>
            <a:off x="1984773" y="1103265"/>
            <a:ext cx="0" cy="5486400"/>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100" name="Straight Connector 99">
            <a:extLst>
              <a:ext uri="{FF2B5EF4-FFF2-40B4-BE49-F238E27FC236}">
                <a16:creationId xmlns:a16="http://schemas.microsoft.com/office/drawing/2014/main" id="{00170035-49F1-8E7F-1477-910330D4DDC5}"/>
              </a:ext>
            </a:extLst>
          </p:cNvPr>
          <p:cNvCxnSpPr/>
          <p:nvPr/>
        </p:nvCxnSpPr>
        <p:spPr>
          <a:xfrm>
            <a:off x="2899173" y="1103265"/>
            <a:ext cx="0" cy="5486400"/>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101" name="Straight Connector 100">
            <a:extLst>
              <a:ext uri="{FF2B5EF4-FFF2-40B4-BE49-F238E27FC236}">
                <a16:creationId xmlns:a16="http://schemas.microsoft.com/office/drawing/2014/main" id="{78A00208-D6F5-6DF5-FD10-4EDD1B494F1B}"/>
              </a:ext>
            </a:extLst>
          </p:cNvPr>
          <p:cNvCxnSpPr/>
          <p:nvPr/>
        </p:nvCxnSpPr>
        <p:spPr>
          <a:xfrm>
            <a:off x="4707392" y="1087016"/>
            <a:ext cx="0" cy="5486400"/>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102" name="Straight Connector 101">
            <a:extLst>
              <a:ext uri="{FF2B5EF4-FFF2-40B4-BE49-F238E27FC236}">
                <a16:creationId xmlns:a16="http://schemas.microsoft.com/office/drawing/2014/main" id="{241ADFB3-D146-9091-D67C-CC68F6024D0C}"/>
              </a:ext>
            </a:extLst>
          </p:cNvPr>
          <p:cNvCxnSpPr/>
          <p:nvPr/>
        </p:nvCxnSpPr>
        <p:spPr>
          <a:xfrm>
            <a:off x="8379618" y="1106066"/>
            <a:ext cx="0" cy="5486400"/>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103" name="Straight Connector 102">
            <a:extLst>
              <a:ext uri="{FF2B5EF4-FFF2-40B4-BE49-F238E27FC236}">
                <a16:creationId xmlns:a16="http://schemas.microsoft.com/office/drawing/2014/main" id="{FAF8EA7D-4BE6-F063-B6D8-318591F2443F}"/>
              </a:ext>
            </a:extLst>
          </p:cNvPr>
          <p:cNvCxnSpPr/>
          <p:nvPr/>
        </p:nvCxnSpPr>
        <p:spPr>
          <a:xfrm>
            <a:off x="9291636" y="1106066"/>
            <a:ext cx="0" cy="5486400"/>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104" name="Straight Connector 103">
            <a:extLst>
              <a:ext uri="{FF2B5EF4-FFF2-40B4-BE49-F238E27FC236}">
                <a16:creationId xmlns:a16="http://schemas.microsoft.com/office/drawing/2014/main" id="{D9E58969-9B12-C27C-07C7-781CEDE7F6B1}"/>
              </a:ext>
            </a:extLst>
          </p:cNvPr>
          <p:cNvCxnSpPr/>
          <p:nvPr/>
        </p:nvCxnSpPr>
        <p:spPr>
          <a:xfrm>
            <a:off x="10207378" y="1103265"/>
            <a:ext cx="0" cy="5486400"/>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105" name="Straight Connector 104">
            <a:extLst>
              <a:ext uri="{FF2B5EF4-FFF2-40B4-BE49-F238E27FC236}">
                <a16:creationId xmlns:a16="http://schemas.microsoft.com/office/drawing/2014/main" id="{B8BD63C5-0F18-224B-4614-89BAF058247B}"/>
              </a:ext>
            </a:extLst>
          </p:cNvPr>
          <p:cNvCxnSpPr/>
          <p:nvPr/>
        </p:nvCxnSpPr>
        <p:spPr>
          <a:xfrm>
            <a:off x="11118051" y="1106066"/>
            <a:ext cx="0" cy="5486400"/>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107" name="Straight Connector 106">
            <a:extLst>
              <a:ext uri="{FF2B5EF4-FFF2-40B4-BE49-F238E27FC236}">
                <a16:creationId xmlns:a16="http://schemas.microsoft.com/office/drawing/2014/main" id="{38165E75-241C-F26A-FFC7-7581DBD7DA57}"/>
              </a:ext>
            </a:extLst>
          </p:cNvPr>
          <p:cNvCxnSpPr/>
          <p:nvPr/>
        </p:nvCxnSpPr>
        <p:spPr>
          <a:xfrm>
            <a:off x="616726" y="1562565"/>
            <a:ext cx="10951390" cy="0"/>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108" name="Straight Connector 107">
            <a:extLst>
              <a:ext uri="{FF2B5EF4-FFF2-40B4-BE49-F238E27FC236}">
                <a16:creationId xmlns:a16="http://schemas.microsoft.com/office/drawing/2014/main" id="{387B70F1-8DC5-6F20-0321-CF0E4D37046B}"/>
              </a:ext>
            </a:extLst>
          </p:cNvPr>
          <p:cNvCxnSpPr/>
          <p:nvPr/>
        </p:nvCxnSpPr>
        <p:spPr>
          <a:xfrm>
            <a:off x="609593" y="3389264"/>
            <a:ext cx="10951390" cy="0"/>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109" name="Straight Connector 108">
            <a:extLst>
              <a:ext uri="{FF2B5EF4-FFF2-40B4-BE49-F238E27FC236}">
                <a16:creationId xmlns:a16="http://schemas.microsoft.com/office/drawing/2014/main" id="{21BE1332-CDFA-1720-0EEE-885C3C95BF5B}"/>
              </a:ext>
            </a:extLst>
          </p:cNvPr>
          <p:cNvCxnSpPr/>
          <p:nvPr/>
        </p:nvCxnSpPr>
        <p:spPr>
          <a:xfrm>
            <a:off x="609593" y="4303263"/>
            <a:ext cx="10951390" cy="0"/>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110" name="Straight Connector 109">
            <a:extLst>
              <a:ext uri="{FF2B5EF4-FFF2-40B4-BE49-F238E27FC236}">
                <a16:creationId xmlns:a16="http://schemas.microsoft.com/office/drawing/2014/main" id="{5BB422C1-45E8-5C74-FF0F-E8CEDFDF51C2}"/>
              </a:ext>
            </a:extLst>
          </p:cNvPr>
          <p:cNvCxnSpPr/>
          <p:nvPr/>
        </p:nvCxnSpPr>
        <p:spPr>
          <a:xfrm>
            <a:off x="609593" y="2474865"/>
            <a:ext cx="10951390" cy="0"/>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111" name="Straight Connector 110">
            <a:extLst>
              <a:ext uri="{FF2B5EF4-FFF2-40B4-BE49-F238E27FC236}">
                <a16:creationId xmlns:a16="http://schemas.microsoft.com/office/drawing/2014/main" id="{6112FD82-BB4C-CDF8-B76A-3565DA7CDBF1}"/>
              </a:ext>
            </a:extLst>
          </p:cNvPr>
          <p:cNvCxnSpPr/>
          <p:nvPr/>
        </p:nvCxnSpPr>
        <p:spPr>
          <a:xfrm>
            <a:off x="609593" y="5220866"/>
            <a:ext cx="10951390" cy="0"/>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112" name="Straight Connector 111">
            <a:extLst>
              <a:ext uri="{FF2B5EF4-FFF2-40B4-BE49-F238E27FC236}">
                <a16:creationId xmlns:a16="http://schemas.microsoft.com/office/drawing/2014/main" id="{C68C0511-1E4C-BCF8-24B1-C94864F75BE7}"/>
              </a:ext>
            </a:extLst>
          </p:cNvPr>
          <p:cNvCxnSpPr/>
          <p:nvPr/>
        </p:nvCxnSpPr>
        <p:spPr>
          <a:xfrm>
            <a:off x="616726" y="6132464"/>
            <a:ext cx="10951390" cy="0"/>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sp>
        <p:nvSpPr>
          <p:cNvPr id="2" name="TextBox 1">
            <a:extLst>
              <a:ext uri="{FF2B5EF4-FFF2-40B4-BE49-F238E27FC236}">
                <a16:creationId xmlns:a16="http://schemas.microsoft.com/office/drawing/2014/main" id="{A73C536B-1D0C-D679-D9B8-37EF07C29164}"/>
              </a:ext>
            </a:extLst>
          </p:cNvPr>
          <p:cNvSpPr txBox="1"/>
          <p:nvPr/>
        </p:nvSpPr>
        <p:spPr>
          <a:xfrm>
            <a:off x="616725" y="1106066"/>
            <a:ext cx="10058393" cy="1015663"/>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altLang="en-US" sz="6000" b="0" i="0" u="none" strike="noStrike" kern="1200" cap="none" spc="0" normalizeH="0" baseline="0" noProof="0" dirty="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度</a:t>
            </a:r>
            <a:r>
              <a:rPr kumimoji="0" lang="zh-CN" altLang="en-US" sz="2400" b="0" i="0" u="none" strike="noStrike" kern="1200" cap="none" spc="0" normalizeH="0" baseline="0" noProof="0" dirty="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 </a:t>
            </a:r>
            <a:r>
              <a:rPr kumimoji="0" lang="zh-CN" altLang="en-US" sz="6000" b="0" i="0" u="none" strike="noStrike" kern="1200" cap="none" spc="0" normalizeH="0" baseline="0" noProof="0" dirty="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一</a:t>
            </a:r>
            <a:r>
              <a:rPr kumimoji="0" lang="zh-CN" altLang="en-US" sz="2400" b="0" i="0" u="none" strike="noStrike" kern="1200" cap="none" spc="0" normalizeH="0" baseline="0" noProof="0" dirty="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 </a:t>
            </a:r>
            <a:r>
              <a:rPr kumimoji="0" lang="zh-CN" altLang="en-US" sz="6000" b="0" i="0" u="none" strike="noStrike" kern="1200" cap="none" spc="0" normalizeH="0" baseline="0" noProof="0" dirty="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切</a:t>
            </a:r>
            <a:r>
              <a:rPr kumimoji="0" lang="zh-CN" altLang="en-US" sz="2400" b="0" i="0" u="none" strike="noStrike" kern="1200" cap="none" spc="0" normalizeH="0" baseline="0" noProof="0" dirty="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 </a:t>
            </a:r>
            <a:r>
              <a:rPr kumimoji="0" lang="zh-CN" altLang="en-US" sz="6000" b="0" i="0" u="none" strike="noStrike" kern="1200" cap="none" spc="0" normalizeH="0" baseline="0" noProof="0" dirty="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苦</a:t>
            </a:r>
            <a:r>
              <a:rPr kumimoji="0" lang="zh-CN" altLang="en-US" sz="2400" b="0" i="0" u="none" strike="noStrike" kern="1200" cap="none" spc="0" normalizeH="0" baseline="0" noProof="0" dirty="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 </a:t>
            </a:r>
            <a:r>
              <a:rPr kumimoji="0" lang="zh-CN" altLang="en-US" sz="6000" b="0" i="0" u="none" strike="noStrike" kern="1200" cap="none" spc="0" normalizeH="0" baseline="0" noProof="0" dirty="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厄</a:t>
            </a:r>
            <a:endParaRPr kumimoji="0" lang="en-US" sz="6000" b="0" i="0" u="none" strike="noStrike" kern="1200" cap="none" spc="0" normalizeH="0" baseline="0" noProof="0" dirty="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endParaRPr>
          </a:p>
        </p:txBody>
      </p:sp>
      <p:sp>
        <p:nvSpPr>
          <p:cNvPr id="6" name="TextBox 5">
            <a:extLst>
              <a:ext uri="{FF2B5EF4-FFF2-40B4-BE49-F238E27FC236}">
                <a16:creationId xmlns:a16="http://schemas.microsoft.com/office/drawing/2014/main" id="{6564F723-47CC-4A1A-3C22-87D674D53B77}"/>
              </a:ext>
            </a:extLst>
          </p:cNvPr>
          <p:cNvSpPr txBox="1"/>
          <p:nvPr/>
        </p:nvSpPr>
        <p:spPr>
          <a:xfrm>
            <a:off x="625331" y="2929263"/>
            <a:ext cx="10624063" cy="1015663"/>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6000" b="0" i="0" u="none" strike="noStrike" kern="1200" cap="none" spc="0" normalizeH="0" baseline="0" noProof="0" dirty="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舍</a:t>
            </a:r>
            <a:r>
              <a:rPr kumimoji="0" lang="zh-TW" altLang="en-US" sz="2400" b="0" i="0" u="none" strike="noStrike" kern="1200" cap="none" spc="0" normalizeH="0" baseline="0" noProof="0" dirty="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 </a:t>
            </a:r>
            <a:r>
              <a:rPr kumimoji="0" lang="zh-TW" altLang="en-US" sz="6000" b="0" i="0" u="none" strike="noStrike" kern="1200" cap="none" spc="0" normalizeH="0" baseline="0" noProof="0" dirty="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利</a:t>
            </a:r>
            <a:r>
              <a:rPr kumimoji="0" lang="zh-TW" altLang="en-US" sz="2400" b="0" i="0" u="none" strike="noStrike" kern="1200" cap="none" spc="0" normalizeH="0" baseline="0" noProof="0" dirty="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 </a:t>
            </a:r>
            <a:r>
              <a:rPr kumimoji="0" lang="zh-TW" altLang="en-US" sz="6000" b="0" i="0" u="none" strike="noStrike" kern="1200" cap="none" spc="0" normalizeH="0" baseline="0" noProof="0" dirty="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子</a:t>
            </a:r>
            <a:r>
              <a:rPr kumimoji="0" lang="zh-TW" altLang="en-US" sz="2400" b="0" i="0" u="none" strike="noStrike" kern="1200" cap="none" spc="0" normalizeH="0" baseline="0" noProof="0" dirty="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 </a:t>
            </a:r>
            <a:r>
              <a:rPr kumimoji="0" lang="zh-TW" altLang="en-US" sz="6000" b="0" i="0" u="none" strike="noStrike" kern="1200" cap="none" spc="0" normalizeH="0" baseline="0" noProof="0" dirty="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色</a:t>
            </a:r>
            <a:r>
              <a:rPr kumimoji="0" lang="zh-TW" altLang="en-US" sz="2400" b="0" i="0" u="none" strike="noStrike" kern="1200" cap="none" spc="0" normalizeH="0" baseline="0" noProof="0" dirty="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 </a:t>
            </a:r>
            <a:r>
              <a:rPr kumimoji="0" lang="zh-TW" altLang="en-US" sz="6000" b="0" i="0" u="none" strike="noStrike" kern="1200" cap="none" spc="0" normalizeH="0" baseline="0" noProof="0" dirty="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不</a:t>
            </a:r>
            <a:r>
              <a:rPr kumimoji="0" lang="zh-TW" altLang="en-US" sz="2400" b="0" i="0" u="none" strike="noStrike" kern="1200" cap="none" spc="0" normalizeH="0" baseline="0" noProof="0" dirty="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 </a:t>
            </a:r>
            <a:r>
              <a:rPr kumimoji="0" lang="zh-TW" altLang="en-US" sz="6000" b="0" i="0" u="none" strike="noStrike" kern="1200" cap="none" spc="0" normalizeH="0" baseline="0" noProof="0" dirty="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異</a:t>
            </a:r>
            <a:r>
              <a:rPr kumimoji="0" lang="zh-TW" altLang="en-US" sz="2400" b="0" i="0" u="none" strike="noStrike" kern="1200" cap="none" spc="0" normalizeH="0" baseline="0" noProof="0" dirty="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 </a:t>
            </a:r>
            <a:r>
              <a:rPr kumimoji="0" lang="zh-TW" altLang="en-US" sz="6000" b="0" i="0" u="none" strike="noStrike" kern="1200" cap="none" spc="0" normalizeH="0" baseline="0" noProof="0" dirty="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空 </a:t>
            </a:r>
            <a:endParaRPr kumimoji="0" lang="en-US" sz="6000" b="0" i="0" u="none" strike="noStrike" kern="1200" cap="none" spc="0" normalizeH="0" baseline="0" noProof="0" dirty="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endParaRPr>
          </a:p>
        </p:txBody>
      </p:sp>
      <p:sp>
        <p:nvSpPr>
          <p:cNvPr id="8" name="TextBox 7">
            <a:extLst>
              <a:ext uri="{FF2B5EF4-FFF2-40B4-BE49-F238E27FC236}">
                <a16:creationId xmlns:a16="http://schemas.microsoft.com/office/drawing/2014/main" id="{A9CEF56B-1531-B2E1-736F-FA1BAA85F977}"/>
              </a:ext>
            </a:extLst>
          </p:cNvPr>
          <p:cNvSpPr txBox="1"/>
          <p:nvPr/>
        </p:nvSpPr>
        <p:spPr>
          <a:xfrm>
            <a:off x="625331" y="4780215"/>
            <a:ext cx="8275905" cy="1015663"/>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6000" b="0" i="0" u="none" strike="noStrike" kern="1200" cap="none" spc="0" normalizeH="0" baseline="0" noProof="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空</a:t>
            </a:r>
            <a:r>
              <a:rPr kumimoji="0" lang="zh-TW" altLang="en-US" sz="2400" b="0" i="0" u="none" strike="noStrike" kern="1200" cap="none" spc="0" normalizeH="0" baseline="0" noProof="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 </a:t>
            </a:r>
            <a:r>
              <a:rPr kumimoji="0" lang="zh-TW" altLang="en-US" sz="6000" b="0" i="0" u="none" strike="noStrike" kern="1200" cap="none" spc="0" normalizeH="0" baseline="0" noProof="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不</a:t>
            </a:r>
            <a:r>
              <a:rPr kumimoji="0" lang="zh-TW" altLang="en-US" sz="2400" b="0" i="0" u="none" strike="noStrike" kern="1200" cap="none" spc="0" normalizeH="0" baseline="0" noProof="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 </a:t>
            </a:r>
            <a:r>
              <a:rPr kumimoji="0" lang="zh-TW" altLang="en-US" sz="6000" b="0" i="0" u="none" strike="noStrike" kern="1200" cap="none" spc="0" normalizeH="0" baseline="0" noProof="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異</a:t>
            </a:r>
            <a:r>
              <a:rPr kumimoji="0" lang="zh-TW" altLang="en-US" sz="2400" b="0" i="0" u="none" strike="noStrike" kern="1200" cap="none" spc="0" normalizeH="0" baseline="0" noProof="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 </a:t>
            </a:r>
            <a:r>
              <a:rPr kumimoji="0" lang="zh-TW" altLang="en-US" sz="6000" b="0" i="0" u="none" strike="noStrike" kern="1200" cap="none" spc="0" normalizeH="0" baseline="0" noProof="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色</a:t>
            </a:r>
            <a:r>
              <a:rPr kumimoji="0" lang="zh-TW" altLang="en-US" sz="2400" b="0" i="0" u="none" strike="noStrike" kern="1200" cap="none" spc="0" normalizeH="0" baseline="0" noProof="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 </a:t>
            </a:r>
            <a:r>
              <a:rPr kumimoji="0" lang="zh-TW" altLang="en-US" sz="6000" b="0" i="0" u="none" strike="noStrike" kern="1200" cap="none" spc="0" normalizeH="0" baseline="0" noProof="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色</a:t>
            </a:r>
            <a:r>
              <a:rPr kumimoji="0" lang="zh-TW" altLang="en-US" sz="2400" b="0" i="0" u="none" strike="noStrike" kern="1200" cap="none" spc="0" normalizeH="0" baseline="0" noProof="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 </a:t>
            </a:r>
            <a:r>
              <a:rPr kumimoji="0" lang="zh-TW" altLang="en-US" sz="6000" b="0" i="0" u="none" strike="noStrike" kern="1200" cap="none" spc="0" normalizeH="0" baseline="0" noProof="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即</a:t>
            </a:r>
            <a:r>
              <a:rPr kumimoji="0" lang="zh-TW" altLang="en-US" sz="2400" b="0" i="0" u="none" strike="noStrike" kern="1200" cap="none" spc="0" normalizeH="0" baseline="0" noProof="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 </a:t>
            </a:r>
            <a:r>
              <a:rPr kumimoji="0" lang="zh-TW" altLang="en-US" sz="6000" b="0" i="0" u="none" strike="noStrike" kern="1200" cap="none" spc="0" normalizeH="0" baseline="0" noProof="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是</a:t>
            </a:r>
            <a:r>
              <a:rPr kumimoji="0" lang="zh-TW" altLang="en-US" sz="2400" b="0" i="0" u="none" strike="noStrike" kern="1200" cap="none" spc="0" normalizeH="0" baseline="0" noProof="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 </a:t>
            </a:r>
            <a:r>
              <a:rPr kumimoji="0" lang="zh-TW" altLang="en-US" sz="6000" b="0" i="0" u="none" strike="noStrike" kern="1200" cap="none" spc="0" normalizeH="0" baseline="0" noProof="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空</a:t>
            </a:r>
            <a:endParaRPr kumimoji="0" lang="en-US" sz="6000" b="0" i="0" u="none" strike="noStrike" kern="1200" cap="none" spc="0" normalizeH="0" baseline="0" noProof="0" dirty="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endParaRPr>
          </a:p>
        </p:txBody>
      </p:sp>
      <p:sp>
        <p:nvSpPr>
          <p:cNvPr id="22" name="TextBox 21">
            <a:extLst>
              <a:ext uri="{FF2B5EF4-FFF2-40B4-BE49-F238E27FC236}">
                <a16:creationId xmlns:a16="http://schemas.microsoft.com/office/drawing/2014/main" id="{16AFA9FE-786A-5911-350D-F9EBB3150F22}"/>
              </a:ext>
            </a:extLst>
          </p:cNvPr>
          <p:cNvSpPr txBox="1"/>
          <p:nvPr/>
        </p:nvSpPr>
        <p:spPr>
          <a:xfrm>
            <a:off x="11684829" y="3204598"/>
            <a:ext cx="247171" cy="369332"/>
          </a:xfrm>
          <a:prstGeom prst="rect">
            <a:avLst/>
          </a:prstGeom>
          <a:noFill/>
        </p:spPr>
        <p:txBody>
          <a:bodyPr wrap="square" rtlCol="0">
            <a:spAutoFit/>
          </a:bodyPr>
          <a:lstStyle/>
          <a:p>
            <a:r>
              <a:rPr lang="en-US" b="1" dirty="0"/>
              <a:t>4</a:t>
            </a:r>
          </a:p>
        </p:txBody>
      </p:sp>
      <p:sp>
        <p:nvSpPr>
          <p:cNvPr id="23" name="TextBox 22">
            <a:extLst>
              <a:ext uri="{FF2B5EF4-FFF2-40B4-BE49-F238E27FC236}">
                <a16:creationId xmlns:a16="http://schemas.microsoft.com/office/drawing/2014/main" id="{7CB71330-42DE-99DF-8CA9-4F8FE915BD31}"/>
              </a:ext>
            </a:extLst>
          </p:cNvPr>
          <p:cNvSpPr txBox="1"/>
          <p:nvPr/>
        </p:nvSpPr>
        <p:spPr>
          <a:xfrm>
            <a:off x="11674480" y="1377899"/>
            <a:ext cx="282507" cy="369332"/>
          </a:xfrm>
          <a:prstGeom prst="rect">
            <a:avLst/>
          </a:prstGeom>
          <a:noFill/>
        </p:spPr>
        <p:txBody>
          <a:bodyPr wrap="square" rtlCol="0">
            <a:spAutoFit/>
          </a:bodyPr>
          <a:lstStyle/>
          <a:p>
            <a:r>
              <a:rPr lang="en-US" b="1" dirty="0"/>
              <a:t>3</a:t>
            </a:r>
          </a:p>
        </p:txBody>
      </p:sp>
      <p:sp>
        <p:nvSpPr>
          <p:cNvPr id="25" name="TextBox 24">
            <a:extLst>
              <a:ext uri="{FF2B5EF4-FFF2-40B4-BE49-F238E27FC236}">
                <a16:creationId xmlns:a16="http://schemas.microsoft.com/office/drawing/2014/main" id="{D5F3E394-0B1E-329B-468D-7F3983B4444F}"/>
              </a:ext>
            </a:extLst>
          </p:cNvPr>
          <p:cNvSpPr txBox="1"/>
          <p:nvPr/>
        </p:nvSpPr>
        <p:spPr>
          <a:xfrm>
            <a:off x="11684829" y="5028200"/>
            <a:ext cx="367014" cy="369332"/>
          </a:xfrm>
          <a:prstGeom prst="rect">
            <a:avLst/>
          </a:prstGeom>
          <a:noFill/>
        </p:spPr>
        <p:txBody>
          <a:bodyPr wrap="square" rtlCol="0">
            <a:spAutoFit/>
          </a:bodyPr>
          <a:lstStyle/>
          <a:p>
            <a:r>
              <a:rPr lang="en-US" b="1" dirty="0"/>
              <a:t>5</a:t>
            </a:r>
          </a:p>
        </p:txBody>
      </p:sp>
      <p:sp>
        <p:nvSpPr>
          <p:cNvPr id="31" name="TextBox 30">
            <a:extLst>
              <a:ext uri="{FF2B5EF4-FFF2-40B4-BE49-F238E27FC236}">
                <a16:creationId xmlns:a16="http://schemas.microsoft.com/office/drawing/2014/main" id="{F47EE132-C870-989E-1B18-62FE451941DB}"/>
              </a:ext>
            </a:extLst>
          </p:cNvPr>
          <p:cNvSpPr txBox="1"/>
          <p:nvPr/>
        </p:nvSpPr>
        <p:spPr>
          <a:xfrm>
            <a:off x="2899173" y="82326"/>
            <a:ext cx="6097554" cy="784830"/>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do il-</a:t>
            </a:r>
            <a:r>
              <a:rPr kumimoji="0" lang="en-US" sz="900" b="0" i="0" u="none" strike="noStrike" kern="1200" cap="none" spc="0" normalizeH="0" baseline="0" noProof="0" dirty="0" err="1">
                <a:ln>
                  <a:noFill/>
                </a:ln>
                <a:solidFill>
                  <a:prstClr val="black"/>
                </a:solidFill>
                <a:effectLst/>
                <a:uLnTx/>
                <a:uFillTx/>
                <a:latin typeface="Aptos" panose="02110004020202020204"/>
                <a:ea typeface="+mn-ea"/>
                <a:cs typeface="+mn-cs"/>
              </a:rPr>
              <a:t>che</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go-</a:t>
            </a:r>
            <a:r>
              <a:rPr kumimoji="0" lang="en-US" sz="900" b="0" i="0" u="none" strike="noStrike" kern="1200" cap="none" spc="0" normalizeH="0" baseline="0" noProof="0" dirty="0" err="1">
                <a:ln>
                  <a:noFill/>
                </a:ln>
                <a:solidFill>
                  <a:prstClr val="black"/>
                </a:solidFill>
                <a:effectLst/>
                <a:uLnTx/>
                <a:uFillTx/>
                <a:latin typeface="Aptos" panose="02110004020202020204"/>
                <a:ea typeface="+mn-ea"/>
                <a:cs typeface="+mn-cs"/>
              </a:rPr>
              <a:t>aek</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  and is saved from all suffering and distress.			3</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sa-</a:t>
            </a:r>
            <a:r>
              <a:rPr kumimoji="0" lang="en-US" sz="900" b="0" i="0" u="none" strike="noStrike" kern="1200" cap="none" spc="0" normalizeH="0" baseline="0" noProof="0" dirty="0" err="1">
                <a:ln>
                  <a:noFill/>
                </a:ln>
                <a:solidFill>
                  <a:prstClr val="black"/>
                </a:solidFill>
                <a:effectLst/>
                <a:uLnTx/>
                <a:uFillTx/>
                <a:latin typeface="Aptos" panose="02110004020202020204"/>
                <a:ea typeface="+mn-ea"/>
                <a:cs typeface="+mn-cs"/>
              </a:rPr>
              <a:t>ri</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-ja </a:t>
            </a:r>
            <a:r>
              <a:rPr kumimoji="0" lang="en-US" sz="900" b="0" i="0" u="none" strike="noStrike" kern="1200" cap="none" spc="0" normalizeH="0" baseline="0" noProof="0" dirty="0" err="1">
                <a:ln>
                  <a:noFill/>
                </a:ln>
                <a:solidFill>
                  <a:prstClr val="black"/>
                </a:solidFill>
                <a:effectLst/>
                <a:uLnTx/>
                <a:uFillTx/>
                <a:latin typeface="Aptos" panose="02110004020202020204"/>
                <a:ea typeface="+mn-ea"/>
                <a:cs typeface="+mn-cs"/>
              </a:rPr>
              <a:t>saek</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a:t>
            </a:r>
            <a:r>
              <a:rPr kumimoji="0" lang="en-US" sz="900" b="0" i="0" u="none" strike="noStrike" kern="1200" cap="none" spc="0" normalizeH="0" baseline="0" noProof="0" dirty="0" err="1">
                <a:ln>
                  <a:noFill/>
                </a:ln>
                <a:solidFill>
                  <a:prstClr val="black"/>
                </a:solidFill>
                <a:effectLst/>
                <a:uLnTx/>
                <a:uFillTx/>
                <a:latin typeface="Aptos" panose="02110004020202020204"/>
                <a:ea typeface="+mn-ea"/>
                <a:cs typeface="+mn-cs"/>
              </a:rPr>
              <a:t>pur</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a:t>
            </a:r>
            <a:r>
              <a:rPr kumimoji="0" lang="en-US" sz="900" b="0" i="0" u="none" strike="noStrike" kern="1200" cap="none" spc="0" normalizeH="0" baseline="0" noProof="0" dirty="0" err="1">
                <a:ln>
                  <a:noFill/>
                </a:ln>
                <a:solidFill>
                  <a:prstClr val="black"/>
                </a:solidFill>
                <a:effectLst/>
                <a:uLnTx/>
                <a:uFillTx/>
                <a:latin typeface="Aptos" panose="02110004020202020204"/>
                <a:ea typeface="+mn-ea"/>
                <a:cs typeface="+mn-cs"/>
              </a:rPr>
              <a:t>i</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-gong // Shariputra, form does not differ from emptiness			4</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gong-bur-</a:t>
            </a:r>
            <a:r>
              <a:rPr kumimoji="0" lang="en-US" sz="900" b="0" i="0" u="none" strike="noStrike" kern="1200" cap="none" spc="0" normalizeH="0" baseline="0" noProof="0" dirty="0" err="1">
                <a:ln>
                  <a:noFill/>
                </a:ln>
                <a:solidFill>
                  <a:prstClr val="black"/>
                </a:solidFill>
                <a:effectLst/>
                <a:uLnTx/>
                <a:uFillTx/>
                <a:latin typeface="Aptos" panose="02110004020202020204"/>
                <a:ea typeface="+mn-ea"/>
                <a:cs typeface="+mn-cs"/>
              </a:rPr>
              <a:t>i</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a:t>
            </a:r>
            <a:r>
              <a:rPr kumimoji="0" lang="en-US" sz="900" b="0" i="0" u="none" strike="noStrike" kern="1200" cap="none" spc="0" normalizeH="0" baseline="0" noProof="0" dirty="0" err="1">
                <a:ln>
                  <a:noFill/>
                </a:ln>
                <a:solidFill>
                  <a:prstClr val="black"/>
                </a:solidFill>
                <a:effectLst/>
                <a:uLnTx/>
                <a:uFillTx/>
                <a:latin typeface="Aptos" panose="02110004020202020204"/>
                <a:ea typeface="+mn-ea"/>
                <a:cs typeface="+mn-cs"/>
              </a:rPr>
              <a:t>saek</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kumimoji="0" lang="en-US" sz="900" b="0" i="0" u="none" strike="noStrike" kern="1200" cap="none" spc="0" normalizeH="0" baseline="0" noProof="0" dirty="0" err="1">
                <a:ln>
                  <a:noFill/>
                </a:ln>
                <a:solidFill>
                  <a:prstClr val="black"/>
                </a:solidFill>
                <a:effectLst/>
                <a:uLnTx/>
                <a:uFillTx/>
                <a:latin typeface="Aptos" panose="02110004020202020204"/>
                <a:ea typeface="+mn-ea"/>
                <a:cs typeface="+mn-cs"/>
              </a:rPr>
              <a:t>saek</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a:t>
            </a:r>
            <a:r>
              <a:rPr kumimoji="0" lang="en-US" sz="900" b="0" i="0" u="none" strike="noStrike" kern="1200" cap="none" spc="0" normalizeH="0" baseline="0" noProof="0" dirty="0" err="1">
                <a:ln>
                  <a:noFill/>
                </a:ln>
                <a:solidFill>
                  <a:prstClr val="black"/>
                </a:solidFill>
                <a:effectLst/>
                <a:uLnTx/>
                <a:uFillTx/>
                <a:latin typeface="Aptos" panose="02110004020202020204"/>
                <a:ea typeface="+mn-ea"/>
                <a:cs typeface="+mn-cs"/>
              </a:rPr>
              <a:t>chuk</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a:t>
            </a:r>
            <a:r>
              <a:rPr kumimoji="0" lang="en-US" sz="900" b="0" i="0" u="none" strike="noStrike" kern="1200" cap="none" spc="0" normalizeH="0" baseline="0" noProof="0" dirty="0" err="1">
                <a:ln>
                  <a:noFill/>
                </a:ln>
                <a:solidFill>
                  <a:prstClr val="black"/>
                </a:solidFill>
                <a:effectLst/>
                <a:uLnTx/>
                <a:uFillTx/>
                <a:latin typeface="Aptos" panose="02110004020202020204"/>
                <a:ea typeface="+mn-ea"/>
                <a:cs typeface="+mn-cs"/>
              </a:rPr>
              <a:t>shi</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-gong // emptiness does not differ from form. That which is form is emptiness	5</a:t>
            </a:r>
          </a:p>
        </p:txBody>
      </p:sp>
      <p:sp>
        <p:nvSpPr>
          <p:cNvPr id="32" name="Rectangle 31">
            <a:extLst>
              <a:ext uri="{FF2B5EF4-FFF2-40B4-BE49-F238E27FC236}">
                <a16:creationId xmlns:a16="http://schemas.microsoft.com/office/drawing/2014/main" id="{4C32DEAD-0AF1-22AA-A898-1A05197AC51C}"/>
              </a:ext>
            </a:extLst>
          </p:cNvPr>
          <p:cNvSpPr/>
          <p:nvPr/>
        </p:nvSpPr>
        <p:spPr>
          <a:xfrm>
            <a:off x="2899173" y="82326"/>
            <a:ext cx="5935257" cy="784830"/>
          </a:xfrm>
          <a:prstGeom prst="rect">
            <a:avLst/>
          </a:prstGeom>
          <a:noFill/>
          <a:ln>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070622163"/>
      </p:ext>
    </p:extLst>
  </p:cSld>
  <p:clrMapOvr>
    <a:masterClrMapping/>
  </p:clrMapOvr>
</p:sld>
</file>

<file path=ppt/slides/slide19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A0018D3-F1AD-6991-2F69-0D5C60C92718}"/>
            </a:ext>
          </a:extLst>
        </p:cNvPr>
        <p:cNvGrpSpPr/>
        <p:nvPr/>
      </p:nvGrpSpPr>
      <p:grpSpPr>
        <a:xfrm>
          <a:off x="0" y="0"/>
          <a:ext cx="0" cy="0"/>
          <a:chOff x="0" y="0"/>
          <a:chExt cx="0" cy="0"/>
        </a:xfrm>
      </p:grpSpPr>
      <p:graphicFrame>
        <p:nvGraphicFramePr>
          <p:cNvPr id="10" name="Table 9">
            <a:extLst>
              <a:ext uri="{FF2B5EF4-FFF2-40B4-BE49-F238E27FC236}">
                <a16:creationId xmlns:a16="http://schemas.microsoft.com/office/drawing/2014/main" id="{5C872CDA-C2EB-70C1-F6A6-FE4852AD0931}"/>
              </a:ext>
            </a:extLst>
          </p:cNvPr>
          <p:cNvGraphicFramePr>
            <a:graphicFrameLocks noGrp="1"/>
          </p:cNvGraphicFramePr>
          <p:nvPr/>
        </p:nvGraphicFramePr>
        <p:xfrm>
          <a:off x="614364" y="1089266"/>
          <a:ext cx="10963272" cy="5486400"/>
        </p:xfrm>
        <a:graphic>
          <a:graphicData uri="http://schemas.openxmlformats.org/drawingml/2006/table">
            <a:tbl>
              <a:tblPr firstRow="1" bandRow="1">
                <a:tableStyleId>{5940675A-B579-460E-94D1-54222C63F5DA}</a:tableStyleId>
              </a:tblPr>
              <a:tblGrid>
                <a:gridCol w="913606">
                  <a:extLst>
                    <a:ext uri="{9D8B030D-6E8A-4147-A177-3AD203B41FA5}">
                      <a16:colId xmlns:a16="http://schemas.microsoft.com/office/drawing/2014/main" val="3086466430"/>
                    </a:ext>
                  </a:extLst>
                </a:gridCol>
                <a:gridCol w="913606">
                  <a:extLst>
                    <a:ext uri="{9D8B030D-6E8A-4147-A177-3AD203B41FA5}">
                      <a16:colId xmlns:a16="http://schemas.microsoft.com/office/drawing/2014/main" val="2154063119"/>
                    </a:ext>
                  </a:extLst>
                </a:gridCol>
                <a:gridCol w="913606">
                  <a:extLst>
                    <a:ext uri="{9D8B030D-6E8A-4147-A177-3AD203B41FA5}">
                      <a16:colId xmlns:a16="http://schemas.microsoft.com/office/drawing/2014/main" val="1694156128"/>
                    </a:ext>
                  </a:extLst>
                </a:gridCol>
                <a:gridCol w="913606">
                  <a:extLst>
                    <a:ext uri="{9D8B030D-6E8A-4147-A177-3AD203B41FA5}">
                      <a16:colId xmlns:a16="http://schemas.microsoft.com/office/drawing/2014/main" val="2785274445"/>
                    </a:ext>
                  </a:extLst>
                </a:gridCol>
                <a:gridCol w="913606">
                  <a:extLst>
                    <a:ext uri="{9D8B030D-6E8A-4147-A177-3AD203B41FA5}">
                      <a16:colId xmlns:a16="http://schemas.microsoft.com/office/drawing/2014/main" val="62664678"/>
                    </a:ext>
                  </a:extLst>
                </a:gridCol>
                <a:gridCol w="913606">
                  <a:extLst>
                    <a:ext uri="{9D8B030D-6E8A-4147-A177-3AD203B41FA5}">
                      <a16:colId xmlns:a16="http://schemas.microsoft.com/office/drawing/2014/main" val="3581422888"/>
                    </a:ext>
                  </a:extLst>
                </a:gridCol>
                <a:gridCol w="913606">
                  <a:extLst>
                    <a:ext uri="{9D8B030D-6E8A-4147-A177-3AD203B41FA5}">
                      <a16:colId xmlns:a16="http://schemas.microsoft.com/office/drawing/2014/main" val="3463233768"/>
                    </a:ext>
                  </a:extLst>
                </a:gridCol>
                <a:gridCol w="913606">
                  <a:extLst>
                    <a:ext uri="{9D8B030D-6E8A-4147-A177-3AD203B41FA5}">
                      <a16:colId xmlns:a16="http://schemas.microsoft.com/office/drawing/2014/main" val="1099298054"/>
                    </a:ext>
                  </a:extLst>
                </a:gridCol>
                <a:gridCol w="913606">
                  <a:extLst>
                    <a:ext uri="{9D8B030D-6E8A-4147-A177-3AD203B41FA5}">
                      <a16:colId xmlns:a16="http://schemas.microsoft.com/office/drawing/2014/main" val="700462335"/>
                    </a:ext>
                  </a:extLst>
                </a:gridCol>
                <a:gridCol w="913606">
                  <a:extLst>
                    <a:ext uri="{9D8B030D-6E8A-4147-A177-3AD203B41FA5}">
                      <a16:colId xmlns:a16="http://schemas.microsoft.com/office/drawing/2014/main" val="4080254368"/>
                    </a:ext>
                  </a:extLst>
                </a:gridCol>
                <a:gridCol w="913606">
                  <a:extLst>
                    <a:ext uri="{9D8B030D-6E8A-4147-A177-3AD203B41FA5}">
                      <a16:colId xmlns:a16="http://schemas.microsoft.com/office/drawing/2014/main" val="3897060531"/>
                    </a:ext>
                  </a:extLst>
                </a:gridCol>
                <a:gridCol w="913606">
                  <a:extLst>
                    <a:ext uri="{9D8B030D-6E8A-4147-A177-3AD203B41FA5}">
                      <a16:colId xmlns:a16="http://schemas.microsoft.com/office/drawing/2014/main" val="3397806297"/>
                    </a:ext>
                  </a:extLst>
                </a:gridCol>
              </a:tblGrid>
              <a:tr h="914400">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extLst>
                  <a:ext uri="{0D108BD9-81ED-4DB2-BD59-A6C34878D82A}">
                    <a16:rowId xmlns:a16="http://schemas.microsoft.com/office/drawing/2014/main" val="1618874294"/>
                  </a:ext>
                </a:extLst>
              </a:tr>
              <a:tr h="914400">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extLst>
                  <a:ext uri="{0D108BD9-81ED-4DB2-BD59-A6C34878D82A}">
                    <a16:rowId xmlns:a16="http://schemas.microsoft.com/office/drawing/2014/main" val="4067374361"/>
                  </a:ext>
                </a:extLst>
              </a:tr>
              <a:tr h="914400">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extLst>
                  <a:ext uri="{0D108BD9-81ED-4DB2-BD59-A6C34878D82A}">
                    <a16:rowId xmlns:a16="http://schemas.microsoft.com/office/drawing/2014/main" val="1766504006"/>
                  </a:ext>
                </a:extLst>
              </a:tr>
              <a:tr h="914400">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extLst>
                  <a:ext uri="{0D108BD9-81ED-4DB2-BD59-A6C34878D82A}">
                    <a16:rowId xmlns:a16="http://schemas.microsoft.com/office/drawing/2014/main" val="2220057779"/>
                  </a:ext>
                </a:extLst>
              </a:tr>
              <a:tr h="914400">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extLst>
                  <a:ext uri="{0D108BD9-81ED-4DB2-BD59-A6C34878D82A}">
                    <a16:rowId xmlns:a16="http://schemas.microsoft.com/office/drawing/2014/main" val="194067282"/>
                  </a:ext>
                </a:extLst>
              </a:tr>
              <a:tr h="914400">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extLst>
                  <a:ext uri="{0D108BD9-81ED-4DB2-BD59-A6C34878D82A}">
                    <a16:rowId xmlns:a16="http://schemas.microsoft.com/office/drawing/2014/main" val="3819044690"/>
                  </a:ext>
                </a:extLst>
              </a:tr>
            </a:tbl>
          </a:graphicData>
        </a:graphic>
      </p:graphicFrame>
      <p:cxnSp>
        <p:nvCxnSpPr>
          <p:cNvPr id="12" name="Straight Connector 11">
            <a:extLst>
              <a:ext uri="{FF2B5EF4-FFF2-40B4-BE49-F238E27FC236}">
                <a16:creationId xmlns:a16="http://schemas.microsoft.com/office/drawing/2014/main" id="{BD657D54-7E5B-6D68-0FBE-C1259EACB955}"/>
              </a:ext>
            </a:extLst>
          </p:cNvPr>
          <p:cNvCxnSpPr>
            <a:endCxn id="10" idx="2"/>
          </p:cNvCxnSpPr>
          <p:nvPr/>
        </p:nvCxnSpPr>
        <p:spPr>
          <a:xfrm>
            <a:off x="614364" y="1089266"/>
            <a:ext cx="5481636" cy="5486400"/>
          </a:xfrm>
          <a:prstGeom prst="line">
            <a:avLst/>
          </a:prstGeom>
          <a:ln w="12700">
            <a:solidFill>
              <a:schemeClr val="accent1">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13" name="Straight Connector 12">
            <a:extLst>
              <a:ext uri="{FF2B5EF4-FFF2-40B4-BE49-F238E27FC236}">
                <a16:creationId xmlns:a16="http://schemas.microsoft.com/office/drawing/2014/main" id="{FDD5159D-8A13-B99F-218B-E5E0C0AD81FB}"/>
              </a:ext>
            </a:extLst>
          </p:cNvPr>
          <p:cNvCxnSpPr/>
          <p:nvPr/>
        </p:nvCxnSpPr>
        <p:spPr>
          <a:xfrm>
            <a:off x="1528764" y="1089266"/>
            <a:ext cx="5481636" cy="5486400"/>
          </a:xfrm>
          <a:prstGeom prst="line">
            <a:avLst/>
          </a:prstGeom>
          <a:ln w="12700">
            <a:solidFill>
              <a:schemeClr val="accent1">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14" name="Straight Connector 13">
            <a:extLst>
              <a:ext uri="{FF2B5EF4-FFF2-40B4-BE49-F238E27FC236}">
                <a16:creationId xmlns:a16="http://schemas.microsoft.com/office/drawing/2014/main" id="{3970DEA1-729B-519C-E30E-10388C4C3A26}"/>
              </a:ext>
            </a:extLst>
          </p:cNvPr>
          <p:cNvCxnSpPr/>
          <p:nvPr/>
        </p:nvCxnSpPr>
        <p:spPr>
          <a:xfrm>
            <a:off x="2443164" y="1089266"/>
            <a:ext cx="5481636" cy="5486400"/>
          </a:xfrm>
          <a:prstGeom prst="line">
            <a:avLst/>
          </a:prstGeom>
          <a:ln w="12700">
            <a:solidFill>
              <a:schemeClr val="accent1">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15" name="Straight Connector 14">
            <a:extLst>
              <a:ext uri="{FF2B5EF4-FFF2-40B4-BE49-F238E27FC236}">
                <a16:creationId xmlns:a16="http://schemas.microsoft.com/office/drawing/2014/main" id="{B6728E2F-A44E-FD83-54DB-EF0724C01600}"/>
              </a:ext>
            </a:extLst>
          </p:cNvPr>
          <p:cNvCxnSpPr>
            <a:cxnSpLocks/>
          </p:cNvCxnSpPr>
          <p:nvPr/>
        </p:nvCxnSpPr>
        <p:spPr>
          <a:xfrm>
            <a:off x="3355182" y="1089266"/>
            <a:ext cx="5481636" cy="5486400"/>
          </a:xfrm>
          <a:prstGeom prst="line">
            <a:avLst/>
          </a:prstGeom>
          <a:ln w="12700">
            <a:solidFill>
              <a:schemeClr val="accent1">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16" name="Straight Connector 15">
            <a:extLst>
              <a:ext uri="{FF2B5EF4-FFF2-40B4-BE49-F238E27FC236}">
                <a16:creationId xmlns:a16="http://schemas.microsoft.com/office/drawing/2014/main" id="{D30E87C1-FDF6-0262-5220-8A65B89A6E10}"/>
              </a:ext>
            </a:extLst>
          </p:cNvPr>
          <p:cNvCxnSpPr>
            <a:cxnSpLocks/>
          </p:cNvCxnSpPr>
          <p:nvPr/>
        </p:nvCxnSpPr>
        <p:spPr>
          <a:xfrm>
            <a:off x="4269582" y="1089266"/>
            <a:ext cx="5484018" cy="5486400"/>
          </a:xfrm>
          <a:prstGeom prst="line">
            <a:avLst/>
          </a:prstGeom>
          <a:ln w="12700">
            <a:solidFill>
              <a:schemeClr val="accent1">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17" name="Straight Connector 16">
            <a:extLst>
              <a:ext uri="{FF2B5EF4-FFF2-40B4-BE49-F238E27FC236}">
                <a16:creationId xmlns:a16="http://schemas.microsoft.com/office/drawing/2014/main" id="{C68D601C-3A20-912D-893E-2AA469161DC8}"/>
              </a:ext>
            </a:extLst>
          </p:cNvPr>
          <p:cNvCxnSpPr/>
          <p:nvPr/>
        </p:nvCxnSpPr>
        <p:spPr>
          <a:xfrm>
            <a:off x="5183982" y="1089266"/>
            <a:ext cx="5481636" cy="5486400"/>
          </a:xfrm>
          <a:prstGeom prst="line">
            <a:avLst/>
          </a:prstGeom>
          <a:ln w="12700">
            <a:solidFill>
              <a:schemeClr val="accent1">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18" name="Straight Connector 17">
            <a:extLst>
              <a:ext uri="{FF2B5EF4-FFF2-40B4-BE49-F238E27FC236}">
                <a16:creationId xmlns:a16="http://schemas.microsoft.com/office/drawing/2014/main" id="{684B942E-F80B-DA2E-89AC-94A679B1C7DD}"/>
              </a:ext>
            </a:extLst>
          </p:cNvPr>
          <p:cNvCxnSpPr>
            <a:cxnSpLocks/>
            <a:stCxn id="10" idx="0"/>
          </p:cNvCxnSpPr>
          <p:nvPr/>
        </p:nvCxnSpPr>
        <p:spPr>
          <a:xfrm>
            <a:off x="6096000" y="1089266"/>
            <a:ext cx="5481636" cy="5486400"/>
          </a:xfrm>
          <a:prstGeom prst="line">
            <a:avLst/>
          </a:prstGeom>
          <a:ln w="12700">
            <a:solidFill>
              <a:schemeClr val="accent1">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19" name="Straight Connector 18">
            <a:extLst>
              <a:ext uri="{FF2B5EF4-FFF2-40B4-BE49-F238E27FC236}">
                <a16:creationId xmlns:a16="http://schemas.microsoft.com/office/drawing/2014/main" id="{E1F3DC25-A302-2EB3-08DF-F5DEF5310555}"/>
              </a:ext>
            </a:extLst>
          </p:cNvPr>
          <p:cNvCxnSpPr>
            <a:cxnSpLocks/>
          </p:cNvCxnSpPr>
          <p:nvPr/>
        </p:nvCxnSpPr>
        <p:spPr>
          <a:xfrm>
            <a:off x="7008018" y="1089266"/>
            <a:ext cx="4569618" cy="4566397"/>
          </a:xfrm>
          <a:prstGeom prst="line">
            <a:avLst/>
          </a:prstGeom>
          <a:ln w="12700">
            <a:solidFill>
              <a:schemeClr val="accent1">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20" name="Straight Connector 19">
            <a:extLst>
              <a:ext uri="{FF2B5EF4-FFF2-40B4-BE49-F238E27FC236}">
                <a16:creationId xmlns:a16="http://schemas.microsoft.com/office/drawing/2014/main" id="{22DCBD33-4281-8817-7C8A-495A404CD8E9}"/>
              </a:ext>
            </a:extLst>
          </p:cNvPr>
          <p:cNvCxnSpPr>
            <a:cxnSpLocks/>
          </p:cNvCxnSpPr>
          <p:nvPr/>
        </p:nvCxnSpPr>
        <p:spPr>
          <a:xfrm>
            <a:off x="7920030" y="1089266"/>
            <a:ext cx="3652836" cy="3651997"/>
          </a:xfrm>
          <a:prstGeom prst="line">
            <a:avLst/>
          </a:prstGeom>
          <a:ln w="12700">
            <a:solidFill>
              <a:schemeClr val="accent1">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24" name="Straight Connector 23">
            <a:extLst>
              <a:ext uri="{FF2B5EF4-FFF2-40B4-BE49-F238E27FC236}">
                <a16:creationId xmlns:a16="http://schemas.microsoft.com/office/drawing/2014/main" id="{17373E9A-73D6-BF96-C900-C7951859108A}"/>
              </a:ext>
            </a:extLst>
          </p:cNvPr>
          <p:cNvCxnSpPr>
            <a:cxnSpLocks/>
            <a:endCxn id="10" idx="3"/>
          </p:cNvCxnSpPr>
          <p:nvPr/>
        </p:nvCxnSpPr>
        <p:spPr>
          <a:xfrm>
            <a:off x="8839200" y="1089266"/>
            <a:ext cx="2738436" cy="2743200"/>
          </a:xfrm>
          <a:prstGeom prst="line">
            <a:avLst/>
          </a:prstGeom>
          <a:ln w="12700">
            <a:solidFill>
              <a:schemeClr val="accent1">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28" name="Straight Connector 27">
            <a:extLst>
              <a:ext uri="{FF2B5EF4-FFF2-40B4-BE49-F238E27FC236}">
                <a16:creationId xmlns:a16="http://schemas.microsoft.com/office/drawing/2014/main" id="{5D5A69E4-4F96-3C97-29B3-8BB2056A7371}"/>
              </a:ext>
            </a:extLst>
          </p:cNvPr>
          <p:cNvCxnSpPr>
            <a:cxnSpLocks/>
          </p:cNvCxnSpPr>
          <p:nvPr/>
        </p:nvCxnSpPr>
        <p:spPr>
          <a:xfrm>
            <a:off x="9751218" y="1089266"/>
            <a:ext cx="1824030" cy="1823197"/>
          </a:xfrm>
          <a:prstGeom prst="line">
            <a:avLst/>
          </a:prstGeom>
          <a:ln w="12700">
            <a:solidFill>
              <a:schemeClr val="accent1">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49" name="Straight Connector 48">
            <a:extLst>
              <a:ext uri="{FF2B5EF4-FFF2-40B4-BE49-F238E27FC236}">
                <a16:creationId xmlns:a16="http://schemas.microsoft.com/office/drawing/2014/main" id="{B458A463-06C2-1600-88A0-7B2105C4904F}"/>
              </a:ext>
            </a:extLst>
          </p:cNvPr>
          <p:cNvCxnSpPr/>
          <p:nvPr/>
        </p:nvCxnSpPr>
        <p:spPr>
          <a:xfrm>
            <a:off x="10665618" y="1089266"/>
            <a:ext cx="912018" cy="912999"/>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51" name="Straight Connector 50">
            <a:extLst>
              <a:ext uri="{FF2B5EF4-FFF2-40B4-BE49-F238E27FC236}">
                <a16:creationId xmlns:a16="http://schemas.microsoft.com/office/drawing/2014/main" id="{9744BBC9-B631-9D22-001E-EF392C13E94D}"/>
              </a:ext>
            </a:extLst>
          </p:cNvPr>
          <p:cNvCxnSpPr>
            <a:cxnSpLocks/>
          </p:cNvCxnSpPr>
          <p:nvPr/>
        </p:nvCxnSpPr>
        <p:spPr>
          <a:xfrm>
            <a:off x="614364" y="2002265"/>
            <a:ext cx="4569618" cy="4573401"/>
          </a:xfrm>
          <a:prstGeom prst="line">
            <a:avLst/>
          </a:prstGeom>
          <a:ln w="12700">
            <a:solidFill>
              <a:schemeClr val="accent1">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55" name="Straight Connector 54">
            <a:extLst>
              <a:ext uri="{FF2B5EF4-FFF2-40B4-BE49-F238E27FC236}">
                <a16:creationId xmlns:a16="http://schemas.microsoft.com/office/drawing/2014/main" id="{6424631F-019E-5C78-7C64-F8B155F5458D}"/>
              </a:ext>
            </a:extLst>
          </p:cNvPr>
          <p:cNvCxnSpPr/>
          <p:nvPr/>
        </p:nvCxnSpPr>
        <p:spPr>
          <a:xfrm>
            <a:off x="614364" y="2915264"/>
            <a:ext cx="3655218" cy="3660402"/>
          </a:xfrm>
          <a:prstGeom prst="line">
            <a:avLst/>
          </a:prstGeom>
          <a:ln w="12700">
            <a:solidFill>
              <a:schemeClr val="accent1">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57" name="Straight Connector 56">
            <a:extLst>
              <a:ext uri="{FF2B5EF4-FFF2-40B4-BE49-F238E27FC236}">
                <a16:creationId xmlns:a16="http://schemas.microsoft.com/office/drawing/2014/main" id="{B5767AEF-DEC2-1D49-EB01-E672956DEB54}"/>
              </a:ext>
            </a:extLst>
          </p:cNvPr>
          <p:cNvCxnSpPr>
            <a:cxnSpLocks/>
            <a:stCxn id="10" idx="1"/>
          </p:cNvCxnSpPr>
          <p:nvPr/>
        </p:nvCxnSpPr>
        <p:spPr>
          <a:xfrm>
            <a:off x="614364" y="3832466"/>
            <a:ext cx="2740818" cy="2743200"/>
          </a:xfrm>
          <a:prstGeom prst="line">
            <a:avLst/>
          </a:prstGeom>
          <a:ln w="12700">
            <a:solidFill>
              <a:schemeClr val="accent1">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59" name="Straight Connector 58">
            <a:extLst>
              <a:ext uri="{FF2B5EF4-FFF2-40B4-BE49-F238E27FC236}">
                <a16:creationId xmlns:a16="http://schemas.microsoft.com/office/drawing/2014/main" id="{F0886242-CE20-5FCF-91C5-7F16DE21B48E}"/>
              </a:ext>
            </a:extLst>
          </p:cNvPr>
          <p:cNvCxnSpPr>
            <a:cxnSpLocks/>
          </p:cNvCxnSpPr>
          <p:nvPr/>
        </p:nvCxnSpPr>
        <p:spPr>
          <a:xfrm>
            <a:off x="614364" y="4741263"/>
            <a:ext cx="1828800" cy="1834403"/>
          </a:xfrm>
          <a:prstGeom prst="line">
            <a:avLst/>
          </a:prstGeom>
          <a:ln w="12700">
            <a:solidFill>
              <a:schemeClr val="accent1">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61" name="Straight Connector 60">
            <a:extLst>
              <a:ext uri="{FF2B5EF4-FFF2-40B4-BE49-F238E27FC236}">
                <a16:creationId xmlns:a16="http://schemas.microsoft.com/office/drawing/2014/main" id="{7771BC17-E600-D31B-49FF-D7D9FA6AB8B3}"/>
              </a:ext>
            </a:extLst>
          </p:cNvPr>
          <p:cNvCxnSpPr>
            <a:cxnSpLocks/>
          </p:cNvCxnSpPr>
          <p:nvPr/>
        </p:nvCxnSpPr>
        <p:spPr>
          <a:xfrm>
            <a:off x="614364" y="5655663"/>
            <a:ext cx="914400" cy="920003"/>
          </a:xfrm>
          <a:prstGeom prst="line">
            <a:avLst/>
          </a:prstGeom>
          <a:ln w="12700">
            <a:solidFill>
              <a:schemeClr val="accent1">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69" name="Straight Connector 68">
            <a:extLst>
              <a:ext uri="{FF2B5EF4-FFF2-40B4-BE49-F238E27FC236}">
                <a16:creationId xmlns:a16="http://schemas.microsoft.com/office/drawing/2014/main" id="{1DE9E3B9-9D32-B9FE-1001-4C190BE5E528}"/>
              </a:ext>
            </a:extLst>
          </p:cNvPr>
          <p:cNvCxnSpPr>
            <a:endCxn id="10" idx="2"/>
          </p:cNvCxnSpPr>
          <p:nvPr/>
        </p:nvCxnSpPr>
        <p:spPr>
          <a:xfrm flipH="1">
            <a:off x="6096000" y="1089266"/>
            <a:ext cx="5481636" cy="5486400"/>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70" name="Straight Connector 69">
            <a:extLst>
              <a:ext uri="{FF2B5EF4-FFF2-40B4-BE49-F238E27FC236}">
                <a16:creationId xmlns:a16="http://schemas.microsoft.com/office/drawing/2014/main" id="{C665524E-FAB5-3FFE-D11B-5CFE4A18D7BF}"/>
              </a:ext>
            </a:extLst>
          </p:cNvPr>
          <p:cNvCxnSpPr/>
          <p:nvPr/>
        </p:nvCxnSpPr>
        <p:spPr>
          <a:xfrm flipH="1">
            <a:off x="5181600" y="1089266"/>
            <a:ext cx="5481636" cy="5486400"/>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71" name="Straight Connector 70">
            <a:extLst>
              <a:ext uri="{FF2B5EF4-FFF2-40B4-BE49-F238E27FC236}">
                <a16:creationId xmlns:a16="http://schemas.microsoft.com/office/drawing/2014/main" id="{6C1BEC2B-3ADE-D8C9-6B58-3B3112900B35}"/>
              </a:ext>
            </a:extLst>
          </p:cNvPr>
          <p:cNvCxnSpPr/>
          <p:nvPr/>
        </p:nvCxnSpPr>
        <p:spPr>
          <a:xfrm flipH="1">
            <a:off x="4267197" y="1089266"/>
            <a:ext cx="5481636" cy="5486400"/>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72" name="Straight Connector 71">
            <a:extLst>
              <a:ext uri="{FF2B5EF4-FFF2-40B4-BE49-F238E27FC236}">
                <a16:creationId xmlns:a16="http://schemas.microsoft.com/office/drawing/2014/main" id="{D66D1234-EB59-2BFC-5815-5E0449187509}"/>
              </a:ext>
            </a:extLst>
          </p:cNvPr>
          <p:cNvCxnSpPr/>
          <p:nvPr/>
        </p:nvCxnSpPr>
        <p:spPr>
          <a:xfrm flipH="1">
            <a:off x="3352797" y="1089266"/>
            <a:ext cx="5481636" cy="5486400"/>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73" name="Straight Connector 72">
            <a:extLst>
              <a:ext uri="{FF2B5EF4-FFF2-40B4-BE49-F238E27FC236}">
                <a16:creationId xmlns:a16="http://schemas.microsoft.com/office/drawing/2014/main" id="{EFD28056-253A-94BB-7503-5BECF81E9889}"/>
              </a:ext>
            </a:extLst>
          </p:cNvPr>
          <p:cNvCxnSpPr/>
          <p:nvPr/>
        </p:nvCxnSpPr>
        <p:spPr>
          <a:xfrm flipH="1">
            <a:off x="2440779" y="1089266"/>
            <a:ext cx="5481636" cy="5486400"/>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74" name="Straight Connector 73">
            <a:extLst>
              <a:ext uri="{FF2B5EF4-FFF2-40B4-BE49-F238E27FC236}">
                <a16:creationId xmlns:a16="http://schemas.microsoft.com/office/drawing/2014/main" id="{23FC3368-6816-1D6B-9493-4B68754BE07D}"/>
              </a:ext>
            </a:extLst>
          </p:cNvPr>
          <p:cNvCxnSpPr/>
          <p:nvPr/>
        </p:nvCxnSpPr>
        <p:spPr>
          <a:xfrm flipH="1">
            <a:off x="1523994" y="1089266"/>
            <a:ext cx="5481636" cy="5486400"/>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75" name="Straight Connector 74">
            <a:extLst>
              <a:ext uri="{FF2B5EF4-FFF2-40B4-BE49-F238E27FC236}">
                <a16:creationId xmlns:a16="http://schemas.microsoft.com/office/drawing/2014/main" id="{D84315A9-2848-B6BE-F19A-5808F3FED0A4}"/>
              </a:ext>
            </a:extLst>
          </p:cNvPr>
          <p:cNvCxnSpPr/>
          <p:nvPr/>
        </p:nvCxnSpPr>
        <p:spPr>
          <a:xfrm flipH="1">
            <a:off x="609593" y="1089266"/>
            <a:ext cx="5481636" cy="5486400"/>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77" name="Straight Connector 76">
            <a:extLst>
              <a:ext uri="{FF2B5EF4-FFF2-40B4-BE49-F238E27FC236}">
                <a16:creationId xmlns:a16="http://schemas.microsoft.com/office/drawing/2014/main" id="{ABE6F163-4645-7F34-5657-8A321F301DAC}"/>
              </a:ext>
            </a:extLst>
          </p:cNvPr>
          <p:cNvCxnSpPr/>
          <p:nvPr/>
        </p:nvCxnSpPr>
        <p:spPr>
          <a:xfrm flipH="1">
            <a:off x="7008018" y="2002265"/>
            <a:ext cx="4567236" cy="4573401"/>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79" name="Straight Connector 78">
            <a:extLst>
              <a:ext uri="{FF2B5EF4-FFF2-40B4-BE49-F238E27FC236}">
                <a16:creationId xmlns:a16="http://schemas.microsoft.com/office/drawing/2014/main" id="{F921E581-DDAE-2101-C2DB-44F4A8E70609}"/>
              </a:ext>
            </a:extLst>
          </p:cNvPr>
          <p:cNvCxnSpPr>
            <a:cxnSpLocks/>
          </p:cNvCxnSpPr>
          <p:nvPr/>
        </p:nvCxnSpPr>
        <p:spPr>
          <a:xfrm flipH="1">
            <a:off x="7922415" y="2915264"/>
            <a:ext cx="3657603" cy="3660402"/>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81" name="Straight Connector 80">
            <a:extLst>
              <a:ext uri="{FF2B5EF4-FFF2-40B4-BE49-F238E27FC236}">
                <a16:creationId xmlns:a16="http://schemas.microsoft.com/office/drawing/2014/main" id="{46208B4D-B722-FEC4-869B-02C1C1499090}"/>
              </a:ext>
            </a:extLst>
          </p:cNvPr>
          <p:cNvCxnSpPr/>
          <p:nvPr/>
        </p:nvCxnSpPr>
        <p:spPr>
          <a:xfrm flipH="1">
            <a:off x="8834433" y="3832466"/>
            <a:ext cx="2738433" cy="2743200"/>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83" name="Straight Connector 82">
            <a:extLst>
              <a:ext uri="{FF2B5EF4-FFF2-40B4-BE49-F238E27FC236}">
                <a16:creationId xmlns:a16="http://schemas.microsoft.com/office/drawing/2014/main" id="{598666DA-9C70-98B9-6259-3B9BB9ADE64A}"/>
              </a:ext>
            </a:extLst>
          </p:cNvPr>
          <p:cNvCxnSpPr/>
          <p:nvPr/>
        </p:nvCxnSpPr>
        <p:spPr>
          <a:xfrm flipH="1">
            <a:off x="9741698" y="4744064"/>
            <a:ext cx="1826418" cy="1834403"/>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85" name="Straight Connector 84">
            <a:extLst>
              <a:ext uri="{FF2B5EF4-FFF2-40B4-BE49-F238E27FC236}">
                <a16:creationId xmlns:a16="http://schemas.microsoft.com/office/drawing/2014/main" id="{3590B5F0-876D-BE06-E366-F4AD5FD57C89}"/>
              </a:ext>
            </a:extLst>
          </p:cNvPr>
          <p:cNvCxnSpPr/>
          <p:nvPr/>
        </p:nvCxnSpPr>
        <p:spPr>
          <a:xfrm flipH="1">
            <a:off x="10663236" y="5655663"/>
            <a:ext cx="909630" cy="920003"/>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88" name="Straight Connector 87">
            <a:extLst>
              <a:ext uri="{FF2B5EF4-FFF2-40B4-BE49-F238E27FC236}">
                <a16:creationId xmlns:a16="http://schemas.microsoft.com/office/drawing/2014/main" id="{74A62DFC-E09C-7293-4165-40B08324975F}"/>
              </a:ext>
            </a:extLst>
          </p:cNvPr>
          <p:cNvCxnSpPr/>
          <p:nvPr/>
        </p:nvCxnSpPr>
        <p:spPr>
          <a:xfrm flipH="1">
            <a:off x="616736" y="1086465"/>
            <a:ext cx="4567236" cy="4573401"/>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89" name="Straight Connector 88">
            <a:extLst>
              <a:ext uri="{FF2B5EF4-FFF2-40B4-BE49-F238E27FC236}">
                <a16:creationId xmlns:a16="http://schemas.microsoft.com/office/drawing/2014/main" id="{8EFAC168-67C4-3453-48D3-3D3197F542E1}"/>
              </a:ext>
            </a:extLst>
          </p:cNvPr>
          <p:cNvCxnSpPr>
            <a:cxnSpLocks/>
          </p:cNvCxnSpPr>
          <p:nvPr/>
        </p:nvCxnSpPr>
        <p:spPr>
          <a:xfrm flipH="1">
            <a:off x="614354" y="1085063"/>
            <a:ext cx="3657603" cy="3660402"/>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90" name="Straight Connector 89">
            <a:extLst>
              <a:ext uri="{FF2B5EF4-FFF2-40B4-BE49-F238E27FC236}">
                <a16:creationId xmlns:a16="http://schemas.microsoft.com/office/drawing/2014/main" id="{E945AD84-8805-4052-FF79-B5E197717905}"/>
              </a:ext>
            </a:extLst>
          </p:cNvPr>
          <p:cNvCxnSpPr/>
          <p:nvPr/>
        </p:nvCxnSpPr>
        <p:spPr>
          <a:xfrm flipH="1">
            <a:off x="616726" y="1086465"/>
            <a:ext cx="2738433" cy="2743200"/>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91" name="Straight Connector 90">
            <a:extLst>
              <a:ext uri="{FF2B5EF4-FFF2-40B4-BE49-F238E27FC236}">
                <a16:creationId xmlns:a16="http://schemas.microsoft.com/office/drawing/2014/main" id="{AD53C566-1D74-E71E-C883-6FD20D0F1BED}"/>
              </a:ext>
            </a:extLst>
          </p:cNvPr>
          <p:cNvCxnSpPr/>
          <p:nvPr/>
        </p:nvCxnSpPr>
        <p:spPr>
          <a:xfrm flipH="1">
            <a:off x="615545" y="1082262"/>
            <a:ext cx="1826418" cy="1834403"/>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92" name="Straight Connector 91">
            <a:extLst>
              <a:ext uri="{FF2B5EF4-FFF2-40B4-BE49-F238E27FC236}">
                <a16:creationId xmlns:a16="http://schemas.microsoft.com/office/drawing/2014/main" id="{BF6E9B76-0EA6-CA2E-4839-1872C1B89182}"/>
              </a:ext>
            </a:extLst>
          </p:cNvPr>
          <p:cNvCxnSpPr/>
          <p:nvPr/>
        </p:nvCxnSpPr>
        <p:spPr>
          <a:xfrm flipH="1">
            <a:off x="617937" y="1089266"/>
            <a:ext cx="909630" cy="920003"/>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94" name="Straight Connector 93">
            <a:extLst>
              <a:ext uri="{FF2B5EF4-FFF2-40B4-BE49-F238E27FC236}">
                <a16:creationId xmlns:a16="http://schemas.microsoft.com/office/drawing/2014/main" id="{C20EECA4-8078-A588-5754-DE329E637E3C}"/>
              </a:ext>
            </a:extLst>
          </p:cNvPr>
          <p:cNvCxnSpPr/>
          <p:nvPr/>
        </p:nvCxnSpPr>
        <p:spPr>
          <a:xfrm>
            <a:off x="1071564" y="1089266"/>
            <a:ext cx="0" cy="5486400"/>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95" name="Straight Connector 94">
            <a:extLst>
              <a:ext uri="{FF2B5EF4-FFF2-40B4-BE49-F238E27FC236}">
                <a16:creationId xmlns:a16="http://schemas.microsoft.com/office/drawing/2014/main" id="{FA28A957-44EB-9E77-AB9F-6E467C9CB148}"/>
              </a:ext>
            </a:extLst>
          </p:cNvPr>
          <p:cNvCxnSpPr/>
          <p:nvPr/>
        </p:nvCxnSpPr>
        <p:spPr>
          <a:xfrm>
            <a:off x="6553201" y="1086465"/>
            <a:ext cx="0" cy="5486400"/>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96" name="Straight Connector 95">
            <a:extLst>
              <a:ext uri="{FF2B5EF4-FFF2-40B4-BE49-F238E27FC236}">
                <a16:creationId xmlns:a16="http://schemas.microsoft.com/office/drawing/2014/main" id="{92914DF3-5367-C5CD-4062-12213D2F9F95}"/>
              </a:ext>
            </a:extLst>
          </p:cNvPr>
          <p:cNvCxnSpPr/>
          <p:nvPr/>
        </p:nvCxnSpPr>
        <p:spPr>
          <a:xfrm>
            <a:off x="7465218" y="1089266"/>
            <a:ext cx="0" cy="5486400"/>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97" name="Straight Connector 96">
            <a:extLst>
              <a:ext uri="{FF2B5EF4-FFF2-40B4-BE49-F238E27FC236}">
                <a16:creationId xmlns:a16="http://schemas.microsoft.com/office/drawing/2014/main" id="{030E71E1-C317-CFA3-19E7-FCADB4360E8B}"/>
              </a:ext>
            </a:extLst>
          </p:cNvPr>
          <p:cNvCxnSpPr/>
          <p:nvPr/>
        </p:nvCxnSpPr>
        <p:spPr>
          <a:xfrm>
            <a:off x="5638801" y="1086465"/>
            <a:ext cx="0" cy="5486400"/>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98" name="Straight Connector 97">
            <a:extLst>
              <a:ext uri="{FF2B5EF4-FFF2-40B4-BE49-F238E27FC236}">
                <a16:creationId xmlns:a16="http://schemas.microsoft.com/office/drawing/2014/main" id="{39E3E165-6AA1-C88C-78E7-2CC413C2D8D7}"/>
              </a:ext>
            </a:extLst>
          </p:cNvPr>
          <p:cNvCxnSpPr/>
          <p:nvPr/>
        </p:nvCxnSpPr>
        <p:spPr>
          <a:xfrm>
            <a:off x="3812382" y="1086465"/>
            <a:ext cx="0" cy="5486400"/>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99" name="Straight Connector 98">
            <a:extLst>
              <a:ext uri="{FF2B5EF4-FFF2-40B4-BE49-F238E27FC236}">
                <a16:creationId xmlns:a16="http://schemas.microsoft.com/office/drawing/2014/main" id="{CD63BA5D-E9CC-D6F0-3D6B-BCD85C7D5CB6}"/>
              </a:ext>
            </a:extLst>
          </p:cNvPr>
          <p:cNvCxnSpPr/>
          <p:nvPr/>
        </p:nvCxnSpPr>
        <p:spPr>
          <a:xfrm>
            <a:off x="1984773" y="1086465"/>
            <a:ext cx="0" cy="5486400"/>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100" name="Straight Connector 99">
            <a:extLst>
              <a:ext uri="{FF2B5EF4-FFF2-40B4-BE49-F238E27FC236}">
                <a16:creationId xmlns:a16="http://schemas.microsoft.com/office/drawing/2014/main" id="{26A99796-23DD-10DE-3D9A-509ED31C4AF1}"/>
              </a:ext>
            </a:extLst>
          </p:cNvPr>
          <p:cNvCxnSpPr/>
          <p:nvPr/>
        </p:nvCxnSpPr>
        <p:spPr>
          <a:xfrm>
            <a:off x="2899173" y="1086465"/>
            <a:ext cx="0" cy="5486400"/>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101" name="Straight Connector 100">
            <a:extLst>
              <a:ext uri="{FF2B5EF4-FFF2-40B4-BE49-F238E27FC236}">
                <a16:creationId xmlns:a16="http://schemas.microsoft.com/office/drawing/2014/main" id="{E098E738-0475-2979-42E8-0E4A4CB5F929}"/>
              </a:ext>
            </a:extLst>
          </p:cNvPr>
          <p:cNvCxnSpPr/>
          <p:nvPr/>
        </p:nvCxnSpPr>
        <p:spPr>
          <a:xfrm>
            <a:off x="4707392" y="1070216"/>
            <a:ext cx="0" cy="5486400"/>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102" name="Straight Connector 101">
            <a:extLst>
              <a:ext uri="{FF2B5EF4-FFF2-40B4-BE49-F238E27FC236}">
                <a16:creationId xmlns:a16="http://schemas.microsoft.com/office/drawing/2014/main" id="{10979ECB-7BAD-2D54-BCD8-D8B9EE3809F1}"/>
              </a:ext>
            </a:extLst>
          </p:cNvPr>
          <p:cNvCxnSpPr/>
          <p:nvPr/>
        </p:nvCxnSpPr>
        <p:spPr>
          <a:xfrm>
            <a:off x="8379618" y="1089266"/>
            <a:ext cx="0" cy="5486400"/>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103" name="Straight Connector 102">
            <a:extLst>
              <a:ext uri="{FF2B5EF4-FFF2-40B4-BE49-F238E27FC236}">
                <a16:creationId xmlns:a16="http://schemas.microsoft.com/office/drawing/2014/main" id="{4EE6786D-8D2C-93F5-C4A4-EFD1A851E268}"/>
              </a:ext>
            </a:extLst>
          </p:cNvPr>
          <p:cNvCxnSpPr/>
          <p:nvPr/>
        </p:nvCxnSpPr>
        <p:spPr>
          <a:xfrm>
            <a:off x="9291636" y="1089266"/>
            <a:ext cx="0" cy="5486400"/>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104" name="Straight Connector 103">
            <a:extLst>
              <a:ext uri="{FF2B5EF4-FFF2-40B4-BE49-F238E27FC236}">
                <a16:creationId xmlns:a16="http://schemas.microsoft.com/office/drawing/2014/main" id="{3E00627E-68D7-5230-853F-72AA778B52E7}"/>
              </a:ext>
            </a:extLst>
          </p:cNvPr>
          <p:cNvCxnSpPr/>
          <p:nvPr/>
        </p:nvCxnSpPr>
        <p:spPr>
          <a:xfrm>
            <a:off x="10207378" y="1086465"/>
            <a:ext cx="0" cy="5486400"/>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105" name="Straight Connector 104">
            <a:extLst>
              <a:ext uri="{FF2B5EF4-FFF2-40B4-BE49-F238E27FC236}">
                <a16:creationId xmlns:a16="http://schemas.microsoft.com/office/drawing/2014/main" id="{E0DEE2D6-AF8F-2178-4ADA-5A53E6B51D27}"/>
              </a:ext>
            </a:extLst>
          </p:cNvPr>
          <p:cNvCxnSpPr/>
          <p:nvPr/>
        </p:nvCxnSpPr>
        <p:spPr>
          <a:xfrm>
            <a:off x="11118051" y="1089266"/>
            <a:ext cx="0" cy="5486400"/>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107" name="Straight Connector 106">
            <a:extLst>
              <a:ext uri="{FF2B5EF4-FFF2-40B4-BE49-F238E27FC236}">
                <a16:creationId xmlns:a16="http://schemas.microsoft.com/office/drawing/2014/main" id="{5E06D310-1324-D1A1-B305-8864D366417F}"/>
              </a:ext>
            </a:extLst>
          </p:cNvPr>
          <p:cNvCxnSpPr/>
          <p:nvPr/>
        </p:nvCxnSpPr>
        <p:spPr>
          <a:xfrm>
            <a:off x="616726" y="1545765"/>
            <a:ext cx="10951390" cy="0"/>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108" name="Straight Connector 107">
            <a:extLst>
              <a:ext uri="{FF2B5EF4-FFF2-40B4-BE49-F238E27FC236}">
                <a16:creationId xmlns:a16="http://schemas.microsoft.com/office/drawing/2014/main" id="{C92DB52A-9C76-E1B5-112B-EDCD7EB83ACF}"/>
              </a:ext>
            </a:extLst>
          </p:cNvPr>
          <p:cNvCxnSpPr/>
          <p:nvPr/>
        </p:nvCxnSpPr>
        <p:spPr>
          <a:xfrm>
            <a:off x="609593" y="3372464"/>
            <a:ext cx="10951390" cy="0"/>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109" name="Straight Connector 108">
            <a:extLst>
              <a:ext uri="{FF2B5EF4-FFF2-40B4-BE49-F238E27FC236}">
                <a16:creationId xmlns:a16="http://schemas.microsoft.com/office/drawing/2014/main" id="{D06955AE-6E17-471F-2C65-9A70914CF445}"/>
              </a:ext>
            </a:extLst>
          </p:cNvPr>
          <p:cNvCxnSpPr/>
          <p:nvPr/>
        </p:nvCxnSpPr>
        <p:spPr>
          <a:xfrm>
            <a:off x="609593" y="4286463"/>
            <a:ext cx="10951390" cy="0"/>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110" name="Straight Connector 109">
            <a:extLst>
              <a:ext uri="{FF2B5EF4-FFF2-40B4-BE49-F238E27FC236}">
                <a16:creationId xmlns:a16="http://schemas.microsoft.com/office/drawing/2014/main" id="{D0657EA4-1419-0D1E-582C-D74B238E0F28}"/>
              </a:ext>
            </a:extLst>
          </p:cNvPr>
          <p:cNvCxnSpPr/>
          <p:nvPr/>
        </p:nvCxnSpPr>
        <p:spPr>
          <a:xfrm>
            <a:off x="609593" y="2458065"/>
            <a:ext cx="10951390" cy="0"/>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111" name="Straight Connector 110">
            <a:extLst>
              <a:ext uri="{FF2B5EF4-FFF2-40B4-BE49-F238E27FC236}">
                <a16:creationId xmlns:a16="http://schemas.microsoft.com/office/drawing/2014/main" id="{BDEA73AC-8E4D-B15E-DBB3-FDB5EBEE9E5C}"/>
              </a:ext>
            </a:extLst>
          </p:cNvPr>
          <p:cNvCxnSpPr/>
          <p:nvPr/>
        </p:nvCxnSpPr>
        <p:spPr>
          <a:xfrm>
            <a:off x="609593" y="5204066"/>
            <a:ext cx="10951390" cy="0"/>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112" name="Straight Connector 111">
            <a:extLst>
              <a:ext uri="{FF2B5EF4-FFF2-40B4-BE49-F238E27FC236}">
                <a16:creationId xmlns:a16="http://schemas.microsoft.com/office/drawing/2014/main" id="{6F34D7CB-18A8-E4A8-0552-C4368C733A9C}"/>
              </a:ext>
            </a:extLst>
          </p:cNvPr>
          <p:cNvCxnSpPr/>
          <p:nvPr/>
        </p:nvCxnSpPr>
        <p:spPr>
          <a:xfrm>
            <a:off x="616726" y="6115664"/>
            <a:ext cx="10951390" cy="0"/>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sp>
        <p:nvSpPr>
          <p:cNvPr id="2" name="TextBox 1">
            <a:extLst>
              <a:ext uri="{FF2B5EF4-FFF2-40B4-BE49-F238E27FC236}">
                <a16:creationId xmlns:a16="http://schemas.microsoft.com/office/drawing/2014/main" id="{E41EB046-ADD6-D30E-36C1-DFC2CBA9ADD8}"/>
              </a:ext>
            </a:extLst>
          </p:cNvPr>
          <p:cNvSpPr txBox="1"/>
          <p:nvPr/>
        </p:nvSpPr>
        <p:spPr>
          <a:xfrm>
            <a:off x="585371" y="1089266"/>
            <a:ext cx="11142323" cy="4708981"/>
          </a:xfrm>
          <a:prstGeom prst="rect">
            <a:avLst/>
          </a:prstGeom>
          <a:noFill/>
        </p:spPr>
        <p:txBody>
          <a:bodyPr wrap="square" rtlCol="0">
            <a:spAutoFit/>
          </a:bodyPr>
          <a:lstStyle/>
          <a:p>
            <a:r>
              <a:rPr lang="zh-TW" altLang="en-US" sz="6000" dirty="0">
                <a:solidFill>
                  <a:schemeClr val="bg2">
                    <a:lumMod val="75000"/>
                  </a:schemeClr>
                </a:solidFill>
                <a:latin typeface="UD Digi Kyokasho N" panose="02020400000000000000" pitchFamily="17" charset="-128"/>
                <a:ea typeface="UD Digi Kyokasho N" panose="02020400000000000000" pitchFamily="17" charset="-128"/>
              </a:rPr>
              <a:t>空</a:t>
            </a:r>
            <a:r>
              <a:rPr lang="zh-TW" altLang="en-US" sz="2400" dirty="0">
                <a:solidFill>
                  <a:schemeClr val="bg2">
                    <a:lumMod val="75000"/>
                  </a:schemeClr>
                </a:solidFill>
                <a:latin typeface="UD Digi Kyokasho N" panose="02020400000000000000" pitchFamily="17" charset="-128"/>
                <a:ea typeface="UD Digi Kyokasho N" panose="02020400000000000000" pitchFamily="17" charset="-128"/>
              </a:rPr>
              <a:t> </a:t>
            </a:r>
            <a:r>
              <a:rPr lang="zh-TW" altLang="en-US" sz="6000" dirty="0">
                <a:solidFill>
                  <a:schemeClr val="bg2">
                    <a:lumMod val="75000"/>
                  </a:schemeClr>
                </a:solidFill>
                <a:latin typeface="UD Digi Kyokasho N" panose="02020400000000000000" pitchFamily="17" charset="-128"/>
                <a:ea typeface="UD Digi Kyokasho N" panose="02020400000000000000" pitchFamily="17" charset="-128"/>
              </a:rPr>
              <a:t>即</a:t>
            </a:r>
            <a:r>
              <a:rPr lang="zh-TW" altLang="en-US" sz="2400" dirty="0">
                <a:solidFill>
                  <a:schemeClr val="bg2">
                    <a:lumMod val="75000"/>
                  </a:schemeClr>
                </a:solidFill>
                <a:latin typeface="UD Digi Kyokasho N" panose="02020400000000000000" pitchFamily="17" charset="-128"/>
                <a:ea typeface="UD Digi Kyokasho N" panose="02020400000000000000" pitchFamily="17" charset="-128"/>
              </a:rPr>
              <a:t> </a:t>
            </a:r>
            <a:r>
              <a:rPr lang="zh-TW" altLang="en-US" sz="6000" dirty="0">
                <a:solidFill>
                  <a:schemeClr val="bg2">
                    <a:lumMod val="75000"/>
                  </a:schemeClr>
                </a:solidFill>
                <a:latin typeface="UD Digi Kyokasho N" panose="02020400000000000000" pitchFamily="17" charset="-128"/>
                <a:ea typeface="UD Digi Kyokasho N" panose="02020400000000000000" pitchFamily="17" charset="-128"/>
              </a:rPr>
              <a:t>是</a:t>
            </a:r>
            <a:r>
              <a:rPr lang="zh-TW" altLang="en-US" sz="2400" dirty="0">
                <a:solidFill>
                  <a:schemeClr val="bg2">
                    <a:lumMod val="75000"/>
                  </a:schemeClr>
                </a:solidFill>
                <a:latin typeface="UD Digi Kyokasho N" panose="02020400000000000000" pitchFamily="17" charset="-128"/>
                <a:ea typeface="UD Digi Kyokasho N" panose="02020400000000000000" pitchFamily="17" charset="-128"/>
              </a:rPr>
              <a:t> </a:t>
            </a:r>
            <a:r>
              <a:rPr lang="zh-TW" altLang="en-US" sz="6000" dirty="0">
                <a:solidFill>
                  <a:schemeClr val="bg2">
                    <a:lumMod val="75000"/>
                  </a:schemeClr>
                </a:solidFill>
                <a:latin typeface="UD Digi Kyokasho N" panose="02020400000000000000" pitchFamily="17" charset="-128"/>
                <a:ea typeface="UD Digi Kyokasho N" panose="02020400000000000000" pitchFamily="17" charset="-128"/>
              </a:rPr>
              <a:t>色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zh-TW" sz="6000" b="0" i="0" u="none" strike="noStrike" kern="1200" cap="none" spc="0" normalizeH="0" baseline="0" noProof="0" dirty="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6000" b="0" i="0" u="none" strike="noStrike" kern="1200" cap="none" spc="0" normalizeH="0" baseline="0" noProof="0" dirty="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受</a:t>
            </a:r>
            <a:r>
              <a:rPr kumimoji="0" lang="zh-TW" altLang="en-US" sz="2400" b="0" i="0" u="none" strike="noStrike" kern="1200" cap="none" spc="0" normalizeH="0" baseline="0" noProof="0" dirty="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 </a:t>
            </a:r>
            <a:r>
              <a:rPr kumimoji="0" lang="zh-TW" altLang="en-US" sz="6000" b="0" i="0" u="none" strike="noStrike" kern="1200" cap="none" spc="0" normalizeH="0" baseline="0" noProof="0" dirty="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想</a:t>
            </a:r>
            <a:r>
              <a:rPr kumimoji="0" lang="zh-TW" altLang="en-US" sz="2400" b="0" i="0" u="none" strike="noStrike" kern="1200" cap="none" spc="0" normalizeH="0" baseline="0" noProof="0" dirty="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 </a:t>
            </a:r>
            <a:r>
              <a:rPr kumimoji="0" lang="zh-TW" altLang="en-US" sz="6000" b="0" i="0" u="none" strike="noStrike" kern="1200" cap="none" spc="0" normalizeH="0" baseline="0" noProof="0" dirty="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行</a:t>
            </a:r>
            <a:r>
              <a:rPr kumimoji="0" lang="zh-TW" altLang="en-US" sz="2400" b="0" i="0" u="none" strike="noStrike" kern="1200" cap="none" spc="0" normalizeH="0" baseline="0" noProof="0" dirty="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 </a:t>
            </a:r>
            <a:r>
              <a:rPr kumimoji="0" lang="zh-TW" altLang="en-US" sz="6000" b="0" i="0" u="none" strike="noStrike" kern="1200" cap="none" spc="0" normalizeH="0" baseline="0" noProof="0" dirty="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識</a:t>
            </a:r>
            <a:r>
              <a:rPr kumimoji="0" lang="zh-TW" altLang="en-US" sz="2400" b="0" i="0" u="none" strike="noStrike" kern="1200" cap="none" spc="0" normalizeH="0" baseline="0" noProof="0" dirty="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 </a:t>
            </a:r>
            <a:r>
              <a:rPr kumimoji="0" lang="zh-TW" altLang="en-US" sz="6000" b="0" i="0" u="none" strike="noStrike" kern="1200" cap="none" spc="0" normalizeH="0" baseline="0" noProof="0" dirty="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亦</a:t>
            </a:r>
            <a:r>
              <a:rPr kumimoji="0" lang="zh-TW" altLang="en-US" sz="2400" b="0" i="0" u="none" strike="noStrike" kern="1200" cap="none" spc="0" normalizeH="0" baseline="0" noProof="0" dirty="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 </a:t>
            </a:r>
            <a:r>
              <a:rPr kumimoji="0" lang="zh-TW" altLang="en-US" sz="6000" b="0" i="0" u="none" strike="noStrike" kern="1200" cap="none" spc="0" normalizeH="0" baseline="0" noProof="0" dirty="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復</a:t>
            </a:r>
            <a:r>
              <a:rPr kumimoji="0" lang="zh-TW" altLang="en-US" sz="2400" b="0" i="0" u="none" strike="noStrike" kern="1200" cap="none" spc="0" normalizeH="0" baseline="0" noProof="0" dirty="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 </a:t>
            </a:r>
            <a:r>
              <a:rPr kumimoji="0" lang="zh-TW" altLang="en-US" sz="6000" b="0" i="0" u="none" strike="noStrike" kern="1200" cap="none" spc="0" normalizeH="0" baseline="0" noProof="0" dirty="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如</a:t>
            </a:r>
            <a:r>
              <a:rPr kumimoji="0" lang="zh-TW" altLang="en-US" sz="2400" b="0" i="0" u="none" strike="noStrike" kern="1200" cap="none" spc="0" normalizeH="0" baseline="0" noProof="0" dirty="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 </a:t>
            </a:r>
            <a:r>
              <a:rPr kumimoji="0" lang="zh-TW" altLang="en-US" sz="6000" b="0" i="0" u="none" strike="noStrike" kern="1200" cap="none" spc="0" normalizeH="0" baseline="0" noProof="0" dirty="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是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zh-TW" sz="6000" b="0" i="0" u="none" strike="noStrike" kern="1200" cap="none" spc="0" normalizeH="0" baseline="0" noProof="0" dirty="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6000" b="0" i="0" u="none" strike="noStrike" kern="1200" cap="none" spc="0" normalizeH="0" baseline="0" noProof="0" dirty="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舍</a:t>
            </a:r>
            <a:r>
              <a:rPr kumimoji="0" lang="zh-TW" altLang="en-US" sz="2400" b="0" i="0" u="none" strike="noStrike" kern="1200" cap="none" spc="0" normalizeH="0" baseline="0" noProof="0" dirty="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 </a:t>
            </a:r>
            <a:r>
              <a:rPr kumimoji="0" lang="zh-TW" altLang="en-US" sz="6000" b="0" i="0" u="none" strike="noStrike" kern="1200" cap="none" spc="0" normalizeH="0" baseline="0" noProof="0" dirty="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利</a:t>
            </a:r>
            <a:r>
              <a:rPr kumimoji="0" lang="zh-TW" altLang="en-US" sz="2400" b="0" i="0" u="none" strike="noStrike" kern="1200" cap="none" spc="0" normalizeH="0" baseline="0" noProof="0" dirty="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 </a:t>
            </a:r>
            <a:r>
              <a:rPr kumimoji="0" lang="zh-TW" altLang="en-US" sz="6000" b="0" i="0" u="none" strike="noStrike" kern="1200" cap="none" spc="0" normalizeH="0" baseline="0" noProof="0" dirty="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子</a:t>
            </a:r>
            <a:r>
              <a:rPr kumimoji="0" lang="zh-TW" altLang="en-US" sz="2400" b="0" i="0" u="none" strike="noStrike" kern="1200" cap="none" spc="0" normalizeH="0" baseline="0" noProof="0" dirty="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 </a:t>
            </a:r>
            <a:r>
              <a:rPr kumimoji="0" lang="zh-TW" altLang="en-US" sz="6000" b="0" i="0" u="none" strike="noStrike" kern="1200" cap="none" spc="0" normalizeH="0" baseline="0" noProof="0" dirty="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是</a:t>
            </a:r>
            <a:r>
              <a:rPr kumimoji="0" lang="zh-TW" altLang="en-US" sz="2400" b="0" i="0" u="none" strike="noStrike" kern="1200" cap="none" spc="0" normalizeH="0" baseline="0" noProof="0" dirty="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 </a:t>
            </a:r>
            <a:r>
              <a:rPr kumimoji="0" lang="zh-TW" altLang="en-US" sz="6000" b="0" i="0" u="none" strike="noStrike" kern="1200" cap="none" spc="0" normalizeH="0" baseline="0" noProof="0" dirty="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諸</a:t>
            </a:r>
            <a:r>
              <a:rPr kumimoji="0" lang="zh-TW" altLang="en-US" sz="2400" b="0" i="0" u="none" strike="noStrike" kern="1200" cap="none" spc="0" normalizeH="0" baseline="0" noProof="0" dirty="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 </a:t>
            </a:r>
            <a:r>
              <a:rPr kumimoji="0" lang="zh-TW" altLang="en-US" sz="6000" b="0" i="0" u="none" strike="noStrike" kern="1200" cap="none" spc="0" normalizeH="0" baseline="0" noProof="0" dirty="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法</a:t>
            </a:r>
            <a:r>
              <a:rPr kumimoji="0" lang="zh-TW" altLang="en-US" sz="2400" b="0" i="0" u="none" strike="noStrike" kern="1200" cap="none" spc="0" normalizeH="0" baseline="0" noProof="0" dirty="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 </a:t>
            </a:r>
            <a:r>
              <a:rPr kumimoji="0" lang="zh-TW" altLang="en-US" sz="6000" b="0" i="0" u="none" strike="noStrike" kern="1200" cap="none" spc="0" normalizeH="0" baseline="0" noProof="0" dirty="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空</a:t>
            </a:r>
            <a:r>
              <a:rPr kumimoji="0" lang="zh-TW" altLang="en-US" sz="2400" b="0" i="0" u="none" strike="noStrike" kern="1200" cap="none" spc="0" normalizeH="0" baseline="0" noProof="0" dirty="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 </a:t>
            </a:r>
            <a:r>
              <a:rPr kumimoji="0" lang="zh-TW" altLang="en-US" sz="6000" b="0" i="0" u="none" strike="noStrike" kern="1200" cap="none" spc="0" normalizeH="0" baseline="0" noProof="0" dirty="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相  </a:t>
            </a:r>
          </a:p>
        </p:txBody>
      </p:sp>
      <p:sp>
        <p:nvSpPr>
          <p:cNvPr id="3" name="TextBox 2">
            <a:extLst>
              <a:ext uri="{FF2B5EF4-FFF2-40B4-BE49-F238E27FC236}">
                <a16:creationId xmlns:a16="http://schemas.microsoft.com/office/drawing/2014/main" id="{12ED3481-9F16-292F-D5D9-60BD38CA7DF0}"/>
              </a:ext>
            </a:extLst>
          </p:cNvPr>
          <p:cNvSpPr txBox="1"/>
          <p:nvPr/>
        </p:nvSpPr>
        <p:spPr>
          <a:xfrm>
            <a:off x="11622033" y="1351998"/>
            <a:ext cx="285367" cy="369332"/>
          </a:xfrm>
          <a:prstGeom prst="rect">
            <a:avLst/>
          </a:prstGeom>
          <a:noFill/>
        </p:spPr>
        <p:txBody>
          <a:bodyPr wrap="square" rtlCol="0">
            <a:spAutoFit/>
          </a:bodyPr>
          <a:lstStyle/>
          <a:p>
            <a:r>
              <a:rPr lang="en-US" b="1" dirty="0"/>
              <a:t>6</a:t>
            </a:r>
          </a:p>
        </p:txBody>
      </p:sp>
      <p:sp>
        <p:nvSpPr>
          <p:cNvPr id="5" name="TextBox 4">
            <a:extLst>
              <a:ext uri="{FF2B5EF4-FFF2-40B4-BE49-F238E27FC236}">
                <a16:creationId xmlns:a16="http://schemas.microsoft.com/office/drawing/2014/main" id="{A2D95C67-9405-6053-0D45-CC82ABBF128C}"/>
              </a:ext>
            </a:extLst>
          </p:cNvPr>
          <p:cNvSpPr txBox="1"/>
          <p:nvPr/>
        </p:nvSpPr>
        <p:spPr>
          <a:xfrm>
            <a:off x="11638720" y="3185699"/>
            <a:ext cx="324149" cy="369332"/>
          </a:xfrm>
          <a:prstGeom prst="rect">
            <a:avLst/>
          </a:prstGeom>
          <a:noFill/>
        </p:spPr>
        <p:txBody>
          <a:bodyPr wrap="square" rtlCol="0">
            <a:spAutoFit/>
          </a:bodyPr>
          <a:lstStyle/>
          <a:p>
            <a:r>
              <a:rPr lang="en-US" b="1" dirty="0"/>
              <a:t>7</a:t>
            </a:r>
          </a:p>
        </p:txBody>
      </p:sp>
      <p:sp>
        <p:nvSpPr>
          <p:cNvPr id="7" name="TextBox 6">
            <a:extLst>
              <a:ext uri="{FF2B5EF4-FFF2-40B4-BE49-F238E27FC236}">
                <a16:creationId xmlns:a16="http://schemas.microsoft.com/office/drawing/2014/main" id="{721201EC-DCC4-BF0A-000F-19DD89B24A6C}"/>
              </a:ext>
            </a:extLst>
          </p:cNvPr>
          <p:cNvSpPr txBox="1"/>
          <p:nvPr/>
        </p:nvSpPr>
        <p:spPr>
          <a:xfrm>
            <a:off x="11614839" y="5019400"/>
            <a:ext cx="471825" cy="369332"/>
          </a:xfrm>
          <a:prstGeom prst="rect">
            <a:avLst/>
          </a:prstGeom>
          <a:noFill/>
        </p:spPr>
        <p:txBody>
          <a:bodyPr wrap="square" rtlCol="0">
            <a:spAutoFit/>
          </a:bodyPr>
          <a:lstStyle/>
          <a:p>
            <a:r>
              <a:rPr lang="en-US" b="1" dirty="0"/>
              <a:t>8</a:t>
            </a:r>
          </a:p>
        </p:txBody>
      </p:sp>
      <p:sp>
        <p:nvSpPr>
          <p:cNvPr id="23" name="TextBox 22">
            <a:extLst>
              <a:ext uri="{FF2B5EF4-FFF2-40B4-BE49-F238E27FC236}">
                <a16:creationId xmlns:a16="http://schemas.microsoft.com/office/drawing/2014/main" id="{CBF864A6-F881-F5B3-70C7-A647EF282D20}"/>
              </a:ext>
            </a:extLst>
          </p:cNvPr>
          <p:cNvSpPr txBox="1"/>
          <p:nvPr/>
        </p:nvSpPr>
        <p:spPr>
          <a:xfrm>
            <a:off x="2899172" y="82328"/>
            <a:ext cx="7547958" cy="784830"/>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gong-</a:t>
            </a:r>
            <a:r>
              <a:rPr kumimoji="0" lang="en-US" sz="900" b="0" i="0" u="none" strike="noStrike" kern="1200" cap="none" spc="0" normalizeH="0" baseline="0" noProof="0" dirty="0" err="1">
                <a:ln>
                  <a:noFill/>
                </a:ln>
                <a:solidFill>
                  <a:prstClr val="black"/>
                </a:solidFill>
                <a:effectLst/>
                <a:uLnTx/>
                <a:uFillTx/>
                <a:latin typeface="Aptos" panose="02110004020202020204"/>
                <a:ea typeface="+mn-ea"/>
                <a:cs typeface="+mn-cs"/>
              </a:rPr>
              <a:t>juk</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a:t>
            </a:r>
            <a:r>
              <a:rPr kumimoji="0" lang="en-US" sz="900" b="0" i="0" u="none" strike="noStrike" kern="1200" cap="none" spc="0" normalizeH="0" baseline="0" noProof="0" dirty="0" err="1">
                <a:ln>
                  <a:noFill/>
                </a:ln>
                <a:solidFill>
                  <a:prstClr val="black"/>
                </a:solidFill>
                <a:effectLst/>
                <a:uLnTx/>
                <a:uFillTx/>
                <a:latin typeface="Aptos" panose="02110004020202020204"/>
                <a:ea typeface="+mn-ea"/>
                <a:cs typeface="+mn-cs"/>
              </a:rPr>
              <a:t>shi-saek</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 that which is emptiness form.		</a:t>
            </a:r>
            <a:r>
              <a:rPr lang="en-US" sz="900" dirty="0">
                <a:solidFill>
                  <a:prstClr val="black"/>
                </a:solidFill>
                <a:latin typeface="Aptos" panose="02110004020202020204"/>
              </a:rPr>
              <a:t>		6</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su-sang-</a:t>
            </a:r>
            <a:r>
              <a:rPr kumimoji="0" lang="en-US" sz="900" b="0" i="0" u="none" strike="noStrike" kern="1200" cap="none" spc="0" normalizeH="0" baseline="0" noProof="0" dirty="0" err="1">
                <a:ln>
                  <a:noFill/>
                </a:ln>
                <a:solidFill>
                  <a:prstClr val="black"/>
                </a:solidFill>
                <a:effectLst/>
                <a:uLnTx/>
                <a:uFillTx/>
                <a:latin typeface="Aptos" panose="02110004020202020204"/>
                <a:ea typeface="+mn-ea"/>
                <a:cs typeface="+mn-cs"/>
              </a:rPr>
              <a:t>haeng</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a:t>
            </a:r>
            <a:r>
              <a:rPr kumimoji="0" lang="en-US" sz="900" b="0" i="0" u="none" strike="noStrike" kern="1200" cap="none" spc="0" normalizeH="0" baseline="0" noProof="0" dirty="0" err="1">
                <a:ln>
                  <a:noFill/>
                </a:ln>
                <a:solidFill>
                  <a:prstClr val="black"/>
                </a:solidFill>
                <a:effectLst/>
                <a:uLnTx/>
                <a:uFillTx/>
                <a:latin typeface="Aptos" panose="02110004020202020204"/>
                <a:ea typeface="+mn-ea"/>
                <a:cs typeface="+mn-cs"/>
              </a:rPr>
              <a:t>shik</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yok-</a:t>
            </a:r>
            <a:r>
              <a:rPr kumimoji="0" lang="en-US" sz="900" b="0" i="0" u="none" strike="noStrike" kern="1200" cap="none" spc="0" normalizeH="0" baseline="0" noProof="0" dirty="0" err="1">
                <a:ln>
                  <a:noFill/>
                </a:ln>
                <a:solidFill>
                  <a:prstClr val="black"/>
                </a:solidFill>
                <a:effectLst/>
                <a:uLnTx/>
                <a:uFillTx/>
                <a:latin typeface="Aptos" panose="02110004020202020204"/>
                <a:ea typeface="+mn-ea"/>
                <a:cs typeface="+mn-cs"/>
              </a:rPr>
              <a:t>pu</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a:t>
            </a:r>
            <a:r>
              <a:rPr kumimoji="0" lang="en-US" sz="900" b="0" i="0" u="none" strike="noStrike" kern="1200" cap="none" spc="0" normalizeH="0" baseline="0" noProof="0" dirty="0" err="1">
                <a:ln>
                  <a:noFill/>
                </a:ln>
                <a:solidFill>
                  <a:prstClr val="black"/>
                </a:solidFill>
                <a:effectLst/>
                <a:uLnTx/>
                <a:uFillTx/>
                <a:latin typeface="Aptos" panose="02110004020202020204"/>
                <a:ea typeface="+mn-ea"/>
                <a:cs typeface="+mn-cs"/>
              </a:rPr>
              <a:t>yo-shi</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 The same is true of feelings, perceptions, impulses, consciousness.	7</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sa-</a:t>
            </a:r>
            <a:r>
              <a:rPr kumimoji="0" lang="en-US" sz="900" b="0" i="0" u="none" strike="noStrike" kern="1200" cap="none" spc="0" normalizeH="0" baseline="0" noProof="0" dirty="0" err="1">
                <a:ln>
                  <a:noFill/>
                </a:ln>
                <a:solidFill>
                  <a:prstClr val="black"/>
                </a:solidFill>
                <a:effectLst/>
                <a:uLnTx/>
                <a:uFillTx/>
                <a:latin typeface="Aptos" panose="02110004020202020204"/>
                <a:ea typeface="+mn-ea"/>
                <a:cs typeface="+mn-cs"/>
              </a:rPr>
              <a:t>ri</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-ja </a:t>
            </a:r>
            <a:r>
              <a:rPr kumimoji="0" lang="en-US" sz="900" b="0" i="0" u="none" strike="noStrike" kern="1200" cap="none" spc="0" normalizeH="0" baseline="0" noProof="0" dirty="0" err="1">
                <a:ln>
                  <a:noFill/>
                </a:ln>
                <a:solidFill>
                  <a:prstClr val="black"/>
                </a:solidFill>
                <a:effectLst/>
                <a:uLnTx/>
                <a:uFillTx/>
                <a:latin typeface="Aptos" panose="02110004020202020204"/>
                <a:ea typeface="+mn-ea"/>
                <a:cs typeface="+mn-cs"/>
              </a:rPr>
              <a:t>shi</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-je-bop-</a:t>
            </a:r>
            <a:r>
              <a:rPr kumimoji="0" lang="en-US" sz="900" b="0" i="0" u="none" strike="noStrike" kern="1200" cap="none" spc="0" normalizeH="0" baseline="0" noProof="0" dirty="0" err="1">
                <a:ln>
                  <a:noFill/>
                </a:ln>
                <a:solidFill>
                  <a:prstClr val="black"/>
                </a:solidFill>
                <a:effectLst/>
                <a:uLnTx/>
                <a:uFillTx/>
                <a:latin typeface="Aptos" panose="02110004020202020204"/>
                <a:ea typeface="+mn-ea"/>
                <a:cs typeface="+mn-cs"/>
              </a:rPr>
              <a:t>kong</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-sang // Shariputra, all dharmas are marked with emptiness		8</a:t>
            </a:r>
          </a:p>
        </p:txBody>
      </p:sp>
      <p:sp>
        <p:nvSpPr>
          <p:cNvPr id="25" name="Rectangle 24">
            <a:extLst>
              <a:ext uri="{FF2B5EF4-FFF2-40B4-BE49-F238E27FC236}">
                <a16:creationId xmlns:a16="http://schemas.microsoft.com/office/drawing/2014/main" id="{43296C32-D142-065E-52E9-7B53E29163D0}"/>
              </a:ext>
            </a:extLst>
          </p:cNvPr>
          <p:cNvSpPr/>
          <p:nvPr/>
        </p:nvSpPr>
        <p:spPr>
          <a:xfrm>
            <a:off x="2899172" y="79525"/>
            <a:ext cx="6842525" cy="848107"/>
          </a:xfrm>
          <a:prstGeom prst="rect">
            <a:avLst/>
          </a:prstGeom>
          <a:noFill/>
          <a:ln>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442856833"/>
      </p:ext>
    </p:extLst>
  </p:cSld>
  <p:clrMapOvr>
    <a:masterClrMapping/>
  </p:clrMapOvr>
</p:sld>
</file>

<file path=ppt/slides/slide19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515D8B1-4E15-EB59-F2CD-C7380448E8FE}"/>
            </a:ext>
          </a:extLst>
        </p:cNvPr>
        <p:cNvGrpSpPr/>
        <p:nvPr/>
      </p:nvGrpSpPr>
      <p:grpSpPr>
        <a:xfrm>
          <a:off x="0" y="0"/>
          <a:ext cx="0" cy="0"/>
          <a:chOff x="0" y="0"/>
          <a:chExt cx="0" cy="0"/>
        </a:xfrm>
      </p:grpSpPr>
      <p:graphicFrame>
        <p:nvGraphicFramePr>
          <p:cNvPr id="10" name="Table 9">
            <a:extLst>
              <a:ext uri="{FF2B5EF4-FFF2-40B4-BE49-F238E27FC236}">
                <a16:creationId xmlns:a16="http://schemas.microsoft.com/office/drawing/2014/main" id="{F75A518A-8B42-2414-3E49-B389C649A68E}"/>
              </a:ext>
            </a:extLst>
          </p:cNvPr>
          <p:cNvGraphicFramePr>
            <a:graphicFrameLocks noGrp="1"/>
          </p:cNvGraphicFramePr>
          <p:nvPr/>
        </p:nvGraphicFramePr>
        <p:xfrm>
          <a:off x="614364" y="1089266"/>
          <a:ext cx="10963272" cy="5486400"/>
        </p:xfrm>
        <a:graphic>
          <a:graphicData uri="http://schemas.openxmlformats.org/drawingml/2006/table">
            <a:tbl>
              <a:tblPr firstRow="1" bandRow="1">
                <a:tableStyleId>{5940675A-B579-460E-94D1-54222C63F5DA}</a:tableStyleId>
              </a:tblPr>
              <a:tblGrid>
                <a:gridCol w="913606">
                  <a:extLst>
                    <a:ext uri="{9D8B030D-6E8A-4147-A177-3AD203B41FA5}">
                      <a16:colId xmlns:a16="http://schemas.microsoft.com/office/drawing/2014/main" val="3086466430"/>
                    </a:ext>
                  </a:extLst>
                </a:gridCol>
                <a:gridCol w="913606">
                  <a:extLst>
                    <a:ext uri="{9D8B030D-6E8A-4147-A177-3AD203B41FA5}">
                      <a16:colId xmlns:a16="http://schemas.microsoft.com/office/drawing/2014/main" val="2154063119"/>
                    </a:ext>
                  </a:extLst>
                </a:gridCol>
                <a:gridCol w="913606">
                  <a:extLst>
                    <a:ext uri="{9D8B030D-6E8A-4147-A177-3AD203B41FA5}">
                      <a16:colId xmlns:a16="http://schemas.microsoft.com/office/drawing/2014/main" val="1694156128"/>
                    </a:ext>
                  </a:extLst>
                </a:gridCol>
                <a:gridCol w="913606">
                  <a:extLst>
                    <a:ext uri="{9D8B030D-6E8A-4147-A177-3AD203B41FA5}">
                      <a16:colId xmlns:a16="http://schemas.microsoft.com/office/drawing/2014/main" val="2785274445"/>
                    </a:ext>
                  </a:extLst>
                </a:gridCol>
                <a:gridCol w="913606">
                  <a:extLst>
                    <a:ext uri="{9D8B030D-6E8A-4147-A177-3AD203B41FA5}">
                      <a16:colId xmlns:a16="http://schemas.microsoft.com/office/drawing/2014/main" val="62664678"/>
                    </a:ext>
                  </a:extLst>
                </a:gridCol>
                <a:gridCol w="913606">
                  <a:extLst>
                    <a:ext uri="{9D8B030D-6E8A-4147-A177-3AD203B41FA5}">
                      <a16:colId xmlns:a16="http://schemas.microsoft.com/office/drawing/2014/main" val="3581422888"/>
                    </a:ext>
                  </a:extLst>
                </a:gridCol>
                <a:gridCol w="913606">
                  <a:extLst>
                    <a:ext uri="{9D8B030D-6E8A-4147-A177-3AD203B41FA5}">
                      <a16:colId xmlns:a16="http://schemas.microsoft.com/office/drawing/2014/main" val="3463233768"/>
                    </a:ext>
                  </a:extLst>
                </a:gridCol>
                <a:gridCol w="913606">
                  <a:extLst>
                    <a:ext uri="{9D8B030D-6E8A-4147-A177-3AD203B41FA5}">
                      <a16:colId xmlns:a16="http://schemas.microsoft.com/office/drawing/2014/main" val="1099298054"/>
                    </a:ext>
                  </a:extLst>
                </a:gridCol>
                <a:gridCol w="913606">
                  <a:extLst>
                    <a:ext uri="{9D8B030D-6E8A-4147-A177-3AD203B41FA5}">
                      <a16:colId xmlns:a16="http://schemas.microsoft.com/office/drawing/2014/main" val="700462335"/>
                    </a:ext>
                  </a:extLst>
                </a:gridCol>
                <a:gridCol w="913606">
                  <a:extLst>
                    <a:ext uri="{9D8B030D-6E8A-4147-A177-3AD203B41FA5}">
                      <a16:colId xmlns:a16="http://schemas.microsoft.com/office/drawing/2014/main" val="4080254368"/>
                    </a:ext>
                  </a:extLst>
                </a:gridCol>
                <a:gridCol w="913606">
                  <a:extLst>
                    <a:ext uri="{9D8B030D-6E8A-4147-A177-3AD203B41FA5}">
                      <a16:colId xmlns:a16="http://schemas.microsoft.com/office/drawing/2014/main" val="3897060531"/>
                    </a:ext>
                  </a:extLst>
                </a:gridCol>
                <a:gridCol w="913606">
                  <a:extLst>
                    <a:ext uri="{9D8B030D-6E8A-4147-A177-3AD203B41FA5}">
                      <a16:colId xmlns:a16="http://schemas.microsoft.com/office/drawing/2014/main" val="3397806297"/>
                    </a:ext>
                  </a:extLst>
                </a:gridCol>
              </a:tblGrid>
              <a:tr h="914400">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extLst>
                  <a:ext uri="{0D108BD9-81ED-4DB2-BD59-A6C34878D82A}">
                    <a16:rowId xmlns:a16="http://schemas.microsoft.com/office/drawing/2014/main" val="1618874294"/>
                  </a:ext>
                </a:extLst>
              </a:tr>
              <a:tr h="914400">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extLst>
                  <a:ext uri="{0D108BD9-81ED-4DB2-BD59-A6C34878D82A}">
                    <a16:rowId xmlns:a16="http://schemas.microsoft.com/office/drawing/2014/main" val="4067374361"/>
                  </a:ext>
                </a:extLst>
              </a:tr>
              <a:tr h="914400">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extLst>
                  <a:ext uri="{0D108BD9-81ED-4DB2-BD59-A6C34878D82A}">
                    <a16:rowId xmlns:a16="http://schemas.microsoft.com/office/drawing/2014/main" val="1766504006"/>
                  </a:ext>
                </a:extLst>
              </a:tr>
              <a:tr h="914400">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extLst>
                  <a:ext uri="{0D108BD9-81ED-4DB2-BD59-A6C34878D82A}">
                    <a16:rowId xmlns:a16="http://schemas.microsoft.com/office/drawing/2014/main" val="2220057779"/>
                  </a:ext>
                </a:extLst>
              </a:tr>
              <a:tr h="914400">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extLst>
                  <a:ext uri="{0D108BD9-81ED-4DB2-BD59-A6C34878D82A}">
                    <a16:rowId xmlns:a16="http://schemas.microsoft.com/office/drawing/2014/main" val="194067282"/>
                  </a:ext>
                </a:extLst>
              </a:tr>
              <a:tr h="914400">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extLst>
                  <a:ext uri="{0D108BD9-81ED-4DB2-BD59-A6C34878D82A}">
                    <a16:rowId xmlns:a16="http://schemas.microsoft.com/office/drawing/2014/main" val="3819044690"/>
                  </a:ext>
                </a:extLst>
              </a:tr>
            </a:tbl>
          </a:graphicData>
        </a:graphic>
      </p:graphicFrame>
      <p:cxnSp>
        <p:nvCxnSpPr>
          <p:cNvPr id="12" name="Straight Connector 11">
            <a:extLst>
              <a:ext uri="{FF2B5EF4-FFF2-40B4-BE49-F238E27FC236}">
                <a16:creationId xmlns:a16="http://schemas.microsoft.com/office/drawing/2014/main" id="{EB030148-268B-280E-4FCA-9268EACC3D85}"/>
              </a:ext>
            </a:extLst>
          </p:cNvPr>
          <p:cNvCxnSpPr>
            <a:endCxn id="10" idx="2"/>
          </p:cNvCxnSpPr>
          <p:nvPr/>
        </p:nvCxnSpPr>
        <p:spPr>
          <a:xfrm>
            <a:off x="614364" y="1089266"/>
            <a:ext cx="5481636" cy="5486400"/>
          </a:xfrm>
          <a:prstGeom prst="line">
            <a:avLst/>
          </a:prstGeom>
          <a:ln w="12700">
            <a:solidFill>
              <a:schemeClr val="accent1">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13" name="Straight Connector 12">
            <a:extLst>
              <a:ext uri="{FF2B5EF4-FFF2-40B4-BE49-F238E27FC236}">
                <a16:creationId xmlns:a16="http://schemas.microsoft.com/office/drawing/2014/main" id="{3A1CF69F-7A06-FFD2-B6DC-C7982F7264A5}"/>
              </a:ext>
            </a:extLst>
          </p:cNvPr>
          <p:cNvCxnSpPr/>
          <p:nvPr/>
        </p:nvCxnSpPr>
        <p:spPr>
          <a:xfrm>
            <a:off x="1528764" y="1089266"/>
            <a:ext cx="5481636" cy="5486400"/>
          </a:xfrm>
          <a:prstGeom prst="line">
            <a:avLst/>
          </a:prstGeom>
          <a:ln w="12700">
            <a:solidFill>
              <a:schemeClr val="accent1">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14" name="Straight Connector 13">
            <a:extLst>
              <a:ext uri="{FF2B5EF4-FFF2-40B4-BE49-F238E27FC236}">
                <a16:creationId xmlns:a16="http://schemas.microsoft.com/office/drawing/2014/main" id="{900AE465-8168-552B-83A2-83328F8E11F8}"/>
              </a:ext>
            </a:extLst>
          </p:cNvPr>
          <p:cNvCxnSpPr/>
          <p:nvPr/>
        </p:nvCxnSpPr>
        <p:spPr>
          <a:xfrm>
            <a:off x="2443164" y="1089266"/>
            <a:ext cx="5481636" cy="5486400"/>
          </a:xfrm>
          <a:prstGeom prst="line">
            <a:avLst/>
          </a:prstGeom>
          <a:ln w="12700">
            <a:solidFill>
              <a:schemeClr val="accent1">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15" name="Straight Connector 14">
            <a:extLst>
              <a:ext uri="{FF2B5EF4-FFF2-40B4-BE49-F238E27FC236}">
                <a16:creationId xmlns:a16="http://schemas.microsoft.com/office/drawing/2014/main" id="{1AE40AD8-32FE-5D9F-A577-EBB550BECFA2}"/>
              </a:ext>
            </a:extLst>
          </p:cNvPr>
          <p:cNvCxnSpPr>
            <a:cxnSpLocks/>
          </p:cNvCxnSpPr>
          <p:nvPr/>
        </p:nvCxnSpPr>
        <p:spPr>
          <a:xfrm>
            <a:off x="3355182" y="1089266"/>
            <a:ext cx="5481636" cy="5486400"/>
          </a:xfrm>
          <a:prstGeom prst="line">
            <a:avLst/>
          </a:prstGeom>
          <a:ln w="12700">
            <a:solidFill>
              <a:schemeClr val="accent1">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16" name="Straight Connector 15">
            <a:extLst>
              <a:ext uri="{FF2B5EF4-FFF2-40B4-BE49-F238E27FC236}">
                <a16:creationId xmlns:a16="http://schemas.microsoft.com/office/drawing/2014/main" id="{82B82D03-A564-BB46-AA5E-4BF616D828C4}"/>
              </a:ext>
            </a:extLst>
          </p:cNvPr>
          <p:cNvCxnSpPr>
            <a:cxnSpLocks/>
          </p:cNvCxnSpPr>
          <p:nvPr/>
        </p:nvCxnSpPr>
        <p:spPr>
          <a:xfrm>
            <a:off x="4269582" y="1089266"/>
            <a:ext cx="5484018" cy="5486400"/>
          </a:xfrm>
          <a:prstGeom prst="line">
            <a:avLst/>
          </a:prstGeom>
          <a:ln w="12700">
            <a:solidFill>
              <a:schemeClr val="accent1">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17" name="Straight Connector 16">
            <a:extLst>
              <a:ext uri="{FF2B5EF4-FFF2-40B4-BE49-F238E27FC236}">
                <a16:creationId xmlns:a16="http://schemas.microsoft.com/office/drawing/2014/main" id="{E5B4D35E-3BA6-2D63-E653-6CECE7DCAFFC}"/>
              </a:ext>
            </a:extLst>
          </p:cNvPr>
          <p:cNvCxnSpPr/>
          <p:nvPr/>
        </p:nvCxnSpPr>
        <p:spPr>
          <a:xfrm>
            <a:off x="5183982" y="1089266"/>
            <a:ext cx="5481636" cy="5486400"/>
          </a:xfrm>
          <a:prstGeom prst="line">
            <a:avLst/>
          </a:prstGeom>
          <a:ln w="12700">
            <a:solidFill>
              <a:schemeClr val="accent1">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18" name="Straight Connector 17">
            <a:extLst>
              <a:ext uri="{FF2B5EF4-FFF2-40B4-BE49-F238E27FC236}">
                <a16:creationId xmlns:a16="http://schemas.microsoft.com/office/drawing/2014/main" id="{614D77B0-E2C7-DBB3-7D57-8AABC209A0EC}"/>
              </a:ext>
            </a:extLst>
          </p:cNvPr>
          <p:cNvCxnSpPr>
            <a:cxnSpLocks/>
            <a:stCxn id="10" idx="0"/>
          </p:cNvCxnSpPr>
          <p:nvPr/>
        </p:nvCxnSpPr>
        <p:spPr>
          <a:xfrm>
            <a:off x="6096000" y="1089266"/>
            <a:ext cx="5481636" cy="5486400"/>
          </a:xfrm>
          <a:prstGeom prst="line">
            <a:avLst/>
          </a:prstGeom>
          <a:ln w="12700">
            <a:solidFill>
              <a:schemeClr val="accent1">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19" name="Straight Connector 18">
            <a:extLst>
              <a:ext uri="{FF2B5EF4-FFF2-40B4-BE49-F238E27FC236}">
                <a16:creationId xmlns:a16="http://schemas.microsoft.com/office/drawing/2014/main" id="{5B414A70-72CA-05EF-1DA9-0551EA38ED86}"/>
              </a:ext>
            </a:extLst>
          </p:cNvPr>
          <p:cNvCxnSpPr>
            <a:cxnSpLocks/>
          </p:cNvCxnSpPr>
          <p:nvPr/>
        </p:nvCxnSpPr>
        <p:spPr>
          <a:xfrm>
            <a:off x="7008018" y="1089266"/>
            <a:ext cx="4569618" cy="4566397"/>
          </a:xfrm>
          <a:prstGeom prst="line">
            <a:avLst/>
          </a:prstGeom>
          <a:ln w="12700">
            <a:solidFill>
              <a:schemeClr val="accent1">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20" name="Straight Connector 19">
            <a:extLst>
              <a:ext uri="{FF2B5EF4-FFF2-40B4-BE49-F238E27FC236}">
                <a16:creationId xmlns:a16="http://schemas.microsoft.com/office/drawing/2014/main" id="{5190E4C3-8E0D-DD61-027E-4B807EF297BD}"/>
              </a:ext>
            </a:extLst>
          </p:cNvPr>
          <p:cNvCxnSpPr>
            <a:cxnSpLocks/>
          </p:cNvCxnSpPr>
          <p:nvPr/>
        </p:nvCxnSpPr>
        <p:spPr>
          <a:xfrm>
            <a:off x="7920030" y="1089266"/>
            <a:ext cx="3652836" cy="3651997"/>
          </a:xfrm>
          <a:prstGeom prst="line">
            <a:avLst/>
          </a:prstGeom>
          <a:ln w="12700">
            <a:solidFill>
              <a:schemeClr val="accent1">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24" name="Straight Connector 23">
            <a:extLst>
              <a:ext uri="{FF2B5EF4-FFF2-40B4-BE49-F238E27FC236}">
                <a16:creationId xmlns:a16="http://schemas.microsoft.com/office/drawing/2014/main" id="{4AA3E644-308F-F326-8F46-9F13BE5C0233}"/>
              </a:ext>
            </a:extLst>
          </p:cNvPr>
          <p:cNvCxnSpPr>
            <a:cxnSpLocks/>
            <a:endCxn id="10" idx="3"/>
          </p:cNvCxnSpPr>
          <p:nvPr/>
        </p:nvCxnSpPr>
        <p:spPr>
          <a:xfrm>
            <a:off x="8839200" y="1089266"/>
            <a:ext cx="2738436" cy="2743200"/>
          </a:xfrm>
          <a:prstGeom prst="line">
            <a:avLst/>
          </a:prstGeom>
          <a:ln w="12700">
            <a:solidFill>
              <a:schemeClr val="accent1">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28" name="Straight Connector 27">
            <a:extLst>
              <a:ext uri="{FF2B5EF4-FFF2-40B4-BE49-F238E27FC236}">
                <a16:creationId xmlns:a16="http://schemas.microsoft.com/office/drawing/2014/main" id="{3770EE75-15EC-C103-FF0B-406FD6CEE71C}"/>
              </a:ext>
            </a:extLst>
          </p:cNvPr>
          <p:cNvCxnSpPr>
            <a:cxnSpLocks/>
          </p:cNvCxnSpPr>
          <p:nvPr/>
        </p:nvCxnSpPr>
        <p:spPr>
          <a:xfrm>
            <a:off x="9751218" y="1089266"/>
            <a:ext cx="1824030" cy="1823197"/>
          </a:xfrm>
          <a:prstGeom prst="line">
            <a:avLst/>
          </a:prstGeom>
          <a:ln w="12700">
            <a:solidFill>
              <a:schemeClr val="accent1">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49" name="Straight Connector 48">
            <a:extLst>
              <a:ext uri="{FF2B5EF4-FFF2-40B4-BE49-F238E27FC236}">
                <a16:creationId xmlns:a16="http://schemas.microsoft.com/office/drawing/2014/main" id="{E9881342-7CF1-CD25-25D0-65D784BFA7B7}"/>
              </a:ext>
            </a:extLst>
          </p:cNvPr>
          <p:cNvCxnSpPr/>
          <p:nvPr/>
        </p:nvCxnSpPr>
        <p:spPr>
          <a:xfrm>
            <a:off x="10665618" y="1089266"/>
            <a:ext cx="912018" cy="912999"/>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51" name="Straight Connector 50">
            <a:extLst>
              <a:ext uri="{FF2B5EF4-FFF2-40B4-BE49-F238E27FC236}">
                <a16:creationId xmlns:a16="http://schemas.microsoft.com/office/drawing/2014/main" id="{4676390F-725F-8002-9537-B920A9155D0E}"/>
              </a:ext>
            </a:extLst>
          </p:cNvPr>
          <p:cNvCxnSpPr>
            <a:cxnSpLocks/>
          </p:cNvCxnSpPr>
          <p:nvPr/>
        </p:nvCxnSpPr>
        <p:spPr>
          <a:xfrm>
            <a:off x="614364" y="2002265"/>
            <a:ext cx="4569618" cy="4573401"/>
          </a:xfrm>
          <a:prstGeom prst="line">
            <a:avLst/>
          </a:prstGeom>
          <a:ln w="12700">
            <a:solidFill>
              <a:schemeClr val="accent1">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55" name="Straight Connector 54">
            <a:extLst>
              <a:ext uri="{FF2B5EF4-FFF2-40B4-BE49-F238E27FC236}">
                <a16:creationId xmlns:a16="http://schemas.microsoft.com/office/drawing/2014/main" id="{8F21FE19-3A4F-CD80-AFC3-129FECEF639B}"/>
              </a:ext>
            </a:extLst>
          </p:cNvPr>
          <p:cNvCxnSpPr/>
          <p:nvPr/>
        </p:nvCxnSpPr>
        <p:spPr>
          <a:xfrm>
            <a:off x="614364" y="2915264"/>
            <a:ext cx="3655218" cy="3660402"/>
          </a:xfrm>
          <a:prstGeom prst="line">
            <a:avLst/>
          </a:prstGeom>
          <a:ln w="12700">
            <a:solidFill>
              <a:schemeClr val="accent1">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57" name="Straight Connector 56">
            <a:extLst>
              <a:ext uri="{FF2B5EF4-FFF2-40B4-BE49-F238E27FC236}">
                <a16:creationId xmlns:a16="http://schemas.microsoft.com/office/drawing/2014/main" id="{D3B1F2A5-5F60-B250-ABD5-6379A8A40699}"/>
              </a:ext>
            </a:extLst>
          </p:cNvPr>
          <p:cNvCxnSpPr>
            <a:cxnSpLocks/>
            <a:stCxn id="10" idx="1"/>
          </p:cNvCxnSpPr>
          <p:nvPr/>
        </p:nvCxnSpPr>
        <p:spPr>
          <a:xfrm>
            <a:off x="614364" y="3832466"/>
            <a:ext cx="2740818" cy="2743200"/>
          </a:xfrm>
          <a:prstGeom prst="line">
            <a:avLst/>
          </a:prstGeom>
          <a:ln w="12700">
            <a:solidFill>
              <a:schemeClr val="accent1">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59" name="Straight Connector 58">
            <a:extLst>
              <a:ext uri="{FF2B5EF4-FFF2-40B4-BE49-F238E27FC236}">
                <a16:creationId xmlns:a16="http://schemas.microsoft.com/office/drawing/2014/main" id="{E99433D3-3BC5-31F1-A618-69C2EA5FD7AB}"/>
              </a:ext>
            </a:extLst>
          </p:cNvPr>
          <p:cNvCxnSpPr>
            <a:cxnSpLocks/>
          </p:cNvCxnSpPr>
          <p:nvPr/>
        </p:nvCxnSpPr>
        <p:spPr>
          <a:xfrm>
            <a:off x="614364" y="4741263"/>
            <a:ext cx="1828800" cy="1834403"/>
          </a:xfrm>
          <a:prstGeom prst="line">
            <a:avLst/>
          </a:prstGeom>
          <a:ln w="12700">
            <a:solidFill>
              <a:schemeClr val="accent1">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61" name="Straight Connector 60">
            <a:extLst>
              <a:ext uri="{FF2B5EF4-FFF2-40B4-BE49-F238E27FC236}">
                <a16:creationId xmlns:a16="http://schemas.microsoft.com/office/drawing/2014/main" id="{EA24F25D-7FE1-2E7A-ED03-53D78D971057}"/>
              </a:ext>
            </a:extLst>
          </p:cNvPr>
          <p:cNvCxnSpPr>
            <a:cxnSpLocks/>
          </p:cNvCxnSpPr>
          <p:nvPr/>
        </p:nvCxnSpPr>
        <p:spPr>
          <a:xfrm>
            <a:off x="614364" y="5655663"/>
            <a:ext cx="914400" cy="920003"/>
          </a:xfrm>
          <a:prstGeom prst="line">
            <a:avLst/>
          </a:prstGeom>
          <a:ln w="12700">
            <a:solidFill>
              <a:schemeClr val="accent1">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69" name="Straight Connector 68">
            <a:extLst>
              <a:ext uri="{FF2B5EF4-FFF2-40B4-BE49-F238E27FC236}">
                <a16:creationId xmlns:a16="http://schemas.microsoft.com/office/drawing/2014/main" id="{3E35C2B0-C508-738A-D43F-029B47006DD7}"/>
              </a:ext>
            </a:extLst>
          </p:cNvPr>
          <p:cNvCxnSpPr>
            <a:endCxn id="10" idx="2"/>
          </p:cNvCxnSpPr>
          <p:nvPr/>
        </p:nvCxnSpPr>
        <p:spPr>
          <a:xfrm flipH="1">
            <a:off x="6096000" y="1089266"/>
            <a:ext cx="5481636" cy="5486400"/>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70" name="Straight Connector 69">
            <a:extLst>
              <a:ext uri="{FF2B5EF4-FFF2-40B4-BE49-F238E27FC236}">
                <a16:creationId xmlns:a16="http://schemas.microsoft.com/office/drawing/2014/main" id="{38B6DE1C-212F-BF54-575E-20BD07D792D2}"/>
              </a:ext>
            </a:extLst>
          </p:cNvPr>
          <p:cNvCxnSpPr/>
          <p:nvPr/>
        </p:nvCxnSpPr>
        <p:spPr>
          <a:xfrm flipH="1">
            <a:off x="5181600" y="1089266"/>
            <a:ext cx="5481636" cy="5486400"/>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71" name="Straight Connector 70">
            <a:extLst>
              <a:ext uri="{FF2B5EF4-FFF2-40B4-BE49-F238E27FC236}">
                <a16:creationId xmlns:a16="http://schemas.microsoft.com/office/drawing/2014/main" id="{1C92A69F-D882-67E2-EC64-AEA0892EEE60}"/>
              </a:ext>
            </a:extLst>
          </p:cNvPr>
          <p:cNvCxnSpPr/>
          <p:nvPr/>
        </p:nvCxnSpPr>
        <p:spPr>
          <a:xfrm flipH="1">
            <a:off x="4267197" y="1089266"/>
            <a:ext cx="5481636" cy="5486400"/>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72" name="Straight Connector 71">
            <a:extLst>
              <a:ext uri="{FF2B5EF4-FFF2-40B4-BE49-F238E27FC236}">
                <a16:creationId xmlns:a16="http://schemas.microsoft.com/office/drawing/2014/main" id="{F6D709BC-DDD8-4432-2C0B-6A47896E371C}"/>
              </a:ext>
            </a:extLst>
          </p:cNvPr>
          <p:cNvCxnSpPr/>
          <p:nvPr/>
        </p:nvCxnSpPr>
        <p:spPr>
          <a:xfrm flipH="1">
            <a:off x="3352797" y="1089266"/>
            <a:ext cx="5481636" cy="5486400"/>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73" name="Straight Connector 72">
            <a:extLst>
              <a:ext uri="{FF2B5EF4-FFF2-40B4-BE49-F238E27FC236}">
                <a16:creationId xmlns:a16="http://schemas.microsoft.com/office/drawing/2014/main" id="{EDB12914-6C08-F5BF-1F28-01907DE38CA3}"/>
              </a:ext>
            </a:extLst>
          </p:cNvPr>
          <p:cNvCxnSpPr/>
          <p:nvPr/>
        </p:nvCxnSpPr>
        <p:spPr>
          <a:xfrm flipH="1">
            <a:off x="2440779" y="1089266"/>
            <a:ext cx="5481636" cy="5486400"/>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74" name="Straight Connector 73">
            <a:extLst>
              <a:ext uri="{FF2B5EF4-FFF2-40B4-BE49-F238E27FC236}">
                <a16:creationId xmlns:a16="http://schemas.microsoft.com/office/drawing/2014/main" id="{E5D85150-5A77-F1A5-0063-315DF734D86D}"/>
              </a:ext>
            </a:extLst>
          </p:cNvPr>
          <p:cNvCxnSpPr/>
          <p:nvPr/>
        </p:nvCxnSpPr>
        <p:spPr>
          <a:xfrm flipH="1">
            <a:off x="1523994" y="1089266"/>
            <a:ext cx="5481636" cy="5486400"/>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75" name="Straight Connector 74">
            <a:extLst>
              <a:ext uri="{FF2B5EF4-FFF2-40B4-BE49-F238E27FC236}">
                <a16:creationId xmlns:a16="http://schemas.microsoft.com/office/drawing/2014/main" id="{F1FE4659-D5BC-FC2D-BF3F-828D3B269B7F}"/>
              </a:ext>
            </a:extLst>
          </p:cNvPr>
          <p:cNvCxnSpPr/>
          <p:nvPr/>
        </p:nvCxnSpPr>
        <p:spPr>
          <a:xfrm flipH="1">
            <a:off x="609593" y="1089266"/>
            <a:ext cx="5481636" cy="5486400"/>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77" name="Straight Connector 76">
            <a:extLst>
              <a:ext uri="{FF2B5EF4-FFF2-40B4-BE49-F238E27FC236}">
                <a16:creationId xmlns:a16="http://schemas.microsoft.com/office/drawing/2014/main" id="{51B1C3C5-6A8B-0E59-7EA8-65759CD5232F}"/>
              </a:ext>
            </a:extLst>
          </p:cNvPr>
          <p:cNvCxnSpPr/>
          <p:nvPr/>
        </p:nvCxnSpPr>
        <p:spPr>
          <a:xfrm flipH="1">
            <a:off x="7008018" y="2002265"/>
            <a:ext cx="4567236" cy="4573401"/>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79" name="Straight Connector 78">
            <a:extLst>
              <a:ext uri="{FF2B5EF4-FFF2-40B4-BE49-F238E27FC236}">
                <a16:creationId xmlns:a16="http://schemas.microsoft.com/office/drawing/2014/main" id="{B737CE9C-22C4-E744-1210-C05C57B36047}"/>
              </a:ext>
            </a:extLst>
          </p:cNvPr>
          <p:cNvCxnSpPr>
            <a:cxnSpLocks/>
          </p:cNvCxnSpPr>
          <p:nvPr/>
        </p:nvCxnSpPr>
        <p:spPr>
          <a:xfrm flipH="1">
            <a:off x="7922415" y="2915264"/>
            <a:ext cx="3657603" cy="3660402"/>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81" name="Straight Connector 80">
            <a:extLst>
              <a:ext uri="{FF2B5EF4-FFF2-40B4-BE49-F238E27FC236}">
                <a16:creationId xmlns:a16="http://schemas.microsoft.com/office/drawing/2014/main" id="{12EAA4EE-482A-4161-7DAF-2D1C937C574E}"/>
              </a:ext>
            </a:extLst>
          </p:cNvPr>
          <p:cNvCxnSpPr/>
          <p:nvPr/>
        </p:nvCxnSpPr>
        <p:spPr>
          <a:xfrm flipH="1">
            <a:off x="8834433" y="3832466"/>
            <a:ext cx="2738433" cy="2743200"/>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83" name="Straight Connector 82">
            <a:extLst>
              <a:ext uri="{FF2B5EF4-FFF2-40B4-BE49-F238E27FC236}">
                <a16:creationId xmlns:a16="http://schemas.microsoft.com/office/drawing/2014/main" id="{1FC291B2-183F-E8AA-70E9-0F84B2C9FD4C}"/>
              </a:ext>
            </a:extLst>
          </p:cNvPr>
          <p:cNvCxnSpPr/>
          <p:nvPr/>
        </p:nvCxnSpPr>
        <p:spPr>
          <a:xfrm flipH="1">
            <a:off x="9741698" y="4744064"/>
            <a:ext cx="1826418" cy="1834403"/>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85" name="Straight Connector 84">
            <a:extLst>
              <a:ext uri="{FF2B5EF4-FFF2-40B4-BE49-F238E27FC236}">
                <a16:creationId xmlns:a16="http://schemas.microsoft.com/office/drawing/2014/main" id="{EF0166F4-FE2F-C206-87A5-3A9EF60B7888}"/>
              </a:ext>
            </a:extLst>
          </p:cNvPr>
          <p:cNvCxnSpPr/>
          <p:nvPr/>
        </p:nvCxnSpPr>
        <p:spPr>
          <a:xfrm flipH="1">
            <a:off x="10663236" y="5655663"/>
            <a:ext cx="909630" cy="920003"/>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88" name="Straight Connector 87">
            <a:extLst>
              <a:ext uri="{FF2B5EF4-FFF2-40B4-BE49-F238E27FC236}">
                <a16:creationId xmlns:a16="http://schemas.microsoft.com/office/drawing/2014/main" id="{9338BE1B-472F-732F-C9EB-90F80645C56B}"/>
              </a:ext>
            </a:extLst>
          </p:cNvPr>
          <p:cNvCxnSpPr/>
          <p:nvPr/>
        </p:nvCxnSpPr>
        <p:spPr>
          <a:xfrm flipH="1">
            <a:off x="616736" y="1086465"/>
            <a:ext cx="4567236" cy="4573401"/>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89" name="Straight Connector 88">
            <a:extLst>
              <a:ext uri="{FF2B5EF4-FFF2-40B4-BE49-F238E27FC236}">
                <a16:creationId xmlns:a16="http://schemas.microsoft.com/office/drawing/2014/main" id="{EC40EB56-7915-7AAC-851C-260E2E74CBA2}"/>
              </a:ext>
            </a:extLst>
          </p:cNvPr>
          <p:cNvCxnSpPr>
            <a:cxnSpLocks/>
          </p:cNvCxnSpPr>
          <p:nvPr/>
        </p:nvCxnSpPr>
        <p:spPr>
          <a:xfrm flipH="1">
            <a:off x="614354" y="1085063"/>
            <a:ext cx="3657603" cy="3660402"/>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90" name="Straight Connector 89">
            <a:extLst>
              <a:ext uri="{FF2B5EF4-FFF2-40B4-BE49-F238E27FC236}">
                <a16:creationId xmlns:a16="http://schemas.microsoft.com/office/drawing/2014/main" id="{41384D69-8970-1520-F13D-4862F6FB59E5}"/>
              </a:ext>
            </a:extLst>
          </p:cNvPr>
          <p:cNvCxnSpPr/>
          <p:nvPr/>
        </p:nvCxnSpPr>
        <p:spPr>
          <a:xfrm flipH="1">
            <a:off x="616726" y="1086465"/>
            <a:ext cx="2738433" cy="2743200"/>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91" name="Straight Connector 90">
            <a:extLst>
              <a:ext uri="{FF2B5EF4-FFF2-40B4-BE49-F238E27FC236}">
                <a16:creationId xmlns:a16="http://schemas.microsoft.com/office/drawing/2014/main" id="{E3C023A7-C511-5AFE-6110-3A1E6BED084F}"/>
              </a:ext>
            </a:extLst>
          </p:cNvPr>
          <p:cNvCxnSpPr/>
          <p:nvPr/>
        </p:nvCxnSpPr>
        <p:spPr>
          <a:xfrm flipH="1">
            <a:off x="615545" y="1082262"/>
            <a:ext cx="1826418" cy="1834403"/>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92" name="Straight Connector 91">
            <a:extLst>
              <a:ext uri="{FF2B5EF4-FFF2-40B4-BE49-F238E27FC236}">
                <a16:creationId xmlns:a16="http://schemas.microsoft.com/office/drawing/2014/main" id="{5A57240C-1D02-6A5E-D82D-E17F25997A4B}"/>
              </a:ext>
            </a:extLst>
          </p:cNvPr>
          <p:cNvCxnSpPr/>
          <p:nvPr/>
        </p:nvCxnSpPr>
        <p:spPr>
          <a:xfrm flipH="1">
            <a:off x="617937" y="1089266"/>
            <a:ext cx="909630" cy="920003"/>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94" name="Straight Connector 93">
            <a:extLst>
              <a:ext uri="{FF2B5EF4-FFF2-40B4-BE49-F238E27FC236}">
                <a16:creationId xmlns:a16="http://schemas.microsoft.com/office/drawing/2014/main" id="{23999CEB-8759-D73B-2EB7-A2AF569AE7E9}"/>
              </a:ext>
            </a:extLst>
          </p:cNvPr>
          <p:cNvCxnSpPr/>
          <p:nvPr/>
        </p:nvCxnSpPr>
        <p:spPr>
          <a:xfrm>
            <a:off x="1071564" y="1089266"/>
            <a:ext cx="0" cy="5486400"/>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95" name="Straight Connector 94">
            <a:extLst>
              <a:ext uri="{FF2B5EF4-FFF2-40B4-BE49-F238E27FC236}">
                <a16:creationId xmlns:a16="http://schemas.microsoft.com/office/drawing/2014/main" id="{5DB6D2A6-C4A0-E3A3-7219-67EB76CB90A9}"/>
              </a:ext>
            </a:extLst>
          </p:cNvPr>
          <p:cNvCxnSpPr/>
          <p:nvPr/>
        </p:nvCxnSpPr>
        <p:spPr>
          <a:xfrm>
            <a:off x="6553201" y="1086465"/>
            <a:ext cx="0" cy="5486400"/>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96" name="Straight Connector 95">
            <a:extLst>
              <a:ext uri="{FF2B5EF4-FFF2-40B4-BE49-F238E27FC236}">
                <a16:creationId xmlns:a16="http://schemas.microsoft.com/office/drawing/2014/main" id="{CF5F74DC-4665-B10A-3E0A-2383034D8203}"/>
              </a:ext>
            </a:extLst>
          </p:cNvPr>
          <p:cNvCxnSpPr/>
          <p:nvPr/>
        </p:nvCxnSpPr>
        <p:spPr>
          <a:xfrm>
            <a:off x="7465218" y="1089266"/>
            <a:ext cx="0" cy="5486400"/>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97" name="Straight Connector 96">
            <a:extLst>
              <a:ext uri="{FF2B5EF4-FFF2-40B4-BE49-F238E27FC236}">
                <a16:creationId xmlns:a16="http://schemas.microsoft.com/office/drawing/2014/main" id="{425FF197-7666-A4B1-86A5-E1774F21A2FD}"/>
              </a:ext>
            </a:extLst>
          </p:cNvPr>
          <p:cNvCxnSpPr/>
          <p:nvPr/>
        </p:nvCxnSpPr>
        <p:spPr>
          <a:xfrm>
            <a:off x="5638801" y="1086465"/>
            <a:ext cx="0" cy="5486400"/>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98" name="Straight Connector 97">
            <a:extLst>
              <a:ext uri="{FF2B5EF4-FFF2-40B4-BE49-F238E27FC236}">
                <a16:creationId xmlns:a16="http://schemas.microsoft.com/office/drawing/2014/main" id="{78D3D00D-6848-870C-6BCC-37C9A61FA0F9}"/>
              </a:ext>
            </a:extLst>
          </p:cNvPr>
          <p:cNvCxnSpPr/>
          <p:nvPr/>
        </p:nvCxnSpPr>
        <p:spPr>
          <a:xfrm>
            <a:off x="3812382" y="1086465"/>
            <a:ext cx="0" cy="5486400"/>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99" name="Straight Connector 98">
            <a:extLst>
              <a:ext uri="{FF2B5EF4-FFF2-40B4-BE49-F238E27FC236}">
                <a16:creationId xmlns:a16="http://schemas.microsoft.com/office/drawing/2014/main" id="{22198207-F9FE-7583-FEA1-91050BB9D111}"/>
              </a:ext>
            </a:extLst>
          </p:cNvPr>
          <p:cNvCxnSpPr/>
          <p:nvPr/>
        </p:nvCxnSpPr>
        <p:spPr>
          <a:xfrm>
            <a:off x="1984773" y="1086465"/>
            <a:ext cx="0" cy="5486400"/>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100" name="Straight Connector 99">
            <a:extLst>
              <a:ext uri="{FF2B5EF4-FFF2-40B4-BE49-F238E27FC236}">
                <a16:creationId xmlns:a16="http://schemas.microsoft.com/office/drawing/2014/main" id="{612D3AB8-532F-8D4B-336C-B6172520846F}"/>
              </a:ext>
            </a:extLst>
          </p:cNvPr>
          <p:cNvCxnSpPr/>
          <p:nvPr/>
        </p:nvCxnSpPr>
        <p:spPr>
          <a:xfrm>
            <a:off x="2899173" y="1086465"/>
            <a:ext cx="0" cy="5486400"/>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101" name="Straight Connector 100">
            <a:extLst>
              <a:ext uri="{FF2B5EF4-FFF2-40B4-BE49-F238E27FC236}">
                <a16:creationId xmlns:a16="http://schemas.microsoft.com/office/drawing/2014/main" id="{7E41D472-00F0-190C-464C-8A376C07E573}"/>
              </a:ext>
            </a:extLst>
          </p:cNvPr>
          <p:cNvCxnSpPr/>
          <p:nvPr/>
        </p:nvCxnSpPr>
        <p:spPr>
          <a:xfrm>
            <a:off x="4707392" y="1070216"/>
            <a:ext cx="0" cy="5486400"/>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102" name="Straight Connector 101">
            <a:extLst>
              <a:ext uri="{FF2B5EF4-FFF2-40B4-BE49-F238E27FC236}">
                <a16:creationId xmlns:a16="http://schemas.microsoft.com/office/drawing/2014/main" id="{4592D3AC-D3C6-C981-BE55-4D1FF14A1303}"/>
              </a:ext>
            </a:extLst>
          </p:cNvPr>
          <p:cNvCxnSpPr/>
          <p:nvPr/>
        </p:nvCxnSpPr>
        <p:spPr>
          <a:xfrm>
            <a:off x="8379618" y="1089266"/>
            <a:ext cx="0" cy="5486400"/>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103" name="Straight Connector 102">
            <a:extLst>
              <a:ext uri="{FF2B5EF4-FFF2-40B4-BE49-F238E27FC236}">
                <a16:creationId xmlns:a16="http://schemas.microsoft.com/office/drawing/2014/main" id="{1C723E39-8FF1-61D7-0014-30304C4BE353}"/>
              </a:ext>
            </a:extLst>
          </p:cNvPr>
          <p:cNvCxnSpPr/>
          <p:nvPr/>
        </p:nvCxnSpPr>
        <p:spPr>
          <a:xfrm>
            <a:off x="9291636" y="1089266"/>
            <a:ext cx="0" cy="5486400"/>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104" name="Straight Connector 103">
            <a:extLst>
              <a:ext uri="{FF2B5EF4-FFF2-40B4-BE49-F238E27FC236}">
                <a16:creationId xmlns:a16="http://schemas.microsoft.com/office/drawing/2014/main" id="{8AE07BEC-0A20-D641-E84A-7F017CAD3FE9}"/>
              </a:ext>
            </a:extLst>
          </p:cNvPr>
          <p:cNvCxnSpPr/>
          <p:nvPr/>
        </p:nvCxnSpPr>
        <p:spPr>
          <a:xfrm>
            <a:off x="10207378" y="1086465"/>
            <a:ext cx="0" cy="5486400"/>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105" name="Straight Connector 104">
            <a:extLst>
              <a:ext uri="{FF2B5EF4-FFF2-40B4-BE49-F238E27FC236}">
                <a16:creationId xmlns:a16="http://schemas.microsoft.com/office/drawing/2014/main" id="{190E3E33-536A-CE18-B149-8977F3431874}"/>
              </a:ext>
            </a:extLst>
          </p:cNvPr>
          <p:cNvCxnSpPr/>
          <p:nvPr/>
        </p:nvCxnSpPr>
        <p:spPr>
          <a:xfrm>
            <a:off x="11118051" y="1089266"/>
            <a:ext cx="0" cy="5486400"/>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107" name="Straight Connector 106">
            <a:extLst>
              <a:ext uri="{FF2B5EF4-FFF2-40B4-BE49-F238E27FC236}">
                <a16:creationId xmlns:a16="http://schemas.microsoft.com/office/drawing/2014/main" id="{508AE2D7-9A74-0FE5-FE3B-A9DF9F98DFBA}"/>
              </a:ext>
            </a:extLst>
          </p:cNvPr>
          <p:cNvCxnSpPr/>
          <p:nvPr/>
        </p:nvCxnSpPr>
        <p:spPr>
          <a:xfrm>
            <a:off x="616726" y="1545765"/>
            <a:ext cx="10951390" cy="0"/>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108" name="Straight Connector 107">
            <a:extLst>
              <a:ext uri="{FF2B5EF4-FFF2-40B4-BE49-F238E27FC236}">
                <a16:creationId xmlns:a16="http://schemas.microsoft.com/office/drawing/2014/main" id="{D7070DBC-D9B9-D236-E7FA-E4E5DA003122}"/>
              </a:ext>
            </a:extLst>
          </p:cNvPr>
          <p:cNvCxnSpPr/>
          <p:nvPr/>
        </p:nvCxnSpPr>
        <p:spPr>
          <a:xfrm>
            <a:off x="609593" y="3372464"/>
            <a:ext cx="10951390" cy="0"/>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109" name="Straight Connector 108">
            <a:extLst>
              <a:ext uri="{FF2B5EF4-FFF2-40B4-BE49-F238E27FC236}">
                <a16:creationId xmlns:a16="http://schemas.microsoft.com/office/drawing/2014/main" id="{29088CD2-3D67-A409-BC9E-90DBAAA67CE3}"/>
              </a:ext>
            </a:extLst>
          </p:cNvPr>
          <p:cNvCxnSpPr/>
          <p:nvPr/>
        </p:nvCxnSpPr>
        <p:spPr>
          <a:xfrm>
            <a:off x="609593" y="4286463"/>
            <a:ext cx="10951390" cy="0"/>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110" name="Straight Connector 109">
            <a:extLst>
              <a:ext uri="{FF2B5EF4-FFF2-40B4-BE49-F238E27FC236}">
                <a16:creationId xmlns:a16="http://schemas.microsoft.com/office/drawing/2014/main" id="{5935435A-EEC3-4F0D-3559-558B87DFAD09}"/>
              </a:ext>
            </a:extLst>
          </p:cNvPr>
          <p:cNvCxnSpPr/>
          <p:nvPr/>
        </p:nvCxnSpPr>
        <p:spPr>
          <a:xfrm>
            <a:off x="609593" y="2458065"/>
            <a:ext cx="10951390" cy="0"/>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111" name="Straight Connector 110">
            <a:extLst>
              <a:ext uri="{FF2B5EF4-FFF2-40B4-BE49-F238E27FC236}">
                <a16:creationId xmlns:a16="http://schemas.microsoft.com/office/drawing/2014/main" id="{C2E7B416-AA5E-B9D6-4812-93DDADFB175D}"/>
              </a:ext>
            </a:extLst>
          </p:cNvPr>
          <p:cNvCxnSpPr/>
          <p:nvPr/>
        </p:nvCxnSpPr>
        <p:spPr>
          <a:xfrm>
            <a:off x="609593" y="5204066"/>
            <a:ext cx="10951390" cy="0"/>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112" name="Straight Connector 111">
            <a:extLst>
              <a:ext uri="{FF2B5EF4-FFF2-40B4-BE49-F238E27FC236}">
                <a16:creationId xmlns:a16="http://schemas.microsoft.com/office/drawing/2014/main" id="{D7D4D582-7B79-9C32-0E84-1790D44ECD33}"/>
              </a:ext>
            </a:extLst>
          </p:cNvPr>
          <p:cNvCxnSpPr/>
          <p:nvPr/>
        </p:nvCxnSpPr>
        <p:spPr>
          <a:xfrm>
            <a:off x="616726" y="6115664"/>
            <a:ext cx="10951390" cy="0"/>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sp>
        <p:nvSpPr>
          <p:cNvPr id="2" name="TextBox 1">
            <a:extLst>
              <a:ext uri="{FF2B5EF4-FFF2-40B4-BE49-F238E27FC236}">
                <a16:creationId xmlns:a16="http://schemas.microsoft.com/office/drawing/2014/main" id="{D27B5C13-B0A2-FA93-7882-8E3D2C7D2F71}"/>
              </a:ext>
            </a:extLst>
          </p:cNvPr>
          <p:cNvSpPr txBox="1"/>
          <p:nvPr/>
        </p:nvSpPr>
        <p:spPr>
          <a:xfrm>
            <a:off x="585371" y="1089266"/>
            <a:ext cx="11142323" cy="470898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6000" b="0" i="0" u="none" strike="noStrike" kern="1200" cap="none" spc="0" normalizeH="0" baseline="0" noProof="0" dirty="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不</a:t>
            </a:r>
            <a:r>
              <a:rPr kumimoji="0" lang="zh-TW" altLang="en-US" sz="2400" b="0" i="0" u="none" strike="noStrike" kern="1200" cap="none" spc="0" normalizeH="0" baseline="0" noProof="0" dirty="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 </a:t>
            </a:r>
            <a:r>
              <a:rPr kumimoji="0" lang="zh-TW" altLang="en-US" sz="6000" b="0" i="0" u="none" strike="noStrike" kern="1200" cap="none" spc="0" normalizeH="0" baseline="0" noProof="0" dirty="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生</a:t>
            </a:r>
            <a:r>
              <a:rPr kumimoji="0" lang="zh-TW" altLang="en-US" sz="2400" b="0" i="0" u="none" strike="noStrike" kern="1200" cap="none" spc="0" normalizeH="0" baseline="0" noProof="0" dirty="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 </a:t>
            </a:r>
            <a:r>
              <a:rPr kumimoji="0" lang="zh-TW" altLang="en-US" sz="6000" b="0" i="0" u="none" strike="noStrike" kern="1200" cap="none" spc="0" normalizeH="0" baseline="0" noProof="0" dirty="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不</a:t>
            </a:r>
            <a:r>
              <a:rPr kumimoji="0" lang="zh-TW" altLang="en-US" sz="2400" b="0" i="0" u="none" strike="noStrike" kern="1200" cap="none" spc="0" normalizeH="0" baseline="0" noProof="0" dirty="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 </a:t>
            </a:r>
            <a:r>
              <a:rPr kumimoji="0" lang="zh-TW" altLang="en-US" sz="6000" b="0" i="0" u="none" strike="noStrike" kern="1200" cap="none" spc="0" normalizeH="0" baseline="0" noProof="0" dirty="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滅</a:t>
            </a:r>
            <a:r>
              <a:rPr kumimoji="0" lang="zh-TW" altLang="en-US" sz="2400" b="0" i="0" u="none" strike="noStrike" kern="1200" cap="none" spc="0" normalizeH="0" baseline="0" noProof="0" dirty="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 </a:t>
            </a:r>
            <a:r>
              <a:rPr kumimoji="0" lang="zh-TW" altLang="en-US" sz="6000" b="0" i="0" u="none" strike="noStrike" kern="1200" cap="none" spc="0" normalizeH="0" baseline="0" noProof="0" dirty="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不</a:t>
            </a:r>
            <a:r>
              <a:rPr kumimoji="0" lang="zh-TW" altLang="en-US" sz="2400" b="0" i="0" u="none" strike="noStrike" kern="1200" cap="none" spc="0" normalizeH="0" baseline="0" noProof="0" dirty="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 </a:t>
            </a:r>
            <a:r>
              <a:rPr kumimoji="0" lang="zh-TW" altLang="en-US" sz="6000" b="0" i="0" u="none" strike="noStrike" kern="1200" cap="none" spc="0" normalizeH="0" baseline="0" noProof="0" dirty="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垢</a:t>
            </a:r>
            <a:r>
              <a:rPr kumimoji="0" lang="zh-TW" altLang="en-US" sz="2400" b="0" i="0" u="none" strike="noStrike" kern="1200" cap="none" spc="0" normalizeH="0" baseline="0" noProof="0" dirty="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 </a:t>
            </a:r>
            <a:r>
              <a:rPr kumimoji="0" lang="zh-TW" altLang="en-US" sz="6000" b="0" i="0" u="none" strike="noStrike" kern="1200" cap="none" spc="0" normalizeH="0" baseline="0" noProof="0" dirty="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不</a:t>
            </a:r>
            <a:r>
              <a:rPr kumimoji="0" lang="zh-TW" altLang="en-US" sz="2400" b="0" i="0" u="none" strike="noStrike" kern="1200" cap="none" spc="0" normalizeH="0" baseline="0" noProof="0" dirty="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 </a:t>
            </a:r>
            <a:r>
              <a:rPr kumimoji="0" lang="zh-TW" altLang="en-US" sz="6000" b="0" i="0" u="none" strike="noStrike" kern="1200" cap="none" spc="0" normalizeH="0" baseline="0" noProof="0" dirty="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淨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zh-TW" sz="6000" b="0" i="0" u="none" strike="noStrike" kern="1200" cap="none" spc="0" normalizeH="0" baseline="0" noProof="0" dirty="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6000" b="0" i="0" u="none" strike="noStrike" kern="1200" cap="none" spc="0" normalizeH="0" baseline="0" noProof="0" dirty="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不</a:t>
            </a:r>
            <a:r>
              <a:rPr kumimoji="0" lang="zh-TW" altLang="en-US" sz="2400" b="0" i="0" u="none" strike="noStrike" kern="1200" cap="none" spc="0" normalizeH="0" baseline="0" noProof="0" dirty="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 </a:t>
            </a:r>
            <a:r>
              <a:rPr kumimoji="0" lang="zh-TW" altLang="en-US" sz="6000" b="0" i="0" u="none" strike="noStrike" kern="1200" cap="none" spc="0" normalizeH="0" baseline="0" noProof="0" dirty="0">
                <a:ln>
                  <a:noFill/>
                </a:ln>
                <a:solidFill>
                  <a:srgbClr val="E8E8E8">
                    <a:lumMod val="75000"/>
                  </a:srgbClr>
                </a:solidFill>
                <a:effectLst/>
                <a:uLnTx/>
                <a:uFillTx/>
                <a:latin typeface="DejaVu Serif"/>
                <a:ea typeface="UD Digi Kyokasho N" panose="02020400000000000000" pitchFamily="17" charset="-128"/>
                <a:cs typeface="+mn-cs"/>
              </a:rPr>
              <a:t>增</a:t>
            </a:r>
            <a:r>
              <a:rPr kumimoji="0" lang="zh-TW" altLang="en-US" sz="2400" b="0" i="0" u="none" strike="noStrike" kern="1200" cap="none" spc="0" normalizeH="0" baseline="0" noProof="0" dirty="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 </a:t>
            </a:r>
            <a:r>
              <a:rPr kumimoji="0" lang="zh-TW" altLang="en-US" sz="6000" b="0" i="0" u="none" strike="noStrike" kern="1200" cap="none" spc="0" normalizeH="0" baseline="0" noProof="0" dirty="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不</a:t>
            </a:r>
            <a:r>
              <a:rPr kumimoji="0" lang="zh-TW" altLang="en-US" sz="2400" b="0" i="0" u="none" strike="noStrike" kern="1200" cap="none" spc="0" normalizeH="0" baseline="0" noProof="0" dirty="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 </a:t>
            </a:r>
            <a:r>
              <a:rPr kumimoji="0" lang="zh-TW" altLang="en-US" sz="6000" b="0" i="0" u="none" strike="noStrike" kern="1200" cap="none" spc="0" normalizeH="0" baseline="0" noProof="0" dirty="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減</a:t>
            </a:r>
            <a:r>
              <a:rPr kumimoji="0" lang="zh-TW" altLang="en-US" sz="2400" b="0" i="0" u="none" strike="noStrike" kern="1200" cap="none" spc="0" normalizeH="0" baseline="0" noProof="0" dirty="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 </a:t>
            </a:r>
            <a:r>
              <a:rPr kumimoji="0" lang="zh-TW" altLang="en-US" sz="6000" b="0" i="0" u="none" strike="noStrike" kern="1200" cap="none" spc="0" normalizeH="0" baseline="0" noProof="0" dirty="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是</a:t>
            </a:r>
            <a:r>
              <a:rPr kumimoji="0" lang="zh-TW" altLang="en-US" sz="2400" b="0" i="0" u="none" strike="noStrike" kern="1200" cap="none" spc="0" normalizeH="0" baseline="0" noProof="0" dirty="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 </a:t>
            </a:r>
            <a:r>
              <a:rPr kumimoji="0" lang="zh-TW" altLang="en-US" sz="6000" b="0" i="0" u="none" strike="noStrike" kern="1200" cap="none" spc="0" normalizeH="0" baseline="0" noProof="0" dirty="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故</a:t>
            </a:r>
            <a:r>
              <a:rPr kumimoji="0" lang="zh-TW" altLang="en-US" sz="2400" b="0" i="0" u="none" strike="noStrike" kern="1200" cap="none" spc="0" normalizeH="0" baseline="0" noProof="0" dirty="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 </a:t>
            </a:r>
            <a:r>
              <a:rPr kumimoji="0" lang="zh-TW" altLang="en-US" sz="6000" b="0" i="0" u="none" strike="noStrike" kern="1200" cap="none" spc="0" normalizeH="0" baseline="0" noProof="0" dirty="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空</a:t>
            </a:r>
            <a:r>
              <a:rPr kumimoji="0" lang="zh-TW" altLang="en-US" sz="2400" b="0" i="0" u="none" strike="noStrike" kern="1200" cap="none" spc="0" normalizeH="0" baseline="0" noProof="0" dirty="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 </a:t>
            </a:r>
            <a:r>
              <a:rPr kumimoji="0" lang="zh-TW" altLang="en-US" sz="6000" b="0" i="0" u="none" strike="noStrike" kern="1200" cap="none" spc="0" normalizeH="0" baseline="0" noProof="0" dirty="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中</a:t>
            </a:r>
            <a:r>
              <a:rPr kumimoji="0" lang="zh-TW" altLang="en-US" sz="2400" b="0" i="0" u="none" strike="noStrike" kern="1200" cap="none" spc="0" normalizeH="0" baseline="0" noProof="0" dirty="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 </a:t>
            </a:r>
            <a:r>
              <a:rPr kumimoji="0" lang="zh-TW" altLang="en-US" sz="6000" b="0" i="0" u="none" strike="noStrike" kern="1200" cap="none" spc="0" normalizeH="0" baseline="0" noProof="0" dirty="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無</a:t>
            </a:r>
            <a:r>
              <a:rPr kumimoji="0" lang="zh-TW" altLang="en-US" sz="2400" b="0" i="0" u="none" strike="noStrike" kern="1200" cap="none" spc="0" normalizeH="0" baseline="0" noProof="0" dirty="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 </a:t>
            </a:r>
            <a:r>
              <a:rPr kumimoji="0" lang="zh-TW" altLang="en-US" sz="6000" b="0" i="0" u="none" strike="noStrike" kern="1200" cap="none" spc="0" normalizeH="0" baseline="0" noProof="0" dirty="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色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zh-TW" sz="6000" b="0" i="0" u="none" strike="noStrike" kern="1200" cap="none" spc="0" normalizeH="0" baseline="0" noProof="0" dirty="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6000" b="0" i="0" u="none" strike="noStrike" kern="1200" cap="none" spc="0" normalizeH="0" baseline="0" noProof="0" dirty="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無</a:t>
            </a:r>
            <a:r>
              <a:rPr kumimoji="0" lang="zh-TW" altLang="en-US" sz="2400" b="0" i="0" u="none" strike="noStrike" kern="1200" cap="none" spc="0" normalizeH="0" baseline="0" noProof="0" dirty="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 </a:t>
            </a:r>
            <a:r>
              <a:rPr kumimoji="0" lang="zh-TW" altLang="en-US" sz="6000" b="0" i="0" u="none" strike="noStrike" kern="1200" cap="none" spc="0" normalizeH="0" baseline="0" noProof="0" dirty="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受</a:t>
            </a:r>
            <a:r>
              <a:rPr kumimoji="0" lang="zh-TW" altLang="en-US" sz="2400" b="0" i="0" u="none" strike="noStrike" kern="1200" cap="none" spc="0" normalizeH="0" baseline="0" noProof="0" dirty="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 </a:t>
            </a:r>
            <a:r>
              <a:rPr kumimoji="0" lang="zh-TW" altLang="en-US" sz="6000" b="0" i="0" u="none" strike="noStrike" kern="1200" cap="none" spc="0" normalizeH="0" baseline="0" noProof="0" dirty="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想</a:t>
            </a:r>
            <a:r>
              <a:rPr kumimoji="0" lang="zh-TW" altLang="en-US" sz="2400" b="0" i="0" u="none" strike="noStrike" kern="1200" cap="none" spc="0" normalizeH="0" baseline="0" noProof="0" dirty="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 </a:t>
            </a:r>
            <a:r>
              <a:rPr kumimoji="0" lang="zh-TW" altLang="en-US" sz="6000" b="0" i="0" u="none" strike="noStrike" kern="1200" cap="none" spc="0" normalizeH="0" baseline="0" noProof="0" dirty="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行</a:t>
            </a:r>
            <a:r>
              <a:rPr kumimoji="0" lang="zh-TW" altLang="en-US" sz="2400" b="0" i="0" u="none" strike="noStrike" kern="1200" cap="none" spc="0" normalizeH="0" baseline="0" noProof="0" dirty="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 </a:t>
            </a:r>
            <a:r>
              <a:rPr kumimoji="0" lang="zh-TW" altLang="en-US" sz="6000" b="0" i="0" u="none" strike="noStrike" kern="1200" cap="none" spc="0" normalizeH="0" baseline="0" noProof="0" dirty="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識</a:t>
            </a:r>
            <a:r>
              <a:rPr kumimoji="0" lang="zh-TW" altLang="en-US" sz="2400" b="0" i="0" u="none" strike="noStrike" kern="1200" cap="none" spc="0" normalizeH="0" baseline="0" noProof="0" dirty="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 </a:t>
            </a:r>
            <a:r>
              <a:rPr kumimoji="0" lang="zh-TW" altLang="en-US" sz="6000" b="0" i="0" u="none" strike="noStrike" kern="1200" cap="none" spc="0" normalizeH="0" baseline="0" noProof="0" dirty="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無</a:t>
            </a:r>
            <a:r>
              <a:rPr kumimoji="0" lang="zh-TW" altLang="en-US" sz="2400" b="0" i="0" u="none" strike="noStrike" kern="1200" cap="none" spc="0" normalizeH="0" baseline="0" noProof="0" dirty="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 </a:t>
            </a:r>
            <a:r>
              <a:rPr kumimoji="0" lang="zh-TW" altLang="en-US" sz="6000" b="0" i="0" u="none" strike="noStrike" kern="1200" cap="none" spc="0" normalizeH="0" baseline="0" noProof="0" dirty="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眼</a:t>
            </a:r>
            <a:r>
              <a:rPr kumimoji="0" lang="zh-TW" altLang="en-US" sz="2400" b="0" i="0" u="none" strike="noStrike" kern="1200" cap="none" spc="0" normalizeH="0" baseline="0" noProof="0" dirty="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 </a:t>
            </a:r>
            <a:r>
              <a:rPr kumimoji="0" lang="zh-TW" altLang="en-US" sz="6000" b="0" i="0" u="none" strike="noStrike" kern="1200" cap="none" spc="0" normalizeH="0" baseline="0" noProof="0" dirty="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耳</a:t>
            </a:r>
            <a:r>
              <a:rPr kumimoji="0" lang="zh-TW" altLang="en-US" sz="2400" b="0" i="0" u="none" strike="noStrike" kern="1200" cap="none" spc="0" normalizeH="0" baseline="0" noProof="0" dirty="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 </a:t>
            </a:r>
            <a:r>
              <a:rPr kumimoji="0" lang="zh-TW" altLang="en-US" sz="6000" b="0" i="0" u="none" strike="noStrike" kern="1200" cap="none" spc="0" normalizeH="0" baseline="0" noProof="0" dirty="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鼻</a:t>
            </a:r>
            <a:r>
              <a:rPr kumimoji="0" lang="zh-TW" altLang="en-US" sz="2400" b="0" i="0" u="none" strike="noStrike" kern="1200" cap="none" spc="0" normalizeH="0" baseline="0" noProof="0" dirty="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 </a:t>
            </a:r>
            <a:r>
              <a:rPr kumimoji="0" lang="zh-TW" altLang="en-US" sz="6000" b="0" i="0" u="none" strike="noStrike" kern="1200" cap="none" spc="0" normalizeH="0" baseline="0" noProof="0" dirty="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舌</a:t>
            </a:r>
            <a:r>
              <a:rPr kumimoji="0" lang="zh-TW" altLang="en-US" sz="2400" b="0" i="0" u="none" strike="noStrike" kern="1200" cap="none" spc="0" normalizeH="0" baseline="0" noProof="0" dirty="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 </a:t>
            </a:r>
            <a:r>
              <a:rPr kumimoji="0" lang="zh-TW" altLang="en-US" sz="6000" b="0" i="0" u="none" strike="noStrike" kern="1200" cap="none" spc="0" normalizeH="0" baseline="0" noProof="0" dirty="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身</a:t>
            </a:r>
            <a:r>
              <a:rPr kumimoji="0" lang="zh-TW" altLang="en-US" sz="2400" b="0" i="0" u="none" strike="noStrike" kern="1200" cap="none" spc="0" normalizeH="0" baseline="0" noProof="0" dirty="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 </a:t>
            </a:r>
            <a:r>
              <a:rPr kumimoji="0" lang="zh-TW" altLang="en-US" sz="6000" b="0" i="0" u="none" strike="noStrike" kern="1200" cap="none" spc="0" normalizeH="0" baseline="0" noProof="0" dirty="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意 </a:t>
            </a:r>
            <a:endParaRPr kumimoji="0" lang="en-US" sz="6000" b="0" i="0" u="none" strike="noStrike" kern="1200" cap="none" spc="0" normalizeH="0" baseline="0" noProof="0" dirty="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endParaRPr>
          </a:p>
        </p:txBody>
      </p:sp>
      <p:sp>
        <p:nvSpPr>
          <p:cNvPr id="3" name="TextBox 2">
            <a:extLst>
              <a:ext uri="{FF2B5EF4-FFF2-40B4-BE49-F238E27FC236}">
                <a16:creationId xmlns:a16="http://schemas.microsoft.com/office/drawing/2014/main" id="{70FF99AB-892C-D40A-A9DC-B957EFCBC151}"/>
              </a:ext>
            </a:extLst>
          </p:cNvPr>
          <p:cNvSpPr txBox="1"/>
          <p:nvPr/>
        </p:nvSpPr>
        <p:spPr>
          <a:xfrm>
            <a:off x="11622033" y="1351998"/>
            <a:ext cx="285367" cy="369332"/>
          </a:xfrm>
          <a:prstGeom prst="rect">
            <a:avLst/>
          </a:prstGeom>
          <a:noFill/>
        </p:spPr>
        <p:txBody>
          <a:bodyPr wrap="square" rtlCol="0">
            <a:spAutoFit/>
          </a:bodyPr>
          <a:lstStyle/>
          <a:p>
            <a:r>
              <a:rPr lang="en-US" b="1" dirty="0"/>
              <a:t>9</a:t>
            </a:r>
          </a:p>
        </p:txBody>
      </p:sp>
      <p:sp>
        <p:nvSpPr>
          <p:cNvPr id="5" name="TextBox 4">
            <a:extLst>
              <a:ext uri="{FF2B5EF4-FFF2-40B4-BE49-F238E27FC236}">
                <a16:creationId xmlns:a16="http://schemas.microsoft.com/office/drawing/2014/main" id="{38CBAF37-E838-A2CE-3ECA-18F001597EC1}"/>
              </a:ext>
            </a:extLst>
          </p:cNvPr>
          <p:cNvSpPr txBox="1"/>
          <p:nvPr/>
        </p:nvSpPr>
        <p:spPr>
          <a:xfrm>
            <a:off x="11638720" y="3185700"/>
            <a:ext cx="471825" cy="369332"/>
          </a:xfrm>
          <a:prstGeom prst="rect">
            <a:avLst/>
          </a:prstGeom>
          <a:noFill/>
        </p:spPr>
        <p:txBody>
          <a:bodyPr wrap="square" rtlCol="0">
            <a:spAutoFit/>
          </a:bodyPr>
          <a:lstStyle/>
          <a:p>
            <a:r>
              <a:rPr lang="en-US" b="1" dirty="0"/>
              <a:t>10</a:t>
            </a:r>
          </a:p>
        </p:txBody>
      </p:sp>
      <p:sp>
        <p:nvSpPr>
          <p:cNvPr id="7" name="TextBox 6">
            <a:extLst>
              <a:ext uri="{FF2B5EF4-FFF2-40B4-BE49-F238E27FC236}">
                <a16:creationId xmlns:a16="http://schemas.microsoft.com/office/drawing/2014/main" id="{4250BAB0-1746-59DA-956B-16F6EF0B468A}"/>
              </a:ext>
            </a:extLst>
          </p:cNvPr>
          <p:cNvSpPr txBox="1"/>
          <p:nvPr/>
        </p:nvSpPr>
        <p:spPr>
          <a:xfrm>
            <a:off x="11614839" y="5019400"/>
            <a:ext cx="471825" cy="369332"/>
          </a:xfrm>
          <a:prstGeom prst="rect">
            <a:avLst/>
          </a:prstGeom>
          <a:noFill/>
        </p:spPr>
        <p:txBody>
          <a:bodyPr wrap="square" rtlCol="0">
            <a:spAutoFit/>
          </a:bodyPr>
          <a:lstStyle/>
          <a:p>
            <a:r>
              <a:rPr lang="en-US" b="1" dirty="0"/>
              <a:t>11</a:t>
            </a:r>
          </a:p>
        </p:txBody>
      </p:sp>
      <p:sp>
        <p:nvSpPr>
          <p:cNvPr id="23" name="TextBox 22">
            <a:extLst>
              <a:ext uri="{FF2B5EF4-FFF2-40B4-BE49-F238E27FC236}">
                <a16:creationId xmlns:a16="http://schemas.microsoft.com/office/drawing/2014/main" id="{07910649-886A-27CE-88F3-53C3D8EF7756}"/>
              </a:ext>
            </a:extLst>
          </p:cNvPr>
          <p:cNvSpPr txBox="1"/>
          <p:nvPr/>
        </p:nvSpPr>
        <p:spPr>
          <a:xfrm>
            <a:off x="2899172" y="82328"/>
            <a:ext cx="7547958" cy="784830"/>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bul-saeng-bul-myol </a:t>
            </a:r>
            <a:r>
              <a:rPr kumimoji="0" lang="en-US" sz="900" b="0" i="0" u="none" strike="noStrike" kern="1200" cap="none" spc="0" normalizeH="0" baseline="0" noProof="0" dirty="0" err="1">
                <a:ln>
                  <a:noFill/>
                </a:ln>
                <a:solidFill>
                  <a:prstClr val="black"/>
                </a:solidFill>
                <a:effectLst/>
                <a:uLnTx/>
                <a:uFillTx/>
                <a:latin typeface="Aptos" panose="02110004020202020204"/>
                <a:ea typeface="+mn-ea"/>
                <a:cs typeface="+mn-cs"/>
              </a:rPr>
              <a:t>bul</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-gu-bu-jong // they do not appear or disappear, are not tainted or pure		9</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err="1">
                <a:ln>
                  <a:noFill/>
                </a:ln>
                <a:solidFill>
                  <a:prstClr val="black"/>
                </a:solidFill>
                <a:effectLst/>
                <a:uLnTx/>
                <a:uFillTx/>
                <a:latin typeface="Aptos" panose="02110004020202020204"/>
                <a:ea typeface="+mn-ea"/>
                <a:cs typeface="+mn-cs"/>
              </a:rPr>
              <a:t>bu</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a:t>
            </a:r>
            <a:r>
              <a:rPr kumimoji="0" lang="en-US" sz="900" b="0" i="0" u="none" strike="noStrike" kern="1200" cap="none" spc="0" normalizeH="0" baseline="0" noProof="0" dirty="0" err="1">
                <a:ln>
                  <a:noFill/>
                </a:ln>
                <a:solidFill>
                  <a:prstClr val="black"/>
                </a:solidFill>
                <a:effectLst/>
                <a:uLnTx/>
                <a:uFillTx/>
                <a:latin typeface="Aptos" panose="02110004020202020204"/>
                <a:ea typeface="+mn-ea"/>
                <a:cs typeface="+mn-cs"/>
              </a:rPr>
              <a:t>jung</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a:t>
            </a:r>
            <a:r>
              <a:rPr kumimoji="0" lang="en-US" sz="900" b="0" i="0" u="none" strike="noStrike" kern="1200" cap="none" spc="0" normalizeH="0" baseline="0" noProof="0" dirty="0" err="1">
                <a:ln>
                  <a:noFill/>
                </a:ln>
                <a:solidFill>
                  <a:prstClr val="black"/>
                </a:solidFill>
                <a:effectLst/>
                <a:uLnTx/>
                <a:uFillTx/>
                <a:latin typeface="Aptos" panose="02110004020202020204"/>
                <a:ea typeface="+mn-ea"/>
                <a:cs typeface="+mn-cs"/>
              </a:rPr>
              <a:t>bul</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-gam </a:t>
            </a:r>
            <a:r>
              <a:rPr kumimoji="0" lang="en-US" sz="900" b="0" i="0" u="none" strike="noStrike" kern="1200" cap="none" spc="0" normalizeH="0" baseline="0" noProof="0" dirty="0" err="1">
                <a:ln>
                  <a:noFill/>
                </a:ln>
                <a:solidFill>
                  <a:prstClr val="black"/>
                </a:solidFill>
                <a:effectLst/>
                <a:uLnTx/>
                <a:uFillTx/>
                <a:latin typeface="Aptos" panose="02110004020202020204"/>
                <a:ea typeface="+mn-ea"/>
                <a:cs typeface="+mn-cs"/>
              </a:rPr>
              <a:t>shi</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-go gong-</a:t>
            </a:r>
            <a:r>
              <a:rPr kumimoji="0" lang="en-US" sz="900" b="0" i="0" u="none" strike="noStrike" kern="1200" cap="none" spc="0" normalizeH="0" baseline="0" noProof="0" dirty="0" err="1">
                <a:ln>
                  <a:noFill/>
                </a:ln>
                <a:solidFill>
                  <a:prstClr val="black"/>
                </a:solidFill>
                <a:effectLst/>
                <a:uLnTx/>
                <a:uFillTx/>
                <a:latin typeface="Aptos" panose="02110004020202020204"/>
                <a:ea typeface="+mn-ea"/>
                <a:cs typeface="+mn-cs"/>
              </a:rPr>
              <a:t>jung</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-mu-</a:t>
            </a:r>
            <a:r>
              <a:rPr kumimoji="0" lang="en-US" sz="900" b="0" i="0" u="none" strike="noStrike" kern="1200" cap="none" spc="0" normalizeH="0" baseline="0" noProof="0" dirty="0" err="1">
                <a:ln>
                  <a:noFill/>
                </a:ln>
                <a:solidFill>
                  <a:prstClr val="black"/>
                </a:solidFill>
                <a:effectLst/>
                <a:uLnTx/>
                <a:uFillTx/>
                <a:latin typeface="Aptos" panose="02110004020202020204"/>
                <a:ea typeface="+mn-ea"/>
                <a:cs typeface="+mn-cs"/>
              </a:rPr>
              <a:t>saek</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 do not increase or decrease. Therefore in emptiness no form	10</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mu </a:t>
            </a:r>
            <a:r>
              <a:rPr kumimoji="0" lang="en-US" sz="900" b="0" i="0" u="none" strike="noStrike" kern="1200" cap="none" spc="0" normalizeH="0" baseline="0" noProof="0" dirty="0" err="1">
                <a:ln>
                  <a:noFill/>
                </a:ln>
                <a:solidFill>
                  <a:prstClr val="black"/>
                </a:solidFill>
                <a:effectLst/>
                <a:uLnTx/>
                <a:uFillTx/>
                <a:latin typeface="Aptos" panose="02110004020202020204"/>
                <a:ea typeface="+mn-ea"/>
                <a:cs typeface="+mn-cs"/>
              </a:rPr>
              <a:t>su</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-sang-</a:t>
            </a:r>
            <a:r>
              <a:rPr kumimoji="0" lang="en-US" sz="900" b="0" i="0" u="none" strike="noStrike" kern="1200" cap="none" spc="0" normalizeH="0" baseline="0" noProof="0" dirty="0" err="1">
                <a:ln>
                  <a:noFill/>
                </a:ln>
                <a:solidFill>
                  <a:prstClr val="black"/>
                </a:solidFill>
                <a:effectLst/>
                <a:uLnTx/>
                <a:uFillTx/>
                <a:latin typeface="Aptos" panose="02110004020202020204"/>
                <a:ea typeface="+mn-ea"/>
                <a:cs typeface="+mn-cs"/>
              </a:rPr>
              <a:t>haeng</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a:t>
            </a:r>
            <a:r>
              <a:rPr kumimoji="0" lang="en-US" sz="900" b="0" i="0" u="none" strike="noStrike" kern="1200" cap="none" spc="0" normalizeH="0" baseline="0" noProof="0" dirty="0" err="1">
                <a:ln>
                  <a:noFill/>
                </a:ln>
                <a:solidFill>
                  <a:prstClr val="black"/>
                </a:solidFill>
                <a:effectLst/>
                <a:uLnTx/>
                <a:uFillTx/>
                <a:latin typeface="Aptos" panose="02110004020202020204"/>
                <a:ea typeface="+mn-ea"/>
                <a:cs typeface="+mn-cs"/>
              </a:rPr>
              <a:t>shik</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mu an-</a:t>
            </a:r>
            <a:r>
              <a:rPr kumimoji="0" lang="en-US" sz="900" b="0" i="0" u="none" strike="noStrike" kern="1200" cap="none" spc="0" normalizeH="0" baseline="0" noProof="0" dirty="0" err="1">
                <a:ln>
                  <a:noFill/>
                </a:ln>
                <a:solidFill>
                  <a:prstClr val="black"/>
                </a:solidFill>
                <a:effectLst/>
                <a:uLnTx/>
                <a:uFillTx/>
                <a:latin typeface="Aptos" panose="02110004020202020204"/>
                <a:ea typeface="+mn-ea"/>
                <a:cs typeface="+mn-cs"/>
              </a:rPr>
              <a:t>i</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-bi-sol-shin-</a:t>
            </a:r>
            <a:r>
              <a:rPr kumimoji="0" lang="en-US" sz="900" b="0" i="0" u="none" strike="noStrike" kern="1200" cap="none" spc="0" normalizeH="0" baseline="0" noProof="0" dirty="0" err="1">
                <a:ln>
                  <a:noFill/>
                </a:ln>
                <a:solidFill>
                  <a:prstClr val="black"/>
                </a:solidFill>
                <a:effectLst/>
                <a:uLnTx/>
                <a:uFillTx/>
                <a:latin typeface="Aptos" panose="02110004020202020204"/>
                <a:ea typeface="+mn-ea"/>
                <a:cs typeface="+mn-cs"/>
              </a:rPr>
              <a:t>ui</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 no feelings, perceptions, impulses, consciousness. No eyes, ears, nose, tongue, body, mind;   11</a:t>
            </a:r>
          </a:p>
        </p:txBody>
      </p:sp>
      <p:sp>
        <p:nvSpPr>
          <p:cNvPr id="25" name="Rectangle 24">
            <a:extLst>
              <a:ext uri="{FF2B5EF4-FFF2-40B4-BE49-F238E27FC236}">
                <a16:creationId xmlns:a16="http://schemas.microsoft.com/office/drawing/2014/main" id="{91DDBAEF-C2AB-1F40-E392-40DE2E4A15E9}"/>
              </a:ext>
            </a:extLst>
          </p:cNvPr>
          <p:cNvSpPr/>
          <p:nvPr/>
        </p:nvSpPr>
        <p:spPr>
          <a:xfrm>
            <a:off x="2899173" y="79525"/>
            <a:ext cx="6842524" cy="848107"/>
          </a:xfrm>
          <a:prstGeom prst="rect">
            <a:avLst/>
          </a:prstGeom>
          <a:noFill/>
          <a:ln>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986959583"/>
      </p:ext>
    </p:extLst>
  </p:cSld>
  <p:clrMapOvr>
    <a:masterClrMapping/>
  </p:clrMapOvr>
</p:sld>
</file>

<file path=ppt/slides/slide19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C097F37-EC21-13CF-8F7E-3C0EEEB00000}"/>
            </a:ext>
          </a:extLst>
        </p:cNvPr>
        <p:cNvGrpSpPr/>
        <p:nvPr/>
      </p:nvGrpSpPr>
      <p:grpSpPr>
        <a:xfrm>
          <a:off x="0" y="0"/>
          <a:ext cx="0" cy="0"/>
          <a:chOff x="0" y="0"/>
          <a:chExt cx="0" cy="0"/>
        </a:xfrm>
      </p:grpSpPr>
      <p:graphicFrame>
        <p:nvGraphicFramePr>
          <p:cNvPr id="10" name="Table 9">
            <a:extLst>
              <a:ext uri="{FF2B5EF4-FFF2-40B4-BE49-F238E27FC236}">
                <a16:creationId xmlns:a16="http://schemas.microsoft.com/office/drawing/2014/main" id="{3C35CD64-D887-2BDC-78DD-BD0B024FFEC4}"/>
              </a:ext>
            </a:extLst>
          </p:cNvPr>
          <p:cNvGraphicFramePr>
            <a:graphicFrameLocks noGrp="1"/>
          </p:cNvGraphicFramePr>
          <p:nvPr/>
        </p:nvGraphicFramePr>
        <p:xfrm>
          <a:off x="678945" y="1073823"/>
          <a:ext cx="10963272" cy="5486400"/>
        </p:xfrm>
        <a:graphic>
          <a:graphicData uri="http://schemas.openxmlformats.org/drawingml/2006/table">
            <a:tbl>
              <a:tblPr firstRow="1" bandRow="1">
                <a:tableStyleId>{5940675A-B579-460E-94D1-54222C63F5DA}</a:tableStyleId>
              </a:tblPr>
              <a:tblGrid>
                <a:gridCol w="913606">
                  <a:extLst>
                    <a:ext uri="{9D8B030D-6E8A-4147-A177-3AD203B41FA5}">
                      <a16:colId xmlns:a16="http://schemas.microsoft.com/office/drawing/2014/main" val="3086466430"/>
                    </a:ext>
                  </a:extLst>
                </a:gridCol>
                <a:gridCol w="913606">
                  <a:extLst>
                    <a:ext uri="{9D8B030D-6E8A-4147-A177-3AD203B41FA5}">
                      <a16:colId xmlns:a16="http://schemas.microsoft.com/office/drawing/2014/main" val="2154063119"/>
                    </a:ext>
                  </a:extLst>
                </a:gridCol>
                <a:gridCol w="913606">
                  <a:extLst>
                    <a:ext uri="{9D8B030D-6E8A-4147-A177-3AD203B41FA5}">
                      <a16:colId xmlns:a16="http://schemas.microsoft.com/office/drawing/2014/main" val="1694156128"/>
                    </a:ext>
                  </a:extLst>
                </a:gridCol>
                <a:gridCol w="913606">
                  <a:extLst>
                    <a:ext uri="{9D8B030D-6E8A-4147-A177-3AD203B41FA5}">
                      <a16:colId xmlns:a16="http://schemas.microsoft.com/office/drawing/2014/main" val="2785274445"/>
                    </a:ext>
                  </a:extLst>
                </a:gridCol>
                <a:gridCol w="913606">
                  <a:extLst>
                    <a:ext uri="{9D8B030D-6E8A-4147-A177-3AD203B41FA5}">
                      <a16:colId xmlns:a16="http://schemas.microsoft.com/office/drawing/2014/main" val="62664678"/>
                    </a:ext>
                  </a:extLst>
                </a:gridCol>
                <a:gridCol w="913606">
                  <a:extLst>
                    <a:ext uri="{9D8B030D-6E8A-4147-A177-3AD203B41FA5}">
                      <a16:colId xmlns:a16="http://schemas.microsoft.com/office/drawing/2014/main" val="3581422888"/>
                    </a:ext>
                  </a:extLst>
                </a:gridCol>
                <a:gridCol w="913606">
                  <a:extLst>
                    <a:ext uri="{9D8B030D-6E8A-4147-A177-3AD203B41FA5}">
                      <a16:colId xmlns:a16="http://schemas.microsoft.com/office/drawing/2014/main" val="3463233768"/>
                    </a:ext>
                  </a:extLst>
                </a:gridCol>
                <a:gridCol w="913606">
                  <a:extLst>
                    <a:ext uri="{9D8B030D-6E8A-4147-A177-3AD203B41FA5}">
                      <a16:colId xmlns:a16="http://schemas.microsoft.com/office/drawing/2014/main" val="1099298054"/>
                    </a:ext>
                  </a:extLst>
                </a:gridCol>
                <a:gridCol w="913606">
                  <a:extLst>
                    <a:ext uri="{9D8B030D-6E8A-4147-A177-3AD203B41FA5}">
                      <a16:colId xmlns:a16="http://schemas.microsoft.com/office/drawing/2014/main" val="700462335"/>
                    </a:ext>
                  </a:extLst>
                </a:gridCol>
                <a:gridCol w="913606">
                  <a:extLst>
                    <a:ext uri="{9D8B030D-6E8A-4147-A177-3AD203B41FA5}">
                      <a16:colId xmlns:a16="http://schemas.microsoft.com/office/drawing/2014/main" val="4080254368"/>
                    </a:ext>
                  </a:extLst>
                </a:gridCol>
                <a:gridCol w="913606">
                  <a:extLst>
                    <a:ext uri="{9D8B030D-6E8A-4147-A177-3AD203B41FA5}">
                      <a16:colId xmlns:a16="http://schemas.microsoft.com/office/drawing/2014/main" val="3897060531"/>
                    </a:ext>
                  </a:extLst>
                </a:gridCol>
                <a:gridCol w="913606">
                  <a:extLst>
                    <a:ext uri="{9D8B030D-6E8A-4147-A177-3AD203B41FA5}">
                      <a16:colId xmlns:a16="http://schemas.microsoft.com/office/drawing/2014/main" val="3397806297"/>
                    </a:ext>
                  </a:extLst>
                </a:gridCol>
              </a:tblGrid>
              <a:tr h="914400">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extLst>
                  <a:ext uri="{0D108BD9-81ED-4DB2-BD59-A6C34878D82A}">
                    <a16:rowId xmlns:a16="http://schemas.microsoft.com/office/drawing/2014/main" val="1618874294"/>
                  </a:ext>
                </a:extLst>
              </a:tr>
              <a:tr h="914400">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extLst>
                  <a:ext uri="{0D108BD9-81ED-4DB2-BD59-A6C34878D82A}">
                    <a16:rowId xmlns:a16="http://schemas.microsoft.com/office/drawing/2014/main" val="4067374361"/>
                  </a:ext>
                </a:extLst>
              </a:tr>
              <a:tr h="914400">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extLst>
                  <a:ext uri="{0D108BD9-81ED-4DB2-BD59-A6C34878D82A}">
                    <a16:rowId xmlns:a16="http://schemas.microsoft.com/office/drawing/2014/main" val="1766504006"/>
                  </a:ext>
                </a:extLst>
              </a:tr>
              <a:tr h="914400">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extLst>
                  <a:ext uri="{0D108BD9-81ED-4DB2-BD59-A6C34878D82A}">
                    <a16:rowId xmlns:a16="http://schemas.microsoft.com/office/drawing/2014/main" val="2220057779"/>
                  </a:ext>
                </a:extLst>
              </a:tr>
              <a:tr h="914400">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extLst>
                  <a:ext uri="{0D108BD9-81ED-4DB2-BD59-A6C34878D82A}">
                    <a16:rowId xmlns:a16="http://schemas.microsoft.com/office/drawing/2014/main" val="194067282"/>
                  </a:ext>
                </a:extLst>
              </a:tr>
              <a:tr h="914400">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extLst>
                  <a:ext uri="{0D108BD9-81ED-4DB2-BD59-A6C34878D82A}">
                    <a16:rowId xmlns:a16="http://schemas.microsoft.com/office/drawing/2014/main" val="3819044690"/>
                  </a:ext>
                </a:extLst>
              </a:tr>
            </a:tbl>
          </a:graphicData>
        </a:graphic>
      </p:graphicFrame>
      <p:cxnSp>
        <p:nvCxnSpPr>
          <p:cNvPr id="12" name="Straight Connector 11">
            <a:extLst>
              <a:ext uri="{FF2B5EF4-FFF2-40B4-BE49-F238E27FC236}">
                <a16:creationId xmlns:a16="http://schemas.microsoft.com/office/drawing/2014/main" id="{F5E0130E-F0DE-1624-AD02-223EDA27FC31}"/>
              </a:ext>
            </a:extLst>
          </p:cNvPr>
          <p:cNvCxnSpPr>
            <a:endCxn id="10" idx="2"/>
          </p:cNvCxnSpPr>
          <p:nvPr/>
        </p:nvCxnSpPr>
        <p:spPr>
          <a:xfrm>
            <a:off x="678945" y="1073823"/>
            <a:ext cx="5481636" cy="5486400"/>
          </a:xfrm>
          <a:prstGeom prst="line">
            <a:avLst/>
          </a:prstGeom>
          <a:ln w="12700">
            <a:solidFill>
              <a:schemeClr val="accent1">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13" name="Straight Connector 12">
            <a:extLst>
              <a:ext uri="{FF2B5EF4-FFF2-40B4-BE49-F238E27FC236}">
                <a16:creationId xmlns:a16="http://schemas.microsoft.com/office/drawing/2014/main" id="{C0F37367-B1D0-427D-B64F-EDFF5FF5DCD6}"/>
              </a:ext>
            </a:extLst>
          </p:cNvPr>
          <p:cNvCxnSpPr/>
          <p:nvPr/>
        </p:nvCxnSpPr>
        <p:spPr>
          <a:xfrm>
            <a:off x="1593345" y="1073823"/>
            <a:ext cx="5481636" cy="5486400"/>
          </a:xfrm>
          <a:prstGeom prst="line">
            <a:avLst/>
          </a:prstGeom>
          <a:ln w="12700">
            <a:solidFill>
              <a:schemeClr val="accent1">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14" name="Straight Connector 13">
            <a:extLst>
              <a:ext uri="{FF2B5EF4-FFF2-40B4-BE49-F238E27FC236}">
                <a16:creationId xmlns:a16="http://schemas.microsoft.com/office/drawing/2014/main" id="{2F8068C1-A461-0643-97E7-E0BCB0D9BC92}"/>
              </a:ext>
            </a:extLst>
          </p:cNvPr>
          <p:cNvCxnSpPr/>
          <p:nvPr/>
        </p:nvCxnSpPr>
        <p:spPr>
          <a:xfrm>
            <a:off x="2507745" y="1073823"/>
            <a:ext cx="5481636" cy="5486400"/>
          </a:xfrm>
          <a:prstGeom prst="line">
            <a:avLst/>
          </a:prstGeom>
          <a:ln w="12700">
            <a:solidFill>
              <a:schemeClr val="accent1">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15" name="Straight Connector 14">
            <a:extLst>
              <a:ext uri="{FF2B5EF4-FFF2-40B4-BE49-F238E27FC236}">
                <a16:creationId xmlns:a16="http://schemas.microsoft.com/office/drawing/2014/main" id="{62025655-7B03-6C32-8363-55146F0D65C4}"/>
              </a:ext>
            </a:extLst>
          </p:cNvPr>
          <p:cNvCxnSpPr>
            <a:cxnSpLocks/>
          </p:cNvCxnSpPr>
          <p:nvPr/>
        </p:nvCxnSpPr>
        <p:spPr>
          <a:xfrm>
            <a:off x="3419763" y="1073823"/>
            <a:ext cx="5481636" cy="5486400"/>
          </a:xfrm>
          <a:prstGeom prst="line">
            <a:avLst/>
          </a:prstGeom>
          <a:ln w="12700">
            <a:solidFill>
              <a:schemeClr val="accent1">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16" name="Straight Connector 15">
            <a:extLst>
              <a:ext uri="{FF2B5EF4-FFF2-40B4-BE49-F238E27FC236}">
                <a16:creationId xmlns:a16="http://schemas.microsoft.com/office/drawing/2014/main" id="{10466AD4-136E-E4CC-795F-B6FB2D6C7545}"/>
              </a:ext>
            </a:extLst>
          </p:cNvPr>
          <p:cNvCxnSpPr>
            <a:cxnSpLocks/>
          </p:cNvCxnSpPr>
          <p:nvPr/>
        </p:nvCxnSpPr>
        <p:spPr>
          <a:xfrm>
            <a:off x="4334163" y="1073823"/>
            <a:ext cx="5484018" cy="5486400"/>
          </a:xfrm>
          <a:prstGeom prst="line">
            <a:avLst/>
          </a:prstGeom>
          <a:ln w="12700">
            <a:solidFill>
              <a:schemeClr val="accent1">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17" name="Straight Connector 16">
            <a:extLst>
              <a:ext uri="{FF2B5EF4-FFF2-40B4-BE49-F238E27FC236}">
                <a16:creationId xmlns:a16="http://schemas.microsoft.com/office/drawing/2014/main" id="{EEC024C7-24DD-019A-63F6-901F0391F14C}"/>
              </a:ext>
            </a:extLst>
          </p:cNvPr>
          <p:cNvCxnSpPr/>
          <p:nvPr/>
        </p:nvCxnSpPr>
        <p:spPr>
          <a:xfrm>
            <a:off x="5248563" y="1073823"/>
            <a:ext cx="5481636" cy="5486400"/>
          </a:xfrm>
          <a:prstGeom prst="line">
            <a:avLst/>
          </a:prstGeom>
          <a:ln w="12700">
            <a:solidFill>
              <a:schemeClr val="accent1">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18" name="Straight Connector 17">
            <a:extLst>
              <a:ext uri="{FF2B5EF4-FFF2-40B4-BE49-F238E27FC236}">
                <a16:creationId xmlns:a16="http://schemas.microsoft.com/office/drawing/2014/main" id="{1C1A23C9-061E-9B9A-487A-F42D3C050814}"/>
              </a:ext>
            </a:extLst>
          </p:cNvPr>
          <p:cNvCxnSpPr>
            <a:cxnSpLocks/>
            <a:stCxn id="10" idx="0"/>
          </p:cNvCxnSpPr>
          <p:nvPr/>
        </p:nvCxnSpPr>
        <p:spPr>
          <a:xfrm>
            <a:off x="6160581" y="1073823"/>
            <a:ext cx="5481636" cy="5486400"/>
          </a:xfrm>
          <a:prstGeom prst="line">
            <a:avLst/>
          </a:prstGeom>
          <a:ln w="12700">
            <a:solidFill>
              <a:schemeClr val="accent1">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19" name="Straight Connector 18">
            <a:extLst>
              <a:ext uri="{FF2B5EF4-FFF2-40B4-BE49-F238E27FC236}">
                <a16:creationId xmlns:a16="http://schemas.microsoft.com/office/drawing/2014/main" id="{52E7230C-3385-0CBE-726F-5D7F8835D5DA}"/>
              </a:ext>
            </a:extLst>
          </p:cNvPr>
          <p:cNvCxnSpPr>
            <a:cxnSpLocks/>
          </p:cNvCxnSpPr>
          <p:nvPr/>
        </p:nvCxnSpPr>
        <p:spPr>
          <a:xfrm>
            <a:off x="7072599" y="1073823"/>
            <a:ext cx="4569618" cy="4566397"/>
          </a:xfrm>
          <a:prstGeom prst="line">
            <a:avLst/>
          </a:prstGeom>
          <a:ln w="12700">
            <a:solidFill>
              <a:schemeClr val="accent1">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20" name="Straight Connector 19">
            <a:extLst>
              <a:ext uri="{FF2B5EF4-FFF2-40B4-BE49-F238E27FC236}">
                <a16:creationId xmlns:a16="http://schemas.microsoft.com/office/drawing/2014/main" id="{DF58E9DD-6559-D794-AB90-26FA76194E23}"/>
              </a:ext>
            </a:extLst>
          </p:cNvPr>
          <p:cNvCxnSpPr>
            <a:cxnSpLocks/>
          </p:cNvCxnSpPr>
          <p:nvPr/>
        </p:nvCxnSpPr>
        <p:spPr>
          <a:xfrm>
            <a:off x="7984611" y="1073823"/>
            <a:ext cx="3652836" cy="3651997"/>
          </a:xfrm>
          <a:prstGeom prst="line">
            <a:avLst/>
          </a:prstGeom>
          <a:ln w="12700">
            <a:solidFill>
              <a:schemeClr val="accent1">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24" name="Straight Connector 23">
            <a:extLst>
              <a:ext uri="{FF2B5EF4-FFF2-40B4-BE49-F238E27FC236}">
                <a16:creationId xmlns:a16="http://schemas.microsoft.com/office/drawing/2014/main" id="{75940F4F-0280-4070-B590-234863C2BD6C}"/>
              </a:ext>
            </a:extLst>
          </p:cNvPr>
          <p:cNvCxnSpPr>
            <a:cxnSpLocks/>
            <a:endCxn id="10" idx="3"/>
          </p:cNvCxnSpPr>
          <p:nvPr/>
        </p:nvCxnSpPr>
        <p:spPr>
          <a:xfrm>
            <a:off x="8903781" y="1073823"/>
            <a:ext cx="2738436" cy="2743200"/>
          </a:xfrm>
          <a:prstGeom prst="line">
            <a:avLst/>
          </a:prstGeom>
          <a:ln w="12700">
            <a:solidFill>
              <a:schemeClr val="accent1">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28" name="Straight Connector 27">
            <a:extLst>
              <a:ext uri="{FF2B5EF4-FFF2-40B4-BE49-F238E27FC236}">
                <a16:creationId xmlns:a16="http://schemas.microsoft.com/office/drawing/2014/main" id="{6732DC44-1082-161E-331B-F456209F6668}"/>
              </a:ext>
            </a:extLst>
          </p:cNvPr>
          <p:cNvCxnSpPr>
            <a:cxnSpLocks/>
          </p:cNvCxnSpPr>
          <p:nvPr/>
        </p:nvCxnSpPr>
        <p:spPr>
          <a:xfrm>
            <a:off x="9815799" y="1073823"/>
            <a:ext cx="1824030" cy="1823197"/>
          </a:xfrm>
          <a:prstGeom prst="line">
            <a:avLst/>
          </a:prstGeom>
          <a:ln w="12700">
            <a:solidFill>
              <a:schemeClr val="accent1">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49" name="Straight Connector 48">
            <a:extLst>
              <a:ext uri="{FF2B5EF4-FFF2-40B4-BE49-F238E27FC236}">
                <a16:creationId xmlns:a16="http://schemas.microsoft.com/office/drawing/2014/main" id="{201E2A03-6C26-85C3-7BD3-DD2633430FB9}"/>
              </a:ext>
            </a:extLst>
          </p:cNvPr>
          <p:cNvCxnSpPr/>
          <p:nvPr/>
        </p:nvCxnSpPr>
        <p:spPr>
          <a:xfrm>
            <a:off x="10730199" y="1073823"/>
            <a:ext cx="912018" cy="912999"/>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51" name="Straight Connector 50">
            <a:extLst>
              <a:ext uri="{FF2B5EF4-FFF2-40B4-BE49-F238E27FC236}">
                <a16:creationId xmlns:a16="http://schemas.microsoft.com/office/drawing/2014/main" id="{03EDF89B-1D20-15E7-FD9A-6399A3708618}"/>
              </a:ext>
            </a:extLst>
          </p:cNvPr>
          <p:cNvCxnSpPr>
            <a:cxnSpLocks/>
          </p:cNvCxnSpPr>
          <p:nvPr/>
        </p:nvCxnSpPr>
        <p:spPr>
          <a:xfrm>
            <a:off x="678945" y="1986822"/>
            <a:ext cx="4569618" cy="4573401"/>
          </a:xfrm>
          <a:prstGeom prst="line">
            <a:avLst/>
          </a:prstGeom>
          <a:ln w="12700">
            <a:solidFill>
              <a:schemeClr val="accent1">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55" name="Straight Connector 54">
            <a:extLst>
              <a:ext uri="{FF2B5EF4-FFF2-40B4-BE49-F238E27FC236}">
                <a16:creationId xmlns:a16="http://schemas.microsoft.com/office/drawing/2014/main" id="{AF2A5AC2-24F2-2792-571C-121CECA041DA}"/>
              </a:ext>
            </a:extLst>
          </p:cNvPr>
          <p:cNvCxnSpPr/>
          <p:nvPr/>
        </p:nvCxnSpPr>
        <p:spPr>
          <a:xfrm>
            <a:off x="678945" y="2899821"/>
            <a:ext cx="3655218" cy="3660402"/>
          </a:xfrm>
          <a:prstGeom prst="line">
            <a:avLst/>
          </a:prstGeom>
          <a:ln w="12700">
            <a:solidFill>
              <a:schemeClr val="accent1">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57" name="Straight Connector 56">
            <a:extLst>
              <a:ext uri="{FF2B5EF4-FFF2-40B4-BE49-F238E27FC236}">
                <a16:creationId xmlns:a16="http://schemas.microsoft.com/office/drawing/2014/main" id="{C6B8712F-5859-DF59-3AC2-D789822E64C1}"/>
              </a:ext>
            </a:extLst>
          </p:cNvPr>
          <p:cNvCxnSpPr>
            <a:cxnSpLocks/>
            <a:stCxn id="10" idx="1"/>
          </p:cNvCxnSpPr>
          <p:nvPr/>
        </p:nvCxnSpPr>
        <p:spPr>
          <a:xfrm>
            <a:off x="678945" y="3817023"/>
            <a:ext cx="2740818" cy="2743200"/>
          </a:xfrm>
          <a:prstGeom prst="line">
            <a:avLst/>
          </a:prstGeom>
          <a:ln w="12700">
            <a:solidFill>
              <a:schemeClr val="accent1">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59" name="Straight Connector 58">
            <a:extLst>
              <a:ext uri="{FF2B5EF4-FFF2-40B4-BE49-F238E27FC236}">
                <a16:creationId xmlns:a16="http://schemas.microsoft.com/office/drawing/2014/main" id="{6970415E-AC64-E564-F823-D0C5A5B131F2}"/>
              </a:ext>
            </a:extLst>
          </p:cNvPr>
          <p:cNvCxnSpPr>
            <a:cxnSpLocks/>
          </p:cNvCxnSpPr>
          <p:nvPr/>
        </p:nvCxnSpPr>
        <p:spPr>
          <a:xfrm>
            <a:off x="678945" y="4725820"/>
            <a:ext cx="1828800" cy="1834403"/>
          </a:xfrm>
          <a:prstGeom prst="line">
            <a:avLst/>
          </a:prstGeom>
          <a:ln w="12700">
            <a:solidFill>
              <a:schemeClr val="accent1">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61" name="Straight Connector 60">
            <a:extLst>
              <a:ext uri="{FF2B5EF4-FFF2-40B4-BE49-F238E27FC236}">
                <a16:creationId xmlns:a16="http://schemas.microsoft.com/office/drawing/2014/main" id="{6299B06A-1D0A-95AF-0C9C-DD9EFB4E607D}"/>
              </a:ext>
            </a:extLst>
          </p:cNvPr>
          <p:cNvCxnSpPr>
            <a:cxnSpLocks/>
          </p:cNvCxnSpPr>
          <p:nvPr/>
        </p:nvCxnSpPr>
        <p:spPr>
          <a:xfrm>
            <a:off x="678945" y="5640220"/>
            <a:ext cx="914400" cy="920003"/>
          </a:xfrm>
          <a:prstGeom prst="line">
            <a:avLst/>
          </a:prstGeom>
          <a:ln w="12700">
            <a:solidFill>
              <a:schemeClr val="accent1">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69" name="Straight Connector 68">
            <a:extLst>
              <a:ext uri="{FF2B5EF4-FFF2-40B4-BE49-F238E27FC236}">
                <a16:creationId xmlns:a16="http://schemas.microsoft.com/office/drawing/2014/main" id="{19883544-67CA-F808-9A91-2C8B84D37AD3}"/>
              </a:ext>
            </a:extLst>
          </p:cNvPr>
          <p:cNvCxnSpPr>
            <a:endCxn id="10" idx="2"/>
          </p:cNvCxnSpPr>
          <p:nvPr/>
        </p:nvCxnSpPr>
        <p:spPr>
          <a:xfrm flipH="1">
            <a:off x="6160581" y="1073823"/>
            <a:ext cx="5481636" cy="5486400"/>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70" name="Straight Connector 69">
            <a:extLst>
              <a:ext uri="{FF2B5EF4-FFF2-40B4-BE49-F238E27FC236}">
                <a16:creationId xmlns:a16="http://schemas.microsoft.com/office/drawing/2014/main" id="{390F7D93-62D1-8299-2320-308214843F47}"/>
              </a:ext>
            </a:extLst>
          </p:cNvPr>
          <p:cNvCxnSpPr/>
          <p:nvPr/>
        </p:nvCxnSpPr>
        <p:spPr>
          <a:xfrm flipH="1">
            <a:off x="5246181" y="1073823"/>
            <a:ext cx="5481636" cy="5486400"/>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71" name="Straight Connector 70">
            <a:extLst>
              <a:ext uri="{FF2B5EF4-FFF2-40B4-BE49-F238E27FC236}">
                <a16:creationId xmlns:a16="http://schemas.microsoft.com/office/drawing/2014/main" id="{459FB3DA-BF8A-E2A8-00F8-2EE4E26D9576}"/>
              </a:ext>
            </a:extLst>
          </p:cNvPr>
          <p:cNvCxnSpPr/>
          <p:nvPr/>
        </p:nvCxnSpPr>
        <p:spPr>
          <a:xfrm flipH="1">
            <a:off x="4331778" y="1073823"/>
            <a:ext cx="5481636" cy="5486400"/>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72" name="Straight Connector 71">
            <a:extLst>
              <a:ext uri="{FF2B5EF4-FFF2-40B4-BE49-F238E27FC236}">
                <a16:creationId xmlns:a16="http://schemas.microsoft.com/office/drawing/2014/main" id="{7A436062-A694-0A38-4391-84DA599A8821}"/>
              </a:ext>
            </a:extLst>
          </p:cNvPr>
          <p:cNvCxnSpPr/>
          <p:nvPr/>
        </p:nvCxnSpPr>
        <p:spPr>
          <a:xfrm flipH="1">
            <a:off x="3417378" y="1073823"/>
            <a:ext cx="5481636" cy="5486400"/>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73" name="Straight Connector 72">
            <a:extLst>
              <a:ext uri="{FF2B5EF4-FFF2-40B4-BE49-F238E27FC236}">
                <a16:creationId xmlns:a16="http://schemas.microsoft.com/office/drawing/2014/main" id="{A9E73BE5-C895-C2B9-B48C-37A878FB5A6F}"/>
              </a:ext>
            </a:extLst>
          </p:cNvPr>
          <p:cNvCxnSpPr/>
          <p:nvPr/>
        </p:nvCxnSpPr>
        <p:spPr>
          <a:xfrm flipH="1">
            <a:off x="2505360" y="1073823"/>
            <a:ext cx="5481636" cy="5486400"/>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74" name="Straight Connector 73">
            <a:extLst>
              <a:ext uri="{FF2B5EF4-FFF2-40B4-BE49-F238E27FC236}">
                <a16:creationId xmlns:a16="http://schemas.microsoft.com/office/drawing/2014/main" id="{D1BB18B8-91CD-5194-062F-6B593B2C71C4}"/>
              </a:ext>
            </a:extLst>
          </p:cNvPr>
          <p:cNvCxnSpPr/>
          <p:nvPr/>
        </p:nvCxnSpPr>
        <p:spPr>
          <a:xfrm flipH="1">
            <a:off x="1588575" y="1073823"/>
            <a:ext cx="5481636" cy="5486400"/>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75" name="Straight Connector 74">
            <a:extLst>
              <a:ext uri="{FF2B5EF4-FFF2-40B4-BE49-F238E27FC236}">
                <a16:creationId xmlns:a16="http://schemas.microsoft.com/office/drawing/2014/main" id="{45DC24EC-AE13-68E4-FB4B-D8832FE2FD44}"/>
              </a:ext>
            </a:extLst>
          </p:cNvPr>
          <p:cNvCxnSpPr/>
          <p:nvPr/>
        </p:nvCxnSpPr>
        <p:spPr>
          <a:xfrm flipH="1">
            <a:off x="674174" y="1073823"/>
            <a:ext cx="5481636" cy="5486400"/>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77" name="Straight Connector 76">
            <a:extLst>
              <a:ext uri="{FF2B5EF4-FFF2-40B4-BE49-F238E27FC236}">
                <a16:creationId xmlns:a16="http://schemas.microsoft.com/office/drawing/2014/main" id="{F8F33B07-ED3A-C858-0F96-E68D2245A8BC}"/>
              </a:ext>
            </a:extLst>
          </p:cNvPr>
          <p:cNvCxnSpPr/>
          <p:nvPr/>
        </p:nvCxnSpPr>
        <p:spPr>
          <a:xfrm flipH="1">
            <a:off x="7072599" y="1986822"/>
            <a:ext cx="4567236" cy="4573401"/>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79" name="Straight Connector 78">
            <a:extLst>
              <a:ext uri="{FF2B5EF4-FFF2-40B4-BE49-F238E27FC236}">
                <a16:creationId xmlns:a16="http://schemas.microsoft.com/office/drawing/2014/main" id="{570851FD-8448-85E2-F348-7E1A5829C9F8}"/>
              </a:ext>
            </a:extLst>
          </p:cNvPr>
          <p:cNvCxnSpPr>
            <a:cxnSpLocks/>
          </p:cNvCxnSpPr>
          <p:nvPr/>
        </p:nvCxnSpPr>
        <p:spPr>
          <a:xfrm flipH="1">
            <a:off x="7986996" y="2899821"/>
            <a:ext cx="3657603" cy="3660402"/>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81" name="Straight Connector 80">
            <a:extLst>
              <a:ext uri="{FF2B5EF4-FFF2-40B4-BE49-F238E27FC236}">
                <a16:creationId xmlns:a16="http://schemas.microsoft.com/office/drawing/2014/main" id="{FD5E3FBE-AA5F-E667-ECE7-A9BDFC23565F}"/>
              </a:ext>
            </a:extLst>
          </p:cNvPr>
          <p:cNvCxnSpPr/>
          <p:nvPr/>
        </p:nvCxnSpPr>
        <p:spPr>
          <a:xfrm flipH="1">
            <a:off x="8899014" y="3817023"/>
            <a:ext cx="2738433" cy="2743200"/>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83" name="Straight Connector 82">
            <a:extLst>
              <a:ext uri="{FF2B5EF4-FFF2-40B4-BE49-F238E27FC236}">
                <a16:creationId xmlns:a16="http://schemas.microsoft.com/office/drawing/2014/main" id="{5BEF1425-C23F-29B5-A648-FE5D26B7B415}"/>
              </a:ext>
            </a:extLst>
          </p:cNvPr>
          <p:cNvCxnSpPr/>
          <p:nvPr/>
        </p:nvCxnSpPr>
        <p:spPr>
          <a:xfrm flipH="1">
            <a:off x="9806279" y="4728621"/>
            <a:ext cx="1826418" cy="1834403"/>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85" name="Straight Connector 84">
            <a:extLst>
              <a:ext uri="{FF2B5EF4-FFF2-40B4-BE49-F238E27FC236}">
                <a16:creationId xmlns:a16="http://schemas.microsoft.com/office/drawing/2014/main" id="{3C4C4D1C-260E-B18B-F875-2BB5A4557447}"/>
              </a:ext>
            </a:extLst>
          </p:cNvPr>
          <p:cNvCxnSpPr/>
          <p:nvPr/>
        </p:nvCxnSpPr>
        <p:spPr>
          <a:xfrm flipH="1">
            <a:off x="10727817" y="5640220"/>
            <a:ext cx="909630" cy="920003"/>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88" name="Straight Connector 87">
            <a:extLst>
              <a:ext uri="{FF2B5EF4-FFF2-40B4-BE49-F238E27FC236}">
                <a16:creationId xmlns:a16="http://schemas.microsoft.com/office/drawing/2014/main" id="{A427C197-6B27-9801-177F-3EDA8E76C329}"/>
              </a:ext>
            </a:extLst>
          </p:cNvPr>
          <p:cNvCxnSpPr/>
          <p:nvPr/>
        </p:nvCxnSpPr>
        <p:spPr>
          <a:xfrm flipH="1">
            <a:off x="681317" y="1071022"/>
            <a:ext cx="4567236" cy="4573401"/>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89" name="Straight Connector 88">
            <a:extLst>
              <a:ext uri="{FF2B5EF4-FFF2-40B4-BE49-F238E27FC236}">
                <a16:creationId xmlns:a16="http://schemas.microsoft.com/office/drawing/2014/main" id="{F678D635-75D9-C3C0-5481-674B363981DB}"/>
              </a:ext>
            </a:extLst>
          </p:cNvPr>
          <p:cNvCxnSpPr>
            <a:cxnSpLocks/>
          </p:cNvCxnSpPr>
          <p:nvPr/>
        </p:nvCxnSpPr>
        <p:spPr>
          <a:xfrm flipH="1">
            <a:off x="678935" y="1069620"/>
            <a:ext cx="3657603" cy="3660402"/>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90" name="Straight Connector 89">
            <a:extLst>
              <a:ext uri="{FF2B5EF4-FFF2-40B4-BE49-F238E27FC236}">
                <a16:creationId xmlns:a16="http://schemas.microsoft.com/office/drawing/2014/main" id="{E6972A22-7B68-AC0C-08E9-CBA309259B1F}"/>
              </a:ext>
            </a:extLst>
          </p:cNvPr>
          <p:cNvCxnSpPr/>
          <p:nvPr/>
        </p:nvCxnSpPr>
        <p:spPr>
          <a:xfrm flipH="1">
            <a:off x="681307" y="1071022"/>
            <a:ext cx="2738433" cy="2743200"/>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91" name="Straight Connector 90">
            <a:extLst>
              <a:ext uri="{FF2B5EF4-FFF2-40B4-BE49-F238E27FC236}">
                <a16:creationId xmlns:a16="http://schemas.microsoft.com/office/drawing/2014/main" id="{83C6C301-71C5-D1F9-3ECC-9B2C983D4B99}"/>
              </a:ext>
            </a:extLst>
          </p:cNvPr>
          <p:cNvCxnSpPr/>
          <p:nvPr/>
        </p:nvCxnSpPr>
        <p:spPr>
          <a:xfrm flipH="1">
            <a:off x="680126" y="1066819"/>
            <a:ext cx="1826418" cy="1834403"/>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92" name="Straight Connector 91">
            <a:extLst>
              <a:ext uri="{FF2B5EF4-FFF2-40B4-BE49-F238E27FC236}">
                <a16:creationId xmlns:a16="http://schemas.microsoft.com/office/drawing/2014/main" id="{86B51367-C064-468D-9F19-B33F674B65FF}"/>
              </a:ext>
            </a:extLst>
          </p:cNvPr>
          <p:cNvCxnSpPr/>
          <p:nvPr/>
        </p:nvCxnSpPr>
        <p:spPr>
          <a:xfrm flipH="1">
            <a:off x="682518" y="1073823"/>
            <a:ext cx="909630" cy="920003"/>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94" name="Straight Connector 93">
            <a:extLst>
              <a:ext uri="{FF2B5EF4-FFF2-40B4-BE49-F238E27FC236}">
                <a16:creationId xmlns:a16="http://schemas.microsoft.com/office/drawing/2014/main" id="{9F273D86-A334-612D-A564-E3AACF3E0560}"/>
              </a:ext>
            </a:extLst>
          </p:cNvPr>
          <p:cNvCxnSpPr/>
          <p:nvPr/>
        </p:nvCxnSpPr>
        <p:spPr>
          <a:xfrm>
            <a:off x="1136145" y="1073823"/>
            <a:ext cx="0" cy="5486400"/>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95" name="Straight Connector 94">
            <a:extLst>
              <a:ext uri="{FF2B5EF4-FFF2-40B4-BE49-F238E27FC236}">
                <a16:creationId xmlns:a16="http://schemas.microsoft.com/office/drawing/2014/main" id="{C7933CB4-AFD3-D3EA-2E87-8DC961BB61D7}"/>
              </a:ext>
            </a:extLst>
          </p:cNvPr>
          <p:cNvCxnSpPr/>
          <p:nvPr/>
        </p:nvCxnSpPr>
        <p:spPr>
          <a:xfrm>
            <a:off x="6617782" y="1071022"/>
            <a:ext cx="0" cy="5486400"/>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96" name="Straight Connector 95">
            <a:extLst>
              <a:ext uri="{FF2B5EF4-FFF2-40B4-BE49-F238E27FC236}">
                <a16:creationId xmlns:a16="http://schemas.microsoft.com/office/drawing/2014/main" id="{45EE8D23-E1EA-65FF-7519-4BCC02455466}"/>
              </a:ext>
            </a:extLst>
          </p:cNvPr>
          <p:cNvCxnSpPr/>
          <p:nvPr/>
        </p:nvCxnSpPr>
        <p:spPr>
          <a:xfrm>
            <a:off x="7529799" y="1073823"/>
            <a:ext cx="0" cy="5486400"/>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97" name="Straight Connector 96">
            <a:extLst>
              <a:ext uri="{FF2B5EF4-FFF2-40B4-BE49-F238E27FC236}">
                <a16:creationId xmlns:a16="http://schemas.microsoft.com/office/drawing/2014/main" id="{5267E631-2EAE-B6BC-BAEA-339E5664DBE8}"/>
              </a:ext>
            </a:extLst>
          </p:cNvPr>
          <p:cNvCxnSpPr/>
          <p:nvPr/>
        </p:nvCxnSpPr>
        <p:spPr>
          <a:xfrm>
            <a:off x="5703382" y="1071022"/>
            <a:ext cx="0" cy="5486400"/>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98" name="Straight Connector 97">
            <a:extLst>
              <a:ext uri="{FF2B5EF4-FFF2-40B4-BE49-F238E27FC236}">
                <a16:creationId xmlns:a16="http://schemas.microsoft.com/office/drawing/2014/main" id="{D211DECC-9BAC-473A-3FA9-EBDF6483C4BD}"/>
              </a:ext>
            </a:extLst>
          </p:cNvPr>
          <p:cNvCxnSpPr/>
          <p:nvPr/>
        </p:nvCxnSpPr>
        <p:spPr>
          <a:xfrm>
            <a:off x="3876963" y="1071022"/>
            <a:ext cx="0" cy="5486400"/>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99" name="Straight Connector 98">
            <a:extLst>
              <a:ext uri="{FF2B5EF4-FFF2-40B4-BE49-F238E27FC236}">
                <a16:creationId xmlns:a16="http://schemas.microsoft.com/office/drawing/2014/main" id="{22E2F1DF-DAF2-DD6D-DC7F-40CBA1106B08}"/>
              </a:ext>
            </a:extLst>
          </p:cNvPr>
          <p:cNvCxnSpPr/>
          <p:nvPr/>
        </p:nvCxnSpPr>
        <p:spPr>
          <a:xfrm>
            <a:off x="2049354" y="1071022"/>
            <a:ext cx="0" cy="5486400"/>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100" name="Straight Connector 99">
            <a:extLst>
              <a:ext uri="{FF2B5EF4-FFF2-40B4-BE49-F238E27FC236}">
                <a16:creationId xmlns:a16="http://schemas.microsoft.com/office/drawing/2014/main" id="{D4773465-D77C-28E7-04DE-09D03E7D521D}"/>
              </a:ext>
            </a:extLst>
          </p:cNvPr>
          <p:cNvCxnSpPr/>
          <p:nvPr/>
        </p:nvCxnSpPr>
        <p:spPr>
          <a:xfrm>
            <a:off x="2963754" y="1071022"/>
            <a:ext cx="0" cy="5486400"/>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101" name="Straight Connector 100">
            <a:extLst>
              <a:ext uri="{FF2B5EF4-FFF2-40B4-BE49-F238E27FC236}">
                <a16:creationId xmlns:a16="http://schemas.microsoft.com/office/drawing/2014/main" id="{8B274A47-4CE4-77D5-142C-C18EFA0FC3C8}"/>
              </a:ext>
            </a:extLst>
          </p:cNvPr>
          <p:cNvCxnSpPr/>
          <p:nvPr/>
        </p:nvCxnSpPr>
        <p:spPr>
          <a:xfrm>
            <a:off x="4771973" y="1054773"/>
            <a:ext cx="0" cy="5486400"/>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102" name="Straight Connector 101">
            <a:extLst>
              <a:ext uri="{FF2B5EF4-FFF2-40B4-BE49-F238E27FC236}">
                <a16:creationId xmlns:a16="http://schemas.microsoft.com/office/drawing/2014/main" id="{48189C29-A5BC-ED9D-71EC-54E63F765CC0}"/>
              </a:ext>
            </a:extLst>
          </p:cNvPr>
          <p:cNvCxnSpPr/>
          <p:nvPr/>
        </p:nvCxnSpPr>
        <p:spPr>
          <a:xfrm>
            <a:off x="8444199" y="1073823"/>
            <a:ext cx="0" cy="5486400"/>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103" name="Straight Connector 102">
            <a:extLst>
              <a:ext uri="{FF2B5EF4-FFF2-40B4-BE49-F238E27FC236}">
                <a16:creationId xmlns:a16="http://schemas.microsoft.com/office/drawing/2014/main" id="{535B29B7-C6B4-3823-B99B-EFCB059B4E82}"/>
              </a:ext>
            </a:extLst>
          </p:cNvPr>
          <p:cNvCxnSpPr/>
          <p:nvPr/>
        </p:nvCxnSpPr>
        <p:spPr>
          <a:xfrm>
            <a:off x="9356217" y="1073823"/>
            <a:ext cx="0" cy="5486400"/>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104" name="Straight Connector 103">
            <a:extLst>
              <a:ext uri="{FF2B5EF4-FFF2-40B4-BE49-F238E27FC236}">
                <a16:creationId xmlns:a16="http://schemas.microsoft.com/office/drawing/2014/main" id="{6B4D4502-ECB7-41C9-3455-E364FA4C5DF2}"/>
              </a:ext>
            </a:extLst>
          </p:cNvPr>
          <p:cNvCxnSpPr/>
          <p:nvPr/>
        </p:nvCxnSpPr>
        <p:spPr>
          <a:xfrm>
            <a:off x="10271959" y="1071022"/>
            <a:ext cx="0" cy="5486400"/>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105" name="Straight Connector 104">
            <a:extLst>
              <a:ext uri="{FF2B5EF4-FFF2-40B4-BE49-F238E27FC236}">
                <a16:creationId xmlns:a16="http://schemas.microsoft.com/office/drawing/2014/main" id="{5C0F5ACF-8A66-1FD8-1002-DFF3B46CBC2F}"/>
              </a:ext>
            </a:extLst>
          </p:cNvPr>
          <p:cNvCxnSpPr/>
          <p:nvPr/>
        </p:nvCxnSpPr>
        <p:spPr>
          <a:xfrm>
            <a:off x="11182632" y="1073823"/>
            <a:ext cx="0" cy="5486400"/>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107" name="Straight Connector 106">
            <a:extLst>
              <a:ext uri="{FF2B5EF4-FFF2-40B4-BE49-F238E27FC236}">
                <a16:creationId xmlns:a16="http://schemas.microsoft.com/office/drawing/2014/main" id="{572ADE2D-A054-804A-4CB1-560EFDAD1083}"/>
              </a:ext>
            </a:extLst>
          </p:cNvPr>
          <p:cNvCxnSpPr/>
          <p:nvPr/>
        </p:nvCxnSpPr>
        <p:spPr>
          <a:xfrm>
            <a:off x="681307" y="1530322"/>
            <a:ext cx="10951390" cy="0"/>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108" name="Straight Connector 107">
            <a:extLst>
              <a:ext uri="{FF2B5EF4-FFF2-40B4-BE49-F238E27FC236}">
                <a16:creationId xmlns:a16="http://schemas.microsoft.com/office/drawing/2014/main" id="{59E9ADF9-F13F-2A6B-BC63-3C9745B0860B}"/>
              </a:ext>
            </a:extLst>
          </p:cNvPr>
          <p:cNvCxnSpPr/>
          <p:nvPr/>
        </p:nvCxnSpPr>
        <p:spPr>
          <a:xfrm>
            <a:off x="674174" y="3357021"/>
            <a:ext cx="10951390" cy="0"/>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109" name="Straight Connector 108">
            <a:extLst>
              <a:ext uri="{FF2B5EF4-FFF2-40B4-BE49-F238E27FC236}">
                <a16:creationId xmlns:a16="http://schemas.microsoft.com/office/drawing/2014/main" id="{755A3755-5EDE-3437-AAA0-AF7107C7F284}"/>
              </a:ext>
            </a:extLst>
          </p:cNvPr>
          <p:cNvCxnSpPr/>
          <p:nvPr/>
        </p:nvCxnSpPr>
        <p:spPr>
          <a:xfrm>
            <a:off x="674174" y="4271020"/>
            <a:ext cx="10951390" cy="0"/>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110" name="Straight Connector 109">
            <a:extLst>
              <a:ext uri="{FF2B5EF4-FFF2-40B4-BE49-F238E27FC236}">
                <a16:creationId xmlns:a16="http://schemas.microsoft.com/office/drawing/2014/main" id="{AF7153BF-7293-7946-1BBC-EE56DD5F0B5B}"/>
              </a:ext>
            </a:extLst>
          </p:cNvPr>
          <p:cNvCxnSpPr/>
          <p:nvPr/>
        </p:nvCxnSpPr>
        <p:spPr>
          <a:xfrm>
            <a:off x="674174" y="2442622"/>
            <a:ext cx="10951390" cy="0"/>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111" name="Straight Connector 110">
            <a:extLst>
              <a:ext uri="{FF2B5EF4-FFF2-40B4-BE49-F238E27FC236}">
                <a16:creationId xmlns:a16="http://schemas.microsoft.com/office/drawing/2014/main" id="{8D00B722-C26E-F133-25BB-55C87F8508E7}"/>
              </a:ext>
            </a:extLst>
          </p:cNvPr>
          <p:cNvCxnSpPr/>
          <p:nvPr/>
        </p:nvCxnSpPr>
        <p:spPr>
          <a:xfrm>
            <a:off x="674174" y="5188623"/>
            <a:ext cx="10951390" cy="0"/>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112" name="Straight Connector 111">
            <a:extLst>
              <a:ext uri="{FF2B5EF4-FFF2-40B4-BE49-F238E27FC236}">
                <a16:creationId xmlns:a16="http://schemas.microsoft.com/office/drawing/2014/main" id="{E9466704-6574-8D9A-5CC6-896CE1A20FDE}"/>
              </a:ext>
            </a:extLst>
          </p:cNvPr>
          <p:cNvCxnSpPr/>
          <p:nvPr/>
        </p:nvCxnSpPr>
        <p:spPr>
          <a:xfrm>
            <a:off x="681307" y="6100221"/>
            <a:ext cx="10951390" cy="0"/>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sp>
        <p:nvSpPr>
          <p:cNvPr id="2" name="TextBox 1">
            <a:extLst>
              <a:ext uri="{FF2B5EF4-FFF2-40B4-BE49-F238E27FC236}">
                <a16:creationId xmlns:a16="http://schemas.microsoft.com/office/drawing/2014/main" id="{31758173-3666-6B46-7D83-EE7CAE02BCD4}"/>
              </a:ext>
            </a:extLst>
          </p:cNvPr>
          <p:cNvSpPr txBox="1"/>
          <p:nvPr/>
        </p:nvSpPr>
        <p:spPr>
          <a:xfrm>
            <a:off x="667043" y="1054773"/>
            <a:ext cx="11313802" cy="4708981"/>
          </a:xfrm>
          <a:prstGeom prst="rect">
            <a:avLst/>
          </a:prstGeom>
          <a:noFill/>
        </p:spPr>
        <p:txBody>
          <a:bodyPr wrap="square" rtlCol="0">
            <a:spAutoFit/>
          </a:bodyPr>
          <a:lstStyle/>
          <a:p>
            <a:r>
              <a:rPr lang="zh-TW" altLang="en-US" sz="6000" dirty="0">
                <a:solidFill>
                  <a:schemeClr val="bg2">
                    <a:lumMod val="75000"/>
                  </a:schemeClr>
                </a:solidFill>
                <a:latin typeface="UD Digi Kyokasho N" panose="02020400000000000000" pitchFamily="17" charset="-128"/>
                <a:ea typeface="UD Digi Kyokasho N" panose="02020400000000000000" pitchFamily="17" charset="-128"/>
              </a:rPr>
              <a:t>無</a:t>
            </a:r>
            <a:r>
              <a:rPr lang="zh-TW" altLang="en-US" sz="2400" dirty="0">
                <a:solidFill>
                  <a:schemeClr val="bg2">
                    <a:lumMod val="75000"/>
                  </a:schemeClr>
                </a:solidFill>
                <a:latin typeface="UD Digi Kyokasho N" panose="02020400000000000000" pitchFamily="17" charset="-128"/>
                <a:ea typeface="UD Digi Kyokasho N" panose="02020400000000000000" pitchFamily="17" charset="-128"/>
              </a:rPr>
              <a:t> </a:t>
            </a:r>
            <a:r>
              <a:rPr lang="zh-TW" altLang="en-US" sz="6000" dirty="0">
                <a:solidFill>
                  <a:schemeClr val="bg2">
                    <a:lumMod val="75000"/>
                  </a:schemeClr>
                </a:solidFill>
                <a:latin typeface="UD Digi Kyokasho N" panose="02020400000000000000" pitchFamily="17" charset="-128"/>
                <a:ea typeface="UD Digi Kyokasho N" panose="02020400000000000000" pitchFamily="17" charset="-128"/>
              </a:rPr>
              <a:t>色</a:t>
            </a:r>
            <a:r>
              <a:rPr lang="zh-TW" altLang="en-US" sz="2400" dirty="0">
                <a:solidFill>
                  <a:schemeClr val="bg2">
                    <a:lumMod val="75000"/>
                  </a:schemeClr>
                </a:solidFill>
                <a:latin typeface="UD Digi Kyokasho N" panose="02020400000000000000" pitchFamily="17" charset="-128"/>
                <a:ea typeface="UD Digi Kyokasho N" panose="02020400000000000000" pitchFamily="17" charset="-128"/>
              </a:rPr>
              <a:t> </a:t>
            </a:r>
            <a:r>
              <a:rPr lang="zh-TW" altLang="en-US" sz="6000" dirty="0">
                <a:solidFill>
                  <a:schemeClr val="bg2">
                    <a:lumMod val="75000"/>
                  </a:schemeClr>
                </a:solidFill>
                <a:latin typeface="UD Digi Kyokasho N" panose="02020400000000000000" pitchFamily="17" charset="-128"/>
                <a:ea typeface="UD Digi Kyokasho N" panose="02020400000000000000" pitchFamily="17" charset="-128"/>
              </a:rPr>
              <a:t>聲</a:t>
            </a:r>
            <a:r>
              <a:rPr lang="zh-TW" altLang="en-US" sz="2400" dirty="0">
                <a:solidFill>
                  <a:schemeClr val="bg2">
                    <a:lumMod val="75000"/>
                  </a:schemeClr>
                </a:solidFill>
                <a:latin typeface="UD Digi Kyokasho N" panose="02020400000000000000" pitchFamily="17" charset="-128"/>
                <a:ea typeface="UD Digi Kyokasho N" panose="02020400000000000000" pitchFamily="17" charset="-128"/>
              </a:rPr>
              <a:t> </a:t>
            </a:r>
            <a:r>
              <a:rPr lang="zh-TW" altLang="en-US" sz="6000" dirty="0">
                <a:solidFill>
                  <a:schemeClr val="bg2">
                    <a:lumMod val="75000"/>
                  </a:schemeClr>
                </a:solidFill>
                <a:latin typeface="UD Digi Kyokasho N" panose="02020400000000000000" pitchFamily="17" charset="-128"/>
                <a:ea typeface="UD Digi Kyokasho N" panose="02020400000000000000" pitchFamily="17" charset="-128"/>
              </a:rPr>
              <a:t>香</a:t>
            </a:r>
            <a:r>
              <a:rPr lang="zh-TW" altLang="en-US" sz="2400" dirty="0">
                <a:solidFill>
                  <a:schemeClr val="bg2">
                    <a:lumMod val="75000"/>
                  </a:schemeClr>
                </a:solidFill>
                <a:latin typeface="UD Digi Kyokasho N" panose="02020400000000000000" pitchFamily="17" charset="-128"/>
                <a:ea typeface="UD Digi Kyokasho N" panose="02020400000000000000" pitchFamily="17" charset="-128"/>
              </a:rPr>
              <a:t> </a:t>
            </a:r>
            <a:r>
              <a:rPr lang="zh-TW" altLang="en-US" sz="6000" dirty="0">
                <a:solidFill>
                  <a:schemeClr val="bg2">
                    <a:lumMod val="75000"/>
                  </a:schemeClr>
                </a:solidFill>
                <a:latin typeface="UD Digi Kyokasho N" panose="02020400000000000000" pitchFamily="17" charset="-128"/>
                <a:ea typeface="UD Digi Kyokasho N" panose="02020400000000000000" pitchFamily="17" charset="-128"/>
              </a:rPr>
              <a:t>味</a:t>
            </a:r>
            <a:r>
              <a:rPr lang="zh-TW" altLang="en-US" sz="2400" dirty="0">
                <a:solidFill>
                  <a:schemeClr val="bg2">
                    <a:lumMod val="75000"/>
                  </a:schemeClr>
                </a:solidFill>
                <a:latin typeface="UD Digi Kyokasho N" panose="02020400000000000000" pitchFamily="17" charset="-128"/>
                <a:ea typeface="UD Digi Kyokasho N" panose="02020400000000000000" pitchFamily="17" charset="-128"/>
              </a:rPr>
              <a:t> </a:t>
            </a:r>
            <a:r>
              <a:rPr lang="zh-TW" altLang="en-US" sz="6000" dirty="0">
                <a:solidFill>
                  <a:schemeClr val="bg2">
                    <a:lumMod val="75000"/>
                  </a:schemeClr>
                </a:solidFill>
                <a:latin typeface="UD Digi Kyokasho N" panose="02020400000000000000" pitchFamily="17" charset="-128"/>
                <a:ea typeface="UD Digi Kyokasho N" panose="02020400000000000000" pitchFamily="17" charset="-128"/>
              </a:rPr>
              <a:t>觸</a:t>
            </a:r>
            <a:r>
              <a:rPr lang="zh-TW" altLang="en-US" sz="2400" dirty="0">
                <a:solidFill>
                  <a:schemeClr val="bg2">
                    <a:lumMod val="75000"/>
                  </a:schemeClr>
                </a:solidFill>
                <a:latin typeface="UD Digi Kyokasho N" panose="02020400000000000000" pitchFamily="17" charset="-128"/>
                <a:ea typeface="UD Digi Kyokasho N" panose="02020400000000000000" pitchFamily="17" charset="-128"/>
              </a:rPr>
              <a:t> </a:t>
            </a:r>
            <a:r>
              <a:rPr lang="zh-TW" altLang="en-US" sz="6000" dirty="0">
                <a:solidFill>
                  <a:schemeClr val="bg2">
                    <a:lumMod val="75000"/>
                  </a:schemeClr>
                </a:solidFill>
                <a:latin typeface="UD Digi Kyokasho N" panose="02020400000000000000" pitchFamily="17" charset="-128"/>
                <a:ea typeface="UD Digi Kyokasho N" panose="02020400000000000000" pitchFamily="17" charset="-128"/>
              </a:rPr>
              <a:t>法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zh-TW" sz="6000" b="0" i="0" u="none" strike="noStrike" kern="1200" cap="none" spc="0" normalizeH="0" baseline="0" noProof="0" dirty="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6000" b="0" i="0" u="none" strike="noStrike" kern="1200" cap="none" spc="0" normalizeH="0" baseline="0" noProof="0" dirty="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無</a:t>
            </a:r>
            <a:r>
              <a:rPr kumimoji="0" lang="zh-TW" altLang="en-US" sz="2400" b="0" i="0" u="none" strike="noStrike" kern="1200" cap="none" spc="0" normalizeH="0" baseline="0" noProof="0" dirty="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 </a:t>
            </a:r>
            <a:r>
              <a:rPr kumimoji="0" lang="zh-TW" altLang="en-US" sz="6000" b="0" i="0" u="none" strike="noStrike" kern="1200" cap="none" spc="0" normalizeH="0" baseline="0" noProof="0" dirty="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眼</a:t>
            </a:r>
            <a:r>
              <a:rPr kumimoji="0" lang="zh-TW" altLang="en-US" sz="2400" b="0" i="0" u="none" strike="noStrike" kern="1200" cap="none" spc="0" normalizeH="0" baseline="0" noProof="0" dirty="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 </a:t>
            </a:r>
            <a:r>
              <a:rPr kumimoji="0" lang="zh-TW" altLang="en-US" sz="6000" b="0" i="0" u="none" strike="noStrike" kern="1200" cap="none" spc="0" normalizeH="0" baseline="0" noProof="0" dirty="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界</a:t>
            </a:r>
            <a:r>
              <a:rPr kumimoji="0" lang="zh-TW" altLang="en-US" sz="2400" b="0" i="0" u="none" strike="noStrike" kern="1200" cap="none" spc="0" normalizeH="0" baseline="0" noProof="0" dirty="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 </a:t>
            </a:r>
            <a:r>
              <a:rPr kumimoji="0" lang="zh-TW" altLang="en-US" sz="6000" b="0" i="0" u="none" strike="noStrike" kern="1200" cap="none" spc="0" normalizeH="0" baseline="0" noProof="0" dirty="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乃</a:t>
            </a:r>
            <a:r>
              <a:rPr kumimoji="0" lang="zh-TW" altLang="en-US" sz="2400" b="0" i="0" u="none" strike="noStrike" kern="1200" cap="none" spc="0" normalizeH="0" baseline="0" noProof="0" dirty="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 </a:t>
            </a:r>
            <a:r>
              <a:rPr kumimoji="0" lang="zh-TW" altLang="en-US" sz="6000" b="0" i="0" u="none" strike="noStrike" kern="1200" cap="none" spc="0" normalizeH="0" baseline="0" noProof="0" dirty="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至</a:t>
            </a:r>
            <a:r>
              <a:rPr kumimoji="0" lang="zh-TW" altLang="en-US" sz="2400" b="0" i="0" u="none" strike="noStrike" kern="1200" cap="none" spc="0" normalizeH="0" baseline="0" noProof="0" dirty="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 </a:t>
            </a:r>
            <a:r>
              <a:rPr kumimoji="0" lang="zh-TW" altLang="en-US" sz="6000" b="0" i="0" u="none" strike="noStrike" kern="1200" cap="none" spc="0" normalizeH="0" baseline="0" noProof="0" dirty="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無</a:t>
            </a:r>
            <a:r>
              <a:rPr kumimoji="0" lang="zh-TW" altLang="en-US" sz="2400" b="0" i="0" u="none" strike="noStrike" kern="1200" cap="none" spc="0" normalizeH="0" baseline="0" noProof="0" dirty="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 </a:t>
            </a:r>
            <a:r>
              <a:rPr kumimoji="0" lang="zh-TW" altLang="en-US" sz="6000" b="0" i="0" u="none" strike="noStrike" kern="1200" cap="none" spc="0" normalizeH="0" baseline="0" noProof="0" dirty="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意</a:t>
            </a:r>
            <a:r>
              <a:rPr kumimoji="0" lang="zh-TW" altLang="en-US" sz="2400" b="0" i="0" u="none" strike="noStrike" kern="1200" cap="none" spc="0" normalizeH="0" baseline="0" noProof="0" dirty="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 </a:t>
            </a:r>
            <a:r>
              <a:rPr kumimoji="0" lang="zh-TW" altLang="en-US" sz="6000" b="0" i="0" u="none" strike="noStrike" kern="1200" cap="none" spc="0" normalizeH="0" baseline="0" noProof="0" dirty="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識</a:t>
            </a:r>
            <a:r>
              <a:rPr kumimoji="0" lang="zh-TW" altLang="en-US" sz="2400" b="0" i="0" u="none" strike="noStrike" kern="1200" cap="none" spc="0" normalizeH="0" baseline="0" noProof="0" dirty="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 </a:t>
            </a:r>
            <a:r>
              <a:rPr kumimoji="0" lang="zh-TW" altLang="en-US" sz="6000" b="0" i="0" u="none" strike="noStrike" kern="1200" cap="none" spc="0" normalizeH="0" baseline="0" noProof="0" dirty="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界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zh-TW" sz="6000" b="0" i="0" u="none" strike="noStrike" kern="1200" cap="none" spc="0" normalizeH="0" baseline="0" noProof="0" dirty="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6000" b="0" i="0" u="none" strike="noStrike" kern="1200" cap="none" spc="0" normalizeH="0" baseline="0" noProof="0" dirty="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無</a:t>
            </a:r>
            <a:r>
              <a:rPr kumimoji="0" lang="zh-TW" altLang="en-US" sz="2400" b="0" i="0" u="none" strike="noStrike" kern="1200" cap="none" spc="0" normalizeH="0" baseline="0" noProof="0" dirty="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 </a:t>
            </a:r>
            <a:r>
              <a:rPr kumimoji="0" lang="zh-TW" altLang="en-US" sz="6000" b="0" i="0" u="none" strike="noStrike" kern="1200" cap="none" spc="0" normalizeH="0" baseline="0" noProof="0" dirty="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無</a:t>
            </a:r>
            <a:r>
              <a:rPr kumimoji="0" lang="zh-TW" altLang="en-US" sz="2400" b="0" i="0" u="none" strike="noStrike" kern="1200" cap="none" spc="0" normalizeH="0" baseline="0" noProof="0" dirty="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 </a:t>
            </a:r>
            <a:r>
              <a:rPr kumimoji="0" lang="zh-TW" altLang="en-US" sz="6000" b="0" i="0" u="none" strike="noStrike" kern="1200" cap="none" spc="0" normalizeH="0" baseline="0" noProof="0" dirty="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明</a:t>
            </a:r>
            <a:r>
              <a:rPr kumimoji="0" lang="zh-TW" altLang="en-US" sz="2400" b="0" i="0" u="none" strike="noStrike" kern="1200" cap="none" spc="0" normalizeH="0" baseline="0" noProof="0" dirty="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 </a:t>
            </a:r>
            <a:r>
              <a:rPr kumimoji="0" lang="zh-TW" altLang="en-US" sz="6000" b="0" i="0" u="none" strike="noStrike" kern="1200" cap="none" spc="0" normalizeH="0" baseline="0" noProof="0" dirty="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亦</a:t>
            </a:r>
            <a:r>
              <a:rPr kumimoji="0" lang="zh-TW" altLang="en-US" sz="2400" b="0" i="0" u="none" strike="noStrike" kern="1200" cap="none" spc="0" normalizeH="0" baseline="0" noProof="0" dirty="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 </a:t>
            </a:r>
            <a:r>
              <a:rPr kumimoji="0" lang="zh-TW" altLang="en-US" sz="6000" b="0" i="0" u="none" strike="noStrike" kern="1200" cap="none" spc="0" normalizeH="0" baseline="0" noProof="0" dirty="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無</a:t>
            </a:r>
            <a:r>
              <a:rPr kumimoji="0" lang="zh-TW" altLang="en-US" sz="2400" b="0" i="0" u="none" strike="noStrike" kern="1200" cap="none" spc="0" normalizeH="0" baseline="0" noProof="0" dirty="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 </a:t>
            </a:r>
            <a:r>
              <a:rPr kumimoji="0" lang="zh-TW" altLang="en-US" sz="6000" b="0" i="0" u="none" strike="noStrike" kern="1200" cap="none" spc="0" normalizeH="0" baseline="0" noProof="0" dirty="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無</a:t>
            </a:r>
            <a:r>
              <a:rPr kumimoji="0" lang="zh-TW" altLang="en-US" sz="2400" b="0" i="0" u="none" strike="noStrike" kern="1200" cap="none" spc="0" normalizeH="0" baseline="0" noProof="0" dirty="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 </a:t>
            </a:r>
            <a:r>
              <a:rPr kumimoji="0" lang="zh-TW" altLang="en-US" sz="6000" b="0" i="0" u="none" strike="noStrike" kern="1200" cap="none" spc="0" normalizeH="0" baseline="0" noProof="0" dirty="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明</a:t>
            </a:r>
            <a:r>
              <a:rPr kumimoji="0" lang="zh-TW" altLang="en-US" sz="2400" b="0" i="0" u="none" strike="noStrike" kern="1200" cap="none" spc="0" normalizeH="0" baseline="0" noProof="0" dirty="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 </a:t>
            </a:r>
            <a:r>
              <a:rPr kumimoji="0" lang="zh-TW" altLang="en-US" sz="6000" b="0" i="0" u="none" strike="noStrike" kern="1200" cap="none" spc="0" normalizeH="0" baseline="0" noProof="0" dirty="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盡  </a:t>
            </a:r>
          </a:p>
        </p:txBody>
      </p:sp>
      <p:sp>
        <p:nvSpPr>
          <p:cNvPr id="3" name="TextBox 2">
            <a:extLst>
              <a:ext uri="{FF2B5EF4-FFF2-40B4-BE49-F238E27FC236}">
                <a16:creationId xmlns:a16="http://schemas.microsoft.com/office/drawing/2014/main" id="{839CE0F1-FC59-F805-DACA-0B8B5364B12A}"/>
              </a:ext>
            </a:extLst>
          </p:cNvPr>
          <p:cNvSpPr txBox="1"/>
          <p:nvPr/>
        </p:nvSpPr>
        <p:spPr>
          <a:xfrm>
            <a:off x="2899172" y="82328"/>
            <a:ext cx="7547958" cy="784830"/>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mu </a:t>
            </a:r>
            <a:r>
              <a:rPr kumimoji="0" lang="en-US" sz="900" b="0" i="0" u="none" strike="noStrike" kern="1200" cap="none" spc="0" normalizeH="0" baseline="0" noProof="0" dirty="0" err="1">
                <a:ln>
                  <a:noFill/>
                </a:ln>
                <a:solidFill>
                  <a:prstClr val="black"/>
                </a:solidFill>
                <a:effectLst/>
                <a:uLnTx/>
                <a:uFillTx/>
                <a:latin typeface="Aptos" panose="02110004020202020204"/>
                <a:ea typeface="+mn-ea"/>
                <a:cs typeface="+mn-cs"/>
              </a:rPr>
              <a:t>saek</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-song-hyang-mi-</a:t>
            </a:r>
            <a:r>
              <a:rPr kumimoji="0" lang="en-US" sz="900" b="0" i="0" u="none" strike="noStrike" kern="1200" cap="none" spc="0" normalizeH="0" baseline="0" noProof="0" dirty="0" err="1">
                <a:ln>
                  <a:noFill/>
                </a:ln>
                <a:solidFill>
                  <a:prstClr val="black"/>
                </a:solidFill>
                <a:effectLst/>
                <a:uLnTx/>
                <a:uFillTx/>
                <a:latin typeface="Aptos" panose="02110004020202020204"/>
                <a:ea typeface="+mn-ea"/>
                <a:cs typeface="+mn-cs"/>
              </a:rPr>
              <a:t>chok</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-pop //  no color, no sound, no smell, no taste, no touch, no object of mind;</a:t>
            </a:r>
            <a:r>
              <a:rPr lang="en-US" sz="900" dirty="0">
                <a:solidFill>
                  <a:prstClr val="black"/>
                </a:solidFill>
                <a:latin typeface="Aptos" panose="02110004020202020204"/>
              </a:rPr>
              <a:t>	12</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mu-an-</a:t>
            </a:r>
            <a:r>
              <a:rPr kumimoji="0" lang="en-US" sz="900" b="0" i="0" u="none" strike="noStrike" kern="1200" cap="none" spc="0" normalizeH="0" baseline="0" noProof="0" dirty="0" err="1">
                <a:ln>
                  <a:noFill/>
                </a:ln>
                <a:solidFill>
                  <a:prstClr val="black"/>
                </a:solidFill>
                <a:effectLst/>
                <a:uLnTx/>
                <a:uFillTx/>
                <a:latin typeface="Aptos" panose="02110004020202020204"/>
                <a:ea typeface="+mn-ea"/>
                <a:cs typeface="+mn-cs"/>
              </a:rPr>
              <a:t>gye</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nae-ji mu-</a:t>
            </a:r>
            <a:r>
              <a:rPr kumimoji="0" lang="en-US" sz="900" b="0" i="0" u="none" strike="noStrike" kern="1200" cap="none" spc="0" normalizeH="0" baseline="0" noProof="0" dirty="0" err="1">
                <a:ln>
                  <a:noFill/>
                </a:ln>
                <a:solidFill>
                  <a:prstClr val="black"/>
                </a:solidFill>
                <a:effectLst/>
                <a:uLnTx/>
                <a:uFillTx/>
                <a:latin typeface="Aptos" panose="02110004020202020204"/>
                <a:ea typeface="+mn-ea"/>
                <a:cs typeface="+mn-cs"/>
              </a:rPr>
              <a:t>ui</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a:t>
            </a:r>
            <a:r>
              <a:rPr kumimoji="0" lang="en-US" sz="900" b="0" i="0" u="none" strike="noStrike" kern="1200" cap="none" spc="0" normalizeH="0" baseline="0" noProof="0" dirty="0" err="1">
                <a:ln>
                  <a:noFill/>
                </a:ln>
                <a:solidFill>
                  <a:prstClr val="black"/>
                </a:solidFill>
                <a:effectLst/>
                <a:uLnTx/>
                <a:uFillTx/>
                <a:latin typeface="Aptos" panose="02110004020202020204"/>
                <a:ea typeface="+mn-ea"/>
                <a:cs typeface="+mn-cs"/>
              </a:rPr>
              <a:t>shik</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-kye // no realm of eyes and so forth until no realm of mind consciousness.	13</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mu-mu-</a:t>
            </a:r>
            <a:r>
              <a:rPr kumimoji="0" lang="en-US" sz="900" b="0" i="0" u="none" strike="noStrike" kern="1200" cap="none" spc="0" normalizeH="0" baseline="0" noProof="0" dirty="0" err="1">
                <a:ln>
                  <a:noFill/>
                </a:ln>
                <a:solidFill>
                  <a:prstClr val="black"/>
                </a:solidFill>
                <a:effectLst/>
                <a:uLnTx/>
                <a:uFillTx/>
                <a:latin typeface="Aptos" panose="02110004020202020204"/>
                <a:ea typeface="+mn-ea"/>
                <a:cs typeface="+mn-cs"/>
              </a:rPr>
              <a:t>myong</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kumimoji="0" lang="en-US" sz="900" b="0" i="0" u="none" strike="noStrike" kern="1200" cap="none" spc="0" normalizeH="0" baseline="0" noProof="0" dirty="0" err="1">
                <a:ln>
                  <a:noFill/>
                </a:ln>
                <a:solidFill>
                  <a:prstClr val="black"/>
                </a:solidFill>
                <a:effectLst/>
                <a:uLnTx/>
                <a:uFillTx/>
                <a:latin typeface="Aptos" panose="02110004020202020204"/>
                <a:ea typeface="+mn-ea"/>
                <a:cs typeface="+mn-cs"/>
              </a:rPr>
              <a:t>yong</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mu-mu-</a:t>
            </a:r>
            <a:r>
              <a:rPr kumimoji="0" lang="en-US" sz="900" b="0" i="0" u="none" strike="noStrike" kern="1200" cap="none" spc="0" normalizeH="0" baseline="0" noProof="0" dirty="0" err="1">
                <a:ln>
                  <a:noFill/>
                </a:ln>
                <a:solidFill>
                  <a:prstClr val="black"/>
                </a:solidFill>
                <a:effectLst/>
                <a:uLnTx/>
                <a:uFillTx/>
                <a:latin typeface="Aptos" panose="02110004020202020204"/>
                <a:ea typeface="+mn-ea"/>
                <a:cs typeface="+mn-cs"/>
              </a:rPr>
              <a:t>myong</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a:t>
            </a:r>
            <a:r>
              <a:rPr kumimoji="0" lang="en-US" sz="900" b="0" i="0" u="none" strike="noStrike" kern="1200" cap="none" spc="0" normalizeH="0" baseline="0" noProof="0" dirty="0" err="1">
                <a:ln>
                  <a:noFill/>
                </a:ln>
                <a:solidFill>
                  <a:prstClr val="black"/>
                </a:solidFill>
                <a:effectLst/>
                <a:uLnTx/>
                <a:uFillTx/>
                <a:latin typeface="Aptos" panose="02110004020202020204"/>
                <a:ea typeface="+mn-ea"/>
                <a:cs typeface="+mn-cs"/>
              </a:rPr>
              <a:t>jin</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  No ignorance and also no extinction of it		14</a:t>
            </a:r>
          </a:p>
        </p:txBody>
      </p:sp>
      <p:sp>
        <p:nvSpPr>
          <p:cNvPr id="4" name="Rectangle 3">
            <a:extLst>
              <a:ext uri="{FF2B5EF4-FFF2-40B4-BE49-F238E27FC236}">
                <a16:creationId xmlns:a16="http://schemas.microsoft.com/office/drawing/2014/main" id="{F17FD9E3-2BC9-FADE-5894-967538D3E51E}"/>
              </a:ext>
            </a:extLst>
          </p:cNvPr>
          <p:cNvSpPr/>
          <p:nvPr/>
        </p:nvSpPr>
        <p:spPr>
          <a:xfrm>
            <a:off x="2899173" y="79526"/>
            <a:ext cx="6795334" cy="813350"/>
          </a:xfrm>
          <a:prstGeom prst="rect">
            <a:avLst/>
          </a:prstGeom>
          <a:noFill/>
          <a:ln>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TextBox 4">
            <a:extLst>
              <a:ext uri="{FF2B5EF4-FFF2-40B4-BE49-F238E27FC236}">
                <a16:creationId xmlns:a16="http://schemas.microsoft.com/office/drawing/2014/main" id="{C51B5AA4-FA1B-1B5F-B2BA-A5ED7626F542}"/>
              </a:ext>
            </a:extLst>
          </p:cNvPr>
          <p:cNvSpPr txBox="1"/>
          <p:nvPr/>
        </p:nvSpPr>
        <p:spPr>
          <a:xfrm>
            <a:off x="11655300" y="1345656"/>
            <a:ext cx="471363" cy="369332"/>
          </a:xfrm>
          <a:prstGeom prst="rect">
            <a:avLst/>
          </a:prstGeom>
          <a:noFill/>
        </p:spPr>
        <p:txBody>
          <a:bodyPr wrap="square" rtlCol="0">
            <a:spAutoFit/>
          </a:bodyPr>
          <a:lstStyle/>
          <a:p>
            <a:r>
              <a:rPr lang="en-US" b="1" dirty="0"/>
              <a:t>12</a:t>
            </a:r>
          </a:p>
        </p:txBody>
      </p:sp>
      <p:sp>
        <p:nvSpPr>
          <p:cNvPr id="7" name="TextBox 6">
            <a:extLst>
              <a:ext uri="{FF2B5EF4-FFF2-40B4-BE49-F238E27FC236}">
                <a16:creationId xmlns:a16="http://schemas.microsoft.com/office/drawing/2014/main" id="{589BBCBD-4B67-B2E8-EEEA-CA3303EFDD9D}"/>
              </a:ext>
            </a:extLst>
          </p:cNvPr>
          <p:cNvSpPr txBox="1"/>
          <p:nvPr/>
        </p:nvSpPr>
        <p:spPr>
          <a:xfrm>
            <a:off x="11655300" y="3122555"/>
            <a:ext cx="471363" cy="369332"/>
          </a:xfrm>
          <a:prstGeom prst="rect">
            <a:avLst/>
          </a:prstGeom>
          <a:noFill/>
        </p:spPr>
        <p:txBody>
          <a:bodyPr wrap="square" rtlCol="0">
            <a:spAutoFit/>
          </a:bodyPr>
          <a:lstStyle/>
          <a:p>
            <a:r>
              <a:rPr lang="en-US" b="1" dirty="0"/>
              <a:t>13</a:t>
            </a:r>
          </a:p>
        </p:txBody>
      </p:sp>
      <p:sp>
        <p:nvSpPr>
          <p:cNvPr id="9" name="TextBox 8">
            <a:extLst>
              <a:ext uri="{FF2B5EF4-FFF2-40B4-BE49-F238E27FC236}">
                <a16:creationId xmlns:a16="http://schemas.microsoft.com/office/drawing/2014/main" id="{92DEA335-66BE-ED00-67D6-B63BD9654E76}"/>
              </a:ext>
            </a:extLst>
          </p:cNvPr>
          <p:cNvSpPr txBox="1"/>
          <p:nvPr/>
        </p:nvSpPr>
        <p:spPr>
          <a:xfrm>
            <a:off x="11667850" y="5003957"/>
            <a:ext cx="471363" cy="369332"/>
          </a:xfrm>
          <a:prstGeom prst="rect">
            <a:avLst/>
          </a:prstGeom>
          <a:noFill/>
        </p:spPr>
        <p:txBody>
          <a:bodyPr wrap="square" rtlCol="0">
            <a:spAutoFit/>
          </a:bodyPr>
          <a:lstStyle/>
          <a:p>
            <a:r>
              <a:rPr lang="en-US" b="1" dirty="0"/>
              <a:t>14</a:t>
            </a:r>
          </a:p>
        </p:txBody>
      </p:sp>
    </p:spTree>
    <p:extLst>
      <p:ext uri="{BB962C8B-B14F-4D97-AF65-F5344CB8AC3E}">
        <p14:creationId xmlns:p14="http://schemas.microsoft.com/office/powerpoint/2010/main" val="2590427511"/>
      </p:ext>
    </p:extLst>
  </p:cSld>
  <p:clrMapOvr>
    <a:masterClrMapping/>
  </p:clrMapOvr>
</p:sld>
</file>

<file path=ppt/slides/slide19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C5378AC-9D28-C75D-8E19-66A919FDE60B}"/>
            </a:ext>
          </a:extLst>
        </p:cNvPr>
        <p:cNvGrpSpPr/>
        <p:nvPr/>
      </p:nvGrpSpPr>
      <p:grpSpPr>
        <a:xfrm>
          <a:off x="0" y="0"/>
          <a:ext cx="0" cy="0"/>
          <a:chOff x="0" y="0"/>
          <a:chExt cx="0" cy="0"/>
        </a:xfrm>
      </p:grpSpPr>
      <p:graphicFrame>
        <p:nvGraphicFramePr>
          <p:cNvPr id="10" name="Table 9">
            <a:extLst>
              <a:ext uri="{FF2B5EF4-FFF2-40B4-BE49-F238E27FC236}">
                <a16:creationId xmlns:a16="http://schemas.microsoft.com/office/drawing/2014/main" id="{0096B59C-5911-62B3-66AC-5B6789C721C3}"/>
              </a:ext>
            </a:extLst>
          </p:cNvPr>
          <p:cNvGraphicFramePr>
            <a:graphicFrameLocks noGrp="1"/>
          </p:cNvGraphicFramePr>
          <p:nvPr/>
        </p:nvGraphicFramePr>
        <p:xfrm>
          <a:off x="678945" y="1073823"/>
          <a:ext cx="10963272" cy="5486400"/>
        </p:xfrm>
        <a:graphic>
          <a:graphicData uri="http://schemas.openxmlformats.org/drawingml/2006/table">
            <a:tbl>
              <a:tblPr firstRow="1" bandRow="1">
                <a:tableStyleId>{5940675A-B579-460E-94D1-54222C63F5DA}</a:tableStyleId>
              </a:tblPr>
              <a:tblGrid>
                <a:gridCol w="913606">
                  <a:extLst>
                    <a:ext uri="{9D8B030D-6E8A-4147-A177-3AD203B41FA5}">
                      <a16:colId xmlns:a16="http://schemas.microsoft.com/office/drawing/2014/main" val="3086466430"/>
                    </a:ext>
                  </a:extLst>
                </a:gridCol>
                <a:gridCol w="913606">
                  <a:extLst>
                    <a:ext uri="{9D8B030D-6E8A-4147-A177-3AD203B41FA5}">
                      <a16:colId xmlns:a16="http://schemas.microsoft.com/office/drawing/2014/main" val="2154063119"/>
                    </a:ext>
                  </a:extLst>
                </a:gridCol>
                <a:gridCol w="913606">
                  <a:extLst>
                    <a:ext uri="{9D8B030D-6E8A-4147-A177-3AD203B41FA5}">
                      <a16:colId xmlns:a16="http://schemas.microsoft.com/office/drawing/2014/main" val="1694156128"/>
                    </a:ext>
                  </a:extLst>
                </a:gridCol>
                <a:gridCol w="913606">
                  <a:extLst>
                    <a:ext uri="{9D8B030D-6E8A-4147-A177-3AD203B41FA5}">
                      <a16:colId xmlns:a16="http://schemas.microsoft.com/office/drawing/2014/main" val="2785274445"/>
                    </a:ext>
                  </a:extLst>
                </a:gridCol>
                <a:gridCol w="913606">
                  <a:extLst>
                    <a:ext uri="{9D8B030D-6E8A-4147-A177-3AD203B41FA5}">
                      <a16:colId xmlns:a16="http://schemas.microsoft.com/office/drawing/2014/main" val="62664678"/>
                    </a:ext>
                  </a:extLst>
                </a:gridCol>
                <a:gridCol w="913606">
                  <a:extLst>
                    <a:ext uri="{9D8B030D-6E8A-4147-A177-3AD203B41FA5}">
                      <a16:colId xmlns:a16="http://schemas.microsoft.com/office/drawing/2014/main" val="3581422888"/>
                    </a:ext>
                  </a:extLst>
                </a:gridCol>
                <a:gridCol w="913606">
                  <a:extLst>
                    <a:ext uri="{9D8B030D-6E8A-4147-A177-3AD203B41FA5}">
                      <a16:colId xmlns:a16="http://schemas.microsoft.com/office/drawing/2014/main" val="3463233768"/>
                    </a:ext>
                  </a:extLst>
                </a:gridCol>
                <a:gridCol w="913606">
                  <a:extLst>
                    <a:ext uri="{9D8B030D-6E8A-4147-A177-3AD203B41FA5}">
                      <a16:colId xmlns:a16="http://schemas.microsoft.com/office/drawing/2014/main" val="1099298054"/>
                    </a:ext>
                  </a:extLst>
                </a:gridCol>
                <a:gridCol w="913606">
                  <a:extLst>
                    <a:ext uri="{9D8B030D-6E8A-4147-A177-3AD203B41FA5}">
                      <a16:colId xmlns:a16="http://schemas.microsoft.com/office/drawing/2014/main" val="700462335"/>
                    </a:ext>
                  </a:extLst>
                </a:gridCol>
                <a:gridCol w="913606">
                  <a:extLst>
                    <a:ext uri="{9D8B030D-6E8A-4147-A177-3AD203B41FA5}">
                      <a16:colId xmlns:a16="http://schemas.microsoft.com/office/drawing/2014/main" val="4080254368"/>
                    </a:ext>
                  </a:extLst>
                </a:gridCol>
                <a:gridCol w="913606">
                  <a:extLst>
                    <a:ext uri="{9D8B030D-6E8A-4147-A177-3AD203B41FA5}">
                      <a16:colId xmlns:a16="http://schemas.microsoft.com/office/drawing/2014/main" val="3897060531"/>
                    </a:ext>
                  </a:extLst>
                </a:gridCol>
                <a:gridCol w="913606">
                  <a:extLst>
                    <a:ext uri="{9D8B030D-6E8A-4147-A177-3AD203B41FA5}">
                      <a16:colId xmlns:a16="http://schemas.microsoft.com/office/drawing/2014/main" val="3397806297"/>
                    </a:ext>
                  </a:extLst>
                </a:gridCol>
              </a:tblGrid>
              <a:tr h="914400">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extLst>
                  <a:ext uri="{0D108BD9-81ED-4DB2-BD59-A6C34878D82A}">
                    <a16:rowId xmlns:a16="http://schemas.microsoft.com/office/drawing/2014/main" val="1618874294"/>
                  </a:ext>
                </a:extLst>
              </a:tr>
              <a:tr h="914400">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extLst>
                  <a:ext uri="{0D108BD9-81ED-4DB2-BD59-A6C34878D82A}">
                    <a16:rowId xmlns:a16="http://schemas.microsoft.com/office/drawing/2014/main" val="4067374361"/>
                  </a:ext>
                </a:extLst>
              </a:tr>
              <a:tr h="914400">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extLst>
                  <a:ext uri="{0D108BD9-81ED-4DB2-BD59-A6C34878D82A}">
                    <a16:rowId xmlns:a16="http://schemas.microsoft.com/office/drawing/2014/main" val="1766504006"/>
                  </a:ext>
                </a:extLst>
              </a:tr>
              <a:tr h="914400">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extLst>
                  <a:ext uri="{0D108BD9-81ED-4DB2-BD59-A6C34878D82A}">
                    <a16:rowId xmlns:a16="http://schemas.microsoft.com/office/drawing/2014/main" val="2220057779"/>
                  </a:ext>
                </a:extLst>
              </a:tr>
              <a:tr h="914400">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extLst>
                  <a:ext uri="{0D108BD9-81ED-4DB2-BD59-A6C34878D82A}">
                    <a16:rowId xmlns:a16="http://schemas.microsoft.com/office/drawing/2014/main" val="194067282"/>
                  </a:ext>
                </a:extLst>
              </a:tr>
              <a:tr h="914400">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extLst>
                  <a:ext uri="{0D108BD9-81ED-4DB2-BD59-A6C34878D82A}">
                    <a16:rowId xmlns:a16="http://schemas.microsoft.com/office/drawing/2014/main" val="3819044690"/>
                  </a:ext>
                </a:extLst>
              </a:tr>
            </a:tbl>
          </a:graphicData>
        </a:graphic>
      </p:graphicFrame>
      <p:cxnSp>
        <p:nvCxnSpPr>
          <p:cNvPr id="12" name="Straight Connector 11">
            <a:extLst>
              <a:ext uri="{FF2B5EF4-FFF2-40B4-BE49-F238E27FC236}">
                <a16:creationId xmlns:a16="http://schemas.microsoft.com/office/drawing/2014/main" id="{50919A48-99C6-948D-95C9-010CFE502D84}"/>
              </a:ext>
            </a:extLst>
          </p:cNvPr>
          <p:cNvCxnSpPr>
            <a:endCxn id="10" idx="2"/>
          </p:cNvCxnSpPr>
          <p:nvPr/>
        </p:nvCxnSpPr>
        <p:spPr>
          <a:xfrm>
            <a:off x="678945" y="1073823"/>
            <a:ext cx="5481636" cy="5486400"/>
          </a:xfrm>
          <a:prstGeom prst="line">
            <a:avLst/>
          </a:prstGeom>
          <a:ln w="12700">
            <a:solidFill>
              <a:schemeClr val="accent1">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13" name="Straight Connector 12">
            <a:extLst>
              <a:ext uri="{FF2B5EF4-FFF2-40B4-BE49-F238E27FC236}">
                <a16:creationId xmlns:a16="http://schemas.microsoft.com/office/drawing/2014/main" id="{8F71A035-CB39-20ED-EA1F-668761C3968C}"/>
              </a:ext>
            </a:extLst>
          </p:cNvPr>
          <p:cNvCxnSpPr/>
          <p:nvPr/>
        </p:nvCxnSpPr>
        <p:spPr>
          <a:xfrm>
            <a:off x="1593345" y="1073823"/>
            <a:ext cx="5481636" cy="5486400"/>
          </a:xfrm>
          <a:prstGeom prst="line">
            <a:avLst/>
          </a:prstGeom>
          <a:ln w="12700">
            <a:solidFill>
              <a:schemeClr val="accent1">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14" name="Straight Connector 13">
            <a:extLst>
              <a:ext uri="{FF2B5EF4-FFF2-40B4-BE49-F238E27FC236}">
                <a16:creationId xmlns:a16="http://schemas.microsoft.com/office/drawing/2014/main" id="{942563CB-B02B-6323-130F-B900D8F2B218}"/>
              </a:ext>
            </a:extLst>
          </p:cNvPr>
          <p:cNvCxnSpPr/>
          <p:nvPr/>
        </p:nvCxnSpPr>
        <p:spPr>
          <a:xfrm>
            <a:off x="2507745" y="1073823"/>
            <a:ext cx="5481636" cy="5486400"/>
          </a:xfrm>
          <a:prstGeom prst="line">
            <a:avLst/>
          </a:prstGeom>
          <a:ln w="12700">
            <a:solidFill>
              <a:schemeClr val="accent1">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15" name="Straight Connector 14">
            <a:extLst>
              <a:ext uri="{FF2B5EF4-FFF2-40B4-BE49-F238E27FC236}">
                <a16:creationId xmlns:a16="http://schemas.microsoft.com/office/drawing/2014/main" id="{BD736CBF-4862-692D-66B6-BF1694238706}"/>
              </a:ext>
            </a:extLst>
          </p:cNvPr>
          <p:cNvCxnSpPr>
            <a:cxnSpLocks/>
          </p:cNvCxnSpPr>
          <p:nvPr/>
        </p:nvCxnSpPr>
        <p:spPr>
          <a:xfrm>
            <a:off x="3419763" y="1073823"/>
            <a:ext cx="5481636" cy="5486400"/>
          </a:xfrm>
          <a:prstGeom prst="line">
            <a:avLst/>
          </a:prstGeom>
          <a:ln w="12700">
            <a:solidFill>
              <a:schemeClr val="accent1">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16" name="Straight Connector 15">
            <a:extLst>
              <a:ext uri="{FF2B5EF4-FFF2-40B4-BE49-F238E27FC236}">
                <a16:creationId xmlns:a16="http://schemas.microsoft.com/office/drawing/2014/main" id="{5779F455-6A8F-9B21-BA3A-B5697FFC3E96}"/>
              </a:ext>
            </a:extLst>
          </p:cNvPr>
          <p:cNvCxnSpPr>
            <a:cxnSpLocks/>
          </p:cNvCxnSpPr>
          <p:nvPr/>
        </p:nvCxnSpPr>
        <p:spPr>
          <a:xfrm>
            <a:off x="4334163" y="1073823"/>
            <a:ext cx="5484018" cy="5486400"/>
          </a:xfrm>
          <a:prstGeom prst="line">
            <a:avLst/>
          </a:prstGeom>
          <a:ln w="12700">
            <a:solidFill>
              <a:schemeClr val="accent1">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17" name="Straight Connector 16">
            <a:extLst>
              <a:ext uri="{FF2B5EF4-FFF2-40B4-BE49-F238E27FC236}">
                <a16:creationId xmlns:a16="http://schemas.microsoft.com/office/drawing/2014/main" id="{DCB441E8-1768-31F2-EB18-FC3B3963D565}"/>
              </a:ext>
            </a:extLst>
          </p:cNvPr>
          <p:cNvCxnSpPr/>
          <p:nvPr/>
        </p:nvCxnSpPr>
        <p:spPr>
          <a:xfrm>
            <a:off x="5248563" y="1073823"/>
            <a:ext cx="5481636" cy="5486400"/>
          </a:xfrm>
          <a:prstGeom prst="line">
            <a:avLst/>
          </a:prstGeom>
          <a:ln w="12700">
            <a:solidFill>
              <a:schemeClr val="accent1">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18" name="Straight Connector 17">
            <a:extLst>
              <a:ext uri="{FF2B5EF4-FFF2-40B4-BE49-F238E27FC236}">
                <a16:creationId xmlns:a16="http://schemas.microsoft.com/office/drawing/2014/main" id="{8C9CB748-E3A9-FD28-E339-7929657D6209}"/>
              </a:ext>
            </a:extLst>
          </p:cNvPr>
          <p:cNvCxnSpPr>
            <a:cxnSpLocks/>
            <a:stCxn id="10" idx="0"/>
          </p:cNvCxnSpPr>
          <p:nvPr/>
        </p:nvCxnSpPr>
        <p:spPr>
          <a:xfrm>
            <a:off x="6160581" y="1073823"/>
            <a:ext cx="5481636" cy="5486400"/>
          </a:xfrm>
          <a:prstGeom prst="line">
            <a:avLst/>
          </a:prstGeom>
          <a:ln w="12700">
            <a:solidFill>
              <a:schemeClr val="accent1">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19" name="Straight Connector 18">
            <a:extLst>
              <a:ext uri="{FF2B5EF4-FFF2-40B4-BE49-F238E27FC236}">
                <a16:creationId xmlns:a16="http://schemas.microsoft.com/office/drawing/2014/main" id="{F2CBD6DC-D63A-F3C7-6343-807EBED497C1}"/>
              </a:ext>
            </a:extLst>
          </p:cNvPr>
          <p:cNvCxnSpPr>
            <a:cxnSpLocks/>
          </p:cNvCxnSpPr>
          <p:nvPr/>
        </p:nvCxnSpPr>
        <p:spPr>
          <a:xfrm>
            <a:off x="7072599" y="1073823"/>
            <a:ext cx="4569618" cy="4566397"/>
          </a:xfrm>
          <a:prstGeom prst="line">
            <a:avLst/>
          </a:prstGeom>
          <a:ln w="12700">
            <a:solidFill>
              <a:schemeClr val="accent1">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20" name="Straight Connector 19">
            <a:extLst>
              <a:ext uri="{FF2B5EF4-FFF2-40B4-BE49-F238E27FC236}">
                <a16:creationId xmlns:a16="http://schemas.microsoft.com/office/drawing/2014/main" id="{3AFA0610-0BB2-E337-EC90-DCB4FABDAE0D}"/>
              </a:ext>
            </a:extLst>
          </p:cNvPr>
          <p:cNvCxnSpPr>
            <a:cxnSpLocks/>
          </p:cNvCxnSpPr>
          <p:nvPr/>
        </p:nvCxnSpPr>
        <p:spPr>
          <a:xfrm>
            <a:off x="7984611" y="1073823"/>
            <a:ext cx="3652836" cy="3651997"/>
          </a:xfrm>
          <a:prstGeom prst="line">
            <a:avLst/>
          </a:prstGeom>
          <a:ln w="12700">
            <a:solidFill>
              <a:schemeClr val="accent1">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24" name="Straight Connector 23">
            <a:extLst>
              <a:ext uri="{FF2B5EF4-FFF2-40B4-BE49-F238E27FC236}">
                <a16:creationId xmlns:a16="http://schemas.microsoft.com/office/drawing/2014/main" id="{0863FC75-AF4A-1313-6E64-A9F2B5BBCFBA}"/>
              </a:ext>
            </a:extLst>
          </p:cNvPr>
          <p:cNvCxnSpPr>
            <a:cxnSpLocks/>
            <a:endCxn id="10" idx="3"/>
          </p:cNvCxnSpPr>
          <p:nvPr/>
        </p:nvCxnSpPr>
        <p:spPr>
          <a:xfrm>
            <a:off x="8903781" y="1073823"/>
            <a:ext cx="2738436" cy="2743200"/>
          </a:xfrm>
          <a:prstGeom prst="line">
            <a:avLst/>
          </a:prstGeom>
          <a:ln w="12700">
            <a:solidFill>
              <a:schemeClr val="accent1">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28" name="Straight Connector 27">
            <a:extLst>
              <a:ext uri="{FF2B5EF4-FFF2-40B4-BE49-F238E27FC236}">
                <a16:creationId xmlns:a16="http://schemas.microsoft.com/office/drawing/2014/main" id="{3BC78A01-72D6-3B9E-F404-783131E743DD}"/>
              </a:ext>
            </a:extLst>
          </p:cNvPr>
          <p:cNvCxnSpPr>
            <a:cxnSpLocks/>
          </p:cNvCxnSpPr>
          <p:nvPr/>
        </p:nvCxnSpPr>
        <p:spPr>
          <a:xfrm>
            <a:off x="9815799" y="1073823"/>
            <a:ext cx="1824030" cy="1823197"/>
          </a:xfrm>
          <a:prstGeom prst="line">
            <a:avLst/>
          </a:prstGeom>
          <a:ln w="12700">
            <a:solidFill>
              <a:schemeClr val="accent1">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49" name="Straight Connector 48">
            <a:extLst>
              <a:ext uri="{FF2B5EF4-FFF2-40B4-BE49-F238E27FC236}">
                <a16:creationId xmlns:a16="http://schemas.microsoft.com/office/drawing/2014/main" id="{5D1C86D1-9583-26A3-FD44-DFDDDE9956FB}"/>
              </a:ext>
            </a:extLst>
          </p:cNvPr>
          <p:cNvCxnSpPr/>
          <p:nvPr/>
        </p:nvCxnSpPr>
        <p:spPr>
          <a:xfrm>
            <a:off x="10730199" y="1073823"/>
            <a:ext cx="912018" cy="912999"/>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51" name="Straight Connector 50">
            <a:extLst>
              <a:ext uri="{FF2B5EF4-FFF2-40B4-BE49-F238E27FC236}">
                <a16:creationId xmlns:a16="http://schemas.microsoft.com/office/drawing/2014/main" id="{DE1C92BD-5604-1D8F-37FA-ED381EAD6C68}"/>
              </a:ext>
            </a:extLst>
          </p:cNvPr>
          <p:cNvCxnSpPr>
            <a:cxnSpLocks/>
          </p:cNvCxnSpPr>
          <p:nvPr/>
        </p:nvCxnSpPr>
        <p:spPr>
          <a:xfrm>
            <a:off x="678945" y="1986822"/>
            <a:ext cx="4569618" cy="4573401"/>
          </a:xfrm>
          <a:prstGeom prst="line">
            <a:avLst/>
          </a:prstGeom>
          <a:ln w="12700">
            <a:solidFill>
              <a:schemeClr val="accent1">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55" name="Straight Connector 54">
            <a:extLst>
              <a:ext uri="{FF2B5EF4-FFF2-40B4-BE49-F238E27FC236}">
                <a16:creationId xmlns:a16="http://schemas.microsoft.com/office/drawing/2014/main" id="{E7020668-6BB6-584B-EC34-84BF41AEFAC7}"/>
              </a:ext>
            </a:extLst>
          </p:cNvPr>
          <p:cNvCxnSpPr/>
          <p:nvPr/>
        </p:nvCxnSpPr>
        <p:spPr>
          <a:xfrm>
            <a:off x="678945" y="2899821"/>
            <a:ext cx="3655218" cy="3660402"/>
          </a:xfrm>
          <a:prstGeom prst="line">
            <a:avLst/>
          </a:prstGeom>
          <a:ln w="12700">
            <a:solidFill>
              <a:schemeClr val="accent1">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57" name="Straight Connector 56">
            <a:extLst>
              <a:ext uri="{FF2B5EF4-FFF2-40B4-BE49-F238E27FC236}">
                <a16:creationId xmlns:a16="http://schemas.microsoft.com/office/drawing/2014/main" id="{350ABFD9-5E1E-EE14-9FE7-224850DEF98D}"/>
              </a:ext>
            </a:extLst>
          </p:cNvPr>
          <p:cNvCxnSpPr>
            <a:cxnSpLocks/>
            <a:stCxn id="10" idx="1"/>
          </p:cNvCxnSpPr>
          <p:nvPr/>
        </p:nvCxnSpPr>
        <p:spPr>
          <a:xfrm>
            <a:off x="678945" y="3817023"/>
            <a:ext cx="2740818" cy="2743200"/>
          </a:xfrm>
          <a:prstGeom prst="line">
            <a:avLst/>
          </a:prstGeom>
          <a:ln w="12700">
            <a:solidFill>
              <a:schemeClr val="accent1">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59" name="Straight Connector 58">
            <a:extLst>
              <a:ext uri="{FF2B5EF4-FFF2-40B4-BE49-F238E27FC236}">
                <a16:creationId xmlns:a16="http://schemas.microsoft.com/office/drawing/2014/main" id="{BEECBFB7-35BE-79DE-E229-E1D370FFFE62}"/>
              </a:ext>
            </a:extLst>
          </p:cNvPr>
          <p:cNvCxnSpPr>
            <a:cxnSpLocks/>
          </p:cNvCxnSpPr>
          <p:nvPr/>
        </p:nvCxnSpPr>
        <p:spPr>
          <a:xfrm>
            <a:off x="678945" y="4725820"/>
            <a:ext cx="1828800" cy="1834403"/>
          </a:xfrm>
          <a:prstGeom prst="line">
            <a:avLst/>
          </a:prstGeom>
          <a:ln w="12700">
            <a:solidFill>
              <a:schemeClr val="accent1">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61" name="Straight Connector 60">
            <a:extLst>
              <a:ext uri="{FF2B5EF4-FFF2-40B4-BE49-F238E27FC236}">
                <a16:creationId xmlns:a16="http://schemas.microsoft.com/office/drawing/2014/main" id="{D87E00FC-2866-2278-8F0E-51288ABC5F3B}"/>
              </a:ext>
            </a:extLst>
          </p:cNvPr>
          <p:cNvCxnSpPr>
            <a:cxnSpLocks/>
          </p:cNvCxnSpPr>
          <p:nvPr/>
        </p:nvCxnSpPr>
        <p:spPr>
          <a:xfrm>
            <a:off x="678945" y="5640220"/>
            <a:ext cx="914400" cy="920003"/>
          </a:xfrm>
          <a:prstGeom prst="line">
            <a:avLst/>
          </a:prstGeom>
          <a:ln w="12700">
            <a:solidFill>
              <a:schemeClr val="accent1">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69" name="Straight Connector 68">
            <a:extLst>
              <a:ext uri="{FF2B5EF4-FFF2-40B4-BE49-F238E27FC236}">
                <a16:creationId xmlns:a16="http://schemas.microsoft.com/office/drawing/2014/main" id="{54A750DC-9720-A12B-5FB2-A91E0C53FBE1}"/>
              </a:ext>
            </a:extLst>
          </p:cNvPr>
          <p:cNvCxnSpPr>
            <a:endCxn id="10" idx="2"/>
          </p:cNvCxnSpPr>
          <p:nvPr/>
        </p:nvCxnSpPr>
        <p:spPr>
          <a:xfrm flipH="1">
            <a:off x="6160581" y="1073823"/>
            <a:ext cx="5481636" cy="5486400"/>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70" name="Straight Connector 69">
            <a:extLst>
              <a:ext uri="{FF2B5EF4-FFF2-40B4-BE49-F238E27FC236}">
                <a16:creationId xmlns:a16="http://schemas.microsoft.com/office/drawing/2014/main" id="{DFCB294B-1471-13F6-EC00-DC8A7397809C}"/>
              </a:ext>
            </a:extLst>
          </p:cNvPr>
          <p:cNvCxnSpPr/>
          <p:nvPr/>
        </p:nvCxnSpPr>
        <p:spPr>
          <a:xfrm flipH="1">
            <a:off x="5246181" y="1073823"/>
            <a:ext cx="5481636" cy="5486400"/>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71" name="Straight Connector 70">
            <a:extLst>
              <a:ext uri="{FF2B5EF4-FFF2-40B4-BE49-F238E27FC236}">
                <a16:creationId xmlns:a16="http://schemas.microsoft.com/office/drawing/2014/main" id="{14C582AE-7C8A-602C-5978-EB80EF9D2E09}"/>
              </a:ext>
            </a:extLst>
          </p:cNvPr>
          <p:cNvCxnSpPr/>
          <p:nvPr/>
        </p:nvCxnSpPr>
        <p:spPr>
          <a:xfrm flipH="1">
            <a:off x="4331778" y="1073823"/>
            <a:ext cx="5481636" cy="5486400"/>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72" name="Straight Connector 71">
            <a:extLst>
              <a:ext uri="{FF2B5EF4-FFF2-40B4-BE49-F238E27FC236}">
                <a16:creationId xmlns:a16="http://schemas.microsoft.com/office/drawing/2014/main" id="{B087DD2E-1DE5-99C0-912D-30004C95FCA5}"/>
              </a:ext>
            </a:extLst>
          </p:cNvPr>
          <p:cNvCxnSpPr/>
          <p:nvPr/>
        </p:nvCxnSpPr>
        <p:spPr>
          <a:xfrm flipH="1">
            <a:off x="3417378" y="1073823"/>
            <a:ext cx="5481636" cy="5486400"/>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73" name="Straight Connector 72">
            <a:extLst>
              <a:ext uri="{FF2B5EF4-FFF2-40B4-BE49-F238E27FC236}">
                <a16:creationId xmlns:a16="http://schemas.microsoft.com/office/drawing/2014/main" id="{4A8923D2-C916-5732-4374-E63430FD2651}"/>
              </a:ext>
            </a:extLst>
          </p:cNvPr>
          <p:cNvCxnSpPr/>
          <p:nvPr/>
        </p:nvCxnSpPr>
        <p:spPr>
          <a:xfrm flipH="1">
            <a:off x="2505360" y="1073823"/>
            <a:ext cx="5481636" cy="5486400"/>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74" name="Straight Connector 73">
            <a:extLst>
              <a:ext uri="{FF2B5EF4-FFF2-40B4-BE49-F238E27FC236}">
                <a16:creationId xmlns:a16="http://schemas.microsoft.com/office/drawing/2014/main" id="{B30FE547-080E-9DC7-B7AF-C2E3BE753D38}"/>
              </a:ext>
            </a:extLst>
          </p:cNvPr>
          <p:cNvCxnSpPr/>
          <p:nvPr/>
        </p:nvCxnSpPr>
        <p:spPr>
          <a:xfrm flipH="1">
            <a:off x="1588575" y="1073823"/>
            <a:ext cx="5481636" cy="5486400"/>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75" name="Straight Connector 74">
            <a:extLst>
              <a:ext uri="{FF2B5EF4-FFF2-40B4-BE49-F238E27FC236}">
                <a16:creationId xmlns:a16="http://schemas.microsoft.com/office/drawing/2014/main" id="{E7A27439-2EFF-6E69-C316-8644F77F43DB}"/>
              </a:ext>
            </a:extLst>
          </p:cNvPr>
          <p:cNvCxnSpPr/>
          <p:nvPr/>
        </p:nvCxnSpPr>
        <p:spPr>
          <a:xfrm flipH="1">
            <a:off x="674174" y="1073823"/>
            <a:ext cx="5481636" cy="5486400"/>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77" name="Straight Connector 76">
            <a:extLst>
              <a:ext uri="{FF2B5EF4-FFF2-40B4-BE49-F238E27FC236}">
                <a16:creationId xmlns:a16="http://schemas.microsoft.com/office/drawing/2014/main" id="{EF565A95-0A13-C949-E006-4F84A1301058}"/>
              </a:ext>
            </a:extLst>
          </p:cNvPr>
          <p:cNvCxnSpPr/>
          <p:nvPr/>
        </p:nvCxnSpPr>
        <p:spPr>
          <a:xfrm flipH="1">
            <a:off x="7072599" y="1986822"/>
            <a:ext cx="4567236" cy="4573401"/>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79" name="Straight Connector 78">
            <a:extLst>
              <a:ext uri="{FF2B5EF4-FFF2-40B4-BE49-F238E27FC236}">
                <a16:creationId xmlns:a16="http://schemas.microsoft.com/office/drawing/2014/main" id="{FE4C3059-2F52-56C3-8E84-4598D15ADDBC}"/>
              </a:ext>
            </a:extLst>
          </p:cNvPr>
          <p:cNvCxnSpPr>
            <a:cxnSpLocks/>
          </p:cNvCxnSpPr>
          <p:nvPr/>
        </p:nvCxnSpPr>
        <p:spPr>
          <a:xfrm flipH="1">
            <a:off x="7986996" y="2899821"/>
            <a:ext cx="3657603" cy="3660402"/>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81" name="Straight Connector 80">
            <a:extLst>
              <a:ext uri="{FF2B5EF4-FFF2-40B4-BE49-F238E27FC236}">
                <a16:creationId xmlns:a16="http://schemas.microsoft.com/office/drawing/2014/main" id="{0456EA32-8132-2CAA-8B01-56C76AAEB315}"/>
              </a:ext>
            </a:extLst>
          </p:cNvPr>
          <p:cNvCxnSpPr/>
          <p:nvPr/>
        </p:nvCxnSpPr>
        <p:spPr>
          <a:xfrm flipH="1">
            <a:off x="8899014" y="3817023"/>
            <a:ext cx="2738433" cy="2743200"/>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83" name="Straight Connector 82">
            <a:extLst>
              <a:ext uri="{FF2B5EF4-FFF2-40B4-BE49-F238E27FC236}">
                <a16:creationId xmlns:a16="http://schemas.microsoft.com/office/drawing/2014/main" id="{C1FCC3E7-EA71-8D0D-CEAF-B74F9EDCBEE4}"/>
              </a:ext>
            </a:extLst>
          </p:cNvPr>
          <p:cNvCxnSpPr/>
          <p:nvPr/>
        </p:nvCxnSpPr>
        <p:spPr>
          <a:xfrm flipH="1">
            <a:off x="9806279" y="4728621"/>
            <a:ext cx="1826418" cy="1834403"/>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85" name="Straight Connector 84">
            <a:extLst>
              <a:ext uri="{FF2B5EF4-FFF2-40B4-BE49-F238E27FC236}">
                <a16:creationId xmlns:a16="http://schemas.microsoft.com/office/drawing/2014/main" id="{66CDF2BF-0502-E72C-4ED0-06BA37485CE2}"/>
              </a:ext>
            </a:extLst>
          </p:cNvPr>
          <p:cNvCxnSpPr/>
          <p:nvPr/>
        </p:nvCxnSpPr>
        <p:spPr>
          <a:xfrm flipH="1">
            <a:off x="10727817" y="5640220"/>
            <a:ext cx="909630" cy="920003"/>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88" name="Straight Connector 87">
            <a:extLst>
              <a:ext uri="{FF2B5EF4-FFF2-40B4-BE49-F238E27FC236}">
                <a16:creationId xmlns:a16="http://schemas.microsoft.com/office/drawing/2014/main" id="{2706D785-5547-C5E3-7037-B854B45327FE}"/>
              </a:ext>
            </a:extLst>
          </p:cNvPr>
          <p:cNvCxnSpPr/>
          <p:nvPr/>
        </p:nvCxnSpPr>
        <p:spPr>
          <a:xfrm flipH="1">
            <a:off x="681317" y="1071022"/>
            <a:ext cx="4567236" cy="4573401"/>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89" name="Straight Connector 88">
            <a:extLst>
              <a:ext uri="{FF2B5EF4-FFF2-40B4-BE49-F238E27FC236}">
                <a16:creationId xmlns:a16="http://schemas.microsoft.com/office/drawing/2014/main" id="{CFC6D86D-BE4F-4E36-EC1C-E2C41BD47F4A}"/>
              </a:ext>
            </a:extLst>
          </p:cNvPr>
          <p:cNvCxnSpPr>
            <a:cxnSpLocks/>
          </p:cNvCxnSpPr>
          <p:nvPr/>
        </p:nvCxnSpPr>
        <p:spPr>
          <a:xfrm flipH="1">
            <a:off x="678935" y="1069620"/>
            <a:ext cx="3657603" cy="3660402"/>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90" name="Straight Connector 89">
            <a:extLst>
              <a:ext uri="{FF2B5EF4-FFF2-40B4-BE49-F238E27FC236}">
                <a16:creationId xmlns:a16="http://schemas.microsoft.com/office/drawing/2014/main" id="{1D2EB704-D2A6-B8EC-DED2-E7B6C488E82D}"/>
              </a:ext>
            </a:extLst>
          </p:cNvPr>
          <p:cNvCxnSpPr/>
          <p:nvPr/>
        </p:nvCxnSpPr>
        <p:spPr>
          <a:xfrm flipH="1">
            <a:off x="681307" y="1071022"/>
            <a:ext cx="2738433" cy="2743200"/>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91" name="Straight Connector 90">
            <a:extLst>
              <a:ext uri="{FF2B5EF4-FFF2-40B4-BE49-F238E27FC236}">
                <a16:creationId xmlns:a16="http://schemas.microsoft.com/office/drawing/2014/main" id="{946E409C-32FB-B588-4623-4E93E8B0F343}"/>
              </a:ext>
            </a:extLst>
          </p:cNvPr>
          <p:cNvCxnSpPr/>
          <p:nvPr/>
        </p:nvCxnSpPr>
        <p:spPr>
          <a:xfrm flipH="1">
            <a:off x="680126" y="1066819"/>
            <a:ext cx="1826418" cy="1834403"/>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92" name="Straight Connector 91">
            <a:extLst>
              <a:ext uri="{FF2B5EF4-FFF2-40B4-BE49-F238E27FC236}">
                <a16:creationId xmlns:a16="http://schemas.microsoft.com/office/drawing/2014/main" id="{7B814E1A-E517-8A9D-1515-6ED049F260A5}"/>
              </a:ext>
            </a:extLst>
          </p:cNvPr>
          <p:cNvCxnSpPr/>
          <p:nvPr/>
        </p:nvCxnSpPr>
        <p:spPr>
          <a:xfrm flipH="1">
            <a:off x="682518" y="1073823"/>
            <a:ext cx="909630" cy="920003"/>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94" name="Straight Connector 93">
            <a:extLst>
              <a:ext uri="{FF2B5EF4-FFF2-40B4-BE49-F238E27FC236}">
                <a16:creationId xmlns:a16="http://schemas.microsoft.com/office/drawing/2014/main" id="{E84FF173-7950-557F-4DB1-A3AC7433D88E}"/>
              </a:ext>
            </a:extLst>
          </p:cNvPr>
          <p:cNvCxnSpPr/>
          <p:nvPr/>
        </p:nvCxnSpPr>
        <p:spPr>
          <a:xfrm>
            <a:off x="1136145" y="1073823"/>
            <a:ext cx="0" cy="5486400"/>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95" name="Straight Connector 94">
            <a:extLst>
              <a:ext uri="{FF2B5EF4-FFF2-40B4-BE49-F238E27FC236}">
                <a16:creationId xmlns:a16="http://schemas.microsoft.com/office/drawing/2014/main" id="{0E8E6EC2-AD8D-0AB8-DF74-9F39823FFDB4}"/>
              </a:ext>
            </a:extLst>
          </p:cNvPr>
          <p:cNvCxnSpPr/>
          <p:nvPr/>
        </p:nvCxnSpPr>
        <p:spPr>
          <a:xfrm>
            <a:off x="6617782" y="1071022"/>
            <a:ext cx="0" cy="5486400"/>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96" name="Straight Connector 95">
            <a:extLst>
              <a:ext uri="{FF2B5EF4-FFF2-40B4-BE49-F238E27FC236}">
                <a16:creationId xmlns:a16="http://schemas.microsoft.com/office/drawing/2014/main" id="{E80A8165-6AF9-B114-6704-AE0E842612D7}"/>
              </a:ext>
            </a:extLst>
          </p:cNvPr>
          <p:cNvCxnSpPr/>
          <p:nvPr/>
        </p:nvCxnSpPr>
        <p:spPr>
          <a:xfrm>
            <a:off x="7529799" y="1073823"/>
            <a:ext cx="0" cy="5486400"/>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97" name="Straight Connector 96">
            <a:extLst>
              <a:ext uri="{FF2B5EF4-FFF2-40B4-BE49-F238E27FC236}">
                <a16:creationId xmlns:a16="http://schemas.microsoft.com/office/drawing/2014/main" id="{2DDCB5B3-0FF6-B12F-BB29-A4888A1DD651}"/>
              </a:ext>
            </a:extLst>
          </p:cNvPr>
          <p:cNvCxnSpPr/>
          <p:nvPr/>
        </p:nvCxnSpPr>
        <p:spPr>
          <a:xfrm>
            <a:off x="5703382" y="1071022"/>
            <a:ext cx="0" cy="5486400"/>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98" name="Straight Connector 97">
            <a:extLst>
              <a:ext uri="{FF2B5EF4-FFF2-40B4-BE49-F238E27FC236}">
                <a16:creationId xmlns:a16="http://schemas.microsoft.com/office/drawing/2014/main" id="{0511E3D8-C472-CD3D-1AB2-CEACDDE3E69F}"/>
              </a:ext>
            </a:extLst>
          </p:cNvPr>
          <p:cNvCxnSpPr/>
          <p:nvPr/>
        </p:nvCxnSpPr>
        <p:spPr>
          <a:xfrm>
            <a:off x="3876963" y="1071022"/>
            <a:ext cx="0" cy="5486400"/>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99" name="Straight Connector 98">
            <a:extLst>
              <a:ext uri="{FF2B5EF4-FFF2-40B4-BE49-F238E27FC236}">
                <a16:creationId xmlns:a16="http://schemas.microsoft.com/office/drawing/2014/main" id="{B94A6EAD-061D-329A-D59B-D11077EC64BD}"/>
              </a:ext>
            </a:extLst>
          </p:cNvPr>
          <p:cNvCxnSpPr/>
          <p:nvPr/>
        </p:nvCxnSpPr>
        <p:spPr>
          <a:xfrm>
            <a:off x="2049354" y="1071022"/>
            <a:ext cx="0" cy="5486400"/>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100" name="Straight Connector 99">
            <a:extLst>
              <a:ext uri="{FF2B5EF4-FFF2-40B4-BE49-F238E27FC236}">
                <a16:creationId xmlns:a16="http://schemas.microsoft.com/office/drawing/2014/main" id="{B6EF6218-CFF0-F427-2B32-576775301F79}"/>
              </a:ext>
            </a:extLst>
          </p:cNvPr>
          <p:cNvCxnSpPr/>
          <p:nvPr/>
        </p:nvCxnSpPr>
        <p:spPr>
          <a:xfrm>
            <a:off x="2963754" y="1071022"/>
            <a:ext cx="0" cy="5486400"/>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101" name="Straight Connector 100">
            <a:extLst>
              <a:ext uri="{FF2B5EF4-FFF2-40B4-BE49-F238E27FC236}">
                <a16:creationId xmlns:a16="http://schemas.microsoft.com/office/drawing/2014/main" id="{7D5414A6-AB89-D90F-1D9A-8254C032C27E}"/>
              </a:ext>
            </a:extLst>
          </p:cNvPr>
          <p:cNvCxnSpPr/>
          <p:nvPr/>
        </p:nvCxnSpPr>
        <p:spPr>
          <a:xfrm>
            <a:off x="4771973" y="1054773"/>
            <a:ext cx="0" cy="5486400"/>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102" name="Straight Connector 101">
            <a:extLst>
              <a:ext uri="{FF2B5EF4-FFF2-40B4-BE49-F238E27FC236}">
                <a16:creationId xmlns:a16="http://schemas.microsoft.com/office/drawing/2014/main" id="{6153F1B3-FB06-D325-C0FB-C6A2D0BEC3A5}"/>
              </a:ext>
            </a:extLst>
          </p:cNvPr>
          <p:cNvCxnSpPr/>
          <p:nvPr/>
        </p:nvCxnSpPr>
        <p:spPr>
          <a:xfrm>
            <a:off x="8444199" y="1073823"/>
            <a:ext cx="0" cy="5486400"/>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103" name="Straight Connector 102">
            <a:extLst>
              <a:ext uri="{FF2B5EF4-FFF2-40B4-BE49-F238E27FC236}">
                <a16:creationId xmlns:a16="http://schemas.microsoft.com/office/drawing/2014/main" id="{DC6F282C-DB66-E011-DCA9-A148DED7266D}"/>
              </a:ext>
            </a:extLst>
          </p:cNvPr>
          <p:cNvCxnSpPr/>
          <p:nvPr/>
        </p:nvCxnSpPr>
        <p:spPr>
          <a:xfrm>
            <a:off x="9356217" y="1073823"/>
            <a:ext cx="0" cy="5486400"/>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104" name="Straight Connector 103">
            <a:extLst>
              <a:ext uri="{FF2B5EF4-FFF2-40B4-BE49-F238E27FC236}">
                <a16:creationId xmlns:a16="http://schemas.microsoft.com/office/drawing/2014/main" id="{A84F92FD-C7D3-3F20-8D49-554394E0E1E8}"/>
              </a:ext>
            </a:extLst>
          </p:cNvPr>
          <p:cNvCxnSpPr/>
          <p:nvPr/>
        </p:nvCxnSpPr>
        <p:spPr>
          <a:xfrm>
            <a:off x="10271959" y="1071022"/>
            <a:ext cx="0" cy="5486400"/>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105" name="Straight Connector 104">
            <a:extLst>
              <a:ext uri="{FF2B5EF4-FFF2-40B4-BE49-F238E27FC236}">
                <a16:creationId xmlns:a16="http://schemas.microsoft.com/office/drawing/2014/main" id="{1C93C969-874B-4795-6B7D-E4A0B752CD1D}"/>
              </a:ext>
            </a:extLst>
          </p:cNvPr>
          <p:cNvCxnSpPr/>
          <p:nvPr/>
        </p:nvCxnSpPr>
        <p:spPr>
          <a:xfrm>
            <a:off x="11182632" y="1073823"/>
            <a:ext cx="0" cy="5486400"/>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107" name="Straight Connector 106">
            <a:extLst>
              <a:ext uri="{FF2B5EF4-FFF2-40B4-BE49-F238E27FC236}">
                <a16:creationId xmlns:a16="http://schemas.microsoft.com/office/drawing/2014/main" id="{BC52F453-6690-9162-A0E8-D37F99B4A307}"/>
              </a:ext>
            </a:extLst>
          </p:cNvPr>
          <p:cNvCxnSpPr/>
          <p:nvPr/>
        </p:nvCxnSpPr>
        <p:spPr>
          <a:xfrm>
            <a:off x="681307" y="1530322"/>
            <a:ext cx="10951390" cy="0"/>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108" name="Straight Connector 107">
            <a:extLst>
              <a:ext uri="{FF2B5EF4-FFF2-40B4-BE49-F238E27FC236}">
                <a16:creationId xmlns:a16="http://schemas.microsoft.com/office/drawing/2014/main" id="{CEEC8D04-1619-7715-B3E7-C553FABD1AEF}"/>
              </a:ext>
            </a:extLst>
          </p:cNvPr>
          <p:cNvCxnSpPr/>
          <p:nvPr/>
        </p:nvCxnSpPr>
        <p:spPr>
          <a:xfrm>
            <a:off x="674174" y="3357021"/>
            <a:ext cx="10951390" cy="0"/>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109" name="Straight Connector 108">
            <a:extLst>
              <a:ext uri="{FF2B5EF4-FFF2-40B4-BE49-F238E27FC236}">
                <a16:creationId xmlns:a16="http://schemas.microsoft.com/office/drawing/2014/main" id="{18629736-A1B0-EAEB-EF24-B213246494AD}"/>
              </a:ext>
            </a:extLst>
          </p:cNvPr>
          <p:cNvCxnSpPr/>
          <p:nvPr/>
        </p:nvCxnSpPr>
        <p:spPr>
          <a:xfrm>
            <a:off x="674174" y="4271020"/>
            <a:ext cx="10951390" cy="0"/>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110" name="Straight Connector 109">
            <a:extLst>
              <a:ext uri="{FF2B5EF4-FFF2-40B4-BE49-F238E27FC236}">
                <a16:creationId xmlns:a16="http://schemas.microsoft.com/office/drawing/2014/main" id="{8B6A0A8C-EF10-6F9F-01B7-C12E9B51E23A}"/>
              </a:ext>
            </a:extLst>
          </p:cNvPr>
          <p:cNvCxnSpPr/>
          <p:nvPr/>
        </p:nvCxnSpPr>
        <p:spPr>
          <a:xfrm>
            <a:off x="674174" y="2442622"/>
            <a:ext cx="10951390" cy="0"/>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111" name="Straight Connector 110">
            <a:extLst>
              <a:ext uri="{FF2B5EF4-FFF2-40B4-BE49-F238E27FC236}">
                <a16:creationId xmlns:a16="http://schemas.microsoft.com/office/drawing/2014/main" id="{B359E734-972B-A85C-2340-ADC2F00FE00B}"/>
              </a:ext>
            </a:extLst>
          </p:cNvPr>
          <p:cNvCxnSpPr/>
          <p:nvPr/>
        </p:nvCxnSpPr>
        <p:spPr>
          <a:xfrm>
            <a:off x="674174" y="5188623"/>
            <a:ext cx="10951390" cy="0"/>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112" name="Straight Connector 111">
            <a:extLst>
              <a:ext uri="{FF2B5EF4-FFF2-40B4-BE49-F238E27FC236}">
                <a16:creationId xmlns:a16="http://schemas.microsoft.com/office/drawing/2014/main" id="{B17C1DBB-570D-5C64-102D-1ADF6EE7F5A6}"/>
              </a:ext>
            </a:extLst>
          </p:cNvPr>
          <p:cNvCxnSpPr/>
          <p:nvPr/>
        </p:nvCxnSpPr>
        <p:spPr>
          <a:xfrm>
            <a:off x="681307" y="6100221"/>
            <a:ext cx="10951390" cy="0"/>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sp>
        <p:nvSpPr>
          <p:cNvPr id="2" name="TextBox 1">
            <a:extLst>
              <a:ext uri="{FF2B5EF4-FFF2-40B4-BE49-F238E27FC236}">
                <a16:creationId xmlns:a16="http://schemas.microsoft.com/office/drawing/2014/main" id="{C9D73E9B-7878-F9A3-D3A7-92260110B632}"/>
              </a:ext>
            </a:extLst>
          </p:cNvPr>
          <p:cNvSpPr txBox="1"/>
          <p:nvPr/>
        </p:nvSpPr>
        <p:spPr>
          <a:xfrm>
            <a:off x="667043" y="1054773"/>
            <a:ext cx="11313802" cy="470898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6000" b="0" i="0" u="none" strike="noStrike" kern="1200" cap="none" spc="0" normalizeH="0" baseline="0" noProof="0" dirty="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乃</a:t>
            </a:r>
            <a:r>
              <a:rPr kumimoji="0" lang="zh-TW" altLang="en-US" sz="2400" b="0" i="0" u="none" strike="noStrike" kern="1200" cap="none" spc="0" normalizeH="0" baseline="0" noProof="0" dirty="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 </a:t>
            </a:r>
            <a:r>
              <a:rPr kumimoji="0" lang="zh-TW" altLang="en-US" sz="6000" b="0" i="0" u="none" strike="noStrike" kern="1200" cap="none" spc="0" normalizeH="0" baseline="0" noProof="0" dirty="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至</a:t>
            </a:r>
            <a:r>
              <a:rPr kumimoji="0" lang="zh-TW" altLang="en-US" sz="2400" b="0" i="0" u="none" strike="noStrike" kern="1200" cap="none" spc="0" normalizeH="0" baseline="0" noProof="0" dirty="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 </a:t>
            </a:r>
            <a:r>
              <a:rPr kumimoji="0" lang="zh-TW" altLang="en-US" sz="6000" b="0" i="0" u="none" strike="noStrike" kern="1200" cap="none" spc="0" normalizeH="0" baseline="0" noProof="0" dirty="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無</a:t>
            </a:r>
            <a:r>
              <a:rPr kumimoji="0" lang="zh-TW" altLang="en-US" sz="2400" b="0" i="0" u="none" strike="noStrike" kern="1200" cap="none" spc="0" normalizeH="0" baseline="0" noProof="0" dirty="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 </a:t>
            </a:r>
            <a:r>
              <a:rPr kumimoji="0" lang="zh-TW" altLang="en-US" sz="6000" b="0" i="0" u="none" strike="noStrike" kern="1200" cap="none" spc="0" normalizeH="0" baseline="0" noProof="0" dirty="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老</a:t>
            </a:r>
            <a:r>
              <a:rPr kumimoji="0" lang="zh-TW" altLang="en-US" sz="2400" b="0" i="0" u="none" strike="noStrike" kern="1200" cap="none" spc="0" normalizeH="0" baseline="0" noProof="0" dirty="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 </a:t>
            </a:r>
            <a:r>
              <a:rPr kumimoji="0" lang="zh-TW" altLang="en-US" sz="6000" b="0" i="0" u="none" strike="noStrike" kern="1200" cap="none" spc="0" normalizeH="0" baseline="0" noProof="0" dirty="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死</a:t>
            </a:r>
            <a:r>
              <a:rPr kumimoji="0" lang="zh-TW" altLang="en-US" sz="2400" b="0" i="0" u="none" strike="noStrike" kern="1200" cap="none" spc="0" normalizeH="0" baseline="0" noProof="0" dirty="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 </a:t>
            </a:r>
            <a:r>
              <a:rPr kumimoji="0" lang="zh-TW" altLang="en-US" sz="6000" b="0" i="0" u="none" strike="noStrike" kern="1200" cap="none" spc="0" normalizeH="0" baseline="0" noProof="0" dirty="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亦</a:t>
            </a:r>
            <a:r>
              <a:rPr kumimoji="0" lang="zh-TW" altLang="en-US" sz="2400" b="0" i="0" u="none" strike="noStrike" kern="1200" cap="none" spc="0" normalizeH="0" baseline="0" noProof="0" dirty="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 </a:t>
            </a:r>
            <a:r>
              <a:rPr kumimoji="0" lang="zh-TW" altLang="en-US" sz="6000" b="0" i="0" u="none" strike="noStrike" kern="1200" cap="none" spc="0" normalizeH="0" baseline="0" noProof="0" dirty="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無</a:t>
            </a:r>
            <a:r>
              <a:rPr kumimoji="0" lang="zh-TW" altLang="en-US" sz="2400" b="0" i="0" u="none" strike="noStrike" kern="1200" cap="none" spc="0" normalizeH="0" baseline="0" noProof="0" dirty="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 </a:t>
            </a:r>
            <a:r>
              <a:rPr kumimoji="0" lang="zh-TW" altLang="en-US" sz="6000" b="0" i="0" u="none" strike="noStrike" kern="1200" cap="none" spc="0" normalizeH="0" baseline="0" noProof="0" dirty="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老</a:t>
            </a:r>
            <a:r>
              <a:rPr kumimoji="0" lang="zh-TW" altLang="en-US" sz="2400" b="0" i="0" u="none" strike="noStrike" kern="1200" cap="none" spc="0" normalizeH="0" baseline="0" noProof="0" dirty="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 </a:t>
            </a:r>
            <a:r>
              <a:rPr kumimoji="0" lang="zh-TW" altLang="en-US" sz="6000" b="0" i="0" u="none" strike="noStrike" kern="1200" cap="none" spc="0" normalizeH="0" baseline="0" noProof="0" dirty="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死</a:t>
            </a:r>
            <a:r>
              <a:rPr kumimoji="0" lang="zh-TW" altLang="en-US" sz="2400" b="0" i="0" u="none" strike="noStrike" kern="1200" cap="none" spc="0" normalizeH="0" baseline="0" noProof="0" dirty="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 </a:t>
            </a:r>
            <a:r>
              <a:rPr kumimoji="0" lang="zh-TW" altLang="en-US" sz="6000" b="0" i="0" u="none" strike="noStrike" kern="1200" cap="none" spc="0" normalizeH="0" baseline="0" noProof="0" dirty="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盡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zh-TW" sz="6000" b="0" i="0" u="none" strike="noStrike" kern="1200" cap="none" spc="0" normalizeH="0" baseline="0" noProof="0" dirty="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6000" b="0" i="0" u="none" strike="noStrike" kern="1200" cap="none" spc="0" normalizeH="0" baseline="0" noProof="0" dirty="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無</a:t>
            </a:r>
            <a:r>
              <a:rPr kumimoji="0" lang="zh-TW" altLang="en-US" sz="2400" b="0" i="0" u="none" strike="noStrike" kern="1200" cap="none" spc="0" normalizeH="0" baseline="0" noProof="0" dirty="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 </a:t>
            </a:r>
            <a:r>
              <a:rPr kumimoji="0" lang="zh-TW" altLang="en-US" sz="6000" b="0" i="0" u="none" strike="noStrike" kern="1200" cap="none" spc="0" normalizeH="0" baseline="0" noProof="0" dirty="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苦</a:t>
            </a:r>
            <a:r>
              <a:rPr kumimoji="0" lang="zh-TW" altLang="en-US" sz="2400" b="0" i="0" u="none" strike="noStrike" kern="1200" cap="none" spc="0" normalizeH="0" baseline="0" noProof="0" dirty="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 </a:t>
            </a:r>
            <a:r>
              <a:rPr kumimoji="0" lang="zh-TW" altLang="en-US" sz="6000" b="0" i="0" u="none" strike="noStrike" kern="1200" cap="none" spc="0" normalizeH="0" baseline="0" noProof="0" dirty="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集</a:t>
            </a:r>
            <a:r>
              <a:rPr kumimoji="0" lang="zh-TW" altLang="en-US" sz="2400" b="0" i="0" u="none" strike="noStrike" kern="1200" cap="none" spc="0" normalizeH="0" baseline="0" noProof="0" dirty="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 </a:t>
            </a:r>
            <a:r>
              <a:rPr kumimoji="0" lang="zh-TW" altLang="en-US" sz="6000" b="0" i="0" u="none" strike="noStrike" kern="1200" cap="none" spc="0" normalizeH="0" baseline="0" noProof="0" dirty="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滅</a:t>
            </a:r>
            <a:r>
              <a:rPr kumimoji="0" lang="zh-TW" altLang="en-US" sz="2400" b="0" i="0" u="none" strike="noStrike" kern="1200" cap="none" spc="0" normalizeH="0" baseline="0" noProof="0" dirty="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 </a:t>
            </a:r>
            <a:r>
              <a:rPr kumimoji="0" lang="zh-TW" altLang="en-US" sz="6000" b="0" i="0" u="none" strike="noStrike" kern="1200" cap="none" spc="0" normalizeH="0" baseline="0" noProof="0" dirty="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道</a:t>
            </a:r>
            <a:r>
              <a:rPr kumimoji="0" lang="zh-TW" altLang="en-US" sz="2400" b="0" i="0" u="none" strike="noStrike" kern="1200" cap="none" spc="0" normalizeH="0" baseline="0" noProof="0" dirty="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 </a:t>
            </a:r>
            <a:r>
              <a:rPr kumimoji="0" lang="zh-TW" altLang="en-US" sz="6000" b="0" i="0" u="none" strike="noStrike" kern="1200" cap="none" spc="0" normalizeH="0" baseline="0" noProof="0" dirty="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無</a:t>
            </a:r>
            <a:r>
              <a:rPr kumimoji="0" lang="zh-TW" altLang="en-US" sz="2400" b="0" i="0" u="none" strike="noStrike" kern="1200" cap="none" spc="0" normalizeH="0" baseline="0" noProof="0" dirty="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 </a:t>
            </a:r>
            <a:r>
              <a:rPr kumimoji="0" lang="zh-TW" altLang="en-US" sz="6000" b="0" i="0" u="none" strike="noStrike" kern="1200" cap="none" spc="0" normalizeH="0" baseline="0" noProof="0" dirty="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智</a:t>
            </a:r>
            <a:r>
              <a:rPr kumimoji="0" lang="zh-TW" altLang="en-US" sz="2400" b="0" i="0" u="none" strike="noStrike" kern="1200" cap="none" spc="0" normalizeH="0" baseline="0" noProof="0" dirty="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 </a:t>
            </a:r>
            <a:r>
              <a:rPr kumimoji="0" lang="zh-TW" altLang="en-US" sz="6000" b="0" i="0" u="none" strike="noStrike" kern="1200" cap="none" spc="0" normalizeH="0" baseline="0" noProof="0" dirty="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亦</a:t>
            </a:r>
            <a:r>
              <a:rPr kumimoji="0" lang="zh-TW" altLang="en-US" sz="2400" b="0" i="0" u="none" strike="noStrike" kern="1200" cap="none" spc="0" normalizeH="0" baseline="0" noProof="0" dirty="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 </a:t>
            </a:r>
            <a:r>
              <a:rPr kumimoji="0" lang="zh-TW" altLang="en-US" sz="6000" b="0" i="0" u="none" strike="noStrike" kern="1200" cap="none" spc="0" normalizeH="0" baseline="0" noProof="0" dirty="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無</a:t>
            </a:r>
            <a:r>
              <a:rPr kumimoji="0" lang="zh-TW" altLang="en-US" sz="2400" b="0" i="0" u="none" strike="noStrike" kern="1200" cap="none" spc="0" normalizeH="0" baseline="0" noProof="0" dirty="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 </a:t>
            </a:r>
            <a:r>
              <a:rPr kumimoji="0" lang="zh-TW" altLang="en-US" sz="6000" b="0" i="0" u="none" strike="noStrike" kern="1200" cap="none" spc="0" normalizeH="0" baseline="0" noProof="0" dirty="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得</a:t>
            </a:r>
            <a:r>
              <a:rPr kumimoji="0" lang="zh-TW" altLang="en-US" sz="2400" b="0" i="0" u="none" strike="noStrike" kern="1200" cap="none" spc="0" normalizeH="0" baseline="0" noProof="0" dirty="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 </a:t>
            </a:r>
            <a:r>
              <a:rPr kumimoji="0" lang="zh-TW" altLang="en-US" sz="6000" b="0" i="0" u="none" strike="noStrike" kern="1200" cap="none" spc="0" normalizeH="0" baseline="0" noProof="0" dirty="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以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zh-TW" sz="6000" b="0" i="0" u="none" strike="noStrike" kern="1200" cap="none" spc="0" normalizeH="0" baseline="0" noProof="0" dirty="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6000" b="0" i="0" u="none" strike="noStrike" kern="1200" cap="none" spc="0" normalizeH="0" baseline="0" noProof="0" dirty="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無</a:t>
            </a:r>
            <a:r>
              <a:rPr kumimoji="0" lang="zh-TW" altLang="en-US" sz="2400" b="0" i="0" u="none" strike="noStrike" kern="1200" cap="none" spc="0" normalizeH="0" baseline="0" noProof="0" dirty="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 </a:t>
            </a:r>
            <a:r>
              <a:rPr kumimoji="0" lang="zh-TW" altLang="en-US" sz="6000" b="0" i="0" u="none" strike="noStrike" kern="1200" cap="none" spc="0" normalizeH="0" baseline="0" noProof="0" dirty="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所</a:t>
            </a:r>
            <a:r>
              <a:rPr kumimoji="0" lang="zh-TW" altLang="en-US" sz="2400" b="0" i="0" u="none" strike="noStrike" kern="1200" cap="none" spc="0" normalizeH="0" baseline="0" noProof="0" dirty="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 </a:t>
            </a:r>
            <a:r>
              <a:rPr kumimoji="0" lang="zh-TW" altLang="en-US" sz="6000" b="0" i="0" u="none" strike="noStrike" kern="1200" cap="none" spc="0" normalizeH="0" baseline="0" noProof="0" dirty="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得</a:t>
            </a:r>
            <a:r>
              <a:rPr kumimoji="0" lang="zh-TW" altLang="en-US" sz="2400" b="0" i="0" u="none" strike="noStrike" kern="1200" cap="none" spc="0" normalizeH="0" baseline="0" noProof="0" dirty="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 </a:t>
            </a:r>
            <a:r>
              <a:rPr kumimoji="0" lang="zh-TW" altLang="en-US" sz="6000" b="0" i="0" u="none" strike="noStrike" kern="1200" cap="none" spc="0" normalizeH="0" baseline="0" noProof="0" dirty="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故</a:t>
            </a:r>
            <a:r>
              <a:rPr kumimoji="0" lang="zh-TW" altLang="en-US" sz="2400" b="0" i="0" u="none" strike="noStrike" kern="1200" cap="none" spc="0" normalizeH="0" baseline="0" noProof="0" dirty="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 </a:t>
            </a:r>
            <a:r>
              <a:rPr kumimoji="0" lang="zh-TW" altLang="en-US" sz="6000" b="0" i="0" u="none" strike="noStrike" kern="1200" cap="none" spc="0" normalizeH="0" baseline="0" noProof="0" dirty="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菩</a:t>
            </a:r>
            <a:r>
              <a:rPr kumimoji="0" lang="zh-TW" altLang="en-US" sz="2400" b="0" i="0" u="none" strike="noStrike" kern="1200" cap="none" spc="0" normalizeH="0" baseline="0" noProof="0" dirty="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 </a:t>
            </a:r>
            <a:r>
              <a:rPr kumimoji="0" lang="zh-TW" altLang="en-US" sz="6000" b="0" i="0" u="none" strike="noStrike" kern="1200" cap="none" spc="0" normalizeH="0" baseline="0" noProof="0" dirty="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提</a:t>
            </a:r>
            <a:r>
              <a:rPr kumimoji="0" lang="zh-TW" altLang="en-US" sz="2400" b="0" i="0" u="none" strike="noStrike" kern="1200" cap="none" spc="0" normalizeH="0" baseline="0" noProof="0" dirty="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 </a:t>
            </a:r>
            <a:r>
              <a:rPr kumimoji="0" lang="zh-TW" altLang="en-US" sz="6000" b="0" i="0" u="none" strike="noStrike" kern="1200" cap="none" spc="0" normalizeH="0" baseline="0" noProof="0" dirty="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薩</a:t>
            </a:r>
            <a:r>
              <a:rPr kumimoji="0" lang="zh-TW" altLang="en-US" sz="2400" b="0" i="0" u="none" strike="noStrike" kern="1200" cap="none" spc="0" normalizeH="0" baseline="0" noProof="0" dirty="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 </a:t>
            </a:r>
            <a:r>
              <a:rPr kumimoji="0" lang="zh-TW" altLang="en-US" sz="6000" b="0" i="0" u="none" strike="noStrike" kern="1200" cap="none" spc="0" normalizeH="0" baseline="0" noProof="0" dirty="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捶</a:t>
            </a:r>
            <a:r>
              <a:rPr kumimoji="0" lang="zh-TW" altLang="en-US" sz="2400" b="0" i="0" u="none" strike="noStrike" kern="1200" cap="none" spc="0" normalizeH="0" baseline="0" noProof="0" dirty="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 </a:t>
            </a:r>
            <a:r>
              <a:rPr kumimoji="0" lang="zh-TW" altLang="en-US" sz="6000" b="0" i="0" u="none" strike="noStrike" kern="1200" cap="none" spc="0" normalizeH="0" baseline="0" noProof="0" dirty="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依 </a:t>
            </a:r>
            <a:endParaRPr kumimoji="0" lang="en-US" sz="6000" b="0" i="0" u="none" strike="noStrike" kern="1200" cap="none" spc="0" normalizeH="0" baseline="0" noProof="0" dirty="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endParaRPr>
          </a:p>
        </p:txBody>
      </p:sp>
      <p:sp>
        <p:nvSpPr>
          <p:cNvPr id="3" name="TextBox 2">
            <a:extLst>
              <a:ext uri="{FF2B5EF4-FFF2-40B4-BE49-F238E27FC236}">
                <a16:creationId xmlns:a16="http://schemas.microsoft.com/office/drawing/2014/main" id="{1A61782F-C56A-5FC6-3D71-E707B6C574D8}"/>
              </a:ext>
            </a:extLst>
          </p:cNvPr>
          <p:cNvSpPr txBox="1"/>
          <p:nvPr/>
        </p:nvSpPr>
        <p:spPr>
          <a:xfrm>
            <a:off x="2899172" y="82328"/>
            <a:ext cx="7547958" cy="784830"/>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nae-ji mu-no-sa </a:t>
            </a:r>
            <a:r>
              <a:rPr kumimoji="0" lang="en-US" sz="900" b="0" i="0" u="none" strike="noStrike" kern="1200" cap="none" spc="0" normalizeH="0" baseline="0" noProof="0" dirty="0" err="1">
                <a:ln>
                  <a:noFill/>
                </a:ln>
                <a:solidFill>
                  <a:prstClr val="black"/>
                </a:solidFill>
                <a:effectLst/>
                <a:uLnTx/>
                <a:uFillTx/>
                <a:latin typeface="Aptos" panose="02110004020202020204"/>
                <a:ea typeface="+mn-ea"/>
                <a:cs typeface="+mn-cs"/>
              </a:rPr>
              <a:t>yong</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-mu-no-sa-</a:t>
            </a:r>
            <a:r>
              <a:rPr kumimoji="0" lang="en-US" sz="900" b="0" i="0" u="none" strike="noStrike" kern="1200" cap="none" spc="0" normalizeH="0" baseline="0" noProof="0" dirty="0" err="1">
                <a:ln>
                  <a:noFill/>
                </a:ln>
                <a:solidFill>
                  <a:prstClr val="black"/>
                </a:solidFill>
                <a:effectLst/>
                <a:uLnTx/>
                <a:uFillTx/>
                <a:latin typeface="Aptos" panose="02110004020202020204"/>
                <a:ea typeface="+mn-ea"/>
                <a:cs typeface="+mn-cs"/>
              </a:rPr>
              <a:t>jin</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 and so forth until no old age and death and also no extinction of them	15</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mu go-</a:t>
            </a:r>
            <a:r>
              <a:rPr kumimoji="0" lang="en-US" sz="900" b="0" i="0" u="none" strike="noStrike" kern="1200" cap="none" spc="0" normalizeH="0" baseline="0" noProof="0" dirty="0" err="1">
                <a:ln>
                  <a:noFill/>
                </a:ln>
                <a:solidFill>
                  <a:prstClr val="black"/>
                </a:solidFill>
                <a:effectLst/>
                <a:uLnTx/>
                <a:uFillTx/>
                <a:latin typeface="Aptos" panose="02110004020202020204"/>
                <a:ea typeface="+mn-ea"/>
                <a:cs typeface="+mn-cs"/>
              </a:rPr>
              <a:t>jim</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a:t>
            </a:r>
            <a:r>
              <a:rPr kumimoji="0" lang="en-US" sz="900" b="0" i="0" u="none" strike="noStrike" kern="1200" cap="none" spc="0" normalizeH="0" baseline="0" noProof="0" dirty="0" err="1">
                <a:ln>
                  <a:noFill/>
                </a:ln>
                <a:solidFill>
                  <a:prstClr val="black"/>
                </a:solidFill>
                <a:effectLst/>
                <a:uLnTx/>
                <a:uFillTx/>
                <a:latin typeface="Aptos" panose="02110004020202020204"/>
                <a:ea typeface="+mn-ea"/>
                <a:cs typeface="+mn-cs"/>
              </a:rPr>
              <a:t>myol</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-to mu-ji </a:t>
            </a:r>
            <a:r>
              <a:rPr kumimoji="0" lang="en-US" sz="900" b="0" i="0" u="none" strike="noStrike" kern="1200" cap="none" spc="0" normalizeH="0" baseline="0" noProof="0" dirty="0" err="1">
                <a:ln>
                  <a:noFill/>
                </a:ln>
                <a:solidFill>
                  <a:prstClr val="black"/>
                </a:solidFill>
                <a:effectLst/>
                <a:uLnTx/>
                <a:uFillTx/>
                <a:latin typeface="Aptos" panose="02110004020202020204"/>
                <a:ea typeface="+mn-ea"/>
                <a:cs typeface="+mn-cs"/>
              </a:rPr>
              <a:t>yong</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-mu-dug-</a:t>
            </a:r>
            <a:r>
              <a:rPr kumimoji="0" lang="en-US" sz="900" b="0" i="0" u="none" strike="noStrike" kern="1200" cap="none" spc="0" normalizeH="0" baseline="0" noProof="0" dirty="0" err="1">
                <a:ln>
                  <a:noFill/>
                </a:ln>
                <a:solidFill>
                  <a:prstClr val="black"/>
                </a:solidFill>
                <a:effectLst/>
                <a:uLnTx/>
                <a:uFillTx/>
                <a:latin typeface="Aptos" panose="02110004020202020204"/>
                <a:ea typeface="+mn-ea"/>
                <a:cs typeface="+mn-cs"/>
              </a:rPr>
              <a:t>i</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 No suffering, no origination, no stopping, no path, no cognition, also no attainment	16</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mu-so </a:t>
            </a:r>
            <a:r>
              <a:rPr kumimoji="0" lang="en-US" sz="900" b="0" i="0" u="none" strike="noStrike" kern="1200" cap="none" spc="0" normalizeH="0" baseline="0" noProof="0" dirty="0" err="1">
                <a:ln>
                  <a:noFill/>
                </a:ln>
                <a:solidFill>
                  <a:prstClr val="black"/>
                </a:solidFill>
                <a:effectLst/>
                <a:uLnTx/>
                <a:uFillTx/>
                <a:latin typeface="Aptos" panose="02110004020202020204"/>
                <a:ea typeface="+mn-ea"/>
                <a:cs typeface="+mn-cs"/>
              </a:rPr>
              <a:t>duk</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-ko </a:t>
            </a:r>
            <a:r>
              <a:rPr kumimoji="0" lang="en-US" sz="900" b="0" i="0" u="none" strike="noStrike" kern="1200" cap="none" spc="0" normalizeH="0" baseline="0" noProof="0" dirty="0" err="1">
                <a:ln>
                  <a:noFill/>
                </a:ln>
                <a:solidFill>
                  <a:prstClr val="black"/>
                </a:solidFill>
                <a:effectLst/>
                <a:uLnTx/>
                <a:uFillTx/>
                <a:latin typeface="Aptos" panose="02110004020202020204"/>
                <a:ea typeface="+mn-ea"/>
                <a:cs typeface="+mn-cs"/>
              </a:rPr>
              <a:t>bo</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a:t>
            </a:r>
            <a:r>
              <a:rPr kumimoji="0" lang="en-US" sz="900" b="0" i="0" u="none" strike="noStrike" kern="1200" cap="none" spc="0" normalizeH="0" baseline="0" noProof="0" dirty="0" err="1">
                <a:ln>
                  <a:noFill/>
                </a:ln>
                <a:solidFill>
                  <a:prstClr val="black"/>
                </a:solidFill>
                <a:effectLst/>
                <a:uLnTx/>
                <a:uFillTx/>
                <a:latin typeface="Aptos" panose="02110004020202020204"/>
                <a:ea typeface="+mn-ea"/>
                <a:cs typeface="+mn-cs"/>
              </a:rPr>
              <a:t>ri</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a:t>
            </a:r>
            <a:r>
              <a:rPr kumimoji="0" lang="en-US" sz="900" b="0" i="0" u="none" strike="noStrike" kern="1200" cap="none" spc="0" normalizeH="0" baseline="0" noProof="0" dirty="0" err="1">
                <a:ln>
                  <a:noFill/>
                </a:ln>
                <a:solidFill>
                  <a:prstClr val="black"/>
                </a:solidFill>
                <a:effectLst/>
                <a:uLnTx/>
                <a:uFillTx/>
                <a:latin typeface="Aptos" panose="02110004020202020204"/>
                <a:ea typeface="+mn-ea"/>
                <a:cs typeface="+mn-cs"/>
              </a:rPr>
              <a:t>sal</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-ta </a:t>
            </a:r>
            <a:r>
              <a:rPr kumimoji="0" lang="en-US" sz="900" b="0" i="0" u="none" strike="noStrike" kern="1200" cap="none" spc="0" normalizeH="0" baseline="0" noProof="0" dirty="0" err="1">
                <a:ln>
                  <a:noFill/>
                </a:ln>
                <a:solidFill>
                  <a:prstClr val="black"/>
                </a:solidFill>
                <a:effectLst/>
                <a:uLnTx/>
                <a:uFillTx/>
                <a:latin typeface="Aptos" panose="02110004020202020204"/>
                <a:ea typeface="+mn-ea"/>
                <a:cs typeface="+mn-cs"/>
              </a:rPr>
              <a:t>ui</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 with nothing to attain. The Bodhisattva depends on		17</a:t>
            </a:r>
          </a:p>
        </p:txBody>
      </p:sp>
      <p:sp>
        <p:nvSpPr>
          <p:cNvPr id="4" name="Rectangle 3">
            <a:extLst>
              <a:ext uri="{FF2B5EF4-FFF2-40B4-BE49-F238E27FC236}">
                <a16:creationId xmlns:a16="http://schemas.microsoft.com/office/drawing/2014/main" id="{7080A06B-F9DE-BE11-90D1-D30142DEE3F4}"/>
              </a:ext>
            </a:extLst>
          </p:cNvPr>
          <p:cNvSpPr/>
          <p:nvPr/>
        </p:nvSpPr>
        <p:spPr>
          <a:xfrm>
            <a:off x="2899173" y="79526"/>
            <a:ext cx="6832656" cy="813350"/>
          </a:xfrm>
          <a:prstGeom prst="rect">
            <a:avLst/>
          </a:prstGeom>
          <a:noFill/>
          <a:ln>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TextBox 4">
            <a:extLst>
              <a:ext uri="{FF2B5EF4-FFF2-40B4-BE49-F238E27FC236}">
                <a16:creationId xmlns:a16="http://schemas.microsoft.com/office/drawing/2014/main" id="{3AEB42D5-F3E6-7231-9140-89EA9510CBC0}"/>
              </a:ext>
            </a:extLst>
          </p:cNvPr>
          <p:cNvSpPr txBox="1"/>
          <p:nvPr/>
        </p:nvSpPr>
        <p:spPr>
          <a:xfrm>
            <a:off x="11655300" y="1345656"/>
            <a:ext cx="471363" cy="369332"/>
          </a:xfrm>
          <a:prstGeom prst="rect">
            <a:avLst/>
          </a:prstGeom>
          <a:noFill/>
        </p:spPr>
        <p:txBody>
          <a:bodyPr wrap="square" rtlCol="0">
            <a:spAutoFit/>
          </a:bodyPr>
          <a:lstStyle/>
          <a:p>
            <a:r>
              <a:rPr lang="en-US" b="1" dirty="0"/>
              <a:t>15</a:t>
            </a:r>
          </a:p>
        </p:txBody>
      </p:sp>
      <p:sp>
        <p:nvSpPr>
          <p:cNvPr id="7" name="TextBox 6">
            <a:extLst>
              <a:ext uri="{FF2B5EF4-FFF2-40B4-BE49-F238E27FC236}">
                <a16:creationId xmlns:a16="http://schemas.microsoft.com/office/drawing/2014/main" id="{1E4E9357-3C51-C60F-5EB5-5EA599EB5A43}"/>
              </a:ext>
            </a:extLst>
          </p:cNvPr>
          <p:cNvSpPr txBox="1"/>
          <p:nvPr/>
        </p:nvSpPr>
        <p:spPr>
          <a:xfrm>
            <a:off x="11655300" y="3122555"/>
            <a:ext cx="471363" cy="369332"/>
          </a:xfrm>
          <a:prstGeom prst="rect">
            <a:avLst/>
          </a:prstGeom>
          <a:noFill/>
        </p:spPr>
        <p:txBody>
          <a:bodyPr wrap="square" rtlCol="0">
            <a:spAutoFit/>
          </a:bodyPr>
          <a:lstStyle/>
          <a:p>
            <a:r>
              <a:rPr lang="en-US" b="1" dirty="0"/>
              <a:t>16</a:t>
            </a:r>
          </a:p>
        </p:txBody>
      </p:sp>
      <p:sp>
        <p:nvSpPr>
          <p:cNvPr id="9" name="TextBox 8">
            <a:extLst>
              <a:ext uri="{FF2B5EF4-FFF2-40B4-BE49-F238E27FC236}">
                <a16:creationId xmlns:a16="http://schemas.microsoft.com/office/drawing/2014/main" id="{CC386B65-757D-ADDA-06C1-B688C230A8E3}"/>
              </a:ext>
            </a:extLst>
          </p:cNvPr>
          <p:cNvSpPr txBox="1"/>
          <p:nvPr/>
        </p:nvSpPr>
        <p:spPr>
          <a:xfrm>
            <a:off x="11667850" y="5003957"/>
            <a:ext cx="471363" cy="369332"/>
          </a:xfrm>
          <a:prstGeom prst="rect">
            <a:avLst/>
          </a:prstGeom>
          <a:noFill/>
        </p:spPr>
        <p:txBody>
          <a:bodyPr wrap="square" rtlCol="0">
            <a:spAutoFit/>
          </a:bodyPr>
          <a:lstStyle/>
          <a:p>
            <a:r>
              <a:rPr lang="en-US" b="1" dirty="0"/>
              <a:t>17</a:t>
            </a:r>
          </a:p>
        </p:txBody>
      </p:sp>
    </p:spTree>
    <p:extLst>
      <p:ext uri="{BB962C8B-B14F-4D97-AF65-F5344CB8AC3E}">
        <p14:creationId xmlns:p14="http://schemas.microsoft.com/office/powerpoint/2010/main" val="3834040478"/>
      </p:ext>
    </p:extLst>
  </p:cSld>
  <p:clrMapOvr>
    <a:masterClrMapping/>
  </p:clrMapOvr>
</p:sld>
</file>

<file path=ppt/slides/slide19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FDF758D-7340-9729-CBC9-D65315C7D162}"/>
            </a:ext>
          </a:extLst>
        </p:cNvPr>
        <p:cNvGrpSpPr/>
        <p:nvPr/>
      </p:nvGrpSpPr>
      <p:grpSpPr>
        <a:xfrm>
          <a:off x="0" y="0"/>
          <a:ext cx="0" cy="0"/>
          <a:chOff x="0" y="0"/>
          <a:chExt cx="0" cy="0"/>
        </a:xfrm>
      </p:grpSpPr>
      <p:graphicFrame>
        <p:nvGraphicFramePr>
          <p:cNvPr id="10" name="Table 9">
            <a:extLst>
              <a:ext uri="{FF2B5EF4-FFF2-40B4-BE49-F238E27FC236}">
                <a16:creationId xmlns:a16="http://schemas.microsoft.com/office/drawing/2014/main" id="{C8E7CC82-7CE9-986C-104F-0EE23B0A33F9}"/>
              </a:ext>
            </a:extLst>
          </p:cNvPr>
          <p:cNvGraphicFramePr>
            <a:graphicFrameLocks noGrp="1"/>
          </p:cNvGraphicFramePr>
          <p:nvPr/>
        </p:nvGraphicFramePr>
        <p:xfrm>
          <a:off x="614364" y="1069064"/>
          <a:ext cx="10963272" cy="5486400"/>
        </p:xfrm>
        <a:graphic>
          <a:graphicData uri="http://schemas.openxmlformats.org/drawingml/2006/table">
            <a:tbl>
              <a:tblPr firstRow="1" bandRow="1">
                <a:tableStyleId>{5940675A-B579-460E-94D1-54222C63F5DA}</a:tableStyleId>
              </a:tblPr>
              <a:tblGrid>
                <a:gridCol w="913606">
                  <a:extLst>
                    <a:ext uri="{9D8B030D-6E8A-4147-A177-3AD203B41FA5}">
                      <a16:colId xmlns:a16="http://schemas.microsoft.com/office/drawing/2014/main" val="3086466430"/>
                    </a:ext>
                  </a:extLst>
                </a:gridCol>
                <a:gridCol w="913606">
                  <a:extLst>
                    <a:ext uri="{9D8B030D-6E8A-4147-A177-3AD203B41FA5}">
                      <a16:colId xmlns:a16="http://schemas.microsoft.com/office/drawing/2014/main" val="2154063119"/>
                    </a:ext>
                  </a:extLst>
                </a:gridCol>
                <a:gridCol w="913606">
                  <a:extLst>
                    <a:ext uri="{9D8B030D-6E8A-4147-A177-3AD203B41FA5}">
                      <a16:colId xmlns:a16="http://schemas.microsoft.com/office/drawing/2014/main" val="1694156128"/>
                    </a:ext>
                  </a:extLst>
                </a:gridCol>
                <a:gridCol w="913606">
                  <a:extLst>
                    <a:ext uri="{9D8B030D-6E8A-4147-A177-3AD203B41FA5}">
                      <a16:colId xmlns:a16="http://schemas.microsoft.com/office/drawing/2014/main" val="2785274445"/>
                    </a:ext>
                  </a:extLst>
                </a:gridCol>
                <a:gridCol w="913606">
                  <a:extLst>
                    <a:ext uri="{9D8B030D-6E8A-4147-A177-3AD203B41FA5}">
                      <a16:colId xmlns:a16="http://schemas.microsoft.com/office/drawing/2014/main" val="62664678"/>
                    </a:ext>
                  </a:extLst>
                </a:gridCol>
                <a:gridCol w="913606">
                  <a:extLst>
                    <a:ext uri="{9D8B030D-6E8A-4147-A177-3AD203B41FA5}">
                      <a16:colId xmlns:a16="http://schemas.microsoft.com/office/drawing/2014/main" val="3581422888"/>
                    </a:ext>
                  </a:extLst>
                </a:gridCol>
                <a:gridCol w="913606">
                  <a:extLst>
                    <a:ext uri="{9D8B030D-6E8A-4147-A177-3AD203B41FA5}">
                      <a16:colId xmlns:a16="http://schemas.microsoft.com/office/drawing/2014/main" val="3463233768"/>
                    </a:ext>
                  </a:extLst>
                </a:gridCol>
                <a:gridCol w="913606">
                  <a:extLst>
                    <a:ext uri="{9D8B030D-6E8A-4147-A177-3AD203B41FA5}">
                      <a16:colId xmlns:a16="http://schemas.microsoft.com/office/drawing/2014/main" val="1099298054"/>
                    </a:ext>
                  </a:extLst>
                </a:gridCol>
                <a:gridCol w="913606">
                  <a:extLst>
                    <a:ext uri="{9D8B030D-6E8A-4147-A177-3AD203B41FA5}">
                      <a16:colId xmlns:a16="http://schemas.microsoft.com/office/drawing/2014/main" val="700462335"/>
                    </a:ext>
                  </a:extLst>
                </a:gridCol>
                <a:gridCol w="913606">
                  <a:extLst>
                    <a:ext uri="{9D8B030D-6E8A-4147-A177-3AD203B41FA5}">
                      <a16:colId xmlns:a16="http://schemas.microsoft.com/office/drawing/2014/main" val="4080254368"/>
                    </a:ext>
                  </a:extLst>
                </a:gridCol>
                <a:gridCol w="913606">
                  <a:extLst>
                    <a:ext uri="{9D8B030D-6E8A-4147-A177-3AD203B41FA5}">
                      <a16:colId xmlns:a16="http://schemas.microsoft.com/office/drawing/2014/main" val="3897060531"/>
                    </a:ext>
                  </a:extLst>
                </a:gridCol>
                <a:gridCol w="913606">
                  <a:extLst>
                    <a:ext uri="{9D8B030D-6E8A-4147-A177-3AD203B41FA5}">
                      <a16:colId xmlns:a16="http://schemas.microsoft.com/office/drawing/2014/main" val="3397806297"/>
                    </a:ext>
                  </a:extLst>
                </a:gridCol>
              </a:tblGrid>
              <a:tr h="914400">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extLst>
                  <a:ext uri="{0D108BD9-81ED-4DB2-BD59-A6C34878D82A}">
                    <a16:rowId xmlns:a16="http://schemas.microsoft.com/office/drawing/2014/main" val="1618874294"/>
                  </a:ext>
                </a:extLst>
              </a:tr>
              <a:tr h="914400">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extLst>
                  <a:ext uri="{0D108BD9-81ED-4DB2-BD59-A6C34878D82A}">
                    <a16:rowId xmlns:a16="http://schemas.microsoft.com/office/drawing/2014/main" val="4067374361"/>
                  </a:ext>
                </a:extLst>
              </a:tr>
              <a:tr h="914400">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extLst>
                  <a:ext uri="{0D108BD9-81ED-4DB2-BD59-A6C34878D82A}">
                    <a16:rowId xmlns:a16="http://schemas.microsoft.com/office/drawing/2014/main" val="1766504006"/>
                  </a:ext>
                </a:extLst>
              </a:tr>
              <a:tr h="914400">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extLst>
                  <a:ext uri="{0D108BD9-81ED-4DB2-BD59-A6C34878D82A}">
                    <a16:rowId xmlns:a16="http://schemas.microsoft.com/office/drawing/2014/main" val="2220057779"/>
                  </a:ext>
                </a:extLst>
              </a:tr>
              <a:tr h="914400">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extLst>
                  <a:ext uri="{0D108BD9-81ED-4DB2-BD59-A6C34878D82A}">
                    <a16:rowId xmlns:a16="http://schemas.microsoft.com/office/drawing/2014/main" val="194067282"/>
                  </a:ext>
                </a:extLst>
              </a:tr>
              <a:tr h="914400">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extLst>
                  <a:ext uri="{0D108BD9-81ED-4DB2-BD59-A6C34878D82A}">
                    <a16:rowId xmlns:a16="http://schemas.microsoft.com/office/drawing/2014/main" val="3819044690"/>
                  </a:ext>
                </a:extLst>
              </a:tr>
            </a:tbl>
          </a:graphicData>
        </a:graphic>
      </p:graphicFrame>
      <p:cxnSp>
        <p:nvCxnSpPr>
          <p:cNvPr id="12" name="Straight Connector 11">
            <a:extLst>
              <a:ext uri="{FF2B5EF4-FFF2-40B4-BE49-F238E27FC236}">
                <a16:creationId xmlns:a16="http://schemas.microsoft.com/office/drawing/2014/main" id="{CBF3D1C2-C4FD-1B73-E582-C12CE3E238B7}"/>
              </a:ext>
            </a:extLst>
          </p:cNvPr>
          <p:cNvCxnSpPr>
            <a:endCxn id="10" idx="2"/>
          </p:cNvCxnSpPr>
          <p:nvPr/>
        </p:nvCxnSpPr>
        <p:spPr>
          <a:xfrm>
            <a:off x="614364" y="1069064"/>
            <a:ext cx="5481636" cy="5486400"/>
          </a:xfrm>
          <a:prstGeom prst="line">
            <a:avLst/>
          </a:prstGeom>
          <a:ln w="12700">
            <a:solidFill>
              <a:schemeClr val="accent1">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13" name="Straight Connector 12">
            <a:extLst>
              <a:ext uri="{FF2B5EF4-FFF2-40B4-BE49-F238E27FC236}">
                <a16:creationId xmlns:a16="http://schemas.microsoft.com/office/drawing/2014/main" id="{E0D47E08-71EE-C64E-0F61-89A5965EF3B1}"/>
              </a:ext>
            </a:extLst>
          </p:cNvPr>
          <p:cNvCxnSpPr/>
          <p:nvPr/>
        </p:nvCxnSpPr>
        <p:spPr>
          <a:xfrm>
            <a:off x="1528764" y="1069064"/>
            <a:ext cx="5481636" cy="5486400"/>
          </a:xfrm>
          <a:prstGeom prst="line">
            <a:avLst/>
          </a:prstGeom>
          <a:ln w="12700">
            <a:solidFill>
              <a:schemeClr val="accent1">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14" name="Straight Connector 13">
            <a:extLst>
              <a:ext uri="{FF2B5EF4-FFF2-40B4-BE49-F238E27FC236}">
                <a16:creationId xmlns:a16="http://schemas.microsoft.com/office/drawing/2014/main" id="{65B5F852-0B94-3A4C-DFDD-5638963B9024}"/>
              </a:ext>
            </a:extLst>
          </p:cNvPr>
          <p:cNvCxnSpPr/>
          <p:nvPr/>
        </p:nvCxnSpPr>
        <p:spPr>
          <a:xfrm>
            <a:off x="2443164" y="1069064"/>
            <a:ext cx="5481636" cy="5486400"/>
          </a:xfrm>
          <a:prstGeom prst="line">
            <a:avLst/>
          </a:prstGeom>
          <a:ln w="12700">
            <a:solidFill>
              <a:schemeClr val="accent1">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15" name="Straight Connector 14">
            <a:extLst>
              <a:ext uri="{FF2B5EF4-FFF2-40B4-BE49-F238E27FC236}">
                <a16:creationId xmlns:a16="http://schemas.microsoft.com/office/drawing/2014/main" id="{2CE895F1-20AC-D851-3396-EECDF98AFC18}"/>
              </a:ext>
            </a:extLst>
          </p:cNvPr>
          <p:cNvCxnSpPr>
            <a:cxnSpLocks/>
          </p:cNvCxnSpPr>
          <p:nvPr/>
        </p:nvCxnSpPr>
        <p:spPr>
          <a:xfrm>
            <a:off x="3355182" y="1069064"/>
            <a:ext cx="5481636" cy="5486400"/>
          </a:xfrm>
          <a:prstGeom prst="line">
            <a:avLst/>
          </a:prstGeom>
          <a:ln w="12700">
            <a:solidFill>
              <a:schemeClr val="accent1">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16" name="Straight Connector 15">
            <a:extLst>
              <a:ext uri="{FF2B5EF4-FFF2-40B4-BE49-F238E27FC236}">
                <a16:creationId xmlns:a16="http://schemas.microsoft.com/office/drawing/2014/main" id="{40163574-7AB7-F8A9-7063-D8889E524E0E}"/>
              </a:ext>
            </a:extLst>
          </p:cNvPr>
          <p:cNvCxnSpPr>
            <a:cxnSpLocks/>
          </p:cNvCxnSpPr>
          <p:nvPr/>
        </p:nvCxnSpPr>
        <p:spPr>
          <a:xfrm>
            <a:off x="4269582" y="1069064"/>
            <a:ext cx="5484018" cy="5486400"/>
          </a:xfrm>
          <a:prstGeom prst="line">
            <a:avLst/>
          </a:prstGeom>
          <a:ln w="12700">
            <a:solidFill>
              <a:schemeClr val="accent1">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17" name="Straight Connector 16">
            <a:extLst>
              <a:ext uri="{FF2B5EF4-FFF2-40B4-BE49-F238E27FC236}">
                <a16:creationId xmlns:a16="http://schemas.microsoft.com/office/drawing/2014/main" id="{A5CD7621-438A-AC27-B5F8-4CB0D3E3FD8B}"/>
              </a:ext>
            </a:extLst>
          </p:cNvPr>
          <p:cNvCxnSpPr/>
          <p:nvPr/>
        </p:nvCxnSpPr>
        <p:spPr>
          <a:xfrm>
            <a:off x="5183982" y="1069064"/>
            <a:ext cx="5481636" cy="5486400"/>
          </a:xfrm>
          <a:prstGeom prst="line">
            <a:avLst/>
          </a:prstGeom>
          <a:ln w="12700">
            <a:solidFill>
              <a:schemeClr val="accent1">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18" name="Straight Connector 17">
            <a:extLst>
              <a:ext uri="{FF2B5EF4-FFF2-40B4-BE49-F238E27FC236}">
                <a16:creationId xmlns:a16="http://schemas.microsoft.com/office/drawing/2014/main" id="{763EC459-9921-9CFC-BD6B-CBBFAAAE6F7B}"/>
              </a:ext>
            </a:extLst>
          </p:cNvPr>
          <p:cNvCxnSpPr>
            <a:cxnSpLocks/>
            <a:stCxn id="10" idx="0"/>
          </p:cNvCxnSpPr>
          <p:nvPr/>
        </p:nvCxnSpPr>
        <p:spPr>
          <a:xfrm>
            <a:off x="6096000" y="1069064"/>
            <a:ext cx="5481636" cy="5486400"/>
          </a:xfrm>
          <a:prstGeom prst="line">
            <a:avLst/>
          </a:prstGeom>
          <a:ln w="12700">
            <a:solidFill>
              <a:schemeClr val="accent1">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19" name="Straight Connector 18">
            <a:extLst>
              <a:ext uri="{FF2B5EF4-FFF2-40B4-BE49-F238E27FC236}">
                <a16:creationId xmlns:a16="http://schemas.microsoft.com/office/drawing/2014/main" id="{11ED739C-B2D4-A765-2D90-D4457C62119F}"/>
              </a:ext>
            </a:extLst>
          </p:cNvPr>
          <p:cNvCxnSpPr>
            <a:cxnSpLocks/>
          </p:cNvCxnSpPr>
          <p:nvPr/>
        </p:nvCxnSpPr>
        <p:spPr>
          <a:xfrm>
            <a:off x="7008018" y="1069064"/>
            <a:ext cx="4569618" cy="4566397"/>
          </a:xfrm>
          <a:prstGeom prst="line">
            <a:avLst/>
          </a:prstGeom>
          <a:ln w="12700">
            <a:solidFill>
              <a:schemeClr val="accent1">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20" name="Straight Connector 19">
            <a:extLst>
              <a:ext uri="{FF2B5EF4-FFF2-40B4-BE49-F238E27FC236}">
                <a16:creationId xmlns:a16="http://schemas.microsoft.com/office/drawing/2014/main" id="{5F97A56B-755A-D22E-F7C5-7C35C40E5C6B}"/>
              </a:ext>
            </a:extLst>
          </p:cNvPr>
          <p:cNvCxnSpPr>
            <a:cxnSpLocks/>
          </p:cNvCxnSpPr>
          <p:nvPr/>
        </p:nvCxnSpPr>
        <p:spPr>
          <a:xfrm>
            <a:off x="7920030" y="1069064"/>
            <a:ext cx="3652836" cy="3651997"/>
          </a:xfrm>
          <a:prstGeom prst="line">
            <a:avLst/>
          </a:prstGeom>
          <a:ln w="12700">
            <a:solidFill>
              <a:schemeClr val="accent1">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24" name="Straight Connector 23">
            <a:extLst>
              <a:ext uri="{FF2B5EF4-FFF2-40B4-BE49-F238E27FC236}">
                <a16:creationId xmlns:a16="http://schemas.microsoft.com/office/drawing/2014/main" id="{83280EDD-8AA9-092F-3F69-FD976C7B8481}"/>
              </a:ext>
            </a:extLst>
          </p:cNvPr>
          <p:cNvCxnSpPr>
            <a:cxnSpLocks/>
            <a:endCxn id="10" idx="3"/>
          </p:cNvCxnSpPr>
          <p:nvPr/>
        </p:nvCxnSpPr>
        <p:spPr>
          <a:xfrm>
            <a:off x="8839200" y="1069064"/>
            <a:ext cx="2738436" cy="2743200"/>
          </a:xfrm>
          <a:prstGeom prst="line">
            <a:avLst/>
          </a:prstGeom>
          <a:ln w="12700">
            <a:solidFill>
              <a:schemeClr val="accent1">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28" name="Straight Connector 27">
            <a:extLst>
              <a:ext uri="{FF2B5EF4-FFF2-40B4-BE49-F238E27FC236}">
                <a16:creationId xmlns:a16="http://schemas.microsoft.com/office/drawing/2014/main" id="{ADABCD86-5720-0A5D-CE85-D8AF502BB31A}"/>
              </a:ext>
            </a:extLst>
          </p:cNvPr>
          <p:cNvCxnSpPr>
            <a:cxnSpLocks/>
          </p:cNvCxnSpPr>
          <p:nvPr/>
        </p:nvCxnSpPr>
        <p:spPr>
          <a:xfrm>
            <a:off x="9751218" y="1069064"/>
            <a:ext cx="1824030" cy="1823197"/>
          </a:xfrm>
          <a:prstGeom prst="line">
            <a:avLst/>
          </a:prstGeom>
          <a:ln w="12700">
            <a:solidFill>
              <a:schemeClr val="accent1">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49" name="Straight Connector 48">
            <a:extLst>
              <a:ext uri="{FF2B5EF4-FFF2-40B4-BE49-F238E27FC236}">
                <a16:creationId xmlns:a16="http://schemas.microsoft.com/office/drawing/2014/main" id="{DCAE2F9C-797E-4BBB-ED05-565374FDA3E9}"/>
              </a:ext>
            </a:extLst>
          </p:cNvPr>
          <p:cNvCxnSpPr/>
          <p:nvPr/>
        </p:nvCxnSpPr>
        <p:spPr>
          <a:xfrm>
            <a:off x="10665618" y="1069064"/>
            <a:ext cx="912018" cy="912999"/>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51" name="Straight Connector 50">
            <a:extLst>
              <a:ext uri="{FF2B5EF4-FFF2-40B4-BE49-F238E27FC236}">
                <a16:creationId xmlns:a16="http://schemas.microsoft.com/office/drawing/2014/main" id="{DFD5129B-5DF6-EE6F-DDEC-4A08C24628E3}"/>
              </a:ext>
            </a:extLst>
          </p:cNvPr>
          <p:cNvCxnSpPr>
            <a:cxnSpLocks/>
          </p:cNvCxnSpPr>
          <p:nvPr/>
        </p:nvCxnSpPr>
        <p:spPr>
          <a:xfrm>
            <a:off x="614364" y="1982063"/>
            <a:ext cx="4569618" cy="4573401"/>
          </a:xfrm>
          <a:prstGeom prst="line">
            <a:avLst/>
          </a:prstGeom>
          <a:ln w="12700">
            <a:solidFill>
              <a:schemeClr val="accent1">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55" name="Straight Connector 54">
            <a:extLst>
              <a:ext uri="{FF2B5EF4-FFF2-40B4-BE49-F238E27FC236}">
                <a16:creationId xmlns:a16="http://schemas.microsoft.com/office/drawing/2014/main" id="{2940EB8E-B60D-8336-E313-7D733C0F93B3}"/>
              </a:ext>
            </a:extLst>
          </p:cNvPr>
          <p:cNvCxnSpPr/>
          <p:nvPr/>
        </p:nvCxnSpPr>
        <p:spPr>
          <a:xfrm>
            <a:off x="614364" y="2895062"/>
            <a:ext cx="3655218" cy="3660402"/>
          </a:xfrm>
          <a:prstGeom prst="line">
            <a:avLst/>
          </a:prstGeom>
          <a:ln w="12700">
            <a:solidFill>
              <a:schemeClr val="accent1">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57" name="Straight Connector 56">
            <a:extLst>
              <a:ext uri="{FF2B5EF4-FFF2-40B4-BE49-F238E27FC236}">
                <a16:creationId xmlns:a16="http://schemas.microsoft.com/office/drawing/2014/main" id="{DE36CE9F-2093-E530-07E5-542C76463817}"/>
              </a:ext>
            </a:extLst>
          </p:cNvPr>
          <p:cNvCxnSpPr>
            <a:cxnSpLocks/>
            <a:stCxn id="10" idx="1"/>
          </p:cNvCxnSpPr>
          <p:nvPr/>
        </p:nvCxnSpPr>
        <p:spPr>
          <a:xfrm>
            <a:off x="614364" y="3812264"/>
            <a:ext cx="2740818" cy="2743200"/>
          </a:xfrm>
          <a:prstGeom prst="line">
            <a:avLst/>
          </a:prstGeom>
          <a:ln w="12700">
            <a:solidFill>
              <a:schemeClr val="accent1">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59" name="Straight Connector 58">
            <a:extLst>
              <a:ext uri="{FF2B5EF4-FFF2-40B4-BE49-F238E27FC236}">
                <a16:creationId xmlns:a16="http://schemas.microsoft.com/office/drawing/2014/main" id="{43E30D0C-1AAD-A010-F226-4192E3E81A80}"/>
              </a:ext>
            </a:extLst>
          </p:cNvPr>
          <p:cNvCxnSpPr>
            <a:cxnSpLocks/>
          </p:cNvCxnSpPr>
          <p:nvPr/>
        </p:nvCxnSpPr>
        <p:spPr>
          <a:xfrm>
            <a:off x="614364" y="4721061"/>
            <a:ext cx="1828800" cy="1834403"/>
          </a:xfrm>
          <a:prstGeom prst="line">
            <a:avLst/>
          </a:prstGeom>
          <a:ln w="12700">
            <a:solidFill>
              <a:schemeClr val="accent1">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61" name="Straight Connector 60">
            <a:extLst>
              <a:ext uri="{FF2B5EF4-FFF2-40B4-BE49-F238E27FC236}">
                <a16:creationId xmlns:a16="http://schemas.microsoft.com/office/drawing/2014/main" id="{0685627C-9ED3-9A9A-5AB3-FBA692D26751}"/>
              </a:ext>
            </a:extLst>
          </p:cNvPr>
          <p:cNvCxnSpPr>
            <a:cxnSpLocks/>
          </p:cNvCxnSpPr>
          <p:nvPr/>
        </p:nvCxnSpPr>
        <p:spPr>
          <a:xfrm>
            <a:off x="614364" y="5635461"/>
            <a:ext cx="914400" cy="920003"/>
          </a:xfrm>
          <a:prstGeom prst="line">
            <a:avLst/>
          </a:prstGeom>
          <a:ln w="12700">
            <a:solidFill>
              <a:schemeClr val="accent1">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69" name="Straight Connector 68">
            <a:extLst>
              <a:ext uri="{FF2B5EF4-FFF2-40B4-BE49-F238E27FC236}">
                <a16:creationId xmlns:a16="http://schemas.microsoft.com/office/drawing/2014/main" id="{60D2DA50-0370-27D1-F1F9-15309DA8C7CF}"/>
              </a:ext>
            </a:extLst>
          </p:cNvPr>
          <p:cNvCxnSpPr>
            <a:endCxn id="10" idx="2"/>
          </p:cNvCxnSpPr>
          <p:nvPr/>
        </p:nvCxnSpPr>
        <p:spPr>
          <a:xfrm flipH="1">
            <a:off x="6096000" y="1069064"/>
            <a:ext cx="5481636" cy="5486400"/>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70" name="Straight Connector 69">
            <a:extLst>
              <a:ext uri="{FF2B5EF4-FFF2-40B4-BE49-F238E27FC236}">
                <a16:creationId xmlns:a16="http://schemas.microsoft.com/office/drawing/2014/main" id="{58EC18CE-BD4D-E52E-1594-4D6619F79087}"/>
              </a:ext>
            </a:extLst>
          </p:cNvPr>
          <p:cNvCxnSpPr/>
          <p:nvPr/>
        </p:nvCxnSpPr>
        <p:spPr>
          <a:xfrm flipH="1">
            <a:off x="5181600" y="1069064"/>
            <a:ext cx="5481636" cy="5486400"/>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71" name="Straight Connector 70">
            <a:extLst>
              <a:ext uri="{FF2B5EF4-FFF2-40B4-BE49-F238E27FC236}">
                <a16:creationId xmlns:a16="http://schemas.microsoft.com/office/drawing/2014/main" id="{DEC679F3-2788-F5B7-9076-6E1635B9C9E2}"/>
              </a:ext>
            </a:extLst>
          </p:cNvPr>
          <p:cNvCxnSpPr/>
          <p:nvPr/>
        </p:nvCxnSpPr>
        <p:spPr>
          <a:xfrm flipH="1">
            <a:off x="4267197" y="1069064"/>
            <a:ext cx="5481636" cy="5486400"/>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72" name="Straight Connector 71">
            <a:extLst>
              <a:ext uri="{FF2B5EF4-FFF2-40B4-BE49-F238E27FC236}">
                <a16:creationId xmlns:a16="http://schemas.microsoft.com/office/drawing/2014/main" id="{E7A6678D-17F6-1713-A84C-EFCFC9204A24}"/>
              </a:ext>
            </a:extLst>
          </p:cNvPr>
          <p:cNvCxnSpPr/>
          <p:nvPr/>
        </p:nvCxnSpPr>
        <p:spPr>
          <a:xfrm flipH="1">
            <a:off x="3352797" y="1069064"/>
            <a:ext cx="5481636" cy="5486400"/>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73" name="Straight Connector 72">
            <a:extLst>
              <a:ext uri="{FF2B5EF4-FFF2-40B4-BE49-F238E27FC236}">
                <a16:creationId xmlns:a16="http://schemas.microsoft.com/office/drawing/2014/main" id="{82D28D9C-FA7B-5756-43D5-D0873D8C6543}"/>
              </a:ext>
            </a:extLst>
          </p:cNvPr>
          <p:cNvCxnSpPr/>
          <p:nvPr/>
        </p:nvCxnSpPr>
        <p:spPr>
          <a:xfrm flipH="1">
            <a:off x="2440779" y="1069064"/>
            <a:ext cx="5481636" cy="5486400"/>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74" name="Straight Connector 73">
            <a:extLst>
              <a:ext uri="{FF2B5EF4-FFF2-40B4-BE49-F238E27FC236}">
                <a16:creationId xmlns:a16="http://schemas.microsoft.com/office/drawing/2014/main" id="{079C4544-2803-AD93-D4D9-4DA234FBF9D0}"/>
              </a:ext>
            </a:extLst>
          </p:cNvPr>
          <p:cNvCxnSpPr/>
          <p:nvPr/>
        </p:nvCxnSpPr>
        <p:spPr>
          <a:xfrm flipH="1">
            <a:off x="1523994" y="1069064"/>
            <a:ext cx="5481636" cy="5486400"/>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75" name="Straight Connector 74">
            <a:extLst>
              <a:ext uri="{FF2B5EF4-FFF2-40B4-BE49-F238E27FC236}">
                <a16:creationId xmlns:a16="http://schemas.microsoft.com/office/drawing/2014/main" id="{816D0955-B0CB-8A72-CAA2-55C0B4FAFFD7}"/>
              </a:ext>
            </a:extLst>
          </p:cNvPr>
          <p:cNvCxnSpPr/>
          <p:nvPr/>
        </p:nvCxnSpPr>
        <p:spPr>
          <a:xfrm flipH="1">
            <a:off x="609593" y="1069064"/>
            <a:ext cx="5481636" cy="5486400"/>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77" name="Straight Connector 76">
            <a:extLst>
              <a:ext uri="{FF2B5EF4-FFF2-40B4-BE49-F238E27FC236}">
                <a16:creationId xmlns:a16="http://schemas.microsoft.com/office/drawing/2014/main" id="{7FADC03C-6A26-CDB3-C76F-5A171ECB2C88}"/>
              </a:ext>
            </a:extLst>
          </p:cNvPr>
          <p:cNvCxnSpPr/>
          <p:nvPr/>
        </p:nvCxnSpPr>
        <p:spPr>
          <a:xfrm flipH="1">
            <a:off x="7008018" y="1982063"/>
            <a:ext cx="4567236" cy="4573401"/>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79" name="Straight Connector 78">
            <a:extLst>
              <a:ext uri="{FF2B5EF4-FFF2-40B4-BE49-F238E27FC236}">
                <a16:creationId xmlns:a16="http://schemas.microsoft.com/office/drawing/2014/main" id="{289CCFF5-6C38-A79A-F16F-ED48E7B3C991}"/>
              </a:ext>
            </a:extLst>
          </p:cNvPr>
          <p:cNvCxnSpPr>
            <a:cxnSpLocks/>
          </p:cNvCxnSpPr>
          <p:nvPr/>
        </p:nvCxnSpPr>
        <p:spPr>
          <a:xfrm flipH="1">
            <a:off x="7922415" y="2895062"/>
            <a:ext cx="3657603" cy="3660402"/>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81" name="Straight Connector 80">
            <a:extLst>
              <a:ext uri="{FF2B5EF4-FFF2-40B4-BE49-F238E27FC236}">
                <a16:creationId xmlns:a16="http://schemas.microsoft.com/office/drawing/2014/main" id="{6170F682-A176-6EA8-AD16-DA8D69333968}"/>
              </a:ext>
            </a:extLst>
          </p:cNvPr>
          <p:cNvCxnSpPr/>
          <p:nvPr/>
        </p:nvCxnSpPr>
        <p:spPr>
          <a:xfrm flipH="1">
            <a:off x="8834433" y="3812264"/>
            <a:ext cx="2738433" cy="2743200"/>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83" name="Straight Connector 82">
            <a:extLst>
              <a:ext uri="{FF2B5EF4-FFF2-40B4-BE49-F238E27FC236}">
                <a16:creationId xmlns:a16="http://schemas.microsoft.com/office/drawing/2014/main" id="{A7A9E2D0-4C74-F454-CB5F-C298D4707088}"/>
              </a:ext>
            </a:extLst>
          </p:cNvPr>
          <p:cNvCxnSpPr/>
          <p:nvPr/>
        </p:nvCxnSpPr>
        <p:spPr>
          <a:xfrm flipH="1">
            <a:off x="9741698" y="4723862"/>
            <a:ext cx="1826418" cy="1834403"/>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85" name="Straight Connector 84">
            <a:extLst>
              <a:ext uri="{FF2B5EF4-FFF2-40B4-BE49-F238E27FC236}">
                <a16:creationId xmlns:a16="http://schemas.microsoft.com/office/drawing/2014/main" id="{AF94442A-4958-7404-94C3-5B7CBF107E1C}"/>
              </a:ext>
            </a:extLst>
          </p:cNvPr>
          <p:cNvCxnSpPr/>
          <p:nvPr/>
        </p:nvCxnSpPr>
        <p:spPr>
          <a:xfrm flipH="1">
            <a:off x="10663236" y="5635461"/>
            <a:ext cx="909630" cy="920003"/>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88" name="Straight Connector 87">
            <a:extLst>
              <a:ext uri="{FF2B5EF4-FFF2-40B4-BE49-F238E27FC236}">
                <a16:creationId xmlns:a16="http://schemas.microsoft.com/office/drawing/2014/main" id="{485F03C3-CC49-39E0-E1DB-6265EC83A39A}"/>
              </a:ext>
            </a:extLst>
          </p:cNvPr>
          <p:cNvCxnSpPr/>
          <p:nvPr/>
        </p:nvCxnSpPr>
        <p:spPr>
          <a:xfrm flipH="1">
            <a:off x="616736" y="1066263"/>
            <a:ext cx="4567236" cy="4573401"/>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89" name="Straight Connector 88">
            <a:extLst>
              <a:ext uri="{FF2B5EF4-FFF2-40B4-BE49-F238E27FC236}">
                <a16:creationId xmlns:a16="http://schemas.microsoft.com/office/drawing/2014/main" id="{82C685F7-7640-DDC9-E1E2-A28D799EA52B}"/>
              </a:ext>
            </a:extLst>
          </p:cNvPr>
          <p:cNvCxnSpPr>
            <a:cxnSpLocks/>
          </p:cNvCxnSpPr>
          <p:nvPr/>
        </p:nvCxnSpPr>
        <p:spPr>
          <a:xfrm flipH="1">
            <a:off x="614354" y="1064861"/>
            <a:ext cx="3657603" cy="3660402"/>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90" name="Straight Connector 89">
            <a:extLst>
              <a:ext uri="{FF2B5EF4-FFF2-40B4-BE49-F238E27FC236}">
                <a16:creationId xmlns:a16="http://schemas.microsoft.com/office/drawing/2014/main" id="{650DB020-74CD-7474-A550-611B6B481DE8}"/>
              </a:ext>
            </a:extLst>
          </p:cNvPr>
          <p:cNvCxnSpPr/>
          <p:nvPr/>
        </p:nvCxnSpPr>
        <p:spPr>
          <a:xfrm flipH="1">
            <a:off x="616726" y="1066263"/>
            <a:ext cx="2738433" cy="2743200"/>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91" name="Straight Connector 90">
            <a:extLst>
              <a:ext uri="{FF2B5EF4-FFF2-40B4-BE49-F238E27FC236}">
                <a16:creationId xmlns:a16="http://schemas.microsoft.com/office/drawing/2014/main" id="{2A94CBE6-AE9A-AB09-E818-D2FD5CD77DD8}"/>
              </a:ext>
            </a:extLst>
          </p:cNvPr>
          <p:cNvCxnSpPr/>
          <p:nvPr/>
        </p:nvCxnSpPr>
        <p:spPr>
          <a:xfrm flipH="1">
            <a:off x="615545" y="1062060"/>
            <a:ext cx="1826418" cy="1834403"/>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92" name="Straight Connector 91">
            <a:extLst>
              <a:ext uri="{FF2B5EF4-FFF2-40B4-BE49-F238E27FC236}">
                <a16:creationId xmlns:a16="http://schemas.microsoft.com/office/drawing/2014/main" id="{CB5C5CDE-5996-E690-E522-488522773F28}"/>
              </a:ext>
            </a:extLst>
          </p:cNvPr>
          <p:cNvCxnSpPr/>
          <p:nvPr/>
        </p:nvCxnSpPr>
        <p:spPr>
          <a:xfrm flipH="1">
            <a:off x="617937" y="1069064"/>
            <a:ext cx="909630" cy="920003"/>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94" name="Straight Connector 93">
            <a:extLst>
              <a:ext uri="{FF2B5EF4-FFF2-40B4-BE49-F238E27FC236}">
                <a16:creationId xmlns:a16="http://schemas.microsoft.com/office/drawing/2014/main" id="{8AD81784-99C3-06EA-8334-F3464F443617}"/>
              </a:ext>
            </a:extLst>
          </p:cNvPr>
          <p:cNvCxnSpPr/>
          <p:nvPr/>
        </p:nvCxnSpPr>
        <p:spPr>
          <a:xfrm>
            <a:off x="1071564" y="1069064"/>
            <a:ext cx="0" cy="5486400"/>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95" name="Straight Connector 94">
            <a:extLst>
              <a:ext uri="{FF2B5EF4-FFF2-40B4-BE49-F238E27FC236}">
                <a16:creationId xmlns:a16="http://schemas.microsoft.com/office/drawing/2014/main" id="{141AE4FC-D382-FE8D-A475-EDE0B5BEFC22}"/>
              </a:ext>
            </a:extLst>
          </p:cNvPr>
          <p:cNvCxnSpPr/>
          <p:nvPr/>
        </p:nvCxnSpPr>
        <p:spPr>
          <a:xfrm>
            <a:off x="6553201" y="1066263"/>
            <a:ext cx="0" cy="5486400"/>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96" name="Straight Connector 95">
            <a:extLst>
              <a:ext uri="{FF2B5EF4-FFF2-40B4-BE49-F238E27FC236}">
                <a16:creationId xmlns:a16="http://schemas.microsoft.com/office/drawing/2014/main" id="{42D9466E-147C-8258-7A28-BEBC3926CBC8}"/>
              </a:ext>
            </a:extLst>
          </p:cNvPr>
          <p:cNvCxnSpPr/>
          <p:nvPr/>
        </p:nvCxnSpPr>
        <p:spPr>
          <a:xfrm>
            <a:off x="7465218" y="1069064"/>
            <a:ext cx="0" cy="5486400"/>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97" name="Straight Connector 96">
            <a:extLst>
              <a:ext uri="{FF2B5EF4-FFF2-40B4-BE49-F238E27FC236}">
                <a16:creationId xmlns:a16="http://schemas.microsoft.com/office/drawing/2014/main" id="{C28ED5A8-C3E7-4554-E4B8-B25767561CF1}"/>
              </a:ext>
            </a:extLst>
          </p:cNvPr>
          <p:cNvCxnSpPr/>
          <p:nvPr/>
        </p:nvCxnSpPr>
        <p:spPr>
          <a:xfrm>
            <a:off x="5638801" y="1066263"/>
            <a:ext cx="0" cy="5486400"/>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98" name="Straight Connector 97">
            <a:extLst>
              <a:ext uri="{FF2B5EF4-FFF2-40B4-BE49-F238E27FC236}">
                <a16:creationId xmlns:a16="http://schemas.microsoft.com/office/drawing/2014/main" id="{B0641C73-B2C5-37BB-0316-979ECFF786D8}"/>
              </a:ext>
            </a:extLst>
          </p:cNvPr>
          <p:cNvCxnSpPr/>
          <p:nvPr/>
        </p:nvCxnSpPr>
        <p:spPr>
          <a:xfrm>
            <a:off x="3812382" y="1066263"/>
            <a:ext cx="0" cy="5486400"/>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99" name="Straight Connector 98">
            <a:extLst>
              <a:ext uri="{FF2B5EF4-FFF2-40B4-BE49-F238E27FC236}">
                <a16:creationId xmlns:a16="http://schemas.microsoft.com/office/drawing/2014/main" id="{C8801FA7-487F-ECA7-884F-5BE40B1C8AFE}"/>
              </a:ext>
            </a:extLst>
          </p:cNvPr>
          <p:cNvCxnSpPr/>
          <p:nvPr/>
        </p:nvCxnSpPr>
        <p:spPr>
          <a:xfrm>
            <a:off x="1984773" y="1066263"/>
            <a:ext cx="0" cy="5486400"/>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100" name="Straight Connector 99">
            <a:extLst>
              <a:ext uri="{FF2B5EF4-FFF2-40B4-BE49-F238E27FC236}">
                <a16:creationId xmlns:a16="http://schemas.microsoft.com/office/drawing/2014/main" id="{0FF5D48C-D45A-C3DB-1DAB-C904B2323295}"/>
              </a:ext>
            </a:extLst>
          </p:cNvPr>
          <p:cNvCxnSpPr/>
          <p:nvPr/>
        </p:nvCxnSpPr>
        <p:spPr>
          <a:xfrm>
            <a:off x="2899173" y="1066263"/>
            <a:ext cx="0" cy="5486400"/>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101" name="Straight Connector 100">
            <a:extLst>
              <a:ext uri="{FF2B5EF4-FFF2-40B4-BE49-F238E27FC236}">
                <a16:creationId xmlns:a16="http://schemas.microsoft.com/office/drawing/2014/main" id="{F4BB9762-388C-DD61-B7C0-A265F832DED9}"/>
              </a:ext>
            </a:extLst>
          </p:cNvPr>
          <p:cNvCxnSpPr/>
          <p:nvPr/>
        </p:nvCxnSpPr>
        <p:spPr>
          <a:xfrm>
            <a:off x="4707392" y="1050014"/>
            <a:ext cx="0" cy="5486400"/>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102" name="Straight Connector 101">
            <a:extLst>
              <a:ext uri="{FF2B5EF4-FFF2-40B4-BE49-F238E27FC236}">
                <a16:creationId xmlns:a16="http://schemas.microsoft.com/office/drawing/2014/main" id="{B0740637-C395-E6E5-BC94-19A820B55AA3}"/>
              </a:ext>
            </a:extLst>
          </p:cNvPr>
          <p:cNvCxnSpPr/>
          <p:nvPr/>
        </p:nvCxnSpPr>
        <p:spPr>
          <a:xfrm>
            <a:off x="8379618" y="1069064"/>
            <a:ext cx="0" cy="5486400"/>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103" name="Straight Connector 102">
            <a:extLst>
              <a:ext uri="{FF2B5EF4-FFF2-40B4-BE49-F238E27FC236}">
                <a16:creationId xmlns:a16="http://schemas.microsoft.com/office/drawing/2014/main" id="{4D1C5D43-EBFA-9881-0826-DC1E748DE6CD}"/>
              </a:ext>
            </a:extLst>
          </p:cNvPr>
          <p:cNvCxnSpPr/>
          <p:nvPr/>
        </p:nvCxnSpPr>
        <p:spPr>
          <a:xfrm>
            <a:off x="9291636" y="1069064"/>
            <a:ext cx="0" cy="5486400"/>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104" name="Straight Connector 103">
            <a:extLst>
              <a:ext uri="{FF2B5EF4-FFF2-40B4-BE49-F238E27FC236}">
                <a16:creationId xmlns:a16="http://schemas.microsoft.com/office/drawing/2014/main" id="{456E5C51-4346-861C-B9EB-8D952EA46ADA}"/>
              </a:ext>
            </a:extLst>
          </p:cNvPr>
          <p:cNvCxnSpPr/>
          <p:nvPr/>
        </p:nvCxnSpPr>
        <p:spPr>
          <a:xfrm>
            <a:off x="10207378" y="1066263"/>
            <a:ext cx="0" cy="5486400"/>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105" name="Straight Connector 104">
            <a:extLst>
              <a:ext uri="{FF2B5EF4-FFF2-40B4-BE49-F238E27FC236}">
                <a16:creationId xmlns:a16="http://schemas.microsoft.com/office/drawing/2014/main" id="{9C964546-B648-1958-9036-13CEB19B6423}"/>
              </a:ext>
            </a:extLst>
          </p:cNvPr>
          <p:cNvCxnSpPr/>
          <p:nvPr/>
        </p:nvCxnSpPr>
        <p:spPr>
          <a:xfrm>
            <a:off x="11118051" y="1069064"/>
            <a:ext cx="0" cy="5486400"/>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107" name="Straight Connector 106">
            <a:extLst>
              <a:ext uri="{FF2B5EF4-FFF2-40B4-BE49-F238E27FC236}">
                <a16:creationId xmlns:a16="http://schemas.microsoft.com/office/drawing/2014/main" id="{A2721066-E041-1223-50F6-D607BF00E387}"/>
              </a:ext>
            </a:extLst>
          </p:cNvPr>
          <p:cNvCxnSpPr/>
          <p:nvPr/>
        </p:nvCxnSpPr>
        <p:spPr>
          <a:xfrm>
            <a:off x="616726" y="1525563"/>
            <a:ext cx="10951390" cy="0"/>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108" name="Straight Connector 107">
            <a:extLst>
              <a:ext uri="{FF2B5EF4-FFF2-40B4-BE49-F238E27FC236}">
                <a16:creationId xmlns:a16="http://schemas.microsoft.com/office/drawing/2014/main" id="{5FFCCDD6-EEBA-8AC3-0B9C-1A4908400B7D}"/>
              </a:ext>
            </a:extLst>
          </p:cNvPr>
          <p:cNvCxnSpPr/>
          <p:nvPr/>
        </p:nvCxnSpPr>
        <p:spPr>
          <a:xfrm>
            <a:off x="609593" y="3352262"/>
            <a:ext cx="10951390" cy="0"/>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109" name="Straight Connector 108">
            <a:extLst>
              <a:ext uri="{FF2B5EF4-FFF2-40B4-BE49-F238E27FC236}">
                <a16:creationId xmlns:a16="http://schemas.microsoft.com/office/drawing/2014/main" id="{DC449083-2271-8FB5-F7FC-7E23FFB04742}"/>
              </a:ext>
            </a:extLst>
          </p:cNvPr>
          <p:cNvCxnSpPr/>
          <p:nvPr/>
        </p:nvCxnSpPr>
        <p:spPr>
          <a:xfrm>
            <a:off x="609593" y="4266261"/>
            <a:ext cx="10951390" cy="0"/>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110" name="Straight Connector 109">
            <a:extLst>
              <a:ext uri="{FF2B5EF4-FFF2-40B4-BE49-F238E27FC236}">
                <a16:creationId xmlns:a16="http://schemas.microsoft.com/office/drawing/2014/main" id="{34950146-76B5-3C61-967D-E28F90449D9A}"/>
              </a:ext>
            </a:extLst>
          </p:cNvPr>
          <p:cNvCxnSpPr/>
          <p:nvPr/>
        </p:nvCxnSpPr>
        <p:spPr>
          <a:xfrm>
            <a:off x="609593" y="2437863"/>
            <a:ext cx="10951390" cy="0"/>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111" name="Straight Connector 110">
            <a:extLst>
              <a:ext uri="{FF2B5EF4-FFF2-40B4-BE49-F238E27FC236}">
                <a16:creationId xmlns:a16="http://schemas.microsoft.com/office/drawing/2014/main" id="{57F2AE6A-B620-65BC-95BE-C32E59A455E9}"/>
              </a:ext>
            </a:extLst>
          </p:cNvPr>
          <p:cNvCxnSpPr/>
          <p:nvPr/>
        </p:nvCxnSpPr>
        <p:spPr>
          <a:xfrm>
            <a:off x="609593" y="5183864"/>
            <a:ext cx="10951390" cy="0"/>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112" name="Straight Connector 111">
            <a:extLst>
              <a:ext uri="{FF2B5EF4-FFF2-40B4-BE49-F238E27FC236}">
                <a16:creationId xmlns:a16="http://schemas.microsoft.com/office/drawing/2014/main" id="{2DC3315B-7B04-785F-E0CB-2201F1DD0A55}"/>
              </a:ext>
            </a:extLst>
          </p:cNvPr>
          <p:cNvCxnSpPr/>
          <p:nvPr/>
        </p:nvCxnSpPr>
        <p:spPr>
          <a:xfrm>
            <a:off x="616726" y="6095462"/>
            <a:ext cx="10951390" cy="0"/>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sp>
        <p:nvSpPr>
          <p:cNvPr id="2" name="TextBox 1">
            <a:extLst>
              <a:ext uri="{FF2B5EF4-FFF2-40B4-BE49-F238E27FC236}">
                <a16:creationId xmlns:a16="http://schemas.microsoft.com/office/drawing/2014/main" id="{526E2532-23E9-CCB3-9CAC-415B86636AEF}"/>
              </a:ext>
            </a:extLst>
          </p:cNvPr>
          <p:cNvSpPr txBox="1"/>
          <p:nvPr/>
        </p:nvSpPr>
        <p:spPr>
          <a:xfrm>
            <a:off x="616726" y="1069064"/>
            <a:ext cx="10965676" cy="5455304"/>
          </a:xfrm>
          <a:prstGeom prst="rect">
            <a:avLst/>
          </a:prstGeom>
          <a:noFill/>
        </p:spPr>
        <p:txBody>
          <a:bodyPr wrap="square" rtlCol="0">
            <a:spAutoFit/>
          </a:bodyPr>
          <a:lstStyle/>
          <a:p>
            <a:endParaRPr lang="en-US" dirty="0"/>
          </a:p>
        </p:txBody>
      </p:sp>
      <p:sp>
        <p:nvSpPr>
          <p:cNvPr id="3" name="TextBox 2">
            <a:extLst>
              <a:ext uri="{FF2B5EF4-FFF2-40B4-BE49-F238E27FC236}">
                <a16:creationId xmlns:a16="http://schemas.microsoft.com/office/drawing/2014/main" id="{1CF26F6A-5E2E-21D3-80F6-DBE452113603}"/>
              </a:ext>
            </a:extLst>
          </p:cNvPr>
          <p:cNvSpPr txBox="1"/>
          <p:nvPr/>
        </p:nvSpPr>
        <p:spPr>
          <a:xfrm>
            <a:off x="597710" y="1071864"/>
            <a:ext cx="10821883" cy="4708981"/>
          </a:xfrm>
          <a:prstGeom prst="rect">
            <a:avLst/>
          </a:prstGeom>
          <a:noFill/>
        </p:spPr>
        <p:txBody>
          <a:bodyPr wrap="square" rtlCol="0">
            <a:spAutoFit/>
          </a:bodyPr>
          <a:lstStyle/>
          <a:p>
            <a:r>
              <a:rPr lang="zh-TW" altLang="en-US" sz="6000" dirty="0">
                <a:solidFill>
                  <a:schemeClr val="bg2">
                    <a:lumMod val="75000"/>
                  </a:schemeClr>
                </a:solidFill>
                <a:latin typeface="UD Digi Kyokasho N" panose="02020400000000000000" pitchFamily="17" charset="-128"/>
                <a:ea typeface="UD Digi Kyokasho N" panose="02020400000000000000" pitchFamily="17" charset="-128"/>
              </a:rPr>
              <a:t>般</a:t>
            </a:r>
            <a:r>
              <a:rPr lang="zh-TW" altLang="en-US" sz="2400" dirty="0">
                <a:solidFill>
                  <a:schemeClr val="bg2">
                    <a:lumMod val="75000"/>
                  </a:schemeClr>
                </a:solidFill>
                <a:latin typeface="UD Digi Kyokasho N" panose="02020400000000000000" pitchFamily="17" charset="-128"/>
                <a:ea typeface="UD Digi Kyokasho N" panose="02020400000000000000" pitchFamily="17" charset="-128"/>
              </a:rPr>
              <a:t> </a:t>
            </a:r>
            <a:r>
              <a:rPr lang="zh-TW" altLang="en-US" sz="6000" dirty="0">
                <a:solidFill>
                  <a:schemeClr val="bg2">
                    <a:lumMod val="75000"/>
                  </a:schemeClr>
                </a:solidFill>
                <a:latin typeface="UD Digi Kyokasho N" panose="02020400000000000000" pitchFamily="17" charset="-128"/>
                <a:ea typeface="UD Digi Kyokasho N" panose="02020400000000000000" pitchFamily="17" charset="-128"/>
              </a:rPr>
              <a:t>若</a:t>
            </a:r>
            <a:r>
              <a:rPr lang="zh-TW" altLang="en-US" sz="2400" dirty="0">
                <a:solidFill>
                  <a:schemeClr val="bg2">
                    <a:lumMod val="75000"/>
                  </a:schemeClr>
                </a:solidFill>
                <a:latin typeface="UD Digi Kyokasho N" panose="02020400000000000000" pitchFamily="17" charset="-128"/>
                <a:ea typeface="UD Digi Kyokasho N" panose="02020400000000000000" pitchFamily="17" charset="-128"/>
              </a:rPr>
              <a:t> </a:t>
            </a:r>
            <a:r>
              <a:rPr lang="zh-TW" altLang="en-US" sz="6000" dirty="0">
                <a:solidFill>
                  <a:schemeClr val="bg2">
                    <a:lumMod val="75000"/>
                  </a:schemeClr>
                </a:solidFill>
                <a:latin typeface="UD Digi Kyokasho N" panose="02020400000000000000" pitchFamily="17" charset="-128"/>
                <a:ea typeface="UD Digi Kyokasho N" panose="02020400000000000000" pitchFamily="17" charset="-128"/>
              </a:rPr>
              <a:t>波</a:t>
            </a:r>
            <a:r>
              <a:rPr lang="zh-TW" altLang="en-US" sz="2400" dirty="0">
                <a:solidFill>
                  <a:schemeClr val="bg2">
                    <a:lumMod val="75000"/>
                  </a:schemeClr>
                </a:solidFill>
                <a:latin typeface="UD Digi Kyokasho N" panose="02020400000000000000" pitchFamily="17" charset="-128"/>
                <a:ea typeface="UD Digi Kyokasho N" panose="02020400000000000000" pitchFamily="17" charset="-128"/>
              </a:rPr>
              <a:t> </a:t>
            </a:r>
            <a:r>
              <a:rPr lang="zh-TW" altLang="en-US" sz="6000" dirty="0">
                <a:solidFill>
                  <a:schemeClr val="bg2">
                    <a:lumMod val="75000"/>
                  </a:schemeClr>
                </a:solidFill>
                <a:latin typeface="UD Digi Kyokasho N" panose="02020400000000000000" pitchFamily="17" charset="-128"/>
                <a:ea typeface="UD Digi Kyokasho N" panose="02020400000000000000" pitchFamily="17" charset="-128"/>
              </a:rPr>
              <a:t>羅</a:t>
            </a:r>
            <a:r>
              <a:rPr lang="zh-TW" altLang="en-US" sz="2400" dirty="0">
                <a:solidFill>
                  <a:schemeClr val="bg2">
                    <a:lumMod val="75000"/>
                  </a:schemeClr>
                </a:solidFill>
                <a:latin typeface="UD Digi Kyokasho N" panose="02020400000000000000" pitchFamily="17" charset="-128"/>
                <a:ea typeface="UD Digi Kyokasho N" panose="02020400000000000000" pitchFamily="17" charset="-128"/>
              </a:rPr>
              <a:t> </a:t>
            </a:r>
            <a:r>
              <a:rPr lang="zh-TW" altLang="en-US" sz="6000" dirty="0">
                <a:solidFill>
                  <a:schemeClr val="bg2">
                    <a:lumMod val="75000"/>
                  </a:schemeClr>
                </a:solidFill>
                <a:latin typeface="UD Digi Kyokasho N" panose="02020400000000000000" pitchFamily="17" charset="-128"/>
                <a:ea typeface="UD Digi Kyokasho N" panose="02020400000000000000" pitchFamily="17" charset="-128"/>
              </a:rPr>
              <a:t>蜜</a:t>
            </a:r>
            <a:r>
              <a:rPr lang="zh-TW" altLang="en-US" sz="2400" dirty="0">
                <a:solidFill>
                  <a:schemeClr val="bg2">
                    <a:lumMod val="75000"/>
                  </a:schemeClr>
                </a:solidFill>
                <a:latin typeface="UD Digi Kyokasho N" panose="02020400000000000000" pitchFamily="17" charset="-128"/>
                <a:ea typeface="UD Digi Kyokasho N" panose="02020400000000000000" pitchFamily="17" charset="-128"/>
              </a:rPr>
              <a:t> </a:t>
            </a:r>
            <a:r>
              <a:rPr lang="zh-TW" altLang="en-US" sz="6000" dirty="0">
                <a:solidFill>
                  <a:schemeClr val="bg2">
                    <a:lumMod val="75000"/>
                  </a:schemeClr>
                </a:solidFill>
                <a:latin typeface="UD Digi Kyokasho N" panose="02020400000000000000" pitchFamily="17" charset="-128"/>
                <a:ea typeface="UD Digi Kyokasho N" panose="02020400000000000000" pitchFamily="17" charset="-128"/>
              </a:rPr>
              <a:t>多</a:t>
            </a:r>
            <a:r>
              <a:rPr lang="zh-TW" altLang="en-US" sz="2400" dirty="0">
                <a:solidFill>
                  <a:schemeClr val="bg2">
                    <a:lumMod val="75000"/>
                  </a:schemeClr>
                </a:solidFill>
                <a:latin typeface="UD Digi Kyokasho N" panose="02020400000000000000" pitchFamily="17" charset="-128"/>
                <a:ea typeface="UD Digi Kyokasho N" panose="02020400000000000000" pitchFamily="17" charset="-128"/>
              </a:rPr>
              <a:t> </a:t>
            </a:r>
            <a:r>
              <a:rPr lang="zh-TW" altLang="en-US" sz="6000" dirty="0">
                <a:solidFill>
                  <a:schemeClr val="bg2">
                    <a:lumMod val="75000"/>
                  </a:schemeClr>
                </a:solidFill>
                <a:latin typeface="UD Digi Kyokasho N" panose="02020400000000000000" pitchFamily="17" charset="-128"/>
                <a:ea typeface="UD Digi Kyokasho N" panose="02020400000000000000" pitchFamily="17" charset="-128"/>
              </a:rPr>
              <a:t>故</a:t>
            </a:r>
            <a:r>
              <a:rPr lang="zh-TW" altLang="en-US" sz="2400" dirty="0">
                <a:solidFill>
                  <a:schemeClr val="bg2">
                    <a:lumMod val="75000"/>
                  </a:schemeClr>
                </a:solidFill>
                <a:latin typeface="UD Digi Kyokasho N" panose="02020400000000000000" pitchFamily="17" charset="-128"/>
                <a:ea typeface="UD Digi Kyokasho N" panose="02020400000000000000" pitchFamily="17" charset="-128"/>
              </a:rPr>
              <a:t> </a:t>
            </a:r>
            <a:r>
              <a:rPr lang="zh-TW" altLang="en-US" sz="6000" dirty="0">
                <a:solidFill>
                  <a:schemeClr val="bg2">
                    <a:lumMod val="75000"/>
                  </a:schemeClr>
                </a:solidFill>
                <a:latin typeface="UD Digi Kyokasho N" panose="02020400000000000000" pitchFamily="17" charset="-128"/>
                <a:ea typeface="UD Digi Kyokasho N" panose="02020400000000000000" pitchFamily="17" charset="-128"/>
              </a:rPr>
              <a:t>心</a:t>
            </a:r>
            <a:r>
              <a:rPr lang="zh-TW" altLang="en-US" sz="2400" dirty="0">
                <a:solidFill>
                  <a:schemeClr val="bg2">
                    <a:lumMod val="75000"/>
                  </a:schemeClr>
                </a:solidFill>
                <a:latin typeface="UD Digi Kyokasho N" panose="02020400000000000000" pitchFamily="17" charset="-128"/>
                <a:ea typeface="UD Digi Kyokasho N" panose="02020400000000000000" pitchFamily="17" charset="-128"/>
              </a:rPr>
              <a:t> </a:t>
            </a:r>
            <a:r>
              <a:rPr lang="zh-TW" altLang="en-US" sz="6000" dirty="0">
                <a:solidFill>
                  <a:schemeClr val="bg2">
                    <a:lumMod val="75000"/>
                  </a:schemeClr>
                </a:solidFill>
                <a:latin typeface="UD Digi Kyokasho N" panose="02020400000000000000" pitchFamily="17" charset="-128"/>
                <a:ea typeface="UD Digi Kyokasho N" panose="02020400000000000000" pitchFamily="17" charset="-128"/>
              </a:rPr>
              <a:t>無</a:t>
            </a:r>
            <a:r>
              <a:rPr lang="zh-TW" altLang="en-US" sz="2400" dirty="0">
                <a:solidFill>
                  <a:schemeClr val="bg2">
                    <a:lumMod val="75000"/>
                  </a:schemeClr>
                </a:solidFill>
                <a:latin typeface="UD Digi Kyokasho N" panose="02020400000000000000" pitchFamily="17" charset="-128"/>
                <a:ea typeface="UD Digi Kyokasho N" panose="02020400000000000000" pitchFamily="17" charset="-128"/>
              </a:rPr>
              <a:t> </a:t>
            </a:r>
            <a:r>
              <a:rPr kumimoji="0" lang="zh-CN" altLang="en-US" sz="5800" b="0" i="0" u="none" strike="noStrike" kern="1200" cap="none" spc="0" normalizeH="0" baseline="0" noProof="0" dirty="0">
                <a:ln>
                  <a:noFill/>
                </a:ln>
                <a:solidFill>
                  <a:srgbClr val="E8E8E8">
                    <a:lumMod val="75000"/>
                  </a:srgbClr>
                </a:solidFill>
                <a:effectLst/>
                <a:uLnTx/>
                <a:uFillTx/>
                <a:latin typeface="Helvetica Neue"/>
                <a:ea typeface="等线" panose="02010600030101010101"/>
                <a:cs typeface="+mn-cs"/>
              </a:rPr>
              <a:t>罣 </a:t>
            </a:r>
            <a:r>
              <a:rPr lang="zh-TW" altLang="en-US" sz="6000" dirty="0">
                <a:solidFill>
                  <a:schemeClr val="bg2">
                    <a:lumMod val="75000"/>
                  </a:schemeClr>
                </a:solidFill>
                <a:latin typeface="UD Digi Kyokasho N" panose="02020400000000000000" pitchFamily="17" charset="-128"/>
                <a:ea typeface="UD Digi Kyokasho N" panose="02020400000000000000" pitchFamily="17" charset="-128"/>
              </a:rPr>
              <a:t>礙  </a:t>
            </a:r>
          </a:p>
          <a:p>
            <a:r>
              <a:rPr lang="zh-TW" altLang="en-US" sz="6000" dirty="0">
                <a:solidFill>
                  <a:schemeClr val="bg2">
                    <a:lumMod val="75000"/>
                  </a:schemeClr>
                </a:solidFill>
                <a:latin typeface="UD Digi Kyokasho N" panose="02020400000000000000" pitchFamily="17" charset="-128"/>
                <a:ea typeface="UD Digi Kyokasho N" panose="02020400000000000000" pitchFamily="17" charset="-128"/>
              </a:rPr>
              <a:t>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6000" b="0" i="0" u="none" strike="noStrike" kern="1200" cap="none" spc="0" normalizeH="0" baseline="0" noProof="0" dirty="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無</a:t>
            </a:r>
            <a:r>
              <a:rPr kumimoji="0" lang="zh-TW" altLang="en-US" sz="2400" b="0" i="0" u="none" strike="noStrike" kern="1200" cap="none" spc="0" normalizeH="0" baseline="0" noProof="0" dirty="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 </a:t>
            </a:r>
            <a:r>
              <a:rPr kumimoji="0" lang="zh-CN" altLang="en-US" sz="5800" b="0" i="0" u="none" strike="noStrike" kern="1200" cap="none" spc="0" normalizeH="0" baseline="0" noProof="0" dirty="0">
                <a:ln>
                  <a:noFill/>
                </a:ln>
                <a:solidFill>
                  <a:srgbClr val="E8E8E8">
                    <a:lumMod val="75000"/>
                  </a:srgbClr>
                </a:solidFill>
                <a:effectLst/>
                <a:uLnTx/>
                <a:uFillTx/>
                <a:latin typeface="Helvetica Neue"/>
                <a:ea typeface="等线" panose="02010600030101010101"/>
                <a:cs typeface="+mn-cs"/>
              </a:rPr>
              <a:t>罣</a:t>
            </a:r>
            <a:r>
              <a:rPr kumimoji="0" lang="zh-TW" altLang="en-US" sz="2400" b="0" i="0" u="none" strike="noStrike" kern="1200" cap="none" spc="0" normalizeH="0" baseline="0" noProof="0" dirty="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 </a:t>
            </a:r>
            <a:r>
              <a:rPr kumimoji="0" lang="zh-TW" altLang="en-US" sz="6000" b="0" i="0" u="none" strike="noStrike" kern="1200" cap="none" spc="0" normalizeH="0" baseline="0" noProof="0" dirty="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礙</a:t>
            </a:r>
            <a:r>
              <a:rPr kumimoji="0" lang="zh-TW" altLang="en-US" sz="2400" b="0" i="0" u="none" strike="noStrike" kern="1200" cap="none" spc="0" normalizeH="0" baseline="0" noProof="0" dirty="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 </a:t>
            </a:r>
            <a:r>
              <a:rPr kumimoji="0" lang="zh-TW" altLang="en-US" sz="6000" b="0" i="0" u="none" strike="noStrike" kern="1200" cap="none" spc="0" normalizeH="0" baseline="0" noProof="0" dirty="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故</a:t>
            </a:r>
            <a:r>
              <a:rPr kumimoji="0" lang="zh-TW" altLang="en-US" sz="2400" b="0" i="0" u="none" strike="noStrike" kern="1200" cap="none" spc="0" normalizeH="0" baseline="0" noProof="0" dirty="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 </a:t>
            </a:r>
            <a:r>
              <a:rPr kumimoji="0" lang="zh-TW" altLang="en-US" sz="6000" b="0" i="0" u="none" strike="noStrike" kern="1200" cap="none" spc="0" normalizeH="0" baseline="0" noProof="0" dirty="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無</a:t>
            </a:r>
            <a:r>
              <a:rPr kumimoji="0" lang="zh-TW" altLang="en-US" sz="2400" b="0" i="0" u="none" strike="noStrike" kern="1200" cap="none" spc="0" normalizeH="0" baseline="0" noProof="0" dirty="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 </a:t>
            </a:r>
            <a:r>
              <a:rPr kumimoji="0" lang="zh-TW" altLang="en-US" sz="6000" b="0" i="0" u="none" strike="noStrike" kern="1200" cap="none" spc="0" normalizeH="0" baseline="0" noProof="0" dirty="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有</a:t>
            </a:r>
            <a:r>
              <a:rPr kumimoji="0" lang="zh-TW" altLang="en-US" sz="2400" b="0" i="0" u="none" strike="noStrike" kern="1200" cap="none" spc="0" normalizeH="0" baseline="0" noProof="0" dirty="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 </a:t>
            </a:r>
            <a:r>
              <a:rPr kumimoji="0" lang="zh-TW" altLang="en-US" sz="6000" b="0" i="0" u="none" strike="noStrike" kern="1200" cap="none" spc="0" normalizeH="0" baseline="0" noProof="0" dirty="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恐</a:t>
            </a:r>
            <a:r>
              <a:rPr kumimoji="0" lang="zh-TW" altLang="en-US" sz="2400" b="0" i="0" u="none" strike="noStrike" kern="1200" cap="none" spc="0" normalizeH="0" baseline="0" noProof="0" dirty="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 </a:t>
            </a:r>
            <a:r>
              <a:rPr kumimoji="0" lang="zh-TW" altLang="en-US" sz="6000" b="0" i="0" u="none" strike="noStrike" kern="1200" cap="none" spc="0" normalizeH="0" baseline="0" noProof="0" dirty="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怖  </a:t>
            </a:r>
            <a:r>
              <a:rPr lang="zh-TW" altLang="en-US" sz="6000" dirty="0">
                <a:solidFill>
                  <a:schemeClr val="bg2">
                    <a:lumMod val="75000"/>
                  </a:schemeClr>
                </a:solidFill>
                <a:latin typeface="UD Digi Kyokasho N" panose="02020400000000000000" pitchFamily="17" charset="-128"/>
                <a:ea typeface="UD Digi Kyokasho N" panose="02020400000000000000" pitchFamily="17" charset="-128"/>
              </a:rPr>
              <a:t> </a:t>
            </a:r>
          </a:p>
          <a:p>
            <a:endParaRPr kumimoji="0" lang="en-US" altLang="zh-TW" sz="6000" b="0" i="0" u="none" strike="noStrike" kern="1200" cap="none" spc="0" normalizeH="0" baseline="0" noProof="0" dirty="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endParaRPr>
          </a:p>
          <a:p>
            <a:r>
              <a:rPr kumimoji="0" lang="zh-TW" altLang="en-US" sz="6000" b="0" i="0" u="none" strike="noStrike" kern="1200" cap="none" spc="0" normalizeH="0" baseline="0" noProof="0" dirty="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遠</a:t>
            </a:r>
            <a:r>
              <a:rPr kumimoji="0" lang="zh-TW" altLang="en-US" sz="2400" b="0" i="0" u="none" strike="noStrike" kern="1200" cap="none" spc="0" normalizeH="0" baseline="0" noProof="0" dirty="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 </a:t>
            </a:r>
            <a:r>
              <a:rPr kumimoji="0" lang="zh-TW" altLang="en-US" sz="6000" b="0" i="0" u="none" strike="noStrike" kern="1200" cap="none" spc="0" normalizeH="0" baseline="0" noProof="0" dirty="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離</a:t>
            </a:r>
            <a:r>
              <a:rPr kumimoji="0" lang="zh-TW" altLang="en-US" sz="2400" b="0" i="0" u="none" strike="noStrike" kern="1200" cap="none" spc="0" normalizeH="0" baseline="0" noProof="0" dirty="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 </a:t>
            </a:r>
            <a:r>
              <a:rPr kumimoji="0" lang="zh-TW" altLang="en-US" sz="6000" b="0" i="0" u="none" strike="noStrike" kern="1200" cap="none" spc="0" normalizeH="0" baseline="0" noProof="0" dirty="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顚</a:t>
            </a:r>
            <a:r>
              <a:rPr kumimoji="0" lang="zh-TW" altLang="en-US" sz="2400" b="0" i="0" u="none" strike="noStrike" kern="1200" cap="none" spc="0" normalizeH="0" baseline="0" noProof="0" dirty="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 </a:t>
            </a:r>
            <a:r>
              <a:rPr kumimoji="0" lang="zh-TW" altLang="en-US" sz="6000" b="0" i="0" u="none" strike="noStrike" kern="1200" cap="none" spc="0" normalizeH="0" baseline="0" noProof="0" dirty="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倒</a:t>
            </a:r>
            <a:r>
              <a:rPr kumimoji="0" lang="zh-TW" altLang="en-US" sz="2400" b="0" i="0" u="none" strike="noStrike" kern="1200" cap="none" spc="0" normalizeH="0" baseline="0" noProof="0" dirty="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 </a:t>
            </a:r>
            <a:r>
              <a:rPr kumimoji="0" lang="zh-TW" altLang="en-US" sz="6000" b="0" i="0" u="none" strike="noStrike" kern="1200" cap="none" spc="0" normalizeH="0" baseline="0" noProof="0" dirty="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夢</a:t>
            </a:r>
            <a:r>
              <a:rPr kumimoji="0" lang="zh-TW" altLang="en-US" sz="2400" b="0" i="0" u="none" strike="noStrike" kern="1200" cap="none" spc="0" normalizeH="0" baseline="0" noProof="0" dirty="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 </a:t>
            </a:r>
            <a:r>
              <a:rPr kumimoji="0" lang="zh-TW" altLang="en-US" sz="6000" b="0" i="0" u="none" strike="noStrike" kern="1200" cap="none" spc="0" normalizeH="0" baseline="0" noProof="0" dirty="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想</a:t>
            </a:r>
            <a:r>
              <a:rPr kumimoji="0" lang="zh-TW" altLang="en-US" sz="2400" b="0" i="0" u="none" strike="noStrike" kern="1200" cap="none" spc="0" normalizeH="0" baseline="0" noProof="0" dirty="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 </a:t>
            </a:r>
            <a:r>
              <a:rPr kumimoji="0" lang="zh-TW" altLang="en-US" sz="6000" b="0" i="0" u="none" strike="noStrike" kern="1200" cap="none" spc="0" normalizeH="0" baseline="0" noProof="0" dirty="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究</a:t>
            </a:r>
            <a:r>
              <a:rPr kumimoji="0" lang="zh-TW" altLang="en-US" sz="2400" b="0" i="0" u="none" strike="noStrike" kern="1200" cap="none" spc="0" normalizeH="0" baseline="0" noProof="0" dirty="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 </a:t>
            </a:r>
            <a:r>
              <a:rPr kumimoji="0" lang="zh-TW" altLang="en-US" sz="6000" b="0" i="0" u="none" strike="noStrike" kern="1200" cap="none" spc="0" normalizeH="0" baseline="0" noProof="0" dirty="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竟</a:t>
            </a:r>
            <a:r>
              <a:rPr kumimoji="0" lang="zh-TW" altLang="en-US" sz="2400" b="0" i="0" u="none" strike="noStrike" kern="1200" cap="none" spc="0" normalizeH="0" baseline="0" noProof="0" dirty="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 </a:t>
            </a:r>
            <a:r>
              <a:rPr kumimoji="0" lang="zh-TW" altLang="en-US" sz="6000" b="0" i="0" u="none" strike="noStrike" kern="1200" cap="none" spc="0" normalizeH="0" baseline="0" noProof="0" dirty="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涅</a:t>
            </a:r>
            <a:r>
              <a:rPr kumimoji="0" lang="zh-TW" altLang="en-US" sz="2400" b="0" i="0" u="none" strike="noStrike" kern="1200" cap="none" spc="0" normalizeH="0" baseline="0" noProof="0" dirty="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 </a:t>
            </a:r>
            <a:r>
              <a:rPr kumimoji="0" lang="zh-TW" altLang="en-US" sz="6000" b="0" i="0" u="none" strike="noStrike" kern="1200" cap="none" spc="0" normalizeH="0" baseline="0" noProof="0" dirty="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槃</a:t>
            </a:r>
            <a:endParaRPr lang="en-US" sz="6000" dirty="0">
              <a:solidFill>
                <a:schemeClr val="bg2">
                  <a:lumMod val="75000"/>
                </a:schemeClr>
              </a:solidFill>
              <a:latin typeface="UD Digi Kyokasho N" panose="02020400000000000000" pitchFamily="17" charset="-128"/>
              <a:ea typeface="UD Digi Kyokasho N" panose="02020400000000000000" pitchFamily="17" charset="-128"/>
            </a:endParaRPr>
          </a:p>
        </p:txBody>
      </p:sp>
      <p:sp>
        <p:nvSpPr>
          <p:cNvPr id="4" name="TextBox 3">
            <a:extLst>
              <a:ext uri="{FF2B5EF4-FFF2-40B4-BE49-F238E27FC236}">
                <a16:creationId xmlns:a16="http://schemas.microsoft.com/office/drawing/2014/main" id="{3149649C-71C4-955E-6B7A-01E76C4A6B94}"/>
              </a:ext>
            </a:extLst>
          </p:cNvPr>
          <p:cNvSpPr txBox="1"/>
          <p:nvPr/>
        </p:nvSpPr>
        <p:spPr>
          <a:xfrm>
            <a:off x="2899172" y="93391"/>
            <a:ext cx="7547958" cy="784830"/>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ban-</a:t>
            </a:r>
            <a:r>
              <a:rPr kumimoji="0" lang="en-US" sz="900" b="0" i="0" u="none" strike="noStrike" kern="1200" cap="none" spc="0" normalizeH="0" baseline="0" noProof="0" dirty="0" err="1">
                <a:ln>
                  <a:noFill/>
                </a:ln>
                <a:solidFill>
                  <a:prstClr val="black"/>
                </a:solidFill>
                <a:effectLst/>
                <a:uLnTx/>
                <a:uFillTx/>
                <a:latin typeface="Aptos" panose="02110004020202020204"/>
                <a:ea typeface="+mn-ea"/>
                <a:cs typeface="+mn-cs"/>
              </a:rPr>
              <a:t>ya</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ba-ra-mil-ta go-shim-mu </a:t>
            </a:r>
            <a:r>
              <a:rPr kumimoji="0" lang="en-US" sz="900" b="0" i="0" u="none" strike="noStrike" kern="1200" cap="none" spc="0" normalizeH="0" baseline="0" noProof="0" dirty="0" err="1">
                <a:ln>
                  <a:noFill/>
                </a:ln>
                <a:solidFill>
                  <a:prstClr val="black"/>
                </a:solidFill>
                <a:effectLst/>
                <a:uLnTx/>
                <a:uFillTx/>
                <a:latin typeface="Aptos" panose="02110004020202020204"/>
                <a:ea typeface="+mn-ea"/>
                <a:cs typeface="+mn-cs"/>
              </a:rPr>
              <a:t>gae</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-ae // Prajna Paramita and the mind is no hindrance;	</a:t>
            </a:r>
            <a:r>
              <a:rPr lang="en-US" sz="900" dirty="0">
                <a:solidFill>
                  <a:prstClr val="black"/>
                </a:solidFill>
                <a:latin typeface="Aptos" panose="02110004020202020204"/>
              </a:rPr>
              <a:t>	18</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mu-</a:t>
            </a:r>
            <a:r>
              <a:rPr kumimoji="0" lang="en-US" sz="900" b="0" i="0" u="none" strike="noStrike" kern="1200" cap="none" spc="0" normalizeH="0" baseline="0" noProof="0" dirty="0" err="1">
                <a:ln>
                  <a:noFill/>
                </a:ln>
                <a:solidFill>
                  <a:prstClr val="black"/>
                </a:solidFill>
                <a:effectLst/>
                <a:uLnTx/>
                <a:uFillTx/>
                <a:latin typeface="Aptos" panose="02110004020202020204"/>
                <a:ea typeface="+mn-ea"/>
                <a:cs typeface="+mn-cs"/>
              </a:rPr>
              <a:t>gae</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-ae-go mu-</a:t>
            </a:r>
            <a:r>
              <a:rPr kumimoji="0" lang="en-US" sz="900" b="0" i="0" u="none" strike="noStrike" kern="1200" cap="none" spc="0" normalizeH="0" baseline="0" noProof="0" dirty="0" err="1">
                <a:ln>
                  <a:noFill/>
                </a:ln>
                <a:solidFill>
                  <a:prstClr val="black"/>
                </a:solidFill>
                <a:effectLst/>
                <a:uLnTx/>
                <a:uFillTx/>
                <a:latin typeface="Aptos" panose="02110004020202020204"/>
                <a:ea typeface="+mn-ea"/>
                <a:cs typeface="+mn-cs"/>
              </a:rPr>
              <a:t>yu</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-gong-po // without any hindrance no fears exist.			19</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wol-li </a:t>
            </a:r>
            <a:r>
              <a:rPr kumimoji="0" lang="en-US" sz="900" b="0" i="0" u="none" strike="noStrike" kern="1200" cap="none" spc="0" normalizeH="0" baseline="0" noProof="0" dirty="0" err="1">
                <a:ln>
                  <a:noFill/>
                </a:ln>
                <a:solidFill>
                  <a:prstClr val="black"/>
                </a:solidFill>
                <a:effectLst/>
                <a:uLnTx/>
                <a:uFillTx/>
                <a:latin typeface="Aptos" panose="02110004020202020204"/>
                <a:ea typeface="+mn-ea"/>
                <a:cs typeface="+mn-cs"/>
              </a:rPr>
              <a:t>jon</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-do </a:t>
            </a:r>
            <a:r>
              <a:rPr kumimoji="0" lang="en-US" sz="900" b="0" i="0" u="none" strike="noStrike" kern="1200" cap="none" spc="0" normalizeH="0" baseline="0" noProof="0" dirty="0" err="1">
                <a:ln>
                  <a:noFill/>
                </a:ln>
                <a:solidFill>
                  <a:prstClr val="black"/>
                </a:solidFill>
                <a:effectLst/>
                <a:uLnTx/>
                <a:uFillTx/>
                <a:latin typeface="Aptos" panose="02110004020202020204"/>
                <a:ea typeface="+mn-ea"/>
                <a:cs typeface="+mn-cs"/>
              </a:rPr>
              <a:t>mong</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-sang gu-</a:t>
            </a:r>
            <a:r>
              <a:rPr kumimoji="0" lang="en-US" sz="900" b="0" i="0" u="none" strike="noStrike" kern="1200" cap="none" spc="0" normalizeH="0" baseline="0" noProof="0" dirty="0" err="1">
                <a:ln>
                  <a:noFill/>
                </a:ln>
                <a:solidFill>
                  <a:prstClr val="black"/>
                </a:solidFill>
                <a:effectLst/>
                <a:uLnTx/>
                <a:uFillTx/>
                <a:latin typeface="Aptos" panose="02110004020202020204"/>
                <a:ea typeface="+mn-ea"/>
                <a:cs typeface="+mn-cs"/>
              </a:rPr>
              <a:t>gyong</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kumimoji="0" lang="en-US" sz="900" b="0" i="0" u="none" strike="noStrike" kern="1200" cap="none" spc="0" normalizeH="0" baseline="0" noProof="0" dirty="0" err="1">
                <a:ln>
                  <a:noFill/>
                </a:ln>
                <a:solidFill>
                  <a:prstClr val="black"/>
                </a:solidFill>
                <a:effectLst/>
                <a:uLnTx/>
                <a:uFillTx/>
                <a:latin typeface="Aptos" panose="02110004020202020204"/>
                <a:ea typeface="+mn-ea"/>
                <a:cs typeface="+mn-cs"/>
              </a:rPr>
              <a:t>yol</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-ban // Far apart from every perverted view one dwells in		20</a:t>
            </a:r>
          </a:p>
        </p:txBody>
      </p:sp>
      <p:sp>
        <p:nvSpPr>
          <p:cNvPr id="5" name="Rectangle 4">
            <a:extLst>
              <a:ext uri="{FF2B5EF4-FFF2-40B4-BE49-F238E27FC236}">
                <a16:creationId xmlns:a16="http://schemas.microsoft.com/office/drawing/2014/main" id="{50E2037C-9D79-22BE-03FD-BF3E2D43F8CB}"/>
              </a:ext>
            </a:extLst>
          </p:cNvPr>
          <p:cNvSpPr/>
          <p:nvPr/>
        </p:nvSpPr>
        <p:spPr>
          <a:xfrm>
            <a:off x="2899172" y="79525"/>
            <a:ext cx="6849660" cy="825105"/>
          </a:xfrm>
          <a:prstGeom prst="rect">
            <a:avLst/>
          </a:prstGeom>
          <a:noFill/>
          <a:ln>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TextBox 5">
            <a:extLst>
              <a:ext uri="{FF2B5EF4-FFF2-40B4-BE49-F238E27FC236}">
                <a16:creationId xmlns:a16="http://schemas.microsoft.com/office/drawing/2014/main" id="{77274F3E-1829-4783-256A-445658EDA026}"/>
              </a:ext>
            </a:extLst>
          </p:cNvPr>
          <p:cNvSpPr txBox="1"/>
          <p:nvPr/>
        </p:nvSpPr>
        <p:spPr>
          <a:xfrm>
            <a:off x="11616482" y="1340897"/>
            <a:ext cx="511080" cy="369332"/>
          </a:xfrm>
          <a:prstGeom prst="rect">
            <a:avLst/>
          </a:prstGeom>
          <a:noFill/>
        </p:spPr>
        <p:txBody>
          <a:bodyPr wrap="square" rtlCol="0">
            <a:spAutoFit/>
          </a:bodyPr>
          <a:lstStyle/>
          <a:p>
            <a:r>
              <a:rPr lang="en-US" b="1" dirty="0"/>
              <a:t>18</a:t>
            </a:r>
          </a:p>
        </p:txBody>
      </p:sp>
      <p:sp>
        <p:nvSpPr>
          <p:cNvPr id="7" name="TextBox 6">
            <a:extLst>
              <a:ext uri="{FF2B5EF4-FFF2-40B4-BE49-F238E27FC236}">
                <a16:creationId xmlns:a16="http://schemas.microsoft.com/office/drawing/2014/main" id="{1B6EA1AC-1FAD-A944-C8A3-42BF08998705}"/>
              </a:ext>
            </a:extLst>
          </p:cNvPr>
          <p:cNvSpPr txBox="1"/>
          <p:nvPr/>
        </p:nvSpPr>
        <p:spPr>
          <a:xfrm>
            <a:off x="11648702" y="3165497"/>
            <a:ext cx="511080" cy="369332"/>
          </a:xfrm>
          <a:prstGeom prst="rect">
            <a:avLst/>
          </a:prstGeom>
          <a:noFill/>
        </p:spPr>
        <p:txBody>
          <a:bodyPr wrap="square" rtlCol="0">
            <a:spAutoFit/>
          </a:bodyPr>
          <a:lstStyle/>
          <a:p>
            <a:r>
              <a:rPr lang="en-US" b="1" dirty="0"/>
              <a:t>19</a:t>
            </a:r>
          </a:p>
        </p:txBody>
      </p:sp>
      <p:sp>
        <p:nvSpPr>
          <p:cNvPr id="22" name="TextBox 21">
            <a:extLst>
              <a:ext uri="{FF2B5EF4-FFF2-40B4-BE49-F238E27FC236}">
                <a16:creationId xmlns:a16="http://schemas.microsoft.com/office/drawing/2014/main" id="{2787C1CD-E8C4-1B7D-E602-3B765AD0BDE2}"/>
              </a:ext>
            </a:extLst>
          </p:cNvPr>
          <p:cNvSpPr txBox="1"/>
          <p:nvPr/>
        </p:nvSpPr>
        <p:spPr>
          <a:xfrm>
            <a:off x="11642660" y="4978658"/>
            <a:ext cx="511080" cy="369332"/>
          </a:xfrm>
          <a:prstGeom prst="rect">
            <a:avLst/>
          </a:prstGeom>
          <a:noFill/>
        </p:spPr>
        <p:txBody>
          <a:bodyPr wrap="square" rtlCol="0">
            <a:spAutoFit/>
          </a:bodyPr>
          <a:lstStyle/>
          <a:p>
            <a:r>
              <a:rPr lang="en-US" b="1" dirty="0"/>
              <a:t>20</a:t>
            </a:r>
          </a:p>
        </p:txBody>
      </p:sp>
    </p:spTree>
    <p:extLst>
      <p:ext uri="{BB962C8B-B14F-4D97-AF65-F5344CB8AC3E}">
        <p14:creationId xmlns:p14="http://schemas.microsoft.com/office/powerpoint/2010/main" val="850949023"/>
      </p:ext>
    </p:extLst>
  </p:cSld>
  <p:clrMapOvr>
    <a:masterClrMapping/>
  </p:clrMapOvr>
</p:sld>
</file>

<file path=ppt/slides/slide19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8F19851-2C57-9A3C-9027-54E5B8A90371}"/>
            </a:ext>
          </a:extLst>
        </p:cNvPr>
        <p:cNvGrpSpPr/>
        <p:nvPr/>
      </p:nvGrpSpPr>
      <p:grpSpPr>
        <a:xfrm>
          <a:off x="0" y="0"/>
          <a:ext cx="0" cy="0"/>
          <a:chOff x="0" y="0"/>
          <a:chExt cx="0" cy="0"/>
        </a:xfrm>
      </p:grpSpPr>
      <p:graphicFrame>
        <p:nvGraphicFramePr>
          <p:cNvPr id="10" name="Table 9">
            <a:extLst>
              <a:ext uri="{FF2B5EF4-FFF2-40B4-BE49-F238E27FC236}">
                <a16:creationId xmlns:a16="http://schemas.microsoft.com/office/drawing/2014/main" id="{605BDFA0-FCAF-66AD-F9B6-EF99D054430D}"/>
              </a:ext>
            </a:extLst>
          </p:cNvPr>
          <p:cNvGraphicFramePr>
            <a:graphicFrameLocks noGrp="1"/>
          </p:cNvGraphicFramePr>
          <p:nvPr/>
        </p:nvGraphicFramePr>
        <p:xfrm>
          <a:off x="614364" y="1069064"/>
          <a:ext cx="10963272" cy="5486400"/>
        </p:xfrm>
        <a:graphic>
          <a:graphicData uri="http://schemas.openxmlformats.org/drawingml/2006/table">
            <a:tbl>
              <a:tblPr firstRow="1" bandRow="1">
                <a:tableStyleId>{5940675A-B579-460E-94D1-54222C63F5DA}</a:tableStyleId>
              </a:tblPr>
              <a:tblGrid>
                <a:gridCol w="913606">
                  <a:extLst>
                    <a:ext uri="{9D8B030D-6E8A-4147-A177-3AD203B41FA5}">
                      <a16:colId xmlns:a16="http://schemas.microsoft.com/office/drawing/2014/main" val="3086466430"/>
                    </a:ext>
                  </a:extLst>
                </a:gridCol>
                <a:gridCol w="913606">
                  <a:extLst>
                    <a:ext uri="{9D8B030D-6E8A-4147-A177-3AD203B41FA5}">
                      <a16:colId xmlns:a16="http://schemas.microsoft.com/office/drawing/2014/main" val="2154063119"/>
                    </a:ext>
                  </a:extLst>
                </a:gridCol>
                <a:gridCol w="913606">
                  <a:extLst>
                    <a:ext uri="{9D8B030D-6E8A-4147-A177-3AD203B41FA5}">
                      <a16:colId xmlns:a16="http://schemas.microsoft.com/office/drawing/2014/main" val="1694156128"/>
                    </a:ext>
                  </a:extLst>
                </a:gridCol>
                <a:gridCol w="913606">
                  <a:extLst>
                    <a:ext uri="{9D8B030D-6E8A-4147-A177-3AD203B41FA5}">
                      <a16:colId xmlns:a16="http://schemas.microsoft.com/office/drawing/2014/main" val="2785274445"/>
                    </a:ext>
                  </a:extLst>
                </a:gridCol>
                <a:gridCol w="913606">
                  <a:extLst>
                    <a:ext uri="{9D8B030D-6E8A-4147-A177-3AD203B41FA5}">
                      <a16:colId xmlns:a16="http://schemas.microsoft.com/office/drawing/2014/main" val="62664678"/>
                    </a:ext>
                  </a:extLst>
                </a:gridCol>
                <a:gridCol w="913606">
                  <a:extLst>
                    <a:ext uri="{9D8B030D-6E8A-4147-A177-3AD203B41FA5}">
                      <a16:colId xmlns:a16="http://schemas.microsoft.com/office/drawing/2014/main" val="3581422888"/>
                    </a:ext>
                  </a:extLst>
                </a:gridCol>
                <a:gridCol w="913606">
                  <a:extLst>
                    <a:ext uri="{9D8B030D-6E8A-4147-A177-3AD203B41FA5}">
                      <a16:colId xmlns:a16="http://schemas.microsoft.com/office/drawing/2014/main" val="3463233768"/>
                    </a:ext>
                  </a:extLst>
                </a:gridCol>
                <a:gridCol w="913606">
                  <a:extLst>
                    <a:ext uri="{9D8B030D-6E8A-4147-A177-3AD203B41FA5}">
                      <a16:colId xmlns:a16="http://schemas.microsoft.com/office/drawing/2014/main" val="1099298054"/>
                    </a:ext>
                  </a:extLst>
                </a:gridCol>
                <a:gridCol w="913606">
                  <a:extLst>
                    <a:ext uri="{9D8B030D-6E8A-4147-A177-3AD203B41FA5}">
                      <a16:colId xmlns:a16="http://schemas.microsoft.com/office/drawing/2014/main" val="700462335"/>
                    </a:ext>
                  </a:extLst>
                </a:gridCol>
                <a:gridCol w="913606">
                  <a:extLst>
                    <a:ext uri="{9D8B030D-6E8A-4147-A177-3AD203B41FA5}">
                      <a16:colId xmlns:a16="http://schemas.microsoft.com/office/drawing/2014/main" val="4080254368"/>
                    </a:ext>
                  </a:extLst>
                </a:gridCol>
                <a:gridCol w="913606">
                  <a:extLst>
                    <a:ext uri="{9D8B030D-6E8A-4147-A177-3AD203B41FA5}">
                      <a16:colId xmlns:a16="http://schemas.microsoft.com/office/drawing/2014/main" val="3897060531"/>
                    </a:ext>
                  </a:extLst>
                </a:gridCol>
                <a:gridCol w="913606">
                  <a:extLst>
                    <a:ext uri="{9D8B030D-6E8A-4147-A177-3AD203B41FA5}">
                      <a16:colId xmlns:a16="http://schemas.microsoft.com/office/drawing/2014/main" val="3397806297"/>
                    </a:ext>
                  </a:extLst>
                </a:gridCol>
              </a:tblGrid>
              <a:tr h="914400">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extLst>
                  <a:ext uri="{0D108BD9-81ED-4DB2-BD59-A6C34878D82A}">
                    <a16:rowId xmlns:a16="http://schemas.microsoft.com/office/drawing/2014/main" val="1618874294"/>
                  </a:ext>
                </a:extLst>
              </a:tr>
              <a:tr h="914400">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extLst>
                  <a:ext uri="{0D108BD9-81ED-4DB2-BD59-A6C34878D82A}">
                    <a16:rowId xmlns:a16="http://schemas.microsoft.com/office/drawing/2014/main" val="4067374361"/>
                  </a:ext>
                </a:extLst>
              </a:tr>
              <a:tr h="914400">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extLst>
                  <a:ext uri="{0D108BD9-81ED-4DB2-BD59-A6C34878D82A}">
                    <a16:rowId xmlns:a16="http://schemas.microsoft.com/office/drawing/2014/main" val="1766504006"/>
                  </a:ext>
                </a:extLst>
              </a:tr>
              <a:tr h="914400">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extLst>
                  <a:ext uri="{0D108BD9-81ED-4DB2-BD59-A6C34878D82A}">
                    <a16:rowId xmlns:a16="http://schemas.microsoft.com/office/drawing/2014/main" val="2220057779"/>
                  </a:ext>
                </a:extLst>
              </a:tr>
              <a:tr h="914400">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extLst>
                  <a:ext uri="{0D108BD9-81ED-4DB2-BD59-A6C34878D82A}">
                    <a16:rowId xmlns:a16="http://schemas.microsoft.com/office/drawing/2014/main" val="194067282"/>
                  </a:ext>
                </a:extLst>
              </a:tr>
              <a:tr h="914400">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extLst>
                  <a:ext uri="{0D108BD9-81ED-4DB2-BD59-A6C34878D82A}">
                    <a16:rowId xmlns:a16="http://schemas.microsoft.com/office/drawing/2014/main" val="3819044690"/>
                  </a:ext>
                </a:extLst>
              </a:tr>
            </a:tbl>
          </a:graphicData>
        </a:graphic>
      </p:graphicFrame>
      <p:cxnSp>
        <p:nvCxnSpPr>
          <p:cNvPr id="12" name="Straight Connector 11">
            <a:extLst>
              <a:ext uri="{FF2B5EF4-FFF2-40B4-BE49-F238E27FC236}">
                <a16:creationId xmlns:a16="http://schemas.microsoft.com/office/drawing/2014/main" id="{00940136-880B-EE78-09D3-259E765D3B69}"/>
              </a:ext>
            </a:extLst>
          </p:cNvPr>
          <p:cNvCxnSpPr>
            <a:endCxn id="10" idx="2"/>
          </p:cNvCxnSpPr>
          <p:nvPr/>
        </p:nvCxnSpPr>
        <p:spPr>
          <a:xfrm>
            <a:off x="614364" y="1069064"/>
            <a:ext cx="5481636" cy="5486400"/>
          </a:xfrm>
          <a:prstGeom prst="line">
            <a:avLst/>
          </a:prstGeom>
          <a:ln w="12700">
            <a:solidFill>
              <a:schemeClr val="accent1">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13" name="Straight Connector 12">
            <a:extLst>
              <a:ext uri="{FF2B5EF4-FFF2-40B4-BE49-F238E27FC236}">
                <a16:creationId xmlns:a16="http://schemas.microsoft.com/office/drawing/2014/main" id="{59819164-6962-BDE6-76CE-AC211F2725F6}"/>
              </a:ext>
            </a:extLst>
          </p:cNvPr>
          <p:cNvCxnSpPr/>
          <p:nvPr/>
        </p:nvCxnSpPr>
        <p:spPr>
          <a:xfrm>
            <a:off x="1528764" y="1069064"/>
            <a:ext cx="5481636" cy="5486400"/>
          </a:xfrm>
          <a:prstGeom prst="line">
            <a:avLst/>
          </a:prstGeom>
          <a:ln w="12700">
            <a:solidFill>
              <a:schemeClr val="accent1">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14" name="Straight Connector 13">
            <a:extLst>
              <a:ext uri="{FF2B5EF4-FFF2-40B4-BE49-F238E27FC236}">
                <a16:creationId xmlns:a16="http://schemas.microsoft.com/office/drawing/2014/main" id="{02BACEEA-986C-2369-6990-6FEFDCCB1E8A}"/>
              </a:ext>
            </a:extLst>
          </p:cNvPr>
          <p:cNvCxnSpPr/>
          <p:nvPr/>
        </p:nvCxnSpPr>
        <p:spPr>
          <a:xfrm>
            <a:off x="2443164" y="1069064"/>
            <a:ext cx="5481636" cy="5486400"/>
          </a:xfrm>
          <a:prstGeom prst="line">
            <a:avLst/>
          </a:prstGeom>
          <a:ln w="12700">
            <a:solidFill>
              <a:schemeClr val="accent1">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15" name="Straight Connector 14">
            <a:extLst>
              <a:ext uri="{FF2B5EF4-FFF2-40B4-BE49-F238E27FC236}">
                <a16:creationId xmlns:a16="http://schemas.microsoft.com/office/drawing/2014/main" id="{BCB7A40E-D1BD-C534-11FB-7A144527EA5B}"/>
              </a:ext>
            </a:extLst>
          </p:cNvPr>
          <p:cNvCxnSpPr>
            <a:cxnSpLocks/>
          </p:cNvCxnSpPr>
          <p:nvPr/>
        </p:nvCxnSpPr>
        <p:spPr>
          <a:xfrm>
            <a:off x="3355182" y="1069064"/>
            <a:ext cx="5481636" cy="5486400"/>
          </a:xfrm>
          <a:prstGeom prst="line">
            <a:avLst/>
          </a:prstGeom>
          <a:ln w="12700">
            <a:solidFill>
              <a:schemeClr val="accent1">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16" name="Straight Connector 15">
            <a:extLst>
              <a:ext uri="{FF2B5EF4-FFF2-40B4-BE49-F238E27FC236}">
                <a16:creationId xmlns:a16="http://schemas.microsoft.com/office/drawing/2014/main" id="{F7CC3D19-C00A-B2AA-3493-8830B910D937}"/>
              </a:ext>
            </a:extLst>
          </p:cNvPr>
          <p:cNvCxnSpPr>
            <a:cxnSpLocks/>
          </p:cNvCxnSpPr>
          <p:nvPr/>
        </p:nvCxnSpPr>
        <p:spPr>
          <a:xfrm>
            <a:off x="4269582" y="1069064"/>
            <a:ext cx="5484018" cy="5486400"/>
          </a:xfrm>
          <a:prstGeom prst="line">
            <a:avLst/>
          </a:prstGeom>
          <a:ln w="12700">
            <a:solidFill>
              <a:schemeClr val="accent1">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17" name="Straight Connector 16">
            <a:extLst>
              <a:ext uri="{FF2B5EF4-FFF2-40B4-BE49-F238E27FC236}">
                <a16:creationId xmlns:a16="http://schemas.microsoft.com/office/drawing/2014/main" id="{1A6E1E29-0A5F-DFC3-1D9E-6C2E8C8D44DE}"/>
              </a:ext>
            </a:extLst>
          </p:cNvPr>
          <p:cNvCxnSpPr/>
          <p:nvPr/>
        </p:nvCxnSpPr>
        <p:spPr>
          <a:xfrm>
            <a:off x="5183982" y="1069064"/>
            <a:ext cx="5481636" cy="5486400"/>
          </a:xfrm>
          <a:prstGeom prst="line">
            <a:avLst/>
          </a:prstGeom>
          <a:ln w="12700">
            <a:solidFill>
              <a:schemeClr val="accent1">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18" name="Straight Connector 17">
            <a:extLst>
              <a:ext uri="{FF2B5EF4-FFF2-40B4-BE49-F238E27FC236}">
                <a16:creationId xmlns:a16="http://schemas.microsoft.com/office/drawing/2014/main" id="{4C4E4B21-198A-123B-839B-E2BACDB5DE91}"/>
              </a:ext>
            </a:extLst>
          </p:cNvPr>
          <p:cNvCxnSpPr>
            <a:cxnSpLocks/>
            <a:stCxn id="10" idx="0"/>
          </p:cNvCxnSpPr>
          <p:nvPr/>
        </p:nvCxnSpPr>
        <p:spPr>
          <a:xfrm>
            <a:off x="6096000" y="1069064"/>
            <a:ext cx="5481636" cy="5486400"/>
          </a:xfrm>
          <a:prstGeom prst="line">
            <a:avLst/>
          </a:prstGeom>
          <a:ln w="12700">
            <a:solidFill>
              <a:schemeClr val="accent1">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19" name="Straight Connector 18">
            <a:extLst>
              <a:ext uri="{FF2B5EF4-FFF2-40B4-BE49-F238E27FC236}">
                <a16:creationId xmlns:a16="http://schemas.microsoft.com/office/drawing/2014/main" id="{5B749F1A-79E8-A13B-D2F9-C1C9465081DB}"/>
              </a:ext>
            </a:extLst>
          </p:cNvPr>
          <p:cNvCxnSpPr>
            <a:cxnSpLocks/>
          </p:cNvCxnSpPr>
          <p:nvPr/>
        </p:nvCxnSpPr>
        <p:spPr>
          <a:xfrm>
            <a:off x="7008018" y="1069064"/>
            <a:ext cx="4569618" cy="4566397"/>
          </a:xfrm>
          <a:prstGeom prst="line">
            <a:avLst/>
          </a:prstGeom>
          <a:ln w="12700">
            <a:solidFill>
              <a:schemeClr val="accent1">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20" name="Straight Connector 19">
            <a:extLst>
              <a:ext uri="{FF2B5EF4-FFF2-40B4-BE49-F238E27FC236}">
                <a16:creationId xmlns:a16="http://schemas.microsoft.com/office/drawing/2014/main" id="{E71EE3D8-ED72-9F84-7662-8DC4193B359F}"/>
              </a:ext>
            </a:extLst>
          </p:cNvPr>
          <p:cNvCxnSpPr>
            <a:cxnSpLocks/>
          </p:cNvCxnSpPr>
          <p:nvPr/>
        </p:nvCxnSpPr>
        <p:spPr>
          <a:xfrm>
            <a:off x="7920030" y="1069064"/>
            <a:ext cx="3652836" cy="3651997"/>
          </a:xfrm>
          <a:prstGeom prst="line">
            <a:avLst/>
          </a:prstGeom>
          <a:ln w="12700">
            <a:solidFill>
              <a:schemeClr val="accent1">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24" name="Straight Connector 23">
            <a:extLst>
              <a:ext uri="{FF2B5EF4-FFF2-40B4-BE49-F238E27FC236}">
                <a16:creationId xmlns:a16="http://schemas.microsoft.com/office/drawing/2014/main" id="{10EE9075-D1CD-48B8-CB72-0B32068361E1}"/>
              </a:ext>
            </a:extLst>
          </p:cNvPr>
          <p:cNvCxnSpPr>
            <a:cxnSpLocks/>
            <a:endCxn id="10" idx="3"/>
          </p:cNvCxnSpPr>
          <p:nvPr/>
        </p:nvCxnSpPr>
        <p:spPr>
          <a:xfrm>
            <a:off x="8839200" y="1069064"/>
            <a:ext cx="2738436" cy="2743200"/>
          </a:xfrm>
          <a:prstGeom prst="line">
            <a:avLst/>
          </a:prstGeom>
          <a:ln w="12700">
            <a:solidFill>
              <a:schemeClr val="accent1">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28" name="Straight Connector 27">
            <a:extLst>
              <a:ext uri="{FF2B5EF4-FFF2-40B4-BE49-F238E27FC236}">
                <a16:creationId xmlns:a16="http://schemas.microsoft.com/office/drawing/2014/main" id="{46D606A9-95C0-0981-D4E5-D0F6A2A5EA5D}"/>
              </a:ext>
            </a:extLst>
          </p:cNvPr>
          <p:cNvCxnSpPr>
            <a:cxnSpLocks/>
          </p:cNvCxnSpPr>
          <p:nvPr/>
        </p:nvCxnSpPr>
        <p:spPr>
          <a:xfrm>
            <a:off x="9751218" y="1069064"/>
            <a:ext cx="1824030" cy="1823197"/>
          </a:xfrm>
          <a:prstGeom prst="line">
            <a:avLst/>
          </a:prstGeom>
          <a:ln w="12700">
            <a:solidFill>
              <a:schemeClr val="accent1">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49" name="Straight Connector 48">
            <a:extLst>
              <a:ext uri="{FF2B5EF4-FFF2-40B4-BE49-F238E27FC236}">
                <a16:creationId xmlns:a16="http://schemas.microsoft.com/office/drawing/2014/main" id="{DFEAFC60-5F14-C0A9-CCE4-B0F6D1886F66}"/>
              </a:ext>
            </a:extLst>
          </p:cNvPr>
          <p:cNvCxnSpPr/>
          <p:nvPr/>
        </p:nvCxnSpPr>
        <p:spPr>
          <a:xfrm>
            <a:off x="10665618" y="1069064"/>
            <a:ext cx="912018" cy="912999"/>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51" name="Straight Connector 50">
            <a:extLst>
              <a:ext uri="{FF2B5EF4-FFF2-40B4-BE49-F238E27FC236}">
                <a16:creationId xmlns:a16="http://schemas.microsoft.com/office/drawing/2014/main" id="{7CE6C03E-8461-72BB-1EC3-C9E91FE2D4C3}"/>
              </a:ext>
            </a:extLst>
          </p:cNvPr>
          <p:cNvCxnSpPr>
            <a:cxnSpLocks/>
          </p:cNvCxnSpPr>
          <p:nvPr/>
        </p:nvCxnSpPr>
        <p:spPr>
          <a:xfrm>
            <a:off x="614364" y="1982063"/>
            <a:ext cx="4569618" cy="4573401"/>
          </a:xfrm>
          <a:prstGeom prst="line">
            <a:avLst/>
          </a:prstGeom>
          <a:ln w="12700">
            <a:solidFill>
              <a:schemeClr val="accent1">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55" name="Straight Connector 54">
            <a:extLst>
              <a:ext uri="{FF2B5EF4-FFF2-40B4-BE49-F238E27FC236}">
                <a16:creationId xmlns:a16="http://schemas.microsoft.com/office/drawing/2014/main" id="{8CA4BC56-4675-471A-60E7-AFE389B41A97}"/>
              </a:ext>
            </a:extLst>
          </p:cNvPr>
          <p:cNvCxnSpPr/>
          <p:nvPr/>
        </p:nvCxnSpPr>
        <p:spPr>
          <a:xfrm>
            <a:off x="614364" y="2895062"/>
            <a:ext cx="3655218" cy="3660402"/>
          </a:xfrm>
          <a:prstGeom prst="line">
            <a:avLst/>
          </a:prstGeom>
          <a:ln w="12700">
            <a:solidFill>
              <a:schemeClr val="accent1">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57" name="Straight Connector 56">
            <a:extLst>
              <a:ext uri="{FF2B5EF4-FFF2-40B4-BE49-F238E27FC236}">
                <a16:creationId xmlns:a16="http://schemas.microsoft.com/office/drawing/2014/main" id="{29BC2A3F-F1D8-7001-B7F3-F655D3B01839}"/>
              </a:ext>
            </a:extLst>
          </p:cNvPr>
          <p:cNvCxnSpPr>
            <a:cxnSpLocks/>
            <a:stCxn id="10" idx="1"/>
          </p:cNvCxnSpPr>
          <p:nvPr/>
        </p:nvCxnSpPr>
        <p:spPr>
          <a:xfrm>
            <a:off x="614364" y="3812264"/>
            <a:ext cx="2740818" cy="2743200"/>
          </a:xfrm>
          <a:prstGeom prst="line">
            <a:avLst/>
          </a:prstGeom>
          <a:ln w="12700">
            <a:solidFill>
              <a:schemeClr val="accent1">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59" name="Straight Connector 58">
            <a:extLst>
              <a:ext uri="{FF2B5EF4-FFF2-40B4-BE49-F238E27FC236}">
                <a16:creationId xmlns:a16="http://schemas.microsoft.com/office/drawing/2014/main" id="{2E1EC2E6-A668-F5A0-6DE1-F668642A61E5}"/>
              </a:ext>
            </a:extLst>
          </p:cNvPr>
          <p:cNvCxnSpPr>
            <a:cxnSpLocks/>
          </p:cNvCxnSpPr>
          <p:nvPr/>
        </p:nvCxnSpPr>
        <p:spPr>
          <a:xfrm>
            <a:off x="614364" y="4721061"/>
            <a:ext cx="1828800" cy="1834403"/>
          </a:xfrm>
          <a:prstGeom prst="line">
            <a:avLst/>
          </a:prstGeom>
          <a:ln w="12700">
            <a:solidFill>
              <a:schemeClr val="accent1">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61" name="Straight Connector 60">
            <a:extLst>
              <a:ext uri="{FF2B5EF4-FFF2-40B4-BE49-F238E27FC236}">
                <a16:creationId xmlns:a16="http://schemas.microsoft.com/office/drawing/2014/main" id="{B93832F9-A475-02C7-B9B2-25CDB2BE2CBD}"/>
              </a:ext>
            </a:extLst>
          </p:cNvPr>
          <p:cNvCxnSpPr>
            <a:cxnSpLocks/>
          </p:cNvCxnSpPr>
          <p:nvPr/>
        </p:nvCxnSpPr>
        <p:spPr>
          <a:xfrm>
            <a:off x="614364" y="5635461"/>
            <a:ext cx="914400" cy="920003"/>
          </a:xfrm>
          <a:prstGeom prst="line">
            <a:avLst/>
          </a:prstGeom>
          <a:ln w="12700">
            <a:solidFill>
              <a:schemeClr val="accent1">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69" name="Straight Connector 68">
            <a:extLst>
              <a:ext uri="{FF2B5EF4-FFF2-40B4-BE49-F238E27FC236}">
                <a16:creationId xmlns:a16="http://schemas.microsoft.com/office/drawing/2014/main" id="{ED919B21-65CD-3DE5-4BC9-D32182546951}"/>
              </a:ext>
            </a:extLst>
          </p:cNvPr>
          <p:cNvCxnSpPr>
            <a:endCxn id="10" idx="2"/>
          </p:cNvCxnSpPr>
          <p:nvPr/>
        </p:nvCxnSpPr>
        <p:spPr>
          <a:xfrm flipH="1">
            <a:off x="6096000" y="1069064"/>
            <a:ext cx="5481636" cy="5486400"/>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70" name="Straight Connector 69">
            <a:extLst>
              <a:ext uri="{FF2B5EF4-FFF2-40B4-BE49-F238E27FC236}">
                <a16:creationId xmlns:a16="http://schemas.microsoft.com/office/drawing/2014/main" id="{DD47C360-E93F-9FB3-C3B8-286D381F7ED4}"/>
              </a:ext>
            </a:extLst>
          </p:cNvPr>
          <p:cNvCxnSpPr/>
          <p:nvPr/>
        </p:nvCxnSpPr>
        <p:spPr>
          <a:xfrm flipH="1">
            <a:off x="5181600" y="1069064"/>
            <a:ext cx="5481636" cy="5486400"/>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71" name="Straight Connector 70">
            <a:extLst>
              <a:ext uri="{FF2B5EF4-FFF2-40B4-BE49-F238E27FC236}">
                <a16:creationId xmlns:a16="http://schemas.microsoft.com/office/drawing/2014/main" id="{66660602-93F7-919A-C1CC-2AA2E1B1C83A}"/>
              </a:ext>
            </a:extLst>
          </p:cNvPr>
          <p:cNvCxnSpPr/>
          <p:nvPr/>
        </p:nvCxnSpPr>
        <p:spPr>
          <a:xfrm flipH="1">
            <a:off x="4267197" y="1069064"/>
            <a:ext cx="5481636" cy="5486400"/>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72" name="Straight Connector 71">
            <a:extLst>
              <a:ext uri="{FF2B5EF4-FFF2-40B4-BE49-F238E27FC236}">
                <a16:creationId xmlns:a16="http://schemas.microsoft.com/office/drawing/2014/main" id="{8A27CCDF-DABC-B728-3613-33A39C1DA3DF}"/>
              </a:ext>
            </a:extLst>
          </p:cNvPr>
          <p:cNvCxnSpPr/>
          <p:nvPr/>
        </p:nvCxnSpPr>
        <p:spPr>
          <a:xfrm flipH="1">
            <a:off x="3352797" y="1069064"/>
            <a:ext cx="5481636" cy="5486400"/>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73" name="Straight Connector 72">
            <a:extLst>
              <a:ext uri="{FF2B5EF4-FFF2-40B4-BE49-F238E27FC236}">
                <a16:creationId xmlns:a16="http://schemas.microsoft.com/office/drawing/2014/main" id="{50D68165-4F7D-598C-CEA9-90F36280BC10}"/>
              </a:ext>
            </a:extLst>
          </p:cNvPr>
          <p:cNvCxnSpPr/>
          <p:nvPr/>
        </p:nvCxnSpPr>
        <p:spPr>
          <a:xfrm flipH="1">
            <a:off x="2440779" y="1069064"/>
            <a:ext cx="5481636" cy="5486400"/>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74" name="Straight Connector 73">
            <a:extLst>
              <a:ext uri="{FF2B5EF4-FFF2-40B4-BE49-F238E27FC236}">
                <a16:creationId xmlns:a16="http://schemas.microsoft.com/office/drawing/2014/main" id="{092BA922-2F98-4B27-A047-7736F985D45C}"/>
              </a:ext>
            </a:extLst>
          </p:cNvPr>
          <p:cNvCxnSpPr/>
          <p:nvPr/>
        </p:nvCxnSpPr>
        <p:spPr>
          <a:xfrm flipH="1">
            <a:off x="1523994" y="1069064"/>
            <a:ext cx="5481636" cy="5486400"/>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75" name="Straight Connector 74">
            <a:extLst>
              <a:ext uri="{FF2B5EF4-FFF2-40B4-BE49-F238E27FC236}">
                <a16:creationId xmlns:a16="http://schemas.microsoft.com/office/drawing/2014/main" id="{0FAA43E4-98B3-91DD-6992-9A3603A219D6}"/>
              </a:ext>
            </a:extLst>
          </p:cNvPr>
          <p:cNvCxnSpPr/>
          <p:nvPr/>
        </p:nvCxnSpPr>
        <p:spPr>
          <a:xfrm flipH="1">
            <a:off x="609593" y="1069064"/>
            <a:ext cx="5481636" cy="5486400"/>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77" name="Straight Connector 76">
            <a:extLst>
              <a:ext uri="{FF2B5EF4-FFF2-40B4-BE49-F238E27FC236}">
                <a16:creationId xmlns:a16="http://schemas.microsoft.com/office/drawing/2014/main" id="{369A23CC-F88B-CE54-D3A1-E35B004166CA}"/>
              </a:ext>
            </a:extLst>
          </p:cNvPr>
          <p:cNvCxnSpPr/>
          <p:nvPr/>
        </p:nvCxnSpPr>
        <p:spPr>
          <a:xfrm flipH="1">
            <a:off x="7008018" y="1982063"/>
            <a:ext cx="4567236" cy="4573401"/>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79" name="Straight Connector 78">
            <a:extLst>
              <a:ext uri="{FF2B5EF4-FFF2-40B4-BE49-F238E27FC236}">
                <a16:creationId xmlns:a16="http://schemas.microsoft.com/office/drawing/2014/main" id="{BE1578BA-CFB4-16C3-59BE-92B1C42BA39E}"/>
              </a:ext>
            </a:extLst>
          </p:cNvPr>
          <p:cNvCxnSpPr>
            <a:cxnSpLocks/>
          </p:cNvCxnSpPr>
          <p:nvPr/>
        </p:nvCxnSpPr>
        <p:spPr>
          <a:xfrm flipH="1">
            <a:off x="7922415" y="2895062"/>
            <a:ext cx="3657603" cy="3660402"/>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81" name="Straight Connector 80">
            <a:extLst>
              <a:ext uri="{FF2B5EF4-FFF2-40B4-BE49-F238E27FC236}">
                <a16:creationId xmlns:a16="http://schemas.microsoft.com/office/drawing/2014/main" id="{9A1D51AE-C969-21FE-FB5C-24A026CA391C}"/>
              </a:ext>
            </a:extLst>
          </p:cNvPr>
          <p:cNvCxnSpPr/>
          <p:nvPr/>
        </p:nvCxnSpPr>
        <p:spPr>
          <a:xfrm flipH="1">
            <a:off x="8834433" y="3812264"/>
            <a:ext cx="2738433" cy="2743200"/>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83" name="Straight Connector 82">
            <a:extLst>
              <a:ext uri="{FF2B5EF4-FFF2-40B4-BE49-F238E27FC236}">
                <a16:creationId xmlns:a16="http://schemas.microsoft.com/office/drawing/2014/main" id="{90F073DE-B578-E243-B03E-80C721E863BA}"/>
              </a:ext>
            </a:extLst>
          </p:cNvPr>
          <p:cNvCxnSpPr/>
          <p:nvPr/>
        </p:nvCxnSpPr>
        <p:spPr>
          <a:xfrm flipH="1">
            <a:off x="9741698" y="4723862"/>
            <a:ext cx="1826418" cy="1834403"/>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85" name="Straight Connector 84">
            <a:extLst>
              <a:ext uri="{FF2B5EF4-FFF2-40B4-BE49-F238E27FC236}">
                <a16:creationId xmlns:a16="http://schemas.microsoft.com/office/drawing/2014/main" id="{3FBA0C3D-05C0-89F1-935C-105AA7350215}"/>
              </a:ext>
            </a:extLst>
          </p:cNvPr>
          <p:cNvCxnSpPr/>
          <p:nvPr/>
        </p:nvCxnSpPr>
        <p:spPr>
          <a:xfrm flipH="1">
            <a:off x="10663236" y="5635461"/>
            <a:ext cx="909630" cy="920003"/>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88" name="Straight Connector 87">
            <a:extLst>
              <a:ext uri="{FF2B5EF4-FFF2-40B4-BE49-F238E27FC236}">
                <a16:creationId xmlns:a16="http://schemas.microsoft.com/office/drawing/2014/main" id="{830EDD64-6AB2-AD60-A0B4-800D973340A2}"/>
              </a:ext>
            </a:extLst>
          </p:cNvPr>
          <p:cNvCxnSpPr/>
          <p:nvPr/>
        </p:nvCxnSpPr>
        <p:spPr>
          <a:xfrm flipH="1">
            <a:off x="616736" y="1066263"/>
            <a:ext cx="4567236" cy="4573401"/>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89" name="Straight Connector 88">
            <a:extLst>
              <a:ext uri="{FF2B5EF4-FFF2-40B4-BE49-F238E27FC236}">
                <a16:creationId xmlns:a16="http://schemas.microsoft.com/office/drawing/2014/main" id="{D1325C3B-1C97-0F83-83C5-B08B7AA9FFA7}"/>
              </a:ext>
            </a:extLst>
          </p:cNvPr>
          <p:cNvCxnSpPr>
            <a:cxnSpLocks/>
          </p:cNvCxnSpPr>
          <p:nvPr/>
        </p:nvCxnSpPr>
        <p:spPr>
          <a:xfrm flipH="1">
            <a:off x="614354" y="1064861"/>
            <a:ext cx="3657603" cy="3660402"/>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90" name="Straight Connector 89">
            <a:extLst>
              <a:ext uri="{FF2B5EF4-FFF2-40B4-BE49-F238E27FC236}">
                <a16:creationId xmlns:a16="http://schemas.microsoft.com/office/drawing/2014/main" id="{B378C39A-1E3D-1AAB-8A8B-674A3ED7E866}"/>
              </a:ext>
            </a:extLst>
          </p:cNvPr>
          <p:cNvCxnSpPr/>
          <p:nvPr/>
        </p:nvCxnSpPr>
        <p:spPr>
          <a:xfrm flipH="1">
            <a:off x="616726" y="1066263"/>
            <a:ext cx="2738433" cy="2743200"/>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91" name="Straight Connector 90">
            <a:extLst>
              <a:ext uri="{FF2B5EF4-FFF2-40B4-BE49-F238E27FC236}">
                <a16:creationId xmlns:a16="http://schemas.microsoft.com/office/drawing/2014/main" id="{CCC53B33-A58D-5E62-9038-7C402F3EFFD9}"/>
              </a:ext>
            </a:extLst>
          </p:cNvPr>
          <p:cNvCxnSpPr/>
          <p:nvPr/>
        </p:nvCxnSpPr>
        <p:spPr>
          <a:xfrm flipH="1">
            <a:off x="615545" y="1062060"/>
            <a:ext cx="1826418" cy="1834403"/>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92" name="Straight Connector 91">
            <a:extLst>
              <a:ext uri="{FF2B5EF4-FFF2-40B4-BE49-F238E27FC236}">
                <a16:creationId xmlns:a16="http://schemas.microsoft.com/office/drawing/2014/main" id="{A3D83469-22CF-9967-D939-ECD1869B9CE9}"/>
              </a:ext>
            </a:extLst>
          </p:cNvPr>
          <p:cNvCxnSpPr/>
          <p:nvPr/>
        </p:nvCxnSpPr>
        <p:spPr>
          <a:xfrm flipH="1">
            <a:off x="617937" y="1069064"/>
            <a:ext cx="909630" cy="920003"/>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94" name="Straight Connector 93">
            <a:extLst>
              <a:ext uri="{FF2B5EF4-FFF2-40B4-BE49-F238E27FC236}">
                <a16:creationId xmlns:a16="http://schemas.microsoft.com/office/drawing/2014/main" id="{5F3DE96A-EC7A-5B4E-4A6B-DFBD1744DA6D}"/>
              </a:ext>
            </a:extLst>
          </p:cNvPr>
          <p:cNvCxnSpPr/>
          <p:nvPr/>
        </p:nvCxnSpPr>
        <p:spPr>
          <a:xfrm>
            <a:off x="1071564" y="1069064"/>
            <a:ext cx="0" cy="5486400"/>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95" name="Straight Connector 94">
            <a:extLst>
              <a:ext uri="{FF2B5EF4-FFF2-40B4-BE49-F238E27FC236}">
                <a16:creationId xmlns:a16="http://schemas.microsoft.com/office/drawing/2014/main" id="{414FEF16-03F7-B0D6-4B65-FF0E92CD9CFA}"/>
              </a:ext>
            </a:extLst>
          </p:cNvPr>
          <p:cNvCxnSpPr/>
          <p:nvPr/>
        </p:nvCxnSpPr>
        <p:spPr>
          <a:xfrm>
            <a:off x="6553201" y="1066263"/>
            <a:ext cx="0" cy="5486400"/>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96" name="Straight Connector 95">
            <a:extLst>
              <a:ext uri="{FF2B5EF4-FFF2-40B4-BE49-F238E27FC236}">
                <a16:creationId xmlns:a16="http://schemas.microsoft.com/office/drawing/2014/main" id="{86BD5535-104F-E4AE-7523-4F3EC3953990}"/>
              </a:ext>
            </a:extLst>
          </p:cNvPr>
          <p:cNvCxnSpPr/>
          <p:nvPr/>
        </p:nvCxnSpPr>
        <p:spPr>
          <a:xfrm>
            <a:off x="7465218" y="1069064"/>
            <a:ext cx="0" cy="5486400"/>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97" name="Straight Connector 96">
            <a:extLst>
              <a:ext uri="{FF2B5EF4-FFF2-40B4-BE49-F238E27FC236}">
                <a16:creationId xmlns:a16="http://schemas.microsoft.com/office/drawing/2014/main" id="{B5718CDB-13EE-7C83-1D01-FEE93A238956}"/>
              </a:ext>
            </a:extLst>
          </p:cNvPr>
          <p:cNvCxnSpPr/>
          <p:nvPr/>
        </p:nvCxnSpPr>
        <p:spPr>
          <a:xfrm>
            <a:off x="5638801" y="1066263"/>
            <a:ext cx="0" cy="5486400"/>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98" name="Straight Connector 97">
            <a:extLst>
              <a:ext uri="{FF2B5EF4-FFF2-40B4-BE49-F238E27FC236}">
                <a16:creationId xmlns:a16="http://schemas.microsoft.com/office/drawing/2014/main" id="{BAC1E680-7998-8DE7-23FA-8CF34A74758A}"/>
              </a:ext>
            </a:extLst>
          </p:cNvPr>
          <p:cNvCxnSpPr/>
          <p:nvPr/>
        </p:nvCxnSpPr>
        <p:spPr>
          <a:xfrm>
            <a:off x="3812382" y="1066263"/>
            <a:ext cx="0" cy="5486400"/>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99" name="Straight Connector 98">
            <a:extLst>
              <a:ext uri="{FF2B5EF4-FFF2-40B4-BE49-F238E27FC236}">
                <a16:creationId xmlns:a16="http://schemas.microsoft.com/office/drawing/2014/main" id="{BBE17D1A-8468-99CF-1FAF-B5E282894B38}"/>
              </a:ext>
            </a:extLst>
          </p:cNvPr>
          <p:cNvCxnSpPr/>
          <p:nvPr/>
        </p:nvCxnSpPr>
        <p:spPr>
          <a:xfrm>
            <a:off x="1984773" y="1066263"/>
            <a:ext cx="0" cy="5486400"/>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100" name="Straight Connector 99">
            <a:extLst>
              <a:ext uri="{FF2B5EF4-FFF2-40B4-BE49-F238E27FC236}">
                <a16:creationId xmlns:a16="http://schemas.microsoft.com/office/drawing/2014/main" id="{54684E75-0B78-01FD-3025-0F6302FC4058}"/>
              </a:ext>
            </a:extLst>
          </p:cNvPr>
          <p:cNvCxnSpPr/>
          <p:nvPr/>
        </p:nvCxnSpPr>
        <p:spPr>
          <a:xfrm>
            <a:off x="2899173" y="1066263"/>
            <a:ext cx="0" cy="5486400"/>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101" name="Straight Connector 100">
            <a:extLst>
              <a:ext uri="{FF2B5EF4-FFF2-40B4-BE49-F238E27FC236}">
                <a16:creationId xmlns:a16="http://schemas.microsoft.com/office/drawing/2014/main" id="{B9009F8E-3BB1-D9DD-EA47-F209E1B9F0DE}"/>
              </a:ext>
            </a:extLst>
          </p:cNvPr>
          <p:cNvCxnSpPr/>
          <p:nvPr/>
        </p:nvCxnSpPr>
        <p:spPr>
          <a:xfrm>
            <a:off x="4707392" y="1050014"/>
            <a:ext cx="0" cy="5486400"/>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102" name="Straight Connector 101">
            <a:extLst>
              <a:ext uri="{FF2B5EF4-FFF2-40B4-BE49-F238E27FC236}">
                <a16:creationId xmlns:a16="http://schemas.microsoft.com/office/drawing/2014/main" id="{8FD21F95-CE8D-C69A-9CE0-4E697B376CA4}"/>
              </a:ext>
            </a:extLst>
          </p:cNvPr>
          <p:cNvCxnSpPr/>
          <p:nvPr/>
        </p:nvCxnSpPr>
        <p:spPr>
          <a:xfrm>
            <a:off x="8379618" y="1069064"/>
            <a:ext cx="0" cy="5486400"/>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103" name="Straight Connector 102">
            <a:extLst>
              <a:ext uri="{FF2B5EF4-FFF2-40B4-BE49-F238E27FC236}">
                <a16:creationId xmlns:a16="http://schemas.microsoft.com/office/drawing/2014/main" id="{1086CC69-ABFE-EB0B-9E7D-AFB7B957E786}"/>
              </a:ext>
            </a:extLst>
          </p:cNvPr>
          <p:cNvCxnSpPr/>
          <p:nvPr/>
        </p:nvCxnSpPr>
        <p:spPr>
          <a:xfrm>
            <a:off x="9291636" y="1069064"/>
            <a:ext cx="0" cy="5486400"/>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104" name="Straight Connector 103">
            <a:extLst>
              <a:ext uri="{FF2B5EF4-FFF2-40B4-BE49-F238E27FC236}">
                <a16:creationId xmlns:a16="http://schemas.microsoft.com/office/drawing/2014/main" id="{936FF97F-CEE3-0057-666C-C33672D3ACDB}"/>
              </a:ext>
            </a:extLst>
          </p:cNvPr>
          <p:cNvCxnSpPr/>
          <p:nvPr/>
        </p:nvCxnSpPr>
        <p:spPr>
          <a:xfrm>
            <a:off x="10207378" y="1066263"/>
            <a:ext cx="0" cy="5486400"/>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105" name="Straight Connector 104">
            <a:extLst>
              <a:ext uri="{FF2B5EF4-FFF2-40B4-BE49-F238E27FC236}">
                <a16:creationId xmlns:a16="http://schemas.microsoft.com/office/drawing/2014/main" id="{C046BC6B-9B01-45FD-3217-5CA3D4B98059}"/>
              </a:ext>
            </a:extLst>
          </p:cNvPr>
          <p:cNvCxnSpPr/>
          <p:nvPr/>
        </p:nvCxnSpPr>
        <p:spPr>
          <a:xfrm>
            <a:off x="11118051" y="1069064"/>
            <a:ext cx="0" cy="5486400"/>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107" name="Straight Connector 106">
            <a:extLst>
              <a:ext uri="{FF2B5EF4-FFF2-40B4-BE49-F238E27FC236}">
                <a16:creationId xmlns:a16="http://schemas.microsoft.com/office/drawing/2014/main" id="{C66D931C-3D5C-8E27-7D6F-B9E92C13F32B}"/>
              </a:ext>
            </a:extLst>
          </p:cNvPr>
          <p:cNvCxnSpPr/>
          <p:nvPr/>
        </p:nvCxnSpPr>
        <p:spPr>
          <a:xfrm>
            <a:off x="616726" y="1525563"/>
            <a:ext cx="10951390" cy="0"/>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108" name="Straight Connector 107">
            <a:extLst>
              <a:ext uri="{FF2B5EF4-FFF2-40B4-BE49-F238E27FC236}">
                <a16:creationId xmlns:a16="http://schemas.microsoft.com/office/drawing/2014/main" id="{A114D13A-6F96-854E-E143-4EADA531638D}"/>
              </a:ext>
            </a:extLst>
          </p:cNvPr>
          <p:cNvCxnSpPr/>
          <p:nvPr/>
        </p:nvCxnSpPr>
        <p:spPr>
          <a:xfrm>
            <a:off x="609593" y="3352262"/>
            <a:ext cx="10951390" cy="0"/>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109" name="Straight Connector 108">
            <a:extLst>
              <a:ext uri="{FF2B5EF4-FFF2-40B4-BE49-F238E27FC236}">
                <a16:creationId xmlns:a16="http://schemas.microsoft.com/office/drawing/2014/main" id="{D36B1DF0-EA15-512E-3A11-0A3E6A073CC4}"/>
              </a:ext>
            </a:extLst>
          </p:cNvPr>
          <p:cNvCxnSpPr/>
          <p:nvPr/>
        </p:nvCxnSpPr>
        <p:spPr>
          <a:xfrm>
            <a:off x="609593" y="4266261"/>
            <a:ext cx="10951390" cy="0"/>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110" name="Straight Connector 109">
            <a:extLst>
              <a:ext uri="{FF2B5EF4-FFF2-40B4-BE49-F238E27FC236}">
                <a16:creationId xmlns:a16="http://schemas.microsoft.com/office/drawing/2014/main" id="{DE1AFCDB-7927-7D45-FAE6-1F4DD6547C26}"/>
              </a:ext>
            </a:extLst>
          </p:cNvPr>
          <p:cNvCxnSpPr/>
          <p:nvPr/>
        </p:nvCxnSpPr>
        <p:spPr>
          <a:xfrm>
            <a:off x="609593" y="2437863"/>
            <a:ext cx="10951390" cy="0"/>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111" name="Straight Connector 110">
            <a:extLst>
              <a:ext uri="{FF2B5EF4-FFF2-40B4-BE49-F238E27FC236}">
                <a16:creationId xmlns:a16="http://schemas.microsoft.com/office/drawing/2014/main" id="{BA50872D-C959-B7FE-7CED-F2EA0D186E2F}"/>
              </a:ext>
            </a:extLst>
          </p:cNvPr>
          <p:cNvCxnSpPr/>
          <p:nvPr/>
        </p:nvCxnSpPr>
        <p:spPr>
          <a:xfrm>
            <a:off x="609593" y="5183864"/>
            <a:ext cx="10951390" cy="0"/>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112" name="Straight Connector 111">
            <a:extLst>
              <a:ext uri="{FF2B5EF4-FFF2-40B4-BE49-F238E27FC236}">
                <a16:creationId xmlns:a16="http://schemas.microsoft.com/office/drawing/2014/main" id="{8370B47B-522A-3489-9698-22C5A7752831}"/>
              </a:ext>
            </a:extLst>
          </p:cNvPr>
          <p:cNvCxnSpPr/>
          <p:nvPr/>
        </p:nvCxnSpPr>
        <p:spPr>
          <a:xfrm>
            <a:off x="616726" y="6095462"/>
            <a:ext cx="10951390" cy="0"/>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sp>
        <p:nvSpPr>
          <p:cNvPr id="2" name="TextBox 1">
            <a:extLst>
              <a:ext uri="{FF2B5EF4-FFF2-40B4-BE49-F238E27FC236}">
                <a16:creationId xmlns:a16="http://schemas.microsoft.com/office/drawing/2014/main" id="{C6AFA1A5-D37C-E6C9-BBFC-D67BF3C1E134}"/>
              </a:ext>
            </a:extLst>
          </p:cNvPr>
          <p:cNvSpPr txBox="1"/>
          <p:nvPr/>
        </p:nvSpPr>
        <p:spPr>
          <a:xfrm>
            <a:off x="616726" y="1069064"/>
            <a:ext cx="10965676" cy="5455304"/>
          </a:xfrm>
          <a:prstGeom prst="rect">
            <a:avLst/>
          </a:prstGeom>
          <a:noFill/>
        </p:spPr>
        <p:txBody>
          <a:bodyPr wrap="square" rtlCol="0">
            <a:spAutoFit/>
          </a:bodyPr>
          <a:lstStyle/>
          <a:p>
            <a:endParaRPr lang="en-US" dirty="0"/>
          </a:p>
        </p:txBody>
      </p:sp>
      <p:sp>
        <p:nvSpPr>
          <p:cNvPr id="3" name="TextBox 2">
            <a:extLst>
              <a:ext uri="{FF2B5EF4-FFF2-40B4-BE49-F238E27FC236}">
                <a16:creationId xmlns:a16="http://schemas.microsoft.com/office/drawing/2014/main" id="{04FCA02A-47D5-6292-E461-C54CA962A56F}"/>
              </a:ext>
            </a:extLst>
          </p:cNvPr>
          <p:cNvSpPr txBox="1"/>
          <p:nvPr/>
        </p:nvSpPr>
        <p:spPr>
          <a:xfrm>
            <a:off x="597710" y="1071864"/>
            <a:ext cx="10821883" cy="470898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6000" b="0" i="0" u="none" strike="noStrike" kern="1200" cap="none" spc="0" normalizeH="0" baseline="0" noProof="0" dirty="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三</a:t>
            </a:r>
            <a:r>
              <a:rPr kumimoji="0" lang="zh-TW" altLang="en-US" sz="2400" b="0" i="0" u="none" strike="noStrike" kern="1200" cap="none" spc="0" normalizeH="0" baseline="0" noProof="0" dirty="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 </a:t>
            </a:r>
            <a:r>
              <a:rPr kumimoji="0" lang="zh-TW" altLang="en-US" sz="6000" b="0" i="0" u="none" strike="noStrike" kern="1200" cap="none" spc="0" normalizeH="0" baseline="0" noProof="0" dirty="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世</a:t>
            </a:r>
            <a:r>
              <a:rPr kumimoji="0" lang="zh-TW" altLang="en-US" sz="2400" b="0" i="0" u="none" strike="noStrike" kern="1200" cap="none" spc="0" normalizeH="0" baseline="0" noProof="0" dirty="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 </a:t>
            </a:r>
            <a:r>
              <a:rPr kumimoji="0" lang="zh-TW" altLang="en-US" sz="6000" b="0" i="0" u="none" strike="noStrike" kern="1200" cap="none" spc="0" normalizeH="0" baseline="0" noProof="0" dirty="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諸</a:t>
            </a:r>
            <a:r>
              <a:rPr kumimoji="0" lang="zh-TW" altLang="en-US" sz="2400" b="0" i="0" u="none" strike="noStrike" kern="1200" cap="none" spc="0" normalizeH="0" baseline="0" noProof="0" dirty="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 </a:t>
            </a:r>
            <a:r>
              <a:rPr kumimoji="0" lang="zh-TW" altLang="en-US" sz="6000" b="0" i="0" u="none" strike="noStrike" kern="1200" cap="none" spc="0" normalizeH="0" baseline="0" noProof="0" dirty="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佛</a:t>
            </a:r>
            <a:r>
              <a:rPr kumimoji="0" lang="zh-TW" altLang="en-US" sz="2400" b="0" i="0" u="none" strike="noStrike" kern="1200" cap="none" spc="0" normalizeH="0" baseline="0" noProof="0" dirty="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 </a:t>
            </a:r>
            <a:r>
              <a:rPr kumimoji="0" lang="zh-TW" altLang="en-US" sz="6000" b="0" i="0" u="none" strike="noStrike" kern="1200" cap="none" spc="0" normalizeH="0" baseline="0" noProof="0" dirty="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依</a:t>
            </a:r>
            <a:r>
              <a:rPr kumimoji="0" lang="zh-TW" altLang="en-US" sz="2400" b="0" i="0" u="none" strike="noStrike" kern="1200" cap="none" spc="0" normalizeH="0" baseline="0" noProof="0" dirty="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 </a:t>
            </a:r>
            <a:r>
              <a:rPr kumimoji="0" lang="zh-TW" altLang="en-US" sz="6000" b="0" i="0" u="none" strike="noStrike" kern="1200" cap="none" spc="0" normalizeH="0" baseline="0" noProof="0" dirty="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般</a:t>
            </a:r>
            <a:r>
              <a:rPr kumimoji="0" lang="zh-TW" altLang="en-US" sz="2400" b="0" i="0" u="none" strike="noStrike" kern="1200" cap="none" spc="0" normalizeH="0" baseline="0" noProof="0" dirty="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 </a:t>
            </a:r>
            <a:r>
              <a:rPr kumimoji="0" lang="zh-TW" altLang="en-US" sz="6000" b="0" i="0" u="none" strike="noStrike" kern="1200" cap="none" spc="0" normalizeH="0" baseline="0" noProof="0" dirty="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若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zh-TW" sz="6000" b="0" i="0" u="none" strike="noStrike" kern="1200" cap="none" spc="0" normalizeH="0" baseline="0" noProof="0" dirty="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6000" b="0" i="0" u="none" strike="noStrike" kern="1200" cap="none" spc="0" normalizeH="0" baseline="0" noProof="0" dirty="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波</a:t>
            </a:r>
            <a:r>
              <a:rPr kumimoji="0" lang="zh-TW" altLang="en-US" sz="2400" b="0" i="0" u="none" strike="noStrike" kern="1200" cap="none" spc="0" normalizeH="0" baseline="0" noProof="0" dirty="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 </a:t>
            </a:r>
            <a:r>
              <a:rPr kumimoji="0" lang="zh-TW" altLang="en-US" sz="6000" b="0" i="0" u="none" strike="noStrike" kern="1200" cap="none" spc="0" normalizeH="0" baseline="0" noProof="0" dirty="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羅</a:t>
            </a:r>
            <a:r>
              <a:rPr kumimoji="0" lang="zh-TW" altLang="en-US" sz="2400" b="0" i="0" u="none" strike="noStrike" kern="1200" cap="none" spc="0" normalizeH="0" baseline="0" noProof="0" dirty="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 </a:t>
            </a:r>
            <a:r>
              <a:rPr kumimoji="0" lang="zh-TW" altLang="en-US" sz="6000" b="0" i="0" u="none" strike="noStrike" kern="1200" cap="none" spc="0" normalizeH="0" baseline="0" noProof="0" dirty="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蜜</a:t>
            </a:r>
            <a:r>
              <a:rPr kumimoji="0" lang="zh-TW" altLang="en-US" sz="2400" b="0" i="0" u="none" strike="noStrike" kern="1200" cap="none" spc="0" normalizeH="0" baseline="0" noProof="0" dirty="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 </a:t>
            </a:r>
            <a:r>
              <a:rPr kumimoji="0" lang="zh-TW" altLang="en-US" sz="6000" b="0" i="0" u="none" strike="noStrike" kern="1200" cap="none" spc="0" normalizeH="0" baseline="0" noProof="0" dirty="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多</a:t>
            </a:r>
            <a:r>
              <a:rPr kumimoji="0" lang="zh-TW" altLang="en-US" sz="2400" b="0" i="0" u="none" strike="noStrike" kern="1200" cap="none" spc="0" normalizeH="0" baseline="0" noProof="0" dirty="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 </a:t>
            </a:r>
            <a:r>
              <a:rPr kumimoji="0" lang="zh-TW" altLang="en-US" sz="6000" b="0" i="0" u="none" strike="noStrike" kern="1200" cap="none" spc="0" normalizeH="0" baseline="0" noProof="0" dirty="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故</a:t>
            </a:r>
            <a:r>
              <a:rPr kumimoji="0" lang="zh-TW" altLang="en-US" sz="2400" b="0" i="0" u="none" strike="noStrike" kern="1200" cap="none" spc="0" normalizeH="0" baseline="0" noProof="0" dirty="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 </a:t>
            </a:r>
            <a:r>
              <a:rPr kumimoji="0" lang="zh-TW" altLang="en-US" sz="6000" b="0" i="0" u="none" strike="noStrike" kern="1200" cap="none" spc="0" normalizeH="0" baseline="0" noProof="0" dirty="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得</a:t>
            </a:r>
            <a:r>
              <a:rPr kumimoji="0" lang="zh-TW" altLang="en-US" sz="2400" b="0" i="0" u="none" strike="noStrike" kern="1200" cap="none" spc="0" normalizeH="0" baseline="0" noProof="0" dirty="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 </a:t>
            </a:r>
            <a:r>
              <a:rPr kumimoji="0" lang="zh-TW" altLang="en-US" sz="6000" b="0" i="0" u="none" strike="noStrike" kern="1200" cap="none" spc="0" normalizeH="0" baseline="0" noProof="0" dirty="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阿</a:t>
            </a:r>
            <a:r>
              <a:rPr kumimoji="0" lang="zh-TW" altLang="en-US" sz="2400" b="0" i="0" u="none" strike="noStrike" kern="1200" cap="none" spc="0" normalizeH="0" baseline="0" noProof="0" dirty="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 </a:t>
            </a:r>
            <a:r>
              <a:rPr kumimoji="0" lang="zh-TW" altLang="en-US" sz="6000" b="0" i="0" u="none" strike="noStrike" kern="1200" cap="none" spc="0" normalizeH="0" baseline="0" noProof="0" dirty="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耨</a:t>
            </a:r>
            <a:r>
              <a:rPr kumimoji="0" lang="zh-TW" altLang="en-US" sz="2400" b="0" i="0" u="none" strike="noStrike" kern="1200" cap="none" spc="0" normalizeH="0" baseline="0" noProof="0" dirty="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 </a:t>
            </a:r>
            <a:r>
              <a:rPr kumimoji="0" lang="zh-TW" altLang="en-US" sz="6000" b="0" i="0" u="none" strike="noStrike" kern="1200" cap="none" spc="0" normalizeH="0" baseline="0" noProof="0" dirty="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多</a:t>
            </a:r>
            <a:r>
              <a:rPr kumimoji="0" lang="zh-TW" altLang="en-US" sz="2400" b="0" i="0" u="none" strike="noStrike" kern="1200" cap="none" spc="0" normalizeH="0" baseline="0" noProof="0" dirty="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 </a:t>
            </a:r>
            <a:r>
              <a:rPr kumimoji="0" lang="zh-TW" altLang="en-US" sz="6000" b="0" i="0" u="none" strike="noStrike" kern="1200" cap="none" spc="0" normalizeH="0" baseline="0" noProof="0" dirty="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羅  </a:t>
            </a:r>
            <a:r>
              <a:rPr lang="zh-TW" altLang="en-US" sz="6000" dirty="0">
                <a:solidFill>
                  <a:schemeClr val="bg2">
                    <a:lumMod val="75000"/>
                  </a:schemeClr>
                </a:solidFill>
                <a:latin typeface="UD Digi Kyokasho N" panose="02020400000000000000" pitchFamily="17" charset="-128"/>
                <a:ea typeface="UD Digi Kyokasho N" panose="02020400000000000000" pitchFamily="17" charset="-128"/>
              </a:rPr>
              <a:t>  </a:t>
            </a:r>
          </a:p>
          <a:p>
            <a:endParaRPr kumimoji="0" lang="en-US" altLang="zh-TW" sz="6000" b="0" i="0" u="none" strike="noStrike" kern="1200" cap="none" spc="0" normalizeH="0" baseline="0" noProof="0" dirty="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endParaRPr>
          </a:p>
          <a:p>
            <a:r>
              <a:rPr kumimoji="0" lang="zh-TW" altLang="en-US" sz="6000" b="0" i="0" u="none" strike="noStrike" kern="1200" cap="none" spc="0" normalizeH="0" baseline="0" noProof="0" dirty="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三</a:t>
            </a:r>
            <a:r>
              <a:rPr kumimoji="0" lang="zh-TW" altLang="en-US" sz="2400" b="0" i="0" u="none" strike="noStrike" kern="1200" cap="none" spc="0" normalizeH="0" baseline="0" noProof="0" dirty="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 </a:t>
            </a:r>
            <a:r>
              <a:rPr kumimoji="0" lang="zh-TW" altLang="en-US" sz="6000" b="0" i="0" u="none" strike="noStrike" kern="1200" cap="none" spc="0" normalizeH="0" baseline="0" noProof="0" dirty="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藐</a:t>
            </a:r>
            <a:r>
              <a:rPr kumimoji="0" lang="zh-TW" altLang="en-US" sz="2400" b="0" i="0" u="none" strike="noStrike" kern="1200" cap="none" spc="0" normalizeH="0" baseline="0" noProof="0" dirty="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 </a:t>
            </a:r>
            <a:r>
              <a:rPr kumimoji="0" lang="zh-TW" altLang="en-US" sz="6000" b="0" i="0" u="none" strike="noStrike" kern="1200" cap="none" spc="0" normalizeH="0" baseline="0" noProof="0" dirty="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三</a:t>
            </a:r>
            <a:r>
              <a:rPr kumimoji="0" lang="zh-TW" altLang="en-US" sz="2400" b="0" i="0" u="none" strike="noStrike" kern="1200" cap="none" spc="0" normalizeH="0" baseline="0" noProof="0" dirty="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 </a:t>
            </a:r>
            <a:r>
              <a:rPr kumimoji="0" lang="zh-TW" altLang="en-US" sz="6000" b="0" i="0" u="none" strike="noStrike" kern="1200" cap="none" spc="0" normalizeH="0" baseline="0" noProof="0" dirty="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菩</a:t>
            </a:r>
            <a:r>
              <a:rPr kumimoji="0" lang="zh-TW" altLang="en-US" sz="2400" b="0" i="0" u="none" strike="noStrike" kern="1200" cap="none" spc="0" normalizeH="0" baseline="0" noProof="0" dirty="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 </a:t>
            </a:r>
            <a:r>
              <a:rPr kumimoji="0" lang="zh-TW" altLang="en-US" sz="6000" b="0" i="0" u="none" strike="noStrike" kern="1200" cap="none" spc="0" normalizeH="0" baseline="0" noProof="0" dirty="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提</a:t>
            </a:r>
            <a:r>
              <a:rPr kumimoji="0" lang="zh-TW" altLang="en-US" sz="2400" b="0" i="0" u="none" strike="noStrike" kern="1200" cap="none" spc="0" normalizeH="0" baseline="0" noProof="0" dirty="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 </a:t>
            </a:r>
            <a:r>
              <a:rPr kumimoji="0" lang="zh-TW" altLang="en-US" sz="6000" b="0" i="0" u="none" strike="noStrike" kern="1200" cap="none" spc="0" normalizeH="0" baseline="0" noProof="0" dirty="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故</a:t>
            </a:r>
            <a:r>
              <a:rPr kumimoji="0" lang="zh-TW" altLang="en-US" sz="2400" b="0" i="0" u="none" strike="noStrike" kern="1200" cap="none" spc="0" normalizeH="0" baseline="0" noProof="0" dirty="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 </a:t>
            </a:r>
            <a:r>
              <a:rPr kumimoji="0" lang="zh-TW" altLang="en-US" sz="6000" b="0" i="0" u="none" strike="noStrike" kern="1200" cap="none" spc="0" normalizeH="0" baseline="0" noProof="0" dirty="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知</a:t>
            </a:r>
            <a:r>
              <a:rPr kumimoji="0" lang="zh-TW" altLang="en-US" sz="2400" b="0" i="0" u="none" strike="noStrike" kern="1200" cap="none" spc="0" normalizeH="0" baseline="0" noProof="0" dirty="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 </a:t>
            </a:r>
            <a:r>
              <a:rPr kumimoji="0" lang="zh-TW" altLang="en-US" sz="6000" b="0" i="0" u="none" strike="noStrike" kern="1200" cap="none" spc="0" normalizeH="0" baseline="0" noProof="0" dirty="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般</a:t>
            </a:r>
            <a:r>
              <a:rPr kumimoji="0" lang="zh-TW" altLang="en-US" sz="2400" b="0" i="0" u="none" strike="noStrike" kern="1200" cap="none" spc="0" normalizeH="0" baseline="0" noProof="0" dirty="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 </a:t>
            </a:r>
            <a:r>
              <a:rPr kumimoji="0" lang="zh-TW" altLang="en-US" sz="6000" b="0" i="0" u="none" strike="noStrike" kern="1200" cap="none" spc="0" normalizeH="0" baseline="0" noProof="0" dirty="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若</a:t>
            </a:r>
            <a:endParaRPr lang="en-US" sz="6000" dirty="0">
              <a:solidFill>
                <a:schemeClr val="bg2">
                  <a:lumMod val="75000"/>
                </a:schemeClr>
              </a:solidFill>
              <a:latin typeface="UD Digi Kyokasho N" panose="02020400000000000000" pitchFamily="17" charset="-128"/>
              <a:ea typeface="UD Digi Kyokasho N" panose="02020400000000000000" pitchFamily="17" charset="-128"/>
            </a:endParaRPr>
          </a:p>
        </p:txBody>
      </p:sp>
      <p:sp>
        <p:nvSpPr>
          <p:cNvPr id="4" name="TextBox 3">
            <a:extLst>
              <a:ext uri="{FF2B5EF4-FFF2-40B4-BE49-F238E27FC236}">
                <a16:creationId xmlns:a16="http://schemas.microsoft.com/office/drawing/2014/main" id="{B85F2CC8-6CB6-D213-4291-45D6D0107EE6}"/>
              </a:ext>
            </a:extLst>
          </p:cNvPr>
          <p:cNvSpPr txBox="1"/>
          <p:nvPr/>
        </p:nvSpPr>
        <p:spPr>
          <a:xfrm>
            <a:off x="2899172" y="82328"/>
            <a:ext cx="7547958" cy="784830"/>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sam  se je bur </a:t>
            </a:r>
            <a:r>
              <a:rPr kumimoji="0" lang="en-US" sz="900" b="0" i="0" u="none" strike="noStrike" kern="1200" cap="none" spc="0" normalizeH="0" baseline="0" noProof="0" dirty="0" err="1">
                <a:ln>
                  <a:noFill/>
                </a:ln>
                <a:solidFill>
                  <a:prstClr val="black"/>
                </a:solidFill>
                <a:effectLst/>
                <a:uLnTx/>
                <a:uFillTx/>
                <a:latin typeface="Aptos" panose="02110004020202020204"/>
                <a:ea typeface="+mn-ea"/>
                <a:cs typeface="+mn-cs"/>
              </a:rPr>
              <a:t>ui</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ban </a:t>
            </a:r>
            <a:r>
              <a:rPr kumimoji="0" lang="en-US" sz="900" b="0" i="0" u="none" strike="noStrike" kern="1200" cap="none" spc="0" normalizeH="0" baseline="0" noProof="0" dirty="0" err="1">
                <a:ln>
                  <a:noFill/>
                </a:ln>
                <a:solidFill>
                  <a:prstClr val="black"/>
                </a:solidFill>
                <a:effectLst/>
                <a:uLnTx/>
                <a:uFillTx/>
                <a:latin typeface="Aptos" panose="02110004020202020204"/>
                <a:ea typeface="+mn-ea"/>
                <a:cs typeface="+mn-cs"/>
              </a:rPr>
              <a:t>ya</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 nirvana, in the three worlds all Buddhas rely on Prajna		21</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ba-ra-mil-ta go-dug-a-</a:t>
            </a:r>
            <a:r>
              <a:rPr kumimoji="0" lang="en-US" sz="900" b="0" i="0" u="none" strike="noStrike" kern="1200" cap="none" spc="0" normalizeH="0" baseline="0" noProof="0" dirty="0" err="1">
                <a:ln>
                  <a:noFill/>
                </a:ln>
                <a:solidFill>
                  <a:prstClr val="black"/>
                </a:solidFill>
                <a:effectLst/>
                <a:uLnTx/>
                <a:uFillTx/>
                <a:latin typeface="Aptos" panose="02110004020202020204"/>
                <a:ea typeface="+mn-ea"/>
                <a:cs typeface="+mn-cs"/>
              </a:rPr>
              <a:t>nyok</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-ta-ra // Paramita and attain Anuttara			22</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err="1">
                <a:ln>
                  <a:noFill/>
                </a:ln>
                <a:solidFill>
                  <a:prstClr val="black"/>
                </a:solidFill>
                <a:effectLst/>
                <a:uLnTx/>
                <a:uFillTx/>
                <a:latin typeface="Aptos" panose="02110004020202020204"/>
                <a:ea typeface="+mn-ea"/>
                <a:cs typeface="+mn-cs"/>
              </a:rPr>
              <a:t>sam-myak</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kumimoji="0" lang="en-US" sz="900" b="0" i="0" u="none" strike="noStrike" kern="1200" cap="none" spc="0" normalizeH="0" baseline="0" noProof="0" dirty="0" err="1">
                <a:ln>
                  <a:noFill/>
                </a:ln>
                <a:solidFill>
                  <a:prstClr val="black"/>
                </a:solidFill>
                <a:effectLst/>
                <a:uLnTx/>
                <a:uFillTx/>
                <a:latin typeface="Aptos" panose="02110004020202020204"/>
                <a:ea typeface="+mn-ea"/>
                <a:cs typeface="+mn-cs"/>
              </a:rPr>
              <a:t>sam-bo-ri</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go-ji ban-</a:t>
            </a:r>
            <a:r>
              <a:rPr kumimoji="0" lang="en-US" sz="900" b="0" i="0" u="none" strike="noStrike" kern="1200" cap="none" spc="0" normalizeH="0" baseline="0" noProof="0" dirty="0" err="1">
                <a:ln>
                  <a:noFill/>
                </a:ln>
                <a:solidFill>
                  <a:prstClr val="black"/>
                </a:solidFill>
                <a:effectLst/>
                <a:uLnTx/>
                <a:uFillTx/>
                <a:latin typeface="Aptos" panose="02110004020202020204"/>
                <a:ea typeface="+mn-ea"/>
                <a:cs typeface="+mn-cs"/>
              </a:rPr>
              <a:t>ya</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 Samyak Sambodhi. Therefore know that Prajna		23</a:t>
            </a:r>
          </a:p>
        </p:txBody>
      </p:sp>
      <p:sp>
        <p:nvSpPr>
          <p:cNvPr id="5" name="Rectangle 4">
            <a:extLst>
              <a:ext uri="{FF2B5EF4-FFF2-40B4-BE49-F238E27FC236}">
                <a16:creationId xmlns:a16="http://schemas.microsoft.com/office/drawing/2014/main" id="{ECC9F513-EB03-24CC-FCFA-8CD2249F03EE}"/>
              </a:ext>
            </a:extLst>
          </p:cNvPr>
          <p:cNvSpPr/>
          <p:nvPr/>
        </p:nvSpPr>
        <p:spPr>
          <a:xfrm>
            <a:off x="2899173" y="79526"/>
            <a:ext cx="6842524" cy="784830"/>
          </a:xfrm>
          <a:prstGeom prst="rect">
            <a:avLst/>
          </a:prstGeom>
          <a:noFill/>
          <a:ln>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TextBox 5">
            <a:extLst>
              <a:ext uri="{FF2B5EF4-FFF2-40B4-BE49-F238E27FC236}">
                <a16:creationId xmlns:a16="http://schemas.microsoft.com/office/drawing/2014/main" id="{C1B0BD72-96A8-23AF-30A6-396270934287}"/>
              </a:ext>
            </a:extLst>
          </p:cNvPr>
          <p:cNvSpPr txBox="1"/>
          <p:nvPr/>
        </p:nvSpPr>
        <p:spPr>
          <a:xfrm>
            <a:off x="11616482" y="1340897"/>
            <a:ext cx="511080" cy="369332"/>
          </a:xfrm>
          <a:prstGeom prst="rect">
            <a:avLst/>
          </a:prstGeom>
          <a:noFill/>
        </p:spPr>
        <p:txBody>
          <a:bodyPr wrap="square" rtlCol="0">
            <a:spAutoFit/>
          </a:bodyPr>
          <a:lstStyle/>
          <a:p>
            <a:r>
              <a:rPr lang="en-US" b="1" dirty="0"/>
              <a:t>21</a:t>
            </a:r>
          </a:p>
        </p:txBody>
      </p:sp>
      <p:sp>
        <p:nvSpPr>
          <p:cNvPr id="7" name="TextBox 6">
            <a:extLst>
              <a:ext uri="{FF2B5EF4-FFF2-40B4-BE49-F238E27FC236}">
                <a16:creationId xmlns:a16="http://schemas.microsoft.com/office/drawing/2014/main" id="{11ECE744-221D-CD00-1C32-FEEBFFE33D4C}"/>
              </a:ext>
            </a:extLst>
          </p:cNvPr>
          <p:cNvSpPr txBox="1"/>
          <p:nvPr/>
        </p:nvSpPr>
        <p:spPr>
          <a:xfrm>
            <a:off x="11648702" y="3165497"/>
            <a:ext cx="511080" cy="369332"/>
          </a:xfrm>
          <a:prstGeom prst="rect">
            <a:avLst/>
          </a:prstGeom>
          <a:noFill/>
        </p:spPr>
        <p:txBody>
          <a:bodyPr wrap="square" rtlCol="0">
            <a:spAutoFit/>
          </a:bodyPr>
          <a:lstStyle/>
          <a:p>
            <a:r>
              <a:rPr lang="en-US" b="1" dirty="0"/>
              <a:t>22</a:t>
            </a:r>
          </a:p>
        </p:txBody>
      </p:sp>
      <p:sp>
        <p:nvSpPr>
          <p:cNvPr id="22" name="TextBox 21">
            <a:extLst>
              <a:ext uri="{FF2B5EF4-FFF2-40B4-BE49-F238E27FC236}">
                <a16:creationId xmlns:a16="http://schemas.microsoft.com/office/drawing/2014/main" id="{2725C6DC-4900-3B20-D420-9B9EE1A214BC}"/>
              </a:ext>
            </a:extLst>
          </p:cNvPr>
          <p:cNvSpPr txBox="1"/>
          <p:nvPr/>
        </p:nvSpPr>
        <p:spPr>
          <a:xfrm>
            <a:off x="11642660" y="4978658"/>
            <a:ext cx="511080" cy="369332"/>
          </a:xfrm>
          <a:prstGeom prst="rect">
            <a:avLst/>
          </a:prstGeom>
          <a:noFill/>
        </p:spPr>
        <p:txBody>
          <a:bodyPr wrap="square" rtlCol="0">
            <a:spAutoFit/>
          </a:bodyPr>
          <a:lstStyle/>
          <a:p>
            <a:r>
              <a:rPr lang="en-US" b="1" dirty="0"/>
              <a:t>23</a:t>
            </a:r>
          </a:p>
        </p:txBody>
      </p:sp>
    </p:spTree>
    <p:extLst>
      <p:ext uri="{BB962C8B-B14F-4D97-AF65-F5344CB8AC3E}">
        <p14:creationId xmlns:p14="http://schemas.microsoft.com/office/powerpoint/2010/main" val="2167143616"/>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04EB801D-29D8-F5F0-0364-A9524D72E3C9}"/>
              </a:ext>
            </a:extLst>
          </p:cNvPr>
          <p:cNvPicPr>
            <a:picLocks noChangeAspect="1"/>
          </p:cNvPicPr>
          <p:nvPr/>
        </p:nvPicPr>
        <p:blipFill>
          <a:blip r:embed="rId2"/>
          <a:stretch>
            <a:fillRect/>
          </a:stretch>
        </p:blipFill>
        <p:spPr>
          <a:xfrm>
            <a:off x="2956545" y="52586"/>
            <a:ext cx="9107171" cy="6744641"/>
          </a:xfrm>
          <a:prstGeom prst="rect">
            <a:avLst/>
          </a:prstGeom>
        </p:spPr>
      </p:pic>
      <p:sp>
        <p:nvSpPr>
          <p:cNvPr id="5" name="TextBox 4">
            <a:extLst>
              <a:ext uri="{FF2B5EF4-FFF2-40B4-BE49-F238E27FC236}">
                <a16:creationId xmlns:a16="http://schemas.microsoft.com/office/drawing/2014/main" id="{A98ABD6A-72E2-98A4-9E5A-0598EBD9E5FE}"/>
              </a:ext>
            </a:extLst>
          </p:cNvPr>
          <p:cNvSpPr txBox="1"/>
          <p:nvPr/>
        </p:nvSpPr>
        <p:spPr>
          <a:xfrm>
            <a:off x="128284" y="266595"/>
            <a:ext cx="2764465" cy="6324808"/>
          </a:xfrm>
          <a:prstGeom prst="rect">
            <a:avLst/>
          </a:prstGeom>
          <a:noFill/>
        </p:spPr>
        <p:txBody>
          <a:bodyPr wrap="square" rtlCol="0">
            <a:spAutoFit/>
          </a:bodyPr>
          <a:lstStyle/>
          <a:p>
            <a:r>
              <a:rPr lang="en-US" sz="1500" dirty="0"/>
              <a:t>There are a total of 270 Hanja (characters) in the Heart Sutra. Ten of these Hanja are in the title, and sometimes those are not counted, so you might read or hear that there are 260 characters.</a:t>
            </a:r>
          </a:p>
          <a:p>
            <a:endParaRPr lang="en-US" sz="1500" dirty="0"/>
          </a:p>
          <a:p>
            <a:r>
              <a:rPr lang="en-US" sz="1500" dirty="0"/>
              <a:t>Throughout East Asia everyone uses the same 270 character version of the Heart Sutra. The only difference is that in different parts of East Asia the individual characters are pronounced differently.</a:t>
            </a:r>
          </a:p>
          <a:p>
            <a:endParaRPr lang="en-US" sz="1500" dirty="0"/>
          </a:p>
          <a:p>
            <a:r>
              <a:rPr lang="en-US" sz="1500" dirty="0"/>
              <a:t>(There is also a slight difference in the Japanese version which includes 2 additional characters.)</a:t>
            </a:r>
          </a:p>
          <a:p>
            <a:endParaRPr lang="en-US" sz="1500" dirty="0"/>
          </a:p>
          <a:p>
            <a:r>
              <a:rPr lang="en-US" sz="1500" dirty="0"/>
              <a:t>The line numbering shown here is somewhat arbitrary. It is based on the way that Zen Master Seung Sahn had the syllables written out when he taught his Western students to chant the Heart Sutra (see next page).</a:t>
            </a:r>
          </a:p>
        </p:txBody>
      </p:sp>
    </p:spTree>
    <p:extLst>
      <p:ext uri="{BB962C8B-B14F-4D97-AF65-F5344CB8AC3E}">
        <p14:creationId xmlns:p14="http://schemas.microsoft.com/office/powerpoint/2010/main" val="2360941369"/>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212E4714-524C-15FE-CBA6-6F4608A5CE3E}"/>
              </a:ext>
            </a:extLst>
          </p:cNvPr>
          <p:cNvSpPr txBox="1"/>
          <p:nvPr/>
        </p:nvSpPr>
        <p:spPr>
          <a:xfrm>
            <a:off x="3328571" y="1061506"/>
            <a:ext cx="3097335" cy="3693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18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摩 訶 </a:t>
            </a:r>
            <a:r>
              <a:rPr kumimoji="0" lang="zh-TW" altLang="en-US" sz="1800" b="1" i="0" u="none" strike="noStrike" kern="1200" cap="none" spc="0" normalizeH="0" baseline="0" noProof="0" dirty="0">
                <a:ln>
                  <a:noFill/>
                </a:ln>
                <a:solidFill>
                  <a:prstClr val="black"/>
                </a:solidFill>
                <a:effectLst/>
                <a:highlight>
                  <a:srgbClr val="00FFFF"/>
                </a:highlight>
                <a:uLnTx/>
                <a:uFillTx/>
                <a:latin typeface="DengXian" panose="02010600030101010101" pitchFamily="2" charset="-122"/>
                <a:ea typeface="DengXian" panose="02010600030101010101" pitchFamily="2" charset="-122"/>
                <a:cs typeface="+mn-cs"/>
              </a:rPr>
              <a:t>般</a:t>
            </a:r>
            <a:r>
              <a:rPr kumimoji="0" lang="zh-TW" altLang="en-US" sz="18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 若 波 羅 蜜 多 心 經</a:t>
            </a:r>
          </a:p>
        </p:txBody>
      </p:sp>
      <p:sp>
        <p:nvSpPr>
          <p:cNvPr id="3" name="Rectangle 2">
            <a:extLst>
              <a:ext uri="{FF2B5EF4-FFF2-40B4-BE49-F238E27FC236}">
                <a16:creationId xmlns:a16="http://schemas.microsoft.com/office/drawing/2014/main" id="{81BA40E4-F48D-551D-11F8-BFC13B1C3D0A}"/>
              </a:ext>
            </a:extLst>
          </p:cNvPr>
          <p:cNvSpPr/>
          <p:nvPr/>
        </p:nvSpPr>
        <p:spPr>
          <a:xfrm>
            <a:off x="3328571" y="1061506"/>
            <a:ext cx="3052259" cy="369332"/>
          </a:xfrm>
          <a:prstGeom prst="rect">
            <a:avLst/>
          </a:prstGeom>
          <a:no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5" name="TextBox 4">
            <a:extLst>
              <a:ext uri="{FF2B5EF4-FFF2-40B4-BE49-F238E27FC236}">
                <a16:creationId xmlns:a16="http://schemas.microsoft.com/office/drawing/2014/main" id="{0BB5A171-EAB1-4D53-F58B-397A71789542}"/>
              </a:ext>
            </a:extLst>
          </p:cNvPr>
          <p:cNvSpPr txBox="1"/>
          <p:nvPr/>
        </p:nvSpPr>
        <p:spPr>
          <a:xfrm>
            <a:off x="-209257" y="2005715"/>
            <a:ext cx="8918222" cy="4381791"/>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3200"/>
              </a:spcAft>
              <a:buClrTx/>
              <a:buSzTx/>
              <a:buFontTx/>
              <a:buNone/>
              <a:tabLst/>
              <a:defRPr/>
            </a:pPr>
            <a:r>
              <a:rPr kumimoji="0" lang="zh-TW" altLang="en-US" sz="9600" b="0"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            般</a:t>
            </a:r>
            <a:endParaRPr kumimoji="0" lang="en-US" altLang="zh-TW" sz="9600" b="0"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endParaRPr>
          </a:p>
          <a:p>
            <a:pPr marL="0" marR="0" lvl="0" indent="0" algn="l" defTabSz="914400" rtl="0" eaLnBrk="1" fontAlgn="auto" latinLnBrk="0" hangingPunct="1">
              <a:lnSpc>
                <a:spcPct val="100000"/>
              </a:lnSpc>
              <a:spcBef>
                <a:spcPts val="0"/>
              </a:spcBef>
              <a:spcAft>
                <a:spcPts val="3200"/>
              </a:spcAft>
              <a:buClrTx/>
              <a:buSzTx/>
              <a:buFontTx/>
              <a:buNone/>
              <a:tabLst/>
              <a:defRPr/>
            </a:pPr>
            <a:r>
              <a:rPr kumimoji="0" lang="zh-CN" altLang="en-US" sz="7200" b="0"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           舟          殳</a:t>
            </a:r>
            <a:endParaRPr kumimoji="0" lang="en-US" altLang="zh-CN" sz="7200" b="0"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endParaRPr>
          </a:p>
          <a:p>
            <a:pPr marL="0" marR="0" lvl="0" indent="0" algn="l" defTabSz="914400" rtl="0" eaLnBrk="1" fontAlgn="auto" latinLnBrk="0" hangingPunct="1">
              <a:lnSpc>
                <a:spcPct val="100000"/>
              </a:lnSpc>
              <a:spcBef>
                <a:spcPts val="0"/>
              </a:spcBef>
              <a:spcAft>
                <a:spcPts val="3200"/>
              </a:spcAft>
              <a:buClrTx/>
              <a:buSzTx/>
              <a:buFontTx/>
              <a:buNone/>
              <a:tabLst/>
              <a:defRPr/>
            </a:pPr>
            <a:r>
              <a:rPr kumimoji="0" lang="zh-CN" altLang="en-US" sz="5400" b="0"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      丿 冂 ⺀ 一       几   又</a:t>
            </a:r>
            <a:endParaRPr kumimoji="0" lang="en-US" sz="5400" b="0"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endParaRPr>
          </a:p>
        </p:txBody>
      </p:sp>
      <p:sp>
        <p:nvSpPr>
          <p:cNvPr id="6" name="TextBox 5">
            <a:extLst>
              <a:ext uri="{FF2B5EF4-FFF2-40B4-BE49-F238E27FC236}">
                <a16:creationId xmlns:a16="http://schemas.microsoft.com/office/drawing/2014/main" id="{2FA8B7E6-ACE6-E6BE-A558-17656FAEABDE}"/>
              </a:ext>
            </a:extLst>
          </p:cNvPr>
          <p:cNvSpPr txBox="1"/>
          <p:nvPr/>
        </p:nvSpPr>
        <p:spPr>
          <a:xfrm>
            <a:off x="8393415" y="500963"/>
            <a:ext cx="2810932" cy="313932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2000" b="0" i="0" u="none" strike="noStrike" kern="1200" cap="none" spc="0" normalizeH="0" baseline="0" noProof="0" dirty="0">
                <a:ln>
                  <a:noFill/>
                </a:ln>
                <a:solidFill>
                  <a:prstClr val="black"/>
                </a:solidFill>
                <a:effectLst/>
                <a:uLnTx/>
                <a:uFillTx/>
                <a:latin typeface="Aptos" panose="02110004020202020204"/>
                <a:ea typeface="DengXian" panose="02010600030101010101" pitchFamily="2" charset="-122"/>
                <a:cs typeface="+mn-cs"/>
              </a:rPr>
              <a:t>般  </a:t>
            </a:r>
            <a:r>
              <a:rPr kumimoji="0" lang="en-US" altLang="zh-TW" sz="2000" b="0" i="0" u="none" strike="noStrike" kern="1200" cap="none" spc="0" normalizeH="0" baseline="0" noProof="0" dirty="0">
                <a:ln>
                  <a:noFill/>
                </a:ln>
                <a:solidFill>
                  <a:prstClr val="black"/>
                </a:solidFill>
                <a:effectLst/>
                <a:uLnTx/>
                <a:uFillTx/>
                <a:latin typeface="Aptos" panose="02110004020202020204"/>
                <a:ea typeface="DengXian" panose="02010600030101010101" pitchFamily="2" charset="-122"/>
                <a:cs typeface="+mn-cs"/>
              </a:rPr>
              <a:t>ban; phon, carrier</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altLang="en-US" sz="2000" b="0" i="0" u="none" strike="noStrike" kern="1200" cap="none" spc="0" normalizeH="0" baseline="0" noProof="0" dirty="0">
                <a:ln>
                  <a:noFill/>
                </a:ln>
                <a:solidFill>
                  <a:prstClr val="black"/>
                </a:solidFill>
                <a:effectLst/>
                <a:uLnTx/>
                <a:uFillTx/>
                <a:latin typeface="Aptos" panose="02110004020202020204"/>
                <a:ea typeface="DengXian" panose="02010600030101010101" pitchFamily="2" charset="-122"/>
                <a:cs typeface="+mn-cs"/>
              </a:rPr>
              <a:t>舟  </a:t>
            </a:r>
            <a:r>
              <a:rPr kumimoji="0" lang="en-US" altLang="zh-CN" sz="2000" b="0" i="0" u="none" strike="noStrike" kern="1200" cap="none" spc="0" normalizeH="0" baseline="0" noProof="0" dirty="0">
                <a:ln>
                  <a:noFill/>
                </a:ln>
                <a:solidFill>
                  <a:prstClr val="black"/>
                </a:solidFill>
                <a:effectLst/>
                <a:uLnTx/>
                <a:uFillTx/>
                <a:latin typeface="Aptos" panose="02110004020202020204"/>
                <a:ea typeface="DengXian" panose="02010600030101010101" pitchFamily="2" charset="-122"/>
                <a:cs typeface="+mn-cs"/>
              </a:rPr>
              <a:t>ju; boat</a:t>
            </a:r>
            <a:r>
              <a:rPr kumimoji="0" lang="zh-CN" altLang="en-US" sz="2000" b="0" i="0" u="none" strike="noStrike" kern="1200" cap="none" spc="0" normalizeH="0" baseline="0" noProof="0" dirty="0">
                <a:ln>
                  <a:noFill/>
                </a:ln>
                <a:solidFill>
                  <a:prstClr val="black"/>
                </a:solidFill>
                <a:effectLst/>
                <a:uLnTx/>
                <a:uFillTx/>
                <a:latin typeface="Aptos" panose="02110004020202020204"/>
                <a:ea typeface="DengXian" panose="02010600030101010101" pitchFamily="2" charset="-122"/>
                <a:cs typeface="+mn-cs"/>
              </a:rPr>
              <a:t>        </a:t>
            </a:r>
            <a:endParaRPr kumimoji="0" lang="en-US" altLang="zh-CN" sz="2000" b="0" i="0" u="none" strike="noStrike" kern="1200" cap="none" spc="0" normalizeH="0" baseline="0" noProof="0" dirty="0">
              <a:ln>
                <a:noFill/>
              </a:ln>
              <a:solidFill>
                <a:prstClr val="black"/>
              </a:solidFill>
              <a:effectLst/>
              <a:uLnTx/>
              <a:uFillTx/>
              <a:latin typeface="Aptos" panose="02110004020202020204"/>
              <a:ea typeface="DengXian"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altLang="en-US" sz="2000" b="0" i="0" u="none" strike="noStrike" kern="1200" cap="none" spc="0" normalizeH="0" baseline="0" noProof="0" dirty="0">
                <a:ln>
                  <a:noFill/>
                </a:ln>
                <a:solidFill>
                  <a:prstClr val="black"/>
                </a:solidFill>
                <a:effectLst/>
                <a:uLnTx/>
                <a:uFillTx/>
                <a:latin typeface="Aptos" panose="02110004020202020204"/>
                <a:ea typeface="DengXian" panose="02010600030101010101" pitchFamily="2" charset="-122"/>
                <a:cs typeface="+mn-cs"/>
              </a:rPr>
              <a:t>殳  </a:t>
            </a:r>
            <a:r>
              <a:rPr kumimoji="0" lang="en-US" altLang="zh-CN" sz="2000" b="0" i="0" u="none" strike="noStrike" kern="1200" cap="none" spc="0" normalizeH="0" baseline="0" noProof="0" dirty="0">
                <a:ln>
                  <a:noFill/>
                </a:ln>
                <a:solidFill>
                  <a:prstClr val="black"/>
                </a:solidFill>
                <a:effectLst/>
                <a:uLnTx/>
                <a:uFillTx/>
                <a:latin typeface="Aptos" panose="02110004020202020204"/>
                <a:ea typeface="DengXian" panose="02010600030101010101" pitchFamily="2" charset="-122"/>
                <a:cs typeface="+mn-cs"/>
              </a:rPr>
              <a:t>su; halberd, tool</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altLang="en-US" sz="2000" b="0" i="0" u="none" strike="noStrike" kern="1200" cap="none" spc="0" normalizeH="0" baseline="0" noProof="0" dirty="0">
                <a:ln>
                  <a:noFill/>
                </a:ln>
                <a:solidFill>
                  <a:prstClr val="black"/>
                </a:solidFill>
                <a:effectLst/>
                <a:uLnTx/>
                <a:uFillTx/>
                <a:latin typeface="Aptos" panose="02110004020202020204"/>
                <a:ea typeface="DengXian" panose="02010600030101010101" pitchFamily="2" charset="-122"/>
                <a:cs typeface="+mn-cs"/>
              </a:rPr>
              <a:t>丿  </a:t>
            </a:r>
            <a:r>
              <a:rPr kumimoji="0" lang="en-US" altLang="zh-CN" sz="2000" b="0" i="0" u="none" strike="noStrike" kern="1200" cap="none" spc="0" normalizeH="0" baseline="0" noProof="0" dirty="0" err="1">
                <a:ln>
                  <a:noFill/>
                </a:ln>
                <a:solidFill>
                  <a:prstClr val="black"/>
                </a:solidFill>
                <a:effectLst/>
                <a:uLnTx/>
                <a:uFillTx/>
                <a:latin typeface="Aptos" panose="02110004020202020204"/>
                <a:ea typeface="DengXian" panose="02010600030101010101" pitchFamily="2" charset="-122"/>
                <a:cs typeface="+mn-cs"/>
              </a:rPr>
              <a:t>byeol</a:t>
            </a:r>
            <a:r>
              <a:rPr kumimoji="0" lang="en-US" altLang="zh-CN" sz="2000" b="0" i="0" u="none" strike="noStrike" kern="1200" cap="none" spc="0" normalizeH="0" baseline="0" noProof="0" dirty="0">
                <a:ln>
                  <a:noFill/>
                </a:ln>
                <a:solidFill>
                  <a:prstClr val="black"/>
                </a:solidFill>
                <a:effectLst/>
                <a:uLnTx/>
                <a:uFillTx/>
                <a:latin typeface="Aptos" panose="02110004020202020204"/>
                <a:ea typeface="DengXian" panose="02010600030101010101" pitchFamily="2" charset="-122"/>
                <a:cs typeface="+mn-cs"/>
              </a:rPr>
              <a:t>; slash</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altLang="en-US" sz="2000" b="0" i="0" u="none" strike="noStrike" kern="1200" cap="none" spc="0" normalizeH="0" baseline="0" noProof="0" dirty="0">
                <a:ln>
                  <a:noFill/>
                </a:ln>
                <a:solidFill>
                  <a:prstClr val="black"/>
                </a:solidFill>
                <a:effectLst/>
                <a:uLnTx/>
                <a:uFillTx/>
                <a:latin typeface="Aptos" panose="02110004020202020204"/>
                <a:ea typeface="DengXian" panose="02010600030101010101" pitchFamily="2" charset="-122"/>
                <a:cs typeface="+mn-cs"/>
              </a:rPr>
              <a:t>冂  </a:t>
            </a:r>
            <a:r>
              <a:rPr kumimoji="0" lang="en-US" altLang="zh-CN" sz="2000" b="0" i="0" u="none" strike="noStrike" kern="1200" cap="none" spc="0" normalizeH="0" baseline="0" noProof="0" dirty="0">
                <a:ln>
                  <a:noFill/>
                </a:ln>
                <a:solidFill>
                  <a:prstClr val="black"/>
                </a:solidFill>
                <a:effectLst/>
                <a:uLnTx/>
                <a:uFillTx/>
                <a:latin typeface="Aptos" panose="02110004020202020204"/>
                <a:ea typeface="DengXian" panose="02010600030101010101" pitchFamily="2" charset="-122"/>
                <a:cs typeface="+mn-cs"/>
              </a:rPr>
              <a:t>gyeong; wide</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altLang="en-US" sz="2000" b="0" i="0" u="none" strike="noStrike" kern="1200" cap="none" spc="0" normalizeH="0" baseline="0" noProof="0" dirty="0">
                <a:ln>
                  <a:noFill/>
                </a:ln>
                <a:solidFill>
                  <a:prstClr val="black"/>
                </a:solidFill>
                <a:effectLst/>
                <a:uLnTx/>
                <a:uFillTx/>
                <a:latin typeface="Aptos" panose="02110004020202020204"/>
                <a:ea typeface="DengXian" panose="02010600030101010101" pitchFamily="2" charset="-122"/>
                <a:cs typeface="+mn-cs"/>
              </a:rPr>
              <a:t>⺀  </a:t>
            </a:r>
            <a:r>
              <a:rPr kumimoji="0" lang="en-US" altLang="zh-CN" sz="2000" b="0" i="0" u="none" strike="noStrike" kern="1200" cap="none" spc="0" normalizeH="0" baseline="0" noProof="0" dirty="0" err="1">
                <a:ln>
                  <a:noFill/>
                </a:ln>
                <a:solidFill>
                  <a:prstClr val="black"/>
                </a:solidFill>
                <a:effectLst/>
                <a:uLnTx/>
                <a:uFillTx/>
                <a:latin typeface="Aptos" panose="02110004020202020204"/>
                <a:ea typeface="DengXian" panose="02010600030101010101" pitchFamily="2" charset="-122"/>
                <a:cs typeface="+mn-cs"/>
              </a:rPr>
              <a:t>bing</a:t>
            </a:r>
            <a:r>
              <a:rPr kumimoji="0" lang="en-US" altLang="zh-CN" sz="2000" b="0" i="0" u="none" strike="noStrike" kern="1200" cap="none" spc="0" normalizeH="0" baseline="0" noProof="0" dirty="0">
                <a:ln>
                  <a:noFill/>
                </a:ln>
                <a:solidFill>
                  <a:prstClr val="black"/>
                </a:solidFill>
                <a:effectLst/>
                <a:uLnTx/>
                <a:uFillTx/>
                <a:latin typeface="Aptos" panose="02110004020202020204"/>
                <a:ea typeface="DengXian" panose="02010600030101010101" pitchFamily="2" charset="-122"/>
                <a:cs typeface="+mn-cs"/>
              </a:rPr>
              <a:t>; ice</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altLang="en-US" sz="2000" b="0" i="0" u="none" strike="noStrike" kern="1200" cap="none" spc="0" normalizeH="0" baseline="0" noProof="0" dirty="0">
                <a:ln>
                  <a:noFill/>
                </a:ln>
                <a:solidFill>
                  <a:prstClr val="black"/>
                </a:solidFill>
                <a:effectLst/>
                <a:uLnTx/>
                <a:uFillTx/>
                <a:latin typeface="Aptos" panose="02110004020202020204"/>
                <a:ea typeface="DengXian" panose="02010600030101010101" pitchFamily="2" charset="-122"/>
                <a:cs typeface="+mn-cs"/>
              </a:rPr>
              <a:t>一  </a:t>
            </a:r>
            <a:r>
              <a:rPr kumimoji="0" lang="en-US" altLang="zh-CN" sz="2000" b="0" i="0" u="none" strike="noStrike" kern="1200" cap="none" spc="0" normalizeH="0" baseline="0" noProof="0" dirty="0">
                <a:ln>
                  <a:noFill/>
                </a:ln>
                <a:solidFill>
                  <a:prstClr val="black"/>
                </a:solidFill>
                <a:effectLst/>
                <a:uLnTx/>
                <a:uFillTx/>
                <a:latin typeface="Aptos" panose="02110004020202020204"/>
                <a:ea typeface="DengXian" panose="02010600030101010101" pitchFamily="2" charset="-122"/>
                <a:cs typeface="+mn-cs"/>
              </a:rPr>
              <a:t>il; one</a:t>
            </a:r>
            <a:r>
              <a:rPr kumimoji="0" lang="zh-CN" altLang="en-US" sz="2000" b="0" i="0" u="none" strike="noStrike" kern="1200" cap="none" spc="0" normalizeH="0" baseline="0" noProof="0" dirty="0">
                <a:ln>
                  <a:noFill/>
                </a:ln>
                <a:solidFill>
                  <a:prstClr val="black"/>
                </a:solidFill>
                <a:effectLst/>
                <a:uLnTx/>
                <a:uFillTx/>
                <a:latin typeface="Aptos" panose="02110004020202020204"/>
                <a:ea typeface="DengXian" panose="02010600030101010101" pitchFamily="2" charset="-122"/>
                <a:cs typeface="+mn-cs"/>
              </a:rPr>
              <a:t>   </a:t>
            </a:r>
            <a:endParaRPr kumimoji="0" lang="en-US" altLang="zh-CN" sz="2000" b="0" i="0" u="none" strike="noStrike" kern="1200" cap="none" spc="0" normalizeH="0" baseline="0" noProof="0" dirty="0">
              <a:ln>
                <a:noFill/>
              </a:ln>
              <a:solidFill>
                <a:prstClr val="black"/>
              </a:solidFill>
              <a:effectLst/>
              <a:uLnTx/>
              <a:uFillTx/>
              <a:latin typeface="Aptos" panose="02110004020202020204"/>
              <a:ea typeface="DengXian"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altLang="en-US" sz="2000" b="0" i="0" u="none" strike="noStrike" kern="1200" cap="none" spc="0" normalizeH="0" baseline="0" noProof="0" dirty="0">
                <a:ln>
                  <a:noFill/>
                </a:ln>
                <a:solidFill>
                  <a:prstClr val="black"/>
                </a:solidFill>
                <a:effectLst/>
                <a:uLnTx/>
                <a:uFillTx/>
                <a:latin typeface="Aptos" panose="02110004020202020204"/>
                <a:ea typeface="DengXian" panose="02010600030101010101" pitchFamily="2" charset="-122"/>
                <a:cs typeface="+mn-cs"/>
              </a:rPr>
              <a:t>几  </a:t>
            </a:r>
            <a:r>
              <a:rPr kumimoji="0" lang="en-US" altLang="zh-CN" sz="2000" b="0" i="0" u="none" strike="noStrike" kern="1200" cap="none" spc="0" normalizeH="0" baseline="0" noProof="0" dirty="0" err="1">
                <a:ln>
                  <a:noFill/>
                </a:ln>
                <a:solidFill>
                  <a:prstClr val="black"/>
                </a:solidFill>
                <a:effectLst/>
                <a:uLnTx/>
                <a:uFillTx/>
                <a:latin typeface="Aptos" panose="02110004020202020204"/>
                <a:ea typeface="DengXian" panose="02010600030101010101" pitchFamily="2" charset="-122"/>
                <a:cs typeface="+mn-cs"/>
              </a:rPr>
              <a:t>gwe</a:t>
            </a:r>
            <a:r>
              <a:rPr kumimoji="0" lang="en-US" altLang="zh-CN" sz="2000" b="0" i="0" u="none" strike="noStrike" kern="1200" cap="none" spc="0" normalizeH="0" baseline="0" noProof="0" dirty="0">
                <a:ln>
                  <a:noFill/>
                </a:ln>
                <a:solidFill>
                  <a:prstClr val="black"/>
                </a:solidFill>
                <a:effectLst/>
                <a:uLnTx/>
                <a:uFillTx/>
                <a:latin typeface="Aptos" panose="02110004020202020204"/>
                <a:ea typeface="DengXian" panose="02010600030101010101" pitchFamily="2" charset="-122"/>
                <a:cs typeface="+mn-cs"/>
              </a:rPr>
              <a:t>; stool</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altLang="en-US" sz="2000" b="0" i="0" u="none" strike="noStrike" kern="1200" cap="none" spc="0" normalizeH="0" baseline="0" noProof="0" dirty="0">
                <a:ln>
                  <a:noFill/>
                </a:ln>
                <a:solidFill>
                  <a:prstClr val="black"/>
                </a:solidFill>
                <a:effectLst/>
                <a:uLnTx/>
                <a:uFillTx/>
                <a:latin typeface="Aptos" panose="02110004020202020204"/>
                <a:ea typeface="DengXian" panose="02010600030101010101" pitchFamily="2" charset="-122"/>
                <a:cs typeface="+mn-cs"/>
              </a:rPr>
              <a:t>又  </a:t>
            </a:r>
            <a:r>
              <a:rPr kumimoji="0" lang="en-US" altLang="zh-CN" sz="2000" b="0" i="0" u="none" strike="noStrike" kern="1200" cap="none" spc="0" normalizeH="0" baseline="0" noProof="0" dirty="0">
                <a:ln>
                  <a:noFill/>
                </a:ln>
                <a:solidFill>
                  <a:prstClr val="black"/>
                </a:solidFill>
                <a:effectLst/>
                <a:uLnTx/>
                <a:uFillTx/>
                <a:latin typeface="Aptos" panose="02110004020202020204"/>
                <a:ea typeface="DengXian" panose="02010600030101010101" pitchFamily="2" charset="-122"/>
                <a:cs typeface="+mn-cs"/>
              </a:rPr>
              <a:t>u; again</a:t>
            </a:r>
            <a:endParaRPr kumimoji="0" lang="en-US" sz="2000" b="0" i="0" u="none" strike="noStrike" kern="1200" cap="none" spc="0" normalizeH="0" baseline="0" noProof="0" dirty="0">
              <a:ln>
                <a:noFill/>
              </a:ln>
              <a:solidFill>
                <a:prstClr val="black"/>
              </a:solidFill>
              <a:effectLst/>
              <a:uLnTx/>
              <a:uFillTx/>
              <a:latin typeface="Aptos" panose="02110004020202020204"/>
              <a:ea typeface="DengXian"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ptos" panose="02110004020202020204"/>
              <a:ea typeface="+mn-ea"/>
              <a:cs typeface="+mn-cs"/>
            </a:endParaRPr>
          </a:p>
        </p:txBody>
      </p:sp>
      <p:cxnSp>
        <p:nvCxnSpPr>
          <p:cNvPr id="8" name="Straight Arrow Connector 7">
            <a:extLst>
              <a:ext uri="{FF2B5EF4-FFF2-40B4-BE49-F238E27FC236}">
                <a16:creationId xmlns:a16="http://schemas.microsoft.com/office/drawing/2014/main" id="{3740EF44-3CE7-4F19-5AF2-AACB00CEF4DC}"/>
              </a:ext>
            </a:extLst>
          </p:cNvPr>
          <p:cNvCxnSpPr>
            <a:cxnSpLocks/>
          </p:cNvCxnSpPr>
          <p:nvPr/>
        </p:nvCxnSpPr>
        <p:spPr>
          <a:xfrm flipH="1">
            <a:off x="3517990" y="3582075"/>
            <a:ext cx="822275" cy="418680"/>
          </a:xfrm>
          <a:prstGeom prst="straightConnector1">
            <a:avLst/>
          </a:prstGeom>
          <a:ln w="76200">
            <a:solidFill>
              <a:srgbClr val="FF0000"/>
            </a:solidFill>
            <a:tailEnd type="triangle"/>
          </a:ln>
        </p:spPr>
        <p:style>
          <a:lnRef idx="2">
            <a:schemeClr val="accent1"/>
          </a:lnRef>
          <a:fillRef idx="0">
            <a:schemeClr val="accent1"/>
          </a:fillRef>
          <a:effectRef idx="1">
            <a:schemeClr val="accent1"/>
          </a:effectRef>
          <a:fontRef idx="minor">
            <a:schemeClr val="tx1"/>
          </a:fontRef>
        </p:style>
      </p:cxnSp>
      <p:cxnSp>
        <p:nvCxnSpPr>
          <p:cNvPr id="10" name="Straight Arrow Connector 9">
            <a:extLst>
              <a:ext uri="{FF2B5EF4-FFF2-40B4-BE49-F238E27FC236}">
                <a16:creationId xmlns:a16="http://schemas.microsoft.com/office/drawing/2014/main" id="{A54FCED8-E7EC-3A3D-BACB-6F35C8745A51}"/>
              </a:ext>
            </a:extLst>
          </p:cNvPr>
          <p:cNvCxnSpPr>
            <a:cxnSpLocks/>
          </p:cNvCxnSpPr>
          <p:nvPr/>
        </p:nvCxnSpPr>
        <p:spPr>
          <a:xfrm>
            <a:off x="5325941" y="3590993"/>
            <a:ext cx="1054889" cy="605617"/>
          </a:xfrm>
          <a:prstGeom prst="straightConnector1">
            <a:avLst/>
          </a:prstGeom>
          <a:ln w="76200">
            <a:solidFill>
              <a:srgbClr val="FF0000"/>
            </a:solidFill>
            <a:tailEnd type="triangle"/>
          </a:ln>
        </p:spPr>
        <p:style>
          <a:lnRef idx="2">
            <a:schemeClr val="accent1"/>
          </a:lnRef>
          <a:fillRef idx="0">
            <a:schemeClr val="accent1"/>
          </a:fillRef>
          <a:effectRef idx="1">
            <a:schemeClr val="accent1"/>
          </a:effectRef>
          <a:fontRef idx="minor">
            <a:schemeClr val="tx1"/>
          </a:fontRef>
        </p:style>
      </p:cxnSp>
      <p:cxnSp>
        <p:nvCxnSpPr>
          <p:cNvPr id="12" name="Straight Arrow Connector 11">
            <a:extLst>
              <a:ext uri="{FF2B5EF4-FFF2-40B4-BE49-F238E27FC236}">
                <a16:creationId xmlns:a16="http://schemas.microsoft.com/office/drawing/2014/main" id="{B9065244-0FA8-F3B6-38C7-D89A5A65500E}"/>
              </a:ext>
            </a:extLst>
          </p:cNvPr>
          <p:cNvCxnSpPr>
            <a:cxnSpLocks/>
          </p:cNvCxnSpPr>
          <p:nvPr/>
        </p:nvCxnSpPr>
        <p:spPr>
          <a:xfrm flipH="1">
            <a:off x="1681752" y="5061788"/>
            <a:ext cx="1000016" cy="440267"/>
          </a:xfrm>
          <a:prstGeom prst="straightConnector1">
            <a:avLst/>
          </a:prstGeom>
          <a:ln w="76200">
            <a:solidFill>
              <a:srgbClr val="FF0000"/>
            </a:solidFill>
            <a:tailEnd type="triangle"/>
          </a:ln>
        </p:spPr>
        <p:style>
          <a:lnRef idx="2">
            <a:schemeClr val="accent1"/>
          </a:lnRef>
          <a:fillRef idx="0">
            <a:schemeClr val="accent1"/>
          </a:fillRef>
          <a:effectRef idx="1">
            <a:schemeClr val="accent1"/>
          </a:effectRef>
          <a:fontRef idx="minor">
            <a:schemeClr val="tx1"/>
          </a:fontRef>
        </p:style>
      </p:cxnSp>
      <p:cxnSp>
        <p:nvCxnSpPr>
          <p:cNvPr id="14" name="Straight Arrow Connector 13">
            <a:extLst>
              <a:ext uri="{FF2B5EF4-FFF2-40B4-BE49-F238E27FC236}">
                <a16:creationId xmlns:a16="http://schemas.microsoft.com/office/drawing/2014/main" id="{F612F1A8-6C1E-AED0-520E-403E9D829FFE}"/>
              </a:ext>
            </a:extLst>
          </p:cNvPr>
          <p:cNvCxnSpPr>
            <a:cxnSpLocks/>
          </p:cNvCxnSpPr>
          <p:nvPr/>
        </p:nvCxnSpPr>
        <p:spPr>
          <a:xfrm flipH="1">
            <a:off x="2772469" y="5134106"/>
            <a:ext cx="259644" cy="338666"/>
          </a:xfrm>
          <a:prstGeom prst="straightConnector1">
            <a:avLst/>
          </a:prstGeom>
          <a:ln w="76200">
            <a:solidFill>
              <a:srgbClr val="FF0000"/>
            </a:solidFill>
            <a:tailEnd type="triangle"/>
          </a:ln>
        </p:spPr>
        <p:style>
          <a:lnRef idx="2">
            <a:schemeClr val="accent1"/>
          </a:lnRef>
          <a:fillRef idx="0">
            <a:schemeClr val="accent1"/>
          </a:fillRef>
          <a:effectRef idx="1">
            <a:schemeClr val="accent1"/>
          </a:effectRef>
          <a:fontRef idx="minor">
            <a:schemeClr val="tx1"/>
          </a:fontRef>
        </p:style>
      </p:cxnSp>
      <p:cxnSp>
        <p:nvCxnSpPr>
          <p:cNvPr id="17" name="Straight Arrow Connector 16">
            <a:extLst>
              <a:ext uri="{FF2B5EF4-FFF2-40B4-BE49-F238E27FC236}">
                <a16:creationId xmlns:a16="http://schemas.microsoft.com/office/drawing/2014/main" id="{903D95BF-9EF7-65F3-9292-913D6E5E2074}"/>
              </a:ext>
            </a:extLst>
          </p:cNvPr>
          <p:cNvCxnSpPr/>
          <p:nvPr/>
        </p:nvCxnSpPr>
        <p:spPr>
          <a:xfrm>
            <a:off x="3328571" y="5087054"/>
            <a:ext cx="0" cy="440267"/>
          </a:xfrm>
          <a:prstGeom prst="straightConnector1">
            <a:avLst/>
          </a:prstGeom>
          <a:ln w="76200">
            <a:solidFill>
              <a:srgbClr val="FF0000"/>
            </a:solidFill>
            <a:tailEnd type="triangle"/>
          </a:ln>
        </p:spPr>
        <p:style>
          <a:lnRef idx="2">
            <a:schemeClr val="accent1"/>
          </a:lnRef>
          <a:fillRef idx="0">
            <a:schemeClr val="accent1"/>
          </a:fillRef>
          <a:effectRef idx="1">
            <a:schemeClr val="accent1"/>
          </a:effectRef>
          <a:fontRef idx="minor">
            <a:schemeClr val="tx1"/>
          </a:fontRef>
        </p:style>
      </p:cxnSp>
      <p:cxnSp>
        <p:nvCxnSpPr>
          <p:cNvPr id="19" name="Straight Arrow Connector 18">
            <a:extLst>
              <a:ext uri="{FF2B5EF4-FFF2-40B4-BE49-F238E27FC236}">
                <a16:creationId xmlns:a16="http://schemas.microsoft.com/office/drawing/2014/main" id="{79A79C3D-9D4B-FE58-DA07-73ED25FC7F3A}"/>
              </a:ext>
            </a:extLst>
          </p:cNvPr>
          <p:cNvCxnSpPr>
            <a:cxnSpLocks/>
          </p:cNvCxnSpPr>
          <p:nvPr/>
        </p:nvCxnSpPr>
        <p:spPr>
          <a:xfrm>
            <a:off x="3630226" y="5087054"/>
            <a:ext cx="567553" cy="541867"/>
          </a:xfrm>
          <a:prstGeom prst="straightConnector1">
            <a:avLst/>
          </a:prstGeom>
          <a:ln w="76200">
            <a:solidFill>
              <a:srgbClr val="FF0000"/>
            </a:solidFill>
            <a:tailEnd type="triangle"/>
          </a:ln>
        </p:spPr>
        <p:style>
          <a:lnRef idx="2">
            <a:schemeClr val="accent1"/>
          </a:lnRef>
          <a:fillRef idx="0">
            <a:schemeClr val="accent1"/>
          </a:fillRef>
          <a:effectRef idx="1">
            <a:schemeClr val="accent1"/>
          </a:effectRef>
          <a:fontRef idx="minor">
            <a:schemeClr val="tx1"/>
          </a:fontRef>
        </p:style>
      </p:cxnSp>
      <p:cxnSp>
        <p:nvCxnSpPr>
          <p:cNvPr id="21" name="Straight Arrow Connector 20">
            <a:extLst>
              <a:ext uri="{FF2B5EF4-FFF2-40B4-BE49-F238E27FC236}">
                <a16:creationId xmlns:a16="http://schemas.microsoft.com/office/drawing/2014/main" id="{D855FE14-0D2B-391F-BDE8-FD401DA5C6E5}"/>
              </a:ext>
            </a:extLst>
          </p:cNvPr>
          <p:cNvCxnSpPr>
            <a:cxnSpLocks/>
          </p:cNvCxnSpPr>
          <p:nvPr/>
        </p:nvCxnSpPr>
        <p:spPr>
          <a:xfrm flipH="1">
            <a:off x="6409385" y="5032505"/>
            <a:ext cx="351106" cy="440267"/>
          </a:xfrm>
          <a:prstGeom prst="straightConnector1">
            <a:avLst/>
          </a:prstGeom>
          <a:ln w="76200">
            <a:solidFill>
              <a:srgbClr val="FF0000"/>
            </a:solidFill>
            <a:tailEnd type="triangle"/>
          </a:ln>
        </p:spPr>
        <p:style>
          <a:lnRef idx="2">
            <a:schemeClr val="accent1"/>
          </a:lnRef>
          <a:fillRef idx="0">
            <a:schemeClr val="accent1"/>
          </a:fillRef>
          <a:effectRef idx="1">
            <a:schemeClr val="accent1"/>
          </a:effectRef>
          <a:fontRef idx="minor">
            <a:schemeClr val="tx1"/>
          </a:fontRef>
        </p:style>
      </p:cxnSp>
      <p:cxnSp>
        <p:nvCxnSpPr>
          <p:cNvPr id="23" name="Straight Arrow Connector 22">
            <a:extLst>
              <a:ext uri="{FF2B5EF4-FFF2-40B4-BE49-F238E27FC236}">
                <a16:creationId xmlns:a16="http://schemas.microsoft.com/office/drawing/2014/main" id="{A5FB131E-7AFC-4753-1569-1327EACEF3C9}"/>
              </a:ext>
            </a:extLst>
          </p:cNvPr>
          <p:cNvCxnSpPr>
            <a:cxnSpLocks/>
          </p:cNvCxnSpPr>
          <p:nvPr/>
        </p:nvCxnSpPr>
        <p:spPr>
          <a:xfrm>
            <a:off x="7024892" y="4987349"/>
            <a:ext cx="409060" cy="440267"/>
          </a:xfrm>
          <a:prstGeom prst="straightConnector1">
            <a:avLst/>
          </a:prstGeom>
          <a:ln w="76200">
            <a:solidFill>
              <a:srgbClr val="FF0000"/>
            </a:solidFill>
            <a:tailEnd type="triangle"/>
          </a:ln>
        </p:spPr>
        <p:style>
          <a:lnRef idx="2">
            <a:schemeClr val="accent1"/>
          </a:lnRef>
          <a:fillRef idx="0">
            <a:schemeClr val="accent1"/>
          </a:fillRef>
          <a:effectRef idx="1">
            <a:schemeClr val="accent1"/>
          </a:effectRef>
          <a:fontRef idx="minor">
            <a:schemeClr val="tx1"/>
          </a:fontRef>
        </p:style>
      </p:cxnSp>
      <p:sp>
        <p:nvSpPr>
          <p:cNvPr id="24" name="Rectangle 23">
            <a:extLst>
              <a:ext uri="{FF2B5EF4-FFF2-40B4-BE49-F238E27FC236}">
                <a16:creationId xmlns:a16="http://schemas.microsoft.com/office/drawing/2014/main" id="{3C65B51D-5CEF-3F64-A9CF-9FE5C6942815}"/>
              </a:ext>
            </a:extLst>
          </p:cNvPr>
          <p:cNvSpPr/>
          <p:nvPr/>
        </p:nvSpPr>
        <p:spPr>
          <a:xfrm>
            <a:off x="8393415" y="421941"/>
            <a:ext cx="2607732" cy="3070578"/>
          </a:xfrm>
          <a:prstGeom prst="rect">
            <a:avLst/>
          </a:prstGeom>
          <a:no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pic>
        <p:nvPicPr>
          <p:cNvPr id="26" name="Picture 25">
            <a:extLst>
              <a:ext uri="{FF2B5EF4-FFF2-40B4-BE49-F238E27FC236}">
                <a16:creationId xmlns:a16="http://schemas.microsoft.com/office/drawing/2014/main" id="{707907DC-44CA-FF3A-BC9C-1E2D7CC102B7}"/>
              </a:ext>
            </a:extLst>
          </p:cNvPr>
          <p:cNvPicPr>
            <a:picLocks noChangeAspect="1"/>
          </p:cNvPicPr>
          <p:nvPr/>
        </p:nvPicPr>
        <p:blipFill>
          <a:blip r:embed="rId2"/>
          <a:stretch>
            <a:fillRect/>
          </a:stretch>
        </p:blipFill>
        <p:spPr>
          <a:xfrm>
            <a:off x="9725635" y="3963670"/>
            <a:ext cx="989779" cy="989779"/>
          </a:xfrm>
          <a:prstGeom prst="rect">
            <a:avLst/>
          </a:prstGeom>
        </p:spPr>
      </p:pic>
      <p:pic>
        <p:nvPicPr>
          <p:cNvPr id="27" name="Picture 26">
            <a:extLst>
              <a:ext uri="{FF2B5EF4-FFF2-40B4-BE49-F238E27FC236}">
                <a16:creationId xmlns:a16="http://schemas.microsoft.com/office/drawing/2014/main" id="{A46952B3-572C-34E8-5B1A-46A6B582DD69}"/>
              </a:ext>
            </a:extLst>
          </p:cNvPr>
          <p:cNvPicPr>
            <a:picLocks noChangeAspect="1"/>
          </p:cNvPicPr>
          <p:nvPr/>
        </p:nvPicPr>
        <p:blipFill>
          <a:blip r:embed="rId3"/>
          <a:stretch>
            <a:fillRect/>
          </a:stretch>
        </p:blipFill>
        <p:spPr>
          <a:xfrm>
            <a:off x="9737961" y="5201571"/>
            <a:ext cx="985676" cy="1141309"/>
          </a:xfrm>
          <a:prstGeom prst="rect">
            <a:avLst/>
          </a:prstGeom>
        </p:spPr>
      </p:pic>
      <p:sp>
        <p:nvSpPr>
          <p:cNvPr id="28" name="TextBox 27">
            <a:extLst>
              <a:ext uri="{FF2B5EF4-FFF2-40B4-BE49-F238E27FC236}">
                <a16:creationId xmlns:a16="http://schemas.microsoft.com/office/drawing/2014/main" id="{85945B3E-9DB0-04AC-7C96-73177DF151BD}"/>
              </a:ext>
            </a:extLst>
          </p:cNvPr>
          <p:cNvSpPr txBox="1"/>
          <p:nvPr/>
        </p:nvSpPr>
        <p:spPr>
          <a:xfrm>
            <a:off x="8808693" y="3963670"/>
            <a:ext cx="929268" cy="224676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2400"/>
              </a:spcAft>
              <a:buClrTx/>
              <a:buSzTx/>
              <a:buFontTx/>
              <a:buNone/>
              <a:tabLst/>
              <a:defRPr/>
            </a:pPr>
            <a:r>
              <a:rPr kumimoji="0" lang="zh-CN" altLang="en-US" sz="6000" b="1" i="0" u="none" strike="noStrike" kern="1200" cap="none" spc="0" normalizeH="0" baseline="0" noProof="0" dirty="0">
                <a:ln>
                  <a:noFill/>
                </a:ln>
                <a:solidFill>
                  <a:prstClr val="black"/>
                </a:solidFill>
                <a:effectLst/>
                <a:uLnTx/>
                <a:uFillTx/>
                <a:latin typeface="KaiTi" panose="02010609060101010101" pitchFamily="49" charset="-122"/>
                <a:ea typeface="KaiTi" panose="02010609060101010101" pitchFamily="49" charset="-122"/>
                <a:cs typeface="+mn-cs"/>
              </a:rPr>
              <a:t>舟</a:t>
            </a:r>
          </a:p>
          <a:p>
            <a:pPr marL="0" marR="0" lvl="0" indent="0" algn="l" defTabSz="914400" rtl="0" eaLnBrk="1" fontAlgn="auto" latinLnBrk="0" hangingPunct="1">
              <a:lnSpc>
                <a:spcPct val="100000"/>
              </a:lnSpc>
              <a:spcBef>
                <a:spcPts val="0"/>
              </a:spcBef>
              <a:spcAft>
                <a:spcPts val="2400"/>
              </a:spcAft>
              <a:buClrTx/>
              <a:buSzTx/>
              <a:buFontTx/>
              <a:buNone/>
              <a:tabLst/>
              <a:defRPr/>
            </a:pPr>
            <a:r>
              <a:rPr kumimoji="0" lang="zh-CN" altLang="en-US" sz="6000" b="1" i="0" u="none" strike="noStrike" kern="1200" cap="none" spc="0" normalizeH="0" baseline="0" noProof="0" dirty="0">
                <a:ln>
                  <a:noFill/>
                </a:ln>
                <a:solidFill>
                  <a:prstClr val="black"/>
                </a:solidFill>
                <a:effectLst/>
                <a:uLnTx/>
                <a:uFillTx/>
                <a:latin typeface="KaiTi" panose="02010609060101010101" pitchFamily="49" charset="-122"/>
                <a:ea typeface="KaiTi" panose="02010609060101010101" pitchFamily="49" charset="-122"/>
                <a:cs typeface="+mn-cs"/>
              </a:rPr>
              <a:t>殳</a:t>
            </a:r>
            <a:endParaRPr kumimoji="0" lang="en-US" sz="6000" b="1" i="0" u="none" strike="noStrike" kern="1200" cap="none" spc="0" normalizeH="0" baseline="0" noProof="0" dirty="0">
              <a:ln>
                <a:noFill/>
              </a:ln>
              <a:solidFill>
                <a:prstClr val="black"/>
              </a:solidFill>
              <a:effectLst/>
              <a:uLnTx/>
              <a:uFillTx/>
              <a:latin typeface="KaiTi" panose="02010609060101010101" pitchFamily="49" charset="-122"/>
              <a:ea typeface="KaiTi" panose="02010609060101010101" pitchFamily="49" charset="-122"/>
              <a:cs typeface="+mn-cs"/>
            </a:endParaRPr>
          </a:p>
        </p:txBody>
      </p:sp>
      <p:sp>
        <p:nvSpPr>
          <p:cNvPr id="29" name="Rectangle 28">
            <a:extLst>
              <a:ext uri="{FF2B5EF4-FFF2-40B4-BE49-F238E27FC236}">
                <a16:creationId xmlns:a16="http://schemas.microsoft.com/office/drawing/2014/main" id="{176440D3-99A5-F5EB-8ED2-C55107B54E23}"/>
              </a:ext>
            </a:extLst>
          </p:cNvPr>
          <p:cNvSpPr/>
          <p:nvPr/>
        </p:nvSpPr>
        <p:spPr>
          <a:xfrm>
            <a:off x="8808693" y="3791415"/>
            <a:ext cx="2192454" cy="2733854"/>
          </a:xfrm>
          <a:prstGeom prst="rect">
            <a:avLst/>
          </a:prstGeom>
          <a:noFill/>
          <a:ln>
            <a:solidFill>
              <a:srgbClr val="00B0F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30" name="TextBox 29">
            <a:extLst>
              <a:ext uri="{FF2B5EF4-FFF2-40B4-BE49-F238E27FC236}">
                <a16:creationId xmlns:a16="http://schemas.microsoft.com/office/drawing/2014/main" id="{ABE01FA5-61CE-DCC4-72AE-3FAA7E78002A}"/>
              </a:ext>
            </a:extLst>
          </p:cNvPr>
          <p:cNvSpPr txBox="1"/>
          <p:nvPr/>
        </p:nvSpPr>
        <p:spPr>
          <a:xfrm>
            <a:off x="416313" y="465107"/>
            <a:ext cx="1412488" cy="58477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3200" b="1" i="0" u="none" strike="noStrike" kern="1200" cap="none" spc="0" normalizeH="0" baseline="0" noProof="0" dirty="0">
                <a:ln>
                  <a:noFill/>
                </a:ln>
                <a:solidFill>
                  <a:prstClr val="black"/>
                </a:solidFill>
                <a:effectLst/>
                <a:uLnTx/>
                <a:uFillTx/>
                <a:latin typeface="KaiTi" panose="02010609060101010101" pitchFamily="49" charset="-122"/>
                <a:ea typeface="KaiTi" panose="02010609060101010101" pitchFamily="49" charset="-122"/>
                <a:cs typeface="+mn-cs"/>
              </a:rPr>
              <a:t>冰冫</a:t>
            </a:r>
            <a:r>
              <a:rPr kumimoji="0" lang="zh-TW" altLang="en-US" sz="3200" b="1" i="0" u="none" strike="noStrike" kern="1200" cap="none" spc="0" normalizeH="0" baseline="0" noProof="0" dirty="0">
                <a:ln>
                  <a:noFill/>
                </a:ln>
                <a:solidFill>
                  <a:srgbClr val="202122"/>
                </a:solidFill>
                <a:effectLst/>
                <a:uLnTx/>
                <a:uFillTx/>
                <a:latin typeface="KaiTi" panose="02010609060101010101" pitchFamily="49" charset="-122"/>
                <a:ea typeface="KaiTi" panose="02010609060101010101" pitchFamily="49" charset="-122"/>
                <a:cs typeface="+mn-cs"/>
              </a:rPr>
              <a:t>⺀</a:t>
            </a:r>
            <a:endParaRPr kumimoji="0" lang="en-US" sz="3200" b="1" i="0" u="none" strike="noStrike" kern="1200" cap="none" spc="0" normalizeH="0" baseline="0" noProof="0" dirty="0">
              <a:ln>
                <a:noFill/>
              </a:ln>
              <a:solidFill>
                <a:prstClr val="black"/>
              </a:solidFill>
              <a:effectLst/>
              <a:uLnTx/>
              <a:uFillTx/>
              <a:latin typeface="KaiTi" panose="02010609060101010101" pitchFamily="49" charset="-122"/>
              <a:ea typeface="KaiTi" panose="02010609060101010101" pitchFamily="49" charset="-122"/>
              <a:cs typeface="+mn-cs"/>
            </a:endParaRPr>
          </a:p>
        </p:txBody>
      </p:sp>
      <p:sp>
        <p:nvSpPr>
          <p:cNvPr id="33" name="Rectangle 32">
            <a:extLst>
              <a:ext uri="{FF2B5EF4-FFF2-40B4-BE49-F238E27FC236}">
                <a16:creationId xmlns:a16="http://schemas.microsoft.com/office/drawing/2014/main" id="{326B9326-5FDC-D27F-683C-B02454377074}"/>
              </a:ext>
            </a:extLst>
          </p:cNvPr>
          <p:cNvSpPr/>
          <p:nvPr/>
        </p:nvSpPr>
        <p:spPr>
          <a:xfrm>
            <a:off x="126380" y="500962"/>
            <a:ext cx="1969918" cy="3675375"/>
          </a:xfrm>
          <a:prstGeom prst="rect">
            <a:avLst/>
          </a:prstGeom>
          <a:noFill/>
          <a:ln>
            <a:solidFill>
              <a:schemeClr val="accent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pic>
        <p:nvPicPr>
          <p:cNvPr id="7" name="Picture 6">
            <a:extLst>
              <a:ext uri="{FF2B5EF4-FFF2-40B4-BE49-F238E27FC236}">
                <a16:creationId xmlns:a16="http://schemas.microsoft.com/office/drawing/2014/main" id="{1D4A4B2C-D07C-22C4-3895-0402437C89E0}"/>
              </a:ext>
            </a:extLst>
          </p:cNvPr>
          <p:cNvPicPr>
            <a:picLocks noChangeAspect="1"/>
          </p:cNvPicPr>
          <p:nvPr/>
        </p:nvPicPr>
        <p:blipFill>
          <a:blip r:embed="rId4"/>
          <a:stretch>
            <a:fillRect/>
          </a:stretch>
        </p:blipFill>
        <p:spPr>
          <a:xfrm>
            <a:off x="231968" y="1049882"/>
            <a:ext cx="1781175" cy="3000375"/>
          </a:xfrm>
          <a:prstGeom prst="rect">
            <a:avLst/>
          </a:prstGeom>
        </p:spPr>
      </p:pic>
    </p:spTree>
    <p:extLst>
      <p:ext uri="{BB962C8B-B14F-4D97-AF65-F5344CB8AC3E}">
        <p14:creationId xmlns:p14="http://schemas.microsoft.com/office/powerpoint/2010/main" val="3441230702"/>
      </p:ext>
    </p:extLst>
  </p:cSld>
  <p:clrMapOvr>
    <a:masterClrMapping/>
  </p:clrMapOvr>
</p:sld>
</file>

<file path=ppt/slides/slide20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C4CD8AA-F730-06CA-9653-2623ACCB48E0}"/>
            </a:ext>
          </a:extLst>
        </p:cNvPr>
        <p:cNvGrpSpPr/>
        <p:nvPr/>
      </p:nvGrpSpPr>
      <p:grpSpPr>
        <a:xfrm>
          <a:off x="0" y="0"/>
          <a:ext cx="0" cy="0"/>
          <a:chOff x="0" y="0"/>
          <a:chExt cx="0" cy="0"/>
        </a:xfrm>
      </p:grpSpPr>
      <p:graphicFrame>
        <p:nvGraphicFramePr>
          <p:cNvPr id="10" name="Table 9">
            <a:extLst>
              <a:ext uri="{FF2B5EF4-FFF2-40B4-BE49-F238E27FC236}">
                <a16:creationId xmlns:a16="http://schemas.microsoft.com/office/drawing/2014/main" id="{652FD75C-2E58-0B10-9305-04F656DD95B3}"/>
              </a:ext>
            </a:extLst>
          </p:cNvPr>
          <p:cNvGraphicFramePr>
            <a:graphicFrameLocks noGrp="1"/>
          </p:cNvGraphicFramePr>
          <p:nvPr/>
        </p:nvGraphicFramePr>
        <p:xfrm>
          <a:off x="617712" y="1089410"/>
          <a:ext cx="10963272" cy="5486400"/>
        </p:xfrm>
        <a:graphic>
          <a:graphicData uri="http://schemas.openxmlformats.org/drawingml/2006/table">
            <a:tbl>
              <a:tblPr firstRow="1" bandRow="1">
                <a:tableStyleId>{5940675A-B579-460E-94D1-54222C63F5DA}</a:tableStyleId>
              </a:tblPr>
              <a:tblGrid>
                <a:gridCol w="913606">
                  <a:extLst>
                    <a:ext uri="{9D8B030D-6E8A-4147-A177-3AD203B41FA5}">
                      <a16:colId xmlns:a16="http://schemas.microsoft.com/office/drawing/2014/main" val="3086466430"/>
                    </a:ext>
                  </a:extLst>
                </a:gridCol>
                <a:gridCol w="913606">
                  <a:extLst>
                    <a:ext uri="{9D8B030D-6E8A-4147-A177-3AD203B41FA5}">
                      <a16:colId xmlns:a16="http://schemas.microsoft.com/office/drawing/2014/main" val="2154063119"/>
                    </a:ext>
                  </a:extLst>
                </a:gridCol>
                <a:gridCol w="913606">
                  <a:extLst>
                    <a:ext uri="{9D8B030D-6E8A-4147-A177-3AD203B41FA5}">
                      <a16:colId xmlns:a16="http://schemas.microsoft.com/office/drawing/2014/main" val="1694156128"/>
                    </a:ext>
                  </a:extLst>
                </a:gridCol>
                <a:gridCol w="913606">
                  <a:extLst>
                    <a:ext uri="{9D8B030D-6E8A-4147-A177-3AD203B41FA5}">
                      <a16:colId xmlns:a16="http://schemas.microsoft.com/office/drawing/2014/main" val="2785274445"/>
                    </a:ext>
                  </a:extLst>
                </a:gridCol>
                <a:gridCol w="913606">
                  <a:extLst>
                    <a:ext uri="{9D8B030D-6E8A-4147-A177-3AD203B41FA5}">
                      <a16:colId xmlns:a16="http://schemas.microsoft.com/office/drawing/2014/main" val="62664678"/>
                    </a:ext>
                  </a:extLst>
                </a:gridCol>
                <a:gridCol w="913606">
                  <a:extLst>
                    <a:ext uri="{9D8B030D-6E8A-4147-A177-3AD203B41FA5}">
                      <a16:colId xmlns:a16="http://schemas.microsoft.com/office/drawing/2014/main" val="3581422888"/>
                    </a:ext>
                  </a:extLst>
                </a:gridCol>
                <a:gridCol w="913606">
                  <a:extLst>
                    <a:ext uri="{9D8B030D-6E8A-4147-A177-3AD203B41FA5}">
                      <a16:colId xmlns:a16="http://schemas.microsoft.com/office/drawing/2014/main" val="3463233768"/>
                    </a:ext>
                  </a:extLst>
                </a:gridCol>
                <a:gridCol w="913606">
                  <a:extLst>
                    <a:ext uri="{9D8B030D-6E8A-4147-A177-3AD203B41FA5}">
                      <a16:colId xmlns:a16="http://schemas.microsoft.com/office/drawing/2014/main" val="1099298054"/>
                    </a:ext>
                  </a:extLst>
                </a:gridCol>
                <a:gridCol w="913606">
                  <a:extLst>
                    <a:ext uri="{9D8B030D-6E8A-4147-A177-3AD203B41FA5}">
                      <a16:colId xmlns:a16="http://schemas.microsoft.com/office/drawing/2014/main" val="700462335"/>
                    </a:ext>
                  </a:extLst>
                </a:gridCol>
                <a:gridCol w="913606">
                  <a:extLst>
                    <a:ext uri="{9D8B030D-6E8A-4147-A177-3AD203B41FA5}">
                      <a16:colId xmlns:a16="http://schemas.microsoft.com/office/drawing/2014/main" val="4080254368"/>
                    </a:ext>
                  </a:extLst>
                </a:gridCol>
                <a:gridCol w="913606">
                  <a:extLst>
                    <a:ext uri="{9D8B030D-6E8A-4147-A177-3AD203B41FA5}">
                      <a16:colId xmlns:a16="http://schemas.microsoft.com/office/drawing/2014/main" val="3897060531"/>
                    </a:ext>
                  </a:extLst>
                </a:gridCol>
                <a:gridCol w="913606">
                  <a:extLst>
                    <a:ext uri="{9D8B030D-6E8A-4147-A177-3AD203B41FA5}">
                      <a16:colId xmlns:a16="http://schemas.microsoft.com/office/drawing/2014/main" val="3397806297"/>
                    </a:ext>
                  </a:extLst>
                </a:gridCol>
              </a:tblGrid>
              <a:tr h="914400">
                <a:tc>
                  <a:txBody>
                    <a:bodyPr/>
                    <a:lstStyle/>
                    <a:p>
                      <a:endParaRPr lang="en-US"/>
                    </a:p>
                  </a:txBody>
                  <a:tcPr/>
                </a:tc>
                <a:tc>
                  <a:txBody>
                    <a:bodyPr/>
                    <a:lstStyle/>
                    <a:p>
                      <a:endParaRPr lang="en-US" dirty="0"/>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extLst>
                  <a:ext uri="{0D108BD9-81ED-4DB2-BD59-A6C34878D82A}">
                    <a16:rowId xmlns:a16="http://schemas.microsoft.com/office/drawing/2014/main" val="1618874294"/>
                  </a:ext>
                </a:extLst>
              </a:tr>
              <a:tr h="914400">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extLst>
                  <a:ext uri="{0D108BD9-81ED-4DB2-BD59-A6C34878D82A}">
                    <a16:rowId xmlns:a16="http://schemas.microsoft.com/office/drawing/2014/main" val="4067374361"/>
                  </a:ext>
                </a:extLst>
              </a:tr>
              <a:tr h="914400">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extLst>
                  <a:ext uri="{0D108BD9-81ED-4DB2-BD59-A6C34878D82A}">
                    <a16:rowId xmlns:a16="http://schemas.microsoft.com/office/drawing/2014/main" val="1766504006"/>
                  </a:ext>
                </a:extLst>
              </a:tr>
              <a:tr h="914400">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extLst>
                  <a:ext uri="{0D108BD9-81ED-4DB2-BD59-A6C34878D82A}">
                    <a16:rowId xmlns:a16="http://schemas.microsoft.com/office/drawing/2014/main" val="2220057779"/>
                  </a:ext>
                </a:extLst>
              </a:tr>
              <a:tr h="914400">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extLst>
                  <a:ext uri="{0D108BD9-81ED-4DB2-BD59-A6C34878D82A}">
                    <a16:rowId xmlns:a16="http://schemas.microsoft.com/office/drawing/2014/main" val="194067282"/>
                  </a:ext>
                </a:extLst>
              </a:tr>
              <a:tr h="914400">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extLst>
                  <a:ext uri="{0D108BD9-81ED-4DB2-BD59-A6C34878D82A}">
                    <a16:rowId xmlns:a16="http://schemas.microsoft.com/office/drawing/2014/main" val="3819044690"/>
                  </a:ext>
                </a:extLst>
              </a:tr>
            </a:tbl>
          </a:graphicData>
        </a:graphic>
      </p:graphicFrame>
      <p:cxnSp>
        <p:nvCxnSpPr>
          <p:cNvPr id="12" name="Straight Connector 11">
            <a:extLst>
              <a:ext uri="{FF2B5EF4-FFF2-40B4-BE49-F238E27FC236}">
                <a16:creationId xmlns:a16="http://schemas.microsoft.com/office/drawing/2014/main" id="{72936022-0EDF-7889-B1D8-712C18C2B13B}"/>
              </a:ext>
            </a:extLst>
          </p:cNvPr>
          <p:cNvCxnSpPr>
            <a:endCxn id="10" idx="2"/>
          </p:cNvCxnSpPr>
          <p:nvPr/>
        </p:nvCxnSpPr>
        <p:spPr>
          <a:xfrm>
            <a:off x="617712" y="1089410"/>
            <a:ext cx="5481636" cy="5486400"/>
          </a:xfrm>
          <a:prstGeom prst="line">
            <a:avLst/>
          </a:prstGeom>
          <a:ln w="12700">
            <a:solidFill>
              <a:schemeClr val="accent1">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13" name="Straight Connector 12">
            <a:extLst>
              <a:ext uri="{FF2B5EF4-FFF2-40B4-BE49-F238E27FC236}">
                <a16:creationId xmlns:a16="http://schemas.microsoft.com/office/drawing/2014/main" id="{C82678D4-F861-75BE-336A-2576185DB902}"/>
              </a:ext>
            </a:extLst>
          </p:cNvPr>
          <p:cNvCxnSpPr/>
          <p:nvPr/>
        </p:nvCxnSpPr>
        <p:spPr>
          <a:xfrm>
            <a:off x="1532112" y="1089410"/>
            <a:ext cx="5481636" cy="5486400"/>
          </a:xfrm>
          <a:prstGeom prst="line">
            <a:avLst/>
          </a:prstGeom>
          <a:ln w="12700">
            <a:solidFill>
              <a:schemeClr val="accent1">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14" name="Straight Connector 13">
            <a:extLst>
              <a:ext uri="{FF2B5EF4-FFF2-40B4-BE49-F238E27FC236}">
                <a16:creationId xmlns:a16="http://schemas.microsoft.com/office/drawing/2014/main" id="{2F9DA4DA-8CB5-A037-DB90-F3F795C2FEE6}"/>
              </a:ext>
            </a:extLst>
          </p:cNvPr>
          <p:cNvCxnSpPr/>
          <p:nvPr/>
        </p:nvCxnSpPr>
        <p:spPr>
          <a:xfrm>
            <a:off x="2446512" y="1089410"/>
            <a:ext cx="5481636" cy="5486400"/>
          </a:xfrm>
          <a:prstGeom prst="line">
            <a:avLst/>
          </a:prstGeom>
          <a:ln w="12700">
            <a:solidFill>
              <a:schemeClr val="accent1">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15" name="Straight Connector 14">
            <a:extLst>
              <a:ext uri="{FF2B5EF4-FFF2-40B4-BE49-F238E27FC236}">
                <a16:creationId xmlns:a16="http://schemas.microsoft.com/office/drawing/2014/main" id="{9C626A52-1158-7EC5-A38B-5737E13656BF}"/>
              </a:ext>
            </a:extLst>
          </p:cNvPr>
          <p:cNvCxnSpPr>
            <a:cxnSpLocks/>
          </p:cNvCxnSpPr>
          <p:nvPr/>
        </p:nvCxnSpPr>
        <p:spPr>
          <a:xfrm>
            <a:off x="3358530" y="1089410"/>
            <a:ext cx="5481636" cy="5486400"/>
          </a:xfrm>
          <a:prstGeom prst="line">
            <a:avLst/>
          </a:prstGeom>
          <a:ln w="12700">
            <a:solidFill>
              <a:schemeClr val="accent1">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16" name="Straight Connector 15">
            <a:extLst>
              <a:ext uri="{FF2B5EF4-FFF2-40B4-BE49-F238E27FC236}">
                <a16:creationId xmlns:a16="http://schemas.microsoft.com/office/drawing/2014/main" id="{4540B5C9-E273-F644-988A-0A3DDE99D627}"/>
              </a:ext>
            </a:extLst>
          </p:cNvPr>
          <p:cNvCxnSpPr>
            <a:cxnSpLocks/>
          </p:cNvCxnSpPr>
          <p:nvPr/>
        </p:nvCxnSpPr>
        <p:spPr>
          <a:xfrm>
            <a:off x="4272930" y="1089410"/>
            <a:ext cx="5484018" cy="5486400"/>
          </a:xfrm>
          <a:prstGeom prst="line">
            <a:avLst/>
          </a:prstGeom>
          <a:ln w="12700">
            <a:solidFill>
              <a:schemeClr val="accent1">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17" name="Straight Connector 16">
            <a:extLst>
              <a:ext uri="{FF2B5EF4-FFF2-40B4-BE49-F238E27FC236}">
                <a16:creationId xmlns:a16="http://schemas.microsoft.com/office/drawing/2014/main" id="{0025F9BC-7B18-D857-2B32-F5843BDE8C3A}"/>
              </a:ext>
            </a:extLst>
          </p:cNvPr>
          <p:cNvCxnSpPr/>
          <p:nvPr/>
        </p:nvCxnSpPr>
        <p:spPr>
          <a:xfrm>
            <a:off x="5187330" y="1089410"/>
            <a:ext cx="5481636" cy="5486400"/>
          </a:xfrm>
          <a:prstGeom prst="line">
            <a:avLst/>
          </a:prstGeom>
          <a:ln w="12700">
            <a:solidFill>
              <a:schemeClr val="accent1">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18" name="Straight Connector 17">
            <a:extLst>
              <a:ext uri="{FF2B5EF4-FFF2-40B4-BE49-F238E27FC236}">
                <a16:creationId xmlns:a16="http://schemas.microsoft.com/office/drawing/2014/main" id="{290EE08B-32A5-561D-7A1A-7B72D2D5CAA5}"/>
              </a:ext>
            </a:extLst>
          </p:cNvPr>
          <p:cNvCxnSpPr>
            <a:cxnSpLocks/>
            <a:stCxn id="10" idx="0"/>
          </p:cNvCxnSpPr>
          <p:nvPr/>
        </p:nvCxnSpPr>
        <p:spPr>
          <a:xfrm>
            <a:off x="6099348" y="1089410"/>
            <a:ext cx="5481636" cy="5486400"/>
          </a:xfrm>
          <a:prstGeom prst="line">
            <a:avLst/>
          </a:prstGeom>
          <a:ln w="12700">
            <a:solidFill>
              <a:schemeClr val="accent1">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19" name="Straight Connector 18">
            <a:extLst>
              <a:ext uri="{FF2B5EF4-FFF2-40B4-BE49-F238E27FC236}">
                <a16:creationId xmlns:a16="http://schemas.microsoft.com/office/drawing/2014/main" id="{3181315E-095D-F17A-1DE1-D79EC36BBEED}"/>
              </a:ext>
            </a:extLst>
          </p:cNvPr>
          <p:cNvCxnSpPr>
            <a:cxnSpLocks/>
          </p:cNvCxnSpPr>
          <p:nvPr/>
        </p:nvCxnSpPr>
        <p:spPr>
          <a:xfrm>
            <a:off x="7011366" y="1089410"/>
            <a:ext cx="4569618" cy="4566397"/>
          </a:xfrm>
          <a:prstGeom prst="line">
            <a:avLst/>
          </a:prstGeom>
          <a:ln w="12700">
            <a:solidFill>
              <a:schemeClr val="accent1">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20" name="Straight Connector 19">
            <a:extLst>
              <a:ext uri="{FF2B5EF4-FFF2-40B4-BE49-F238E27FC236}">
                <a16:creationId xmlns:a16="http://schemas.microsoft.com/office/drawing/2014/main" id="{F3A120B3-4BFB-72E7-70AE-1475109CD1DC}"/>
              </a:ext>
            </a:extLst>
          </p:cNvPr>
          <p:cNvCxnSpPr>
            <a:cxnSpLocks/>
          </p:cNvCxnSpPr>
          <p:nvPr/>
        </p:nvCxnSpPr>
        <p:spPr>
          <a:xfrm>
            <a:off x="7923378" y="1089410"/>
            <a:ext cx="3652836" cy="3651997"/>
          </a:xfrm>
          <a:prstGeom prst="line">
            <a:avLst/>
          </a:prstGeom>
          <a:ln w="12700">
            <a:solidFill>
              <a:schemeClr val="accent1">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24" name="Straight Connector 23">
            <a:extLst>
              <a:ext uri="{FF2B5EF4-FFF2-40B4-BE49-F238E27FC236}">
                <a16:creationId xmlns:a16="http://schemas.microsoft.com/office/drawing/2014/main" id="{5CC4C364-055F-4BB4-A09C-48D16558EA71}"/>
              </a:ext>
            </a:extLst>
          </p:cNvPr>
          <p:cNvCxnSpPr>
            <a:cxnSpLocks/>
            <a:endCxn id="10" idx="3"/>
          </p:cNvCxnSpPr>
          <p:nvPr/>
        </p:nvCxnSpPr>
        <p:spPr>
          <a:xfrm>
            <a:off x="8842548" y="1089410"/>
            <a:ext cx="2738436" cy="2743200"/>
          </a:xfrm>
          <a:prstGeom prst="line">
            <a:avLst/>
          </a:prstGeom>
          <a:ln w="12700">
            <a:solidFill>
              <a:schemeClr val="accent1">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28" name="Straight Connector 27">
            <a:extLst>
              <a:ext uri="{FF2B5EF4-FFF2-40B4-BE49-F238E27FC236}">
                <a16:creationId xmlns:a16="http://schemas.microsoft.com/office/drawing/2014/main" id="{9E255286-44E3-37F2-A9BB-E98C1D23A098}"/>
              </a:ext>
            </a:extLst>
          </p:cNvPr>
          <p:cNvCxnSpPr>
            <a:cxnSpLocks/>
          </p:cNvCxnSpPr>
          <p:nvPr/>
        </p:nvCxnSpPr>
        <p:spPr>
          <a:xfrm>
            <a:off x="9754566" y="1089410"/>
            <a:ext cx="1824030" cy="1823197"/>
          </a:xfrm>
          <a:prstGeom prst="line">
            <a:avLst/>
          </a:prstGeom>
          <a:ln w="12700">
            <a:solidFill>
              <a:schemeClr val="accent1">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49" name="Straight Connector 48">
            <a:extLst>
              <a:ext uri="{FF2B5EF4-FFF2-40B4-BE49-F238E27FC236}">
                <a16:creationId xmlns:a16="http://schemas.microsoft.com/office/drawing/2014/main" id="{F4A302FD-509A-2D8B-DB17-511BF6B056D3}"/>
              </a:ext>
            </a:extLst>
          </p:cNvPr>
          <p:cNvCxnSpPr/>
          <p:nvPr/>
        </p:nvCxnSpPr>
        <p:spPr>
          <a:xfrm>
            <a:off x="10668966" y="1089410"/>
            <a:ext cx="912018" cy="912999"/>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51" name="Straight Connector 50">
            <a:extLst>
              <a:ext uri="{FF2B5EF4-FFF2-40B4-BE49-F238E27FC236}">
                <a16:creationId xmlns:a16="http://schemas.microsoft.com/office/drawing/2014/main" id="{B4102CD0-7B9D-60FD-69F7-5C7E7E993382}"/>
              </a:ext>
            </a:extLst>
          </p:cNvPr>
          <p:cNvCxnSpPr>
            <a:cxnSpLocks/>
          </p:cNvCxnSpPr>
          <p:nvPr/>
        </p:nvCxnSpPr>
        <p:spPr>
          <a:xfrm>
            <a:off x="617712" y="2002409"/>
            <a:ext cx="4569618" cy="4573401"/>
          </a:xfrm>
          <a:prstGeom prst="line">
            <a:avLst/>
          </a:prstGeom>
          <a:ln w="12700">
            <a:solidFill>
              <a:schemeClr val="accent1">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55" name="Straight Connector 54">
            <a:extLst>
              <a:ext uri="{FF2B5EF4-FFF2-40B4-BE49-F238E27FC236}">
                <a16:creationId xmlns:a16="http://schemas.microsoft.com/office/drawing/2014/main" id="{4C91A3C4-8DCE-8989-5DF1-569821F9CAE4}"/>
              </a:ext>
            </a:extLst>
          </p:cNvPr>
          <p:cNvCxnSpPr/>
          <p:nvPr/>
        </p:nvCxnSpPr>
        <p:spPr>
          <a:xfrm>
            <a:off x="617712" y="2915408"/>
            <a:ext cx="3655218" cy="3660402"/>
          </a:xfrm>
          <a:prstGeom prst="line">
            <a:avLst/>
          </a:prstGeom>
          <a:ln w="12700">
            <a:solidFill>
              <a:schemeClr val="accent1">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57" name="Straight Connector 56">
            <a:extLst>
              <a:ext uri="{FF2B5EF4-FFF2-40B4-BE49-F238E27FC236}">
                <a16:creationId xmlns:a16="http://schemas.microsoft.com/office/drawing/2014/main" id="{F962745C-9F8D-4B24-342F-4B0C417A6691}"/>
              </a:ext>
            </a:extLst>
          </p:cNvPr>
          <p:cNvCxnSpPr>
            <a:cxnSpLocks/>
            <a:stCxn id="10" idx="1"/>
          </p:cNvCxnSpPr>
          <p:nvPr/>
        </p:nvCxnSpPr>
        <p:spPr>
          <a:xfrm>
            <a:off x="617712" y="3832610"/>
            <a:ext cx="2740818" cy="2743200"/>
          </a:xfrm>
          <a:prstGeom prst="line">
            <a:avLst/>
          </a:prstGeom>
          <a:ln w="12700">
            <a:solidFill>
              <a:schemeClr val="accent1">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59" name="Straight Connector 58">
            <a:extLst>
              <a:ext uri="{FF2B5EF4-FFF2-40B4-BE49-F238E27FC236}">
                <a16:creationId xmlns:a16="http://schemas.microsoft.com/office/drawing/2014/main" id="{14563452-F7F0-E96F-8877-377A0578EE4B}"/>
              </a:ext>
            </a:extLst>
          </p:cNvPr>
          <p:cNvCxnSpPr>
            <a:cxnSpLocks/>
          </p:cNvCxnSpPr>
          <p:nvPr/>
        </p:nvCxnSpPr>
        <p:spPr>
          <a:xfrm>
            <a:off x="617712" y="4741407"/>
            <a:ext cx="1828800" cy="1834403"/>
          </a:xfrm>
          <a:prstGeom prst="line">
            <a:avLst/>
          </a:prstGeom>
          <a:ln w="12700">
            <a:solidFill>
              <a:schemeClr val="accent1">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61" name="Straight Connector 60">
            <a:extLst>
              <a:ext uri="{FF2B5EF4-FFF2-40B4-BE49-F238E27FC236}">
                <a16:creationId xmlns:a16="http://schemas.microsoft.com/office/drawing/2014/main" id="{5550D10E-C37C-E186-CB17-FF5C338F1C26}"/>
              </a:ext>
            </a:extLst>
          </p:cNvPr>
          <p:cNvCxnSpPr>
            <a:cxnSpLocks/>
          </p:cNvCxnSpPr>
          <p:nvPr/>
        </p:nvCxnSpPr>
        <p:spPr>
          <a:xfrm>
            <a:off x="617712" y="5655807"/>
            <a:ext cx="914400" cy="920003"/>
          </a:xfrm>
          <a:prstGeom prst="line">
            <a:avLst/>
          </a:prstGeom>
          <a:ln w="12700">
            <a:solidFill>
              <a:schemeClr val="accent1">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69" name="Straight Connector 68">
            <a:extLst>
              <a:ext uri="{FF2B5EF4-FFF2-40B4-BE49-F238E27FC236}">
                <a16:creationId xmlns:a16="http://schemas.microsoft.com/office/drawing/2014/main" id="{7A9A2FE3-7DCF-83C5-05DE-F89DD8BE95C9}"/>
              </a:ext>
            </a:extLst>
          </p:cNvPr>
          <p:cNvCxnSpPr>
            <a:endCxn id="10" idx="2"/>
          </p:cNvCxnSpPr>
          <p:nvPr/>
        </p:nvCxnSpPr>
        <p:spPr>
          <a:xfrm flipH="1">
            <a:off x="6099348" y="1089410"/>
            <a:ext cx="5481636" cy="5486400"/>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70" name="Straight Connector 69">
            <a:extLst>
              <a:ext uri="{FF2B5EF4-FFF2-40B4-BE49-F238E27FC236}">
                <a16:creationId xmlns:a16="http://schemas.microsoft.com/office/drawing/2014/main" id="{CF58579B-B19E-7845-08AD-A39361955286}"/>
              </a:ext>
            </a:extLst>
          </p:cNvPr>
          <p:cNvCxnSpPr/>
          <p:nvPr/>
        </p:nvCxnSpPr>
        <p:spPr>
          <a:xfrm flipH="1">
            <a:off x="5184948" y="1089410"/>
            <a:ext cx="5481636" cy="5486400"/>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71" name="Straight Connector 70">
            <a:extLst>
              <a:ext uri="{FF2B5EF4-FFF2-40B4-BE49-F238E27FC236}">
                <a16:creationId xmlns:a16="http://schemas.microsoft.com/office/drawing/2014/main" id="{70BF29C0-FCA4-E7BB-AF37-3CF02CE63386}"/>
              </a:ext>
            </a:extLst>
          </p:cNvPr>
          <p:cNvCxnSpPr/>
          <p:nvPr/>
        </p:nvCxnSpPr>
        <p:spPr>
          <a:xfrm flipH="1">
            <a:off x="4270545" y="1089410"/>
            <a:ext cx="5481636" cy="5486400"/>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72" name="Straight Connector 71">
            <a:extLst>
              <a:ext uri="{FF2B5EF4-FFF2-40B4-BE49-F238E27FC236}">
                <a16:creationId xmlns:a16="http://schemas.microsoft.com/office/drawing/2014/main" id="{087DC54D-8A46-2D7B-F422-B0C8C19A46D4}"/>
              </a:ext>
            </a:extLst>
          </p:cNvPr>
          <p:cNvCxnSpPr/>
          <p:nvPr/>
        </p:nvCxnSpPr>
        <p:spPr>
          <a:xfrm flipH="1">
            <a:off x="3356145" y="1089410"/>
            <a:ext cx="5481636" cy="5486400"/>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73" name="Straight Connector 72">
            <a:extLst>
              <a:ext uri="{FF2B5EF4-FFF2-40B4-BE49-F238E27FC236}">
                <a16:creationId xmlns:a16="http://schemas.microsoft.com/office/drawing/2014/main" id="{60585217-B037-03DE-3E61-97A840261E39}"/>
              </a:ext>
            </a:extLst>
          </p:cNvPr>
          <p:cNvCxnSpPr/>
          <p:nvPr/>
        </p:nvCxnSpPr>
        <p:spPr>
          <a:xfrm flipH="1">
            <a:off x="2444127" y="1089410"/>
            <a:ext cx="5481636" cy="5486400"/>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74" name="Straight Connector 73">
            <a:extLst>
              <a:ext uri="{FF2B5EF4-FFF2-40B4-BE49-F238E27FC236}">
                <a16:creationId xmlns:a16="http://schemas.microsoft.com/office/drawing/2014/main" id="{CF820FD8-FF20-1055-1265-E7BFF3C3F8B7}"/>
              </a:ext>
            </a:extLst>
          </p:cNvPr>
          <p:cNvCxnSpPr/>
          <p:nvPr/>
        </p:nvCxnSpPr>
        <p:spPr>
          <a:xfrm flipH="1">
            <a:off x="1527342" y="1089410"/>
            <a:ext cx="5481636" cy="5486400"/>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75" name="Straight Connector 74">
            <a:extLst>
              <a:ext uri="{FF2B5EF4-FFF2-40B4-BE49-F238E27FC236}">
                <a16:creationId xmlns:a16="http://schemas.microsoft.com/office/drawing/2014/main" id="{21145DCE-007D-307D-0C2F-7BC7A334F389}"/>
              </a:ext>
            </a:extLst>
          </p:cNvPr>
          <p:cNvCxnSpPr/>
          <p:nvPr/>
        </p:nvCxnSpPr>
        <p:spPr>
          <a:xfrm flipH="1">
            <a:off x="612941" y="1089410"/>
            <a:ext cx="5481636" cy="5486400"/>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77" name="Straight Connector 76">
            <a:extLst>
              <a:ext uri="{FF2B5EF4-FFF2-40B4-BE49-F238E27FC236}">
                <a16:creationId xmlns:a16="http://schemas.microsoft.com/office/drawing/2014/main" id="{387AA2A4-00D5-4A53-C810-A269356118E4}"/>
              </a:ext>
            </a:extLst>
          </p:cNvPr>
          <p:cNvCxnSpPr/>
          <p:nvPr/>
        </p:nvCxnSpPr>
        <p:spPr>
          <a:xfrm flipH="1">
            <a:off x="7011366" y="2002409"/>
            <a:ext cx="4567236" cy="4573401"/>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79" name="Straight Connector 78">
            <a:extLst>
              <a:ext uri="{FF2B5EF4-FFF2-40B4-BE49-F238E27FC236}">
                <a16:creationId xmlns:a16="http://schemas.microsoft.com/office/drawing/2014/main" id="{407F28FE-431B-01A7-E969-B73047872152}"/>
              </a:ext>
            </a:extLst>
          </p:cNvPr>
          <p:cNvCxnSpPr>
            <a:cxnSpLocks/>
          </p:cNvCxnSpPr>
          <p:nvPr/>
        </p:nvCxnSpPr>
        <p:spPr>
          <a:xfrm flipH="1">
            <a:off x="7925763" y="2915408"/>
            <a:ext cx="3657603" cy="3660402"/>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81" name="Straight Connector 80">
            <a:extLst>
              <a:ext uri="{FF2B5EF4-FFF2-40B4-BE49-F238E27FC236}">
                <a16:creationId xmlns:a16="http://schemas.microsoft.com/office/drawing/2014/main" id="{CA09266A-F307-105F-B6E4-E60B0B2DF4D5}"/>
              </a:ext>
            </a:extLst>
          </p:cNvPr>
          <p:cNvCxnSpPr/>
          <p:nvPr/>
        </p:nvCxnSpPr>
        <p:spPr>
          <a:xfrm flipH="1">
            <a:off x="8837781" y="3832610"/>
            <a:ext cx="2738433" cy="2743200"/>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83" name="Straight Connector 82">
            <a:extLst>
              <a:ext uri="{FF2B5EF4-FFF2-40B4-BE49-F238E27FC236}">
                <a16:creationId xmlns:a16="http://schemas.microsoft.com/office/drawing/2014/main" id="{9FD75AB1-BF6C-F3C5-5EEF-2B89DD2C16E5}"/>
              </a:ext>
            </a:extLst>
          </p:cNvPr>
          <p:cNvCxnSpPr/>
          <p:nvPr/>
        </p:nvCxnSpPr>
        <p:spPr>
          <a:xfrm flipH="1">
            <a:off x="9745046" y="4744208"/>
            <a:ext cx="1826418" cy="1834403"/>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85" name="Straight Connector 84">
            <a:extLst>
              <a:ext uri="{FF2B5EF4-FFF2-40B4-BE49-F238E27FC236}">
                <a16:creationId xmlns:a16="http://schemas.microsoft.com/office/drawing/2014/main" id="{ED036507-B985-8965-A1A2-922062133607}"/>
              </a:ext>
            </a:extLst>
          </p:cNvPr>
          <p:cNvCxnSpPr/>
          <p:nvPr/>
        </p:nvCxnSpPr>
        <p:spPr>
          <a:xfrm flipH="1">
            <a:off x="10666584" y="5655807"/>
            <a:ext cx="909630" cy="920003"/>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88" name="Straight Connector 87">
            <a:extLst>
              <a:ext uri="{FF2B5EF4-FFF2-40B4-BE49-F238E27FC236}">
                <a16:creationId xmlns:a16="http://schemas.microsoft.com/office/drawing/2014/main" id="{82742BA7-5F11-42B7-C415-206797BFA133}"/>
              </a:ext>
            </a:extLst>
          </p:cNvPr>
          <p:cNvCxnSpPr/>
          <p:nvPr/>
        </p:nvCxnSpPr>
        <p:spPr>
          <a:xfrm flipH="1">
            <a:off x="620084" y="1086609"/>
            <a:ext cx="4567236" cy="4573401"/>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89" name="Straight Connector 88">
            <a:extLst>
              <a:ext uri="{FF2B5EF4-FFF2-40B4-BE49-F238E27FC236}">
                <a16:creationId xmlns:a16="http://schemas.microsoft.com/office/drawing/2014/main" id="{49A7F8D7-CAE7-8D47-656D-1704061F3EB1}"/>
              </a:ext>
            </a:extLst>
          </p:cNvPr>
          <p:cNvCxnSpPr>
            <a:cxnSpLocks/>
          </p:cNvCxnSpPr>
          <p:nvPr/>
        </p:nvCxnSpPr>
        <p:spPr>
          <a:xfrm flipH="1">
            <a:off x="617702" y="1085207"/>
            <a:ext cx="3657603" cy="3660402"/>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90" name="Straight Connector 89">
            <a:extLst>
              <a:ext uri="{FF2B5EF4-FFF2-40B4-BE49-F238E27FC236}">
                <a16:creationId xmlns:a16="http://schemas.microsoft.com/office/drawing/2014/main" id="{21E1356E-ACD8-7488-DFB5-1D7C6F2064F5}"/>
              </a:ext>
            </a:extLst>
          </p:cNvPr>
          <p:cNvCxnSpPr/>
          <p:nvPr/>
        </p:nvCxnSpPr>
        <p:spPr>
          <a:xfrm flipH="1">
            <a:off x="620074" y="1086609"/>
            <a:ext cx="2738433" cy="2743200"/>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91" name="Straight Connector 90">
            <a:extLst>
              <a:ext uri="{FF2B5EF4-FFF2-40B4-BE49-F238E27FC236}">
                <a16:creationId xmlns:a16="http://schemas.microsoft.com/office/drawing/2014/main" id="{97BE2828-CE52-BBA4-E22F-F209B61F0DFB}"/>
              </a:ext>
            </a:extLst>
          </p:cNvPr>
          <p:cNvCxnSpPr/>
          <p:nvPr/>
        </p:nvCxnSpPr>
        <p:spPr>
          <a:xfrm flipH="1">
            <a:off x="618893" y="1082406"/>
            <a:ext cx="1826418" cy="1834403"/>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92" name="Straight Connector 91">
            <a:extLst>
              <a:ext uri="{FF2B5EF4-FFF2-40B4-BE49-F238E27FC236}">
                <a16:creationId xmlns:a16="http://schemas.microsoft.com/office/drawing/2014/main" id="{4A2C57F1-398C-C31B-7D6D-52373EEE8C42}"/>
              </a:ext>
            </a:extLst>
          </p:cNvPr>
          <p:cNvCxnSpPr/>
          <p:nvPr/>
        </p:nvCxnSpPr>
        <p:spPr>
          <a:xfrm flipH="1">
            <a:off x="621285" y="1089410"/>
            <a:ext cx="909630" cy="920003"/>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94" name="Straight Connector 93">
            <a:extLst>
              <a:ext uri="{FF2B5EF4-FFF2-40B4-BE49-F238E27FC236}">
                <a16:creationId xmlns:a16="http://schemas.microsoft.com/office/drawing/2014/main" id="{F7B54EFD-0A02-976B-4777-A8C620C8A681}"/>
              </a:ext>
            </a:extLst>
          </p:cNvPr>
          <p:cNvCxnSpPr/>
          <p:nvPr/>
        </p:nvCxnSpPr>
        <p:spPr>
          <a:xfrm>
            <a:off x="1074912" y="1089410"/>
            <a:ext cx="0" cy="5486400"/>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95" name="Straight Connector 94">
            <a:extLst>
              <a:ext uri="{FF2B5EF4-FFF2-40B4-BE49-F238E27FC236}">
                <a16:creationId xmlns:a16="http://schemas.microsoft.com/office/drawing/2014/main" id="{5692A961-5FB8-EF91-FBAE-B97CF15DA2EA}"/>
              </a:ext>
            </a:extLst>
          </p:cNvPr>
          <p:cNvCxnSpPr/>
          <p:nvPr/>
        </p:nvCxnSpPr>
        <p:spPr>
          <a:xfrm>
            <a:off x="6556549" y="1086609"/>
            <a:ext cx="0" cy="5486400"/>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96" name="Straight Connector 95">
            <a:extLst>
              <a:ext uri="{FF2B5EF4-FFF2-40B4-BE49-F238E27FC236}">
                <a16:creationId xmlns:a16="http://schemas.microsoft.com/office/drawing/2014/main" id="{A9625548-9195-2142-1F4B-A869380EC5B6}"/>
              </a:ext>
            </a:extLst>
          </p:cNvPr>
          <p:cNvCxnSpPr/>
          <p:nvPr/>
        </p:nvCxnSpPr>
        <p:spPr>
          <a:xfrm>
            <a:off x="7468566" y="1089410"/>
            <a:ext cx="0" cy="5486400"/>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97" name="Straight Connector 96">
            <a:extLst>
              <a:ext uri="{FF2B5EF4-FFF2-40B4-BE49-F238E27FC236}">
                <a16:creationId xmlns:a16="http://schemas.microsoft.com/office/drawing/2014/main" id="{395B13BE-1622-823D-C61D-EB45284AC093}"/>
              </a:ext>
            </a:extLst>
          </p:cNvPr>
          <p:cNvCxnSpPr/>
          <p:nvPr/>
        </p:nvCxnSpPr>
        <p:spPr>
          <a:xfrm>
            <a:off x="5642149" y="1086609"/>
            <a:ext cx="0" cy="5486400"/>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98" name="Straight Connector 97">
            <a:extLst>
              <a:ext uri="{FF2B5EF4-FFF2-40B4-BE49-F238E27FC236}">
                <a16:creationId xmlns:a16="http://schemas.microsoft.com/office/drawing/2014/main" id="{08EBFFD1-4B49-F86A-3613-120D7C5FE406}"/>
              </a:ext>
            </a:extLst>
          </p:cNvPr>
          <p:cNvCxnSpPr/>
          <p:nvPr/>
        </p:nvCxnSpPr>
        <p:spPr>
          <a:xfrm>
            <a:off x="3815730" y="1086609"/>
            <a:ext cx="0" cy="5486400"/>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99" name="Straight Connector 98">
            <a:extLst>
              <a:ext uri="{FF2B5EF4-FFF2-40B4-BE49-F238E27FC236}">
                <a16:creationId xmlns:a16="http://schemas.microsoft.com/office/drawing/2014/main" id="{90DE3BC8-6C9E-67BF-C944-45A023347720}"/>
              </a:ext>
            </a:extLst>
          </p:cNvPr>
          <p:cNvCxnSpPr/>
          <p:nvPr/>
        </p:nvCxnSpPr>
        <p:spPr>
          <a:xfrm>
            <a:off x="1988121" y="1086609"/>
            <a:ext cx="0" cy="5486400"/>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100" name="Straight Connector 99">
            <a:extLst>
              <a:ext uri="{FF2B5EF4-FFF2-40B4-BE49-F238E27FC236}">
                <a16:creationId xmlns:a16="http://schemas.microsoft.com/office/drawing/2014/main" id="{AEED5FA3-C89F-9523-8FE7-68DD9E6643AD}"/>
              </a:ext>
            </a:extLst>
          </p:cNvPr>
          <p:cNvCxnSpPr/>
          <p:nvPr/>
        </p:nvCxnSpPr>
        <p:spPr>
          <a:xfrm>
            <a:off x="2902521" y="1086609"/>
            <a:ext cx="0" cy="5486400"/>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101" name="Straight Connector 100">
            <a:extLst>
              <a:ext uri="{FF2B5EF4-FFF2-40B4-BE49-F238E27FC236}">
                <a16:creationId xmlns:a16="http://schemas.microsoft.com/office/drawing/2014/main" id="{3D2FD4F3-7EB0-3C58-E940-EFD8B84EF0AA}"/>
              </a:ext>
            </a:extLst>
          </p:cNvPr>
          <p:cNvCxnSpPr/>
          <p:nvPr/>
        </p:nvCxnSpPr>
        <p:spPr>
          <a:xfrm>
            <a:off x="4710740" y="1070360"/>
            <a:ext cx="0" cy="5486400"/>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102" name="Straight Connector 101">
            <a:extLst>
              <a:ext uri="{FF2B5EF4-FFF2-40B4-BE49-F238E27FC236}">
                <a16:creationId xmlns:a16="http://schemas.microsoft.com/office/drawing/2014/main" id="{7DE53E46-18AD-D34C-37D3-B3A23061AE6D}"/>
              </a:ext>
            </a:extLst>
          </p:cNvPr>
          <p:cNvCxnSpPr/>
          <p:nvPr/>
        </p:nvCxnSpPr>
        <p:spPr>
          <a:xfrm>
            <a:off x="8382966" y="1089410"/>
            <a:ext cx="0" cy="5486400"/>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103" name="Straight Connector 102">
            <a:extLst>
              <a:ext uri="{FF2B5EF4-FFF2-40B4-BE49-F238E27FC236}">
                <a16:creationId xmlns:a16="http://schemas.microsoft.com/office/drawing/2014/main" id="{B5EE77D0-CE40-F210-ED66-CE136F99BF43}"/>
              </a:ext>
            </a:extLst>
          </p:cNvPr>
          <p:cNvCxnSpPr/>
          <p:nvPr/>
        </p:nvCxnSpPr>
        <p:spPr>
          <a:xfrm>
            <a:off x="9294984" y="1089410"/>
            <a:ext cx="0" cy="5486400"/>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104" name="Straight Connector 103">
            <a:extLst>
              <a:ext uri="{FF2B5EF4-FFF2-40B4-BE49-F238E27FC236}">
                <a16:creationId xmlns:a16="http://schemas.microsoft.com/office/drawing/2014/main" id="{13F1DA5C-F32E-564A-9B79-4910E509D1EC}"/>
              </a:ext>
            </a:extLst>
          </p:cNvPr>
          <p:cNvCxnSpPr/>
          <p:nvPr/>
        </p:nvCxnSpPr>
        <p:spPr>
          <a:xfrm>
            <a:off x="10210726" y="1086609"/>
            <a:ext cx="0" cy="5486400"/>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105" name="Straight Connector 104">
            <a:extLst>
              <a:ext uri="{FF2B5EF4-FFF2-40B4-BE49-F238E27FC236}">
                <a16:creationId xmlns:a16="http://schemas.microsoft.com/office/drawing/2014/main" id="{E75C86FB-46DA-F6AA-82D6-B96F74FC1F8E}"/>
              </a:ext>
            </a:extLst>
          </p:cNvPr>
          <p:cNvCxnSpPr/>
          <p:nvPr/>
        </p:nvCxnSpPr>
        <p:spPr>
          <a:xfrm>
            <a:off x="11121399" y="1089410"/>
            <a:ext cx="0" cy="5486400"/>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107" name="Straight Connector 106">
            <a:extLst>
              <a:ext uri="{FF2B5EF4-FFF2-40B4-BE49-F238E27FC236}">
                <a16:creationId xmlns:a16="http://schemas.microsoft.com/office/drawing/2014/main" id="{80C67EC9-B42D-B195-A29C-36CDF13A631A}"/>
              </a:ext>
            </a:extLst>
          </p:cNvPr>
          <p:cNvCxnSpPr/>
          <p:nvPr/>
        </p:nvCxnSpPr>
        <p:spPr>
          <a:xfrm>
            <a:off x="620074" y="1545909"/>
            <a:ext cx="10951390" cy="0"/>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108" name="Straight Connector 107">
            <a:extLst>
              <a:ext uri="{FF2B5EF4-FFF2-40B4-BE49-F238E27FC236}">
                <a16:creationId xmlns:a16="http://schemas.microsoft.com/office/drawing/2014/main" id="{8F6E9917-0CAA-2C22-80D3-207BA0FBB5C8}"/>
              </a:ext>
            </a:extLst>
          </p:cNvPr>
          <p:cNvCxnSpPr/>
          <p:nvPr/>
        </p:nvCxnSpPr>
        <p:spPr>
          <a:xfrm>
            <a:off x="612941" y="3372608"/>
            <a:ext cx="10951390" cy="0"/>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109" name="Straight Connector 108">
            <a:extLst>
              <a:ext uri="{FF2B5EF4-FFF2-40B4-BE49-F238E27FC236}">
                <a16:creationId xmlns:a16="http://schemas.microsoft.com/office/drawing/2014/main" id="{EC252ECD-B79F-EB47-582B-C91784FA41B1}"/>
              </a:ext>
            </a:extLst>
          </p:cNvPr>
          <p:cNvCxnSpPr/>
          <p:nvPr/>
        </p:nvCxnSpPr>
        <p:spPr>
          <a:xfrm>
            <a:off x="612941" y="4286607"/>
            <a:ext cx="10951390" cy="0"/>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110" name="Straight Connector 109">
            <a:extLst>
              <a:ext uri="{FF2B5EF4-FFF2-40B4-BE49-F238E27FC236}">
                <a16:creationId xmlns:a16="http://schemas.microsoft.com/office/drawing/2014/main" id="{BF33B2D1-AC7E-ABCB-3ADB-443ECE592804}"/>
              </a:ext>
            </a:extLst>
          </p:cNvPr>
          <p:cNvCxnSpPr/>
          <p:nvPr/>
        </p:nvCxnSpPr>
        <p:spPr>
          <a:xfrm>
            <a:off x="612941" y="2458209"/>
            <a:ext cx="10951390" cy="0"/>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111" name="Straight Connector 110">
            <a:extLst>
              <a:ext uri="{FF2B5EF4-FFF2-40B4-BE49-F238E27FC236}">
                <a16:creationId xmlns:a16="http://schemas.microsoft.com/office/drawing/2014/main" id="{99CEAE45-0E39-3B72-5AF6-7561AF499CAD}"/>
              </a:ext>
            </a:extLst>
          </p:cNvPr>
          <p:cNvCxnSpPr/>
          <p:nvPr/>
        </p:nvCxnSpPr>
        <p:spPr>
          <a:xfrm>
            <a:off x="612941" y="5204210"/>
            <a:ext cx="10951390" cy="0"/>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112" name="Straight Connector 111">
            <a:extLst>
              <a:ext uri="{FF2B5EF4-FFF2-40B4-BE49-F238E27FC236}">
                <a16:creationId xmlns:a16="http://schemas.microsoft.com/office/drawing/2014/main" id="{846DEAB1-364B-8A10-1A86-FD2F0A5FAD03}"/>
              </a:ext>
            </a:extLst>
          </p:cNvPr>
          <p:cNvCxnSpPr/>
          <p:nvPr/>
        </p:nvCxnSpPr>
        <p:spPr>
          <a:xfrm>
            <a:off x="620074" y="6115808"/>
            <a:ext cx="10951390" cy="0"/>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sp>
        <p:nvSpPr>
          <p:cNvPr id="5" name="TextBox 4">
            <a:extLst>
              <a:ext uri="{FF2B5EF4-FFF2-40B4-BE49-F238E27FC236}">
                <a16:creationId xmlns:a16="http://schemas.microsoft.com/office/drawing/2014/main" id="{09E92BAD-08AE-7C8C-3541-59D9E7B828C5}"/>
              </a:ext>
            </a:extLst>
          </p:cNvPr>
          <p:cNvSpPr txBox="1"/>
          <p:nvPr/>
        </p:nvSpPr>
        <p:spPr>
          <a:xfrm>
            <a:off x="612928" y="4757340"/>
            <a:ext cx="10965681" cy="1015663"/>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6000" b="0" i="0" u="none" strike="noStrike" kern="1200" cap="none" spc="0" normalizeH="0" baseline="0" noProof="0" dirty="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是</a:t>
            </a:r>
            <a:r>
              <a:rPr kumimoji="0" lang="zh-TW" altLang="en-US" sz="2400" b="0" i="0" u="none" strike="noStrike" kern="1200" cap="none" spc="0" normalizeH="0" baseline="0" noProof="0" dirty="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 </a:t>
            </a:r>
            <a:r>
              <a:rPr kumimoji="0" lang="zh-TW" altLang="en-US" sz="6000" b="0" i="0" u="none" strike="noStrike" kern="1200" cap="none" spc="0" normalizeH="0" baseline="0" noProof="0" dirty="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無</a:t>
            </a:r>
            <a:r>
              <a:rPr kumimoji="0" lang="zh-TW" altLang="en-US" sz="2400" b="0" i="0" u="none" strike="noStrike" kern="1200" cap="none" spc="0" normalizeH="0" baseline="0" noProof="0" dirty="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 </a:t>
            </a:r>
            <a:r>
              <a:rPr kumimoji="0" lang="zh-TW" altLang="en-US" sz="6000" b="0" i="0" u="none" strike="noStrike" kern="1200" cap="none" spc="0" normalizeH="0" baseline="0" noProof="0" dirty="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等</a:t>
            </a:r>
            <a:r>
              <a:rPr kumimoji="0" lang="zh-TW" altLang="en-US" sz="2400" b="0" i="0" u="none" strike="noStrike" kern="1200" cap="none" spc="0" normalizeH="0" baseline="0" noProof="0" dirty="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 </a:t>
            </a:r>
            <a:r>
              <a:rPr kumimoji="0" lang="zh-TW" altLang="en-US" sz="6000" b="0" i="0" u="none" strike="noStrike" kern="1200" cap="none" spc="0" normalizeH="0" baseline="0" noProof="0" dirty="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等</a:t>
            </a:r>
            <a:r>
              <a:rPr kumimoji="0" lang="zh-TW" altLang="en-US" sz="2400" b="0" i="0" u="none" strike="noStrike" kern="1200" cap="none" spc="0" normalizeH="0" baseline="0" noProof="0" dirty="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 </a:t>
            </a:r>
            <a:r>
              <a:rPr kumimoji="0" lang="zh-TW" altLang="en-US" sz="6000" b="0" i="0" u="none" strike="noStrike" kern="1200" cap="none" spc="0" normalizeH="0" baseline="0" noProof="0" dirty="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咒</a:t>
            </a:r>
            <a:r>
              <a:rPr kumimoji="0" lang="zh-TW" altLang="en-US" sz="2400" b="0" i="0" u="none" strike="noStrike" kern="1200" cap="none" spc="0" normalizeH="0" baseline="0" noProof="0" dirty="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 </a:t>
            </a:r>
            <a:r>
              <a:rPr kumimoji="0" lang="zh-TW" altLang="en-US" sz="6000" b="0" i="0" u="none" strike="noStrike" kern="1200" cap="none" spc="0" normalizeH="0" baseline="0" noProof="0" dirty="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能</a:t>
            </a:r>
            <a:r>
              <a:rPr kumimoji="0" lang="zh-TW" altLang="en-US" sz="2400" b="0" i="0" u="none" strike="noStrike" kern="1200" cap="none" spc="0" normalizeH="0" baseline="0" noProof="0" dirty="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 </a:t>
            </a:r>
            <a:r>
              <a:rPr kumimoji="0" lang="zh-TW" altLang="en-US" sz="6000" b="0" i="0" u="none" strike="noStrike" kern="1200" cap="none" spc="0" normalizeH="0" baseline="0" noProof="0" dirty="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除</a:t>
            </a:r>
            <a:r>
              <a:rPr kumimoji="0" lang="zh-TW" altLang="en-US" sz="2400" b="0" i="0" u="none" strike="noStrike" kern="1200" cap="none" spc="0" normalizeH="0" baseline="0" noProof="0" dirty="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 </a:t>
            </a:r>
            <a:r>
              <a:rPr kumimoji="0" lang="zh-TW" altLang="en-US" sz="6000" b="0" i="0" u="none" strike="noStrike" kern="1200" cap="none" spc="0" normalizeH="0" baseline="0" noProof="0" dirty="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一</a:t>
            </a:r>
            <a:r>
              <a:rPr kumimoji="0" lang="zh-TW" altLang="en-US" sz="2400" b="0" i="0" u="none" strike="noStrike" kern="1200" cap="none" spc="0" normalizeH="0" baseline="0" noProof="0" dirty="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 </a:t>
            </a:r>
            <a:r>
              <a:rPr kumimoji="0" lang="zh-TW" altLang="en-US" sz="6000" b="0" i="0" u="none" strike="noStrike" kern="1200" cap="none" spc="0" normalizeH="0" baseline="0" noProof="0" dirty="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切</a:t>
            </a:r>
            <a:r>
              <a:rPr kumimoji="0" lang="zh-TW" altLang="en-US" sz="2400" b="0" i="0" u="none" strike="noStrike" kern="1200" cap="none" spc="0" normalizeH="0" baseline="0" noProof="0" dirty="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 </a:t>
            </a:r>
            <a:r>
              <a:rPr kumimoji="0" lang="zh-TW" altLang="en-US" sz="6000" b="0" i="0" u="none" strike="noStrike" kern="1200" cap="none" spc="0" normalizeH="0" baseline="0" noProof="0" dirty="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苦  </a:t>
            </a:r>
          </a:p>
        </p:txBody>
      </p:sp>
      <p:sp>
        <p:nvSpPr>
          <p:cNvPr id="9" name="TextBox 8">
            <a:extLst>
              <a:ext uri="{FF2B5EF4-FFF2-40B4-BE49-F238E27FC236}">
                <a16:creationId xmlns:a16="http://schemas.microsoft.com/office/drawing/2014/main" id="{087AAA3B-E877-3BA7-5609-46E810DD81BD}"/>
              </a:ext>
            </a:extLst>
          </p:cNvPr>
          <p:cNvSpPr txBox="1"/>
          <p:nvPr/>
        </p:nvSpPr>
        <p:spPr>
          <a:xfrm>
            <a:off x="620074" y="2009413"/>
            <a:ext cx="11054897" cy="193899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zh-TW" sz="6000" b="0" i="0" u="none" strike="noStrike" kern="1200" cap="none" spc="0" normalizeH="0" baseline="0" noProof="0" dirty="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6000" b="0" i="0" u="none" strike="noStrike" kern="1200" cap="none" spc="0" normalizeH="0" baseline="0" noProof="0" dirty="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是</a:t>
            </a:r>
            <a:r>
              <a:rPr kumimoji="0" lang="zh-TW" altLang="en-US" sz="2400" b="0" i="0" u="none" strike="noStrike" kern="1200" cap="none" spc="0" normalizeH="0" baseline="0" noProof="0" dirty="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 </a:t>
            </a:r>
            <a:r>
              <a:rPr kumimoji="0" lang="zh-TW" altLang="en-US" sz="6000" b="0" i="0" u="none" strike="noStrike" kern="1200" cap="none" spc="0" normalizeH="0" baseline="0" noProof="0" dirty="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大</a:t>
            </a:r>
            <a:r>
              <a:rPr kumimoji="0" lang="zh-TW" altLang="en-US" sz="2400" b="0" i="0" u="none" strike="noStrike" kern="1200" cap="none" spc="0" normalizeH="0" baseline="0" noProof="0" dirty="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 </a:t>
            </a:r>
            <a:r>
              <a:rPr kumimoji="0" lang="zh-TW" altLang="en-US" sz="6000" b="0" i="0" u="none" strike="noStrike" kern="1200" cap="none" spc="0" normalizeH="0" baseline="0" noProof="0" dirty="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明</a:t>
            </a:r>
            <a:r>
              <a:rPr kumimoji="0" lang="zh-TW" altLang="en-US" sz="2400" b="0" i="0" u="none" strike="noStrike" kern="1200" cap="none" spc="0" normalizeH="0" baseline="0" noProof="0" dirty="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 </a:t>
            </a:r>
            <a:r>
              <a:rPr kumimoji="0" lang="zh-TW" altLang="en-US" sz="6000" b="0" i="0" u="none" strike="noStrike" kern="1200" cap="none" spc="0" normalizeH="0" baseline="0" noProof="0" dirty="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咒</a:t>
            </a:r>
            <a:r>
              <a:rPr kumimoji="0" lang="zh-TW" altLang="en-US" sz="2400" b="0" i="0" u="none" strike="noStrike" kern="1200" cap="none" spc="0" normalizeH="0" baseline="0" noProof="0" dirty="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 </a:t>
            </a:r>
            <a:r>
              <a:rPr kumimoji="0" lang="zh-TW" altLang="en-US" sz="6000" b="0" i="0" u="none" strike="noStrike" kern="1200" cap="none" spc="0" normalizeH="0" baseline="0" noProof="0" dirty="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是</a:t>
            </a:r>
            <a:r>
              <a:rPr kumimoji="0" lang="zh-TW" altLang="en-US" sz="2400" b="0" i="0" u="none" strike="noStrike" kern="1200" cap="none" spc="0" normalizeH="0" baseline="0" noProof="0" dirty="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 </a:t>
            </a:r>
            <a:r>
              <a:rPr kumimoji="0" lang="zh-TW" altLang="en-US" sz="6000" b="0" i="0" u="none" strike="noStrike" kern="1200" cap="none" spc="0" normalizeH="0" baseline="0" noProof="0" dirty="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無</a:t>
            </a:r>
            <a:r>
              <a:rPr kumimoji="0" lang="zh-TW" altLang="en-US" sz="2400" b="0" i="0" u="none" strike="noStrike" kern="1200" cap="none" spc="0" normalizeH="0" baseline="0" noProof="0" dirty="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 </a:t>
            </a:r>
            <a:r>
              <a:rPr kumimoji="0" lang="zh-TW" altLang="en-US" sz="6000" b="0" i="0" u="none" strike="noStrike" kern="1200" cap="none" spc="0" normalizeH="0" baseline="0" noProof="0" dirty="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上</a:t>
            </a:r>
            <a:r>
              <a:rPr kumimoji="0" lang="zh-TW" altLang="en-US" sz="2400" b="0" i="0" u="none" strike="noStrike" kern="1200" cap="none" spc="0" normalizeH="0" baseline="0" noProof="0" dirty="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 </a:t>
            </a:r>
            <a:r>
              <a:rPr kumimoji="0" lang="zh-TW" altLang="en-US" sz="6000" b="0" i="0" u="none" strike="noStrike" kern="1200" cap="none" spc="0" normalizeH="0" baseline="0" noProof="0" dirty="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咒  </a:t>
            </a:r>
          </a:p>
        </p:txBody>
      </p:sp>
      <p:sp>
        <p:nvSpPr>
          <p:cNvPr id="11" name="TextBox 10">
            <a:extLst>
              <a:ext uri="{FF2B5EF4-FFF2-40B4-BE49-F238E27FC236}">
                <a16:creationId xmlns:a16="http://schemas.microsoft.com/office/drawing/2014/main" id="{F776553B-F30D-0575-B1DF-977AFC4D44D3}"/>
              </a:ext>
            </a:extLst>
          </p:cNvPr>
          <p:cNvSpPr txBox="1"/>
          <p:nvPr/>
        </p:nvSpPr>
        <p:spPr>
          <a:xfrm>
            <a:off x="620074" y="1089410"/>
            <a:ext cx="9411276" cy="1015663"/>
          </a:xfrm>
          <a:prstGeom prst="rect">
            <a:avLst/>
          </a:prstGeom>
          <a:noFill/>
        </p:spPr>
        <p:txBody>
          <a:bodyPr wrap="square" rtlCol="0">
            <a:spAutoFit/>
          </a:bodyPr>
          <a:lstStyle/>
          <a:p>
            <a:r>
              <a:rPr lang="zh-TW" altLang="en-US" sz="6000" dirty="0">
                <a:solidFill>
                  <a:schemeClr val="bg2">
                    <a:lumMod val="75000"/>
                  </a:schemeClr>
                </a:solidFill>
                <a:latin typeface="UD Digi Kyokasho N" panose="02020400000000000000" pitchFamily="17" charset="-128"/>
                <a:ea typeface="UD Digi Kyokasho N" panose="02020400000000000000" pitchFamily="17" charset="-128"/>
              </a:rPr>
              <a:t>波</a:t>
            </a:r>
            <a:r>
              <a:rPr lang="zh-TW" altLang="en-US" sz="2400" dirty="0">
                <a:solidFill>
                  <a:schemeClr val="bg2">
                    <a:lumMod val="75000"/>
                  </a:schemeClr>
                </a:solidFill>
                <a:latin typeface="UD Digi Kyokasho N" panose="02020400000000000000" pitchFamily="17" charset="-128"/>
                <a:ea typeface="UD Digi Kyokasho N" panose="02020400000000000000" pitchFamily="17" charset="-128"/>
              </a:rPr>
              <a:t> </a:t>
            </a:r>
            <a:r>
              <a:rPr lang="zh-TW" altLang="en-US" sz="6000" dirty="0">
                <a:solidFill>
                  <a:schemeClr val="bg2">
                    <a:lumMod val="75000"/>
                  </a:schemeClr>
                </a:solidFill>
                <a:latin typeface="UD Digi Kyokasho N" panose="02020400000000000000" pitchFamily="17" charset="-128"/>
                <a:ea typeface="UD Digi Kyokasho N" panose="02020400000000000000" pitchFamily="17" charset="-128"/>
              </a:rPr>
              <a:t>羅</a:t>
            </a:r>
            <a:r>
              <a:rPr lang="zh-TW" altLang="en-US" sz="2400" dirty="0">
                <a:solidFill>
                  <a:schemeClr val="bg2">
                    <a:lumMod val="75000"/>
                  </a:schemeClr>
                </a:solidFill>
                <a:latin typeface="UD Digi Kyokasho N" panose="02020400000000000000" pitchFamily="17" charset="-128"/>
                <a:ea typeface="UD Digi Kyokasho N" panose="02020400000000000000" pitchFamily="17" charset="-128"/>
              </a:rPr>
              <a:t> </a:t>
            </a:r>
            <a:r>
              <a:rPr lang="zh-TW" altLang="en-US" sz="6000" dirty="0">
                <a:solidFill>
                  <a:schemeClr val="bg2">
                    <a:lumMod val="75000"/>
                  </a:schemeClr>
                </a:solidFill>
                <a:latin typeface="UD Digi Kyokasho N" panose="02020400000000000000" pitchFamily="17" charset="-128"/>
                <a:ea typeface="UD Digi Kyokasho N" panose="02020400000000000000" pitchFamily="17" charset="-128"/>
              </a:rPr>
              <a:t>蜜</a:t>
            </a:r>
            <a:r>
              <a:rPr lang="zh-TW" altLang="en-US" sz="2400" dirty="0">
                <a:solidFill>
                  <a:schemeClr val="bg2">
                    <a:lumMod val="75000"/>
                  </a:schemeClr>
                </a:solidFill>
                <a:latin typeface="UD Digi Kyokasho N" panose="02020400000000000000" pitchFamily="17" charset="-128"/>
                <a:ea typeface="UD Digi Kyokasho N" panose="02020400000000000000" pitchFamily="17" charset="-128"/>
              </a:rPr>
              <a:t> </a:t>
            </a:r>
            <a:r>
              <a:rPr lang="zh-TW" altLang="en-US" sz="6000" dirty="0">
                <a:solidFill>
                  <a:schemeClr val="bg2">
                    <a:lumMod val="75000"/>
                  </a:schemeClr>
                </a:solidFill>
                <a:latin typeface="UD Digi Kyokasho N" panose="02020400000000000000" pitchFamily="17" charset="-128"/>
                <a:ea typeface="UD Digi Kyokasho N" panose="02020400000000000000" pitchFamily="17" charset="-128"/>
              </a:rPr>
              <a:t>多</a:t>
            </a:r>
            <a:r>
              <a:rPr lang="zh-TW" altLang="en-US" sz="2400" dirty="0">
                <a:solidFill>
                  <a:schemeClr val="bg2">
                    <a:lumMod val="75000"/>
                  </a:schemeClr>
                </a:solidFill>
                <a:latin typeface="UD Digi Kyokasho N" panose="02020400000000000000" pitchFamily="17" charset="-128"/>
                <a:ea typeface="UD Digi Kyokasho N" panose="02020400000000000000" pitchFamily="17" charset="-128"/>
              </a:rPr>
              <a:t> </a:t>
            </a:r>
            <a:r>
              <a:rPr lang="zh-TW" altLang="en-US" sz="6000" dirty="0">
                <a:solidFill>
                  <a:schemeClr val="bg2">
                    <a:lumMod val="75000"/>
                  </a:schemeClr>
                </a:solidFill>
                <a:latin typeface="UD Digi Kyokasho N" panose="02020400000000000000" pitchFamily="17" charset="-128"/>
                <a:ea typeface="UD Digi Kyokasho N" panose="02020400000000000000" pitchFamily="17" charset="-128"/>
              </a:rPr>
              <a:t>是</a:t>
            </a:r>
            <a:r>
              <a:rPr lang="zh-TW" altLang="en-US" sz="2400" dirty="0">
                <a:solidFill>
                  <a:schemeClr val="bg2">
                    <a:lumMod val="75000"/>
                  </a:schemeClr>
                </a:solidFill>
                <a:latin typeface="UD Digi Kyokasho N" panose="02020400000000000000" pitchFamily="17" charset="-128"/>
                <a:ea typeface="UD Digi Kyokasho N" panose="02020400000000000000" pitchFamily="17" charset="-128"/>
              </a:rPr>
              <a:t> </a:t>
            </a:r>
            <a:r>
              <a:rPr lang="zh-TW" altLang="en-US" sz="6000" dirty="0">
                <a:solidFill>
                  <a:schemeClr val="bg2">
                    <a:lumMod val="75000"/>
                  </a:schemeClr>
                </a:solidFill>
                <a:latin typeface="UD Digi Kyokasho N" panose="02020400000000000000" pitchFamily="17" charset="-128"/>
                <a:ea typeface="UD Digi Kyokasho N" panose="02020400000000000000" pitchFamily="17" charset="-128"/>
              </a:rPr>
              <a:t>大</a:t>
            </a:r>
            <a:r>
              <a:rPr lang="zh-TW" altLang="en-US" sz="2400" dirty="0">
                <a:solidFill>
                  <a:schemeClr val="bg2">
                    <a:lumMod val="75000"/>
                  </a:schemeClr>
                </a:solidFill>
                <a:latin typeface="UD Digi Kyokasho N" panose="02020400000000000000" pitchFamily="17" charset="-128"/>
                <a:ea typeface="UD Digi Kyokasho N" panose="02020400000000000000" pitchFamily="17" charset="-128"/>
              </a:rPr>
              <a:t> </a:t>
            </a:r>
            <a:r>
              <a:rPr lang="zh-TW" altLang="en-US" sz="6000" dirty="0">
                <a:solidFill>
                  <a:schemeClr val="bg2">
                    <a:lumMod val="75000"/>
                  </a:schemeClr>
                </a:solidFill>
                <a:latin typeface="UD Digi Kyokasho N" panose="02020400000000000000" pitchFamily="17" charset="-128"/>
                <a:ea typeface="UD Digi Kyokasho N" panose="02020400000000000000" pitchFamily="17" charset="-128"/>
              </a:rPr>
              <a:t>神</a:t>
            </a:r>
            <a:r>
              <a:rPr lang="zh-TW" altLang="en-US" sz="2400" dirty="0">
                <a:solidFill>
                  <a:schemeClr val="bg2">
                    <a:lumMod val="75000"/>
                  </a:schemeClr>
                </a:solidFill>
                <a:latin typeface="UD Digi Kyokasho N" panose="02020400000000000000" pitchFamily="17" charset="-128"/>
                <a:ea typeface="UD Digi Kyokasho N" panose="02020400000000000000" pitchFamily="17" charset="-128"/>
              </a:rPr>
              <a:t> </a:t>
            </a:r>
            <a:r>
              <a:rPr lang="zh-TW" altLang="en-US" sz="6000" dirty="0">
                <a:solidFill>
                  <a:schemeClr val="bg2">
                    <a:lumMod val="75000"/>
                  </a:schemeClr>
                </a:solidFill>
                <a:latin typeface="UD Digi Kyokasho N" panose="02020400000000000000" pitchFamily="17" charset="-128"/>
                <a:ea typeface="UD Digi Kyokasho N" panose="02020400000000000000" pitchFamily="17" charset="-128"/>
              </a:rPr>
              <a:t>咒</a:t>
            </a:r>
            <a:endParaRPr lang="en-US" sz="6000" dirty="0">
              <a:solidFill>
                <a:schemeClr val="bg2">
                  <a:lumMod val="75000"/>
                </a:schemeClr>
              </a:solidFill>
              <a:latin typeface="UD Digi Kyokasho N" panose="02020400000000000000" pitchFamily="17" charset="-128"/>
              <a:ea typeface="UD Digi Kyokasho N" panose="02020400000000000000" pitchFamily="17" charset="-128"/>
            </a:endParaRPr>
          </a:p>
        </p:txBody>
      </p:sp>
      <p:sp>
        <p:nvSpPr>
          <p:cNvPr id="21" name="TextBox 20">
            <a:extLst>
              <a:ext uri="{FF2B5EF4-FFF2-40B4-BE49-F238E27FC236}">
                <a16:creationId xmlns:a16="http://schemas.microsoft.com/office/drawing/2014/main" id="{0F876A1F-91AE-D665-A663-0E842F24E56D}"/>
              </a:ext>
            </a:extLst>
          </p:cNvPr>
          <p:cNvSpPr txBox="1"/>
          <p:nvPr/>
        </p:nvSpPr>
        <p:spPr>
          <a:xfrm>
            <a:off x="2902521" y="76024"/>
            <a:ext cx="7547958" cy="784830"/>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ba-ra-mil-ta </a:t>
            </a:r>
            <a:r>
              <a:rPr kumimoji="0" lang="en-US" sz="900" b="0" i="0" u="none" strike="noStrike" kern="1200" cap="none" spc="0" normalizeH="0" baseline="0" noProof="0" dirty="0" err="1">
                <a:ln>
                  <a:noFill/>
                </a:ln>
                <a:solidFill>
                  <a:prstClr val="black"/>
                </a:solidFill>
                <a:effectLst/>
                <a:uLnTx/>
                <a:uFillTx/>
                <a:latin typeface="Aptos" panose="02110004020202020204"/>
                <a:ea typeface="+mn-ea"/>
                <a:cs typeface="+mn-cs"/>
              </a:rPr>
              <a:t>shi</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kumimoji="0" lang="en-US" sz="900" b="0" i="0" u="none" strike="noStrike" kern="1200" cap="none" spc="0" normalizeH="0" baseline="0" noProof="0" dirty="0" err="1">
                <a:ln>
                  <a:noFill/>
                </a:ln>
                <a:solidFill>
                  <a:prstClr val="black"/>
                </a:solidFill>
                <a:effectLst/>
                <a:uLnTx/>
                <a:uFillTx/>
                <a:latin typeface="Aptos" panose="02110004020202020204"/>
                <a:ea typeface="+mn-ea"/>
                <a:cs typeface="+mn-cs"/>
              </a:rPr>
              <a:t>dae</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-shin </a:t>
            </a:r>
            <a:r>
              <a:rPr kumimoji="0" lang="en-US" sz="900" b="0" i="0" u="none" strike="noStrike" kern="1200" cap="none" spc="0" normalizeH="0" baseline="0" noProof="0" dirty="0" err="1">
                <a:ln>
                  <a:noFill/>
                </a:ln>
                <a:solidFill>
                  <a:prstClr val="black"/>
                </a:solidFill>
                <a:effectLst/>
                <a:uLnTx/>
                <a:uFillTx/>
                <a:latin typeface="Aptos" panose="02110004020202020204"/>
                <a:ea typeface="+mn-ea"/>
                <a:cs typeface="+mn-cs"/>
              </a:rPr>
              <a:t>ju</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 Paramita is the great transcendent mantra,		</a:t>
            </a:r>
            <a:r>
              <a:rPr lang="en-US" sz="900" dirty="0">
                <a:solidFill>
                  <a:prstClr val="black"/>
                </a:solidFill>
                <a:latin typeface="Aptos" panose="02110004020202020204"/>
              </a:rPr>
              <a:t>	24</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err="1">
                <a:ln>
                  <a:noFill/>
                </a:ln>
                <a:solidFill>
                  <a:prstClr val="black"/>
                </a:solidFill>
                <a:effectLst/>
                <a:uLnTx/>
                <a:uFillTx/>
                <a:latin typeface="Aptos" panose="02110004020202020204"/>
                <a:ea typeface="+mn-ea"/>
                <a:cs typeface="+mn-cs"/>
              </a:rPr>
              <a:t>shi</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kumimoji="0" lang="en-US" sz="900" b="0" i="0" u="none" strike="noStrike" kern="1200" cap="none" spc="0" normalizeH="0" baseline="0" noProof="0" dirty="0" err="1">
                <a:ln>
                  <a:noFill/>
                </a:ln>
                <a:solidFill>
                  <a:prstClr val="black"/>
                </a:solidFill>
                <a:effectLst/>
                <a:uLnTx/>
                <a:uFillTx/>
                <a:latin typeface="Aptos" panose="02110004020202020204"/>
                <a:ea typeface="+mn-ea"/>
                <a:cs typeface="+mn-cs"/>
              </a:rPr>
              <a:t>dae-myong-ju</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kumimoji="0" lang="en-US" sz="900" b="0" i="0" u="none" strike="noStrike" kern="1200" cap="none" spc="0" normalizeH="0" baseline="0" noProof="0" dirty="0" err="1">
                <a:ln>
                  <a:noFill/>
                </a:ln>
                <a:solidFill>
                  <a:prstClr val="black"/>
                </a:solidFill>
                <a:effectLst/>
                <a:uLnTx/>
                <a:uFillTx/>
                <a:latin typeface="Aptos" panose="02110004020202020204"/>
                <a:ea typeface="+mn-ea"/>
                <a:cs typeface="+mn-cs"/>
              </a:rPr>
              <a:t>shi</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mu-sang-</a:t>
            </a:r>
            <a:r>
              <a:rPr kumimoji="0" lang="en-US" sz="900" b="0" i="0" u="none" strike="noStrike" kern="1200" cap="none" spc="0" normalizeH="0" baseline="0" noProof="0" dirty="0" err="1">
                <a:ln>
                  <a:noFill/>
                </a:ln>
                <a:solidFill>
                  <a:prstClr val="black"/>
                </a:solidFill>
                <a:effectLst/>
                <a:uLnTx/>
                <a:uFillTx/>
                <a:latin typeface="Aptos" panose="02110004020202020204"/>
                <a:ea typeface="+mn-ea"/>
                <a:cs typeface="+mn-cs"/>
              </a:rPr>
              <a:t>ju</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 is the great bright mantra, is the utmost mantra,		25</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err="1">
                <a:ln>
                  <a:noFill/>
                </a:ln>
                <a:solidFill>
                  <a:prstClr val="black"/>
                </a:solidFill>
                <a:effectLst/>
                <a:uLnTx/>
                <a:uFillTx/>
                <a:latin typeface="Aptos" panose="02110004020202020204"/>
                <a:ea typeface="+mn-ea"/>
                <a:cs typeface="+mn-cs"/>
              </a:rPr>
              <a:t>shi</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mu-dung-dung </a:t>
            </a:r>
            <a:r>
              <a:rPr kumimoji="0" lang="en-US" sz="900" b="0" i="0" u="none" strike="noStrike" kern="1200" cap="none" spc="0" normalizeH="0" baseline="0" noProof="0" dirty="0" err="1">
                <a:ln>
                  <a:noFill/>
                </a:ln>
                <a:solidFill>
                  <a:prstClr val="black"/>
                </a:solidFill>
                <a:effectLst/>
                <a:uLnTx/>
                <a:uFillTx/>
                <a:latin typeface="Aptos" panose="02110004020202020204"/>
                <a:ea typeface="+mn-ea"/>
                <a:cs typeface="+mn-cs"/>
              </a:rPr>
              <a:t>ju</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kumimoji="0" lang="en-US" sz="900" b="0" i="0" u="none" strike="noStrike" kern="1200" cap="none" spc="0" normalizeH="0" baseline="0" noProof="0" dirty="0" err="1">
                <a:ln>
                  <a:noFill/>
                </a:ln>
                <a:solidFill>
                  <a:prstClr val="black"/>
                </a:solidFill>
                <a:effectLst/>
                <a:uLnTx/>
                <a:uFillTx/>
                <a:latin typeface="Aptos" panose="02110004020202020204"/>
                <a:ea typeface="+mn-ea"/>
                <a:cs typeface="+mn-cs"/>
              </a:rPr>
              <a:t>nung</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je il-</a:t>
            </a:r>
            <a:r>
              <a:rPr kumimoji="0" lang="en-US" sz="900" b="0" i="0" u="none" strike="noStrike" kern="1200" cap="none" spc="0" normalizeH="0" baseline="0" noProof="0" dirty="0" err="1">
                <a:ln>
                  <a:noFill/>
                </a:ln>
                <a:solidFill>
                  <a:prstClr val="black"/>
                </a:solidFill>
                <a:effectLst/>
                <a:uLnTx/>
                <a:uFillTx/>
                <a:latin typeface="Aptos" panose="02110004020202020204"/>
                <a:ea typeface="+mn-ea"/>
                <a:cs typeface="+mn-cs"/>
              </a:rPr>
              <a:t>che</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go // is the supreme mantra which is able to relieve all suffering	26</a:t>
            </a:r>
          </a:p>
        </p:txBody>
      </p:sp>
      <p:sp>
        <p:nvSpPr>
          <p:cNvPr id="22" name="Rectangle 21">
            <a:extLst>
              <a:ext uri="{FF2B5EF4-FFF2-40B4-BE49-F238E27FC236}">
                <a16:creationId xmlns:a16="http://schemas.microsoft.com/office/drawing/2014/main" id="{ED0953BE-34BE-ABDC-D313-4B9B607967DB}"/>
              </a:ext>
            </a:extLst>
          </p:cNvPr>
          <p:cNvSpPr/>
          <p:nvPr/>
        </p:nvSpPr>
        <p:spPr>
          <a:xfrm>
            <a:off x="2902522" y="73221"/>
            <a:ext cx="6842524" cy="784831"/>
          </a:xfrm>
          <a:prstGeom prst="rect">
            <a:avLst/>
          </a:prstGeom>
          <a:noFill/>
          <a:ln>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TextBox 22">
            <a:extLst>
              <a:ext uri="{FF2B5EF4-FFF2-40B4-BE49-F238E27FC236}">
                <a16:creationId xmlns:a16="http://schemas.microsoft.com/office/drawing/2014/main" id="{C74CBF94-ECE8-AB04-BB10-F866BF8FC259}"/>
              </a:ext>
            </a:extLst>
          </p:cNvPr>
          <p:cNvSpPr txBox="1"/>
          <p:nvPr/>
        </p:nvSpPr>
        <p:spPr>
          <a:xfrm>
            <a:off x="11628440" y="1368853"/>
            <a:ext cx="517029" cy="369332"/>
          </a:xfrm>
          <a:prstGeom prst="rect">
            <a:avLst/>
          </a:prstGeom>
          <a:noFill/>
        </p:spPr>
        <p:txBody>
          <a:bodyPr wrap="square" rtlCol="0">
            <a:spAutoFit/>
          </a:bodyPr>
          <a:lstStyle/>
          <a:p>
            <a:r>
              <a:rPr lang="en-US" b="1" dirty="0"/>
              <a:t>24</a:t>
            </a:r>
          </a:p>
        </p:txBody>
      </p:sp>
      <p:sp>
        <p:nvSpPr>
          <p:cNvPr id="34" name="TextBox 33">
            <a:extLst>
              <a:ext uri="{FF2B5EF4-FFF2-40B4-BE49-F238E27FC236}">
                <a16:creationId xmlns:a16="http://schemas.microsoft.com/office/drawing/2014/main" id="{BD099E7C-AFCE-C975-78F8-2B056A72B204}"/>
              </a:ext>
            </a:extLst>
          </p:cNvPr>
          <p:cNvSpPr txBox="1"/>
          <p:nvPr/>
        </p:nvSpPr>
        <p:spPr>
          <a:xfrm>
            <a:off x="11628440" y="3273710"/>
            <a:ext cx="426751" cy="369332"/>
          </a:xfrm>
          <a:prstGeom prst="rect">
            <a:avLst/>
          </a:prstGeom>
          <a:noFill/>
        </p:spPr>
        <p:txBody>
          <a:bodyPr wrap="square">
            <a:spAutoFit/>
          </a:bodyPr>
          <a:lstStyle/>
          <a:p>
            <a:r>
              <a:rPr lang="en-US" b="1" dirty="0"/>
              <a:t>25</a:t>
            </a:r>
          </a:p>
        </p:txBody>
      </p:sp>
      <p:sp>
        <p:nvSpPr>
          <p:cNvPr id="36" name="TextBox 35">
            <a:extLst>
              <a:ext uri="{FF2B5EF4-FFF2-40B4-BE49-F238E27FC236}">
                <a16:creationId xmlns:a16="http://schemas.microsoft.com/office/drawing/2014/main" id="{14B667C4-D267-674A-5AA2-65E0AA85D44E}"/>
              </a:ext>
            </a:extLst>
          </p:cNvPr>
          <p:cNvSpPr txBox="1"/>
          <p:nvPr/>
        </p:nvSpPr>
        <p:spPr>
          <a:xfrm>
            <a:off x="11628439" y="4993901"/>
            <a:ext cx="426751" cy="369332"/>
          </a:xfrm>
          <a:prstGeom prst="rect">
            <a:avLst/>
          </a:prstGeom>
          <a:noFill/>
        </p:spPr>
        <p:txBody>
          <a:bodyPr wrap="square">
            <a:spAutoFit/>
          </a:bodyPr>
          <a:lstStyle/>
          <a:p>
            <a:r>
              <a:rPr lang="en-US" b="1" dirty="0"/>
              <a:t>26</a:t>
            </a:r>
          </a:p>
        </p:txBody>
      </p:sp>
    </p:spTree>
    <p:extLst>
      <p:ext uri="{BB962C8B-B14F-4D97-AF65-F5344CB8AC3E}">
        <p14:creationId xmlns:p14="http://schemas.microsoft.com/office/powerpoint/2010/main" val="1995601942"/>
      </p:ext>
    </p:extLst>
  </p:cSld>
  <p:clrMapOvr>
    <a:masterClrMapping/>
  </p:clrMapOvr>
</p:sld>
</file>

<file path=ppt/slides/slide20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F020C3E-55E1-2B55-2747-9C75BFC4BEF5}"/>
            </a:ext>
          </a:extLst>
        </p:cNvPr>
        <p:cNvGrpSpPr/>
        <p:nvPr/>
      </p:nvGrpSpPr>
      <p:grpSpPr>
        <a:xfrm>
          <a:off x="0" y="0"/>
          <a:ext cx="0" cy="0"/>
          <a:chOff x="0" y="0"/>
          <a:chExt cx="0" cy="0"/>
        </a:xfrm>
      </p:grpSpPr>
      <p:graphicFrame>
        <p:nvGraphicFramePr>
          <p:cNvPr id="10" name="Table 9">
            <a:extLst>
              <a:ext uri="{FF2B5EF4-FFF2-40B4-BE49-F238E27FC236}">
                <a16:creationId xmlns:a16="http://schemas.microsoft.com/office/drawing/2014/main" id="{33A78B51-8FA5-D8F4-51A8-C23E11EF3084}"/>
              </a:ext>
            </a:extLst>
          </p:cNvPr>
          <p:cNvGraphicFramePr>
            <a:graphicFrameLocks noGrp="1"/>
          </p:cNvGraphicFramePr>
          <p:nvPr/>
        </p:nvGraphicFramePr>
        <p:xfrm>
          <a:off x="617712" y="1089410"/>
          <a:ext cx="10963272" cy="5486400"/>
        </p:xfrm>
        <a:graphic>
          <a:graphicData uri="http://schemas.openxmlformats.org/drawingml/2006/table">
            <a:tbl>
              <a:tblPr firstRow="1" bandRow="1">
                <a:tableStyleId>{5940675A-B579-460E-94D1-54222C63F5DA}</a:tableStyleId>
              </a:tblPr>
              <a:tblGrid>
                <a:gridCol w="913606">
                  <a:extLst>
                    <a:ext uri="{9D8B030D-6E8A-4147-A177-3AD203B41FA5}">
                      <a16:colId xmlns:a16="http://schemas.microsoft.com/office/drawing/2014/main" val="3086466430"/>
                    </a:ext>
                  </a:extLst>
                </a:gridCol>
                <a:gridCol w="913606">
                  <a:extLst>
                    <a:ext uri="{9D8B030D-6E8A-4147-A177-3AD203B41FA5}">
                      <a16:colId xmlns:a16="http://schemas.microsoft.com/office/drawing/2014/main" val="2154063119"/>
                    </a:ext>
                  </a:extLst>
                </a:gridCol>
                <a:gridCol w="913606">
                  <a:extLst>
                    <a:ext uri="{9D8B030D-6E8A-4147-A177-3AD203B41FA5}">
                      <a16:colId xmlns:a16="http://schemas.microsoft.com/office/drawing/2014/main" val="1694156128"/>
                    </a:ext>
                  </a:extLst>
                </a:gridCol>
                <a:gridCol w="913606">
                  <a:extLst>
                    <a:ext uri="{9D8B030D-6E8A-4147-A177-3AD203B41FA5}">
                      <a16:colId xmlns:a16="http://schemas.microsoft.com/office/drawing/2014/main" val="2785274445"/>
                    </a:ext>
                  </a:extLst>
                </a:gridCol>
                <a:gridCol w="913606">
                  <a:extLst>
                    <a:ext uri="{9D8B030D-6E8A-4147-A177-3AD203B41FA5}">
                      <a16:colId xmlns:a16="http://schemas.microsoft.com/office/drawing/2014/main" val="62664678"/>
                    </a:ext>
                  </a:extLst>
                </a:gridCol>
                <a:gridCol w="913606">
                  <a:extLst>
                    <a:ext uri="{9D8B030D-6E8A-4147-A177-3AD203B41FA5}">
                      <a16:colId xmlns:a16="http://schemas.microsoft.com/office/drawing/2014/main" val="3581422888"/>
                    </a:ext>
                  </a:extLst>
                </a:gridCol>
                <a:gridCol w="913606">
                  <a:extLst>
                    <a:ext uri="{9D8B030D-6E8A-4147-A177-3AD203B41FA5}">
                      <a16:colId xmlns:a16="http://schemas.microsoft.com/office/drawing/2014/main" val="3463233768"/>
                    </a:ext>
                  </a:extLst>
                </a:gridCol>
                <a:gridCol w="913606">
                  <a:extLst>
                    <a:ext uri="{9D8B030D-6E8A-4147-A177-3AD203B41FA5}">
                      <a16:colId xmlns:a16="http://schemas.microsoft.com/office/drawing/2014/main" val="1099298054"/>
                    </a:ext>
                  </a:extLst>
                </a:gridCol>
                <a:gridCol w="913606">
                  <a:extLst>
                    <a:ext uri="{9D8B030D-6E8A-4147-A177-3AD203B41FA5}">
                      <a16:colId xmlns:a16="http://schemas.microsoft.com/office/drawing/2014/main" val="700462335"/>
                    </a:ext>
                  </a:extLst>
                </a:gridCol>
                <a:gridCol w="913606">
                  <a:extLst>
                    <a:ext uri="{9D8B030D-6E8A-4147-A177-3AD203B41FA5}">
                      <a16:colId xmlns:a16="http://schemas.microsoft.com/office/drawing/2014/main" val="4080254368"/>
                    </a:ext>
                  </a:extLst>
                </a:gridCol>
                <a:gridCol w="913606">
                  <a:extLst>
                    <a:ext uri="{9D8B030D-6E8A-4147-A177-3AD203B41FA5}">
                      <a16:colId xmlns:a16="http://schemas.microsoft.com/office/drawing/2014/main" val="3897060531"/>
                    </a:ext>
                  </a:extLst>
                </a:gridCol>
                <a:gridCol w="913606">
                  <a:extLst>
                    <a:ext uri="{9D8B030D-6E8A-4147-A177-3AD203B41FA5}">
                      <a16:colId xmlns:a16="http://schemas.microsoft.com/office/drawing/2014/main" val="3397806297"/>
                    </a:ext>
                  </a:extLst>
                </a:gridCol>
              </a:tblGrid>
              <a:tr h="914400">
                <a:tc>
                  <a:txBody>
                    <a:bodyPr/>
                    <a:lstStyle/>
                    <a:p>
                      <a:endParaRPr lang="en-US"/>
                    </a:p>
                  </a:txBody>
                  <a:tcPr/>
                </a:tc>
                <a:tc>
                  <a:txBody>
                    <a:bodyPr/>
                    <a:lstStyle/>
                    <a:p>
                      <a:endParaRPr lang="en-US" dirty="0"/>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extLst>
                  <a:ext uri="{0D108BD9-81ED-4DB2-BD59-A6C34878D82A}">
                    <a16:rowId xmlns:a16="http://schemas.microsoft.com/office/drawing/2014/main" val="1618874294"/>
                  </a:ext>
                </a:extLst>
              </a:tr>
              <a:tr h="914400">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extLst>
                  <a:ext uri="{0D108BD9-81ED-4DB2-BD59-A6C34878D82A}">
                    <a16:rowId xmlns:a16="http://schemas.microsoft.com/office/drawing/2014/main" val="4067374361"/>
                  </a:ext>
                </a:extLst>
              </a:tr>
              <a:tr h="914400">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extLst>
                  <a:ext uri="{0D108BD9-81ED-4DB2-BD59-A6C34878D82A}">
                    <a16:rowId xmlns:a16="http://schemas.microsoft.com/office/drawing/2014/main" val="1766504006"/>
                  </a:ext>
                </a:extLst>
              </a:tr>
              <a:tr h="914400">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extLst>
                  <a:ext uri="{0D108BD9-81ED-4DB2-BD59-A6C34878D82A}">
                    <a16:rowId xmlns:a16="http://schemas.microsoft.com/office/drawing/2014/main" val="2220057779"/>
                  </a:ext>
                </a:extLst>
              </a:tr>
              <a:tr h="914400">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extLst>
                  <a:ext uri="{0D108BD9-81ED-4DB2-BD59-A6C34878D82A}">
                    <a16:rowId xmlns:a16="http://schemas.microsoft.com/office/drawing/2014/main" val="194067282"/>
                  </a:ext>
                </a:extLst>
              </a:tr>
              <a:tr h="914400">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extLst>
                  <a:ext uri="{0D108BD9-81ED-4DB2-BD59-A6C34878D82A}">
                    <a16:rowId xmlns:a16="http://schemas.microsoft.com/office/drawing/2014/main" val="3819044690"/>
                  </a:ext>
                </a:extLst>
              </a:tr>
            </a:tbl>
          </a:graphicData>
        </a:graphic>
      </p:graphicFrame>
      <p:cxnSp>
        <p:nvCxnSpPr>
          <p:cNvPr id="12" name="Straight Connector 11">
            <a:extLst>
              <a:ext uri="{FF2B5EF4-FFF2-40B4-BE49-F238E27FC236}">
                <a16:creationId xmlns:a16="http://schemas.microsoft.com/office/drawing/2014/main" id="{0C078797-8FC3-472F-6C42-270C22A96713}"/>
              </a:ext>
            </a:extLst>
          </p:cNvPr>
          <p:cNvCxnSpPr>
            <a:endCxn id="10" idx="2"/>
          </p:cNvCxnSpPr>
          <p:nvPr/>
        </p:nvCxnSpPr>
        <p:spPr>
          <a:xfrm>
            <a:off x="617712" y="1089410"/>
            <a:ext cx="5481636" cy="5486400"/>
          </a:xfrm>
          <a:prstGeom prst="line">
            <a:avLst/>
          </a:prstGeom>
          <a:ln w="12700">
            <a:solidFill>
              <a:schemeClr val="accent1">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13" name="Straight Connector 12">
            <a:extLst>
              <a:ext uri="{FF2B5EF4-FFF2-40B4-BE49-F238E27FC236}">
                <a16:creationId xmlns:a16="http://schemas.microsoft.com/office/drawing/2014/main" id="{66271BEB-04AC-B8D0-61B0-9648150D1248}"/>
              </a:ext>
            </a:extLst>
          </p:cNvPr>
          <p:cNvCxnSpPr/>
          <p:nvPr/>
        </p:nvCxnSpPr>
        <p:spPr>
          <a:xfrm>
            <a:off x="1532112" y="1089410"/>
            <a:ext cx="5481636" cy="5486400"/>
          </a:xfrm>
          <a:prstGeom prst="line">
            <a:avLst/>
          </a:prstGeom>
          <a:ln w="12700">
            <a:solidFill>
              <a:schemeClr val="accent1">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14" name="Straight Connector 13">
            <a:extLst>
              <a:ext uri="{FF2B5EF4-FFF2-40B4-BE49-F238E27FC236}">
                <a16:creationId xmlns:a16="http://schemas.microsoft.com/office/drawing/2014/main" id="{C08A1D52-FBCE-E71E-732B-3839B34EA2CA}"/>
              </a:ext>
            </a:extLst>
          </p:cNvPr>
          <p:cNvCxnSpPr/>
          <p:nvPr/>
        </p:nvCxnSpPr>
        <p:spPr>
          <a:xfrm>
            <a:off x="2446512" y="1089410"/>
            <a:ext cx="5481636" cy="5486400"/>
          </a:xfrm>
          <a:prstGeom prst="line">
            <a:avLst/>
          </a:prstGeom>
          <a:ln w="12700">
            <a:solidFill>
              <a:schemeClr val="accent1">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15" name="Straight Connector 14">
            <a:extLst>
              <a:ext uri="{FF2B5EF4-FFF2-40B4-BE49-F238E27FC236}">
                <a16:creationId xmlns:a16="http://schemas.microsoft.com/office/drawing/2014/main" id="{FA19EB19-86DF-0230-1D84-18CEA6B6E9C1}"/>
              </a:ext>
            </a:extLst>
          </p:cNvPr>
          <p:cNvCxnSpPr>
            <a:cxnSpLocks/>
          </p:cNvCxnSpPr>
          <p:nvPr/>
        </p:nvCxnSpPr>
        <p:spPr>
          <a:xfrm>
            <a:off x="3358530" y="1089410"/>
            <a:ext cx="5481636" cy="5486400"/>
          </a:xfrm>
          <a:prstGeom prst="line">
            <a:avLst/>
          </a:prstGeom>
          <a:ln w="12700">
            <a:solidFill>
              <a:schemeClr val="accent1">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16" name="Straight Connector 15">
            <a:extLst>
              <a:ext uri="{FF2B5EF4-FFF2-40B4-BE49-F238E27FC236}">
                <a16:creationId xmlns:a16="http://schemas.microsoft.com/office/drawing/2014/main" id="{86FE1CBD-318F-F4C3-B494-DC3D68A01045}"/>
              </a:ext>
            </a:extLst>
          </p:cNvPr>
          <p:cNvCxnSpPr>
            <a:cxnSpLocks/>
          </p:cNvCxnSpPr>
          <p:nvPr/>
        </p:nvCxnSpPr>
        <p:spPr>
          <a:xfrm>
            <a:off x="4272930" y="1089410"/>
            <a:ext cx="5484018" cy="5486400"/>
          </a:xfrm>
          <a:prstGeom prst="line">
            <a:avLst/>
          </a:prstGeom>
          <a:ln w="12700">
            <a:solidFill>
              <a:schemeClr val="accent1">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17" name="Straight Connector 16">
            <a:extLst>
              <a:ext uri="{FF2B5EF4-FFF2-40B4-BE49-F238E27FC236}">
                <a16:creationId xmlns:a16="http://schemas.microsoft.com/office/drawing/2014/main" id="{37EC3948-A418-5CF8-FCDC-786682F2A9FC}"/>
              </a:ext>
            </a:extLst>
          </p:cNvPr>
          <p:cNvCxnSpPr/>
          <p:nvPr/>
        </p:nvCxnSpPr>
        <p:spPr>
          <a:xfrm>
            <a:off x="5187330" y="1089410"/>
            <a:ext cx="5481636" cy="5486400"/>
          </a:xfrm>
          <a:prstGeom prst="line">
            <a:avLst/>
          </a:prstGeom>
          <a:ln w="12700">
            <a:solidFill>
              <a:schemeClr val="accent1">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18" name="Straight Connector 17">
            <a:extLst>
              <a:ext uri="{FF2B5EF4-FFF2-40B4-BE49-F238E27FC236}">
                <a16:creationId xmlns:a16="http://schemas.microsoft.com/office/drawing/2014/main" id="{EBCAE14F-BE5C-6B28-C2BE-924ADE928D66}"/>
              </a:ext>
            </a:extLst>
          </p:cNvPr>
          <p:cNvCxnSpPr>
            <a:cxnSpLocks/>
            <a:stCxn id="10" idx="0"/>
          </p:cNvCxnSpPr>
          <p:nvPr/>
        </p:nvCxnSpPr>
        <p:spPr>
          <a:xfrm>
            <a:off x="6099348" y="1089410"/>
            <a:ext cx="5481636" cy="5486400"/>
          </a:xfrm>
          <a:prstGeom prst="line">
            <a:avLst/>
          </a:prstGeom>
          <a:ln w="12700">
            <a:solidFill>
              <a:schemeClr val="accent1">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19" name="Straight Connector 18">
            <a:extLst>
              <a:ext uri="{FF2B5EF4-FFF2-40B4-BE49-F238E27FC236}">
                <a16:creationId xmlns:a16="http://schemas.microsoft.com/office/drawing/2014/main" id="{76065BDE-CD28-0D30-9E96-121D149DC431}"/>
              </a:ext>
            </a:extLst>
          </p:cNvPr>
          <p:cNvCxnSpPr>
            <a:cxnSpLocks/>
          </p:cNvCxnSpPr>
          <p:nvPr/>
        </p:nvCxnSpPr>
        <p:spPr>
          <a:xfrm>
            <a:off x="7011366" y="1089410"/>
            <a:ext cx="4569618" cy="4566397"/>
          </a:xfrm>
          <a:prstGeom prst="line">
            <a:avLst/>
          </a:prstGeom>
          <a:ln w="12700">
            <a:solidFill>
              <a:schemeClr val="accent1">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20" name="Straight Connector 19">
            <a:extLst>
              <a:ext uri="{FF2B5EF4-FFF2-40B4-BE49-F238E27FC236}">
                <a16:creationId xmlns:a16="http://schemas.microsoft.com/office/drawing/2014/main" id="{49FD64D0-443A-509E-21F6-8DAE203F5B10}"/>
              </a:ext>
            </a:extLst>
          </p:cNvPr>
          <p:cNvCxnSpPr>
            <a:cxnSpLocks/>
          </p:cNvCxnSpPr>
          <p:nvPr/>
        </p:nvCxnSpPr>
        <p:spPr>
          <a:xfrm>
            <a:off x="7923378" y="1089410"/>
            <a:ext cx="3652836" cy="3651997"/>
          </a:xfrm>
          <a:prstGeom prst="line">
            <a:avLst/>
          </a:prstGeom>
          <a:ln w="12700">
            <a:solidFill>
              <a:schemeClr val="accent1">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24" name="Straight Connector 23">
            <a:extLst>
              <a:ext uri="{FF2B5EF4-FFF2-40B4-BE49-F238E27FC236}">
                <a16:creationId xmlns:a16="http://schemas.microsoft.com/office/drawing/2014/main" id="{9CCB8910-4E85-570F-3E3B-5B9ECF716A85}"/>
              </a:ext>
            </a:extLst>
          </p:cNvPr>
          <p:cNvCxnSpPr>
            <a:cxnSpLocks/>
            <a:endCxn id="10" idx="3"/>
          </p:cNvCxnSpPr>
          <p:nvPr/>
        </p:nvCxnSpPr>
        <p:spPr>
          <a:xfrm>
            <a:off x="8842548" y="1089410"/>
            <a:ext cx="2738436" cy="2743200"/>
          </a:xfrm>
          <a:prstGeom prst="line">
            <a:avLst/>
          </a:prstGeom>
          <a:ln w="12700">
            <a:solidFill>
              <a:schemeClr val="accent1">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28" name="Straight Connector 27">
            <a:extLst>
              <a:ext uri="{FF2B5EF4-FFF2-40B4-BE49-F238E27FC236}">
                <a16:creationId xmlns:a16="http://schemas.microsoft.com/office/drawing/2014/main" id="{80DFB8F5-73AC-B9C9-E08D-757753EA3B3F}"/>
              </a:ext>
            </a:extLst>
          </p:cNvPr>
          <p:cNvCxnSpPr>
            <a:cxnSpLocks/>
          </p:cNvCxnSpPr>
          <p:nvPr/>
        </p:nvCxnSpPr>
        <p:spPr>
          <a:xfrm>
            <a:off x="9754566" y="1089410"/>
            <a:ext cx="1824030" cy="1823197"/>
          </a:xfrm>
          <a:prstGeom prst="line">
            <a:avLst/>
          </a:prstGeom>
          <a:ln w="12700">
            <a:solidFill>
              <a:schemeClr val="accent1">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49" name="Straight Connector 48">
            <a:extLst>
              <a:ext uri="{FF2B5EF4-FFF2-40B4-BE49-F238E27FC236}">
                <a16:creationId xmlns:a16="http://schemas.microsoft.com/office/drawing/2014/main" id="{313A01D0-7A04-26C3-47B7-D12778330561}"/>
              </a:ext>
            </a:extLst>
          </p:cNvPr>
          <p:cNvCxnSpPr/>
          <p:nvPr/>
        </p:nvCxnSpPr>
        <p:spPr>
          <a:xfrm>
            <a:off x="10668966" y="1089410"/>
            <a:ext cx="912018" cy="912999"/>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51" name="Straight Connector 50">
            <a:extLst>
              <a:ext uri="{FF2B5EF4-FFF2-40B4-BE49-F238E27FC236}">
                <a16:creationId xmlns:a16="http://schemas.microsoft.com/office/drawing/2014/main" id="{8A1CBA87-DCCB-AC47-13F8-FC0A416D1FD7}"/>
              </a:ext>
            </a:extLst>
          </p:cNvPr>
          <p:cNvCxnSpPr>
            <a:cxnSpLocks/>
          </p:cNvCxnSpPr>
          <p:nvPr/>
        </p:nvCxnSpPr>
        <p:spPr>
          <a:xfrm>
            <a:off x="617712" y="2002409"/>
            <a:ext cx="4569618" cy="4573401"/>
          </a:xfrm>
          <a:prstGeom prst="line">
            <a:avLst/>
          </a:prstGeom>
          <a:ln w="12700">
            <a:solidFill>
              <a:schemeClr val="accent1">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55" name="Straight Connector 54">
            <a:extLst>
              <a:ext uri="{FF2B5EF4-FFF2-40B4-BE49-F238E27FC236}">
                <a16:creationId xmlns:a16="http://schemas.microsoft.com/office/drawing/2014/main" id="{FE2CA9A7-9E44-F9EE-AD00-61D4CF3F36F5}"/>
              </a:ext>
            </a:extLst>
          </p:cNvPr>
          <p:cNvCxnSpPr/>
          <p:nvPr/>
        </p:nvCxnSpPr>
        <p:spPr>
          <a:xfrm>
            <a:off x="617712" y="2915408"/>
            <a:ext cx="3655218" cy="3660402"/>
          </a:xfrm>
          <a:prstGeom prst="line">
            <a:avLst/>
          </a:prstGeom>
          <a:ln w="12700">
            <a:solidFill>
              <a:schemeClr val="accent1">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57" name="Straight Connector 56">
            <a:extLst>
              <a:ext uri="{FF2B5EF4-FFF2-40B4-BE49-F238E27FC236}">
                <a16:creationId xmlns:a16="http://schemas.microsoft.com/office/drawing/2014/main" id="{D4459825-7887-E193-FFA5-AE7523C8D1CD}"/>
              </a:ext>
            </a:extLst>
          </p:cNvPr>
          <p:cNvCxnSpPr>
            <a:cxnSpLocks/>
            <a:stCxn id="10" idx="1"/>
          </p:cNvCxnSpPr>
          <p:nvPr/>
        </p:nvCxnSpPr>
        <p:spPr>
          <a:xfrm>
            <a:off x="617712" y="3832610"/>
            <a:ext cx="2740818" cy="2743200"/>
          </a:xfrm>
          <a:prstGeom prst="line">
            <a:avLst/>
          </a:prstGeom>
          <a:ln w="12700">
            <a:solidFill>
              <a:schemeClr val="accent1">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59" name="Straight Connector 58">
            <a:extLst>
              <a:ext uri="{FF2B5EF4-FFF2-40B4-BE49-F238E27FC236}">
                <a16:creationId xmlns:a16="http://schemas.microsoft.com/office/drawing/2014/main" id="{FD7296DF-0C33-3D38-2FFA-F0C8EF5A6016}"/>
              </a:ext>
            </a:extLst>
          </p:cNvPr>
          <p:cNvCxnSpPr>
            <a:cxnSpLocks/>
          </p:cNvCxnSpPr>
          <p:nvPr/>
        </p:nvCxnSpPr>
        <p:spPr>
          <a:xfrm>
            <a:off x="617712" y="4741407"/>
            <a:ext cx="1828800" cy="1834403"/>
          </a:xfrm>
          <a:prstGeom prst="line">
            <a:avLst/>
          </a:prstGeom>
          <a:ln w="12700">
            <a:solidFill>
              <a:schemeClr val="accent1">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61" name="Straight Connector 60">
            <a:extLst>
              <a:ext uri="{FF2B5EF4-FFF2-40B4-BE49-F238E27FC236}">
                <a16:creationId xmlns:a16="http://schemas.microsoft.com/office/drawing/2014/main" id="{2166C25F-7488-2AC6-ADE6-16749ED4BB63}"/>
              </a:ext>
            </a:extLst>
          </p:cNvPr>
          <p:cNvCxnSpPr>
            <a:cxnSpLocks/>
          </p:cNvCxnSpPr>
          <p:nvPr/>
        </p:nvCxnSpPr>
        <p:spPr>
          <a:xfrm>
            <a:off x="617712" y="5655807"/>
            <a:ext cx="914400" cy="920003"/>
          </a:xfrm>
          <a:prstGeom prst="line">
            <a:avLst/>
          </a:prstGeom>
          <a:ln w="12700">
            <a:solidFill>
              <a:schemeClr val="accent1">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69" name="Straight Connector 68">
            <a:extLst>
              <a:ext uri="{FF2B5EF4-FFF2-40B4-BE49-F238E27FC236}">
                <a16:creationId xmlns:a16="http://schemas.microsoft.com/office/drawing/2014/main" id="{B258CE55-B929-2861-0475-27B4D9C8A774}"/>
              </a:ext>
            </a:extLst>
          </p:cNvPr>
          <p:cNvCxnSpPr>
            <a:endCxn id="10" idx="2"/>
          </p:cNvCxnSpPr>
          <p:nvPr/>
        </p:nvCxnSpPr>
        <p:spPr>
          <a:xfrm flipH="1">
            <a:off x="6099348" y="1089410"/>
            <a:ext cx="5481636" cy="5486400"/>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70" name="Straight Connector 69">
            <a:extLst>
              <a:ext uri="{FF2B5EF4-FFF2-40B4-BE49-F238E27FC236}">
                <a16:creationId xmlns:a16="http://schemas.microsoft.com/office/drawing/2014/main" id="{52856F94-25B9-E752-1929-0FE195DE69EE}"/>
              </a:ext>
            </a:extLst>
          </p:cNvPr>
          <p:cNvCxnSpPr/>
          <p:nvPr/>
        </p:nvCxnSpPr>
        <p:spPr>
          <a:xfrm flipH="1">
            <a:off x="5184948" y="1089410"/>
            <a:ext cx="5481636" cy="5486400"/>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71" name="Straight Connector 70">
            <a:extLst>
              <a:ext uri="{FF2B5EF4-FFF2-40B4-BE49-F238E27FC236}">
                <a16:creationId xmlns:a16="http://schemas.microsoft.com/office/drawing/2014/main" id="{D2DE2D5B-ACF9-3676-0AA5-A6A37BD21FA0}"/>
              </a:ext>
            </a:extLst>
          </p:cNvPr>
          <p:cNvCxnSpPr/>
          <p:nvPr/>
        </p:nvCxnSpPr>
        <p:spPr>
          <a:xfrm flipH="1">
            <a:off x="4270545" y="1089410"/>
            <a:ext cx="5481636" cy="5486400"/>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72" name="Straight Connector 71">
            <a:extLst>
              <a:ext uri="{FF2B5EF4-FFF2-40B4-BE49-F238E27FC236}">
                <a16:creationId xmlns:a16="http://schemas.microsoft.com/office/drawing/2014/main" id="{DED8C16A-6DD3-3277-8ECA-AAE955C63967}"/>
              </a:ext>
            </a:extLst>
          </p:cNvPr>
          <p:cNvCxnSpPr/>
          <p:nvPr/>
        </p:nvCxnSpPr>
        <p:spPr>
          <a:xfrm flipH="1">
            <a:off x="3356145" y="1089410"/>
            <a:ext cx="5481636" cy="5486400"/>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73" name="Straight Connector 72">
            <a:extLst>
              <a:ext uri="{FF2B5EF4-FFF2-40B4-BE49-F238E27FC236}">
                <a16:creationId xmlns:a16="http://schemas.microsoft.com/office/drawing/2014/main" id="{9D0C647D-0147-BE82-64C5-80B5B8CCC296}"/>
              </a:ext>
            </a:extLst>
          </p:cNvPr>
          <p:cNvCxnSpPr/>
          <p:nvPr/>
        </p:nvCxnSpPr>
        <p:spPr>
          <a:xfrm flipH="1">
            <a:off x="2444127" y="1089410"/>
            <a:ext cx="5481636" cy="5486400"/>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74" name="Straight Connector 73">
            <a:extLst>
              <a:ext uri="{FF2B5EF4-FFF2-40B4-BE49-F238E27FC236}">
                <a16:creationId xmlns:a16="http://schemas.microsoft.com/office/drawing/2014/main" id="{E9013CF7-7B5F-69E9-88F4-3A25A99D2C67}"/>
              </a:ext>
            </a:extLst>
          </p:cNvPr>
          <p:cNvCxnSpPr/>
          <p:nvPr/>
        </p:nvCxnSpPr>
        <p:spPr>
          <a:xfrm flipH="1">
            <a:off x="1527342" y="1089410"/>
            <a:ext cx="5481636" cy="5486400"/>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75" name="Straight Connector 74">
            <a:extLst>
              <a:ext uri="{FF2B5EF4-FFF2-40B4-BE49-F238E27FC236}">
                <a16:creationId xmlns:a16="http://schemas.microsoft.com/office/drawing/2014/main" id="{1123A0CA-D595-1AA3-7859-9752BA2A566B}"/>
              </a:ext>
            </a:extLst>
          </p:cNvPr>
          <p:cNvCxnSpPr/>
          <p:nvPr/>
        </p:nvCxnSpPr>
        <p:spPr>
          <a:xfrm flipH="1">
            <a:off x="612941" y="1089410"/>
            <a:ext cx="5481636" cy="5486400"/>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77" name="Straight Connector 76">
            <a:extLst>
              <a:ext uri="{FF2B5EF4-FFF2-40B4-BE49-F238E27FC236}">
                <a16:creationId xmlns:a16="http://schemas.microsoft.com/office/drawing/2014/main" id="{1FDDA892-75CB-FD57-9C75-CBB6CD4237F0}"/>
              </a:ext>
            </a:extLst>
          </p:cNvPr>
          <p:cNvCxnSpPr/>
          <p:nvPr/>
        </p:nvCxnSpPr>
        <p:spPr>
          <a:xfrm flipH="1">
            <a:off x="7011366" y="2002409"/>
            <a:ext cx="4567236" cy="4573401"/>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79" name="Straight Connector 78">
            <a:extLst>
              <a:ext uri="{FF2B5EF4-FFF2-40B4-BE49-F238E27FC236}">
                <a16:creationId xmlns:a16="http://schemas.microsoft.com/office/drawing/2014/main" id="{EF167810-4780-05FA-3BE2-783559A2FB96}"/>
              </a:ext>
            </a:extLst>
          </p:cNvPr>
          <p:cNvCxnSpPr>
            <a:cxnSpLocks/>
          </p:cNvCxnSpPr>
          <p:nvPr/>
        </p:nvCxnSpPr>
        <p:spPr>
          <a:xfrm flipH="1">
            <a:off x="7925763" y="2915408"/>
            <a:ext cx="3657603" cy="3660402"/>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81" name="Straight Connector 80">
            <a:extLst>
              <a:ext uri="{FF2B5EF4-FFF2-40B4-BE49-F238E27FC236}">
                <a16:creationId xmlns:a16="http://schemas.microsoft.com/office/drawing/2014/main" id="{EB90817E-1D05-E38D-AC9B-82627ED2A148}"/>
              </a:ext>
            </a:extLst>
          </p:cNvPr>
          <p:cNvCxnSpPr/>
          <p:nvPr/>
        </p:nvCxnSpPr>
        <p:spPr>
          <a:xfrm flipH="1">
            <a:off x="8837781" y="3832610"/>
            <a:ext cx="2738433" cy="2743200"/>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83" name="Straight Connector 82">
            <a:extLst>
              <a:ext uri="{FF2B5EF4-FFF2-40B4-BE49-F238E27FC236}">
                <a16:creationId xmlns:a16="http://schemas.microsoft.com/office/drawing/2014/main" id="{674E3ACD-A030-63A9-A809-F019E53F4CB5}"/>
              </a:ext>
            </a:extLst>
          </p:cNvPr>
          <p:cNvCxnSpPr/>
          <p:nvPr/>
        </p:nvCxnSpPr>
        <p:spPr>
          <a:xfrm flipH="1">
            <a:off x="9745046" y="4744208"/>
            <a:ext cx="1826418" cy="1834403"/>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85" name="Straight Connector 84">
            <a:extLst>
              <a:ext uri="{FF2B5EF4-FFF2-40B4-BE49-F238E27FC236}">
                <a16:creationId xmlns:a16="http://schemas.microsoft.com/office/drawing/2014/main" id="{B30C557F-CD60-2EAE-D5CC-327D8C9BBD18}"/>
              </a:ext>
            </a:extLst>
          </p:cNvPr>
          <p:cNvCxnSpPr/>
          <p:nvPr/>
        </p:nvCxnSpPr>
        <p:spPr>
          <a:xfrm flipH="1">
            <a:off x="10666584" y="5655807"/>
            <a:ext cx="909630" cy="920003"/>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88" name="Straight Connector 87">
            <a:extLst>
              <a:ext uri="{FF2B5EF4-FFF2-40B4-BE49-F238E27FC236}">
                <a16:creationId xmlns:a16="http://schemas.microsoft.com/office/drawing/2014/main" id="{112D05AE-0E32-311E-8BDB-0E9FBC1A79A8}"/>
              </a:ext>
            </a:extLst>
          </p:cNvPr>
          <p:cNvCxnSpPr/>
          <p:nvPr/>
        </p:nvCxnSpPr>
        <p:spPr>
          <a:xfrm flipH="1">
            <a:off x="620084" y="1086609"/>
            <a:ext cx="4567236" cy="4573401"/>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89" name="Straight Connector 88">
            <a:extLst>
              <a:ext uri="{FF2B5EF4-FFF2-40B4-BE49-F238E27FC236}">
                <a16:creationId xmlns:a16="http://schemas.microsoft.com/office/drawing/2014/main" id="{A15C9F64-070C-9708-CFD9-5B717456CF81}"/>
              </a:ext>
            </a:extLst>
          </p:cNvPr>
          <p:cNvCxnSpPr>
            <a:cxnSpLocks/>
          </p:cNvCxnSpPr>
          <p:nvPr/>
        </p:nvCxnSpPr>
        <p:spPr>
          <a:xfrm flipH="1">
            <a:off x="617702" y="1085207"/>
            <a:ext cx="3657603" cy="3660402"/>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90" name="Straight Connector 89">
            <a:extLst>
              <a:ext uri="{FF2B5EF4-FFF2-40B4-BE49-F238E27FC236}">
                <a16:creationId xmlns:a16="http://schemas.microsoft.com/office/drawing/2014/main" id="{7741A0EB-CF2D-17EC-C041-18668A2E729A}"/>
              </a:ext>
            </a:extLst>
          </p:cNvPr>
          <p:cNvCxnSpPr/>
          <p:nvPr/>
        </p:nvCxnSpPr>
        <p:spPr>
          <a:xfrm flipH="1">
            <a:off x="620074" y="1086609"/>
            <a:ext cx="2738433" cy="2743200"/>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91" name="Straight Connector 90">
            <a:extLst>
              <a:ext uri="{FF2B5EF4-FFF2-40B4-BE49-F238E27FC236}">
                <a16:creationId xmlns:a16="http://schemas.microsoft.com/office/drawing/2014/main" id="{619764B0-24A1-204E-7EC8-AD4ECFBCD45A}"/>
              </a:ext>
            </a:extLst>
          </p:cNvPr>
          <p:cNvCxnSpPr/>
          <p:nvPr/>
        </p:nvCxnSpPr>
        <p:spPr>
          <a:xfrm flipH="1">
            <a:off x="618893" y="1082406"/>
            <a:ext cx="1826418" cy="1834403"/>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92" name="Straight Connector 91">
            <a:extLst>
              <a:ext uri="{FF2B5EF4-FFF2-40B4-BE49-F238E27FC236}">
                <a16:creationId xmlns:a16="http://schemas.microsoft.com/office/drawing/2014/main" id="{5DCA1E89-6DAC-2099-0C0F-7CAE460869AA}"/>
              </a:ext>
            </a:extLst>
          </p:cNvPr>
          <p:cNvCxnSpPr/>
          <p:nvPr/>
        </p:nvCxnSpPr>
        <p:spPr>
          <a:xfrm flipH="1">
            <a:off x="621285" y="1089410"/>
            <a:ext cx="909630" cy="920003"/>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94" name="Straight Connector 93">
            <a:extLst>
              <a:ext uri="{FF2B5EF4-FFF2-40B4-BE49-F238E27FC236}">
                <a16:creationId xmlns:a16="http://schemas.microsoft.com/office/drawing/2014/main" id="{C720EA0B-02D1-67EE-4E9E-662D4406B9D0}"/>
              </a:ext>
            </a:extLst>
          </p:cNvPr>
          <p:cNvCxnSpPr/>
          <p:nvPr/>
        </p:nvCxnSpPr>
        <p:spPr>
          <a:xfrm>
            <a:off x="1074912" y="1089410"/>
            <a:ext cx="0" cy="5486400"/>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95" name="Straight Connector 94">
            <a:extLst>
              <a:ext uri="{FF2B5EF4-FFF2-40B4-BE49-F238E27FC236}">
                <a16:creationId xmlns:a16="http://schemas.microsoft.com/office/drawing/2014/main" id="{9F3600D4-0F43-868F-0C9E-1817B6D5D41C}"/>
              </a:ext>
            </a:extLst>
          </p:cNvPr>
          <p:cNvCxnSpPr/>
          <p:nvPr/>
        </p:nvCxnSpPr>
        <p:spPr>
          <a:xfrm>
            <a:off x="6556549" y="1086609"/>
            <a:ext cx="0" cy="5486400"/>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96" name="Straight Connector 95">
            <a:extLst>
              <a:ext uri="{FF2B5EF4-FFF2-40B4-BE49-F238E27FC236}">
                <a16:creationId xmlns:a16="http://schemas.microsoft.com/office/drawing/2014/main" id="{FA4C33B1-9B2C-4D54-B094-B7995DF48A3D}"/>
              </a:ext>
            </a:extLst>
          </p:cNvPr>
          <p:cNvCxnSpPr/>
          <p:nvPr/>
        </p:nvCxnSpPr>
        <p:spPr>
          <a:xfrm>
            <a:off x="7468566" y="1089410"/>
            <a:ext cx="0" cy="5486400"/>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97" name="Straight Connector 96">
            <a:extLst>
              <a:ext uri="{FF2B5EF4-FFF2-40B4-BE49-F238E27FC236}">
                <a16:creationId xmlns:a16="http://schemas.microsoft.com/office/drawing/2014/main" id="{594DE8E5-A46A-5F45-5E8D-DA05D81E0E10}"/>
              </a:ext>
            </a:extLst>
          </p:cNvPr>
          <p:cNvCxnSpPr/>
          <p:nvPr/>
        </p:nvCxnSpPr>
        <p:spPr>
          <a:xfrm>
            <a:off x="5642149" y="1086609"/>
            <a:ext cx="0" cy="5486400"/>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98" name="Straight Connector 97">
            <a:extLst>
              <a:ext uri="{FF2B5EF4-FFF2-40B4-BE49-F238E27FC236}">
                <a16:creationId xmlns:a16="http://schemas.microsoft.com/office/drawing/2014/main" id="{7D326355-2D7A-27B0-1A67-9A25EA78AE4B}"/>
              </a:ext>
            </a:extLst>
          </p:cNvPr>
          <p:cNvCxnSpPr/>
          <p:nvPr/>
        </p:nvCxnSpPr>
        <p:spPr>
          <a:xfrm>
            <a:off x="3815730" y="1086609"/>
            <a:ext cx="0" cy="5486400"/>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99" name="Straight Connector 98">
            <a:extLst>
              <a:ext uri="{FF2B5EF4-FFF2-40B4-BE49-F238E27FC236}">
                <a16:creationId xmlns:a16="http://schemas.microsoft.com/office/drawing/2014/main" id="{3FB786D1-ED82-4054-3D34-21AD42B0A5CB}"/>
              </a:ext>
            </a:extLst>
          </p:cNvPr>
          <p:cNvCxnSpPr/>
          <p:nvPr/>
        </p:nvCxnSpPr>
        <p:spPr>
          <a:xfrm>
            <a:off x="1988121" y="1086609"/>
            <a:ext cx="0" cy="5486400"/>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100" name="Straight Connector 99">
            <a:extLst>
              <a:ext uri="{FF2B5EF4-FFF2-40B4-BE49-F238E27FC236}">
                <a16:creationId xmlns:a16="http://schemas.microsoft.com/office/drawing/2014/main" id="{C3025CA4-6B87-D376-1DB2-2101419E245B}"/>
              </a:ext>
            </a:extLst>
          </p:cNvPr>
          <p:cNvCxnSpPr/>
          <p:nvPr/>
        </p:nvCxnSpPr>
        <p:spPr>
          <a:xfrm>
            <a:off x="2902521" y="1086609"/>
            <a:ext cx="0" cy="5486400"/>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101" name="Straight Connector 100">
            <a:extLst>
              <a:ext uri="{FF2B5EF4-FFF2-40B4-BE49-F238E27FC236}">
                <a16:creationId xmlns:a16="http://schemas.microsoft.com/office/drawing/2014/main" id="{4D5DB09A-4797-BB1A-319E-285E17A49AAB}"/>
              </a:ext>
            </a:extLst>
          </p:cNvPr>
          <p:cNvCxnSpPr/>
          <p:nvPr/>
        </p:nvCxnSpPr>
        <p:spPr>
          <a:xfrm>
            <a:off x="4710740" y="1070360"/>
            <a:ext cx="0" cy="5486400"/>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102" name="Straight Connector 101">
            <a:extLst>
              <a:ext uri="{FF2B5EF4-FFF2-40B4-BE49-F238E27FC236}">
                <a16:creationId xmlns:a16="http://schemas.microsoft.com/office/drawing/2014/main" id="{07D77025-3490-577C-5B97-ED0B4932E36F}"/>
              </a:ext>
            </a:extLst>
          </p:cNvPr>
          <p:cNvCxnSpPr/>
          <p:nvPr/>
        </p:nvCxnSpPr>
        <p:spPr>
          <a:xfrm>
            <a:off x="8382966" y="1089410"/>
            <a:ext cx="0" cy="5486400"/>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103" name="Straight Connector 102">
            <a:extLst>
              <a:ext uri="{FF2B5EF4-FFF2-40B4-BE49-F238E27FC236}">
                <a16:creationId xmlns:a16="http://schemas.microsoft.com/office/drawing/2014/main" id="{7693E7CB-C3F1-CCFA-C3D6-E05C8647B9D2}"/>
              </a:ext>
            </a:extLst>
          </p:cNvPr>
          <p:cNvCxnSpPr/>
          <p:nvPr/>
        </p:nvCxnSpPr>
        <p:spPr>
          <a:xfrm>
            <a:off x="9294984" y="1089410"/>
            <a:ext cx="0" cy="5486400"/>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104" name="Straight Connector 103">
            <a:extLst>
              <a:ext uri="{FF2B5EF4-FFF2-40B4-BE49-F238E27FC236}">
                <a16:creationId xmlns:a16="http://schemas.microsoft.com/office/drawing/2014/main" id="{7D0D9455-D50F-B987-A1FD-D85D1E558FE7}"/>
              </a:ext>
            </a:extLst>
          </p:cNvPr>
          <p:cNvCxnSpPr/>
          <p:nvPr/>
        </p:nvCxnSpPr>
        <p:spPr>
          <a:xfrm>
            <a:off x="10210726" y="1086609"/>
            <a:ext cx="0" cy="5486400"/>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105" name="Straight Connector 104">
            <a:extLst>
              <a:ext uri="{FF2B5EF4-FFF2-40B4-BE49-F238E27FC236}">
                <a16:creationId xmlns:a16="http://schemas.microsoft.com/office/drawing/2014/main" id="{AA5A3ECE-451B-BF02-3D55-DF59D269100B}"/>
              </a:ext>
            </a:extLst>
          </p:cNvPr>
          <p:cNvCxnSpPr/>
          <p:nvPr/>
        </p:nvCxnSpPr>
        <p:spPr>
          <a:xfrm>
            <a:off x="11121399" y="1089410"/>
            <a:ext cx="0" cy="5486400"/>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107" name="Straight Connector 106">
            <a:extLst>
              <a:ext uri="{FF2B5EF4-FFF2-40B4-BE49-F238E27FC236}">
                <a16:creationId xmlns:a16="http://schemas.microsoft.com/office/drawing/2014/main" id="{AB95AE19-CCCB-D7E4-7B3F-BBBBB448C2D2}"/>
              </a:ext>
            </a:extLst>
          </p:cNvPr>
          <p:cNvCxnSpPr/>
          <p:nvPr/>
        </p:nvCxnSpPr>
        <p:spPr>
          <a:xfrm>
            <a:off x="620074" y="1545909"/>
            <a:ext cx="10951390" cy="0"/>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108" name="Straight Connector 107">
            <a:extLst>
              <a:ext uri="{FF2B5EF4-FFF2-40B4-BE49-F238E27FC236}">
                <a16:creationId xmlns:a16="http://schemas.microsoft.com/office/drawing/2014/main" id="{FFA5D576-832F-AF6F-0D8C-2B9CD5DE8BF4}"/>
              </a:ext>
            </a:extLst>
          </p:cNvPr>
          <p:cNvCxnSpPr/>
          <p:nvPr/>
        </p:nvCxnSpPr>
        <p:spPr>
          <a:xfrm>
            <a:off x="612941" y="3372608"/>
            <a:ext cx="10951390" cy="0"/>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109" name="Straight Connector 108">
            <a:extLst>
              <a:ext uri="{FF2B5EF4-FFF2-40B4-BE49-F238E27FC236}">
                <a16:creationId xmlns:a16="http://schemas.microsoft.com/office/drawing/2014/main" id="{8DAB1D1F-EEEA-C0E6-777B-1056F1D4A83C}"/>
              </a:ext>
            </a:extLst>
          </p:cNvPr>
          <p:cNvCxnSpPr/>
          <p:nvPr/>
        </p:nvCxnSpPr>
        <p:spPr>
          <a:xfrm>
            <a:off x="612941" y="4286607"/>
            <a:ext cx="10951390" cy="0"/>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110" name="Straight Connector 109">
            <a:extLst>
              <a:ext uri="{FF2B5EF4-FFF2-40B4-BE49-F238E27FC236}">
                <a16:creationId xmlns:a16="http://schemas.microsoft.com/office/drawing/2014/main" id="{5BF3E4CA-6FE6-EB9E-5C13-716D6464795E}"/>
              </a:ext>
            </a:extLst>
          </p:cNvPr>
          <p:cNvCxnSpPr/>
          <p:nvPr/>
        </p:nvCxnSpPr>
        <p:spPr>
          <a:xfrm>
            <a:off x="612941" y="2458209"/>
            <a:ext cx="10951390" cy="0"/>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111" name="Straight Connector 110">
            <a:extLst>
              <a:ext uri="{FF2B5EF4-FFF2-40B4-BE49-F238E27FC236}">
                <a16:creationId xmlns:a16="http://schemas.microsoft.com/office/drawing/2014/main" id="{50945AC3-587A-E51F-1FD6-77294107664D}"/>
              </a:ext>
            </a:extLst>
          </p:cNvPr>
          <p:cNvCxnSpPr/>
          <p:nvPr/>
        </p:nvCxnSpPr>
        <p:spPr>
          <a:xfrm>
            <a:off x="612941" y="5204210"/>
            <a:ext cx="10951390" cy="0"/>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112" name="Straight Connector 111">
            <a:extLst>
              <a:ext uri="{FF2B5EF4-FFF2-40B4-BE49-F238E27FC236}">
                <a16:creationId xmlns:a16="http://schemas.microsoft.com/office/drawing/2014/main" id="{FF092556-5D1D-2EDE-DA77-68AAAB365339}"/>
              </a:ext>
            </a:extLst>
          </p:cNvPr>
          <p:cNvCxnSpPr/>
          <p:nvPr/>
        </p:nvCxnSpPr>
        <p:spPr>
          <a:xfrm>
            <a:off x="620074" y="6115808"/>
            <a:ext cx="10951390" cy="0"/>
          </a:xfrm>
          <a:prstGeom prst="line">
            <a:avLst/>
          </a:prstGeom>
          <a:ln w="12700">
            <a:solidFill>
              <a:schemeClr val="accent4">
                <a:lumMod val="60000"/>
                <a:lumOff val="40000"/>
              </a:schemeClr>
            </a:solidFill>
          </a:ln>
        </p:spPr>
        <p:style>
          <a:lnRef idx="2">
            <a:schemeClr val="accent1"/>
          </a:lnRef>
          <a:fillRef idx="0">
            <a:schemeClr val="accent1"/>
          </a:fillRef>
          <a:effectRef idx="1">
            <a:schemeClr val="accent1"/>
          </a:effectRef>
          <a:fontRef idx="minor">
            <a:schemeClr val="tx1"/>
          </a:fontRef>
        </p:style>
      </p:cxnSp>
      <p:sp>
        <p:nvSpPr>
          <p:cNvPr id="5" name="TextBox 4">
            <a:extLst>
              <a:ext uri="{FF2B5EF4-FFF2-40B4-BE49-F238E27FC236}">
                <a16:creationId xmlns:a16="http://schemas.microsoft.com/office/drawing/2014/main" id="{5B02D025-04AB-44A1-F9AB-722BF4EA3640}"/>
              </a:ext>
            </a:extLst>
          </p:cNvPr>
          <p:cNvSpPr txBox="1"/>
          <p:nvPr/>
        </p:nvSpPr>
        <p:spPr>
          <a:xfrm>
            <a:off x="612928" y="4757340"/>
            <a:ext cx="11106663" cy="1015663"/>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altLang="en-US" sz="6000" b="0" i="0" u="none" strike="noStrike" kern="1200" cap="none" spc="0" normalizeH="0" baseline="0" noProof="0" dirty="0">
                <a:ln>
                  <a:noFill/>
                </a:ln>
                <a:solidFill>
                  <a:srgbClr val="E8E8E8">
                    <a:lumMod val="75000"/>
                  </a:srgbClr>
                </a:solidFill>
                <a:effectLst/>
                <a:uLnTx/>
                <a:uFillTx/>
                <a:latin typeface="-apple-system"/>
                <a:ea typeface="等线" panose="02010600030101010101"/>
                <a:cs typeface="+mn-cs"/>
              </a:rPr>
              <a:t>揭</a:t>
            </a:r>
            <a:r>
              <a:rPr kumimoji="0" lang="zh-TW" altLang="en-US" sz="2400" b="0" i="0" u="none" strike="noStrike" kern="1200" cap="none" spc="0" normalizeH="0" baseline="0" noProof="0" dirty="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 </a:t>
            </a:r>
            <a:r>
              <a:rPr kumimoji="0" lang="zh-TW" altLang="en-US" sz="6000" b="0" i="0" u="none" strike="noStrike" kern="1200" cap="none" spc="0" normalizeH="0" baseline="0" noProof="0" dirty="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諦</a:t>
            </a:r>
            <a:r>
              <a:rPr kumimoji="0" lang="zh-TW" altLang="en-US" sz="2400" b="0" i="0" u="none" strike="noStrike" kern="1200" cap="none" spc="0" normalizeH="0" baseline="0" noProof="0" dirty="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 </a:t>
            </a:r>
            <a:r>
              <a:rPr kumimoji="0" lang="zh-TW" altLang="en-US" sz="6000" b="0" i="0" u="none" strike="noStrike" kern="1200" cap="none" spc="0" normalizeH="0" baseline="0" noProof="0" dirty="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波</a:t>
            </a:r>
            <a:r>
              <a:rPr kumimoji="0" lang="zh-TW" altLang="en-US" sz="2400" b="0" i="0" u="none" strike="noStrike" kern="1200" cap="none" spc="0" normalizeH="0" baseline="0" noProof="0" dirty="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 </a:t>
            </a:r>
            <a:r>
              <a:rPr kumimoji="0" lang="zh-TW" altLang="en-US" sz="6000" b="0" i="0" u="none" strike="noStrike" kern="1200" cap="none" spc="0" normalizeH="0" baseline="0" noProof="0" dirty="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羅</a:t>
            </a:r>
            <a:r>
              <a:rPr kumimoji="0" lang="zh-TW" altLang="en-US" sz="2400" b="0" i="0" u="none" strike="noStrike" kern="1200" cap="none" spc="0" normalizeH="0" baseline="0" noProof="0" dirty="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 </a:t>
            </a:r>
            <a:r>
              <a:rPr kumimoji="0" lang="zh-CN" altLang="en-US" sz="6000" b="0" i="0" u="none" strike="noStrike" kern="1200" cap="none" spc="0" normalizeH="0" baseline="0" noProof="0" dirty="0">
                <a:ln>
                  <a:noFill/>
                </a:ln>
                <a:solidFill>
                  <a:srgbClr val="E8E8E8">
                    <a:lumMod val="75000"/>
                  </a:srgbClr>
                </a:solidFill>
                <a:effectLst/>
                <a:uLnTx/>
                <a:uFillTx/>
                <a:latin typeface="-apple-system"/>
                <a:ea typeface="等线" panose="02010600030101010101"/>
                <a:cs typeface="+mn-cs"/>
              </a:rPr>
              <a:t>僧</a:t>
            </a:r>
            <a:r>
              <a:rPr kumimoji="0" lang="zh-TW" altLang="en-US" sz="2400" b="0" i="0" u="none" strike="noStrike" kern="1200" cap="none" spc="0" normalizeH="0" baseline="0" noProof="0" dirty="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 </a:t>
            </a:r>
            <a:r>
              <a:rPr kumimoji="0" lang="zh-CN" altLang="en-US" sz="5600" b="0" i="0" u="none" strike="noStrike" kern="1200" cap="none" spc="0" normalizeH="0" baseline="0" noProof="0" dirty="0">
                <a:ln>
                  <a:noFill/>
                </a:ln>
                <a:solidFill>
                  <a:srgbClr val="E8E8E8">
                    <a:lumMod val="75000"/>
                  </a:srgbClr>
                </a:solidFill>
                <a:effectLst/>
                <a:uLnTx/>
                <a:uFillTx/>
                <a:latin typeface="-apple-system"/>
                <a:ea typeface="等线" panose="02010600030101010101"/>
                <a:cs typeface="+mn-cs"/>
              </a:rPr>
              <a:t>揭</a:t>
            </a:r>
            <a:r>
              <a:rPr kumimoji="0" lang="zh-TW" altLang="en-US" sz="2900" b="0" i="0" u="none" strike="noStrike" kern="1200" cap="none" spc="0" normalizeH="0" baseline="0" noProof="0" dirty="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 </a:t>
            </a:r>
            <a:r>
              <a:rPr kumimoji="0" lang="zh-TW" altLang="en-US" sz="6000" b="0" i="0" u="none" strike="noStrike" kern="1200" cap="none" spc="0" normalizeH="0" baseline="0" noProof="0" dirty="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諦</a:t>
            </a:r>
            <a:r>
              <a:rPr kumimoji="0" lang="zh-TW" altLang="en-US" sz="2400" b="0" i="0" u="none" strike="noStrike" kern="1200" cap="none" spc="0" normalizeH="0" baseline="0" noProof="0" dirty="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 </a:t>
            </a:r>
            <a:r>
              <a:rPr kumimoji="0" lang="zh-TW" altLang="en-US" sz="6000" b="0" i="0" u="none" strike="noStrike" kern="1200" cap="none" spc="0" normalizeH="0" baseline="0" noProof="0" dirty="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菩</a:t>
            </a:r>
            <a:r>
              <a:rPr kumimoji="0" lang="zh-TW" altLang="en-US" sz="2400" b="0" i="0" u="none" strike="noStrike" kern="1200" cap="none" spc="0" normalizeH="0" baseline="0" noProof="0" dirty="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 </a:t>
            </a:r>
            <a:r>
              <a:rPr kumimoji="0" lang="zh-TW" altLang="en-US" sz="6000" b="0" i="0" u="none" strike="noStrike" kern="1200" cap="none" spc="0" normalizeH="0" baseline="0" noProof="0" dirty="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提</a:t>
            </a:r>
            <a:r>
              <a:rPr kumimoji="0" lang="zh-TW" altLang="en-US" sz="2400" b="0" i="0" u="none" strike="noStrike" kern="1200" cap="none" spc="0" normalizeH="0" baseline="0" noProof="0" dirty="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 </a:t>
            </a:r>
            <a:r>
              <a:rPr kumimoji="0" lang="zh-TW" altLang="en-US" sz="6000" b="0" i="0" u="none" strike="noStrike" kern="1200" cap="none" spc="0" normalizeH="0" baseline="0" noProof="0" dirty="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娑</a:t>
            </a:r>
            <a:r>
              <a:rPr kumimoji="0" lang="zh-TW" altLang="en-US" sz="2400" b="0" i="0" u="none" strike="noStrike" kern="1200" cap="none" spc="0" normalizeH="0" baseline="0" noProof="0" dirty="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 </a:t>
            </a:r>
            <a:r>
              <a:rPr kumimoji="0" lang="zh-TW" altLang="en-US" sz="6000" b="0" i="0" u="none" strike="noStrike" kern="1200" cap="none" spc="0" normalizeH="0" baseline="0" noProof="0" dirty="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婆</a:t>
            </a:r>
            <a:r>
              <a:rPr kumimoji="0" lang="zh-TW" altLang="en-US" sz="2400" b="0" i="0" u="none" strike="noStrike" kern="1200" cap="none" spc="0" normalizeH="0" baseline="0" noProof="0" dirty="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 </a:t>
            </a:r>
            <a:r>
              <a:rPr kumimoji="0" lang="zh-TW" altLang="en-US" sz="6000" b="0" i="0" u="none" strike="noStrike" kern="1200" cap="none" spc="0" normalizeH="0" baseline="0" noProof="0" dirty="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訶</a:t>
            </a:r>
          </a:p>
        </p:txBody>
      </p:sp>
      <p:sp>
        <p:nvSpPr>
          <p:cNvPr id="9" name="TextBox 8">
            <a:extLst>
              <a:ext uri="{FF2B5EF4-FFF2-40B4-BE49-F238E27FC236}">
                <a16:creationId xmlns:a16="http://schemas.microsoft.com/office/drawing/2014/main" id="{09401EE4-7FA9-60F3-5412-1727494CD45E}"/>
              </a:ext>
            </a:extLst>
          </p:cNvPr>
          <p:cNvSpPr txBox="1"/>
          <p:nvPr/>
        </p:nvSpPr>
        <p:spPr>
          <a:xfrm>
            <a:off x="620074" y="2009413"/>
            <a:ext cx="11054897" cy="193899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zh-TW" sz="6000" b="0" i="0" u="none" strike="noStrike" kern="1200" cap="none" spc="0" normalizeH="0" baseline="0" noProof="0" dirty="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6000" b="0" i="0" u="none" strike="noStrike" kern="1200" cap="none" spc="0" normalizeH="0" baseline="0" noProof="0" dirty="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咒</a:t>
            </a:r>
            <a:r>
              <a:rPr kumimoji="0" lang="zh-TW" altLang="en-US" sz="2400" b="0" i="0" u="none" strike="noStrike" kern="1200" cap="none" spc="0" normalizeH="0" baseline="0" noProof="0" dirty="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 </a:t>
            </a:r>
            <a:r>
              <a:rPr kumimoji="0" lang="zh-TW" altLang="en-US" sz="6000" b="0" i="0" u="none" strike="noStrike" kern="1200" cap="none" spc="0" normalizeH="0" baseline="0" noProof="0" dirty="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即</a:t>
            </a:r>
            <a:r>
              <a:rPr kumimoji="0" lang="zh-TW" altLang="en-US" sz="2900" b="0" i="0" u="none" strike="noStrike" kern="1200" cap="none" spc="0" normalizeH="0" baseline="0" noProof="0" dirty="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 </a:t>
            </a:r>
            <a:r>
              <a:rPr kumimoji="0" lang="zh-CN" altLang="en-US" sz="5600" b="0" i="0" u="none" strike="noStrike" kern="1200" cap="none" spc="0" normalizeH="0" baseline="0" noProof="0" dirty="0">
                <a:ln>
                  <a:noFill/>
                </a:ln>
                <a:solidFill>
                  <a:srgbClr val="E8E8E8">
                    <a:lumMod val="75000"/>
                  </a:srgbClr>
                </a:solidFill>
                <a:effectLst/>
                <a:uLnTx/>
                <a:uFillTx/>
                <a:latin typeface="-apple-system"/>
                <a:ea typeface="等线" panose="02010600030101010101"/>
                <a:cs typeface="+mn-cs"/>
              </a:rPr>
              <a:t>說</a:t>
            </a:r>
            <a:r>
              <a:rPr kumimoji="0" lang="zh-CN" altLang="en-US" sz="5400" b="0" i="0" u="none" strike="noStrike" kern="1200" cap="none" spc="0" normalizeH="0" baseline="0" noProof="0" dirty="0">
                <a:ln>
                  <a:noFill/>
                </a:ln>
                <a:solidFill>
                  <a:srgbClr val="E8E8E8">
                    <a:lumMod val="75000"/>
                  </a:srgbClr>
                </a:solidFill>
                <a:effectLst/>
                <a:uLnTx/>
                <a:uFillTx/>
                <a:latin typeface="-apple-system"/>
                <a:ea typeface="等线" panose="02010600030101010101"/>
                <a:cs typeface="+mn-cs"/>
              </a:rPr>
              <a:t> </a:t>
            </a:r>
            <a:r>
              <a:rPr kumimoji="0" lang="zh-TW" altLang="en-US" sz="6000" b="0" i="0" u="none" strike="noStrike" kern="1200" cap="none" spc="0" normalizeH="0" baseline="0" noProof="0" dirty="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咒</a:t>
            </a:r>
            <a:r>
              <a:rPr kumimoji="0" lang="zh-TW" altLang="en-US" sz="2400" b="0" i="0" u="none" strike="noStrike" kern="1200" cap="none" spc="0" normalizeH="0" baseline="0" noProof="0" dirty="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 </a:t>
            </a:r>
            <a:r>
              <a:rPr kumimoji="0" lang="zh-TW" altLang="en-US" sz="6000" b="0" i="0" u="none" strike="noStrike" kern="1200" cap="none" spc="0" normalizeH="0" baseline="0" noProof="0" dirty="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曰  </a:t>
            </a:r>
            <a:r>
              <a:rPr kumimoji="0" lang="zh-TW" altLang="en-US" sz="5000" b="0" i="0" u="none" strike="noStrike" kern="1200" cap="none" spc="0" normalizeH="0" baseline="0" noProof="0" dirty="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 </a:t>
            </a:r>
            <a:r>
              <a:rPr kumimoji="0" lang="zh-CN" altLang="en-US" sz="5600" b="0" i="0" u="none" strike="noStrike" kern="1200" cap="none" spc="0" normalizeH="0" baseline="0" noProof="0" dirty="0">
                <a:ln>
                  <a:noFill/>
                </a:ln>
                <a:solidFill>
                  <a:srgbClr val="E8E8E8">
                    <a:lumMod val="75000"/>
                  </a:srgbClr>
                </a:solidFill>
                <a:effectLst/>
                <a:uLnTx/>
                <a:uFillTx/>
                <a:latin typeface="-apple-system"/>
                <a:ea typeface="等线" panose="02010600030101010101"/>
                <a:cs typeface="+mn-cs"/>
              </a:rPr>
              <a:t>揭</a:t>
            </a:r>
            <a:r>
              <a:rPr kumimoji="0" lang="zh-TW" altLang="en-US" sz="2400" b="0" i="0" u="none" strike="noStrike" kern="1200" cap="none" spc="0" normalizeH="0" baseline="0" noProof="0" dirty="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 </a:t>
            </a:r>
            <a:r>
              <a:rPr kumimoji="0" lang="zh-TW" altLang="en-US" sz="6000" b="0" i="0" u="none" strike="noStrike" kern="1200" cap="none" spc="0" normalizeH="0" baseline="0" noProof="0" dirty="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諦</a:t>
            </a:r>
            <a:r>
              <a:rPr kumimoji="0" lang="zh-TW" altLang="en-US" sz="2900" b="0" i="0" u="none" strike="noStrike" kern="1200" cap="none" spc="0" normalizeH="0" baseline="0" noProof="0" dirty="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 </a:t>
            </a:r>
            <a:r>
              <a:rPr kumimoji="0" lang="zh-CN" altLang="en-US" sz="5600" b="0" i="0" u="none" strike="noStrike" kern="1200" cap="none" spc="0" normalizeH="0" baseline="0" noProof="0" dirty="0">
                <a:ln>
                  <a:noFill/>
                </a:ln>
                <a:solidFill>
                  <a:srgbClr val="E8E8E8">
                    <a:lumMod val="75000"/>
                  </a:srgbClr>
                </a:solidFill>
                <a:effectLst/>
                <a:uLnTx/>
                <a:uFillTx/>
                <a:latin typeface="-apple-system"/>
                <a:ea typeface="等线" panose="02010600030101010101"/>
                <a:cs typeface="+mn-cs"/>
              </a:rPr>
              <a:t>揭</a:t>
            </a:r>
            <a:r>
              <a:rPr kumimoji="0" lang="zh-TW" altLang="en-US" sz="2900" b="0" i="0" u="none" strike="noStrike" kern="1200" cap="none" spc="0" normalizeH="0" baseline="0" noProof="0" dirty="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 </a:t>
            </a:r>
            <a:r>
              <a:rPr kumimoji="0" lang="zh-TW" altLang="en-US" sz="6000" b="0" i="0" u="none" strike="noStrike" kern="1200" cap="none" spc="0" normalizeH="0" baseline="0" noProof="0" dirty="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諦</a:t>
            </a:r>
            <a:r>
              <a:rPr kumimoji="0" lang="zh-TW" altLang="en-US" sz="2400" b="0" i="0" u="none" strike="noStrike" kern="1200" cap="none" spc="0" normalizeH="0" baseline="0" noProof="0" dirty="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 </a:t>
            </a:r>
            <a:r>
              <a:rPr kumimoji="0" lang="zh-TW" altLang="en-US" sz="6000" b="0" i="0" u="none" strike="noStrike" kern="1200" cap="none" spc="0" normalizeH="0" baseline="0" noProof="0" dirty="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波</a:t>
            </a:r>
            <a:r>
              <a:rPr kumimoji="0" lang="zh-TW" altLang="en-US" sz="2400" b="0" i="0" u="none" strike="noStrike" kern="1200" cap="none" spc="0" normalizeH="0" baseline="0" noProof="0" dirty="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 </a:t>
            </a:r>
            <a:r>
              <a:rPr kumimoji="0" lang="zh-TW" altLang="en-US" sz="6000" b="0" i="0" u="none" strike="noStrike" kern="1200" cap="none" spc="0" normalizeH="0" baseline="0" noProof="0" dirty="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羅  </a:t>
            </a:r>
          </a:p>
        </p:txBody>
      </p:sp>
      <p:sp>
        <p:nvSpPr>
          <p:cNvPr id="11" name="TextBox 10">
            <a:extLst>
              <a:ext uri="{FF2B5EF4-FFF2-40B4-BE49-F238E27FC236}">
                <a16:creationId xmlns:a16="http://schemas.microsoft.com/office/drawing/2014/main" id="{938AA760-3FC6-8937-1262-00A461C4A5FF}"/>
              </a:ext>
            </a:extLst>
          </p:cNvPr>
          <p:cNvSpPr txBox="1"/>
          <p:nvPr/>
        </p:nvSpPr>
        <p:spPr>
          <a:xfrm>
            <a:off x="620073" y="1089410"/>
            <a:ext cx="11209975" cy="1015663"/>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6000" b="0" i="0" u="none" strike="noStrike" kern="1200" cap="none" spc="0" normalizeH="0" baseline="0" noProof="0" dirty="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眞</a:t>
            </a:r>
            <a:r>
              <a:rPr kumimoji="0" lang="zh-TW" altLang="en-US" sz="2400" b="0" i="0" u="none" strike="noStrike" kern="1200" cap="none" spc="0" normalizeH="0" baseline="0" noProof="0" dirty="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 </a:t>
            </a:r>
            <a:r>
              <a:rPr kumimoji="0" lang="zh-TW" altLang="en-US" sz="6000" b="0" i="0" u="none" strike="noStrike" kern="1200" cap="none" spc="0" normalizeH="0" baseline="0" noProof="0" dirty="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實</a:t>
            </a:r>
            <a:r>
              <a:rPr kumimoji="0" lang="zh-TW" altLang="en-US" sz="2400" b="0" i="0" u="none" strike="noStrike" kern="1200" cap="none" spc="0" normalizeH="0" baseline="0" noProof="0" dirty="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 </a:t>
            </a:r>
            <a:r>
              <a:rPr kumimoji="0" lang="zh-TW" altLang="en-US" sz="6000" b="0" i="0" u="none" strike="noStrike" kern="1200" cap="none" spc="0" normalizeH="0" baseline="0" noProof="0" dirty="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不</a:t>
            </a:r>
            <a:r>
              <a:rPr kumimoji="0" lang="zh-TW" altLang="en-US" sz="2400" b="0" i="0" u="none" strike="noStrike" kern="1200" cap="none" spc="0" normalizeH="0" baseline="0" noProof="0" dirty="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 </a:t>
            </a:r>
            <a:r>
              <a:rPr kumimoji="0" lang="zh-CN" altLang="en-US" sz="5600" b="0" i="0" u="none" strike="noStrike" kern="1200" cap="none" spc="0" normalizeH="0" baseline="0" noProof="0" dirty="0">
                <a:ln>
                  <a:noFill/>
                </a:ln>
                <a:solidFill>
                  <a:srgbClr val="E8E8E8">
                    <a:lumMod val="75000"/>
                  </a:srgbClr>
                </a:solidFill>
                <a:effectLst/>
                <a:uLnTx/>
                <a:uFillTx/>
                <a:latin typeface="Helvetica Neue"/>
                <a:ea typeface="等线" panose="02010600030101010101"/>
                <a:cs typeface="+mn-cs"/>
              </a:rPr>
              <a:t>虚</a:t>
            </a:r>
            <a:r>
              <a:rPr kumimoji="0" lang="zh-TW" altLang="en-US" sz="2500" b="0" i="0" u="none" strike="noStrike" kern="1200" cap="none" spc="0" normalizeH="0" baseline="0" noProof="0" dirty="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 </a:t>
            </a:r>
            <a:r>
              <a:rPr kumimoji="0" lang="zh-TW" altLang="en-US" sz="6000" b="0" i="0" u="none" strike="noStrike" kern="1200" cap="none" spc="0" normalizeH="0" baseline="0" noProof="0" dirty="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故</a:t>
            </a:r>
            <a:r>
              <a:rPr kumimoji="0" lang="zh-TW" altLang="en-US" sz="2900" b="0" i="0" u="none" strike="noStrike" kern="1200" cap="none" spc="0" normalizeH="0" baseline="0" noProof="0" dirty="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 </a:t>
            </a:r>
            <a:r>
              <a:rPr kumimoji="0" lang="zh-CN" altLang="en-US" sz="5600" b="0" i="0" u="none" strike="noStrike" kern="1200" cap="none" spc="0" normalizeH="0" baseline="0" noProof="0" dirty="0">
                <a:ln>
                  <a:noFill/>
                </a:ln>
                <a:solidFill>
                  <a:srgbClr val="E8E8E8">
                    <a:lumMod val="75000"/>
                  </a:srgbClr>
                </a:solidFill>
                <a:effectLst/>
                <a:uLnTx/>
                <a:uFillTx/>
                <a:latin typeface="-apple-system"/>
                <a:ea typeface="等线" panose="02010600030101010101"/>
                <a:cs typeface="+mn-cs"/>
              </a:rPr>
              <a:t>說</a:t>
            </a:r>
            <a:r>
              <a:rPr kumimoji="0" lang="zh-TW" altLang="en-US" sz="2900" b="0" i="0" u="none" strike="noStrike" kern="1200" cap="none" spc="0" normalizeH="0" baseline="0" noProof="0" dirty="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 </a:t>
            </a:r>
            <a:r>
              <a:rPr kumimoji="0" lang="zh-TW" altLang="en-US" sz="6000" b="0" i="0" u="none" strike="noStrike" kern="1200" cap="none" spc="0" normalizeH="0" baseline="0" noProof="0" dirty="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般</a:t>
            </a:r>
            <a:r>
              <a:rPr kumimoji="0" lang="zh-TW" altLang="en-US" sz="2400" b="0" i="0" u="none" strike="noStrike" kern="1200" cap="none" spc="0" normalizeH="0" baseline="0" noProof="0" dirty="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 </a:t>
            </a:r>
            <a:r>
              <a:rPr kumimoji="0" lang="zh-TW" altLang="en-US" sz="6000" b="0" i="0" u="none" strike="noStrike" kern="1200" cap="none" spc="0" normalizeH="0" baseline="0" noProof="0" dirty="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若</a:t>
            </a:r>
            <a:r>
              <a:rPr kumimoji="0" lang="zh-TW" altLang="en-US" sz="2400" b="0" i="0" u="none" strike="noStrike" kern="1200" cap="none" spc="0" normalizeH="0" baseline="0" noProof="0" dirty="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 </a:t>
            </a:r>
            <a:r>
              <a:rPr kumimoji="0" lang="zh-TW" altLang="en-US" sz="6000" b="0" i="0" u="none" strike="noStrike" kern="1200" cap="none" spc="0" normalizeH="0" baseline="0" noProof="0" dirty="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波</a:t>
            </a:r>
            <a:r>
              <a:rPr kumimoji="0" lang="zh-TW" altLang="en-US" sz="2400" b="0" i="0" u="none" strike="noStrike" kern="1200" cap="none" spc="0" normalizeH="0" baseline="0" noProof="0" dirty="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 </a:t>
            </a:r>
            <a:r>
              <a:rPr kumimoji="0" lang="zh-TW" altLang="en-US" sz="6000" b="0" i="0" u="none" strike="noStrike" kern="1200" cap="none" spc="0" normalizeH="0" baseline="0" noProof="0" dirty="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羅</a:t>
            </a:r>
            <a:r>
              <a:rPr kumimoji="0" lang="zh-TW" altLang="en-US" sz="2400" b="0" i="0" u="none" strike="noStrike" kern="1200" cap="none" spc="0" normalizeH="0" baseline="0" noProof="0" dirty="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 </a:t>
            </a:r>
            <a:r>
              <a:rPr kumimoji="0" lang="zh-TW" altLang="en-US" sz="6000" b="0" i="0" u="none" strike="noStrike" kern="1200" cap="none" spc="0" normalizeH="0" baseline="0" noProof="0" dirty="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蜜</a:t>
            </a:r>
            <a:r>
              <a:rPr kumimoji="0" lang="zh-TW" altLang="en-US" sz="2400" b="0" i="0" u="none" strike="noStrike" kern="1200" cap="none" spc="0" normalizeH="0" baseline="0" noProof="0" dirty="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 </a:t>
            </a:r>
            <a:r>
              <a:rPr kumimoji="0" lang="zh-TW" altLang="en-US" sz="6000" b="0" i="0" u="none" strike="noStrike" kern="1200" cap="none" spc="0" normalizeH="0" baseline="0" noProof="0" dirty="0">
                <a:ln>
                  <a:noFill/>
                </a:ln>
                <a:solidFill>
                  <a:srgbClr val="E8E8E8">
                    <a:lumMod val="75000"/>
                  </a:srgbClr>
                </a:solidFill>
                <a:effectLst/>
                <a:uLnTx/>
                <a:uFillTx/>
                <a:latin typeface="UD Digi Kyokasho N" panose="02020400000000000000" pitchFamily="17" charset="-128"/>
                <a:ea typeface="UD Digi Kyokasho N" panose="02020400000000000000" pitchFamily="17" charset="-128"/>
                <a:cs typeface="+mn-cs"/>
              </a:rPr>
              <a:t>多</a:t>
            </a:r>
          </a:p>
        </p:txBody>
      </p:sp>
      <p:sp>
        <p:nvSpPr>
          <p:cNvPr id="21" name="TextBox 20">
            <a:extLst>
              <a:ext uri="{FF2B5EF4-FFF2-40B4-BE49-F238E27FC236}">
                <a16:creationId xmlns:a16="http://schemas.microsoft.com/office/drawing/2014/main" id="{285F6E1B-AEBD-908D-A269-121306175508}"/>
              </a:ext>
            </a:extLst>
          </p:cNvPr>
          <p:cNvSpPr txBox="1"/>
          <p:nvPr/>
        </p:nvSpPr>
        <p:spPr>
          <a:xfrm>
            <a:off x="2902521" y="76024"/>
            <a:ext cx="7547958" cy="784830"/>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err="1">
                <a:ln>
                  <a:noFill/>
                </a:ln>
                <a:solidFill>
                  <a:prstClr val="black"/>
                </a:solidFill>
                <a:effectLst/>
                <a:uLnTx/>
                <a:uFillTx/>
                <a:latin typeface="Aptos" panose="02110004020202020204"/>
                <a:ea typeface="+mn-ea"/>
                <a:cs typeface="+mn-cs"/>
              </a:rPr>
              <a:t>jin-shil</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bur-ho go-sol ban-</a:t>
            </a:r>
            <a:r>
              <a:rPr kumimoji="0" lang="en-US" sz="900" b="0" i="0" u="none" strike="noStrike" kern="1200" cap="none" spc="0" normalizeH="0" baseline="0" noProof="0" dirty="0" err="1">
                <a:ln>
                  <a:noFill/>
                </a:ln>
                <a:solidFill>
                  <a:prstClr val="black"/>
                </a:solidFill>
                <a:effectLst/>
                <a:uLnTx/>
                <a:uFillTx/>
                <a:latin typeface="Aptos" panose="02110004020202020204"/>
                <a:ea typeface="+mn-ea"/>
                <a:cs typeface="+mn-cs"/>
              </a:rPr>
              <a:t>ya</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ba-ra-mil-ta // and is true, not false. So proclaim the Prajna Paramita		27</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err="1">
                <a:ln>
                  <a:noFill/>
                </a:ln>
                <a:solidFill>
                  <a:prstClr val="black"/>
                </a:solidFill>
                <a:effectLst/>
                <a:uLnTx/>
                <a:uFillTx/>
                <a:latin typeface="Aptos" panose="02110004020202020204"/>
                <a:ea typeface="+mn-ea"/>
                <a:cs typeface="+mn-cs"/>
              </a:rPr>
              <a:t>ju</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kumimoji="0" lang="en-US" sz="900" b="0" i="0" u="none" strike="noStrike" kern="1200" cap="none" spc="0" normalizeH="0" baseline="0" noProof="0" dirty="0" err="1">
                <a:ln>
                  <a:noFill/>
                </a:ln>
                <a:solidFill>
                  <a:prstClr val="black"/>
                </a:solidFill>
                <a:effectLst/>
                <a:uLnTx/>
                <a:uFillTx/>
                <a:latin typeface="Aptos" panose="02110004020202020204"/>
                <a:ea typeface="+mn-ea"/>
                <a:cs typeface="+mn-cs"/>
              </a:rPr>
              <a:t>juk</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-sol-chu-</a:t>
            </a:r>
            <a:r>
              <a:rPr kumimoji="0" lang="en-US" sz="900" b="0" i="0" u="none" strike="noStrike" kern="1200" cap="none" spc="0" normalizeH="0" baseline="0" noProof="0" dirty="0" err="1">
                <a:ln>
                  <a:noFill/>
                </a:ln>
                <a:solidFill>
                  <a:prstClr val="black"/>
                </a:solidFill>
                <a:effectLst/>
                <a:uLnTx/>
                <a:uFillTx/>
                <a:latin typeface="Aptos" panose="02110004020202020204"/>
                <a:ea typeface="+mn-ea"/>
                <a:cs typeface="+mn-cs"/>
              </a:rPr>
              <a:t>wal</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 mantra, proclaim the mantra which says:			28</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pl-PL" sz="900" b="0" i="0" u="none" strike="noStrike" kern="1200" cap="none" spc="0" normalizeH="0" baseline="0" noProof="0" dirty="0">
                <a:ln>
                  <a:noFill/>
                </a:ln>
                <a:solidFill>
                  <a:prstClr val="black"/>
                </a:solidFill>
                <a:effectLst/>
                <a:uLnTx/>
                <a:uFillTx/>
                <a:latin typeface="Aptos" panose="02110004020202020204"/>
                <a:ea typeface="+mn-ea"/>
                <a:cs typeface="+mn-cs"/>
              </a:rPr>
              <a:t>a-je a-je ba-ra-a-je ba-ra-sung-a-je mo-ji sa-ba-ha</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Mantra</a:t>
            </a:r>
          </a:p>
        </p:txBody>
      </p:sp>
      <p:sp>
        <p:nvSpPr>
          <p:cNvPr id="22" name="Rectangle 21">
            <a:extLst>
              <a:ext uri="{FF2B5EF4-FFF2-40B4-BE49-F238E27FC236}">
                <a16:creationId xmlns:a16="http://schemas.microsoft.com/office/drawing/2014/main" id="{0DBD3C3C-2C4B-8447-D511-C841770B3AFB}"/>
              </a:ext>
            </a:extLst>
          </p:cNvPr>
          <p:cNvSpPr/>
          <p:nvPr/>
        </p:nvSpPr>
        <p:spPr>
          <a:xfrm>
            <a:off x="2902522" y="73222"/>
            <a:ext cx="6842524" cy="784830"/>
          </a:xfrm>
          <a:prstGeom prst="rect">
            <a:avLst/>
          </a:prstGeom>
          <a:noFill/>
          <a:ln>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TextBox 22">
            <a:extLst>
              <a:ext uri="{FF2B5EF4-FFF2-40B4-BE49-F238E27FC236}">
                <a16:creationId xmlns:a16="http://schemas.microsoft.com/office/drawing/2014/main" id="{9F2A6B0F-670E-D494-787B-6193E53895B3}"/>
              </a:ext>
            </a:extLst>
          </p:cNvPr>
          <p:cNvSpPr txBox="1"/>
          <p:nvPr/>
        </p:nvSpPr>
        <p:spPr>
          <a:xfrm>
            <a:off x="11628440" y="1368853"/>
            <a:ext cx="517029" cy="369332"/>
          </a:xfrm>
          <a:prstGeom prst="rect">
            <a:avLst/>
          </a:prstGeom>
          <a:noFill/>
        </p:spPr>
        <p:txBody>
          <a:bodyPr wrap="square" rtlCol="0">
            <a:spAutoFit/>
          </a:bodyPr>
          <a:lstStyle/>
          <a:p>
            <a:r>
              <a:rPr lang="en-US" b="1" dirty="0"/>
              <a:t>27</a:t>
            </a:r>
          </a:p>
        </p:txBody>
      </p:sp>
      <p:sp>
        <p:nvSpPr>
          <p:cNvPr id="34" name="TextBox 33">
            <a:extLst>
              <a:ext uri="{FF2B5EF4-FFF2-40B4-BE49-F238E27FC236}">
                <a16:creationId xmlns:a16="http://schemas.microsoft.com/office/drawing/2014/main" id="{ACE26BB5-7E5B-DE77-B975-7080292C6A73}"/>
              </a:ext>
            </a:extLst>
          </p:cNvPr>
          <p:cNvSpPr txBox="1"/>
          <p:nvPr/>
        </p:nvSpPr>
        <p:spPr>
          <a:xfrm>
            <a:off x="11627986" y="2929802"/>
            <a:ext cx="426751" cy="369332"/>
          </a:xfrm>
          <a:prstGeom prst="rect">
            <a:avLst/>
          </a:prstGeom>
          <a:noFill/>
        </p:spPr>
        <p:txBody>
          <a:bodyPr wrap="square">
            <a:spAutoFit/>
          </a:bodyPr>
          <a:lstStyle/>
          <a:p>
            <a:r>
              <a:rPr lang="en-US" b="1" dirty="0"/>
              <a:t>28</a:t>
            </a:r>
          </a:p>
        </p:txBody>
      </p:sp>
      <p:sp>
        <p:nvSpPr>
          <p:cNvPr id="37" name="TextBox 36">
            <a:extLst>
              <a:ext uri="{FF2B5EF4-FFF2-40B4-BE49-F238E27FC236}">
                <a16:creationId xmlns:a16="http://schemas.microsoft.com/office/drawing/2014/main" id="{548774DA-DDC2-2296-7FA3-969935B3F6FE}"/>
              </a:ext>
            </a:extLst>
          </p:cNvPr>
          <p:cNvSpPr txBox="1"/>
          <p:nvPr/>
        </p:nvSpPr>
        <p:spPr>
          <a:xfrm>
            <a:off x="11575986" y="4674291"/>
            <a:ext cx="426751" cy="1107996"/>
          </a:xfrm>
          <a:prstGeom prst="rect">
            <a:avLst/>
          </a:prstGeom>
          <a:noFill/>
        </p:spPr>
        <p:txBody>
          <a:bodyPr wrap="square" rtlCol="0">
            <a:spAutoFit/>
          </a:bodyPr>
          <a:lstStyle/>
          <a:p>
            <a:pPr algn="ctr"/>
            <a:r>
              <a:rPr lang="en-US" sz="1100" b="1" dirty="0"/>
              <a:t>m</a:t>
            </a:r>
          </a:p>
          <a:p>
            <a:pPr algn="ctr"/>
            <a:r>
              <a:rPr lang="en-US" sz="1100" b="1" dirty="0"/>
              <a:t>a</a:t>
            </a:r>
          </a:p>
          <a:p>
            <a:pPr algn="ctr"/>
            <a:r>
              <a:rPr lang="en-US" sz="1100" b="1" dirty="0"/>
              <a:t>n</a:t>
            </a:r>
          </a:p>
          <a:p>
            <a:pPr algn="ctr"/>
            <a:r>
              <a:rPr lang="en-US" sz="1100" b="1" dirty="0"/>
              <a:t>t</a:t>
            </a:r>
          </a:p>
          <a:p>
            <a:pPr algn="ctr"/>
            <a:r>
              <a:rPr lang="en-US" sz="1100" b="1" dirty="0"/>
              <a:t>r</a:t>
            </a:r>
          </a:p>
          <a:p>
            <a:pPr algn="ctr"/>
            <a:r>
              <a:rPr lang="en-US" sz="1100" b="1" dirty="0"/>
              <a:t>a</a:t>
            </a:r>
          </a:p>
        </p:txBody>
      </p:sp>
      <p:sp>
        <p:nvSpPr>
          <p:cNvPr id="6" name="TextBox 5">
            <a:extLst>
              <a:ext uri="{FF2B5EF4-FFF2-40B4-BE49-F238E27FC236}">
                <a16:creationId xmlns:a16="http://schemas.microsoft.com/office/drawing/2014/main" id="{FE889C95-C325-D974-B427-8A6EED46B04A}"/>
              </a:ext>
            </a:extLst>
          </p:cNvPr>
          <p:cNvSpPr txBox="1"/>
          <p:nvPr/>
        </p:nvSpPr>
        <p:spPr>
          <a:xfrm>
            <a:off x="11616466" y="3189777"/>
            <a:ext cx="426751" cy="830997"/>
          </a:xfrm>
          <a:prstGeom prst="rect">
            <a:avLst/>
          </a:prstGeom>
          <a:noFill/>
        </p:spPr>
        <p:txBody>
          <a:bodyPr wrap="square" rtlCol="0">
            <a:spAutoFit/>
          </a:bodyPr>
          <a:lstStyle/>
          <a:p>
            <a:pPr algn="ctr"/>
            <a:r>
              <a:rPr lang="en-US" sz="800" b="1" dirty="0"/>
              <a:t>m</a:t>
            </a:r>
          </a:p>
          <a:p>
            <a:pPr algn="ctr"/>
            <a:r>
              <a:rPr lang="en-US" sz="800" b="1" dirty="0"/>
              <a:t>a</a:t>
            </a:r>
          </a:p>
          <a:p>
            <a:pPr algn="ctr"/>
            <a:r>
              <a:rPr lang="en-US" sz="800" b="1" dirty="0"/>
              <a:t>n</a:t>
            </a:r>
          </a:p>
          <a:p>
            <a:pPr algn="ctr"/>
            <a:r>
              <a:rPr lang="en-US" sz="800" b="1" dirty="0"/>
              <a:t>t</a:t>
            </a:r>
          </a:p>
          <a:p>
            <a:pPr algn="ctr"/>
            <a:r>
              <a:rPr lang="en-US" sz="800" b="1" dirty="0"/>
              <a:t>r</a:t>
            </a:r>
          </a:p>
          <a:p>
            <a:pPr algn="ctr"/>
            <a:r>
              <a:rPr lang="en-US" sz="800" b="1" dirty="0"/>
              <a:t>a</a:t>
            </a:r>
          </a:p>
        </p:txBody>
      </p:sp>
    </p:spTree>
    <p:extLst>
      <p:ext uri="{BB962C8B-B14F-4D97-AF65-F5344CB8AC3E}">
        <p14:creationId xmlns:p14="http://schemas.microsoft.com/office/powerpoint/2010/main" val="3760710502"/>
      </p:ext>
    </p:extLst>
  </p:cSld>
  <p:clrMapOvr>
    <a:masterClrMapping/>
  </p:clrMapOvr>
</p:sld>
</file>

<file path=ppt/slides/slide2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 name="Straight Connector 1">
            <a:extLst>
              <a:ext uri="{FF2B5EF4-FFF2-40B4-BE49-F238E27FC236}">
                <a16:creationId xmlns:a16="http://schemas.microsoft.com/office/drawing/2014/main" id="{EC159B78-F9A6-6802-138D-79F0865BEA4C}"/>
              </a:ext>
            </a:extLst>
          </p:cNvPr>
          <p:cNvCxnSpPr>
            <a:cxnSpLocks/>
          </p:cNvCxnSpPr>
          <p:nvPr/>
        </p:nvCxnSpPr>
        <p:spPr>
          <a:xfrm>
            <a:off x="1079124" y="1387079"/>
            <a:ext cx="5322425" cy="5340276"/>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 name="Straight Connector 2">
            <a:extLst>
              <a:ext uri="{FF2B5EF4-FFF2-40B4-BE49-F238E27FC236}">
                <a16:creationId xmlns:a16="http://schemas.microsoft.com/office/drawing/2014/main" id="{7E8174E1-25A7-200B-6613-B45E7C5B9F0F}"/>
              </a:ext>
            </a:extLst>
          </p:cNvPr>
          <p:cNvCxnSpPr>
            <a:cxnSpLocks/>
          </p:cNvCxnSpPr>
          <p:nvPr/>
        </p:nvCxnSpPr>
        <p:spPr>
          <a:xfrm>
            <a:off x="9621588" y="1361990"/>
            <a:ext cx="2143810" cy="2115373"/>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 name="Straight Connector 3">
            <a:extLst>
              <a:ext uri="{FF2B5EF4-FFF2-40B4-BE49-F238E27FC236}">
                <a16:creationId xmlns:a16="http://schemas.microsoft.com/office/drawing/2014/main" id="{51228985-D724-CD88-10E0-0D4028501422}"/>
              </a:ext>
            </a:extLst>
          </p:cNvPr>
          <p:cNvCxnSpPr>
            <a:cxnSpLocks/>
          </p:cNvCxnSpPr>
          <p:nvPr/>
        </p:nvCxnSpPr>
        <p:spPr>
          <a:xfrm>
            <a:off x="8562555" y="1361996"/>
            <a:ext cx="3184867" cy="319303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5" name="Straight Connector 4">
            <a:extLst>
              <a:ext uri="{FF2B5EF4-FFF2-40B4-BE49-F238E27FC236}">
                <a16:creationId xmlns:a16="http://schemas.microsoft.com/office/drawing/2014/main" id="{67807A4A-0D02-C1AA-EF34-AFB8904ECC85}"/>
              </a:ext>
            </a:extLst>
          </p:cNvPr>
          <p:cNvCxnSpPr>
            <a:cxnSpLocks/>
          </p:cNvCxnSpPr>
          <p:nvPr/>
        </p:nvCxnSpPr>
        <p:spPr>
          <a:xfrm>
            <a:off x="7490572" y="1362002"/>
            <a:ext cx="4256850" cy="425735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6" name="Straight Connector 5">
            <a:extLst>
              <a:ext uri="{FF2B5EF4-FFF2-40B4-BE49-F238E27FC236}">
                <a16:creationId xmlns:a16="http://schemas.microsoft.com/office/drawing/2014/main" id="{27C4CC01-2F60-638E-CC6A-440E4F5E15C6}"/>
              </a:ext>
            </a:extLst>
          </p:cNvPr>
          <p:cNvCxnSpPr/>
          <p:nvPr/>
        </p:nvCxnSpPr>
        <p:spPr>
          <a:xfrm>
            <a:off x="3203732" y="1362005"/>
            <a:ext cx="5365365" cy="53653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7" name="Straight Connector 6">
            <a:extLst>
              <a:ext uri="{FF2B5EF4-FFF2-40B4-BE49-F238E27FC236}">
                <a16:creationId xmlns:a16="http://schemas.microsoft.com/office/drawing/2014/main" id="{D757485B-AA08-766C-4CB6-55C57C84A0BF}"/>
              </a:ext>
            </a:extLst>
          </p:cNvPr>
          <p:cNvCxnSpPr/>
          <p:nvPr/>
        </p:nvCxnSpPr>
        <p:spPr>
          <a:xfrm>
            <a:off x="4263991" y="1362006"/>
            <a:ext cx="5365365" cy="53653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8" name="Straight Connector 7">
            <a:extLst>
              <a:ext uri="{FF2B5EF4-FFF2-40B4-BE49-F238E27FC236}">
                <a16:creationId xmlns:a16="http://schemas.microsoft.com/office/drawing/2014/main" id="{58B96743-AB21-9CDB-C1C3-6C5C9DBDA0EE}"/>
              </a:ext>
            </a:extLst>
          </p:cNvPr>
          <p:cNvCxnSpPr/>
          <p:nvPr/>
        </p:nvCxnSpPr>
        <p:spPr>
          <a:xfrm>
            <a:off x="5323024" y="1362006"/>
            <a:ext cx="5365365" cy="53653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9" name="Straight Connector 8">
            <a:extLst>
              <a:ext uri="{FF2B5EF4-FFF2-40B4-BE49-F238E27FC236}">
                <a16:creationId xmlns:a16="http://schemas.microsoft.com/office/drawing/2014/main" id="{4294C7C1-E4F9-0963-B741-E5680896D554}"/>
              </a:ext>
            </a:extLst>
          </p:cNvPr>
          <p:cNvCxnSpPr/>
          <p:nvPr/>
        </p:nvCxnSpPr>
        <p:spPr>
          <a:xfrm>
            <a:off x="6413273" y="1362008"/>
            <a:ext cx="5365365" cy="53653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0" name="Straight Connector 9">
            <a:extLst>
              <a:ext uri="{FF2B5EF4-FFF2-40B4-BE49-F238E27FC236}">
                <a16:creationId xmlns:a16="http://schemas.microsoft.com/office/drawing/2014/main" id="{87D0060C-4496-72BE-E373-19E5A0A2C82D}"/>
              </a:ext>
            </a:extLst>
          </p:cNvPr>
          <p:cNvCxnSpPr>
            <a:cxnSpLocks/>
          </p:cNvCxnSpPr>
          <p:nvPr/>
        </p:nvCxnSpPr>
        <p:spPr>
          <a:xfrm>
            <a:off x="1029932" y="5619353"/>
            <a:ext cx="1083551" cy="1107996"/>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1" name="Straight Connector 10">
            <a:extLst>
              <a:ext uri="{FF2B5EF4-FFF2-40B4-BE49-F238E27FC236}">
                <a16:creationId xmlns:a16="http://schemas.microsoft.com/office/drawing/2014/main" id="{15657241-A0DD-3137-DBF4-83AF0C0B33BD}"/>
              </a:ext>
            </a:extLst>
          </p:cNvPr>
          <p:cNvCxnSpPr>
            <a:cxnSpLocks/>
          </p:cNvCxnSpPr>
          <p:nvPr/>
        </p:nvCxnSpPr>
        <p:spPr>
          <a:xfrm>
            <a:off x="1012808" y="4586365"/>
            <a:ext cx="2267153" cy="2152899"/>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2" name="Straight Connector 11">
            <a:extLst>
              <a:ext uri="{FF2B5EF4-FFF2-40B4-BE49-F238E27FC236}">
                <a16:creationId xmlns:a16="http://schemas.microsoft.com/office/drawing/2014/main" id="{AFB15902-C53C-2E3D-70BF-182A1F97620B}"/>
              </a:ext>
            </a:extLst>
          </p:cNvPr>
          <p:cNvCxnSpPr>
            <a:cxnSpLocks/>
          </p:cNvCxnSpPr>
          <p:nvPr/>
        </p:nvCxnSpPr>
        <p:spPr>
          <a:xfrm>
            <a:off x="1027803" y="3490681"/>
            <a:ext cx="3236188" cy="323667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3" name="Straight Connector 12">
            <a:extLst>
              <a:ext uri="{FF2B5EF4-FFF2-40B4-BE49-F238E27FC236}">
                <a16:creationId xmlns:a16="http://schemas.microsoft.com/office/drawing/2014/main" id="{ACE75D1D-47A5-5473-4853-33B8EBC15D48}"/>
              </a:ext>
            </a:extLst>
          </p:cNvPr>
          <p:cNvCxnSpPr>
            <a:cxnSpLocks/>
          </p:cNvCxnSpPr>
          <p:nvPr/>
        </p:nvCxnSpPr>
        <p:spPr>
          <a:xfrm>
            <a:off x="10680621" y="1361984"/>
            <a:ext cx="1110967" cy="106435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4" name="Straight Connector 13">
            <a:extLst>
              <a:ext uri="{FF2B5EF4-FFF2-40B4-BE49-F238E27FC236}">
                <a16:creationId xmlns:a16="http://schemas.microsoft.com/office/drawing/2014/main" id="{86564206-7775-8D07-4D5E-6213C30F5A46}"/>
              </a:ext>
            </a:extLst>
          </p:cNvPr>
          <p:cNvCxnSpPr>
            <a:cxnSpLocks/>
          </p:cNvCxnSpPr>
          <p:nvPr/>
        </p:nvCxnSpPr>
        <p:spPr>
          <a:xfrm>
            <a:off x="1016692" y="2404497"/>
            <a:ext cx="4314172" cy="4322852"/>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5" name="Straight Connector 14">
            <a:extLst>
              <a:ext uri="{FF2B5EF4-FFF2-40B4-BE49-F238E27FC236}">
                <a16:creationId xmlns:a16="http://schemas.microsoft.com/office/drawing/2014/main" id="{9DE9BFEF-9F5B-C01E-AE35-816D31542C86}"/>
              </a:ext>
            </a:extLst>
          </p:cNvPr>
          <p:cNvCxnSpPr>
            <a:cxnSpLocks/>
          </p:cNvCxnSpPr>
          <p:nvPr/>
        </p:nvCxnSpPr>
        <p:spPr>
          <a:xfrm>
            <a:off x="2136859" y="1361883"/>
            <a:ext cx="5309456" cy="5376225"/>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6" name="Straight Connector 15">
            <a:extLst>
              <a:ext uri="{FF2B5EF4-FFF2-40B4-BE49-F238E27FC236}">
                <a16:creationId xmlns:a16="http://schemas.microsoft.com/office/drawing/2014/main" id="{CF41F129-AB2B-0D22-4BB3-A61600170320}"/>
              </a:ext>
            </a:extLst>
          </p:cNvPr>
          <p:cNvCxnSpPr>
            <a:cxnSpLocks/>
          </p:cNvCxnSpPr>
          <p:nvPr/>
        </p:nvCxnSpPr>
        <p:spPr>
          <a:xfrm flipV="1">
            <a:off x="1051793" y="1362009"/>
            <a:ext cx="5361480" cy="536524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7" name="Straight Connector 16">
            <a:extLst>
              <a:ext uri="{FF2B5EF4-FFF2-40B4-BE49-F238E27FC236}">
                <a16:creationId xmlns:a16="http://schemas.microsoft.com/office/drawing/2014/main" id="{01C2ABD2-AE8A-15F9-21E6-A20D53C6284B}"/>
              </a:ext>
            </a:extLst>
          </p:cNvPr>
          <p:cNvCxnSpPr>
            <a:cxnSpLocks/>
          </p:cNvCxnSpPr>
          <p:nvPr/>
        </p:nvCxnSpPr>
        <p:spPr>
          <a:xfrm flipV="1">
            <a:off x="1079124" y="1372716"/>
            <a:ext cx="4263464" cy="4246613"/>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8" name="Straight Connector 17">
            <a:extLst>
              <a:ext uri="{FF2B5EF4-FFF2-40B4-BE49-F238E27FC236}">
                <a16:creationId xmlns:a16="http://schemas.microsoft.com/office/drawing/2014/main" id="{9FBBFBF4-2E85-ED9C-CF03-3D17EAE529D5}"/>
              </a:ext>
            </a:extLst>
          </p:cNvPr>
          <p:cNvCxnSpPr>
            <a:cxnSpLocks/>
          </p:cNvCxnSpPr>
          <p:nvPr/>
        </p:nvCxnSpPr>
        <p:spPr>
          <a:xfrm flipV="1">
            <a:off x="1026417" y="1372839"/>
            <a:ext cx="2153223" cy="2161487"/>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9" name="Straight Connector 18">
            <a:extLst>
              <a:ext uri="{FF2B5EF4-FFF2-40B4-BE49-F238E27FC236}">
                <a16:creationId xmlns:a16="http://schemas.microsoft.com/office/drawing/2014/main" id="{7F216022-B3A6-08D7-AA72-54FD50A1B6D7}"/>
              </a:ext>
            </a:extLst>
          </p:cNvPr>
          <p:cNvCxnSpPr>
            <a:cxnSpLocks/>
          </p:cNvCxnSpPr>
          <p:nvPr/>
        </p:nvCxnSpPr>
        <p:spPr>
          <a:xfrm flipV="1">
            <a:off x="1012808" y="1340123"/>
            <a:ext cx="3253877" cy="322580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0" name="Straight Connector 19">
            <a:extLst>
              <a:ext uri="{FF2B5EF4-FFF2-40B4-BE49-F238E27FC236}">
                <a16:creationId xmlns:a16="http://schemas.microsoft.com/office/drawing/2014/main" id="{516A723F-0E28-ED5C-FA89-7B520A5C1367}"/>
              </a:ext>
            </a:extLst>
          </p:cNvPr>
          <p:cNvCxnSpPr>
            <a:cxnSpLocks/>
          </p:cNvCxnSpPr>
          <p:nvPr/>
        </p:nvCxnSpPr>
        <p:spPr>
          <a:xfrm flipV="1">
            <a:off x="3154322" y="1351088"/>
            <a:ext cx="5376941" cy="5376165"/>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1" name="Straight Connector 20">
            <a:extLst>
              <a:ext uri="{FF2B5EF4-FFF2-40B4-BE49-F238E27FC236}">
                <a16:creationId xmlns:a16="http://schemas.microsoft.com/office/drawing/2014/main" id="{D84E4609-345A-4229-D465-A52064454758}"/>
              </a:ext>
            </a:extLst>
          </p:cNvPr>
          <p:cNvCxnSpPr/>
          <p:nvPr/>
        </p:nvCxnSpPr>
        <p:spPr>
          <a:xfrm flipV="1">
            <a:off x="4266685" y="1361960"/>
            <a:ext cx="5365365" cy="534353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2" name="Straight Connector 21">
            <a:extLst>
              <a:ext uri="{FF2B5EF4-FFF2-40B4-BE49-F238E27FC236}">
                <a16:creationId xmlns:a16="http://schemas.microsoft.com/office/drawing/2014/main" id="{296461A0-5941-8BE4-EF92-C78E1DFF2811}"/>
              </a:ext>
            </a:extLst>
          </p:cNvPr>
          <p:cNvCxnSpPr/>
          <p:nvPr/>
        </p:nvCxnSpPr>
        <p:spPr>
          <a:xfrm flipV="1">
            <a:off x="5334748" y="1372864"/>
            <a:ext cx="5365365" cy="534353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3" name="Straight Connector 22">
            <a:extLst>
              <a:ext uri="{FF2B5EF4-FFF2-40B4-BE49-F238E27FC236}">
                <a16:creationId xmlns:a16="http://schemas.microsoft.com/office/drawing/2014/main" id="{2650E287-BC8B-5B03-9448-60E391F3A3A9}"/>
              </a:ext>
            </a:extLst>
          </p:cNvPr>
          <p:cNvCxnSpPr/>
          <p:nvPr/>
        </p:nvCxnSpPr>
        <p:spPr>
          <a:xfrm flipV="1">
            <a:off x="6413272" y="1372864"/>
            <a:ext cx="5365365" cy="534353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4" name="Straight Connector 23">
            <a:extLst>
              <a:ext uri="{FF2B5EF4-FFF2-40B4-BE49-F238E27FC236}">
                <a16:creationId xmlns:a16="http://schemas.microsoft.com/office/drawing/2014/main" id="{33F9C0FF-AB5A-D71C-9B8F-5D4D8D8C9A1C}"/>
              </a:ext>
            </a:extLst>
          </p:cNvPr>
          <p:cNvCxnSpPr>
            <a:cxnSpLocks/>
          </p:cNvCxnSpPr>
          <p:nvPr/>
        </p:nvCxnSpPr>
        <p:spPr>
          <a:xfrm flipV="1">
            <a:off x="2136859" y="1361883"/>
            <a:ext cx="5330234" cy="5332739"/>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5" name="Straight Connector 24">
            <a:extLst>
              <a:ext uri="{FF2B5EF4-FFF2-40B4-BE49-F238E27FC236}">
                <a16:creationId xmlns:a16="http://schemas.microsoft.com/office/drawing/2014/main" id="{5F848631-4A36-C004-F55A-76F67D333838}"/>
              </a:ext>
            </a:extLst>
          </p:cNvPr>
          <p:cNvCxnSpPr>
            <a:cxnSpLocks/>
          </p:cNvCxnSpPr>
          <p:nvPr/>
        </p:nvCxnSpPr>
        <p:spPr>
          <a:xfrm flipH="1">
            <a:off x="7490572" y="2453582"/>
            <a:ext cx="4288065" cy="42736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6" name="Straight Connector 25">
            <a:extLst>
              <a:ext uri="{FF2B5EF4-FFF2-40B4-BE49-F238E27FC236}">
                <a16:creationId xmlns:a16="http://schemas.microsoft.com/office/drawing/2014/main" id="{76B6F015-0B19-206B-85F6-FACE65CB684C}"/>
              </a:ext>
            </a:extLst>
          </p:cNvPr>
          <p:cNvCxnSpPr>
            <a:cxnSpLocks/>
          </p:cNvCxnSpPr>
          <p:nvPr/>
        </p:nvCxnSpPr>
        <p:spPr>
          <a:xfrm flipH="1">
            <a:off x="8557342" y="3528864"/>
            <a:ext cx="3203030" cy="320924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7" name="Straight Connector 26">
            <a:extLst>
              <a:ext uri="{FF2B5EF4-FFF2-40B4-BE49-F238E27FC236}">
                <a16:creationId xmlns:a16="http://schemas.microsoft.com/office/drawing/2014/main" id="{88ECF906-A55A-8225-FA74-F0A78FE25862}"/>
              </a:ext>
            </a:extLst>
          </p:cNvPr>
          <p:cNvCxnSpPr>
            <a:cxnSpLocks/>
          </p:cNvCxnSpPr>
          <p:nvPr/>
        </p:nvCxnSpPr>
        <p:spPr>
          <a:xfrm flipH="1">
            <a:off x="9663266" y="4586365"/>
            <a:ext cx="2115371" cy="2102057"/>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8" name="Straight Connector 27">
            <a:extLst>
              <a:ext uri="{FF2B5EF4-FFF2-40B4-BE49-F238E27FC236}">
                <a16:creationId xmlns:a16="http://schemas.microsoft.com/office/drawing/2014/main" id="{96ADE527-583E-D36B-FD32-84ECCF198E3B}"/>
              </a:ext>
            </a:extLst>
          </p:cNvPr>
          <p:cNvCxnSpPr/>
          <p:nvPr/>
        </p:nvCxnSpPr>
        <p:spPr>
          <a:xfrm flipH="1">
            <a:off x="10720951" y="5637393"/>
            <a:ext cx="1070637" cy="1100715"/>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9" name="Straight Connector 28">
            <a:extLst>
              <a:ext uri="{FF2B5EF4-FFF2-40B4-BE49-F238E27FC236}">
                <a16:creationId xmlns:a16="http://schemas.microsoft.com/office/drawing/2014/main" id="{73BCEC34-6052-253F-1890-F3205F09BD3D}"/>
              </a:ext>
            </a:extLst>
          </p:cNvPr>
          <p:cNvCxnSpPr/>
          <p:nvPr/>
        </p:nvCxnSpPr>
        <p:spPr>
          <a:xfrm>
            <a:off x="1036184" y="2953023"/>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0" name="Straight Connector 29">
            <a:extLst>
              <a:ext uri="{FF2B5EF4-FFF2-40B4-BE49-F238E27FC236}">
                <a16:creationId xmlns:a16="http://schemas.microsoft.com/office/drawing/2014/main" id="{61FF4CD4-8DF5-8EB1-9F81-03491A812E5D}"/>
              </a:ext>
            </a:extLst>
          </p:cNvPr>
          <p:cNvCxnSpPr/>
          <p:nvPr/>
        </p:nvCxnSpPr>
        <p:spPr>
          <a:xfrm>
            <a:off x="1047908" y="4028252"/>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1" name="Straight Connector 30">
            <a:extLst>
              <a:ext uri="{FF2B5EF4-FFF2-40B4-BE49-F238E27FC236}">
                <a16:creationId xmlns:a16="http://schemas.microsoft.com/office/drawing/2014/main" id="{9C2DD402-C514-443E-0994-32AA6D75AC19}"/>
              </a:ext>
            </a:extLst>
          </p:cNvPr>
          <p:cNvCxnSpPr/>
          <p:nvPr/>
        </p:nvCxnSpPr>
        <p:spPr>
          <a:xfrm>
            <a:off x="1031993" y="5107152"/>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2" name="Straight Connector 31">
            <a:extLst>
              <a:ext uri="{FF2B5EF4-FFF2-40B4-BE49-F238E27FC236}">
                <a16:creationId xmlns:a16="http://schemas.microsoft.com/office/drawing/2014/main" id="{B5727E8D-9618-98AC-11C6-102E6A9669CA}"/>
              </a:ext>
            </a:extLst>
          </p:cNvPr>
          <p:cNvCxnSpPr/>
          <p:nvPr/>
        </p:nvCxnSpPr>
        <p:spPr>
          <a:xfrm>
            <a:off x="1036184" y="6185244"/>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3" name="Straight Connector 32">
            <a:extLst>
              <a:ext uri="{FF2B5EF4-FFF2-40B4-BE49-F238E27FC236}">
                <a16:creationId xmlns:a16="http://schemas.microsoft.com/office/drawing/2014/main" id="{EC17B1D1-AB66-5F12-8218-E20E65368A89}"/>
              </a:ext>
            </a:extLst>
          </p:cNvPr>
          <p:cNvCxnSpPr/>
          <p:nvPr/>
        </p:nvCxnSpPr>
        <p:spPr>
          <a:xfrm>
            <a:off x="1020270" y="1916005"/>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4" name="Straight Connector 33">
            <a:extLst>
              <a:ext uri="{FF2B5EF4-FFF2-40B4-BE49-F238E27FC236}">
                <a16:creationId xmlns:a16="http://schemas.microsoft.com/office/drawing/2014/main" id="{53CC2131-3AF8-978D-2269-9811DF424B2D}"/>
              </a:ext>
            </a:extLst>
          </p:cNvPr>
          <p:cNvCxnSpPr>
            <a:cxnSpLocks/>
          </p:cNvCxnSpPr>
          <p:nvPr/>
        </p:nvCxnSpPr>
        <p:spPr>
          <a:xfrm flipH="1">
            <a:off x="1031689" y="1371560"/>
            <a:ext cx="1091930" cy="1082022"/>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5" name="Straight Connector 34">
            <a:extLst>
              <a:ext uri="{FF2B5EF4-FFF2-40B4-BE49-F238E27FC236}">
                <a16:creationId xmlns:a16="http://schemas.microsoft.com/office/drawing/2014/main" id="{AC55040F-C3D3-D27E-7EDF-93EA8B56E9EB}"/>
              </a:ext>
            </a:extLst>
          </p:cNvPr>
          <p:cNvCxnSpPr/>
          <p:nvPr/>
        </p:nvCxnSpPr>
        <p:spPr>
          <a:xfrm>
            <a:off x="11242365" y="1334742"/>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6" name="Straight Connector 35">
            <a:extLst>
              <a:ext uri="{FF2B5EF4-FFF2-40B4-BE49-F238E27FC236}">
                <a16:creationId xmlns:a16="http://schemas.microsoft.com/office/drawing/2014/main" id="{43E7FFF5-6246-8A3B-BE7E-7CBB85F7825F}"/>
              </a:ext>
            </a:extLst>
          </p:cNvPr>
          <p:cNvCxnSpPr/>
          <p:nvPr/>
        </p:nvCxnSpPr>
        <p:spPr>
          <a:xfrm>
            <a:off x="3721757" y="1347489"/>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7" name="Straight Connector 36">
            <a:extLst>
              <a:ext uri="{FF2B5EF4-FFF2-40B4-BE49-F238E27FC236}">
                <a16:creationId xmlns:a16="http://schemas.microsoft.com/office/drawing/2014/main" id="{EBF8E051-5A53-3F11-0FFE-DBDA30D68A4C}"/>
              </a:ext>
            </a:extLst>
          </p:cNvPr>
          <p:cNvCxnSpPr>
            <a:cxnSpLocks/>
          </p:cNvCxnSpPr>
          <p:nvPr/>
        </p:nvCxnSpPr>
        <p:spPr>
          <a:xfrm>
            <a:off x="2681461" y="1334742"/>
            <a:ext cx="0" cy="5399767"/>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8" name="Straight Connector 37">
            <a:extLst>
              <a:ext uri="{FF2B5EF4-FFF2-40B4-BE49-F238E27FC236}">
                <a16:creationId xmlns:a16="http://schemas.microsoft.com/office/drawing/2014/main" id="{7C5CB4F4-ADF1-B401-26BE-E95A9D441DEB}"/>
              </a:ext>
            </a:extLst>
          </p:cNvPr>
          <p:cNvCxnSpPr/>
          <p:nvPr/>
        </p:nvCxnSpPr>
        <p:spPr>
          <a:xfrm>
            <a:off x="9123342" y="1371560"/>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9" name="Straight Connector 38">
            <a:extLst>
              <a:ext uri="{FF2B5EF4-FFF2-40B4-BE49-F238E27FC236}">
                <a16:creationId xmlns:a16="http://schemas.microsoft.com/office/drawing/2014/main" id="{B2493DBA-3593-0467-2AD2-C5872DD6BEC1}"/>
              </a:ext>
            </a:extLst>
          </p:cNvPr>
          <p:cNvCxnSpPr/>
          <p:nvPr/>
        </p:nvCxnSpPr>
        <p:spPr>
          <a:xfrm>
            <a:off x="1578880" y="1371560"/>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0" name="Straight Connector 39">
            <a:extLst>
              <a:ext uri="{FF2B5EF4-FFF2-40B4-BE49-F238E27FC236}">
                <a16:creationId xmlns:a16="http://schemas.microsoft.com/office/drawing/2014/main" id="{494BA55A-098E-F6A5-3BCD-36AA588E11FC}"/>
              </a:ext>
            </a:extLst>
          </p:cNvPr>
          <p:cNvCxnSpPr/>
          <p:nvPr/>
        </p:nvCxnSpPr>
        <p:spPr>
          <a:xfrm>
            <a:off x="5868608" y="1334742"/>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1" name="Straight Connector 40">
            <a:extLst>
              <a:ext uri="{FF2B5EF4-FFF2-40B4-BE49-F238E27FC236}">
                <a16:creationId xmlns:a16="http://schemas.microsoft.com/office/drawing/2014/main" id="{46E69FA3-0961-A053-ABE0-8279DD849AA6}"/>
              </a:ext>
            </a:extLst>
          </p:cNvPr>
          <p:cNvCxnSpPr/>
          <p:nvPr/>
        </p:nvCxnSpPr>
        <p:spPr>
          <a:xfrm>
            <a:off x="4812410" y="1371560"/>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2" name="Straight Connector 41">
            <a:extLst>
              <a:ext uri="{FF2B5EF4-FFF2-40B4-BE49-F238E27FC236}">
                <a16:creationId xmlns:a16="http://schemas.microsoft.com/office/drawing/2014/main" id="{E344100C-7194-8723-D715-CE43AE9B8526}"/>
              </a:ext>
            </a:extLst>
          </p:cNvPr>
          <p:cNvCxnSpPr/>
          <p:nvPr/>
        </p:nvCxnSpPr>
        <p:spPr>
          <a:xfrm>
            <a:off x="10171590" y="1347489"/>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3" name="Straight Connector 42">
            <a:extLst>
              <a:ext uri="{FF2B5EF4-FFF2-40B4-BE49-F238E27FC236}">
                <a16:creationId xmlns:a16="http://schemas.microsoft.com/office/drawing/2014/main" id="{A1E78567-EF40-7D52-E570-94C9DBE75767}"/>
              </a:ext>
            </a:extLst>
          </p:cNvPr>
          <p:cNvCxnSpPr/>
          <p:nvPr/>
        </p:nvCxnSpPr>
        <p:spPr>
          <a:xfrm>
            <a:off x="8041966" y="1387079"/>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4" name="Straight Connector 43">
            <a:extLst>
              <a:ext uri="{FF2B5EF4-FFF2-40B4-BE49-F238E27FC236}">
                <a16:creationId xmlns:a16="http://schemas.microsoft.com/office/drawing/2014/main" id="{705D5A01-F10E-6B02-F97D-65C27C7C10AF}"/>
              </a:ext>
            </a:extLst>
          </p:cNvPr>
          <p:cNvCxnSpPr/>
          <p:nvPr/>
        </p:nvCxnSpPr>
        <p:spPr>
          <a:xfrm>
            <a:off x="6938059" y="1347489"/>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graphicFrame>
        <p:nvGraphicFramePr>
          <p:cNvPr id="45" name="Table 44">
            <a:extLst>
              <a:ext uri="{FF2B5EF4-FFF2-40B4-BE49-F238E27FC236}">
                <a16:creationId xmlns:a16="http://schemas.microsoft.com/office/drawing/2014/main" id="{A6BF315F-5ACA-C0A8-90D1-04353B7A4196}"/>
              </a:ext>
            </a:extLst>
          </p:cNvPr>
          <p:cNvGraphicFramePr>
            <a:graphicFrameLocks noGrp="1"/>
          </p:cNvGraphicFramePr>
          <p:nvPr>
            <p:extLst>
              <p:ext uri="{D42A27DB-BD31-4B8C-83A1-F6EECF244321}">
                <p14:modId xmlns:p14="http://schemas.microsoft.com/office/powerpoint/2010/main" val="2298708958"/>
              </p:ext>
            </p:extLst>
          </p:nvPr>
        </p:nvGraphicFramePr>
        <p:xfrm>
          <a:off x="1047908" y="1362009"/>
          <a:ext cx="10730730" cy="5365370"/>
        </p:xfrm>
        <a:graphic>
          <a:graphicData uri="http://schemas.openxmlformats.org/drawingml/2006/table">
            <a:tbl>
              <a:tblPr firstRow="1" bandRow="1">
                <a:tableStyleId>{5940675A-B579-460E-94D1-54222C63F5DA}</a:tableStyleId>
              </a:tblPr>
              <a:tblGrid>
                <a:gridCol w="1073073">
                  <a:extLst>
                    <a:ext uri="{9D8B030D-6E8A-4147-A177-3AD203B41FA5}">
                      <a16:colId xmlns:a16="http://schemas.microsoft.com/office/drawing/2014/main" val="3635837954"/>
                    </a:ext>
                  </a:extLst>
                </a:gridCol>
                <a:gridCol w="1073073">
                  <a:extLst>
                    <a:ext uri="{9D8B030D-6E8A-4147-A177-3AD203B41FA5}">
                      <a16:colId xmlns:a16="http://schemas.microsoft.com/office/drawing/2014/main" val="2308114111"/>
                    </a:ext>
                  </a:extLst>
                </a:gridCol>
                <a:gridCol w="1073073">
                  <a:extLst>
                    <a:ext uri="{9D8B030D-6E8A-4147-A177-3AD203B41FA5}">
                      <a16:colId xmlns:a16="http://schemas.microsoft.com/office/drawing/2014/main" val="3225432346"/>
                    </a:ext>
                  </a:extLst>
                </a:gridCol>
                <a:gridCol w="1073073">
                  <a:extLst>
                    <a:ext uri="{9D8B030D-6E8A-4147-A177-3AD203B41FA5}">
                      <a16:colId xmlns:a16="http://schemas.microsoft.com/office/drawing/2014/main" val="2646425516"/>
                    </a:ext>
                  </a:extLst>
                </a:gridCol>
                <a:gridCol w="1073073">
                  <a:extLst>
                    <a:ext uri="{9D8B030D-6E8A-4147-A177-3AD203B41FA5}">
                      <a16:colId xmlns:a16="http://schemas.microsoft.com/office/drawing/2014/main" val="1529824071"/>
                    </a:ext>
                  </a:extLst>
                </a:gridCol>
                <a:gridCol w="1073073">
                  <a:extLst>
                    <a:ext uri="{9D8B030D-6E8A-4147-A177-3AD203B41FA5}">
                      <a16:colId xmlns:a16="http://schemas.microsoft.com/office/drawing/2014/main" val="1435908115"/>
                    </a:ext>
                  </a:extLst>
                </a:gridCol>
                <a:gridCol w="1073073">
                  <a:extLst>
                    <a:ext uri="{9D8B030D-6E8A-4147-A177-3AD203B41FA5}">
                      <a16:colId xmlns:a16="http://schemas.microsoft.com/office/drawing/2014/main" val="4031327343"/>
                    </a:ext>
                  </a:extLst>
                </a:gridCol>
                <a:gridCol w="1073073">
                  <a:extLst>
                    <a:ext uri="{9D8B030D-6E8A-4147-A177-3AD203B41FA5}">
                      <a16:colId xmlns:a16="http://schemas.microsoft.com/office/drawing/2014/main" val="265914223"/>
                    </a:ext>
                  </a:extLst>
                </a:gridCol>
                <a:gridCol w="1073073">
                  <a:extLst>
                    <a:ext uri="{9D8B030D-6E8A-4147-A177-3AD203B41FA5}">
                      <a16:colId xmlns:a16="http://schemas.microsoft.com/office/drawing/2014/main" val="3687797511"/>
                    </a:ext>
                  </a:extLst>
                </a:gridCol>
                <a:gridCol w="1073073">
                  <a:extLst>
                    <a:ext uri="{9D8B030D-6E8A-4147-A177-3AD203B41FA5}">
                      <a16:colId xmlns:a16="http://schemas.microsoft.com/office/drawing/2014/main" val="1430683565"/>
                    </a:ext>
                  </a:extLst>
                </a:gridCol>
              </a:tblGrid>
              <a:tr h="1073074">
                <a:tc>
                  <a:txBody>
                    <a:bodyPr/>
                    <a:lstStyle/>
                    <a:p>
                      <a:endParaRPr lang="en-US" dirty="0"/>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dirty="0"/>
                    </a:p>
                  </a:txBody>
                  <a:tcPr/>
                </a:tc>
                <a:tc>
                  <a:txBody>
                    <a:bodyPr/>
                    <a:lstStyle/>
                    <a:p>
                      <a:endParaRPr lang="en-US"/>
                    </a:p>
                  </a:txBody>
                  <a:tcPr/>
                </a:tc>
                <a:tc>
                  <a:txBody>
                    <a:bodyPr/>
                    <a:lstStyle/>
                    <a:p>
                      <a:endParaRPr lang="en-US" dirty="0"/>
                    </a:p>
                  </a:txBody>
                  <a:tcPr/>
                </a:tc>
                <a:tc>
                  <a:txBody>
                    <a:bodyPr/>
                    <a:lstStyle/>
                    <a:p>
                      <a:endParaRPr lang="en-US" dirty="0"/>
                    </a:p>
                  </a:txBody>
                  <a:tcPr/>
                </a:tc>
                <a:extLst>
                  <a:ext uri="{0D108BD9-81ED-4DB2-BD59-A6C34878D82A}">
                    <a16:rowId xmlns:a16="http://schemas.microsoft.com/office/drawing/2014/main" val="1367090870"/>
                  </a:ext>
                </a:extLst>
              </a:tr>
              <a:tr h="1073074">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a:p>
                  </a:txBody>
                  <a:tcPr/>
                </a:tc>
                <a:tc>
                  <a:txBody>
                    <a:bodyPr/>
                    <a:lstStyle/>
                    <a:p>
                      <a:endParaRPr lang="en-US" dirty="0"/>
                    </a:p>
                  </a:txBody>
                  <a:tcPr/>
                </a:tc>
                <a:extLst>
                  <a:ext uri="{0D108BD9-81ED-4DB2-BD59-A6C34878D82A}">
                    <a16:rowId xmlns:a16="http://schemas.microsoft.com/office/drawing/2014/main" val="2324086388"/>
                  </a:ext>
                </a:extLst>
              </a:tr>
              <a:tr h="1073074">
                <a:tc>
                  <a:txBody>
                    <a:bodyPr/>
                    <a:lstStyle/>
                    <a:p>
                      <a:r>
                        <a:rPr lang="zh-TW" altLang="en-US" dirty="0"/>
                        <a:t> </a:t>
                      </a:r>
                      <a:endParaRPr lang="en-US" sz="6600" b="1" dirty="0">
                        <a:solidFill>
                          <a:schemeClr val="bg2">
                            <a:lumMod val="75000"/>
                          </a:schemeClr>
                        </a:solidFill>
                        <a:latin typeface="DengXian" panose="02010600030101010101" pitchFamily="2" charset="-122"/>
                        <a:ea typeface="DengXian" panose="02010600030101010101" pitchFamily="2" charset="-122"/>
                      </a:endParaRPr>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a:p>
                  </a:txBody>
                  <a:tcPr/>
                </a:tc>
                <a:tc>
                  <a:txBody>
                    <a:bodyPr/>
                    <a:lstStyle/>
                    <a:p>
                      <a:endParaRPr lang="en-US"/>
                    </a:p>
                  </a:txBody>
                  <a:tcPr/>
                </a:tc>
                <a:tc>
                  <a:txBody>
                    <a:bodyPr/>
                    <a:lstStyle/>
                    <a:p>
                      <a:endParaRPr lang="en-US" dirty="0"/>
                    </a:p>
                  </a:txBody>
                  <a:tcPr/>
                </a:tc>
                <a:extLst>
                  <a:ext uri="{0D108BD9-81ED-4DB2-BD59-A6C34878D82A}">
                    <a16:rowId xmlns:a16="http://schemas.microsoft.com/office/drawing/2014/main" val="1773320196"/>
                  </a:ext>
                </a:extLst>
              </a:tr>
              <a:tr h="1073074">
                <a:tc>
                  <a:txBody>
                    <a:bodyPr/>
                    <a:lstStyle/>
                    <a:p>
                      <a:endParaRPr lang="en-US" dirty="0"/>
                    </a:p>
                  </a:txBody>
                  <a:tcPr/>
                </a:tc>
                <a:tc>
                  <a:txBody>
                    <a:bodyPr/>
                    <a:lstStyle/>
                    <a:p>
                      <a:endParaRPr lang="en-US"/>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dirty="0"/>
                    </a:p>
                  </a:txBody>
                  <a:tcPr/>
                </a:tc>
                <a:extLst>
                  <a:ext uri="{0D108BD9-81ED-4DB2-BD59-A6C34878D82A}">
                    <a16:rowId xmlns:a16="http://schemas.microsoft.com/office/drawing/2014/main" val="1977629092"/>
                  </a:ext>
                </a:extLst>
              </a:tr>
              <a:tr h="1073074">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dirty="0"/>
                    </a:p>
                  </a:txBody>
                  <a:tcPr/>
                </a:tc>
                <a:extLst>
                  <a:ext uri="{0D108BD9-81ED-4DB2-BD59-A6C34878D82A}">
                    <a16:rowId xmlns:a16="http://schemas.microsoft.com/office/drawing/2014/main" val="172657832"/>
                  </a:ext>
                </a:extLst>
              </a:tr>
            </a:tbl>
          </a:graphicData>
        </a:graphic>
      </p:graphicFrame>
      <p:sp>
        <p:nvSpPr>
          <p:cNvPr id="48" name="TextBox 47">
            <a:extLst>
              <a:ext uri="{FF2B5EF4-FFF2-40B4-BE49-F238E27FC236}">
                <a16:creationId xmlns:a16="http://schemas.microsoft.com/office/drawing/2014/main" id="{AB71DC8A-1C0B-20F5-6500-DA3381CDC817}"/>
              </a:ext>
            </a:extLst>
          </p:cNvPr>
          <p:cNvSpPr txBox="1"/>
          <p:nvPr/>
        </p:nvSpPr>
        <p:spPr>
          <a:xfrm>
            <a:off x="1079124" y="1387079"/>
            <a:ext cx="10681248" cy="110799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揭</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諦</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揭</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諦</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波</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羅</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揭</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諦</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波 </a:t>
            </a:r>
          </a:p>
        </p:txBody>
      </p:sp>
      <p:sp>
        <p:nvSpPr>
          <p:cNvPr id="49" name="TextBox 48">
            <a:extLst>
              <a:ext uri="{FF2B5EF4-FFF2-40B4-BE49-F238E27FC236}">
                <a16:creationId xmlns:a16="http://schemas.microsoft.com/office/drawing/2014/main" id="{4392765C-F62B-13CD-24E2-8B46EFA6FBC8}"/>
              </a:ext>
            </a:extLst>
          </p:cNvPr>
          <p:cNvSpPr txBox="1"/>
          <p:nvPr/>
        </p:nvSpPr>
        <p:spPr>
          <a:xfrm>
            <a:off x="1097205" y="3450243"/>
            <a:ext cx="10748361" cy="110799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p>
        </p:txBody>
      </p:sp>
      <p:sp>
        <p:nvSpPr>
          <p:cNvPr id="50" name="TextBox 49">
            <a:extLst>
              <a:ext uri="{FF2B5EF4-FFF2-40B4-BE49-F238E27FC236}">
                <a16:creationId xmlns:a16="http://schemas.microsoft.com/office/drawing/2014/main" id="{8167C2B9-617E-93FC-48F1-265CF91039E0}"/>
              </a:ext>
            </a:extLst>
          </p:cNvPr>
          <p:cNvSpPr txBox="1"/>
          <p:nvPr/>
        </p:nvSpPr>
        <p:spPr>
          <a:xfrm>
            <a:off x="1079124" y="5608402"/>
            <a:ext cx="10980600" cy="110799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摩</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訶</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般</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若</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波</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羅</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蜜</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多</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心</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經</a:t>
            </a:r>
          </a:p>
        </p:txBody>
      </p:sp>
      <p:sp>
        <p:nvSpPr>
          <p:cNvPr id="52" name="TextBox 51">
            <a:extLst>
              <a:ext uri="{FF2B5EF4-FFF2-40B4-BE49-F238E27FC236}">
                <a16:creationId xmlns:a16="http://schemas.microsoft.com/office/drawing/2014/main" id="{0ED1C1CE-A105-347F-5B22-91B18DBA1678}"/>
              </a:ext>
            </a:extLst>
          </p:cNvPr>
          <p:cNvSpPr txBox="1"/>
          <p:nvPr/>
        </p:nvSpPr>
        <p:spPr>
          <a:xfrm>
            <a:off x="1059020" y="2413184"/>
            <a:ext cx="10650217" cy="110799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p>
        </p:txBody>
      </p:sp>
      <p:sp>
        <p:nvSpPr>
          <p:cNvPr id="57" name="TextBox 56">
            <a:extLst>
              <a:ext uri="{FF2B5EF4-FFF2-40B4-BE49-F238E27FC236}">
                <a16:creationId xmlns:a16="http://schemas.microsoft.com/office/drawing/2014/main" id="{AF2FCEB8-E83F-9116-1E93-38237EC5AE36}"/>
              </a:ext>
            </a:extLst>
          </p:cNvPr>
          <p:cNvSpPr txBox="1"/>
          <p:nvPr/>
        </p:nvSpPr>
        <p:spPr>
          <a:xfrm>
            <a:off x="10745535" y="2457175"/>
            <a:ext cx="1122758" cy="1107996"/>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巾</a:t>
            </a:r>
          </a:p>
        </p:txBody>
      </p:sp>
      <p:sp>
        <p:nvSpPr>
          <p:cNvPr id="58" name="TextBox 57">
            <a:extLst>
              <a:ext uri="{FF2B5EF4-FFF2-40B4-BE49-F238E27FC236}">
                <a16:creationId xmlns:a16="http://schemas.microsoft.com/office/drawing/2014/main" id="{8CF256FF-8F4B-A3E8-1B31-FCEE5AB81759}"/>
              </a:ext>
            </a:extLst>
          </p:cNvPr>
          <p:cNvSpPr txBox="1"/>
          <p:nvPr/>
        </p:nvSpPr>
        <p:spPr>
          <a:xfrm>
            <a:off x="10740782" y="3495530"/>
            <a:ext cx="1268026" cy="1107996"/>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巾</a:t>
            </a:r>
          </a:p>
        </p:txBody>
      </p:sp>
      <p:sp>
        <p:nvSpPr>
          <p:cNvPr id="59" name="TextBox 58">
            <a:extLst>
              <a:ext uri="{FF2B5EF4-FFF2-40B4-BE49-F238E27FC236}">
                <a16:creationId xmlns:a16="http://schemas.microsoft.com/office/drawing/2014/main" id="{173F37AA-C80B-0F15-881B-97A476549EA9}"/>
              </a:ext>
            </a:extLst>
          </p:cNvPr>
          <p:cNvSpPr txBox="1"/>
          <p:nvPr/>
        </p:nvSpPr>
        <p:spPr>
          <a:xfrm>
            <a:off x="10741718" y="4542732"/>
            <a:ext cx="1199536" cy="1107996"/>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巾</a:t>
            </a:r>
          </a:p>
        </p:txBody>
      </p:sp>
      <p:sp>
        <p:nvSpPr>
          <p:cNvPr id="60" name="TextBox 59">
            <a:extLst>
              <a:ext uri="{FF2B5EF4-FFF2-40B4-BE49-F238E27FC236}">
                <a16:creationId xmlns:a16="http://schemas.microsoft.com/office/drawing/2014/main" id="{52E49489-C4BF-DEB6-744D-8A92644ABC17}"/>
              </a:ext>
            </a:extLst>
          </p:cNvPr>
          <p:cNvSpPr txBox="1"/>
          <p:nvPr/>
        </p:nvSpPr>
        <p:spPr>
          <a:xfrm>
            <a:off x="10719605" y="1394763"/>
            <a:ext cx="503496" cy="1107996"/>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巾</a:t>
            </a:r>
            <a:endParaRPr kumimoji="0" lang="en-US" sz="6600" i="0" u="none" strike="noStrike" kern="1200" cap="none" spc="0" normalizeH="0" baseline="0" noProof="0" dirty="0">
              <a:ln>
                <a:noFill/>
              </a:ln>
              <a:solidFill>
                <a:srgbClr val="E8E8E8">
                  <a:lumMod val="75000"/>
                </a:srgbClr>
              </a:solidFill>
              <a:effectLst/>
              <a:uLnTx/>
              <a:uFillTx/>
              <a:latin typeface="Aptos" panose="02110004020202020204"/>
              <a:ea typeface="+mn-ea"/>
              <a:cs typeface="+mn-cs"/>
            </a:endParaRPr>
          </a:p>
        </p:txBody>
      </p:sp>
      <p:cxnSp>
        <p:nvCxnSpPr>
          <p:cNvPr id="61" name="Straight Connector 60">
            <a:extLst>
              <a:ext uri="{FF2B5EF4-FFF2-40B4-BE49-F238E27FC236}">
                <a16:creationId xmlns:a16="http://schemas.microsoft.com/office/drawing/2014/main" id="{22E55D70-0260-7694-1110-908560EFE7D5}"/>
              </a:ext>
            </a:extLst>
          </p:cNvPr>
          <p:cNvCxnSpPr/>
          <p:nvPr/>
        </p:nvCxnSpPr>
        <p:spPr>
          <a:xfrm>
            <a:off x="10695841" y="1371560"/>
            <a:ext cx="21177" cy="4285319"/>
          </a:xfrm>
          <a:prstGeom prst="line">
            <a:avLst/>
          </a:prstGeom>
          <a:ln w="57150">
            <a:solidFill>
              <a:srgbClr val="FF0000"/>
            </a:solidFill>
            <a:prstDash val="sysDot"/>
          </a:ln>
        </p:spPr>
        <p:style>
          <a:lnRef idx="2">
            <a:schemeClr val="accent1"/>
          </a:lnRef>
          <a:fillRef idx="0">
            <a:schemeClr val="accent1"/>
          </a:fillRef>
          <a:effectRef idx="1">
            <a:schemeClr val="accent1"/>
          </a:effectRef>
          <a:fontRef idx="minor">
            <a:schemeClr val="tx1"/>
          </a:fontRef>
        </p:style>
      </p:cxnSp>
      <p:cxnSp>
        <p:nvCxnSpPr>
          <p:cNvPr id="62" name="Straight Connector 61">
            <a:extLst>
              <a:ext uri="{FF2B5EF4-FFF2-40B4-BE49-F238E27FC236}">
                <a16:creationId xmlns:a16="http://schemas.microsoft.com/office/drawing/2014/main" id="{06BE91A4-3D8E-DC51-F20E-2A3A513299BC}"/>
              </a:ext>
            </a:extLst>
          </p:cNvPr>
          <p:cNvCxnSpPr/>
          <p:nvPr/>
        </p:nvCxnSpPr>
        <p:spPr>
          <a:xfrm>
            <a:off x="10695841" y="5656879"/>
            <a:ext cx="1102901" cy="0"/>
          </a:xfrm>
          <a:prstGeom prst="line">
            <a:avLst/>
          </a:prstGeom>
          <a:ln w="57150">
            <a:solidFill>
              <a:srgbClr val="FF0000"/>
            </a:solidFill>
            <a:prstDash val="sysDot"/>
          </a:ln>
        </p:spPr>
        <p:style>
          <a:lnRef idx="2">
            <a:schemeClr val="accent1"/>
          </a:lnRef>
          <a:fillRef idx="0">
            <a:schemeClr val="accent1"/>
          </a:fillRef>
          <a:effectRef idx="1">
            <a:schemeClr val="accent1"/>
          </a:effectRef>
          <a:fontRef idx="minor">
            <a:schemeClr val="tx1"/>
          </a:fontRef>
        </p:style>
      </p:cxnSp>
      <p:sp>
        <p:nvSpPr>
          <p:cNvPr id="51" name="TextBox 50">
            <a:extLst>
              <a:ext uri="{FF2B5EF4-FFF2-40B4-BE49-F238E27FC236}">
                <a16:creationId xmlns:a16="http://schemas.microsoft.com/office/drawing/2014/main" id="{F8F654AF-8731-CC45-BDDD-D1EAD179DE2C}"/>
              </a:ext>
            </a:extLst>
          </p:cNvPr>
          <p:cNvSpPr txBox="1"/>
          <p:nvPr/>
        </p:nvSpPr>
        <p:spPr>
          <a:xfrm>
            <a:off x="444578" y="163379"/>
            <a:ext cx="11400988" cy="92333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Aptos" panose="02110004020202020204"/>
                <a:ea typeface="+mn-ea"/>
                <a:cs typeface="+mn-cs"/>
              </a:rPr>
              <a:t>Practice sheet #</a:t>
            </a:r>
            <a:r>
              <a:rPr lang="en-US" dirty="0">
                <a:solidFill>
                  <a:prstClr val="black"/>
                </a:solidFill>
                <a:latin typeface="Aptos" panose="02110004020202020204"/>
              </a:rPr>
              <a:t>49</a:t>
            </a:r>
            <a:r>
              <a:rPr kumimoji="0" lang="en-US" sz="1800" b="0" i="0" u="none" strike="noStrike" kern="1200" cap="none" spc="0" normalizeH="0" baseline="0" noProof="0" dirty="0">
                <a:ln>
                  <a:noFill/>
                </a:ln>
                <a:solidFill>
                  <a:prstClr val="black"/>
                </a:solidFill>
                <a:effectLst/>
                <a:uLnTx/>
                <a:uFillTx/>
                <a:latin typeface="Aptos" panose="02110004020202020204"/>
                <a:ea typeface="+mn-ea"/>
                <a:cs typeface="+mn-cs"/>
              </a:rPr>
              <a:t>. Trace the first 9 characters in the mantra in the 1st row, then copy them in the 2</a:t>
            </a:r>
            <a:r>
              <a:rPr kumimoji="0" lang="en-US" sz="1800" b="0" i="0" u="none" strike="noStrike" kern="1200" cap="none" spc="0" normalizeH="0" baseline="30000" noProof="0" dirty="0">
                <a:ln>
                  <a:noFill/>
                </a:ln>
                <a:solidFill>
                  <a:prstClr val="black"/>
                </a:solidFill>
                <a:effectLst/>
                <a:uLnTx/>
                <a:uFillTx/>
                <a:latin typeface="Aptos" panose="02110004020202020204"/>
                <a:ea typeface="+mn-ea"/>
                <a:cs typeface="+mn-cs"/>
              </a:rPr>
              <a:t>nd</a:t>
            </a:r>
            <a:r>
              <a:rPr kumimoji="0" lang="en-US" sz="1800" b="0" i="0" u="none" strike="noStrike" kern="1200" cap="none" spc="0" normalizeH="0" baseline="0" noProof="0" dirty="0">
                <a:ln>
                  <a:noFill/>
                </a:ln>
                <a:solidFill>
                  <a:prstClr val="black"/>
                </a:solidFill>
                <a:effectLst/>
                <a:uLnTx/>
                <a:uFillTx/>
                <a:latin typeface="Aptos" panose="02110004020202020204"/>
                <a:ea typeface="+mn-ea"/>
                <a:cs typeface="+mn-cs"/>
              </a:rPr>
              <a:t> row. Repeat for the last 9 characters in the mantra in the 3</a:t>
            </a:r>
            <a:r>
              <a:rPr kumimoji="0" lang="en-US" sz="1800" b="0" i="0" u="none" strike="noStrike" kern="1200" cap="none" spc="0" normalizeH="0" baseline="30000" noProof="0" dirty="0">
                <a:ln>
                  <a:noFill/>
                </a:ln>
                <a:solidFill>
                  <a:prstClr val="black"/>
                </a:solidFill>
                <a:effectLst/>
                <a:uLnTx/>
                <a:uFillTx/>
                <a:latin typeface="Aptos" panose="02110004020202020204"/>
                <a:ea typeface="+mn-ea"/>
                <a:cs typeface="+mn-cs"/>
              </a:rPr>
              <a:t>rd</a:t>
            </a:r>
            <a:r>
              <a:rPr kumimoji="0" lang="en-US" sz="1800" b="0" i="0" u="none" strike="noStrike" kern="1200" cap="none" spc="0" normalizeH="0" baseline="0" noProof="0" dirty="0">
                <a:ln>
                  <a:noFill/>
                </a:ln>
                <a:solidFill>
                  <a:prstClr val="black"/>
                </a:solidFill>
                <a:effectLst/>
                <a:uLnTx/>
                <a:uFillTx/>
                <a:latin typeface="Aptos" panose="02110004020202020204"/>
                <a:ea typeface="+mn-ea"/>
                <a:cs typeface="+mn-cs"/>
              </a:rPr>
              <a:t> and 4</a:t>
            </a:r>
            <a:r>
              <a:rPr kumimoji="0" lang="en-US" sz="1800" b="0" i="0" u="none" strike="noStrike" kern="1200" cap="none" spc="0" normalizeH="0" baseline="30000" noProof="0" dirty="0">
                <a:ln>
                  <a:noFill/>
                </a:ln>
                <a:solidFill>
                  <a:prstClr val="black"/>
                </a:solidFill>
                <a:effectLst/>
                <a:uLnTx/>
                <a:uFillTx/>
                <a:latin typeface="Aptos" panose="02110004020202020204"/>
                <a:ea typeface="+mn-ea"/>
                <a:cs typeface="+mn-cs"/>
              </a:rPr>
              <a:t>th</a:t>
            </a:r>
            <a:r>
              <a:rPr kumimoji="0" lang="en-US" sz="1800" b="0" i="0" u="none" strike="noStrike" kern="1200" cap="none" spc="0" normalizeH="0" baseline="0" noProof="0" dirty="0">
                <a:ln>
                  <a:noFill/>
                </a:ln>
                <a:solidFill>
                  <a:prstClr val="black"/>
                </a:solidFill>
                <a:effectLst/>
                <a:uLnTx/>
                <a:uFillTx/>
                <a:latin typeface="Aptos" panose="02110004020202020204"/>
                <a:ea typeface="+mn-ea"/>
                <a:cs typeface="+mn-cs"/>
              </a:rPr>
              <a:t> rows. Trace the title in the bottom row. In the four squares </a:t>
            </a:r>
            <a:r>
              <a:rPr kumimoji="0" lang="en-US" sz="1800" b="1" i="0" u="none" strike="noStrike" kern="1200" cap="none" spc="0" normalizeH="0" baseline="0" noProof="0" dirty="0">
                <a:ln>
                  <a:noFill/>
                </a:ln>
                <a:solidFill>
                  <a:srgbClr val="FF0000"/>
                </a:solidFill>
                <a:effectLst/>
                <a:uLnTx/>
                <a:uFillTx/>
                <a:latin typeface="Aptos" panose="02110004020202020204"/>
                <a:ea typeface="+mn-ea"/>
                <a:cs typeface="+mn-cs"/>
              </a:rPr>
              <a:t>outlined in red </a:t>
            </a:r>
            <a:r>
              <a:rPr kumimoji="0" lang="en-US" sz="1800" b="0" i="0" u="none" strike="noStrike" kern="1200" cap="none" spc="0" normalizeH="0" baseline="0" noProof="0" dirty="0">
                <a:ln>
                  <a:noFill/>
                </a:ln>
                <a:solidFill>
                  <a:prstClr val="black"/>
                </a:solidFill>
                <a:effectLst/>
                <a:uLnTx/>
                <a:uFillTx/>
                <a:latin typeface="Aptos" panose="02110004020202020204"/>
                <a:ea typeface="+mn-ea"/>
                <a:cs typeface="+mn-cs"/>
              </a:rPr>
              <a:t>trace the character </a:t>
            </a:r>
            <a:r>
              <a:rPr kumimoji="0" lang="zh-CN" altLang="en-US" sz="1800" b="0" i="0" u="none" strike="noStrike" kern="1200" cap="none" spc="0" normalizeH="0" baseline="0" noProof="0" dirty="0">
                <a:ln>
                  <a:noFill/>
                </a:ln>
                <a:solidFill>
                  <a:prstClr val="black"/>
                </a:solidFill>
                <a:effectLst/>
                <a:uLnTx/>
                <a:uFillTx/>
                <a:latin typeface="Aptos" panose="02110004020202020204"/>
                <a:ea typeface="+mn-ea"/>
                <a:cs typeface="+mn-cs"/>
              </a:rPr>
              <a:t>巾</a:t>
            </a:r>
            <a:r>
              <a:rPr lang="zh-TW" altLang="en-US" b="0" dirty="0">
                <a:solidFill>
                  <a:prstClr val="black"/>
                </a:solidFill>
                <a:latin typeface="Aptos" panose="02110004020202020204"/>
                <a:cs typeface="+mn-cs"/>
              </a:rPr>
              <a:t> </a:t>
            </a:r>
            <a:r>
              <a:rPr lang="en-US" altLang="zh-TW" b="0" dirty="0">
                <a:solidFill>
                  <a:prstClr val="black"/>
                </a:solidFill>
                <a:latin typeface="Aptos" panose="02110004020202020204"/>
                <a:ea typeface="DengXian" panose="02010600030101010101" pitchFamily="2" charset="-122"/>
                <a:cs typeface="+mn-cs"/>
              </a:rPr>
              <a:t>(geon;</a:t>
            </a:r>
            <a:r>
              <a:rPr lang="zh-TW" altLang="en-US" b="0" dirty="0">
                <a:solidFill>
                  <a:prstClr val="black"/>
                </a:solidFill>
                <a:latin typeface="Aptos" panose="02110004020202020204"/>
                <a:ea typeface="DengXian" panose="02010600030101010101" pitchFamily="2" charset="-122"/>
                <a:cs typeface="+mn-cs"/>
              </a:rPr>
              <a:t> </a:t>
            </a:r>
            <a:r>
              <a:rPr lang="en-US" altLang="zh-TW" b="0" dirty="0">
                <a:solidFill>
                  <a:prstClr val="black"/>
                </a:solidFill>
                <a:latin typeface="Aptos" panose="02110004020202020204"/>
                <a:ea typeface="DengXian" panose="02010600030101010101" pitchFamily="2" charset="-122"/>
                <a:cs typeface="+mn-cs"/>
              </a:rPr>
              <a:t>traditional</a:t>
            </a:r>
            <a:r>
              <a:rPr lang="zh-TW" altLang="en-US" b="0" dirty="0">
                <a:solidFill>
                  <a:prstClr val="black"/>
                </a:solidFill>
                <a:latin typeface="Aptos" panose="02110004020202020204"/>
                <a:ea typeface="DengXian" panose="02010600030101010101" pitchFamily="2" charset="-122"/>
                <a:cs typeface="+mn-cs"/>
              </a:rPr>
              <a:t> </a:t>
            </a:r>
            <a:r>
              <a:rPr lang="en-US" altLang="zh-TW" b="0" dirty="0">
                <a:solidFill>
                  <a:prstClr val="black"/>
                </a:solidFill>
                <a:latin typeface="Aptos" panose="02110004020202020204"/>
                <a:ea typeface="DengXian" panose="02010600030101010101" pitchFamily="2" charset="-122"/>
                <a:cs typeface="+mn-cs"/>
              </a:rPr>
              <a:t>head</a:t>
            </a:r>
            <a:r>
              <a:rPr lang="zh-TW" altLang="en-US" b="0" dirty="0">
                <a:solidFill>
                  <a:prstClr val="black"/>
                </a:solidFill>
                <a:latin typeface="Aptos" panose="02110004020202020204"/>
                <a:ea typeface="DengXian" panose="02010600030101010101" pitchFamily="2" charset="-122"/>
                <a:cs typeface="+mn-cs"/>
              </a:rPr>
              <a:t> </a:t>
            </a:r>
            <a:r>
              <a:rPr lang="en-US" altLang="zh-TW" b="0" dirty="0">
                <a:solidFill>
                  <a:prstClr val="black"/>
                </a:solidFill>
                <a:latin typeface="Aptos" panose="02110004020202020204"/>
                <a:ea typeface="DengXian" panose="02010600030101010101" pitchFamily="2" charset="-122"/>
                <a:cs typeface="+mn-cs"/>
              </a:rPr>
              <a:t>covering).</a:t>
            </a:r>
            <a:endParaRPr kumimoji="0" lang="zh-CN" altLang="en-US" sz="1800" b="0" i="0" u="none" strike="noStrike" kern="1200" cap="none" spc="0" normalizeH="0" baseline="0" noProof="0" dirty="0">
              <a:ln>
                <a:noFill/>
              </a:ln>
              <a:solidFill>
                <a:prstClr val="black"/>
              </a:solidFill>
              <a:effectLst/>
              <a:uLnTx/>
              <a:uFillTx/>
              <a:latin typeface="Aptos" panose="02110004020202020204"/>
              <a:ea typeface="+mn-ea"/>
              <a:cs typeface="+mn-cs"/>
            </a:endParaRPr>
          </a:p>
        </p:txBody>
      </p:sp>
      <p:sp>
        <p:nvSpPr>
          <p:cNvPr id="53" name="Rectangle 52">
            <a:extLst>
              <a:ext uri="{FF2B5EF4-FFF2-40B4-BE49-F238E27FC236}">
                <a16:creationId xmlns:a16="http://schemas.microsoft.com/office/drawing/2014/main" id="{B91F9853-C6DB-DAFE-61BD-D8009FD8BDE2}"/>
              </a:ext>
            </a:extLst>
          </p:cNvPr>
          <p:cNvSpPr/>
          <p:nvPr/>
        </p:nvSpPr>
        <p:spPr>
          <a:xfrm>
            <a:off x="416313" y="162032"/>
            <a:ext cx="11375275" cy="953089"/>
          </a:xfrm>
          <a:prstGeom prst="rect">
            <a:avLst/>
          </a:prstGeom>
          <a:noFill/>
          <a:ln w="38100">
            <a:solidFill>
              <a:srgbClr val="00B0F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54" name="TextBox 53">
            <a:extLst>
              <a:ext uri="{FF2B5EF4-FFF2-40B4-BE49-F238E27FC236}">
                <a16:creationId xmlns:a16="http://schemas.microsoft.com/office/drawing/2014/main" id="{FDD69C09-C3EF-2EF2-302E-96209C4179CE}"/>
              </a:ext>
            </a:extLst>
          </p:cNvPr>
          <p:cNvSpPr txBox="1"/>
          <p:nvPr/>
        </p:nvSpPr>
        <p:spPr>
          <a:xfrm>
            <a:off x="1081292" y="3490633"/>
            <a:ext cx="9853290" cy="1107996"/>
          </a:xfrm>
          <a:prstGeom prst="rect">
            <a:avLst/>
          </a:prstGeom>
          <a:noFill/>
        </p:spPr>
        <p:txBody>
          <a:bodyPr wrap="square" rtlCol="0">
            <a:spAutoFit/>
          </a:bodyPr>
          <a:lstStyle/>
          <a:p>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羅</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僧</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揭</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諦</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菩</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提</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娑</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婆</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訶</a:t>
            </a:r>
            <a:endParaRPr lang="en-US" dirty="0"/>
          </a:p>
        </p:txBody>
      </p:sp>
    </p:spTree>
    <p:extLst>
      <p:ext uri="{BB962C8B-B14F-4D97-AF65-F5344CB8AC3E}">
        <p14:creationId xmlns:p14="http://schemas.microsoft.com/office/powerpoint/2010/main" val="2445583399"/>
      </p:ext>
    </p:extLst>
  </p:cSld>
  <p:clrMapOvr>
    <a:masterClrMapping/>
  </p:clrMapOvr>
</p:sld>
</file>

<file path=ppt/slides/slide20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CFDE20F-7376-26FD-EB02-D45A07E34CA6}"/>
            </a:ext>
          </a:extLst>
        </p:cNvPr>
        <p:cNvGrpSpPr/>
        <p:nvPr/>
      </p:nvGrpSpPr>
      <p:grpSpPr>
        <a:xfrm>
          <a:off x="0" y="0"/>
          <a:ext cx="0" cy="0"/>
          <a:chOff x="0" y="0"/>
          <a:chExt cx="0" cy="0"/>
        </a:xfrm>
      </p:grpSpPr>
      <p:cxnSp>
        <p:nvCxnSpPr>
          <p:cNvPr id="2" name="Straight Connector 1">
            <a:extLst>
              <a:ext uri="{FF2B5EF4-FFF2-40B4-BE49-F238E27FC236}">
                <a16:creationId xmlns:a16="http://schemas.microsoft.com/office/drawing/2014/main" id="{9059B6E7-409D-1FA0-C284-650610AC3D9E}"/>
              </a:ext>
            </a:extLst>
          </p:cNvPr>
          <p:cNvCxnSpPr>
            <a:cxnSpLocks/>
          </p:cNvCxnSpPr>
          <p:nvPr/>
        </p:nvCxnSpPr>
        <p:spPr>
          <a:xfrm>
            <a:off x="1079124" y="1387079"/>
            <a:ext cx="5322425" cy="5340276"/>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 name="Straight Connector 2">
            <a:extLst>
              <a:ext uri="{FF2B5EF4-FFF2-40B4-BE49-F238E27FC236}">
                <a16:creationId xmlns:a16="http://schemas.microsoft.com/office/drawing/2014/main" id="{09FA5C4B-1BEC-8E84-7D73-E3DE762A17B9}"/>
              </a:ext>
            </a:extLst>
          </p:cNvPr>
          <p:cNvCxnSpPr>
            <a:cxnSpLocks/>
          </p:cNvCxnSpPr>
          <p:nvPr/>
        </p:nvCxnSpPr>
        <p:spPr>
          <a:xfrm>
            <a:off x="9621588" y="1361990"/>
            <a:ext cx="2143810" cy="2115373"/>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 name="Straight Connector 3">
            <a:extLst>
              <a:ext uri="{FF2B5EF4-FFF2-40B4-BE49-F238E27FC236}">
                <a16:creationId xmlns:a16="http://schemas.microsoft.com/office/drawing/2014/main" id="{F89C14A7-6AAD-28FF-1445-83F6A3FFFD81}"/>
              </a:ext>
            </a:extLst>
          </p:cNvPr>
          <p:cNvCxnSpPr>
            <a:cxnSpLocks/>
          </p:cNvCxnSpPr>
          <p:nvPr/>
        </p:nvCxnSpPr>
        <p:spPr>
          <a:xfrm>
            <a:off x="8562555" y="1361996"/>
            <a:ext cx="3184867" cy="319303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5" name="Straight Connector 4">
            <a:extLst>
              <a:ext uri="{FF2B5EF4-FFF2-40B4-BE49-F238E27FC236}">
                <a16:creationId xmlns:a16="http://schemas.microsoft.com/office/drawing/2014/main" id="{233D0CF1-3ECF-8CEA-96CD-F5B48701F9CD}"/>
              </a:ext>
            </a:extLst>
          </p:cNvPr>
          <p:cNvCxnSpPr>
            <a:cxnSpLocks/>
          </p:cNvCxnSpPr>
          <p:nvPr/>
        </p:nvCxnSpPr>
        <p:spPr>
          <a:xfrm>
            <a:off x="7490572" y="1362002"/>
            <a:ext cx="4256850" cy="425735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6" name="Straight Connector 5">
            <a:extLst>
              <a:ext uri="{FF2B5EF4-FFF2-40B4-BE49-F238E27FC236}">
                <a16:creationId xmlns:a16="http://schemas.microsoft.com/office/drawing/2014/main" id="{7AF18D40-8BC2-DCB7-EAC5-F0113F73B385}"/>
              </a:ext>
            </a:extLst>
          </p:cNvPr>
          <p:cNvCxnSpPr/>
          <p:nvPr/>
        </p:nvCxnSpPr>
        <p:spPr>
          <a:xfrm>
            <a:off x="3203732" y="1362005"/>
            <a:ext cx="5365365" cy="53653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7" name="Straight Connector 6">
            <a:extLst>
              <a:ext uri="{FF2B5EF4-FFF2-40B4-BE49-F238E27FC236}">
                <a16:creationId xmlns:a16="http://schemas.microsoft.com/office/drawing/2014/main" id="{1EE33659-61E1-A096-EE82-C7419E9F932B}"/>
              </a:ext>
            </a:extLst>
          </p:cNvPr>
          <p:cNvCxnSpPr/>
          <p:nvPr/>
        </p:nvCxnSpPr>
        <p:spPr>
          <a:xfrm>
            <a:off x="4263991" y="1362006"/>
            <a:ext cx="5365365" cy="53653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8" name="Straight Connector 7">
            <a:extLst>
              <a:ext uri="{FF2B5EF4-FFF2-40B4-BE49-F238E27FC236}">
                <a16:creationId xmlns:a16="http://schemas.microsoft.com/office/drawing/2014/main" id="{11138C4D-89D9-B050-0185-E80F01CBA452}"/>
              </a:ext>
            </a:extLst>
          </p:cNvPr>
          <p:cNvCxnSpPr/>
          <p:nvPr/>
        </p:nvCxnSpPr>
        <p:spPr>
          <a:xfrm>
            <a:off x="5323024" y="1362006"/>
            <a:ext cx="5365365" cy="53653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9" name="Straight Connector 8">
            <a:extLst>
              <a:ext uri="{FF2B5EF4-FFF2-40B4-BE49-F238E27FC236}">
                <a16:creationId xmlns:a16="http://schemas.microsoft.com/office/drawing/2014/main" id="{E437DC8D-F2FC-349B-8F68-93FCCBB71CB7}"/>
              </a:ext>
            </a:extLst>
          </p:cNvPr>
          <p:cNvCxnSpPr/>
          <p:nvPr/>
        </p:nvCxnSpPr>
        <p:spPr>
          <a:xfrm>
            <a:off x="6413273" y="1362008"/>
            <a:ext cx="5365365" cy="53653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0" name="Straight Connector 9">
            <a:extLst>
              <a:ext uri="{FF2B5EF4-FFF2-40B4-BE49-F238E27FC236}">
                <a16:creationId xmlns:a16="http://schemas.microsoft.com/office/drawing/2014/main" id="{D3CAADAB-B67F-ED98-D413-D635ED601F20}"/>
              </a:ext>
            </a:extLst>
          </p:cNvPr>
          <p:cNvCxnSpPr>
            <a:cxnSpLocks/>
          </p:cNvCxnSpPr>
          <p:nvPr/>
        </p:nvCxnSpPr>
        <p:spPr>
          <a:xfrm>
            <a:off x="1029932" y="5619353"/>
            <a:ext cx="1083551" cy="1107996"/>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1" name="Straight Connector 10">
            <a:extLst>
              <a:ext uri="{FF2B5EF4-FFF2-40B4-BE49-F238E27FC236}">
                <a16:creationId xmlns:a16="http://schemas.microsoft.com/office/drawing/2014/main" id="{A5E271F0-12A9-69D3-E6C8-3C68C6E710D0}"/>
              </a:ext>
            </a:extLst>
          </p:cNvPr>
          <p:cNvCxnSpPr>
            <a:cxnSpLocks/>
          </p:cNvCxnSpPr>
          <p:nvPr/>
        </p:nvCxnSpPr>
        <p:spPr>
          <a:xfrm>
            <a:off x="1012808" y="4586365"/>
            <a:ext cx="2267153" cy="2152899"/>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2" name="Straight Connector 11">
            <a:extLst>
              <a:ext uri="{FF2B5EF4-FFF2-40B4-BE49-F238E27FC236}">
                <a16:creationId xmlns:a16="http://schemas.microsoft.com/office/drawing/2014/main" id="{C11398D6-841A-5E73-9B22-9C6F8F16BBDE}"/>
              </a:ext>
            </a:extLst>
          </p:cNvPr>
          <p:cNvCxnSpPr>
            <a:cxnSpLocks/>
          </p:cNvCxnSpPr>
          <p:nvPr/>
        </p:nvCxnSpPr>
        <p:spPr>
          <a:xfrm>
            <a:off x="1027803" y="3490681"/>
            <a:ext cx="3236188" cy="323667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3" name="Straight Connector 12">
            <a:extLst>
              <a:ext uri="{FF2B5EF4-FFF2-40B4-BE49-F238E27FC236}">
                <a16:creationId xmlns:a16="http://schemas.microsoft.com/office/drawing/2014/main" id="{8B8619D7-0765-F8EB-ACF1-EF10796E5EE1}"/>
              </a:ext>
            </a:extLst>
          </p:cNvPr>
          <p:cNvCxnSpPr>
            <a:cxnSpLocks/>
          </p:cNvCxnSpPr>
          <p:nvPr/>
        </p:nvCxnSpPr>
        <p:spPr>
          <a:xfrm>
            <a:off x="10680621" y="1361984"/>
            <a:ext cx="1110967" cy="106435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4" name="Straight Connector 13">
            <a:extLst>
              <a:ext uri="{FF2B5EF4-FFF2-40B4-BE49-F238E27FC236}">
                <a16:creationId xmlns:a16="http://schemas.microsoft.com/office/drawing/2014/main" id="{2EDC8023-C587-8D75-A1C2-26116520D432}"/>
              </a:ext>
            </a:extLst>
          </p:cNvPr>
          <p:cNvCxnSpPr>
            <a:cxnSpLocks/>
          </p:cNvCxnSpPr>
          <p:nvPr/>
        </p:nvCxnSpPr>
        <p:spPr>
          <a:xfrm>
            <a:off x="1016692" y="2404497"/>
            <a:ext cx="4314172" cy="4322852"/>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5" name="Straight Connector 14">
            <a:extLst>
              <a:ext uri="{FF2B5EF4-FFF2-40B4-BE49-F238E27FC236}">
                <a16:creationId xmlns:a16="http://schemas.microsoft.com/office/drawing/2014/main" id="{3D47E776-FF5A-4060-15DD-B81F9E099BE3}"/>
              </a:ext>
            </a:extLst>
          </p:cNvPr>
          <p:cNvCxnSpPr>
            <a:cxnSpLocks/>
          </p:cNvCxnSpPr>
          <p:nvPr/>
        </p:nvCxnSpPr>
        <p:spPr>
          <a:xfrm>
            <a:off x="2136859" y="1361883"/>
            <a:ext cx="5309456" cy="5376225"/>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6" name="Straight Connector 15">
            <a:extLst>
              <a:ext uri="{FF2B5EF4-FFF2-40B4-BE49-F238E27FC236}">
                <a16:creationId xmlns:a16="http://schemas.microsoft.com/office/drawing/2014/main" id="{20BCBBAF-B3DB-8FF4-5F10-5B68F7D6ADF8}"/>
              </a:ext>
            </a:extLst>
          </p:cNvPr>
          <p:cNvCxnSpPr>
            <a:cxnSpLocks/>
          </p:cNvCxnSpPr>
          <p:nvPr/>
        </p:nvCxnSpPr>
        <p:spPr>
          <a:xfrm flipV="1">
            <a:off x="1051793" y="1362009"/>
            <a:ext cx="5361480" cy="536524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7" name="Straight Connector 16">
            <a:extLst>
              <a:ext uri="{FF2B5EF4-FFF2-40B4-BE49-F238E27FC236}">
                <a16:creationId xmlns:a16="http://schemas.microsoft.com/office/drawing/2014/main" id="{6A56770C-29FB-E175-43B3-7015296931FC}"/>
              </a:ext>
            </a:extLst>
          </p:cNvPr>
          <p:cNvCxnSpPr>
            <a:cxnSpLocks/>
          </p:cNvCxnSpPr>
          <p:nvPr/>
        </p:nvCxnSpPr>
        <p:spPr>
          <a:xfrm flipV="1">
            <a:off x="1079124" y="1372716"/>
            <a:ext cx="4263464" cy="4246613"/>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8" name="Straight Connector 17">
            <a:extLst>
              <a:ext uri="{FF2B5EF4-FFF2-40B4-BE49-F238E27FC236}">
                <a16:creationId xmlns:a16="http://schemas.microsoft.com/office/drawing/2014/main" id="{7C33D649-36EA-B139-3FD4-321C085DA460}"/>
              </a:ext>
            </a:extLst>
          </p:cNvPr>
          <p:cNvCxnSpPr>
            <a:cxnSpLocks/>
          </p:cNvCxnSpPr>
          <p:nvPr/>
        </p:nvCxnSpPr>
        <p:spPr>
          <a:xfrm flipV="1">
            <a:off x="1026417" y="1372839"/>
            <a:ext cx="2153223" cy="2161487"/>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9" name="Straight Connector 18">
            <a:extLst>
              <a:ext uri="{FF2B5EF4-FFF2-40B4-BE49-F238E27FC236}">
                <a16:creationId xmlns:a16="http://schemas.microsoft.com/office/drawing/2014/main" id="{1B52CA2E-A82D-8DD2-36BB-FA996141588F}"/>
              </a:ext>
            </a:extLst>
          </p:cNvPr>
          <p:cNvCxnSpPr>
            <a:cxnSpLocks/>
          </p:cNvCxnSpPr>
          <p:nvPr/>
        </p:nvCxnSpPr>
        <p:spPr>
          <a:xfrm flipV="1">
            <a:off x="1012808" y="1340123"/>
            <a:ext cx="3253877" cy="322580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0" name="Straight Connector 19">
            <a:extLst>
              <a:ext uri="{FF2B5EF4-FFF2-40B4-BE49-F238E27FC236}">
                <a16:creationId xmlns:a16="http://schemas.microsoft.com/office/drawing/2014/main" id="{45446824-B369-F32C-C4B8-AA5CC1F9200F}"/>
              </a:ext>
            </a:extLst>
          </p:cNvPr>
          <p:cNvCxnSpPr>
            <a:cxnSpLocks/>
          </p:cNvCxnSpPr>
          <p:nvPr/>
        </p:nvCxnSpPr>
        <p:spPr>
          <a:xfrm flipV="1">
            <a:off x="3154322" y="1351088"/>
            <a:ext cx="5376941" cy="5376165"/>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1" name="Straight Connector 20">
            <a:extLst>
              <a:ext uri="{FF2B5EF4-FFF2-40B4-BE49-F238E27FC236}">
                <a16:creationId xmlns:a16="http://schemas.microsoft.com/office/drawing/2014/main" id="{DCC9915D-092D-A0DA-B8CB-E24BFC20519A}"/>
              </a:ext>
            </a:extLst>
          </p:cNvPr>
          <p:cNvCxnSpPr/>
          <p:nvPr/>
        </p:nvCxnSpPr>
        <p:spPr>
          <a:xfrm flipV="1">
            <a:off x="4266685" y="1361960"/>
            <a:ext cx="5365365" cy="534353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2" name="Straight Connector 21">
            <a:extLst>
              <a:ext uri="{FF2B5EF4-FFF2-40B4-BE49-F238E27FC236}">
                <a16:creationId xmlns:a16="http://schemas.microsoft.com/office/drawing/2014/main" id="{7A6BF748-937F-9DA4-4BDB-2A1C3CC59030}"/>
              </a:ext>
            </a:extLst>
          </p:cNvPr>
          <p:cNvCxnSpPr/>
          <p:nvPr/>
        </p:nvCxnSpPr>
        <p:spPr>
          <a:xfrm flipV="1">
            <a:off x="5334748" y="1372864"/>
            <a:ext cx="5365365" cy="534353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3" name="Straight Connector 22">
            <a:extLst>
              <a:ext uri="{FF2B5EF4-FFF2-40B4-BE49-F238E27FC236}">
                <a16:creationId xmlns:a16="http://schemas.microsoft.com/office/drawing/2014/main" id="{81F5602D-0D61-21DF-55CE-715C80B8C20F}"/>
              </a:ext>
            </a:extLst>
          </p:cNvPr>
          <p:cNvCxnSpPr/>
          <p:nvPr/>
        </p:nvCxnSpPr>
        <p:spPr>
          <a:xfrm flipV="1">
            <a:off x="6413272" y="1372864"/>
            <a:ext cx="5365365" cy="534353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4" name="Straight Connector 23">
            <a:extLst>
              <a:ext uri="{FF2B5EF4-FFF2-40B4-BE49-F238E27FC236}">
                <a16:creationId xmlns:a16="http://schemas.microsoft.com/office/drawing/2014/main" id="{D6D0BFE6-7D8B-F252-5F02-6FDB11E15430}"/>
              </a:ext>
            </a:extLst>
          </p:cNvPr>
          <p:cNvCxnSpPr>
            <a:cxnSpLocks/>
          </p:cNvCxnSpPr>
          <p:nvPr/>
        </p:nvCxnSpPr>
        <p:spPr>
          <a:xfrm flipV="1">
            <a:off x="2136859" y="1361883"/>
            <a:ext cx="5330234" cy="5332739"/>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5" name="Straight Connector 24">
            <a:extLst>
              <a:ext uri="{FF2B5EF4-FFF2-40B4-BE49-F238E27FC236}">
                <a16:creationId xmlns:a16="http://schemas.microsoft.com/office/drawing/2014/main" id="{57CD68F1-B938-31B8-31AB-2B1FA91D51A2}"/>
              </a:ext>
            </a:extLst>
          </p:cNvPr>
          <p:cNvCxnSpPr>
            <a:cxnSpLocks/>
          </p:cNvCxnSpPr>
          <p:nvPr/>
        </p:nvCxnSpPr>
        <p:spPr>
          <a:xfrm flipH="1">
            <a:off x="7490572" y="2453582"/>
            <a:ext cx="4288065" cy="42736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6" name="Straight Connector 25">
            <a:extLst>
              <a:ext uri="{FF2B5EF4-FFF2-40B4-BE49-F238E27FC236}">
                <a16:creationId xmlns:a16="http://schemas.microsoft.com/office/drawing/2014/main" id="{BE8ACBAF-B69A-072F-DE3D-1354DB19D320}"/>
              </a:ext>
            </a:extLst>
          </p:cNvPr>
          <p:cNvCxnSpPr>
            <a:cxnSpLocks/>
          </p:cNvCxnSpPr>
          <p:nvPr/>
        </p:nvCxnSpPr>
        <p:spPr>
          <a:xfrm flipH="1">
            <a:off x="8557342" y="3528864"/>
            <a:ext cx="3203030" cy="320924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7" name="Straight Connector 26">
            <a:extLst>
              <a:ext uri="{FF2B5EF4-FFF2-40B4-BE49-F238E27FC236}">
                <a16:creationId xmlns:a16="http://schemas.microsoft.com/office/drawing/2014/main" id="{9C773E9C-450C-7D46-8B49-00E79196864A}"/>
              </a:ext>
            </a:extLst>
          </p:cNvPr>
          <p:cNvCxnSpPr>
            <a:cxnSpLocks/>
          </p:cNvCxnSpPr>
          <p:nvPr/>
        </p:nvCxnSpPr>
        <p:spPr>
          <a:xfrm flipH="1">
            <a:off x="9663266" y="4586365"/>
            <a:ext cx="2115371" cy="2102057"/>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8" name="Straight Connector 27">
            <a:extLst>
              <a:ext uri="{FF2B5EF4-FFF2-40B4-BE49-F238E27FC236}">
                <a16:creationId xmlns:a16="http://schemas.microsoft.com/office/drawing/2014/main" id="{4BBA8BD8-B739-534B-C555-45B2DA53E607}"/>
              </a:ext>
            </a:extLst>
          </p:cNvPr>
          <p:cNvCxnSpPr/>
          <p:nvPr/>
        </p:nvCxnSpPr>
        <p:spPr>
          <a:xfrm flipH="1">
            <a:off x="10720951" y="5637393"/>
            <a:ext cx="1070637" cy="1100715"/>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9" name="Straight Connector 28">
            <a:extLst>
              <a:ext uri="{FF2B5EF4-FFF2-40B4-BE49-F238E27FC236}">
                <a16:creationId xmlns:a16="http://schemas.microsoft.com/office/drawing/2014/main" id="{3FE20A07-1DF4-07D8-B4F3-998EB2B0BFC7}"/>
              </a:ext>
            </a:extLst>
          </p:cNvPr>
          <p:cNvCxnSpPr/>
          <p:nvPr/>
        </p:nvCxnSpPr>
        <p:spPr>
          <a:xfrm>
            <a:off x="1036184" y="2953023"/>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0" name="Straight Connector 29">
            <a:extLst>
              <a:ext uri="{FF2B5EF4-FFF2-40B4-BE49-F238E27FC236}">
                <a16:creationId xmlns:a16="http://schemas.microsoft.com/office/drawing/2014/main" id="{E4F4BEEF-30A6-B11F-F690-22622C891128}"/>
              </a:ext>
            </a:extLst>
          </p:cNvPr>
          <p:cNvCxnSpPr/>
          <p:nvPr/>
        </p:nvCxnSpPr>
        <p:spPr>
          <a:xfrm>
            <a:off x="1047908" y="4028252"/>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1" name="Straight Connector 30">
            <a:extLst>
              <a:ext uri="{FF2B5EF4-FFF2-40B4-BE49-F238E27FC236}">
                <a16:creationId xmlns:a16="http://schemas.microsoft.com/office/drawing/2014/main" id="{72781DA3-A02F-4C43-EEDD-2E5AF414DC22}"/>
              </a:ext>
            </a:extLst>
          </p:cNvPr>
          <p:cNvCxnSpPr/>
          <p:nvPr/>
        </p:nvCxnSpPr>
        <p:spPr>
          <a:xfrm>
            <a:off x="1031993" y="5107152"/>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2" name="Straight Connector 31">
            <a:extLst>
              <a:ext uri="{FF2B5EF4-FFF2-40B4-BE49-F238E27FC236}">
                <a16:creationId xmlns:a16="http://schemas.microsoft.com/office/drawing/2014/main" id="{294699FC-9794-7E23-FA9A-2C82BCF75B8B}"/>
              </a:ext>
            </a:extLst>
          </p:cNvPr>
          <p:cNvCxnSpPr/>
          <p:nvPr/>
        </p:nvCxnSpPr>
        <p:spPr>
          <a:xfrm>
            <a:off x="1036184" y="6185244"/>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3" name="Straight Connector 32">
            <a:extLst>
              <a:ext uri="{FF2B5EF4-FFF2-40B4-BE49-F238E27FC236}">
                <a16:creationId xmlns:a16="http://schemas.microsoft.com/office/drawing/2014/main" id="{A6C4C661-DF80-335E-3FAF-D73C83376C12}"/>
              </a:ext>
            </a:extLst>
          </p:cNvPr>
          <p:cNvCxnSpPr/>
          <p:nvPr/>
        </p:nvCxnSpPr>
        <p:spPr>
          <a:xfrm>
            <a:off x="1020270" y="1916005"/>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4" name="Straight Connector 33">
            <a:extLst>
              <a:ext uri="{FF2B5EF4-FFF2-40B4-BE49-F238E27FC236}">
                <a16:creationId xmlns:a16="http://schemas.microsoft.com/office/drawing/2014/main" id="{705C9F2A-C359-BDD6-F987-2384D854A226}"/>
              </a:ext>
            </a:extLst>
          </p:cNvPr>
          <p:cNvCxnSpPr>
            <a:cxnSpLocks/>
          </p:cNvCxnSpPr>
          <p:nvPr/>
        </p:nvCxnSpPr>
        <p:spPr>
          <a:xfrm flipH="1">
            <a:off x="1031689" y="1371560"/>
            <a:ext cx="1091930" cy="1082022"/>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5" name="Straight Connector 34">
            <a:extLst>
              <a:ext uri="{FF2B5EF4-FFF2-40B4-BE49-F238E27FC236}">
                <a16:creationId xmlns:a16="http://schemas.microsoft.com/office/drawing/2014/main" id="{C4568B64-4343-6186-8005-A4E689AAAD10}"/>
              </a:ext>
            </a:extLst>
          </p:cNvPr>
          <p:cNvCxnSpPr/>
          <p:nvPr/>
        </p:nvCxnSpPr>
        <p:spPr>
          <a:xfrm>
            <a:off x="11242365" y="1334742"/>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6" name="Straight Connector 35">
            <a:extLst>
              <a:ext uri="{FF2B5EF4-FFF2-40B4-BE49-F238E27FC236}">
                <a16:creationId xmlns:a16="http://schemas.microsoft.com/office/drawing/2014/main" id="{DD6A94ED-9CC1-9965-6C74-57354DF154FF}"/>
              </a:ext>
            </a:extLst>
          </p:cNvPr>
          <p:cNvCxnSpPr/>
          <p:nvPr/>
        </p:nvCxnSpPr>
        <p:spPr>
          <a:xfrm>
            <a:off x="3721757" y="1347489"/>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7" name="Straight Connector 36">
            <a:extLst>
              <a:ext uri="{FF2B5EF4-FFF2-40B4-BE49-F238E27FC236}">
                <a16:creationId xmlns:a16="http://schemas.microsoft.com/office/drawing/2014/main" id="{1E703579-280D-1D93-40E1-DEDD33751EE4}"/>
              </a:ext>
            </a:extLst>
          </p:cNvPr>
          <p:cNvCxnSpPr>
            <a:cxnSpLocks/>
          </p:cNvCxnSpPr>
          <p:nvPr/>
        </p:nvCxnSpPr>
        <p:spPr>
          <a:xfrm>
            <a:off x="2681461" y="1334742"/>
            <a:ext cx="0" cy="5399767"/>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8" name="Straight Connector 37">
            <a:extLst>
              <a:ext uri="{FF2B5EF4-FFF2-40B4-BE49-F238E27FC236}">
                <a16:creationId xmlns:a16="http://schemas.microsoft.com/office/drawing/2014/main" id="{20F347E2-FE34-7767-5C0D-22AB44086AFF}"/>
              </a:ext>
            </a:extLst>
          </p:cNvPr>
          <p:cNvCxnSpPr/>
          <p:nvPr/>
        </p:nvCxnSpPr>
        <p:spPr>
          <a:xfrm>
            <a:off x="9123342" y="1371560"/>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9" name="Straight Connector 38">
            <a:extLst>
              <a:ext uri="{FF2B5EF4-FFF2-40B4-BE49-F238E27FC236}">
                <a16:creationId xmlns:a16="http://schemas.microsoft.com/office/drawing/2014/main" id="{B1A40AB8-A98C-A1AB-78BA-5DD28238BFA8}"/>
              </a:ext>
            </a:extLst>
          </p:cNvPr>
          <p:cNvCxnSpPr/>
          <p:nvPr/>
        </p:nvCxnSpPr>
        <p:spPr>
          <a:xfrm>
            <a:off x="1578880" y="1371560"/>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0" name="Straight Connector 39">
            <a:extLst>
              <a:ext uri="{FF2B5EF4-FFF2-40B4-BE49-F238E27FC236}">
                <a16:creationId xmlns:a16="http://schemas.microsoft.com/office/drawing/2014/main" id="{E2E6596A-3490-01A0-6B74-83D31CA55734}"/>
              </a:ext>
            </a:extLst>
          </p:cNvPr>
          <p:cNvCxnSpPr/>
          <p:nvPr/>
        </p:nvCxnSpPr>
        <p:spPr>
          <a:xfrm>
            <a:off x="5868608" y="1334742"/>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1" name="Straight Connector 40">
            <a:extLst>
              <a:ext uri="{FF2B5EF4-FFF2-40B4-BE49-F238E27FC236}">
                <a16:creationId xmlns:a16="http://schemas.microsoft.com/office/drawing/2014/main" id="{A70CC942-966D-79B5-1939-4F859E23E5FC}"/>
              </a:ext>
            </a:extLst>
          </p:cNvPr>
          <p:cNvCxnSpPr/>
          <p:nvPr/>
        </p:nvCxnSpPr>
        <p:spPr>
          <a:xfrm>
            <a:off x="4812410" y="1371560"/>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2" name="Straight Connector 41">
            <a:extLst>
              <a:ext uri="{FF2B5EF4-FFF2-40B4-BE49-F238E27FC236}">
                <a16:creationId xmlns:a16="http://schemas.microsoft.com/office/drawing/2014/main" id="{B660E2A1-464B-92C5-A3A5-4BFE4769C263}"/>
              </a:ext>
            </a:extLst>
          </p:cNvPr>
          <p:cNvCxnSpPr/>
          <p:nvPr/>
        </p:nvCxnSpPr>
        <p:spPr>
          <a:xfrm>
            <a:off x="10171590" y="1347489"/>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3" name="Straight Connector 42">
            <a:extLst>
              <a:ext uri="{FF2B5EF4-FFF2-40B4-BE49-F238E27FC236}">
                <a16:creationId xmlns:a16="http://schemas.microsoft.com/office/drawing/2014/main" id="{5F7B3EBE-E796-D329-5C58-32215356205B}"/>
              </a:ext>
            </a:extLst>
          </p:cNvPr>
          <p:cNvCxnSpPr/>
          <p:nvPr/>
        </p:nvCxnSpPr>
        <p:spPr>
          <a:xfrm>
            <a:off x="8041966" y="1387079"/>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4" name="Straight Connector 43">
            <a:extLst>
              <a:ext uri="{FF2B5EF4-FFF2-40B4-BE49-F238E27FC236}">
                <a16:creationId xmlns:a16="http://schemas.microsoft.com/office/drawing/2014/main" id="{D700085A-D181-4FE8-AF53-D22E8C99D250}"/>
              </a:ext>
            </a:extLst>
          </p:cNvPr>
          <p:cNvCxnSpPr/>
          <p:nvPr/>
        </p:nvCxnSpPr>
        <p:spPr>
          <a:xfrm>
            <a:off x="6938059" y="1347489"/>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graphicFrame>
        <p:nvGraphicFramePr>
          <p:cNvPr id="45" name="Table 44">
            <a:extLst>
              <a:ext uri="{FF2B5EF4-FFF2-40B4-BE49-F238E27FC236}">
                <a16:creationId xmlns:a16="http://schemas.microsoft.com/office/drawing/2014/main" id="{DE33565C-BFC7-1174-4B8B-CE1FE9F195EA}"/>
              </a:ext>
            </a:extLst>
          </p:cNvPr>
          <p:cNvGraphicFramePr>
            <a:graphicFrameLocks noGrp="1"/>
          </p:cNvGraphicFramePr>
          <p:nvPr/>
        </p:nvGraphicFramePr>
        <p:xfrm>
          <a:off x="1047908" y="1362009"/>
          <a:ext cx="10730730" cy="5365370"/>
        </p:xfrm>
        <a:graphic>
          <a:graphicData uri="http://schemas.openxmlformats.org/drawingml/2006/table">
            <a:tbl>
              <a:tblPr firstRow="1" bandRow="1">
                <a:tableStyleId>{5940675A-B579-460E-94D1-54222C63F5DA}</a:tableStyleId>
              </a:tblPr>
              <a:tblGrid>
                <a:gridCol w="1073073">
                  <a:extLst>
                    <a:ext uri="{9D8B030D-6E8A-4147-A177-3AD203B41FA5}">
                      <a16:colId xmlns:a16="http://schemas.microsoft.com/office/drawing/2014/main" val="3635837954"/>
                    </a:ext>
                  </a:extLst>
                </a:gridCol>
                <a:gridCol w="1073073">
                  <a:extLst>
                    <a:ext uri="{9D8B030D-6E8A-4147-A177-3AD203B41FA5}">
                      <a16:colId xmlns:a16="http://schemas.microsoft.com/office/drawing/2014/main" val="2308114111"/>
                    </a:ext>
                  </a:extLst>
                </a:gridCol>
                <a:gridCol w="1073073">
                  <a:extLst>
                    <a:ext uri="{9D8B030D-6E8A-4147-A177-3AD203B41FA5}">
                      <a16:colId xmlns:a16="http://schemas.microsoft.com/office/drawing/2014/main" val="3225432346"/>
                    </a:ext>
                  </a:extLst>
                </a:gridCol>
                <a:gridCol w="1073073">
                  <a:extLst>
                    <a:ext uri="{9D8B030D-6E8A-4147-A177-3AD203B41FA5}">
                      <a16:colId xmlns:a16="http://schemas.microsoft.com/office/drawing/2014/main" val="2646425516"/>
                    </a:ext>
                  </a:extLst>
                </a:gridCol>
                <a:gridCol w="1073073">
                  <a:extLst>
                    <a:ext uri="{9D8B030D-6E8A-4147-A177-3AD203B41FA5}">
                      <a16:colId xmlns:a16="http://schemas.microsoft.com/office/drawing/2014/main" val="1529824071"/>
                    </a:ext>
                  </a:extLst>
                </a:gridCol>
                <a:gridCol w="1073073">
                  <a:extLst>
                    <a:ext uri="{9D8B030D-6E8A-4147-A177-3AD203B41FA5}">
                      <a16:colId xmlns:a16="http://schemas.microsoft.com/office/drawing/2014/main" val="1435908115"/>
                    </a:ext>
                  </a:extLst>
                </a:gridCol>
                <a:gridCol w="1073073">
                  <a:extLst>
                    <a:ext uri="{9D8B030D-6E8A-4147-A177-3AD203B41FA5}">
                      <a16:colId xmlns:a16="http://schemas.microsoft.com/office/drawing/2014/main" val="4031327343"/>
                    </a:ext>
                  </a:extLst>
                </a:gridCol>
                <a:gridCol w="1073073">
                  <a:extLst>
                    <a:ext uri="{9D8B030D-6E8A-4147-A177-3AD203B41FA5}">
                      <a16:colId xmlns:a16="http://schemas.microsoft.com/office/drawing/2014/main" val="265914223"/>
                    </a:ext>
                  </a:extLst>
                </a:gridCol>
                <a:gridCol w="1073073">
                  <a:extLst>
                    <a:ext uri="{9D8B030D-6E8A-4147-A177-3AD203B41FA5}">
                      <a16:colId xmlns:a16="http://schemas.microsoft.com/office/drawing/2014/main" val="3687797511"/>
                    </a:ext>
                  </a:extLst>
                </a:gridCol>
                <a:gridCol w="1073073">
                  <a:extLst>
                    <a:ext uri="{9D8B030D-6E8A-4147-A177-3AD203B41FA5}">
                      <a16:colId xmlns:a16="http://schemas.microsoft.com/office/drawing/2014/main" val="1430683565"/>
                    </a:ext>
                  </a:extLst>
                </a:gridCol>
              </a:tblGrid>
              <a:tr h="1073074">
                <a:tc>
                  <a:txBody>
                    <a:bodyPr/>
                    <a:lstStyle/>
                    <a:p>
                      <a:endParaRPr lang="en-US" dirty="0"/>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dirty="0"/>
                    </a:p>
                  </a:txBody>
                  <a:tcPr/>
                </a:tc>
                <a:tc>
                  <a:txBody>
                    <a:bodyPr/>
                    <a:lstStyle/>
                    <a:p>
                      <a:endParaRPr lang="en-US"/>
                    </a:p>
                  </a:txBody>
                  <a:tcPr/>
                </a:tc>
                <a:tc>
                  <a:txBody>
                    <a:bodyPr/>
                    <a:lstStyle/>
                    <a:p>
                      <a:endParaRPr lang="en-US" dirty="0"/>
                    </a:p>
                  </a:txBody>
                  <a:tcPr/>
                </a:tc>
                <a:tc>
                  <a:txBody>
                    <a:bodyPr/>
                    <a:lstStyle/>
                    <a:p>
                      <a:endParaRPr lang="en-US" dirty="0"/>
                    </a:p>
                  </a:txBody>
                  <a:tcPr/>
                </a:tc>
                <a:extLst>
                  <a:ext uri="{0D108BD9-81ED-4DB2-BD59-A6C34878D82A}">
                    <a16:rowId xmlns:a16="http://schemas.microsoft.com/office/drawing/2014/main" val="1367090870"/>
                  </a:ext>
                </a:extLst>
              </a:tr>
              <a:tr h="1073074">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a:p>
                  </a:txBody>
                  <a:tcPr/>
                </a:tc>
                <a:tc>
                  <a:txBody>
                    <a:bodyPr/>
                    <a:lstStyle/>
                    <a:p>
                      <a:endParaRPr lang="en-US" dirty="0"/>
                    </a:p>
                  </a:txBody>
                  <a:tcPr/>
                </a:tc>
                <a:extLst>
                  <a:ext uri="{0D108BD9-81ED-4DB2-BD59-A6C34878D82A}">
                    <a16:rowId xmlns:a16="http://schemas.microsoft.com/office/drawing/2014/main" val="2324086388"/>
                  </a:ext>
                </a:extLst>
              </a:tr>
              <a:tr h="1073074">
                <a:tc>
                  <a:txBody>
                    <a:bodyPr/>
                    <a:lstStyle/>
                    <a:p>
                      <a:r>
                        <a:rPr lang="zh-TW" altLang="en-US" dirty="0"/>
                        <a:t> </a:t>
                      </a:r>
                      <a:endParaRPr lang="en-US" sz="6600" b="1" dirty="0">
                        <a:solidFill>
                          <a:schemeClr val="bg2">
                            <a:lumMod val="75000"/>
                          </a:schemeClr>
                        </a:solidFill>
                        <a:latin typeface="DengXian" panose="02010600030101010101" pitchFamily="2" charset="-122"/>
                        <a:ea typeface="DengXian" panose="02010600030101010101" pitchFamily="2" charset="-122"/>
                      </a:endParaRPr>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a:p>
                  </a:txBody>
                  <a:tcPr/>
                </a:tc>
                <a:tc>
                  <a:txBody>
                    <a:bodyPr/>
                    <a:lstStyle/>
                    <a:p>
                      <a:endParaRPr lang="en-US"/>
                    </a:p>
                  </a:txBody>
                  <a:tcPr/>
                </a:tc>
                <a:tc>
                  <a:txBody>
                    <a:bodyPr/>
                    <a:lstStyle/>
                    <a:p>
                      <a:endParaRPr lang="en-US" dirty="0"/>
                    </a:p>
                  </a:txBody>
                  <a:tcPr/>
                </a:tc>
                <a:extLst>
                  <a:ext uri="{0D108BD9-81ED-4DB2-BD59-A6C34878D82A}">
                    <a16:rowId xmlns:a16="http://schemas.microsoft.com/office/drawing/2014/main" val="1773320196"/>
                  </a:ext>
                </a:extLst>
              </a:tr>
              <a:tr h="1073074">
                <a:tc>
                  <a:txBody>
                    <a:bodyPr/>
                    <a:lstStyle/>
                    <a:p>
                      <a:endParaRPr lang="en-US" dirty="0"/>
                    </a:p>
                  </a:txBody>
                  <a:tcPr/>
                </a:tc>
                <a:tc>
                  <a:txBody>
                    <a:bodyPr/>
                    <a:lstStyle/>
                    <a:p>
                      <a:endParaRPr lang="en-US"/>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dirty="0"/>
                    </a:p>
                  </a:txBody>
                  <a:tcPr/>
                </a:tc>
                <a:extLst>
                  <a:ext uri="{0D108BD9-81ED-4DB2-BD59-A6C34878D82A}">
                    <a16:rowId xmlns:a16="http://schemas.microsoft.com/office/drawing/2014/main" val="1977629092"/>
                  </a:ext>
                </a:extLst>
              </a:tr>
              <a:tr h="1073074">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dirty="0"/>
                    </a:p>
                  </a:txBody>
                  <a:tcPr/>
                </a:tc>
                <a:extLst>
                  <a:ext uri="{0D108BD9-81ED-4DB2-BD59-A6C34878D82A}">
                    <a16:rowId xmlns:a16="http://schemas.microsoft.com/office/drawing/2014/main" val="172657832"/>
                  </a:ext>
                </a:extLst>
              </a:tr>
            </a:tbl>
          </a:graphicData>
        </a:graphic>
      </p:graphicFrame>
      <p:sp>
        <p:nvSpPr>
          <p:cNvPr id="48" name="TextBox 47">
            <a:extLst>
              <a:ext uri="{FF2B5EF4-FFF2-40B4-BE49-F238E27FC236}">
                <a16:creationId xmlns:a16="http://schemas.microsoft.com/office/drawing/2014/main" id="{F460B9C2-E327-77DC-0FE1-B007AA111F76}"/>
              </a:ext>
            </a:extLst>
          </p:cNvPr>
          <p:cNvSpPr txBox="1"/>
          <p:nvPr/>
        </p:nvSpPr>
        <p:spPr>
          <a:xfrm>
            <a:off x="1079124" y="1387079"/>
            <a:ext cx="10681248" cy="110799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揭</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諦</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揭</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諦</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波</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羅</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揭</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諦</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波 </a:t>
            </a:r>
          </a:p>
        </p:txBody>
      </p:sp>
      <p:sp>
        <p:nvSpPr>
          <p:cNvPr id="49" name="TextBox 48">
            <a:extLst>
              <a:ext uri="{FF2B5EF4-FFF2-40B4-BE49-F238E27FC236}">
                <a16:creationId xmlns:a16="http://schemas.microsoft.com/office/drawing/2014/main" id="{C3321044-B47D-5FE0-A453-8381A9E9C7C2}"/>
              </a:ext>
            </a:extLst>
          </p:cNvPr>
          <p:cNvSpPr txBox="1"/>
          <p:nvPr/>
        </p:nvSpPr>
        <p:spPr>
          <a:xfrm>
            <a:off x="1097205" y="3450243"/>
            <a:ext cx="10748361" cy="110799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p>
        </p:txBody>
      </p:sp>
      <p:sp>
        <p:nvSpPr>
          <p:cNvPr id="50" name="TextBox 49">
            <a:extLst>
              <a:ext uri="{FF2B5EF4-FFF2-40B4-BE49-F238E27FC236}">
                <a16:creationId xmlns:a16="http://schemas.microsoft.com/office/drawing/2014/main" id="{FC4827F1-EEC6-39C3-746B-08357C32ADAF}"/>
              </a:ext>
            </a:extLst>
          </p:cNvPr>
          <p:cNvSpPr txBox="1"/>
          <p:nvPr/>
        </p:nvSpPr>
        <p:spPr>
          <a:xfrm>
            <a:off x="1059020" y="5637220"/>
            <a:ext cx="10980600" cy="110799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摩</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訶</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般</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若</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波</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羅</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蜜</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多</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心</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經</a:t>
            </a:r>
          </a:p>
        </p:txBody>
      </p:sp>
      <p:sp>
        <p:nvSpPr>
          <p:cNvPr id="52" name="TextBox 51">
            <a:extLst>
              <a:ext uri="{FF2B5EF4-FFF2-40B4-BE49-F238E27FC236}">
                <a16:creationId xmlns:a16="http://schemas.microsoft.com/office/drawing/2014/main" id="{18CF537A-E81C-34C7-6E02-58453543A22D}"/>
              </a:ext>
            </a:extLst>
          </p:cNvPr>
          <p:cNvSpPr txBox="1"/>
          <p:nvPr/>
        </p:nvSpPr>
        <p:spPr>
          <a:xfrm>
            <a:off x="1059020" y="2413184"/>
            <a:ext cx="10650217" cy="110799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p>
        </p:txBody>
      </p:sp>
      <p:sp>
        <p:nvSpPr>
          <p:cNvPr id="57" name="TextBox 56">
            <a:extLst>
              <a:ext uri="{FF2B5EF4-FFF2-40B4-BE49-F238E27FC236}">
                <a16:creationId xmlns:a16="http://schemas.microsoft.com/office/drawing/2014/main" id="{AAEB787F-C3B4-596C-3084-CAD3A53980C1}"/>
              </a:ext>
            </a:extLst>
          </p:cNvPr>
          <p:cNvSpPr txBox="1"/>
          <p:nvPr/>
        </p:nvSpPr>
        <p:spPr>
          <a:xfrm>
            <a:off x="10745535" y="2457175"/>
            <a:ext cx="1122758" cy="1107996"/>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曾</a:t>
            </a:r>
          </a:p>
        </p:txBody>
      </p:sp>
      <p:sp>
        <p:nvSpPr>
          <p:cNvPr id="58" name="TextBox 57">
            <a:extLst>
              <a:ext uri="{FF2B5EF4-FFF2-40B4-BE49-F238E27FC236}">
                <a16:creationId xmlns:a16="http://schemas.microsoft.com/office/drawing/2014/main" id="{A97686A8-AA98-D472-57B1-B75164CBB5D3}"/>
              </a:ext>
            </a:extLst>
          </p:cNvPr>
          <p:cNvSpPr txBox="1"/>
          <p:nvPr/>
        </p:nvSpPr>
        <p:spPr>
          <a:xfrm>
            <a:off x="10740782" y="3495530"/>
            <a:ext cx="1268026" cy="1107996"/>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曾</a:t>
            </a:r>
          </a:p>
        </p:txBody>
      </p:sp>
      <p:sp>
        <p:nvSpPr>
          <p:cNvPr id="59" name="TextBox 58">
            <a:extLst>
              <a:ext uri="{FF2B5EF4-FFF2-40B4-BE49-F238E27FC236}">
                <a16:creationId xmlns:a16="http://schemas.microsoft.com/office/drawing/2014/main" id="{B27C956A-BE16-BC88-C8E4-CABB33BDEBB2}"/>
              </a:ext>
            </a:extLst>
          </p:cNvPr>
          <p:cNvSpPr txBox="1"/>
          <p:nvPr/>
        </p:nvSpPr>
        <p:spPr>
          <a:xfrm>
            <a:off x="10741718" y="4542732"/>
            <a:ext cx="1199536" cy="1107996"/>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曾</a:t>
            </a:r>
          </a:p>
        </p:txBody>
      </p:sp>
      <p:sp>
        <p:nvSpPr>
          <p:cNvPr id="60" name="TextBox 59">
            <a:extLst>
              <a:ext uri="{FF2B5EF4-FFF2-40B4-BE49-F238E27FC236}">
                <a16:creationId xmlns:a16="http://schemas.microsoft.com/office/drawing/2014/main" id="{85CF6544-DA11-25C1-855C-CEEF1C33C450}"/>
              </a:ext>
            </a:extLst>
          </p:cNvPr>
          <p:cNvSpPr txBox="1"/>
          <p:nvPr/>
        </p:nvSpPr>
        <p:spPr>
          <a:xfrm>
            <a:off x="10719605" y="1394763"/>
            <a:ext cx="503496" cy="1107996"/>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曾</a:t>
            </a:r>
          </a:p>
        </p:txBody>
      </p:sp>
      <p:cxnSp>
        <p:nvCxnSpPr>
          <p:cNvPr id="61" name="Straight Connector 60">
            <a:extLst>
              <a:ext uri="{FF2B5EF4-FFF2-40B4-BE49-F238E27FC236}">
                <a16:creationId xmlns:a16="http://schemas.microsoft.com/office/drawing/2014/main" id="{DBBB93FB-DB0D-4E81-104F-B463BEABFB31}"/>
              </a:ext>
            </a:extLst>
          </p:cNvPr>
          <p:cNvCxnSpPr/>
          <p:nvPr/>
        </p:nvCxnSpPr>
        <p:spPr>
          <a:xfrm>
            <a:off x="10695841" y="1371560"/>
            <a:ext cx="21177" cy="4285319"/>
          </a:xfrm>
          <a:prstGeom prst="line">
            <a:avLst/>
          </a:prstGeom>
          <a:ln w="57150">
            <a:solidFill>
              <a:srgbClr val="FF0000"/>
            </a:solidFill>
            <a:prstDash val="sysDot"/>
          </a:ln>
        </p:spPr>
        <p:style>
          <a:lnRef idx="2">
            <a:schemeClr val="accent1"/>
          </a:lnRef>
          <a:fillRef idx="0">
            <a:schemeClr val="accent1"/>
          </a:fillRef>
          <a:effectRef idx="1">
            <a:schemeClr val="accent1"/>
          </a:effectRef>
          <a:fontRef idx="minor">
            <a:schemeClr val="tx1"/>
          </a:fontRef>
        </p:style>
      </p:cxnSp>
      <p:cxnSp>
        <p:nvCxnSpPr>
          <p:cNvPr id="62" name="Straight Connector 61">
            <a:extLst>
              <a:ext uri="{FF2B5EF4-FFF2-40B4-BE49-F238E27FC236}">
                <a16:creationId xmlns:a16="http://schemas.microsoft.com/office/drawing/2014/main" id="{06A60DF2-A367-C01B-A649-C1760BCEBC78}"/>
              </a:ext>
            </a:extLst>
          </p:cNvPr>
          <p:cNvCxnSpPr/>
          <p:nvPr/>
        </p:nvCxnSpPr>
        <p:spPr>
          <a:xfrm>
            <a:off x="10695841" y="5656879"/>
            <a:ext cx="1102901" cy="0"/>
          </a:xfrm>
          <a:prstGeom prst="line">
            <a:avLst/>
          </a:prstGeom>
          <a:ln w="57150">
            <a:solidFill>
              <a:srgbClr val="FF0000"/>
            </a:solidFill>
            <a:prstDash val="sysDot"/>
          </a:ln>
        </p:spPr>
        <p:style>
          <a:lnRef idx="2">
            <a:schemeClr val="accent1"/>
          </a:lnRef>
          <a:fillRef idx="0">
            <a:schemeClr val="accent1"/>
          </a:fillRef>
          <a:effectRef idx="1">
            <a:schemeClr val="accent1"/>
          </a:effectRef>
          <a:fontRef idx="minor">
            <a:schemeClr val="tx1"/>
          </a:fontRef>
        </p:style>
      </p:cxnSp>
      <p:sp>
        <p:nvSpPr>
          <p:cNvPr id="51" name="TextBox 50">
            <a:extLst>
              <a:ext uri="{FF2B5EF4-FFF2-40B4-BE49-F238E27FC236}">
                <a16:creationId xmlns:a16="http://schemas.microsoft.com/office/drawing/2014/main" id="{DB0403ED-EFA0-4B77-E15F-476C13C1F09A}"/>
              </a:ext>
            </a:extLst>
          </p:cNvPr>
          <p:cNvSpPr txBox="1"/>
          <p:nvPr/>
        </p:nvSpPr>
        <p:spPr>
          <a:xfrm>
            <a:off x="444578" y="163379"/>
            <a:ext cx="11400988" cy="92333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Aptos" panose="02110004020202020204"/>
                <a:ea typeface="+mn-ea"/>
                <a:cs typeface="+mn-cs"/>
              </a:rPr>
              <a:t>Practice sheet #50. Trace the first 9 characters in the mantra in the 1st row, then copy them in the 2</a:t>
            </a:r>
            <a:r>
              <a:rPr kumimoji="0" lang="en-US" sz="1800" b="0" i="0" u="none" strike="noStrike" kern="1200" cap="none" spc="0" normalizeH="0" baseline="30000" noProof="0" dirty="0">
                <a:ln>
                  <a:noFill/>
                </a:ln>
                <a:solidFill>
                  <a:prstClr val="black"/>
                </a:solidFill>
                <a:effectLst/>
                <a:uLnTx/>
                <a:uFillTx/>
                <a:latin typeface="Aptos" panose="02110004020202020204"/>
                <a:ea typeface="+mn-ea"/>
                <a:cs typeface="+mn-cs"/>
              </a:rPr>
              <a:t>nd</a:t>
            </a:r>
            <a:r>
              <a:rPr kumimoji="0" lang="en-US" sz="1800" b="0" i="0" u="none" strike="noStrike" kern="1200" cap="none" spc="0" normalizeH="0" baseline="0" noProof="0" dirty="0">
                <a:ln>
                  <a:noFill/>
                </a:ln>
                <a:solidFill>
                  <a:prstClr val="black"/>
                </a:solidFill>
                <a:effectLst/>
                <a:uLnTx/>
                <a:uFillTx/>
                <a:latin typeface="Aptos" panose="02110004020202020204"/>
                <a:ea typeface="+mn-ea"/>
                <a:cs typeface="+mn-cs"/>
              </a:rPr>
              <a:t> row. Repeat for the last 9 characters in the mantra in the 3</a:t>
            </a:r>
            <a:r>
              <a:rPr kumimoji="0" lang="en-US" sz="1800" b="0" i="0" u="none" strike="noStrike" kern="1200" cap="none" spc="0" normalizeH="0" baseline="30000" noProof="0" dirty="0">
                <a:ln>
                  <a:noFill/>
                </a:ln>
                <a:solidFill>
                  <a:prstClr val="black"/>
                </a:solidFill>
                <a:effectLst/>
                <a:uLnTx/>
                <a:uFillTx/>
                <a:latin typeface="Aptos" panose="02110004020202020204"/>
                <a:ea typeface="+mn-ea"/>
                <a:cs typeface="+mn-cs"/>
              </a:rPr>
              <a:t>rd</a:t>
            </a:r>
            <a:r>
              <a:rPr kumimoji="0" lang="en-US" sz="1800" b="0" i="0" u="none" strike="noStrike" kern="1200" cap="none" spc="0" normalizeH="0" baseline="0" noProof="0" dirty="0">
                <a:ln>
                  <a:noFill/>
                </a:ln>
                <a:solidFill>
                  <a:prstClr val="black"/>
                </a:solidFill>
                <a:effectLst/>
                <a:uLnTx/>
                <a:uFillTx/>
                <a:latin typeface="Aptos" panose="02110004020202020204"/>
                <a:ea typeface="+mn-ea"/>
                <a:cs typeface="+mn-cs"/>
              </a:rPr>
              <a:t> and 4</a:t>
            </a:r>
            <a:r>
              <a:rPr kumimoji="0" lang="en-US" sz="1800" b="0" i="0" u="none" strike="noStrike" kern="1200" cap="none" spc="0" normalizeH="0" baseline="30000" noProof="0" dirty="0">
                <a:ln>
                  <a:noFill/>
                </a:ln>
                <a:solidFill>
                  <a:prstClr val="black"/>
                </a:solidFill>
                <a:effectLst/>
                <a:uLnTx/>
                <a:uFillTx/>
                <a:latin typeface="Aptos" panose="02110004020202020204"/>
                <a:ea typeface="+mn-ea"/>
                <a:cs typeface="+mn-cs"/>
              </a:rPr>
              <a:t>th</a:t>
            </a:r>
            <a:r>
              <a:rPr kumimoji="0" lang="en-US" sz="1800" b="0" i="0" u="none" strike="noStrike" kern="1200" cap="none" spc="0" normalizeH="0" baseline="0" noProof="0" dirty="0">
                <a:ln>
                  <a:noFill/>
                </a:ln>
                <a:solidFill>
                  <a:prstClr val="black"/>
                </a:solidFill>
                <a:effectLst/>
                <a:uLnTx/>
                <a:uFillTx/>
                <a:latin typeface="Aptos" panose="02110004020202020204"/>
                <a:ea typeface="+mn-ea"/>
                <a:cs typeface="+mn-cs"/>
              </a:rPr>
              <a:t> rows. Trace the title in the bottom row. In the four squares </a:t>
            </a:r>
            <a:r>
              <a:rPr kumimoji="0" lang="en-US" sz="1800" b="1" i="0" u="none" strike="noStrike" kern="1200" cap="none" spc="0" normalizeH="0" baseline="0" noProof="0" dirty="0">
                <a:ln>
                  <a:noFill/>
                </a:ln>
                <a:solidFill>
                  <a:srgbClr val="FF0000"/>
                </a:solidFill>
                <a:effectLst/>
                <a:uLnTx/>
                <a:uFillTx/>
                <a:latin typeface="Aptos" panose="02110004020202020204"/>
                <a:ea typeface="+mn-ea"/>
                <a:cs typeface="+mn-cs"/>
              </a:rPr>
              <a:t>outlined in red </a:t>
            </a:r>
            <a:r>
              <a:rPr kumimoji="0" lang="en-US" sz="1800" b="0" i="0" u="none" strike="noStrike" kern="1200" cap="none" spc="0" normalizeH="0" baseline="0" noProof="0" dirty="0">
                <a:ln>
                  <a:noFill/>
                </a:ln>
                <a:solidFill>
                  <a:prstClr val="black"/>
                </a:solidFill>
                <a:effectLst/>
                <a:uLnTx/>
                <a:uFillTx/>
                <a:latin typeface="Aptos" panose="02110004020202020204"/>
                <a:ea typeface="+mn-ea"/>
                <a:cs typeface="+mn-cs"/>
              </a:rPr>
              <a:t>trace the character </a:t>
            </a:r>
            <a:r>
              <a:rPr kumimoji="0" lang="zh-CN" altLang="en-US" sz="1800" b="0" i="0" u="none" strike="noStrike" kern="1200" cap="none" spc="0" normalizeH="0" baseline="0" noProof="0" dirty="0">
                <a:ln>
                  <a:noFill/>
                </a:ln>
                <a:solidFill>
                  <a:prstClr val="black"/>
                </a:solidFill>
                <a:effectLst/>
                <a:uLnTx/>
                <a:uFillTx/>
                <a:latin typeface="Aptos" panose="02110004020202020204"/>
                <a:ea typeface="+mn-ea"/>
                <a:cs typeface="+mn-cs"/>
              </a:rPr>
              <a:t>曾</a:t>
            </a:r>
            <a:r>
              <a:rPr lang="zh-TW" altLang="en-US" b="0" dirty="0">
                <a:solidFill>
                  <a:prstClr val="black"/>
                </a:solidFill>
                <a:latin typeface="Aptos" panose="02110004020202020204"/>
                <a:cs typeface="+mn-cs"/>
              </a:rPr>
              <a:t> </a:t>
            </a:r>
            <a:r>
              <a:rPr lang="en-US" altLang="zh-TW" b="0" dirty="0">
                <a:solidFill>
                  <a:prstClr val="black"/>
                </a:solidFill>
                <a:latin typeface="Aptos" panose="02110004020202020204"/>
                <a:ea typeface="DengXian" panose="02010600030101010101" pitchFamily="2" charset="-122"/>
                <a:cs typeface="+mn-cs"/>
              </a:rPr>
              <a:t>(</a:t>
            </a:r>
            <a:r>
              <a:rPr lang="en-US" altLang="zh-TW" b="0" dirty="0" err="1">
                <a:solidFill>
                  <a:prstClr val="black"/>
                </a:solidFill>
                <a:latin typeface="Aptos" panose="02110004020202020204"/>
                <a:ea typeface="DengXian" panose="02010600030101010101" pitchFamily="2" charset="-122"/>
                <a:cs typeface="+mn-cs"/>
              </a:rPr>
              <a:t>jeung</a:t>
            </a:r>
            <a:r>
              <a:rPr lang="en-US" altLang="zh-TW" b="0" dirty="0">
                <a:solidFill>
                  <a:prstClr val="black"/>
                </a:solidFill>
                <a:latin typeface="Aptos" panose="02110004020202020204"/>
                <a:ea typeface="DengXian" panose="02010600030101010101" pitchFamily="2" charset="-122"/>
                <a:cs typeface="+mn-cs"/>
              </a:rPr>
              <a:t>;</a:t>
            </a:r>
            <a:r>
              <a:rPr lang="zh-TW" altLang="en-US" b="0" dirty="0">
                <a:solidFill>
                  <a:prstClr val="black"/>
                </a:solidFill>
                <a:latin typeface="Aptos" panose="02110004020202020204"/>
                <a:ea typeface="DengXian" panose="02010600030101010101" pitchFamily="2" charset="-122"/>
                <a:cs typeface="+mn-cs"/>
              </a:rPr>
              <a:t> </a:t>
            </a:r>
            <a:r>
              <a:rPr lang="en-US" altLang="zh-TW" b="0" dirty="0">
                <a:solidFill>
                  <a:prstClr val="black"/>
                </a:solidFill>
                <a:latin typeface="Aptos" panose="02110004020202020204"/>
                <a:ea typeface="DengXian" panose="02010600030101010101" pitchFamily="2" charset="-122"/>
                <a:cs typeface="+mn-cs"/>
              </a:rPr>
              <a:t>great,</a:t>
            </a:r>
            <a:r>
              <a:rPr lang="zh-TW" altLang="en-US" b="0" dirty="0">
                <a:solidFill>
                  <a:prstClr val="black"/>
                </a:solidFill>
                <a:latin typeface="Aptos" panose="02110004020202020204"/>
                <a:ea typeface="DengXian" panose="02010600030101010101" pitchFamily="2" charset="-122"/>
                <a:cs typeface="+mn-cs"/>
              </a:rPr>
              <a:t> </a:t>
            </a:r>
            <a:r>
              <a:rPr lang="en-US" altLang="zh-TW" b="0" dirty="0">
                <a:solidFill>
                  <a:prstClr val="black"/>
                </a:solidFill>
                <a:latin typeface="Aptos" panose="02110004020202020204"/>
                <a:ea typeface="DengXian" panose="02010600030101010101" pitchFamily="2" charset="-122"/>
                <a:cs typeface="+mn-cs"/>
              </a:rPr>
              <a:t>unexpectedly).</a:t>
            </a:r>
            <a:endParaRPr kumimoji="0" lang="zh-CN" altLang="en-US" sz="1800" b="0" i="0" u="none" strike="noStrike" kern="1200" cap="none" spc="0" normalizeH="0" baseline="0" noProof="0" dirty="0">
              <a:ln>
                <a:noFill/>
              </a:ln>
              <a:solidFill>
                <a:prstClr val="black"/>
              </a:solidFill>
              <a:effectLst/>
              <a:uLnTx/>
              <a:uFillTx/>
              <a:latin typeface="Aptos" panose="02110004020202020204"/>
              <a:ea typeface="+mn-ea"/>
              <a:cs typeface="+mn-cs"/>
            </a:endParaRPr>
          </a:p>
        </p:txBody>
      </p:sp>
      <p:sp>
        <p:nvSpPr>
          <p:cNvPr id="53" name="Rectangle 52">
            <a:extLst>
              <a:ext uri="{FF2B5EF4-FFF2-40B4-BE49-F238E27FC236}">
                <a16:creationId xmlns:a16="http://schemas.microsoft.com/office/drawing/2014/main" id="{0E81609B-AAA1-596E-A0FD-CE4EF1541C85}"/>
              </a:ext>
            </a:extLst>
          </p:cNvPr>
          <p:cNvSpPr/>
          <p:nvPr/>
        </p:nvSpPr>
        <p:spPr>
          <a:xfrm>
            <a:off x="416313" y="162032"/>
            <a:ext cx="11375275" cy="953089"/>
          </a:xfrm>
          <a:prstGeom prst="rect">
            <a:avLst/>
          </a:prstGeom>
          <a:noFill/>
          <a:ln w="38100">
            <a:solidFill>
              <a:srgbClr val="00B0F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54" name="TextBox 53">
            <a:extLst>
              <a:ext uri="{FF2B5EF4-FFF2-40B4-BE49-F238E27FC236}">
                <a16:creationId xmlns:a16="http://schemas.microsoft.com/office/drawing/2014/main" id="{FDE0106F-9E68-CD51-1715-BBD3EAB31B49}"/>
              </a:ext>
            </a:extLst>
          </p:cNvPr>
          <p:cNvSpPr txBox="1"/>
          <p:nvPr/>
        </p:nvSpPr>
        <p:spPr>
          <a:xfrm>
            <a:off x="1081292" y="3490633"/>
            <a:ext cx="9853290" cy="1107996"/>
          </a:xfrm>
          <a:prstGeom prst="rect">
            <a:avLst/>
          </a:prstGeom>
          <a:noFill/>
        </p:spPr>
        <p:txBody>
          <a:bodyPr wrap="square" rtlCol="0">
            <a:spAutoFit/>
          </a:bodyPr>
          <a:lstStyle/>
          <a:p>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羅</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僧</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揭</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諦</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菩</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提</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娑</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婆</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訶</a:t>
            </a:r>
            <a:endParaRPr lang="en-US" dirty="0"/>
          </a:p>
        </p:txBody>
      </p:sp>
    </p:spTree>
    <p:extLst>
      <p:ext uri="{BB962C8B-B14F-4D97-AF65-F5344CB8AC3E}">
        <p14:creationId xmlns:p14="http://schemas.microsoft.com/office/powerpoint/2010/main" val="3485776302"/>
      </p:ext>
    </p:extLst>
  </p:cSld>
  <p:clrMapOvr>
    <a:masterClrMapping/>
  </p:clrMapOvr>
</p:sld>
</file>

<file path=ppt/slides/slide20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BCE1328-C424-6384-94C6-5B155A282F3D}"/>
            </a:ext>
          </a:extLst>
        </p:cNvPr>
        <p:cNvGrpSpPr/>
        <p:nvPr/>
      </p:nvGrpSpPr>
      <p:grpSpPr>
        <a:xfrm>
          <a:off x="0" y="0"/>
          <a:ext cx="0" cy="0"/>
          <a:chOff x="0" y="0"/>
          <a:chExt cx="0" cy="0"/>
        </a:xfrm>
      </p:grpSpPr>
      <p:cxnSp>
        <p:nvCxnSpPr>
          <p:cNvPr id="2" name="Straight Connector 1">
            <a:extLst>
              <a:ext uri="{FF2B5EF4-FFF2-40B4-BE49-F238E27FC236}">
                <a16:creationId xmlns:a16="http://schemas.microsoft.com/office/drawing/2014/main" id="{ED4088F1-E94E-8F78-9C0D-A3D0B5CCD8EB}"/>
              </a:ext>
            </a:extLst>
          </p:cNvPr>
          <p:cNvCxnSpPr>
            <a:cxnSpLocks/>
          </p:cNvCxnSpPr>
          <p:nvPr/>
        </p:nvCxnSpPr>
        <p:spPr>
          <a:xfrm>
            <a:off x="1079124" y="1387079"/>
            <a:ext cx="5322425" cy="5340276"/>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 name="Straight Connector 2">
            <a:extLst>
              <a:ext uri="{FF2B5EF4-FFF2-40B4-BE49-F238E27FC236}">
                <a16:creationId xmlns:a16="http://schemas.microsoft.com/office/drawing/2014/main" id="{CE2943D2-5775-74C4-2965-B98D78D8CB37}"/>
              </a:ext>
            </a:extLst>
          </p:cNvPr>
          <p:cNvCxnSpPr>
            <a:cxnSpLocks/>
          </p:cNvCxnSpPr>
          <p:nvPr/>
        </p:nvCxnSpPr>
        <p:spPr>
          <a:xfrm>
            <a:off x="9621588" y="1361990"/>
            <a:ext cx="2143810" cy="2115373"/>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 name="Straight Connector 3">
            <a:extLst>
              <a:ext uri="{FF2B5EF4-FFF2-40B4-BE49-F238E27FC236}">
                <a16:creationId xmlns:a16="http://schemas.microsoft.com/office/drawing/2014/main" id="{D96590F7-4D2C-CFD2-55E1-D224403EBE30}"/>
              </a:ext>
            </a:extLst>
          </p:cNvPr>
          <p:cNvCxnSpPr>
            <a:cxnSpLocks/>
          </p:cNvCxnSpPr>
          <p:nvPr/>
        </p:nvCxnSpPr>
        <p:spPr>
          <a:xfrm>
            <a:off x="8562555" y="1361996"/>
            <a:ext cx="3184867" cy="319303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5" name="Straight Connector 4">
            <a:extLst>
              <a:ext uri="{FF2B5EF4-FFF2-40B4-BE49-F238E27FC236}">
                <a16:creationId xmlns:a16="http://schemas.microsoft.com/office/drawing/2014/main" id="{31334E32-A524-F2A3-0F41-32F6AB48406D}"/>
              </a:ext>
            </a:extLst>
          </p:cNvPr>
          <p:cNvCxnSpPr>
            <a:cxnSpLocks/>
          </p:cNvCxnSpPr>
          <p:nvPr/>
        </p:nvCxnSpPr>
        <p:spPr>
          <a:xfrm>
            <a:off x="7490572" y="1362002"/>
            <a:ext cx="4256850" cy="425735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6" name="Straight Connector 5">
            <a:extLst>
              <a:ext uri="{FF2B5EF4-FFF2-40B4-BE49-F238E27FC236}">
                <a16:creationId xmlns:a16="http://schemas.microsoft.com/office/drawing/2014/main" id="{7EA40FEC-4C9D-E1EF-7EB5-5435CF5854E3}"/>
              </a:ext>
            </a:extLst>
          </p:cNvPr>
          <p:cNvCxnSpPr/>
          <p:nvPr/>
        </p:nvCxnSpPr>
        <p:spPr>
          <a:xfrm>
            <a:off x="3203732" y="1362005"/>
            <a:ext cx="5365365" cy="53653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7" name="Straight Connector 6">
            <a:extLst>
              <a:ext uri="{FF2B5EF4-FFF2-40B4-BE49-F238E27FC236}">
                <a16:creationId xmlns:a16="http://schemas.microsoft.com/office/drawing/2014/main" id="{5B875317-8548-3B5F-619E-A426F62512D2}"/>
              </a:ext>
            </a:extLst>
          </p:cNvPr>
          <p:cNvCxnSpPr/>
          <p:nvPr/>
        </p:nvCxnSpPr>
        <p:spPr>
          <a:xfrm>
            <a:off x="4263991" y="1362006"/>
            <a:ext cx="5365365" cy="53653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8" name="Straight Connector 7">
            <a:extLst>
              <a:ext uri="{FF2B5EF4-FFF2-40B4-BE49-F238E27FC236}">
                <a16:creationId xmlns:a16="http://schemas.microsoft.com/office/drawing/2014/main" id="{B624EF5E-50EA-2FD8-2BE2-E6C1ABFF3854}"/>
              </a:ext>
            </a:extLst>
          </p:cNvPr>
          <p:cNvCxnSpPr/>
          <p:nvPr/>
        </p:nvCxnSpPr>
        <p:spPr>
          <a:xfrm>
            <a:off x="5323024" y="1362006"/>
            <a:ext cx="5365365" cy="53653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9" name="Straight Connector 8">
            <a:extLst>
              <a:ext uri="{FF2B5EF4-FFF2-40B4-BE49-F238E27FC236}">
                <a16:creationId xmlns:a16="http://schemas.microsoft.com/office/drawing/2014/main" id="{98470068-A8F3-1988-46CA-1783DA592CD1}"/>
              </a:ext>
            </a:extLst>
          </p:cNvPr>
          <p:cNvCxnSpPr/>
          <p:nvPr/>
        </p:nvCxnSpPr>
        <p:spPr>
          <a:xfrm>
            <a:off x="6413273" y="1362008"/>
            <a:ext cx="5365365" cy="53653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0" name="Straight Connector 9">
            <a:extLst>
              <a:ext uri="{FF2B5EF4-FFF2-40B4-BE49-F238E27FC236}">
                <a16:creationId xmlns:a16="http://schemas.microsoft.com/office/drawing/2014/main" id="{3A031194-C257-C6D0-4AF6-7A5095DDD087}"/>
              </a:ext>
            </a:extLst>
          </p:cNvPr>
          <p:cNvCxnSpPr>
            <a:cxnSpLocks/>
          </p:cNvCxnSpPr>
          <p:nvPr/>
        </p:nvCxnSpPr>
        <p:spPr>
          <a:xfrm>
            <a:off x="1029932" y="5619353"/>
            <a:ext cx="1083551" cy="1107996"/>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1" name="Straight Connector 10">
            <a:extLst>
              <a:ext uri="{FF2B5EF4-FFF2-40B4-BE49-F238E27FC236}">
                <a16:creationId xmlns:a16="http://schemas.microsoft.com/office/drawing/2014/main" id="{D3B6D2C6-7295-B88D-E20D-A82E95AF8367}"/>
              </a:ext>
            </a:extLst>
          </p:cNvPr>
          <p:cNvCxnSpPr>
            <a:cxnSpLocks/>
          </p:cNvCxnSpPr>
          <p:nvPr/>
        </p:nvCxnSpPr>
        <p:spPr>
          <a:xfrm>
            <a:off x="1012808" y="4586365"/>
            <a:ext cx="2267153" cy="2152899"/>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2" name="Straight Connector 11">
            <a:extLst>
              <a:ext uri="{FF2B5EF4-FFF2-40B4-BE49-F238E27FC236}">
                <a16:creationId xmlns:a16="http://schemas.microsoft.com/office/drawing/2014/main" id="{C1A47CA9-D3F9-65AC-4EF5-16CB501816B8}"/>
              </a:ext>
            </a:extLst>
          </p:cNvPr>
          <p:cNvCxnSpPr>
            <a:cxnSpLocks/>
          </p:cNvCxnSpPr>
          <p:nvPr/>
        </p:nvCxnSpPr>
        <p:spPr>
          <a:xfrm>
            <a:off x="1027803" y="3490681"/>
            <a:ext cx="3236188" cy="323667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3" name="Straight Connector 12">
            <a:extLst>
              <a:ext uri="{FF2B5EF4-FFF2-40B4-BE49-F238E27FC236}">
                <a16:creationId xmlns:a16="http://schemas.microsoft.com/office/drawing/2014/main" id="{0C873CB2-87AB-A942-3154-A2A9BDE58797}"/>
              </a:ext>
            </a:extLst>
          </p:cNvPr>
          <p:cNvCxnSpPr>
            <a:cxnSpLocks/>
          </p:cNvCxnSpPr>
          <p:nvPr/>
        </p:nvCxnSpPr>
        <p:spPr>
          <a:xfrm>
            <a:off x="10680621" y="1361984"/>
            <a:ext cx="1110967" cy="106435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4" name="Straight Connector 13">
            <a:extLst>
              <a:ext uri="{FF2B5EF4-FFF2-40B4-BE49-F238E27FC236}">
                <a16:creationId xmlns:a16="http://schemas.microsoft.com/office/drawing/2014/main" id="{09B43C52-2823-2E4C-FD87-CBA960A929DC}"/>
              </a:ext>
            </a:extLst>
          </p:cNvPr>
          <p:cNvCxnSpPr>
            <a:cxnSpLocks/>
          </p:cNvCxnSpPr>
          <p:nvPr/>
        </p:nvCxnSpPr>
        <p:spPr>
          <a:xfrm>
            <a:off x="1016692" y="2404497"/>
            <a:ext cx="4314172" cy="4322852"/>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5" name="Straight Connector 14">
            <a:extLst>
              <a:ext uri="{FF2B5EF4-FFF2-40B4-BE49-F238E27FC236}">
                <a16:creationId xmlns:a16="http://schemas.microsoft.com/office/drawing/2014/main" id="{301854DB-A5C4-B480-AA3C-2184C228D2C5}"/>
              </a:ext>
            </a:extLst>
          </p:cNvPr>
          <p:cNvCxnSpPr>
            <a:cxnSpLocks/>
          </p:cNvCxnSpPr>
          <p:nvPr/>
        </p:nvCxnSpPr>
        <p:spPr>
          <a:xfrm>
            <a:off x="2136859" y="1361883"/>
            <a:ext cx="5309456" cy="5376225"/>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6" name="Straight Connector 15">
            <a:extLst>
              <a:ext uri="{FF2B5EF4-FFF2-40B4-BE49-F238E27FC236}">
                <a16:creationId xmlns:a16="http://schemas.microsoft.com/office/drawing/2014/main" id="{EFA97236-FD7C-1257-BC7C-2D38CCEC79AB}"/>
              </a:ext>
            </a:extLst>
          </p:cNvPr>
          <p:cNvCxnSpPr>
            <a:cxnSpLocks/>
          </p:cNvCxnSpPr>
          <p:nvPr/>
        </p:nvCxnSpPr>
        <p:spPr>
          <a:xfrm flipV="1">
            <a:off x="1051793" y="1362009"/>
            <a:ext cx="5361480" cy="536524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7" name="Straight Connector 16">
            <a:extLst>
              <a:ext uri="{FF2B5EF4-FFF2-40B4-BE49-F238E27FC236}">
                <a16:creationId xmlns:a16="http://schemas.microsoft.com/office/drawing/2014/main" id="{82628AC0-EFC9-E218-FE34-F7CA1ABAF004}"/>
              </a:ext>
            </a:extLst>
          </p:cNvPr>
          <p:cNvCxnSpPr>
            <a:cxnSpLocks/>
          </p:cNvCxnSpPr>
          <p:nvPr/>
        </p:nvCxnSpPr>
        <p:spPr>
          <a:xfrm flipV="1">
            <a:off x="1079124" y="1372716"/>
            <a:ext cx="4263464" cy="4246613"/>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8" name="Straight Connector 17">
            <a:extLst>
              <a:ext uri="{FF2B5EF4-FFF2-40B4-BE49-F238E27FC236}">
                <a16:creationId xmlns:a16="http://schemas.microsoft.com/office/drawing/2014/main" id="{CC69EC1D-E07A-9EAA-5B7B-B821C44C2A5F}"/>
              </a:ext>
            </a:extLst>
          </p:cNvPr>
          <p:cNvCxnSpPr>
            <a:cxnSpLocks/>
          </p:cNvCxnSpPr>
          <p:nvPr/>
        </p:nvCxnSpPr>
        <p:spPr>
          <a:xfrm flipV="1">
            <a:off x="1026417" y="1372839"/>
            <a:ext cx="2153223" cy="2161487"/>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9" name="Straight Connector 18">
            <a:extLst>
              <a:ext uri="{FF2B5EF4-FFF2-40B4-BE49-F238E27FC236}">
                <a16:creationId xmlns:a16="http://schemas.microsoft.com/office/drawing/2014/main" id="{957AD11B-CD21-F31E-00AE-2037D0A3A9BE}"/>
              </a:ext>
            </a:extLst>
          </p:cNvPr>
          <p:cNvCxnSpPr>
            <a:cxnSpLocks/>
          </p:cNvCxnSpPr>
          <p:nvPr/>
        </p:nvCxnSpPr>
        <p:spPr>
          <a:xfrm flipV="1">
            <a:off x="1012808" y="1340123"/>
            <a:ext cx="3253877" cy="322580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0" name="Straight Connector 19">
            <a:extLst>
              <a:ext uri="{FF2B5EF4-FFF2-40B4-BE49-F238E27FC236}">
                <a16:creationId xmlns:a16="http://schemas.microsoft.com/office/drawing/2014/main" id="{51F91C56-DE07-E948-4F9A-C118505A0A11}"/>
              </a:ext>
            </a:extLst>
          </p:cNvPr>
          <p:cNvCxnSpPr>
            <a:cxnSpLocks/>
          </p:cNvCxnSpPr>
          <p:nvPr/>
        </p:nvCxnSpPr>
        <p:spPr>
          <a:xfrm flipV="1">
            <a:off x="3154322" y="1351088"/>
            <a:ext cx="5376941" cy="5376165"/>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1" name="Straight Connector 20">
            <a:extLst>
              <a:ext uri="{FF2B5EF4-FFF2-40B4-BE49-F238E27FC236}">
                <a16:creationId xmlns:a16="http://schemas.microsoft.com/office/drawing/2014/main" id="{F49F09AB-10FE-0BDC-D2D4-E4394477FCF9}"/>
              </a:ext>
            </a:extLst>
          </p:cNvPr>
          <p:cNvCxnSpPr/>
          <p:nvPr/>
        </p:nvCxnSpPr>
        <p:spPr>
          <a:xfrm flipV="1">
            <a:off x="4266685" y="1361960"/>
            <a:ext cx="5365365" cy="534353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2" name="Straight Connector 21">
            <a:extLst>
              <a:ext uri="{FF2B5EF4-FFF2-40B4-BE49-F238E27FC236}">
                <a16:creationId xmlns:a16="http://schemas.microsoft.com/office/drawing/2014/main" id="{6C2BE094-6690-36B8-2E70-5F60202AD44C}"/>
              </a:ext>
            </a:extLst>
          </p:cNvPr>
          <p:cNvCxnSpPr/>
          <p:nvPr/>
        </p:nvCxnSpPr>
        <p:spPr>
          <a:xfrm flipV="1">
            <a:off x="5334748" y="1372864"/>
            <a:ext cx="5365365" cy="534353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3" name="Straight Connector 22">
            <a:extLst>
              <a:ext uri="{FF2B5EF4-FFF2-40B4-BE49-F238E27FC236}">
                <a16:creationId xmlns:a16="http://schemas.microsoft.com/office/drawing/2014/main" id="{3952790E-AAA6-63CD-B11D-661664E7DF47}"/>
              </a:ext>
            </a:extLst>
          </p:cNvPr>
          <p:cNvCxnSpPr/>
          <p:nvPr/>
        </p:nvCxnSpPr>
        <p:spPr>
          <a:xfrm flipV="1">
            <a:off x="6413272" y="1372864"/>
            <a:ext cx="5365365" cy="534353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4" name="Straight Connector 23">
            <a:extLst>
              <a:ext uri="{FF2B5EF4-FFF2-40B4-BE49-F238E27FC236}">
                <a16:creationId xmlns:a16="http://schemas.microsoft.com/office/drawing/2014/main" id="{51FB336D-15C6-D0A8-A782-6B24321E47FB}"/>
              </a:ext>
            </a:extLst>
          </p:cNvPr>
          <p:cNvCxnSpPr>
            <a:cxnSpLocks/>
          </p:cNvCxnSpPr>
          <p:nvPr/>
        </p:nvCxnSpPr>
        <p:spPr>
          <a:xfrm flipV="1">
            <a:off x="2136859" y="1361883"/>
            <a:ext cx="5330234" cy="5332739"/>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5" name="Straight Connector 24">
            <a:extLst>
              <a:ext uri="{FF2B5EF4-FFF2-40B4-BE49-F238E27FC236}">
                <a16:creationId xmlns:a16="http://schemas.microsoft.com/office/drawing/2014/main" id="{3F19AA82-1307-C06C-8959-24B8BD3851ED}"/>
              </a:ext>
            </a:extLst>
          </p:cNvPr>
          <p:cNvCxnSpPr>
            <a:cxnSpLocks/>
          </p:cNvCxnSpPr>
          <p:nvPr/>
        </p:nvCxnSpPr>
        <p:spPr>
          <a:xfrm flipH="1">
            <a:off x="7490572" y="2453582"/>
            <a:ext cx="4288065" cy="42736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6" name="Straight Connector 25">
            <a:extLst>
              <a:ext uri="{FF2B5EF4-FFF2-40B4-BE49-F238E27FC236}">
                <a16:creationId xmlns:a16="http://schemas.microsoft.com/office/drawing/2014/main" id="{E7648ABC-59F5-6AEA-A66A-4FA13FA208A9}"/>
              </a:ext>
            </a:extLst>
          </p:cNvPr>
          <p:cNvCxnSpPr>
            <a:cxnSpLocks/>
          </p:cNvCxnSpPr>
          <p:nvPr/>
        </p:nvCxnSpPr>
        <p:spPr>
          <a:xfrm flipH="1">
            <a:off x="8557342" y="3528864"/>
            <a:ext cx="3203030" cy="320924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7" name="Straight Connector 26">
            <a:extLst>
              <a:ext uri="{FF2B5EF4-FFF2-40B4-BE49-F238E27FC236}">
                <a16:creationId xmlns:a16="http://schemas.microsoft.com/office/drawing/2014/main" id="{9A3E9BBB-17D3-CD12-F0F7-D42A447DEFA9}"/>
              </a:ext>
            </a:extLst>
          </p:cNvPr>
          <p:cNvCxnSpPr>
            <a:cxnSpLocks/>
          </p:cNvCxnSpPr>
          <p:nvPr/>
        </p:nvCxnSpPr>
        <p:spPr>
          <a:xfrm flipH="1">
            <a:off x="9663266" y="4586365"/>
            <a:ext cx="2115371" cy="2102057"/>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8" name="Straight Connector 27">
            <a:extLst>
              <a:ext uri="{FF2B5EF4-FFF2-40B4-BE49-F238E27FC236}">
                <a16:creationId xmlns:a16="http://schemas.microsoft.com/office/drawing/2014/main" id="{2F426C54-D98B-ABC4-7763-31CE9F49852D}"/>
              </a:ext>
            </a:extLst>
          </p:cNvPr>
          <p:cNvCxnSpPr/>
          <p:nvPr/>
        </p:nvCxnSpPr>
        <p:spPr>
          <a:xfrm flipH="1">
            <a:off x="10720951" y="5637393"/>
            <a:ext cx="1070637" cy="1100715"/>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9" name="Straight Connector 28">
            <a:extLst>
              <a:ext uri="{FF2B5EF4-FFF2-40B4-BE49-F238E27FC236}">
                <a16:creationId xmlns:a16="http://schemas.microsoft.com/office/drawing/2014/main" id="{F5AAEC88-BDEA-7D89-EBFA-7FEB111AF510}"/>
              </a:ext>
            </a:extLst>
          </p:cNvPr>
          <p:cNvCxnSpPr/>
          <p:nvPr/>
        </p:nvCxnSpPr>
        <p:spPr>
          <a:xfrm>
            <a:off x="1036184" y="2953023"/>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0" name="Straight Connector 29">
            <a:extLst>
              <a:ext uri="{FF2B5EF4-FFF2-40B4-BE49-F238E27FC236}">
                <a16:creationId xmlns:a16="http://schemas.microsoft.com/office/drawing/2014/main" id="{810D631C-760C-2571-A6A8-83FF6DE52B5B}"/>
              </a:ext>
            </a:extLst>
          </p:cNvPr>
          <p:cNvCxnSpPr/>
          <p:nvPr/>
        </p:nvCxnSpPr>
        <p:spPr>
          <a:xfrm>
            <a:off x="1047908" y="4028252"/>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1" name="Straight Connector 30">
            <a:extLst>
              <a:ext uri="{FF2B5EF4-FFF2-40B4-BE49-F238E27FC236}">
                <a16:creationId xmlns:a16="http://schemas.microsoft.com/office/drawing/2014/main" id="{84B8823D-05FF-2642-CF32-215475DC840D}"/>
              </a:ext>
            </a:extLst>
          </p:cNvPr>
          <p:cNvCxnSpPr/>
          <p:nvPr/>
        </p:nvCxnSpPr>
        <p:spPr>
          <a:xfrm>
            <a:off x="1031993" y="5107152"/>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2" name="Straight Connector 31">
            <a:extLst>
              <a:ext uri="{FF2B5EF4-FFF2-40B4-BE49-F238E27FC236}">
                <a16:creationId xmlns:a16="http://schemas.microsoft.com/office/drawing/2014/main" id="{612E7819-EB1F-C763-570D-2B48ABBE3EDF}"/>
              </a:ext>
            </a:extLst>
          </p:cNvPr>
          <p:cNvCxnSpPr/>
          <p:nvPr/>
        </p:nvCxnSpPr>
        <p:spPr>
          <a:xfrm>
            <a:off x="1036184" y="6185244"/>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3" name="Straight Connector 32">
            <a:extLst>
              <a:ext uri="{FF2B5EF4-FFF2-40B4-BE49-F238E27FC236}">
                <a16:creationId xmlns:a16="http://schemas.microsoft.com/office/drawing/2014/main" id="{1ED197AC-7923-B75F-C43A-F6F861B90317}"/>
              </a:ext>
            </a:extLst>
          </p:cNvPr>
          <p:cNvCxnSpPr/>
          <p:nvPr/>
        </p:nvCxnSpPr>
        <p:spPr>
          <a:xfrm>
            <a:off x="1020270" y="1916005"/>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4" name="Straight Connector 33">
            <a:extLst>
              <a:ext uri="{FF2B5EF4-FFF2-40B4-BE49-F238E27FC236}">
                <a16:creationId xmlns:a16="http://schemas.microsoft.com/office/drawing/2014/main" id="{D7A20084-09DC-E315-9CA0-F60AE21825F9}"/>
              </a:ext>
            </a:extLst>
          </p:cNvPr>
          <p:cNvCxnSpPr>
            <a:cxnSpLocks/>
          </p:cNvCxnSpPr>
          <p:nvPr/>
        </p:nvCxnSpPr>
        <p:spPr>
          <a:xfrm flipH="1">
            <a:off x="1031689" y="1371560"/>
            <a:ext cx="1091930" cy="1082022"/>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5" name="Straight Connector 34">
            <a:extLst>
              <a:ext uri="{FF2B5EF4-FFF2-40B4-BE49-F238E27FC236}">
                <a16:creationId xmlns:a16="http://schemas.microsoft.com/office/drawing/2014/main" id="{DCF83707-D442-CAE1-DA50-65AE08F90377}"/>
              </a:ext>
            </a:extLst>
          </p:cNvPr>
          <p:cNvCxnSpPr/>
          <p:nvPr/>
        </p:nvCxnSpPr>
        <p:spPr>
          <a:xfrm>
            <a:off x="11242365" y="1334742"/>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6" name="Straight Connector 35">
            <a:extLst>
              <a:ext uri="{FF2B5EF4-FFF2-40B4-BE49-F238E27FC236}">
                <a16:creationId xmlns:a16="http://schemas.microsoft.com/office/drawing/2014/main" id="{A89DCA1F-8829-407A-EDB4-8A891B08C497}"/>
              </a:ext>
            </a:extLst>
          </p:cNvPr>
          <p:cNvCxnSpPr/>
          <p:nvPr/>
        </p:nvCxnSpPr>
        <p:spPr>
          <a:xfrm>
            <a:off x="3721757" y="1347489"/>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7" name="Straight Connector 36">
            <a:extLst>
              <a:ext uri="{FF2B5EF4-FFF2-40B4-BE49-F238E27FC236}">
                <a16:creationId xmlns:a16="http://schemas.microsoft.com/office/drawing/2014/main" id="{FF41A56E-220B-632B-D831-C1F83726494B}"/>
              </a:ext>
            </a:extLst>
          </p:cNvPr>
          <p:cNvCxnSpPr>
            <a:cxnSpLocks/>
          </p:cNvCxnSpPr>
          <p:nvPr/>
        </p:nvCxnSpPr>
        <p:spPr>
          <a:xfrm>
            <a:off x="2681461" y="1334742"/>
            <a:ext cx="0" cy="5399767"/>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8" name="Straight Connector 37">
            <a:extLst>
              <a:ext uri="{FF2B5EF4-FFF2-40B4-BE49-F238E27FC236}">
                <a16:creationId xmlns:a16="http://schemas.microsoft.com/office/drawing/2014/main" id="{678E25C9-AE0A-73B7-7725-8FE6763A727F}"/>
              </a:ext>
            </a:extLst>
          </p:cNvPr>
          <p:cNvCxnSpPr/>
          <p:nvPr/>
        </p:nvCxnSpPr>
        <p:spPr>
          <a:xfrm>
            <a:off x="9123342" y="1371560"/>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9" name="Straight Connector 38">
            <a:extLst>
              <a:ext uri="{FF2B5EF4-FFF2-40B4-BE49-F238E27FC236}">
                <a16:creationId xmlns:a16="http://schemas.microsoft.com/office/drawing/2014/main" id="{AD6D2275-320F-D603-9D2F-A355FA222270}"/>
              </a:ext>
            </a:extLst>
          </p:cNvPr>
          <p:cNvCxnSpPr/>
          <p:nvPr/>
        </p:nvCxnSpPr>
        <p:spPr>
          <a:xfrm>
            <a:off x="1578880" y="1371560"/>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0" name="Straight Connector 39">
            <a:extLst>
              <a:ext uri="{FF2B5EF4-FFF2-40B4-BE49-F238E27FC236}">
                <a16:creationId xmlns:a16="http://schemas.microsoft.com/office/drawing/2014/main" id="{A9FE1D23-0D38-71E0-AC3C-5E6D4A468304}"/>
              </a:ext>
            </a:extLst>
          </p:cNvPr>
          <p:cNvCxnSpPr/>
          <p:nvPr/>
        </p:nvCxnSpPr>
        <p:spPr>
          <a:xfrm>
            <a:off x="5868608" y="1334742"/>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1" name="Straight Connector 40">
            <a:extLst>
              <a:ext uri="{FF2B5EF4-FFF2-40B4-BE49-F238E27FC236}">
                <a16:creationId xmlns:a16="http://schemas.microsoft.com/office/drawing/2014/main" id="{EAE04350-1FBA-60CC-DE07-A73AC84543AC}"/>
              </a:ext>
            </a:extLst>
          </p:cNvPr>
          <p:cNvCxnSpPr/>
          <p:nvPr/>
        </p:nvCxnSpPr>
        <p:spPr>
          <a:xfrm>
            <a:off x="4812410" y="1371560"/>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2" name="Straight Connector 41">
            <a:extLst>
              <a:ext uri="{FF2B5EF4-FFF2-40B4-BE49-F238E27FC236}">
                <a16:creationId xmlns:a16="http://schemas.microsoft.com/office/drawing/2014/main" id="{008AA1CF-5230-2A5D-029F-6A007FDCC395}"/>
              </a:ext>
            </a:extLst>
          </p:cNvPr>
          <p:cNvCxnSpPr/>
          <p:nvPr/>
        </p:nvCxnSpPr>
        <p:spPr>
          <a:xfrm>
            <a:off x="10171590" y="1347489"/>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3" name="Straight Connector 42">
            <a:extLst>
              <a:ext uri="{FF2B5EF4-FFF2-40B4-BE49-F238E27FC236}">
                <a16:creationId xmlns:a16="http://schemas.microsoft.com/office/drawing/2014/main" id="{7630F25B-9E35-710B-35EA-DF9C131D7161}"/>
              </a:ext>
            </a:extLst>
          </p:cNvPr>
          <p:cNvCxnSpPr/>
          <p:nvPr/>
        </p:nvCxnSpPr>
        <p:spPr>
          <a:xfrm>
            <a:off x="8041966" y="1387079"/>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4" name="Straight Connector 43">
            <a:extLst>
              <a:ext uri="{FF2B5EF4-FFF2-40B4-BE49-F238E27FC236}">
                <a16:creationId xmlns:a16="http://schemas.microsoft.com/office/drawing/2014/main" id="{262B93AE-28EC-C2A3-0899-5B8B8A8553B0}"/>
              </a:ext>
            </a:extLst>
          </p:cNvPr>
          <p:cNvCxnSpPr/>
          <p:nvPr/>
        </p:nvCxnSpPr>
        <p:spPr>
          <a:xfrm>
            <a:off x="6938059" y="1347489"/>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graphicFrame>
        <p:nvGraphicFramePr>
          <p:cNvPr id="45" name="Table 44">
            <a:extLst>
              <a:ext uri="{FF2B5EF4-FFF2-40B4-BE49-F238E27FC236}">
                <a16:creationId xmlns:a16="http://schemas.microsoft.com/office/drawing/2014/main" id="{C087951E-DA94-0D5B-2534-C85A41988DEE}"/>
              </a:ext>
            </a:extLst>
          </p:cNvPr>
          <p:cNvGraphicFramePr>
            <a:graphicFrameLocks noGrp="1"/>
          </p:cNvGraphicFramePr>
          <p:nvPr/>
        </p:nvGraphicFramePr>
        <p:xfrm>
          <a:off x="1047908" y="1362009"/>
          <a:ext cx="10730730" cy="5365370"/>
        </p:xfrm>
        <a:graphic>
          <a:graphicData uri="http://schemas.openxmlformats.org/drawingml/2006/table">
            <a:tbl>
              <a:tblPr firstRow="1" bandRow="1">
                <a:tableStyleId>{5940675A-B579-460E-94D1-54222C63F5DA}</a:tableStyleId>
              </a:tblPr>
              <a:tblGrid>
                <a:gridCol w="1073073">
                  <a:extLst>
                    <a:ext uri="{9D8B030D-6E8A-4147-A177-3AD203B41FA5}">
                      <a16:colId xmlns:a16="http://schemas.microsoft.com/office/drawing/2014/main" val="3635837954"/>
                    </a:ext>
                  </a:extLst>
                </a:gridCol>
                <a:gridCol w="1073073">
                  <a:extLst>
                    <a:ext uri="{9D8B030D-6E8A-4147-A177-3AD203B41FA5}">
                      <a16:colId xmlns:a16="http://schemas.microsoft.com/office/drawing/2014/main" val="2308114111"/>
                    </a:ext>
                  </a:extLst>
                </a:gridCol>
                <a:gridCol w="1073073">
                  <a:extLst>
                    <a:ext uri="{9D8B030D-6E8A-4147-A177-3AD203B41FA5}">
                      <a16:colId xmlns:a16="http://schemas.microsoft.com/office/drawing/2014/main" val="3225432346"/>
                    </a:ext>
                  </a:extLst>
                </a:gridCol>
                <a:gridCol w="1073073">
                  <a:extLst>
                    <a:ext uri="{9D8B030D-6E8A-4147-A177-3AD203B41FA5}">
                      <a16:colId xmlns:a16="http://schemas.microsoft.com/office/drawing/2014/main" val="2646425516"/>
                    </a:ext>
                  </a:extLst>
                </a:gridCol>
                <a:gridCol w="1073073">
                  <a:extLst>
                    <a:ext uri="{9D8B030D-6E8A-4147-A177-3AD203B41FA5}">
                      <a16:colId xmlns:a16="http://schemas.microsoft.com/office/drawing/2014/main" val="1529824071"/>
                    </a:ext>
                  </a:extLst>
                </a:gridCol>
                <a:gridCol w="1073073">
                  <a:extLst>
                    <a:ext uri="{9D8B030D-6E8A-4147-A177-3AD203B41FA5}">
                      <a16:colId xmlns:a16="http://schemas.microsoft.com/office/drawing/2014/main" val="1435908115"/>
                    </a:ext>
                  </a:extLst>
                </a:gridCol>
                <a:gridCol w="1073073">
                  <a:extLst>
                    <a:ext uri="{9D8B030D-6E8A-4147-A177-3AD203B41FA5}">
                      <a16:colId xmlns:a16="http://schemas.microsoft.com/office/drawing/2014/main" val="4031327343"/>
                    </a:ext>
                  </a:extLst>
                </a:gridCol>
                <a:gridCol w="1073073">
                  <a:extLst>
                    <a:ext uri="{9D8B030D-6E8A-4147-A177-3AD203B41FA5}">
                      <a16:colId xmlns:a16="http://schemas.microsoft.com/office/drawing/2014/main" val="265914223"/>
                    </a:ext>
                  </a:extLst>
                </a:gridCol>
                <a:gridCol w="1073073">
                  <a:extLst>
                    <a:ext uri="{9D8B030D-6E8A-4147-A177-3AD203B41FA5}">
                      <a16:colId xmlns:a16="http://schemas.microsoft.com/office/drawing/2014/main" val="3687797511"/>
                    </a:ext>
                  </a:extLst>
                </a:gridCol>
                <a:gridCol w="1073073">
                  <a:extLst>
                    <a:ext uri="{9D8B030D-6E8A-4147-A177-3AD203B41FA5}">
                      <a16:colId xmlns:a16="http://schemas.microsoft.com/office/drawing/2014/main" val="1430683565"/>
                    </a:ext>
                  </a:extLst>
                </a:gridCol>
              </a:tblGrid>
              <a:tr h="1073074">
                <a:tc>
                  <a:txBody>
                    <a:bodyPr/>
                    <a:lstStyle/>
                    <a:p>
                      <a:endParaRPr lang="en-US" dirty="0"/>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dirty="0"/>
                    </a:p>
                  </a:txBody>
                  <a:tcPr/>
                </a:tc>
                <a:tc>
                  <a:txBody>
                    <a:bodyPr/>
                    <a:lstStyle/>
                    <a:p>
                      <a:endParaRPr lang="en-US"/>
                    </a:p>
                  </a:txBody>
                  <a:tcPr/>
                </a:tc>
                <a:tc>
                  <a:txBody>
                    <a:bodyPr/>
                    <a:lstStyle/>
                    <a:p>
                      <a:endParaRPr lang="en-US" dirty="0"/>
                    </a:p>
                  </a:txBody>
                  <a:tcPr/>
                </a:tc>
                <a:tc>
                  <a:txBody>
                    <a:bodyPr/>
                    <a:lstStyle/>
                    <a:p>
                      <a:endParaRPr lang="en-US" dirty="0"/>
                    </a:p>
                  </a:txBody>
                  <a:tcPr/>
                </a:tc>
                <a:extLst>
                  <a:ext uri="{0D108BD9-81ED-4DB2-BD59-A6C34878D82A}">
                    <a16:rowId xmlns:a16="http://schemas.microsoft.com/office/drawing/2014/main" val="1367090870"/>
                  </a:ext>
                </a:extLst>
              </a:tr>
              <a:tr h="1073074">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a:p>
                  </a:txBody>
                  <a:tcPr/>
                </a:tc>
                <a:tc>
                  <a:txBody>
                    <a:bodyPr/>
                    <a:lstStyle/>
                    <a:p>
                      <a:endParaRPr lang="en-US" dirty="0"/>
                    </a:p>
                  </a:txBody>
                  <a:tcPr/>
                </a:tc>
                <a:extLst>
                  <a:ext uri="{0D108BD9-81ED-4DB2-BD59-A6C34878D82A}">
                    <a16:rowId xmlns:a16="http://schemas.microsoft.com/office/drawing/2014/main" val="2324086388"/>
                  </a:ext>
                </a:extLst>
              </a:tr>
              <a:tr h="1073074">
                <a:tc>
                  <a:txBody>
                    <a:bodyPr/>
                    <a:lstStyle/>
                    <a:p>
                      <a:r>
                        <a:rPr lang="zh-TW" altLang="en-US" dirty="0"/>
                        <a:t> </a:t>
                      </a:r>
                      <a:endParaRPr lang="en-US" sz="6600" b="1" dirty="0">
                        <a:solidFill>
                          <a:schemeClr val="bg2">
                            <a:lumMod val="75000"/>
                          </a:schemeClr>
                        </a:solidFill>
                        <a:latin typeface="DengXian" panose="02010600030101010101" pitchFamily="2" charset="-122"/>
                        <a:ea typeface="DengXian" panose="02010600030101010101" pitchFamily="2" charset="-122"/>
                      </a:endParaRPr>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a:p>
                  </a:txBody>
                  <a:tcPr/>
                </a:tc>
                <a:tc>
                  <a:txBody>
                    <a:bodyPr/>
                    <a:lstStyle/>
                    <a:p>
                      <a:endParaRPr lang="en-US"/>
                    </a:p>
                  </a:txBody>
                  <a:tcPr/>
                </a:tc>
                <a:tc>
                  <a:txBody>
                    <a:bodyPr/>
                    <a:lstStyle/>
                    <a:p>
                      <a:endParaRPr lang="en-US" dirty="0"/>
                    </a:p>
                  </a:txBody>
                  <a:tcPr/>
                </a:tc>
                <a:extLst>
                  <a:ext uri="{0D108BD9-81ED-4DB2-BD59-A6C34878D82A}">
                    <a16:rowId xmlns:a16="http://schemas.microsoft.com/office/drawing/2014/main" val="1773320196"/>
                  </a:ext>
                </a:extLst>
              </a:tr>
              <a:tr h="1073074">
                <a:tc>
                  <a:txBody>
                    <a:bodyPr/>
                    <a:lstStyle/>
                    <a:p>
                      <a:endParaRPr lang="en-US" dirty="0"/>
                    </a:p>
                  </a:txBody>
                  <a:tcPr/>
                </a:tc>
                <a:tc>
                  <a:txBody>
                    <a:bodyPr/>
                    <a:lstStyle/>
                    <a:p>
                      <a:endParaRPr lang="en-US"/>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dirty="0"/>
                    </a:p>
                  </a:txBody>
                  <a:tcPr/>
                </a:tc>
                <a:extLst>
                  <a:ext uri="{0D108BD9-81ED-4DB2-BD59-A6C34878D82A}">
                    <a16:rowId xmlns:a16="http://schemas.microsoft.com/office/drawing/2014/main" val="1977629092"/>
                  </a:ext>
                </a:extLst>
              </a:tr>
              <a:tr h="1073074">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dirty="0"/>
                    </a:p>
                  </a:txBody>
                  <a:tcPr/>
                </a:tc>
                <a:extLst>
                  <a:ext uri="{0D108BD9-81ED-4DB2-BD59-A6C34878D82A}">
                    <a16:rowId xmlns:a16="http://schemas.microsoft.com/office/drawing/2014/main" val="172657832"/>
                  </a:ext>
                </a:extLst>
              </a:tr>
            </a:tbl>
          </a:graphicData>
        </a:graphic>
      </p:graphicFrame>
      <p:sp>
        <p:nvSpPr>
          <p:cNvPr id="48" name="TextBox 47">
            <a:extLst>
              <a:ext uri="{FF2B5EF4-FFF2-40B4-BE49-F238E27FC236}">
                <a16:creationId xmlns:a16="http://schemas.microsoft.com/office/drawing/2014/main" id="{B37C23A7-D99A-A7AA-A068-6C2D8D2BAB13}"/>
              </a:ext>
            </a:extLst>
          </p:cNvPr>
          <p:cNvSpPr txBox="1"/>
          <p:nvPr/>
        </p:nvSpPr>
        <p:spPr>
          <a:xfrm>
            <a:off x="1079124" y="1387079"/>
            <a:ext cx="10681248" cy="110799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揭</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諦</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揭</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諦</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波</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羅</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揭</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諦</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波 </a:t>
            </a:r>
          </a:p>
        </p:txBody>
      </p:sp>
      <p:sp>
        <p:nvSpPr>
          <p:cNvPr id="49" name="TextBox 48">
            <a:extLst>
              <a:ext uri="{FF2B5EF4-FFF2-40B4-BE49-F238E27FC236}">
                <a16:creationId xmlns:a16="http://schemas.microsoft.com/office/drawing/2014/main" id="{E71F467A-C958-6E34-0E66-E04AFF56E395}"/>
              </a:ext>
            </a:extLst>
          </p:cNvPr>
          <p:cNvSpPr txBox="1"/>
          <p:nvPr/>
        </p:nvSpPr>
        <p:spPr>
          <a:xfrm>
            <a:off x="1097205" y="3450243"/>
            <a:ext cx="10748361" cy="110799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p>
        </p:txBody>
      </p:sp>
      <p:sp>
        <p:nvSpPr>
          <p:cNvPr id="50" name="TextBox 49">
            <a:extLst>
              <a:ext uri="{FF2B5EF4-FFF2-40B4-BE49-F238E27FC236}">
                <a16:creationId xmlns:a16="http://schemas.microsoft.com/office/drawing/2014/main" id="{2B251E3F-2B97-0D2E-478F-F59DD4C22B02}"/>
              </a:ext>
            </a:extLst>
          </p:cNvPr>
          <p:cNvSpPr txBox="1"/>
          <p:nvPr/>
        </p:nvSpPr>
        <p:spPr>
          <a:xfrm>
            <a:off x="1080535" y="5577531"/>
            <a:ext cx="10980600" cy="110799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摩</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訶</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般</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若</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波</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羅</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蜜</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多</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心</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經</a:t>
            </a:r>
          </a:p>
        </p:txBody>
      </p:sp>
      <p:sp>
        <p:nvSpPr>
          <p:cNvPr id="52" name="TextBox 51">
            <a:extLst>
              <a:ext uri="{FF2B5EF4-FFF2-40B4-BE49-F238E27FC236}">
                <a16:creationId xmlns:a16="http://schemas.microsoft.com/office/drawing/2014/main" id="{2C762919-930B-B805-3F40-4B118488E608}"/>
              </a:ext>
            </a:extLst>
          </p:cNvPr>
          <p:cNvSpPr txBox="1"/>
          <p:nvPr/>
        </p:nvSpPr>
        <p:spPr>
          <a:xfrm>
            <a:off x="1059020" y="2413184"/>
            <a:ext cx="10650217" cy="110799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p>
        </p:txBody>
      </p:sp>
      <p:sp>
        <p:nvSpPr>
          <p:cNvPr id="57" name="TextBox 56">
            <a:extLst>
              <a:ext uri="{FF2B5EF4-FFF2-40B4-BE49-F238E27FC236}">
                <a16:creationId xmlns:a16="http://schemas.microsoft.com/office/drawing/2014/main" id="{D9633DF3-62DC-C39D-D945-4BB4C7C56EB1}"/>
              </a:ext>
            </a:extLst>
          </p:cNvPr>
          <p:cNvSpPr txBox="1"/>
          <p:nvPr/>
        </p:nvSpPr>
        <p:spPr>
          <a:xfrm>
            <a:off x="10745535" y="2457175"/>
            <a:ext cx="1122758" cy="1107996"/>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是</a:t>
            </a:r>
          </a:p>
        </p:txBody>
      </p:sp>
      <p:sp>
        <p:nvSpPr>
          <p:cNvPr id="58" name="TextBox 57">
            <a:extLst>
              <a:ext uri="{FF2B5EF4-FFF2-40B4-BE49-F238E27FC236}">
                <a16:creationId xmlns:a16="http://schemas.microsoft.com/office/drawing/2014/main" id="{16AA34D1-CEA8-3125-1D64-FDFE830C1D44}"/>
              </a:ext>
            </a:extLst>
          </p:cNvPr>
          <p:cNvSpPr txBox="1"/>
          <p:nvPr/>
        </p:nvSpPr>
        <p:spPr>
          <a:xfrm>
            <a:off x="10740782" y="3495530"/>
            <a:ext cx="1268026" cy="1107996"/>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是</a:t>
            </a:r>
          </a:p>
        </p:txBody>
      </p:sp>
      <p:sp>
        <p:nvSpPr>
          <p:cNvPr id="59" name="TextBox 58">
            <a:extLst>
              <a:ext uri="{FF2B5EF4-FFF2-40B4-BE49-F238E27FC236}">
                <a16:creationId xmlns:a16="http://schemas.microsoft.com/office/drawing/2014/main" id="{EFC65DD6-58B8-A189-1A76-3F97BC74C415}"/>
              </a:ext>
            </a:extLst>
          </p:cNvPr>
          <p:cNvSpPr txBox="1"/>
          <p:nvPr/>
        </p:nvSpPr>
        <p:spPr>
          <a:xfrm>
            <a:off x="10741718" y="4542732"/>
            <a:ext cx="1199536" cy="1107996"/>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是</a:t>
            </a:r>
          </a:p>
        </p:txBody>
      </p:sp>
      <p:sp>
        <p:nvSpPr>
          <p:cNvPr id="60" name="TextBox 59">
            <a:extLst>
              <a:ext uri="{FF2B5EF4-FFF2-40B4-BE49-F238E27FC236}">
                <a16:creationId xmlns:a16="http://schemas.microsoft.com/office/drawing/2014/main" id="{872062FE-D664-8692-89C1-45E09D10C498}"/>
              </a:ext>
            </a:extLst>
          </p:cNvPr>
          <p:cNvSpPr txBox="1"/>
          <p:nvPr/>
        </p:nvSpPr>
        <p:spPr>
          <a:xfrm>
            <a:off x="10719605" y="1394763"/>
            <a:ext cx="503496" cy="1107996"/>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是</a:t>
            </a:r>
          </a:p>
        </p:txBody>
      </p:sp>
      <p:cxnSp>
        <p:nvCxnSpPr>
          <p:cNvPr id="61" name="Straight Connector 60">
            <a:extLst>
              <a:ext uri="{FF2B5EF4-FFF2-40B4-BE49-F238E27FC236}">
                <a16:creationId xmlns:a16="http://schemas.microsoft.com/office/drawing/2014/main" id="{7AD81340-89B7-3FF3-BBFB-8C6FB1D1BD3A}"/>
              </a:ext>
            </a:extLst>
          </p:cNvPr>
          <p:cNvCxnSpPr/>
          <p:nvPr/>
        </p:nvCxnSpPr>
        <p:spPr>
          <a:xfrm>
            <a:off x="10695841" y="1371560"/>
            <a:ext cx="21177" cy="4285319"/>
          </a:xfrm>
          <a:prstGeom prst="line">
            <a:avLst/>
          </a:prstGeom>
          <a:ln w="57150">
            <a:solidFill>
              <a:srgbClr val="FF0000"/>
            </a:solidFill>
            <a:prstDash val="sysDot"/>
          </a:ln>
        </p:spPr>
        <p:style>
          <a:lnRef idx="2">
            <a:schemeClr val="accent1"/>
          </a:lnRef>
          <a:fillRef idx="0">
            <a:schemeClr val="accent1"/>
          </a:fillRef>
          <a:effectRef idx="1">
            <a:schemeClr val="accent1"/>
          </a:effectRef>
          <a:fontRef idx="minor">
            <a:schemeClr val="tx1"/>
          </a:fontRef>
        </p:style>
      </p:cxnSp>
      <p:cxnSp>
        <p:nvCxnSpPr>
          <p:cNvPr id="62" name="Straight Connector 61">
            <a:extLst>
              <a:ext uri="{FF2B5EF4-FFF2-40B4-BE49-F238E27FC236}">
                <a16:creationId xmlns:a16="http://schemas.microsoft.com/office/drawing/2014/main" id="{BF51A9E7-B30B-ADAD-E682-0A2CCB066F64}"/>
              </a:ext>
            </a:extLst>
          </p:cNvPr>
          <p:cNvCxnSpPr/>
          <p:nvPr/>
        </p:nvCxnSpPr>
        <p:spPr>
          <a:xfrm>
            <a:off x="10695841" y="5656879"/>
            <a:ext cx="1102901" cy="0"/>
          </a:xfrm>
          <a:prstGeom prst="line">
            <a:avLst/>
          </a:prstGeom>
          <a:ln w="57150">
            <a:solidFill>
              <a:srgbClr val="FF0000"/>
            </a:solidFill>
            <a:prstDash val="sysDot"/>
          </a:ln>
        </p:spPr>
        <p:style>
          <a:lnRef idx="2">
            <a:schemeClr val="accent1"/>
          </a:lnRef>
          <a:fillRef idx="0">
            <a:schemeClr val="accent1"/>
          </a:fillRef>
          <a:effectRef idx="1">
            <a:schemeClr val="accent1"/>
          </a:effectRef>
          <a:fontRef idx="minor">
            <a:schemeClr val="tx1"/>
          </a:fontRef>
        </p:style>
      </p:cxnSp>
      <p:sp>
        <p:nvSpPr>
          <p:cNvPr id="51" name="TextBox 50">
            <a:extLst>
              <a:ext uri="{FF2B5EF4-FFF2-40B4-BE49-F238E27FC236}">
                <a16:creationId xmlns:a16="http://schemas.microsoft.com/office/drawing/2014/main" id="{8238291C-D3DA-BE85-7EBF-924044E6850F}"/>
              </a:ext>
            </a:extLst>
          </p:cNvPr>
          <p:cNvSpPr txBox="1"/>
          <p:nvPr/>
        </p:nvSpPr>
        <p:spPr>
          <a:xfrm>
            <a:off x="444578" y="163379"/>
            <a:ext cx="11400988" cy="92333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Aptos" panose="02110004020202020204"/>
                <a:ea typeface="+mn-ea"/>
                <a:cs typeface="+mn-cs"/>
              </a:rPr>
              <a:t>Practice sheet #5</a:t>
            </a:r>
            <a:r>
              <a:rPr lang="en-US" dirty="0">
                <a:solidFill>
                  <a:prstClr val="black"/>
                </a:solidFill>
                <a:latin typeface="Aptos" panose="02110004020202020204"/>
              </a:rPr>
              <a:t>2</a:t>
            </a:r>
            <a:r>
              <a:rPr kumimoji="0" lang="en-US" sz="1800" b="0" i="0" u="none" strike="noStrike" kern="1200" cap="none" spc="0" normalizeH="0" baseline="0" noProof="0" dirty="0">
                <a:ln>
                  <a:noFill/>
                </a:ln>
                <a:solidFill>
                  <a:prstClr val="black"/>
                </a:solidFill>
                <a:effectLst/>
                <a:uLnTx/>
                <a:uFillTx/>
                <a:latin typeface="Aptos" panose="02110004020202020204"/>
                <a:ea typeface="+mn-ea"/>
                <a:cs typeface="+mn-cs"/>
              </a:rPr>
              <a:t>. Trace the first 9 characters in the mantra in the 1st row, then copy them in the 2</a:t>
            </a:r>
            <a:r>
              <a:rPr kumimoji="0" lang="en-US" sz="1800" b="0" i="0" u="none" strike="noStrike" kern="1200" cap="none" spc="0" normalizeH="0" baseline="30000" noProof="0" dirty="0">
                <a:ln>
                  <a:noFill/>
                </a:ln>
                <a:solidFill>
                  <a:prstClr val="black"/>
                </a:solidFill>
                <a:effectLst/>
                <a:uLnTx/>
                <a:uFillTx/>
                <a:latin typeface="Aptos" panose="02110004020202020204"/>
                <a:ea typeface="+mn-ea"/>
                <a:cs typeface="+mn-cs"/>
              </a:rPr>
              <a:t>nd</a:t>
            </a:r>
            <a:r>
              <a:rPr kumimoji="0" lang="en-US" sz="1800" b="0" i="0" u="none" strike="noStrike" kern="1200" cap="none" spc="0" normalizeH="0" baseline="0" noProof="0" dirty="0">
                <a:ln>
                  <a:noFill/>
                </a:ln>
                <a:solidFill>
                  <a:prstClr val="black"/>
                </a:solidFill>
                <a:effectLst/>
                <a:uLnTx/>
                <a:uFillTx/>
                <a:latin typeface="Aptos" panose="02110004020202020204"/>
                <a:ea typeface="+mn-ea"/>
                <a:cs typeface="+mn-cs"/>
              </a:rPr>
              <a:t> row. Repeat for the last 9 characters in the mantra in the 3</a:t>
            </a:r>
            <a:r>
              <a:rPr kumimoji="0" lang="en-US" sz="1800" b="0" i="0" u="none" strike="noStrike" kern="1200" cap="none" spc="0" normalizeH="0" baseline="30000" noProof="0" dirty="0">
                <a:ln>
                  <a:noFill/>
                </a:ln>
                <a:solidFill>
                  <a:prstClr val="black"/>
                </a:solidFill>
                <a:effectLst/>
                <a:uLnTx/>
                <a:uFillTx/>
                <a:latin typeface="Aptos" panose="02110004020202020204"/>
                <a:ea typeface="+mn-ea"/>
                <a:cs typeface="+mn-cs"/>
              </a:rPr>
              <a:t>rd</a:t>
            </a:r>
            <a:r>
              <a:rPr kumimoji="0" lang="en-US" sz="1800" b="0" i="0" u="none" strike="noStrike" kern="1200" cap="none" spc="0" normalizeH="0" baseline="0" noProof="0" dirty="0">
                <a:ln>
                  <a:noFill/>
                </a:ln>
                <a:solidFill>
                  <a:prstClr val="black"/>
                </a:solidFill>
                <a:effectLst/>
                <a:uLnTx/>
                <a:uFillTx/>
                <a:latin typeface="Aptos" panose="02110004020202020204"/>
                <a:ea typeface="+mn-ea"/>
                <a:cs typeface="+mn-cs"/>
              </a:rPr>
              <a:t> and 4</a:t>
            </a:r>
            <a:r>
              <a:rPr kumimoji="0" lang="en-US" sz="1800" b="0" i="0" u="none" strike="noStrike" kern="1200" cap="none" spc="0" normalizeH="0" baseline="30000" noProof="0" dirty="0">
                <a:ln>
                  <a:noFill/>
                </a:ln>
                <a:solidFill>
                  <a:prstClr val="black"/>
                </a:solidFill>
                <a:effectLst/>
                <a:uLnTx/>
                <a:uFillTx/>
                <a:latin typeface="Aptos" panose="02110004020202020204"/>
                <a:ea typeface="+mn-ea"/>
                <a:cs typeface="+mn-cs"/>
              </a:rPr>
              <a:t>th</a:t>
            </a:r>
            <a:r>
              <a:rPr kumimoji="0" lang="en-US" sz="1800" b="0" i="0" u="none" strike="noStrike" kern="1200" cap="none" spc="0" normalizeH="0" baseline="0" noProof="0" dirty="0">
                <a:ln>
                  <a:noFill/>
                </a:ln>
                <a:solidFill>
                  <a:prstClr val="black"/>
                </a:solidFill>
                <a:effectLst/>
                <a:uLnTx/>
                <a:uFillTx/>
                <a:latin typeface="Aptos" panose="02110004020202020204"/>
                <a:ea typeface="+mn-ea"/>
                <a:cs typeface="+mn-cs"/>
              </a:rPr>
              <a:t> rows. Trace the title in the bottom row. In the four squares </a:t>
            </a:r>
            <a:r>
              <a:rPr kumimoji="0" lang="en-US" sz="1800" b="1" i="0" u="none" strike="noStrike" kern="1200" cap="none" spc="0" normalizeH="0" baseline="0" noProof="0" dirty="0">
                <a:ln>
                  <a:noFill/>
                </a:ln>
                <a:solidFill>
                  <a:srgbClr val="FF0000"/>
                </a:solidFill>
                <a:effectLst/>
                <a:uLnTx/>
                <a:uFillTx/>
                <a:latin typeface="Aptos" panose="02110004020202020204"/>
                <a:ea typeface="+mn-ea"/>
                <a:cs typeface="+mn-cs"/>
              </a:rPr>
              <a:t>outlined in red </a:t>
            </a:r>
            <a:r>
              <a:rPr kumimoji="0" lang="en-US" sz="1800" b="0" i="0" u="none" strike="noStrike" kern="1200" cap="none" spc="0" normalizeH="0" baseline="0" noProof="0" dirty="0">
                <a:ln>
                  <a:noFill/>
                </a:ln>
                <a:solidFill>
                  <a:prstClr val="black"/>
                </a:solidFill>
                <a:effectLst/>
                <a:uLnTx/>
                <a:uFillTx/>
                <a:latin typeface="Aptos" panose="02110004020202020204"/>
                <a:ea typeface="+mn-ea"/>
                <a:cs typeface="+mn-cs"/>
              </a:rPr>
              <a:t>trace the character </a:t>
            </a:r>
            <a:r>
              <a:rPr kumimoji="0" lang="zh-CN" altLang="en-US" sz="1800" b="0" i="0" u="none" strike="noStrike" kern="1200" cap="none" spc="0" normalizeH="0" baseline="0" noProof="0" dirty="0">
                <a:ln>
                  <a:noFill/>
                </a:ln>
                <a:solidFill>
                  <a:prstClr val="black"/>
                </a:solidFill>
                <a:effectLst/>
                <a:uLnTx/>
                <a:uFillTx/>
                <a:latin typeface="Aptos" panose="02110004020202020204"/>
                <a:ea typeface="+mn-ea"/>
                <a:cs typeface="+mn-cs"/>
              </a:rPr>
              <a:t>是</a:t>
            </a:r>
            <a:r>
              <a:rPr lang="zh-TW" altLang="en-US" b="0" dirty="0">
                <a:solidFill>
                  <a:prstClr val="black"/>
                </a:solidFill>
                <a:latin typeface="Aptos" panose="02110004020202020204"/>
                <a:cs typeface="+mn-cs"/>
              </a:rPr>
              <a:t> </a:t>
            </a:r>
            <a:r>
              <a:rPr lang="en-US" altLang="zh-TW" b="0" dirty="0">
                <a:solidFill>
                  <a:prstClr val="black"/>
                </a:solidFill>
                <a:latin typeface="Aptos" panose="02110004020202020204"/>
                <a:ea typeface="DengXian" panose="02010600030101010101" pitchFamily="2" charset="-122"/>
                <a:cs typeface="+mn-cs"/>
              </a:rPr>
              <a:t>(</a:t>
            </a:r>
            <a:r>
              <a:rPr lang="en-US" altLang="zh-TW" b="0" dirty="0" err="1">
                <a:solidFill>
                  <a:prstClr val="black"/>
                </a:solidFill>
                <a:latin typeface="Aptos" panose="02110004020202020204"/>
                <a:ea typeface="DengXian" panose="02010600030101010101" pitchFamily="2" charset="-122"/>
                <a:cs typeface="+mn-cs"/>
              </a:rPr>
              <a:t>shi</a:t>
            </a:r>
            <a:r>
              <a:rPr lang="en-US" altLang="zh-TW" b="0" dirty="0">
                <a:solidFill>
                  <a:prstClr val="black"/>
                </a:solidFill>
                <a:latin typeface="Aptos" panose="02110004020202020204"/>
                <a:ea typeface="DengXian" panose="02010600030101010101" pitchFamily="2" charset="-122"/>
                <a:cs typeface="+mn-cs"/>
              </a:rPr>
              <a:t>;</a:t>
            </a:r>
            <a:r>
              <a:rPr lang="zh-TW" altLang="en-US" b="0" dirty="0">
                <a:solidFill>
                  <a:prstClr val="black"/>
                </a:solidFill>
                <a:latin typeface="Aptos" panose="02110004020202020204"/>
                <a:ea typeface="DengXian" panose="02010600030101010101" pitchFamily="2" charset="-122"/>
                <a:cs typeface="+mn-cs"/>
              </a:rPr>
              <a:t> </a:t>
            </a:r>
            <a:r>
              <a:rPr lang="en-US" altLang="zh-TW" b="0" dirty="0">
                <a:solidFill>
                  <a:prstClr val="black"/>
                </a:solidFill>
                <a:latin typeface="Aptos" panose="02110004020202020204"/>
                <a:ea typeface="DengXian" panose="02010600030101010101" pitchFamily="2" charset="-122"/>
                <a:cs typeface="+mn-cs"/>
              </a:rPr>
              <a:t>to</a:t>
            </a:r>
            <a:r>
              <a:rPr lang="zh-TW" altLang="en-US" b="0" dirty="0">
                <a:solidFill>
                  <a:prstClr val="black"/>
                </a:solidFill>
                <a:latin typeface="Aptos" panose="02110004020202020204"/>
                <a:ea typeface="DengXian" panose="02010600030101010101" pitchFamily="2" charset="-122"/>
                <a:cs typeface="+mn-cs"/>
              </a:rPr>
              <a:t> </a:t>
            </a:r>
            <a:r>
              <a:rPr lang="en-US" altLang="zh-TW" b="0" dirty="0">
                <a:solidFill>
                  <a:prstClr val="black"/>
                </a:solidFill>
                <a:latin typeface="Aptos" panose="02110004020202020204"/>
                <a:ea typeface="DengXian" panose="02010600030101010101" pitchFamily="2" charset="-122"/>
                <a:cs typeface="+mn-cs"/>
              </a:rPr>
              <a:t>be</a:t>
            </a:r>
            <a:r>
              <a:rPr lang="en-US" altLang="zh-TW" dirty="0">
                <a:solidFill>
                  <a:prstClr val="black"/>
                </a:solidFill>
                <a:latin typeface="Aptos" panose="02110004020202020204"/>
                <a:ea typeface="DengXian" panose="02010600030101010101" pitchFamily="2" charset="-122"/>
              </a:rPr>
              <a:t>, yes).</a:t>
            </a:r>
            <a:endParaRPr kumimoji="0" lang="zh-CN" altLang="en-US" sz="1800" b="0" i="0" u="none" strike="noStrike" kern="1200" cap="none" spc="0" normalizeH="0" baseline="0" noProof="0" dirty="0">
              <a:ln>
                <a:noFill/>
              </a:ln>
              <a:solidFill>
                <a:prstClr val="black"/>
              </a:solidFill>
              <a:effectLst/>
              <a:uLnTx/>
              <a:uFillTx/>
              <a:latin typeface="Aptos" panose="02110004020202020204"/>
              <a:ea typeface="+mn-ea"/>
              <a:cs typeface="+mn-cs"/>
            </a:endParaRPr>
          </a:p>
        </p:txBody>
      </p:sp>
      <p:sp>
        <p:nvSpPr>
          <p:cNvPr id="53" name="Rectangle 52">
            <a:extLst>
              <a:ext uri="{FF2B5EF4-FFF2-40B4-BE49-F238E27FC236}">
                <a16:creationId xmlns:a16="http://schemas.microsoft.com/office/drawing/2014/main" id="{E670707C-3183-9B8C-392D-9CD314C2439C}"/>
              </a:ext>
            </a:extLst>
          </p:cNvPr>
          <p:cNvSpPr/>
          <p:nvPr/>
        </p:nvSpPr>
        <p:spPr>
          <a:xfrm>
            <a:off x="416313" y="162032"/>
            <a:ext cx="11375275" cy="953089"/>
          </a:xfrm>
          <a:prstGeom prst="rect">
            <a:avLst/>
          </a:prstGeom>
          <a:noFill/>
          <a:ln w="38100">
            <a:solidFill>
              <a:srgbClr val="00B0F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54" name="TextBox 53">
            <a:extLst>
              <a:ext uri="{FF2B5EF4-FFF2-40B4-BE49-F238E27FC236}">
                <a16:creationId xmlns:a16="http://schemas.microsoft.com/office/drawing/2014/main" id="{F777E8B0-B3BD-D190-6686-6842F4EDA1D2}"/>
              </a:ext>
            </a:extLst>
          </p:cNvPr>
          <p:cNvSpPr txBox="1"/>
          <p:nvPr/>
        </p:nvSpPr>
        <p:spPr>
          <a:xfrm>
            <a:off x="1081292" y="3490633"/>
            <a:ext cx="9853290" cy="1107996"/>
          </a:xfrm>
          <a:prstGeom prst="rect">
            <a:avLst/>
          </a:prstGeom>
          <a:noFill/>
        </p:spPr>
        <p:txBody>
          <a:bodyPr wrap="square" rtlCol="0">
            <a:spAutoFit/>
          </a:bodyPr>
          <a:lstStyle/>
          <a:p>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羅</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僧</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揭</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諦</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菩</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提</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娑</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婆</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訶</a:t>
            </a:r>
            <a:endParaRPr lang="en-US" dirty="0"/>
          </a:p>
        </p:txBody>
      </p:sp>
    </p:spTree>
    <p:extLst>
      <p:ext uri="{BB962C8B-B14F-4D97-AF65-F5344CB8AC3E}">
        <p14:creationId xmlns:p14="http://schemas.microsoft.com/office/powerpoint/2010/main" val="2409813438"/>
      </p:ext>
    </p:extLst>
  </p:cSld>
  <p:clrMapOvr>
    <a:masterClrMapping/>
  </p:clrMapOvr>
</p:sld>
</file>

<file path=ppt/slides/slide20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7067016-2AFC-039B-EC45-4151C777E45D}"/>
            </a:ext>
          </a:extLst>
        </p:cNvPr>
        <p:cNvGrpSpPr/>
        <p:nvPr/>
      </p:nvGrpSpPr>
      <p:grpSpPr>
        <a:xfrm>
          <a:off x="0" y="0"/>
          <a:ext cx="0" cy="0"/>
          <a:chOff x="0" y="0"/>
          <a:chExt cx="0" cy="0"/>
        </a:xfrm>
      </p:grpSpPr>
      <p:cxnSp>
        <p:nvCxnSpPr>
          <p:cNvPr id="2" name="Straight Connector 1">
            <a:extLst>
              <a:ext uri="{FF2B5EF4-FFF2-40B4-BE49-F238E27FC236}">
                <a16:creationId xmlns:a16="http://schemas.microsoft.com/office/drawing/2014/main" id="{B2054BD6-5377-1783-2488-44CCE330A5FF}"/>
              </a:ext>
            </a:extLst>
          </p:cNvPr>
          <p:cNvCxnSpPr>
            <a:cxnSpLocks/>
          </p:cNvCxnSpPr>
          <p:nvPr/>
        </p:nvCxnSpPr>
        <p:spPr>
          <a:xfrm>
            <a:off x="1079124" y="1387079"/>
            <a:ext cx="5322425" cy="5340276"/>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 name="Straight Connector 2">
            <a:extLst>
              <a:ext uri="{FF2B5EF4-FFF2-40B4-BE49-F238E27FC236}">
                <a16:creationId xmlns:a16="http://schemas.microsoft.com/office/drawing/2014/main" id="{86C7CFAA-7585-5DF2-9F61-404F68137225}"/>
              </a:ext>
            </a:extLst>
          </p:cNvPr>
          <p:cNvCxnSpPr>
            <a:cxnSpLocks/>
          </p:cNvCxnSpPr>
          <p:nvPr/>
        </p:nvCxnSpPr>
        <p:spPr>
          <a:xfrm>
            <a:off x="9621588" y="1361990"/>
            <a:ext cx="2143810" cy="2115373"/>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 name="Straight Connector 3">
            <a:extLst>
              <a:ext uri="{FF2B5EF4-FFF2-40B4-BE49-F238E27FC236}">
                <a16:creationId xmlns:a16="http://schemas.microsoft.com/office/drawing/2014/main" id="{9C9557FC-A6EC-AA34-9B57-F5934A33D921}"/>
              </a:ext>
            </a:extLst>
          </p:cNvPr>
          <p:cNvCxnSpPr>
            <a:cxnSpLocks/>
          </p:cNvCxnSpPr>
          <p:nvPr/>
        </p:nvCxnSpPr>
        <p:spPr>
          <a:xfrm>
            <a:off x="8562555" y="1361996"/>
            <a:ext cx="3184867" cy="319303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5" name="Straight Connector 4">
            <a:extLst>
              <a:ext uri="{FF2B5EF4-FFF2-40B4-BE49-F238E27FC236}">
                <a16:creationId xmlns:a16="http://schemas.microsoft.com/office/drawing/2014/main" id="{785AAF3B-5BED-DAD9-E4CF-16189032440D}"/>
              </a:ext>
            </a:extLst>
          </p:cNvPr>
          <p:cNvCxnSpPr>
            <a:cxnSpLocks/>
          </p:cNvCxnSpPr>
          <p:nvPr/>
        </p:nvCxnSpPr>
        <p:spPr>
          <a:xfrm>
            <a:off x="7490572" y="1362002"/>
            <a:ext cx="4256850" cy="425735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6" name="Straight Connector 5">
            <a:extLst>
              <a:ext uri="{FF2B5EF4-FFF2-40B4-BE49-F238E27FC236}">
                <a16:creationId xmlns:a16="http://schemas.microsoft.com/office/drawing/2014/main" id="{D918252E-6EB1-D4A6-0768-6DB9B9FB3BC7}"/>
              </a:ext>
            </a:extLst>
          </p:cNvPr>
          <p:cNvCxnSpPr/>
          <p:nvPr/>
        </p:nvCxnSpPr>
        <p:spPr>
          <a:xfrm>
            <a:off x="3203732" y="1362005"/>
            <a:ext cx="5365365" cy="53653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7" name="Straight Connector 6">
            <a:extLst>
              <a:ext uri="{FF2B5EF4-FFF2-40B4-BE49-F238E27FC236}">
                <a16:creationId xmlns:a16="http://schemas.microsoft.com/office/drawing/2014/main" id="{A95E1AAC-C179-FE91-977C-B1CFE87E631E}"/>
              </a:ext>
            </a:extLst>
          </p:cNvPr>
          <p:cNvCxnSpPr/>
          <p:nvPr/>
        </p:nvCxnSpPr>
        <p:spPr>
          <a:xfrm>
            <a:off x="4263991" y="1362006"/>
            <a:ext cx="5365365" cy="53653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8" name="Straight Connector 7">
            <a:extLst>
              <a:ext uri="{FF2B5EF4-FFF2-40B4-BE49-F238E27FC236}">
                <a16:creationId xmlns:a16="http://schemas.microsoft.com/office/drawing/2014/main" id="{E0ECB42A-BBBD-D2C0-0BCE-301BF41F1A48}"/>
              </a:ext>
            </a:extLst>
          </p:cNvPr>
          <p:cNvCxnSpPr/>
          <p:nvPr/>
        </p:nvCxnSpPr>
        <p:spPr>
          <a:xfrm>
            <a:off x="5323024" y="1362006"/>
            <a:ext cx="5365365" cy="53653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9" name="Straight Connector 8">
            <a:extLst>
              <a:ext uri="{FF2B5EF4-FFF2-40B4-BE49-F238E27FC236}">
                <a16:creationId xmlns:a16="http://schemas.microsoft.com/office/drawing/2014/main" id="{E73EB069-B033-B823-CDB0-B1FC3E2D0C57}"/>
              </a:ext>
            </a:extLst>
          </p:cNvPr>
          <p:cNvCxnSpPr/>
          <p:nvPr/>
        </p:nvCxnSpPr>
        <p:spPr>
          <a:xfrm>
            <a:off x="6413273" y="1362008"/>
            <a:ext cx="5365365" cy="53653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0" name="Straight Connector 9">
            <a:extLst>
              <a:ext uri="{FF2B5EF4-FFF2-40B4-BE49-F238E27FC236}">
                <a16:creationId xmlns:a16="http://schemas.microsoft.com/office/drawing/2014/main" id="{C230EAFB-FF93-7614-506A-1A193C18784E}"/>
              </a:ext>
            </a:extLst>
          </p:cNvPr>
          <p:cNvCxnSpPr>
            <a:cxnSpLocks/>
          </p:cNvCxnSpPr>
          <p:nvPr/>
        </p:nvCxnSpPr>
        <p:spPr>
          <a:xfrm>
            <a:off x="1029932" y="5619353"/>
            <a:ext cx="1083551" cy="1107996"/>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1" name="Straight Connector 10">
            <a:extLst>
              <a:ext uri="{FF2B5EF4-FFF2-40B4-BE49-F238E27FC236}">
                <a16:creationId xmlns:a16="http://schemas.microsoft.com/office/drawing/2014/main" id="{7CEA54C2-BF0B-17C0-758E-4CB3D6EE6559}"/>
              </a:ext>
            </a:extLst>
          </p:cNvPr>
          <p:cNvCxnSpPr>
            <a:cxnSpLocks/>
          </p:cNvCxnSpPr>
          <p:nvPr/>
        </p:nvCxnSpPr>
        <p:spPr>
          <a:xfrm>
            <a:off x="1012808" y="4586365"/>
            <a:ext cx="2267153" cy="2152899"/>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2" name="Straight Connector 11">
            <a:extLst>
              <a:ext uri="{FF2B5EF4-FFF2-40B4-BE49-F238E27FC236}">
                <a16:creationId xmlns:a16="http://schemas.microsoft.com/office/drawing/2014/main" id="{7DACD732-9A73-F718-52FA-737625B79C41}"/>
              </a:ext>
            </a:extLst>
          </p:cNvPr>
          <p:cNvCxnSpPr>
            <a:cxnSpLocks/>
          </p:cNvCxnSpPr>
          <p:nvPr/>
        </p:nvCxnSpPr>
        <p:spPr>
          <a:xfrm>
            <a:off x="1027803" y="3490681"/>
            <a:ext cx="3236188" cy="323667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3" name="Straight Connector 12">
            <a:extLst>
              <a:ext uri="{FF2B5EF4-FFF2-40B4-BE49-F238E27FC236}">
                <a16:creationId xmlns:a16="http://schemas.microsoft.com/office/drawing/2014/main" id="{E858B0DA-4618-4D01-0687-EFFD614E9234}"/>
              </a:ext>
            </a:extLst>
          </p:cNvPr>
          <p:cNvCxnSpPr>
            <a:cxnSpLocks/>
          </p:cNvCxnSpPr>
          <p:nvPr/>
        </p:nvCxnSpPr>
        <p:spPr>
          <a:xfrm>
            <a:off x="10680621" y="1361984"/>
            <a:ext cx="1110967" cy="106435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4" name="Straight Connector 13">
            <a:extLst>
              <a:ext uri="{FF2B5EF4-FFF2-40B4-BE49-F238E27FC236}">
                <a16:creationId xmlns:a16="http://schemas.microsoft.com/office/drawing/2014/main" id="{1FE1C19B-160B-142E-63D7-1B4C41F01967}"/>
              </a:ext>
            </a:extLst>
          </p:cNvPr>
          <p:cNvCxnSpPr>
            <a:cxnSpLocks/>
          </p:cNvCxnSpPr>
          <p:nvPr/>
        </p:nvCxnSpPr>
        <p:spPr>
          <a:xfrm>
            <a:off x="1016692" y="2404497"/>
            <a:ext cx="4314172" cy="4322852"/>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5" name="Straight Connector 14">
            <a:extLst>
              <a:ext uri="{FF2B5EF4-FFF2-40B4-BE49-F238E27FC236}">
                <a16:creationId xmlns:a16="http://schemas.microsoft.com/office/drawing/2014/main" id="{C94D87E5-5888-6BF6-F519-6A93A3135AD8}"/>
              </a:ext>
            </a:extLst>
          </p:cNvPr>
          <p:cNvCxnSpPr>
            <a:cxnSpLocks/>
          </p:cNvCxnSpPr>
          <p:nvPr/>
        </p:nvCxnSpPr>
        <p:spPr>
          <a:xfrm>
            <a:off x="2136859" y="1361883"/>
            <a:ext cx="5309456" cy="5376225"/>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6" name="Straight Connector 15">
            <a:extLst>
              <a:ext uri="{FF2B5EF4-FFF2-40B4-BE49-F238E27FC236}">
                <a16:creationId xmlns:a16="http://schemas.microsoft.com/office/drawing/2014/main" id="{AD174C61-BE6A-DC76-E46A-EBD969636CFA}"/>
              </a:ext>
            </a:extLst>
          </p:cNvPr>
          <p:cNvCxnSpPr>
            <a:cxnSpLocks/>
          </p:cNvCxnSpPr>
          <p:nvPr/>
        </p:nvCxnSpPr>
        <p:spPr>
          <a:xfrm flipV="1">
            <a:off x="1051793" y="1362009"/>
            <a:ext cx="5361480" cy="536524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7" name="Straight Connector 16">
            <a:extLst>
              <a:ext uri="{FF2B5EF4-FFF2-40B4-BE49-F238E27FC236}">
                <a16:creationId xmlns:a16="http://schemas.microsoft.com/office/drawing/2014/main" id="{73EA6403-D202-DAA0-AB4F-96FF12DF0C84}"/>
              </a:ext>
            </a:extLst>
          </p:cNvPr>
          <p:cNvCxnSpPr>
            <a:cxnSpLocks/>
          </p:cNvCxnSpPr>
          <p:nvPr/>
        </p:nvCxnSpPr>
        <p:spPr>
          <a:xfrm flipV="1">
            <a:off x="1079124" y="1372716"/>
            <a:ext cx="4263464" cy="4246613"/>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8" name="Straight Connector 17">
            <a:extLst>
              <a:ext uri="{FF2B5EF4-FFF2-40B4-BE49-F238E27FC236}">
                <a16:creationId xmlns:a16="http://schemas.microsoft.com/office/drawing/2014/main" id="{1A6B359F-65AE-9D80-869B-0AF68180EFE2}"/>
              </a:ext>
            </a:extLst>
          </p:cNvPr>
          <p:cNvCxnSpPr>
            <a:cxnSpLocks/>
          </p:cNvCxnSpPr>
          <p:nvPr/>
        </p:nvCxnSpPr>
        <p:spPr>
          <a:xfrm flipV="1">
            <a:off x="1026417" y="1372839"/>
            <a:ext cx="2153223" cy="2161487"/>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9" name="Straight Connector 18">
            <a:extLst>
              <a:ext uri="{FF2B5EF4-FFF2-40B4-BE49-F238E27FC236}">
                <a16:creationId xmlns:a16="http://schemas.microsoft.com/office/drawing/2014/main" id="{8B8859B8-6325-5C70-8F97-F40089A40DE4}"/>
              </a:ext>
            </a:extLst>
          </p:cNvPr>
          <p:cNvCxnSpPr>
            <a:cxnSpLocks/>
          </p:cNvCxnSpPr>
          <p:nvPr/>
        </p:nvCxnSpPr>
        <p:spPr>
          <a:xfrm flipV="1">
            <a:off x="1012808" y="1340123"/>
            <a:ext cx="3253877" cy="322580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0" name="Straight Connector 19">
            <a:extLst>
              <a:ext uri="{FF2B5EF4-FFF2-40B4-BE49-F238E27FC236}">
                <a16:creationId xmlns:a16="http://schemas.microsoft.com/office/drawing/2014/main" id="{2C022DB4-7A4D-1615-3268-9E1F2BF5D3D0}"/>
              </a:ext>
            </a:extLst>
          </p:cNvPr>
          <p:cNvCxnSpPr>
            <a:cxnSpLocks/>
          </p:cNvCxnSpPr>
          <p:nvPr/>
        </p:nvCxnSpPr>
        <p:spPr>
          <a:xfrm flipV="1">
            <a:off x="3154322" y="1351088"/>
            <a:ext cx="5376941" cy="5376165"/>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1" name="Straight Connector 20">
            <a:extLst>
              <a:ext uri="{FF2B5EF4-FFF2-40B4-BE49-F238E27FC236}">
                <a16:creationId xmlns:a16="http://schemas.microsoft.com/office/drawing/2014/main" id="{655C1934-2BC6-5ADF-F2CA-BC516A590CFE}"/>
              </a:ext>
            </a:extLst>
          </p:cNvPr>
          <p:cNvCxnSpPr/>
          <p:nvPr/>
        </p:nvCxnSpPr>
        <p:spPr>
          <a:xfrm flipV="1">
            <a:off x="4266685" y="1361960"/>
            <a:ext cx="5365365" cy="534353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2" name="Straight Connector 21">
            <a:extLst>
              <a:ext uri="{FF2B5EF4-FFF2-40B4-BE49-F238E27FC236}">
                <a16:creationId xmlns:a16="http://schemas.microsoft.com/office/drawing/2014/main" id="{6460AA58-022C-8F77-C409-F59209F43155}"/>
              </a:ext>
            </a:extLst>
          </p:cNvPr>
          <p:cNvCxnSpPr/>
          <p:nvPr/>
        </p:nvCxnSpPr>
        <p:spPr>
          <a:xfrm flipV="1">
            <a:off x="5334748" y="1372864"/>
            <a:ext cx="5365365" cy="534353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3" name="Straight Connector 22">
            <a:extLst>
              <a:ext uri="{FF2B5EF4-FFF2-40B4-BE49-F238E27FC236}">
                <a16:creationId xmlns:a16="http://schemas.microsoft.com/office/drawing/2014/main" id="{40A1B60C-9193-21A4-1D63-8828BDE7CEBC}"/>
              </a:ext>
            </a:extLst>
          </p:cNvPr>
          <p:cNvCxnSpPr/>
          <p:nvPr/>
        </p:nvCxnSpPr>
        <p:spPr>
          <a:xfrm flipV="1">
            <a:off x="6413272" y="1372864"/>
            <a:ext cx="5365365" cy="534353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4" name="Straight Connector 23">
            <a:extLst>
              <a:ext uri="{FF2B5EF4-FFF2-40B4-BE49-F238E27FC236}">
                <a16:creationId xmlns:a16="http://schemas.microsoft.com/office/drawing/2014/main" id="{59CCC4A3-41E3-6FF2-A9D0-5E67703AC4D0}"/>
              </a:ext>
            </a:extLst>
          </p:cNvPr>
          <p:cNvCxnSpPr>
            <a:cxnSpLocks/>
          </p:cNvCxnSpPr>
          <p:nvPr/>
        </p:nvCxnSpPr>
        <p:spPr>
          <a:xfrm flipV="1">
            <a:off x="2136859" y="1361883"/>
            <a:ext cx="5330234" cy="5332739"/>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5" name="Straight Connector 24">
            <a:extLst>
              <a:ext uri="{FF2B5EF4-FFF2-40B4-BE49-F238E27FC236}">
                <a16:creationId xmlns:a16="http://schemas.microsoft.com/office/drawing/2014/main" id="{935F78DD-4708-CED8-B6A8-2AEF342B2B36}"/>
              </a:ext>
            </a:extLst>
          </p:cNvPr>
          <p:cNvCxnSpPr>
            <a:cxnSpLocks/>
          </p:cNvCxnSpPr>
          <p:nvPr/>
        </p:nvCxnSpPr>
        <p:spPr>
          <a:xfrm flipH="1">
            <a:off x="7490572" y="2453582"/>
            <a:ext cx="4288065" cy="42736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6" name="Straight Connector 25">
            <a:extLst>
              <a:ext uri="{FF2B5EF4-FFF2-40B4-BE49-F238E27FC236}">
                <a16:creationId xmlns:a16="http://schemas.microsoft.com/office/drawing/2014/main" id="{0B02280D-BE47-361B-29BB-E9AAD758CBBB}"/>
              </a:ext>
            </a:extLst>
          </p:cNvPr>
          <p:cNvCxnSpPr>
            <a:cxnSpLocks/>
          </p:cNvCxnSpPr>
          <p:nvPr/>
        </p:nvCxnSpPr>
        <p:spPr>
          <a:xfrm flipH="1">
            <a:off x="8557342" y="3528864"/>
            <a:ext cx="3203030" cy="320924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7" name="Straight Connector 26">
            <a:extLst>
              <a:ext uri="{FF2B5EF4-FFF2-40B4-BE49-F238E27FC236}">
                <a16:creationId xmlns:a16="http://schemas.microsoft.com/office/drawing/2014/main" id="{91E66C4A-2955-20C6-3B39-8B6D9D9DA3A3}"/>
              </a:ext>
            </a:extLst>
          </p:cNvPr>
          <p:cNvCxnSpPr>
            <a:cxnSpLocks/>
          </p:cNvCxnSpPr>
          <p:nvPr/>
        </p:nvCxnSpPr>
        <p:spPr>
          <a:xfrm flipH="1">
            <a:off x="9663266" y="4586365"/>
            <a:ext cx="2115371" cy="2102057"/>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8" name="Straight Connector 27">
            <a:extLst>
              <a:ext uri="{FF2B5EF4-FFF2-40B4-BE49-F238E27FC236}">
                <a16:creationId xmlns:a16="http://schemas.microsoft.com/office/drawing/2014/main" id="{FFE142B3-63A0-0128-732B-C119FCE68807}"/>
              </a:ext>
            </a:extLst>
          </p:cNvPr>
          <p:cNvCxnSpPr/>
          <p:nvPr/>
        </p:nvCxnSpPr>
        <p:spPr>
          <a:xfrm flipH="1">
            <a:off x="10720951" y="5637393"/>
            <a:ext cx="1070637" cy="1100715"/>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9" name="Straight Connector 28">
            <a:extLst>
              <a:ext uri="{FF2B5EF4-FFF2-40B4-BE49-F238E27FC236}">
                <a16:creationId xmlns:a16="http://schemas.microsoft.com/office/drawing/2014/main" id="{BEC52991-4335-CDC0-EF99-56BC3FE05072}"/>
              </a:ext>
            </a:extLst>
          </p:cNvPr>
          <p:cNvCxnSpPr/>
          <p:nvPr/>
        </p:nvCxnSpPr>
        <p:spPr>
          <a:xfrm>
            <a:off x="1036184" y="2953023"/>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0" name="Straight Connector 29">
            <a:extLst>
              <a:ext uri="{FF2B5EF4-FFF2-40B4-BE49-F238E27FC236}">
                <a16:creationId xmlns:a16="http://schemas.microsoft.com/office/drawing/2014/main" id="{BB4A7047-7ED9-ADEB-A30D-A4E5787CC35B}"/>
              </a:ext>
            </a:extLst>
          </p:cNvPr>
          <p:cNvCxnSpPr/>
          <p:nvPr/>
        </p:nvCxnSpPr>
        <p:spPr>
          <a:xfrm>
            <a:off x="1047908" y="4028252"/>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1" name="Straight Connector 30">
            <a:extLst>
              <a:ext uri="{FF2B5EF4-FFF2-40B4-BE49-F238E27FC236}">
                <a16:creationId xmlns:a16="http://schemas.microsoft.com/office/drawing/2014/main" id="{D197BCC2-905F-18DE-A7D9-07795881A721}"/>
              </a:ext>
            </a:extLst>
          </p:cNvPr>
          <p:cNvCxnSpPr/>
          <p:nvPr/>
        </p:nvCxnSpPr>
        <p:spPr>
          <a:xfrm>
            <a:off x="1031993" y="5107152"/>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2" name="Straight Connector 31">
            <a:extLst>
              <a:ext uri="{FF2B5EF4-FFF2-40B4-BE49-F238E27FC236}">
                <a16:creationId xmlns:a16="http://schemas.microsoft.com/office/drawing/2014/main" id="{6F99762B-15BD-85D3-7AE5-4952355F4025}"/>
              </a:ext>
            </a:extLst>
          </p:cNvPr>
          <p:cNvCxnSpPr/>
          <p:nvPr/>
        </p:nvCxnSpPr>
        <p:spPr>
          <a:xfrm>
            <a:off x="1036184" y="6185244"/>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3" name="Straight Connector 32">
            <a:extLst>
              <a:ext uri="{FF2B5EF4-FFF2-40B4-BE49-F238E27FC236}">
                <a16:creationId xmlns:a16="http://schemas.microsoft.com/office/drawing/2014/main" id="{44EA94A0-CC0A-3C78-90C8-490FB8C9AC3B}"/>
              </a:ext>
            </a:extLst>
          </p:cNvPr>
          <p:cNvCxnSpPr/>
          <p:nvPr/>
        </p:nvCxnSpPr>
        <p:spPr>
          <a:xfrm>
            <a:off x="1020270" y="1916005"/>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4" name="Straight Connector 33">
            <a:extLst>
              <a:ext uri="{FF2B5EF4-FFF2-40B4-BE49-F238E27FC236}">
                <a16:creationId xmlns:a16="http://schemas.microsoft.com/office/drawing/2014/main" id="{3CDFA301-DF86-EE84-246D-E2B0B35CC0AA}"/>
              </a:ext>
            </a:extLst>
          </p:cNvPr>
          <p:cNvCxnSpPr>
            <a:cxnSpLocks/>
          </p:cNvCxnSpPr>
          <p:nvPr/>
        </p:nvCxnSpPr>
        <p:spPr>
          <a:xfrm flipH="1">
            <a:off x="1031689" y="1371560"/>
            <a:ext cx="1091930" cy="1082022"/>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5" name="Straight Connector 34">
            <a:extLst>
              <a:ext uri="{FF2B5EF4-FFF2-40B4-BE49-F238E27FC236}">
                <a16:creationId xmlns:a16="http://schemas.microsoft.com/office/drawing/2014/main" id="{43587A11-6BFE-B585-612A-D95A856C41CC}"/>
              </a:ext>
            </a:extLst>
          </p:cNvPr>
          <p:cNvCxnSpPr/>
          <p:nvPr/>
        </p:nvCxnSpPr>
        <p:spPr>
          <a:xfrm>
            <a:off x="11242365" y="1334742"/>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6" name="Straight Connector 35">
            <a:extLst>
              <a:ext uri="{FF2B5EF4-FFF2-40B4-BE49-F238E27FC236}">
                <a16:creationId xmlns:a16="http://schemas.microsoft.com/office/drawing/2014/main" id="{64C31958-DE60-423C-8C58-C3810C62004E}"/>
              </a:ext>
            </a:extLst>
          </p:cNvPr>
          <p:cNvCxnSpPr/>
          <p:nvPr/>
        </p:nvCxnSpPr>
        <p:spPr>
          <a:xfrm>
            <a:off x="3721757" y="1347489"/>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7" name="Straight Connector 36">
            <a:extLst>
              <a:ext uri="{FF2B5EF4-FFF2-40B4-BE49-F238E27FC236}">
                <a16:creationId xmlns:a16="http://schemas.microsoft.com/office/drawing/2014/main" id="{EDF55905-F9EE-E729-2FD1-7DD6F37151CC}"/>
              </a:ext>
            </a:extLst>
          </p:cNvPr>
          <p:cNvCxnSpPr>
            <a:cxnSpLocks/>
          </p:cNvCxnSpPr>
          <p:nvPr/>
        </p:nvCxnSpPr>
        <p:spPr>
          <a:xfrm>
            <a:off x="2681461" y="1334742"/>
            <a:ext cx="0" cy="5399767"/>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8" name="Straight Connector 37">
            <a:extLst>
              <a:ext uri="{FF2B5EF4-FFF2-40B4-BE49-F238E27FC236}">
                <a16:creationId xmlns:a16="http://schemas.microsoft.com/office/drawing/2014/main" id="{96101ACD-CF67-2D34-67E7-239ADD28BE46}"/>
              </a:ext>
            </a:extLst>
          </p:cNvPr>
          <p:cNvCxnSpPr/>
          <p:nvPr/>
        </p:nvCxnSpPr>
        <p:spPr>
          <a:xfrm>
            <a:off x="9123342" y="1371560"/>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9" name="Straight Connector 38">
            <a:extLst>
              <a:ext uri="{FF2B5EF4-FFF2-40B4-BE49-F238E27FC236}">
                <a16:creationId xmlns:a16="http://schemas.microsoft.com/office/drawing/2014/main" id="{D692D4A7-D0B1-371C-1EE5-0BBB030F5B91}"/>
              </a:ext>
            </a:extLst>
          </p:cNvPr>
          <p:cNvCxnSpPr/>
          <p:nvPr/>
        </p:nvCxnSpPr>
        <p:spPr>
          <a:xfrm>
            <a:off x="1578880" y="1371560"/>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0" name="Straight Connector 39">
            <a:extLst>
              <a:ext uri="{FF2B5EF4-FFF2-40B4-BE49-F238E27FC236}">
                <a16:creationId xmlns:a16="http://schemas.microsoft.com/office/drawing/2014/main" id="{D475DA60-7978-324F-BD43-0F3D60D3D870}"/>
              </a:ext>
            </a:extLst>
          </p:cNvPr>
          <p:cNvCxnSpPr/>
          <p:nvPr/>
        </p:nvCxnSpPr>
        <p:spPr>
          <a:xfrm>
            <a:off x="5868608" y="1334742"/>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1" name="Straight Connector 40">
            <a:extLst>
              <a:ext uri="{FF2B5EF4-FFF2-40B4-BE49-F238E27FC236}">
                <a16:creationId xmlns:a16="http://schemas.microsoft.com/office/drawing/2014/main" id="{B32F6AD7-1144-02A0-FB4C-CBBF4F54E543}"/>
              </a:ext>
            </a:extLst>
          </p:cNvPr>
          <p:cNvCxnSpPr/>
          <p:nvPr/>
        </p:nvCxnSpPr>
        <p:spPr>
          <a:xfrm>
            <a:off x="4812410" y="1371560"/>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2" name="Straight Connector 41">
            <a:extLst>
              <a:ext uri="{FF2B5EF4-FFF2-40B4-BE49-F238E27FC236}">
                <a16:creationId xmlns:a16="http://schemas.microsoft.com/office/drawing/2014/main" id="{3D80717B-B291-4A9D-65BF-7E909948A8CF}"/>
              </a:ext>
            </a:extLst>
          </p:cNvPr>
          <p:cNvCxnSpPr/>
          <p:nvPr/>
        </p:nvCxnSpPr>
        <p:spPr>
          <a:xfrm>
            <a:off x="10171590" y="1347489"/>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3" name="Straight Connector 42">
            <a:extLst>
              <a:ext uri="{FF2B5EF4-FFF2-40B4-BE49-F238E27FC236}">
                <a16:creationId xmlns:a16="http://schemas.microsoft.com/office/drawing/2014/main" id="{7665DEAC-5E80-7E97-A6D0-ADB0EBB0BFD9}"/>
              </a:ext>
            </a:extLst>
          </p:cNvPr>
          <p:cNvCxnSpPr/>
          <p:nvPr/>
        </p:nvCxnSpPr>
        <p:spPr>
          <a:xfrm>
            <a:off x="8041966" y="1387079"/>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4" name="Straight Connector 43">
            <a:extLst>
              <a:ext uri="{FF2B5EF4-FFF2-40B4-BE49-F238E27FC236}">
                <a16:creationId xmlns:a16="http://schemas.microsoft.com/office/drawing/2014/main" id="{C194D238-D8A0-CDD6-B46B-33C72717B559}"/>
              </a:ext>
            </a:extLst>
          </p:cNvPr>
          <p:cNvCxnSpPr/>
          <p:nvPr/>
        </p:nvCxnSpPr>
        <p:spPr>
          <a:xfrm>
            <a:off x="6938059" y="1347489"/>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graphicFrame>
        <p:nvGraphicFramePr>
          <p:cNvPr id="45" name="Table 44">
            <a:extLst>
              <a:ext uri="{FF2B5EF4-FFF2-40B4-BE49-F238E27FC236}">
                <a16:creationId xmlns:a16="http://schemas.microsoft.com/office/drawing/2014/main" id="{7CAEDB00-4779-86F9-C189-D11ABC08EF1B}"/>
              </a:ext>
            </a:extLst>
          </p:cNvPr>
          <p:cNvGraphicFramePr>
            <a:graphicFrameLocks noGrp="1"/>
          </p:cNvGraphicFramePr>
          <p:nvPr/>
        </p:nvGraphicFramePr>
        <p:xfrm>
          <a:off x="1047908" y="1362009"/>
          <a:ext cx="10730730" cy="5365370"/>
        </p:xfrm>
        <a:graphic>
          <a:graphicData uri="http://schemas.openxmlformats.org/drawingml/2006/table">
            <a:tbl>
              <a:tblPr firstRow="1" bandRow="1">
                <a:tableStyleId>{5940675A-B579-460E-94D1-54222C63F5DA}</a:tableStyleId>
              </a:tblPr>
              <a:tblGrid>
                <a:gridCol w="1073073">
                  <a:extLst>
                    <a:ext uri="{9D8B030D-6E8A-4147-A177-3AD203B41FA5}">
                      <a16:colId xmlns:a16="http://schemas.microsoft.com/office/drawing/2014/main" val="3635837954"/>
                    </a:ext>
                  </a:extLst>
                </a:gridCol>
                <a:gridCol w="1073073">
                  <a:extLst>
                    <a:ext uri="{9D8B030D-6E8A-4147-A177-3AD203B41FA5}">
                      <a16:colId xmlns:a16="http://schemas.microsoft.com/office/drawing/2014/main" val="2308114111"/>
                    </a:ext>
                  </a:extLst>
                </a:gridCol>
                <a:gridCol w="1073073">
                  <a:extLst>
                    <a:ext uri="{9D8B030D-6E8A-4147-A177-3AD203B41FA5}">
                      <a16:colId xmlns:a16="http://schemas.microsoft.com/office/drawing/2014/main" val="3225432346"/>
                    </a:ext>
                  </a:extLst>
                </a:gridCol>
                <a:gridCol w="1073073">
                  <a:extLst>
                    <a:ext uri="{9D8B030D-6E8A-4147-A177-3AD203B41FA5}">
                      <a16:colId xmlns:a16="http://schemas.microsoft.com/office/drawing/2014/main" val="2646425516"/>
                    </a:ext>
                  </a:extLst>
                </a:gridCol>
                <a:gridCol w="1073073">
                  <a:extLst>
                    <a:ext uri="{9D8B030D-6E8A-4147-A177-3AD203B41FA5}">
                      <a16:colId xmlns:a16="http://schemas.microsoft.com/office/drawing/2014/main" val="1529824071"/>
                    </a:ext>
                  </a:extLst>
                </a:gridCol>
                <a:gridCol w="1073073">
                  <a:extLst>
                    <a:ext uri="{9D8B030D-6E8A-4147-A177-3AD203B41FA5}">
                      <a16:colId xmlns:a16="http://schemas.microsoft.com/office/drawing/2014/main" val="1435908115"/>
                    </a:ext>
                  </a:extLst>
                </a:gridCol>
                <a:gridCol w="1073073">
                  <a:extLst>
                    <a:ext uri="{9D8B030D-6E8A-4147-A177-3AD203B41FA5}">
                      <a16:colId xmlns:a16="http://schemas.microsoft.com/office/drawing/2014/main" val="4031327343"/>
                    </a:ext>
                  </a:extLst>
                </a:gridCol>
                <a:gridCol w="1073073">
                  <a:extLst>
                    <a:ext uri="{9D8B030D-6E8A-4147-A177-3AD203B41FA5}">
                      <a16:colId xmlns:a16="http://schemas.microsoft.com/office/drawing/2014/main" val="265914223"/>
                    </a:ext>
                  </a:extLst>
                </a:gridCol>
                <a:gridCol w="1073073">
                  <a:extLst>
                    <a:ext uri="{9D8B030D-6E8A-4147-A177-3AD203B41FA5}">
                      <a16:colId xmlns:a16="http://schemas.microsoft.com/office/drawing/2014/main" val="3687797511"/>
                    </a:ext>
                  </a:extLst>
                </a:gridCol>
                <a:gridCol w="1073073">
                  <a:extLst>
                    <a:ext uri="{9D8B030D-6E8A-4147-A177-3AD203B41FA5}">
                      <a16:colId xmlns:a16="http://schemas.microsoft.com/office/drawing/2014/main" val="1430683565"/>
                    </a:ext>
                  </a:extLst>
                </a:gridCol>
              </a:tblGrid>
              <a:tr h="1073074">
                <a:tc>
                  <a:txBody>
                    <a:bodyPr/>
                    <a:lstStyle/>
                    <a:p>
                      <a:endParaRPr lang="en-US" dirty="0"/>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dirty="0"/>
                    </a:p>
                  </a:txBody>
                  <a:tcPr/>
                </a:tc>
                <a:tc>
                  <a:txBody>
                    <a:bodyPr/>
                    <a:lstStyle/>
                    <a:p>
                      <a:endParaRPr lang="en-US"/>
                    </a:p>
                  </a:txBody>
                  <a:tcPr/>
                </a:tc>
                <a:tc>
                  <a:txBody>
                    <a:bodyPr/>
                    <a:lstStyle/>
                    <a:p>
                      <a:endParaRPr lang="en-US" dirty="0"/>
                    </a:p>
                  </a:txBody>
                  <a:tcPr/>
                </a:tc>
                <a:tc>
                  <a:txBody>
                    <a:bodyPr/>
                    <a:lstStyle/>
                    <a:p>
                      <a:endParaRPr lang="en-US" dirty="0"/>
                    </a:p>
                  </a:txBody>
                  <a:tcPr/>
                </a:tc>
                <a:extLst>
                  <a:ext uri="{0D108BD9-81ED-4DB2-BD59-A6C34878D82A}">
                    <a16:rowId xmlns:a16="http://schemas.microsoft.com/office/drawing/2014/main" val="1367090870"/>
                  </a:ext>
                </a:extLst>
              </a:tr>
              <a:tr h="1073074">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a:p>
                  </a:txBody>
                  <a:tcPr/>
                </a:tc>
                <a:tc>
                  <a:txBody>
                    <a:bodyPr/>
                    <a:lstStyle/>
                    <a:p>
                      <a:endParaRPr lang="en-US" dirty="0"/>
                    </a:p>
                  </a:txBody>
                  <a:tcPr/>
                </a:tc>
                <a:extLst>
                  <a:ext uri="{0D108BD9-81ED-4DB2-BD59-A6C34878D82A}">
                    <a16:rowId xmlns:a16="http://schemas.microsoft.com/office/drawing/2014/main" val="2324086388"/>
                  </a:ext>
                </a:extLst>
              </a:tr>
              <a:tr h="1073074">
                <a:tc>
                  <a:txBody>
                    <a:bodyPr/>
                    <a:lstStyle/>
                    <a:p>
                      <a:r>
                        <a:rPr lang="zh-TW" altLang="en-US" dirty="0"/>
                        <a:t> </a:t>
                      </a:r>
                      <a:endParaRPr lang="en-US" sz="6600" b="1" dirty="0">
                        <a:solidFill>
                          <a:schemeClr val="bg2">
                            <a:lumMod val="75000"/>
                          </a:schemeClr>
                        </a:solidFill>
                        <a:latin typeface="DengXian" panose="02010600030101010101" pitchFamily="2" charset="-122"/>
                        <a:ea typeface="DengXian" panose="02010600030101010101" pitchFamily="2" charset="-122"/>
                      </a:endParaRPr>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a:p>
                  </a:txBody>
                  <a:tcPr/>
                </a:tc>
                <a:tc>
                  <a:txBody>
                    <a:bodyPr/>
                    <a:lstStyle/>
                    <a:p>
                      <a:endParaRPr lang="en-US"/>
                    </a:p>
                  </a:txBody>
                  <a:tcPr/>
                </a:tc>
                <a:tc>
                  <a:txBody>
                    <a:bodyPr/>
                    <a:lstStyle/>
                    <a:p>
                      <a:endParaRPr lang="en-US" dirty="0"/>
                    </a:p>
                  </a:txBody>
                  <a:tcPr/>
                </a:tc>
                <a:extLst>
                  <a:ext uri="{0D108BD9-81ED-4DB2-BD59-A6C34878D82A}">
                    <a16:rowId xmlns:a16="http://schemas.microsoft.com/office/drawing/2014/main" val="1773320196"/>
                  </a:ext>
                </a:extLst>
              </a:tr>
              <a:tr h="1073074">
                <a:tc>
                  <a:txBody>
                    <a:bodyPr/>
                    <a:lstStyle/>
                    <a:p>
                      <a:endParaRPr lang="en-US" dirty="0"/>
                    </a:p>
                  </a:txBody>
                  <a:tcPr/>
                </a:tc>
                <a:tc>
                  <a:txBody>
                    <a:bodyPr/>
                    <a:lstStyle/>
                    <a:p>
                      <a:endParaRPr lang="en-US"/>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dirty="0"/>
                    </a:p>
                  </a:txBody>
                  <a:tcPr/>
                </a:tc>
                <a:extLst>
                  <a:ext uri="{0D108BD9-81ED-4DB2-BD59-A6C34878D82A}">
                    <a16:rowId xmlns:a16="http://schemas.microsoft.com/office/drawing/2014/main" val="1977629092"/>
                  </a:ext>
                </a:extLst>
              </a:tr>
              <a:tr h="1073074">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dirty="0"/>
                    </a:p>
                  </a:txBody>
                  <a:tcPr/>
                </a:tc>
                <a:extLst>
                  <a:ext uri="{0D108BD9-81ED-4DB2-BD59-A6C34878D82A}">
                    <a16:rowId xmlns:a16="http://schemas.microsoft.com/office/drawing/2014/main" val="172657832"/>
                  </a:ext>
                </a:extLst>
              </a:tr>
            </a:tbl>
          </a:graphicData>
        </a:graphic>
      </p:graphicFrame>
      <p:sp>
        <p:nvSpPr>
          <p:cNvPr id="48" name="TextBox 47">
            <a:extLst>
              <a:ext uri="{FF2B5EF4-FFF2-40B4-BE49-F238E27FC236}">
                <a16:creationId xmlns:a16="http://schemas.microsoft.com/office/drawing/2014/main" id="{BD17F829-58D5-B2DA-5C40-1B955C17629E}"/>
              </a:ext>
            </a:extLst>
          </p:cNvPr>
          <p:cNvSpPr txBox="1"/>
          <p:nvPr/>
        </p:nvSpPr>
        <p:spPr>
          <a:xfrm>
            <a:off x="1079124" y="1387079"/>
            <a:ext cx="10681248" cy="110799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揭</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諦</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揭</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諦</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波</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羅</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揭</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諦</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波 </a:t>
            </a:r>
          </a:p>
        </p:txBody>
      </p:sp>
      <p:sp>
        <p:nvSpPr>
          <p:cNvPr id="49" name="TextBox 48">
            <a:extLst>
              <a:ext uri="{FF2B5EF4-FFF2-40B4-BE49-F238E27FC236}">
                <a16:creationId xmlns:a16="http://schemas.microsoft.com/office/drawing/2014/main" id="{0F11399D-D633-0307-5C97-48A3FFB060FC}"/>
              </a:ext>
            </a:extLst>
          </p:cNvPr>
          <p:cNvSpPr txBox="1"/>
          <p:nvPr/>
        </p:nvSpPr>
        <p:spPr>
          <a:xfrm>
            <a:off x="1097205" y="3450243"/>
            <a:ext cx="10748361" cy="110799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p>
        </p:txBody>
      </p:sp>
      <p:sp>
        <p:nvSpPr>
          <p:cNvPr id="50" name="TextBox 49">
            <a:extLst>
              <a:ext uri="{FF2B5EF4-FFF2-40B4-BE49-F238E27FC236}">
                <a16:creationId xmlns:a16="http://schemas.microsoft.com/office/drawing/2014/main" id="{1CC1D18C-A6AA-A76F-B9C9-B1698B623FE5}"/>
              </a:ext>
            </a:extLst>
          </p:cNvPr>
          <p:cNvSpPr txBox="1"/>
          <p:nvPr/>
        </p:nvSpPr>
        <p:spPr>
          <a:xfrm>
            <a:off x="1080535" y="5577531"/>
            <a:ext cx="10980600" cy="110799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摩</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訶</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般</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若</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波</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羅</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蜜</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多</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心</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經</a:t>
            </a:r>
          </a:p>
        </p:txBody>
      </p:sp>
      <p:sp>
        <p:nvSpPr>
          <p:cNvPr id="52" name="TextBox 51">
            <a:extLst>
              <a:ext uri="{FF2B5EF4-FFF2-40B4-BE49-F238E27FC236}">
                <a16:creationId xmlns:a16="http://schemas.microsoft.com/office/drawing/2014/main" id="{7F671299-AF7F-5FB7-EC6A-EE01A0D5C29F}"/>
              </a:ext>
            </a:extLst>
          </p:cNvPr>
          <p:cNvSpPr txBox="1"/>
          <p:nvPr/>
        </p:nvSpPr>
        <p:spPr>
          <a:xfrm>
            <a:off x="1059020" y="2413184"/>
            <a:ext cx="10650217" cy="110799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p>
        </p:txBody>
      </p:sp>
      <p:sp>
        <p:nvSpPr>
          <p:cNvPr id="57" name="TextBox 56">
            <a:extLst>
              <a:ext uri="{FF2B5EF4-FFF2-40B4-BE49-F238E27FC236}">
                <a16:creationId xmlns:a16="http://schemas.microsoft.com/office/drawing/2014/main" id="{3503A8D8-40CF-9A03-2E9F-7951010A7070}"/>
              </a:ext>
            </a:extLst>
          </p:cNvPr>
          <p:cNvSpPr txBox="1"/>
          <p:nvPr/>
        </p:nvSpPr>
        <p:spPr>
          <a:xfrm>
            <a:off x="10745535" y="2457175"/>
            <a:ext cx="1122758" cy="1107996"/>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日</a:t>
            </a:r>
          </a:p>
        </p:txBody>
      </p:sp>
      <p:sp>
        <p:nvSpPr>
          <p:cNvPr id="58" name="TextBox 57">
            <a:extLst>
              <a:ext uri="{FF2B5EF4-FFF2-40B4-BE49-F238E27FC236}">
                <a16:creationId xmlns:a16="http://schemas.microsoft.com/office/drawing/2014/main" id="{14711634-DBEB-EF54-014D-60A64C1DD0A6}"/>
              </a:ext>
            </a:extLst>
          </p:cNvPr>
          <p:cNvSpPr txBox="1"/>
          <p:nvPr/>
        </p:nvSpPr>
        <p:spPr>
          <a:xfrm>
            <a:off x="10740782" y="3495530"/>
            <a:ext cx="1268026" cy="1107996"/>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日</a:t>
            </a:r>
          </a:p>
        </p:txBody>
      </p:sp>
      <p:sp>
        <p:nvSpPr>
          <p:cNvPr id="59" name="TextBox 58">
            <a:extLst>
              <a:ext uri="{FF2B5EF4-FFF2-40B4-BE49-F238E27FC236}">
                <a16:creationId xmlns:a16="http://schemas.microsoft.com/office/drawing/2014/main" id="{03448E22-3B75-0271-B201-166B24F50C0D}"/>
              </a:ext>
            </a:extLst>
          </p:cNvPr>
          <p:cNvSpPr txBox="1"/>
          <p:nvPr/>
        </p:nvSpPr>
        <p:spPr>
          <a:xfrm>
            <a:off x="10741718" y="4542732"/>
            <a:ext cx="1199536" cy="1107996"/>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日</a:t>
            </a:r>
          </a:p>
        </p:txBody>
      </p:sp>
      <p:sp>
        <p:nvSpPr>
          <p:cNvPr id="60" name="TextBox 59">
            <a:extLst>
              <a:ext uri="{FF2B5EF4-FFF2-40B4-BE49-F238E27FC236}">
                <a16:creationId xmlns:a16="http://schemas.microsoft.com/office/drawing/2014/main" id="{CFE1AD0F-AD91-5B29-ABA1-2E7B499AA05F}"/>
              </a:ext>
            </a:extLst>
          </p:cNvPr>
          <p:cNvSpPr txBox="1"/>
          <p:nvPr/>
        </p:nvSpPr>
        <p:spPr>
          <a:xfrm>
            <a:off x="10719605" y="1394763"/>
            <a:ext cx="503496" cy="1107996"/>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日</a:t>
            </a:r>
          </a:p>
        </p:txBody>
      </p:sp>
      <p:cxnSp>
        <p:nvCxnSpPr>
          <p:cNvPr id="61" name="Straight Connector 60">
            <a:extLst>
              <a:ext uri="{FF2B5EF4-FFF2-40B4-BE49-F238E27FC236}">
                <a16:creationId xmlns:a16="http://schemas.microsoft.com/office/drawing/2014/main" id="{3FCDFECA-7513-D18D-7415-BB003CCCA7BC}"/>
              </a:ext>
            </a:extLst>
          </p:cNvPr>
          <p:cNvCxnSpPr/>
          <p:nvPr/>
        </p:nvCxnSpPr>
        <p:spPr>
          <a:xfrm>
            <a:off x="10695841" y="1371560"/>
            <a:ext cx="21177" cy="4285319"/>
          </a:xfrm>
          <a:prstGeom prst="line">
            <a:avLst/>
          </a:prstGeom>
          <a:ln w="57150">
            <a:solidFill>
              <a:srgbClr val="FF0000"/>
            </a:solidFill>
            <a:prstDash val="sysDot"/>
          </a:ln>
        </p:spPr>
        <p:style>
          <a:lnRef idx="2">
            <a:schemeClr val="accent1"/>
          </a:lnRef>
          <a:fillRef idx="0">
            <a:schemeClr val="accent1"/>
          </a:fillRef>
          <a:effectRef idx="1">
            <a:schemeClr val="accent1"/>
          </a:effectRef>
          <a:fontRef idx="minor">
            <a:schemeClr val="tx1"/>
          </a:fontRef>
        </p:style>
      </p:cxnSp>
      <p:cxnSp>
        <p:nvCxnSpPr>
          <p:cNvPr id="62" name="Straight Connector 61">
            <a:extLst>
              <a:ext uri="{FF2B5EF4-FFF2-40B4-BE49-F238E27FC236}">
                <a16:creationId xmlns:a16="http://schemas.microsoft.com/office/drawing/2014/main" id="{75EF9648-B17B-E92D-79CF-4647B9628BDA}"/>
              </a:ext>
            </a:extLst>
          </p:cNvPr>
          <p:cNvCxnSpPr/>
          <p:nvPr/>
        </p:nvCxnSpPr>
        <p:spPr>
          <a:xfrm>
            <a:off x="10695841" y="5656879"/>
            <a:ext cx="1102901" cy="0"/>
          </a:xfrm>
          <a:prstGeom prst="line">
            <a:avLst/>
          </a:prstGeom>
          <a:ln w="57150">
            <a:solidFill>
              <a:srgbClr val="FF0000"/>
            </a:solidFill>
            <a:prstDash val="sysDot"/>
          </a:ln>
        </p:spPr>
        <p:style>
          <a:lnRef idx="2">
            <a:schemeClr val="accent1"/>
          </a:lnRef>
          <a:fillRef idx="0">
            <a:schemeClr val="accent1"/>
          </a:fillRef>
          <a:effectRef idx="1">
            <a:schemeClr val="accent1"/>
          </a:effectRef>
          <a:fontRef idx="minor">
            <a:schemeClr val="tx1"/>
          </a:fontRef>
        </p:style>
      </p:cxnSp>
      <p:sp>
        <p:nvSpPr>
          <p:cNvPr id="51" name="TextBox 50">
            <a:extLst>
              <a:ext uri="{FF2B5EF4-FFF2-40B4-BE49-F238E27FC236}">
                <a16:creationId xmlns:a16="http://schemas.microsoft.com/office/drawing/2014/main" id="{1433A59E-B4C8-24E1-526D-F39FD40C137A}"/>
              </a:ext>
            </a:extLst>
          </p:cNvPr>
          <p:cNvSpPr txBox="1"/>
          <p:nvPr/>
        </p:nvSpPr>
        <p:spPr>
          <a:xfrm>
            <a:off x="444578" y="163379"/>
            <a:ext cx="11400988" cy="92333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Aptos" panose="02110004020202020204"/>
                <a:ea typeface="+mn-ea"/>
                <a:cs typeface="+mn-cs"/>
              </a:rPr>
              <a:t>Practice sheet #53. Trace the first 9 characters in the mantra in the 1st row, then copy them in the 2</a:t>
            </a:r>
            <a:r>
              <a:rPr kumimoji="0" lang="en-US" sz="1800" b="0" i="0" u="none" strike="noStrike" kern="1200" cap="none" spc="0" normalizeH="0" baseline="30000" noProof="0" dirty="0">
                <a:ln>
                  <a:noFill/>
                </a:ln>
                <a:solidFill>
                  <a:prstClr val="black"/>
                </a:solidFill>
                <a:effectLst/>
                <a:uLnTx/>
                <a:uFillTx/>
                <a:latin typeface="Aptos" panose="02110004020202020204"/>
                <a:ea typeface="+mn-ea"/>
                <a:cs typeface="+mn-cs"/>
              </a:rPr>
              <a:t>nd</a:t>
            </a:r>
            <a:r>
              <a:rPr kumimoji="0" lang="en-US" sz="1800" b="0" i="0" u="none" strike="noStrike" kern="1200" cap="none" spc="0" normalizeH="0" baseline="0" noProof="0" dirty="0">
                <a:ln>
                  <a:noFill/>
                </a:ln>
                <a:solidFill>
                  <a:prstClr val="black"/>
                </a:solidFill>
                <a:effectLst/>
                <a:uLnTx/>
                <a:uFillTx/>
                <a:latin typeface="Aptos" panose="02110004020202020204"/>
                <a:ea typeface="+mn-ea"/>
                <a:cs typeface="+mn-cs"/>
              </a:rPr>
              <a:t> row. Repeat for the last 9 characters in the mantra in the 3</a:t>
            </a:r>
            <a:r>
              <a:rPr kumimoji="0" lang="en-US" sz="1800" b="0" i="0" u="none" strike="noStrike" kern="1200" cap="none" spc="0" normalizeH="0" baseline="30000" noProof="0" dirty="0">
                <a:ln>
                  <a:noFill/>
                </a:ln>
                <a:solidFill>
                  <a:prstClr val="black"/>
                </a:solidFill>
                <a:effectLst/>
                <a:uLnTx/>
                <a:uFillTx/>
                <a:latin typeface="Aptos" panose="02110004020202020204"/>
                <a:ea typeface="+mn-ea"/>
                <a:cs typeface="+mn-cs"/>
              </a:rPr>
              <a:t>rd</a:t>
            </a:r>
            <a:r>
              <a:rPr kumimoji="0" lang="en-US" sz="1800" b="0" i="0" u="none" strike="noStrike" kern="1200" cap="none" spc="0" normalizeH="0" baseline="0" noProof="0" dirty="0">
                <a:ln>
                  <a:noFill/>
                </a:ln>
                <a:solidFill>
                  <a:prstClr val="black"/>
                </a:solidFill>
                <a:effectLst/>
                <a:uLnTx/>
                <a:uFillTx/>
                <a:latin typeface="Aptos" panose="02110004020202020204"/>
                <a:ea typeface="+mn-ea"/>
                <a:cs typeface="+mn-cs"/>
              </a:rPr>
              <a:t> and 4</a:t>
            </a:r>
            <a:r>
              <a:rPr kumimoji="0" lang="en-US" sz="1800" b="0" i="0" u="none" strike="noStrike" kern="1200" cap="none" spc="0" normalizeH="0" baseline="30000" noProof="0" dirty="0">
                <a:ln>
                  <a:noFill/>
                </a:ln>
                <a:solidFill>
                  <a:prstClr val="black"/>
                </a:solidFill>
                <a:effectLst/>
                <a:uLnTx/>
                <a:uFillTx/>
                <a:latin typeface="Aptos" panose="02110004020202020204"/>
                <a:ea typeface="+mn-ea"/>
                <a:cs typeface="+mn-cs"/>
              </a:rPr>
              <a:t>th</a:t>
            </a:r>
            <a:r>
              <a:rPr kumimoji="0" lang="en-US" sz="1800" b="0" i="0" u="none" strike="noStrike" kern="1200" cap="none" spc="0" normalizeH="0" baseline="0" noProof="0" dirty="0">
                <a:ln>
                  <a:noFill/>
                </a:ln>
                <a:solidFill>
                  <a:prstClr val="black"/>
                </a:solidFill>
                <a:effectLst/>
                <a:uLnTx/>
                <a:uFillTx/>
                <a:latin typeface="Aptos" panose="02110004020202020204"/>
                <a:ea typeface="+mn-ea"/>
                <a:cs typeface="+mn-cs"/>
              </a:rPr>
              <a:t> rows. Trace the title in the bottom row. In the four squares </a:t>
            </a:r>
            <a:r>
              <a:rPr kumimoji="0" lang="en-US" sz="1800" b="1" i="0" u="none" strike="noStrike" kern="1200" cap="none" spc="0" normalizeH="0" baseline="0" noProof="0" dirty="0">
                <a:ln>
                  <a:noFill/>
                </a:ln>
                <a:solidFill>
                  <a:srgbClr val="FF0000"/>
                </a:solidFill>
                <a:effectLst/>
                <a:uLnTx/>
                <a:uFillTx/>
                <a:latin typeface="Aptos" panose="02110004020202020204"/>
                <a:ea typeface="+mn-ea"/>
                <a:cs typeface="+mn-cs"/>
              </a:rPr>
              <a:t>outlined in red </a:t>
            </a:r>
            <a:r>
              <a:rPr kumimoji="0" lang="en-US" sz="1800" b="0" i="0" u="none" strike="noStrike" kern="1200" cap="none" spc="0" normalizeH="0" baseline="0" noProof="0" dirty="0">
                <a:ln>
                  <a:noFill/>
                </a:ln>
                <a:solidFill>
                  <a:prstClr val="black"/>
                </a:solidFill>
                <a:effectLst/>
                <a:uLnTx/>
                <a:uFillTx/>
                <a:latin typeface="Aptos" panose="02110004020202020204"/>
                <a:ea typeface="+mn-ea"/>
                <a:cs typeface="+mn-cs"/>
              </a:rPr>
              <a:t>trace the character </a:t>
            </a:r>
            <a:r>
              <a:rPr kumimoji="0" lang="zh-CN" altLang="en-US" sz="1800" b="0" i="0" u="none" strike="noStrike" kern="1200" cap="none" spc="0" normalizeH="0" baseline="0" noProof="0" dirty="0">
                <a:ln>
                  <a:noFill/>
                </a:ln>
                <a:solidFill>
                  <a:prstClr val="black"/>
                </a:solidFill>
                <a:effectLst/>
                <a:uLnTx/>
                <a:uFillTx/>
                <a:latin typeface="Aptos" panose="02110004020202020204"/>
                <a:ea typeface="+mn-ea"/>
                <a:cs typeface="+mn-cs"/>
              </a:rPr>
              <a:t>日</a:t>
            </a:r>
            <a:r>
              <a:rPr lang="zh-TW" altLang="en-US" b="0" dirty="0">
                <a:solidFill>
                  <a:prstClr val="black"/>
                </a:solidFill>
                <a:latin typeface="Aptos" panose="02110004020202020204"/>
                <a:cs typeface="+mn-cs"/>
              </a:rPr>
              <a:t> </a:t>
            </a:r>
            <a:r>
              <a:rPr lang="en-US" altLang="zh-TW" b="0" dirty="0">
                <a:solidFill>
                  <a:prstClr val="black"/>
                </a:solidFill>
                <a:latin typeface="Aptos" panose="02110004020202020204"/>
                <a:ea typeface="DengXian" panose="02010600030101010101" pitchFamily="2" charset="-122"/>
                <a:cs typeface="+mn-cs"/>
              </a:rPr>
              <a:t>(il;</a:t>
            </a:r>
            <a:r>
              <a:rPr lang="zh-TW" altLang="en-US" b="0" dirty="0">
                <a:solidFill>
                  <a:prstClr val="black"/>
                </a:solidFill>
                <a:latin typeface="Aptos" panose="02110004020202020204"/>
                <a:ea typeface="DengXian" panose="02010600030101010101" pitchFamily="2" charset="-122"/>
                <a:cs typeface="+mn-cs"/>
              </a:rPr>
              <a:t> </a:t>
            </a:r>
            <a:r>
              <a:rPr lang="en-US" altLang="zh-TW" b="0" dirty="0">
                <a:solidFill>
                  <a:prstClr val="black"/>
                </a:solidFill>
                <a:latin typeface="Aptos" panose="02110004020202020204"/>
                <a:ea typeface="DengXian" panose="02010600030101010101" pitchFamily="2" charset="-122"/>
                <a:cs typeface="+mn-cs"/>
              </a:rPr>
              <a:t>day,</a:t>
            </a:r>
            <a:r>
              <a:rPr lang="zh-TW" altLang="en-US" b="0" dirty="0">
                <a:solidFill>
                  <a:prstClr val="black"/>
                </a:solidFill>
                <a:latin typeface="Aptos" panose="02110004020202020204"/>
                <a:ea typeface="DengXian" panose="02010600030101010101" pitchFamily="2" charset="-122"/>
                <a:cs typeface="+mn-cs"/>
              </a:rPr>
              <a:t> </a:t>
            </a:r>
            <a:r>
              <a:rPr lang="en-US" altLang="zh-TW" b="0" dirty="0">
                <a:solidFill>
                  <a:prstClr val="black"/>
                </a:solidFill>
                <a:latin typeface="Aptos" panose="02110004020202020204"/>
                <a:ea typeface="DengXian" panose="02010600030101010101" pitchFamily="2" charset="-122"/>
                <a:cs typeface="+mn-cs"/>
              </a:rPr>
              <a:t>sun).</a:t>
            </a:r>
            <a:endParaRPr kumimoji="0" lang="zh-CN" altLang="en-US" sz="1800" b="0" i="0" u="none" strike="noStrike" kern="1200" cap="none" spc="0" normalizeH="0" baseline="0" noProof="0" dirty="0">
              <a:ln>
                <a:noFill/>
              </a:ln>
              <a:solidFill>
                <a:prstClr val="black"/>
              </a:solidFill>
              <a:effectLst/>
              <a:uLnTx/>
              <a:uFillTx/>
              <a:latin typeface="Aptos" panose="02110004020202020204"/>
              <a:ea typeface="+mn-ea"/>
              <a:cs typeface="+mn-cs"/>
            </a:endParaRPr>
          </a:p>
        </p:txBody>
      </p:sp>
      <p:sp>
        <p:nvSpPr>
          <p:cNvPr id="53" name="Rectangle 52">
            <a:extLst>
              <a:ext uri="{FF2B5EF4-FFF2-40B4-BE49-F238E27FC236}">
                <a16:creationId xmlns:a16="http://schemas.microsoft.com/office/drawing/2014/main" id="{62F116CE-A52B-F75B-0E0D-184D7ABA4D80}"/>
              </a:ext>
            </a:extLst>
          </p:cNvPr>
          <p:cNvSpPr/>
          <p:nvPr/>
        </p:nvSpPr>
        <p:spPr>
          <a:xfrm>
            <a:off x="416313" y="162032"/>
            <a:ext cx="11375275" cy="953089"/>
          </a:xfrm>
          <a:prstGeom prst="rect">
            <a:avLst/>
          </a:prstGeom>
          <a:noFill/>
          <a:ln w="38100">
            <a:solidFill>
              <a:srgbClr val="00B0F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54" name="TextBox 53">
            <a:extLst>
              <a:ext uri="{FF2B5EF4-FFF2-40B4-BE49-F238E27FC236}">
                <a16:creationId xmlns:a16="http://schemas.microsoft.com/office/drawing/2014/main" id="{88FA35E6-9689-DE80-85C4-879F5D8E1018}"/>
              </a:ext>
            </a:extLst>
          </p:cNvPr>
          <p:cNvSpPr txBox="1"/>
          <p:nvPr/>
        </p:nvSpPr>
        <p:spPr>
          <a:xfrm>
            <a:off x="1081292" y="3490633"/>
            <a:ext cx="9853290" cy="1107996"/>
          </a:xfrm>
          <a:prstGeom prst="rect">
            <a:avLst/>
          </a:prstGeom>
          <a:noFill/>
        </p:spPr>
        <p:txBody>
          <a:bodyPr wrap="square" rtlCol="0">
            <a:spAutoFit/>
          </a:bodyPr>
          <a:lstStyle/>
          <a:p>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羅</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僧</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揭</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諦</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菩</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提</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娑</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婆</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訶</a:t>
            </a:r>
            <a:endParaRPr lang="en-US" dirty="0"/>
          </a:p>
        </p:txBody>
      </p:sp>
    </p:spTree>
    <p:extLst>
      <p:ext uri="{BB962C8B-B14F-4D97-AF65-F5344CB8AC3E}">
        <p14:creationId xmlns:p14="http://schemas.microsoft.com/office/powerpoint/2010/main" val="1205549038"/>
      </p:ext>
    </p:extLst>
  </p:cSld>
  <p:clrMapOvr>
    <a:masterClrMapping/>
  </p:clrMapOvr>
</p:sld>
</file>

<file path=ppt/slides/slide20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2F07932-4F1C-41F3-2967-1218C5C4D2AE}"/>
            </a:ext>
          </a:extLst>
        </p:cNvPr>
        <p:cNvGrpSpPr/>
        <p:nvPr/>
      </p:nvGrpSpPr>
      <p:grpSpPr>
        <a:xfrm>
          <a:off x="0" y="0"/>
          <a:ext cx="0" cy="0"/>
          <a:chOff x="0" y="0"/>
          <a:chExt cx="0" cy="0"/>
        </a:xfrm>
      </p:grpSpPr>
      <p:cxnSp>
        <p:nvCxnSpPr>
          <p:cNvPr id="2" name="Straight Connector 1">
            <a:extLst>
              <a:ext uri="{FF2B5EF4-FFF2-40B4-BE49-F238E27FC236}">
                <a16:creationId xmlns:a16="http://schemas.microsoft.com/office/drawing/2014/main" id="{320B4FD3-4BAE-5DA5-ECBF-53284E239BD7}"/>
              </a:ext>
            </a:extLst>
          </p:cNvPr>
          <p:cNvCxnSpPr>
            <a:cxnSpLocks/>
          </p:cNvCxnSpPr>
          <p:nvPr/>
        </p:nvCxnSpPr>
        <p:spPr>
          <a:xfrm>
            <a:off x="1079124" y="1387079"/>
            <a:ext cx="5322425" cy="5340276"/>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 name="Straight Connector 2">
            <a:extLst>
              <a:ext uri="{FF2B5EF4-FFF2-40B4-BE49-F238E27FC236}">
                <a16:creationId xmlns:a16="http://schemas.microsoft.com/office/drawing/2014/main" id="{C69F800B-36C4-DBF2-1B38-C8FE6AB9CEBD}"/>
              </a:ext>
            </a:extLst>
          </p:cNvPr>
          <p:cNvCxnSpPr>
            <a:cxnSpLocks/>
          </p:cNvCxnSpPr>
          <p:nvPr/>
        </p:nvCxnSpPr>
        <p:spPr>
          <a:xfrm>
            <a:off x="9621588" y="1361990"/>
            <a:ext cx="2143810" cy="2115373"/>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 name="Straight Connector 3">
            <a:extLst>
              <a:ext uri="{FF2B5EF4-FFF2-40B4-BE49-F238E27FC236}">
                <a16:creationId xmlns:a16="http://schemas.microsoft.com/office/drawing/2014/main" id="{4A556AB3-19B7-E0C9-9218-1DAC115FF2E8}"/>
              </a:ext>
            </a:extLst>
          </p:cNvPr>
          <p:cNvCxnSpPr>
            <a:cxnSpLocks/>
          </p:cNvCxnSpPr>
          <p:nvPr/>
        </p:nvCxnSpPr>
        <p:spPr>
          <a:xfrm>
            <a:off x="8562555" y="1361996"/>
            <a:ext cx="3184867" cy="319303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5" name="Straight Connector 4">
            <a:extLst>
              <a:ext uri="{FF2B5EF4-FFF2-40B4-BE49-F238E27FC236}">
                <a16:creationId xmlns:a16="http://schemas.microsoft.com/office/drawing/2014/main" id="{02071C53-63C9-F85A-39D2-9B2FB557E26C}"/>
              </a:ext>
            </a:extLst>
          </p:cNvPr>
          <p:cNvCxnSpPr>
            <a:cxnSpLocks/>
          </p:cNvCxnSpPr>
          <p:nvPr/>
        </p:nvCxnSpPr>
        <p:spPr>
          <a:xfrm>
            <a:off x="7490572" y="1362002"/>
            <a:ext cx="4256850" cy="425735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6" name="Straight Connector 5">
            <a:extLst>
              <a:ext uri="{FF2B5EF4-FFF2-40B4-BE49-F238E27FC236}">
                <a16:creationId xmlns:a16="http://schemas.microsoft.com/office/drawing/2014/main" id="{E5936AAD-EB96-69C8-CD02-E7630090D643}"/>
              </a:ext>
            </a:extLst>
          </p:cNvPr>
          <p:cNvCxnSpPr/>
          <p:nvPr/>
        </p:nvCxnSpPr>
        <p:spPr>
          <a:xfrm>
            <a:off x="3203732" y="1362005"/>
            <a:ext cx="5365365" cy="53653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7" name="Straight Connector 6">
            <a:extLst>
              <a:ext uri="{FF2B5EF4-FFF2-40B4-BE49-F238E27FC236}">
                <a16:creationId xmlns:a16="http://schemas.microsoft.com/office/drawing/2014/main" id="{8C61EEAB-6947-DC92-42EC-EF7494C50068}"/>
              </a:ext>
            </a:extLst>
          </p:cNvPr>
          <p:cNvCxnSpPr/>
          <p:nvPr/>
        </p:nvCxnSpPr>
        <p:spPr>
          <a:xfrm>
            <a:off x="4263991" y="1362006"/>
            <a:ext cx="5365365" cy="53653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8" name="Straight Connector 7">
            <a:extLst>
              <a:ext uri="{FF2B5EF4-FFF2-40B4-BE49-F238E27FC236}">
                <a16:creationId xmlns:a16="http://schemas.microsoft.com/office/drawing/2014/main" id="{A51A7BB9-BC22-D2E8-FFBE-7709679E3A78}"/>
              </a:ext>
            </a:extLst>
          </p:cNvPr>
          <p:cNvCxnSpPr/>
          <p:nvPr/>
        </p:nvCxnSpPr>
        <p:spPr>
          <a:xfrm>
            <a:off x="5323024" y="1362006"/>
            <a:ext cx="5365365" cy="53653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9" name="Straight Connector 8">
            <a:extLst>
              <a:ext uri="{FF2B5EF4-FFF2-40B4-BE49-F238E27FC236}">
                <a16:creationId xmlns:a16="http://schemas.microsoft.com/office/drawing/2014/main" id="{9BA90B07-2343-D9B2-8CAE-06DE45B923A9}"/>
              </a:ext>
            </a:extLst>
          </p:cNvPr>
          <p:cNvCxnSpPr/>
          <p:nvPr/>
        </p:nvCxnSpPr>
        <p:spPr>
          <a:xfrm>
            <a:off x="6413273" y="1362008"/>
            <a:ext cx="5365365" cy="53653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0" name="Straight Connector 9">
            <a:extLst>
              <a:ext uri="{FF2B5EF4-FFF2-40B4-BE49-F238E27FC236}">
                <a16:creationId xmlns:a16="http://schemas.microsoft.com/office/drawing/2014/main" id="{C8D205A3-BFD0-CA4F-5862-D08BB254EF1A}"/>
              </a:ext>
            </a:extLst>
          </p:cNvPr>
          <p:cNvCxnSpPr>
            <a:cxnSpLocks/>
          </p:cNvCxnSpPr>
          <p:nvPr/>
        </p:nvCxnSpPr>
        <p:spPr>
          <a:xfrm>
            <a:off x="1029932" y="5619353"/>
            <a:ext cx="1083551" cy="1107996"/>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1" name="Straight Connector 10">
            <a:extLst>
              <a:ext uri="{FF2B5EF4-FFF2-40B4-BE49-F238E27FC236}">
                <a16:creationId xmlns:a16="http://schemas.microsoft.com/office/drawing/2014/main" id="{95BA466B-2079-E381-0A30-A864FF9E740F}"/>
              </a:ext>
            </a:extLst>
          </p:cNvPr>
          <p:cNvCxnSpPr>
            <a:cxnSpLocks/>
          </p:cNvCxnSpPr>
          <p:nvPr/>
        </p:nvCxnSpPr>
        <p:spPr>
          <a:xfrm>
            <a:off x="1012808" y="4586365"/>
            <a:ext cx="2267153" cy="2152899"/>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2" name="Straight Connector 11">
            <a:extLst>
              <a:ext uri="{FF2B5EF4-FFF2-40B4-BE49-F238E27FC236}">
                <a16:creationId xmlns:a16="http://schemas.microsoft.com/office/drawing/2014/main" id="{292AE856-A2DF-1448-0DD1-40CF73773DE9}"/>
              </a:ext>
            </a:extLst>
          </p:cNvPr>
          <p:cNvCxnSpPr>
            <a:cxnSpLocks/>
          </p:cNvCxnSpPr>
          <p:nvPr/>
        </p:nvCxnSpPr>
        <p:spPr>
          <a:xfrm>
            <a:off x="1027803" y="3490681"/>
            <a:ext cx="3236188" cy="323667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3" name="Straight Connector 12">
            <a:extLst>
              <a:ext uri="{FF2B5EF4-FFF2-40B4-BE49-F238E27FC236}">
                <a16:creationId xmlns:a16="http://schemas.microsoft.com/office/drawing/2014/main" id="{2BE5C7C2-E2D2-8768-00CC-2D729D267E0D}"/>
              </a:ext>
            </a:extLst>
          </p:cNvPr>
          <p:cNvCxnSpPr>
            <a:cxnSpLocks/>
          </p:cNvCxnSpPr>
          <p:nvPr/>
        </p:nvCxnSpPr>
        <p:spPr>
          <a:xfrm>
            <a:off x="10680621" y="1361984"/>
            <a:ext cx="1110967" cy="106435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4" name="Straight Connector 13">
            <a:extLst>
              <a:ext uri="{FF2B5EF4-FFF2-40B4-BE49-F238E27FC236}">
                <a16:creationId xmlns:a16="http://schemas.microsoft.com/office/drawing/2014/main" id="{45721B98-CF52-DA28-B403-55D8B9274755}"/>
              </a:ext>
            </a:extLst>
          </p:cNvPr>
          <p:cNvCxnSpPr>
            <a:cxnSpLocks/>
          </p:cNvCxnSpPr>
          <p:nvPr/>
        </p:nvCxnSpPr>
        <p:spPr>
          <a:xfrm>
            <a:off x="1016692" y="2404497"/>
            <a:ext cx="4314172" cy="4322852"/>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5" name="Straight Connector 14">
            <a:extLst>
              <a:ext uri="{FF2B5EF4-FFF2-40B4-BE49-F238E27FC236}">
                <a16:creationId xmlns:a16="http://schemas.microsoft.com/office/drawing/2014/main" id="{23C0202D-FB19-398B-4277-CF4320E9FD70}"/>
              </a:ext>
            </a:extLst>
          </p:cNvPr>
          <p:cNvCxnSpPr>
            <a:cxnSpLocks/>
          </p:cNvCxnSpPr>
          <p:nvPr/>
        </p:nvCxnSpPr>
        <p:spPr>
          <a:xfrm>
            <a:off x="2136859" y="1361883"/>
            <a:ext cx="5309456" cy="5376225"/>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6" name="Straight Connector 15">
            <a:extLst>
              <a:ext uri="{FF2B5EF4-FFF2-40B4-BE49-F238E27FC236}">
                <a16:creationId xmlns:a16="http://schemas.microsoft.com/office/drawing/2014/main" id="{36C5F18D-69EC-456D-1F99-C4CDE1C0DB23}"/>
              </a:ext>
            </a:extLst>
          </p:cNvPr>
          <p:cNvCxnSpPr>
            <a:cxnSpLocks/>
          </p:cNvCxnSpPr>
          <p:nvPr/>
        </p:nvCxnSpPr>
        <p:spPr>
          <a:xfrm flipV="1">
            <a:off x="1051793" y="1362009"/>
            <a:ext cx="5361480" cy="536524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7" name="Straight Connector 16">
            <a:extLst>
              <a:ext uri="{FF2B5EF4-FFF2-40B4-BE49-F238E27FC236}">
                <a16:creationId xmlns:a16="http://schemas.microsoft.com/office/drawing/2014/main" id="{8FB63481-EEBD-8D54-6B0E-BC8FA4340696}"/>
              </a:ext>
            </a:extLst>
          </p:cNvPr>
          <p:cNvCxnSpPr>
            <a:cxnSpLocks/>
          </p:cNvCxnSpPr>
          <p:nvPr/>
        </p:nvCxnSpPr>
        <p:spPr>
          <a:xfrm flipV="1">
            <a:off x="1079124" y="1372716"/>
            <a:ext cx="4263464" cy="4246613"/>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8" name="Straight Connector 17">
            <a:extLst>
              <a:ext uri="{FF2B5EF4-FFF2-40B4-BE49-F238E27FC236}">
                <a16:creationId xmlns:a16="http://schemas.microsoft.com/office/drawing/2014/main" id="{FB3027C5-8577-5058-9269-145E09025738}"/>
              </a:ext>
            </a:extLst>
          </p:cNvPr>
          <p:cNvCxnSpPr>
            <a:cxnSpLocks/>
          </p:cNvCxnSpPr>
          <p:nvPr/>
        </p:nvCxnSpPr>
        <p:spPr>
          <a:xfrm flipV="1">
            <a:off x="1026417" y="1372839"/>
            <a:ext cx="2153223" cy="2161487"/>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9" name="Straight Connector 18">
            <a:extLst>
              <a:ext uri="{FF2B5EF4-FFF2-40B4-BE49-F238E27FC236}">
                <a16:creationId xmlns:a16="http://schemas.microsoft.com/office/drawing/2014/main" id="{A0CEDF5E-E1E7-9AC2-2F2C-C14DFD5AB223}"/>
              </a:ext>
            </a:extLst>
          </p:cNvPr>
          <p:cNvCxnSpPr>
            <a:cxnSpLocks/>
          </p:cNvCxnSpPr>
          <p:nvPr/>
        </p:nvCxnSpPr>
        <p:spPr>
          <a:xfrm flipV="1">
            <a:off x="1012808" y="1340123"/>
            <a:ext cx="3253877" cy="322580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0" name="Straight Connector 19">
            <a:extLst>
              <a:ext uri="{FF2B5EF4-FFF2-40B4-BE49-F238E27FC236}">
                <a16:creationId xmlns:a16="http://schemas.microsoft.com/office/drawing/2014/main" id="{E03DC46A-82DF-3002-AE6D-13D3B7D7C695}"/>
              </a:ext>
            </a:extLst>
          </p:cNvPr>
          <p:cNvCxnSpPr>
            <a:cxnSpLocks/>
          </p:cNvCxnSpPr>
          <p:nvPr/>
        </p:nvCxnSpPr>
        <p:spPr>
          <a:xfrm flipV="1">
            <a:off x="3154322" y="1351088"/>
            <a:ext cx="5376941" cy="5376165"/>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1" name="Straight Connector 20">
            <a:extLst>
              <a:ext uri="{FF2B5EF4-FFF2-40B4-BE49-F238E27FC236}">
                <a16:creationId xmlns:a16="http://schemas.microsoft.com/office/drawing/2014/main" id="{77589BCE-4232-A8C6-8A51-43A6170B8D32}"/>
              </a:ext>
            </a:extLst>
          </p:cNvPr>
          <p:cNvCxnSpPr/>
          <p:nvPr/>
        </p:nvCxnSpPr>
        <p:spPr>
          <a:xfrm flipV="1">
            <a:off x="4266685" y="1361960"/>
            <a:ext cx="5365365" cy="534353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2" name="Straight Connector 21">
            <a:extLst>
              <a:ext uri="{FF2B5EF4-FFF2-40B4-BE49-F238E27FC236}">
                <a16:creationId xmlns:a16="http://schemas.microsoft.com/office/drawing/2014/main" id="{04FAA310-8146-DBEA-2BF7-E6C9542053F4}"/>
              </a:ext>
            </a:extLst>
          </p:cNvPr>
          <p:cNvCxnSpPr/>
          <p:nvPr/>
        </p:nvCxnSpPr>
        <p:spPr>
          <a:xfrm flipV="1">
            <a:off x="5334748" y="1372864"/>
            <a:ext cx="5365365" cy="534353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3" name="Straight Connector 22">
            <a:extLst>
              <a:ext uri="{FF2B5EF4-FFF2-40B4-BE49-F238E27FC236}">
                <a16:creationId xmlns:a16="http://schemas.microsoft.com/office/drawing/2014/main" id="{FF9F0FEE-601A-226A-D72F-3C27D65223FD}"/>
              </a:ext>
            </a:extLst>
          </p:cNvPr>
          <p:cNvCxnSpPr/>
          <p:nvPr/>
        </p:nvCxnSpPr>
        <p:spPr>
          <a:xfrm flipV="1">
            <a:off x="6413272" y="1372864"/>
            <a:ext cx="5365365" cy="534353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4" name="Straight Connector 23">
            <a:extLst>
              <a:ext uri="{FF2B5EF4-FFF2-40B4-BE49-F238E27FC236}">
                <a16:creationId xmlns:a16="http://schemas.microsoft.com/office/drawing/2014/main" id="{45A0B4E5-54A8-97AC-831C-4D006B181379}"/>
              </a:ext>
            </a:extLst>
          </p:cNvPr>
          <p:cNvCxnSpPr>
            <a:cxnSpLocks/>
          </p:cNvCxnSpPr>
          <p:nvPr/>
        </p:nvCxnSpPr>
        <p:spPr>
          <a:xfrm flipV="1">
            <a:off x="2136859" y="1361883"/>
            <a:ext cx="5330234" cy="5332739"/>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5" name="Straight Connector 24">
            <a:extLst>
              <a:ext uri="{FF2B5EF4-FFF2-40B4-BE49-F238E27FC236}">
                <a16:creationId xmlns:a16="http://schemas.microsoft.com/office/drawing/2014/main" id="{84EA886F-7E81-45EC-D275-B0AD61EC57A1}"/>
              </a:ext>
            </a:extLst>
          </p:cNvPr>
          <p:cNvCxnSpPr>
            <a:cxnSpLocks/>
          </p:cNvCxnSpPr>
          <p:nvPr/>
        </p:nvCxnSpPr>
        <p:spPr>
          <a:xfrm flipH="1">
            <a:off x="7490572" y="2453582"/>
            <a:ext cx="4288065" cy="42736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6" name="Straight Connector 25">
            <a:extLst>
              <a:ext uri="{FF2B5EF4-FFF2-40B4-BE49-F238E27FC236}">
                <a16:creationId xmlns:a16="http://schemas.microsoft.com/office/drawing/2014/main" id="{BD49887B-275A-BFA1-318B-203D426A0727}"/>
              </a:ext>
            </a:extLst>
          </p:cNvPr>
          <p:cNvCxnSpPr>
            <a:cxnSpLocks/>
          </p:cNvCxnSpPr>
          <p:nvPr/>
        </p:nvCxnSpPr>
        <p:spPr>
          <a:xfrm flipH="1">
            <a:off x="8557342" y="3528864"/>
            <a:ext cx="3203030" cy="320924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7" name="Straight Connector 26">
            <a:extLst>
              <a:ext uri="{FF2B5EF4-FFF2-40B4-BE49-F238E27FC236}">
                <a16:creationId xmlns:a16="http://schemas.microsoft.com/office/drawing/2014/main" id="{039FBE9D-B491-7B5A-90D9-7522307FAEAE}"/>
              </a:ext>
            </a:extLst>
          </p:cNvPr>
          <p:cNvCxnSpPr>
            <a:cxnSpLocks/>
          </p:cNvCxnSpPr>
          <p:nvPr/>
        </p:nvCxnSpPr>
        <p:spPr>
          <a:xfrm flipH="1">
            <a:off x="9663266" y="4586365"/>
            <a:ext cx="2115371" cy="2102057"/>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8" name="Straight Connector 27">
            <a:extLst>
              <a:ext uri="{FF2B5EF4-FFF2-40B4-BE49-F238E27FC236}">
                <a16:creationId xmlns:a16="http://schemas.microsoft.com/office/drawing/2014/main" id="{FCCF6CD4-E128-0E77-E6AC-BCF05C7B37A6}"/>
              </a:ext>
            </a:extLst>
          </p:cNvPr>
          <p:cNvCxnSpPr/>
          <p:nvPr/>
        </p:nvCxnSpPr>
        <p:spPr>
          <a:xfrm flipH="1">
            <a:off x="10720951" y="5637393"/>
            <a:ext cx="1070637" cy="1100715"/>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9" name="Straight Connector 28">
            <a:extLst>
              <a:ext uri="{FF2B5EF4-FFF2-40B4-BE49-F238E27FC236}">
                <a16:creationId xmlns:a16="http://schemas.microsoft.com/office/drawing/2014/main" id="{C559EB40-F9D1-1867-4C03-22696B887797}"/>
              </a:ext>
            </a:extLst>
          </p:cNvPr>
          <p:cNvCxnSpPr/>
          <p:nvPr/>
        </p:nvCxnSpPr>
        <p:spPr>
          <a:xfrm>
            <a:off x="1036184" y="2953023"/>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0" name="Straight Connector 29">
            <a:extLst>
              <a:ext uri="{FF2B5EF4-FFF2-40B4-BE49-F238E27FC236}">
                <a16:creationId xmlns:a16="http://schemas.microsoft.com/office/drawing/2014/main" id="{DC9E64CB-92CD-1979-A660-2A5618B78E29}"/>
              </a:ext>
            </a:extLst>
          </p:cNvPr>
          <p:cNvCxnSpPr/>
          <p:nvPr/>
        </p:nvCxnSpPr>
        <p:spPr>
          <a:xfrm>
            <a:off x="1047908" y="4028252"/>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1" name="Straight Connector 30">
            <a:extLst>
              <a:ext uri="{FF2B5EF4-FFF2-40B4-BE49-F238E27FC236}">
                <a16:creationId xmlns:a16="http://schemas.microsoft.com/office/drawing/2014/main" id="{6AEDB622-916B-40E7-51CF-EA1A1B8E1FE4}"/>
              </a:ext>
            </a:extLst>
          </p:cNvPr>
          <p:cNvCxnSpPr/>
          <p:nvPr/>
        </p:nvCxnSpPr>
        <p:spPr>
          <a:xfrm>
            <a:off x="1031993" y="5107152"/>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2" name="Straight Connector 31">
            <a:extLst>
              <a:ext uri="{FF2B5EF4-FFF2-40B4-BE49-F238E27FC236}">
                <a16:creationId xmlns:a16="http://schemas.microsoft.com/office/drawing/2014/main" id="{9B70DEA2-A183-D486-147B-B464A60C8B0F}"/>
              </a:ext>
            </a:extLst>
          </p:cNvPr>
          <p:cNvCxnSpPr/>
          <p:nvPr/>
        </p:nvCxnSpPr>
        <p:spPr>
          <a:xfrm>
            <a:off x="1036184" y="6185244"/>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3" name="Straight Connector 32">
            <a:extLst>
              <a:ext uri="{FF2B5EF4-FFF2-40B4-BE49-F238E27FC236}">
                <a16:creationId xmlns:a16="http://schemas.microsoft.com/office/drawing/2014/main" id="{8FAE798C-691E-4CBB-4A4B-105D7C698D65}"/>
              </a:ext>
            </a:extLst>
          </p:cNvPr>
          <p:cNvCxnSpPr/>
          <p:nvPr/>
        </p:nvCxnSpPr>
        <p:spPr>
          <a:xfrm>
            <a:off x="1020270" y="1916005"/>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4" name="Straight Connector 33">
            <a:extLst>
              <a:ext uri="{FF2B5EF4-FFF2-40B4-BE49-F238E27FC236}">
                <a16:creationId xmlns:a16="http://schemas.microsoft.com/office/drawing/2014/main" id="{1A5EB2C8-4FB3-5DF7-FB4F-106D2A0ABF98}"/>
              </a:ext>
            </a:extLst>
          </p:cNvPr>
          <p:cNvCxnSpPr>
            <a:cxnSpLocks/>
          </p:cNvCxnSpPr>
          <p:nvPr/>
        </p:nvCxnSpPr>
        <p:spPr>
          <a:xfrm flipH="1">
            <a:off x="1031689" y="1371560"/>
            <a:ext cx="1091930" cy="1082022"/>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5" name="Straight Connector 34">
            <a:extLst>
              <a:ext uri="{FF2B5EF4-FFF2-40B4-BE49-F238E27FC236}">
                <a16:creationId xmlns:a16="http://schemas.microsoft.com/office/drawing/2014/main" id="{624DE00B-E2C2-DFDD-654C-F382A19BCCD5}"/>
              </a:ext>
            </a:extLst>
          </p:cNvPr>
          <p:cNvCxnSpPr/>
          <p:nvPr/>
        </p:nvCxnSpPr>
        <p:spPr>
          <a:xfrm>
            <a:off x="11242365" y="1334742"/>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6" name="Straight Connector 35">
            <a:extLst>
              <a:ext uri="{FF2B5EF4-FFF2-40B4-BE49-F238E27FC236}">
                <a16:creationId xmlns:a16="http://schemas.microsoft.com/office/drawing/2014/main" id="{05F5956D-B78D-D37A-B2CA-C7A9EA0E8369}"/>
              </a:ext>
            </a:extLst>
          </p:cNvPr>
          <p:cNvCxnSpPr/>
          <p:nvPr/>
        </p:nvCxnSpPr>
        <p:spPr>
          <a:xfrm>
            <a:off x="3721757" y="1347489"/>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7" name="Straight Connector 36">
            <a:extLst>
              <a:ext uri="{FF2B5EF4-FFF2-40B4-BE49-F238E27FC236}">
                <a16:creationId xmlns:a16="http://schemas.microsoft.com/office/drawing/2014/main" id="{0A531A88-BB24-DA27-8234-38B690F48C2B}"/>
              </a:ext>
            </a:extLst>
          </p:cNvPr>
          <p:cNvCxnSpPr>
            <a:cxnSpLocks/>
          </p:cNvCxnSpPr>
          <p:nvPr/>
        </p:nvCxnSpPr>
        <p:spPr>
          <a:xfrm>
            <a:off x="2681461" y="1334742"/>
            <a:ext cx="0" cy="5399767"/>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8" name="Straight Connector 37">
            <a:extLst>
              <a:ext uri="{FF2B5EF4-FFF2-40B4-BE49-F238E27FC236}">
                <a16:creationId xmlns:a16="http://schemas.microsoft.com/office/drawing/2014/main" id="{C8EDDA68-6D68-999E-6B04-072A020D7162}"/>
              </a:ext>
            </a:extLst>
          </p:cNvPr>
          <p:cNvCxnSpPr/>
          <p:nvPr/>
        </p:nvCxnSpPr>
        <p:spPr>
          <a:xfrm>
            <a:off x="9123342" y="1371560"/>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9" name="Straight Connector 38">
            <a:extLst>
              <a:ext uri="{FF2B5EF4-FFF2-40B4-BE49-F238E27FC236}">
                <a16:creationId xmlns:a16="http://schemas.microsoft.com/office/drawing/2014/main" id="{D866B820-4BBA-7350-E6DB-C4EFBEE32D3B}"/>
              </a:ext>
            </a:extLst>
          </p:cNvPr>
          <p:cNvCxnSpPr/>
          <p:nvPr/>
        </p:nvCxnSpPr>
        <p:spPr>
          <a:xfrm>
            <a:off x="1578880" y="1371560"/>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0" name="Straight Connector 39">
            <a:extLst>
              <a:ext uri="{FF2B5EF4-FFF2-40B4-BE49-F238E27FC236}">
                <a16:creationId xmlns:a16="http://schemas.microsoft.com/office/drawing/2014/main" id="{AA089992-747F-9130-8BA9-F24A2A62DE7A}"/>
              </a:ext>
            </a:extLst>
          </p:cNvPr>
          <p:cNvCxnSpPr/>
          <p:nvPr/>
        </p:nvCxnSpPr>
        <p:spPr>
          <a:xfrm>
            <a:off x="5868608" y="1334742"/>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1" name="Straight Connector 40">
            <a:extLst>
              <a:ext uri="{FF2B5EF4-FFF2-40B4-BE49-F238E27FC236}">
                <a16:creationId xmlns:a16="http://schemas.microsoft.com/office/drawing/2014/main" id="{CD55CF72-C6B1-D657-F7EE-30AC24BF5651}"/>
              </a:ext>
            </a:extLst>
          </p:cNvPr>
          <p:cNvCxnSpPr/>
          <p:nvPr/>
        </p:nvCxnSpPr>
        <p:spPr>
          <a:xfrm>
            <a:off x="4812410" y="1371560"/>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2" name="Straight Connector 41">
            <a:extLst>
              <a:ext uri="{FF2B5EF4-FFF2-40B4-BE49-F238E27FC236}">
                <a16:creationId xmlns:a16="http://schemas.microsoft.com/office/drawing/2014/main" id="{9997F1FE-2DC9-44B4-5EE1-7F306A65AEBE}"/>
              </a:ext>
            </a:extLst>
          </p:cNvPr>
          <p:cNvCxnSpPr/>
          <p:nvPr/>
        </p:nvCxnSpPr>
        <p:spPr>
          <a:xfrm>
            <a:off x="10171590" y="1347489"/>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3" name="Straight Connector 42">
            <a:extLst>
              <a:ext uri="{FF2B5EF4-FFF2-40B4-BE49-F238E27FC236}">
                <a16:creationId xmlns:a16="http://schemas.microsoft.com/office/drawing/2014/main" id="{6195D11E-C35C-F228-EE8B-A650984501CB}"/>
              </a:ext>
            </a:extLst>
          </p:cNvPr>
          <p:cNvCxnSpPr/>
          <p:nvPr/>
        </p:nvCxnSpPr>
        <p:spPr>
          <a:xfrm>
            <a:off x="8041966" y="1387079"/>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4" name="Straight Connector 43">
            <a:extLst>
              <a:ext uri="{FF2B5EF4-FFF2-40B4-BE49-F238E27FC236}">
                <a16:creationId xmlns:a16="http://schemas.microsoft.com/office/drawing/2014/main" id="{F0C47FB4-10A5-618C-EB4E-83F0625854E1}"/>
              </a:ext>
            </a:extLst>
          </p:cNvPr>
          <p:cNvCxnSpPr/>
          <p:nvPr/>
        </p:nvCxnSpPr>
        <p:spPr>
          <a:xfrm>
            <a:off x="6938059" y="1347489"/>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graphicFrame>
        <p:nvGraphicFramePr>
          <p:cNvPr id="45" name="Table 44">
            <a:extLst>
              <a:ext uri="{FF2B5EF4-FFF2-40B4-BE49-F238E27FC236}">
                <a16:creationId xmlns:a16="http://schemas.microsoft.com/office/drawing/2014/main" id="{B85953D7-8D94-DB63-2410-B1F965408061}"/>
              </a:ext>
            </a:extLst>
          </p:cNvPr>
          <p:cNvGraphicFramePr>
            <a:graphicFrameLocks noGrp="1"/>
          </p:cNvGraphicFramePr>
          <p:nvPr/>
        </p:nvGraphicFramePr>
        <p:xfrm>
          <a:off x="1047908" y="1362009"/>
          <a:ext cx="10730730" cy="5365370"/>
        </p:xfrm>
        <a:graphic>
          <a:graphicData uri="http://schemas.openxmlformats.org/drawingml/2006/table">
            <a:tbl>
              <a:tblPr firstRow="1" bandRow="1">
                <a:tableStyleId>{5940675A-B579-460E-94D1-54222C63F5DA}</a:tableStyleId>
              </a:tblPr>
              <a:tblGrid>
                <a:gridCol w="1073073">
                  <a:extLst>
                    <a:ext uri="{9D8B030D-6E8A-4147-A177-3AD203B41FA5}">
                      <a16:colId xmlns:a16="http://schemas.microsoft.com/office/drawing/2014/main" val="3635837954"/>
                    </a:ext>
                  </a:extLst>
                </a:gridCol>
                <a:gridCol w="1073073">
                  <a:extLst>
                    <a:ext uri="{9D8B030D-6E8A-4147-A177-3AD203B41FA5}">
                      <a16:colId xmlns:a16="http://schemas.microsoft.com/office/drawing/2014/main" val="2308114111"/>
                    </a:ext>
                  </a:extLst>
                </a:gridCol>
                <a:gridCol w="1073073">
                  <a:extLst>
                    <a:ext uri="{9D8B030D-6E8A-4147-A177-3AD203B41FA5}">
                      <a16:colId xmlns:a16="http://schemas.microsoft.com/office/drawing/2014/main" val="3225432346"/>
                    </a:ext>
                  </a:extLst>
                </a:gridCol>
                <a:gridCol w="1073073">
                  <a:extLst>
                    <a:ext uri="{9D8B030D-6E8A-4147-A177-3AD203B41FA5}">
                      <a16:colId xmlns:a16="http://schemas.microsoft.com/office/drawing/2014/main" val="2646425516"/>
                    </a:ext>
                  </a:extLst>
                </a:gridCol>
                <a:gridCol w="1073073">
                  <a:extLst>
                    <a:ext uri="{9D8B030D-6E8A-4147-A177-3AD203B41FA5}">
                      <a16:colId xmlns:a16="http://schemas.microsoft.com/office/drawing/2014/main" val="1529824071"/>
                    </a:ext>
                  </a:extLst>
                </a:gridCol>
                <a:gridCol w="1073073">
                  <a:extLst>
                    <a:ext uri="{9D8B030D-6E8A-4147-A177-3AD203B41FA5}">
                      <a16:colId xmlns:a16="http://schemas.microsoft.com/office/drawing/2014/main" val="1435908115"/>
                    </a:ext>
                  </a:extLst>
                </a:gridCol>
                <a:gridCol w="1073073">
                  <a:extLst>
                    <a:ext uri="{9D8B030D-6E8A-4147-A177-3AD203B41FA5}">
                      <a16:colId xmlns:a16="http://schemas.microsoft.com/office/drawing/2014/main" val="4031327343"/>
                    </a:ext>
                  </a:extLst>
                </a:gridCol>
                <a:gridCol w="1073073">
                  <a:extLst>
                    <a:ext uri="{9D8B030D-6E8A-4147-A177-3AD203B41FA5}">
                      <a16:colId xmlns:a16="http://schemas.microsoft.com/office/drawing/2014/main" val="265914223"/>
                    </a:ext>
                  </a:extLst>
                </a:gridCol>
                <a:gridCol w="1073073">
                  <a:extLst>
                    <a:ext uri="{9D8B030D-6E8A-4147-A177-3AD203B41FA5}">
                      <a16:colId xmlns:a16="http://schemas.microsoft.com/office/drawing/2014/main" val="3687797511"/>
                    </a:ext>
                  </a:extLst>
                </a:gridCol>
                <a:gridCol w="1073073">
                  <a:extLst>
                    <a:ext uri="{9D8B030D-6E8A-4147-A177-3AD203B41FA5}">
                      <a16:colId xmlns:a16="http://schemas.microsoft.com/office/drawing/2014/main" val="1430683565"/>
                    </a:ext>
                  </a:extLst>
                </a:gridCol>
              </a:tblGrid>
              <a:tr h="1073074">
                <a:tc>
                  <a:txBody>
                    <a:bodyPr/>
                    <a:lstStyle/>
                    <a:p>
                      <a:endParaRPr lang="en-US" dirty="0"/>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dirty="0"/>
                    </a:p>
                  </a:txBody>
                  <a:tcPr/>
                </a:tc>
                <a:tc>
                  <a:txBody>
                    <a:bodyPr/>
                    <a:lstStyle/>
                    <a:p>
                      <a:endParaRPr lang="en-US"/>
                    </a:p>
                  </a:txBody>
                  <a:tcPr/>
                </a:tc>
                <a:tc>
                  <a:txBody>
                    <a:bodyPr/>
                    <a:lstStyle/>
                    <a:p>
                      <a:endParaRPr lang="en-US" dirty="0"/>
                    </a:p>
                  </a:txBody>
                  <a:tcPr/>
                </a:tc>
                <a:tc>
                  <a:txBody>
                    <a:bodyPr/>
                    <a:lstStyle/>
                    <a:p>
                      <a:endParaRPr lang="en-US" dirty="0"/>
                    </a:p>
                  </a:txBody>
                  <a:tcPr/>
                </a:tc>
                <a:extLst>
                  <a:ext uri="{0D108BD9-81ED-4DB2-BD59-A6C34878D82A}">
                    <a16:rowId xmlns:a16="http://schemas.microsoft.com/office/drawing/2014/main" val="1367090870"/>
                  </a:ext>
                </a:extLst>
              </a:tr>
              <a:tr h="1073074">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a:p>
                  </a:txBody>
                  <a:tcPr/>
                </a:tc>
                <a:tc>
                  <a:txBody>
                    <a:bodyPr/>
                    <a:lstStyle/>
                    <a:p>
                      <a:endParaRPr lang="en-US" dirty="0"/>
                    </a:p>
                  </a:txBody>
                  <a:tcPr/>
                </a:tc>
                <a:extLst>
                  <a:ext uri="{0D108BD9-81ED-4DB2-BD59-A6C34878D82A}">
                    <a16:rowId xmlns:a16="http://schemas.microsoft.com/office/drawing/2014/main" val="2324086388"/>
                  </a:ext>
                </a:extLst>
              </a:tr>
              <a:tr h="1073074">
                <a:tc>
                  <a:txBody>
                    <a:bodyPr/>
                    <a:lstStyle/>
                    <a:p>
                      <a:r>
                        <a:rPr lang="zh-TW" altLang="en-US" dirty="0"/>
                        <a:t> </a:t>
                      </a:r>
                      <a:endParaRPr lang="en-US" sz="6600" b="1" dirty="0">
                        <a:solidFill>
                          <a:schemeClr val="bg2">
                            <a:lumMod val="75000"/>
                          </a:schemeClr>
                        </a:solidFill>
                        <a:latin typeface="DengXian" panose="02010600030101010101" pitchFamily="2" charset="-122"/>
                        <a:ea typeface="DengXian" panose="02010600030101010101" pitchFamily="2" charset="-122"/>
                      </a:endParaRPr>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a:p>
                  </a:txBody>
                  <a:tcPr/>
                </a:tc>
                <a:tc>
                  <a:txBody>
                    <a:bodyPr/>
                    <a:lstStyle/>
                    <a:p>
                      <a:endParaRPr lang="en-US"/>
                    </a:p>
                  </a:txBody>
                  <a:tcPr/>
                </a:tc>
                <a:tc>
                  <a:txBody>
                    <a:bodyPr/>
                    <a:lstStyle/>
                    <a:p>
                      <a:endParaRPr lang="en-US" dirty="0"/>
                    </a:p>
                  </a:txBody>
                  <a:tcPr/>
                </a:tc>
                <a:extLst>
                  <a:ext uri="{0D108BD9-81ED-4DB2-BD59-A6C34878D82A}">
                    <a16:rowId xmlns:a16="http://schemas.microsoft.com/office/drawing/2014/main" val="1773320196"/>
                  </a:ext>
                </a:extLst>
              </a:tr>
              <a:tr h="1073074">
                <a:tc>
                  <a:txBody>
                    <a:bodyPr/>
                    <a:lstStyle/>
                    <a:p>
                      <a:endParaRPr lang="en-US" dirty="0"/>
                    </a:p>
                  </a:txBody>
                  <a:tcPr/>
                </a:tc>
                <a:tc>
                  <a:txBody>
                    <a:bodyPr/>
                    <a:lstStyle/>
                    <a:p>
                      <a:endParaRPr lang="en-US"/>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dirty="0"/>
                    </a:p>
                  </a:txBody>
                  <a:tcPr/>
                </a:tc>
                <a:extLst>
                  <a:ext uri="{0D108BD9-81ED-4DB2-BD59-A6C34878D82A}">
                    <a16:rowId xmlns:a16="http://schemas.microsoft.com/office/drawing/2014/main" val="1977629092"/>
                  </a:ext>
                </a:extLst>
              </a:tr>
              <a:tr h="1073074">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dirty="0"/>
                    </a:p>
                  </a:txBody>
                  <a:tcPr/>
                </a:tc>
                <a:extLst>
                  <a:ext uri="{0D108BD9-81ED-4DB2-BD59-A6C34878D82A}">
                    <a16:rowId xmlns:a16="http://schemas.microsoft.com/office/drawing/2014/main" val="172657832"/>
                  </a:ext>
                </a:extLst>
              </a:tr>
            </a:tbl>
          </a:graphicData>
        </a:graphic>
      </p:graphicFrame>
      <p:sp>
        <p:nvSpPr>
          <p:cNvPr id="48" name="TextBox 47">
            <a:extLst>
              <a:ext uri="{FF2B5EF4-FFF2-40B4-BE49-F238E27FC236}">
                <a16:creationId xmlns:a16="http://schemas.microsoft.com/office/drawing/2014/main" id="{5398FFB0-E18F-2084-822A-B713780A25B9}"/>
              </a:ext>
            </a:extLst>
          </p:cNvPr>
          <p:cNvSpPr txBox="1"/>
          <p:nvPr/>
        </p:nvSpPr>
        <p:spPr>
          <a:xfrm>
            <a:off x="1079124" y="1387079"/>
            <a:ext cx="10681248" cy="110799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揭</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諦</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揭</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諦</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波</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羅</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揭</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諦</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波 </a:t>
            </a:r>
          </a:p>
        </p:txBody>
      </p:sp>
      <p:sp>
        <p:nvSpPr>
          <p:cNvPr id="49" name="TextBox 48">
            <a:extLst>
              <a:ext uri="{FF2B5EF4-FFF2-40B4-BE49-F238E27FC236}">
                <a16:creationId xmlns:a16="http://schemas.microsoft.com/office/drawing/2014/main" id="{BC0A6EF3-6CA4-1F1A-C061-8A29BC59FE11}"/>
              </a:ext>
            </a:extLst>
          </p:cNvPr>
          <p:cNvSpPr txBox="1"/>
          <p:nvPr/>
        </p:nvSpPr>
        <p:spPr>
          <a:xfrm>
            <a:off x="1097205" y="3450243"/>
            <a:ext cx="10748361" cy="110799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p>
        </p:txBody>
      </p:sp>
      <p:sp>
        <p:nvSpPr>
          <p:cNvPr id="50" name="TextBox 49">
            <a:extLst>
              <a:ext uri="{FF2B5EF4-FFF2-40B4-BE49-F238E27FC236}">
                <a16:creationId xmlns:a16="http://schemas.microsoft.com/office/drawing/2014/main" id="{ED69BCC4-E6BF-D0EE-3951-4D0E33FB7995}"/>
              </a:ext>
            </a:extLst>
          </p:cNvPr>
          <p:cNvSpPr txBox="1"/>
          <p:nvPr/>
        </p:nvSpPr>
        <p:spPr>
          <a:xfrm>
            <a:off x="1080535" y="5577531"/>
            <a:ext cx="10980600" cy="110799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摩</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訶</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般</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若</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波</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羅</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蜜</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多</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心</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經</a:t>
            </a:r>
          </a:p>
        </p:txBody>
      </p:sp>
      <p:sp>
        <p:nvSpPr>
          <p:cNvPr id="52" name="TextBox 51">
            <a:extLst>
              <a:ext uri="{FF2B5EF4-FFF2-40B4-BE49-F238E27FC236}">
                <a16:creationId xmlns:a16="http://schemas.microsoft.com/office/drawing/2014/main" id="{C6AEA2A5-0A73-D80F-63B9-4747789D2D71}"/>
              </a:ext>
            </a:extLst>
          </p:cNvPr>
          <p:cNvSpPr txBox="1"/>
          <p:nvPr/>
        </p:nvSpPr>
        <p:spPr>
          <a:xfrm>
            <a:off x="1059020" y="2413184"/>
            <a:ext cx="10650217" cy="110799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p>
        </p:txBody>
      </p:sp>
      <p:sp>
        <p:nvSpPr>
          <p:cNvPr id="57" name="TextBox 56">
            <a:extLst>
              <a:ext uri="{FF2B5EF4-FFF2-40B4-BE49-F238E27FC236}">
                <a16:creationId xmlns:a16="http://schemas.microsoft.com/office/drawing/2014/main" id="{663E359D-3E5B-3B43-AFE8-547593AAB442}"/>
              </a:ext>
            </a:extLst>
          </p:cNvPr>
          <p:cNvSpPr txBox="1"/>
          <p:nvPr/>
        </p:nvSpPr>
        <p:spPr>
          <a:xfrm>
            <a:off x="10745535" y="2457175"/>
            <a:ext cx="1122758" cy="1107996"/>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疋</a:t>
            </a:r>
          </a:p>
        </p:txBody>
      </p:sp>
      <p:sp>
        <p:nvSpPr>
          <p:cNvPr id="58" name="TextBox 57">
            <a:extLst>
              <a:ext uri="{FF2B5EF4-FFF2-40B4-BE49-F238E27FC236}">
                <a16:creationId xmlns:a16="http://schemas.microsoft.com/office/drawing/2014/main" id="{843F8E7C-B5CB-72C1-B11A-C22E1C2C90AF}"/>
              </a:ext>
            </a:extLst>
          </p:cNvPr>
          <p:cNvSpPr txBox="1"/>
          <p:nvPr/>
        </p:nvSpPr>
        <p:spPr>
          <a:xfrm>
            <a:off x="10740782" y="3495530"/>
            <a:ext cx="1268026" cy="1107996"/>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疋</a:t>
            </a:r>
          </a:p>
        </p:txBody>
      </p:sp>
      <p:sp>
        <p:nvSpPr>
          <p:cNvPr id="59" name="TextBox 58">
            <a:extLst>
              <a:ext uri="{FF2B5EF4-FFF2-40B4-BE49-F238E27FC236}">
                <a16:creationId xmlns:a16="http://schemas.microsoft.com/office/drawing/2014/main" id="{4362CF93-6D9D-9FF9-098E-22B0EAA18496}"/>
              </a:ext>
            </a:extLst>
          </p:cNvPr>
          <p:cNvSpPr txBox="1"/>
          <p:nvPr/>
        </p:nvSpPr>
        <p:spPr>
          <a:xfrm>
            <a:off x="10741718" y="4542732"/>
            <a:ext cx="1199536" cy="1107996"/>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疋</a:t>
            </a:r>
          </a:p>
        </p:txBody>
      </p:sp>
      <p:sp>
        <p:nvSpPr>
          <p:cNvPr id="60" name="TextBox 59">
            <a:extLst>
              <a:ext uri="{FF2B5EF4-FFF2-40B4-BE49-F238E27FC236}">
                <a16:creationId xmlns:a16="http://schemas.microsoft.com/office/drawing/2014/main" id="{1C766E34-FEAB-A89E-AED0-0684E2DF754C}"/>
              </a:ext>
            </a:extLst>
          </p:cNvPr>
          <p:cNvSpPr txBox="1"/>
          <p:nvPr/>
        </p:nvSpPr>
        <p:spPr>
          <a:xfrm>
            <a:off x="10719605" y="1394763"/>
            <a:ext cx="503496" cy="1107996"/>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疋</a:t>
            </a:r>
          </a:p>
        </p:txBody>
      </p:sp>
      <p:cxnSp>
        <p:nvCxnSpPr>
          <p:cNvPr id="61" name="Straight Connector 60">
            <a:extLst>
              <a:ext uri="{FF2B5EF4-FFF2-40B4-BE49-F238E27FC236}">
                <a16:creationId xmlns:a16="http://schemas.microsoft.com/office/drawing/2014/main" id="{D80BF7A2-AC33-8C3C-6896-15B79D564B40}"/>
              </a:ext>
            </a:extLst>
          </p:cNvPr>
          <p:cNvCxnSpPr/>
          <p:nvPr/>
        </p:nvCxnSpPr>
        <p:spPr>
          <a:xfrm>
            <a:off x="10695841" y="1371560"/>
            <a:ext cx="21177" cy="4285319"/>
          </a:xfrm>
          <a:prstGeom prst="line">
            <a:avLst/>
          </a:prstGeom>
          <a:ln w="57150">
            <a:solidFill>
              <a:srgbClr val="FF0000"/>
            </a:solidFill>
            <a:prstDash val="sysDot"/>
          </a:ln>
        </p:spPr>
        <p:style>
          <a:lnRef idx="2">
            <a:schemeClr val="accent1"/>
          </a:lnRef>
          <a:fillRef idx="0">
            <a:schemeClr val="accent1"/>
          </a:fillRef>
          <a:effectRef idx="1">
            <a:schemeClr val="accent1"/>
          </a:effectRef>
          <a:fontRef idx="minor">
            <a:schemeClr val="tx1"/>
          </a:fontRef>
        </p:style>
      </p:cxnSp>
      <p:cxnSp>
        <p:nvCxnSpPr>
          <p:cNvPr id="62" name="Straight Connector 61">
            <a:extLst>
              <a:ext uri="{FF2B5EF4-FFF2-40B4-BE49-F238E27FC236}">
                <a16:creationId xmlns:a16="http://schemas.microsoft.com/office/drawing/2014/main" id="{CA3612D4-4B56-3142-B8CD-C4D75A0615B8}"/>
              </a:ext>
            </a:extLst>
          </p:cNvPr>
          <p:cNvCxnSpPr/>
          <p:nvPr/>
        </p:nvCxnSpPr>
        <p:spPr>
          <a:xfrm>
            <a:off x="10695841" y="5656879"/>
            <a:ext cx="1102901" cy="0"/>
          </a:xfrm>
          <a:prstGeom prst="line">
            <a:avLst/>
          </a:prstGeom>
          <a:ln w="57150">
            <a:solidFill>
              <a:srgbClr val="FF0000"/>
            </a:solidFill>
            <a:prstDash val="sysDot"/>
          </a:ln>
        </p:spPr>
        <p:style>
          <a:lnRef idx="2">
            <a:schemeClr val="accent1"/>
          </a:lnRef>
          <a:fillRef idx="0">
            <a:schemeClr val="accent1"/>
          </a:fillRef>
          <a:effectRef idx="1">
            <a:schemeClr val="accent1"/>
          </a:effectRef>
          <a:fontRef idx="minor">
            <a:schemeClr val="tx1"/>
          </a:fontRef>
        </p:style>
      </p:cxnSp>
      <p:sp>
        <p:nvSpPr>
          <p:cNvPr id="51" name="TextBox 50">
            <a:extLst>
              <a:ext uri="{FF2B5EF4-FFF2-40B4-BE49-F238E27FC236}">
                <a16:creationId xmlns:a16="http://schemas.microsoft.com/office/drawing/2014/main" id="{105E1FF7-0A89-D04E-F9DB-A4FFB95EE89B}"/>
              </a:ext>
            </a:extLst>
          </p:cNvPr>
          <p:cNvSpPr txBox="1"/>
          <p:nvPr/>
        </p:nvSpPr>
        <p:spPr>
          <a:xfrm>
            <a:off x="444578" y="163379"/>
            <a:ext cx="11400988" cy="92333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Aptos" panose="02110004020202020204"/>
                <a:ea typeface="+mn-ea"/>
                <a:cs typeface="+mn-cs"/>
              </a:rPr>
              <a:t>Practice sheet #54. Trace the first 9 characters in the mantra in the 1st row, then copy them in the 2</a:t>
            </a:r>
            <a:r>
              <a:rPr kumimoji="0" lang="en-US" sz="1800" b="0" i="0" u="none" strike="noStrike" kern="1200" cap="none" spc="0" normalizeH="0" baseline="30000" noProof="0" dirty="0">
                <a:ln>
                  <a:noFill/>
                </a:ln>
                <a:solidFill>
                  <a:prstClr val="black"/>
                </a:solidFill>
                <a:effectLst/>
                <a:uLnTx/>
                <a:uFillTx/>
                <a:latin typeface="Aptos" panose="02110004020202020204"/>
                <a:ea typeface="+mn-ea"/>
                <a:cs typeface="+mn-cs"/>
              </a:rPr>
              <a:t>nd</a:t>
            </a:r>
            <a:r>
              <a:rPr kumimoji="0" lang="en-US" sz="1800" b="0" i="0" u="none" strike="noStrike" kern="1200" cap="none" spc="0" normalizeH="0" baseline="0" noProof="0" dirty="0">
                <a:ln>
                  <a:noFill/>
                </a:ln>
                <a:solidFill>
                  <a:prstClr val="black"/>
                </a:solidFill>
                <a:effectLst/>
                <a:uLnTx/>
                <a:uFillTx/>
                <a:latin typeface="Aptos" panose="02110004020202020204"/>
                <a:ea typeface="+mn-ea"/>
                <a:cs typeface="+mn-cs"/>
              </a:rPr>
              <a:t> row. Repeat for the last 9 characters in the mantra in the 3</a:t>
            </a:r>
            <a:r>
              <a:rPr kumimoji="0" lang="en-US" sz="1800" b="0" i="0" u="none" strike="noStrike" kern="1200" cap="none" spc="0" normalizeH="0" baseline="30000" noProof="0" dirty="0">
                <a:ln>
                  <a:noFill/>
                </a:ln>
                <a:solidFill>
                  <a:prstClr val="black"/>
                </a:solidFill>
                <a:effectLst/>
                <a:uLnTx/>
                <a:uFillTx/>
                <a:latin typeface="Aptos" panose="02110004020202020204"/>
                <a:ea typeface="+mn-ea"/>
                <a:cs typeface="+mn-cs"/>
              </a:rPr>
              <a:t>rd</a:t>
            </a:r>
            <a:r>
              <a:rPr kumimoji="0" lang="en-US" sz="1800" b="0" i="0" u="none" strike="noStrike" kern="1200" cap="none" spc="0" normalizeH="0" baseline="0" noProof="0" dirty="0">
                <a:ln>
                  <a:noFill/>
                </a:ln>
                <a:solidFill>
                  <a:prstClr val="black"/>
                </a:solidFill>
                <a:effectLst/>
                <a:uLnTx/>
                <a:uFillTx/>
                <a:latin typeface="Aptos" panose="02110004020202020204"/>
                <a:ea typeface="+mn-ea"/>
                <a:cs typeface="+mn-cs"/>
              </a:rPr>
              <a:t> and 4</a:t>
            </a:r>
            <a:r>
              <a:rPr kumimoji="0" lang="en-US" sz="1800" b="0" i="0" u="none" strike="noStrike" kern="1200" cap="none" spc="0" normalizeH="0" baseline="30000" noProof="0" dirty="0">
                <a:ln>
                  <a:noFill/>
                </a:ln>
                <a:solidFill>
                  <a:prstClr val="black"/>
                </a:solidFill>
                <a:effectLst/>
                <a:uLnTx/>
                <a:uFillTx/>
                <a:latin typeface="Aptos" panose="02110004020202020204"/>
                <a:ea typeface="+mn-ea"/>
                <a:cs typeface="+mn-cs"/>
              </a:rPr>
              <a:t>th</a:t>
            </a:r>
            <a:r>
              <a:rPr kumimoji="0" lang="en-US" sz="1800" b="0" i="0" u="none" strike="noStrike" kern="1200" cap="none" spc="0" normalizeH="0" baseline="0" noProof="0" dirty="0">
                <a:ln>
                  <a:noFill/>
                </a:ln>
                <a:solidFill>
                  <a:prstClr val="black"/>
                </a:solidFill>
                <a:effectLst/>
                <a:uLnTx/>
                <a:uFillTx/>
                <a:latin typeface="Aptos" panose="02110004020202020204"/>
                <a:ea typeface="+mn-ea"/>
                <a:cs typeface="+mn-cs"/>
              </a:rPr>
              <a:t> rows. Trace the title in the bottom row. In the four squares </a:t>
            </a:r>
            <a:r>
              <a:rPr kumimoji="0" lang="en-US" sz="1800" b="1" i="0" u="none" strike="noStrike" kern="1200" cap="none" spc="0" normalizeH="0" baseline="0" noProof="0" dirty="0">
                <a:ln>
                  <a:noFill/>
                </a:ln>
                <a:solidFill>
                  <a:srgbClr val="FF0000"/>
                </a:solidFill>
                <a:effectLst/>
                <a:uLnTx/>
                <a:uFillTx/>
                <a:latin typeface="Aptos" panose="02110004020202020204"/>
                <a:ea typeface="+mn-ea"/>
                <a:cs typeface="+mn-cs"/>
              </a:rPr>
              <a:t>outlined in red </a:t>
            </a:r>
            <a:r>
              <a:rPr kumimoji="0" lang="en-US" sz="1800" b="0" i="0" u="none" strike="noStrike" kern="1200" cap="none" spc="0" normalizeH="0" baseline="0" noProof="0" dirty="0">
                <a:ln>
                  <a:noFill/>
                </a:ln>
                <a:solidFill>
                  <a:prstClr val="black"/>
                </a:solidFill>
                <a:effectLst/>
                <a:uLnTx/>
                <a:uFillTx/>
                <a:latin typeface="Aptos" panose="02110004020202020204"/>
                <a:ea typeface="+mn-ea"/>
                <a:cs typeface="+mn-cs"/>
              </a:rPr>
              <a:t>trace the character </a:t>
            </a:r>
            <a:r>
              <a:rPr kumimoji="0" lang="zh-CN" altLang="en-US" sz="1800" b="0" i="0" u="none" strike="noStrike" kern="1200" cap="none" spc="0" normalizeH="0" baseline="0" noProof="0" dirty="0">
                <a:ln>
                  <a:noFill/>
                </a:ln>
                <a:solidFill>
                  <a:prstClr val="black"/>
                </a:solidFill>
                <a:effectLst/>
                <a:uLnTx/>
                <a:uFillTx/>
                <a:latin typeface="Aptos" panose="02110004020202020204"/>
                <a:ea typeface="+mn-ea"/>
                <a:cs typeface="+mn-cs"/>
              </a:rPr>
              <a:t>止</a:t>
            </a:r>
            <a:r>
              <a:rPr lang="zh-TW" altLang="en-US" b="0" dirty="0">
                <a:solidFill>
                  <a:prstClr val="black"/>
                </a:solidFill>
                <a:latin typeface="Aptos" panose="02110004020202020204"/>
                <a:cs typeface="+mn-cs"/>
              </a:rPr>
              <a:t> </a:t>
            </a:r>
            <a:r>
              <a:rPr lang="en-US" altLang="zh-TW" b="0" dirty="0">
                <a:solidFill>
                  <a:prstClr val="black"/>
                </a:solidFill>
                <a:latin typeface="Aptos" panose="02110004020202020204"/>
                <a:ea typeface="DengXian" panose="02010600030101010101" pitchFamily="2" charset="-122"/>
                <a:cs typeface="+mn-cs"/>
              </a:rPr>
              <a:t>(</a:t>
            </a:r>
            <a:r>
              <a:rPr lang="en-US" altLang="zh-TW" b="0" dirty="0" err="1">
                <a:solidFill>
                  <a:prstClr val="black"/>
                </a:solidFill>
                <a:latin typeface="Aptos" panose="02110004020202020204"/>
                <a:ea typeface="DengXian" panose="02010600030101010101" pitchFamily="2" charset="-122"/>
                <a:cs typeface="+mn-cs"/>
              </a:rPr>
              <a:t>shi</a:t>
            </a:r>
            <a:r>
              <a:rPr lang="en-US" altLang="zh-TW" b="0" dirty="0">
                <a:solidFill>
                  <a:prstClr val="black"/>
                </a:solidFill>
                <a:latin typeface="Aptos" panose="02110004020202020204"/>
                <a:ea typeface="DengXian" panose="02010600030101010101" pitchFamily="2" charset="-122"/>
                <a:cs typeface="+mn-cs"/>
              </a:rPr>
              <a:t>; foot, stop).</a:t>
            </a:r>
            <a:endParaRPr kumimoji="0" lang="zh-CN" altLang="en-US" sz="1800" b="0" i="0" u="none" strike="noStrike" kern="1200" cap="none" spc="0" normalizeH="0" baseline="0" noProof="0" dirty="0">
              <a:ln>
                <a:noFill/>
              </a:ln>
              <a:solidFill>
                <a:prstClr val="black"/>
              </a:solidFill>
              <a:effectLst/>
              <a:uLnTx/>
              <a:uFillTx/>
              <a:latin typeface="Aptos" panose="02110004020202020204"/>
              <a:ea typeface="+mn-ea"/>
              <a:cs typeface="+mn-cs"/>
            </a:endParaRPr>
          </a:p>
        </p:txBody>
      </p:sp>
      <p:sp>
        <p:nvSpPr>
          <p:cNvPr id="53" name="Rectangle 52">
            <a:extLst>
              <a:ext uri="{FF2B5EF4-FFF2-40B4-BE49-F238E27FC236}">
                <a16:creationId xmlns:a16="http://schemas.microsoft.com/office/drawing/2014/main" id="{F93A5989-22AD-CAAA-3ACA-3BBDBAB7AC0F}"/>
              </a:ext>
            </a:extLst>
          </p:cNvPr>
          <p:cNvSpPr/>
          <p:nvPr/>
        </p:nvSpPr>
        <p:spPr>
          <a:xfrm>
            <a:off x="416313" y="162032"/>
            <a:ext cx="11375275" cy="953089"/>
          </a:xfrm>
          <a:prstGeom prst="rect">
            <a:avLst/>
          </a:prstGeom>
          <a:noFill/>
          <a:ln w="38100">
            <a:solidFill>
              <a:srgbClr val="00B0F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54" name="TextBox 53">
            <a:extLst>
              <a:ext uri="{FF2B5EF4-FFF2-40B4-BE49-F238E27FC236}">
                <a16:creationId xmlns:a16="http://schemas.microsoft.com/office/drawing/2014/main" id="{E406BED7-4422-762B-5132-008A5633A59F}"/>
              </a:ext>
            </a:extLst>
          </p:cNvPr>
          <p:cNvSpPr txBox="1"/>
          <p:nvPr/>
        </p:nvSpPr>
        <p:spPr>
          <a:xfrm>
            <a:off x="1081292" y="3490633"/>
            <a:ext cx="9853290" cy="1107996"/>
          </a:xfrm>
          <a:prstGeom prst="rect">
            <a:avLst/>
          </a:prstGeom>
          <a:noFill/>
        </p:spPr>
        <p:txBody>
          <a:bodyPr wrap="square" rtlCol="0">
            <a:spAutoFit/>
          </a:bodyPr>
          <a:lstStyle/>
          <a:p>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羅</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僧</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揭</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諦</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菩</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提</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娑</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婆</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訶</a:t>
            </a:r>
            <a:endParaRPr lang="en-US" dirty="0"/>
          </a:p>
        </p:txBody>
      </p:sp>
    </p:spTree>
    <p:extLst>
      <p:ext uri="{BB962C8B-B14F-4D97-AF65-F5344CB8AC3E}">
        <p14:creationId xmlns:p14="http://schemas.microsoft.com/office/powerpoint/2010/main" val="2765982385"/>
      </p:ext>
    </p:extLst>
  </p:cSld>
  <p:clrMapOvr>
    <a:masterClrMapping/>
  </p:clrMapOvr>
</p:sld>
</file>

<file path=ppt/slides/slide20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F2120BE-243D-CD40-25DB-3F00A91186AE}"/>
            </a:ext>
          </a:extLst>
        </p:cNvPr>
        <p:cNvGrpSpPr/>
        <p:nvPr/>
      </p:nvGrpSpPr>
      <p:grpSpPr>
        <a:xfrm>
          <a:off x="0" y="0"/>
          <a:ext cx="0" cy="0"/>
          <a:chOff x="0" y="0"/>
          <a:chExt cx="0" cy="0"/>
        </a:xfrm>
      </p:grpSpPr>
      <p:cxnSp>
        <p:nvCxnSpPr>
          <p:cNvPr id="2" name="Straight Connector 1">
            <a:extLst>
              <a:ext uri="{FF2B5EF4-FFF2-40B4-BE49-F238E27FC236}">
                <a16:creationId xmlns:a16="http://schemas.microsoft.com/office/drawing/2014/main" id="{5B7FB0A0-3E46-3007-7B20-F23883A7FBF3}"/>
              </a:ext>
            </a:extLst>
          </p:cNvPr>
          <p:cNvCxnSpPr>
            <a:cxnSpLocks/>
          </p:cNvCxnSpPr>
          <p:nvPr/>
        </p:nvCxnSpPr>
        <p:spPr>
          <a:xfrm>
            <a:off x="1079124" y="1387079"/>
            <a:ext cx="5322425" cy="5340276"/>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 name="Straight Connector 2">
            <a:extLst>
              <a:ext uri="{FF2B5EF4-FFF2-40B4-BE49-F238E27FC236}">
                <a16:creationId xmlns:a16="http://schemas.microsoft.com/office/drawing/2014/main" id="{B39B2B99-7DA9-0D60-239E-1298839EA616}"/>
              </a:ext>
            </a:extLst>
          </p:cNvPr>
          <p:cNvCxnSpPr>
            <a:cxnSpLocks/>
          </p:cNvCxnSpPr>
          <p:nvPr/>
        </p:nvCxnSpPr>
        <p:spPr>
          <a:xfrm>
            <a:off x="9621588" y="1361990"/>
            <a:ext cx="2143810" cy="2115373"/>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 name="Straight Connector 3">
            <a:extLst>
              <a:ext uri="{FF2B5EF4-FFF2-40B4-BE49-F238E27FC236}">
                <a16:creationId xmlns:a16="http://schemas.microsoft.com/office/drawing/2014/main" id="{3AB976A6-9EDE-F0E8-FB66-DF92E9EC0974}"/>
              </a:ext>
            </a:extLst>
          </p:cNvPr>
          <p:cNvCxnSpPr>
            <a:cxnSpLocks/>
          </p:cNvCxnSpPr>
          <p:nvPr/>
        </p:nvCxnSpPr>
        <p:spPr>
          <a:xfrm>
            <a:off x="8562555" y="1361996"/>
            <a:ext cx="3184867" cy="319303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5" name="Straight Connector 4">
            <a:extLst>
              <a:ext uri="{FF2B5EF4-FFF2-40B4-BE49-F238E27FC236}">
                <a16:creationId xmlns:a16="http://schemas.microsoft.com/office/drawing/2014/main" id="{34C34E1C-4201-4CBA-A516-FE7F60C6E83E}"/>
              </a:ext>
            </a:extLst>
          </p:cNvPr>
          <p:cNvCxnSpPr>
            <a:cxnSpLocks/>
          </p:cNvCxnSpPr>
          <p:nvPr/>
        </p:nvCxnSpPr>
        <p:spPr>
          <a:xfrm>
            <a:off x="7490572" y="1362002"/>
            <a:ext cx="4256850" cy="425735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6" name="Straight Connector 5">
            <a:extLst>
              <a:ext uri="{FF2B5EF4-FFF2-40B4-BE49-F238E27FC236}">
                <a16:creationId xmlns:a16="http://schemas.microsoft.com/office/drawing/2014/main" id="{22899D64-3BCE-6044-8E83-F321F1104885}"/>
              </a:ext>
            </a:extLst>
          </p:cNvPr>
          <p:cNvCxnSpPr/>
          <p:nvPr/>
        </p:nvCxnSpPr>
        <p:spPr>
          <a:xfrm>
            <a:off x="3203732" y="1362005"/>
            <a:ext cx="5365365" cy="53653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7" name="Straight Connector 6">
            <a:extLst>
              <a:ext uri="{FF2B5EF4-FFF2-40B4-BE49-F238E27FC236}">
                <a16:creationId xmlns:a16="http://schemas.microsoft.com/office/drawing/2014/main" id="{016625CB-301E-1367-FBC4-2AB9825FE3F9}"/>
              </a:ext>
            </a:extLst>
          </p:cNvPr>
          <p:cNvCxnSpPr/>
          <p:nvPr/>
        </p:nvCxnSpPr>
        <p:spPr>
          <a:xfrm>
            <a:off x="4263991" y="1362006"/>
            <a:ext cx="5365365" cy="53653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8" name="Straight Connector 7">
            <a:extLst>
              <a:ext uri="{FF2B5EF4-FFF2-40B4-BE49-F238E27FC236}">
                <a16:creationId xmlns:a16="http://schemas.microsoft.com/office/drawing/2014/main" id="{AA83486F-46FC-C2A5-0540-6ABEF05B5AD2}"/>
              </a:ext>
            </a:extLst>
          </p:cNvPr>
          <p:cNvCxnSpPr/>
          <p:nvPr/>
        </p:nvCxnSpPr>
        <p:spPr>
          <a:xfrm>
            <a:off x="5323024" y="1362006"/>
            <a:ext cx="5365365" cy="53653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9" name="Straight Connector 8">
            <a:extLst>
              <a:ext uri="{FF2B5EF4-FFF2-40B4-BE49-F238E27FC236}">
                <a16:creationId xmlns:a16="http://schemas.microsoft.com/office/drawing/2014/main" id="{E2FBB07A-E08F-822C-9399-9F6489DC600A}"/>
              </a:ext>
            </a:extLst>
          </p:cNvPr>
          <p:cNvCxnSpPr/>
          <p:nvPr/>
        </p:nvCxnSpPr>
        <p:spPr>
          <a:xfrm>
            <a:off x="6413273" y="1362008"/>
            <a:ext cx="5365365" cy="53653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0" name="Straight Connector 9">
            <a:extLst>
              <a:ext uri="{FF2B5EF4-FFF2-40B4-BE49-F238E27FC236}">
                <a16:creationId xmlns:a16="http://schemas.microsoft.com/office/drawing/2014/main" id="{2CEF4A83-EC9C-B7A0-E36D-FCAB10FE42C9}"/>
              </a:ext>
            </a:extLst>
          </p:cNvPr>
          <p:cNvCxnSpPr>
            <a:cxnSpLocks/>
          </p:cNvCxnSpPr>
          <p:nvPr/>
        </p:nvCxnSpPr>
        <p:spPr>
          <a:xfrm>
            <a:off x="1029932" y="5619353"/>
            <a:ext cx="1083551" cy="1107996"/>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1" name="Straight Connector 10">
            <a:extLst>
              <a:ext uri="{FF2B5EF4-FFF2-40B4-BE49-F238E27FC236}">
                <a16:creationId xmlns:a16="http://schemas.microsoft.com/office/drawing/2014/main" id="{BAC23C49-BAD8-029E-FFEA-6A59C34748E2}"/>
              </a:ext>
            </a:extLst>
          </p:cNvPr>
          <p:cNvCxnSpPr>
            <a:cxnSpLocks/>
          </p:cNvCxnSpPr>
          <p:nvPr/>
        </p:nvCxnSpPr>
        <p:spPr>
          <a:xfrm>
            <a:off x="1012808" y="4586365"/>
            <a:ext cx="2267153" cy="2152899"/>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2" name="Straight Connector 11">
            <a:extLst>
              <a:ext uri="{FF2B5EF4-FFF2-40B4-BE49-F238E27FC236}">
                <a16:creationId xmlns:a16="http://schemas.microsoft.com/office/drawing/2014/main" id="{D3F0FD19-6D06-E122-5F74-B74D7EEF3F2D}"/>
              </a:ext>
            </a:extLst>
          </p:cNvPr>
          <p:cNvCxnSpPr>
            <a:cxnSpLocks/>
          </p:cNvCxnSpPr>
          <p:nvPr/>
        </p:nvCxnSpPr>
        <p:spPr>
          <a:xfrm>
            <a:off x="1027803" y="3490681"/>
            <a:ext cx="3236188" cy="323667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3" name="Straight Connector 12">
            <a:extLst>
              <a:ext uri="{FF2B5EF4-FFF2-40B4-BE49-F238E27FC236}">
                <a16:creationId xmlns:a16="http://schemas.microsoft.com/office/drawing/2014/main" id="{7591025B-E768-4C3B-4A37-5995640B2976}"/>
              </a:ext>
            </a:extLst>
          </p:cNvPr>
          <p:cNvCxnSpPr>
            <a:cxnSpLocks/>
          </p:cNvCxnSpPr>
          <p:nvPr/>
        </p:nvCxnSpPr>
        <p:spPr>
          <a:xfrm>
            <a:off x="10680621" y="1361984"/>
            <a:ext cx="1110967" cy="106435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4" name="Straight Connector 13">
            <a:extLst>
              <a:ext uri="{FF2B5EF4-FFF2-40B4-BE49-F238E27FC236}">
                <a16:creationId xmlns:a16="http://schemas.microsoft.com/office/drawing/2014/main" id="{D685B227-53CA-7079-F80D-05F9571DA308}"/>
              </a:ext>
            </a:extLst>
          </p:cNvPr>
          <p:cNvCxnSpPr>
            <a:cxnSpLocks/>
          </p:cNvCxnSpPr>
          <p:nvPr/>
        </p:nvCxnSpPr>
        <p:spPr>
          <a:xfrm>
            <a:off x="1016692" y="2404497"/>
            <a:ext cx="4314172" cy="4322852"/>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5" name="Straight Connector 14">
            <a:extLst>
              <a:ext uri="{FF2B5EF4-FFF2-40B4-BE49-F238E27FC236}">
                <a16:creationId xmlns:a16="http://schemas.microsoft.com/office/drawing/2014/main" id="{34637797-2F30-6190-DD31-3BCA3DF876CF}"/>
              </a:ext>
            </a:extLst>
          </p:cNvPr>
          <p:cNvCxnSpPr>
            <a:cxnSpLocks/>
          </p:cNvCxnSpPr>
          <p:nvPr/>
        </p:nvCxnSpPr>
        <p:spPr>
          <a:xfrm>
            <a:off x="2136859" y="1361883"/>
            <a:ext cx="5309456" cy="5376225"/>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6" name="Straight Connector 15">
            <a:extLst>
              <a:ext uri="{FF2B5EF4-FFF2-40B4-BE49-F238E27FC236}">
                <a16:creationId xmlns:a16="http://schemas.microsoft.com/office/drawing/2014/main" id="{09F8FA51-69B1-70FD-F2BC-271B3FB9C9C8}"/>
              </a:ext>
            </a:extLst>
          </p:cNvPr>
          <p:cNvCxnSpPr>
            <a:cxnSpLocks/>
          </p:cNvCxnSpPr>
          <p:nvPr/>
        </p:nvCxnSpPr>
        <p:spPr>
          <a:xfrm flipV="1">
            <a:off x="1051793" y="1362009"/>
            <a:ext cx="5361480" cy="536524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7" name="Straight Connector 16">
            <a:extLst>
              <a:ext uri="{FF2B5EF4-FFF2-40B4-BE49-F238E27FC236}">
                <a16:creationId xmlns:a16="http://schemas.microsoft.com/office/drawing/2014/main" id="{CD93B7D4-54A2-1334-BDC6-C421D4CADD68}"/>
              </a:ext>
            </a:extLst>
          </p:cNvPr>
          <p:cNvCxnSpPr>
            <a:cxnSpLocks/>
          </p:cNvCxnSpPr>
          <p:nvPr/>
        </p:nvCxnSpPr>
        <p:spPr>
          <a:xfrm flipV="1">
            <a:off x="1079124" y="1372716"/>
            <a:ext cx="4263464" cy="4246613"/>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8" name="Straight Connector 17">
            <a:extLst>
              <a:ext uri="{FF2B5EF4-FFF2-40B4-BE49-F238E27FC236}">
                <a16:creationId xmlns:a16="http://schemas.microsoft.com/office/drawing/2014/main" id="{C9975B3F-0CA6-A0A1-C611-F87FA49ACF48}"/>
              </a:ext>
            </a:extLst>
          </p:cNvPr>
          <p:cNvCxnSpPr>
            <a:cxnSpLocks/>
          </p:cNvCxnSpPr>
          <p:nvPr/>
        </p:nvCxnSpPr>
        <p:spPr>
          <a:xfrm flipV="1">
            <a:off x="1026417" y="1372839"/>
            <a:ext cx="2153223" cy="2161487"/>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9" name="Straight Connector 18">
            <a:extLst>
              <a:ext uri="{FF2B5EF4-FFF2-40B4-BE49-F238E27FC236}">
                <a16:creationId xmlns:a16="http://schemas.microsoft.com/office/drawing/2014/main" id="{E6CE9F0B-33DC-5068-278D-CF28A9AD31C9}"/>
              </a:ext>
            </a:extLst>
          </p:cNvPr>
          <p:cNvCxnSpPr>
            <a:cxnSpLocks/>
          </p:cNvCxnSpPr>
          <p:nvPr/>
        </p:nvCxnSpPr>
        <p:spPr>
          <a:xfrm flipV="1">
            <a:off x="1012808" y="1340123"/>
            <a:ext cx="3253877" cy="322580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0" name="Straight Connector 19">
            <a:extLst>
              <a:ext uri="{FF2B5EF4-FFF2-40B4-BE49-F238E27FC236}">
                <a16:creationId xmlns:a16="http://schemas.microsoft.com/office/drawing/2014/main" id="{7FFB0903-FDCD-402E-FE8C-8D0224E6222A}"/>
              </a:ext>
            </a:extLst>
          </p:cNvPr>
          <p:cNvCxnSpPr>
            <a:cxnSpLocks/>
          </p:cNvCxnSpPr>
          <p:nvPr/>
        </p:nvCxnSpPr>
        <p:spPr>
          <a:xfrm flipV="1">
            <a:off x="3154322" y="1351088"/>
            <a:ext cx="5376941" cy="5376165"/>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1" name="Straight Connector 20">
            <a:extLst>
              <a:ext uri="{FF2B5EF4-FFF2-40B4-BE49-F238E27FC236}">
                <a16:creationId xmlns:a16="http://schemas.microsoft.com/office/drawing/2014/main" id="{258A469D-9E5D-F0E5-3464-258830EC2539}"/>
              </a:ext>
            </a:extLst>
          </p:cNvPr>
          <p:cNvCxnSpPr/>
          <p:nvPr/>
        </p:nvCxnSpPr>
        <p:spPr>
          <a:xfrm flipV="1">
            <a:off x="4266685" y="1361960"/>
            <a:ext cx="5365365" cy="534353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2" name="Straight Connector 21">
            <a:extLst>
              <a:ext uri="{FF2B5EF4-FFF2-40B4-BE49-F238E27FC236}">
                <a16:creationId xmlns:a16="http://schemas.microsoft.com/office/drawing/2014/main" id="{472E3B9F-3D52-D749-D48C-26ADF9545B62}"/>
              </a:ext>
            </a:extLst>
          </p:cNvPr>
          <p:cNvCxnSpPr/>
          <p:nvPr/>
        </p:nvCxnSpPr>
        <p:spPr>
          <a:xfrm flipV="1">
            <a:off x="5334748" y="1372864"/>
            <a:ext cx="5365365" cy="534353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3" name="Straight Connector 22">
            <a:extLst>
              <a:ext uri="{FF2B5EF4-FFF2-40B4-BE49-F238E27FC236}">
                <a16:creationId xmlns:a16="http://schemas.microsoft.com/office/drawing/2014/main" id="{0DCDDEA6-F00F-56C5-2354-7A6254E008EA}"/>
              </a:ext>
            </a:extLst>
          </p:cNvPr>
          <p:cNvCxnSpPr/>
          <p:nvPr/>
        </p:nvCxnSpPr>
        <p:spPr>
          <a:xfrm flipV="1">
            <a:off x="6413272" y="1372864"/>
            <a:ext cx="5365365" cy="534353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4" name="Straight Connector 23">
            <a:extLst>
              <a:ext uri="{FF2B5EF4-FFF2-40B4-BE49-F238E27FC236}">
                <a16:creationId xmlns:a16="http://schemas.microsoft.com/office/drawing/2014/main" id="{F361417B-3C58-C1D4-470E-2D1D98E79034}"/>
              </a:ext>
            </a:extLst>
          </p:cNvPr>
          <p:cNvCxnSpPr>
            <a:cxnSpLocks/>
          </p:cNvCxnSpPr>
          <p:nvPr/>
        </p:nvCxnSpPr>
        <p:spPr>
          <a:xfrm flipV="1">
            <a:off x="2136859" y="1361883"/>
            <a:ext cx="5330234" cy="5332739"/>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5" name="Straight Connector 24">
            <a:extLst>
              <a:ext uri="{FF2B5EF4-FFF2-40B4-BE49-F238E27FC236}">
                <a16:creationId xmlns:a16="http://schemas.microsoft.com/office/drawing/2014/main" id="{EE15772D-FAD8-35A1-1DAA-CD695F95E85C}"/>
              </a:ext>
            </a:extLst>
          </p:cNvPr>
          <p:cNvCxnSpPr>
            <a:cxnSpLocks/>
          </p:cNvCxnSpPr>
          <p:nvPr/>
        </p:nvCxnSpPr>
        <p:spPr>
          <a:xfrm flipH="1">
            <a:off x="7490572" y="2453582"/>
            <a:ext cx="4288065" cy="42736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6" name="Straight Connector 25">
            <a:extLst>
              <a:ext uri="{FF2B5EF4-FFF2-40B4-BE49-F238E27FC236}">
                <a16:creationId xmlns:a16="http://schemas.microsoft.com/office/drawing/2014/main" id="{50309856-2723-131A-4CCB-07B484C7E82F}"/>
              </a:ext>
            </a:extLst>
          </p:cNvPr>
          <p:cNvCxnSpPr>
            <a:cxnSpLocks/>
          </p:cNvCxnSpPr>
          <p:nvPr/>
        </p:nvCxnSpPr>
        <p:spPr>
          <a:xfrm flipH="1">
            <a:off x="8557342" y="3528864"/>
            <a:ext cx="3203030" cy="320924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7" name="Straight Connector 26">
            <a:extLst>
              <a:ext uri="{FF2B5EF4-FFF2-40B4-BE49-F238E27FC236}">
                <a16:creationId xmlns:a16="http://schemas.microsoft.com/office/drawing/2014/main" id="{A6DDE5D8-FA34-DB8D-58B4-65CFC2EA37E3}"/>
              </a:ext>
            </a:extLst>
          </p:cNvPr>
          <p:cNvCxnSpPr>
            <a:cxnSpLocks/>
          </p:cNvCxnSpPr>
          <p:nvPr/>
        </p:nvCxnSpPr>
        <p:spPr>
          <a:xfrm flipH="1">
            <a:off x="9663266" y="4586365"/>
            <a:ext cx="2115371" cy="2102057"/>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8" name="Straight Connector 27">
            <a:extLst>
              <a:ext uri="{FF2B5EF4-FFF2-40B4-BE49-F238E27FC236}">
                <a16:creationId xmlns:a16="http://schemas.microsoft.com/office/drawing/2014/main" id="{CB735D3E-2000-9749-F498-952575550DC4}"/>
              </a:ext>
            </a:extLst>
          </p:cNvPr>
          <p:cNvCxnSpPr/>
          <p:nvPr/>
        </p:nvCxnSpPr>
        <p:spPr>
          <a:xfrm flipH="1">
            <a:off x="10720951" y="5637393"/>
            <a:ext cx="1070637" cy="1100715"/>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9" name="Straight Connector 28">
            <a:extLst>
              <a:ext uri="{FF2B5EF4-FFF2-40B4-BE49-F238E27FC236}">
                <a16:creationId xmlns:a16="http://schemas.microsoft.com/office/drawing/2014/main" id="{D1EA0C08-419A-169F-40FA-232FFD0BDA3F}"/>
              </a:ext>
            </a:extLst>
          </p:cNvPr>
          <p:cNvCxnSpPr/>
          <p:nvPr/>
        </p:nvCxnSpPr>
        <p:spPr>
          <a:xfrm>
            <a:off x="1036184" y="2953023"/>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0" name="Straight Connector 29">
            <a:extLst>
              <a:ext uri="{FF2B5EF4-FFF2-40B4-BE49-F238E27FC236}">
                <a16:creationId xmlns:a16="http://schemas.microsoft.com/office/drawing/2014/main" id="{AB5FBDF1-99FB-B2A5-B24B-BDF98ED190C4}"/>
              </a:ext>
            </a:extLst>
          </p:cNvPr>
          <p:cNvCxnSpPr/>
          <p:nvPr/>
        </p:nvCxnSpPr>
        <p:spPr>
          <a:xfrm>
            <a:off x="1047908" y="4028252"/>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1" name="Straight Connector 30">
            <a:extLst>
              <a:ext uri="{FF2B5EF4-FFF2-40B4-BE49-F238E27FC236}">
                <a16:creationId xmlns:a16="http://schemas.microsoft.com/office/drawing/2014/main" id="{9895E3DE-C763-8D69-2E75-8CB42F9AB064}"/>
              </a:ext>
            </a:extLst>
          </p:cNvPr>
          <p:cNvCxnSpPr/>
          <p:nvPr/>
        </p:nvCxnSpPr>
        <p:spPr>
          <a:xfrm>
            <a:off x="1031993" y="5107152"/>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2" name="Straight Connector 31">
            <a:extLst>
              <a:ext uri="{FF2B5EF4-FFF2-40B4-BE49-F238E27FC236}">
                <a16:creationId xmlns:a16="http://schemas.microsoft.com/office/drawing/2014/main" id="{A0C456B0-FD3B-2FDA-6289-710FCECC7CD1}"/>
              </a:ext>
            </a:extLst>
          </p:cNvPr>
          <p:cNvCxnSpPr/>
          <p:nvPr/>
        </p:nvCxnSpPr>
        <p:spPr>
          <a:xfrm>
            <a:off x="1036184" y="6185244"/>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3" name="Straight Connector 32">
            <a:extLst>
              <a:ext uri="{FF2B5EF4-FFF2-40B4-BE49-F238E27FC236}">
                <a16:creationId xmlns:a16="http://schemas.microsoft.com/office/drawing/2014/main" id="{CA5E4F47-39E9-B134-A1B9-575BFA754410}"/>
              </a:ext>
            </a:extLst>
          </p:cNvPr>
          <p:cNvCxnSpPr/>
          <p:nvPr/>
        </p:nvCxnSpPr>
        <p:spPr>
          <a:xfrm>
            <a:off x="1020270" y="1916005"/>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4" name="Straight Connector 33">
            <a:extLst>
              <a:ext uri="{FF2B5EF4-FFF2-40B4-BE49-F238E27FC236}">
                <a16:creationId xmlns:a16="http://schemas.microsoft.com/office/drawing/2014/main" id="{576200CC-D066-0601-7E64-95F4405DFACA}"/>
              </a:ext>
            </a:extLst>
          </p:cNvPr>
          <p:cNvCxnSpPr>
            <a:cxnSpLocks/>
          </p:cNvCxnSpPr>
          <p:nvPr/>
        </p:nvCxnSpPr>
        <p:spPr>
          <a:xfrm flipH="1">
            <a:off x="1031689" y="1371560"/>
            <a:ext cx="1091930" cy="1082022"/>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5" name="Straight Connector 34">
            <a:extLst>
              <a:ext uri="{FF2B5EF4-FFF2-40B4-BE49-F238E27FC236}">
                <a16:creationId xmlns:a16="http://schemas.microsoft.com/office/drawing/2014/main" id="{B721C94C-102C-CA48-D0C8-120B567AAB54}"/>
              </a:ext>
            </a:extLst>
          </p:cNvPr>
          <p:cNvCxnSpPr/>
          <p:nvPr/>
        </p:nvCxnSpPr>
        <p:spPr>
          <a:xfrm>
            <a:off x="11242365" y="1334742"/>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6" name="Straight Connector 35">
            <a:extLst>
              <a:ext uri="{FF2B5EF4-FFF2-40B4-BE49-F238E27FC236}">
                <a16:creationId xmlns:a16="http://schemas.microsoft.com/office/drawing/2014/main" id="{2C954F02-B695-1A58-DA05-6F98A6C57F2F}"/>
              </a:ext>
            </a:extLst>
          </p:cNvPr>
          <p:cNvCxnSpPr/>
          <p:nvPr/>
        </p:nvCxnSpPr>
        <p:spPr>
          <a:xfrm>
            <a:off x="3721757" y="1347489"/>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7" name="Straight Connector 36">
            <a:extLst>
              <a:ext uri="{FF2B5EF4-FFF2-40B4-BE49-F238E27FC236}">
                <a16:creationId xmlns:a16="http://schemas.microsoft.com/office/drawing/2014/main" id="{F3DC68C7-961C-E624-FD55-4B4B254D4419}"/>
              </a:ext>
            </a:extLst>
          </p:cNvPr>
          <p:cNvCxnSpPr>
            <a:cxnSpLocks/>
          </p:cNvCxnSpPr>
          <p:nvPr/>
        </p:nvCxnSpPr>
        <p:spPr>
          <a:xfrm>
            <a:off x="2681461" y="1334742"/>
            <a:ext cx="0" cy="5399767"/>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8" name="Straight Connector 37">
            <a:extLst>
              <a:ext uri="{FF2B5EF4-FFF2-40B4-BE49-F238E27FC236}">
                <a16:creationId xmlns:a16="http://schemas.microsoft.com/office/drawing/2014/main" id="{BC922DB5-837E-ADB8-64E8-D50C2F05A772}"/>
              </a:ext>
            </a:extLst>
          </p:cNvPr>
          <p:cNvCxnSpPr/>
          <p:nvPr/>
        </p:nvCxnSpPr>
        <p:spPr>
          <a:xfrm>
            <a:off x="9123342" y="1371560"/>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9" name="Straight Connector 38">
            <a:extLst>
              <a:ext uri="{FF2B5EF4-FFF2-40B4-BE49-F238E27FC236}">
                <a16:creationId xmlns:a16="http://schemas.microsoft.com/office/drawing/2014/main" id="{E6D5CB26-8FD4-1E50-9C79-9098BD425D27}"/>
              </a:ext>
            </a:extLst>
          </p:cNvPr>
          <p:cNvCxnSpPr/>
          <p:nvPr/>
        </p:nvCxnSpPr>
        <p:spPr>
          <a:xfrm>
            <a:off x="1578880" y="1371560"/>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0" name="Straight Connector 39">
            <a:extLst>
              <a:ext uri="{FF2B5EF4-FFF2-40B4-BE49-F238E27FC236}">
                <a16:creationId xmlns:a16="http://schemas.microsoft.com/office/drawing/2014/main" id="{29660515-7E7F-021D-2DD6-81F7C0968472}"/>
              </a:ext>
            </a:extLst>
          </p:cNvPr>
          <p:cNvCxnSpPr/>
          <p:nvPr/>
        </p:nvCxnSpPr>
        <p:spPr>
          <a:xfrm>
            <a:off x="5868608" y="1334742"/>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1" name="Straight Connector 40">
            <a:extLst>
              <a:ext uri="{FF2B5EF4-FFF2-40B4-BE49-F238E27FC236}">
                <a16:creationId xmlns:a16="http://schemas.microsoft.com/office/drawing/2014/main" id="{FF1BA487-8FCC-9225-78BB-E2704975751D}"/>
              </a:ext>
            </a:extLst>
          </p:cNvPr>
          <p:cNvCxnSpPr/>
          <p:nvPr/>
        </p:nvCxnSpPr>
        <p:spPr>
          <a:xfrm>
            <a:off x="4812410" y="1371560"/>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2" name="Straight Connector 41">
            <a:extLst>
              <a:ext uri="{FF2B5EF4-FFF2-40B4-BE49-F238E27FC236}">
                <a16:creationId xmlns:a16="http://schemas.microsoft.com/office/drawing/2014/main" id="{65B06622-9E44-7F6E-C715-415E3A12BC8C}"/>
              </a:ext>
            </a:extLst>
          </p:cNvPr>
          <p:cNvCxnSpPr/>
          <p:nvPr/>
        </p:nvCxnSpPr>
        <p:spPr>
          <a:xfrm>
            <a:off x="10171590" y="1347489"/>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3" name="Straight Connector 42">
            <a:extLst>
              <a:ext uri="{FF2B5EF4-FFF2-40B4-BE49-F238E27FC236}">
                <a16:creationId xmlns:a16="http://schemas.microsoft.com/office/drawing/2014/main" id="{F4D942C9-8070-B885-704A-BDB6EBC962AD}"/>
              </a:ext>
            </a:extLst>
          </p:cNvPr>
          <p:cNvCxnSpPr/>
          <p:nvPr/>
        </p:nvCxnSpPr>
        <p:spPr>
          <a:xfrm>
            <a:off x="8041966" y="1387079"/>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4" name="Straight Connector 43">
            <a:extLst>
              <a:ext uri="{FF2B5EF4-FFF2-40B4-BE49-F238E27FC236}">
                <a16:creationId xmlns:a16="http://schemas.microsoft.com/office/drawing/2014/main" id="{4C585869-A47C-DFE6-5633-40F5198C6C3B}"/>
              </a:ext>
            </a:extLst>
          </p:cNvPr>
          <p:cNvCxnSpPr/>
          <p:nvPr/>
        </p:nvCxnSpPr>
        <p:spPr>
          <a:xfrm>
            <a:off x="6938059" y="1347489"/>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graphicFrame>
        <p:nvGraphicFramePr>
          <p:cNvPr id="45" name="Table 44">
            <a:extLst>
              <a:ext uri="{FF2B5EF4-FFF2-40B4-BE49-F238E27FC236}">
                <a16:creationId xmlns:a16="http://schemas.microsoft.com/office/drawing/2014/main" id="{9E50E797-D692-5A5D-53CE-9F76CDF6B847}"/>
              </a:ext>
            </a:extLst>
          </p:cNvPr>
          <p:cNvGraphicFramePr>
            <a:graphicFrameLocks noGrp="1"/>
          </p:cNvGraphicFramePr>
          <p:nvPr/>
        </p:nvGraphicFramePr>
        <p:xfrm>
          <a:off x="1047908" y="1362009"/>
          <a:ext cx="10730730" cy="5365370"/>
        </p:xfrm>
        <a:graphic>
          <a:graphicData uri="http://schemas.openxmlformats.org/drawingml/2006/table">
            <a:tbl>
              <a:tblPr firstRow="1" bandRow="1">
                <a:tableStyleId>{5940675A-B579-460E-94D1-54222C63F5DA}</a:tableStyleId>
              </a:tblPr>
              <a:tblGrid>
                <a:gridCol w="1073073">
                  <a:extLst>
                    <a:ext uri="{9D8B030D-6E8A-4147-A177-3AD203B41FA5}">
                      <a16:colId xmlns:a16="http://schemas.microsoft.com/office/drawing/2014/main" val="3635837954"/>
                    </a:ext>
                  </a:extLst>
                </a:gridCol>
                <a:gridCol w="1073073">
                  <a:extLst>
                    <a:ext uri="{9D8B030D-6E8A-4147-A177-3AD203B41FA5}">
                      <a16:colId xmlns:a16="http://schemas.microsoft.com/office/drawing/2014/main" val="2308114111"/>
                    </a:ext>
                  </a:extLst>
                </a:gridCol>
                <a:gridCol w="1073073">
                  <a:extLst>
                    <a:ext uri="{9D8B030D-6E8A-4147-A177-3AD203B41FA5}">
                      <a16:colId xmlns:a16="http://schemas.microsoft.com/office/drawing/2014/main" val="3225432346"/>
                    </a:ext>
                  </a:extLst>
                </a:gridCol>
                <a:gridCol w="1073073">
                  <a:extLst>
                    <a:ext uri="{9D8B030D-6E8A-4147-A177-3AD203B41FA5}">
                      <a16:colId xmlns:a16="http://schemas.microsoft.com/office/drawing/2014/main" val="2646425516"/>
                    </a:ext>
                  </a:extLst>
                </a:gridCol>
                <a:gridCol w="1073073">
                  <a:extLst>
                    <a:ext uri="{9D8B030D-6E8A-4147-A177-3AD203B41FA5}">
                      <a16:colId xmlns:a16="http://schemas.microsoft.com/office/drawing/2014/main" val="1529824071"/>
                    </a:ext>
                  </a:extLst>
                </a:gridCol>
                <a:gridCol w="1073073">
                  <a:extLst>
                    <a:ext uri="{9D8B030D-6E8A-4147-A177-3AD203B41FA5}">
                      <a16:colId xmlns:a16="http://schemas.microsoft.com/office/drawing/2014/main" val="1435908115"/>
                    </a:ext>
                  </a:extLst>
                </a:gridCol>
                <a:gridCol w="1073073">
                  <a:extLst>
                    <a:ext uri="{9D8B030D-6E8A-4147-A177-3AD203B41FA5}">
                      <a16:colId xmlns:a16="http://schemas.microsoft.com/office/drawing/2014/main" val="4031327343"/>
                    </a:ext>
                  </a:extLst>
                </a:gridCol>
                <a:gridCol w="1073073">
                  <a:extLst>
                    <a:ext uri="{9D8B030D-6E8A-4147-A177-3AD203B41FA5}">
                      <a16:colId xmlns:a16="http://schemas.microsoft.com/office/drawing/2014/main" val="265914223"/>
                    </a:ext>
                  </a:extLst>
                </a:gridCol>
                <a:gridCol w="1073073">
                  <a:extLst>
                    <a:ext uri="{9D8B030D-6E8A-4147-A177-3AD203B41FA5}">
                      <a16:colId xmlns:a16="http://schemas.microsoft.com/office/drawing/2014/main" val="3687797511"/>
                    </a:ext>
                  </a:extLst>
                </a:gridCol>
                <a:gridCol w="1073073">
                  <a:extLst>
                    <a:ext uri="{9D8B030D-6E8A-4147-A177-3AD203B41FA5}">
                      <a16:colId xmlns:a16="http://schemas.microsoft.com/office/drawing/2014/main" val="1430683565"/>
                    </a:ext>
                  </a:extLst>
                </a:gridCol>
              </a:tblGrid>
              <a:tr h="1073074">
                <a:tc>
                  <a:txBody>
                    <a:bodyPr/>
                    <a:lstStyle/>
                    <a:p>
                      <a:endParaRPr lang="en-US" dirty="0"/>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dirty="0"/>
                    </a:p>
                  </a:txBody>
                  <a:tcPr/>
                </a:tc>
                <a:tc>
                  <a:txBody>
                    <a:bodyPr/>
                    <a:lstStyle/>
                    <a:p>
                      <a:endParaRPr lang="en-US"/>
                    </a:p>
                  </a:txBody>
                  <a:tcPr/>
                </a:tc>
                <a:tc>
                  <a:txBody>
                    <a:bodyPr/>
                    <a:lstStyle/>
                    <a:p>
                      <a:endParaRPr lang="en-US" dirty="0"/>
                    </a:p>
                  </a:txBody>
                  <a:tcPr/>
                </a:tc>
                <a:tc>
                  <a:txBody>
                    <a:bodyPr/>
                    <a:lstStyle/>
                    <a:p>
                      <a:endParaRPr lang="en-US" dirty="0"/>
                    </a:p>
                  </a:txBody>
                  <a:tcPr/>
                </a:tc>
                <a:extLst>
                  <a:ext uri="{0D108BD9-81ED-4DB2-BD59-A6C34878D82A}">
                    <a16:rowId xmlns:a16="http://schemas.microsoft.com/office/drawing/2014/main" val="1367090870"/>
                  </a:ext>
                </a:extLst>
              </a:tr>
              <a:tr h="1073074">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a:p>
                  </a:txBody>
                  <a:tcPr/>
                </a:tc>
                <a:tc>
                  <a:txBody>
                    <a:bodyPr/>
                    <a:lstStyle/>
                    <a:p>
                      <a:endParaRPr lang="en-US" dirty="0"/>
                    </a:p>
                  </a:txBody>
                  <a:tcPr/>
                </a:tc>
                <a:extLst>
                  <a:ext uri="{0D108BD9-81ED-4DB2-BD59-A6C34878D82A}">
                    <a16:rowId xmlns:a16="http://schemas.microsoft.com/office/drawing/2014/main" val="2324086388"/>
                  </a:ext>
                </a:extLst>
              </a:tr>
              <a:tr h="1073074">
                <a:tc>
                  <a:txBody>
                    <a:bodyPr/>
                    <a:lstStyle/>
                    <a:p>
                      <a:r>
                        <a:rPr lang="zh-TW" altLang="en-US" dirty="0"/>
                        <a:t> </a:t>
                      </a:r>
                      <a:endParaRPr lang="en-US" sz="6600" b="1" dirty="0">
                        <a:solidFill>
                          <a:schemeClr val="bg2">
                            <a:lumMod val="75000"/>
                          </a:schemeClr>
                        </a:solidFill>
                        <a:latin typeface="DengXian" panose="02010600030101010101" pitchFamily="2" charset="-122"/>
                        <a:ea typeface="DengXian" panose="02010600030101010101" pitchFamily="2" charset="-122"/>
                      </a:endParaRPr>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a:p>
                  </a:txBody>
                  <a:tcPr/>
                </a:tc>
                <a:tc>
                  <a:txBody>
                    <a:bodyPr/>
                    <a:lstStyle/>
                    <a:p>
                      <a:endParaRPr lang="en-US"/>
                    </a:p>
                  </a:txBody>
                  <a:tcPr/>
                </a:tc>
                <a:tc>
                  <a:txBody>
                    <a:bodyPr/>
                    <a:lstStyle/>
                    <a:p>
                      <a:endParaRPr lang="en-US" dirty="0"/>
                    </a:p>
                  </a:txBody>
                  <a:tcPr/>
                </a:tc>
                <a:extLst>
                  <a:ext uri="{0D108BD9-81ED-4DB2-BD59-A6C34878D82A}">
                    <a16:rowId xmlns:a16="http://schemas.microsoft.com/office/drawing/2014/main" val="1773320196"/>
                  </a:ext>
                </a:extLst>
              </a:tr>
              <a:tr h="1073074">
                <a:tc>
                  <a:txBody>
                    <a:bodyPr/>
                    <a:lstStyle/>
                    <a:p>
                      <a:endParaRPr lang="en-US" dirty="0"/>
                    </a:p>
                  </a:txBody>
                  <a:tcPr/>
                </a:tc>
                <a:tc>
                  <a:txBody>
                    <a:bodyPr/>
                    <a:lstStyle/>
                    <a:p>
                      <a:endParaRPr lang="en-US"/>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dirty="0"/>
                    </a:p>
                  </a:txBody>
                  <a:tcPr/>
                </a:tc>
                <a:extLst>
                  <a:ext uri="{0D108BD9-81ED-4DB2-BD59-A6C34878D82A}">
                    <a16:rowId xmlns:a16="http://schemas.microsoft.com/office/drawing/2014/main" val="1977629092"/>
                  </a:ext>
                </a:extLst>
              </a:tr>
              <a:tr h="1073074">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dirty="0"/>
                    </a:p>
                  </a:txBody>
                  <a:tcPr/>
                </a:tc>
                <a:extLst>
                  <a:ext uri="{0D108BD9-81ED-4DB2-BD59-A6C34878D82A}">
                    <a16:rowId xmlns:a16="http://schemas.microsoft.com/office/drawing/2014/main" val="172657832"/>
                  </a:ext>
                </a:extLst>
              </a:tr>
            </a:tbl>
          </a:graphicData>
        </a:graphic>
      </p:graphicFrame>
      <p:sp>
        <p:nvSpPr>
          <p:cNvPr id="48" name="TextBox 47">
            <a:extLst>
              <a:ext uri="{FF2B5EF4-FFF2-40B4-BE49-F238E27FC236}">
                <a16:creationId xmlns:a16="http://schemas.microsoft.com/office/drawing/2014/main" id="{400DCE79-9E25-5791-3027-47464BDE2C96}"/>
              </a:ext>
            </a:extLst>
          </p:cNvPr>
          <p:cNvSpPr txBox="1"/>
          <p:nvPr/>
        </p:nvSpPr>
        <p:spPr>
          <a:xfrm>
            <a:off x="1079124" y="1387079"/>
            <a:ext cx="10681248" cy="110799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揭</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諦</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揭</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諦</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波</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羅</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揭</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諦</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波 </a:t>
            </a:r>
          </a:p>
        </p:txBody>
      </p:sp>
      <p:sp>
        <p:nvSpPr>
          <p:cNvPr id="49" name="TextBox 48">
            <a:extLst>
              <a:ext uri="{FF2B5EF4-FFF2-40B4-BE49-F238E27FC236}">
                <a16:creationId xmlns:a16="http://schemas.microsoft.com/office/drawing/2014/main" id="{98CE6B99-B3C7-01C6-A929-E6283BD8E143}"/>
              </a:ext>
            </a:extLst>
          </p:cNvPr>
          <p:cNvSpPr txBox="1"/>
          <p:nvPr/>
        </p:nvSpPr>
        <p:spPr>
          <a:xfrm>
            <a:off x="1097205" y="3450243"/>
            <a:ext cx="10748361" cy="110799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p>
        </p:txBody>
      </p:sp>
      <p:sp>
        <p:nvSpPr>
          <p:cNvPr id="50" name="TextBox 49">
            <a:extLst>
              <a:ext uri="{FF2B5EF4-FFF2-40B4-BE49-F238E27FC236}">
                <a16:creationId xmlns:a16="http://schemas.microsoft.com/office/drawing/2014/main" id="{2303F3D2-6943-83EE-BFAC-07FCD55C1263}"/>
              </a:ext>
            </a:extLst>
          </p:cNvPr>
          <p:cNvSpPr txBox="1"/>
          <p:nvPr/>
        </p:nvSpPr>
        <p:spPr>
          <a:xfrm>
            <a:off x="1080535" y="5577531"/>
            <a:ext cx="10980600" cy="110799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摩</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訶</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般</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若</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波</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羅</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蜜</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多</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心</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經</a:t>
            </a:r>
          </a:p>
        </p:txBody>
      </p:sp>
      <p:sp>
        <p:nvSpPr>
          <p:cNvPr id="52" name="TextBox 51">
            <a:extLst>
              <a:ext uri="{FF2B5EF4-FFF2-40B4-BE49-F238E27FC236}">
                <a16:creationId xmlns:a16="http://schemas.microsoft.com/office/drawing/2014/main" id="{3EE0087F-B2FD-DE83-A779-AF6668929EFF}"/>
              </a:ext>
            </a:extLst>
          </p:cNvPr>
          <p:cNvSpPr txBox="1"/>
          <p:nvPr/>
        </p:nvSpPr>
        <p:spPr>
          <a:xfrm>
            <a:off x="1059020" y="2413184"/>
            <a:ext cx="10650217" cy="110799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p>
        </p:txBody>
      </p:sp>
      <p:sp>
        <p:nvSpPr>
          <p:cNvPr id="57" name="TextBox 56">
            <a:extLst>
              <a:ext uri="{FF2B5EF4-FFF2-40B4-BE49-F238E27FC236}">
                <a16:creationId xmlns:a16="http://schemas.microsoft.com/office/drawing/2014/main" id="{20F688FC-6CDF-21A0-E3AE-1006A452D056}"/>
              </a:ext>
            </a:extLst>
          </p:cNvPr>
          <p:cNvSpPr txBox="1"/>
          <p:nvPr/>
        </p:nvSpPr>
        <p:spPr>
          <a:xfrm>
            <a:off x="10745535" y="2457175"/>
            <a:ext cx="1122758" cy="1107996"/>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沙</a:t>
            </a:r>
          </a:p>
        </p:txBody>
      </p:sp>
      <p:sp>
        <p:nvSpPr>
          <p:cNvPr id="58" name="TextBox 57">
            <a:extLst>
              <a:ext uri="{FF2B5EF4-FFF2-40B4-BE49-F238E27FC236}">
                <a16:creationId xmlns:a16="http://schemas.microsoft.com/office/drawing/2014/main" id="{1EEC7FB5-698F-B900-FD7C-302A176565AF}"/>
              </a:ext>
            </a:extLst>
          </p:cNvPr>
          <p:cNvSpPr txBox="1"/>
          <p:nvPr/>
        </p:nvSpPr>
        <p:spPr>
          <a:xfrm>
            <a:off x="10740782" y="3495530"/>
            <a:ext cx="1268026" cy="1107996"/>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沙</a:t>
            </a:r>
          </a:p>
        </p:txBody>
      </p:sp>
      <p:sp>
        <p:nvSpPr>
          <p:cNvPr id="59" name="TextBox 58">
            <a:extLst>
              <a:ext uri="{FF2B5EF4-FFF2-40B4-BE49-F238E27FC236}">
                <a16:creationId xmlns:a16="http://schemas.microsoft.com/office/drawing/2014/main" id="{955C25C1-65F1-5811-22C1-44D496C736AD}"/>
              </a:ext>
            </a:extLst>
          </p:cNvPr>
          <p:cNvSpPr txBox="1"/>
          <p:nvPr/>
        </p:nvSpPr>
        <p:spPr>
          <a:xfrm>
            <a:off x="10741718" y="4542732"/>
            <a:ext cx="1199536" cy="1107996"/>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沙</a:t>
            </a:r>
          </a:p>
        </p:txBody>
      </p:sp>
      <p:sp>
        <p:nvSpPr>
          <p:cNvPr id="60" name="TextBox 59">
            <a:extLst>
              <a:ext uri="{FF2B5EF4-FFF2-40B4-BE49-F238E27FC236}">
                <a16:creationId xmlns:a16="http://schemas.microsoft.com/office/drawing/2014/main" id="{0EEBAD9C-61EC-1382-F04D-597DE910DE2B}"/>
              </a:ext>
            </a:extLst>
          </p:cNvPr>
          <p:cNvSpPr txBox="1"/>
          <p:nvPr/>
        </p:nvSpPr>
        <p:spPr>
          <a:xfrm>
            <a:off x="10719605" y="1394763"/>
            <a:ext cx="503496" cy="1107996"/>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沙</a:t>
            </a:r>
          </a:p>
        </p:txBody>
      </p:sp>
      <p:cxnSp>
        <p:nvCxnSpPr>
          <p:cNvPr id="61" name="Straight Connector 60">
            <a:extLst>
              <a:ext uri="{FF2B5EF4-FFF2-40B4-BE49-F238E27FC236}">
                <a16:creationId xmlns:a16="http://schemas.microsoft.com/office/drawing/2014/main" id="{2C3BEB3A-0AF9-F7C2-FF02-8E3C5C97E675}"/>
              </a:ext>
            </a:extLst>
          </p:cNvPr>
          <p:cNvCxnSpPr/>
          <p:nvPr/>
        </p:nvCxnSpPr>
        <p:spPr>
          <a:xfrm>
            <a:off x="10695841" y="1371560"/>
            <a:ext cx="21177" cy="4285319"/>
          </a:xfrm>
          <a:prstGeom prst="line">
            <a:avLst/>
          </a:prstGeom>
          <a:ln w="57150">
            <a:solidFill>
              <a:srgbClr val="FF0000"/>
            </a:solidFill>
            <a:prstDash val="sysDot"/>
          </a:ln>
        </p:spPr>
        <p:style>
          <a:lnRef idx="2">
            <a:schemeClr val="accent1"/>
          </a:lnRef>
          <a:fillRef idx="0">
            <a:schemeClr val="accent1"/>
          </a:fillRef>
          <a:effectRef idx="1">
            <a:schemeClr val="accent1"/>
          </a:effectRef>
          <a:fontRef idx="minor">
            <a:schemeClr val="tx1"/>
          </a:fontRef>
        </p:style>
      </p:cxnSp>
      <p:cxnSp>
        <p:nvCxnSpPr>
          <p:cNvPr id="62" name="Straight Connector 61">
            <a:extLst>
              <a:ext uri="{FF2B5EF4-FFF2-40B4-BE49-F238E27FC236}">
                <a16:creationId xmlns:a16="http://schemas.microsoft.com/office/drawing/2014/main" id="{530997A6-127C-350D-5D2A-FB3D4332E998}"/>
              </a:ext>
            </a:extLst>
          </p:cNvPr>
          <p:cNvCxnSpPr/>
          <p:nvPr/>
        </p:nvCxnSpPr>
        <p:spPr>
          <a:xfrm>
            <a:off x="10695841" y="5656879"/>
            <a:ext cx="1102901" cy="0"/>
          </a:xfrm>
          <a:prstGeom prst="line">
            <a:avLst/>
          </a:prstGeom>
          <a:ln w="57150">
            <a:solidFill>
              <a:srgbClr val="FF0000"/>
            </a:solidFill>
            <a:prstDash val="sysDot"/>
          </a:ln>
        </p:spPr>
        <p:style>
          <a:lnRef idx="2">
            <a:schemeClr val="accent1"/>
          </a:lnRef>
          <a:fillRef idx="0">
            <a:schemeClr val="accent1"/>
          </a:fillRef>
          <a:effectRef idx="1">
            <a:schemeClr val="accent1"/>
          </a:effectRef>
          <a:fontRef idx="minor">
            <a:schemeClr val="tx1"/>
          </a:fontRef>
        </p:style>
      </p:cxnSp>
      <p:sp>
        <p:nvSpPr>
          <p:cNvPr id="51" name="TextBox 50">
            <a:extLst>
              <a:ext uri="{FF2B5EF4-FFF2-40B4-BE49-F238E27FC236}">
                <a16:creationId xmlns:a16="http://schemas.microsoft.com/office/drawing/2014/main" id="{DC9CA8D2-17AD-C1D4-7F21-F24DDEB5C36A}"/>
              </a:ext>
            </a:extLst>
          </p:cNvPr>
          <p:cNvSpPr txBox="1"/>
          <p:nvPr/>
        </p:nvSpPr>
        <p:spPr>
          <a:xfrm>
            <a:off x="444578" y="163379"/>
            <a:ext cx="11400988" cy="92333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Aptos" panose="02110004020202020204"/>
                <a:ea typeface="+mn-ea"/>
                <a:cs typeface="+mn-cs"/>
              </a:rPr>
              <a:t>Practice sheet #55. Trace the first 9 characters in the mantra in the 1st row, then copy them in the 2</a:t>
            </a:r>
            <a:r>
              <a:rPr kumimoji="0" lang="en-US" sz="1800" b="0" i="0" u="none" strike="noStrike" kern="1200" cap="none" spc="0" normalizeH="0" baseline="30000" noProof="0" dirty="0">
                <a:ln>
                  <a:noFill/>
                </a:ln>
                <a:solidFill>
                  <a:prstClr val="black"/>
                </a:solidFill>
                <a:effectLst/>
                <a:uLnTx/>
                <a:uFillTx/>
                <a:latin typeface="Aptos" panose="02110004020202020204"/>
                <a:ea typeface="+mn-ea"/>
                <a:cs typeface="+mn-cs"/>
              </a:rPr>
              <a:t>nd</a:t>
            </a:r>
            <a:r>
              <a:rPr kumimoji="0" lang="en-US" sz="1800" b="0" i="0" u="none" strike="noStrike" kern="1200" cap="none" spc="0" normalizeH="0" baseline="0" noProof="0" dirty="0">
                <a:ln>
                  <a:noFill/>
                </a:ln>
                <a:solidFill>
                  <a:prstClr val="black"/>
                </a:solidFill>
                <a:effectLst/>
                <a:uLnTx/>
                <a:uFillTx/>
                <a:latin typeface="Aptos" panose="02110004020202020204"/>
                <a:ea typeface="+mn-ea"/>
                <a:cs typeface="+mn-cs"/>
              </a:rPr>
              <a:t> row. Repeat for the last 9 characters in the mantra in the 3</a:t>
            </a:r>
            <a:r>
              <a:rPr kumimoji="0" lang="en-US" sz="1800" b="0" i="0" u="none" strike="noStrike" kern="1200" cap="none" spc="0" normalizeH="0" baseline="30000" noProof="0" dirty="0">
                <a:ln>
                  <a:noFill/>
                </a:ln>
                <a:solidFill>
                  <a:prstClr val="black"/>
                </a:solidFill>
                <a:effectLst/>
                <a:uLnTx/>
                <a:uFillTx/>
                <a:latin typeface="Aptos" panose="02110004020202020204"/>
                <a:ea typeface="+mn-ea"/>
                <a:cs typeface="+mn-cs"/>
              </a:rPr>
              <a:t>rd</a:t>
            </a:r>
            <a:r>
              <a:rPr kumimoji="0" lang="en-US" sz="1800" b="0" i="0" u="none" strike="noStrike" kern="1200" cap="none" spc="0" normalizeH="0" baseline="0" noProof="0" dirty="0">
                <a:ln>
                  <a:noFill/>
                </a:ln>
                <a:solidFill>
                  <a:prstClr val="black"/>
                </a:solidFill>
                <a:effectLst/>
                <a:uLnTx/>
                <a:uFillTx/>
                <a:latin typeface="Aptos" panose="02110004020202020204"/>
                <a:ea typeface="+mn-ea"/>
                <a:cs typeface="+mn-cs"/>
              </a:rPr>
              <a:t> and 4</a:t>
            </a:r>
            <a:r>
              <a:rPr kumimoji="0" lang="en-US" sz="1800" b="0" i="0" u="none" strike="noStrike" kern="1200" cap="none" spc="0" normalizeH="0" baseline="30000" noProof="0" dirty="0">
                <a:ln>
                  <a:noFill/>
                </a:ln>
                <a:solidFill>
                  <a:prstClr val="black"/>
                </a:solidFill>
                <a:effectLst/>
                <a:uLnTx/>
                <a:uFillTx/>
                <a:latin typeface="Aptos" panose="02110004020202020204"/>
                <a:ea typeface="+mn-ea"/>
                <a:cs typeface="+mn-cs"/>
              </a:rPr>
              <a:t>th</a:t>
            </a:r>
            <a:r>
              <a:rPr kumimoji="0" lang="en-US" sz="1800" b="0" i="0" u="none" strike="noStrike" kern="1200" cap="none" spc="0" normalizeH="0" baseline="0" noProof="0" dirty="0">
                <a:ln>
                  <a:noFill/>
                </a:ln>
                <a:solidFill>
                  <a:prstClr val="black"/>
                </a:solidFill>
                <a:effectLst/>
                <a:uLnTx/>
                <a:uFillTx/>
                <a:latin typeface="Aptos" panose="02110004020202020204"/>
                <a:ea typeface="+mn-ea"/>
                <a:cs typeface="+mn-cs"/>
              </a:rPr>
              <a:t> rows. Trace the title in the bottom row. In the four squares </a:t>
            </a:r>
            <a:r>
              <a:rPr kumimoji="0" lang="en-US" sz="1800" b="1" i="0" u="none" strike="noStrike" kern="1200" cap="none" spc="0" normalizeH="0" baseline="0" noProof="0" dirty="0">
                <a:ln>
                  <a:noFill/>
                </a:ln>
                <a:solidFill>
                  <a:srgbClr val="FF0000"/>
                </a:solidFill>
                <a:effectLst/>
                <a:uLnTx/>
                <a:uFillTx/>
                <a:latin typeface="Aptos" panose="02110004020202020204"/>
                <a:ea typeface="+mn-ea"/>
                <a:cs typeface="+mn-cs"/>
              </a:rPr>
              <a:t>outlined in red </a:t>
            </a:r>
            <a:r>
              <a:rPr kumimoji="0" lang="en-US" sz="1800" b="0" i="0" u="none" strike="noStrike" kern="1200" cap="none" spc="0" normalizeH="0" baseline="0" noProof="0" dirty="0">
                <a:ln>
                  <a:noFill/>
                </a:ln>
                <a:solidFill>
                  <a:prstClr val="black"/>
                </a:solidFill>
                <a:effectLst/>
                <a:uLnTx/>
                <a:uFillTx/>
                <a:latin typeface="Aptos" panose="02110004020202020204"/>
                <a:ea typeface="+mn-ea"/>
                <a:cs typeface="+mn-cs"/>
              </a:rPr>
              <a:t>trace the character </a:t>
            </a:r>
            <a:r>
              <a:rPr kumimoji="0" lang="zh-CN" altLang="en-US" sz="1800" b="0" i="0" u="none" strike="noStrike" kern="1200" cap="none" spc="0" normalizeH="0" baseline="0" noProof="0" dirty="0">
                <a:ln>
                  <a:noFill/>
                </a:ln>
                <a:solidFill>
                  <a:prstClr val="black"/>
                </a:solidFill>
                <a:effectLst/>
                <a:uLnTx/>
                <a:uFillTx/>
                <a:latin typeface="Aptos" panose="02110004020202020204"/>
                <a:ea typeface="+mn-ea"/>
                <a:cs typeface="+mn-cs"/>
              </a:rPr>
              <a:t>沙 </a:t>
            </a:r>
            <a:r>
              <a:rPr kumimoji="0" lang="en-US" altLang="zh-CN" sz="1800" b="0" i="0" u="none" strike="noStrike" kern="1200" cap="none" spc="0" normalizeH="0" baseline="0" noProof="0" dirty="0">
                <a:ln>
                  <a:noFill/>
                </a:ln>
                <a:solidFill>
                  <a:prstClr val="black"/>
                </a:solidFill>
                <a:effectLst/>
                <a:uLnTx/>
                <a:uFillTx/>
                <a:latin typeface="Aptos" panose="02110004020202020204"/>
                <a:ea typeface="+mn-ea"/>
                <a:cs typeface="+mn-cs"/>
              </a:rPr>
              <a:t>(so; sand).</a:t>
            </a:r>
            <a:endParaRPr kumimoji="0" lang="zh-CN" altLang="en-US" sz="1800" b="0" i="0" u="none" strike="noStrike" kern="1200" cap="none" spc="0" normalizeH="0" baseline="0" noProof="0" dirty="0">
              <a:ln>
                <a:noFill/>
              </a:ln>
              <a:solidFill>
                <a:prstClr val="black"/>
              </a:solidFill>
              <a:effectLst/>
              <a:uLnTx/>
              <a:uFillTx/>
              <a:latin typeface="Aptos" panose="02110004020202020204"/>
              <a:ea typeface="+mn-ea"/>
              <a:cs typeface="+mn-cs"/>
            </a:endParaRPr>
          </a:p>
        </p:txBody>
      </p:sp>
      <p:sp>
        <p:nvSpPr>
          <p:cNvPr id="53" name="Rectangle 52">
            <a:extLst>
              <a:ext uri="{FF2B5EF4-FFF2-40B4-BE49-F238E27FC236}">
                <a16:creationId xmlns:a16="http://schemas.microsoft.com/office/drawing/2014/main" id="{2A4FB045-0E79-6DE3-7D20-75459346C446}"/>
              </a:ext>
            </a:extLst>
          </p:cNvPr>
          <p:cNvSpPr/>
          <p:nvPr/>
        </p:nvSpPr>
        <p:spPr>
          <a:xfrm>
            <a:off x="416313" y="162032"/>
            <a:ext cx="11375275" cy="953089"/>
          </a:xfrm>
          <a:prstGeom prst="rect">
            <a:avLst/>
          </a:prstGeom>
          <a:noFill/>
          <a:ln w="38100">
            <a:solidFill>
              <a:srgbClr val="00B0F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54" name="TextBox 53">
            <a:extLst>
              <a:ext uri="{FF2B5EF4-FFF2-40B4-BE49-F238E27FC236}">
                <a16:creationId xmlns:a16="http://schemas.microsoft.com/office/drawing/2014/main" id="{9672843D-88D8-CE00-E4AF-28C33D7047EB}"/>
              </a:ext>
            </a:extLst>
          </p:cNvPr>
          <p:cNvSpPr txBox="1"/>
          <p:nvPr/>
        </p:nvSpPr>
        <p:spPr>
          <a:xfrm>
            <a:off x="1081292" y="3490633"/>
            <a:ext cx="9853290" cy="1107996"/>
          </a:xfrm>
          <a:prstGeom prst="rect">
            <a:avLst/>
          </a:prstGeom>
          <a:noFill/>
        </p:spPr>
        <p:txBody>
          <a:bodyPr wrap="square" rtlCol="0">
            <a:spAutoFit/>
          </a:bodyPr>
          <a:lstStyle/>
          <a:p>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羅</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僧</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揭</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諦</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菩</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提</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娑</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婆</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訶</a:t>
            </a:r>
            <a:endParaRPr lang="en-US" dirty="0"/>
          </a:p>
        </p:txBody>
      </p:sp>
    </p:spTree>
    <p:extLst>
      <p:ext uri="{BB962C8B-B14F-4D97-AF65-F5344CB8AC3E}">
        <p14:creationId xmlns:p14="http://schemas.microsoft.com/office/powerpoint/2010/main" val="2017303547"/>
      </p:ext>
    </p:extLst>
  </p:cSld>
  <p:clrMapOvr>
    <a:masterClrMapping/>
  </p:clrMapOvr>
</p:sld>
</file>

<file path=ppt/slides/slide20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0EA9F68-6B7B-81E7-F49F-A103E48931BE}"/>
            </a:ext>
          </a:extLst>
        </p:cNvPr>
        <p:cNvGrpSpPr/>
        <p:nvPr/>
      </p:nvGrpSpPr>
      <p:grpSpPr>
        <a:xfrm>
          <a:off x="0" y="0"/>
          <a:ext cx="0" cy="0"/>
          <a:chOff x="0" y="0"/>
          <a:chExt cx="0" cy="0"/>
        </a:xfrm>
      </p:grpSpPr>
      <p:cxnSp>
        <p:nvCxnSpPr>
          <p:cNvPr id="2" name="Straight Connector 1">
            <a:extLst>
              <a:ext uri="{FF2B5EF4-FFF2-40B4-BE49-F238E27FC236}">
                <a16:creationId xmlns:a16="http://schemas.microsoft.com/office/drawing/2014/main" id="{A00D6678-8413-F241-347F-9750AACE4531}"/>
              </a:ext>
            </a:extLst>
          </p:cNvPr>
          <p:cNvCxnSpPr>
            <a:cxnSpLocks/>
          </p:cNvCxnSpPr>
          <p:nvPr/>
        </p:nvCxnSpPr>
        <p:spPr>
          <a:xfrm>
            <a:off x="1079124" y="1387079"/>
            <a:ext cx="5322425" cy="5340276"/>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 name="Straight Connector 2">
            <a:extLst>
              <a:ext uri="{FF2B5EF4-FFF2-40B4-BE49-F238E27FC236}">
                <a16:creationId xmlns:a16="http://schemas.microsoft.com/office/drawing/2014/main" id="{208A00EE-79F9-C67C-C573-B01054F92CF0}"/>
              </a:ext>
            </a:extLst>
          </p:cNvPr>
          <p:cNvCxnSpPr>
            <a:cxnSpLocks/>
          </p:cNvCxnSpPr>
          <p:nvPr/>
        </p:nvCxnSpPr>
        <p:spPr>
          <a:xfrm>
            <a:off x="9621588" y="1361990"/>
            <a:ext cx="2143810" cy="2115373"/>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 name="Straight Connector 3">
            <a:extLst>
              <a:ext uri="{FF2B5EF4-FFF2-40B4-BE49-F238E27FC236}">
                <a16:creationId xmlns:a16="http://schemas.microsoft.com/office/drawing/2014/main" id="{0C1AA13E-EBD2-136F-B365-19E53883AE5C}"/>
              </a:ext>
            </a:extLst>
          </p:cNvPr>
          <p:cNvCxnSpPr>
            <a:cxnSpLocks/>
          </p:cNvCxnSpPr>
          <p:nvPr/>
        </p:nvCxnSpPr>
        <p:spPr>
          <a:xfrm>
            <a:off x="8562555" y="1361996"/>
            <a:ext cx="3184867" cy="319303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5" name="Straight Connector 4">
            <a:extLst>
              <a:ext uri="{FF2B5EF4-FFF2-40B4-BE49-F238E27FC236}">
                <a16:creationId xmlns:a16="http://schemas.microsoft.com/office/drawing/2014/main" id="{D4F77CBE-AB42-9879-0A50-D396A038C068}"/>
              </a:ext>
            </a:extLst>
          </p:cNvPr>
          <p:cNvCxnSpPr>
            <a:cxnSpLocks/>
          </p:cNvCxnSpPr>
          <p:nvPr/>
        </p:nvCxnSpPr>
        <p:spPr>
          <a:xfrm>
            <a:off x="7490572" y="1362002"/>
            <a:ext cx="4256850" cy="425735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6" name="Straight Connector 5">
            <a:extLst>
              <a:ext uri="{FF2B5EF4-FFF2-40B4-BE49-F238E27FC236}">
                <a16:creationId xmlns:a16="http://schemas.microsoft.com/office/drawing/2014/main" id="{04F19B4F-71F1-FE42-178A-35C424234688}"/>
              </a:ext>
            </a:extLst>
          </p:cNvPr>
          <p:cNvCxnSpPr/>
          <p:nvPr/>
        </p:nvCxnSpPr>
        <p:spPr>
          <a:xfrm>
            <a:off x="3203732" y="1362005"/>
            <a:ext cx="5365365" cy="53653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7" name="Straight Connector 6">
            <a:extLst>
              <a:ext uri="{FF2B5EF4-FFF2-40B4-BE49-F238E27FC236}">
                <a16:creationId xmlns:a16="http://schemas.microsoft.com/office/drawing/2014/main" id="{A6DA2009-27C4-76B6-F58C-120F5894264F}"/>
              </a:ext>
            </a:extLst>
          </p:cNvPr>
          <p:cNvCxnSpPr/>
          <p:nvPr/>
        </p:nvCxnSpPr>
        <p:spPr>
          <a:xfrm>
            <a:off x="4263991" y="1362006"/>
            <a:ext cx="5365365" cy="53653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8" name="Straight Connector 7">
            <a:extLst>
              <a:ext uri="{FF2B5EF4-FFF2-40B4-BE49-F238E27FC236}">
                <a16:creationId xmlns:a16="http://schemas.microsoft.com/office/drawing/2014/main" id="{51A267B2-2A4D-F174-8A2E-DDE1AAEF53ED}"/>
              </a:ext>
            </a:extLst>
          </p:cNvPr>
          <p:cNvCxnSpPr/>
          <p:nvPr/>
        </p:nvCxnSpPr>
        <p:spPr>
          <a:xfrm>
            <a:off x="5323024" y="1362006"/>
            <a:ext cx="5365365" cy="53653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9" name="Straight Connector 8">
            <a:extLst>
              <a:ext uri="{FF2B5EF4-FFF2-40B4-BE49-F238E27FC236}">
                <a16:creationId xmlns:a16="http://schemas.microsoft.com/office/drawing/2014/main" id="{59845DBC-10F8-D1F2-1C4D-BC18E458D253}"/>
              </a:ext>
            </a:extLst>
          </p:cNvPr>
          <p:cNvCxnSpPr/>
          <p:nvPr/>
        </p:nvCxnSpPr>
        <p:spPr>
          <a:xfrm>
            <a:off x="6413273" y="1362008"/>
            <a:ext cx="5365365" cy="53653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0" name="Straight Connector 9">
            <a:extLst>
              <a:ext uri="{FF2B5EF4-FFF2-40B4-BE49-F238E27FC236}">
                <a16:creationId xmlns:a16="http://schemas.microsoft.com/office/drawing/2014/main" id="{3FFD5AC3-AC76-C3CD-F8A4-994EAB449242}"/>
              </a:ext>
            </a:extLst>
          </p:cNvPr>
          <p:cNvCxnSpPr>
            <a:cxnSpLocks/>
          </p:cNvCxnSpPr>
          <p:nvPr/>
        </p:nvCxnSpPr>
        <p:spPr>
          <a:xfrm>
            <a:off x="1029932" y="5619353"/>
            <a:ext cx="1083551" cy="1107996"/>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1" name="Straight Connector 10">
            <a:extLst>
              <a:ext uri="{FF2B5EF4-FFF2-40B4-BE49-F238E27FC236}">
                <a16:creationId xmlns:a16="http://schemas.microsoft.com/office/drawing/2014/main" id="{724D8F60-F3AF-5956-2592-7BE60ACE69DE}"/>
              </a:ext>
            </a:extLst>
          </p:cNvPr>
          <p:cNvCxnSpPr>
            <a:cxnSpLocks/>
          </p:cNvCxnSpPr>
          <p:nvPr/>
        </p:nvCxnSpPr>
        <p:spPr>
          <a:xfrm>
            <a:off x="1012808" y="4586365"/>
            <a:ext cx="2267153" cy="2152899"/>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2" name="Straight Connector 11">
            <a:extLst>
              <a:ext uri="{FF2B5EF4-FFF2-40B4-BE49-F238E27FC236}">
                <a16:creationId xmlns:a16="http://schemas.microsoft.com/office/drawing/2014/main" id="{B565D206-B01C-F756-FD23-387CEE1E138F}"/>
              </a:ext>
            </a:extLst>
          </p:cNvPr>
          <p:cNvCxnSpPr>
            <a:cxnSpLocks/>
          </p:cNvCxnSpPr>
          <p:nvPr/>
        </p:nvCxnSpPr>
        <p:spPr>
          <a:xfrm>
            <a:off x="1027803" y="3490681"/>
            <a:ext cx="3236188" cy="323667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3" name="Straight Connector 12">
            <a:extLst>
              <a:ext uri="{FF2B5EF4-FFF2-40B4-BE49-F238E27FC236}">
                <a16:creationId xmlns:a16="http://schemas.microsoft.com/office/drawing/2014/main" id="{7FE849B9-5801-DFA7-FF08-7DA49BB79637}"/>
              </a:ext>
            </a:extLst>
          </p:cNvPr>
          <p:cNvCxnSpPr>
            <a:cxnSpLocks/>
          </p:cNvCxnSpPr>
          <p:nvPr/>
        </p:nvCxnSpPr>
        <p:spPr>
          <a:xfrm>
            <a:off x="10680621" y="1361984"/>
            <a:ext cx="1110967" cy="106435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4" name="Straight Connector 13">
            <a:extLst>
              <a:ext uri="{FF2B5EF4-FFF2-40B4-BE49-F238E27FC236}">
                <a16:creationId xmlns:a16="http://schemas.microsoft.com/office/drawing/2014/main" id="{600370D5-3C67-BE62-81CF-28B2EA9BB044}"/>
              </a:ext>
            </a:extLst>
          </p:cNvPr>
          <p:cNvCxnSpPr>
            <a:cxnSpLocks/>
          </p:cNvCxnSpPr>
          <p:nvPr/>
        </p:nvCxnSpPr>
        <p:spPr>
          <a:xfrm>
            <a:off x="1016692" y="2404497"/>
            <a:ext cx="4314172" cy="4322852"/>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5" name="Straight Connector 14">
            <a:extLst>
              <a:ext uri="{FF2B5EF4-FFF2-40B4-BE49-F238E27FC236}">
                <a16:creationId xmlns:a16="http://schemas.microsoft.com/office/drawing/2014/main" id="{560D1440-33BD-8194-6E77-91EDC42DE36F}"/>
              </a:ext>
            </a:extLst>
          </p:cNvPr>
          <p:cNvCxnSpPr>
            <a:cxnSpLocks/>
          </p:cNvCxnSpPr>
          <p:nvPr/>
        </p:nvCxnSpPr>
        <p:spPr>
          <a:xfrm>
            <a:off x="2136859" y="1361883"/>
            <a:ext cx="5309456" cy="5376225"/>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6" name="Straight Connector 15">
            <a:extLst>
              <a:ext uri="{FF2B5EF4-FFF2-40B4-BE49-F238E27FC236}">
                <a16:creationId xmlns:a16="http://schemas.microsoft.com/office/drawing/2014/main" id="{E7D3E358-D87A-FA0F-7F1B-10BD3260A08E}"/>
              </a:ext>
            </a:extLst>
          </p:cNvPr>
          <p:cNvCxnSpPr>
            <a:cxnSpLocks/>
          </p:cNvCxnSpPr>
          <p:nvPr/>
        </p:nvCxnSpPr>
        <p:spPr>
          <a:xfrm flipV="1">
            <a:off x="1051793" y="1362009"/>
            <a:ext cx="5361480" cy="536524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7" name="Straight Connector 16">
            <a:extLst>
              <a:ext uri="{FF2B5EF4-FFF2-40B4-BE49-F238E27FC236}">
                <a16:creationId xmlns:a16="http://schemas.microsoft.com/office/drawing/2014/main" id="{2EE57E27-A8A7-0169-D7ED-887BC8C256A7}"/>
              </a:ext>
            </a:extLst>
          </p:cNvPr>
          <p:cNvCxnSpPr>
            <a:cxnSpLocks/>
          </p:cNvCxnSpPr>
          <p:nvPr/>
        </p:nvCxnSpPr>
        <p:spPr>
          <a:xfrm flipV="1">
            <a:off x="1079124" y="1372716"/>
            <a:ext cx="4263464" cy="4246613"/>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8" name="Straight Connector 17">
            <a:extLst>
              <a:ext uri="{FF2B5EF4-FFF2-40B4-BE49-F238E27FC236}">
                <a16:creationId xmlns:a16="http://schemas.microsoft.com/office/drawing/2014/main" id="{7E3DF285-8221-A648-3545-93343B48CE57}"/>
              </a:ext>
            </a:extLst>
          </p:cNvPr>
          <p:cNvCxnSpPr>
            <a:cxnSpLocks/>
          </p:cNvCxnSpPr>
          <p:nvPr/>
        </p:nvCxnSpPr>
        <p:spPr>
          <a:xfrm flipV="1">
            <a:off x="1026417" y="1372839"/>
            <a:ext cx="2153223" cy="2161487"/>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9" name="Straight Connector 18">
            <a:extLst>
              <a:ext uri="{FF2B5EF4-FFF2-40B4-BE49-F238E27FC236}">
                <a16:creationId xmlns:a16="http://schemas.microsoft.com/office/drawing/2014/main" id="{CA1F32A2-EEFB-5A3E-6BF7-E8FE2AED4A8E}"/>
              </a:ext>
            </a:extLst>
          </p:cNvPr>
          <p:cNvCxnSpPr>
            <a:cxnSpLocks/>
          </p:cNvCxnSpPr>
          <p:nvPr/>
        </p:nvCxnSpPr>
        <p:spPr>
          <a:xfrm flipV="1">
            <a:off x="1012808" y="1340123"/>
            <a:ext cx="3253877" cy="322580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0" name="Straight Connector 19">
            <a:extLst>
              <a:ext uri="{FF2B5EF4-FFF2-40B4-BE49-F238E27FC236}">
                <a16:creationId xmlns:a16="http://schemas.microsoft.com/office/drawing/2014/main" id="{3ABF7583-C251-67C4-FFE5-1882FE96D8C6}"/>
              </a:ext>
            </a:extLst>
          </p:cNvPr>
          <p:cNvCxnSpPr>
            <a:cxnSpLocks/>
          </p:cNvCxnSpPr>
          <p:nvPr/>
        </p:nvCxnSpPr>
        <p:spPr>
          <a:xfrm flipV="1">
            <a:off x="3154322" y="1351088"/>
            <a:ext cx="5376941" cy="5376165"/>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1" name="Straight Connector 20">
            <a:extLst>
              <a:ext uri="{FF2B5EF4-FFF2-40B4-BE49-F238E27FC236}">
                <a16:creationId xmlns:a16="http://schemas.microsoft.com/office/drawing/2014/main" id="{A3A39DCC-6D6F-1FE1-8C2A-09028C7021B7}"/>
              </a:ext>
            </a:extLst>
          </p:cNvPr>
          <p:cNvCxnSpPr/>
          <p:nvPr/>
        </p:nvCxnSpPr>
        <p:spPr>
          <a:xfrm flipV="1">
            <a:off x="4266685" y="1361960"/>
            <a:ext cx="5365365" cy="534353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2" name="Straight Connector 21">
            <a:extLst>
              <a:ext uri="{FF2B5EF4-FFF2-40B4-BE49-F238E27FC236}">
                <a16:creationId xmlns:a16="http://schemas.microsoft.com/office/drawing/2014/main" id="{D6BEA0BF-56BE-D2B3-C82B-5419962837DF}"/>
              </a:ext>
            </a:extLst>
          </p:cNvPr>
          <p:cNvCxnSpPr/>
          <p:nvPr/>
        </p:nvCxnSpPr>
        <p:spPr>
          <a:xfrm flipV="1">
            <a:off x="5334748" y="1372864"/>
            <a:ext cx="5365365" cy="534353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3" name="Straight Connector 22">
            <a:extLst>
              <a:ext uri="{FF2B5EF4-FFF2-40B4-BE49-F238E27FC236}">
                <a16:creationId xmlns:a16="http://schemas.microsoft.com/office/drawing/2014/main" id="{B5506EC5-E123-6252-4588-0DAAAE18B8CE}"/>
              </a:ext>
            </a:extLst>
          </p:cNvPr>
          <p:cNvCxnSpPr/>
          <p:nvPr/>
        </p:nvCxnSpPr>
        <p:spPr>
          <a:xfrm flipV="1">
            <a:off x="6413272" y="1372864"/>
            <a:ext cx="5365365" cy="534353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4" name="Straight Connector 23">
            <a:extLst>
              <a:ext uri="{FF2B5EF4-FFF2-40B4-BE49-F238E27FC236}">
                <a16:creationId xmlns:a16="http://schemas.microsoft.com/office/drawing/2014/main" id="{019B1C88-4122-F5F3-7367-391CA4FCCF23}"/>
              </a:ext>
            </a:extLst>
          </p:cNvPr>
          <p:cNvCxnSpPr>
            <a:cxnSpLocks/>
          </p:cNvCxnSpPr>
          <p:nvPr/>
        </p:nvCxnSpPr>
        <p:spPr>
          <a:xfrm flipV="1">
            <a:off x="2136859" y="1361883"/>
            <a:ext cx="5330234" cy="5332739"/>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5" name="Straight Connector 24">
            <a:extLst>
              <a:ext uri="{FF2B5EF4-FFF2-40B4-BE49-F238E27FC236}">
                <a16:creationId xmlns:a16="http://schemas.microsoft.com/office/drawing/2014/main" id="{222A04BC-00BC-5071-35F5-7055C84970FF}"/>
              </a:ext>
            </a:extLst>
          </p:cNvPr>
          <p:cNvCxnSpPr>
            <a:cxnSpLocks/>
          </p:cNvCxnSpPr>
          <p:nvPr/>
        </p:nvCxnSpPr>
        <p:spPr>
          <a:xfrm flipH="1">
            <a:off x="7490572" y="2453582"/>
            <a:ext cx="4288065" cy="42736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6" name="Straight Connector 25">
            <a:extLst>
              <a:ext uri="{FF2B5EF4-FFF2-40B4-BE49-F238E27FC236}">
                <a16:creationId xmlns:a16="http://schemas.microsoft.com/office/drawing/2014/main" id="{80FBBA01-E513-A113-44C1-638BC24F3279}"/>
              </a:ext>
            </a:extLst>
          </p:cNvPr>
          <p:cNvCxnSpPr>
            <a:cxnSpLocks/>
          </p:cNvCxnSpPr>
          <p:nvPr/>
        </p:nvCxnSpPr>
        <p:spPr>
          <a:xfrm flipH="1">
            <a:off x="8557342" y="3528864"/>
            <a:ext cx="3203030" cy="320924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7" name="Straight Connector 26">
            <a:extLst>
              <a:ext uri="{FF2B5EF4-FFF2-40B4-BE49-F238E27FC236}">
                <a16:creationId xmlns:a16="http://schemas.microsoft.com/office/drawing/2014/main" id="{788EE6F2-F010-82F0-BF97-1B1301AE8EC9}"/>
              </a:ext>
            </a:extLst>
          </p:cNvPr>
          <p:cNvCxnSpPr>
            <a:cxnSpLocks/>
          </p:cNvCxnSpPr>
          <p:nvPr/>
        </p:nvCxnSpPr>
        <p:spPr>
          <a:xfrm flipH="1">
            <a:off x="9663266" y="4586365"/>
            <a:ext cx="2115371" cy="2102057"/>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8" name="Straight Connector 27">
            <a:extLst>
              <a:ext uri="{FF2B5EF4-FFF2-40B4-BE49-F238E27FC236}">
                <a16:creationId xmlns:a16="http://schemas.microsoft.com/office/drawing/2014/main" id="{90014B43-33BC-79C7-912E-C80EE4BC6A6F}"/>
              </a:ext>
            </a:extLst>
          </p:cNvPr>
          <p:cNvCxnSpPr/>
          <p:nvPr/>
        </p:nvCxnSpPr>
        <p:spPr>
          <a:xfrm flipH="1">
            <a:off x="10720951" y="5637393"/>
            <a:ext cx="1070637" cy="1100715"/>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9" name="Straight Connector 28">
            <a:extLst>
              <a:ext uri="{FF2B5EF4-FFF2-40B4-BE49-F238E27FC236}">
                <a16:creationId xmlns:a16="http://schemas.microsoft.com/office/drawing/2014/main" id="{FE5C8C3E-C2E0-F7B2-C53C-E73493DF201D}"/>
              </a:ext>
            </a:extLst>
          </p:cNvPr>
          <p:cNvCxnSpPr/>
          <p:nvPr/>
        </p:nvCxnSpPr>
        <p:spPr>
          <a:xfrm>
            <a:off x="1036184" y="2953023"/>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0" name="Straight Connector 29">
            <a:extLst>
              <a:ext uri="{FF2B5EF4-FFF2-40B4-BE49-F238E27FC236}">
                <a16:creationId xmlns:a16="http://schemas.microsoft.com/office/drawing/2014/main" id="{1CC86ED3-3C69-44BB-3C79-6A32EAC6BFAF}"/>
              </a:ext>
            </a:extLst>
          </p:cNvPr>
          <p:cNvCxnSpPr/>
          <p:nvPr/>
        </p:nvCxnSpPr>
        <p:spPr>
          <a:xfrm>
            <a:off x="1047908" y="4028252"/>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1" name="Straight Connector 30">
            <a:extLst>
              <a:ext uri="{FF2B5EF4-FFF2-40B4-BE49-F238E27FC236}">
                <a16:creationId xmlns:a16="http://schemas.microsoft.com/office/drawing/2014/main" id="{8781D824-B5E5-6BD9-8509-F55D5BA95435}"/>
              </a:ext>
            </a:extLst>
          </p:cNvPr>
          <p:cNvCxnSpPr/>
          <p:nvPr/>
        </p:nvCxnSpPr>
        <p:spPr>
          <a:xfrm>
            <a:off x="1031993" y="5107152"/>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2" name="Straight Connector 31">
            <a:extLst>
              <a:ext uri="{FF2B5EF4-FFF2-40B4-BE49-F238E27FC236}">
                <a16:creationId xmlns:a16="http://schemas.microsoft.com/office/drawing/2014/main" id="{51020AC5-BF48-7E66-C9AE-6275D6A9FC3E}"/>
              </a:ext>
            </a:extLst>
          </p:cNvPr>
          <p:cNvCxnSpPr/>
          <p:nvPr/>
        </p:nvCxnSpPr>
        <p:spPr>
          <a:xfrm>
            <a:off x="1036184" y="6185244"/>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3" name="Straight Connector 32">
            <a:extLst>
              <a:ext uri="{FF2B5EF4-FFF2-40B4-BE49-F238E27FC236}">
                <a16:creationId xmlns:a16="http://schemas.microsoft.com/office/drawing/2014/main" id="{4616FB3A-2A0C-CE8F-D49B-9DF1B5050282}"/>
              </a:ext>
            </a:extLst>
          </p:cNvPr>
          <p:cNvCxnSpPr/>
          <p:nvPr/>
        </p:nvCxnSpPr>
        <p:spPr>
          <a:xfrm>
            <a:off x="1020270" y="1916005"/>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4" name="Straight Connector 33">
            <a:extLst>
              <a:ext uri="{FF2B5EF4-FFF2-40B4-BE49-F238E27FC236}">
                <a16:creationId xmlns:a16="http://schemas.microsoft.com/office/drawing/2014/main" id="{C6FE9C5E-C63A-9CE9-39CF-8061035F4AC4}"/>
              </a:ext>
            </a:extLst>
          </p:cNvPr>
          <p:cNvCxnSpPr>
            <a:cxnSpLocks/>
          </p:cNvCxnSpPr>
          <p:nvPr/>
        </p:nvCxnSpPr>
        <p:spPr>
          <a:xfrm flipH="1">
            <a:off x="1031689" y="1371560"/>
            <a:ext cx="1091930" cy="1082022"/>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5" name="Straight Connector 34">
            <a:extLst>
              <a:ext uri="{FF2B5EF4-FFF2-40B4-BE49-F238E27FC236}">
                <a16:creationId xmlns:a16="http://schemas.microsoft.com/office/drawing/2014/main" id="{FD578878-9D14-23BD-B97B-99DDFCEB8A6B}"/>
              </a:ext>
            </a:extLst>
          </p:cNvPr>
          <p:cNvCxnSpPr/>
          <p:nvPr/>
        </p:nvCxnSpPr>
        <p:spPr>
          <a:xfrm>
            <a:off x="11242365" y="1334742"/>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6" name="Straight Connector 35">
            <a:extLst>
              <a:ext uri="{FF2B5EF4-FFF2-40B4-BE49-F238E27FC236}">
                <a16:creationId xmlns:a16="http://schemas.microsoft.com/office/drawing/2014/main" id="{C9C63AF7-0DA6-10CB-E253-A8381E4D7808}"/>
              </a:ext>
            </a:extLst>
          </p:cNvPr>
          <p:cNvCxnSpPr/>
          <p:nvPr/>
        </p:nvCxnSpPr>
        <p:spPr>
          <a:xfrm>
            <a:off x="3721757" y="1347489"/>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7" name="Straight Connector 36">
            <a:extLst>
              <a:ext uri="{FF2B5EF4-FFF2-40B4-BE49-F238E27FC236}">
                <a16:creationId xmlns:a16="http://schemas.microsoft.com/office/drawing/2014/main" id="{83C6DA0C-9AD9-9BFD-BA65-80349BC8159B}"/>
              </a:ext>
            </a:extLst>
          </p:cNvPr>
          <p:cNvCxnSpPr>
            <a:cxnSpLocks/>
          </p:cNvCxnSpPr>
          <p:nvPr/>
        </p:nvCxnSpPr>
        <p:spPr>
          <a:xfrm>
            <a:off x="2681461" y="1334742"/>
            <a:ext cx="0" cy="5399767"/>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8" name="Straight Connector 37">
            <a:extLst>
              <a:ext uri="{FF2B5EF4-FFF2-40B4-BE49-F238E27FC236}">
                <a16:creationId xmlns:a16="http://schemas.microsoft.com/office/drawing/2014/main" id="{53561E92-913D-A589-4634-21CA50A84FBE}"/>
              </a:ext>
            </a:extLst>
          </p:cNvPr>
          <p:cNvCxnSpPr/>
          <p:nvPr/>
        </p:nvCxnSpPr>
        <p:spPr>
          <a:xfrm>
            <a:off x="9123342" y="1371560"/>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9" name="Straight Connector 38">
            <a:extLst>
              <a:ext uri="{FF2B5EF4-FFF2-40B4-BE49-F238E27FC236}">
                <a16:creationId xmlns:a16="http://schemas.microsoft.com/office/drawing/2014/main" id="{B5A5FD4A-C8F2-FDA7-EB1D-175B6732386F}"/>
              </a:ext>
            </a:extLst>
          </p:cNvPr>
          <p:cNvCxnSpPr/>
          <p:nvPr/>
        </p:nvCxnSpPr>
        <p:spPr>
          <a:xfrm>
            <a:off x="1578880" y="1371560"/>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0" name="Straight Connector 39">
            <a:extLst>
              <a:ext uri="{FF2B5EF4-FFF2-40B4-BE49-F238E27FC236}">
                <a16:creationId xmlns:a16="http://schemas.microsoft.com/office/drawing/2014/main" id="{B3619EDD-4047-AD35-4B64-382B8D0BDC16}"/>
              </a:ext>
            </a:extLst>
          </p:cNvPr>
          <p:cNvCxnSpPr/>
          <p:nvPr/>
        </p:nvCxnSpPr>
        <p:spPr>
          <a:xfrm>
            <a:off x="5868608" y="1334742"/>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1" name="Straight Connector 40">
            <a:extLst>
              <a:ext uri="{FF2B5EF4-FFF2-40B4-BE49-F238E27FC236}">
                <a16:creationId xmlns:a16="http://schemas.microsoft.com/office/drawing/2014/main" id="{E151838E-B0CA-D463-792D-D40D1558154F}"/>
              </a:ext>
            </a:extLst>
          </p:cNvPr>
          <p:cNvCxnSpPr/>
          <p:nvPr/>
        </p:nvCxnSpPr>
        <p:spPr>
          <a:xfrm>
            <a:off x="4812410" y="1371560"/>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2" name="Straight Connector 41">
            <a:extLst>
              <a:ext uri="{FF2B5EF4-FFF2-40B4-BE49-F238E27FC236}">
                <a16:creationId xmlns:a16="http://schemas.microsoft.com/office/drawing/2014/main" id="{314765E7-4DF1-8A58-37F6-1FDF14D0318F}"/>
              </a:ext>
            </a:extLst>
          </p:cNvPr>
          <p:cNvCxnSpPr/>
          <p:nvPr/>
        </p:nvCxnSpPr>
        <p:spPr>
          <a:xfrm>
            <a:off x="10171590" y="1347489"/>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3" name="Straight Connector 42">
            <a:extLst>
              <a:ext uri="{FF2B5EF4-FFF2-40B4-BE49-F238E27FC236}">
                <a16:creationId xmlns:a16="http://schemas.microsoft.com/office/drawing/2014/main" id="{BB873CED-6560-A369-EF5A-4DEA0A4F375C}"/>
              </a:ext>
            </a:extLst>
          </p:cNvPr>
          <p:cNvCxnSpPr/>
          <p:nvPr/>
        </p:nvCxnSpPr>
        <p:spPr>
          <a:xfrm>
            <a:off x="8041966" y="1387079"/>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4" name="Straight Connector 43">
            <a:extLst>
              <a:ext uri="{FF2B5EF4-FFF2-40B4-BE49-F238E27FC236}">
                <a16:creationId xmlns:a16="http://schemas.microsoft.com/office/drawing/2014/main" id="{B51C5502-657A-9065-7147-C273866D8077}"/>
              </a:ext>
            </a:extLst>
          </p:cNvPr>
          <p:cNvCxnSpPr/>
          <p:nvPr/>
        </p:nvCxnSpPr>
        <p:spPr>
          <a:xfrm>
            <a:off x="6938059" y="1347489"/>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graphicFrame>
        <p:nvGraphicFramePr>
          <p:cNvPr id="45" name="Table 44">
            <a:extLst>
              <a:ext uri="{FF2B5EF4-FFF2-40B4-BE49-F238E27FC236}">
                <a16:creationId xmlns:a16="http://schemas.microsoft.com/office/drawing/2014/main" id="{A7E7F2C1-B42E-572A-0F47-6228DFC1B8C3}"/>
              </a:ext>
            </a:extLst>
          </p:cNvPr>
          <p:cNvGraphicFramePr>
            <a:graphicFrameLocks noGrp="1"/>
          </p:cNvGraphicFramePr>
          <p:nvPr/>
        </p:nvGraphicFramePr>
        <p:xfrm>
          <a:off x="1047908" y="1362009"/>
          <a:ext cx="10730730" cy="5365370"/>
        </p:xfrm>
        <a:graphic>
          <a:graphicData uri="http://schemas.openxmlformats.org/drawingml/2006/table">
            <a:tbl>
              <a:tblPr firstRow="1" bandRow="1">
                <a:tableStyleId>{5940675A-B579-460E-94D1-54222C63F5DA}</a:tableStyleId>
              </a:tblPr>
              <a:tblGrid>
                <a:gridCol w="1073073">
                  <a:extLst>
                    <a:ext uri="{9D8B030D-6E8A-4147-A177-3AD203B41FA5}">
                      <a16:colId xmlns:a16="http://schemas.microsoft.com/office/drawing/2014/main" val="3635837954"/>
                    </a:ext>
                  </a:extLst>
                </a:gridCol>
                <a:gridCol w="1073073">
                  <a:extLst>
                    <a:ext uri="{9D8B030D-6E8A-4147-A177-3AD203B41FA5}">
                      <a16:colId xmlns:a16="http://schemas.microsoft.com/office/drawing/2014/main" val="2308114111"/>
                    </a:ext>
                  </a:extLst>
                </a:gridCol>
                <a:gridCol w="1073073">
                  <a:extLst>
                    <a:ext uri="{9D8B030D-6E8A-4147-A177-3AD203B41FA5}">
                      <a16:colId xmlns:a16="http://schemas.microsoft.com/office/drawing/2014/main" val="3225432346"/>
                    </a:ext>
                  </a:extLst>
                </a:gridCol>
                <a:gridCol w="1073073">
                  <a:extLst>
                    <a:ext uri="{9D8B030D-6E8A-4147-A177-3AD203B41FA5}">
                      <a16:colId xmlns:a16="http://schemas.microsoft.com/office/drawing/2014/main" val="2646425516"/>
                    </a:ext>
                  </a:extLst>
                </a:gridCol>
                <a:gridCol w="1073073">
                  <a:extLst>
                    <a:ext uri="{9D8B030D-6E8A-4147-A177-3AD203B41FA5}">
                      <a16:colId xmlns:a16="http://schemas.microsoft.com/office/drawing/2014/main" val="1529824071"/>
                    </a:ext>
                  </a:extLst>
                </a:gridCol>
                <a:gridCol w="1073073">
                  <a:extLst>
                    <a:ext uri="{9D8B030D-6E8A-4147-A177-3AD203B41FA5}">
                      <a16:colId xmlns:a16="http://schemas.microsoft.com/office/drawing/2014/main" val="1435908115"/>
                    </a:ext>
                  </a:extLst>
                </a:gridCol>
                <a:gridCol w="1073073">
                  <a:extLst>
                    <a:ext uri="{9D8B030D-6E8A-4147-A177-3AD203B41FA5}">
                      <a16:colId xmlns:a16="http://schemas.microsoft.com/office/drawing/2014/main" val="4031327343"/>
                    </a:ext>
                  </a:extLst>
                </a:gridCol>
                <a:gridCol w="1073073">
                  <a:extLst>
                    <a:ext uri="{9D8B030D-6E8A-4147-A177-3AD203B41FA5}">
                      <a16:colId xmlns:a16="http://schemas.microsoft.com/office/drawing/2014/main" val="265914223"/>
                    </a:ext>
                  </a:extLst>
                </a:gridCol>
                <a:gridCol w="1073073">
                  <a:extLst>
                    <a:ext uri="{9D8B030D-6E8A-4147-A177-3AD203B41FA5}">
                      <a16:colId xmlns:a16="http://schemas.microsoft.com/office/drawing/2014/main" val="3687797511"/>
                    </a:ext>
                  </a:extLst>
                </a:gridCol>
                <a:gridCol w="1073073">
                  <a:extLst>
                    <a:ext uri="{9D8B030D-6E8A-4147-A177-3AD203B41FA5}">
                      <a16:colId xmlns:a16="http://schemas.microsoft.com/office/drawing/2014/main" val="1430683565"/>
                    </a:ext>
                  </a:extLst>
                </a:gridCol>
              </a:tblGrid>
              <a:tr h="1073074">
                <a:tc>
                  <a:txBody>
                    <a:bodyPr/>
                    <a:lstStyle/>
                    <a:p>
                      <a:endParaRPr lang="en-US" dirty="0"/>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dirty="0"/>
                    </a:p>
                  </a:txBody>
                  <a:tcPr/>
                </a:tc>
                <a:tc>
                  <a:txBody>
                    <a:bodyPr/>
                    <a:lstStyle/>
                    <a:p>
                      <a:endParaRPr lang="en-US"/>
                    </a:p>
                  </a:txBody>
                  <a:tcPr/>
                </a:tc>
                <a:tc>
                  <a:txBody>
                    <a:bodyPr/>
                    <a:lstStyle/>
                    <a:p>
                      <a:endParaRPr lang="en-US" dirty="0"/>
                    </a:p>
                  </a:txBody>
                  <a:tcPr/>
                </a:tc>
                <a:tc>
                  <a:txBody>
                    <a:bodyPr/>
                    <a:lstStyle/>
                    <a:p>
                      <a:endParaRPr lang="en-US" dirty="0"/>
                    </a:p>
                  </a:txBody>
                  <a:tcPr/>
                </a:tc>
                <a:extLst>
                  <a:ext uri="{0D108BD9-81ED-4DB2-BD59-A6C34878D82A}">
                    <a16:rowId xmlns:a16="http://schemas.microsoft.com/office/drawing/2014/main" val="1367090870"/>
                  </a:ext>
                </a:extLst>
              </a:tr>
              <a:tr h="1073074">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a:p>
                  </a:txBody>
                  <a:tcPr/>
                </a:tc>
                <a:tc>
                  <a:txBody>
                    <a:bodyPr/>
                    <a:lstStyle/>
                    <a:p>
                      <a:endParaRPr lang="en-US" dirty="0"/>
                    </a:p>
                  </a:txBody>
                  <a:tcPr/>
                </a:tc>
                <a:extLst>
                  <a:ext uri="{0D108BD9-81ED-4DB2-BD59-A6C34878D82A}">
                    <a16:rowId xmlns:a16="http://schemas.microsoft.com/office/drawing/2014/main" val="2324086388"/>
                  </a:ext>
                </a:extLst>
              </a:tr>
              <a:tr h="1073074">
                <a:tc>
                  <a:txBody>
                    <a:bodyPr/>
                    <a:lstStyle/>
                    <a:p>
                      <a:r>
                        <a:rPr lang="zh-TW" altLang="en-US" dirty="0"/>
                        <a:t> </a:t>
                      </a:r>
                      <a:endParaRPr lang="en-US" sz="6600" b="1" dirty="0">
                        <a:solidFill>
                          <a:schemeClr val="bg2">
                            <a:lumMod val="75000"/>
                          </a:schemeClr>
                        </a:solidFill>
                        <a:latin typeface="DengXian" panose="02010600030101010101" pitchFamily="2" charset="-122"/>
                        <a:ea typeface="DengXian" panose="02010600030101010101" pitchFamily="2" charset="-122"/>
                      </a:endParaRPr>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a:p>
                  </a:txBody>
                  <a:tcPr/>
                </a:tc>
                <a:tc>
                  <a:txBody>
                    <a:bodyPr/>
                    <a:lstStyle/>
                    <a:p>
                      <a:endParaRPr lang="en-US"/>
                    </a:p>
                  </a:txBody>
                  <a:tcPr/>
                </a:tc>
                <a:tc>
                  <a:txBody>
                    <a:bodyPr/>
                    <a:lstStyle/>
                    <a:p>
                      <a:endParaRPr lang="en-US" dirty="0"/>
                    </a:p>
                  </a:txBody>
                  <a:tcPr/>
                </a:tc>
                <a:extLst>
                  <a:ext uri="{0D108BD9-81ED-4DB2-BD59-A6C34878D82A}">
                    <a16:rowId xmlns:a16="http://schemas.microsoft.com/office/drawing/2014/main" val="1773320196"/>
                  </a:ext>
                </a:extLst>
              </a:tr>
              <a:tr h="1073074">
                <a:tc>
                  <a:txBody>
                    <a:bodyPr/>
                    <a:lstStyle/>
                    <a:p>
                      <a:endParaRPr lang="en-US" dirty="0"/>
                    </a:p>
                  </a:txBody>
                  <a:tcPr/>
                </a:tc>
                <a:tc>
                  <a:txBody>
                    <a:bodyPr/>
                    <a:lstStyle/>
                    <a:p>
                      <a:endParaRPr lang="en-US"/>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dirty="0"/>
                    </a:p>
                  </a:txBody>
                  <a:tcPr/>
                </a:tc>
                <a:extLst>
                  <a:ext uri="{0D108BD9-81ED-4DB2-BD59-A6C34878D82A}">
                    <a16:rowId xmlns:a16="http://schemas.microsoft.com/office/drawing/2014/main" val="1977629092"/>
                  </a:ext>
                </a:extLst>
              </a:tr>
              <a:tr h="1073074">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dirty="0"/>
                    </a:p>
                  </a:txBody>
                  <a:tcPr/>
                </a:tc>
                <a:extLst>
                  <a:ext uri="{0D108BD9-81ED-4DB2-BD59-A6C34878D82A}">
                    <a16:rowId xmlns:a16="http://schemas.microsoft.com/office/drawing/2014/main" val="172657832"/>
                  </a:ext>
                </a:extLst>
              </a:tr>
            </a:tbl>
          </a:graphicData>
        </a:graphic>
      </p:graphicFrame>
      <p:sp>
        <p:nvSpPr>
          <p:cNvPr id="48" name="TextBox 47">
            <a:extLst>
              <a:ext uri="{FF2B5EF4-FFF2-40B4-BE49-F238E27FC236}">
                <a16:creationId xmlns:a16="http://schemas.microsoft.com/office/drawing/2014/main" id="{B8ACB17C-95F7-2341-ACF1-2BE0A522479F}"/>
              </a:ext>
            </a:extLst>
          </p:cNvPr>
          <p:cNvSpPr txBox="1"/>
          <p:nvPr/>
        </p:nvSpPr>
        <p:spPr>
          <a:xfrm>
            <a:off x="1079124" y="1387079"/>
            <a:ext cx="10681248" cy="110799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揭</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諦</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揭</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諦</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波</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羅</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揭</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諦</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波 </a:t>
            </a:r>
          </a:p>
        </p:txBody>
      </p:sp>
      <p:sp>
        <p:nvSpPr>
          <p:cNvPr id="49" name="TextBox 48">
            <a:extLst>
              <a:ext uri="{FF2B5EF4-FFF2-40B4-BE49-F238E27FC236}">
                <a16:creationId xmlns:a16="http://schemas.microsoft.com/office/drawing/2014/main" id="{1DA0E27B-AB36-3DBC-2975-338B7DA6DA83}"/>
              </a:ext>
            </a:extLst>
          </p:cNvPr>
          <p:cNvSpPr txBox="1"/>
          <p:nvPr/>
        </p:nvSpPr>
        <p:spPr>
          <a:xfrm>
            <a:off x="1097205" y="3450243"/>
            <a:ext cx="10748361" cy="110799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p>
        </p:txBody>
      </p:sp>
      <p:sp>
        <p:nvSpPr>
          <p:cNvPr id="50" name="TextBox 49">
            <a:extLst>
              <a:ext uri="{FF2B5EF4-FFF2-40B4-BE49-F238E27FC236}">
                <a16:creationId xmlns:a16="http://schemas.microsoft.com/office/drawing/2014/main" id="{AC025E45-FD0F-B5B0-360A-D07930F24991}"/>
              </a:ext>
            </a:extLst>
          </p:cNvPr>
          <p:cNvSpPr txBox="1"/>
          <p:nvPr/>
        </p:nvSpPr>
        <p:spPr>
          <a:xfrm>
            <a:off x="1080535" y="5577531"/>
            <a:ext cx="10980600" cy="110799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摩</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訶</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般</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若</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波</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羅</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蜜</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多</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心</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經</a:t>
            </a:r>
          </a:p>
        </p:txBody>
      </p:sp>
      <p:sp>
        <p:nvSpPr>
          <p:cNvPr id="52" name="TextBox 51">
            <a:extLst>
              <a:ext uri="{FF2B5EF4-FFF2-40B4-BE49-F238E27FC236}">
                <a16:creationId xmlns:a16="http://schemas.microsoft.com/office/drawing/2014/main" id="{646C3294-7EE9-A651-B7E1-5B0A58DC6E98}"/>
              </a:ext>
            </a:extLst>
          </p:cNvPr>
          <p:cNvSpPr txBox="1"/>
          <p:nvPr/>
        </p:nvSpPr>
        <p:spPr>
          <a:xfrm>
            <a:off x="1059020" y="2413184"/>
            <a:ext cx="10650217" cy="110799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p>
        </p:txBody>
      </p:sp>
      <p:sp>
        <p:nvSpPr>
          <p:cNvPr id="57" name="TextBox 56">
            <a:extLst>
              <a:ext uri="{FF2B5EF4-FFF2-40B4-BE49-F238E27FC236}">
                <a16:creationId xmlns:a16="http://schemas.microsoft.com/office/drawing/2014/main" id="{7A58CAE0-F6C4-B28C-973B-E309D34E178F}"/>
              </a:ext>
            </a:extLst>
          </p:cNvPr>
          <p:cNvSpPr txBox="1"/>
          <p:nvPr/>
        </p:nvSpPr>
        <p:spPr>
          <a:xfrm>
            <a:off x="10745535" y="2457175"/>
            <a:ext cx="1122758" cy="1107996"/>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少</a:t>
            </a:r>
          </a:p>
        </p:txBody>
      </p:sp>
      <p:sp>
        <p:nvSpPr>
          <p:cNvPr id="58" name="TextBox 57">
            <a:extLst>
              <a:ext uri="{FF2B5EF4-FFF2-40B4-BE49-F238E27FC236}">
                <a16:creationId xmlns:a16="http://schemas.microsoft.com/office/drawing/2014/main" id="{3A3D1EE6-3D21-3034-242E-FEE8271A82C7}"/>
              </a:ext>
            </a:extLst>
          </p:cNvPr>
          <p:cNvSpPr txBox="1"/>
          <p:nvPr/>
        </p:nvSpPr>
        <p:spPr>
          <a:xfrm>
            <a:off x="10740782" y="3495530"/>
            <a:ext cx="1268026" cy="1107996"/>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少</a:t>
            </a:r>
          </a:p>
        </p:txBody>
      </p:sp>
      <p:sp>
        <p:nvSpPr>
          <p:cNvPr id="59" name="TextBox 58">
            <a:extLst>
              <a:ext uri="{FF2B5EF4-FFF2-40B4-BE49-F238E27FC236}">
                <a16:creationId xmlns:a16="http://schemas.microsoft.com/office/drawing/2014/main" id="{DE091697-3002-9319-56EB-C20FE5ABCCB0}"/>
              </a:ext>
            </a:extLst>
          </p:cNvPr>
          <p:cNvSpPr txBox="1"/>
          <p:nvPr/>
        </p:nvSpPr>
        <p:spPr>
          <a:xfrm>
            <a:off x="10741718" y="4542732"/>
            <a:ext cx="1199536" cy="1107996"/>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少</a:t>
            </a:r>
          </a:p>
        </p:txBody>
      </p:sp>
      <p:sp>
        <p:nvSpPr>
          <p:cNvPr id="60" name="TextBox 59">
            <a:extLst>
              <a:ext uri="{FF2B5EF4-FFF2-40B4-BE49-F238E27FC236}">
                <a16:creationId xmlns:a16="http://schemas.microsoft.com/office/drawing/2014/main" id="{5AAE4DF0-4334-68B3-042F-E0DAD708984F}"/>
              </a:ext>
            </a:extLst>
          </p:cNvPr>
          <p:cNvSpPr txBox="1"/>
          <p:nvPr/>
        </p:nvSpPr>
        <p:spPr>
          <a:xfrm>
            <a:off x="10719605" y="1394763"/>
            <a:ext cx="503496" cy="1107996"/>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少</a:t>
            </a:r>
          </a:p>
        </p:txBody>
      </p:sp>
      <p:cxnSp>
        <p:nvCxnSpPr>
          <p:cNvPr id="61" name="Straight Connector 60">
            <a:extLst>
              <a:ext uri="{FF2B5EF4-FFF2-40B4-BE49-F238E27FC236}">
                <a16:creationId xmlns:a16="http://schemas.microsoft.com/office/drawing/2014/main" id="{E7B65E96-A03B-E010-67E0-EB23B5E5A89A}"/>
              </a:ext>
            </a:extLst>
          </p:cNvPr>
          <p:cNvCxnSpPr/>
          <p:nvPr/>
        </p:nvCxnSpPr>
        <p:spPr>
          <a:xfrm>
            <a:off x="10695841" y="1371560"/>
            <a:ext cx="21177" cy="4285319"/>
          </a:xfrm>
          <a:prstGeom prst="line">
            <a:avLst/>
          </a:prstGeom>
          <a:ln w="57150">
            <a:solidFill>
              <a:srgbClr val="FF0000"/>
            </a:solidFill>
            <a:prstDash val="sysDot"/>
          </a:ln>
        </p:spPr>
        <p:style>
          <a:lnRef idx="2">
            <a:schemeClr val="accent1"/>
          </a:lnRef>
          <a:fillRef idx="0">
            <a:schemeClr val="accent1"/>
          </a:fillRef>
          <a:effectRef idx="1">
            <a:schemeClr val="accent1"/>
          </a:effectRef>
          <a:fontRef idx="minor">
            <a:schemeClr val="tx1"/>
          </a:fontRef>
        </p:style>
      </p:cxnSp>
      <p:cxnSp>
        <p:nvCxnSpPr>
          <p:cNvPr id="62" name="Straight Connector 61">
            <a:extLst>
              <a:ext uri="{FF2B5EF4-FFF2-40B4-BE49-F238E27FC236}">
                <a16:creationId xmlns:a16="http://schemas.microsoft.com/office/drawing/2014/main" id="{A9D38B15-8980-AE16-F4F8-78BA9150370B}"/>
              </a:ext>
            </a:extLst>
          </p:cNvPr>
          <p:cNvCxnSpPr/>
          <p:nvPr/>
        </p:nvCxnSpPr>
        <p:spPr>
          <a:xfrm>
            <a:off x="10695841" y="5656879"/>
            <a:ext cx="1102901" cy="0"/>
          </a:xfrm>
          <a:prstGeom prst="line">
            <a:avLst/>
          </a:prstGeom>
          <a:ln w="57150">
            <a:solidFill>
              <a:srgbClr val="FF0000"/>
            </a:solidFill>
            <a:prstDash val="sysDot"/>
          </a:ln>
        </p:spPr>
        <p:style>
          <a:lnRef idx="2">
            <a:schemeClr val="accent1"/>
          </a:lnRef>
          <a:fillRef idx="0">
            <a:schemeClr val="accent1"/>
          </a:fillRef>
          <a:effectRef idx="1">
            <a:schemeClr val="accent1"/>
          </a:effectRef>
          <a:fontRef idx="minor">
            <a:schemeClr val="tx1"/>
          </a:fontRef>
        </p:style>
      </p:cxnSp>
      <p:sp>
        <p:nvSpPr>
          <p:cNvPr id="51" name="TextBox 50">
            <a:extLst>
              <a:ext uri="{FF2B5EF4-FFF2-40B4-BE49-F238E27FC236}">
                <a16:creationId xmlns:a16="http://schemas.microsoft.com/office/drawing/2014/main" id="{7C046D10-E907-D8A0-D126-253B6E2B27BE}"/>
              </a:ext>
            </a:extLst>
          </p:cNvPr>
          <p:cNvSpPr txBox="1"/>
          <p:nvPr/>
        </p:nvSpPr>
        <p:spPr>
          <a:xfrm>
            <a:off x="444578" y="163379"/>
            <a:ext cx="11400988" cy="120032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Aptos" panose="02110004020202020204"/>
                <a:ea typeface="+mn-ea"/>
                <a:cs typeface="+mn-cs"/>
              </a:rPr>
              <a:t>Practice sheet #56. Trace the first 9 characters in the mantra in the 1st row, then copy them in the 2</a:t>
            </a:r>
            <a:r>
              <a:rPr kumimoji="0" lang="en-US" sz="1800" b="0" i="0" u="none" strike="noStrike" kern="1200" cap="none" spc="0" normalizeH="0" baseline="30000" noProof="0" dirty="0">
                <a:ln>
                  <a:noFill/>
                </a:ln>
                <a:solidFill>
                  <a:prstClr val="black"/>
                </a:solidFill>
                <a:effectLst/>
                <a:uLnTx/>
                <a:uFillTx/>
                <a:latin typeface="Aptos" panose="02110004020202020204"/>
                <a:ea typeface="+mn-ea"/>
                <a:cs typeface="+mn-cs"/>
              </a:rPr>
              <a:t>nd</a:t>
            </a:r>
            <a:r>
              <a:rPr kumimoji="0" lang="en-US" sz="1800" b="0" i="0" u="none" strike="noStrike" kern="1200" cap="none" spc="0" normalizeH="0" baseline="0" noProof="0" dirty="0">
                <a:ln>
                  <a:noFill/>
                </a:ln>
                <a:solidFill>
                  <a:prstClr val="black"/>
                </a:solidFill>
                <a:effectLst/>
                <a:uLnTx/>
                <a:uFillTx/>
                <a:latin typeface="Aptos" panose="02110004020202020204"/>
                <a:ea typeface="+mn-ea"/>
                <a:cs typeface="+mn-cs"/>
              </a:rPr>
              <a:t> row. Repeat for the last 9 characters in the mantra in the 3</a:t>
            </a:r>
            <a:r>
              <a:rPr kumimoji="0" lang="en-US" sz="1800" b="0" i="0" u="none" strike="noStrike" kern="1200" cap="none" spc="0" normalizeH="0" baseline="30000" noProof="0" dirty="0">
                <a:ln>
                  <a:noFill/>
                </a:ln>
                <a:solidFill>
                  <a:prstClr val="black"/>
                </a:solidFill>
                <a:effectLst/>
                <a:uLnTx/>
                <a:uFillTx/>
                <a:latin typeface="Aptos" panose="02110004020202020204"/>
                <a:ea typeface="+mn-ea"/>
                <a:cs typeface="+mn-cs"/>
              </a:rPr>
              <a:t>rd</a:t>
            </a:r>
            <a:r>
              <a:rPr kumimoji="0" lang="en-US" sz="1800" b="0" i="0" u="none" strike="noStrike" kern="1200" cap="none" spc="0" normalizeH="0" baseline="0" noProof="0" dirty="0">
                <a:ln>
                  <a:noFill/>
                </a:ln>
                <a:solidFill>
                  <a:prstClr val="black"/>
                </a:solidFill>
                <a:effectLst/>
                <a:uLnTx/>
                <a:uFillTx/>
                <a:latin typeface="Aptos" panose="02110004020202020204"/>
                <a:ea typeface="+mn-ea"/>
                <a:cs typeface="+mn-cs"/>
              </a:rPr>
              <a:t> and 4</a:t>
            </a:r>
            <a:r>
              <a:rPr kumimoji="0" lang="en-US" sz="1800" b="0" i="0" u="none" strike="noStrike" kern="1200" cap="none" spc="0" normalizeH="0" baseline="30000" noProof="0" dirty="0">
                <a:ln>
                  <a:noFill/>
                </a:ln>
                <a:solidFill>
                  <a:prstClr val="black"/>
                </a:solidFill>
                <a:effectLst/>
                <a:uLnTx/>
                <a:uFillTx/>
                <a:latin typeface="Aptos" panose="02110004020202020204"/>
                <a:ea typeface="+mn-ea"/>
                <a:cs typeface="+mn-cs"/>
              </a:rPr>
              <a:t>th</a:t>
            </a:r>
            <a:r>
              <a:rPr kumimoji="0" lang="en-US" sz="1800" b="0" i="0" u="none" strike="noStrike" kern="1200" cap="none" spc="0" normalizeH="0" baseline="0" noProof="0" dirty="0">
                <a:ln>
                  <a:noFill/>
                </a:ln>
                <a:solidFill>
                  <a:prstClr val="black"/>
                </a:solidFill>
                <a:effectLst/>
                <a:uLnTx/>
                <a:uFillTx/>
                <a:latin typeface="Aptos" panose="02110004020202020204"/>
                <a:ea typeface="+mn-ea"/>
                <a:cs typeface="+mn-cs"/>
              </a:rPr>
              <a:t> rows. Trace the title in the bottom row. In the four squares </a:t>
            </a:r>
            <a:r>
              <a:rPr kumimoji="0" lang="en-US" sz="1800" b="1" i="0" u="none" strike="noStrike" kern="1200" cap="none" spc="0" normalizeH="0" baseline="0" noProof="0" dirty="0">
                <a:ln>
                  <a:noFill/>
                </a:ln>
                <a:solidFill>
                  <a:srgbClr val="FF0000"/>
                </a:solidFill>
                <a:effectLst/>
                <a:uLnTx/>
                <a:uFillTx/>
                <a:latin typeface="Aptos" panose="02110004020202020204"/>
                <a:ea typeface="+mn-ea"/>
                <a:cs typeface="+mn-cs"/>
              </a:rPr>
              <a:t>outlined in red </a:t>
            </a:r>
            <a:r>
              <a:rPr kumimoji="0" lang="en-US" sz="1800" b="0" i="0" u="none" strike="noStrike" kern="1200" cap="none" spc="0" normalizeH="0" baseline="0" noProof="0" dirty="0">
                <a:ln>
                  <a:noFill/>
                </a:ln>
                <a:solidFill>
                  <a:prstClr val="black"/>
                </a:solidFill>
                <a:effectLst/>
                <a:uLnTx/>
                <a:uFillTx/>
                <a:latin typeface="Aptos" panose="02110004020202020204"/>
                <a:ea typeface="+mn-ea"/>
                <a:cs typeface="+mn-cs"/>
              </a:rPr>
              <a:t>trace the character </a:t>
            </a:r>
            <a:r>
              <a:rPr kumimoji="0" lang="zh-CN" altLang="en-US" sz="1800" b="0" i="0" u="none" strike="noStrike" kern="1200" cap="none" spc="0" normalizeH="0" baseline="0" noProof="0" dirty="0">
                <a:ln>
                  <a:noFill/>
                </a:ln>
                <a:solidFill>
                  <a:prstClr val="black"/>
                </a:solidFill>
                <a:effectLst/>
                <a:uLnTx/>
                <a:uFillTx/>
                <a:latin typeface="Aptos" panose="02110004020202020204"/>
                <a:ea typeface="+mn-ea"/>
                <a:cs typeface="+mn-cs"/>
              </a:rPr>
              <a:t>少 </a:t>
            </a:r>
            <a:r>
              <a:rPr kumimoji="0" lang="en-US" altLang="zh-CN" sz="1800" b="0" i="0" u="none" strike="noStrike" kern="1200" cap="none" spc="0" normalizeH="0" baseline="0" noProof="0" dirty="0">
                <a:ln>
                  <a:noFill/>
                </a:ln>
                <a:solidFill>
                  <a:prstClr val="black"/>
                </a:solidFill>
                <a:effectLst/>
                <a:uLnTx/>
                <a:uFillTx/>
                <a:latin typeface="Aptos" panose="02110004020202020204"/>
                <a:ea typeface="+mn-ea"/>
                <a:cs typeface="+mn-cs"/>
              </a:rPr>
              <a:t>(so; few, little, young).</a:t>
            </a:r>
            <a:endParaRPr kumimoji="0" lang="zh-CN" altLang="en-US" sz="1800" b="0" i="0" u="none" strike="noStrike" kern="1200" cap="none" spc="0" normalizeH="0" baseline="0" noProof="0" dirty="0">
              <a:ln>
                <a:noFill/>
              </a:ln>
              <a:solidFill>
                <a:prstClr val="black"/>
              </a:solidFill>
              <a:effectLst/>
              <a:uLnTx/>
              <a:uFillTx/>
              <a:latin typeface="Aptos" panose="0211000402020202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i="0" u="none" strike="noStrike" kern="1200" cap="none" spc="0" normalizeH="0" baseline="0" noProof="0" dirty="0">
              <a:ln>
                <a:noFill/>
              </a:ln>
              <a:solidFill>
                <a:prstClr val="black"/>
              </a:solidFill>
              <a:effectLst/>
              <a:uLnTx/>
              <a:uFillTx/>
              <a:ea typeface="DengXian" panose="02010600030101010101" pitchFamily="2" charset="-122"/>
            </a:endParaRPr>
          </a:p>
        </p:txBody>
      </p:sp>
      <p:sp>
        <p:nvSpPr>
          <p:cNvPr id="53" name="Rectangle 52">
            <a:extLst>
              <a:ext uri="{FF2B5EF4-FFF2-40B4-BE49-F238E27FC236}">
                <a16:creationId xmlns:a16="http://schemas.microsoft.com/office/drawing/2014/main" id="{A1E508EA-0577-2354-A82A-A4EFFB674CDD}"/>
              </a:ext>
            </a:extLst>
          </p:cNvPr>
          <p:cNvSpPr/>
          <p:nvPr/>
        </p:nvSpPr>
        <p:spPr>
          <a:xfrm>
            <a:off x="416313" y="162032"/>
            <a:ext cx="11375275" cy="953089"/>
          </a:xfrm>
          <a:prstGeom prst="rect">
            <a:avLst/>
          </a:prstGeom>
          <a:noFill/>
          <a:ln w="38100">
            <a:solidFill>
              <a:srgbClr val="00B0F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54" name="TextBox 53">
            <a:extLst>
              <a:ext uri="{FF2B5EF4-FFF2-40B4-BE49-F238E27FC236}">
                <a16:creationId xmlns:a16="http://schemas.microsoft.com/office/drawing/2014/main" id="{3F2AB00A-BE0F-354B-A54A-B5F96ACAE65D}"/>
              </a:ext>
            </a:extLst>
          </p:cNvPr>
          <p:cNvSpPr txBox="1"/>
          <p:nvPr/>
        </p:nvSpPr>
        <p:spPr>
          <a:xfrm>
            <a:off x="1081292" y="3490633"/>
            <a:ext cx="9853290" cy="1107996"/>
          </a:xfrm>
          <a:prstGeom prst="rect">
            <a:avLst/>
          </a:prstGeom>
          <a:noFill/>
        </p:spPr>
        <p:txBody>
          <a:bodyPr wrap="square" rtlCol="0">
            <a:spAutoFit/>
          </a:bodyPr>
          <a:lstStyle/>
          <a:p>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羅</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僧</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揭</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諦</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菩</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提</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娑</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婆</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訶</a:t>
            </a:r>
            <a:endParaRPr lang="en-US" dirty="0"/>
          </a:p>
        </p:txBody>
      </p:sp>
    </p:spTree>
    <p:extLst>
      <p:ext uri="{BB962C8B-B14F-4D97-AF65-F5344CB8AC3E}">
        <p14:creationId xmlns:p14="http://schemas.microsoft.com/office/powerpoint/2010/main" val="449720891"/>
      </p:ext>
    </p:extLst>
  </p:cSld>
  <p:clrMapOvr>
    <a:masterClrMapping/>
  </p:clrMapOvr>
</p:sld>
</file>

<file path=ppt/slides/slide20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41E8D47-97C5-3984-C4F1-D03B560078F1}"/>
            </a:ext>
          </a:extLst>
        </p:cNvPr>
        <p:cNvGrpSpPr/>
        <p:nvPr/>
      </p:nvGrpSpPr>
      <p:grpSpPr>
        <a:xfrm>
          <a:off x="0" y="0"/>
          <a:ext cx="0" cy="0"/>
          <a:chOff x="0" y="0"/>
          <a:chExt cx="0" cy="0"/>
        </a:xfrm>
      </p:grpSpPr>
      <p:cxnSp>
        <p:nvCxnSpPr>
          <p:cNvPr id="2" name="Straight Connector 1">
            <a:extLst>
              <a:ext uri="{FF2B5EF4-FFF2-40B4-BE49-F238E27FC236}">
                <a16:creationId xmlns:a16="http://schemas.microsoft.com/office/drawing/2014/main" id="{707D51AD-441B-DBA3-FB91-60B2C77318BF}"/>
              </a:ext>
            </a:extLst>
          </p:cNvPr>
          <p:cNvCxnSpPr>
            <a:cxnSpLocks/>
          </p:cNvCxnSpPr>
          <p:nvPr/>
        </p:nvCxnSpPr>
        <p:spPr>
          <a:xfrm>
            <a:off x="1079124" y="1387079"/>
            <a:ext cx="5322425" cy="5340276"/>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 name="Straight Connector 2">
            <a:extLst>
              <a:ext uri="{FF2B5EF4-FFF2-40B4-BE49-F238E27FC236}">
                <a16:creationId xmlns:a16="http://schemas.microsoft.com/office/drawing/2014/main" id="{930E08D3-0616-B823-0A1E-AF27D80FA6B3}"/>
              </a:ext>
            </a:extLst>
          </p:cNvPr>
          <p:cNvCxnSpPr>
            <a:cxnSpLocks/>
          </p:cNvCxnSpPr>
          <p:nvPr/>
        </p:nvCxnSpPr>
        <p:spPr>
          <a:xfrm>
            <a:off x="9621588" y="1361990"/>
            <a:ext cx="2143810" cy="2115373"/>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 name="Straight Connector 3">
            <a:extLst>
              <a:ext uri="{FF2B5EF4-FFF2-40B4-BE49-F238E27FC236}">
                <a16:creationId xmlns:a16="http://schemas.microsoft.com/office/drawing/2014/main" id="{63F853EC-83D4-D939-E0B2-BA3024CC872E}"/>
              </a:ext>
            </a:extLst>
          </p:cNvPr>
          <p:cNvCxnSpPr>
            <a:cxnSpLocks/>
          </p:cNvCxnSpPr>
          <p:nvPr/>
        </p:nvCxnSpPr>
        <p:spPr>
          <a:xfrm>
            <a:off x="8562555" y="1361996"/>
            <a:ext cx="3184867" cy="319303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5" name="Straight Connector 4">
            <a:extLst>
              <a:ext uri="{FF2B5EF4-FFF2-40B4-BE49-F238E27FC236}">
                <a16:creationId xmlns:a16="http://schemas.microsoft.com/office/drawing/2014/main" id="{141D178C-DCF9-70FD-A4EB-EF5B2753AB00}"/>
              </a:ext>
            </a:extLst>
          </p:cNvPr>
          <p:cNvCxnSpPr>
            <a:cxnSpLocks/>
          </p:cNvCxnSpPr>
          <p:nvPr/>
        </p:nvCxnSpPr>
        <p:spPr>
          <a:xfrm>
            <a:off x="7490572" y="1362002"/>
            <a:ext cx="4256850" cy="425735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6" name="Straight Connector 5">
            <a:extLst>
              <a:ext uri="{FF2B5EF4-FFF2-40B4-BE49-F238E27FC236}">
                <a16:creationId xmlns:a16="http://schemas.microsoft.com/office/drawing/2014/main" id="{466CE809-4937-052E-EE4F-F29EB9F2F7C9}"/>
              </a:ext>
            </a:extLst>
          </p:cNvPr>
          <p:cNvCxnSpPr/>
          <p:nvPr/>
        </p:nvCxnSpPr>
        <p:spPr>
          <a:xfrm>
            <a:off x="3203732" y="1362005"/>
            <a:ext cx="5365365" cy="53653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7" name="Straight Connector 6">
            <a:extLst>
              <a:ext uri="{FF2B5EF4-FFF2-40B4-BE49-F238E27FC236}">
                <a16:creationId xmlns:a16="http://schemas.microsoft.com/office/drawing/2014/main" id="{568379ED-9FFB-7CE5-8126-D236612A2512}"/>
              </a:ext>
            </a:extLst>
          </p:cNvPr>
          <p:cNvCxnSpPr/>
          <p:nvPr/>
        </p:nvCxnSpPr>
        <p:spPr>
          <a:xfrm>
            <a:off x="4263991" y="1362006"/>
            <a:ext cx="5365365" cy="53653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8" name="Straight Connector 7">
            <a:extLst>
              <a:ext uri="{FF2B5EF4-FFF2-40B4-BE49-F238E27FC236}">
                <a16:creationId xmlns:a16="http://schemas.microsoft.com/office/drawing/2014/main" id="{8FD65740-CD89-790C-A7A3-EBC14115C280}"/>
              </a:ext>
            </a:extLst>
          </p:cNvPr>
          <p:cNvCxnSpPr/>
          <p:nvPr/>
        </p:nvCxnSpPr>
        <p:spPr>
          <a:xfrm>
            <a:off x="5323024" y="1362006"/>
            <a:ext cx="5365365" cy="53653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9" name="Straight Connector 8">
            <a:extLst>
              <a:ext uri="{FF2B5EF4-FFF2-40B4-BE49-F238E27FC236}">
                <a16:creationId xmlns:a16="http://schemas.microsoft.com/office/drawing/2014/main" id="{AB6B9EDE-F1D4-185C-A956-2F4C44DAF58C}"/>
              </a:ext>
            </a:extLst>
          </p:cNvPr>
          <p:cNvCxnSpPr/>
          <p:nvPr/>
        </p:nvCxnSpPr>
        <p:spPr>
          <a:xfrm>
            <a:off x="6413273" y="1362008"/>
            <a:ext cx="5365365" cy="53653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0" name="Straight Connector 9">
            <a:extLst>
              <a:ext uri="{FF2B5EF4-FFF2-40B4-BE49-F238E27FC236}">
                <a16:creationId xmlns:a16="http://schemas.microsoft.com/office/drawing/2014/main" id="{456A212A-C7EA-131A-26AE-90DE71EC330D}"/>
              </a:ext>
            </a:extLst>
          </p:cNvPr>
          <p:cNvCxnSpPr>
            <a:cxnSpLocks/>
          </p:cNvCxnSpPr>
          <p:nvPr/>
        </p:nvCxnSpPr>
        <p:spPr>
          <a:xfrm>
            <a:off x="1029932" y="5619353"/>
            <a:ext cx="1083551" cy="1107996"/>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1" name="Straight Connector 10">
            <a:extLst>
              <a:ext uri="{FF2B5EF4-FFF2-40B4-BE49-F238E27FC236}">
                <a16:creationId xmlns:a16="http://schemas.microsoft.com/office/drawing/2014/main" id="{5333832B-BCB1-A98B-DB9D-7A0CCC311B53}"/>
              </a:ext>
            </a:extLst>
          </p:cNvPr>
          <p:cNvCxnSpPr>
            <a:cxnSpLocks/>
          </p:cNvCxnSpPr>
          <p:nvPr/>
        </p:nvCxnSpPr>
        <p:spPr>
          <a:xfrm>
            <a:off x="1012808" y="4586365"/>
            <a:ext cx="2267153" cy="2152899"/>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2" name="Straight Connector 11">
            <a:extLst>
              <a:ext uri="{FF2B5EF4-FFF2-40B4-BE49-F238E27FC236}">
                <a16:creationId xmlns:a16="http://schemas.microsoft.com/office/drawing/2014/main" id="{BA6EEF47-2999-0409-3FBF-AF5DDC9BBA9C}"/>
              </a:ext>
            </a:extLst>
          </p:cNvPr>
          <p:cNvCxnSpPr>
            <a:cxnSpLocks/>
          </p:cNvCxnSpPr>
          <p:nvPr/>
        </p:nvCxnSpPr>
        <p:spPr>
          <a:xfrm>
            <a:off x="1027803" y="3490681"/>
            <a:ext cx="3236188" cy="323667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3" name="Straight Connector 12">
            <a:extLst>
              <a:ext uri="{FF2B5EF4-FFF2-40B4-BE49-F238E27FC236}">
                <a16:creationId xmlns:a16="http://schemas.microsoft.com/office/drawing/2014/main" id="{46A789CE-E433-6DBC-8BEE-FDC842A8F867}"/>
              </a:ext>
            </a:extLst>
          </p:cNvPr>
          <p:cNvCxnSpPr>
            <a:cxnSpLocks/>
          </p:cNvCxnSpPr>
          <p:nvPr/>
        </p:nvCxnSpPr>
        <p:spPr>
          <a:xfrm>
            <a:off x="10680621" y="1361984"/>
            <a:ext cx="1110967" cy="106435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4" name="Straight Connector 13">
            <a:extLst>
              <a:ext uri="{FF2B5EF4-FFF2-40B4-BE49-F238E27FC236}">
                <a16:creationId xmlns:a16="http://schemas.microsoft.com/office/drawing/2014/main" id="{637FF442-87BD-CAE4-A732-9726442E97FF}"/>
              </a:ext>
            </a:extLst>
          </p:cNvPr>
          <p:cNvCxnSpPr>
            <a:cxnSpLocks/>
          </p:cNvCxnSpPr>
          <p:nvPr/>
        </p:nvCxnSpPr>
        <p:spPr>
          <a:xfrm>
            <a:off x="1016692" y="2404497"/>
            <a:ext cx="4314172" cy="4322852"/>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5" name="Straight Connector 14">
            <a:extLst>
              <a:ext uri="{FF2B5EF4-FFF2-40B4-BE49-F238E27FC236}">
                <a16:creationId xmlns:a16="http://schemas.microsoft.com/office/drawing/2014/main" id="{FA8EAED4-D06B-A494-E880-697BFADB903F}"/>
              </a:ext>
            </a:extLst>
          </p:cNvPr>
          <p:cNvCxnSpPr>
            <a:cxnSpLocks/>
          </p:cNvCxnSpPr>
          <p:nvPr/>
        </p:nvCxnSpPr>
        <p:spPr>
          <a:xfrm>
            <a:off x="2136859" y="1361883"/>
            <a:ext cx="5309456" cy="5376225"/>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6" name="Straight Connector 15">
            <a:extLst>
              <a:ext uri="{FF2B5EF4-FFF2-40B4-BE49-F238E27FC236}">
                <a16:creationId xmlns:a16="http://schemas.microsoft.com/office/drawing/2014/main" id="{C4323DD6-7BB1-DB3A-78F3-3B9E13ACA35E}"/>
              </a:ext>
            </a:extLst>
          </p:cNvPr>
          <p:cNvCxnSpPr>
            <a:cxnSpLocks/>
          </p:cNvCxnSpPr>
          <p:nvPr/>
        </p:nvCxnSpPr>
        <p:spPr>
          <a:xfrm flipV="1">
            <a:off x="1051793" y="1362009"/>
            <a:ext cx="5361480" cy="536524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7" name="Straight Connector 16">
            <a:extLst>
              <a:ext uri="{FF2B5EF4-FFF2-40B4-BE49-F238E27FC236}">
                <a16:creationId xmlns:a16="http://schemas.microsoft.com/office/drawing/2014/main" id="{C95E1E09-9478-C9A3-4AB3-9D402AD37F8F}"/>
              </a:ext>
            </a:extLst>
          </p:cNvPr>
          <p:cNvCxnSpPr>
            <a:cxnSpLocks/>
          </p:cNvCxnSpPr>
          <p:nvPr/>
        </p:nvCxnSpPr>
        <p:spPr>
          <a:xfrm flipV="1">
            <a:off x="1079124" y="1372716"/>
            <a:ext cx="4263464" cy="4246613"/>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8" name="Straight Connector 17">
            <a:extLst>
              <a:ext uri="{FF2B5EF4-FFF2-40B4-BE49-F238E27FC236}">
                <a16:creationId xmlns:a16="http://schemas.microsoft.com/office/drawing/2014/main" id="{B4D06F7A-E000-8409-2F73-6FE7475305FA}"/>
              </a:ext>
            </a:extLst>
          </p:cNvPr>
          <p:cNvCxnSpPr>
            <a:cxnSpLocks/>
          </p:cNvCxnSpPr>
          <p:nvPr/>
        </p:nvCxnSpPr>
        <p:spPr>
          <a:xfrm flipV="1">
            <a:off x="1026417" y="1372839"/>
            <a:ext cx="2153223" cy="2161487"/>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9" name="Straight Connector 18">
            <a:extLst>
              <a:ext uri="{FF2B5EF4-FFF2-40B4-BE49-F238E27FC236}">
                <a16:creationId xmlns:a16="http://schemas.microsoft.com/office/drawing/2014/main" id="{A84B898A-8483-D1B8-0803-BC31A2D44629}"/>
              </a:ext>
            </a:extLst>
          </p:cNvPr>
          <p:cNvCxnSpPr>
            <a:cxnSpLocks/>
          </p:cNvCxnSpPr>
          <p:nvPr/>
        </p:nvCxnSpPr>
        <p:spPr>
          <a:xfrm flipV="1">
            <a:off x="1012808" y="1340123"/>
            <a:ext cx="3253877" cy="322580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0" name="Straight Connector 19">
            <a:extLst>
              <a:ext uri="{FF2B5EF4-FFF2-40B4-BE49-F238E27FC236}">
                <a16:creationId xmlns:a16="http://schemas.microsoft.com/office/drawing/2014/main" id="{2A2E0F3D-CC8F-503C-551D-08025AD3BBC3}"/>
              </a:ext>
            </a:extLst>
          </p:cNvPr>
          <p:cNvCxnSpPr>
            <a:cxnSpLocks/>
          </p:cNvCxnSpPr>
          <p:nvPr/>
        </p:nvCxnSpPr>
        <p:spPr>
          <a:xfrm flipV="1">
            <a:off x="3154322" y="1351088"/>
            <a:ext cx="5376941" cy="5376165"/>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1" name="Straight Connector 20">
            <a:extLst>
              <a:ext uri="{FF2B5EF4-FFF2-40B4-BE49-F238E27FC236}">
                <a16:creationId xmlns:a16="http://schemas.microsoft.com/office/drawing/2014/main" id="{5613D96C-D396-6CC6-C46E-791095BE0964}"/>
              </a:ext>
            </a:extLst>
          </p:cNvPr>
          <p:cNvCxnSpPr/>
          <p:nvPr/>
        </p:nvCxnSpPr>
        <p:spPr>
          <a:xfrm flipV="1">
            <a:off x="4266685" y="1361960"/>
            <a:ext cx="5365365" cy="534353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2" name="Straight Connector 21">
            <a:extLst>
              <a:ext uri="{FF2B5EF4-FFF2-40B4-BE49-F238E27FC236}">
                <a16:creationId xmlns:a16="http://schemas.microsoft.com/office/drawing/2014/main" id="{9AEA65ED-1721-868C-F491-ECEA095A70D8}"/>
              </a:ext>
            </a:extLst>
          </p:cNvPr>
          <p:cNvCxnSpPr/>
          <p:nvPr/>
        </p:nvCxnSpPr>
        <p:spPr>
          <a:xfrm flipV="1">
            <a:off x="5334748" y="1372864"/>
            <a:ext cx="5365365" cy="534353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3" name="Straight Connector 22">
            <a:extLst>
              <a:ext uri="{FF2B5EF4-FFF2-40B4-BE49-F238E27FC236}">
                <a16:creationId xmlns:a16="http://schemas.microsoft.com/office/drawing/2014/main" id="{3EF353C2-F7C9-3003-03F6-05C9148FC1B6}"/>
              </a:ext>
            </a:extLst>
          </p:cNvPr>
          <p:cNvCxnSpPr/>
          <p:nvPr/>
        </p:nvCxnSpPr>
        <p:spPr>
          <a:xfrm flipV="1">
            <a:off x="6413272" y="1372864"/>
            <a:ext cx="5365365" cy="534353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4" name="Straight Connector 23">
            <a:extLst>
              <a:ext uri="{FF2B5EF4-FFF2-40B4-BE49-F238E27FC236}">
                <a16:creationId xmlns:a16="http://schemas.microsoft.com/office/drawing/2014/main" id="{04BAD5BF-7918-4253-E769-457D0562A908}"/>
              </a:ext>
            </a:extLst>
          </p:cNvPr>
          <p:cNvCxnSpPr>
            <a:cxnSpLocks/>
          </p:cNvCxnSpPr>
          <p:nvPr/>
        </p:nvCxnSpPr>
        <p:spPr>
          <a:xfrm flipV="1">
            <a:off x="2136859" y="1361883"/>
            <a:ext cx="5330234" cy="5332739"/>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5" name="Straight Connector 24">
            <a:extLst>
              <a:ext uri="{FF2B5EF4-FFF2-40B4-BE49-F238E27FC236}">
                <a16:creationId xmlns:a16="http://schemas.microsoft.com/office/drawing/2014/main" id="{BBBA46C5-80F3-A9DF-E502-8BE0932F8201}"/>
              </a:ext>
            </a:extLst>
          </p:cNvPr>
          <p:cNvCxnSpPr>
            <a:cxnSpLocks/>
          </p:cNvCxnSpPr>
          <p:nvPr/>
        </p:nvCxnSpPr>
        <p:spPr>
          <a:xfrm flipH="1">
            <a:off x="7490572" y="2453582"/>
            <a:ext cx="4288065" cy="42736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6" name="Straight Connector 25">
            <a:extLst>
              <a:ext uri="{FF2B5EF4-FFF2-40B4-BE49-F238E27FC236}">
                <a16:creationId xmlns:a16="http://schemas.microsoft.com/office/drawing/2014/main" id="{372769C4-060B-CC49-C298-0BCA3D2E2CA5}"/>
              </a:ext>
            </a:extLst>
          </p:cNvPr>
          <p:cNvCxnSpPr>
            <a:cxnSpLocks/>
          </p:cNvCxnSpPr>
          <p:nvPr/>
        </p:nvCxnSpPr>
        <p:spPr>
          <a:xfrm flipH="1">
            <a:off x="8557342" y="3528864"/>
            <a:ext cx="3203030" cy="320924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7" name="Straight Connector 26">
            <a:extLst>
              <a:ext uri="{FF2B5EF4-FFF2-40B4-BE49-F238E27FC236}">
                <a16:creationId xmlns:a16="http://schemas.microsoft.com/office/drawing/2014/main" id="{1221C4C6-59A5-D1B6-92EC-5E50377979B9}"/>
              </a:ext>
            </a:extLst>
          </p:cNvPr>
          <p:cNvCxnSpPr>
            <a:cxnSpLocks/>
          </p:cNvCxnSpPr>
          <p:nvPr/>
        </p:nvCxnSpPr>
        <p:spPr>
          <a:xfrm flipH="1">
            <a:off x="9663266" y="4586365"/>
            <a:ext cx="2115371" cy="2102057"/>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8" name="Straight Connector 27">
            <a:extLst>
              <a:ext uri="{FF2B5EF4-FFF2-40B4-BE49-F238E27FC236}">
                <a16:creationId xmlns:a16="http://schemas.microsoft.com/office/drawing/2014/main" id="{709AC3D3-71CE-3EA1-692C-8D1D99340F1B}"/>
              </a:ext>
            </a:extLst>
          </p:cNvPr>
          <p:cNvCxnSpPr/>
          <p:nvPr/>
        </p:nvCxnSpPr>
        <p:spPr>
          <a:xfrm flipH="1">
            <a:off x="10720951" y="5637393"/>
            <a:ext cx="1070637" cy="1100715"/>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9" name="Straight Connector 28">
            <a:extLst>
              <a:ext uri="{FF2B5EF4-FFF2-40B4-BE49-F238E27FC236}">
                <a16:creationId xmlns:a16="http://schemas.microsoft.com/office/drawing/2014/main" id="{B44BB0EB-5217-C230-6F01-C0F1DD15F622}"/>
              </a:ext>
            </a:extLst>
          </p:cNvPr>
          <p:cNvCxnSpPr/>
          <p:nvPr/>
        </p:nvCxnSpPr>
        <p:spPr>
          <a:xfrm>
            <a:off x="1036184" y="2953023"/>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0" name="Straight Connector 29">
            <a:extLst>
              <a:ext uri="{FF2B5EF4-FFF2-40B4-BE49-F238E27FC236}">
                <a16:creationId xmlns:a16="http://schemas.microsoft.com/office/drawing/2014/main" id="{5DF482CB-9C1F-3EE2-38F9-A0F918FD06C3}"/>
              </a:ext>
            </a:extLst>
          </p:cNvPr>
          <p:cNvCxnSpPr/>
          <p:nvPr/>
        </p:nvCxnSpPr>
        <p:spPr>
          <a:xfrm>
            <a:off x="1047908" y="4028252"/>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1" name="Straight Connector 30">
            <a:extLst>
              <a:ext uri="{FF2B5EF4-FFF2-40B4-BE49-F238E27FC236}">
                <a16:creationId xmlns:a16="http://schemas.microsoft.com/office/drawing/2014/main" id="{E9B70699-B3AA-DF9A-C58D-A4CBF80F72BB}"/>
              </a:ext>
            </a:extLst>
          </p:cNvPr>
          <p:cNvCxnSpPr/>
          <p:nvPr/>
        </p:nvCxnSpPr>
        <p:spPr>
          <a:xfrm>
            <a:off x="1031993" y="5107152"/>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2" name="Straight Connector 31">
            <a:extLst>
              <a:ext uri="{FF2B5EF4-FFF2-40B4-BE49-F238E27FC236}">
                <a16:creationId xmlns:a16="http://schemas.microsoft.com/office/drawing/2014/main" id="{0D5A1C74-926D-2F86-9365-48B49ECF39D1}"/>
              </a:ext>
            </a:extLst>
          </p:cNvPr>
          <p:cNvCxnSpPr/>
          <p:nvPr/>
        </p:nvCxnSpPr>
        <p:spPr>
          <a:xfrm>
            <a:off x="1036184" y="6185244"/>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3" name="Straight Connector 32">
            <a:extLst>
              <a:ext uri="{FF2B5EF4-FFF2-40B4-BE49-F238E27FC236}">
                <a16:creationId xmlns:a16="http://schemas.microsoft.com/office/drawing/2014/main" id="{CE799DD9-4D8C-71BB-EE61-00F90D8244BD}"/>
              </a:ext>
            </a:extLst>
          </p:cNvPr>
          <p:cNvCxnSpPr/>
          <p:nvPr/>
        </p:nvCxnSpPr>
        <p:spPr>
          <a:xfrm>
            <a:off x="1020270" y="1916005"/>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4" name="Straight Connector 33">
            <a:extLst>
              <a:ext uri="{FF2B5EF4-FFF2-40B4-BE49-F238E27FC236}">
                <a16:creationId xmlns:a16="http://schemas.microsoft.com/office/drawing/2014/main" id="{D96CD629-4634-8ED5-5C30-5058F5BBFAAC}"/>
              </a:ext>
            </a:extLst>
          </p:cNvPr>
          <p:cNvCxnSpPr>
            <a:cxnSpLocks/>
          </p:cNvCxnSpPr>
          <p:nvPr/>
        </p:nvCxnSpPr>
        <p:spPr>
          <a:xfrm flipH="1">
            <a:off x="1031689" y="1371560"/>
            <a:ext cx="1091930" cy="1082022"/>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5" name="Straight Connector 34">
            <a:extLst>
              <a:ext uri="{FF2B5EF4-FFF2-40B4-BE49-F238E27FC236}">
                <a16:creationId xmlns:a16="http://schemas.microsoft.com/office/drawing/2014/main" id="{D7ECA467-C9D8-DA21-F11F-6B37818068D3}"/>
              </a:ext>
            </a:extLst>
          </p:cNvPr>
          <p:cNvCxnSpPr/>
          <p:nvPr/>
        </p:nvCxnSpPr>
        <p:spPr>
          <a:xfrm>
            <a:off x="11242365" y="1334742"/>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6" name="Straight Connector 35">
            <a:extLst>
              <a:ext uri="{FF2B5EF4-FFF2-40B4-BE49-F238E27FC236}">
                <a16:creationId xmlns:a16="http://schemas.microsoft.com/office/drawing/2014/main" id="{13923E5B-BBA4-2E9C-F03C-5DD9CE85B007}"/>
              </a:ext>
            </a:extLst>
          </p:cNvPr>
          <p:cNvCxnSpPr/>
          <p:nvPr/>
        </p:nvCxnSpPr>
        <p:spPr>
          <a:xfrm>
            <a:off x="3721757" y="1347489"/>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7" name="Straight Connector 36">
            <a:extLst>
              <a:ext uri="{FF2B5EF4-FFF2-40B4-BE49-F238E27FC236}">
                <a16:creationId xmlns:a16="http://schemas.microsoft.com/office/drawing/2014/main" id="{2A60A7CC-0AD6-80F9-0C75-D76D289730EB}"/>
              </a:ext>
            </a:extLst>
          </p:cNvPr>
          <p:cNvCxnSpPr>
            <a:cxnSpLocks/>
          </p:cNvCxnSpPr>
          <p:nvPr/>
        </p:nvCxnSpPr>
        <p:spPr>
          <a:xfrm>
            <a:off x="2681461" y="1334742"/>
            <a:ext cx="0" cy="5399767"/>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8" name="Straight Connector 37">
            <a:extLst>
              <a:ext uri="{FF2B5EF4-FFF2-40B4-BE49-F238E27FC236}">
                <a16:creationId xmlns:a16="http://schemas.microsoft.com/office/drawing/2014/main" id="{45A1A8A1-3A42-B6AB-8610-E2705432EE58}"/>
              </a:ext>
            </a:extLst>
          </p:cNvPr>
          <p:cNvCxnSpPr/>
          <p:nvPr/>
        </p:nvCxnSpPr>
        <p:spPr>
          <a:xfrm>
            <a:off x="9123342" y="1371560"/>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9" name="Straight Connector 38">
            <a:extLst>
              <a:ext uri="{FF2B5EF4-FFF2-40B4-BE49-F238E27FC236}">
                <a16:creationId xmlns:a16="http://schemas.microsoft.com/office/drawing/2014/main" id="{09BE058E-5042-1D92-C3D7-A890117BC19E}"/>
              </a:ext>
            </a:extLst>
          </p:cNvPr>
          <p:cNvCxnSpPr/>
          <p:nvPr/>
        </p:nvCxnSpPr>
        <p:spPr>
          <a:xfrm>
            <a:off x="1578880" y="1371560"/>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0" name="Straight Connector 39">
            <a:extLst>
              <a:ext uri="{FF2B5EF4-FFF2-40B4-BE49-F238E27FC236}">
                <a16:creationId xmlns:a16="http://schemas.microsoft.com/office/drawing/2014/main" id="{CA1C1FD1-9474-9B46-1D14-3B3579D9BAE3}"/>
              </a:ext>
            </a:extLst>
          </p:cNvPr>
          <p:cNvCxnSpPr/>
          <p:nvPr/>
        </p:nvCxnSpPr>
        <p:spPr>
          <a:xfrm>
            <a:off x="5868608" y="1334742"/>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1" name="Straight Connector 40">
            <a:extLst>
              <a:ext uri="{FF2B5EF4-FFF2-40B4-BE49-F238E27FC236}">
                <a16:creationId xmlns:a16="http://schemas.microsoft.com/office/drawing/2014/main" id="{581A42D9-0556-599D-ECD3-42D2BFD021CE}"/>
              </a:ext>
            </a:extLst>
          </p:cNvPr>
          <p:cNvCxnSpPr/>
          <p:nvPr/>
        </p:nvCxnSpPr>
        <p:spPr>
          <a:xfrm>
            <a:off x="4812410" y="1371560"/>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2" name="Straight Connector 41">
            <a:extLst>
              <a:ext uri="{FF2B5EF4-FFF2-40B4-BE49-F238E27FC236}">
                <a16:creationId xmlns:a16="http://schemas.microsoft.com/office/drawing/2014/main" id="{4DD8A367-7C5B-7ABC-1B04-0EC040FA1D72}"/>
              </a:ext>
            </a:extLst>
          </p:cNvPr>
          <p:cNvCxnSpPr/>
          <p:nvPr/>
        </p:nvCxnSpPr>
        <p:spPr>
          <a:xfrm>
            <a:off x="10171590" y="1347489"/>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3" name="Straight Connector 42">
            <a:extLst>
              <a:ext uri="{FF2B5EF4-FFF2-40B4-BE49-F238E27FC236}">
                <a16:creationId xmlns:a16="http://schemas.microsoft.com/office/drawing/2014/main" id="{11D7D0D4-91FB-9B5E-86C4-5322F076DDE8}"/>
              </a:ext>
            </a:extLst>
          </p:cNvPr>
          <p:cNvCxnSpPr/>
          <p:nvPr/>
        </p:nvCxnSpPr>
        <p:spPr>
          <a:xfrm>
            <a:off x="8041966" y="1387079"/>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4" name="Straight Connector 43">
            <a:extLst>
              <a:ext uri="{FF2B5EF4-FFF2-40B4-BE49-F238E27FC236}">
                <a16:creationId xmlns:a16="http://schemas.microsoft.com/office/drawing/2014/main" id="{FD8EA7E2-287D-4994-19E3-DEF1E6DE18D6}"/>
              </a:ext>
            </a:extLst>
          </p:cNvPr>
          <p:cNvCxnSpPr/>
          <p:nvPr/>
        </p:nvCxnSpPr>
        <p:spPr>
          <a:xfrm>
            <a:off x="6938059" y="1347489"/>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graphicFrame>
        <p:nvGraphicFramePr>
          <p:cNvPr id="45" name="Table 44">
            <a:extLst>
              <a:ext uri="{FF2B5EF4-FFF2-40B4-BE49-F238E27FC236}">
                <a16:creationId xmlns:a16="http://schemas.microsoft.com/office/drawing/2014/main" id="{B6E3D5CD-BCC8-9600-A778-01F2B585E9D9}"/>
              </a:ext>
            </a:extLst>
          </p:cNvPr>
          <p:cNvGraphicFramePr>
            <a:graphicFrameLocks noGrp="1"/>
          </p:cNvGraphicFramePr>
          <p:nvPr/>
        </p:nvGraphicFramePr>
        <p:xfrm>
          <a:off x="1047908" y="1362009"/>
          <a:ext cx="10730730" cy="5365370"/>
        </p:xfrm>
        <a:graphic>
          <a:graphicData uri="http://schemas.openxmlformats.org/drawingml/2006/table">
            <a:tbl>
              <a:tblPr firstRow="1" bandRow="1">
                <a:tableStyleId>{5940675A-B579-460E-94D1-54222C63F5DA}</a:tableStyleId>
              </a:tblPr>
              <a:tblGrid>
                <a:gridCol w="1073073">
                  <a:extLst>
                    <a:ext uri="{9D8B030D-6E8A-4147-A177-3AD203B41FA5}">
                      <a16:colId xmlns:a16="http://schemas.microsoft.com/office/drawing/2014/main" val="3635837954"/>
                    </a:ext>
                  </a:extLst>
                </a:gridCol>
                <a:gridCol w="1073073">
                  <a:extLst>
                    <a:ext uri="{9D8B030D-6E8A-4147-A177-3AD203B41FA5}">
                      <a16:colId xmlns:a16="http://schemas.microsoft.com/office/drawing/2014/main" val="2308114111"/>
                    </a:ext>
                  </a:extLst>
                </a:gridCol>
                <a:gridCol w="1073073">
                  <a:extLst>
                    <a:ext uri="{9D8B030D-6E8A-4147-A177-3AD203B41FA5}">
                      <a16:colId xmlns:a16="http://schemas.microsoft.com/office/drawing/2014/main" val="3225432346"/>
                    </a:ext>
                  </a:extLst>
                </a:gridCol>
                <a:gridCol w="1073073">
                  <a:extLst>
                    <a:ext uri="{9D8B030D-6E8A-4147-A177-3AD203B41FA5}">
                      <a16:colId xmlns:a16="http://schemas.microsoft.com/office/drawing/2014/main" val="2646425516"/>
                    </a:ext>
                  </a:extLst>
                </a:gridCol>
                <a:gridCol w="1073073">
                  <a:extLst>
                    <a:ext uri="{9D8B030D-6E8A-4147-A177-3AD203B41FA5}">
                      <a16:colId xmlns:a16="http://schemas.microsoft.com/office/drawing/2014/main" val="1529824071"/>
                    </a:ext>
                  </a:extLst>
                </a:gridCol>
                <a:gridCol w="1073073">
                  <a:extLst>
                    <a:ext uri="{9D8B030D-6E8A-4147-A177-3AD203B41FA5}">
                      <a16:colId xmlns:a16="http://schemas.microsoft.com/office/drawing/2014/main" val="1435908115"/>
                    </a:ext>
                  </a:extLst>
                </a:gridCol>
                <a:gridCol w="1073073">
                  <a:extLst>
                    <a:ext uri="{9D8B030D-6E8A-4147-A177-3AD203B41FA5}">
                      <a16:colId xmlns:a16="http://schemas.microsoft.com/office/drawing/2014/main" val="4031327343"/>
                    </a:ext>
                  </a:extLst>
                </a:gridCol>
                <a:gridCol w="1073073">
                  <a:extLst>
                    <a:ext uri="{9D8B030D-6E8A-4147-A177-3AD203B41FA5}">
                      <a16:colId xmlns:a16="http://schemas.microsoft.com/office/drawing/2014/main" val="265914223"/>
                    </a:ext>
                  </a:extLst>
                </a:gridCol>
                <a:gridCol w="1073073">
                  <a:extLst>
                    <a:ext uri="{9D8B030D-6E8A-4147-A177-3AD203B41FA5}">
                      <a16:colId xmlns:a16="http://schemas.microsoft.com/office/drawing/2014/main" val="3687797511"/>
                    </a:ext>
                  </a:extLst>
                </a:gridCol>
                <a:gridCol w="1073073">
                  <a:extLst>
                    <a:ext uri="{9D8B030D-6E8A-4147-A177-3AD203B41FA5}">
                      <a16:colId xmlns:a16="http://schemas.microsoft.com/office/drawing/2014/main" val="1430683565"/>
                    </a:ext>
                  </a:extLst>
                </a:gridCol>
              </a:tblGrid>
              <a:tr h="1073074">
                <a:tc>
                  <a:txBody>
                    <a:bodyPr/>
                    <a:lstStyle/>
                    <a:p>
                      <a:endParaRPr lang="en-US" dirty="0"/>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dirty="0"/>
                    </a:p>
                  </a:txBody>
                  <a:tcPr/>
                </a:tc>
                <a:tc>
                  <a:txBody>
                    <a:bodyPr/>
                    <a:lstStyle/>
                    <a:p>
                      <a:endParaRPr lang="en-US"/>
                    </a:p>
                  </a:txBody>
                  <a:tcPr/>
                </a:tc>
                <a:tc>
                  <a:txBody>
                    <a:bodyPr/>
                    <a:lstStyle/>
                    <a:p>
                      <a:endParaRPr lang="en-US" dirty="0"/>
                    </a:p>
                  </a:txBody>
                  <a:tcPr/>
                </a:tc>
                <a:tc>
                  <a:txBody>
                    <a:bodyPr/>
                    <a:lstStyle/>
                    <a:p>
                      <a:endParaRPr lang="en-US" dirty="0"/>
                    </a:p>
                  </a:txBody>
                  <a:tcPr/>
                </a:tc>
                <a:extLst>
                  <a:ext uri="{0D108BD9-81ED-4DB2-BD59-A6C34878D82A}">
                    <a16:rowId xmlns:a16="http://schemas.microsoft.com/office/drawing/2014/main" val="1367090870"/>
                  </a:ext>
                </a:extLst>
              </a:tr>
              <a:tr h="1073074">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a:p>
                  </a:txBody>
                  <a:tcPr/>
                </a:tc>
                <a:tc>
                  <a:txBody>
                    <a:bodyPr/>
                    <a:lstStyle/>
                    <a:p>
                      <a:endParaRPr lang="en-US" dirty="0"/>
                    </a:p>
                  </a:txBody>
                  <a:tcPr/>
                </a:tc>
                <a:extLst>
                  <a:ext uri="{0D108BD9-81ED-4DB2-BD59-A6C34878D82A}">
                    <a16:rowId xmlns:a16="http://schemas.microsoft.com/office/drawing/2014/main" val="2324086388"/>
                  </a:ext>
                </a:extLst>
              </a:tr>
              <a:tr h="1073074">
                <a:tc>
                  <a:txBody>
                    <a:bodyPr/>
                    <a:lstStyle/>
                    <a:p>
                      <a:r>
                        <a:rPr lang="zh-TW" altLang="en-US" dirty="0"/>
                        <a:t> </a:t>
                      </a:r>
                      <a:endParaRPr lang="en-US" sz="6600" b="1" dirty="0">
                        <a:solidFill>
                          <a:schemeClr val="bg2">
                            <a:lumMod val="75000"/>
                          </a:schemeClr>
                        </a:solidFill>
                        <a:latin typeface="DengXian" panose="02010600030101010101" pitchFamily="2" charset="-122"/>
                        <a:ea typeface="DengXian" panose="02010600030101010101" pitchFamily="2" charset="-122"/>
                      </a:endParaRPr>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a:p>
                  </a:txBody>
                  <a:tcPr/>
                </a:tc>
                <a:tc>
                  <a:txBody>
                    <a:bodyPr/>
                    <a:lstStyle/>
                    <a:p>
                      <a:endParaRPr lang="en-US"/>
                    </a:p>
                  </a:txBody>
                  <a:tcPr/>
                </a:tc>
                <a:tc>
                  <a:txBody>
                    <a:bodyPr/>
                    <a:lstStyle/>
                    <a:p>
                      <a:endParaRPr lang="en-US" dirty="0"/>
                    </a:p>
                  </a:txBody>
                  <a:tcPr/>
                </a:tc>
                <a:extLst>
                  <a:ext uri="{0D108BD9-81ED-4DB2-BD59-A6C34878D82A}">
                    <a16:rowId xmlns:a16="http://schemas.microsoft.com/office/drawing/2014/main" val="1773320196"/>
                  </a:ext>
                </a:extLst>
              </a:tr>
              <a:tr h="1073074">
                <a:tc>
                  <a:txBody>
                    <a:bodyPr/>
                    <a:lstStyle/>
                    <a:p>
                      <a:endParaRPr lang="en-US" dirty="0"/>
                    </a:p>
                  </a:txBody>
                  <a:tcPr/>
                </a:tc>
                <a:tc>
                  <a:txBody>
                    <a:bodyPr/>
                    <a:lstStyle/>
                    <a:p>
                      <a:endParaRPr lang="en-US"/>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dirty="0"/>
                    </a:p>
                  </a:txBody>
                  <a:tcPr/>
                </a:tc>
                <a:extLst>
                  <a:ext uri="{0D108BD9-81ED-4DB2-BD59-A6C34878D82A}">
                    <a16:rowId xmlns:a16="http://schemas.microsoft.com/office/drawing/2014/main" val="1977629092"/>
                  </a:ext>
                </a:extLst>
              </a:tr>
              <a:tr h="1073074">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dirty="0"/>
                    </a:p>
                  </a:txBody>
                  <a:tcPr/>
                </a:tc>
                <a:extLst>
                  <a:ext uri="{0D108BD9-81ED-4DB2-BD59-A6C34878D82A}">
                    <a16:rowId xmlns:a16="http://schemas.microsoft.com/office/drawing/2014/main" val="172657832"/>
                  </a:ext>
                </a:extLst>
              </a:tr>
            </a:tbl>
          </a:graphicData>
        </a:graphic>
      </p:graphicFrame>
      <p:sp>
        <p:nvSpPr>
          <p:cNvPr id="48" name="TextBox 47">
            <a:extLst>
              <a:ext uri="{FF2B5EF4-FFF2-40B4-BE49-F238E27FC236}">
                <a16:creationId xmlns:a16="http://schemas.microsoft.com/office/drawing/2014/main" id="{236B0437-0D06-089B-C2A0-E7D6F6B12030}"/>
              </a:ext>
            </a:extLst>
          </p:cNvPr>
          <p:cNvSpPr txBox="1"/>
          <p:nvPr/>
        </p:nvSpPr>
        <p:spPr>
          <a:xfrm>
            <a:off x="1079124" y="1387079"/>
            <a:ext cx="10681248" cy="110799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揭</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諦</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揭</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諦</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波</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羅</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揭</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諦</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波 </a:t>
            </a:r>
          </a:p>
        </p:txBody>
      </p:sp>
      <p:sp>
        <p:nvSpPr>
          <p:cNvPr id="49" name="TextBox 48">
            <a:extLst>
              <a:ext uri="{FF2B5EF4-FFF2-40B4-BE49-F238E27FC236}">
                <a16:creationId xmlns:a16="http://schemas.microsoft.com/office/drawing/2014/main" id="{4CC8E197-9122-9AD2-2485-FE863122D540}"/>
              </a:ext>
            </a:extLst>
          </p:cNvPr>
          <p:cNvSpPr txBox="1"/>
          <p:nvPr/>
        </p:nvSpPr>
        <p:spPr>
          <a:xfrm>
            <a:off x="1097205" y="3450243"/>
            <a:ext cx="10748361" cy="110799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p>
        </p:txBody>
      </p:sp>
      <p:sp>
        <p:nvSpPr>
          <p:cNvPr id="50" name="TextBox 49">
            <a:extLst>
              <a:ext uri="{FF2B5EF4-FFF2-40B4-BE49-F238E27FC236}">
                <a16:creationId xmlns:a16="http://schemas.microsoft.com/office/drawing/2014/main" id="{FCCCC19C-711B-CBBE-96D3-4DF7E4ED1816}"/>
              </a:ext>
            </a:extLst>
          </p:cNvPr>
          <p:cNvSpPr txBox="1"/>
          <p:nvPr/>
        </p:nvSpPr>
        <p:spPr>
          <a:xfrm>
            <a:off x="1080535" y="5577531"/>
            <a:ext cx="10980600" cy="110799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摩</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訶</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般</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若</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波</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羅</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蜜</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多</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心</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經</a:t>
            </a:r>
          </a:p>
        </p:txBody>
      </p:sp>
      <p:sp>
        <p:nvSpPr>
          <p:cNvPr id="52" name="TextBox 51">
            <a:extLst>
              <a:ext uri="{FF2B5EF4-FFF2-40B4-BE49-F238E27FC236}">
                <a16:creationId xmlns:a16="http://schemas.microsoft.com/office/drawing/2014/main" id="{2F32E1BE-8C5E-7950-58EE-60969D147D92}"/>
              </a:ext>
            </a:extLst>
          </p:cNvPr>
          <p:cNvSpPr txBox="1"/>
          <p:nvPr/>
        </p:nvSpPr>
        <p:spPr>
          <a:xfrm>
            <a:off x="1059020" y="2413184"/>
            <a:ext cx="10650217" cy="110799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p>
        </p:txBody>
      </p:sp>
      <p:sp>
        <p:nvSpPr>
          <p:cNvPr id="57" name="TextBox 56">
            <a:extLst>
              <a:ext uri="{FF2B5EF4-FFF2-40B4-BE49-F238E27FC236}">
                <a16:creationId xmlns:a16="http://schemas.microsoft.com/office/drawing/2014/main" id="{FD0E3866-0139-4130-B6F3-50107F872841}"/>
              </a:ext>
            </a:extLst>
          </p:cNvPr>
          <p:cNvSpPr txBox="1"/>
          <p:nvPr/>
        </p:nvSpPr>
        <p:spPr>
          <a:xfrm>
            <a:off x="10745535" y="2457175"/>
            <a:ext cx="1122758" cy="1107996"/>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女</a:t>
            </a:r>
          </a:p>
        </p:txBody>
      </p:sp>
      <p:sp>
        <p:nvSpPr>
          <p:cNvPr id="58" name="TextBox 57">
            <a:extLst>
              <a:ext uri="{FF2B5EF4-FFF2-40B4-BE49-F238E27FC236}">
                <a16:creationId xmlns:a16="http://schemas.microsoft.com/office/drawing/2014/main" id="{7BBA052C-A22F-C6F8-1F4C-DC4BC624B92B}"/>
              </a:ext>
            </a:extLst>
          </p:cNvPr>
          <p:cNvSpPr txBox="1"/>
          <p:nvPr/>
        </p:nvSpPr>
        <p:spPr>
          <a:xfrm>
            <a:off x="10740782" y="3495530"/>
            <a:ext cx="1268026" cy="1107996"/>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女</a:t>
            </a:r>
          </a:p>
        </p:txBody>
      </p:sp>
      <p:sp>
        <p:nvSpPr>
          <p:cNvPr id="59" name="TextBox 58">
            <a:extLst>
              <a:ext uri="{FF2B5EF4-FFF2-40B4-BE49-F238E27FC236}">
                <a16:creationId xmlns:a16="http://schemas.microsoft.com/office/drawing/2014/main" id="{0477F8C4-9645-0FE4-2427-5D99A71C76D6}"/>
              </a:ext>
            </a:extLst>
          </p:cNvPr>
          <p:cNvSpPr txBox="1"/>
          <p:nvPr/>
        </p:nvSpPr>
        <p:spPr>
          <a:xfrm>
            <a:off x="10741718" y="4542732"/>
            <a:ext cx="1199536" cy="1107996"/>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女</a:t>
            </a:r>
          </a:p>
        </p:txBody>
      </p:sp>
      <p:sp>
        <p:nvSpPr>
          <p:cNvPr id="60" name="TextBox 59">
            <a:extLst>
              <a:ext uri="{FF2B5EF4-FFF2-40B4-BE49-F238E27FC236}">
                <a16:creationId xmlns:a16="http://schemas.microsoft.com/office/drawing/2014/main" id="{C6B0B7DB-EA8A-E9E7-4003-35346498719C}"/>
              </a:ext>
            </a:extLst>
          </p:cNvPr>
          <p:cNvSpPr txBox="1"/>
          <p:nvPr/>
        </p:nvSpPr>
        <p:spPr>
          <a:xfrm>
            <a:off x="10719605" y="1394763"/>
            <a:ext cx="503496" cy="1107996"/>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女</a:t>
            </a:r>
          </a:p>
        </p:txBody>
      </p:sp>
      <p:cxnSp>
        <p:nvCxnSpPr>
          <p:cNvPr id="61" name="Straight Connector 60">
            <a:extLst>
              <a:ext uri="{FF2B5EF4-FFF2-40B4-BE49-F238E27FC236}">
                <a16:creationId xmlns:a16="http://schemas.microsoft.com/office/drawing/2014/main" id="{A3F23A6D-A071-7EFF-B824-43D0E9D52B6C}"/>
              </a:ext>
            </a:extLst>
          </p:cNvPr>
          <p:cNvCxnSpPr/>
          <p:nvPr/>
        </p:nvCxnSpPr>
        <p:spPr>
          <a:xfrm>
            <a:off x="10695841" y="1371560"/>
            <a:ext cx="21177" cy="4285319"/>
          </a:xfrm>
          <a:prstGeom prst="line">
            <a:avLst/>
          </a:prstGeom>
          <a:ln w="57150">
            <a:solidFill>
              <a:srgbClr val="FF0000"/>
            </a:solidFill>
            <a:prstDash val="sysDot"/>
          </a:ln>
        </p:spPr>
        <p:style>
          <a:lnRef idx="2">
            <a:schemeClr val="accent1"/>
          </a:lnRef>
          <a:fillRef idx="0">
            <a:schemeClr val="accent1"/>
          </a:fillRef>
          <a:effectRef idx="1">
            <a:schemeClr val="accent1"/>
          </a:effectRef>
          <a:fontRef idx="minor">
            <a:schemeClr val="tx1"/>
          </a:fontRef>
        </p:style>
      </p:cxnSp>
      <p:cxnSp>
        <p:nvCxnSpPr>
          <p:cNvPr id="62" name="Straight Connector 61">
            <a:extLst>
              <a:ext uri="{FF2B5EF4-FFF2-40B4-BE49-F238E27FC236}">
                <a16:creationId xmlns:a16="http://schemas.microsoft.com/office/drawing/2014/main" id="{5F03C15D-6D61-F990-4F3B-598A5603A035}"/>
              </a:ext>
            </a:extLst>
          </p:cNvPr>
          <p:cNvCxnSpPr/>
          <p:nvPr/>
        </p:nvCxnSpPr>
        <p:spPr>
          <a:xfrm>
            <a:off x="10695841" y="5656879"/>
            <a:ext cx="1102901" cy="0"/>
          </a:xfrm>
          <a:prstGeom prst="line">
            <a:avLst/>
          </a:prstGeom>
          <a:ln w="57150">
            <a:solidFill>
              <a:srgbClr val="FF0000"/>
            </a:solidFill>
            <a:prstDash val="sysDot"/>
          </a:ln>
        </p:spPr>
        <p:style>
          <a:lnRef idx="2">
            <a:schemeClr val="accent1"/>
          </a:lnRef>
          <a:fillRef idx="0">
            <a:schemeClr val="accent1"/>
          </a:fillRef>
          <a:effectRef idx="1">
            <a:schemeClr val="accent1"/>
          </a:effectRef>
          <a:fontRef idx="minor">
            <a:schemeClr val="tx1"/>
          </a:fontRef>
        </p:style>
      </p:cxnSp>
      <p:sp>
        <p:nvSpPr>
          <p:cNvPr id="51" name="TextBox 50">
            <a:extLst>
              <a:ext uri="{FF2B5EF4-FFF2-40B4-BE49-F238E27FC236}">
                <a16:creationId xmlns:a16="http://schemas.microsoft.com/office/drawing/2014/main" id="{9504E45A-E238-B0F7-939F-A4A25CC22084}"/>
              </a:ext>
            </a:extLst>
          </p:cNvPr>
          <p:cNvSpPr txBox="1"/>
          <p:nvPr/>
        </p:nvSpPr>
        <p:spPr>
          <a:xfrm>
            <a:off x="444578" y="163379"/>
            <a:ext cx="11400988" cy="120032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Aptos" panose="02110004020202020204"/>
                <a:ea typeface="+mn-ea"/>
                <a:cs typeface="+mn-cs"/>
              </a:rPr>
              <a:t>Practice sheet #57. Trace the first 9 characters in the mantra in the 1st row, then copy them in the 2</a:t>
            </a:r>
            <a:r>
              <a:rPr kumimoji="0" lang="en-US" sz="1800" b="0" i="0" u="none" strike="noStrike" kern="1200" cap="none" spc="0" normalizeH="0" baseline="30000" noProof="0" dirty="0">
                <a:ln>
                  <a:noFill/>
                </a:ln>
                <a:solidFill>
                  <a:prstClr val="black"/>
                </a:solidFill>
                <a:effectLst/>
                <a:uLnTx/>
                <a:uFillTx/>
                <a:latin typeface="Aptos" panose="02110004020202020204"/>
                <a:ea typeface="+mn-ea"/>
                <a:cs typeface="+mn-cs"/>
              </a:rPr>
              <a:t>nd</a:t>
            </a:r>
            <a:r>
              <a:rPr kumimoji="0" lang="en-US" sz="1800" b="0" i="0" u="none" strike="noStrike" kern="1200" cap="none" spc="0" normalizeH="0" baseline="0" noProof="0" dirty="0">
                <a:ln>
                  <a:noFill/>
                </a:ln>
                <a:solidFill>
                  <a:prstClr val="black"/>
                </a:solidFill>
                <a:effectLst/>
                <a:uLnTx/>
                <a:uFillTx/>
                <a:latin typeface="Aptos" panose="02110004020202020204"/>
                <a:ea typeface="+mn-ea"/>
                <a:cs typeface="+mn-cs"/>
              </a:rPr>
              <a:t> row. Repeat for the last 9 characters in the mantra in the 3</a:t>
            </a:r>
            <a:r>
              <a:rPr kumimoji="0" lang="en-US" sz="1800" b="0" i="0" u="none" strike="noStrike" kern="1200" cap="none" spc="0" normalizeH="0" baseline="30000" noProof="0" dirty="0">
                <a:ln>
                  <a:noFill/>
                </a:ln>
                <a:solidFill>
                  <a:prstClr val="black"/>
                </a:solidFill>
                <a:effectLst/>
                <a:uLnTx/>
                <a:uFillTx/>
                <a:latin typeface="Aptos" panose="02110004020202020204"/>
                <a:ea typeface="+mn-ea"/>
                <a:cs typeface="+mn-cs"/>
              </a:rPr>
              <a:t>rd</a:t>
            </a:r>
            <a:r>
              <a:rPr kumimoji="0" lang="en-US" sz="1800" b="0" i="0" u="none" strike="noStrike" kern="1200" cap="none" spc="0" normalizeH="0" baseline="0" noProof="0" dirty="0">
                <a:ln>
                  <a:noFill/>
                </a:ln>
                <a:solidFill>
                  <a:prstClr val="black"/>
                </a:solidFill>
                <a:effectLst/>
                <a:uLnTx/>
                <a:uFillTx/>
                <a:latin typeface="Aptos" panose="02110004020202020204"/>
                <a:ea typeface="+mn-ea"/>
                <a:cs typeface="+mn-cs"/>
              </a:rPr>
              <a:t> and 4</a:t>
            </a:r>
            <a:r>
              <a:rPr kumimoji="0" lang="en-US" sz="1800" b="0" i="0" u="none" strike="noStrike" kern="1200" cap="none" spc="0" normalizeH="0" baseline="30000" noProof="0" dirty="0">
                <a:ln>
                  <a:noFill/>
                </a:ln>
                <a:solidFill>
                  <a:prstClr val="black"/>
                </a:solidFill>
                <a:effectLst/>
                <a:uLnTx/>
                <a:uFillTx/>
                <a:latin typeface="Aptos" panose="02110004020202020204"/>
                <a:ea typeface="+mn-ea"/>
                <a:cs typeface="+mn-cs"/>
              </a:rPr>
              <a:t>th</a:t>
            </a:r>
            <a:r>
              <a:rPr kumimoji="0" lang="en-US" sz="1800" b="0" i="0" u="none" strike="noStrike" kern="1200" cap="none" spc="0" normalizeH="0" baseline="0" noProof="0" dirty="0">
                <a:ln>
                  <a:noFill/>
                </a:ln>
                <a:solidFill>
                  <a:prstClr val="black"/>
                </a:solidFill>
                <a:effectLst/>
                <a:uLnTx/>
                <a:uFillTx/>
                <a:latin typeface="Aptos" panose="02110004020202020204"/>
                <a:ea typeface="+mn-ea"/>
                <a:cs typeface="+mn-cs"/>
              </a:rPr>
              <a:t> rows. Trace the title in the bottom row. In the four squares </a:t>
            </a:r>
            <a:r>
              <a:rPr kumimoji="0" lang="en-US" sz="1800" b="1" i="0" u="none" strike="noStrike" kern="1200" cap="none" spc="0" normalizeH="0" baseline="0" noProof="0" dirty="0">
                <a:ln>
                  <a:noFill/>
                </a:ln>
                <a:solidFill>
                  <a:srgbClr val="FF0000"/>
                </a:solidFill>
                <a:effectLst/>
                <a:uLnTx/>
                <a:uFillTx/>
                <a:latin typeface="Aptos" panose="02110004020202020204"/>
                <a:ea typeface="+mn-ea"/>
                <a:cs typeface="+mn-cs"/>
              </a:rPr>
              <a:t>outlined in red </a:t>
            </a:r>
            <a:r>
              <a:rPr kumimoji="0" lang="en-US" sz="1800" b="0" i="0" u="none" strike="noStrike" kern="1200" cap="none" spc="0" normalizeH="0" baseline="0" noProof="0" dirty="0">
                <a:ln>
                  <a:noFill/>
                </a:ln>
                <a:solidFill>
                  <a:prstClr val="black"/>
                </a:solidFill>
                <a:effectLst/>
                <a:uLnTx/>
                <a:uFillTx/>
                <a:latin typeface="Aptos" panose="02110004020202020204"/>
                <a:ea typeface="+mn-ea"/>
                <a:cs typeface="+mn-cs"/>
              </a:rPr>
              <a:t>trace the character </a:t>
            </a:r>
            <a:r>
              <a:rPr kumimoji="0" lang="zh-CN" altLang="en-US" sz="1800" b="0" i="0" u="none" strike="noStrike" kern="1200" cap="none" spc="0" normalizeH="0" baseline="0" noProof="0" dirty="0">
                <a:ln>
                  <a:noFill/>
                </a:ln>
                <a:solidFill>
                  <a:prstClr val="black"/>
                </a:solidFill>
                <a:effectLst/>
                <a:uLnTx/>
                <a:uFillTx/>
                <a:latin typeface="Aptos" panose="02110004020202020204"/>
                <a:ea typeface="+mn-ea"/>
                <a:cs typeface="+mn-cs"/>
              </a:rPr>
              <a:t>女 </a:t>
            </a:r>
            <a:r>
              <a:rPr kumimoji="0" lang="en-US" altLang="zh-CN" sz="1800" b="0" i="0" u="none" strike="noStrike" kern="1200" cap="none" spc="0" normalizeH="0" baseline="0" noProof="0" dirty="0">
                <a:ln>
                  <a:noFill/>
                </a:ln>
                <a:solidFill>
                  <a:prstClr val="black"/>
                </a:solidFill>
                <a:effectLst/>
                <a:uLnTx/>
                <a:uFillTx/>
                <a:latin typeface="Aptos" panose="02110004020202020204"/>
                <a:ea typeface="+mn-ea"/>
                <a:cs typeface="+mn-cs"/>
              </a:rPr>
              <a:t>(yeo; female).</a:t>
            </a:r>
            <a:endParaRPr kumimoji="0" lang="zh-CN" altLang="en-US" sz="1800" b="0" i="0" u="none" strike="noStrike" kern="1200" cap="none" spc="0" normalizeH="0" baseline="0" noProof="0" dirty="0">
              <a:ln>
                <a:noFill/>
              </a:ln>
              <a:solidFill>
                <a:prstClr val="black"/>
              </a:solidFill>
              <a:effectLst/>
              <a:uLnTx/>
              <a:uFillTx/>
              <a:latin typeface="Aptos" panose="0211000402020202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i="0" u="none" strike="noStrike" kern="1200" cap="none" spc="0" normalizeH="0" baseline="0" noProof="0" dirty="0">
              <a:ln>
                <a:noFill/>
              </a:ln>
              <a:solidFill>
                <a:prstClr val="black"/>
              </a:solidFill>
              <a:effectLst/>
              <a:uLnTx/>
              <a:uFillTx/>
              <a:ea typeface="DengXian" panose="02010600030101010101" pitchFamily="2" charset="-122"/>
            </a:endParaRPr>
          </a:p>
        </p:txBody>
      </p:sp>
      <p:sp>
        <p:nvSpPr>
          <p:cNvPr id="53" name="Rectangle 52">
            <a:extLst>
              <a:ext uri="{FF2B5EF4-FFF2-40B4-BE49-F238E27FC236}">
                <a16:creationId xmlns:a16="http://schemas.microsoft.com/office/drawing/2014/main" id="{320F4E59-73EC-7F86-4690-4B294F35D97F}"/>
              </a:ext>
            </a:extLst>
          </p:cNvPr>
          <p:cNvSpPr/>
          <p:nvPr/>
        </p:nvSpPr>
        <p:spPr>
          <a:xfrm>
            <a:off x="416313" y="162032"/>
            <a:ext cx="11375275" cy="953089"/>
          </a:xfrm>
          <a:prstGeom prst="rect">
            <a:avLst/>
          </a:prstGeom>
          <a:noFill/>
          <a:ln w="38100">
            <a:solidFill>
              <a:srgbClr val="00B0F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54" name="TextBox 53">
            <a:extLst>
              <a:ext uri="{FF2B5EF4-FFF2-40B4-BE49-F238E27FC236}">
                <a16:creationId xmlns:a16="http://schemas.microsoft.com/office/drawing/2014/main" id="{F9E26146-94A1-817A-7D01-B4F9DB32891C}"/>
              </a:ext>
            </a:extLst>
          </p:cNvPr>
          <p:cNvSpPr txBox="1"/>
          <p:nvPr/>
        </p:nvSpPr>
        <p:spPr>
          <a:xfrm>
            <a:off x="1081292" y="3490633"/>
            <a:ext cx="9853290" cy="1107996"/>
          </a:xfrm>
          <a:prstGeom prst="rect">
            <a:avLst/>
          </a:prstGeom>
          <a:noFill/>
        </p:spPr>
        <p:txBody>
          <a:bodyPr wrap="square" rtlCol="0">
            <a:spAutoFit/>
          </a:bodyPr>
          <a:lstStyle/>
          <a:p>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羅</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僧</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揭</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諦</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菩</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提</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娑</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婆</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訶</a:t>
            </a:r>
            <a:endParaRPr lang="en-US" dirty="0"/>
          </a:p>
        </p:txBody>
      </p:sp>
    </p:spTree>
    <p:extLst>
      <p:ext uri="{BB962C8B-B14F-4D97-AF65-F5344CB8AC3E}">
        <p14:creationId xmlns:p14="http://schemas.microsoft.com/office/powerpoint/2010/main" val="1093545084"/>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3B18741-09C5-4CCF-21AB-B9AB781074D6}"/>
            </a:ext>
          </a:extLst>
        </p:cNvPr>
        <p:cNvGrpSpPr/>
        <p:nvPr/>
      </p:nvGrpSpPr>
      <p:grpSpPr>
        <a:xfrm>
          <a:off x="0" y="0"/>
          <a:ext cx="0" cy="0"/>
          <a:chOff x="0" y="0"/>
          <a:chExt cx="0" cy="0"/>
        </a:xfrm>
      </p:grpSpPr>
      <p:cxnSp>
        <p:nvCxnSpPr>
          <p:cNvPr id="2" name="Straight Connector 1">
            <a:extLst>
              <a:ext uri="{FF2B5EF4-FFF2-40B4-BE49-F238E27FC236}">
                <a16:creationId xmlns:a16="http://schemas.microsoft.com/office/drawing/2014/main" id="{453DB1CD-8A52-F006-335E-047DA2FDB600}"/>
              </a:ext>
            </a:extLst>
          </p:cNvPr>
          <p:cNvCxnSpPr>
            <a:cxnSpLocks/>
          </p:cNvCxnSpPr>
          <p:nvPr/>
        </p:nvCxnSpPr>
        <p:spPr>
          <a:xfrm>
            <a:off x="761851" y="1061155"/>
            <a:ext cx="5322425" cy="5340276"/>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 name="Straight Connector 2">
            <a:extLst>
              <a:ext uri="{FF2B5EF4-FFF2-40B4-BE49-F238E27FC236}">
                <a16:creationId xmlns:a16="http://schemas.microsoft.com/office/drawing/2014/main" id="{EAF13D83-0871-5B9E-A941-587F69478031}"/>
              </a:ext>
            </a:extLst>
          </p:cNvPr>
          <p:cNvCxnSpPr>
            <a:cxnSpLocks/>
          </p:cNvCxnSpPr>
          <p:nvPr/>
        </p:nvCxnSpPr>
        <p:spPr>
          <a:xfrm>
            <a:off x="9304315" y="1036066"/>
            <a:ext cx="2143810" cy="2115373"/>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 name="Straight Connector 3">
            <a:extLst>
              <a:ext uri="{FF2B5EF4-FFF2-40B4-BE49-F238E27FC236}">
                <a16:creationId xmlns:a16="http://schemas.microsoft.com/office/drawing/2014/main" id="{596B6197-2FEC-1FD7-EB37-49C904D78DFC}"/>
              </a:ext>
            </a:extLst>
          </p:cNvPr>
          <p:cNvCxnSpPr>
            <a:cxnSpLocks/>
          </p:cNvCxnSpPr>
          <p:nvPr/>
        </p:nvCxnSpPr>
        <p:spPr>
          <a:xfrm>
            <a:off x="8245282" y="1036072"/>
            <a:ext cx="3184867" cy="319303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5" name="Straight Connector 4">
            <a:extLst>
              <a:ext uri="{FF2B5EF4-FFF2-40B4-BE49-F238E27FC236}">
                <a16:creationId xmlns:a16="http://schemas.microsoft.com/office/drawing/2014/main" id="{F21501D7-C235-978F-2061-B9440AD78A69}"/>
              </a:ext>
            </a:extLst>
          </p:cNvPr>
          <p:cNvCxnSpPr>
            <a:cxnSpLocks/>
          </p:cNvCxnSpPr>
          <p:nvPr/>
        </p:nvCxnSpPr>
        <p:spPr>
          <a:xfrm>
            <a:off x="7173299" y="1036078"/>
            <a:ext cx="4256850" cy="425735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6" name="Straight Connector 5">
            <a:extLst>
              <a:ext uri="{FF2B5EF4-FFF2-40B4-BE49-F238E27FC236}">
                <a16:creationId xmlns:a16="http://schemas.microsoft.com/office/drawing/2014/main" id="{9BF5D7EB-87CC-7FE6-817A-3C4AA37FFB72}"/>
              </a:ext>
            </a:extLst>
          </p:cNvPr>
          <p:cNvCxnSpPr/>
          <p:nvPr/>
        </p:nvCxnSpPr>
        <p:spPr>
          <a:xfrm>
            <a:off x="2886459" y="1036081"/>
            <a:ext cx="5365365" cy="53653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7" name="Straight Connector 6">
            <a:extLst>
              <a:ext uri="{FF2B5EF4-FFF2-40B4-BE49-F238E27FC236}">
                <a16:creationId xmlns:a16="http://schemas.microsoft.com/office/drawing/2014/main" id="{358833D1-788F-9684-E2B3-AF28A9A8EEAF}"/>
              </a:ext>
            </a:extLst>
          </p:cNvPr>
          <p:cNvCxnSpPr/>
          <p:nvPr/>
        </p:nvCxnSpPr>
        <p:spPr>
          <a:xfrm>
            <a:off x="3946718" y="1036082"/>
            <a:ext cx="5365365" cy="53653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8" name="Straight Connector 7">
            <a:extLst>
              <a:ext uri="{FF2B5EF4-FFF2-40B4-BE49-F238E27FC236}">
                <a16:creationId xmlns:a16="http://schemas.microsoft.com/office/drawing/2014/main" id="{7A40B684-B4CC-629A-1FF8-93A24C987911}"/>
              </a:ext>
            </a:extLst>
          </p:cNvPr>
          <p:cNvCxnSpPr/>
          <p:nvPr/>
        </p:nvCxnSpPr>
        <p:spPr>
          <a:xfrm>
            <a:off x="5005751" y="1036082"/>
            <a:ext cx="5365365" cy="53653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9" name="Straight Connector 8">
            <a:extLst>
              <a:ext uri="{FF2B5EF4-FFF2-40B4-BE49-F238E27FC236}">
                <a16:creationId xmlns:a16="http://schemas.microsoft.com/office/drawing/2014/main" id="{F6E89407-151A-4AF8-CA2E-C8B1951C1048}"/>
              </a:ext>
            </a:extLst>
          </p:cNvPr>
          <p:cNvCxnSpPr/>
          <p:nvPr/>
        </p:nvCxnSpPr>
        <p:spPr>
          <a:xfrm>
            <a:off x="6096000" y="1036084"/>
            <a:ext cx="5365365" cy="53653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0" name="Straight Connector 9">
            <a:extLst>
              <a:ext uri="{FF2B5EF4-FFF2-40B4-BE49-F238E27FC236}">
                <a16:creationId xmlns:a16="http://schemas.microsoft.com/office/drawing/2014/main" id="{D430E959-230E-77D6-D201-7CB2F770A589}"/>
              </a:ext>
            </a:extLst>
          </p:cNvPr>
          <p:cNvCxnSpPr>
            <a:cxnSpLocks/>
          </p:cNvCxnSpPr>
          <p:nvPr/>
        </p:nvCxnSpPr>
        <p:spPr>
          <a:xfrm>
            <a:off x="712659" y="5293429"/>
            <a:ext cx="1083551" cy="1107996"/>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1" name="Straight Connector 10">
            <a:extLst>
              <a:ext uri="{FF2B5EF4-FFF2-40B4-BE49-F238E27FC236}">
                <a16:creationId xmlns:a16="http://schemas.microsoft.com/office/drawing/2014/main" id="{CA2B32F5-7AF5-ED43-0CCB-B91246D734D5}"/>
              </a:ext>
            </a:extLst>
          </p:cNvPr>
          <p:cNvCxnSpPr>
            <a:cxnSpLocks/>
          </p:cNvCxnSpPr>
          <p:nvPr/>
        </p:nvCxnSpPr>
        <p:spPr>
          <a:xfrm>
            <a:off x="695535" y="4260441"/>
            <a:ext cx="2267153" cy="2152899"/>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2" name="Straight Connector 11">
            <a:extLst>
              <a:ext uri="{FF2B5EF4-FFF2-40B4-BE49-F238E27FC236}">
                <a16:creationId xmlns:a16="http://schemas.microsoft.com/office/drawing/2014/main" id="{C5CD6957-A4D4-1411-CB6B-C3D6FE23A25E}"/>
              </a:ext>
            </a:extLst>
          </p:cNvPr>
          <p:cNvCxnSpPr>
            <a:cxnSpLocks/>
          </p:cNvCxnSpPr>
          <p:nvPr/>
        </p:nvCxnSpPr>
        <p:spPr>
          <a:xfrm>
            <a:off x="710530" y="3164757"/>
            <a:ext cx="3236188" cy="323667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3" name="Straight Connector 12">
            <a:extLst>
              <a:ext uri="{FF2B5EF4-FFF2-40B4-BE49-F238E27FC236}">
                <a16:creationId xmlns:a16="http://schemas.microsoft.com/office/drawing/2014/main" id="{3DDB4E08-EC57-BD74-210E-7741C6E4B7AB}"/>
              </a:ext>
            </a:extLst>
          </p:cNvPr>
          <p:cNvCxnSpPr>
            <a:cxnSpLocks/>
          </p:cNvCxnSpPr>
          <p:nvPr/>
        </p:nvCxnSpPr>
        <p:spPr>
          <a:xfrm>
            <a:off x="10363348" y="1036060"/>
            <a:ext cx="1110967" cy="106435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4" name="Straight Connector 13">
            <a:extLst>
              <a:ext uri="{FF2B5EF4-FFF2-40B4-BE49-F238E27FC236}">
                <a16:creationId xmlns:a16="http://schemas.microsoft.com/office/drawing/2014/main" id="{CA73588D-FEFB-1ABD-5E2F-4AAD09F5C1F1}"/>
              </a:ext>
            </a:extLst>
          </p:cNvPr>
          <p:cNvCxnSpPr>
            <a:cxnSpLocks/>
          </p:cNvCxnSpPr>
          <p:nvPr/>
        </p:nvCxnSpPr>
        <p:spPr>
          <a:xfrm>
            <a:off x="699419" y="2078573"/>
            <a:ext cx="4314172" cy="4322852"/>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5" name="Straight Connector 14">
            <a:extLst>
              <a:ext uri="{FF2B5EF4-FFF2-40B4-BE49-F238E27FC236}">
                <a16:creationId xmlns:a16="http://schemas.microsoft.com/office/drawing/2014/main" id="{11AA6B12-B10E-963B-CAAC-8413E9DA8C83}"/>
              </a:ext>
            </a:extLst>
          </p:cNvPr>
          <p:cNvCxnSpPr>
            <a:cxnSpLocks/>
          </p:cNvCxnSpPr>
          <p:nvPr/>
        </p:nvCxnSpPr>
        <p:spPr>
          <a:xfrm>
            <a:off x="1819586" y="1035959"/>
            <a:ext cx="5309456" cy="5376225"/>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6" name="Straight Connector 15">
            <a:extLst>
              <a:ext uri="{FF2B5EF4-FFF2-40B4-BE49-F238E27FC236}">
                <a16:creationId xmlns:a16="http://schemas.microsoft.com/office/drawing/2014/main" id="{183821B0-719B-B87D-F006-10A137C2F70C}"/>
              </a:ext>
            </a:extLst>
          </p:cNvPr>
          <p:cNvCxnSpPr>
            <a:cxnSpLocks/>
          </p:cNvCxnSpPr>
          <p:nvPr/>
        </p:nvCxnSpPr>
        <p:spPr>
          <a:xfrm flipV="1">
            <a:off x="734520" y="1036085"/>
            <a:ext cx="5361480" cy="536524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7" name="Straight Connector 16">
            <a:extLst>
              <a:ext uri="{FF2B5EF4-FFF2-40B4-BE49-F238E27FC236}">
                <a16:creationId xmlns:a16="http://schemas.microsoft.com/office/drawing/2014/main" id="{6B592B42-FD44-792F-616A-646C3F7B2B6C}"/>
              </a:ext>
            </a:extLst>
          </p:cNvPr>
          <p:cNvCxnSpPr>
            <a:cxnSpLocks/>
          </p:cNvCxnSpPr>
          <p:nvPr/>
        </p:nvCxnSpPr>
        <p:spPr>
          <a:xfrm flipV="1">
            <a:off x="761851" y="1046792"/>
            <a:ext cx="4263464" cy="4246613"/>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8" name="Straight Connector 17">
            <a:extLst>
              <a:ext uri="{FF2B5EF4-FFF2-40B4-BE49-F238E27FC236}">
                <a16:creationId xmlns:a16="http://schemas.microsoft.com/office/drawing/2014/main" id="{F872AD6C-E2AE-511C-59C4-2196C17C53AA}"/>
              </a:ext>
            </a:extLst>
          </p:cNvPr>
          <p:cNvCxnSpPr>
            <a:cxnSpLocks/>
          </p:cNvCxnSpPr>
          <p:nvPr/>
        </p:nvCxnSpPr>
        <p:spPr>
          <a:xfrm flipV="1">
            <a:off x="709144" y="1046915"/>
            <a:ext cx="2153223" cy="2161487"/>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9" name="Straight Connector 18">
            <a:extLst>
              <a:ext uri="{FF2B5EF4-FFF2-40B4-BE49-F238E27FC236}">
                <a16:creationId xmlns:a16="http://schemas.microsoft.com/office/drawing/2014/main" id="{862F29F5-E7B7-F700-89F8-0A43C5018752}"/>
              </a:ext>
            </a:extLst>
          </p:cNvPr>
          <p:cNvCxnSpPr>
            <a:cxnSpLocks/>
          </p:cNvCxnSpPr>
          <p:nvPr/>
        </p:nvCxnSpPr>
        <p:spPr>
          <a:xfrm flipV="1">
            <a:off x="695535" y="1014199"/>
            <a:ext cx="3253877" cy="322580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0" name="Straight Connector 19">
            <a:extLst>
              <a:ext uri="{FF2B5EF4-FFF2-40B4-BE49-F238E27FC236}">
                <a16:creationId xmlns:a16="http://schemas.microsoft.com/office/drawing/2014/main" id="{4B0E47E2-58F7-D493-A9C4-FDF0B122C345}"/>
              </a:ext>
            </a:extLst>
          </p:cNvPr>
          <p:cNvCxnSpPr>
            <a:cxnSpLocks/>
          </p:cNvCxnSpPr>
          <p:nvPr/>
        </p:nvCxnSpPr>
        <p:spPr>
          <a:xfrm flipV="1">
            <a:off x="2837049" y="1025164"/>
            <a:ext cx="5376941" cy="5376165"/>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1" name="Straight Connector 20">
            <a:extLst>
              <a:ext uri="{FF2B5EF4-FFF2-40B4-BE49-F238E27FC236}">
                <a16:creationId xmlns:a16="http://schemas.microsoft.com/office/drawing/2014/main" id="{E90934C6-1362-FAF4-03B8-8D484D9329AF}"/>
              </a:ext>
            </a:extLst>
          </p:cNvPr>
          <p:cNvCxnSpPr/>
          <p:nvPr/>
        </p:nvCxnSpPr>
        <p:spPr>
          <a:xfrm flipV="1">
            <a:off x="3949412" y="1036036"/>
            <a:ext cx="5365365" cy="534353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2" name="Straight Connector 21">
            <a:extLst>
              <a:ext uri="{FF2B5EF4-FFF2-40B4-BE49-F238E27FC236}">
                <a16:creationId xmlns:a16="http://schemas.microsoft.com/office/drawing/2014/main" id="{C99F96DE-2E2F-6127-294F-B1B1B263934F}"/>
              </a:ext>
            </a:extLst>
          </p:cNvPr>
          <p:cNvCxnSpPr/>
          <p:nvPr/>
        </p:nvCxnSpPr>
        <p:spPr>
          <a:xfrm flipV="1">
            <a:off x="5017475" y="1046940"/>
            <a:ext cx="5365365" cy="534353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3" name="Straight Connector 22">
            <a:extLst>
              <a:ext uri="{FF2B5EF4-FFF2-40B4-BE49-F238E27FC236}">
                <a16:creationId xmlns:a16="http://schemas.microsoft.com/office/drawing/2014/main" id="{F53E9829-D691-14C5-8800-4B1FA01024A1}"/>
              </a:ext>
            </a:extLst>
          </p:cNvPr>
          <p:cNvCxnSpPr/>
          <p:nvPr/>
        </p:nvCxnSpPr>
        <p:spPr>
          <a:xfrm flipV="1">
            <a:off x="6095999" y="1046940"/>
            <a:ext cx="5365365" cy="534353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4" name="Straight Connector 23">
            <a:extLst>
              <a:ext uri="{FF2B5EF4-FFF2-40B4-BE49-F238E27FC236}">
                <a16:creationId xmlns:a16="http://schemas.microsoft.com/office/drawing/2014/main" id="{A0FE2D1F-2D32-300A-15B6-F8303004803D}"/>
              </a:ext>
            </a:extLst>
          </p:cNvPr>
          <p:cNvCxnSpPr>
            <a:cxnSpLocks/>
          </p:cNvCxnSpPr>
          <p:nvPr/>
        </p:nvCxnSpPr>
        <p:spPr>
          <a:xfrm flipV="1">
            <a:off x="1819586" y="1035959"/>
            <a:ext cx="5330234" cy="5332739"/>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5" name="Straight Connector 24">
            <a:extLst>
              <a:ext uri="{FF2B5EF4-FFF2-40B4-BE49-F238E27FC236}">
                <a16:creationId xmlns:a16="http://schemas.microsoft.com/office/drawing/2014/main" id="{E5470E69-BEF0-6E69-0A3C-C2F7623CC15D}"/>
              </a:ext>
            </a:extLst>
          </p:cNvPr>
          <p:cNvCxnSpPr>
            <a:cxnSpLocks/>
          </p:cNvCxnSpPr>
          <p:nvPr/>
        </p:nvCxnSpPr>
        <p:spPr>
          <a:xfrm flipH="1">
            <a:off x="7173299" y="2127658"/>
            <a:ext cx="4288065" cy="42736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6" name="Straight Connector 25">
            <a:extLst>
              <a:ext uri="{FF2B5EF4-FFF2-40B4-BE49-F238E27FC236}">
                <a16:creationId xmlns:a16="http://schemas.microsoft.com/office/drawing/2014/main" id="{B6740918-E615-4B4A-A6B2-209D48CCBBE0}"/>
              </a:ext>
            </a:extLst>
          </p:cNvPr>
          <p:cNvCxnSpPr>
            <a:cxnSpLocks/>
          </p:cNvCxnSpPr>
          <p:nvPr/>
        </p:nvCxnSpPr>
        <p:spPr>
          <a:xfrm flipH="1">
            <a:off x="8240069" y="3202940"/>
            <a:ext cx="3203030" cy="320924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7" name="Straight Connector 26">
            <a:extLst>
              <a:ext uri="{FF2B5EF4-FFF2-40B4-BE49-F238E27FC236}">
                <a16:creationId xmlns:a16="http://schemas.microsoft.com/office/drawing/2014/main" id="{72228D77-00DA-7E72-E4E9-441E5EB2D139}"/>
              </a:ext>
            </a:extLst>
          </p:cNvPr>
          <p:cNvCxnSpPr>
            <a:cxnSpLocks/>
          </p:cNvCxnSpPr>
          <p:nvPr/>
        </p:nvCxnSpPr>
        <p:spPr>
          <a:xfrm flipH="1">
            <a:off x="9345993" y="4260441"/>
            <a:ext cx="2115371" cy="2102057"/>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8" name="Straight Connector 27">
            <a:extLst>
              <a:ext uri="{FF2B5EF4-FFF2-40B4-BE49-F238E27FC236}">
                <a16:creationId xmlns:a16="http://schemas.microsoft.com/office/drawing/2014/main" id="{EBFC24C3-29DA-BDC3-B556-2C77B6747CAD}"/>
              </a:ext>
            </a:extLst>
          </p:cNvPr>
          <p:cNvCxnSpPr/>
          <p:nvPr/>
        </p:nvCxnSpPr>
        <p:spPr>
          <a:xfrm flipH="1">
            <a:off x="10403678" y="5311469"/>
            <a:ext cx="1070637" cy="1100715"/>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9" name="Straight Connector 28">
            <a:extLst>
              <a:ext uri="{FF2B5EF4-FFF2-40B4-BE49-F238E27FC236}">
                <a16:creationId xmlns:a16="http://schemas.microsoft.com/office/drawing/2014/main" id="{A9A12386-A8C3-77C1-E7F1-14901C93BA93}"/>
              </a:ext>
            </a:extLst>
          </p:cNvPr>
          <p:cNvCxnSpPr/>
          <p:nvPr/>
        </p:nvCxnSpPr>
        <p:spPr>
          <a:xfrm>
            <a:off x="718911" y="2627099"/>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0" name="Straight Connector 29">
            <a:extLst>
              <a:ext uri="{FF2B5EF4-FFF2-40B4-BE49-F238E27FC236}">
                <a16:creationId xmlns:a16="http://schemas.microsoft.com/office/drawing/2014/main" id="{3604BE81-C1F5-6D01-9912-AC002E4835E9}"/>
              </a:ext>
            </a:extLst>
          </p:cNvPr>
          <p:cNvCxnSpPr/>
          <p:nvPr/>
        </p:nvCxnSpPr>
        <p:spPr>
          <a:xfrm>
            <a:off x="730635" y="3702328"/>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1" name="Straight Connector 30">
            <a:extLst>
              <a:ext uri="{FF2B5EF4-FFF2-40B4-BE49-F238E27FC236}">
                <a16:creationId xmlns:a16="http://schemas.microsoft.com/office/drawing/2014/main" id="{84C9C951-CC63-86C6-1FA6-7D4D832A0D93}"/>
              </a:ext>
            </a:extLst>
          </p:cNvPr>
          <p:cNvCxnSpPr/>
          <p:nvPr/>
        </p:nvCxnSpPr>
        <p:spPr>
          <a:xfrm>
            <a:off x="714720" y="4781228"/>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2" name="Straight Connector 31">
            <a:extLst>
              <a:ext uri="{FF2B5EF4-FFF2-40B4-BE49-F238E27FC236}">
                <a16:creationId xmlns:a16="http://schemas.microsoft.com/office/drawing/2014/main" id="{00FEF290-CB99-2712-3E9D-320EF0011BA4}"/>
              </a:ext>
            </a:extLst>
          </p:cNvPr>
          <p:cNvCxnSpPr/>
          <p:nvPr/>
        </p:nvCxnSpPr>
        <p:spPr>
          <a:xfrm>
            <a:off x="718911" y="5859320"/>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3" name="Straight Connector 32">
            <a:extLst>
              <a:ext uri="{FF2B5EF4-FFF2-40B4-BE49-F238E27FC236}">
                <a16:creationId xmlns:a16="http://schemas.microsoft.com/office/drawing/2014/main" id="{F16E6273-0600-9BBE-7B13-7279AF910E32}"/>
              </a:ext>
            </a:extLst>
          </p:cNvPr>
          <p:cNvCxnSpPr/>
          <p:nvPr/>
        </p:nvCxnSpPr>
        <p:spPr>
          <a:xfrm>
            <a:off x="702997" y="1590081"/>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4" name="Straight Connector 33">
            <a:extLst>
              <a:ext uri="{FF2B5EF4-FFF2-40B4-BE49-F238E27FC236}">
                <a16:creationId xmlns:a16="http://schemas.microsoft.com/office/drawing/2014/main" id="{B7EFF496-1376-DFB3-6C57-16219261FF5B}"/>
              </a:ext>
            </a:extLst>
          </p:cNvPr>
          <p:cNvCxnSpPr>
            <a:cxnSpLocks/>
          </p:cNvCxnSpPr>
          <p:nvPr/>
        </p:nvCxnSpPr>
        <p:spPr>
          <a:xfrm flipH="1">
            <a:off x="714416" y="1045636"/>
            <a:ext cx="1091930" cy="1082022"/>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5" name="Straight Connector 34">
            <a:extLst>
              <a:ext uri="{FF2B5EF4-FFF2-40B4-BE49-F238E27FC236}">
                <a16:creationId xmlns:a16="http://schemas.microsoft.com/office/drawing/2014/main" id="{4F761ACE-0B8C-6756-5612-82A890F65A6A}"/>
              </a:ext>
            </a:extLst>
          </p:cNvPr>
          <p:cNvCxnSpPr/>
          <p:nvPr/>
        </p:nvCxnSpPr>
        <p:spPr>
          <a:xfrm>
            <a:off x="10925092" y="1008818"/>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6" name="Straight Connector 35">
            <a:extLst>
              <a:ext uri="{FF2B5EF4-FFF2-40B4-BE49-F238E27FC236}">
                <a16:creationId xmlns:a16="http://schemas.microsoft.com/office/drawing/2014/main" id="{9E266E10-0665-05E5-54E4-FD55AB3D622F}"/>
              </a:ext>
            </a:extLst>
          </p:cNvPr>
          <p:cNvCxnSpPr/>
          <p:nvPr/>
        </p:nvCxnSpPr>
        <p:spPr>
          <a:xfrm>
            <a:off x="3404484" y="1021565"/>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7" name="Straight Connector 36">
            <a:extLst>
              <a:ext uri="{FF2B5EF4-FFF2-40B4-BE49-F238E27FC236}">
                <a16:creationId xmlns:a16="http://schemas.microsoft.com/office/drawing/2014/main" id="{58B3D7A3-AB40-D8D0-294E-9A559BBDC46D}"/>
              </a:ext>
            </a:extLst>
          </p:cNvPr>
          <p:cNvCxnSpPr>
            <a:cxnSpLocks/>
          </p:cNvCxnSpPr>
          <p:nvPr/>
        </p:nvCxnSpPr>
        <p:spPr>
          <a:xfrm>
            <a:off x="2364188" y="1008818"/>
            <a:ext cx="0" cy="5399767"/>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8" name="Straight Connector 37">
            <a:extLst>
              <a:ext uri="{FF2B5EF4-FFF2-40B4-BE49-F238E27FC236}">
                <a16:creationId xmlns:a16="http://schemas.microsoft.com/office/drawing/2014/main" id="{54A38AB8-4706-8C86-B1EF-636AE31A6104}"/>
              </a:ext>
            </a:extLst>
          </p:cNvPr>
          <p:cNvCxnSpPr/>
          <p:nvPr/>
        </p:nvCxnSpPr>
        <p:spPr>
          <a:xfrm>
            <a:off x="8806069" y="1045636"/>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9" name="Straight Connector 38">
            <a:extLst>
              <a:ext uri="{FF2B5EF4-FFF2-40B4-BE49-F238E27FC236}">
                <a16:creationId xmlns:a16="http://schemas.microsoft.com/office/drawing/2014/main" id="{099FB2ED-A94F-48B3-E432-184F17EC8092}"/>
              </a:ext>
            </a:extLst>
          </p:cNvPr>
          <p:cNvCxnSpPr/>
          <p:nvPr/>
        </p:nvCxnSpPr>
        <p:spPr>
          <a:xfrm>
            <a:off x="1261607" y="1045636"/>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0" name="Straight Connector 39">
            <a:extLst>
              <a:ext uri="{FF2B5EF4-FFF2-40B4-BE49-F238E27FC236}">
                <a16:creationId xmlns:a16="http://schemas.microsoft.com/office/drawing/2014/main" id="{F48EBFE8-9722-D46D-8CFC-BA7645C41DBA}"/>
              </a:ext>
            </a:extLst>
          </p:cNvPr>
          <p:cNvCxnSpPr/>
          <p:nvPr/>
        </p:nvCxnSpPr>
        <p:spPr>
          <a:xfrm>
            <a:off x="5551335" y="1008818"/>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1" name="Straight Connector 40">
            <a:extLst>
              <a:ext uri="{FF2B5EF4-FFF2-40B4-BE49-F238E27FC236}">
                <a16:creationId xmlns:a16="http://schemas.microsoft.com/office/drawing/2014/main" id="{9A9B7A62-BD96-4CEC-2E38-81A971C16737}"/>
              </a:ext>
            </a:extLst>
          </p:cNvPr>
          <p:cNvCxnSpPr/>
          <p:nvPr/>
        </p:nvCxnSpPr>
        <p:spPr>
          <a:xfrm>
            <a:off x="4495137" y="1045636"/>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2" name="Straight Connector 41">
            <a:extLst>
              <a:ext uri="{FF2B5EF4-FFF2-40B4-BE49-F238E27FC236}">
                <a16:creationId xmlns:a16="http://schemas.microsoft.com/office/drawing/2014/main" id="{2E9D7690-3C55-8DA5-4648-9DC71F687FBF}"/>
              </a:ext>
            </a:extLst>
          </p:cNvPr>
          <p:cNvCxnSpPr/>
          <p:nvPr/>
        </p:nvCxnSpPr>
        <p:spPr>
          <a:xfrm>
            <a:off x="9854317" y="1021565"/>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3" name="Straight Connector 42">
            <a:extLst>
              <a:ext uri="{FF2B5EF4-FFF2-40B4-BE49-F238E27FC236}">
                <a16:creationId xmlns:a16="http://schemas.microsoft.com/office/drawing/2014/main" id="{2940F6E7-ADA6-10F3-4879-2645AA2394C1}"/>
              </a:ext>
            </a:extLst>
          </p:cNvPr>
          <p:cNvCxnSpPr/>
          <p:nvPr/>
        </p:nvCxnSpPr>
        <p:spPr>
          <a:xfrm>
            <a:off x="7724693" y="1061155"/>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4" name="Straight Connector 43">
            <a:extLst>
              <a:ext uri="{FF2B5EF4-FFF2-40B4-BE49-F238E27FC236}">
                <a16:creationId xmlns:a16="http://schemas.microsoft.com/office/drawing/2014/main" id="{4BAF8B45-0A1C-8EDC-71AB-EA38FA43EE46}"/>
              </a:ext>
            </a:extLst>
          </p:cNvPr>
          <p:cNvCxnSpPr/>
          <p:nvPr/>
        </p:nvCxnSpPr>
        <p:spPr>
          <a:xfrm>
            <a:off x="6620786" y="1021565"/>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graphicFrame>
        <p:nvGraphicFramePr>
          <p:cNvPr id="76" name="Table 75">
            <a:extLst>
              <a:ext uri="{FF2B5EF4-FFF2-40B4-BE49-F238E27FC236}">
                <a16:creationId xmlns:a16="http://schemas.microsoft.com/office/drawing/2014/main" id="{2CC24297-4389-9641-B727-2DDACA0E3389}"/>
              </a:ext>
            </a:extLst>
          </p:cNvPr>
          <p:cNvGraphicFramePr>
            <a:graphicFrameLocks noGrp="1"/>
          </p:cNvGraphicFramePr>
          <p:nvPr/>
        </p:nvGraphicFramePr>
        <p:xfrm>
          <a:off x="730635" y="1036085"/>
          <a:ext cx="10730730" cy="5365370"/>
        </p:xfrm>
        <a:graphic>
          <a:graphicData uri="http://schemas.openxmlformats.org/drawingml/2006/table">
            <a:tbl>
              <a:tblPr firstRow="1" bandRow="1">
                <a:tableStyleId>{5940675A-B579-460E-94D1-54222C63F5DA}</a:tableStyleId>
              </a:tblPr>
              <a:tblGrid>
                <a:gridCol w="1073073">
                  <a:extLst>
                    <a:ext uri="{9D8B030D-6E8A-4147-A177-3AD203B41FA5}">
                      <a16:colId xmlns:a16="http://schemas.microsoft.com/office/drawing/2014/main" val="3635837954"/>
                    </a:ext>
                  </a:extLst>
                </a:gridCol>
                <a:gridCol w="1073073">
                  <a:extLst>
                    <a:ext uri="{9D8B030D-6E8A-4147-A177-3AD203B41FA5}">
                      <a16:colId xmlns:a16="http://schemas.microsoft.com/office/drawing/2014/main" val="2308114111"/>
                    </a:ext>
                  </a:extLst>
                </a:gridCol>
                <a:gridCol w="1073073">
                  <a:extLst>
                    <a:ext uri="{9D8B030D-6E8A-4147-A177-3AD203B41FA5}">
                      <a16:colId xmlns:a16="http://schemas.microsoft.com/office/drawing/2014/main" val="3225432346"/>
                    </a:ext>
                  </a:extLst>
                </a:gridCol>
                <a:gridCol w="1073073">
                  <a:extLst>
                    <a:ext uri="{9D8B030D-6E8A-4147-A177-3AD203B41FA5}">
                      <a16:colId xmlns:a16="http://schemas.microsoft.com/office/drawing/2014/main" val="2646425516"/>
                    </a:ext>
                  </a:extLst>
                </a:gridCol>
                <a:gridCol w="1073073">
                  <a:extLst>
                    <a:ext uri="{9D8B030D-6E8A-4147-A177-3AD203B41FA5}">
                      <a16:colId xmlns:a16="http://schemas.microsoft.com/office/drawing/2014/main" val="1529824071"/>
                    </a:ext>
                  </a:extLst>
                </a:gridCol>
                <a:gridCol w="1073073">
                  <a:extLst>
                    <a:ext uri="{9D8B030D-6E8A-4147-A177-3AD203B41FA5}">
                      <a16:colId xmlns:a16="http://schemas.microsoft.com/office/drawing/2014/main" val="1435908115"/>
                    </a:ext>
                  </a:extLst>
                </a:gridCol>
                <a:gridCol w="1073073">
                  <a:extLst>
                    <a:ext uri="{9D8B030D-6E8A-4147-A177-3AD203B41FA5}">
                      <a16:colId xmlns:a16="http://schemas.microsoft.com/office/drawing/2014/main" val="4031327343"/>
                    </a:ext>
                  </a:extLst>
                </a:gridCol>
                <a:gridCol w="1073073">
                  <a:extLst>
                    <a:ext uri="{9D8B030D-6E8A-4147-A177-3AD203B41FA5}">
                      <a16:colId xmlns:a16="http://schemas.microsoft.com/office/drawing/2014/main" val="265914223"/>
                    </a:ext>
                  </a:extLst>
                </a:gridCol>
                <a:gridCol w="1073073">
                  <a:extLst>
                    <a:ext uri="{9D8B030D-6E8A-4147-A177-3AD203B41FA5}">
                      <a16:colId xmlns:a16="http://schemas.microsoft.com/office/drawing/2014/main" val="3687797511"/>
                    </a:ext>
                  </a:extLst>
                </a:gridCol>
                <a:gridCol w="1073073">
                  <a:extLst>
                    <a:ext uri="{9D8B030D-6E8A-4147-A177-3AD203B41FA5}">
                      <a16:colId xmlns:a16="http://schemas.microsoft.com/office/drawing/2014/main" val="1430683565"/>
                    </a:ext>
                  </a:extLst>
                </a:gridCol>
              </a:tblGrid>
              <a:tr h="1073074">
                <a:tc>
                  <a:txBody>
                    <a:bodyPr/>
                    <a:lstStyle/>
                    <a:p>
                      <a:endParaRPr lang="en-US" dirty="0"/>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dirty="0"/>
                    </a:p>
                  </a:txBody>
                  <a:tcPr/>
                </a:tc>
                <a:tc>
                  <a:txBody>
                    <a:bodyPr/>
                    <a:lstStyle/>
                    <a:p>
                      <a:endParaRPr lang="en-US"/>
                    </a:p>
                  </a:txBody>
                  <a:tcPr/>
                </a:tc>
                <a:tc>
                  <a:txBody>
                    <a:bodyPr/>
                    <a:lstStyle/>
                    <a:p>
                      <a:endParaRPr lang="en-US" dirty="0"/>
                    </a:p>
                  </a:txBody>
                  <a:tcPr/>
                </a:tc>
                <a:tc>
                  <a:txBody>
                    <a:bodyPr/>
                    <a:lstStyle/>
                    <a:p>
                      <a:endParaRPr lang="en-US" dirty="0"/>
                    </a:p>
                  </a:txBody>
                  <a:tcPr/>
                </a:tc>
                <a:extLst>
                  <a:ext uri="{0D108BD9-81ED-4DB2-BD59-A6C34878D82A}">
                    <a16:rowId xmlns:a16="http://schemas.microsoft.com/office/drawing/2014/main" val="1367090870"/>
                  </a:ext>
                </a:extLst>
              </a:tr>
              <a:tr h="1073074">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a:p>
                  </a:txBody>
                  <a:tcPr/>
                </a:tc>
                <a:tc>
                  <a:txBody>
                    <a:bodyPr/>
                    <a:lstStyle/>
                    <a:p>
                      <a:endParaRPr lang="en-US" dirty="0"/>
                    </a:p>
                  </a:txBody>
                  <a:tcPr/>
                </a:tc>
                <a:extLst>
                  <a:ext uri="{0D108BD9-81ED-4DB2-BD59-A6C34878D82A}">
                    <a16:rowId xmlns:a16="http://schemas.microsoft.com/office/drawing/2014/main" val="2324086388"/>
                  </a:ext>
                </a:extLst>
              </a:tr>
              <a:tr h="1073074">
                <a:tc>
                  <a:txBody>
                    <a:bodyPr/>
                    <a:lstStyle/>
                    <a:p>
                      <a:endParaRPr lang="en-US" dirty="0"/>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a:p>
                  </a:txBody>
                  <a:tcPr/>
                </a:tc>
                <a:tc>
                  <a:txBody>
                    <a:bodyPr/>
                    <a:lstStyle/>
                    <a:p>
                      <a:endParaRPr lang="en-US"/>
                    </a:p>
                  </a:txBody>
                  <a:tcPr/>
                </a:tc>
                <a:tc>
                  <a:txBody>
                    <a:bodyPr/>
                    <a:lstStyle/>
                    <a:p>
                      <a:endParaRPr lang="en-US" dirty="0"/>
                    </a:p>
                  </a:txBody>
                  <a:tcPr/>
                </a:tc>
                <a:extLst>
                  <a:ext uri="{0D108BD9-81ED-4DB2-BD59-A6C34878D82A}">
                    <a16:rowId xmlns:a16="http://schemas.microsoft.com/office/drawing/2014/main" val="1773320196"/>
                  </a:ext>
                </a:extLst>
              </a:tr>
              <a:tr h="1073074">
                <a:tc>
                  <a:txBody>
                    <a:bodyPr/>
                    <a:lstStyle/>
                    <a:p>
                      <a:endParaRPr lang="en-US" dirty="0"/>
                    </a:p>
                  </a:txBody>
                  <a:tcPr/>
                </a:tc>
                <a:tc>
                  <a:txBody>
                    <a:bodyPr/>
                    <a:lstStyle/>
                    <a:p>
                      <a:endParaRPr lang="en-US"/>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dirty="0"/>
                    </a:p>
                  </a:txBody>
                  <a:tcPr/>
                </a:tc>
                <a:extLst>
                  <a:ext uri="{0D108BD9-81ED-4DB2-BD59-A6C34878D82A}">
                    <a16:rowId xmlns:a16="http://schemas.microsoft.com/office/drawing/2014/main" val="1977629092"/>
                  </a:ext>
                </a:extLst>
              </a:tr>
              <a:tr h="1073074">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dirty="0"/>
                    </a:p>
                  </a:txBody>
                  <a:tcPr/>
                </a:tc>
                <a:extLst>
                  <a:ext uri="{0D108BD9-81ED-4DB2-BD59-A6C34878D82A}">
                    <a16:rowId xmlns:a16="http://schemas.microsoft.com/office/drawing/2014/main" val="172657832"/>
                  </a:ext>
                </a:extLst>
              </a:tr>
            </a:tbl>
          </a:graphicData>
        </a:graphic>
      </p:graphicFrame>
      <p:sp>
        <p:nvSpPr>
          <p:cNvPr id="45" name="TextBox 44">
            <a:extLst>
              <a:ext uri="{FF2B5EF4-FFF2-40B4-BE49-F238E27FC236}">
                <a16:creationId xmlns:a16="http://schemas.microsoft.com/office/drawing/2014/main" id="{5A3139EB-608D-943B-E3C7-EDE5E698235F}"/>
              </a:ext>
            </a:extLst>
          </p:cNvPr>
          <p:cNvSpPr txBox="1"/>
          <p:nvPr/>
        </p:nvSpPr>
        <p:spPr>
          <a:xfrm>
            <a:off x="755051" y="1040207"/>
            <a:ext cx="11038150" cy="110799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般</a:t>
            </a:r>
            <a:r>
              <a:rPr kumimoji="0" lang="zh-TW" altLang="en-US" sz="64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般</a:t>
            </a:r>
            <a:r>
              <a:rPr kumimoji="0" lang="zh-TW" altLang="en-US" sz="64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般</a:t>
            </a:r>
            <a:r>
              <a:rPr kumimoji="0" lang="zh-TW" altLang="en-US" sz="64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般</a:t>
            </a:r>
            <a:r>
              <a:rPr kumimoji="0" lang="zh-TW" altLang="en-US" sz="64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般</a:t>
            </a:r>
            <a:r>
              <a:rPr kumimoji="0" lang="zh-TW" altLang="en-US" sz="64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般</a:t>
            </a:r>
            <a:r>
              <a:rPr kumimoji="0" lang="zh-TW" altLang="en-US" sz="64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般</a:t>
            </a:r>
            <a:r>
              <a:rPr kumimoji="0" lang="zh-TW" altLang="en-US" sz="62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舟</a:t>
            </a:r>
            <a:r>
              <a:rPr kumimoji="0" lang="zh-TW" altLang="en-US" sz="54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殳</a:t>
            </a:r>
            <a:r>
              <a:rPr kumimoji="0" lang="zh-TW" altLang="en-US" sz="60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丿</a:t>
            </a:r>
            <a:endParaRPr kumimoji="0" lang="en-US" sz="6600" b="0" i="0" u="none" strike="noStrike" kern="1200" cap="none" spc="0" normalizeH="0" baseline="0" noProof="0" dirty="0">
              <a:ln>
                <a:noFill/>
              </a:ln>
              <a:solidFill>
                <a:prstClr val="black"/>
              </a:solidFill>
              <a:effectLst/>
              <a:uLnTx/>
              <a:uFillTx/>
              <a:latin typeface="Aptos" panose="02110004020202020204"/>
              <a:ea typeface="+mn-ea"/>
              <a:cs typeface="+mn-cs"/>
            </a:endParaRPr>
          </a:p>
        </p:txBody>
      </p:sp>
      <p:sp>
        <p:nvSpPr>
          <p:cNvPr id="46" name="TextBox 45">
            <a:extLst>
              <a:ext uri="{FF2B5EF4-FFF2-40B4-BE49-F238E27FC236}">
                <a16:creationId xmlns:a16="http://schemas.microsoft.com/office/drawing/2014/main" id="{16809722-B3FD-C9D7-D39F-B25F06481DFC}"/>
              </a:ext>
            </a:extLst>
          </p:cNvPr>
          <p:cNvSpPr txBox="1"/>
          <p:nvPr/>
        </p:nvSpPr>
        <p:spPr>
          <a:xfrm>
            <a:off x="782381" y="3194559"/>
            <a:ext cx="10745911" cy="110799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般</a:t>
            </a:r>
            <a:r>
              <a:rPr kumimoji="0" lang="zh-TW" altLang="en-US" sz="64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般</a:t>
            </a:r>
            <a:r>
              <a:rPr kumimoji="0" lang="zh-TW" altLang="en-US" sz="64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般</a:t>
            </a:r>
            <a:r>
              <a:rPr kumimoji="0" lang="zh-TW" altLang="en-US" sz="64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般</a:t>
            </a:r>
            <a:r>
              <a:rPr kumimoji="0" lang="zh-TW" altLang="en-US" sz="64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般</a:t>
            </a:r>
            <a:r>
              <a:rPr kumimoji="0" lang="zh-TW" altLang="en-US" sz="64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般</a:t>
            </a:r>
            <a:r>
              <a:rPr kumimoji="0" lang="zh-TW" altLang="en-US" sz="64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般</a:t>
            </a:r>
            <a:r>
              <a:rPr kumimoji="0" lang="zh-TW" altLang="en-US" sz="62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舟 殳 丿</a:t>
            </a:r>
            <a:endParaRPr kumimoji="0" lang="en-US" sz="6600" b="0" i="0" u="none" strike="noStrike" kern="1200" cap="none" spc="0" normalizeH="0" baseline="0" noProof="0" dirty="0">
              <a:ln>
                <a:noFill/>
              </a:ln>
              <a:solidFill>
                <a:prstClr val="black"/>
              </a:solidFill>
              <a:effectLst/>
              <a:uLnTx/>
              <a:uFillTx/>
              <a:latin typeface="Aptos" panose="02110004020202020204"/>
              <a:ea typeface="+mn-ea"/>
              <a:cs typeface="+mn-cs"/>
            </a:endParaRPr>
          </a:p>
        </p:txBody>
      </p:sp>
      <p:sp>
        <p:nvSpPr>
          <p:cNvPr id="47" name="TextBox 46">
            <a:extLst>
              <a:ext uri="{FF2B5EF4-FFF2-40B4-BE49-F238E27FC236}">
                <a16:creationId xmlns:a16="http://schemas.microsoft.com/office/drawing/2014/main" id="{D76FD517-518F-B692-D524-074E2B01358E}"/>
              </a:ext>
            </a:extLst>
          </p:cNvPr>
          <p:cNvSpPr txBox="1"/>
          <p:nvPr/>
        </p:nvSpPr>
        <p:spPr>
          <a:xfrm>
            <a:off x="730198" y="5272936"/>
            <a:ext cx="10798094" cy="110799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般</a:t>
            </a:r>
            <a:r>
              <a:rPr kumimoji="0" lang="zh-TW" altLang="en-US" sz="64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般</a:t>
            </a:r>
            <a:r>
              <a:rPr kumimoji="0" lang="zh-TW" altLang="en-US" sz="64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般</a:t>
            </a:r>
            <a:r>
              <a:rPr kumimoji="0" lang="zh-TW" altLang="en-US" sz="64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般</a:t>
            </a:r>
            <a:r>
              <a:rPr kumimoji="0" lang="zh-TW" altLang="en-US" sz="64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般</a:t>
            </a:r>
            <a:r>
              <a:rPr kumimoji="0" lang="zh-TW" altLang="en-US" sz="64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般</a:t>
            </a:r>
            <a:r>
              <a:rPr kumimoji="0" lang="zh-TW" altLang="en-US" sz="64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般</a:t>
            </a:r>
            <a:r>
              <a:rPr kumimoji="0" lang="zh-TW" altLang="en-US" sz="62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舟 殳 丿</a:t>
            </a:r>
            <a:endParaRPr kumimoji="0" 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endParaRPr>
          </a:p>
        </p:txBody>
      </p:sp>
      <p:sp>
        <p:nvSpPr>
          <p:cNvPr id="48" name="TextBox 47">
            <a:extLst>
              <a:ext uri="{FF2B5EF4-FFF2-40B4-BE49-F238E27FC236}">
                <a16:creationId xmlns:a16="http://schemas.microsoft.com/office/drawing/2014/main" id="{89B228B3-B1CA-5D88-3424-E1F73D3DFBC3}"/>
              </a:ext>
            </a:extLst>
          </p:cNvPr>
          <p:cNvSpPr txBox="1"/>
          <p:nvPr/>
        </p:nvSpPr>
        <p:spPr>
          <a:xfrm>
            <a:off x="2468121" y="261412"/>
            <a:ext cx="5993855" cy="64633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Aptos" panose="02110004020202020204"/>
                <a:ea typeface="+mn-ea"/>
                <a:cs typeface="+mn-cs"/>
              </a:rPr>
              <a:t>Practice sheet #7. Trace the character </a:t>
            </a:r>
            <a:r>
              <a:rPr kumimoji="0" lang="zh-TW" altLang="en-US" sz="1800" b="0"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般 </a:t>
            </a:r>
            <a:r>
              <a:rPr kumimoji="0" lang="en-US" altLang="zh-TW" sz="1800" b="0" i="0" u="none" strike="noStrike" kern="1200" cap="none" spc="0" normalizeH="0" baseline="0" noProof="0" dirty="0">
                <a:ln>
                  <a:noFill/>
                </a:ln>
                <a:solidFill>
                  <a:prstClr val="black"/>
                </a:solidFill>
                <a:effectLst/>
                <a:uLnTx/>
                <a:uFillTx/>
                <a:latin typeface="Aptos" panose="02110004020202020204"/>
                <a:ea typeface="DengXian" panose="02010600030101010101" pitchFamily="2" charset="-122"/>
                <a:cs typeface="+mn-cs"/>
              </a:rPr>
              <a:t>(ban) and the components </a:t>
            </a:r>
            <a:r>
              <a:rPr kumimoji="0" lang="zh-CN" altLang="en-US" sz="1800" b="0" i="0" u="none" strike="noStrike" kern="1200" cap="none" spc="0" normalizeH="0" baseline="0" noProof="0" dirty="0">
                <a:ln>
                  <a:noFill/>
                </a:ln>
                <a:solidFill>
                  <a:prstClr val="black"/>
                </a:solidFill>
                <a:effectLst/>
                <a:uLnTx/>
                <a:uFillTx/>
                <a:latin typeface="Aptos" panose="02110004020202020204"/>
                <a:ea typeface="DengXian" panose="02010600030101010101" pitchFamily="2" charset="-122"/>
                <a:cs typeface="+mn-cs"/>
              </a:rPr>
              <a:t>舟 </a:t>
            </a:r>
            <a:r>
              <a:rPr kumimoji="0" lang="en-US" altLang="zh-CN" sz="1800" b="0" i="0" u="none" strike="noStrike" kern="1200" cap="none" spc="0" normalizeH="0" baseline="0" noProof="0" dirty="0">
                <a:ln>
                  <a:noFill/>
                </a:ln>
                <a:solidFill>
                  <a:prstClr val="black"/>
                </a:solidFill>
                <a:effectLst/>
                <a:uLnTx/>
                <a:uFillTx/>
                <a:latin typeface="Aptos" panose="02110004020202020204"/>
                <a:ea typeface="DengXian" panose="02010600030101010101" pitchFamily="2" charset="-122"/>
                <a:cs typeface="+mn-cs"/>
              </a:rPr>
              <a:t>(ju; boat),</a:t>
            </a:r>
            <a:r>
              <a:rPr kumimoji="0" lang="zh-CN" altLang="en-US" sz="1800" b="0" i="0" u="none" strike="noStrike" kern="1200" cap="none" spc="0" normalizeH="0" baseline="0" noProof="0" dirty="0">
                <a:ln>
                  <a:noFill/>
                </a:ln>
                <a:solidFill>
                  <a:prstClr val="black"/>
                </a:solidFill>
                <a:effectLst/>
                <a:uLnTx/>
                <a:uFillTx/>
                <a:latin typeface="Aptos" panose="02110004020202020204"/>
                <a:ea typeface="DengXian" panose="02010600030101010101" pitchFamily="2" charset="-122"/>
                <a:cs typeface="+mn-cs"/>
              </a:rPr>
              <a:t> 殳 </a:t>
            </a:r>
            <a:r>
              <a:rPr kumimoji="0" lang="en-US" altLang="zh-CN" sz="1800" b="0" i="0" u="none" strike="noStrike" kern="1200" cap="none" spc="0" normalizeH="0" baseline="0" noProof="0" dirty="0">
                <a:ln>
                  <a:noFill/>
                </a:ln>
                <a:solidFill>
                  <a:prstClr val="black"/>
                </a:solidFill>
                <a:effectLst/>
                <a:uLnTx/>
                <a:uFillTx/>
                <a:latin typeface="Aptos" panose="02110004020202020204"/>
                <a:ea typeface="DengXian" panose="02010600030101010101" pitchFamily="2" charset="-122"/>
                <a:cs typeface="+mn-cs"/>
              </a:rPr>
              <a:t>(su; tool), and </a:t>
            </a:r>
            <a:r>
              <a:rPr kumimoji="0" lang="zh-CN" altLang="en-US" sz="1800" b="0" i="0" u="none" strike="noStrike" kern="1200" cap="none" spc="0" normalizeH="0" baseline="0" noProof="0" dirty="0">
                <a:ln>
                  <a:noFill/>
                </a:ln>
                <a:solidFill>
                  <a:prstClr val="black"/>
                </a:solidFill>
                <a:effectLst/>
                <a:uLnTx/>
                <a:uFillTx/>
                <a:latin typeface="Aptos" panose="02110004020202020204"/>
                <a:ea typeface="DengXian" panose="02010600030101010101" pitchFamily="2" charset="-122"/>
                <a:cs typeface="+mn-cs"/>
              </a:rPr>
              <a:t>丿 </a:t>
            </a:r>
            <a:r>
              <a:rPr kumimoji="0" lang="en-US" altLang="zh-CN" sz="1800" b="0" i="0" u="none" strike="noStrike" kern="1200" cap="none" spc="0" normalizeH="0" baseline="0" noProof="0" dirty="0">
                <a:ln>
                  <a:noFill/>
                </a:ln>
                <a:solidFill>
                  <a:prstClr val="black"/>
                </a:solidFill>
                <a:effectLst/>
                <a:uLnTx/>
                <a:uFillTx/>
                <a:latin typeface="Aptos" panose="02110004020202020204"/>
                <a:ea typeface="DengXian" panose="02010600030101010101" pitchFamily="2" charset="-122"/>
                <a:cs typeface="+mn-cs"/>
              </a:rPr>
              <a:t>(</a:t>
            </a:r>
            <a:r>
              <a:rPr kumimoji="0" lang="en-US" altLang="zh-CN" sz="1800" b="0" i="0" u="none" strike="noStrike" kern="1200" cap="none" spc="0" normalizeH="0" baseline="0" noProof="0" dirty="0" err="1">
                <a:ln>
                  <a:noFill/>
                </a:ln>
                <a:solidFill>
                  <a:prstClr val="black"/>
                </a:solidFill>
                <a:effectLst/>
                <a:uLnTx/>
                <a:uFillTx/>
                <a:latin typeface="Aptos" panose="02110004020202020204"/>
                <a:ea typeface="DengXian" panose="02010600030101010101" pitchFamily="2" charset="-122"/>
                <a:cs typeface="+mn-cs"/>
              </a:rPr>
              <a:t>byeol</a:t>
            </a:r>
            <a:r>
              <a:rPr kumimoji="0" lang="en-US" altLang="zh-CN" sz="1800" b="0" i="0" u="none" strike="noStrike" kern="1200" cap="none" spc="0" normalizeH="0" baseline="0" noProof="0" dirty="0">
                <a:ln>
                  <a:noFill/>
                </a:ln>
                <a:solidFill>
                  <a:prstClr val="black"/>
                </a:solidFill>
                <a:effectLst/>
                <a:uLnTx/>
                <a:uFillTx/>
                <a:latin typeface="Aptos" panose="02110004020202020204"/>
                <a:ea typeface="DengXian" panose="02010600030101010101" pitchFamily="2" charset="-122"/>
                <a:cs typeface="+mn-cs"/>
              </a:rPr>
              <a:t>; slash)</a:t>
            </a:r>
            <a:endParaRPr kumimoji="0" lang="en-US" sz="1800" b="0" i="0" u="none" strike="noStrike" kern="1200" cap="none" spc="0" normalizeH="0" baseline="0" noProof="0" dirty="0">
              <a:ln>
                <a:noFill/>
              </a:ln>
              <a:solidFill>
                <a:prstClr val="black"/>
              </a:solidFill>
              <a:effectLst/>
              <a:uLnTx/>
              <a:uFillTx/>
              <a:latin typeface="Aptos" panose="02110004020202020204"/>
              <a:ea typeface="+mn-ea"/>
              <a:cs typeface="+mn-cs"/>
            </a:endParaRPr>
          </a:p>
        </p:txBody>
      </p:sp>
      <p:sp>
        <p:nvSpPr>
          <p:cNvPr id="49" name="Rectangle 48">
            <a:extLst>
              <a:ext uri="{FF2B5EF4-FFF2-40B4-BE49-F238E27FC236}">
                <a16:creationId xmlns:a16="http://schemas.microsoft.com/office/drawing/2014/main" id="{1444CA5F-64D8-429E-5A6D-B1BB76706F19}"/>
              </a:ext>
            </a:extLst>
          </p:cNvPr>
          <p:cNvSpPr/>
          <p:nvPr/>
        </p:nvSpPr>
        <p:spPr>
          <a:xfrm>
            <a:off x="2395699" y="246982"/>
            <a:ext cx="6138700" cy="666234"/>
          </a:xfrm>
          <a:prstGeom prst="rect">
            <a:avLst/>
          </a:prstGeom>
          <a:no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50" name="TextBox 49">
            <a:extLst>
              <a:ext uri="{FF2B5EF4-FFF2-40B4-BE49-F238E27FC236}">
                <a16:creationId xmlns:a16="http://schemas.microsoft.com/office/drawing/2014/main" id="{D2FD4D4A-CE0E-3DB1-BC0A-2421EFC11783}"/>
              </a:ext>
            </a:extLst>
          </p:cNvPr>
          <p:cNvSpPr txBox="1"/>
          <p:nvPr/>
        </p:nvSpPr>
        <p:spPr>
          <a:xfrm>
            <a:off x="749820" y="2066659"/>
            <a:ext cx="10814918" cy="110799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般</a:t>
            </a:r>
            <a:r>
              <a:rPr kumimoji="0" lang="zh-TW" altLang="en-US" sz="64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般</a:t>
            </a:r>
            <a:r>
              <a:rPr kumimoji="0" lang="zh-TW" altLang="en-US" sz="64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般</a:t>
            </a:r>
            <a:r>
              <a:rPr kumimoji="0" lang="zh-TW" altLang="en-US" sz="64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般</a:t>
            </a:r>
            <a:r>
              <a:rPr kumimoji="0" lang="zh-TW" altLang="en-US" sz="64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般</a:t>
            </a:r>
            <a:r>
              <a:rPr kumimoji="0" lang="zh-TW" altLang="en-US" sz="64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般</a:t>
            </a:r>
            <a:r>
              <a:rPr kumimoji="0" lang="zh-TW" altLang="en-US" sz="64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般</a:t>
            </a:r>
            <a:r>
              <a:rPr kumimoji="0" lang="zh-TW" altLang="en-US" sz="62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舟 殳 丿</a:t>
            </a:r>
            <a:endParaRPr kumimoji="0" lang="en-US" sz="6600" b="0" i="0" u="none" strike="noStrike" kern="1200" cap="none" spc="0" normalizeH="0" baseline="0" noProof="0" dirty="0">
              <a:ln>
                <a:noFill/>
              </a:ln>
              <a:solidFill>
                <a:prstClr val="black"/>
              </a:solidFill>
              <a:effectLst/>
              <a:uLnTx/>
              <a:uFillTx/>
              <a:latin typeface="Aptos" panose="02110004020202020204"/>
              <a:ea typeface="+mn-ea"/>
              <a:cs typeface="+mn-cs"/>
            </a:endParaRPr>
          </a:p>
        </p:txBody>
      </p:sp>
      <p:sp>
        <p:nvSpPr>
          <p:cNvPr id="51" name="TextBox 50">
            <a:extLst>
              <a:ext uri="{FF2B5EF4-FFF2-40B4-BE49-F238E27FC236}">
                <a16:creationId xmlns:a16="http://schemas.microsoft.com/office/drawing/2014/main" id="{EE440914-0EBC-F1E3-ED7A-9C274C8E54AB}"/>
              </a:ext>
            </a:extLst>
          </p:cNvPr>
          <p:cNvSpPr txBox="1"/>
          <p:nvPr/>
        </p:nvSpPr>
        <p:spPr>
          <a:xfrm>
            <a:off x="748901" y="4216744"/>
            <a:ext cx="10991020" cy="110799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般</a:t>
            </a:r>
            <a:r>
              <a:rPr kumimoji="0" lang="zh-TW" altLang="en-US" sz="64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般</a:t>
            </a:r>
            <a:r>
              <a:rPr kumimoji="0" lang="zh-TW" altLang="en-US" sz="64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般</a:t>
            </a:r>
            <a:r>
              <a:rPr kumimoji="0" lang="zh-TW" altLang="en-US" sz="64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般</a:t>
            </a:r>
            <a:r>
              <a:rPr kumimoji="0" lang="zh-TW" altLang="en-US" sz="64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般</a:t>
            </a:r>
            <a:r>
              <a:rPr kumimoji="0" lang="zh-TW" altLang="en-US" sz="64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般</a:t>
            </a:r>
            <a:r>
              <a:rPr kumimoji="0" lang="zh-TW" altLang="en-US" sz="64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般</a:t>
            </a:r>
            <a:r>
              <a:rPr kumimoji="0" lang="zh-TW" altLang="en-US" sz="62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舟 殳 丿</a:t>
            </a:r>
            <a:endParaRPr kumimoji="0" lang="en-US" sz="6600" b="0" i="0" u="none" strike="noStrike" kern="1200" cap="none" spc="0" normalizeH="0" baseline="0" noProof="0" dirty="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1152860765"/>
      </p:ext>
    </p:extLst>
  </p:cSld>
  <p:clrMapOvr>
    <a:masterClrMapping/>
  </p:clrMapOvr>
</p:sld>
</file>

<file path=ppt/slides/slide21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E3E4256-A9DF-0FDC-4DC3-6BD04D8948D4}"/>
            </a:ext>
          </a:extLst>
        </p:cNvPr>
        <p:cNvGrpSpPr/>
        <p:nvPr/>
      </p:nvGrpSpPr>
      <p:grpSpPr>
        <a:xfrm>
          <a:off x="0" y="0"/>
          <a:ext cx="0" cy="0"/>
          <a:chOff x="0" y="0"/>
          <a:chExt cx="0" cy="0"/>
        </a:xfrm>
      </p:grpSpPr>
      <p:cxnSp>
        <p:nvCxnSpPr>
          <p:cNvPr id="2" name="Straight Connector 1">
            <a:extLst>
              <a:ext uri="{FF2B5EF4-FFF2-40B4-BE49-F238E27FC236}">
                <a16:creationId xmlns:a16="http://schemas.microsoft.com/office/drawing/2014/main" id="{C071FA35-DEFF-9F1B-1625-95388B17399B}"/>
              </a:ext>
            </a:extLst>
          </p:cNvPr>
          <p:cNvCxnSpPr>
            <a:cxnSpLocks/>
          </p:cNvCxnSpPr>
          <p:nvPr/>
        </p:nvCxnSpPr>
        <p:spPr>
          <a:xfrm>
            <a:off x="1079124" y="1387079"/>
            <a:ext cx="5322425" cy="5340276"/>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 name="Straight Connector 2">
            <a:extLst>
              <a:ext uri="{FF2B5EF4-FFF2-40B4-BE49-F238E27FC236}">
                <a16:creationId xmlns:a16="http://schemas.microsoft.com/office/drawing/2014/main" id="{5EC59B3A-1BBC-F23D-C72E-D7E15D926991}"/>
              </a:ext>
            </a:extLst>
          </p:cNvPr>
          <p:cNvCxnSpPr>
            <a:cxnSpLocks/>
          </p:cNvCxnSpPr>
          <p:nvPr/>
        </p:nvCxnSpPr>
        <p:spPr>
          <a:xfrm>
            <a:off x="9621588" y="1361990"/>
            <a:ext cx="2143810" cy="2115373"/>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 name="Straight Connector 3">
            <a:extLst>
              <a:ext uri="{FF2B5EF4-FFF2-40B4-BE49-F238E27FC236}">
                <a16:creationId xmlns:a16="http://schemas.microsoft.com/office/drawing/2014/main" id="{A1E0F57F-56B8-71E9-088B-74A6F05E9289}"/>
              </a:ext>
            </a:extLst>
          </p:cNvPr>
          <p:cNvCxnSpPr>
            <a:cxnSpLocks/>
          </p:cNvCxnSpPr>
          <p:nvPr/>
        </p:nvCxnSpPr>
        <p:spPr>
          <a:xfrm>
            <a:off x="8562555" y="1361996"/>
            <a:ext cx="3184867" cy="319303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5" name="Straight Connector 4">
            <a:extLst>
              <a:ext uri="{FF2B5EF4-FFF2-40B4-BE49-F238E27FC236}">
                <a16:creationId xmlns:a16="http://schemas.microsoft.com/office/drawing/2014/main" id="{597E377C-12DA-3EAB-65E0-8945E5C39563}"/>
              </a:ext>
            </a:extLst>
          </p:cNvPr>
          <p:cNvCxnSpPr>
            <a:cxnSpLocks/>
          </p:cNvCxnSpPr>
          <p:nvPr/>
        </p:nvCxnSpPr>
        <p:spPr>
          <a:xfrm>
            <a:off x="7490572" y="1362002"/>
            <a:ext cx="4256850" cy="425735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6" name="Straight Connector 5">
            <a:extLst>
              <a:ext uri="{FF2B5EF4-FFF2-40B4-BE49-F238E27FC236}">
                <a16:creationId xmlns:a16="http://schemas.microsoft.com/office/drawing/2014/main" id="{38EF41BC-92D6-BF35-9EEA-7BDB8128C686}"/>
              </a:ext>
            </a:extLst>
          </p:cNvPr>
          <p:cNvCxnSpPr/>
          <p:nvPr/>
        </p:nvCxnSpPr>
        <p:spPr>
          <a:xfrm>
            <a:off x="3203732" y="1362005"/>
            <a:ext cx="5365365" cy="53653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7" name="Straight Connector 6">
            <a:extLst>
              <a:ext uri="{FF2B5EF4-FFF2-40B4-BE49-F238E27FC236}">
                <a16:creationId xmlns:a16="http://schemas.microsoft.com/office/drawing/2014/main" id="{A2FF0A6C-E965-DE30-FAA5-1B2155ADFB5B}"/>
              </a:ext>
            </a:extLst>
          </p:cNvPr>
          <p:cNvCxnSpPr/>
          <p:nvPr/>
        </p:nvCxnSpPr>
        <p:spPr>
          <a:xfrm>
            <a:off x="4263991" y="1362006"/>
            <a:ext cx="5365365" cy="53653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8" name="Straight Connector 7">
            <a:extLst>
              <a:ext uri="{FF2B5EF4-FFF2-40B4-BE49-F238E27FC236}">
                <a16:creationId xmlns:a16="http://schemas.microsoft.com/office/drawing/2014/main" id="{A0367FD4-DE2C-15B3-FA66-40F64D37324B}"/>
              </a:ext>
            </a:extLst>
          </p:cNvPr>
          <p:cNvCxnSpPr/>
          <p:nvPr/>
        </p:nvCxnSpPr>
        <p:spPr>
          <a:xfrm>
            <a:off x="5323024" y="1362006"/>
            <a:ext cx="5365365" cy="53653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9" name="Straight Connector 8">
            <a:extLst>
              <a:ext uri="{FF2B5EF4-FFF2-40B4-BE49-F238E27FC236}">
                <a16:creationId xmlns:a16="http://schemas.microsoft.com/office/drawing/2014/main" id="{B6AEA4FD-2B7C-8116-F075-06911A5DA669}"/>
              </a:ext>
            </a:extLst>
          </p:cNvPr>
          <p:cNvCxnSpPr/>
          <p:nvPr/>
        </p:nvCxnSpPr>
        <p:spPr>
          <a:xfrm>
            <a:off x="6413273" y="1362008"/>
            <a:ext cx="5365365" cy="53653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0" name="Straight Connector 9">
            <a:extLst>
              <a:ext uri="{FF2B5EF4-FFF2-40B4-BE49-F238E27FC236}">
                <a16:creationId xmlns:a16="http://schemas.microsoft.com/office/drawing/2014/main" id="{338BBA23-E61B-0A7B-EF93-55BEFD570509}"/>
              </a:ext>
            </a:extLst>
          </p:cNvPr>
          <p:cNvCxnSpPr>
            <a:cxnSpLocks/>
          </p:cNvCxnSpPr>
          <p:nvPr/>
        </p:nvCxnSpPr>
        <p:spPr>
          <a:xfrm>
            <a:off x="1029932" y="5619353"/>
            <a:ext cx="1083551" cy="1107996"/>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1" name="Straight Connector 10">
            <a:extLst>
              <a:ext uri="{FF2B5EF4-FFF2-40B4-BE49-F238E27FC236}">
                <a16:creationId xmlns:a16="http://schemas.microsoft.com/office/drawing/2014/main" id="{B1EBBB82-4D89-DFC0-3A5F-1C10F5CA0E9D}"/>
              </a:ext>
            </a:extLst>
          </p:cNvPr>
          <p:cNvCxnSpPr>
            <a:cxnSpLocks/>
          </p:cNvCxnSpPr>
          <p:nvPr/>
        </p:nvCxnSpPr>
        <p:spPr>
          <a:xfrm>
            <a:off x="1012808" y="4586365"/>
            <a:ext cx="2267153" cy="2152899"/>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2" name="Straight Connector 11">
            <a:extLst>
              <a:ext uri="{FF2B5EF4-FFF2-40B4-BE49-F238E27FC236}">
                <a16:creationId xmlns:a16="http://schemas.microsoft.com/office/drawing/2014/main" id="{6173BF8B-3CED-128D-8FE8-1A7ECA38660C}"/>
              </a:ext>
            </a:extLst>
          </p:cNvPr>
          <p:cNvCxnSpPr>
            <a:cxnSpLocks/>
          </p:cNvCxnSpPr>
          <p:nvPr/>
        </p:nvCxnSpPr>
        <p:spPr>
          <a:xfrm>
            <a:off x="1027803" y="3490681"/>
            <a:ext cx="3236188" cy="323667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3" name="Straight Connector 12">
            <a:extLst>
              <a:ext uri="{FF2B5EF4-FFF2-40B4-BE49-F238E27FC236}">
                <a16:creationId xmlns:a16="http://schemas.microsoft.com/office/drawing/2014/main" id="{C9CE7B5C-30D3-18C1-8282-E59A47226AA7}"/>
              </a:ext>
            </a:extLst>
          </p:cNvPr>
          <p:cNvCxnSpPr>
            <a:cxnSpLocks/>
          </p:cNvCxnSpPr>
          <p:nvPr/>
        </p:nvCxnSpPr>
        <p:spPr>
          <a:xfrm>
            <a:off x="10680621" y="1361984"/>
            <a:ext cx="1110967" cy="106435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4" name="Straight Connector 13">
            <a:extLst>
              <a:ext uri="{FF2B5EF4-FFF2-40B4-BE49-F238E27FC236}">
                <a16:creationId xmlns:a16="http://schemas.microsoft.com/office/drawing/2014/main" id="{C05D1D76-B889-42F7-F189-09D938F45676}"/>
              </a:ext>
            </a:extLst>
          </p:cNvPr>
          <p:cNvCxnSpPr>
            <a:cxnSpLocks/>
          </p:cNvCxnSpPr>
          <p:nvPr/>
        </p:nvCxnSpPr>
        <p:spPr>
          <a:xfrm>
            <a:off x="1016692" y="2404497"/>
            <a:ext cx="4314172" cy="4322852"/>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5" name="Straight Connector 14">
            <a:extLst>
              <a:ext uri="{FF2B5EF4-FFF2-40B4-BE49-F238E27FC236}">
                <a16:creationId xmlns:a16="http://schemas.microsoft.com/office/drawing/2014/main" id="{60F79980-33AC-5FB6-20D2-B607DBE94F57}"/>
              </a:ext>
            </a:extLst>
          </p:cNvPr>
          <p:cNvCxnSpPr>
            <a:cxnSpLocks/>
          </p:cNvCxnSpPr>
          <p:nvPr/>
        </p:nvCxnSpPr>
        <p:spPr>
          <a:xfrm>
            <a:off x="2136859" y="1361883"/>
            <a:ext cx="5309456" cy="5376225"/>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6" name="Straight Connector 15">
            <a:extLst>
              <a:ext uri="{FF2B5EF4-FFF2-40B4-BE49-F238E27FC236}">
                <a16:creationId xmlns:a16="http://schemas.microsoft.com/office/drawing/2014/main" id="{59F65350-5F4A-2EE5-8795-D191EF340AA1}"/>
              </a:ext>
            </a:extLst>
          </p:cNvPr>
          <p:cNvCxnSpPr>
            <a:cxnSpLocks/>
          </p:cNvCxnSpPr>
          <p:nvPr/>
        </p:nvCxnSpPr>
        <p:spPr>
          <a:xfrm flipV="1">
            <a:off x="1051793" y="1362009"/>
            <a:ext cx="5361480" cy="536524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7" name="Straight Connector 16">
            <a:extLst>
              <a:ext uri="{FF2B5EF4-FFF2-40B4-BE49-F238E27FC236}">
                <a16:creationId xmlns:a16="http://schemas.microsoft.com/office/drawing/2014/main" id="{BBACF2A2-20F4-076A-AC87-D49F590288B6}"/>
              </a:ext>
            </a:extLst>
          </p:cNvPr>
          <p:cNvCxnSpPr>
            <a:cxnSpLocks/>
          </p:cNvCxnSpPr>
          <p:nvPr/>
        </p:nvCxnSpPr>
        <p:spPr>
          <a:xfrm flipV="1">
            <a:off x="1079124" y="1372716"/>
            <a:ext cx="4263464" cy="4246613"/>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8" name="Straight Connector 17">
            <a:extLst>
              <a:ext uri="{FF2B5EF4-FFF2-40B4-BE49-F238E27FC236}">
                <a16:creationId xmlns:a16="http://schemas.microsoft.com/office/drawing/2014/main" id="{5767AD1E-951E-2B46-36BD-F0BF3DB02C3F}"/>
              </a:ext>
            </a:extLst>
          </p:cNvPr>
          <p:cNvCxnSpPr>
            <a:cxnSpLocks/>
          </p:cNvCxnSpPr>
          <p:nvPr/>
        </p:nvCxnSpPr>
        <p:spPr>
          <a:xfrm flipV="1">
            <a:off x="1026417" y="1372839"/>
            <a:ext cx="2153223" cy="2161487"/>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9" name="Straight Connector 18">
            <a:extLst>
              <a:ext uri="{FF2B5EF4-FFF2-40B4-BE49-F238E27FC236}">
                <a16:creationId xmlns:a16="http://schemas.microsoft.com/office/drawing/2014/main" id="{FB06530F-DA7E-C2B6-E04D-C56A9A87C5B0}"/>
              </a:ext>
            </a:extLst>
          </p:cNvPr>
          <p:cNvCxnSpPr>
            <a:cxnSpLocks/>
          </p:cNvCxnSpPr>
          <p:nvPr/>
        </p:nvCxnSpPr>
        <p:spPr>
          <a:xfrm flipV="1">
            <a:off x="1012808" y="1340123"/>
            <a:ext cx="3253877" cy="322580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0" name="Straight Connector 19">
            <a:extLst>
              <a:ext uri="{FF2B5EF4-FFF2-40B4-BE49-F238E27FC236}">
                <a16:creationId xmlns:a16="http://schemas.microsoft.com/office/drawing/2014/main" id="{18D43045-CFEE-040B-C493-FF26A500A05F}"/>
              </a:ext>
            </a:extLst>
          </p:cNvPr>
          <p:cNvCxnSpPr>
            <a:cxnSpLocks/>
          </p:cNvCxnSpPr>
          <p:nvPr/>
        </p:nvCxnSpPr>
        <p:spPr>
          <a:xfrm flipV="1">
            <a:off x="3154322" y="1351088"/>
            <a:ext cx="5376941" cy="5376165"/>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1" name="Straight Connector 20">
            <a:extLst>
              <a:ext uri="{FF2B5EF4-FFF2-40B4-BE49-F238E27FC236}">
                <a16:creationId xmlns:a16="http://schemas.microsoft.com/office/drawing/2014/main" id="{F9BB34A4-3965-B141-A131-181A5DB66DE0}"/>
              </a:ext>
            </a:extLst>
          </p:cNvPr>
          <p:cNvCxnSpPr/>
          <p:nvPr/>
        </p:nvCxnSpPr>
        <p:spPr>
          <a:xfrm flipV="1">
            <a:off x="4266685" y="1361960"/>
            <a:ext cx="5365365" cy="534353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2" name="Straight Connector 21">
            <a:extLst>
              <a:ext uri="{FF2B5EF4-FFF2-40B4-BE49-F238E27FC236}">
                <a16:creationId xmlns:a16="http://schemas.microsoft.com/office/drawing/2014/main" id="{0D433255-B25E-D150-759D-E13C5DC9B44A}"/>
              </a:ext>
            </a:extLst>
          </p:cNvPr>
          <p:cNvCxnSpPr/>
          <p:nvPr/>
        </p:nvCxnSpPr>
        <p:spPr>
          <a:xfrm flipV="1">
            <a:off x="5334748" y="1372864"/>
            <a:ext cx="5365365" cy="534353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3" name="Straight Connector 22">
            <a:extLst>
              <a:ext uri="{FF2B5EF4-FFF2-40B4-BE49-F238E27FC236}">
                <a16:creationId xmlns:a16="http://schemas.microsoft.com/office/drawing/2014/main" id="{5B448137-8FC8-2D2B-82B7-1CF40C9C976A}"/>
              </a:ext>
            </a:extLst>
          </p:cNvPr>
          <p:cNvCxnSpPr/>
          <p:nvPr/>
        </p:nvCxnSpPr>
        <p:spPr>
          <a:xfrm flipV="1">
            <a:off x="6413272" y="1372864"/>
            <a:ext cx="5365365" cy="534353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4" name="Straight Connector 23">
            <a:extLst>
              <a:ext uri="{FF2B5EF4-FFF2-40B4-BE49-F238E27FC236}">
                <a16:creationId xmlns:a16="http://schemas.microsoft.com/office/drawing/2014/main" id="{8BC2BF4E-5591-E354-4746-20C2B7F48F0B}"/>
              </a:ext>
            </a:extLst>
          </p:cNvPr>
          <p:cNvCxnSpPr>
            <a:cxnSpLocks/>
          </p:cNvCxnSpPr>
          <p:nvPr/>
        </p:nvCxnSpPr>
        <p:spPr>
          <a:xfrm flipV="1">
            <a:off x="2136859" y="1361883"/>
            <a:ext cx="5330234" cy="5332739"/>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5" name="Straight Connector 24">
            <a:extLst>
              <a:ext uri="{FF2B5EF4-FFF2-40B4-BE49-F238E27FC236}">
                <a16:creationId xmlns:a16="http://schemas.microsoft.com/office/drawing/2014/main" id="{8F39D834-931F-D49C-B286-6275CC9448B8}"/>
              </a:ext>
            </a:extLst>
          </p:cNvPr>
          <p:cNvCxnSpPr>
            <a:cxnSpLocks/>
          </p:cNvCxnSpPr>
          <p:nvPr/>
        </p:nvCxnSpPr>
        <p:spPr>
          <a:xfrm flipH="1">
            <a:off x="7490572" y="2453582"/>
            <a:ext cx="4288065" cy="42736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6" name="Straight Connector 25">
            <a:extLst>
              <a:ext uri="{FF2B5EF4-FFF2-40B4-BE49-F238E27FC236}">
                <a16:creationId xmlns:a16="http://schemas.microsoft.com/office/drawing/2014/main" id="{B7F3CBD6-1F98-3223-92EF-9A168F699E8E}"/>
              </a:ext>
            </a:extLst>
          </p:cNvPr>
          <p:cNvCxnSpPr>
            <a:cxnSpLocks/>
          </p:cNvCxnSpPr>
          <p:nvPr/>
        </p:nvCxnSpPr>
        <p:spPr>
          <a:xfrm flipH="1">
            <a:off x="8557342" y="3528864"/>
            <a:ext cx="3203030" cy="320924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7" name="Straight Connector 26">
            <a:extLst>
              <a:ext uri="{FF2B5EF4-FFF2-40B4-BE49-F238E27FC236}">
                <a16:creationId xmlns:a16="http://schemas.microsoft.com/office/drawing/2014/main" id="{37B4AA89-12CC-E4CF-E886-55E122269281}"/>
              </a:ext>
            </a:extLst>
          </p:cNvPr>
          <p:cNvCxnSpPr>
            <a:cxnSpLocks/>
          </p:cNvCxnSpPr>
          <p:nvPr/>
        </p:nvCxnSpPr>
        <p:spPr>
          <a:xfrm flipH="1">
            <a:off x="9663266" y="4586365"/>
            <a:ext cx="2115371" cy="2102057"/>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8" name="Straight Connector 27">
            <a:extLst>
              <a:ext uri="{FF2B5EF4-FFF2-40B4-BE49-F238E27FC236}">
                <a16:creationId xmlns:a16="http://schemas.microsoft.com/office/drawing/2014/main" id="{835E17EB-537E-23BF-9ED8-45FCD735C16D}"/>
              </a:ext>
            </a:extLst>
          </p:cNvPr>
          <p:cNvCxnSpPr/>
          <p:nvPr/>
        </p:nvCxnSpPr>
        <p:spPr>
          <a:xfrm flipH="1">
            <a:off x="10720951" y="5637393"/>
            <a:ext cx="1070637" cy="1100715"/>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9" name="Straight Connector 28">
            <a:extLst>
              <a:ext uri="{FF2B5EF4-FFF2-40B4-BE49-F238E27FC236}">
                <a16:creationId xmlns:a16="http://schemas.microsoft.com/office/drawing/2014/main" id="{3426C5C3-FEAF-3264-CCEB-B2EE06F1F8C1}"/>
              </a:ext>
            </a:extLst>
          </p:cNvPr>
          <p:cNvCxnSpPr/>
          <p:nvPr/>
        </p:nvCxnSpPr>
        <p:spPr>
          <a:xfrm>
            <a:off x="1036184" y="2953023"/>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0" name="Straight Connector 29">
            <a:extLst>
              <a:ext uri="{FF2B5EF4-FFF2-40B4-BE49-F238E27FC236}">
                <a16:creationId xmlns:a16="http://schemas.microsoft.com/office/drawing/2014/main" id="{7684A148-B006-5027-0CB9-A524D45DE5FE}"/>
              </a:ext>
            </a:extLst>
          </p:cNvPr>
          <p:cNvCxnSpPr/>
          <p:nvPr/>
        </p:nvCxnSpPr>
        <p:spPr>
          <a:xfrm>
            <a:off x="1047908" y="4028252"/>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1" name="Straight Connector 30">
            <a:extLst>
              <a:ext uri="{FF2B5EF4-FFF2-40B4-BE49-F238E27FC236}">
                <a16:creationId xmlns:a16="http://schemas.microsoft.com/office/drawing/2014/main" id="{D7BD5CF2-10CD-EA49-9924-4E1397200166}"/>
              </a:ext>
            </a:extLst>
          </p:cNvPr>
          <p:cNvCxnSpPr/>
          <p:nvPr/>
        </p:nvCxnSpPr>
        <p:spPr>
          <a:xfrm>
            <a:off x="1031993" y="5107152"/>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2" name="Straight Connector 31">
            <a:extLst>
              <a:ext uri="{FF2B5EF4-FFF2-40B4-BE49-F238E27FC236}">
                <a16:creationId xmlns:a16="http://schemas.microsoft.com/office/drawing/2014/main" id="{01FF06AC-B378-8F40-484D-FC4A5491315A}"/>
              </a:ext>
            </a:extLst>
          </p:cNvPr>
          <p:cNvCxnSpPr/>
          <p:nvPr/>
        </p:nvCxnSpPr>
        <p:spPr>
          <a:xfrm>
            <a:off x="1036184" y="6185244"/>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3" name="Straight Connector 32">
            <a:extLst>
              <a:ext uri="{FF2B5EF4-FFF2-40B4-BE49-F238E27FC236}">
                <a16:creationId xmlns:a16="http://schemas.microsoft.com/office/drawing/2014/main" id="{AD3EDB7B-3463-C648-4063-54DB3DEC30DC}"/>
              </a:ext>
            </a:extLst>
          </p:cNvPr>
          <p:cNvCxnSpPr/>
          <p:nvPr/>
        </p:nvCxnSpPr>
        <p:spPr>
          <a:xfrm>
            <a:off x="1020270" y="1916005"/>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4" name="Straight Connector 33">
            <a:extLst>
              <a:ext uri="{FF2B5EF4-FFF2-40B4-BE49-F238E27FC236}">
                <a16:creationId xmlns:a16="http://schemas.microsoft.com/office/drawing/2014/main" id="{5D4A1724-A194-0454-53D2-7175BCD276D0}"/>
              </a:ext>
            </a:extLst>
          </p:cNvPr>
          <p:cNvCxnSpPr>
            <a:cxnSpLocks/>
          </p:cNvCxnSpPr>
          <p:nvPr/>
        </p:nvCxnSpPr>
        <p:spPr>
          <a:xfrm flipH="1">
            <a:off x="1031689" y="1371560"/>
            <a:ext cx="1091930" cy="1082022"/>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5" name="Straight Connector 34">
            <a:extLst>
              <a:ext uri="{FF2B5EF4-FFF2-40B4-BE49-F238E27FC236}">
                <a16:creationId xmlns:a16="http://schemas.microsoft.com/office/drawing/2014/main" id="{81469337-AE60-E752-B139-409938C32B50}"/>
              </a:ext>
            </a:extLst>
          </p:cNvPr>
          <p:cNvCxnSpPr/>
          <p:nvPr/>
        </p:nvCxnSpPr>
        <p:spPr>
          <a:xfrm>
            <a:off x="11242365" y="1334742"/>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6" name="Straight Connector 35">
            <a:extLst>
              <a:ext uri="{FF2B5EF4-FFF2-40B4-BE49-F238E27FC236}">
                <a16:creationId xmlns:a16="http://schemas.microsoft.com/office/drawing/2014/main" id="{BFDB782E-FB14-D98E-9637-BD0F4CAD9EFD}"/>
              </a:ext>
            </a:extLst>
          </p:cNvPr>
          <p:cNvCxnSpPr/>
          <p:nvPr/>
        </p:nvCxnSpPr>
        <p:spPr>
          <a:xfrm>
            <a:off x="3721757" y="1347489"/>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7" name="Straight Connector 36">
            <a:extLst>
              <a:ext uri="{FF2B5EF4-FFF2-40B4-BE49-F238E27FC236}">
                <a16:creationId xmlns:a16="http://schemas.microsoft.com/office/drawing/2014/main" id="{750B4C04-AD90-6A81-B366-DA4F0212DC9F}"/>
              </a:ext>
            </a:extLst>
          </p:cNvPr>
          <p:cNvCxnSpPr>
            <a:cxnSpLocks/>
          </p:cNvCxnSpPr>
          <p:nvPr/>
        </p:nvCxnSpPr>
        <p:spPr>
          <a:xfrm>
            <a:off x="2681461" y="1334742"/>
            <a:ext cx="0" cy="5399767"/>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8" name="Straight Connector 37">
            <a:extLst>
              <a:ext uri="{FF2B5EF4-FFF2-40B4-BE49-F238E27FC236}">
                <a16:creationId xmlns:a16="http://schemas.microsoft.com/office/drawing/2014/main" id="{7FF383AA-EF09-1BC6-BA1F-73BC412E916B}"/>
              </a:ext>
            </a:extLst>
          </p:cNvPr>
          <p:cNvCxnSpPr/>
          <p:nvPr/>
        </p:nvCxnSpPr>
        <p:spPr>
          <a:xfrm>
            <a:off x="9123342" y="1371560"/>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9" name="Straight Connector 38">
            <a:extLst>
              <a:ext uri="{FF2B5EF4-FFF2-40B4-BE49-F238E27FC236}">
                <a16:creationId xmlns:a16="http://schemas.microsoft.com/office/drawing/2014/main" id="{B92FFEA7-93C3-D067-DD09-214A75C1F111}"/>
              </a:ext>
            </a:extLst>
          </p:cNvPr>
          <p:cNvCxnSpPr/>
          <p:nvPr/>
        </p:nvCxnSpPr>
        <p:spPr>
          <a:xfrm>
            <a:off x="1578880" y="1371560"/>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0" name="Straight Connector 39">
            <a:extLst>
              <a:ext uri="{FF2B5EF4-FFF2-40B4-BE49-F238E27FC236}">
                <a16:creationId xmlns:a16="http://schemas.microsoft.com/office/drawing/2014/main" id="{65CA5300-1F9F-C395-69E9-20F6D246BF4C}"/>
              </a:ext>
            </a:extLst>
          </p:cNvPr>
          <p:cNvCxnSpPr/>
          <p:nvPr/>
        </p:nvCxnSpPr>
        <p:spPr>
          <a:xfrm>
            <a:off x="5868608" y="1334742"/>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1" name="Straight Connector 40">
            <a:extLst>
              <a:ext uri="{FF2B5EF4-FFF2-40B4-BE49-F238E27FC236}">
                <a16:creationId xmlns:a16="http://schemas.microsoft.com/office/drawing/2014/main" id="{E8435771-52E6-B8A2-47E6-4E8DA9B48929}"/>
              </a:ext>
            </a:extLst>
          </p:cNvPr>
          <p:cNvCxnSpPr/>
          <p:nvPr/>
        </p:nvCxnSpPr>
        <p:spPr>
          <a:xfrm>
            <a:off x="4812410" y="1371560"/>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2" name="Straight Connector 41">
            <a:extLst>
              <a:ext uri="{FF2B5EF4-FFF2-40B4-BE49-F238E27FC236}">
                <a16:creationId xmlns:a16="http://schemas.microsoft.com/office/drawing/2014/main" id="{222DA801-3273-AF4F-7302-7132242D1EDC}"/>
              </a:ext>
            </a:extLst>
          </p:cNvPr>
          <p:cNvCxnSpPr/>
          <p:nvPr/>
        </p:nvCxnSpPr>
        <p:spPr>
          <a:xfrm>
            <a:off x="10171590" y="1347489"/>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3" name="Straight Connector 42">
            <a:extLst>
              <a:ext uri="{FF2B5EF4-FFF2-40B4-BE49-F238E27FC236}">
                <a16:creationId xmlns:a16="http://schemas.microsoft.com/office/drawing/2014/main" id="{CC1B223B-A881-9A26-559A-4D03AFA4532A}"/>
              </a:ext>
            </a:extLst>
          </p:cNvPr>
          <p:cNvCxnSpPr/>
          <p:nvPr/>
        </p:nvCxnSpPr>
        <p:spPr>
          <a:xfrm>
            <a:off x="8041966" y="1387079"/>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4" name="Straight Connector 43">
            <a:extLst>
              <a:ext uri="{FF2B5EF4-FFF2-40B4-BE49-F238E27FC236}">
                <a16:creationId xmlns:a16="http://schemas.microsoft.com/office/drawing/2014/main" id="{5A98369E-76A8-9BD9-5D1E-4F27C45E35D4}"/>
              </a:ext>
            </a:extLst>
          </p:cNvPr>
          <p:cNvCxnSpPr/>
          <p:nvPr/>
        </p:nvCxnSpPr>
        <p:spPr>
          <a:xfrm>
            <a:off x="6938059" y="1347489"/>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graphicFrame>
        <p:nvGraphicFramePr>
          <p:cNvPr id="45" name="Table 44">
            <a:extLst>
              <a:ext uri="{FF2B5EF4-FFF2-40B4-BE49-F238E27FC236}">
                <a16:creationId xmlns:a16="http://schemas.microsoft.com/office/drawing/2014/main" id="{4139989A-9F87-C00A-0560-A235F40BC87F}"/>
              </a:ext>
            </a:extLst>
          </p:cNvPr>
          <p:cNvGraphicFramePr>
            <a:graphicFrameLocks noGrp="1"/>
          </p:cNvGraphicFramePr>
          <p:nvPr/>
        </p:nvGraphicFramePr>
        <p:xfrm>
          <a:off x="1047908" y="1362009"/>
          <a:ext cx="10730730" cy="5365370"/>
        </p:xfrm>
        <a:graphic>
          <a:graphicData uri="http://schemas.openxmlformats.org/drawingml/2006/table">
            <a:tbl>
              <a:tblPr firstRow="1" bandRow="1">
                <a:tableStyleId>{5940675A-B579-460E-94D1-54222C63F5DA}</a:tableStyleId>
              </a:tblPr>
              <a:tblGrid>
                <a:gridCol w="1073073">
                  <a:extLst>
                    <a:ext uri="{9D8B030D-6E8A-4147-A177-3AD203B41FA5}">
                      <a16:colId xmlns:a16="http://schemas.microsoft.com/office/drawing/2014/main" val="3635837954"/>
                    </a:ext>
                  </a:extLst>
                </a:gridCol>
                <a:gridCol w="1073073">
                  <a:extLst>
                    <a:ext uri="{9D8B030D-6E8A-4147-A177-3AD203B41FA5}">
                      <a16:colId xmlns:a16="http://schemas.microsoft.com/office/drawing/2014/main" val="2308114111"/>
                    </a:ext>
                  </a:extLst>
                </a:gridCol>
                <a:gridCol w="1073073">
                  <a:extLst>
                    <a:ext uri="{9D8B030D-6E8A-4147-A177-3AD203B41FA5}">
                      <a16:colId xmlns:a16="http://schemas.microsoft.com/office/drawing/2014/main" val="3225432346"/>
                    </a:ext>
                  </a:extLst>
                </a:gridCol>
                <a:gridCol w="1073073">
                  <a:extLst>
                    <a:ext uri="{9D8B030D-6E8A-4147-A177-3AD203B41FA5}">
                      <a16:colId xmlns:a16="http://schemas.microsoft.com/office/drawing/2014/main" val="2646425516"/>
                    </a:ext>
                  </a:extLst>
                </a:gridCol>
                <a:gridCol w="1073073">
                  <a:extLst>
                    <a:ext uri="{9D8B030D-6E8A-4147-A177-3AD203B41FA5}">
                      <a16:colId xmlns:a16="http://schemas.microsoft.com/office/drawing/2014/main" val="1529824071"/>
                    </a:ext>
                  </a:extLst>
                </a:gridCol>
                <a:gridCol w="1073073">
                  <a:extLst>
                    <a:ext uri="{9D8B030D-6E8A-4147-A177-3AD203B41FA5}">
                      <a16:colId xmlns:a16="http://schemas.microsoft.com/office/drawing/2014/main" val="1435908115"/>
                    </a:ext>
                  </a:extLst>
                </a:gridCol>
                <a:gridCol w="1073073">
                  <a:extLst>
                    <a:ext uri="{9D8B030D-6E8A-4147-A177-3AD203B41FA5}">
                      <a16:colId xmlns:a16="http://schemas.microsoft.com/office/drawing/2014/main" val="4031327343"/>
                    </a:ext>
                  </a:extLst>
                </a:gridCol>
                <a:gridCol w="1073073">
                  <a:extLst>
                    <a:ext uri="{9D8B030D-6E8A-4147-A177-3AD203B41FA5}">
                      <a16:colId xmlns:a16="http://schemas.microsoft.com/office/drawing/2014/main" val="265914223"/>
                    </a:ext>
                  </a:extLst>
                </a:gridCol>
                <a:gridCol w="1073073">
                  <a:extLst>
                    <a:ext uri="{9D8B030D-6E8A-4147-A177-3AD203B41FA5}">
                      <a16:colId xmlns:a16="http://schemas.microsoft.com/office/drawing/2014/main" val="3687797511"/>
                    </a:ext>
                  </a:extLst>
                </a:gridCol>
                <a:gridCol w="1073073">
                  <a:extLst>
                    <a:ext uri="{9D8B030D-6E8A-4147-A177-3AD203B41FA5}">
                      <a16:colId xmlns:a16="http://schemas.microsoft.com/office/drawing/2014/main" val="1430683565"/>
                    </a:ext>
                  </a:extLst>
                </a:gridCol>
              </a:tblGrid>
              <a:tr h="1073074">
                <a:tc>
                  <a:txBody>
                    <a:bodyPr/>
                    <a:lstStyle/>
                    <a:p>
                      <a:endParaRPr lang="en-US" dirty="0"/>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dirty="0"/>
                    </a:p>
                  </a:txBody>
                  <a:tcPr/>
                </a:tc>
                <a:tc>
                  <a:txBody>
                    <a:bodyPr/>
                    <a:lstStyle/>
                    <a:p>
                      <a:endParaRPr lang="en-US"/>
                    </a:p>
                  </a:txBody>
                  <a:tcPr/>
                </a:tc>
                <a:tc>
                  <a:txBody>
                    <a:bodyPr/>
                    <a:lstStyle/>
                    <a:p>
                      <a:endParaRPr lang="en-US" dirty="0"/>
                    </a:p>
                  </a:txBody>
                  <a:tcPr/>
                </a:tc>
                <a:tc>
                  <a:txBody>
                    <a:bodyPr/>
                    <a:lstStyle/>
                    <a:p>
                      <a:endParaRPr lang="en-US" dirty="0"/>
                    </a:p>
                  </a:txBody>
                  <a:tcPr/>
                </a:tc>
                <a:extLst>
                  <a:ext uri="{0D108BD9-81ED-4DB2-BD59-A6C34878D82A}">
                    <a16:rowId xmlns:a16="http://schemas.microsoft.com/office/drawing/2014/main" val="1367090870"/>
                  </a:ext>
                </a:extLst>
              </a:tr>
              <a:tr h="1073074">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a:p>
                  </a:txBody>
                  <a:tcPr/>
                </a:tc>
                <a:tc>
                  <a:txBody>
                    <a:bodyPr/>
                    <a:lstStyle/>
                    <a:p>
                      <a:endParaRPr lang="en-US" dirty="0"/>
                    </a:p>
                  </a:txBody>
                  <a:tcPr/>
                </a:tc>
                <a:extLst>
                  <a:ext uri="{0D108BD9-81ED-4DB2-BD59-A6C34878D82A}">
                    <a16:rowId xmlns:a16="http://schemas.microsoft.com/office/drawing/2014/main" val="2324086388"/>
                  </a:ext>
                </a:extLst>
              </a:tr>
              <a:tr h="1073074">
                <a:tc>
                  <a:txBody>
                    <a:bodyPr/>
                    <a:lstStyle/>
                    <a:p>
                      <a:r>
                        <a:rPr lang="zh-TW" altLang="en-US" dirty="0"/>
                        <a:t> </a:t>
                      </a:r>
                      <a:endParaRPr lang="en-US" sz="6600" b="1" dirty="0">
                        <a:solidFill>
                          <a:schemeClr val="bg2">
                            <a:lumMod val="75000"/>
                          </a:schemeClr>
                        </a:solidFill>
                        <a:latin typeface="DengXian" panose="02010600030101010101" pitchFamily="2" charset="-122"/>
                        <a:ea typeface="DengXian" panose="02010600030101010101" pitchFamily="2" charset="-122"/>
                      </a:endParaRPr>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a:p>
                  </a:txBody>
                  <a:tcPr/>
                </a:tc>
                <a:tc>
                  <a:txBody>
                    <a:bodyPr/>
                    <a:lstStyle/>
                    <a:p>
                      <a:endParaRPr lang="en-US"/>
                    </a:p>
                  </a:txBody>
                  <a:tcPr/>
                </a:tc>
                <a:tc>
                  <a:txBody>
                    <a:bodyPr/>
                    <a:lstStyle/>
                    <a:p>
                      <a:endParaRPr lang="en-US" dirty="0"/>
                    </a:p>
                  </a:txBody>
                  <a:tcPr/>
                </a:tc>
                <a:extLst>
                  <a:ext uri="{0D108BD9-81ED-4DB2-BD59-A6C34878D82A}">
                    <a16:rowId xmlns:a16="http://schemas.microsoft.com/office/drawing/2014/main" val="1773320196"/>
                  </a:ext>
                </a:extLst>
              </a:tr>
              <a:tr h="1073074">
                <a:tc>
                  <a:txBody>
                    <a:bodyPr/>
                    <a:lstStyle/>
                    <a:p>
                      <a:endParaRPr lang="en-US" dirty="0"/>
                    </a:p>
                  </a:txBody>
                  <a:tcPr/>
                </a:tc>
                <a:tc>
                  <a:txBody>
                    <a:bodyPr/>
                    <a:lstStyle/>
                    <a:p>
                      <a:endParaRPr lang="en-US"/>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dirty="0"/>
                    </a:p>
                  </a:txBody>
                  <a:tcPr/>
                </a:tc>
                <a:extLst>
                  <a:ext uri="{0D108BD9-81ED-4DB2-BD59-A6C34878D82A}">
                    <a16:rowId xmlns:a16="http://schemas.microsoft.com/office/drawing/2014/main" val="1977629092"/>
                  </a:ext>
                </a:extLst>
              </a:tr>
              <a:tr h="1073074">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dirty="0"/>
                    </a:p>
                  </a:txBody>
                  <a:tcPr/>
                </a:tc>
                <a:extLst>
                  <a:ext uri="{0D108BD9-81ED-4DB2-BD59-A6C34878D82A}">
                    <a16:rowId xmlns:a16="http://schemas.microsoft.com/office/drawing/2014/main" val="172657832"/>
                  </a:ext>
                </a:extLst>
              </a:tr>
            </a:tbl>
          </a:graphicData>
        </a:graphic>
      </p:graphicFrame>
      <p:sp>
        <p:nvSpPr>
          <p:cNvPr id="48" name="TextBox 47">
            <a:extLst>
              <a:ext uri="{FF2B5EF4-FFF2-40B4-BE49-F238E27FC236}">
                <a16:creationId xmlns:a16="http://schemas.microsoft.com/office/drawing/2014/main" id="{D7CE255E-600E-AECE-BF5D-EB16F91D02C0}"/>
              </a:ext>
            </a:extLst>
          </p:cNvPr>
          <p:cNvSpPr txBox="1"/>
          <p:nvPr/>
        </p:nvSpPr>
        <p:spPr>
          <a:xfrm>
            <a:off x="1059020" y="1366452"/>
            <a:ext cx="10754718" cy="110799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扌</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扌</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扌</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扌</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扌</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曰</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曰</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曰</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曰</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曰</a:t>
            </a:r>
          </a:p>
        </p:txBody>
      </p:sp>
      <p:sp>
        <p:nvSpPr>
          <p:cNvPr id="49" name="TextBox 48">
            <a:extLst>
              <a:ext uri="{FF2B5EF4-FFF2-40B4-BE49-F238E27FC236}">
                <a16:creationId xmlns:a16="http://schemas.microsoft.com/office/drawing/2014/main" id="{1BDFAAFA-D2AD-3D64-3BFC-CFB09BB85531}"/>
              </a:ext>
            </a:extLst>
          </p:cNvPr>
          <p:cNvSpPr txBox="1"/>
          <p:nvPr/>
        </p:nvSpPr>
        <p:spPr>
          <a:xfrm>
            <a:off x="1097205" y="3450243"/>
            <a:ext cx="10748361" cy="110799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p>
        </p:txBody>
      </p:sp>
      <p:sp>
        <p:nvSpPr>
          <p:cNvPr id="50" name="TextBox 49">
            <a:extLst>
              <a:ext uri="{FF2B5EF4-FFF2-40B4-BE49-F238E27FC236}">
                <a16:creationId xmlns:a16="http://schemas.microsoft.com/office/drawing/2014/main" id="{27B35AF6-BB2C-90AB-B64F-2FA96A0747D9}"/>
              </a:ext>
            </a:extLst>
          </p:cNvPr>
          <p:cNvSpPr txBox="1"/>
          <p:nvPr/>
        </p:nvSpPr>
        <p:spPr>
          <a:xfrm>
            <a:off x="1051793" y="5607156"/>
            <a:ext cx="10980600" cy="110799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摩</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訶</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般</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若</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波</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羅</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蜜</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多</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心</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經</a:t>
            </a:r>
          </a:p>
        </p:txBody>
      </p:sp>
      <p:sp>
        <p:nvSpPr>
          <p:cNvPr id="52" name="TextBox 51">
            <a:extLst>
              <a:ext uri="{FF2B5EF4-FFF2-40B4-BE49-F238E27FC236}">
                <a16:creationId xmlns:a16="http://schemas.microsoft.com/office/drawing/2014/main" id="{8F80ABD4-D66E-BA1A-FA37-040633179A56}"/>
              </a:ext>
            </a:extLst>
          </p:cNvPr>
          <p:cNvSpPr txBox="1"/>
          <p:nvPr/>
        </p:nvSpPr>
        <p:spPr>
          <a:xfrm>
            <a:off x="1059020" y="2413184"/>
            <a:ext cx="10650217" cy="110799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p>
        </p:txBody>
      </p:sp>
      <p:sp>
        <p:nvSpPr>
          <p:cNvPr id="51" name="TextBox 50">
            <a:extLst>
              <a:ext uri="{FF2B5EF4-FFF2-40B4-BE49-F238E27FC236}">
                <a16:creationId xmlns:a16="http://schemas.microsoft.com/office/drawing/2014/main" id="{7EF93C2F-1FF1-1584-F741-77D387A106E8}"/>
              </a:ext>
            </a:extLst>
          </p:cNvPr>
          <p:cNvSpPr txBox="1"/>
          <p:nvPr/>
        </p:nvSpPr>
        <p:spPr>
          <a:xfrm>
            <a:off x="444578" y="163379"/>
            <a:ext cx="11400988" cy="92333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Aptos" panose="02110004020202020204"/>
                <a:ea typeface="+mn-ea"/>
                <a:cs typeface="+mn-cs"/>
              </a:rPr>
              <a:t>Practice sheet #58. Trace the characters </a:t>
            </a:r>
            <a:r>
              <a:rPr kumimoji="0" lang="zh-CN" altLang="en-US" sz="1800" b="0" i="0" u="none" strike="noStrike" kern="1200" cap="none" spc="0" normalizeH="0" baseline="0" noProof="0" dirty="0">
                <a:ln>
                  <a:noFill/>
                </a:ln>
                <a:solidFill>
                  <a:prstClr val="black"/>
                </a:solidFill>
                <a:effectLst/>
                <a:uLnTx/>
                <a:uFillTx/>
                <a:latin typeface="Aptos" panose="02110004020202020204"/>
                <a:ea typeface="+mn-ea"/>
                <a:cs typeface="+mn-cs"/>
              </a:rPr>
              <a:t>扌 </a:t>
            </a:r>
            <a:r>
              <a:rPr kumimoji="0" lang="en-US" altLang="zh-CN" sz="1800" b="0" i="0" u="none" strike="noStrike" kern="1200" cap="none" spc="0" normalizeH="0" baseline="0" noProof="0" dirty="0">
                <a:ln>
                  <a:noFill/>
                </a:ln>
                <a:solidFill>
                  <a:prstClr val="black"/>
                </a:solidFill>
                <a:effectLst/>
                <a:uLnTx/>
                <a:uFillTx/>
                <a:latin typeface="Aptos" panose="02110004020202020204"/>
                <a:ea typeface="+mn-ea"/>
                <a:cs typeface="+mn-cs"/>
              </a:rPr>
              <a:t>and</a:t>
            </a:r>
            <a:r>
              <a:rPr kumimoji="0" lang="zh-CN" altLang="en-US" sz="1800" b="0" i="0" u="none" strike="noStrike" kern="1200" cap="none" spc="0" normalizeH="0" baseline="0" noProof="0" dirty="0">
                <a:ln>
                  <a:noFill/>
                </a:ln>
                <a:solidFill>
                  <a:prstClr val="black"/>
                </a:solidFill>
                <a:effectLst/>
                <a:uLnTx/>
                <a:uFillTx/>
                <a:latin typeface="Aptos" panose="02110004020202020204"/>
                <a:ea typeface="+mn-ea"/>
                <a:cs typeface="+mn-cs"/>
              </a:rPr>
              <a:t> 曰 </a:t>
            </a:r>
            <a:r>
              <a:rPr kumimoji="0" lang="en-US" sz="1800" b="0" i="0" u="none" strike="noStrike" kern="1200" cap="none" spc="0" normalizeH="0" baseline="0" noProof="0" dirty="0">
                <a:ln>
                  <a:noFill/>
                </a:ln>
                <a:solidFill>
                  <a:prstClr val="black"/>
                </a:solidFill>
                <a:effectLst/>
                <a:uLnTx/>
                <a:uFillTx/>
                <a:latin typeface="Aptos" panose="02110004020202020204"/>
                <a:ea typeface="+mn-ea"/>
                <a:cs typeface="+mn-cs"/>
              </a:rPr>
              <a:t>(su; hand / </a:t>
            </a:r>
            <a:r>
              <a:rPr kumimoji="0" lang="en-US" sz="1800" b="0" i="0" u="none" strike="noStrike" kern="1200" cap="none" spc="0" normalizeH="0" baseline="0" noProof="0" dirty="0" err="1">
                <a:ln>
                  <a:noFill/>
                </a:ln>
                <a:solidFill>
                  <a:prstClr val="black"/>
                </a:solidFill>
                <a:effectLst/>
                <a:uLnTx/>
                <a:uFillTx/>
                <a:latin typeface="Aptos" panose="02110004020202020204"/>
                <a:ea typeface="+mn-ea"/>
                <a:cs typeface="+mn-cs"/>
              </a:rPr>
              <a:t>wal</a:t>
            </a:r>
            <a:r>
              <a:rPr kumimoji="0" lang="en-US" sz="1800" b="0" i="0" u="none" strike="noStrike" kern="1200" cap="none" spc="0" normalizeH="0" baseline="0" noProof="0" dirty="0">
                <a:ln>
                  <a:noFill/>
                </a:ln>
                <a:solidFill>
                  <a:prstClr val="black"/>
                </a:solidFill>
                <a:effectLst/>
                <a:uLnTx/>
                <a:uFillTx/>
                <a:latin typeface="Aptos" panose="02110004020202020204"/>
                <a:ea typeface="+mn-ea"/>
                <a:cs typeface="+mn-cs"/>
              </a:rPr>
              <a:t>; say, speak) five times each in the first row, then copy them in the 2nd row. Trace the characters </a:t>
            </a:r>
            <a:r>
              <a:rPr kumimoji="0" lang="zh-CN" altLang="en-US" sz="1800" b="0" i="0" u="none" strike="noStrike" kern="1200" cap="none" spc="0" normalizeH="0" baseline="0" noProof="0" dirty="0">
                <a:ln>
                  <a:noFill/>
                </a:ln>
                <a:solidFill>
                  <a:prstClr val="black"/>
                </a:solidFill>
                <a:effectLst/>
                <a:uLnTx/>
                <a:uFillTx/>
                <a:latin typeface="Aptos" panose="02110004020202020204"/>
                <a:ea typeface="+mn-ea"/>
                <a:cs typeface="+mn-cs"/>
              </a:rPr>
              <a:t>匃 </a:t>
            </a:r>
            <a:r>
              <a:rPr kumimoji="0" lang="en-US" altLang="zh-CN" sz="1800" b="0" i="0" u="none" strike="noStrike" kern="1200" cap="none" spc="0" normalizeH="0" baseline="0" noProof="0" dirty="0">
                <a:ln>
                  <a:noFill/>
                </a:ln>
                <a:solidFill>
                  <a:prstClr val="black"/>
                </a:solidFill>
                <a:effectLst/>
                <a:uLnTx/>
                <a:uFillTx/>
                <a:latin typeface="Aptos" panose="02110004020202020204"/>
                <a:ea typeface="+mn-ea"/>
                <a:cs typeface="+mn-cs"/>
              </a:rPr>
              <a:t>and </a:t>
            </a:r>
            <a:r>
              <a:rPr kumimoji="0" lang="zh-CN" altLang="en-US" sz="1800" b="0" i="0" u="none" strike="noStrike" kern="1200" cap="none" spc="0" normalizeH="0" baseline="0" noProof="0" dirty="0">
                <a:ln>
                  <a:noFill/>
                </a:ln>
                <a:solidFill>
                  <a:prstClr val="black"/>
                </a:solidFill>
                <a:effectLst/>
                <a:uLnTx/>
                <a:uFillTx/>
                <a:latin typeface="Aptos" panose="02110004020202020204"/>
                <a:ea typeface="+mn-ea"/>
                <a:cs typeface="+mn-cs"/>
              </a:rPr>
              <a:t> 帝 </a:t>
            </a:r>
            <a:r>
              <a:rPr kumimoji="0" lang="en-US" sz="1800" b="0" i="0" u="none" strike="noStrike" kern="1200" cap="none" spc="0" normalizeH="0" baseline="0" noProof="0" dirty="0">
                <a:ln>
                  <a:noFill/>
                </a:ln>
                <a:solidFill>
                  <a:prstClr val="black"/>
                </a:solidFill>
                <a:effectLst/>
                <a:uLnTx/>
                <a:uFillTx/>
                <a:latin typeface="Aptos" panose="02110004020202020204"/>
                <a:ea typeface="+mn-ea"/>
                <a:cs typeface="+mn-cs"/>
              </a:rPr>
              <a:t>(</a:t>
            </a:r>
            <a:r>
              <a:rPr kumimoji="0" lang="en-US" sz="1800" b="0" i="0" u="none" strike="noStrike" kern="1200" cap="none" spc="0" normalizeH="0" baseline="0" noProof="0" dirty="0" err="1">
                <a:ln>
                  <a:noFill/>
                </a:ln>
                <a:solidFill>
                  <a:prstClr val="black"/>
                </a:solidFill>
                <a:effectLst/>
                <a:uLnTx/>
                <a:uFillTx/>
                <a:latin typeface="Aptos" panose="02110004020202020204"/>
                <a:ea typeface="+mn-ea"/>
                <a:cs typeface="+mn-cs"/>
              </a:rPr>
              <a:t>gae</a:t>
            </a:r>
            <a:r>
              <a:rPr kumimoji="0" lang="en-US" sz="1800" b="0" i="0" u="none" strike="noStrike" kern="1200" cap="none" spc="0" normalizeH="0" baseline="0" noProof="0" dirty="0">
                <a:ln>
                  <a:noFill/>
                </a:ln>
                <a:solidFill>
                  <a:prstClr val="black"/>
                </a:solidFill>
                <a:effectLst/>
                <a:uLnTx/>
                <a:uFillTx/>
                <a:latin typeface="Aptos" panose="02110004020202020204"/>
                <a:ea typeface="+mn-ea"/>
                <a:cs typeface="+mn-cs"/>
              </a:rPr>
              <a:t>; beggar, crouch / je, emperor) five times each in the third row, then copy them in the fourth row. Trace the title in the bottom row. </a:t>
            </a:r>
            <a:endParaRPr kumimoji="0" lang="zh-TW" altLang="en-US" sz="1800" i="0" u="none" strike="noStrike" kern="1200" cap="none" spc="0" normalizeH="0" baseline="0" noProof="0" dirty="0">
              <a:ln>
                <a:noFill/>
              </a:ln>
              <a:solidFill>
                <a:prstClr val="black"/>
              </a:solidFill>
              <a:effectLst/>
              <a:uLnTx/>
              <a:uFillTx/>
              <a:ea typeface="DengXian" panose="02010600030101010101" pitchFamily="2" charset="-122"/>
            </a:endParaRPr>
          </a:p>
        </p:txBody>
      </p:sp>
      <p:sp>
        <p:nvSpPr>
          <p:cNvPr id="53" name="Rectangle 52">
            <a:extLst>
              <a:ext uri="{FF2B5EF4-FFF2-40B4-BE49-F238E27FC236}">
                <a16:creationId xmlns:a16="http://schemas.microsoft.com/office/drawing/2014/main" id="{57519491-65A6-1490-A4AC-65ECBDC15E86}"/>
              </a:ext>
            </a:extLst>
          </p:cNvPr>
          <p:cNvSpPr/>
          <p:nvPr/>
        </p:nvSpPr>
        <p:spPr>
          <a:xfrm>
            <a:off x="416313" y="162032"/>
            <a:ext cx="11375275" cy="953089"/>
          </a:xfrm>
          <a:prstGeom prst="rect">
            <a:avLst/>
          </a:prstGeom>
          <a:noFill/>
          <a:ln w="38100">
            <a:solidFill>
              <a:srgbClr val="00B0F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54" name="TextBox 53">
            <a:extLst>
              <a:ext uri="{FF2B5EF4-FFF2-40B4-BE49-F238E27FC236}">
                <a16:creationId xmlns:a16="http://schemas.microsoft.com/office/drawing/2014/main" id="{C65B9F1E-679B-C4D5-B6A2-D096BE469358}"/>
              </a:ext>
            </a:extLst>
          </p:cNvPr>
          <p:cNvSpPr txBox="1"/>
          <p:nvPr/>
        </p:nvSpPr>
        <p:spPr>
          <a:xfrm>
            <a:off x="1061862" y="3519483"/>
            <a:ext cx="10875482" cy="1107996"/>
          </a:xfrm>
          <a:prstGeom prst="rect">
            <a:avLst/>
          </a:prstGeom>
          <a:noFill/>
        </p:spPr>
        <p:txBody>
          <a:bodyPr wrap="square" rtlCol="0">
            <a:spAutoFit/>
          </a:bodyPr>
          <a:lstStyle/>
          <a:p>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匃</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匃</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匃</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匃</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匃</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帝</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帝</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帝</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帝</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帝</a:t>
            </a:r>
            <a:endParaRPr lang="en-US" dirty="0"/>
          </a:p>
        </p:txBody>
      </p:sp>
    </p:spTree>
    <p:extLst>
      <p:ext uri="{BB962C8B-B14F-4D97-AF65-F5344CB8AC3E}">
        <p14:creationId xmlns:p14="http://schemas.microsoft.com/office/powerpoint/2010/main" val="3310630304"/>
      </p:ext>
    </p:extLst>
  </p:cSld>
  <p:clrMapOvr>
    <a:masterClrMapping/>
  </p:clrMapOvr>
</p:sld>
</file>

<file path=ppt/slides/slide21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ED238A3-DD66-0A74-89F9-DAFDCA34915B}"/>
            </a:ext>
          </a:extLst>
        </p:cNvPr>
        <p:cNvGrpSpPr/>
        <p:nvPr/>
      </p:nvGrpSpPr>
      <p:grpSpPr>
        <a:xfrm>
          <a:off x="0" y="0"/>
          <a:ext cx="0" cy="0"/>
          <a:chOff x="0" y="0"/>
          <a:chExt cx="0" cy="0"/>
        </a:xfrm>
      </p:grpSpPr>
      <p:cxnSp>
        <p:nvCxnSpPr>
          <p:cNvPr id="2" name="Straight Connector 1">
            <a:extLst>
              <a:ext uri="{FF2B5EF4-FFF2-40B4-BE49-F238E27FC236}">
                <a16:creationId xmlns:a16="http://schemas.microsoft.com/office/drawing/2014/main" id="{BA5DFE36-317D-C73F-4C80-88CBBB39FA06}"/>
              </a:ext>
            </a:extLst>
          </p:cNvPr>
          <p:cNvCxnSpPr>
            <a:cxnSpLocks/>
          </p:cNvCxnSpPr>
          <p:nvPr/>
        </p:nvCxnSpPr>
        <p:spPr>
          <a:xfrm>
            <a:off x="1079124" y="1387079"/>
            <a:ext cx="5322425" cy="5340276"/>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 name="Straight Connector 2">
            <a:extLst>
              <a:ext uri="{FF2B5EF4-FFF2-40B4-BE49-F238E27FC236}">
                <a16:creationId xmlns:a16="http://schemas.microsoft.com/office/drawing/2014/main" id="{42AA5831-88C9-CED1-65DD-18E9BA6A8642}"/>
              </a:ext>
            </a:extLst>
          </p:cNvPr>
          <p:cNvCxnSpPr>
            <a:cxnSpLocks/>
          </p:cNvCxnSpPr>
          <p:nvPr/>
        </p:nvCxnSpPr>
        <p:spPr>
          <a:xfrm>
            <a:off x="9621588" y="1361990"/>
            <a:ext cx="2143810" cy="2115373"/>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 name="Straight Connector 3">
            <a:extLst>
              <a:ext uri="{FF2B5EF4-FFF2-40B4-BE49-F238E27FC236}">
                <a16:creationId xmlns:a16="http://schemas.microsoft.com/office/drawing/2014/main" id="{465E2FAB-4803-7BA9-2C2F-0CB49F409C7C}"/>
              </a:ext>
            </a:extLst>
          </p:cNvPr>
          <p:cNvCxnSpPr>
            <a:cxnSpLocks/>
          </p:cNvCxnSpPr>
          <p:nvPr/>
        </p:nvCxnSpPr>
        <p:spPr>
          <a:xfrm>
            <a:off x="8562555" y="1361996"/>
            <a:ext cx="3184867" cy="319303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5" name="Straight Connector 4">
            <a:extLst>
              <a:ext uri="{FF2B5EF4-FFF2-40B4-BE49-F238E27FC236}">
                <a16:creationId xmlns:a16="http://schemas.microsoft.com/office/drawing/2014/main" id="{C00CBBDC-94AD-2985-16CF-08ED3BAAB619}"/>
              </a:ext>
            </a:extLst>
          </p:cNvPr>
          <p:cNvCxnSpPr>
            <a:cxnSpLocks/>
          </p:cNvCxnSpPr>
          <p:nvPr/>
        </p:nvCxnSpPr>
        <p:spPr>
          <a:xfrm>
            <a:off x="7490572" y="1362002"/>
            <a:ext cx="4256850" cy="425735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6" name="Straight Connector 5">
            <a:extLst>
              <a:ext uri="{FF2B5EF4-FFF2-40B4-BE49-F238E27FC236}">
                <a16:creationId xmlns:a16="http://schemas.microsoft.com/office/drawing/2014/main" id="{DE79D5E6-B4BF-F995-1646-CD0ADCC67011}"/>
              </a:ext>
            </a:extLst>
          </p:cNvPr>
          <p:cNvCxnSpPr/>
          <p:nvPr/>
        </p:nvCxnSpPr>
        <p:spPr>
          <a:xfrm>
            <a:off x="3203732" y="1362005"/>
            <a:ext cx="5365365" cy="53653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7" name="Straight Connector 6">
            <a:extLst>
              <a:ext uri="{FF2B5EF4-FFF2-40B4-BE49-F238E27FC236}">
                <a16:creationId xmlns:a16="http://schemas.microsoft.com/office/drawing/2014/main" id="{F4B16133-4B73-D473-CB63-FC01F020492C}"/>
              </a:ext>
            </a:extLst>
          </p:cNvPr>
          <p:cNvCxnSpPr/>
          <p:nvPr/>
        </p:nvCxnSpPr>
        <p:spPr>
          <a:xfrm>
            <a:off x="4263991" y="1362006"/>
            <a:ext cx="5365365" cy="53653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8" name="Straight Connector 7">
            <a:extLst>
              <a:ext uri="{FF2B5EF4-FFF2-40B4-BE49-F238E27FC236}">
                <a16:creationId xmlns:a16="http://schemas.microsoft.com/office/drawing/2014/main" id="{0C8F0CD6-B192-D8BE-1562-1B1DEBFC01D1}"/>
              </a:ext>
            </a:extLst>
          </p:cNvPr>
          <p:cNvCxnSpPr/>
          <p:nvPr/>
        </p:nvCxnSpPr>
        <p:spPr>
          <a:xfrm>
            <a:off x="5323024" y="1362006"/>
            <a:ext cx="5365365" cy="53653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9" name="Straight Connector 8">
            <a:extLst>
              <a:ext uri="{FF2B5EF4-FFF2-40B4-BE49-F238E27FC236}">
                <a16:creationId xmlns:a16="http://schemas.microsoft.com/office/drawing/2014/main" id="{6F7389A3-747A-E529-9412-28B6EB755F5D}"/>
              </a:ext>
            </a:extLst>
          </p:cNvPr>
          <p:cNvCxnSpPr/>
          <p:nvPr/>
        </p:nvCxnSpPr>
        <p:spPr>
          <a:xfrm>
            <a:off x="6413273" y="1362008"/>
            <a:ext cx="5365365" cy="53653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0" name="Straight Connector 9">
            <a:extLst>
              <a:ext uri="{FF2B5EF4-FFF2-40B4-BE49-F238E27FC236}">
                <a16:creationId xmlns:a16="http://schemas.microsoft.com/office/drawing/2014/main" id="{6F8CA179-288F-719B-0F13-7836C10A3AA1}"/>
              </a:ext>
            </a:extLst>
          </p:cNvPr>
          <p:cNvCxnSpPr>
            <a:cxnSpLocks/>
          </p:cNvCxnSpPr>
          <p:nvPr/>
        </p:nvCxnSpPr>
        <p:spPr>
          <a:xfrm>
            <a:off x="1029932" y="5619353"/>
            <a:ext cx="1083551" cy="1107996"/>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1" name="Straight Connector 10">
            <a:extLst>
              <a:ext uri="{FF2B5EF4-FFF2-40B4-BE49-F238E27FC236}">
                <a16:creationId xmlns:a16="http://schemas.microsoft.com/office/drawing/2014/main" id="{FDB7C8D4-DFA9-A32A-846F-BCD6D1CDB090}"/>
              </a:ext>
            </a:extLst>
          </p:cNvPr>
          <p:cNvCxnSpPr>
            <a:cxnSpLocks/>
          </p:cNvCxnSpPr>
          <p:nvPr/>
        </p:nvCxnSpPr>
        <p:spPr>
          <a:xfrm>
            <a:off x="1012808" y="4586365"/>
            <a:ext cx="2267153" cy="2152899"/>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2" name="Straight Connector 11">
            <a:extLst>
              <a:ext uri="{FF2B5EF4-FFF2-40B4-BE49-F238E27FC236}">
                <a16:creationId xmlns:a16="http://schemas.microsoft.com/office/drawing/2014/main" id="{EA749306-E83E-4398-62A0-02C30DB338A1}"/>
              </a:ext>
            </a:extLst>
          </p:cNvPr>
          <p:cNvCxnSpPr>
            <a:cxnSpLocks/>
          </p:cNvCxnSpPr>
          <p:nvPr/>
        </p:nvCxnSpPr>
        <p:spPr>
          <a:xfrm>
            <a:off x="1027803" y="3490681"/>
            <a:ext cx="3236188" cy="323667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3" name="Straight Connector 12">
            <a:extLst>
              <a:ext uri="{FF2B5EF4-FFF2-40B4-BE49-F238E27FC236}">
                <a16:creationId xmlns:a16="http://schemas.microsoft.com/office/drawing/2014/main" id="{697292E4-7458-C41D-D4FC-BED477D4A0CC}"/>
              </a:ext>
            </a:extLst>
          </p:cNvPr>
          <p:cNvCxnSpPr>
            <a:cxnSpLocks/>
          </p:cNvCxnSpPr>
          <p:nvPr/>
        </p:nvCxnSpPr>
        <p:spPr>
          <a:xfrm>
            <a:off x="10680621" y="1361984"/>
            <a:ext cx="1110967" cy="106435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4" name="Straight Connector 13">
            <a:extLst>
              <a:ext uri="{FF2B5EF4-FFF2-40B4-BE49-F238E27FC236}">
                <a16:creationId xmlns:a16="http://schemas.microsoft.com/office/drawing/2014/main" id="{3CED706F-DCB1-B49C-861A-8A240F120436}"/>
              </a:ext>
            </a:extLst>
          </p:cNvPr>
          <p:cNvCxnSpPr>
            <a:cxnSpLocks/>
          </p:cNvCxnSpPr>
          <p:nvPr/>
        </p:nvCxnSpPr>
        <p:spPr>
          <a:xfrm>
            <a:off x="1016692" y="2404497"/>
            <a:ext cx="4314172" cy="4322852"/>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5" name="Straight Connector 14">
            <a:extLst>
              <a:ext uri="{FF2B5EF4-FFF2-40B4-BE49-F238E27FC236}">
                <a16:creationId xmlns:a16="http://schemas.microsoft.com/office/drawing/2014/main" id="{0CD3BD35-1731-2A55-E361-6742C46E5FD0}"/>
              </a:ext>
            </a:extLst>
          </p:cNvPr>
          <p:cNvCxnSpPr>
            <a:cxnSpLocks/>
          </p:cNvCxnSpPr>
          <p:nvPr/>
        </p:nvCxnSpPr>
        <p:spPr>
          <a:xfrm>
            <a:off x="2136859" y="1361883"/>
            <a:ext cx="5309456" cy="5376225"/>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6" name="Straight Connector 15">
            <a:extLst>
              <a:ext uri="{FF2B5EF4-FFF2-40B4-BE49-F238E27FC236}">
                <a16:creationId xmlns:a16="http://schemas.microsoft.com/office/drawing/2014/main" id="{494BDD45-5AC9-BFE4-B8C3-8ED0FB04FF2B}"/>
              </a:ext>
            </a:extLst>
          </p:cNvPr>
          <p:cNvCxnSpPr>
            <a:cxnSpLocks/>
          </p:cNvCxnSpPr>
          <p:nvPr/>
        </p:nvCxnSpPr>
        <p:spPr>
          <a:xfrm flipV="1">
            <a:off x="1051793" y="1362009"/>
            <a:ext cx="5361480" cy="536524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7" name="Straight Connector 16">
            <a:extLst>
              <a:ext uri="{FF2B5EF4-FFF2-40B4-BE49-F238E27FC236}">
                <a16:creationId xmlns:a16="http://schemas.microsoft.com/office/drawing/2014/main" id="{E3583495-04B0-B322-DA26-D1265A91C613}"/>
              </a:ext>
            </a:extLst>
          </p:cNvPr>
          <p:cNvCxnSpPr>
            <a:cxnSpLocks/>
          </p:cNvCxnSpPr>
          <p:nvPr/>
        </p:nvCxnSpPr>
        <p:spPr>
          <a:xfrm flipV="1">
            <a:off x="1079124" y="1372716"/>
            <a:ext cx="4263464" cy="4246613"/>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8" name="Straight Connector 17">
            <a:extLst>
              <a:ext uri="{FF2B5EF4-FFF2-40B4-BE49-F238E27FC236}">
                <a16:creationId xmlns:a16="http://schemas.microsoft.com/office/drawing/2014/main" id="{B51F6233-FED0-3582-9B28-40DCF7249606}"/>
              </a:ext>
            </a:extLst>
          </p:cNvPr>
          <p:cNvCxnSpPr>
            <a:cxnSpLocks/>
          </p:cNvCxnSpPr>
          <p:nvPr/>
        </p:nvCxnSpPr>
        <p:spPr>
          <a:xfrm flipV="1">
            <a:off x="1026417" y="1372839"/>
            <a:ext cx="2153223" cy="2161487"/>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9" name="Straight Connector 18">
            <a:extLst>
              <a:ext uri="{FF2B5EF4-FFF2-40B4-BE49-F238E27FC236}">
                <a16:creationId xmlns:a16="http://schemas.microsoft.com/office/drawing/2014/main" id="{CDB83A0E-5FD7-C49E-BDB5-F9EB615DE846}"/>
              </a:ext>
            </a:extLst>
          </p:cNvPr>
          <p:cNvCxnSpPr>
            <a:cxnSpLocks/>
          </p:cNvCxnSpPr>
          <p:nvPr/>
        </p:nvCxnSpPr>
        <p:spPr>
          <a:xfrm flipV="1">
            <a:off x="1012808" y="1340123"/>
            <a:ext cx="3253877" cy="322580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0" name="Straight Connector 19">
            <a:extLst>
              <a:ext uri="{FF2B5EF4-FFF2-40B4-BE49-F238E27FC236}">
                <a16:creationId xmlns:a16="http://schemas.microsoft.com/office/drawing/2014/main" id="{95BC3071-F89D-B3A3-7515-2D2612DE61A2}"/>
              </a:ext>
            </a:extLst>
          </p:cNvPr>
          <p:cNvCxnSpPr>
            <a:cxnSpLocks/>
          </p:cNvCxnSpPr>
          <p:nvPr/>
        </p:nvCxnSpPr>
        <p:spPr>
          <a:xfrm flipV="1">
            <a:off x="3154322" y="1351088"/>
            <a:ext cx="5376941" cy="5376165"/>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1" name="Straight Connector 20">
            <a:extLst>
              <a:ext uri="{FF2B5EF4-FFF2-40B4-BE49-F238E27FC236}">
                <a16:creationId xmlns:a16="http://schemas.microsoft.com/office/drawing/2014/main" id="{067036FA-1840-F380-3229-6101681C4FB0}"/>
              </a:ext>
            </a:extLst>
          </p:cNvPr>
          <p:cNvCxnSpPr/>
          <p:nvPr/>
        </p:nvCxnSpPr>
        <p:spPr>
          <a:xfrm flipV="1">
            <a:off x="4266685" y="1361960"/>
            <a:ext cx="5365365" cy="534353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2" name="Straight Connector 21">
            <a:extLst>
              <a:ext uri="{FF2B5EF4-FFF2-40B4-BE49-F238E27FC236}">
                <a16:creationId xmlns:a16="http://schemas.microsoft.com/office/drawing/2014/main" id="{2E9DCD99-E109-CAEF-7E5C-99CB53D097EF}"/>
              </a:ext>
            </a:extLst>
          </p:cNvPr>
          <p:cNvCxnSpPr/>
          <p:nvPr/>
        </p:nvCxnSpPr>
        <p:spPr>
          <a:xfrm flipV="1">
            <a:off x="5334748" y="1372864"/>
            <a:ext cx="5365365" cy="534353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3" name="Straight Connector 22">
            <a:extLst>
              <a:ext uri="{FF2B5EF4-FFF2-40B4-BE49-F238E27FC236}">
                <a16:creationId xmlns:a16="http://schemas.microsoft.com/office/drawing/2014/main" id="{6F1A2CC2-CFD8-1D74-801A-3618068A2648}"/>
              </a:ext>
            </a:extLst>
          </p:cNvPr>
          <p:cNvCxnSpPr/>
          <p:nvPr/>
        </p:nvCxnSpPr>
        <p:spPr>
          <a:xfrm flipV="1">
            <a:off x="6413272" y="1372864"/>
            <a:ext cx="5365365" cy="534353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4" name="Straight Connector 23">
            <a:extLst>
              <a:ext uri="{FF2B5EF4-FFF2-40B4-BE49-F238E27FC236}">
                <a16:creationId xmlns:a16="http://schemas.microsoft.com/office/drawing/2014/main" id="{356D7296-EF15-9B9A-98F2-567CED9E1D6F}"/>
              </a:ext>
            </a:extLst>
          </p:cNvPr>
          <p:cNvCxnSpPr>
            <a:cxnSpLocks/>
          </p:cNvCxnSpPr>
          <p:nvPr/>
        </p:nvCxnSpPr>
        <p:spPr>
          <a:xfrm flipV="1">
            <a:off x="2136859" y="1361883"/>
            <a:ext cx="5330234" cy="5332739"/>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5" name="Straight Connector 24">
            <a:extLst>
              <a:ext uri="{FF2B5EF4-FFF2-40B4-BE49-F238E27FC236}">
                <a16:creationId xmlns:a16="http://schemas.microsoft.com/office/drawing/2014/main" id="{844101E5-5541-8872-7697-F7223B4EA555}"/>
              </a:ext>
            </a:extLst>
          </p:cNvPr>
          <p:cNvCxnSpPr>
            <a:cxnSpLocks/>
          </p:cNvCxnSpPr>
          <p:nvPr/>
        </p:nvCxnSpPr>
        <p:spPr>
          <a:xfrm flipH="1">
            <a:off x="7490572" y="2453582"/>
            <a:ext cx="4288065" cy="42736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6" name="Straight Connector 25">
            <a:extLst>
              <a:ext uri="{FF2B5EF4-FFF2-40B4-BE49-F238E27FC236}">
                <a16:creationId xmlns:a16="http://schemas.microsoft.com/office/drawing/2014/main" id="{17A3E0FB-301C-8C00-98E0-43F6904EED88}"/>
              </a:ext>
            </a:extLst>
          </p:cNvPr>
          <p:cNvCxnSpPr>
            <a:cxnSpLocks/>
          </p:cNvCxnSpPr>
          <p:nvPr/>
        </p:nvCxnSpPr>
        <p:spPr>
          <a:xfrm flipH="1">
            <a:off x="8557342" y="3528864"/>
            <a:ext cx="3203030" cy="320924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7" name="Straight Connector 26">
            <a:extLst>
              <a:ext uri="{FF2B5EF4-FFF2-40B4-BE49-F238E27FC236}">
                <a16:creationId xmlns:a16="http://schemas.microsoft.com/office/drawing/2014/main" id="{90CC5113-D8F9-1F60-38B9-173F168C7BBA}"/>
              </a:ext>
            </a:extLst>
          </p:cNvPr>
          <p:cNvCxnSpPr>
            <a:cxnSpLocks/>
          </p:cNvCxnSpPr>
          <p:nvPr/>
        </p:nvCxnSpPr>
        <p:spPr>
          <a:xfrm flipH="1">
            <a:off x="9663266" y="4586365"/>
            <a:ext cx="2115371" cy="2102057"/>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8" name="Straight Connector 27">
            <a:extLst>
              <a:ext uri="{FF2B5EF4-FFF2-40B4-BE49-F238E27FC236}">
                <a16:creationId xmlns:a16="http://schemas.microsoft.com/office/drawing/2014/main" id="{C60E4B4F-B718-29C3-0FE1-2F2FC6F51A29}"/>
              </a:ext>
            </a:extLst>
          </p:cNvPr>
          <p:cNvCxnSpPr/>
          <p:nvPr/>
        </p:nvCxnSpPr>
        <p:spPr>
          <a:xfrm flipH="1">
            <a:off x="10720951" y="5637393"/>
            <a:ext cx="1070637" cy="1100715"/>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9" name="Straight Connector 28">
            <a:extLst>
              <a:ext uri="{FF2B5EF4-FFF2-40B4-BE49-F238E27FC236}">
                <a16:creationId xmlns:a16="http://schemas.microsoft.com/office/drawing/2014/main" id="{3EC6CAEF-7803-3A36-E1C7-018139EA4B52}"/>
              </a:ext>
            </a:extLst>
          </p:cNvPr>
          <p:cNvCxnSpPr/>
          <p:nvPr/>
        </p:nvCxnSpPr>
        <p:spPr>
          <a:xfrm>
            <a:off x="1036184" y="2953023"/>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0" name="Straight Connector 29">
            <a:extLst>
              <a:ext uri="{FF2B5EF4-FFF2-40B4-BE49-F238E27FC236}">
                <a16:creationId xmlns:a16="http://schemas.microsoft.com/office/drawing/2014/main" id="{8ADDE184-72A1-3E83-C0F2-F339FE4A19F1}"/>
              </a:ext>
            </a:extLst>
          </p:cNvPr>
          <p:cNvCxnSpPr/>
          <p:nvPr/>
        </p:nvCxnSpPr>
        <p:spPr>
          <a:xfrm>
            <a:off x="1047908" y="4028252"/>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1" name="Straight Connector 30">
            <a:extLst>
              <a:ext uri="{FF2B5EF4-FFF2-40B4-BE49-F238E27FC236}">
                <a16:creationId xmlns:a16="http://schemas.microsoft.com/office/drawing/2014/main" id="{042E3B03-F9E6-81C4-0B2A-130EDBACAEA9}"/>
              </a:ext>
            </a:extLst>
          </p:cNvPr>
          <p:cNvCxnSpPr/>
          <p:nvPr/>
        </p:nvCxnSpPr>
        <p:spPr>
          <a:xfrm>
            <a:off x="1031993" y="5107152"/>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2" name="Straight Connector 31">
            <a:extLst>
              <a:ext uri="{FF2B5EF4-FFF2-40B4-BE49-F238E27FC236}">
                <a16:creationId xmlns:a16="http://schemas.microsoft.com/office/drawing/2014/main" id="{D7B21C7D-EEDC-3C00-3E1B-F17C8633727E}"/>
              </a:ext>
            </a:extLst>
          </p:cNvPr>
          <p:cNvCxnSpPr/>
          <p:nvPr/>
        </p:nvCxnSpPr>
        <p:spPr>
          <a:xfrm>
            <a:off x="1036184" y="6185244"/>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3" name="Straight Connector 32">
            <a:extLst>
              <a:ext uri="{FF2B5EF4-FFF2-40B4-BE49-F238E27FC236}">
                <a16:creationId xmlns:a16="http://schemas.microsoft.com/office/drawing/2014/main" id="{29830AB7-1F06-470F-B0A9-872A8FFEB428}"/>
              </a:ext>
            </a:extLst>
          </p:cNvPr>
          <p:cNvCxnSpPr/>
          <p:nvPr/>
        </p:nvCxnSpPr>
        <p:spPr>
          <a:xfrm>
            <a:off x="1020270" y="1916005"/>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4" name="Straight Connector 33">
            <a:extLst>
              <a:ext uri="{FF2B5EF4-FFF2-40B4-BE49-F238E27FC236}">
                <a16:creationId xmlns:a16="http://schemas.microsoft.com/office/drawing/2014/main" id="{8BAE92C0-EB64-EC19-F6D7-1AC12101C931}"/>
              </a:ext>
            </a:extLst>
          </p:cNvPr>
          <p:cNvCxnSpPr>
            <a:cxnSpLocks/>
          </p:cNvCxnSpPr>
          <p:nvPr/>
        </p:nvCxnSpPr>
        <p:spPr>
          <a:xfrm flipH="1">
            <a:off x="1031689" y="1371560"/>
            <a:ext cx="1091930" cy="1082022"/>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5" name="Straight Connector 34">
            <a:extLst>
              <a:ext uri="{FF2B5EF4-FFF2-40B4-BE49-F238E27FC236}">
                <a16:creationId xmlns:a16="http://schemas.microsoft.com/office/drawing/2014/main" id="{9460259F-B33A-4B1B-A3A5-BC51F030F8F0}"/>
              </a:ext>
            </a:extLst>
          </p:cNvPr>
          <p:cNvCxnSpPr/>
          <p:nvPr/>
        </p:nvCxnSpPr>
        <p:spPr>
          <a:xfrm>
            <a:off x="11242365" y="1334742"/>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6" name="Straight Connector 35">
            <a:extLst>
              <a:ext uri="{FF2B5EF4-FFF2-40B4-BE49-F238E27FC236}">
                <a16:creationId xmlns:a16="http://schemas.microsoft.com/office/drawing/2014/main" id="{8C70AADA-62C1-F0B0-2B32-F7889D4570C6}"/>
              </a:ext>
            </a:extLst>
          </p:cNvPr>
          <p:cNvCxnSpPr/>
          <p:nvPr/>
        </p:nvCxnSpPr>
        <p:spPr>
          <a:xfrm>
            <a:off x="3721757" y="1347489"/>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7" name="Straight Connector 36">
            <a:extLst>
              <a:ext uri="{FF2B5EF4-FFF2-40B4-BE49-F238E27FC236}">
                <a16:creationId xmlns:a16="http://schemas.microsoft.com/office/drawing/2014/main" id="{DEA097B2-C927-4BF3-2FF7-1F38355D1677}"/>
              </a:ext>
            </a:extLst>
          </p:cNvPr>
          <p:cNvCxnSpPr>
            <a:cxnSpLocks/>
          </p:cNvCxnSpPr>
          <p:nvPr/>
        </p:nvCxnSpPr>
        <p:spPr>
          <a:xfrm>
            <a:off x="2681461" y="1334742"/>
            <a:ext cx="0" cy="5399767"/>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8" name="Straight Connector 37">
            <a:extLst>
              <a:ext uri="{FF2B5EF4-FFF2-40B4-BE49-F238E27FC236}">
                <a16:creationId xmlns:a16="http://schemas.microsoft.com/office/drawing/2014/main" id="{194057BD-4D4D-7977-1DAA-B84EABAA939A}"/>
              </a:ext>
            </a:extLst>
          </p:cNvPr>
          <p:cNvCxnSpPr/>
          <p:nvPr/>
        </p:nvCxnSpPr>
        <p:spPr>
          <a:xfrm>
            <a:off x="9123342" y="1371560"/>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9" name="Straight Connector 38">
            <a:extLst>
              <a:ext uri="{FF2B5EF4-FFF2-40B4-BE49-F238E27FC236}">
                <a16:creationId xmlns:a16="http://schemas.microsoft.com/office/drawing/2014/main" id="{AE6363A2-4C6E-7655-E94E-4F25ACCD307E}"/>
              </a:ext>
            </a:extLst>
          </p:cNvPr>
          <p:cNvCxnSpPr/>
          <p:nvPr/>
        </p:nvCxnSpPr>
        <p:spPr>
          <a:xfrm>
            <a:off x="1578880" y="1371560"/>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0" name="Straight Connector 39">
            <a:extLst>
              <a:ext uri="{FF2B5EF4-FFF2-40B4-BE49-F238E27FC236}">
                <a16:creationId xmlns:a16="http://schemas.microsoft.com/office/drawing/2014/main" id="{E0E651E3-F56A-E1F8-63D9-9A22345C662A}"/>
              </a:ext>
            </a:extLst>
          </p:cNvPr>
          <p:cNvCxnSpPr/>
          <p:nvPr/>
        </p:nvCxnSpPr>
        <p:spPr>
          <a:xfrm>
            <a:off x="5868608" y="1334742"/>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1" name="Straight Connector 40">
            <a:extLst>
              <a:ext uri="{FF2B5EF4-FFF2-40B4-BE49-F238E27FC236}">
                <a16:creationId xmlns:a16="http://schemas.microsoft.com/office/drawing/2014/main" id="{CB0E05F7-EA27-A5F0-5965-663B6AAA9724}"/>
              </a:ext>
            </a:extLst>
          </p:cNvPr>
          <p:cNvCxnSpPr/>
          <p:nvPr/>
        </p:nvCxnSpPr>
        <p:spPr>
          <a:xfrm>
            <a:off x="4812410" y="1371560"/>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2" name="Straight Connector 41">
            <a:extLst>
              <a:ext uri="{FF2B5EF4-FFF2-40B4-BE49-F238E27FC236}">
                <a16:creationId xmlns:a16="http://schemas.microsoft.com/office/drawing/2014/main" id="{E27C4B6E-AC41-5A4B-E508-6A3FAC45A143}"/>
              </a:ext>
            </a:extLst>
          </p:cNvPr>
          <p:cNvCxnSpPr/>
          <p:nvPr/>
        </p:nvCxnSpPr>
        <p:spPr>
          <a:xfrm>
            <a:off x="10171590" y="1347489"/>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3" name="Straight Connector 42">
            <a:extLst>
              <a:ext uri="{FF2B5EF4-FFF2-40B4-BE49-F238E27FC236}">
                <a16:creationId xmlns:a16="http://schemas.microsoft.com/office/drawing/2014/main" id="{458CF8AD-6712-48AD-D670-224997382D4F}"/>
              </a:ext>
            </a:extLst>
          </p:cNvPr>
          <p:cNvCxnSpPr/>
          <p:nvPr/>
        </p:nvCxnSpPr>
        <p:spPr>
          <a:xfrm>
            <a:off x="8041966" y="1387079"/>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4" name="Straight Connector 43">
            <a:extLst>
              <a:ext uri="{FF2B5EF4-FFF2-40B4-BE49-F238E27FC236}">
                <a16:creationId xmlns:a16="http://schemas.microsoft.com/office/drawing/2014/main" id="{FE68B2A8-CAB0-55E5-8343-CCA1C9246373}"/>
              </a:ext>
            </a:extLst>
          </p:cNvPr>
          <p:cNvCxnSpPr/>
          <p:nvPr/>
        </p:nvCxnSpPr>
        <p:spPr>
          <a:xfrm>
            <a:off x="6938059" y="1347489"/>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graphicFrame>
        <p:nvGraphicFramePr>
          <p:cNvPr id="45" name="Table 44">
            <a:extLst>
              <a:ext uri="{FF2B5EF4-FFF2-40B4-BE49-F238E27FC236}">
                <a16:creationId xmlns:a16="http://schemas.microsoft.com/office/drawing/2014/main" id="{35295C9F-F329-9628-B0AC-F7C6F4D9B828}"/>
              </a:ext>
            </a:extLst>
          </p:cNvPr>
          <p:cNvGraphicFramePr>
            <a:graphicFrameLocks noGrp="1"/>
          </p:cNvGraphicFramePr>
          <p:nvPr/>
        </p:nvGraphicFramePr>
        <p:xfrm>
          <a:off x="1047908" y="1362009"/>
          <a:ext cx="10730730" cy="5365370"/>
        </p:xfrm>
        <a:graphic>
          <a:graphicData uri="http://schemas.openxmlformats.org/drawingml/2006/table">
            <a:tbl>
              <a:tblPr firstRow="1" bandRow="1">
                <a:tableStyleId>{5940675A-B579-460E-94D1-54222C63F5DA}</a:tableStyleId>
              </a:tblPr>
              <a:tblGrid>
                <a:gridCol w="1073073">
                  <a:extLst>
                    <a:ext uri="{9D8B030D-6E8A-4147-A177-3AD203B41FA5}">
                      <a16:colId xmlns:a16="http://schemas.microsoft.com/office/drawing/2014/main" val="3635837954"/>
                    </a:ext>
                  </a:extLst>
                </a:gridCol>
                <a:gridCol w="1073073">
                  <a:extLst>
                    <a:ext uri="{9D8B030D-6E8A-4147-A177-3AD203B41FA5}">
                      <a16:colId xmlns:a16="http://schemas.microsoft.com/office/drawing/2014/main" val="2308114111"/>
                    </a:ext>
                  </a:extLst>
                </a:gridCol>
                <a:gridCol w="1073073">
                  <a:extLst>
                    <a:ext uri="{9D8B030D-6E8A-4147-A177-3AD203B41FA5}">
                      <a16:colId xmlns:a16="http://schemas.microsoft.com/office/drawing/2014/main" val="3225432346"/>
                    </a:ext>
                  </a:extLst>
                </a:gridCol>
                <a:gridCol w="1073073">
                  <a:extLst>
                    <a:ext uri="{9D8B030D-6E8A-4147-A177-3AD203B41FA5}">
                      <a16:colId xmlns:a16="http://schemas.microsoft.com/office/drawing/2014/main" val="2646425516"/>
                    </a:ext>
                  </a:extLst>
                </a:gridCol>
                <a:gridCol w="1073073">
                  <a:extLst>
                    <a:ext uri="{9D8B030D-6E8A-4147-A177-3AD203B41FA5}">
                      <a16:colId xmlns:a16="http://schemas.microsoft.com/office/drawing/2014/main" val="1529824071"/>
                    </a:ext>
                  </a:extLst>
                </a:gridCol>
                <a:gridCol w="1073073">
                  <a:extLst>
                    <a:ext uri="{9D8B030D-6E8A-4147-A177-3AD203B41FA5}">
                      <a16:colId xmlns:a16="http://schemas.microsoft.com/office/drawing/2014/main" val="1435908115"/>
                    </a:ext>
                  </a:extLst>
                </a:gridCol>
                <a:gridCol w="1073073">
                  <a:extLst>
                    <a:ext uri="{9D8B030D-6E8A-4147-A177-3AD203B41FA5}">
                      <a16:colId xmlns:a16="http://schemas.microsoft.com/office/drawing/2014/main" val="4031327343"/>
                    </a:ext>
                  </a:extLst>
                </a:gridCol>
                <a:gridCol w="1073073">
                  <a:extLst>
                    <a:ext uri="{9D8B030D-6E8A-4147-A177-3AD203B41FA5}">
                      <a16:colId xmlns:a16="http://schemas.microsoft.com/office/drawing/2014/main" val="265914223"/>
                    </a:ext>
                  </a:extLst>
                </a:gridCol>
                <a:gridCol w="1073073">
                  <a:extLst>
                    <a:ext uri="{9D8B030D-6E8A-4147-A177-3AD203B41FA5}">
                      <a16:colId xmlns:a16="http://schemas.microsoft.com/office/drawing/2014/main" val="3687797511"/>
                    </a:ext>
                  </a:extLst>
                </a:gridCol>
                <a:gridCol w="1073073">
                  <a:extLst>
                    <a:ext uri="{9D8B030D-6E8A-4147-A177-3AD203B41FA5}">
                      <a16:colId xmlns:a16="http://schemas.microsoft.com/office/drawing/2014/main" val="1430683565"/>
                    </a:ext>
                  </a:extLst>
                </a:gridCol>
              </a:tblGrid>
              <a:tr h="1073074">
                <a:tc>
                  <a:txBody>
                    <a:bodyPr/>
                    <a:lstStyle/>
                    <a:p>
                      <a:endParaRPr lang="en-US" dirty="0"/>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dirty="0"/>
                    </a:p>
                  </a:txBody>
                  <a:tcPr/>
                </a:tc>
                <a:tc>
                  <a:txBody>
                    <a:bodyPr/>
                    <a:lstStyle/>
                    <a:p>
                      <a:endParaRPr lang="en-US"/>
                    </a:p>
                  </a:txBody>
                  <a:tcPr/>
                </a:tc>
                <a:tc>
                  <a:txBody>
                    <a:bodyPr/>
                    <a:lstStyle/>
                    <a:p>
                      <a:endParaRPr lang="en-US" dirty="0"/>
                    </a:p>
                  </a:txBody>
                  <a:tcPr/>
                </a:tc>
                <a:tc>
                  <a:txBody>
                    <a:bodyPr/>
                    <a:lstStyle/>
                    <a:p>
                      <a:endParaRPr lang="en-US" dirty="0"/>
                    </a:p>
                  </a:txBody>
                  <a:tcPr/>
                </a:tc>
                <a:extLst>
                  <a:ext uri="{0D108BD9-81ED-4DB2-BD59-A6C34878D82A}">
                    <a16:rowId xmlns:a16="http://schemas.microsoft.com/office/drawing/2014/main" val="1367090870"/>
                  </a:ext>
                </a:extLst>
              </a:tr>
              <a:tr h="1073074">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a:p>
                  </a:txBody>
                  <a:tcPr/>
                </a:tc>
                <a:tc>
                  <a:txBody>
                    <a:bodyPr/>
                    <a:lstStyle/>
                    <a:p>
                      <a:endParaRPr lang="en-US" dirty="0"/>
                    </a:p>
                  </a:txBody>
                  <a:tcPr/>
                </a:tc>
                <a:extLst>
                  <a:ext uri="{0D108BD9-81ED-4DB2-BD59-A6C34878D82A}">
                    <a16:rowId xmlns:a16="http://schemas.microsoft.com/office/drawing/2014/main" val="2324086388"/>
                  </a:ext>
                </a:extLst>
              </a:tr>
              <a:tr h="1073074">
                <a:tc>
                  <a:txBody>
                    <a:bodyPr/>
                    <a:lstStyle/>
                    <a:p>
                      <a:r>
                        <a:rPr lang="zh-TW" altLang="en-US" dirty="0"/>
                        <a:t> </a:t>
                      </a:r>
                      <a:endParaRPr lang="en-US" sz="6600" b="1" dirty="0">
                        <a:solidFill>
                          <a:schemeClr val="bg2">
                            <a:lumMod val="75000"/>
                          </a:schemeClr>
                        </a:solidFill>
                        <a:latin typeface="DengXian" panose="02010600030101010101" pitchFamily="2" charset="-122"/>
                        <a:ea typeface="DengXian" panose="02010600030101010101" pitchFamily="2" charset="-122"/>
                      </a:endParaRPr>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a:p>
                  </a:txBody>
                  <a:tcPr/>
                </a:tc>
                <a:tc>
                  <a:txBody>
                    <a:bodyPr/>
                    <a:lstStyle/>
                    <a:p>
                      <a:endParaRPr lang="en-US"/>
                    </a:p>
                  </a:txBody>
                  <a:tcPr/>
                </a:tc>
                <a:tc>
                  <a:txBody>
                    <a:bodyPr/>
                    <a:lstStyle/>
                    <a:p>
                      <a:endParaRPr lang="en-US" dirty="0"/>
                    </a:p>
                  </a:txBody>
                  <a:tcPr/>
                </a:tc>
                <a:extLst>
                  <a:ext uri="{0D108BD9-81ED-4DB2-BD59-A6C34878D82A}">
                    <a16:rowId xmlns:a16="http://schemas.microsoft.com/office/drawing/2014/main" val="1773320196"/>
                  </a:ext>
                </a:extLst>
              </a:tr>
              <a:tr h="1073074">
                <a:tc>
                  <a:txBody>
                    <a:bodyPr/>
                    <a:lstStyle/>
                    <a:p>
                      <a:endParaRPr lang="en-US" dirty="0"/>
                    </a:p>
                  </a:txBody>
                  <a:tcPr/>
                </a:tc>
                <a:tc>
                  <a:txBody>
                    <a:bodyPr/>
                    <a:lstStyle/>
                    <a:p>
                      <a:endParaRPr lang="en-US"/>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dirty="0"/>
                    </a:p>
                  </a:txBody>
                  <a:tcPr/>
                </a:tc>
                <a:extLst>
                  <a:ext uri="{0D108BD9-81ED-4DB2-BD59-A6C34878D82A}">
                    <a16:rowId xmlns:a16="http://schemas.microsoft.com/office/drawing/2014/main" val="1977629092"/>
                  </a:ext>
                </a:extLst>
              </a:tr>
              <a:tr h="1073074">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dirty="0"/>
                    </a:p>
                  </a:txBody>
                  <a:tcPr/>
                </a:tc>
                <a:extLst>
                  <a:ext uri="{0D108BD9-81ED-4DB2-BD59-A6C34878D82A}">
                    <a16:rowId xmlns:a16="http://schemas.microsoft.com/office/drawing/2014/main" val="172657832"/>
                  </a:ext>
                </a:extLst>
              </a:tr>
            </a:tbl>
          </a:graphicData>
        </a:graphic>
      </p:graphicFrame>
      <p:sp>
        <p:nvSpPr>
          <p:cNvPr id="48" name="TextBox 47">
            <a:extLst>
              <a:ext uri="{FF2B5EF4-FFF2-40B4-BE49-F238E27FC236}">
                <a16:creationId xmlns:a16="http://schemas.microsoft.com/office/drawing/2014/main" id="{B6EDD451-4F84-B652-B10A-8CB18EC20C28}"/>
              </a:ext>
            </a:extLst>
          </p:cNvPr>
          <p:cNvSpPr txBox="1"/>
          <p:nvPr/>
        </p:nvSpPr>
        <p:spPr>
          <a:xfrm>
            <a:off x="1059020" y="1366452"/>
            <a:ext cx="10754718" cy="110799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立</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立</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立</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立</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立</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巾</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巾</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巾</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巾</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巾</a:t>
            </a:r>
          </a:p>
        </p:txBody>
      </p:sp>
      <p:sp>
        <p:nvSpPr>
          <p:cNvPr id="49" name="TextBox 48">
            <a:extLst>
              <a:ext uri="{FF2B5EF4-FFF2-40B4-BE49-F238E27FC236}">
                <a16:creationId xmlns:a16="http://schemas.microsoft.com/office/drawing/2014/main" id="{2BC093A2-988B-6AB3-ACD5-B3E854A3B282}"/>
              </a:ext>
            </a:extLst>
          </p:cNvPr>
          <p:cNvSpPr txBox="1"/>
          <p:nvPr/>
        </p:nvSpPr>
        <p:spPr>
          <a:xfrm>
            <a:off x="1097205" y="3450243"/>
            <a:ext cx="10748361" cy="110799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p>
        </p:txBody>
      </p:sp>
      <p:sp>
        <p:nvSpPr>
          <p:cNvPr id="50" name="TextBox 49">
            <a:extLst>
              <a:ext uri="{FF2B5EF4-FFF2-40B4-BE49-F238E27FC236}">
                <a16:creationId xmlns:a16="http://schemas.microsoft.com/office/drawing/2014/main" id="{39612C82-8AB9-97CC-F0AF-33BEB02D050C}"/>
              </a:ext>
            </a:extLst>
          </p:cNvPr>
          <p:cNvSpPr txBox="1"/>
          <p:nvPr/>
        </p:nvSpPr>
        <p:spPr>
          <a:xfrm>
            <a:off x="1051793" y="5607156"/>
            <a:ext cx="10980600" cy="110799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摩</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訶</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般</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若</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波</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羅</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蜜</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多</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心</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經</a:t>
            </a:r>
          </a:p>
        </p:txBody>
      </p:sp>
      <p:sp>
        <p:nvSpPr>
          <p:cNvPr id="52" name="TextBox 51">
            <a:extLst>
              <a:ext uri="{FF2B5EF4-FFF2-40B4-BE49-F238E27FC236}">
                <a16:creationId xmlns:a16="http://schemas.microsoft.com/office/drawing/2014/main" id="{8BF697B2-1703-D140-257C-81E84788E753}"/>
              </a:ext>
            </a:extLst>
          </p:cNvPr>
          <p:cNvSpPr txBox="1"/>
          <p:nvPr/>
        </p:nvSpPr>
        <p:spPr>
          <a:xfrm>
            <a:off x="1059020" y="2413184"/>
            <a:ext cx="10650217" cy="110799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p>
        </p:txBody>
      </p:sp>
      <p:sp>
        <p:nvSpPr>
          <p:cNvPr id="51" name="TextBox 50">
            <a:extLst>
              <a:ext uri="{FF2B5EF4-FFF2-40B4-BE49-F238E27FC236}">
                <a16:creationId xmlns:a16="http://schemas.microsoft.com/office/drawing/2014/main" id="{F95D04AB-996D-6654-D0A9-B7D52A81529B}"/>
              </a:ext>
            </a:extLst>
          </p:cNvPr>
          <p:cNvSpPr txBox="1"/>
          <p:nvPr/>
        </p:nvSpPr>
        <p:spPr>
          <a:xfrm>
            <a:off x="585196" y="174380"/>
            <a:ext cx="11035118" cy="95174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Aptos" panose="02110004020202020204"/>
                <a:ea typeface="+mn-ea"/>
                <a:cs typeface="+mn-cs"/>
              </a:rPr>
              <a:t>Practice sheet #59. Trace the characters </a:t>
            </a:r>
            <a:r>
              <a:rPr kumimoji="0" lang="zh-CN" altLang="en-US" sz="1800" b="0" i="0" u="none" strike="noStrike" kern="1200" cap="none" spc="0" normalizeH="0" baseline="0" noProof="0" dirty="0">
                <a:ln>
                  <a:noFill/>
                </a:ln>
                <a:solidFill>
                  <a:prstClr val="black"/>
                </a:solidFill>
                <a:effectLst/>
                <a:uLnTx/>
                <a:uFillTx/>
                <a:latin typeface="Aptos" panose="02110004020202020204"/>
                <a:ea typeface="+mn-ea"/>
                <a:cs typeface="+mn-cs"/>
              </a:rPr>
              <a:t>立  </a:t>
            </a:r>
            <a:r>
              <a:rPr kumimoji="0" lang="en-US" altLang="zh-CN" sz="1800" b="0" i="0" u="none" strike="noStrike" kern="1200" cap="none" spc="0" normalizeH="0" baseline="0" noProof="0" dirty="0">
                <a:ln>
                  <a:noFill/>
                </a:ln>
                <a:solidFill>
                  <a:prstClr val="black"/>
                </a:solidFill>
                <a:effectLst/>
                <a:uLnTx/>
                <a:uFillTx/>
                <a:latin typeface="Aptos" panose="02110004020202020204"/>
                <a:ea typeface="+mn-ea"/>
                <a:cs typeface="+mn-cs"/>
              </a:rPr>
              <a:t>and </a:t>
            </a:r>
            <a:r>
              <a:rPr kumimoji="0" lang="zh-CN" altLang="en-US" sz="1800" b="0" i="0" u="none" strike="noStrike" kern="1200" cap="none" spc="0" normalizeH="0" baseline="0" noProof="0" dirty="0">
                <a:ln>
                  <a:noFill/>
                </a:ln>
                <a:solidFill>
                  <a:prstClr val="black"/>
                </a:solidFill>
                <a:effectLst/>
                <a:uLnTx/>
                <a:uFillTx/>
                <a:latin typeface="Aptos" panose="02110004020202020204"/>
                <a:ea typeface="+mn-ea"/>
                <a:cs typeface="+mn-cs"/>
              </a:rPr>
              <a:t>巾 </a:t>
            </a:r>
            <a:r>
              <a:rPr kumimoji="0" lang="en-US" sz="1800" b="0" i="0" u="none" strike="noStrike" kern="1200" cap="none" spc="0" normalizeH="0" baseline="0" noProof="0" dirty="0">
                <a:ln>
                  <a:noFill/>
                </a:ln>
                <a:solidFill>
                  <a:prstClr val="black"/>
                </a:solidFill>
                <a:effectLst/>
                <a:uLnTx/>
                <a:uFillTx/>
                <a:latin typeface="Aptos" panose="02110004020202020204"/>
                <a:ea typeface="+mn-ea"/>
                <a:cs typeface="+mn-cs"/>
              </a:rPr>
              <a:t>(rib; stand, establish / geon; traditional head covering) five times each in the first row, then copy them in the 2nd row. Trace the characters </a:t>
            </a:r>
            <a:r>
              <a:rPr kumimoji="0" lang="zh-CN" altLang="en-US" sz="1800" b="0" i="0" u="none" strike="noStrike" kern="1200" cap="none" spc="0" normalizeH="0" baseline="0" noProof="0" dirty="0">
                <a:ln>
                  <a:noFill/>
                </a:ln>
                <a:solidFill>
                  <a:prstClr val="black"/>
                </a:solidFill>
                <a:effectLst/>
                <a:uLnTx/>
                <a:uFillTx/>
                <a:latin typeface="Aptos" panose="02110004020202020204"/>
                <a:ea typeface="+mn-ea"/>
                <a:cs typeface="+mn-cs"/>
              </a:rPr>
              <a:t>曾 </a:t>
            </a:r>
            <a:r>
              <a:rPr kumimoji="0" lang="en-US" altLang="zh-CN" sz="1800" b="0" i="0" u="none" strike="noStrike" kern="1200" cap="none" spc="0" normalizeH="0" baseline="0" noProof="0" dirty="0">
                <a:ln>
                  <a:noFill/>
                </a:ln>
                <a:solidFill>
                  <a:prstClr val="black"/>
                </a:solidFill>
                <a:effectLst/>
                <a:uLnTx/>
                <a:uFillTx/>
                <a:latin typeface="Aptos" panose="02110004020202020204"/>
                <a:ea typeface="+mn-ea"/>
                <a:cs typeface="+mn-cs"/>
              </a:rPr>
              <a:t>and </a:t>
            </a:r>
            <a:r>
              <a:rPr kumimoji="0" lang="zh-CN" altLang="en-US" sz="1800" b="0" i="0" u="none" strike="noStrike" kern="1200" cap="none" spc="0" normalizeH="0" baseline="0" noProof="0" dirty="0">
                <a:ln>
                  <a:noFill/>
                </a:ln>
                <a:solidFill>
                  <a:prstClr val="black"/>
                </a:solidFill>
                <a:effectLst/>
                <a:uLnTx/>
                <a:uFillTx/>
                <a:latin typeface="Aptos" panose="02110004020202020204"/>
                <a:ea typeface="+mn-ea"/>
                <a:cs typeface="+mn-cs"/>
              </a:rPr>
              <a:t> 是 </a:t>
            </a:r>
            <a:r>
              <a:rPr kumimoji="0" lang="en-US" sz="1800" b="0" i="0" u="none" strike="noStrike" kern="1200" cap="none" spc="0" normalizeH="0" baseline="0" noProof="0" dirty="0">
                <a:ln>
                  <a:noFill/>
                </a:ln>
                <a:solidFill>
                  <a:prstClr val="black"/>
                </a:solidFill>
                <a:effectLst/>
                <a:uLnTx/>
                <a:uFillTx/>
                <a:latin typeface="Aptos" panose="02110004020202020204"/>
                <a:ea typeface="+mn-ea"/>
                <a:cs typeface="+mn-cs"/>
              </a:rPr>
              <a:t>(</a:t>
            </a:r>
            <a:r>
              <a:rPr kumimoji="0" lang="en-US" sz="1800" b="0" i="0" u="none" strike="noStrike" kern="1200" cap="none" spc="0" normalizeH="0" baseline="0" noProof="0" dirty="0" err="1">
                <a:ln>
                  <a:noFill/>
                </a:ln>
                <a:solidFill>
                  <a:prstClr val="black"/>
                </a:solidFill>
                <a:effectLst/>
                <a:uLnTx/>
                <a:uFillTx/>
                <a:latin typeface="Aptos" panose="02110004020202020204"/>
                <a:ea typeface="+mn-ea"/>
                <a:cs typeface="+mn-cs"/>
              </a:rPr>
              <a:t>jeung</a:t>
            </a:r>
            <a:r>
              <a:rPr kumimoji="0" lang="en-US" sz="1800" b="0" i="0" u="none" strike="noStrike" kern="1200" cap="none" spc="0" normalizeH="0" baseline="0" noProof="0" dirty="0">
                <a:ln>
                  <a:noFill/>
                </a:ln>
                <a:solidFill>
                  <a:prstClr val="black"/>
                </a:solidFill>
                <a:effectLst/>
                <a:uLnTx/>
                <a:uFillTx/>
                <a:latin typeface="Aptos" panose="02110004020202020204"/>
                <a:ea typeface="+mn-ea"/>
                <a:cs typeface="+mn-cs"/>
              </a:rPr>
              <a:t>; great / </a:t>
            </a:r>
            <a:r>
              <a:rPr kumimoji="0" lang="en-US" sz="1800" b="0" i="0" u="none" strike="noStrike" kern="1200" cap="none" spc="0" normalizeH="0" baseline="0" noProof="0" dirty="0" err="1">
                <a:ln>
                  <a:noFill/>
                </a:ln>
                <a:solidFill>
                  <a:prstClr val="black"/>
                </a:solidFill>
                <a:effectLst/>
                <a:uLnTx/>
                <a:uFillTx/>
                <a:latin typeface="Aptos" panose="02110004020202020204"/>
                <a:ea typeface="+mn-ea"/>
                <a:cs typeface="+mn-cs"/>
              </a:rPr>
              <a:t>shi</a:t>
            </a:r>
            <a:r>
              <a:rPr kumimoji="0" lang="en-US" sz="1800" b="0" i="0" u="none" strike="noStrike" kern="1200" cap="none" spc="0" normalizeH="0" baseline="0" noProof="0" dirty="0">
                <a:ln>
                  <a:noFill/>
                </a:ln>
                <a:solidFill>
                  <a:prstClr val="black"/>
                </a:solidFill>
                <a:effectLst/>
                <a:uLnTx/>
                <a:uFillTx/>
                <a:latin typeface="Aptos" panose="02110004020202020204"/>
                <a:ea typeface="+mn-ea"/>
                <a:cs typeface="+mn-cs"/>
              </a:rPr>
              <a:t>; to be, yes) five times each in the third row, then copy them in the fourth row. Trace the title in the bottom row. </a:t>
            </a:r>
          </a:p>
        </p:txBody>
      </p:sp>
      <p:sp>
        <p:nvSpPr>
          <p:cNvPr id="53" name="Rectangle 52">
            <a:extLst>
              <a:ext uri="{FF2B5EF4-FFF2-40B4-BE49-F238E27FC236}">
                <a16:creationId xmlns:a16="http://schemas.microsoft.com/office/drawing/2014/main" id="{A676790A-EA43-2DCD-D3EA-8FD9699FA007}"/>
              </a:ext>
            </a:extLst>
          </p:cNvPr>
          <p:cNvSpPr/>
          <p:nvPr/>
        </p:nvSpPr>
        <p:spPr>
          <a:xfrm>
            <a:off x="416313" y="162032"/>
            <a:ext cx="11375275" cy="953089"/>
          </a:xfrm>
          <a:prstGeom prst="rect">
            <a:avLst/>
          </a:prstGeom>
          <a:noFill/>
          <a:ln w="38100">
            <a:solidFill>
              <a:srgbClr val="00B0F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54" name="TextBox 53">
            <a:extLst>
              <a:ext uri="{FF2B5EF4-FFF2-40B4-BE49-F238E27FC236}">
                <a16:creationId xmlns:a16="http://schemas.microsoft.com/office/drawing/2014/main" id="{A49720BB-0F19-969A-F545-E356D3C72316}"/>
              </a:ext>
            </a:extLst>
          </p:cNvPr>
          <p:cNvSpPr txBox="1"/>
          <p:nvPr/>
        </p:nvSpPr>
        <p:spPr>
          <a:xfrm>
            <a:off x="1061862" y="3519483"/>
            <a:ext cx="10875482" cy="1107996"/>
          </a:xfrm>
          <a:prstGeom prst="rect">
            <a:avLst/>
          </a:prstGeom>
          <a:noFill/>
        </p:spPr>
        <p:txBody>
          <a:bodyPr wrap="square" rtlCol="0">
            <a:spAutoFit/>
          </a:bodyPr>
          <a:lstStyle/>
          <a:p>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曾</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曾</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曾</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曾</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曾</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是</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是</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是</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是</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是</a:t>
            </a:r>
            <a:endParaRPr lang="en-US" dirty="0"/>
          </a:p>
        </p:txBody>
      </p:sp>
    </p:spTree>
    <p:extLst>
      <p:ext uri="{BB962C8B-B14F-4D97-AF65-F5344CB8AC3E}">
        <p14:creationId xmlns:p14="http://schemas.microsoft.com/office/powerpoint/2010/main" val="1129097601"/>
      </p:ext>
    </p:extLst>
  </p:cSld>
  <p:clrMapOvr>
    <a:masterClrMapping/>
  </p:clrMapOvr>
</p:sld>
</file>

<file path=ppt/slides/slide21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061CE49-9137-493B-2C3F-8BDAAC982270}"/>
            </a:ext>
          </a:extLst>
        </p:cNvPr>
        <p:cNvGrpSpPr/>
        <p:nvPr/>
      </p:nvGrpSpPr>
      <p:grpSpPr>
        <a:xfrm>
          <a:off x="0" y="0"/>
          <a:ext cx="0" cy="0"/>
          <a:chOff x="0" y="0"/>
          <a:chExt cx="0" cy="0"/>
        </a:xfrm>
      </p:grpSpPr>
      <p:cxnSp>
        <p:nvCxnSpPr>
          <p:cNvPr id="2" name="Straight Connector 1">
            <a:extLst>
              <a:ext uri="{FF2B5EF4-FFF2-40B4-BE49-F238E27FC236}">
                <a16:creationId xmlns:a16="http://schemas.microsoft.com/office/drawing/2014/main" id="{76B10ADA-69B5-2680-65DE-815792C9281F}"/>
              </a:ext>
            </a:extLst>
          </p:cNvPr>
          <p:cNvCxnSpPr>
            <a:cxnSpLocks/>
          </p:cNvCxnSpPr>
          <p:nvPr/>
        </p:nvCxnSpPr>
        <p:spPr>
          <a:xfrm>
            <a:off x="1079124" y="1387079"/>
            <a:ext cx="5322425" cy="5340276"/>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 name="Straight Connector 2">
            <a:extLst>
              <a:ext uri="{FF2B5EF4-FFF2-40B4-BE49-F238E27FC236}">
                <a16:creationId xmlns:a16="http://schemas.microsoft.com/office/drawing/2014/main" id="{BD98B19C-38D1-AE28-AD5F-0D5E2F2CC0FF}"/>
              </a:ext>
            </a:extLst>
          </p:cNvPr>
          <p:cNvCxnSpPr>
            <a:cxnSpLocks/>
          </p:cNvCxnSpPr>
          <p:nvPr/>
        </p:nvCxnSpPr>
        <p:spPr>
          <a:xfrm>
            <a:off x="9621588" y="1361990"/>
            <a:ext cx="2143810" cy="2115373"/>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 name="Straight Connector 3">
            <a:extLst>
              <a:ext uri="{FF2B5EF4-FFF2-40B4-BE49-F238E27FC236}">
                <a16:creationId xmlns:a16="http://schemas.microsoft.com/office/drawing/2014/main" id="{E68ECFE1-8D81-D6AC-8259-ECF3C8CE78A7}"/>
              </a:ext>
            </a:extLst>
          </p:cNvPr>
          <p:cNvCxnSpPr>
            <a:cxnSpLocks/>
          </p:cNvCxnSpPr>
          <p:nvPr/>
        </p:nvCxnSpPr>
        <p:spPr>
          <a:xfrm>
            <a:off x="8562555" y="1361996"/>
            <a:ext cx="3184867" cy="319303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5" name="Straight Connector 4">
            <a:extLst>
              <a:ext uri="{FF2B5EF4-FFF2-40B4-BE49-F238E27FC236}">
                <a16:creationId xmlns:a16="http://schemas.microsoft.com/office/drawing/2014/main" id="{97566901-3227-2B59-4D59-D4FE951A5E12}"/>
              </a:ext>
            </a:extLst>
          </p:cNvPr>
          <p:cNvCxnSpPr>
            <a:cxnSpLocks/>
          </p:cNvCxnSpPr>
          <p:nvPr/>
        </p:nvCxnSpPr>
        <p:spPr>
          <a:xfrm>
            <a:off x="7490572" y="1362002"/>
            <a:ext cx="4256850" cy="425735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6" name="Straight Connector 5">
            <a:extLst>
              <a:ext uri="{FF2B5EF4-FFF2-40B4-BE49-F238E27FC236}">
                <a16:creationId xmlns:a16="http://schemas.microsoft.com/office/drawing/2014/main" id="{EDB0A29B-538D-10E7-304B-26DCB0F7AF84}"/>
              </a:ext>
            </a:extLst>
          </p:cNvPr>
          <p:cNvCxnSpPr/>
          <p:nvPr/>
        </p:nvCxnSpPr>
        <p:spPr>
          <a:xfrm>
            <a:off x="3203732" y="1362005"/>
            <a:ext cx="5365365" cy="53653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7" name="Straight Connector 6">
            <a:extLst>
              <a:ext uri="{FF2B5EF4-FFF2-40B4-BE49-F238E27FC236}">
                <a16:creationId xmlns:a16="http://schemas.microsoft.com/office/drawing/2014/main" id="{7D3D5F72-162C-5ABE-CCF3-72BFD1B4243A}"/>
              </a:ext>
            </a:extLst>
          </p:cNvPr>
          <p:cNvCxnSpPr/>
          <p:nvPr/>
        </p:nvCxnSpPr>
        <p:spPr>
          <a:xfrm>
            <a:off x="4263991" y="1362006"/>
            <a:ext cx="5365365" cy="53653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8" name="Straight Connector 7">
            <a:extLst>
              <a:ext uri="{FF2B5EF4-FFF2-40B4-BE49-F238E27FC236}">
                <a16:creationId xmlns:a16="http://schemas.microsoft.com/office/drawing/2014/main" id="{D15E8E1C-7A7F-5F44-5AD4-7664AD8BB5C4}"/>
              </a:ext>
            </a:extLst>
          </p:cNvPr>
          <p:cNvCxnSpPr/>
          <p:nvPr/>
        </p:nvCxnSpPr>
        <p:spPr>
          <a:xfrm>
            <a:off x="5323024" y="1362006"/>
            <a:ext cx="5365365" cy="53653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9" name="Straight Connector 8">
            <a:extLst>
              <a:ext uri="{FF2B5EF4-FFF2-40B4-BE49-F238E27FC236}">
                <a16:creationId xmlns:a16="http://schemas.microsoft.com/office/drawing/2014/main" id="{A14E2824-AEF5-44D3-9A59-87CAC003A1C0}"/>
              </a:ext>
            </a:extLst>
          </p:cNvPr>
          <p:cNvCxnSpPr/>
          <p:nvPr/>
        </p:nvCxnSpPr>
        <p:spPr>
          <a:xfrm>
            <a:off x="6413273" y="1362008"/>
            <a:ext cx="5365365" cy="53653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0" name="Straight Connector 9">
            <a:extLst>
              <a:ext uri="{FF2B5EF4-FFF2-40B4-BE49-F238E27FC236}">
                <a16:creationId xmlns:a16="http://schemas.microsoft.com/office/drawing/2014/main" id="{1BC9F95B-7CA1-B86C-8B45-5F5CEF3F67B6}"/>
              </a:ext>
            </a:extLst>
          </p:cNvPr>
          <p:cNvCxnSpPr>
            <a:cxnSpLocks/>
          </p:cNvCxnSpPr>
          <p:nvPr/>
        </p:nvCxnSpPr>
        <p:spPr>
          <a:xfrm>
            <a:off x="1029932" y="5619353"/>
            <a:ext cx="1083551" cy="1107996"/>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1" name="Straight Connector 10">
            <a:extLst>
              <a:ext uri="{FF2B5EF4-FFF2-40B4-BE49-F238E27FC236}">
                <a16:creationId xmlns:a16="http://schemas.microsoft.com/office/drawing/2014/main" id="{E9C5F25D-EC30-4766-5FAB-1FC40DD90388}"/>
              </a:ext>
            </a:extLst>
          </p:cNvPr>
          <p:cNvCxnSpPr>
            <a:cxnSpLocks/>
          </p:cNvCxnSpPr>
          <p:nvPr/>
        </p:nvCxnSpPr>
        <p:spPr>
          <a:xfrm>
            <a:off x="1012808" y="4586365"/>
            <a:ext cx="2267153" cy="2152899"/>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2" name="Straight Connector 11">
            <a:extLst>
              <a:ext uri="{FF2B5EF4-FFF2-40B4-BE49-F238E27FC236}">
                <a16:creationId xmlns:a16="http://schemas.microsoft.com/office/drawing/2014/main" id="{5336765B-A4A6-BAF6-1F06-8EC6D5C1EF26}"/>
              </a:ext>
            </a:extLst>
          </p:cNvPr>
          <p:cNvCxnSpPr>
            <a:cxnSpLocks/>
          </p:cNvCxnSpPr>
          <p:nvPr/>
        </p:nvCxnSpPr>
        <p:spPr>
          <a:xfrm>
            <a:off x="1027803" y="3490681"/>
            <a:ext cx="3236188" cy="323667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3" name="Straight Connector 12">
            <a:extLst>
              <a:ext uri="{FF2B5EF4-FFF2-40B4-BE49-F238E27FC236}">
                <a16:creationId xmlns:a16="http://schemas.microsoft.com/office/drawing/2014/main" id="{A41E8CB0-176D-CF33-9CD7-B8D25DDEA05B}"/>
              </a:ext>
            </a:extLst>
          </p:cNvPr>
          <p:cNvCxnSpPr>
            <a:cxnSpLocks/>
          </p:cNvCxnSpPr>
          <p:nvPr/>
        </p:nvCxnSpPr>
        <p:spPr>
          <a:xfrm>
            <a:off x="10680621" y="1361984"/>
            <a:ext cx="1110967" cy="106435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4" name="Straight Connector 13">
            <a:extLst>
              <a:ext uri="{FF2B5EF4-FFF2-40B4-BE49-F238E27FC236}">
                <a16:creationId xmlns:a16="http://schemas.microsoft.com/office/drawing/2014/main" id="{DB4F28B1-9BA3-3A1B-5467-630EF2C80287}"/>
              </a:ext>
            </a:extLst>
          </p:cNvPr>
          <p:cNvCxnSpPr>
            <a:cxnSpLocks/>
          </p:cNvCxnSpPr>
          <p:nvPr/>
        </p:nvCxnSpPr>
        <p:spPr>
          <a:xfrm>
            <a:off x="1016692" y="2404497"/>
            <a:ext cx="4314172" cy="4322852"/>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5" name="Straight Connector 14">
            <a:extLst>
              <a:ext uri="{FF2B5EF4-FFF2-40B4-BE49-F238E27FC236}">
                <a16:creationId xmlns:a16="http://schemas.microsoft.com/office/drawing/2014/main" id="{42C034FA-8576-CD46-27E2-A513DF45CFE4}"/>
              </a:ext>
            </a:extLst>
          </p:cNvPr>
          <p:cNvCxnSpPr>
            <a:cxnSpLocks/>
          </p:cNvCxnSpPr>
          <p:nvPr/>
        </p:nvCxnSpPr>
        <p:spPr>
          <a:xfrm>
            <a:off x="2136859" y="1361883"/>
            <a:ext cx="5309456" cy="5376225"/>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6" name="Straight Connector 15">
            <a:extLst>
              <a:ext uri="{FF2B5EF4-FFF2-40B4-BE49-F238E27FC236}">
                <a16:creationId xmlns:a16="http://schemas.microsoft.com/office/drawing/2014/main" id="{E6E494EF-EC36-CCAD-38CA-05D30B053B5F}"/>
              </a:ext>
            </a:extLst>
          </p:cNvPr>
          <p:cNvCxnSpPr>
            <a:cxnSpLocks/>
          </p:cNvCxnSpPr>
          <p:nvPr/>
        </p:nvCxnSpPr>
        <p:spPr>
          <a:xfrm flipV="1">
            <a:off x="1051793" y="1362009"/>
            <a:ext cx="5361480" cy="536524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7" name="Straight Connector 16">
            <a:extLst>
              <a:ext uri="{FF2B5EF4-FFF2-40B4-BE49-F238E27FC236}">
                <a16:creationId xmlns:a16="http://schemas.microsoft.com/office/drawing/2014/main" id="{D16BD7F4-F57C-C87E-61BB-9A9DFD22F4B9}"/>
              </a:ext>
            </a:extLst>
          </p:cNvPr>
          <p:cNvCxnSpPr>
            <a:cxnSpLocks/>
          </p:cNvCxnSpPr>
          <p:nvPr/>
        </p:nvCxnSpPr>
        <p:spPr>
          <a:xfrm flipV="1">
            <a:off x="1079124" y="1372716"/>
            <a:ext cx="4263464" cy="4246613"/>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8" name="Straight Connector 17">
            <a:extLst>
              <a:ext uri="{FF2B5EF4-FFF2-40B4-BE49-F238E27FC236}">
                <a16:creationId xmlns:a16="http://schemas.microsoft.com/office/drawing/2014/main" id="{B58BE8FA-1014-1914-775B-3669CE6C09AF}"/>
              </a:ext>
            </a:extLst>
          </p:cNvPr>
          <p:cNvCxnSpPr>
            <a:cxnSpLocks/>
          </p:cNvCxnSpPr>
          <p:nvPr/>
        </p:nvCxnSpPr>
        <p:spPr>
          <a:xfrm flipV="1">
            <a:off x="1026417" y="1372839"/>
            <a:ext cx="2153223" cy="2161487"/>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9" name="Straight Connector 18">
            <a:extLst>
              <a:ext uri="{FF2B5EF4-FFF2-40B4-BE49-F238E27FC236}">
                <a16:creationId xmlns:a16="http://schemas.microsoft.com/office/drawing/2014/main" id="{D2B5084A-D530-911F-229F-82FB496D1309}"/>
              </a:ext>
            </a:extLst>
          </p:cNvPr>
          <p:cNvCxnSpPr>
            <a:cxnSpLocks/>
          </p:cNvCxnSpPr>
          <p:nvPr/>
        </p:nvCxnSpPr>
        <p:spPr>
          <a:xfrm flipV="1">
            <a:off x="1012808" y="1340123"/>
            <a:ext cx="3253877" cy="322580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0" name="Straight Connector 19">
            <a:extLst>
              <a:ext uri="{FF2B5EF4-FFF2-40B4-BE49-F238E27FC236}">
                <a16:creationId xmlns:a16="http://schemas.microsoft.com/office/drawing/2014/main" id="{79F3B543-C1E9-14A8-931C-698092C95EF0}"/>
              </a:ext>
            </a:extLst>
          </p:cNvPr>
          <p:cNvCxnSpPr>
            <a:cxnSpLocks/>
          </p:cNvCxnSpPr>
          <p:nvPr/>
        </p:nvCxnSpPr>
        <p:spPr>
          <a:xfrm flipV="1">
            <a:off x="3154322" y="1351088"/>
            <a:ext cx="5376941" cy="5376165"/>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1" name="Straight Connector 20">
            <a:extLst>
              <a:ext uri="{FF2B5EF4-FFF2-40B4-BE49-F238E27FC236}">
                <a16:creationId xmlns:a16="http://schemas.microsoft.com/office/drawing/2014/main" id="{3BA45A46-9B64-46C2-0667-00DDFE9FE74C}"/>
              </a:ext>
            </a:extLst>
          </p:cNvPr>
          <p:cNvCxnSpPr/>
          <p:nvPr/>
        </p:nvCxnSpPr>
        <p:spPr>
          <a:xfrm flipV="1">
            <a:off x="4266685" y="1361960"/>
            <a:ext cx="5365365" cy="534353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2" name="Straight Connector 21">
            <a:extLst>
              <a:ext uri="{FF2B5EF4-FFF2-40B4-BE49-F238E27FC236}">
                <a16:creationId xmlns:a16="http://schemas.microsoft.com/office/drawing/2014/main" id="{3ED38F0C-E082-AC48-5E75-B7C3A7A8F097}"/>
              </a:ext>
            </a:extLst>
          </p:cNvPr>
          <p:cNvCxnSpPr/>
          <p:nvPr/>
        </p:nvCxnSpPr>
        <p:spPr>
          <a:xfrm flipV="1">
            <a:off x="5334748" y="1372864"/>
            <a:ext cx="5365365" cy="534353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3" name="Straight Connector 22">
            <a:extLst>
              <a:ext uri="{FF2B5EF4-FFF2-40B4-BE49-F238E27FC236}">
                <a16:creationId xmlns:a16="http://schemas.microsoft.com/office/drawing/2014/main" id="{6061F389-3B6B-0C8A-B688-0B3F12AD9C66}"/>
              </a:ext>
            </a:extLst>
          </p:cNvPr>
          <p:cNvCxnSpPr/>
          <p:nvPr/>
        </p:nvCxnSpPr>
        <p:spPr>
          <a:xfrm flipV="1">
            <a:off x="6413272" y="1372864"/>
            <a:ext cx="5365365" cy="534353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4" name="Straight Connector 23">
            <a:extLst>
              <a:ext uri="{FF2B5EF4-FFF2-40B4-BE49-F238E27FC236}">
                <a16:creationId xmlns:a16="http://schemas.microsoft.com/office/drawing/2014/main" id="{ABFD6D42-76AD-4222-D5B5-7A7BBAB725F0}"/>
              </a:ext>
            </a:extLst>
          </p:cNvPr>
          <p:cNvCxnSpPr>
            <a:cxnSpLocks/>
          </p:cNvCxnSpPr>
          <p:nvPr/>
        </p:nvCxnSpPr>
        <p:spPr>
          <a:xfrm flipV="1">
            <a:off x="2136859" y="1361883"/>
            <a:ext cx="5330234" cy="5332739"/>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5" name="Straight Connector 24">
            <a:extLst>
              <a:ext uri="{FF2B5EF4-FFF2-40B4-BE49-F238E27FC236}">
                <a16:creationId xmlns:a16="http://schemas.microsoft.com/office/drawing/2014/main" id="{CB564C89-D4AF-6465-BD88-89030DD6C59B}"/>
              </a:ext>
            </a:extLst>
          </p:cNvPr>
          <p:cNvCxnSpPr>
            <a:cxnSpLocks/>
          </p:cNvCxnSpPr>
          <p:nvPr/>
        </p:nvCxnSpPr>
        <p:spPr>
          <a:xfrm flipH="1">
            <a:off x="7490572" y="2453582"/>
            <a:ext cx="4288065" cy="42736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6" name="Straight Connector 25">
            <a:extLst>
              <a:ext uri="{FF2B5EF4-FFF2-40B4-BE49-F238E27FC236}">
                <a16:creationId xmlns:a16="http://schemas.microsoft.com/office/drawing/2014/main" id="{E2354911-33CB-64AE-5F01-93C43DB60C6F}"/>
              </a:ext>
            </a:extLst>
          </p:cNvPr>
          <p:cNvCxnSpPr>
            <a:cxnSpLocks/>
          </p:cNvCxnSpPr>
          <p:nvPr/>
        </p:nvCxnSpPr>
        <p:spPr>
          <a:xfrm flipH="1">
            <a:off x="8557342" y="3528864"/>
            <a:ext cx="3203030" cy="320924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7" name="Straight Connector 26">
            <a:extLst>
              <a:ext uri="{FF2B5EF4-FFF2-40B4-BE49-F238E27FC236}">
                <a16:creationId xmlns:a16="http://schemas.microsoft.com/office/drawing/2014/main" id="{110B36AB-BA54-0CC4-FEC5-05630FAADAE0}"/>
              </a:ext>
            </a:extLst>
          </p:cNvPr>
          <p:cNvCxnSpPr>
            <a:cxnSpLocks/>
          </p:cNvCxnSpPr>
          <p:nvPr/>
        </p:nvCxnSpPr>
        <p:spPr>
          <a:xfrm flipH="1">
            <a:off x="9663266" y="4586365"/>
            <a:ext cx="2115371" cy="2102057"/>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8" name="Straight Connector 27">
            <a:extLst>
              <a:ext uri="{FF2B5EF4-FFF2-40B4-BE49-F238E27FC236}">
                <a16:creationId xmlns:a16="http://schemas.microsoft.com/office/drawing/2014/main" id="{76F57AF4-662B-5DB4-F814-FDE14FB2ED40}"/>
              </a:ext>
            </a:extLst>
          </p:cNvPr>
          <p:cNvCxnSpPr/>
          <p:nvPr/>
        </p:nvCxnSpPr>
        <p:spPr>
          <a:xfrm flipH="1">
            <a:off x="10720951" y="5637393"/>
            <a:ext cx="1070637" cy="1100715"/>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9" name="Straight Connector 28">
            <a:extLst>
              <a:ext uri="{FF2B5EF4-FFF2-40B4-BE49-F238E27FC236}">
                <a16:creationId xmlns:a16="http://schemas.microsoft.com/office/drawing/2014/main" id="{F1607337-A48F-AC5B-CDB6-A7E7A7C9C1CE}"/>
              </a:ext>
            </a:extLst>
          </p:cNvPr>
          <p:cNvCxnSpPr/>
          <p:nvPr/>
        </p:nvCxnSpPr>
        <p:spPr>
          <a:xfrm>
            <a:off x="1036184" y="2953023"/>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0" name="Straight Connector 29">
            <a:extLst>
              <a:ext uri="{FF2B5EF4-FFF2-40B4-BE49-F238E27FC236}">
                <a16:creationId xmlns:a16="http://schemas.microsoft.com/office/drawing/2014/main" id="{66B64875-A341-2715-3EDC-1F8C3801F981}"/>
              </a:ext>
            </a:extLst>
          </p:cNvPr>
          <p:cNvCxnSpPr/>
          <p:nvPr/>
        </p:nvCxnSpPr>
        <p:spPr>
          <a:xfrm>
            <a:off x="1047908" y="4028252"/>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1" name="Straight Connector 30">
            <a:extLst>
              <a:ext uri="{FF2B5EF4-FFF2-40B4-BE49-F238E27FC236}">
                <a16:creationId xmlns:a16="http://schemas.microsoft.com/office/drawing/2014/main" id="{13A5CB63-E93E-AFAC-DDD0-CEEF3D07463C}"/>
              </a:ext>
            </a:extLst>
          </p:cNvPr>
          <p:cNvCxnSpPr/>
          <p:nvPr/>
        </p:nvCxnSpPr>
        <p:spPr>
          <a:xfrm>
            <a:off x="1031993" y="5107152"/>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2" name="Straight Connector 31">
            <a:extLst>
              <a:ext uri="{FF2B5EF4-FFF2-40B4-BE49-F238E27FC236}">
                <a16:creationId xmlns:a16="http://schemas.microsoft.com/office/drawing/2014/main" id="{288DC01F-0251-A8D1-04DF-14CA200AC5BF}"/>
              </a:ext>
            </a:extLst>
          </p:cNvPr>
          <p:cNvCxnSpPr/>
          <p:nvPr/>
        </p:nvCxnSpPr>
        <p:spPr>
          <a:xfrm>
            <a:off x="1036184" y="6185244"/>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3" name="Straight Connector 32">
            <a:extLst>
              <a:ext uri="{FF2B5EF4-FFF2-40B4-BE49-F238E27FC236}">
                <a16:creationId xmlns:a16="http://schemas.microsoft.com/office/drawing/2014/main" id="{837BBA8A-0301-BEEF-564F-445600B191DB}"/>
              </a:ext>
            </a:extLst>
          </p:cNvPr>
          <p:cNvCxnSpPr/>
          <p:nvPr/>
        </p:nvCxnSpPr>
        <p:spPr>
          <a:xfrm>
            <a:off x="1020270" y="1916005"/>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4" name="Straight Connector 33">
            <a:extLst>
              <a:ext uri="{FF2B5EF4-FFF2-40B4-BE49-F238E27FC236}">
                <a16:creationId xmlns:a16="http://schemas.microsoft.com/office/drawing/2014/main" id="{CE65952B-D940-AFE1-0667-C9842DE86E06}"/>
              </a:ext>
            </a:extLst>
          </p:cNvPr>
          <p:cNvCxnSpPr>
            <a:cxnSpLocks/>
          </p:cNvCxnSpPr>
          <p:nvPr/>
        </p:nvCxnSpPr>
        <p:spPr>
          <a:xfrm flipH="1">
            <a:off x="1031689" y="1371560"/>
            <a:ext cx="1091930" cy="1082022"/>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5" name="Straight Connector 34">
            <a:extLst>
              <a:ext uri="{FF2B5EF4-FFF2-40B4-BE49-F238E27FC236}">
                <a16:creationId xmlns:a16="http://schemas.microsoft.com/office/drawing/2014/main" id="{07F3AC6A-07A6-6314-724A-CC8A7B7EB964}"/>
              </a:ext>
            </a:extLst>
          </p:cNvPr>
          <p:cNvCxnSpPr/>
          <p:nvPr/>
        </p:nvCxnSpPr>
        <p:spPr>
          <a:xfrm>
            <a:off x="11242365" y="1334742"/>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6" name="Straight Connector 35">
            <a:extLst>
              <a:ext uri="{FF2B5EF4-FFF2-40B4-BE49-F238E27FC236}">
                <a16:creationId xmlns:a16="http://schemas.microsoft.com/office/drawing/2014/main" id="{E9EDD02D-B180-2C6E-5CFC-9334A49BD656}"/>
              </a:ext>
            </a:extLst>
          </p:cNvPr>
          <p:cNvCxnSpPr/>
          <p:nvPr/>
        </p:nvCxnSpPr>
        <p:spPr>
          <a:xfrm>
            <a:off x="3721757" y="1347489"/>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7" name="Straight Connector 36">
            <a:extLst>
              <a:ext uri="{FF2B5EF4-FFF2-40B4-BE49-F238E27FC236}">
                <a16:creationId xmlns:a16="http://schemas.microsoft.com/office/drawing/2014/main" id="{3388E6C6-8D43-0AC5-CD31-8F025D552328}"/>
              </a:ext>
            </a:extLst>
          </p:cNvPr>
          <p:cNvCxnSpPr>
            <a:cxnSpLocks/>
          </p:cNvCxnSpPr>
          <p:nvPr/>
        </p:nvCxnSpPr>
        <p:spPr>
          <a:xfrm>
            <a:off x="2681461" y="1334742"/>
            <a:ext cx="0" cy="5399767"/>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8" name="Straight Connector 37">
            <a:extLst>
              <a:ext uri="{FF2B5EF4-FFF2-40B4-BE49-F238E27FC236}">
                <a16:creationId xmlns:a16="http://schemas.microsoft.com/office/drawing/2014/main" id="{CCE6EC25-4D1C-FCD7-3957-26618B658467}"/>
              </a:ext>
            </a:extLst>
          </p:cNvPr>
          <p:cNvCxnSpPr/>
          <p:nvPr/>
        </p:nvCxnSpPr>
        <p:spPr>
          <a:xfrm>
            <a:off x="9123342" y="1371560"/>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9" name="Straight Connector 38">
            <a:extLst>
              <a:ext uri="{FF2B5EF4-FFF2-40B4-BE49-F238E27FC236}">
                <a16:creationId xmlns:a16="http://schemas.microsoft.com/office/drawing/2014/main" id="{E1462722-9702-C906-6511-5D73A2150435}"/>
              </a:ext>
            </a:extLst>
          </p:cNvPr>
          <p:cNvCxnSpPr/>
          <p:nvPr/>
        </p:nvCxnSpPr>
        <p:spPr>
          <a:xfrm>
            <a:off x="1578880" y="1371560"/>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0" name="Straight Connector 39">
            <a:extLst>
              <a:ext uri="{FF2B5EF4-FFF2-40B4-BE49-F238E27FC236}">
                <a16:creationId xmlns:a16="http://schemas.microsoft.com/office/drawing/2014/main" id="{65C829A8-6440-44DC-B464-95A36B83E59F}"/>
              </a:ext>
            </a:extLst>
          </p:cNvPr>
          <p:cNvCxnSpPr/>
          <p:nvPr/>
        </p:nvCxnSpPr>
        <p:spPr>
          <a:xfrm>
            <a:off x="5868608" y="1334742"/>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1" name="Straight Connector 40">
            <a:extLst>
              <a:ext uri="{FF2B5EF4-FFF2-40B4-BE49-F238E27FC236}">
                <a16:creationId xmlns:a16="http://schemas.microsoft.com/office/drawing/2014/main" id="{81F2D52A-4EDB-4925-B0FC-34CFF4331A86}"/>
              </a:ext>
            </a:extLst>
          </p:cNvPr>
          <p:cNvCxnSpPr/>
          <p:nvPr/>
        </p:nvCxnSpPr>
        <p:spPr>
          <a:xfrm>
            <a:off x="4812410" y="1371560"/>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2" name="Straight Connector 41">
            <a:extLst>
              <a:ext uri="{FF2B5EF4-FFF2-40B4-BE49-F238E27FC236}">
                <a16:creationId xmlns:a16="http://schemas.microsoft.com/office/drawing/2014/main" id="{57C33C63-7D97-B058-F3A0-1A6F101CE3AD}"/>
              </a:ext>
            </a:extLst>
          </p:cNvPr>
          <p:cNvCxnSpPr/>
          <p:nvPr/>
        </p:nvCxnSpPr>
        <p:spPr>
          <a:xfrm>
            <a:off x="10171590" y="1347489"/>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3" name="Straight Connector 42">
            <a:extLst>
              <a:ext uri="{FF2B5EF4-FFF2-40B4-BE49-F238E27FC236}">
                <a16:creationId xmlns:a16="http://schemas.microsoft.com/office/drawing/2014/main" id="{ACBD51D6-C441-06AA-F061-23D84B4F5398}"/>
              </a:ext>
            </a:extLst>
          </p:cNvPr>
          <p:cNvCxnSpPr/>
          <p:nvPr/>
        </p:nvCxnSpPr>
        <p:spPr>
          <a:xfrm>
            <a:off x="8041966" y="1387079"/>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4" name="Straight Connector 43">
            <a:extLst>
              <a:ext uri="{FF2B5EF4-FFF2-40B4-BE49-F238E27FC236}">
                <a16:creationId xmlns:a16="http://schemas.microsoft.com/office/drawing/2014/main" id="{758B2AC6-D2F5-5D56-0827-3F8FD75EA131}"/>
              </a:ext>
            </a:extLst>
          </p:cNvPr>
          <p:cNvCxnSpPr/>
          <p:nvPr/>
        </p:nvCxnSpPr>
        <p:spPr>
          <a:xfrm>
            <a:off x="6938059" y="1347489"/>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graphicFrame>
        <p:nvGraphicFramePr>
          <p:cNvPr id="45" name="Table 44">
            <a:extLst>
              <a:ext uri="{FF2B5EF4-FFF2-40B4-BE49-F238E27FC236}">
                <a16:creationId xmlns:a16="http://schemas.microsoft.com/office/drawing/2014/main" id="{53B63023-347C-6C92-00C8-D77522AFCDCA}"/>
              </a:ext>
            </a:extLst>
          </p:cNvPr>
          <p:cNvGraphicFramePr>
            <a:graphicFrameLocks noGrp="1"/>
          </p:cNvGraphicFramePr>
          <p:nvPr/>
        </p:nvGraphicFramePr>
        <p:xfrm>
          <a:off x="1047908" y="1362009"/>
          <a:ext cx="10730730" cy="5365370"/>
        </p:xfrm>
        <a:graphic>
          <a:graphicData uri="http://schemas.openxmlformats.org/drawingml/2006/table">
            <a:tbl>
              <a:tblPr firstRow="1" bandRow="1">
                <a:tableStyleId>{5940675A-B579-460E-94D1-54222C63F5DA}</a:tableStyleId>
              </a:tblPr>
              <a:tblGrid>
                <a:gridCol w="1073073">
                  <a:extLst>
                    <a:ext uri="{9D8B030D-6E8A-4147-A177-3AD203B41FA5}">
                      <a16:colId xmlns:a16="http://schemas.microsoft.com/office/drawing/2014/main" val="3635837954"/>
                    </a:ext>
                  </a:extLst>
                </a:gridCol>
                <a:gridCol w="1073073">
                  <a:extLst>
                    <a:ext uri="{9D8B030D-6E8A-4147-A177-3AD203B41FA5}">
                      <a16:colId xmlns:a16="http://schemas.microsoft.com/office/drawing/2014/main" val="2308114111"/>
                    </a:ext>
                  </a:extLst>
                </a:gridCol>
                <a:gridCol w="1073073">
                  <a:extLst>
                    <a:ext uri="{9D8B030D-6E8A-4147-A177-3AD203B41FA5}">
                      <a16:colId xmlns:a16="http://schemas.microsoft.com/office/drawing/2014/main" val="3225432346"/>
                    </a:ext>
                  </a:extLst>
                </a:gridCol>
                <a:gridCol w="1073073">
                  <a:extLst>
                    <a:ext uri="{9D8B030D-6E8A-4147-A177-3AD203B41FA5}">
                      <a16:colId xmlns:a16="http://schemas.microsoft.com/office/drawing/2014/main" val="2646425516"/>
                    </a:ext>
                  </a:extLst>
                </a:gridCol>
                <a:gridCol w="1073073">
                  <a:extLst>
                    <a:ext uri="{9D8B030D-6E8A-4147-A177-3AD203B41FA5}">
                      <a16:colId xmlns:a16="http://schemas.microsoft.com/office/drawing/2014/main" val="1529824071"/>
                    </a:ext>
                  </a:extLst>
                </a:gridCol>
                <a:gridCol w="1073073">
                  <a:extLst>
                    <a:ext uri="{9D8B030D-6E8A-4147-A177-3AD203B41FA5}">
                      <a16:colId xmlns:a16="http://schemas.microsoft.com/office/drawing/2014/main" val="1435908115"/>
                    </a:ext>
                  </a:extLst>
                </a:gridCol>
                <a:gridCol w="1073073">
                  <a:extLst>
                    <a:ext uri="{9D8B030D-6E8A-4147-A177-3AD203B41FA5}">
                      <a16:colId xmlns:a16="http://schemas.microsoft.com/office/drawing/2014/main" val="4031327343"/>
                    </a:ext>
                  </a:extLst>
                </a:gridCol>
                <a:gridCol w="1073073">
                  <a:extLst>
                    <a:ext uri="{9D8B030D-6E8A-4147-A177-3AD203B41FA5}">
                      <a16:colId xmlns:a16="http://schemas.microsoft.com/office/drawing/2014/main" val="265914223"/>
                    </a:ext>
                  </a:extLst>
                </a:gridCol>
                <a:gridCol w="1073073">
                  <a:extLst>
                    <a:ext uri="{9D8B030D-6E8A-4147-A177-3AD203B41FA5}">
                      <a16:colId xmlns:a16="http://schemas.microsoft.com/office/drawing/2014/main" val="3687797511"/>
                    </a:ext>
                  </a:extLst>
                </a:gridCol>
                <a:gridCol w="1073073">
                  <a:extLst>
                    <a:ext uri="{9D8B030D-6E8A-4147-A177-3AD203B41FA5}">
                      <a16:colId xmlns:a16="http://schemas.microsoft.com/office/drawing/2014/main" val="1430683565"/>
                    </a:ext>
                  </a:extLst>
                </a:gridCol>
              </a:tblGrid>
              <a:tr h="1073074">
                <a:tc>
                  <a:txBody>
                    <a:bodyPr/>
                    <a:lstStyle/>
                    <a:p>
                      <a:endParaRPr lang="en-US" dirty="0"/>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dirty="0"/>
                    </a:p>
                  </a:txBody>
                  <a:tcPr/>
                </a:tc>
                <a:tc>
                  <a:txBody>
                    <a:bodyPr/>
                    <a:lstStyle/>
                    <a:p>
                      <a:endParaRPr lang="en-US"/>
                    </a:p>
                  </a:txBody>
                  <a:tcPr/>
                </a:tc>
                <a:tc>
                  <a:txBody>
                    <a:bodyPr/>
                    <a:lstStyle/>
                    <a:p>
                      <a:endParaRPr lang="en-US" dirty="0"/>
                    </a:p>
                  </a:txBody>
                  <a:tcPr/>
                </a:tc>
                <a:tc>
                  <a:txBody>
                    <a:bodyPr/>
                    <a:lstStyle/>
                    <a:p>
                      <a:endParaRPr lang="en-US" dirty="0"/>
                    </a:p>
                  </a:txBody>
                  <a:tcPr/>
                </a:tc>
                <a:extLst>
                  <a:ext uri="{0D108BD9-81ED-4DB2-BD59-A6C34878D82A}">
                    <a16:rowId xmlns:a16="http://schemas.microsoft.com/office/drawing/2014/main" val="1367090870"/>
                  </a:ext>
                </a:extLst>
              </a:tr>
              <a:tr h="1073074">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a:p>
                  </a:txBody>
                  <a:tcPr/>
                </a:tc>
                <a:tc>
                  <a:txBody>
                    <a:bodyPr/>
                    <a:lstStyle/>
                    <a:p>
                      <a:endParaRPr lang="en-US" dirty="0"/>
                    </a:p>
                  </a:txBody>
                  <a:tcPr/>
                </a:tc>
                <a:extLst>
                  <a:ext uri="{0D108BD9-81ED-4DB2-BD59-A6C34878D82A}">
                    <a16:rowId xmlns:a16="http://schemas.microsoft.com/office/drawing/2014/main" val="2324086388"/>
                  </a:ext>
                </a:extLst>
              </a:tr>
              <a:tr h="1073074">
                <a:tc>
                  <a:txBody>
                    <a:bodyPr/>
                    <a:lstStyle/>
                    <a:p>
                      <a:r>
                        <a:rPr lang="zh-TW" altLang="en-US" dirty="0"/>
                        <a:t> </a:t>
                      </a:r>
                      <a:endParaRPr lang="en-US" sz="6600" b="1" dirty="0">
                        <a:solidFill>
                          <a:schemeClr val="bg2">
                            <a:lumMod val="75000"/>
                          </a:schemeClr>
                        </a:solidFill>
                        <a:latin typeface="DengXian" panose="02010600030101010101" pitchFamily="2" charset="-122"/>
                        <a:ea typeface="DengXian" panose="02010600030101010101" pitchFamily="2" charset="-122"/>
                      </a:endParaRPr>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a:p>
                  </a:txBody>
                  <a:tcPr/>
                </a:tc>
                <a:tc>
                  <a:txBody>
                    <a:bodyPr/>
                    <a:lstStyle/>
                    <a:p>
                      <a:endParaRPr lang="en-US"/>
                    </a:p>
                  </a:txBody>
                  <a:tcPr/>
                </a:tc>
                <a:tc>
                  <a:txBody>
                    <a:bodyPr/>
                    <a:lstStyle/>
                    <a:p>
                      <a:endParaRPr lang="en-US" dirty="0"/>
                    </a:p>
                  </a:txBody>
                  <a:tcPr/>
                </a:tc>
                <a:extLst>
                  <a:ext uri="{0D108BD9-81ED-4DB2-BD59-A6C34878D82A}">
                    <a16:rowId xmlns:a16="http://schemas.microsoft.com/office/drawing/2014/main" val="1773320196"/>
                  </a:ext>
                </a:extLst>
              </a:tr>
              <a:tr h="1073074">
                <a:tc>
                  <a:txBody>
                    <a:bodyPr/>
                    <a:lstStyle/>
                    <a:p>
                      <a:endParaRPr lang="en-US" dirty="0"/>
                    </a:p>
                  </a:txBody>
                  <a:tcPr/>
                </a:tc>
                <a:tc>
                  <a:txBody>
                    <a:bodyPr/>
                    <a:lstStyle/>
                    <a:p>
                      <a:endParaRPr lang="en-US"/>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dirty="0"/>
                    </a:p>
                  </a:txBody>
                  <a:tcPr/>
                </a:tc>
                <a:extLst>
                  <a:ext uri="{0D108BD9-81ED-4DB2-BD59-A6C34878D82A}">
                    <a16:rowId xmlns:a16="http://schemas.microsoft.com/office/drawing/2014/main" val="1977629092"/>
                  </a:ext>
                </a:extLst>
              </a:tr>
              <a:tr h="1073074">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dirty="0"/>
                    </a:p>
                  </a:txBody>
                  <a:tcPr/>
                </a:tc>
                <a:extLst>
                  <a:ext uri="{0D108BD9-81ED-4DB2-BD59-A6C34878D82A}">
                    <a16:rowId xmlns:a16="http://schemas.microsoft.com/office/drawing/2014/main" val="172657832"/>
                  </a:ext>
                </a:extLst>
              </a:tr>
            </a:tbl>
          </a:graphicData>
        </a:graphic>
      </p:graphicFrame>
      <p:sp>
        <p:nvSpPr>
          <p:cNvPr id="48" name="TextBox 47">
            <a:extLst>
              <a:ext uri="{FF2B5EF4-FFF2-40B4-BE49-F238E27FC236}">
                <a16:creationId xmlns:a16="http://schemas.microsoft.com/office/drawing/2014/main" id="{99CEF6BD-0111-15E6-B8E5-844F701C61E0}"/>
              </a:ext>
            </a:extLst>
          </p:cNvPr>
          <p:cNvSpPr txBox="1"/>
          <p:nvPr/>
        </p:nvSpPr>
        <p:spPr>
          <a:xfrm>
            <a:off x="1059020" y="1366452"/>
            <a:ext cx="10754718" cy="110799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日</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日</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日</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日</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日</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疋</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疋</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疋</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疋</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疋</a:t>
            </a:r>
          </a:p>
        </p:txBody>
      </p:sp>
      <p:sp>
        <p:nvSpPr>
          <p:cNvPr id="49" name="TextBox 48">
            <a:extLst>
              <a:ext uri="{FF2B5EF4-FFF2-40B4-BE49-F238E27FC236}">
                <a16:creationId xmlns:a16="http://schemas.microsoft.com/office/drawing/2014/main" id="{886DE930-2781-E8CA-A4D2-70F7CC5EF3BD}"/>
              </a:ext>
            </a:extLst>
          </p:cNvPr>
          <p:cNvSpPr txBox="1"/>
          <p:nvPr/>
        </p:nvSpPr>
        <p:spPr>
          <a:xfrm>
            <a:off x="1097205" y="3450243"/>
            <a:ext cx="10748361" cy="110799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p>
        </p:txBody>
      </p:sp>
      <p:sp>
        <p:nvSpPr>
          <p:cNvPr id="50" name="TextBox 49">
            <a:extLst>
              <a:ext uri="{FF2B5EF4-FFF2-40B4-BE49-F238E27FC236}">
                <a16:creationId xmlns:a16="http://schemas.microsoft.com/office/drawing/2014/main" id="{75459873-0DB6-0824-DDE8-086487B5B7EE}"/>
              </a:ext>
            </a:extLst>
          </p:cNvPr>
          <p:cNvSpPr txBox="1"/>
          <p:nvPr/>
        </p:nvSpPr>
        <p:spPr>
          <a:xfrm>
            <a:off x="1051793" y="5607156"/>
            <a:ext cx="10980600" cy="110799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摩</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訶</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般</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若</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波</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羅</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蜜</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多</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心</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經</a:t>
            </a:r>
          </a:p>
        </p:txBody>
      </p:sp>
      <p:sp>
        <p:nvSpPr>
          <p:cNvPr id="52" name="TextBox 51">
            <a:extLst>
              <a:ext uri="{FF2B5EF4-FFF2-40B4-BE49-F238E27FC236}">
                <a16:creationId xmlns:a16="http://schemas.microsoft.com/office/drawing/2014/main" id="{73945BD0-F54F-9477-207C-345FF14D9303}"/>
              </a:ext>
            </a:extLst>
          </p:cNvPr>
          <p:cNvSpPr txBox="1"/>
          <p:nvPr/>
        </p:nvSpPr>
        <p:spPr>
          <a:xfrm>
            <a:off x="1059020" y="2413184"/>
            <a:ext cx="10650217" cy="110799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p>
        </p:txBody>
      </p:sp>
      <p:sp>
        <p:nvSpPr>
          <p:cNvPr id="51" name="TextBox 50">
            <a:extLst>
              <a:ext uri="{FF2B5EF4-FFF2-40B4-BE49-F238E27FC236}">
                <a16:creationId xmlns:a16="http://schemas.microsoft.com/office/drawing/2014/main" id="{0679CFD2-373E-0559-86BA-72E1F371B005}"/>
              </a:ext>
            </a:extLst>
          </p:cNvPr>
          <p:cNvSpPr txBox="1"/>
          <p:nvPr/>
        </p:nvSpPr>
        <p:spPr>
          <a:xfrm>
            <a:off x="444578" y="163379"/>
            <a:ext cx="11400988" cy="92333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Aptos" panose="02110004020202020204"/>
                <a:ea typeface="+mn-ea"/>
                <a:cs typeface="+mn-cs"/>
              </a:rPr>
              <a:t>Practice sheet #</a:t>
            </a:r>
            <a:r>
              <a:rPr lang="en-US" dirty="0">
                <a:solidFill>
                  <a:prstClr val="black"/>
                </a:solidFill>
                <a:latin typeface="Aptos" panose="02110004020202020204"/>
              </a:rPr>
              <a:t>60</a:t>
            </a:r>
            <a:r>
              <a:rPr kumimoji="0" lang="en-US" sz="1800" b="0" i="0" u="none" strike="noStrike" kern="1200" cap="none" spc="0" normalizeH="0" baseline="0" noProof="0" dirty="0">
                <a:ln>
                  <a:noFill/>
                </a:ln>
                <a:solidFill>
                  <a:prstClr val="black"/>
                </a:solidFill>
                <a:effectLst/>
                <a:uLnTx/>
                <a:uFillTx/>
                <a:latin typeface="Aptos" panose="02110004020202020204"/>
                <a:ea typeface="+mn-ea"/>
                <a:cs typeface="+mn-cs"/>
              </a:rPr>
              <a:t>. Trace the characters </a:t>
            </a:r>
            <a:r>
              <a:rPr kumimoji="0" lang="zh-CN" altLang="en-US" sz="1800" b="0" i="0" u="none" strike="noStrike" kern="1200" cap="none" spc="0" normalizeH="0" baseline="0" noProof="0" dirty="0">
                <a:ln>
                  <a:noFill/>
                </a:ln>
                <a:solidFill>
                  <a:prstClr val="black"/>
                </a:solidFill>
                <a:effectLst/>
                <a:uLnTx/>
                <a:uFillTx/>
                <a:latin typeface="Aptos" panose="02110004020202020204"/>
                <a:ea typeface="+mn-ea"/>
                <a:cs typeface="+mn-cs"/>
              </a:rPr>
              <a:t>日 </a:t>
            </a:r>
            <a:r>
              <a:rPr kumimoji="0" lang="en-US" altLang="zh-CN" sz="1800" b="0" i="0" u="none" strike="noStrike" kern="1200" cap="none" spc="0" normalizeH="0" baseline="0" noProof="0" dirty="0">
                <a:ln>
                  <a:noFill/>
                </a:ln>
                <a:solidFill>
                  <a:prstClr val="black"/>
                </a:solidFill>
                <a:effectLst/>
                <a:uLnTx/>
                <a:uFillTx/>
                <a:latin typeface="Aptos" panose="02110004020202020204"/>
                <a:ea typeface="+mn-ea"/>
                <a:cs typeface="+mn-cs"/>
              </a:rPr>
              <a:t>and</a:t>
            </a:r>
            <a:r>
              <a:rPr kumimoji="0" lang="zh-CN" altLang="en-US" sz="1800" b="0" i="0" u="none" strike="noStrike" kern="1200" cap="none" spc="0" normalizeH="0" baseline="0" noProof="0" dirty="0">
                <a:ln>
                  <a:noFill/>
                </a:ln>
                <a:solidFill>
                  <a:prstClr val="black"/>
                </a:solidFill>
                <a:effectLst/>
                <a:uLnTx/>
                <a:uFillTx/>
                <a:latin typeface="Aptos" panose="02110004020202020204"/>
                <a:ea typeface="+mn-ea"/>
                <a:cs typeface="+mn-cs"/>
              </a:rPr>
              <a:t> 疋 </a:t>
            </a:r>
            <a:r>
              <a:rPr kumimoji="0" lang="en-US" sz="1800" b="0" i="0" u="none" strike="noStrike" kern="1200" cap="none" spc="0" normalizeH="0" baseline="0" noProof="0" dirty="0">
                <a:ln>
                  <a:noFill/>
                </a:ln>
                <a:solidFill>
                  <a:prstClr val="black"/>
                </a:solidFill>
                <a:effectLst/>
                <a:uLnTx/>
                <a:uFillTx/>
                <a:latin typeface="Aptos" panose="02110004020202020204"/>
                <a:ea typeface="+mn-ea"/>
                <a:cs typeface="+mn-cs"/>
              </a:rPr>
              <a:t>(il; sun, day / so; bolt of cloth, foot) five times each in the first row,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Aptos" panose="02110004020202020204"/>
                <a:ea typeface="+mn-ea"/>
                <a:cs typeface="+mn-cs"/>
              </a:rPr>
              <a:t>then copy them in the 2nd row. Trace the characters </a:t>
            </a:r>
            <a:r>
              <a:rPr kumimoji="0" lang="zh-CN" altLang="en-US" sz="1800" b="0" i="0" u="none" strike="noStrike" kern="1200" cap="none" spc="0" normalizeH="0" baseline="0" noProof="0" dirty="0">
                <a:ln>
                  <a:noFill/>
                </a:ln>
                <a:solidFill>
                  <a:prstClr val="black"/>
                </a:solidFill>
                <a:effectLst/>
                <a:uLnTx/>
                <a:uFillTx/>
                <a:latin typeface="Aptos" panose="02110004020202020204"/>
                <a:ea typeface="+mn-ea"/>
                <a:cs typeface="+mn-cs"/>
              </a:rPr>
              <a:t>沙 </a:t>
            </a:r>
            <a:r>
              <a:rPr kumimoji="0" lang="en-US" altLang="zh-CN" sz="1800" b="0" i="0" u="none" strike="noStrike" kern="1200" cap="none" spc="0" normalizeH="0" baseline="0" noProof="0" dirty="0">
                <a:ln>
                  <a:noFill/>
                </a:ln>
                <a:solidFill>
                  <a:prstClr val="black"/>
                </a:solidFill>
                <a:effectLst/>
                <a:uLnTx/>
                <a:uFillTx/>
                <a:latin typeface="Aptos" panose="02110004020202020204"/>
                <a:ea typeface="+mn-ea"/>
                <a:cs typeface="+mn-cs"/>
              </a:rPr>
              <a:t>and </a:t>
            </a:r>
            <a:r>
              <a:rPr kumimoji="0" lang="zh-CN" altLang="en-US" sz="1800" b="0" i="0" u="none" strike="noStrike" kern="1200" cap="none" spc="0" normalizeH="0" baseline="0" noProof="0" dirty="0">
                <a:ln>
                  <a:noFill/>
                </a:ln>
                <a:solidFill>
                  <a:prstClr val="black"/>
                </a:solidFill>
                <a:effectLst/>
                <a:uLnTx/>
                <a:uFillTx/>
                <a:latin typeface="Aptos" panose="02110004020202020204"/>
                <a:ea typeface="+mn-ea"/>
                <a:cs typeface="+mn-cs"/>
              </a:rPr>
              <a:t>少 </a:t>
            </a:r>
            <a:r>
              <a:rPr kumimoji="0" lang="en-US" sz="1800" b="0" i="0" u="none" strike="noStrike" kern="1200" cap="none" spc="0" normalizeH="0" baseline="0" noProof="0" dirty="0">
                <a:ln>
                  <a:noFill/>
                </a:ln>
                <a:solidFill>
                  <a:prstClr val="black"/>
                </a:solidFill>
                <a:effectLst/>
                <a:uLnTx/>
                <a:uFillTx/>
                <a:latin typeface="Aptos" panose="02110004020202020204"/>
                <a:ea typeface="+mn-ea"/>
                <a:cs typeface="+mn-cs"/>
              </a:rPr>
              <a:t>(sa; sand /so; few, little, young) five times each in the third row, then copy them in the fourth row. Trace the title in the bottom row. </a:t>
            </a:r>
          </a:p>
        </p:txBody>
      </p:sp>
      <p:sp>
        <p:nvSpPr>
          <p:cNvPr id="53" name="Rectangle 52">
            <a:extLst>
              <a:ext uri="{FF2B5EF4-FFF2-40B4-BE49-F238E27FC236}">
                <a16:creationId xmlns:a16="http://schemas.microsoft.com/office/drawing/2014/main" id="{C9FCD0AF-77B6-9FAB-8640-04801E4133A9}"/>
              </a:ext>
            </a:extLst>
          </p:cNvPr>
          <p:cNvSpPr/>
          <p:nvPr/>
        </p:nvSpPr>
        <p:spPr>
          <a:xfrm>
            <a:off x="416313" y="162032"/>
            <a:ext cx="11375275" cy="953089"/>
          </a:xfrm>
          <a:prstGeom prst="rect">
            <a:avLst/>
          </a:prstGeom>
          <a:noFill/>
          <a:ln w="38100">
            <a:solidFill>
              <a:srgbClr val="00B0F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54" name="TextBox 53">
            <a:extLst>
              <a:ext uri="{FF2B5EF4-FFF2-40B4-BE49-F238E27FC236}">
                <a16:creationId xmlns:a16="http://schemas.microsoft.com/office/drawing/2014/main" id="{635AA4F4-C723-8349-6E59-D2293EEADE76}"/>
              </a:ext>
            </a:extLst>
          </p:cNvPr>
          <p:cNvSpPr txBox="1"/>
          <p:nvPr/>
        </p:nvSpPr>
        <p:spPr>
          <a:xfrm>
            <a:off x="1061862" y="3519483"/>
            <a:ext cx="10875482" cy="1107996"/>
          </a:xfrm>
          <a:prstGeom prst="rect">
            <a:avLst/>
          </a:prstGeom>
          <a:noFill/>
        </p:spPr>
        <p:txBody>
          <a:bodyPr wrap="square" rtlCol="0">
            <a:spAutoFit/>
          </a:bodyPr>
          <a:lstStyle/>
          <a:p>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沙</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沙</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沙</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沙</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沙</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少</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少</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少</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少</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少</a:t>
            </a:r>
            <a:endParaRPr lang="en-US" dirty="0"/>
          </a:p>
        </p:txBody>
      </p:sp>
    </p:spTree>
    <p:extLst>
      <p:ext uri="{BB962C8B-B14F-4D97-AF65-F5344CB8AC3E}">
        <p14:creationId xmlns:p14="http://schemas.microsoft.com/office/powerpoint/2010/main" val="4022141038"/>
      </p:ext>
    </p:extLst>
  </p:cSld>
  <p:clrMapOvr>
    <a:masterClrMapping/>
  </p:clrMapOvr>
</p:sld>
</file>

<file path=ppt/slides/slide21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E1FFD45-F495-4D32-95C9-4B2EF5E232A2}"/>
            </a:ext>
          </a:extLst>
        </p:cNvPr>
        <p:cNvGrpSpPr/>
        <p:nvPr/>
      </p:nvGrpSpPr>
      <p:grpSpPr>
        <a:xfrm>
          <a:off x="0" y="0"/>
          <a:ext cx="0" cy="0"/>
          <a:chOff x="0" y="0"/>
          <a:chExt cx="0" cy="0"/>
        </a:xfrm>
      </p:grpSpPr>
      <p:cxnSp>
        <p:nvCxnSpPr>
          <p:cNvPr id="2" name="Straight Connector 1">
            <a:extLst>
              <a:ext uri="{FF2B5EF4-FFF2-40B4-BE49-F238E27FC236}">
                <a16:creationId xmlns:a16="http://schemas.microsoft.com/office/drawing/2014/main" id="{162A8364-A406-7BA1-E9D4-FC03BFEE3C3D}"/>
              </a:ext>
            </a:extLst>
          </p:cNvPr>
          <p:cNvCxnSpPr>
            <a:cxnSpLocks/>
          </p:cNvCxnSpPr>
          <p:nvPr/>
        </p:nvCxnSpPr>
        <p:spPr>
          <a:xfrm>
            <a:off x="1079124" y="1387079"/>
            <a:ext cx="5322425" cy="5340276"/>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 name="Straight Connector 2">
            <a:extLst>
              <a:ext uri="{FF2B5EF4-FFF2-40B4-BE49-F238E27FC236}">
                <a16:creationId xmlns:a16="http://schemas.microsoft.com/office/drawing/2014/main" id="{C7858E27-8F77-6D7A-0E3F-734CDDD0F459}"/>
              </a:ext>
            </a:extLst>
          </p:cNvPr>
          <p:cNvCxnSpPr>
            <a:cxnSpLocks/>
          </p:cNvCxnSpPr>
          <p:nvPr/>
        </p:nvCxnSpPr>
        <p:spPr>
          <a:xfrm>
            <a:off x="9621588" y="1361990"/>
            <a:ext cx="2143810" cy="2115373"/>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 name="Straight Connector 3">
            <a:extLst>
              <a:ext uri="{FF2B5EF4-FFF2-40B4-BE49-F238E27FC236}">
                <a16:creationId xmlns:a16="http://schemas.microsoft.com/office/drawing/2014/main" id="{D5CA88B6-C90D-89A4-3608-892822FA421F}"/>
              </a:ext>
            </a:extLst>
          </p:cNvPr>
          <p:cNvCxnSpPr>
            <a:cxnSpLocks/>
          </p:cNvCxnSpPr>
          <p:nvPr/>
        </p:nvCxnSpPr>
        <p:spPr>
          <a:xfrm>
            <a:off x="8562555" y="1361996"/>
            <a:ext cx="3184867" cy="319303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5" name="Straight Connector 4">
            <a:extLst>
              <a:ext uri="{FF2B5EF4-FFF2-40B4-BE49-F238E27FC236}">
                <a16:creationId xmlns:a16="http://schemas.microsoft.com/office/drawing/2014/main" id="{89BFFD35-3963-F4DF-2871-26610FE96C31}"/>
              </a:ext>
            </a:extLst>
          </p:cNvPr>
          <p:cNvCxnSpPr>
            <a:cxnSpLocks/>
          </p:cNvCxnSpPr>
          <p:nvPr/>
        </p:nvCxnSpPr>
        <p:spPr>
          <a:xfrm>
            <a:off x="7490572" y="1362002"/>
            <a:ext cx="4256850" cy="425735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6" name="Straight Connector 5">
            <a:extLst>
              <a:ext uri="{FF2B5EF4-FFF2-40B4-BE49-F238E27FC236}">
                <a16:creationId xmlns:a16="http://schemas.microsoft.com/office/drawing/2014/main" id="{91FFAA2F-820E-88D1-CDCB-E4EBB1D2E3EC}"/>
              </a:ext>
            </a:extLst>
          </p:cNvPr>
          <p:cNvCxnSpPr/>
          <p:nvPr/>
        </p:nvCxnSpPr>
        <p:spPr>
          <a:xfrm>
            <a:off x="3203732" y="1362005"/>
            <a:ext cx="5365365" cy="53653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7" name="Straight Connector 6">
            <a:extLst>
              <a:ext uri="{FF2B5EF4-FFF2-40B4-BE49-F238E27FC236}">
                <a16:creationId xmlns:a16="http://schemas.microsoft.com/office/drawing/2014/main" id="{935C131D-14EA-E188-4B86-AB50A7534B15}"/>
              </a:ext>
            </a:extLst>
          </p:cNvPr>
          <p:cNvCxnSpPr/>
          <p:nvPr/>
        </p:nvCxnSpPr>
        <p:spPr>
          <a:xfrm>
            <a:off x="4263991" y="1362006"/>
            <a:ext cx="5365365" cy="53653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8" name="Straight Connector 7">
            <a:extLst>
              <a:ext uri="{FF2B5EF4-FFF2-40B4-BE49-F238E27FC236}">
                <a16:creationId xmlns:a16="http://schemas.microsoft.com/office/drawing/2014/main" id="{34CB6316-D499-C122-A62C-AE83AB4A9583}"/>
              </a:ext>
            </a:extLst>
          </p:cNvPr>
          <p:cNvCxnSpPr/>
          <p:nvPr/>
        </p:nvCxnSpPr>
        <p:spPr>
          <a:xfrm>
            <a:off x="5323024" y="1362006"/>
            <a:ext cx="5365365" cy="53653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9" name="Straight Connector 8">
            <a:extLst>
              <a:ext uri="{FF2B5EF4-FFF2-40B4-BE49-F238E27FC236}">
                <a16:creationId xmlns:a16="http://schemas.microsoft.com/office/drawing/2014/main" id="{C8FD92AB-C661-AB12-21E8-A8823CCCC169}"/>
              </a:ext>
            </a:extLst>
          </p:cNvPr>
          <p:cNvCxnSpPr/>
          <p:nvPr/>
        </p:nvCxnSpPr>
        <p:spPr>
          <a:xfrm>
            <a:off x="6413273" y="1362008"/>
            <a:ext cx="5365365" cy="53653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0" name="Straight Connector 9">
            <a:extLst>
              <a:ext uri="{FF2B5EF4-FFF2-40B4-BE49-F238E27FC236}">
                <a16:creationId xmlns:a16="http://schemas.microsoft.com/office/drawing/2014/main" id="{5A4FE027-0B03-C256-1C6E-A844820874A7}"/>
              </a:ext>
            </a:extLst>
          </p:cNvPr>
          <p:cNvCxnSpPr>
            <a:cxnSpLocks/>
          </p:cNvCxnSpPr>
          <p:nvPr/>
        </p:nvCxnSpPr>
        <p:spPr>
          <a:xfrm>
            <a:off x="1029932" y="5619353"/>
            <a:ext cx="1083551" cy="1107996"/>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1" name="Straight Connector 10">
            <a:extLst>
              <a:ext uri="{FF2B5EF4-FFF2-40B4-BE49-F238E27FC236}">
                <a16:creationId xmlns:a16="http://schemas.microsoft.com/office/drawing/2014/main" id="{2F010F13-1CBA-4BB3-0DC6-39379280CFF1}"/>
              </a:ext>
            </a:extLst>
          </p:cNvPr>
          <p:cNvCxnSpPr>
            <a:cxnSpLocks/>
          </p:cNvCxnSpPr>
          <p:nvPr/>
        </p:nvCxnSpPr>
        <p:spPr>
          <a:xfrm>
            <a:off x="1012808" y="4586365"/>
            <a:ext cx="2267153" cy="2152899"/>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2" name="Straight Connector 11">
            <a:extLst>
              <a:ext uri="{FF2B5EF4-FFF2-40B4-BE49-F238E27FC236}">
                <a16:creationId xmlns:a16="http://schemas.microsoft.com/office/drawing/2014/main" id="{2A5E8CDF-8AC6-A5FE-521F-E1714FC9BF88}"/>
              </a:ext>
            </a:extLst>
          </p:cNvPr>
          <p:cNvCxnSpPr>
            <a:cxnSpLocks/>
          </p:cNvCxnSpPr>
          <p:nvPr/>
        </p:nvCxnSpPr>
        <p:spPr>
          <a:xfrm>
            <a:off x="1027803" y="3490681"/>
            <a:ext cx="3236188" cy="323667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3" name="Straight Connector 12">
            <a:extLst>
              <a:ext uri="{FF2B5EF4-FFF2-40B4-BE49-F238E27FC236}">
                <a16:creationId xmlns:a16="http://schemas.microsoft.com/office/drawing/2014/main" id="{ECD0FBD4-984B-C17F-BEBF-D444E9D110C8}"/>
              </a:ext>
            </a:extLst>
          </p:cNvPr>
          <p:cNvCxnSpPr>
            <a:cxnSpLocks/>
          </p:cNvCxnSpPr>
          <p:nvPr/>
        </p:nvCxnSpPr>
        <p:spPr>
          <a:xfrm>
            <a:off x="10680621" y="1361984"/>
            <a:ext cx="1110967" cy="106435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4" name="Straight Connector 13">
            <a:extLst>
              <a:ext uri="{FF2B5EF4-FFF2-40B4-BE49-F238E27FC236}">
                <a16:creationId xmlns:a16="http://schemas.microsoft.com/office/drawing/2014/main" id="{3D74E9FC-4117-6529-8FF2-17F6B77DBCC2}"/>
              </a:ext>
            </a:extLst>
          </p:cNvPr>
          <p:cNvCxnSpPr>
            <a:cxnSpLocks/>
          </p:cNvCxnSpPr>
          <p:nvPr/>
        </p:nvCxnSpPr>
        <p:spPr>
          <a:xfrm>
            <a:off x="1016692" y="2404497"/>
            <a:ext cx="4314172" cy="4322852"/>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5" name="Straight Connector 14">
            <a:extLst>
              <a:ext uri="{FF2B5EF4-FFF2-40B4-BE49-F238E27FC236}">
                <a16:creationId xmlns:a16="http://schemas.microsoft.com/office/drawing/2014/main" id="{8829014C-AFDC-5ABE-A28A-67904F01CDCA}"/>
              </a:ext>
            </a:extLst>
          </p:cNvPr>
          <p:cNvCxnSpPr>
            <a:cxnSpLocks/>
          </p:cNvCxnSpPr>
          <p:nvPr/>
        </p:nvCxnSpPr>
        <p:spPr>
          <a:xfrm>
            <a:off x="2136859" y="1361883"/>
            <a:ext cx="5309456" cy="5376225"/>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6" name="Straight Connector 15">
            <a:extLst>
              <a:ext uri="{FF2B5EF4-FFF2-40B4-BE49-F238E27FC236}">
                <a16:creationId xmlns:a16="http://schemas.microsoft.com/office/drawing/2014/main" id="{4FC2CCDB-0AEC-B601-63B5-E90113EA9FFA}"/>
              </a:ext>
            </a:extLst>
          </p:cNvPr>
          <p:cNvCxnSpPr>
            <a:cxnSpLocks/>
          </p:cNvCxnSpPr>
          <p:nvPr/>
        </p:nvCxnSpPr>
        <p:spPr>
          <a:xfrm flipV="1">
            <a:off x="1051793" y="1362009"/>
            <a:ext cx="5361480" cy="536524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7" name="Straight Connector 16">
            <a:extLst>
              <a:ext uri="{FF2B5EF4-FFF2-40B4-BE49-F238E27FC236}">
                <a16:creationId xmlns:a16="http://schemas.microsoft.com/office/drawing/2014/main" id="{AB23CD95-9EC2-CF36-DD52-EC2DF2860616}"/>
              </a:ext>
            </a:extLst>
          </p:cNvPr>
          <p:cNvCxnSpPr>
            <a:cxnSpLocks/>
          </p:cNvCxnSpPr>
          <p:nvPr/>
        </p:nvCxnSpPr>
        <p:spPr>
          <a:xfrm flipV="1">
            <a:off x="1079124" y="1372716"/>
            <a:ext cx="4263464" cy="4246613"/>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8" name="Straight Connector 17">
            <a:extLst>
              <a:ext uri="{FF2B5EF4-FFF2-40B4-BE49-F238E27FC236}">
                <a16:creationId xmlns:a16="http://schemas.microsoft.com/office/drawing/2014/main" id="{52EEC72B-B151-E6B2-D0E5-77D1D19A1645}"/>
              </a:ext>
            </a:extLst>
          </p:cNvPr>
          <p:cNvCxnSpPr>
            <a:cxnSpLocks/>
          </p:cNvCxnSpPr>
          <p:nvPr/>
        </p:nvCxnSpPr>
        <p:spPr>
          <a:xfrm flipV="1">
            <a:off x="1026417" y="1372839"/>
            <a:ext cx="2153223" cy="2161487"/>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9" name="Straight Connector 18">
            <a:extLst>
              <a:ext uri="{FF2B5EF4-FFF2-40B4-BE49-F238E27FC236}">
                <a16:creationId xmlns:a16="http://schemas.microsoft.com/office/drawing/2014/main" id="{AE22FFB0-CBD0-EE75-8091-5FF895A3E3E6}"/>
              </a:ext>
            </a:extLst>
          </p:cNvPr>
          <p:cNvCxnSpPr>
            <a:cxnSpLocks/>
          </p:cNvCxnSpPr>
          <p:nvPr/>
        </p:nvCxnSpPr>
        <p:spPr>
          <a:xfrm flipV="1">
            <a:off x="1012808" y="1340123"/>
            <a:ext cx="3253877" cy="322580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0" name="Straight Connector 19">
            <a:extLst>
              <a:ext uri="{FF2B5EF4-FFF2-40B4-BE49-F238E27FC236}">
                <a16:creationId xmlns:a16="http://schemas.microsoft.com/office/drawing/2014/main" id="{AD2A5A5B-AEC7-6D07-2C2C-ABB8F517E4A9}"/>
              </a:ext>
            </a:extLst>
          </p:cNvPr>
          <p:cNvCxnSpPr>
            <a:cxnSpLocks/>
          </p:cNvCxnSpPr>
          <p:nvPr/>
        </p:nvCxnSpPr>
        <p:spPr>
          <a:xfrm flipV="1">
            <a:off x="3154322" y="1351088"/>
            <a:ext cx="5376941" cy="5376165"/>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1" name="Straight Connector 20">
            <a:extLst>
              <a:ext uri="{FF2B5EF4-FFF2-40B4-BE49-F238E27FC236}">
                <a16:creationId xmlns:a16="http://schemas.microsoft.com/office/drawing/2014/main" id="{32B86C0A-BD22-E258-2B72-098B7802FAC2}"/>
              </a:ext>
            </a:extLst>
          </p:cNvPr>
          <p:cNvCxnSpPr/>
          <p:nvPr/>
        </p:nvCxnSpPr>
        <p:spPr>
          <a:xfrm flipV="1">
            <a:off x="4266685" y="1361960"/>
            <a:ext cx="5365365" cy="534353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2" name="Straight Connector 21">
            <a:extLst>
              <a:ext uri="{FF2B5EF4-FFF2-40B4-BE49-F238E27FC236}">
                <a16:creationId xmlns:a16="http://schemas.microsoft.com/office/drawing/2014/main" id="{A7962149-BF4D-6623-7842-041A635F4CDF}"/>
              </a:ext>
            </a:extLst>
          </p:cNvPr>
          <p:cNvCxnSpPr/>
          <p:nvPr/>
        </p:nvCxnSpPr>
        <p:spPr>
          <a:xfrm flipV="1">
            <a:off x="5334748" y="1372864"/>
            <a:ext cx="5365365" cy="534353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3" name="Straight Connector 22">
            <a:extLst>
              <a:ext uri="{FF2B5EF4-FFF2-40B4-BE49-F238E27FC236}">
                <a16:creationId xmlns:a16="http://schemas.microsoft.com/office/drawing/2014/main" id="{4C407C82-DD79-6F6F-E884-14DB7CAA40C3}"/>
              </a:ext>
            </a:extLst>
          </p:cNvPr>
          <p:cNvCxnSpPr/>
          <p:nvPr/>
        </p:nvCxnSpPr>
        <p:spPr>
          <a:xfrm flipV="1">
            <a:off x="6413272" y="1372864"/>
            <a:ext cx="5365365" cy="534353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4" name="Straight Connector 23">
            <a:extLst>
              <a:ext uri="{FF2B5EF4-FFF2-40B4-BE49-F238E27FC236}">
                <a16:creationId xmlns:a16="http://schemas.microsoft.com/office/drawing/2014/main" id="{67AF010E-846B-465F-13CA-823F22A5EC7C}"/>
              </a:ext>
            </a:extLst>
          </p:cNvPr>
          <p:cNvCxnSpPr>
            <a:cxnSpLocks/>
          </p:cNvCxnSpPr>
          <p:nvPr/>
        </p:nvCxnSpPr>
        <p:spPr>
          <a:xfrm flipV="1">
            <a:off x="2136859" y="1361883"/>
            <a:ext cx="5330234" cy="5332739"/>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5" name="Straight Connector 24">
            <a:extLst>
              <a:ext uri="{FF2B5EF4-FFF2-40B4-BE49-F238E27FC236}">
                <a16:creationId xmlns:a16="http://schemas.microsoft.com/office/drawing/2014/main" id="{82C838E0-1DF1-2B02-1789-75D8515DA90A}"/>
              </a:ext>
            </a:extLst>
          </p:cNvPr>
          <p:cNvCxnSpPr>
            <a:cxnSpLocks/>
          </p:cNvCxnSpPr>
          <p:nvPr/>
        </p:nvCxnSpPr>
        <p:spPr>
          <a:xfrm flipH="1">
            <a:off x="7490572" y="2453582"/>
            <a:ext cx="4288065" cy="42736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6" name="Straight Connector 25">
            <a:extLst>
              <a:ext uri="{FF2B5EF4-FFF2-40B4-BE49-F238E27FC236}">
                <a16:creationId xmlns:a16="http://schemas.microsoft.com/office/drawing/2014/main" id="{7F58AC6E-0C5C-72E8-4A47-90AF8B901382}"/>
              </a:ext>
            </a:extLst>
          </p:cNvPr>
          <p:cNvCxnSpPr>
            <a:cxnSpLocks/>
          </p:cNvCxnSpPr>
          <p:nvPr/>
        </p:nvCxnSpPr>
        <p:spPr>
          <a:xfrm flipH="1">
            <a:off x="8557342" y="3528864"/>
            <a:ext cx="3203030" cy="320924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7" name="Straight Connector 26">
            <a:extLst>
              <a:ext uri="{FF2B5EF4-FFF2-40B4-BE49-F238E27FC236}">
                <a16:creationId xmlns:a16="http://schemas.microsoft.com/office/drawing/2014/main" id="{E373DF82-50A6-C40D-7915-C28BD9E1F75D}"/>
              </a:ext>
            </a:extLst>
          </p:cNvPr>
          <p:cNvCxnSpPr>
            <a:cxnSpLocks/>
          </p:cNvCxnSpPr>
          <p:nvPr/>
        </p:nvCxnSpPr>
        <p:spPr>
          <a:xfrm flipH="1">
            <a:off x="9663266" y="4586365"/>
            <a:ext cx="2115371" cy="2102057"/>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8" name="Straight Connector 27">
            <a:extLst>
              <a:ext uri="{FF2B5EF4-FFF2-40B4-BE49-F238E27FC236}">
                <a16:creationId xmlns:a16="http://schemas.microsoft.com/office/drawing/2014/main" id="{7508DE12-0BAB-841C-993A-F111F21EC9A8}"/>
              </a:ext>
            </a:extLst>
          </p:cNvPr>
          <p:cNvCxnSpPr/>
          <p:nvPr/>
        </p:nvCxnSpPr>
        <p:spPr>
          <a:xfrm flipH="1">
            <a:off x="10720951" y="5637393"/>
            <a:ext cx="1070637" cy="1100715"/>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9" name="Straight Connector 28">
            <a:extLst>
              <a:ext uri="{FF2B5EF4-FFF2-40B4-BE49-F238E27FC236}">
                <a16:creationId xmlns:a16="http://schemas.microsoft.com/office/drawing/2014/main" id="{E0BD5793-C8A6-B151-0EBE-4932E77BB546}"/>
              </a:ext>
            </a:extLst>
          </p:cNvPr>
          <p:cNvCxnSpPr/>
          <p:nvPr/>
        </p:nvCxnSpPr>
        <p:spPr>
          <a:xfrm>
            <a:off x="1036184" y="2953023"/>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0" name="Straight Connector 29">
            <a:extLst>
              <a:ext uri="{FF2B5EF4-FFF2-40B4-BE49-F238E27FC236}">
                <a16:creationId xmlns:a16="http://schemas.microsoft.com/office/drawing/2014/main" id="{ECB699F5-24F6-694D-2266-5151A16BE5F0}"/>
              </a:ext>
            </a:extLst>
          </p:cNvPr>
          <p:cNvCxnSpPr/>
          <p:nvPr/>
        </p:nvCxnSpPr>
        <p:spPr>
          <a:xfrm>
            <a:off x="1047908" y="4028252"/>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1" name="Straight Connector 30">
            <a:extLst>
              <a:ext uri="{FF2B5EF4-FFF2-40B4-BE49-F238E27FC236}">
                <a16:creationId xmlns:a16="http://schemas.microsoft.com/office/drawing/2014/main" id="{92BAB375-3337-3730-ADB7-76AFFA674C50}"/>
              </a:ext>
            </a:extLst>
          </p:cNvPr>
          <p:cNvCxnSpPr/>
          <p:nvPr/>
        </p:nvCxnSpPr>
        <p:spPr>
          <a:xfrm>
            <a:off x="1031993" y="5107152"/>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2" name="Straight Connector 31">
            <a:extLst>
              <a:ext uri="{FF2B5EF4-FFF2-40B4-BE49-F238E27FC236}">
                <a16:creationId xmlns:a16="http://schemas.microsoft.com/office/drawing/2014/main" id="{15FBFB52-FA8C-423B-AC52-C57245DD09A7}"/>
              </a:ext>
            </a:extLst>
          </p:cNvPr>
          <p:cNvCxnSpPr/>
          <p:nvPr/>
        </p:nvCxnSpPr>
        <p:spPr>
          <a:xfrm>
            <a:off x="1036184" y="6185244"/>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3" name="Straight Connector 32">
            <a:extLst>
              <a:ext uri="{FF2B5EF4-FFF2-40B4-BE49-F238E27FC236}">
                <a16:creationId xmlns:a16="http://schemas.microsoft.com/office/drawing/2014/main" id="{B37B3430-1D69-7769-67D3-64B27170B537}"/>
              </a:ext>
            </a:extLst>
          </p:cNvPr>
          <p:cNvCxnSpPr/>
          <p:nvPr/>
        </p:nvCxnSpPr>
        <p:spPr>
          <a:xfrm>
            <a:off x="1020270" y="1916005"/>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4" name="Straight Connector 33">
            <a:extLst>
              <a:ext uri="{FF2B5EF4-FFF2-40B4-BE49-F238E27FC236}">
                <a16:creationId xmlns:a16="http://schemas.microsoft.com/office/drawing/2014/main" id="{1234C99C-9F29-F939-1247-DF58EA693757}"/>
              </a:ext>
            </a:extLst>
          </p:cNvPr>
          <p:cNvCxnSpPr>
            <a:cxnSpLocks/>
          </p:cNvCxnSpPr>
          <p:nvPr/>
        </p:nvCxnSpPr>
        <p:spPr>
          <a:xfrm flipH="1">
            <a:off x="1031689" y="1371560"/>
            <a:ext cx="1091930" cy="1082022"/>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5" name="Straight Connector 34">
            <a:extLst>
              <a:ext uri="{FF2B5EF4-FFF2-40B4-BE49-F238E27FC236}">
                <a16:creationId xmlns:a16="http://schemas.microsoft.com/office/drawing/2014/main" id="{A7A21A37-CAC8-9BD1-FD36-C8547F3A6073}"/>
              </a:ext>
            </a:extLst>
          </p:cNvPr>
          <p:cNvCxnSpPr/>
          <p:nvPr/>
        </p:nvCxnSpPr>
        <p:spPr>
          <a:xfrm>
            <a:off x="11242365" y="1334742"/>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6" name="Straight Connector 35">
            <a:extLst>
              <a:ext uri="{FF2B5EF4-FFF2-40B4-BE49-F238E27FC236}">
                <a16:creationId xmlns:a16="http://schemas.microsoft.com/office/drawing/2014/main" id="{5860ABE6-5726-B9F9-1CBC-220B3DD96D09}"/>
              </a:ext>
            </a:extLst>
          </p:cNvPr>
          <p:cNvCxnSpPr/>
          <p:nvPr/>
        </p:nvCxnSpPr>
        <p:spPr>
          <a:xfrm>
            <a:off x="3721757" y="1347489"/>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7" name="Straight Connector 36">
            <a:extLst>
              <a:ext uri="{FF2B5EF4-FFF2-40B4-BE49-F238E27FC236}">
                <a16:creationId xmlns:a16="http://schemas.microsoft.com/office/drawing/2014/main" id="{B186CA5D-3482-4EDF-8685-92405AE7EA8B}"/>
              </a:ext>
            </a:extLst>
          </p:cNvPr>
          <p:cNvCxnSpPr>
            <a:cxnSpLocks/>
          </p:cNvCxnSpPr>
          <p:nvPr/>
        </p:nvCxnSpPr>
        <p:spPr>
          <a:xfrm>
            <a:off x="2681461" y="1334742"/>
            <a:ext cx="0" cy="5399767"/>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8" name="Straight Connector 37">
            <a:extLst>
              <a:ext uri="{FF2B5EF4-FFF2-40B4-BE49-F238E27FC236}">
                <a16:creationId xmlns:a16="http://schemas.microsoft.com/office/drawing/2014/main" id="{B0084683-51D7-A051-3DE2-CD703833E8C6}"/>
              </a:ext>
            </a:extLst>
          </p:cNvPr>
          <p:cNvCxnSpPr/>
          <p:nvPr/>
        </p:nvCxnSpPr>
        <p:spPr>
          <a:xfrm>
            <a:off x="9123342" y="1371560"/>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9" name="Straight Connector 38">
            <a:extLst>
              <a:ext uri="{FF2B5EF4-FFF2-40B4-BE49-F238E27FC236}">
                <a16:creationId xmlns:a16="http://schemas.microsoft.com/office/drawing/2014/main" id="{02CA5CFF-3586-3744-6473-CEC725CCC982}"/>
              </a:ext>
            </a:extLst>
          </p:cNvPr>
          <p:cNvCxnSpPr/>
          <p:nvPr/>
        </p:nvCxnSpPr>
        <p:spPr>
          <a:xfrm>
            <a:off x="1578880" y="1371560"/>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0" name="Straight Connector 39">
            <a:extLst>
              <a:ext uri="{FF2B5EF4-FFF2-40B4-BE49-F238E27FC236}">
                <a16:creationId xmlns:a16="http://schemas.microsoft.com/office/drawing/2014/main" id="{F1899DF7-EA3E-2618-746C-3298A958D33B}"/>
              </a:ext>
            </a:extLst>
          </p:cNvPr>
          <p:cNvCxnSpPr/>
          <p:nvPr/>
        </p:nvCxnSpPr>
        <p:spPr>
          <a:xfrm>
            <a:off x="5868608" y="1334742"/>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1" name="Straight Connector 40">
            <a:extLst>
              <a:ext uri="{FF2B5EF4-FFF2-40B4-BE49-F238E27FC236}">
                <a16:creationId xmlns:a16="http://schemas.microsoft.com/office/drawing/2014/main" id="{4C21C0B6-A630-4DBC-7388-7F9027D8EF67}"/>
              </a:ext>
            </a:extLst>
          </p:cNvPr>
          <p:cNvCxnSpPr/>
          <p:nvPr/>
        </p:nvCxnSpPr>
        <p:spPr>
          <a:xfrm>
            <a:off x="4812410" y="1371560"/>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2" name="Straight Connector 41">
            <a:extLst>
              <a:ext uri="{FF2B5EF4-FFF2-40B4-BE49-F238E27FC236}">
                <a16:creationId xmlns:a16="http://schemas.microsoft.com/office/drawing/2014/main" id="{F51A80CC-DB81-B997-C925-48101B7612A3}"/>
              </a:ext>
            </a:extLst>
          </p:cNvPr>
          <p:cNvCxnSpPr/>
          <p:nvPr/>
        </p:nvCxnSpPr>
        <p:spPr>
          <a:xfrm>
            <a:off x="10171590" y="1347489"/>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3" name="Straight Connector 42">
            <a:extLst>
              <a:ext uri="{FF2B5EF4-FFF2-40B4-BE49-F238E27FC236}">
                <a16:creationId xmlns:a16="http://schemas.microsoft.com/office/drawing/2014/main" id="{06C76F88-504C-D0B5-2CC7-F1CB285CA7EF}"/>
              </a:ext>
            </a:extLst>
          </p:cNvPr>
          <p:cNvCxnSpPr/>
          <p:nvPr/>
        </p:nvCxnSpPr>
        <p:spPr>
          <a:xfrm>
            <a:off x="8041966" y="1387079"/>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4" name="Straight Connector 43">
            <a:extLst>
              <a:ext uri="{FF2B5EF4-FFF2-40B4-BE49-F238E27FC236}">
                <a16:creationId xmlns:a16="http://schemas.microsoft.com/office/drawing/2014/main" id="{B1CF3C05-37BC-C32F-3A9C-188D1D3B318D}"/>
              </a:ext>
            </a:extLst>
          </p:cNvPr>
          <p:cNvCxnSpPr/>
          <p:nvPr/>
        </p:nvCxnSpPr>
        <p:spPr>
          <a:xfrm>
            <a:off x="6938059" y="1347489"/>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graphicFrame>
        <p:nvGraphicFramePr>
          <p:cNvPr id="45" name="Table 44">
            <a:extLst>
              <a:ext uri="{FF2B5EF4-FFF2-40B4-BE49-F238E27FC236}">
                <a16:creationId xmlns:a16="http://schemas.microsoft.com/office/drawing/2014/main" id="{5AC3A07F-A568-5F8F-C28B-F03EDD50539F}"/>
              </a:ext>
            </a:extLst>
          </p:cNvPr>
          <p:cNvGraphicFramePr>
            <a:graphicFrameLocks noGrp="1"/>
          </p:cNvGraphicFramePr>
          <p:nvPr>
            <p:extLst>
              <p:ext uri="{D42A27DB-BD31-4B8C-83A1-F6EECF244321}">
                <p14:modId xmlns:p14="http://schemas.microsoft.com/office/powerpoint/2010/main" val="756254971"/>
              </p:ext>
            </p:extLst>
          </p:nvPr>
        </p:nvGraphicFramePr>
        <p:xfrm>
          <a:off x="1047908" y="1362009"/>
          <a:ext cx="10730730" cy="5365370"/>
        </p:xfrm>
        <a:graphic>
          <a:graphicData uri="http://schemas.openxmlformats.org/drawingml/2006/table">
            <a:tbl>
              <a:tblPr firstRow="1" bandRow="1">
                <a:tableStyleId>{5940675A-B579-460E-94D1-54222C63F5DA}</a:tableStyleId>
              </a:tblPr>
              <a:tblGrid>
                <a:gridCol w="1073073">
                  <a:extLst>
                    <a:ext uri="{9D8B030D-6E8A-4147-A177-3AD203B41FA5}">
                      <a16:colId xmlns:a16="http://schemas.microsoft.com/office/drawing/2014/main" val="3635837954"/>
                    </a:ext>
                  </a:extLst>
                </a:gridCol>
                <a:gridCol w="1073073">
                  <a:extLst>
                    <a:ext uri="{9D8B030D-6E8A-4147-A177-3AD203B41FA5}">
                      <a16:colId xmlns:a16="http://schemas.microsoft.com/office/drawing/2014/main" val="2308114111"/>
                    </a:ext>
                  </a:extLst>
                </a:gridCol>
                <a:gridCol w="1073073">
                  <a:extLst>
                    <a:ext uri="{9D8B030D-6E8A-4147-A177-3AD203B41FA5}">
                      <a16:colId xmlns:a16="http://schemas.microsoft.com/office/drawing/2014/main" val="3225432346"/>
                    </a:ext>
                  </a:extLst>
                </a:gridCol>
                <a:gridCol w="1073073">
                  <a:extLst>
                    <a:ext uri="{9D8B030D-6E8A-4147-A177-3AD203B41FA5}">
                      <a16:colId xmlns:a16="http://schemas.microsoft.com/office/drawing/2014/main" val="2646425516"/>
                    </a:ext>
                  </a:extLst>
                </a:gridCol>
                <a:gridCol w="1073073">
                  <a:extLst>
                    <a:ext uri="{9D8B030D-6E8A-4147-A177-3AD203B41FA5}">
                      <a16:colId xmlns:a16="http://schemas.microsoft.com/office/drawing/2014/main" val="1529824071"/>
                    </a:ext>
                  </a:extLst>
                </a:gridCol>
                <a:gridCol w="1073073">
                  <a:extLst>
                    <a:ext uri="{9D8B030D-6E8A-4147-A177-3AD203B41FA5}">
                      <a16:colId xmlns:a16="http://schemas.microsoft.com/office/drawing/2014/main" val="1435908115"/>
                    </a:ext>
                  </a:extLst>
                </a:gridCol>
                <a:gridCol w="1073073">
                  <a:extLst>
                    <a:ext uri="{9D8B030D-6E8A-4147-A177-3AD203B41FA5}">
                      <a16:colId xmlns:a16="http://schemas.microsoft.com/office/drawing/2014/main" val="4031327343"/>
                    </a:ext>
                  </a:extLst>
                </a:gridCol>
                <a:gridCol w="1073073">
                  <a:extLst>
                    <a:ext uri="{9D8B030D-6E8A-4147-A177-3AD203B41FA5}">
                      <a16:colId xmlns:a16="http://schemas.microsoft.com/office/drawing/2014/main" val="265914223"/>
                    </a:ext>
                  </a:extLst>
                </a:gridCol>
                <a:gridCol w="1073073">
                  <a:extLst>
                    <a:ext uri="{9D8B030D-6E8A-4147-A177-3AD203B41FA5}">
                      <a16:colId xmlns:a16="http://schemas.microsoft.com/office/drawing/2014/main" val="3687797511"/>
                    </a:ext>
                  </a:extLst>
                </a:gridCol>
                <a:gridCol w="1073073">
                  <a:extLst>
                    <a:ext uri="{9D8B030D-6E8A-4147-A177-3AD203B41FA5}">
                      <a16:colId xmlns:a16="http://schemas.microsoft.com/office/drawing/2014/main" val="1430683565"/>
                    </a:ext>
                  </a:extLst>
                </a:gridCol>
              </a:tblGrid>
              <a:tr h="1073074">
                <a:tc>
                  <a:txBody>
                    <a:bodyPr/>
                    <a:lstStyle/>
                    <a:p>
                      <a:endParaRPr lang="en-US" dirty="0"/>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dirty="0"/>
                    </a:p>
                  </a:txBody>
                  <a:tcPr/>
                </a:tc>
                <a:tc>
                  <a:txBody>
                    <a:bodyPr/>
                    <a:lstStyle/>
                    <a:p>
                      <a:endParaRPr lang="en-US"/>
                    </a:p>
                  </a:txBody>
                  <a:tcPr/>
                </a:tc>
                <a:tc>
                  <a:txBody>
                    <a:bodyPr/>
                    <a:lstStyle/>
                    <a:p>
                      <a:endParaRPr lang="en-US" dirty="0"/>
                    </a:p>
                  </a:txBody>
                  <a:tcPr/>
                </a:tc>
                <a:tc>
                  <a:txBody>
                    <a:bodyPr/>
                    <a:lstStyle/>
                    <a:p>
                      <a:endParaRPr lang="en-US" dirty="0"/>
                    </a:p>
                  </a:txBody>
                  <a:tcPr/>
                </a:tc>
                <a:extLst>
                  <a:ext uri="{0D108BD9-81ED-4DB2-BD59-A6C34878D82A}">
                    <a16:rowId xmlns:a16="http://schemas.microsoft.com/office/drawing/2014/main" val="1367090870"/>
                  </a:ext>
                </a:extLst>
              </a:tr>
              <a:tr h="1073074">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a:p>
                  </a:txBody>
                  <a:tcPr/>
                </a:tc>
                <a:tc>
                  <a:txBody>
                    <a:bodyPr/>
                    <a:lstStyle/>
                    <a:p>
                      <a:endParaRPr lang="en-US" dirty="0"/>
                    </a:p>
                  </a:txBody>
                  <a:tcPr/>
                </a:tc>
                <a:extLst>
                  <a:ext uri="{0D108BD9-81ED-4DB2-BD59-A6C34878D82A}">
                    <a16:rowId xmlns:a16="http://schemas.microsoft.com/office/drawing/2014/main" val="2324086388"/>
                  </a:ext>
                </a:extLst>
              </a:tr>
              <a:tr h="1073074">
                <a:tc>
                  <a:txBody>
                    <a:bodyPr/>
                    <a:lstStyle/>
                    <a:p>
                      <a:r>
                        <a:rPr lang="zh-TW" altLang="en-US" dirty="0"/>
                        <a:t> </a:t>
                      </a:r>
                      <a:endParaRPr lang="en-US" sz="6600" b="1" dirty="0">
                        <a:solidFill>
                          <a:schemeClr val="bg2">
                            <a:lumMod val="75000"/>
                          </a:schemeClr>
                        </a:solidFill>
                        <a:latin typeface="DengXian" panose="02010600030101010101" pitchFamily="2" charset="-122"/>
                        <a:ea typeface="DengXian" panose="02010600030101010101" pitchFamily="2" charset="-122"/>
                      </a:endParaRPr>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a:p>
                  </a:txBody>
                  <a:tcPr/>
                </a:tc>
                <a:tc>
                  <a:txBody>
                    <a:bodyPr/>
                    <a:lstStyle/>
                    <a:p>
                      <a:endParaRPr lang="en-US"/>
                    </a:p>
                  </a:txBody>
                  <a:tcPr/>
                </a:tc>
                <a:tc>
                  <a:txBody>
                    <a:bodyPr/>
                    <a:lstStyle/>
                    <a:p>
                      <a:endParaRPr lang="en-US" dirty="0"/>
                    </a:p>
                  </a:txBody>
                  <a:tcPr/>
                </a:tc>
                <a:extLst>
                  <a:ext uri="{0D108BD9-81ED-4DB2-BD59-A6C34878D82A}">
                    <a16:rowId xmlns:a16="http://schemas.microsoft.com/office/drawing/2014/main" val="1773320196"/>
                  </a:ext>
                </a:extLst>
              </a:tr>
              <a:tr h="1073074">
                <a:tc>
                  <a:txBody>
                    <a:bodyPr/>
                    <a:lstStyle/>
                    <a:p>
                      <a:endParaRPr lang="en-US" dirty="0"/>
                    </a:p>
                  </a:txBody>
                  <a:tcPr/>
                </a:tc>
                <a:tc>
                  <a:txBody>
                    <a:bodyPr/>
                    <a:lstStyle/>
                    <a:p>
                      <a:endParaRPr lang="en-US"/>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dirty="0"/>
                    </a:p>
                  </a:txBody>
                  <a:tcPr/>
                </a:tc>
                <a:extLst>
                  <a:ext uri="{0D108BD9-81ED-4DB2-BD59-A6C34878D82A}">
                    <a16:rowId xmlns:a16="http://schemas.microsoft.com/office/drawing/2014/main" val="1977629092"/>
                  </a:ext>
                </a:extLst>
              </a:tr>
              <a:tr h="1073074">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dirty="0"/>
                    </a:p>
                  </a:txBody>
                  <a:tcPr/>
                </a:tc>
                <a:extLst>
                  <a:ext uri="{0D108BD9-81ED-4DB2-BD59-A6C34878D82A}">
                    <a16:rowId xmlns:a16="http://schemas.microsoft.com/office/drawing/2014/main" val="172657832"/>
                  </a:ext>
                </a:extLst>
              </a:tr>
            </a:tbl>
          </a:graphicData>
        </a:graphic>
      </p:graphicFrame>
      <p:sp>
        <p:nvSpPr>
          <p:cNvPr id="48" name="TextBox 47">
            <a:extLst>
              <a:ext uri="{FF2B5EF4-FFF2-40B4-BE49-F238E27FC236}">
                <a16:creationId xmlns:a16="http://schemas.microsoft.com/office/drawing/2014/main" id="{53745035-B185-5D36-B094-E86932FD1D74}"/>
              </a:ext>
            </a:extLst>
          </p:cNvPr>
          <p:cNvSpPr txBox="1"/>
          <p:nvPr/>
        </p:nvSpPr>
        <p:spPr>
          <a:xfrm>
            <a:off x="1059020" y="1366452"/>
            <a:ext cx="10754718" cy="110799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女</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女</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女</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女</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女</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正</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正</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正</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正</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正</a:t>
            </a:r>
          </a:p>
        </p:txBody>
      </p:sp>
      <p:sp>
        <p:nvSpPr>
          <p:cNvPr id="49" name="TextBox 48">
            <a:extLst>
              <a:ext uri="{FF2B5EF4-FFF2-40B4-BE49-F238E27FC236}">
                <a16:creationId xmlns:a16="http://schemas.microsoft.com/office/drawing/2014/main" id="{EDB3FBC4-0003-EB3C-5826-5BFA2AFE975E}"/>
              </a:ext>
            </a:extLst>
          </p:cNvPr>
          <p:cNvSpPr txBox="1"/>
          <p:nvPr/>
        </p:nvSpPr>
        <p:spPr>
          <a:xfrm>
            <a:off x="1097205" y="3450243"/>
            <a:ext cx="10748361" cy="110799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p>
        </p:txBody>
      </p:sp>
      <p:sp>
        <p:nvSpPr>
          <p:cNvPr id="52" name="TextBox 51">
            <a:extLst>
              <a:ext uri="{FF2B5EF4-FFF2-40B4-BE49-F238E27FC236}">
                <a16:creationId xmlns:a16="http://schemas.microsoft.com/office/drawing/2014/main" id="{9F94FACE-1B75-14A6-E8C2-AEA2E2A5E996}"/>
              </a:ext>
            </a:extLst>
          </p:cNvPr>
          <p:cNvSpPr txBox="1"/>
          <p:nvPr/>
        </p:nvSpPr>
        <p:spPr>
          <a:xfrm>
            <a:off x="1059020" y="2413184"/>
            <a:ext cx="10650217" cy="110799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p>
        </p:txBody>
      </p:sp>
      <p:sp>
        <p:nvSpPr>
          <p:cNvPr id="51" name="TextBox 50">
            <a:extLst>
              <a:ext uri="{FF2B5EF4-FFF2-40B4-BE49-F238E27FC236}">
                <a16:creationId xmlns:a16="http://schemas.microsoft.com/office/drawing/2014/main" id="{C15C297E-CE9F-3EB7-AA0A-3AC9F12897E4}"/>
              </a:ext>
            </a:extLst>
          </p:cNvPr>
          <p:cNvSpPr txBox="1"/>
          <p:nvPr/>
        </p:nvSpPr>
        <p:spPr>
          <a:xfrm>
            <a:off x="444578" y="163379"/>
            <a:ext cx="11400988" cy="64633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Aptos" panose="02110004020202020204"/>
                <a:ea typeface="+mn-ea"/>
                <a:cs typeface="+mn-cs"/>
              </a:rPr>
              <a:t>Practice sheet #</a:t>
            </a:r>
            <a:r>
              <a:rPr lang="en-US" dirty="0">
                <a:solidFill>
                  <a:prstClr val="black"/>
                </a:solidFill>
                <a:latin typeface="Aptos" panose="02110004020202020204"/>
              </a:rPr>
              <a:t>61</a:t>
            </a:r>
            <a:r>
              <a:rPr kumimoji="0" lang="en-US" sz="1800" b="0" i="0" u="none" strike="noStrike" kern="1200" cap="none" spc="0" normalizeH="0" baseline="0" noProof="0" dirty="0">
                <a:ln>
                  <a:noFill/>
                </a:ln>
                <a:solidFill>
                  <a:prstClr val="black"/>
                </a:solidFill>
                <a:effectLst/>
                <a:uLnTx/>
                <a:uFillTx/>
                <a:latin typeface="Aptos" panose="02110004020202020204"/>
                <a:ea typeface="+mn-ea"/>
                <a:cs typeface="+mn-cs"/>
              </a:rPr>
              <a:t>. Trace the characters </a:t>
            </a:r>
            <a:r>
              <a:rPr kumimoji="0" lang="zh-CN" altLang="en-US" sz="1800" b="0" i="0" u="none" strike="noStrike" kern="1200" cap="none" spc="0" normalizeH="0" baseline="0" noProof="0" dirty="0">
                <a:ln>
                  <a:noFill/>
                </a:ln>
                <a:solidFill>
                  <a:prstClr val="black"/>
                </a:solidFill>
                <a:effectLst/>
                <a:uLnTx/>
                <a:uFillTx/>
                <a:latin typeface="Aptos" panose="02110004020202020204"/>
                <a:ea typeface="+mn-ea"/>
                <a:cs typeface="+mn-cs"/>
              </a:rPr>
              <a:t>女 </a:t>
            </a:r>
            <a:r>
              <a:rPr kumimoji="0" lang="en-US" altLang="zh-CN" sz="1800" b="0" i="0" u="none" strike="noStrike" kern="1200" cap="none" spc="0" normalizeH="0" baseline="0" noProof="0" dirty="0">
                <a:ln>
                  <a:noFill/>
                </a:ln>
                <a:solidFill>
                  <a:prstClr val="black"/>
                </a:solidFill>
                <a:effectLst/>
                <a:uLnTx/>
                <a:uFillTx/>
                <a:latin typeface="Aptos" panose="02110004020202020204"/>
                <a:ea typeface="+mn-ea"/>
                <a:cs typeface="+mn-cs"/>
              </a:rPr>
              <a:t>and</a:t>
            </a:r>
            <a:r>
              <a:rPr kumimoji="0" lang="zh-CN" altLang="en-US" sz="1800" b="0" i="0" u="none" strike="noStrike" kern="1200" cap="none" spc="0" normalizeH="0" baseline="0" noProof="0" dirty="0">
                <a:ln>
                  <a:noFill/>
                </a:ln>
                <a:solidFill>
                  <a:prstClr val="black"/>
                </a:solidFill>
                <a:effectLst/>
                <a:uLnTx/>
                <a:uFillTx/>
                <a:latin typeface="Aptos" panose="02110004020202020204"/>
                <a:ea typeface="+mn-ea"/>
                <a:cs typeface="+mn-cs"/>
              </a:rPr>
              <a:t> 正 </a:t>
            </a:r>
            <a:r>
              <a:rPr kumimoji="0" lang="en-US" altLang="zh-CN" sz="1800" b="0" i="0" u="none" strike="noStrike" kern="1200" cap="none" spc="0" normalizeH="0" baseline="0" noProof="0" dirty="0">
                <a:ln>
                  <a:noFill/>
                </a:ln>
                <a:solidFill>
                  <a:prstClr val="black"/>
                </a:solidFill>
                <a:effectLst/>
                <a:uLnTx/>
                <a:uFillTx/>
                <a:latin typeface="Aptos" panose="02110004020202020204"/>
                <a:ea typeface="+mn-ea"/>
                <a:cs typeface="+mn-cs"/>
              </a:rPr>
              <a:t>(yeo; female / </a:t>
            </a:r>
            <a:r>
              <a:rPr kumimoji="0" lang="en-US" altLang="zh-CN" sz="1800" b="0" i="0" u="none" strike="noStrike" kern="1200" cap="none" spc="0" normalizeH="0" baseline="0" noProof="0" dirty="0" err="1">
                <a:ln>
                  <a:noFill/>
                </a:ln>
                <a:solidFill>
                  <a:prstClr val="black"/>
                </a:solidFill>
                <a:effectLst/>
                <a:uLnTx/>
                <a:uFillTx/>
                <a:latin typeface="Aptos" panose="02110004020202020204"/>
                <a:ea typeface="+mn-ea"/>
                <a:cs typeface="+mn-cs"/>
              </a:rPr>
              <a:t>jeong</a:t>
            </a:r>
            <a:r>
              <a:rPr kumimoji="0" lang="en-US" altLang="zh-CN" sz="1800" b="0" i="0" u="none" strike="noStrike" kern="1200" cap="none" spc="0" normalizeH="0" baseline="0" noProof="0" dirty="0">
                <a:ln>
                  <a:noFill/>
                </a:ln>
                <a:solidFill>
                  <a:prstClr val="black"/>
                </a:solidFill>
                <a:effectLst/>
                <a:uLnTx/>
                <a:uFillTx/>
                <a:latin typeface="Aptos" panose="02110004020202020204"/>
                <a:ea typeface="+mn-ea"/>
                <a:cs typeface="+mn-cs"/>
              </a:rPr>
              <a:t>; correct) five times each in the first row</a:t>
            </a:r>
            <a:r>
              <a:rPr kumimoji="0" lang="en-US" sz="1800" b="0" i="0" u="none" strike="noStrike" kern="1200" cap="none" spc="0" normalizeH="0" baseline="0" noProof="0" dirty="0">
                <a:ln>
                  <a:noFill/>
                </a:ln>
                <a:solidFill>
                  <a:prstClr val="black"/>
                </a:solidFill>
                <a:effectLst/>
                <a:uLnTx/>
                <a:uFillTx/>
                <a:latin typeface="Aptos" panose="02110004020202020204"/>
                <a:ea typeface="+mn-ea"/>
                <a:cs typeface="+mn-cs"/>
              </a:rPr>
              <a:t>,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Aptos" panose="02110004020202020204"/>
                <a:ea typeface="+mn-ea"/>
                <a:cs typeface="+mn-cs"/>
              </a:rPr>
              <a:t>then copy them in the 2</a:t>
            </a:r>
            <a:r>
              <a:rPr kumimoji="0" lang="en-US" sz="1800" b="0" i="0" u="none" strike="noStrike" kern="1200" cap="none" spc="0" normalizeH="0" baseline="30000" noProof="0" dirty="0">
                <a:ln>
                  <a:noFill/>
                </a:ln>
                <a:solidFill>
                  <a:prstClr val="black"/>
                </a:solidFill>
                <a:effectLst/>
                <a:uLnTx/>
                <a:uFillTx/>
                <a:latin typeface="Aptos" panose="02110004020202020204"/>
                <a:ea typeface="+mn-ea"/>
                <a:cs typeface="+mn-cs"/>
              </a:rPr>
              <a:t>nd</a:t>
            </a:r>
            <a:r>
              <a:rPr kumimoji="0" lang="en-US" sz="1800" b="0" i="0" u="none" strike="noStrike" kern="1200" cap="none" spc="0" normalizeH="0" baseline="0" noProof="0" dirty="0">
                <a:ln>
                  <a:noFill/>
                </a:ln>
                <a:solidFill>
                  <a:prstClr val="black"/>
                </a:solidFill>
                <a:effectLst/>
                <a:uLnTx/>
                <a:uFillTx/>
                <a:latin typeface="Aptos" panose="02110004020202020204"/>
                <a:ea typeface="+mn-ea"/>
                <a:cs typeface="+mn-cs"/>
              </a:rPr>
              <a:t> row. Trace the title </a:t>
            </a:r>
            <a:r>
              <a:rPr lang="en-US" dirty="0">
                <a:solidFill>
                  <a:prstClr val="black"/>
                </a:solidFill>
                <a:latin typeface="Aptos" panose="02110004020202020204"/>
              </a:rPr>
              <a:t>in the third and fourth rows, and then copy it in the bottom row</a:t>
            </a:r>
            <a:r>
              <a:rPr kumimoji="0" lang="en-US" sz="1800" b="0" i="0" u="none" strike="noStrike" kern="1200" cap="none" spc="0" normalizeH="0" baseline="0" noProof="0" dirty="0">
                <a:ln>
                  <a:noFill/>
                </a:ln>
                <a:solidFill>
                  <a:prstClr val="black"/>
                </a:solidFill>
                <a:effectLst/>
                <a:uLnTx/>
                <a:uFillTx/>
                <a:latin typeface="Aptos" panose="02110004020202020204"/>
                <a:ea typeface="+mn-ea"/>
                <a:cs typeface="+mn-cs"/>
              </a:rPr>
              <a:t>. </a:t>
            </a:r>
            <a:endParaRPr kumimoji="0" lang="zh-TW" altLang="en-US" sz="1800" i="0" u="none" strike="noStrike" kern="1200" cap="none" spc="0" normalizeH="0" baseline="0" noProof="0" dirty="0">
              <a:ln>
                <a:noFill/>
              </a:ln>
              <a:solidFill>
                <a:prstClr val="black"/>
              </a:solidFill>
              <a:effectLst/>
              <a:uLnTx/>
              <a:uFillTx/>
              <a:ea typeface="DengXian" panose="02010600030101010101" pitchFamily="2" charset="-122"/>
            </a:endParaRPr>
          </a:p>
        </p:txBody>
      </p:sp>
      <p:sp>
        <p:nvSpPr>
          <p:cNvPr id="53" name="Rectangle 52">
            <a:extLst>
              <a:ext uri="{FF2B5EF4-FFF2-40B4-BE49-F238E27FC236}">
                <a16:creationId xmlns:a16="http://schemas.microsoft.com/office/drawing/2014/main" id="{EE640C59-B731-03F4-1290-FE1DD240745E}"/>
              </a:ext>
            </a:extLst>
          </p:cNvPr>
          <p:cNvSpPr/>
          <p:nvPr/>
        </p:nvSpPr>
        <p:spPr>
          <a:xfrm>
            <a:off x="416314" y="162033"/>
            <a:ext cx="11093200" cy="693894"/>
          </a:xfrm>
          <a:prstGeom prst="rect">
            <a:avLst/>
          </a:prstGeom>
          <a:noFill/>
          <a:ln w="38100">
            <a:solidFill>
              <a:srgbClr val="00B0F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54" name="TextBox 53">
            <a:extLst>
              <a:ext uri="{FF2B5EF4-FFF2-40B4-BE49-F238E27FC236}">
                <a16:creationId xmlns:a16="http://schemas.microsoft.com/office/drawing/2014/main" id="{ADBAFF7C-2097-14DA-7F81-F7D3A7BF75CD}"/>
              </a:ext>
            </a:extLst>
          </p:cNvPr>
          <p:cNvSpPr txBox="1"/>
          <p:nvPr/>
        </p:nvSpPr>
        <p:spPr>
          <a:xfrm>
            <a:off x="1061862" y="3519483"/>
            <a:ext cx="10875482" cy="110799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摩</a:t>
            </a:r>
            <a:r>
              <a:rPr kumimoji="0" lang="zh-TW" altLang="en-US" sz="63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訶</a:t>
            </a:r>
            <a:r>
              <a:rPr kumimoji="0" lang="zh-TW" altLang="en-US" sz="63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般</a:t>
            </a:r>
            <a:r>
              <a:rPr kumimoji="0" lang="zh-TW" altLang="en-US" sz="63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若</a:t>
            </a:r>
            <a:r>
              <a:rPr kumimoji="0" lang="zh-TW" altLang="en-US" sz="63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波</a:t>
            </a:r>
            <a:r>
              <a:rPr kumimoji="0" lang="zh-TW" altLang="en-US" sz="63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羅</a:t>
            </a:r>
            <a:r>
              <a:rPr kumimoji="0" lang="zh-TW" altLang="en-US" sz="63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蜜</a:t>
            </a:r>
            <a:r>
              <a:rPr kumimoji="0" lang="zh-TW" altLang="en-US" sz="63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多</a:t>
            </a:r>
            <a:r>
              <a:rPr kumimoji="0" lang="zh-TW" altLang="en-US" sz="63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心</a:t>
            </a:r>
            <a:r>
              <a:rPr kumimoji="0" lang="zh-TW" altLang="en-US" sz="63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經</a:t>
            </a:r>
          </a:p>
        </p:txBody>
      </p:sp>
      <p:sp>
        <p:nvSpPr>
          <p:cNvPr id="46" name="TextBox 45">
            <a:extLst>
              <a:ext uri="{FF2B5EF4-FFF2-40B4-BE49-F238E27FC236}">
                <a16:creationId xmlns:a16="http://schemas.microsoft.com/office/drawing/2014/main" id="{79A30A96-BA52-7DD2-716B-9A3F88E1AC44}"/>
              </a:ext>
            </a:extLst>
          </p:cNvPr>
          <p:cNvSpPr txBox="1"/>
          <p:nvPr/>
        </p:nvSpPr>
        <p:spPr>
          <a:xfrm>
            <a:off x="1033772" y="4555957"/>
            <a:ext cx="10764527" cy="110799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6600" b="0" i="0" u="none" strike="noStrike" kern="1200" cap="none" spc="0" normalizeH="0" baseline="0" noProof="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摩</a:t>
            </a:r>
            <a:r>
              <a:rPr kumimoji="0" lang="zh-TW" altLang="en-US" sz="6300" b="0" i="0" u="none" strike="noStrike" kern="1200" cap="none" spc="0" normalizeH="0" baseline="0" noProof="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訶</a:t>
            </a:r>
            <a:r>
              <a:rPr kumimoji="0" lang="zh-TW" altLang="en-US" sz="6300" b="0" i="0" u="none" strike="noStrike" kern="1200" cap="none" spc="0" normalizeH="0" baseline="0" noProof="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般</a:t>
            </a:r>
            <a:r>
              <a:rPr kumimoji="0" lang="zh-TW" altLang="en-US" sz="6300" b="0" i="0" u="none" strike="noStrike" kern="1200" cap="none" spc="0" normalizeH="0" baseline="0" noProof="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若</a:t>
            </a:r>
            <a:r>
              <a:rPr kumimoji="0" lang="zh-TW" altLang="en-US" sz="6300" b="0" i="0" u="none" strike="noStrike" kern="1200" cap="none" spc="0" normalizeH="0" baseline="0" noProof="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波</a:t>
            </a:r>
            <a:r>
              <a:rPr kumimoji="0" lang="zh-TW" altLang="en-US" sz="6300" b="0" i="0" u="none" strike="noStrike" kern="1200" cap="none" spc="0" normalizeH="0" baseline="0" noProof="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羅</a:t>
            </a:r>
            <a:r>
              <a:rPr kumimoji="0" lang="zh-TW" altLang="en-US" sz="6300" b="0" i="0" u="none" strike="noStrike" kern="1200" cap="none" spc="0" normalizeH="0" baseline="0" noProof="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蜜</a:t>
            </a:r>
            <a:r>
              <a:rPr kumimoji="0" lang="zh-TW" altLang="en-US" sz="6300" b="0" i="0" u="none" strike="noStrike" kern="1200" cap="none" spc="0" normalizeH="0" baseline="0" noProof="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多</a:t>
            </a:r>
            <a:r>
              <a:rPr kumimoji="0" lang="zh-TW" altLang="en-US" sz="6300" b="0" i="0" u="none" strike="noStrike" kern="1200" cap="none" spc="0" normalizeH="0" baseline="0" noProof="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心</a:t>
            </a:r>
            <a:r>
              <a:rPr kumimoji="0" lang="zh-TW" altLang="en-US" sz="6300" b="0" i="0" u="none" strike="noStrike" kern="1200" cap="none" spc="0" normalizeH="0" baseline="0" noProof="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經</a:t>
            </a:r>
            <a:endPar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endParaRPr>
          </a:p>
        </p:txBody>
      </p:sp>
    </p:spTree>
    <p:extLst>
      <p:ext uri="{BB962C8B-B14F-4D97-AF65-F5344CB8AC3E}">
        <p14:creationId xmlns:p14="http://schemas.microsoft.com/office/powerpoint/2010/main" val="3641525957"/>
      </p:ext>
    </p:extLst>
  </p:cSld>
  <p:clrMapOvr>
    <a:masterClrMapping/>
  </p:clrMapOvr>
</p:sld>
</file>

<file path=ppt/slides/slide2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 name="Straight Connector 1">
            <a:extLst>
              <a:ext uri="{FF2B5EF4-FFF2-40B4-BE49-F238E27FC236}">
                <a16:creationId xmlns:a16="http://schemas.microsoft.com/office/drawing/2014/main" id="{EC159B78-F9A6-6802-138D-79F0865BEA4C}"/>
              </a:ext>
            </a:extLst>
          </p:cNvPr>
          <p:cNvCxnSpPr>
            <a:cxnSpLocks/>
          </p:cNvCxnSpPr>
          <p:nvPr/>
        </p:nvCxnSpPr>
        <p:spPr>
          <a:xfrm>
            <a:off x="1168334" y="1156620"/>
            <a:ext cx="5322425" cy="5340276"/>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 name="Straight Connector 2">
            <a:extLst>
              <a:ext uri="{FF2B5EF4-FFF2-40B4-BE49-F238E27FC236}">
                <a16:creationId xmlns:a16="http://schemas.microsoft.com/office/drawing/2014/main" id="{7E8174E1-25A7-200B-6613-B45E7C5B9F0F}"/>
              </a:ext>
            </a:extLst>
          </p:cNvPr>
          <p:cNvCxnSpPr>
            <a:cxnSpLocks/>
          </p:cNvCxnSpPr>
          <p:nvPr/>
        </p:nvCxnSpPr>
        <p:spPr>
          <a:xfrm>
            <a:off x="9710798" y="1131531"/>
            <a:ext cx="2143810" cy="2115373"/>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 name="Straight Connector 3">
            <a:extLst>
              <a:ext uri="{FF2B5EF4-FFF2-40B4-BE49-F238E27FC236}">
                <a16:creationId xmlns:a16="http://schemas.microsoft.com/office/drawing/2014/main" id="{51228985-D724-CD88-10E0-0D4028501422}"/>
              </a:ext>
            </a:extLst>
          </p:cNvPr>
          <p:cNvCxnSpPr>
            <a:cxnSpLocks/>
          </p:cNvCxnSpPr>
          <p:nvPr/>
        </p:nvCxnSpPr>
        <p:spPr>
          <a:xfrm>
            <a:off x="8651765" y="1131537"/>
            <a:ext cx="3184867" cy="319303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5" name="Straight Connector 4">
            <a:extLst>
              <a:ext uri="{FF2B5EF4-FFF2-40B4-BE49-F238E27FC236}">
                <a16:creationId xmlns:a16="http://schemas.microsoft.com/office/drawing/2014/main" id="{67807A4A-0D02-C1AA-EF34-AFB8904ECC85}"/>
              </a:ext>
            </a:extLst>
          </p:cNvPr>
          <p:cNvCxnSpPr>
            <a:cxnSpLocks/>
          </p:cNvCxnSpPr>
          <p:nvPr/>
        </p:nvCxnSpPr>
        <p:spPr>
          <a:xfrm>
            <a:off x="7579782" y="1131543"/>
            <a:ext cx="4256850" cy="425735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6" name="Straight Connector 5">
            <a:extLst>
              <a:ext uri="{FF2B5EF4-FFF2-40B4-BE49-F238E27FC236}">
                <a16:creationId xmlns:a16="http://schemas.microsoft.com/office/drawing/2014/main" id="{27C4CC01-2F60-638E-CC6A-440E4F5E15C6}"/>
              </a:ext>
            </a:extLst>
          </p:cNvPr>
          <p:cNvCxnSpPr/>
          <p:nvPr/>
        </p:nvCxnSpPr>
        <p:spPr>
          <a:xfrm>
            <a:off x="3292942" y="1131546"/>
            <a:ext cx="5365365" cy="53653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7" name="Straight Connector 6">
            <a:extLst>
              <a:ext uri="{FF2B5EF4-FFF2-40B4-BE49-F238E27FC236}">
                <a16:creationId xmlns:a16="http://schemas.microsoft.com/office/drawing/2014/main" id="{D757485B-AA08-766C-4CB6-55C57C84A0BF}"/>
              </a:ext>
            </a:extLst>
          </p:cNvPr>
          <p:cNvCxnSpPr/>
          <p:nvPr/>
        </p:nvCxnSpPr>
        <p:spPr>
          <a:xfrm>
            <a:off x="4353201" y="1131547"/>
            <a:ext cx="5365365" cy="53653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8" name="Straight Connector 7">
            <a:extLst>
              <a:ext uri="{FF2B5EF4-FFF2-40B4-BE49-F238E27FC236}">
                <a16:creationId xmlns:a16="http://schemas.microsoft.com/office/drawing/2014/main" id="{58B96743-AB21-9CDB-C1C3-6C5C9DBDA0EE}"/>
              </a:ext>
            </a:extLst>
          </p:cNvPr>
          <p:cNvCxnSpPr/>
          <p:nvPr/>
        </p:nvCxnSpPr>
        <p:spPr>
          <a:xfrm>
            <a:off x="5412234" y="1131547"/>
            <a:ext cx="5365365" cy="53653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9" name="Straight Connector 8">
            <a:extLst>
              <a:ext uri="{FF2B5EF4-FFF2-40B4-BE49-F238E27FC236}">
                <a16:creationId xmlns:a16="http://schemas.microsoft.com/office/drawing/2014/main" id="{4294C7C1-E4F9-0963-B741-E5680896D554}"/>
              </a:ext>
            </a:extLst>
          </p:cNvPr>
          <p:cNvCxnSpPr/>
          <p:nvPr/>
        </p:nvCxnSpPr>
        <p:spPr>
          <a:xfrm>
            <a:off x="6502483" y="1131549"/>
            <a:ext cx="5365365" cy="53653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0" name="Straight Connector 9">
            <a:extLst>
              <a:ext uri="{FF2B5EF4-FFF2-40B4-BE49-F238E27FC236}">
                <a16:creationId xmlns:a16="http://schemas.microsoft.com/office/drawing/2014/main" id="{87D0060C-4496-72BE-E373-19E5A0A2C82D}"/>
              </a:ext>
            </a:extLst>
          </p:cNvPr>
          <p:cNvCxnSpPr>
            <a:cxnSpLocks/>
          </p:cNvCxnSpPr>
          <p:nvPr/>
        </p:nvCxnSpPr>
        <p:spPr>
          <a:xfrm>
            <a:off x="1119142" y="5388894"/>
            <a:ext cx="1083551" cy="1107996"/>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1" name="Straight Connector 10">
            <a:extLst>
              <a:ext uri="{FF2B5EF4-FFF2-40B4-BE49-F238E27FC236}">
                <a16:creationId xmlns:a16="http://schemas.microsoft.com/office/drawing/2014/main" id="{15657241-A0DD-3137-DBF4-83AF0C0B33BD}"/>
              </a:ext>
            </a:extLst>
          </p:cNvPr>
          <p:cNvCxnSpPr>
            <a:cxnSpLocks/>
          </p:cNvCxnSpPr>
          <p:nvPr/>
        </p:nvCxnSpPr>
        <p:spPr>
          <a:xfrm>
            <a:off x="1102018" y="4355906"/>
            <a:ext cx="2267153" cy="2152899"/>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2" name="Straight Connector 11">
            <a:extLst>
              <a:ext uri="{FF2B5EF4-FFF2-40B4-BE49-F238E27FC236}">
                <a16:creationId xmlns:a16="http://schemas.microsoft.com/office/drawing/2014/main" id="{AFB15902-C53C-2E3D-70BF-182A1F97620B}"/>
              </a:ext>
            </a:extLst>
          </p:cNvPr>
          <p:cNvCxnSpPr>
            <a:cxnSpLocks/>
          </p:cNvCxnSpPr>
          <p:nvPr/>
        </p:nvCxnSpPr>
        <p:spPr>
          <a:xfrm>
            <a:off x="1117013" y="3260222"/>
            <a:ext cx="3236188" cy="323667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3" name="Straight Connector 12">
            <a:extLst>
              <a:ext uri="{FF2B5EF4-FFF2-40B4-BE49-F238E27FC236}">
                <a16:creationId xmlns:a16="http://schemas.microsoft.com/office/drawing/2014/main" id="{ACE75D1D-47A5-5473-4853-33B8EBC15D48}"/>
              </a:ext>
            </a:extLst>
          </p:cNvPr>
          <p:cNvCxnSpPr>
            <a:cxnSpLocks/>
          </p:cNvCxnSpPr>
          <p:nvPr/>
        </p:nvCxnSpPr>
        <p:spPr>
          <a:xfrm>
            <a:off x="10769831" y="1131525"/>
            <a:ext cx="1110967" cy="106435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4" name="Straight Connector 13">
            <a:extLst>
              <a:ext uri="{FF2B5EF4-FFF2-40B4-BE49-F238E27FC236}">
                <a16:creationId xmlns:a16="http://schemas.microsoft.com/office/drawing/2014/main" id="{86564206-7775-8D07-4D5E-6213C30F5A46}"/>
              </a:ext>
            </a:extLst>
          </p:cNvPr>
          <p:cNvCxnSpPr>
            <a:cxnSpLocks/>
          </p:cNvCxnSpPr>
          <p:nvPr/>
        </p:nvCxnSpPr>
        <p:spPr>
          <a:xfrm>
            <a:off x="1105902" y="2174038"/>
            <a:ext cx="4314172" cy="4322852"/>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5" name="Straight Connector 14">
            <a:extLst>
              <a:ext uri="{FF2B5EF4-FFF2-40B4-BE49-F238E27FC236}">
                <a16:creationId xmlns:a16="http://schemas.microsoft.com/office/drawing/2014/main" id="{9DE9BFEF-9F5B-C01E-AE35-816D31542C86}"/>
              </a:ext>
            </a:extLst>
          </p:cNvPr>
          <p:cNvCxnSpPr>
            <a:cxnSpLocks/>
          </p:cNvCxnSpPr>
          <p:nvPr/>
        </p:nvCxnSpPr>
        <p:spPr>
          <a:xfrm>
            <a:off x="2226069" y="1131424"/>
            <a:ext cx="5309456" cy="5376225"/>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6" name="Straight Connector 15">
            <a:extLst>
              <a:ext uri="{FF2B5EF4-FFF2-40B4-BE49-F238E27FC236}">
                <a16:creationId xmlns:a16="http://schemas.microsoft.com/office/drawing/2014/main" id="{CF41F129-AB2B-0D22-4BB3-A61600170320}"/>
              </a:ext>
            </a:extLst>
          </p:cNvPr>
          <p:cNvCxnSpPr>
            <a:cxnSpLocks/>
          </p:cNvCxnSpPr>
          <p:nvPr/>
        </p:nvCxnSpPr>
        <p:spPr>
          <a:xfrm flipV="1">
            <a:off x="1141003" y="1131550"/>
            <a:ext cx="5361480" cy="536524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7" name="Straight Connector 16">
            <a:extLst>
              <a:ext uri="{FF2B5EF4-FFF2-40B4-BE49-F238E27FC236}">
                <a16:creationId xmlns:a16="http://schemas.microsoft.com/office/drawing/2014/main" id="{01C2ABD2-AE8A-15F9-21E6-A20D53C6284B}"/>
              </a:ext>
            </a:extLst>
          </p:cNvPr>
          <p:cNvCxnSpPr>
            <a:cxnSpLocks/>
          </p:cNvCxnSpPr>
          <p:nvPr/>
        </p:nvCxnSpPr>
        <p:spPr>
          <a:xfrm flipV="1">
            <a:off x="1168334" y="1142257"/>
            <a:ext cx="4263464" cy="4246613"/>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8" name="Straight Connector 17">
            <a:extLst>
              <a:ext uri="{FF2B5EF4-FFF2-40B4-BE49-F238E27FC236}">
                <a16:creationId xmlns:a16="http://schemas.microsoft.com/office/drawing/2014/main" id="{9FBBFBF4-2E85-ED9C-CF03-3D17EAE529D5}"/>
              </a:ext>
            </a:extLst>
          </p:cNvPr>
          <p:cNvCxnSpPr>
            <a:cxnSpLocks/>
          </p:cNvCxnSpPr>
          <p:nvPr/>
        </p:nvCxnSpPr>
        <p:spPr>
          <a:xfrm flipV="1">
            <a:off x="1115627" y="1142380"/>
            <a:ext cx="2153223" cy="2161487"/>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9" name="Straight Connector 18">
            <a:extLst>
              <a:ext uri="{FF2B5EF4-FFF2-40B4-BE49-F238E27FC236}">
                <a16:creationId xmlns:a16="http://schemas.microsoft.com/office/drawing/2014/main" id="{7F216022-B3A6-08D7-AA72-54FD50A1B6D7}"/>
              </a:ext>
            </a:extLst>
          </p:cNvPr>
          <p:cNvCxnSpPr>
            <a:cxnSpLocks/>
          </p:cNvCxnSpPr>
          <p:nvPr/>
        </p:nvCxnSpPr>
        <p:spPr>
          <a:xfrm flipV="1">
            <a:off x="1102018" y="1109664"/>
            <a:ext cx="3253877" cy="322580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0" name="Straight Connector 19">
            <a:extLst>
              <a:ext uri="{FF2B5EF4-FFF2-40B4-BE49-F238E27FC236}">
                <a16:creationId xmlns:a16="http://schemas.microsoft.com/office/drawing/2014/main" id="{516A723F-0E28-ED5C-FA89-7B520A5C1367}"/>
              </a:ext>
            </a:extLst>
          </p:cNvPr>
          <p:cNvCxnSpPr>
            <a:cxnSpLocks/>
          </p:cNvCxnSpPr>
          <p:nvPr/>
        </p:nvCxnSpPr>
        <p:spPr>
          <a:xfrm flipV="1">
            <a:off x="3243532" y="1120629"/>
            <a:ext cx="5376941" cy="5376165"/>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1" name="Straight Connector 20">
            <a:extLst>
              <a:ext uri="{FF2B5EF4-FFF2-40B4-BE49-F238E27FC236}">
                <a16:creationId xmlns:a16="http://schemas.microsoft.com/office/drawing/2014/main" id="{D84E4609-345A-4229-D465-A52064454758}"/>
              </a:ext>
            </a:extLst>
          </p:cNvPr>
          <p:cNvCxnSpPr/>
          <p:nvPr/>
        </p:nvCxnSpPr>
        <p:spPr>
          <a:xfrm flipV="1">
            <a:off x="4355895" y="1131501"/>
            <a:ext cx="5365365" cy="534353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2" name="Straight Connector 21">
            <a:extLst>
              <a:ext uri="{FF2B5EF4-FFF2-40B4-BE49-F238E27FC236}">
                <a16:creationId xmlns:a16="http://schemas.microsoft.com/office/drawing/2014/main" id="{296461A0-5941-8BE4-EF92-C78E1DFF2811}"/>
              </a:ext>
            </a:extLst>
          </p:cNvPr>
          <p:cNvCxnSpPr/>
          <p:nvPr/>
        </p:nvCxnSpPr>
        <p:spPr>
          <a:xfrm flipV="1">
            <a:off x="5423958" y="1142405"/>
            <a:ext cx="5365365" cy="534353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3" name="Straight Connector 22">
            <a:extLst>
              <a:ext uri="{FF2B5EF4-FFF2-40B4-BE49-F238E27FC236}">
                <a16:creationId xmlns:a16="http://schemas.microsoft.com/office/drawing/2014/main" id="{2650E287-BC8B-5B03-9448-60E391F3A3A9}"/>
              </a:ext>
            </a:extLst>
          </p:cNvPr>
          <p:cNvCxnSpPr/>
          <p:nvPr/>
        </p:nvCxnSpPr>
        <p:spPr>
          <a:xfrm flipV="1">
            <a:off x="6502482" y="1142405"/>
            <a:ext cx="5365365" cy="534353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4" name="Straight Connector 23">
            <a:extLst>
              <a:ext uri="{FF2B5EF4-FFF2-40B4-BE49-F238E27FC236}">
                <a16:creationId xmlns:a16="http://schemas.microsoft.com/office/drawing/2014/main" id="{33F9C0FF-AB5A-D71C-9B8F-5D4D8D8C9A1C}"/>
              </a:ext>
            </a:extLst>
          </p:cNvPr>
          <p:cNvCxnSpPr>
            <a:cxnSpLocks/>
          </p:cNvCxnSpPr>
          <p:nvPr/>
        </p:nvCxnSpPr>
        <p:spPr>
          <a:xfrm flipV="1">
            <a:off x="2226069" y="1131424"/>
            <a:ext cx="5330234" cy="5332739"/>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5" name="Straight Connector 24">
            <a:extLst>
              <a:ext uri="{FF2B5EF4-FFF2-40B4-BE49-F238E27FC236}">
                <a16:creationId xmlns:a16="http://schemas.microsoft.com/office/drawing/2014/main" id="{5F848631-4A36-C004-F55A-76F67D333838}"/>
              </a:ext>
            </a:extLst>
          </p:cNvPr>
          <p:cNvCxnSpPr>
            <a:cxnSpLocks/>
          </p:cNvCxnSpPr>
          <p:nvPr/>
        </p:nvCxnSpPr>
        <p:spPr>
          <a:xfrm flipH="1">
            <a:off x="7579782" y="2223123"/>
            <a:ext cx="4288065" cy="42736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6" name="Straight Connector 25">
            <a:extLst>
              <a:ext uri="{FF2B5EF4-FFF2-40B4-BE49-F238E27FC236}">
                <a16:creationId xmlns:a16="http://schemas.microsoft.com/office/drawing/2014/main" id="{76B6F015-0B19-206B-85F6-FACE65CB684C}"/>
              </a:ext>
            </a:extLst>
          </p:cNvPr>
          <p:cNvCxnSpPr>
            <a:cxnSpLocks/>
          </p:cNvCxnSpPr>
          <p:nvPr/>
        </p:nvCxnSpPr>
        <p:spPr>
          <a:xfrm flipH="1">
            <a:off x="8646552" y="3298405"/>
            <a:ext cx="3203030" cy="320924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7" name="Straight Connector 26">
            <a:extLst>
              <a:ext uri="{FF2B5EF4-FFF2-40B4-BE49-F238E27FC236}">
                <a16:creationId xmlns:a16="http://schemas.microsoft.com/office/drawing/2014/main" id="{88ECF906-A55A-8225-FA74-F0A78FE25862}"/>
              </a:ext>
            </a:extLst>
          </p:cNvPr>
          <p:cNvCxnSpPr>
            <a:cxnSpLocks/>
          </p:cNvCxnSpPr>
          <p:nvPr/>
        </p:nvCxnSpPr>
        <p:spPr>
          <a:xfrm flipH="1">
            <a:off x="9752476" y="4355906"/>
            <a:ext cx="2115371" cy="2102057"/>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8" name="Straight Connector 27">
            <a:extLst>
              <a:ext uri="{FF2B5EF4-FFF2-40B4-BE49-F238E27FC236}">
                <a16:creationId xmlns:a16="http://schemas.microsoft.com/office/drawing/2014/main" id="{96ADE527-583E-D36B-FD32-84ECCF198E3B}"/>
              </a:ext>
            </a:extLst>
          </p:cNvPr>
          <p:cNvCxnSpPr/>
          <p:nvPr/>
        </p:nvCxnSpPr>
        <p:spPr>
          <a:xfrm flipH="1">
            <a:off x="10810161" y="5406934"/>
            <a:ext cx="1070637" cy="1100715"/>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9" name="Straight Connector 28">
            <a:extLst>
              <a:ext uri="{FF2B5EF4-FFF2-40B4-BE49-F238E27FC236}">
                <a16:creationId xmlns:a16="http://schemas.microsoft.com/office/drawing/2014/main" id="{73BCEC34-6052-253F-1890-F3205F09BD3D}"/>
              </a:ext>
            </a:extLst>
          </p:cNvPr>
          <p:cNvCxnSpPr/>
          <p:nvPr/>
        </p:nvCxnSpPr>
        <p:spPr>
          <a:xfrm>
            <a:off x="1125394" y="2722564"/>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0" name="Straight Connector 29">
            <a:extLst>
              <a:ext uri="{FF2B5EF4-FFF2-40B4-BE49-F238E27FC236}">
                <a16:creationId xmlns:a16="http://schemas.microsoft.com/office/drawing/2014/main" id="{61FF4CD4-8DF5-8EB1-9F81-03491A812E5D}"/>
              </a:ext>
            </a:extLst>
          </p:cNvPr>
          <p:cNvCxnSpPr/>
          <p:nvPr/>
        </p:nvCxnSpPr>
        <p:spPr>
          <a:xfrm>
            <a:off x="1137118" y="3797793"/>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1" name="Straight Connector 30">
            <a:extLst>
              <a:ext uri="{FF2B5EF4-FFF2-40B4-BE49-F238E27FC236}">
                <a16:creationId xmlns:a16="http://schemas.microsoft.com/office/drawing/2014/main" id="{9C2DD402-C514-443E-0994-32AA6D75AC19}"/>
              </a:ext>
            </a:extLst>
          </p:cNvPr>
          <p:cNvCxnSpPr/>
          <p:nvPr/>
        </p:nvCxnSpPr>
        <p:spPr>
          <a:xfrm>
            <a:off x="1121203" y="4876693"/>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2" name="Straight Connector 31">
            <a:extLst>
              <a:ext uri="{FF2B5EF4-FFF2-40B4-BE49-F238E27FC236}">
                <a16:creationId xmlns:a16="http://schemas.microsoft.com/office/drawing/2014/main" id="{B5727E8D-9618-98AC-11C6-102E6A9669CA}"/>
              </a:ext>
            </a:extLst>
          </p:cNvPr>
          <p:cNvCxnSpPr/>
          <p:nvPr/>
        </p:nvCxnSpPr>
        <p:spPr>
          <a:xfrm>
            <a:off x="1125394" y="5954785"/>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3" name="Straight Connector 32">
            <a:extLst>
              <a:ext uri="{FF2B5EF4-FFF2-40B4-BE49-F238E27FC236}">
                <a16:creationId xmlns:a16="http://schemas.microsoft.com/office/drawing/2014/main" id="{EC17B1D1-AB66-5F12-8218-E20E65368A89}"/>
              </a:ext>
            </a:extLst>
          </p:cNvPr>
          <p:cNvCxnSpPr/>
          <p:nvPr/>
        </p:nvCxnSpPr>
        <p:spPr>
          <a:xfrm>
            <a:off x="1109480" y="1685546"/>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4" name="Straight Connector 33">
            <a:extLst>
              <a:ext uri="{FF2B5EF4-FFF2-40B4-BE49-F238E27FC236}">
                <a16:creationId xmlns:a16="http://schemas.microsoft.com/office/drawing/2014/main" id="{53CC2131-3AF8-978D-2269-9811DF424B2D}"/>
              </a:ext>
            </a:extLst>
          </p:cNvPr>
          <p:cNvCxnSpPr>
            <a:cxnSpLocks/>
          </p:cNvCxnSpPr>
          <p:nvPr/>
        </p:nvCxnSpPr>
        <p:spPr>
          <a:xfrm flipH="1">
            <a:off x="1120899" y="1141101"/>
            <a:ext cx="1091930" cy="1082022"/>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5" name="Straight Connector 34">
            <a:extLst>
              <a:ext uri="{FF2B5EF4-FFF2-40B4-BE49-F238E27FC236}">
                <a16:creationId xmlns:a16="http://schemas.microsoft.com/office/drawing/2014/main" id="{AC55040F-C3D3-D27E-7EDF-93EA8B56E9EB}"/>
              </a:ext>
            </a:extLst>
          </p:cNvPr>
          <p:cNvCxnSpPr/>
          <p:nvPr/>
        </p:nvCxnSpPr>
        <p:spPr>
          <a:xfrm>
            <a:off x="11331575" y="1104283"/>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6" name="Straight Connector 35">
            <a:extLst>
              <a:ext uri="{FF2B5EF4-FFF2-40B4-BE49-F238E27FC236}">
                <a16:creationId xmlns:a16="http://schemas.microsoft.com/office/drawing/2014/main" id="{43E7FFF5-6246-8A3B-BE7E-7CBB85F7825F}"/>
              </a:ext>
            </a:extLst>
          </p:cNvPr>
          <p:cNvCxnSpPr/>
          <p:nvPr/>
        </p:nvCxnSpPr>
        <p:spPr>
          <a:xfrm>
            <a:off x="3810967" y="1117030"/>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7" name="Straight Connector 36">
            <a:extLst>
              <a:ext uri="{FF2B5EF4-FFF2-40B4-BE49-F238E27FC236}">
                <a16:creationId xmlns:a16="http://schemas.microsoft.com/office/drawing/2014/main" id="{EBF8E051-5A53-3F11-0FFE-DBDA30D68A4C}"/>
              </a:ext>
            </a:extLst>
          </p:cNvPr>
          <p:cNvCxnSpPr>
            <a:cxnSpLocks/>
          </p:cNvCxnSpPr>
          <p:nvPr/>
        </p:nvCxnSpPr>
        <p:spPr>
          <a:xfrm>
            <a:off x="2770671" y="1104283"/>
            <a:ext cx="0" cy="5399767"/>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8" name="Straight Connector 37">
            <a:extLst>
              <a:ext uri="{FF2B5EF4-FFF2-40B4-BE49-F238E27FC236}">
                <a16:creationId xmlns:a16="http://schemas.microsoft.com/office/drawing/2014/main" id="{7C5CB4F4-ADF1-B401-26BE-E95A9D441DEB}"/>
              </a:ext>
            </a:extLst>
          </p:cNvPr>
          <p:cNvCxnSpPr/>
          <p:nvPr/>
        </p:nvCxnSpPr>
        <p:spPr>
          <a:xfrm>
            <a:off x="9212552" y="1141101"/>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9" name="Straight Connector 38">
            <a:extLst>
              <a:ext uri="{FF2B5EF4-FFF2-40B4-BE49-F238E27FC236}">
                <a16:creationId xmlns:a16="http://schemas.microsoft.com/office/drawing/2014/main" id="{B2493DBA-3593-0467-2AD2-C5872DD6BEC1}"/>
              </a:ext>
            </a:extLst>
          </p:cNvPr>
          <p:cNvCxnSpPr/>
          <p:nvPr/>
        </p:nvCxnSpPr>
        <p:spPr>
          <a:xfrm>
            <a:off x="1668090" y="1141101"/>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0" name="Straight Connector 39">
            <a:extLst>
              <a:ext uri="{FF2B5EF4-FFF2-40B4-BE49-F238E27FC236}">
                <a16:creationId xmlns:a16="http://schemas.microsoft.com/office/drawing/2014/main" id="{494BA55A-098E-F6A5-3BCD-36AA588E11FC}"/>
              </a:ext>
            </a:extLst>
          </p:cNvPr>
          <p:cNvCxnSpPr/>
          <p:nvPr/>
        </p:nvCxnSpPr>
        <p:spPr>
          <a:xfrm>
            <a:off x="5957818" y="1104283"/>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1" name="Straight Connector 40">
            <a:extLst>
              <a:ext uri="{FF2B5EF4-FFF2-40B4-BE49-F238E27FC236}">
                <a16:creationId xmlns:a16="http://schemas.microsoft.com/office/drawing/2014/main" id="{46E69FA3-0961-A053-ABE0-8279DD849AA6}"/>
              </a:ext>
            </a:extLst>
          </p:cNvPr>
          <p:cNvCxnSpPr/>
          <p:nvPr/>
        </p:nvCxnSpPr>
        <p:spPr>
          <a:xfrm>
            <a:off x="4901620" y="1141101"/>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2" name="Straight Connector 41">
            <a:extLst>
              <a:ext uri="{FF2B5EF4-FFF2-40B4-BE49-F238E27FC236}">
                <a16:creationId xmlns:a16="http://schemas.microsoft.com/office/drawing/2014/main" id="{E344100C-7194-8723-D715-CE43AE9B8526}"/>
              </a:ext>
            </a:extLst>
          </p:cNvPr>
          <p:cNvCxnSpPr/>
          <p:nvPr/>
        </p:nvCxnSpPr>
        <p:spPr>
          <a:xfrm>
            <a:off x="10260800" y="1117030"/>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3" name="Straight Connector 42">
            <a:extLst>
              <a:ext uri="{FF2B5EF4-FFF2-40B4-BE49-F238E27FC236}">
                <a16:creationId xmlns:a16="http://schemas.microsoft.com/office/drawing/2014/main" id="{A1E78567-EF40-7D52-E570-94C9DBE75767}"/>
              </a:ext>
            </a:extLst>
          </p:cNvPr>
          <p:cNvCxnSpPr/>
          <p:nvPr/>
        </p:nvCxnSpPr>
        <p:spPr>
          <a:xfrm>
            <a:off x="8131176" y="1156620"/>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4" name="Straight Connector 43">
            <a:extLst>
              <a:ext uri="{FF2B5EF4-FFF2-40B4-BE49-F238E27FC236}">
                <a16:creationId xmlns:a16="http://schemas.microsoft.com/office/drawing/2014/main" id="{705D5A01-F10E-6B02-F97D-65C27C7C10AF}"/>
              </a:ext>
            </a:extLst>
          </p:cNvPr>
          <p:cNvCxnSpPr/>
          <p:nvPr/>
        </p:nvCxnSpPr>
        <p:spPr>
          <a:xfrm>
            <a:off x="7027269" y="1117030"/>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graphicFrame>
        <p:nvGraphicFramePr>
          <p:cNvPr id="45" name="Table 44">
            <a:extLst>
              <a:ext uri="{FF2B5EF4-FFF2-40B4-BE49-F238E27FC236}">
                <a16:creationId xmlns:a16="http://schemas.microsoft.com/office/drawing/2014/main" id="{A6BF315F-5ACA-C0A8-90D1-04353B7A4196}"/>
              </a:ext>
            </a:extLst>
          </p:cNvPr>
          <p:cNvGraphicFramePr>
            <a:graphicFrameLocks noGrp="1"/>
          </p:cNvGraphicFramePr>
          <p:nvPr/>
        </p:nvGraphicFramePr>
        <p:xfrm>
          <a:off x="1137118" y="1131550"/>
          <a:ext cx="10730730" cy="5365370"/>
        </p:xfrm>
        <a:graphic>
          <a:graphicData uri="http://schemas.openxmlformats.org/drawingml/2006/table">
            <a:tbl>
              <a:tblPr firstRow="1" bandRow="1">
                <a:tableStyleId>{5940675A-B579-460E-94D1-54222C63F5DA}</a:tableStyleId>
              </a:tblPr>
              <a:tblGrid>
                <a:gridCol w="1073073">
                  <a:extLst>
                    <a:ext uri="{9D8B030D-6E8A-4147-A177-3AD203B41FA5}">
                      <a16:colId xmlns:a16="http://schemas.microsoft.com/office/drawing/2014/main" val="3635837954"/>
                    </a:ext>
                  </a:extLst>
                </a:gridCol>
                <a:gridCol w="1073073">
                  <a:extLst>
                    <a:ext uri="{9D8B030D-6E8A-4147-A177-3AD203B41FA5}">
                      <a16:colId xmlns:a16="http://schemas.microsoft.com/office/drawing/2014/main" val="2308114111"/>
                    </a:ext>
                  </a:extLst>
                </a:gridCol>
                <a:gridCol w="1073073">
                  <a:extLst>
                    <a:ext uri="{9D8B030D-6E8A-4147-A177-3AD203B41FA5}">
                      <a16:colId xmlns:a16="http://schemas.microsoft.com/office/drawing/2014/main" val="3225432346"/>
                    </a:ext>
                  </a:extLst>
                </a:gridCol>
                <a:gridCol w="1073073">
                  <a:extLst>
                    <a:ext uri="{9D8B030D-6E8A-4147-A177-3AD203B41FA5}">
                      <a16:colId xmlns:a16="http://schemas.microsoft.com/office/drawing/2014/main" val="2646425516"/>
                    </a:ext>
                  </a:extLst>
                </a:gridCol>
                <a:gridCol w="1073073">
                  <a:extLst>
                    <a:ext uri="{9D8B030D-6E8A-4147-A177-3AD203B41FA5}">
                      <a16:colId xmlns:a16="http://schemas.microsoft.com/office/drawing/2014/main" val="1529824071"/>
                    </a:ext>
                  </a:extLst>
                </a:gridCol>
                <a:gridCol w="1073073">
                  <a:extLst>
                    <a:ext uri="{9D8B030D-6E8A-4147-A177-3AD203B41FA5}">
                      <a16:colId xmlns:a16="http://schemas.microsoft.com/office/drawing/2014/main" val="1435908115"/>
                    </a:ext>
                  </a:extLst>
                </a:gridCol>
                <a:gridCol w="1073073">
                  <a:extLst>
                    <a:ext uri="{9D8B030D-6E8A-4147-A177-3AD203B41FA5}">
                      <a16:colId xmlns:a16="http://schemas.microsoft.com/office/drawing/2014/main" val="4031327343"/>
                    </a:ext>
                  </a:extLst>
                </a:gridCol>
                <a:gridCol w="1073073">
                  <a:extLst>
                    <a:ext uri="{9D8B030D-6E8A-4147-A177-3AD203B41FA5}">
                      <a16:colId xmlns:a16="http://schemas.microsoft.com/office/drawing/2014/main" val="265914223"/>
                    </a:ext>
                  </a:extLst>
                </a:gridCol>
                <a:gridCol w="1073073">
                  <a:extLst>
                    <a:ext uri="{9D8B030D-6E8A-4147-A177-3AD203B41FA5}">
                      <a16:colId xmlns:a16="http://schemas.microsoft.com/office/drawing/2014/main" val="3687797511"/>
                    </a:ext>
                  </a:extLst>
                </a:gridCol>
                <a:gridCol w="1073073">
                  <a:extLst>
                    <a:ext uri="{9D8B030D-6E8A-4147-A177-3AD203B41FA5}">
                      <a16:colId xmlns:a16="http://schemas.microsoft.com/office/drawing/2014/main" val="1430683565"/>
                    </a:ext>
                  </a:extLst>
                </a:gridCol>
              </a:tblGrid>
              <a:tr h="1073074">
                <a:tc>
                  <a:txBody>
                    <a:bodyPr/>
                    <a:lstStyle/>
                    <a:p>
                      <a:endParaRPr lang="en-US" dirty="0"/>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dirty="0"/>
                    </a:p>
                  </a:txBody>
                  <a:tcPr/>
                </a:tc>
                <a:tc>
                  <a:txBody>
                    <a:bodyPr/>
                    <a:lstStyle/>
                    <a:p>
                      <a:endParaRPr lang="en-US"/>
                    </a:p>
                  </a:txBody>
                  <a:tcPr/>
                </a:tc>
                <a:tc>
                  <a:txBody>
                    <a:bodyPr/>
                    <a:lstStyle/>
                    <a:p>
                      <a:endParaRPr lang="en-US" dirty="0"/>
                    </a:p>
                  </a:txBody>
                  <a:tcPr/>
                </a:tc>
                <a:tc>
                  <a:txBody>
                    <a:bodyPr/>
                    <a:lstStyle/>
                    <a:p>
                      <a:endParaRPr lang="en-US" dirty="0"/>
                    </a:p>
                  </a:txBody>
                  <a:tcPr/>
                </a:tc>
                <a:extLst>
                  <a:ext uri="{0D108BD9-81ED-4DB2-BD59-A6C34878D82A}">
                    <a16:rowId xmlns:a16="http://schemas.microsoft.com/office/drawing/2014/main" val="1367090870"/>
                  </a:ext>
                </a:extLst>
              </a:tr>
              <a:tr h="1073074">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a:p>
                  </a:txBody>
                  <a:tcPr/>
                </a:tc>
                <a:tc>
                  <a:txBody>
                    <a:bodyPr/>
                    <a:lstStyle/>
                    <a:p>
                      <a:endParaRPr lang="en-US" dirty="0"/>
                    </a:p>
                  </a:txBody>
                  <a:tcPr/>
                </a:tc>
                <a:extLst>
                  <a:ext uri="{0D108BD9-81ED-4DB2-BD59-A6C34878D82A}">
                    <a16:rowId xmlns:a16="http://schemas.microsoft.com/office/drawing/2014/main" val="2324086388"/>
                  </a:ext>
                </a:extLst>
              </a:tr>
              <a:tr h="1073074">
                <a:tc>
                  <a:txBody>
                    <a:bodyPr/>
                    <a:lstStyle/>
                    <a:p>
                      <a:r>
                        <a:rPr lang="zh-TW" altLang="en-US" dirty="0"/>
                        <a:t> </a:t>
                      </a:r>
                      <a:endParaRPr lang="en-US" sz="6600" b="1" dirty="0">
                        <a:solidFill>
                          <a:schemeClr val="bg2">
                            <a:lumMod val="75000"/>
                          </a:schemeClr>
                        </a:solidFill>
                        <a:latin typeface="DengXian" panose="02010600030101010101" pitchFamily="2" charset="-122"/>
                        <a:ea typeface="DengXian" panose="02010600030101010101" pitchFamily="2" charset="-122"/>
                      </a:endParaRPr>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a:p>
                  </a:txBody>
                  <a:tcPr/>
                </a:tc>
                <a:tc>
                  <a:txBody>
                    <a:bodyPr/>
                    <a:lstStyle/>
                    <a:p>
                      <a:endParaRPr lang="en-US"/>
                    </a:p>
                  </a:txBody>
                  <a:tcPr/>
                </a:tc>
                <a:tc>
                  <a:txBody>
                    <a:bodyPr/>
                    <a:lstStyle/>
                    <a:p>
                      <a:endParaRPr lang="en-US" dirty="0"/>
                    </a:p>
                  </a:txBody>
                  <a:tcPr/>
                </a:tc>
                <a:extLst>
                  <a:ext uri="{0D108BD9-81ED-4DB2-BD59-A6C34878D82A}">
                    <a16:rowId xmlns:a16="http://schemas.microsoft.com/office/drawing/2014/main" val="1773320196"/>
                  </a:ext>
                </a:extLst>
              </a:tr>
              <a:tr h="1073074">
                <a:tc>
                  <a:txBody>
                    <a:bodyPr/>
                    <a:lstStyle/>
                    <a:p>
                      <a:endParaRPr lang="en-US" dirty="0"/>
                    </a:p>
                  </a:txBody>
                  <a:tcPr/>
                </a:tc>
                <a:tc>
                  <a:txBody>
                    <a:bodyPr/>
                    <a:lstStyle/>
                    <a:p>
                      <a:endParaRPr lang="en-US"/>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dirty="0"/>
                    </a:p>
                  </a:txBody>
                  <a:tcPr/>
                </a:tc>
                <a:extLst>
                  <a:ext uri="{0D108BD9-81ED-4DB2-BD59-A6C34878D82A}">
                    <a16:rowId xmlns:a16="http://schemas.microsoft.com/office/drawing/2014/main" val="1977629092"/>
                  </a:ext>
                </a:extLst>
              </a:tr>
              <a:tr h="1073074">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dirty="0"/>
                    </a:p>
                  </a:txBody>
                  <a:tcPr/>
                </a:tc>
                <a:extLst>
                  <a:ext uri="{0D108BD9-81ED-4DB2-BD59-A6C34878D82A}">
                    <a16:rowId xmlns:a16="http://schemas.microsoft.com/office/drawing/2014/main" val="172657832"/>
                  </a:ext>
                </a:extLst>
              </a:tr>
            </a:tbl>
          </a:graphicData>
        </a:graphic>
      </p:graphicFrame>
      <p:sp>
        <p:nvSpPr>
          <p:cNvPr id="46" name="TextBox 45">
            <a:extLst>
              <a:ext uri="{FF2B5EF4-FFF2-40B4-BE49-F238E27FC236}">
                <a16:creationId xmlns:a16="http://schemas.microsoft.com/office/drawing/2014/main" id="{8C678D00-911C-AE4E-2244-7794E0E69CDC}"/>
              </a:ext>
            </a:extLst>
          </p:cNvPr>
          <p:cNvSpPr txBox="1"/>
          <p:nvPr/>
        </p:nvSpPr>
        <p:spPr>
          <a:xfrm>
            <a:off x="2617501" y="429912"/>
            <a:ext cx="7696656" cy="375973"/>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Aptos" panose="02110004020202020204"/>
                <a:ea typeface="+mn-ea"/>
                <a:cs typeface="+mn-cs"/>
              </a:rPr>
              <a:t>Practice sheet #24. Write the Heart Sutra mantra twice, and the title once. </a:t>
            </a:r>
          </a:p>
        </p:txBody>
      </p:sp>
      <p:sp>
        <p:nvSpPr>
          <p:cNvPr id="47" name="Rectangle 46">
            <a:extLst>
              <a:ext uri="{FF2B5EF4-FFF2-40B4-BE49-F238E27FC236}">
                <a16:creationId xmlns:a16="http://schemas.microsoft.com/office/drawing/2014/main" id="{9235C67B-EA9F-1DED-CFF3-C591BA6A0DAC}"/>
              </a:ext>
            </a:extLst>
          </p:cNvPr>
          <p:cNvSpPr/>
          <p:nvPr/>
        </p:nvSpPr>
        <p:spPr>
          <a:xfrm>
            <a:off x="1168334" y="429187"/>
            <a:ext cx="10333592" cy="369332"/>
          </a:xfrm>
          <a:prstGeom prst="rect">
            <a:avLst/>
          </a:prstGeom>
          <a:noFill/>
          <a:ln w="38100">
            <a:solidFill>
              <a:srgbClr val="00B0F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49" name="TextBox 48">
            <a:extLst>
              <a:ext uri="{FF2B5EF4-FFF2-40B4-BE49-F238E27FC236}">
                <a16:creationId xmlns:a16="http://schemas.microsoft.com/office/drawing/2014/main" id="{4392765C-F62B-13CD-24E2-8B46EFA6FBC8}"/>
              </a:ext>
            </a:extLst>
          </p:cNvPr>
          <p:cNvSpPr txBox="1"/>
          <p:nvPr/>
        </p:nvSpPr>
        <p:spPr>
          <a:xfrm>
            <a:off x="1186415" y="3219784"/>
            <a:ext cx="10748361" cy="110799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p>
        </p:txBody>
      </p:sp>
    </p:spTree>
    <p:extLst>
      <p:ext uri="{BB962C8B-B14F-4D97-AF65-F5344CB8AC3E}">
        <p14:creationId xmlns:p14="http://schemas.microsoft.com/office/powerpoint/2010/main" val="3961753824"/>
      </p:ext>
    </p:extLst>
  </p:cSld>
  <p:clrMapOvr>
    <a:masterClrMapping/>
  </p:clrMapOvr>
</p:sld>
</file>

<file path=ppt/slides/slide2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 name="Straight Connector 1">
            <a:extLst>
              <a:ext uri="{FF2B5EF4-FFF2-40B4-BE49-F238E27FC236}">
                <a16:creationId xmlns:a16="http://schemas.microsoft.com/office/drawing/2014/main" id="{1CB39ABD-834F-EC73-A6DF-B4A10A6B2F1D}"/>
              </a:ext>
            </a:extLst>
          </p:cNvPr>
          <p:cNvCxnSpPr>
            <a:cxnSpLocks/>
          </p:cNvCxnSpPr>
          <p:nvPr/>
        </p:nvCxnSpPr>
        <p:spPr>
          <a:xfrm>
            <a:off x="714976" y="1179672"/>
            <a:ext cx="5322425" cy="5340276"/>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 name="Straight Connector 2">
            <a:extLst>
              <a:ext uri="{FF2B5EF4-FFF2-40B4-BE49-F238E27FC236}">
                <a16:creationId xmlns:a16="http://schemas.microsoft.com/office/drawing/2014/main" id="{F937065C-C0ED-7820-66F8-3A7C206749D2}"/>
              </a:ext>
            </a:extLst>
          </p:cNvPr>
          <p:cNvCxnSpPr>
            <a:cxnSpLocks/>
          </p:cNvCxnSpPr>
          <p:nvPr/>
        </p:nvCxnSpPr>
        <p:spPr>
          <a:xfrm>
            <a:off x="9257440" y="1154583"/>
            <a:ext cx="2143810" cy="2115373"/>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 name="Straight Connector 3">
            <a:extLst>
              <a:ext uri="{FF2B5EF4-FFF2-40B4-BE49-F238E27FC236}">
                <a16:creationId xmlns:a16="http://schemas.microsoft.com/office/drawing/2014/main" id="{ADA52790-E94F-612F-80E6-CC94A7BD248F}"/>
              </a:ext>
            </a:extLst>
          </p:cNvPr>
          <p:cNvCxnSpPr>
            <a:cxnSpLocks/>
          </p:cNvCxnSpPr>
          <p:nvPr/>
        </p:nvCxnSpPr>
        <p:spPr>
          <a:xfrm>
            <a:off x="8198407" y="1154589"/>
            <a:ext cx="3184867" cy="319303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5" name="Straight Connector 4">
            <a:extLst>
              <a:ext uri="{FF2B5EF4-FFF2-40B4-BE49-F238E27FC236}">
                <a16:creationId xmlns:a16="http://schemas.microsoft.com/office/drawing/2014/main" id="{AEE56208-C236-7330-12BC-DC008F6D7E21}"/>
              </a:ext>
            </a:extLst>
          </p:cNvPr>
          <p:cNvCxnSpPr>
            <a:cxnSpLocks/>
          </p:cNvCxnSpPr>
          <p:nvPr/>
        </p:nvCxnSpPr>
        <p:spPr>
          <a:xfrm>
            <a:off x="7126424" y="1154595"/>
            <a:ext cx="4256850" cy="425735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6" name="Straight Connector 5">
            <a:extLst>
              <a:ext uri="{FF2B5EF4-FFF2-40B4-BE49-F238E27FC236}">
                <a16:creationId xmlns:a16="http://schemas.microsoft.com/office/drawing/2014/main" id="{CB2272DD-3FE4-82F6-A390-24A2B6C10C9E}"/>
              </a:ext>
            </a:extLst>
          </p:cNvPr>
          <p:cNvCxnSpPr/>
          <p:nvPr/>
        </p:nvCxnSpPr>
        <p:spPr>
          <a:xfrm>
            <a:off x="2839584" y="1154598"/>
            <a:ext cx="5365365" cy="53653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7" name="Straight Connector 6">
            <a:extLst>
              <a:ext uri="{FF2B5EF4-FFF2-40B4-BE49-F238E27FC236}">
                <a16:creationId xmlns:a16="http://schemas.microsoft.com/office/drawing/2014/main" id="{00C2899A-0841-361F-A868-58C337D294E4}"/>
              </a:ext>
            </a:extLst>
          </p:cNvPr>
          <p:cNvCxnSpPr/>
          <p:nvPr/>
        </p:nvCxnSpPr>
        <p:spPr>
          <a:xfrm>
            <a:off x="3899843" y="1154599"/>
            <a:ext cx="5365365" cy="53653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8" name="Straight Connector 7">
            <a:extLst>
              <a:ext uri="{FF2B5EF4-FFF2-40B4-BE49-F238E27FC236}">
                <a16:creationId xmlns:a16="http://schemas.microsoft.com/office/drawing/2014/main" id="{0165B53B-4BB3-8A57-4987-9A2A02CA5CCC}"/>
              </a:ext>
            </a:extLst>
          </p:cNvPr>
          <p:cNvCxnSpPr/>
          <p:nvPr/>
        </p:nvCxnSpPr>
        <p:spPr>
          <a:xfrm>
            <a:off x="4958876" y="1154599"/>
            <a:ext cx="5365365" cy="53653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9" name="Straight Connector 8">
            <a:extLst>
              <a:ext uri="{FF2B5EF4-FFF2-40B4-BE49-F238E27FC236}">
                <a16:creationId xmlns:a16="http://schemas.microsoft.com/office/drawing/2014/main" id="{6BB4003F-5EA9-3EB8-6AD3-062CA629C9BC}"/>
              </a:ext>
            </a:extLst>
          </p:cNvPr>
          <p:cNvCxnSpPr/>
          <p:nvPr/>
        </p:nvCxnSpPr>
        <p:spPr>
          <a:xfrm>
            <a:off x="6049125" y="1154601"/>
            <a:ext cx="5365365" cy="53653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0" name="Straight Connector 9">
            <a:extLst>
              <a:ext uri="{FF2B5EF4-FFF2-40B4-BE49-F238E27FC236}">
                <a16:creationId xmlns:a16="http://schemas.microsoft.com/office/drawing/2014/main" id="{C72A7D80-5C36-256D-E7F3-5628A40F7172}"/>
              </a:ext>
            </a:extLst>
          </p:cNvPr>
          <p:cNvCxnSpPr>
            <a:cxnSpLocks/>
          </p:cNvCxnSpPr>
          <p:nvPr/>
        </p:nvCxnSpPr>
        <p:spPr>
          <a:xfrm>
            <a:off x="665784" y="5411946"/>
            <a:ext cx="1083551" cy="1107996"/>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1" name="Straight Connector 10">
            <a:extLst>
              <a:ext uri="{FF2B5EF4-FFF2-40B4-BE49-F238E27FC236}">
                <a16:creationId xmlns:a16="http://schemas.microsoft.com/office/drawing/2014/main" id="{5041479F-556E-A03D-3D35-0169A980560D}"/>
              </a:ext>
            </a:extLst>
          </p:cNvPr>
          <p:cNvCxnSpPr>
            <a:cxnSpLocks/>
          </p:cNvCxnSpPr>
          <p:nvPr/>
        </p:nvCxnSpPr>
        <p:spPr>
          <a:xfrm>
            <a:off x="648660" y="4378958"/>
            <a:ext cx="2267153" cy="2152899"/>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2" name="Straight Connector 11">
            <a:extLst>
              <a:ext uri="{FF2B5EF4-FFF2-40B4-BE49-F238E27FC236}">
                <a16:creationId xmlns:a16="http://schemas.microsoft.com/office/drawing/2014/main" id="{1AA5D19F-19E7-9E27-232C-7C5DD3CA21D0}"/>
              </a:ext>
            </a:extLst>
          </p:cNvPr>
          <p:cNvCxnSpPr>
            <a:cxnSpLocks/>
          </p:cNvCxnSpPr>
          <p:nvPr/>
        </p:nvCxnSpPr>
        <p:spPr>
          <a:xfrm>
            <a:off x="663655" y="3283274"/>
            <a:ext cx="3236188" cy="323667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3" name="Straight Connector 12">
            <a:extLst>
              <a:ext uri="{FF2B5EF4-FFF2-40B4-BE49-F238E27FC236}">
                <a16:creationId xmlns:a16="http://schemas.microsoft.com/office/drawing/2014/main" id="{6C8D6241-A2BD-0663-8DB6-09B3F6589506}"/>
              </a:ext>
            </a:extLst>
          </p:cNvPr>
          <p:cNvCxnSpPr>
            <a:cxnSpLocks/>
          </p:cNvCxnSpPr>
          <p:nvPr/>
        </p:nvCxnSpPr>
        <p:spPr>
          <a:xfrm>
            <a:off x="10316473" y="1154577"/>
            <a:ext cx="1110967" cy="106435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4" name="Straight Connector 13">
            <a:extLst>
              <a:ext uri="{FF2B5EF4-FFF2-40B4-BE49-F238E27FC236}">
                <a16:creationId xmlns:a16="http://schemas.microsoft.com/office/drawing/2014/main" id="{AEA4DB04-EC13-BADA-EBA0-74833A00ADE8}"/>
              </a:ext>
            </a:extLst>
          </p:cNvPr>
          <p:cNvCxnSpPr>
            <a:cxnSpLocks/>
          </p:cNvCxnSpPr>
          <p:nvPr/>
        </p:nvCxnSpPr>
        <p:spPr>
          <a:xfrm>
            <a:off x="652544" y="2197090"/>
            <a:ext cx="4314172" cy="4322852"/>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5" name="Straight Connector 14">
            <a:extLst>
              <a:ext uri="{FF2B5EF4-FFF2-40B4-BE49-F238E27FC236}">
                <a16:creationId xmlns:a16="http://schemas.microsoft.com/office/drawing/2014/main" id="{EE27758C-0EF6-FF84-A488-89DF0BCA1E05}"/>
              </a:ext>
            </a:extLst>
          </p:cNvPr>
          <p:cNvCxnSpPr>
            <a:cxnSpLocks/>
          </p:cNvCxnSpPr>
          <p:nvPr/>
        </p:nvCxnSpPr>
        <p:spPr>
          <a:xfrm>
            <a:off x="1772711" y="1154476"/>
            <a:ext cx="5309456" cy="5376225"/>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6" name="Straight Connector 15">
            <a:extLst>
              <a:ext uri="{FF2B5EF4-FFF2-40B4-BE49-F238E27FC236}">
                <a16:creationId xmlns:a16="http://schemas.microsoft.com/office/drawing/2014/main" id="{970CED3E-0EFF-06B8-6107-A9E9C26E2DF8}"/>
              </a:ext>
            </a:extLst>
          </p:cNvPr>
          <p:cNvCxnSpPr>
            <a:cxnSpLocks/>
          </p:cNvCxnSpPr>
          <p:nvPr/>
        </p:nvCxnSpPr>
        <p:spPr>
          <a:xfrm flipV="1">
            <a:off x="687645" y="1154602"/>
            <a:ext cx="5361480" cy="536524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7" name="Straight Connector 16">
            <a:extLst>
              <a:ext uri="{FF2B5EF4-FFF2-40B4-BE49-F238E27FC236}">
                <a16:creationId xmlns:a16="http://schemas.microsoft.com/office/drawing/2014/main" id="{5ADA22AD-8431-FCC1-B3CA-BF7177DE60DC}"/>
              </a:ext>
            </a:extLst>
          </p:cNvPr>
          <p:cNvCxnSpPr>
            <a:cxnSpLocks/>
          </p:cNvCxnSpPr>
          <p:nvPr/>
        </p:nvCxnSpPr>
        <p:spPr>
          <a:xfrm flipV="1">
            <a:off x="714976" y="1165309"/>
            <a:ext cx="4263464" cy="4246613"/>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8" name="Straight Connector 17">
            <a:extLst>
              <a:ext uri="{FF2B5EF4-FFF2-40B4-BE49-F238E27FC236}">
                <a16:creationId xmlns:a16="http://schemas.microsoft.com/office/drawing/2014/main" id="{E55110FF-96AB-1673-D70A-8BACA16D8F0E}"/>
              </a:ext>
            </a:extLst>
          </p:cNvPr>
          <p:cNvCxnSpPr>
            <a:cxnSpLocks/>
          </p:cNvCxnSpPr>
          <p:nvPr/>
        </p:nvCxnSpPr>
        <p:spPr>
          <a:xfrm flipV="1">
            <a:off x="662269" y="1165432"/>
            <a:ext cx="2153223" cy="2161487"/>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9" name="Straight Connector 18">
            <a:extLst>
              <a:ext uri="{FF2B5EF4-FFF2-40B4-BE49-F238E27FC236}">
                <a16:creationId xmlns:a16="http://schemas.microsoft.com/office/drawing/2014/main" id="{68C28AD4-9222-0429-06C0-4F7DEA25D6F8}"/>
              </a:ext>
            </a:extLst>
          </p:cNvPr>
          <p:cNvCxnSpPr>
            <a:cxnSpLocks/>
          </p:cNvCxnSpPr>
          <p:nvPr/>
        </p:nvCxnSpPr>
        <p:spPr>
          <a:xfrm flipV="1">
            <a:off x="648660" y="1132716"/>
            <a:ext cx="3253877" cy="322580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0" name="Straight Connector 19">
            <a:extLst>
              <a:ext uri="{FF2B5EF4-FFF2-40B4-BE49-F238E27FC236}">
                <a16:creationId xmlns:a16="http://schemas.microsoft.com/office/drawing/2014/main" id="{160947D6-D932-C890-0546-026039A6D90B}"/>
              </a:ext>
            </a:extLst>
          </p:cNvPr>
          <p:cNvCxnSpPr>
            <a:cxnSpLocks/>
          </p:cNvCxnSpPr>
          <p:nvPr/>
        </p:nvCxnSpPr>
        <p:spPr>
          <a:xfrm flipV="1">
            <a:off x="2790174" y="1143681"/>
            <a:ext cx="5376941" cy="5376165"/>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1" name="Straight Connector 20">
            <a:extLst>
              <a:ext uri="{FF2B5EF4-FFF2-40B4-BE49-F238E27FC236}">
                <a16:creationId xmlns:a16="http://schemas.microsoft.com/office/drawing/2014/main" id="{999A3B05-CB78-18AF-D83E-55FB337EFFA8}"/>
              </a:ext>
            </a:extLst>
          </p:cNvPr>
          <p:cNvCxnSpPr/>
          <p:nvPr/>
        </p:nvCxnSpPr>
        <p:spPr>
          <a:xfrm flipV="1">
            <a:off x="3902537" y="1154553"/>
            <a:ext cx="5365365" cy="534353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2" name="Straight Connector 21">
            <a:extLst>
              <a:ext uri="{FF2B5EF4-FFF2-40B4-BE49-F238E27FC236}">
                <a16:creationId xmlns:a16="http://schemas.microsoft.com/office/drawing/2014/main" id="{C45DFD18-373B-4F23-5B0C-15385BD27C59}"/>
              </a:ext>
            </a:extLst>
          </p:cNvPr>
          <p:cNvCxnSpPr/>
          <p:nvPr/>
        </p:nvCxnSpPr>
        <p:spPr>
          <a:xfrm flipV="1">
            <a:off x="4970600" y="1165457"/>
            <a:ext cx="5365365" cy="534353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3" name="Straight Connector 22">
            <a:extLst>
              <a:ext uri="{FF2B5EF4-FFF2-40B4-BE49-F238E27FC236}">
                <a16:creationId xmlns:a16="http://schemas.microsoft.com/office/drawing/2014/main" id="{21AEE2D0-DB25-2050-EA35-55D7F3A1C85E}"/>
              </a:ext>
            </a:extLst>
          </p:cNvPr>
          <p:cNvCxnSpPr/>
          <p:nvPr/>
        </p:nvCxnSpPr>
        <p:spPr>
          <a:xfrm flipV="1">
            <a:off x="6049124" y="1165457"/>
            <a:ext cx="5365365" cy="534353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4" name="Straight Connector 23">
            <a:extLst>
              <a:ext uri="{FF2B5EF4-FFF2-40B4-BE49-F238E27FC236}">
                <a16:creationId xmlns:a16="http://schemas.microsoft.com/office/drawing/2014/main" id="{B1A4BE1D-D84F-B92C-CACC-FC89584B3273}"/>
              </a:ext>
            </a:extLst>
          </p:cNvPr>
          <p:cNvCxnSpPr>
            <a:cxnSpLocks/>
          </p:cNvCxnSpPr>
          <p:nvPr/>
        </p:nvCxnSpPr>
        <p:spPr>
          <a:xfrm flipV="1">
            <a:off x="1772711" y="1154476"/>
            <a:ext cx="5330234" cy="5332739"/>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5" name="Straight Connector 24">
            <a:extLst>
              <a:ext uri="{FF2B5EF4-FFF2-40B4-BE49-F238E27FC236}">
                <a16:creationId xmlns:a16="http://schemas.microsoft.com/office/drawing/2014/main" id="{14E7787D-61DC-AE7A-A471-C128900373A9}"/>
              </a:ext>
            </a:extLst>
          </p:cNvPr>
          <p:cNvCxnSpPr>
            <a:cxnSpLocks/>
          </p:cNvCxnSpPr>
          <p:nvPr/>
        </p:nvCxnSpPr>
        <p:spPr>
          <a:xfrm flipH="1">
            <a:off x="7126424" y="2246175"/>
            <a:ext cx="4288065" cy="42736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6" name="Straight Connector 25">
            <a:extLst>
              <a:ext uri="{FF2B5EF4-FFF2-40B4-BE49-F238E27FC236}">
                <a16:creationId xmlns:a16="http://schemas.microsoft.com/office/drawing/2014/main" id="{6863490E-F272-C53E-0CED-7CE65DCB877F}"/>
              </a:ext>
            </a:extLst>
          </p:cNvPr>
          <p:cNvCxnSpPr>
            <a:cxnSpLocks/>
          </p:cNvCxnSpPr>
          <p:nvPr/>
        </p:nvCxnSpPr>
        <p:spPr>
          <a:xfrm flipH="1">
            <a:off x="8193194" y="3321457"/>
            <a:ext cx="3203030" cy="320924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7" name="Straight Connector 26">
            <a:extLst>
              <a:ext uri="{FF2B5EF4-FFF2-40B4-BE49-F238E27FC236}">
                <a16:creationId xmlns:a16="http://schemas.microsoft.com/office/drawing/2014/main" id="{9EC3260C-AB12-2D26-DD27-8E3EA3D6A466}"/>
              </a:ext>
            </a:extLst>
          </p:cNvPr>
          <p:cNvCxnSpPr>
            <a:cxnSpLocks/>
          </p:cNvCxnSpPr>
          <p:nvPr/>
        </p:nvCxnSpPr>
        <p:spPr>
          <a:xfrm flipH="1">
            <a:off x="9299118" y="4378958"/>
            <a:ext cx="2115371" cy="2102057"/>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8" name="Straight Connector 27">
            <a:extLst>
              <a:ext uri="{FF2B5EF4-FFF2-40B4-BE49-F238E27FC236}">
                <a16:creationId xmlns:a16="http://schemas.microsoft.com/office/drawing/2014/main" id="{58EA1CC4-F46A-8746-8BAE-8C8A65DBCFD5}"/>
              </a:ext>
            </a:extLst>
          </p:cNvPr>
          <p:cNvCxnSpPr/>
          <p:nvPr/>
        </p:nvCxnSpPr>
        <p:spPr>
          <a:xfrm flipH="1">
            <a:off x="10356803" y="5429986"/>
            <a:ext cx="1070637" cy="1100715"/>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9" name="Straight Connector 28">
            <a:extLst>
              <a:ext uri="{FF2B5EF4-FFF2-40B4-BE49-F238E27FC236}">
                <a16:creationId xmlns:a16="http://schemas.microsoft.com/office/drawing/2014/main" id="{49FDC69B-2549-0DB7-575F-34055E6E4F42}"/>
              </a:ext>
            </a:extLst>
          </p:cNvPr>
          <p:cNvCxnSpPr/>
          <p:nvPr/>
        </p:nvCxnSpPr>
        <p:spPr>
          <a:xfrm>
            <a:off x="672036" y="2745616"/>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0" name="Straight Connector 29">
            <a:extLst>
              <a:ext uri="{FF2B5EF4-FFF2-40B4-BE49-F238E27FC236}">
                <a16:creationId xmlns:a16="http://schemas.microsoft.com/office/drawing/2014/main" id="{78549EE1-D33E-BA2F-528F-BEB82C76BDCA}"/>
              </a:ext>
            </a:extLst>
          </p:cNvPr>
          <p:cNvCxnSpPr/>
          <p:nvPr/>
        </p:nvCxnSpPr>
        <p:spPr>
          <a:xfrm>
            <a:off x="683760" y="3820845"/>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1" name="Straight Connector 30">
            <a:extLst>
              <a:ext uri="{FF2B5EF4-FFF2-40B4-BE49-F238E27FC236}">
                <a16:creationId xmlns:a16="http://schemas.microsoft.com/office/drawing/2014/main" id="{9B9C987D-D530-0DFC-5367-F5CE7F304D6D}"/>
              </a:ext>
            </a:extLst>
          </p:cNvPr>
          <p:cNvCxnSpPr/>
          <p:nvPr/>
        </p:nvCxnSpPr>
        <p:spPr>
          <a:xfrm>
            <a:off x="667845" y="4899745"/>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2" name="Straight Connector 31">
            <a:extLst>
              <a:ext uri="{FF2B5EF4-FFF2-40B4-BE49-F238E27FC236}">
                <a16:creationId xmlns:a16="http://schemas.microsoft.com/office/drawing/2014/main" id="{33829E92-36D7-7645-42C2-9F72DA81AA7F}"/>
              </a:ext>
            </a:extLst>
          </p:cNvPr>
          <p:cNvCxnSpPr/>
          <p:nvPr/>
        </p:nvCxnSpPr>
        <p:spPr>
          <a:xfrm>
            <a:off x="672036" y="5977837"/>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3" name="Straight Connector 32">
            <a:extLst>
              <a:ext uri="{FF2B5EF4-FFF2-40B4-BE49-F238E27FC236}">
                <a16:creationId xmlns:a16="http://schemas.microsoft.com/office/drawing/2014/main" id="{C1ECB8A8-B91A-2AFB-3F9A-EA3AC8AFEEE7}"/>
              </a:ext>
            </a:extLst>
          </p:cNvPr>
          <p:cNvCxnSpPr/>
          <p:nvPr/>
        </p:nvCxnSpPr>
        <p:spPr>
          <a:xfrm>
            <a:off x="656122" y="1708598"/>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4" name="Straight Connector 33">
            <a:extLst>
              <a:ext uri="{FF2B5EF4-FFF2-40B4-BE49-F238E27FC236}">
                <a16:creationId xmlns:a16="http://schemas.microsoft.com/office/drawing/2014/main" id="{6B6478C7-562E-AF90-CDDE-0C52412E7CCE}"/>
              </a:ext>
            </a:extLst>
          </p:cNvPr>
          <p:cNvCxnSpPr>
            <a:cxnSpLocks/>
          </p:cNvCxnSpPr>
          <p:nvPr/>
        </p:nvCxnSpPr>
        <p:spPr>
          <a:xfrm flipH="1">
            <a:off x="667541" y="1164153"/>
            <a:ext cx="1091930" cy="1082022"/>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5" name="Straight Connector 34">
            <a:extLst>
              <a:ext uri="{FF2B5EF4-FFF2-40B4-BE49-F238E27FC236}">
                <a16:creationId xmlns:a16="http://schemas.microsoft.com/office/drawing/2014/main" id="{B8D787E2-F059-ECFA-9721-BA0C535D42D9}"/>
              </a:ext>
            </a:extLst>
          </p:cNvPr>
          <p:cNvCxnSpPr/>
          <p:nvPr/>
        </p:nvCxnSpPr>
        <p:spPr>
          <a:xfrm>
            <a:off x="10878217" y="1127335"/>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6" name="Straight Connector 35">
            <a:extLst>
              <a:ext uri="{FF2B5EF4-FFF2-40B4-BE49-F238E27FC236}">
                <a16:creationId xmlns:a16="http://schemas.microsoft.com/office/drawing/2014/main" id="{833A9A68-CB73-73AA-8DB6-D40EB74BEC21}"/>
              </a:ext>
            </a:extLst>
          </p:cNvPr>
          <p:cNvCxnSpPr/>
          <p:nvPr/>
        </p:nvCxnSpPr>
        <p:spPr>
          <a:xfrm>
            <a:off x="3357609" y="1140082"/>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7" name="Straight Connector 36">
            <a:extLst>
              <a:ext uri="{FF2B5EF4-FFF2-40B4-BE49-F238E27FC236}">
                <a16:creationId xmlns:a16="http://schemas.microsoft.com/office/drawing/2014/main" id="{52824457-0D57-8F8D-C41E-5292D3387D10}"/>
              </a:ext>
            </a:extLst>
          </p:cNvPr>
          <p:cNvCxnSpPr>
            <a:cxnSpLocks/>
          </p:cNvCxnSpPr>
          <p:nvPr/>
        </p:nvCxnSpPr>
        <p:spPr>
          <a:xfrm>
            <a:off x="2317313" y="1127335"/>
            <a:ext cx="0" cy="5399767"/>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8" name="Straight Connector 37">
            <a:extLst>
              <a:ext uri="{FF2B5EF4-FFF2-40B4-BE49-F238E27FC236}">
                <a16:creationId xmlns:a16="http://schemas.microsoft.com/office/drawing/2014/main" id="{2EFC1174-ABEA-0698-E5BF-14EDA528A00A}"/>
              </a:ext>
            </a:extLst>
          </p:cNvPr>
          <p:cNvCxnSpPr/>
          <p:nvPr/>
        </p:nvCxnSpPr>
        <p:spPr>
          <a:xfrm>
            <a:off x="8759194" y="1164153"/>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9" name="Straight Connector 38">
            <a:extLst>
              <a:ext uri="{FF2B5EF4-FFF2-40B4-BE49-F238E27FC236}">
                <a16:creationId xmlns:a16="http://schemas.microsoft.com/office/drawing/2014/main" id="{E23AB2F7-453D-EACA-489A-A4576267DEDB}"/>
              </a:ext>
            </a:extLst>
          </p:cNvPr>
          <p:cNvCxnSpPr/>
          <p:nvPr/>
        </p:nvCxnSpPr>
        <p:spPr>
          <a:xfrm>
            <a:off x="1214732" y="1164153"/>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0" name="Straight Connector 39">
            <a:extLst>
              <a:ext uri="{FF2B5EF4-FFF2-40B4-BE49-F238E27FC236}">
                <a16:creationId xmlns:a16="http://schemas.microsoft.com/office/drawing/2014/main" id="{F6210AC7-8D06-2BDF-2977-5FDC6E243C8F}"/>
              </a:ext>
            </a:extLst>
          </p:cNvPr>
          <p:cNvCxnSpPr/>
          <p:nvPr/>
        </p:nvCxnSpPr>
        <p:spPr>
          <a:xfrm>
            <a:off x="5504460" y="1127335"/>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1" name="Straight Connector 40">
            <a:extLst>
              <a:ext uri="{FF2B5EF4-FFF2-40B4-BE49-F238E27FC236}">
                <a16:creationId xmlns:a16="http://schemas.microsoft.com/office/drawing/2014/main" id="{29BBD1F3-DC7D-E05F-2624-62BDBED6E2E6}"/>
              </a:ext>
            </a:extLst>
          </p:cNvPr>
          <p:cNvCxnSpPr/>
          <p:nvPr/>
        </p:nvCxnSpPr>
        <p:spPr>
          <a:xfrm>
            <a:off x="4448262" y="1164153"/>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2" name="Straight Connector 41">
            <a:extLst>
              <a:ext uri="{FF2B5EF4-FFF2-40B4-BE49-F238E27FC236}">
                <a16:creationId xmlns:a16="http://schemas.microsoft.com/office/drawing/2014/main" id="{F8151FA8-4E99-EBF5-9C26-6AFCCAEC4DD7}"/>
              </a:ext>
            </a:extLst>
          </p:cNvPr>
          <p:cNvCxnSpPr/>
          <p:nvPr/>
        </p:nvCxnSpPr>
        <p:spPr>
          <a:xfrm>
            <a:off x="9807442" y="1140082"/>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3" name="Straight Connector 42">
            <a:extLst>
              <a:ext uri="{FF2B5EF4-FFF2-40B4-BE49-F238E27FC236}">
                <a16:creationId xmlns:a16="http://schemas.microsoft.com/office/drawing/2014/main" id="{A823D5FF-F301-097B-9B42-7F6DC1F8C31E}"/>
              </a:ext>
            </a:extLst>
          </p:cNvPr>
          <p:cNvCxnSpPr/>
          <p:nvPr/>
        </p:nvCxnSpPr>
        <p:spPr>
          <a:xfrm>
            <a:off x="7677818" y="1179672"/>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4" name="Straight Connector 43">
            <a:extLst>
              <a:ext uri="{FF2B5EF4-FFF2-40B4-BE49-F238E27FC236}">
                <a16:creationId xmlns:a16="http://schemas.microsoft.com/office/drawing/2014/main" id="{C545C8DC-778F-BA05-8847-3F15D8BED4E4}"/>
              </a:ext>
            </a:extLst>
          </p:cNvPr>
          <p:cNvCxnSpPr/>
          <p:nvPr/>
        </p:nvCxnSpPr>
        <p:spPr>
          <a:xfrm>
            <a:off x="6573911" y="1140082"/>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graphicFrame>
        <p:nvGraphicFramePr>
          <p:cNvPr id="45" name="Table 44">
            <a:extLst>
              <a:ext uri="{FF2B5EF4-FFF2-40B4-BE49-F238E27FC236}">
                <a16:creationId xmlns:a16="http://schemas.microsoft.com/office/drawing/2014/main" id="{17BA7551-728D-3A9B-6E89-523C83739000}"/>
              </a:ext>
            </a:extLst>
          </p:cNvPr>
          <p:cNvGraphicFramePr>
            <a:graphicFrameLocks noGrp="1"/>
          </p:cNvGraphicFramePr>
          <p:nvPr/>
        </p:nvGraphicFramePr>
        <p:xfrm>
          <a:off x="683760" y="1154602"/>
          <a:ext cx="10730730" cy="5365370"/>
        </p:xfrm>
        <a:graphic>
          <a:graphicData uri="http://schemas.openxmlformats.org/drawingml/2006/table">
            <a:tbl>
              <a:tblPr firstRow="1" bandRow="1">
                <a:tableStyleId>{5940675A-B579-460E-94D1-54222C63F5DA}</a:tableStyleId>
              </a:tblPr>
              <a:tblGrid>
                <a:gridCol w="1073073">
                  <a:extLst>
                    <a:ext uri="{9D8B030D-6E8A-4147-A177-3AD203B41FA5}">
                      <a16:colId xmlns:a16="http://schemas.microsoft.com/office/drawing/2014/main" val="3635837954"/>
                    </a:ext>
                  </a:extLst>
                </a:gridCol>
                <a:gridCol w="1073073">
                  <a:extLst>
                    <a:ext uri="{9D8B030D-6E8A-4147-A177-3AD203B41FA5}">
                      <a16:colId xmlns:a16="http://schemas.microsoft.com/office/drawing/2014/main" val="2308114111"/>
                    </a:ext>
                  </a:extLst>
                </a:gridCol>
                <a:gridCol w="1073073">
                  <a:extLst>
                    <a:ext uri="{9D8B030D-6E8A-4147-A177-3AD203B41FA5}">
                      <a16:colId xmlns:a16="http://schemas.microsoft.com/office/drawing/2014/main" val="3225432346"/>
                    </a:ext>
                  </a:extLst>
                </a:gridCol>
                <a:gridCol w="1073073">
                  <a:extLst>
                    <a:ext uri="{9D8B030D-6E8A-4147-A177-3AD203B41FA5}">
                      <a16:colId xmlns:a16="http://schemas.microsoft.com/office/drawing/2014/main" val="2646425516"/>
                    </a:ext>
                  </a:extLst>
                </a:gridCol>
                <a:gridCol w="1073073">
                  <a:extLst>
                    <a:ext uri="{9D8B030D-6E8A-4147-A177-3AD203B41FA5}">
                      <a16:colId xmlns:a16="http://schemas.microsoft.com/office/drawing/2014/main" val="1529824071"/>
                    </a:ext>
                  </a:extLst>
                </a:gridCol>
                <a:gridCol w="1073073">
                  <a:extLst>
                    <a:ext uri="{9D8B030D-6E8A-4147-A177-3AD203B41FA5}">
                      <a16:colId xmlns:a16="http://schemas.microsoft.com/office/drawing/2014/main" val="1435908115"/>
                    </a:ext>
                  </a:extLst>
                </a:gridCol>
                <a:gridCol w="1073073">
                  <a:extLst>
                    <a:ext uri="{9D8B030D-6E8A-4147-A177-3AD203B41FA5}">
                      <a16:colId xmlns:a16="http://schemas.microsoft.com/office/drawing/2014/main" val="4031327343"/>
                    </a:ext>
                  </a:extLst>
                </a:gridCol>
                <a:gridCol w="1073073">
                  <a:extLst>
                    <a:ext uri="{9D8B030D-6E8A-4147-A177-3AD203B41FA5}">
                      <a16:colId xmlns:a16="http://schemas.microsoft.com/office/drawing/2014/main" val="265914223"/>
                    </a:ext>
                  </a:extLst>
                </a:gridCol>
                <a:gridCol w="1073073">
                  <a:extLst>
                    <a:ext uri="{9D8B030D-6E8A-4147-A177-3AD203B41FA5}">
                      <a16:colId xmlns:a16="http://schemas.microsoft.com/office/drawing/2014/main" val="3687797511"/>
                    </a:ext>
                  </a:extLst>
                </a:gridCol>
                <a:gridCol w="1073073">
                  <a:extLst>
                    <a:ext uri="{9D8B030D-6E8A-4147-A177-3AD203B41FA5}">
                      <a16:colId xmlns:a16="http://schemas.microsoft.com/office/drawing/2014/main" val="1430683565"/>
                    </a:ext>
                  </a:extLst>
                </a:gridCol>
              </a:tblGrid>
              <a:tr h="1073074">
                <a:tc>
                  <a:txBody>
                    <a:bodyPr/>
                    <a:lstStyle/>
                    <a:p>
                      <a:endParaRPr lang="en-US" dirty="0"/>
                    </a:p>
                  </a:txBody>
                  <a:tcPr/>
                </a:tc>
                <a:tc>
                  <a:txBody>
                    <a:bodyPr/>
                    <a:lstStyle/>
                    <a:p>
                      <a:endParaRPr lang="en-US"/>
                    </a:p>
                  </a:txBody>
                  <a:tcPr/>
                </a:tc>
                <a:tc>
                  <a:txBody>
                    <a:bodyPr/>
                    <a:lstStyle/>
                    <a:p>
                      <a:endParaRPr lang="en-US" dirty="0"/>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dirty="0"/>
                    </a:p>
                  </a:txBody>
                  <a:tcPr/>
                </a:tc>
                <a:tc>
                  <a:txBody>
                    <a:bodyPr/>
                    <a:lstStyle/>
                    <a:p>
                      <a:endParaRPr lang="en-US"/>
                    </a:p>
                  </a:txBody>
                  <a:tcPr/>
                </a:tc>
                <a:tc>
                  <a:txBody>
                    <a:bodyPr/>
                    <a:lstStyle/>
                    <a:p>
                      <a:endParaRPr lang="en-US" dirty="0"/>
                    </a:p>
                  </a:txBody>
                  <a:tcPr/>
                </a:tc>
                <a:tc>
                  <a:txBody>
                    <a:bodyPr/>
                    <a:lstStyle/>
                    <a:p>
                      <a:endParaRPr lang="en-US" dirty="0"/>
                    </a:p>
                  </a:txBody>
                  <a:tcPr/>
                </a:tc>
                <a:extLst>
                  <a:ext uri="{0D108BD9-81ED-4DB2-BD59-A6C34878D82A}">
                    <a16:rowId xmlns:a16="http://schemas.microsoft.com/office/drawing/2014/main" val="1367090870"/>
                  </a:ext>
                </a:extLst>
              </a:tr>
              <a:tr h="1073074">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a:p>
                  </a:txBody>
                  <a:tcPr/>
                </a:tc>
                <a:tc>
                  <a:txBody>
                    <a:bodyPr/>
                    <a:lstStyle/>
                    <a:p>
                      <a:endParaRPr lang="en-US" dirty="0"/>
                    </a:p>
                  </a:txBody>
                  <a:tcPr/>
                </a:tc>
                <a:extLst>
                  <a:ext uri="{0D108BD9-81ED-4DB2-BD59-A6C34878D82A}">
                    <a16:rowId xmlns:a16="http://schemas.microsoft.com/office/drawing/2014/main" val="2324086388"/>
                  </a:ext>
                </a:extLst>
              </a:tr>
              <a:tr h="1073074">
                <a:tc>
                  <a:txBody>
                    <a:bodyPr/>
                    <a:lstStyle/>
                    <a:p>
                      <a:endParaRPr lang="en-US" dirty="0"/>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a:p>
                  </a:txBody>
                  <a:tcPr/>
                </a:tc>
                <a:tc>
                  <a:txBody>
                    <a:bodyPr/>
                    <a:lstStyle/>
                    <a:p>
                      <a:endParaRPr lang="en-US"/>
                    </a:p>
                  </a:txBody>
                  <a:tcPr/>
                </a:tc>
                <a:tc>
                  <a:txBody>
                    <a:bodyPr/>
                    <a:lstStyle/>
                    <a:p>
                      <a:endParaRPr lang="en-US" dirty="0"/>
                    </a:p>
                  </a:txBody>
                  <a:tcPr/>
                </a:tc>
                <a:extLst>
                  <a:ext uri="{0D108BD9-81ED-4DB2-BD59-A6C34878D82A}">
                    <a16:rowId xmlns:a16="http://schemas.microsoft.com/office/drawing/2014/main" val="1773320196"/>
                  </a:ext>
                </a:extLst>
              </a:tr>
              <a:tr h="1073074">
                <a:tc>
                  <a:txBody>
                    <a:bodyPr/>
                    <a:lstStyle/>
                    <a:p>
                      <a:endParaRPr lang="en-US" dirty="0"/>
                    </a:p>
                  </a:txBody>
                  <a:tcPr/>
                </a:tc>
                <a:tc>
                  <a:txBody>
                    <a:bodyPr/>
                    <a:lstStyle/>
                    <a:p>
                      <a:endParaRPr lang="en-US"/>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dirty="0"/>
                    </a:p>
                  </a:txBody>
                  <a:tcPr/>
                </a:tc>
                <a:extLst>
                  <a:ext uri="{0D108BD9-81ED-4DB2-BD59-A6C34878D82A}">
                    <a16:rowId xmlns:a16="http://schemas.microsoft.com/office/drawing/2014/main" val="1977629092"/>
                  </a:ext>
                </a:extLst>
              </a:tr>
              <a:tr h="1073074">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dirty="0"/>
                    </a:p>
                  </a:txBody>
                  <a:tcPr/>
                </a:tc>
                <a:extLst>
                  <a:ext uri="{0D108BD9-81ED-4DB2-BD59-A6C34878D82A}">
                    <a16:rowId xmlns:a16="http://schemas.microsoft.com/office/drawing/2014/main" val="172657832"/>
                  </a:ext>
                </a:extLst>
              </a:tr>
            </a:tbl>
          </a:graphicData>
        </a:graphic>
      </p:graphicFrame>
      <p:sp>
        <p:nvSpPr>
          <p:cNvPr id="52" name="TextBox 51">
            <a:extLst>
              <a:ext uri="{FF2B5EF4-FFF2-40B4-BE49-F238E27FC236}">
                <a16:creationId xmlns:a16="http://schemas.microsoft.com/office/drawing/2014/main" id="{9EF58538-8032-2E89-AFF7-15EDDFC1E2A2}"/>
              </a:ext>
            </a:extLst>
          </p:cNvPr>
          <p:cNvSpPr txBox="1"/>
          <p:nvPr/>
        </p:nvSpPr>
        <p:spPr>
          <a:xfrm>
            <a:off x="528628" y="272528"/>
            <a:ext cx="11108330" cy="369332"/>
          </a:xfrm>
          <a:prstGeom prst="rect">
            <a:avLst/>
          </a:prstGeom>
          <a:noFill/>
        </p:spPr>
        <p:txBody>
          <a:bodyPr wrap="square" rtlCol="0">
            <a:spAutoFit/>
          </a:bodyPr>
          <a:lstStyle/>
          <a:p>
            <a:pPr algn="ctr"/>
            <a:r>
              <a:rPr lang="en-US" dirty="0"/>
              <a:t>Practice sheet #58. Trace the first five unique characters in the Opening 10 times each</a:t>
            </a:r>
            <a:endParaRPr lang="zh-TW" altLang="en-US" dirty="0"/>
          </a:p>
        </p:txBody>
      </p:sp>
      <p:sp>
        <p:nvSpPr>
          <p:cNvPr id="53" name="Rectangle 52">
            <a:extLst>
              <a:ext uri="{FF2B5EF4-FFF2-40B4-BE49-F238E27FC236}">
                <a16:creationId xmlns:a16="http://schemas.microsoft.com/office/drawing/2014/main" id="{F27F2633-C3FD-18EE-1578-43C57F15BC67}"/>
              </a:ext>
            </a:extLst>
          </p:cNvPr>
          <p:cNvSpPr/>
          <p:nvPr/>
        </p:nvSpPr>
        <p:spPr>
          <a:xfrm>
            <a:off x="1298223" y="272530"/>
            <a:ext cx="9579994" cy="357010"/>
          </a:xfrm>
          <a:prstGeom prst="rect">
            <a:avLst/>
          </a:prstGeom>
          <a:noFill/>
          <a:ln w="38100">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56" name="Straight Connector 55">
            <a:extLst>
              <a:ext uri="{FF2B5EF4-FFF2-40B4-BE49-F238E27FC236}">
                <a16:creationId xmlns:a16="http://schemas.microsoft.com/office/drawing/2014/main" id="{A02F2B5A-3F2A-1FBE-31E7-E05A94A588A4}"/>
              </a:ext>
            </a:extLst>
          </p:cNvPr>
          <p:cNvCxnSpPr/>
          <p:nvPr/>
        </p:nvCxnSpPr>
        <p:spPr>
          <a:xfrm>
            <a:off x="10324241" y="5429986"/>
            <a:ext cx="1090248" cy="25421"/>
          </a:xfrm>
          <a:prstGeom prst="line">
            <a:avLst/>
          </a:prstGeom>
        </p:spPr>
        <p:style>
          <a:lnRef idx="2">
            <a:schemeClr val="accent1"/>
          </a:lnRef>
          <a:fillRef idx="0">
            <a:schemeClr val="accent1"/>
          </a:fillRef>
          <a:effectRef idx="1">
            <a:schemeClr val="accent1"/>
          </a:effectRef>
          <a:fontRef idx="minor">
            <a:schemeClr val="tx1"/>
          </a:fontRef>
        </p:style>
      </p:cxnSp>
      <p:sp>
        <p:nvSpPr>
          <p:cNvPr id="46" name="TextBox 45">
            <a:extLst>
              <a:ext uri="{FF2B5EF4-FFF2-40B4-BE49-F238E27FC236}">
                <a16:creationId xmlns:a16="http://schemas.microsoft.com/office/drawing/2014/main" id="{0BB4C767-6A30-4DC3-423B-09FF2E950AA7}"/>
              </a:ext>
            </a:extLst>
          </p:cNvPr>
          <p:cNvSpPr txBox="1"/>
          <p:nvPr/>
        </p:nvSpPr>
        <p:spPr>
          <a:xfrm>
            <a:off x="714976" y="1179672"/>
            <a:ext cx="10921982" cy="1107996"/>
          </a:xfrm>
          <a:prstGeom prst="rect">
            <a:avLst/>
          </a:prstGeom>
          <a:noFill/>
        </p:spPr>
        <p:txBody>
          <a:bodyPr wrap="square" rtlCol="0">
            <a:spAutoFit/>
          </a:bodyPr>
          <a:lstStyle/>
          <a:p>
            <a:pPr>
              <a:defRPr/>
            </a:pP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觀</a:t>
            </a:r>
            <a:r>
              <a:rPr kumimoji="0" lang="zh-TW" altLang="en-US" sz="62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觀</a:t>
            </a:r>
            <a:r>
              <a:rPr kumimoji="0" lang="zh-TW" altLang="en-US" sz="62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觀</a:t>
            </a:r>
            <a:r>
              <a:rPr kumimoji="0" lang="zh-TW" altLang="en-US" sz="62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觀</a:t>
            </a:r>
            <a:r>
              <a:rPr kumimoji="0" lang="zh-TW" altLang="en-US" sz="62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觀</a:t>
            </a:r>
            <a:r>
              <a:rPr kumimoji="0" lang="zh-TW" altLang="en-US" sz="62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觀</a:t>
            </a:r>
            <a:r>
              <a:rPr kumimoji="0" lang="zh-TW" altLang="en-US" sz="62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觀</a:t>
            </a:r>
            <a:r>
              <a:rPr kumimoji="0" lang="zh-TW" altLang="en-US" sz="62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觀</a:t>
            </a:r>
            <a:r>
              <a:rPr kumimoji="0" lang="zh-TW" altLang="en-US" sz="62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觀</a:t>
            </a:r>
            <a:r>
              <a:rPr kumimoji="0" lang="zh-TW" altLang="en-US" sz="62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觀</a:t>
            </a:r>
          </a:p>
        </p:txBody>
      </p:sp>
      <p:sp>
        <p:nvSpPr>
          <p:cNvPr id="47" name="TextBox 46">
            <a:extLst>
              <a:ext uri="{FF2B5EF4-FFF2-40B4-BE49-F238E27FC236}">
                <a16:creationId xmlns:a16="http://schemas.microsoft.com/office/drawing/2014/main" id="{BBAF977C-825D-2E14-9A7F-E12D81BD40F5}"/>
              </a:ext>
            </a:extLst>
          </p:cNvPr>
          <p:cNvSpPr txBox="1"/>
          <p:nvPr/>
        </p:nvSpPr>
        <p:spPr>
          <a:xfrm>
            <a:off x="764560" y="2287668"/>
            <a:ext cx="10921982" cy="110799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自</a:t>
            </a:r>
            <a:r>
              <a:rPr kumimoji="0" lang="zh-TW" altLang="en-US" sz="62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自</a:t>
            </a:r>
            <a:r>
              <a:rPr kumimoji="0" lang="zh-TW" altLang="en-US" sz="62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自</a:t>
            </a:r>
            <a:r>
              <a:rPr kumimoji="0" lang="zh-TW" altLang="en-US" sz="62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自</a:t>
            </a:r>
            <a:r>
              <a:rPr kumimoji="0" lang="zh-TW" altLang="en-US" sz="62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自</a:t>
            </a:r>
            <a:r>
              <a:rPr kumimoji="0" lang="zh-TW" altLang="en-US" sz="62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自</a:t>
            </a:r>
            <a:r>
              <a:rPr kumimoji="0" lang="zh-TW" altLang="en-US" sz="62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自</a:t>
            </a:r>
            <a:r>
              <a:rPr kumimoji="0" lang="zh-TW" altLang="en-US" sz="62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自</a:t>
            </a:r>
            <a:r>
              <a:rPr kumimoji="0" lang="zh-TW" altLang="en-US" sz="62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自</a:t>
            </a:r>
            <a:r>
              <a:rPr kumimoji="0" lang="zh-TW" altLang="en-US" sz="62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自</a:t>
            </a:r>
            <a:endParaRPr kumimoji="0" lang="en-US" sz="1800" i="0" u="none" strike="noStrike" kern="1200" cap="none" spc="0" normalizeH="0" baseline="0" noProof="0" dirty="0">
              <a:ln>
                <a:noFill/>
              </a:ln>
              <a:solidFill>
                <a:prstClr val="black"/>
              </a:solidFill>
              <a:effectLst/>
              <a:uLnTx/>
              <a:uFillTx/>
              <a:latin typeface="Aptos" panose="02110004020202020204"/>
              <a:ea typeface="+mn-ea"/>
              <a:cs typeface="+mn-cs"/>
            </a:endParaRPr>
          </a:p>
        </p:txBody>
      </p:sp>
      <p:sp>
        <p:nvSpPr>
          <p:cNvPr id="48" name="TextBox 47">
            <a:extLst>
              <a:ext uri="{FF2B5EF4-FFF2-40B4-BE49-F238E27FC236}">
                <a16:creationId xmlns:a16="http://schemas.microsoft.com/office/drawing/2014/main" id="{9AE0F7D1-FE69-7376-2206-3143D3E007E2}"/>
              </a:ext>
            </a:extLst>
          </p:cNvPr>
          <p:cNvSpPr txBox="1"/>
          <p:nvPr/>
        </p:nvSpPr>
        <p:spPr>
          <a:xfrm>
            <a:off x="670810" y="3341134"/>
            <a:ext cx="11015732" cy="110799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在</a:t>
            </a:r>
            <a:r>
              <a:rPr kumimoji="0" lang="zh-TW" altLang="en-US" sz="64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在</a:t>
            </a:r>
            <a:r>
              <a:rPr kumimoji="0" lang="zh-TW" altLang="en-US" sz="64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在</a:t>
            </a:r>
            <a:r>
              <a:rPr kumimoji="0" lang="zh-TW" altLang="en-US" sz="64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在</a:t>
            </a:r>
            <a:r>
              <a:rPr kumimoji="0" lang="zh-TW" altLang="en-US" sz="64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在</a:t>
            </a:r>
            <a:r>
              <a:rPr kumimoji="0" lang="zh-TW" altLang="en-US" sz="64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在</a:t>
            </a:r>
            <a:r>
              <a:rPr kumimoji="0" lang="zh-TW" altLang="en-US" sz="64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在</a:t>
            </a:r>
            <a:r>
              <a:rPr kumimoji="0" lang="zh-TW" altLang="en-US" sz="64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在</a:t>
            </a:r>
            <a:r>
              <a:rPr kumimoji="0" lang="zh-TW" altLang="en-US" sz="64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在</a:t>
            </a:r>
            <a:r>
              <a:rPr kumimoji="0" lang="zh-TW" altLang="en-US" sz="64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在</a:t>
            </a:r>
            <a:endParaRPr kumimoji="0" lang="en-US" sz="1800" i="0" u="none" strike="noStrike" kern="1200" cap="none" spc="0" normalizeH="0" baseline="0" noProof="0" dirty="0">
              <a:ln>
                <a:noFill/>
              </a:ln>
              <a:solidFill>
                <a:prstClr val="black"/>
              </a:solidFill>
              <a:effectLst/>
              <a:uLnTx/>
              <a:uFillTx/>
              <a:latin typeface="Aptos" panose="02110004020202020204"/>
              <a:ea typeface="+mn-ea"/>
              <a:cs typeface="+mn-cs"/>
            </a:endParaRPr>
          </a:p>
        </p:txBody>
      </p:sp>
      <p:sp>
        <p:nvSpPr>
          <p:cNvPr id="51" name="TextBox 50">
            <a:extLst>
              <a:ext uri="{FF2B5EF4-FFF2-40B4-BE49-F238E27FC236}">
                <a16:creationId xmlns:a16="http://schemas.microsoft.com/office/drawing/2014/main" id="{D2B6C39C-74AF-7D72-4A8C-7D7C28966DBB}"/>
              </a:ext>
            </a:extLst>
          </p:cNvPr>
          <p:cNvSpPr txBox="1"/>
          <p:nvPr/>
        </p:nvSpPr>
        <p:spPr>
          <a:xfrm>
            <a:off x="698624" y="4366092"/>
            <a:ext cx="10795292" cy="110799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菩</a:t>
            </a:r>
            <a:r>
              <a:rPr kumimoji="0" lang="zh-TW" altLang="en-US" sz="62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菩</a:t>
            </a:r>
            <a:r>
              <a:rPr kumimoji="0" lang="zh-TW" altLang="en-US" sz="62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菩</a:t>
            </a:r>
            <a:r>
              <a:rPr kumimoji="0" lang="zh-TW" altLang="en-US" sz="62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菩</a:t>
            </a:r>
            <a:r>
              <a:rPr kumimoji="0" lang="zh-TW" altLang="en-US" sz="62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菩</a:t>
            </a:r>
            <a:r>
              <a:rPr kumimoji="0" lang="zh-TW" altLang="en-US" sz="62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菩</a:t>
            </a:r>
            <a:r>
              <a:rPr kumimoji="0" lang="zh-TW" altLang="en-US" sz="62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菩</a:t>
            </a:r>
            <a:r>
              <a:rPr kumimoji="0" lang="zh-TW" altLang="en-US" sz="62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菩</a:t>
            </a:r>
            <a:r>
              <a:rPr kumimoji="0" lang="zh-TW" altLang="en-US" sz="62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菩</a:t>
            </a:r>
            <a:r>
              <a:rPr kumimoji="0" lang="zh-TW" altLang="en-US" sz="62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菩</a:t>
            </a:r>
            <a:endParaRPr kumimoji="0" lang="en-US" sz="1800" i="0" u="none" strike="noStrike" kern="1200" cap="none" spc="0" normalizeH="0" baseline="0" noProof="0" dirty="0">
              <a:ln>
                <a:noFill/>
              </a:ln>
              <a:solidFill>
                <a:prstClr val="black"/>
              </a:solidFill>
              <a:effectLst/>
              <a:uLnTx/>
              <a:uFillTx/>
              <a:latin typeface="Aptos" panose="02110004020202020204"/>
              <a:ea typeface="+mn-ea"/>
              <a:cs typeface="+mn-cs"/>
            </a:endParaRPr>
          </a:p>
        </p:txBody>
      </p:sp>
      <p:sp>
        <p:nvSpPr>
          <p:cNvPr id="54" name="TextBox 53">
            <a:extLst>
              <a:ext uri="{FF2B5EF4-FFF2-40B4-BE49-F238E27FC236}">
                <a16:creationId xmlns:a16="http://schemas.microsoft.com/office/drawing/2014/main" id="{DFF11822-A8E2-3F4B-1C28-36FAC6F75EC9}"/>
              </a:ext>
            </a:extLst>
          </p:cNvPr>
          <p:cNvSpPr txBox="1"/>
          <p:nvPr/>
        </p:nvSpPr>
        <p:spPr>
          <a:xfrm>
            <a:off x="698084" y="5420079"/>
            <a:ext cx="10819608" cy="110799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薩</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薩</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薩</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薩</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薩</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薩</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薩</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薩</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薩</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薩</a:t>
            </a:r>
            <a:endParaRPr kumimoji="0" lang="en-US" sz="1800" i="0" u="none" strike="noStrike" kern="1200" cap="none" spc="0" normalizeH="0" baseline="0" noProof="0" dirty="0">
              <a:ln>
                <a:noFill/>
              </a:ln>
              <a:solidFill>
                <a:prstClr val="black"/>
              </a:solidFill>
              <a:effectLst/>
              <a:uLnTx/>
              <a:uFillTx/>
              <a:latin typeface="Aptos" panose="02110004020202020204"/>
              <a:ea typeface="+mn-ea"/>
              <a:cs typeface="+mn-cs"/>
            </a:endParaRPr>
          </a:p>
        </p:txBody>
      </p:sp>
      <p:sp>
        <p:nvSpPr>
          <p:cNvPr id="49" name="TextBox 48">
            <a:extLst>
              <a:ext uri="{FF2B5EF4-FFF2-40B4-BE49-F238E27FC236}">
                <a16:creationId xmlns:a16="http://schemas.microsoft.com/office/drawing/2014/main" id="{54B9C2ED-AEB6-EA4E-1FE9-63AD6EE55D86}"/>
              </a:ext>
            </a:extLst>
          </p:cNvPr>
          <p:cNvSpPr txBox="1"/>
          <p:nvPr/>
        </p:nvSpPr>
        <p:spPr>
          <a:xfrm>
            <a:off x="1450848" y="641860"/>
            <a:ext cx="8668511" cy="369332"/>
          </a:xfrm>
          <a:prstGeom prst="rect">
            <a:avLst/>
          </a:prstGeom>
          <a:noFill/>
        </p:spPr>
        <p:txBody>
          <a:bodyPr wrap="square" rtlCol="0">
            <a:spAutoFit/>
          </a:bodyPr>
          <a:lstStyle/>
          <a:p>
            <a:r>
              <a:rPr lang="en-US" altLang="zh-TW" dirty="0"/>
              <a:t>	</a:t>
            </a:r>
            <a:endParaRPr lang="en-US" dirty="0"/>
          </a:p>
        </p:txBody>
      </p:sp>
      <p:sp>
        <p:nvSpPr>
          <p:cNvPr id="50" name="TextBox 49">
            <a:extLst>
              <a:ext uri="{FF2B5EF4-FFF2-40B4-BE49-F238E27FC236}">
                <a16:creationId xmlns:a16="http://schemas.microsoft.com/office/drawing/2014/main" id="{A8506ABB-7351-9247-51F6-B3D3C3607415}"/>
              </a:ext>
            </a:extLst>
          </p:cNvPr>
          <p:cNvSpPr txBox="1"/>
          <p:nvPr/>
        </p:nvSpPr>
        <p:spPr>
          <a:xfrm>
            <a:off x="2709085" y="755587"/>
            <a:ext cx="6802936" cy="311043"/>
          </a:xfrm>
          <a:prstGeom prst="rect">
            <a:avLst/>
          </a:prstGeom>
          <a:noFill/>
        </p:spPr>
        <p:txBody>
          <a:bodyPr wrap="square" rtlCol="0">
            <a:spAutoFit/>
          </a:bodyPr>
          <a:lstStyle/>
          <a:p>
            <a:r>
              <a:rPr kumimoji="0" lang="en-US" altLang="zh-TW" sz="1400" b="1" i="0" u="none" strike="noStrike" kern="1200" cap="none" spc="0" normalizeH="0" baseline="0" noProof="0" dirty="0">
                <a:ln>
                  <a:noFill/>
                </a:ln>
                <a:solidFill>
                  <a:srgbClr val="FF0000"/>
                </a:solidFill>
                <a:effectLst/>
                <a:uLnTx/>
                <a:uFillTx/>
                <a:latin typeface="DengXian" panose="02010600030101010101" pitchFamily="2" charset="-122"/>
                <a:ea typeface="DengXian" panose="02010600030101010101" pitchFamily="2" charset="-122"/>
                <a:cs typeface="+mn-cs"/>
              </a:rPr>
              <a:t>1</a:t>
            </a:r>
            <a:r>
              <a:rPr kumimoji="0" lang="en-US" altLang="zh-TW" sz="1400" b="1" i="0" u="none" strike="noStrike" kern="1200" cap="none" spc="0" normalizeH="0" baseline="0" noProof="0" dirty="0">
                <a:ln>
                  <a:noFill/>
                </a:ln>
                <a:effectLst/>
                <a:uLnTx/>
                <a:uFillTx/>
                <a:latin typeface="DengXian" panose="02010600030101010101" pitchFamily="2" charset="-122"/>
                <a:ea typeface="DengXian" panose="02010600030101010101" pitchFamily="2" charset="-122"/>
                <a:cs typeface="+mn-cs"/>
              </a:rPr>
              <a:t>  </a:t>
            </a:r>
            <a:r>
              <a:rPr kumimoji="0" lang="zh-TW" altLang="en-US" sz="1400" b="1" i="0" u="none" strike="noStrike" kern="1200" cap="none" spc="0" normalizeH="0" baseline="0" noProof="0" dirty="0">
                <a:ln>
                  <a:noFill/>
                </a:ln>
                <a:effectLst/>
                <a:uLnTx/>
                <a:uFillTx/>
                <a:latin typeface="DengXian" panose="02010600030101010101" pitchFamily="2" charset="-122"/>
                <a:ea typeface="DengXian" panose="02010600030101010101" pitchFamily="2" charset="-122"/>
                <a:cs typeface="+mn-cs"/>
              </a:rPr>
              <a:t>觀 自 在 菩 薩 行 深 般 若  </a:t>
            </a:r>
            <a:r>
              <a:rPr kumimoji="0" lang="en-US" altLang="zh-TW" sz="1400" b="1" i="0" u="none" strike="noStrike" kern="1200" cap="none" spc="0" normalizeH="0" baseline="0" noProof="0" dirty="0">
                <a:ln>
                  <a:noFill/>
                </a:ln>
                <a:effectLst/>
                <a:uLnTx/>
                <a:uFillTx/>
                <a:latin typeface="DengXian" panose="02010600030101010101" pitchFamily="2" charset="-122"/>
                <a:ea typeface="DengXian" panose="02010600030101010101" pitchFamily="2" charset="-122"/>
                <a:cs typeface="+mn-cs"/>
              </a:rPr>
              <a:t>		</a:t>
            </a:r>
            <a:r>
              <a:rPr kumimoji="0" lang="en-US" altLang="zh-TW" sz="1400" b="1" i="0" u="none" strike="noStrike" kern="1200" cap="none" spc="0" normalizeH="0" baseline="0" noProof="0" dirty="0">
                <a:ln>
                  <a:noFill/>
                </a:ln>
                <a:solidFill>
                  <a:srgbClr val="FF0000"/>
                </a:solidFill>
                <a:effectLst/>
                <a:uLnTx/>
                <a:uFillTx/>
                <a:latin typeface="DengXian" panose="02010600030101010101" pitchFamily="2" charset="-122"/>
                <a:ea typeface="DengXian" panose="02010600030101010101" pitchFamily="2" charset="-122"/>
                <a:cs typeface="+mn-cs"/>
              </a:rPr>
              <a:t>2</a:t>
            </a:r>
            <a:r>
              <a:rPr kumimoji="0" lang="en-US" altLang="zh-TW" sz="1400" b="1" i="0" u="none" strike="noStrike" kern="1200" cap="none" spc="0" normalizeH="0" baseline="0" noProof="0" dirty="0">
                <a:ln>
                  <a:noFill/>
                </a:ln>
                <a:effectLst/>
                <a:uLnTx/>
                <a:uFillTx/>
                <a:latin typeface="DengXian" panose="02010600030101010101" pitchFamily="2" charset="-122"/>
                <a:ea typeface="DengXian" panose="02010600030101010101" pitchFamily="2" charset="-122"/>
                <a:cs typeface="+mn-cs"/>
              </a:rPr>
              <a:t>  </a:t>
            </a:r>
            <a:r>
              <a:rPr kumimoji="0" lang="zh-TW" altLang="en-US" sz="1400" b="1" i="0" u="none" strike="noStrike" kern="1200" cap="none" spc="0" normalizeH="0" baseline="0" noProof="0" dirty="0">
                <a:ln>
                  <a:noFill/>
                </a:ln>
                <a:effectLst/>
                <a:uLnTx/>
                <a:uFillTx/>
                <a:latin typeface="DengXian" panose="02010600030101010101" pitchFamily="2" charset="-122"/>
                <a:ea typeface="DengXian" panose="02010600030101010101" pitchFamily="2" charset="-122"/>
                <a:cs typeface="+mn-cs"/>
              </a:rPr>
              <a:t>波 羅 蜜 多 時 </a:t>
            </a:r>
            <a:r>
              <a:rPr kumimoji="0" lang="zh-TW" altLang="en-US" sz="1400" b="1" i="0" u="none" strike="noStrike" kern="1200" cap="none" spc="0" normalizeH="0" baseline="0" noProof="0" dirty="0">
                <a:ln>
                  <a:noFill/>
                </a:ln>
                <a:solidFill>
                  <a:schemeClr val="bg2">
                    <a:lumMod val="75000"/>
                  </a:schemeClr>
                </a:solidFill>
                <a:effectLst/>
                <a:uLnTx/>
                <a:uFillTx/>
                <a:latin typeface="DengXian" panose="02010600030101010101" pitchFamily="2" charset="-122"/>
                <a:ea typeface="DengXian" panose="02010600030101010101" pitchFamily="2" charset="-122"/>
                <a:cs typeface="+mn-cs"/>
              </a:rPr>
              <a:t>照 見 五 蘊 皆 空 </a:t>
            </a:r>
            <a:endParaRPr lang="en-US" sz="1400" b="1" dirty="0"/>
          </a:p>
        </p:txBody>
      </p:sp>
      <p:sp>
        <p:nvSpPr>
          <p:cNvPr id="55" name="Rectangle 54">
            <a:extLst>
              <a:ext uri="{FF2B5EF4-FFF2-40B4-BE49-F238E27FC236}">
                <a16:creationId xmlns:a16="http://schemas.microsoft.com/office/drawing/2014/main" id="{54878031-09C4-100E-CB8C-7752ACB37ADE}"/>
              </a:ext>
            </a:extLst>
          </p:cNvPr>
          <p:cNvSpPr/>
          <p:nvPr/>
        </p:nvSpPr>
        <p:spPr>
          <a:xfrm>
            <a:off x="2709085" y="755587"/>
            <a:ext cx="6656631" cy="311043"/>
          </a:xfrm>
          <a:prstGeom prst="rect">
            <a:avLst/>
          </a:prstGeom>
          <a:noFill/>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TextBox 56">
            <a:extLst>
              <a:ext uri="{FF2B5EF4-FFF2-40B4-BE49-F238E27FC236}">
                <a16:creationId xmlns:a16="http://schemas.microsoft.com/office/drawing/2014/main" id="{1316B204-8297-3F53-4217-B5C26B6BAE14}"/>
              </a:ext>
            </a:extLst>
          </p:cNvPr>
          <p:cNvSpPr txBox="1"/>
          <p:nvPr/>
        </p:nvSpPr>
        <p:spPr>
          <a:xfrm>
            <a:off x="11089758" y="435935"/>
            <a:ext cx="710679" cy="369332"/>
          </a:xfrm>
          <a:prstGeom prst="rect">
            <a:avLst/>
          </a:prstGeom>
          <a:noFill/>
        </p:spPr>
        <p:txBody>
          <a:bodyPr wrap="square" rtlCol="0">
            <a:spAutoFit/>
          </a:bodyPr>
          <a:lstStyle/>
          <a:p>
            <a:r>
              <a:rPr lang="en-US" dirty="0"/>
              <a:t>1.1</a:t>
            </a:r>
          </a:p>
        </p:txBody>
      </p:sp>
    </p:spTree>
    <p:extLst>
      <p:ext uri="{BB962C8B-B14F-4D97-AF65-F5344CB8AC3E}">
        <p14:creationId xmlns:p14="http://schemas.microsoft.com/office/powerpoint/2010/main" val="3181947054"/>
      </p:ext>
    </p:extLst>
  </p:cSld>
  <p:clrMapOvr>
    <a:masterClrMapping/>
  </p:clrMapOvr>
</p:sld>
</file>

<file path=ppt/slides/slide2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 name="Straight Connector 1">
            <a:extLst>
              <a:ext uri="{FF2B5EF4-FFF2-40B4-BE49-F238E27FC236}">
                <a16:creationId xmlns:a16="http://schemas.microsoft.com/office/drawing/2014/main" id="{1CB39ABD-834F-EC73-A6DF-B4A10A6B2F1D}"/>
              </a:ext>
            </a:extLst>
          </p:cNvPr>
          <p:cNvCxnSpPr>
            <a:cxnSpLocks/>
          </p:cNvCxnSpPr>
          <p:nvPr/>
        </p:nvCxnSpPr>
        <p:spPr>
          <a:xfrm>
            <a:off x="714976" y="1179672"/>
            <a:ext cx="5322425" cy="5340276"/>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 name="Straight Connector 2">
            <a:extLst>
              <a:ext uri="{FF2B5EF4-FFF2-40B4-BE49-F238E27FC236}">
                <a16:creationId xmlns:a16="http://schemas.microsoft.com/office/drawing/2014/main" id="{F937065C-C0ED-7820-66F8-3A7C206749D2}"/>
              </a:ext>
            </a:extLst>
          </p:cNvPr>
          <p:cNvCxnSpPr>
            <a:cxnSpLocks/>
          </p:cNvCxnSpPr>
          <p:nvPr/>
        </p:nvCxnSpPr>
        <p:spPr>
          <a:xfrm>
            <a:off x="9257440" y="1154583"/>
            <a:ext cx="2143810" cy="2115373"/>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 name="Straight Connector 3">
            <a:extLst>
              <a:ext uri="{FF2B5EF4-FFF2-40B4-BE49-F238E27FC236}">
                <a16:creationId xmlns:a16="http://schemas.microsoft.com/office/drawing/2014/main" id="{ADA52790-E94F-612F-80E6-CC94A7BD248F}"/>
              </a:ext>
            </a:extLst>
          </p:cNvPr>
          <p:cNvCxnSpPr>
            <a:cxnSpLocks/>
          </p:cNvCxnSpPr>
          <p:nvPr/>
        </p:nvCxnSpPr>
        <p:spPr>
          <a:xfrm>
            <a:off x="8198407" y="1154589"/>
            <a:ext cx="3184867" cy="319303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5" name="Straight Connector 4">
            <a:extLst>
              <a:ext uri="{FF2B5EF4-FFF2-40B4-BE49-F238E27FC236}">
                <a16:creationId xmlns:a16="http://schemas.microsoft.com/office/drawing/2014/main" id="{AEE56208-C236-7330-12BC-DC008F6D7E21}"/>
              </a:ext>
            </a:extLst>
          </p:cNvPr>
          <p:cNvCxnSpPr>
            <a:cxnSpLocks/>
          </p:cNvCxnSpPr>
          <p:nvPr/>
        </p:nvCxnSpPr>
        <p:spPr>
          <a:xfrm>
            <a:off x="7126424" y="1154595"/>
            <a:ext cx="4256850" cy="425735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6" name="Straight Connector 5">
            <a:extLst>
              <a:ext uri="{FF2B5EF4-FFF2-40B4-BE49-F238E27FC236}">
                <a16:creationId xmlns:a16="http://schemas.microsoft.com/office/drawing/2014/main" id="{CB2272DD-3FE4-82F6-A390-24A2B6C10C9E}"/>
              </a:ext>
            </a:extLst>
          </p:cNvPr>
          <p:cNvCxnSpPr/>
          <p:nvPr/>
        </p:nvCxnSpPr>
        <p:spPr>
          <a:xfrm>
            <a:off x="2839584" y="1154598"/>
            <a:ext cx="5365365" cy="53653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7" name="Straight Connector 6">
            <a:extLst>
              <a:ext uri="{FF2B5EF4-FFF2-40B4-BE49-F238E27FC236}">
                <a16:creationId xmlns:a16="http://schemas.microsoft.com/office/drawing/2014/main" id="{00C2899A-0841-361F-A868-58C337D294E4}"/>
              </a:ext>
            </a:extLst>
          </p:cNvPr>
          <p:cNvCxnSpPr/>
          <p:nvPr/>
        </p:nvCxnSpPr>
        <p:spPr>
          <a:xfrm>
            <a:off x="3899843" y="1154599"/>
            <a:ext cx="5365365" cy="53653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8" name="Straight Connector 7">
            <a:extLst>
              <a:ext uri="{FF2B5EF4-FFF2-40B4-BE49-F238E27FC236}">
                <a16:creationId xmlns:a16="http://schemas.microsoft.com/office/drawing/2014/main" id="{0165B53B-4BB3-8A57-4987-9A2A02CA5CCC}"/>
              </a:ext>
            </a:extLst>
          </p:cNvPr>
          <p:cNvCxnSpPr/>
          <p:nvPr/>
        </p:nvCxnSpPr>
        <p:spPr>
          <a:xfrm>
            <a:off x="4958876" y="1154599"/>
            <a:ext cx="5365365" cy="53653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9" name="Straight Connector 8">
            <a:extLst>
              <a:ext uri="{FF2B5EF4-FFF2-40B4-BE49-F238E27FC236}">
                <a16:creationId xmlns:a16="http://schemas.microsoft.com/office/drawing/2014/main" id="{6BB4003F-5EA9-3EB8-6AD3-062CA629C9BC}"/>
              </a:ext>
            </a:extLst>
          </p:cNvPr>
          <p:cNvCxnSpPr/>
          <p:nvPr/>
        </p:nvCxnSpPr>
        <p:spPr>
          <a:xfrm>
            <a:off x="6049125" y="1154601"/>
            <a:ext cx="5365365" cy="53653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0" name="Straight Connector 9">
            <a:extLst>
              <a:ext uri="{FF2B5EF4-FFF2-40B4-BE49-F238E27FC236}">
                <a16:creationId xmlns:a16="http://schemas.microsoft.com/office/drawing/2014/main" id="{C72A7D80-5C36-256D-E7F3-5628A40F7172}"/>
              </a:ext>
            </a:extLst>
          </p:cNvPr>
          <p:cNvCxnSpPr>
            <a:cxnSpLocks/>
          </p:cNvCxnSpPr>
          <p:nvPr/>
        </p:nvCxnSpPr>
        <p:spPr>
          <a:xfrm>
            <a:off x="665784" y="5411946"/>
            <a:ext cx="1083551" cy="1107996"/>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1" name="Straight Connector 10">
            <a:extLst>
              <a:ext uri="{FF2B5EF4-FFF2-40B4-BE49-F238E27FC236}">
                <a16:creationId xmlns:a16="http://schemas.microsoft.com/office/drawing/2014/main" id="{5041479F-556E-A03D-3D35-0169A980560D}"/>
              </a:ext>
            </a:extLst>
          </p:cNvPr>
          <p:cNvCxnSpPr>
            <a:cxnSpLocks/>
          </p:cNvCxnSpPr>
          <p:nvPr/>
        </p:nvCxnSpPr>
        <p:spPr>
          <a:xfrm>
            <a:off x="648660" y="4378958"/>
            <a:ext cx="2267153" cy="2152899"/>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2" name="Straight Connector 11">
            <a:extLst>
              <a:ext uri="{FF2B5EF4-FFF2-40B4-BE49-F238E27FC236}">
                <a16:creationId xmlns:a16="http://schemas.microsoft.com/office/drawing/2014/main" id="{1AA5D19F-19E7-9E27-232C-7C5DD3CA21D0}"/>
              </a:ext>
            </a:extLst>
          </p:cNvPr>
          <p:cNvCxnSpPr>
            <a:cxnSpLocks/>
          </p:cNvCxnSpPr>
          <p:nvPr/>
        </p:nvCxnSpPr>
        <p:spPr>
          <a:xfrm>
            <a:off x="663655" y="3283274"/>
            <a:ext cx="3236188" cy="323667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3" name="Straight Connector 12">
            <a:extLst>
              <a:ext uri="{FF2B5EF4-FFF2-40B4-BE49-F238E27FC236}">
                <a16:creationId xmlns:a16="http://schemas.microsoft.com/office/drawing/2014/main" id="{6C8D6241-A2BD-0663-8DB6-09B3F6589506}"/>
              </a:ext>
            </a:extLst>
          </p:cNvPr>
          <p:cNvCxnSpPr>
            <a:cxnSpLocks/>
          </p:cNvCxnSpPr>
          <p:nvPr/>
        </p:nvCxnSpPr>
        <p:spPr>
          <a:xfrm>
            <a:off x="10316473" y="1154577"/>
            <a:ext cx="1110967" cy="106435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4" name="Straight Connector 13">
            <a:extLst>
              <a:ext uri="{FF2B5EF4-FFF2-40B4-BE49-F238E27FC236}">
                <a16:creationId xmlns:a16="http://schemas.microsoft.com/office/drawing/2014/main" id="{AEA4DB04-EC13-BADA-EBA0-74833A00ADE8}"/>
              </a:ext>
            </a:extLst>
          </p:cNvPr>
          <p:cNvCxnSpPr>
            <a:cxnSpLocks/>
          </p:cNvCxnSpPr>
          <p:nvPr/>
        </p:nvCxnSpPr>
        <p:spPr>
          <a:xfrm>
            <a:off x="652544" y="2197090"/>
            <a:ext cx="4314172" cy="4322852"/>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5" name="Straight Connector 14">
            <a:extLst>
              <a:ext uri="{FF2B5EF4-FFF2-40B4-BE49-F238E27FC236}">
                <a16:creationId xmlns:a16="http://schemas.microsoft.com/office/drawing/2014/main" id="{EE27758C-0EF6-FF84-A488-89DF0BCA1E05}"/>
              </a:ext>
            </a:extLst>
          </p:cNvPr>
          <p:cNvCxnSpPr>
            <a:cxnSpLocks/>
          </p:cNvCxnSpPr>
          <p:nvPr/>
        </p:nvCxnSpPr>
        <p:spPr>
          <a:xfrm>
            <a:off x="1772711" y="1154476"/>
            <a:ext cx="5309456" cy="5376225"/>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6" name="Straight Connector 15">
            <a:extLst>
              <a:ext uri="{FF2B5EF4-FFF2-40B4-BE49-F238E27FC236}">
                <a16:creationId xmlns:a16="http://schemas.microsoft.com/office/drawing/2014/main" id="{970CED3E-0EFF-06B8-6107-A9E9C26E2DF8}"/>
              </a:ext>
            </a:extLst>
          </p:cNvPr>
          <p:cNvCxnSpPr>
            <a:cxnSpLocks/>
          </p:cNvCxnSpPr>
          <p:nvPr/>
        </p:nvCxnSpPr>
        <p:spPr>
          <a:xfrm flipV="1">
            <a:off x="687645" y="1154602"/>
            <a:ext cx="5361480" cy="536524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7" name="Straight Connector 16">
            <a:extLst>
              <a:ext uri="{FF2B5EF4-FFF2-40B4-BE49-F238E27FC236}">
                <a16:creationId xmlns:a16="http://schemas.microsoft.com/office/drawing/2014/main" id="{5ADA22AD-8431-FCC1-B3CA-BF7177DE60DC}"/>
              </a:ext>
            </a:extLst>
          </p:cNvPr>
          <p:cNvCxnSpPr>
            <a:cxnSpLocks/>
          </p:cNvCxnSpPr>
          <p:nvPr/>
        </p:nvCxnSpPr>
        <p:spPr>
          <a:xfrm flipV="1">
            <a:off x="714976" y="1165309"/>
            <a:ext cx="4263464" cy="4246613"/>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8" name="Straight Connector 17">
            <a:extLst>
              <a:ext uri="{FF2B5EF4-FFF2-40B4-BE49-F238E27FC236}">
                <a16:creationId xmlns:a16="http://schemas.microsoft.com/office/drawing/2014/main" id="{E55110FF-96AB-1673-D70A-8BACA16D8F0E}"/>
              </a:ext>
            </a:extLst>
          </p:cNvPr>
          <p:cNvCxnSpPr>
            <a:cxnSpLocks/>
          </p:cNvCxnSpPr>
          <p:nvPr/>
        </p:nvCxnSpPr>
        <p:spPr>
          <a:xfrm flipV="1">
            <a:off x="662269" y="1165432"/>
            <a:ext cx="2153223" cy="2161487"/>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9" name="Straight Connector 18">
            <a:extLst>
              <a:ext uri="{FF2B5EF4-FFF2-40B4-BE49-F238E27FC236}">
                <a16:creationId xmlns:a16="http://schemas.microsoft.com/office/drawing/2014/main" id="{68C28AD4-9222-0429-06C0-4F7DEA25D6F8}"/>
              </a:ext>
            </a:extLst>
          </p:cNvPr>
          <p:cNvCxnSpPr>
            <a:cxnSpLocks/>
          </p:cNvCxnSpPr>
          <p:nvPr/>
        </p:nvCxnSpPr>
        <p:spPr>
          <a:xfrm flipV="1">
            <a:off x="648660" y="1132716"/>
            <a:ext cx="3253877" cy="322580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0" name="Straight Connector 19">
            <a:extLst>
              <a:ext uri="{FF2B5EF4-FFF2-40B4-BE49-F238E27FC236}">
                <a16:creationId xmlns:a16="http://schemas.microsoft.com/office/drawing/2014/main" id="{160947D6-D932-C890-0546-026039A6D90B}"/>
              </a:ext>
            </a:extLst>
          </p:cNvPr>
          <p:cNvCxnSpPr>
            <a:cxnSpLocks/>
          </p:cNvCxnSpPr>
          <p:nvPr/>
        </p:nvCxnSpPr>
        <p:spPr>
          <a:xfrm flipV="1">
            <a:off x="2790174" y="1143681"/>
            <a:ext cx="5376941" cy="5376165"/>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1" name="Straight Connector 20">
            <a:extLst>
              <a:ext uri="{FF2B5EF4-FFF2-40B4-BE49-F238E27FC236}">
                <a16:creationId xmlns:a16="http://schemas.microsoft.com/office/drawing/2014/main" id="{999A3B05-CB78-18AF-D83E-55FB337EFFA8}"/>
              </a:ext>
            </a:extLst>
          </p:cNvPr>
          <p:cNvCxnSpPr/>
          <p:nvPr/>
        </p:nvCxnSpPr>
        <p:spPr>
          <a:xfrm flipV="1">
            <a:off x="3902537" y="1154553"/>
            <a:ext cx="5365365" cy="534353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2" name="Straight Connector 21">
            <a:extLst>
              <a:ext uri="{FF2B5EF4-FFF2-40B4-BE49-F238E27FC236}">
                <a16:creationId xmlns:a16="http://schemas.microsoft.com/office/drawing/2014/main" id="{C45DFD18-373B-4F23-5B0C-15385BD27C59}"/>
              </a:ext>
            </a:extLst>
          </p:cNvPr>
          <p:cNvCxnSpPr/>
          <p:nvPr/>
        </p:nvCxnSpPr>
        <p:spPr>
          <a:xfrm flipV="1">
            <a:off x="4970600" y="1165457"/>
            <a:ext cx="5365365" cy="534353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3" name="Straight Connector 22">
            <a:extLst>
              <a:ext uri="{FF2B5EF4-FFF2-40B4-BE49-F238E27FC236}">
                <a16:creationId xmlns:a16="http://schemas.microsoft.com/office/drawing/2014/main" id="{21AEE2D0-DB25-2050-EA35-55D7F3A1C85E}"/>
              </a:ext>
            </a:extLst>
          </p:cNvPr>
          <p:cNvCxnSpPr/>
          <p:nvPr/>
        </p:nvCxnSpPr>
        <p:spPr>
          <a:xfrm flipV="1">
            <a:off x="6049124" y="1165457"/>
            <a:ext cx="5365365" cy="534353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4" name="Straight Connector 23">
            <a:extLst>
              <a:ext uri="{FF2B5EF4-FFF2-40B4-BE49-F238E27FC236}">
                <a16:creationId xmlns:a16="http://schemas.microsoft.com/office/drawing/2014/main" id="{B1A4BE1D-D84F-B92C-CACC-FC89584B3273}"/>
              </a:ext>
            </a:extLst>
          </p:cNvPr>
          <p:cNvCxnSpPr>
            <a:cxnSpLocks/>
          </p:cNvCxnSpPr>
          <p:nvPr/>
        </p:nvCxnSpPr>
        <p:spPr>
          <a:xfrm flipV="1">
            <a:off x="1772711" y="1154476"/>
            <a:ext cx="5330234" cy="5332739"/>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5" name="Straight Connector 24">
            <a:extLst>
              <a:ext uri="{FF2B5EF4-FFF2-40B4-BE49-F238E27FC236}">
                <a16:creationId xmlns:a16="http://schemas.microsoft.com/office/drawing/2014/main" id="{14E7787D-61DC-AE7A-A471-C128900373A9}"/>
              </a:ext>
            </a:extLst>
          </p:cNvPr>
          <p:cNvCxnSpPr>
            <a:cxnSpLocks/>
          </p:cNvCxnSpPr>
          <p:nvPr/>
        </p:nvCxnSpPr>
        <p:spPr>
          <a:xfrm flipH="1">
            <a:off x="7126424" y="2246175"/>
            <a:ext cx="4288065" cy="42736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6" name="Straight Connector 25">
            <a:extLst>
              <a:ext uri="{FF2B5EF4-FFF2-40B4-BE49-F238E27FC236}">
                <a16:creationId xmlns:a16="http://schemas.microsoft.com/office/drawing/2014/main" id="{6863490E-F272-C53E-0CED-7CE65DCB877F}"/>
              </a:ext>
            </a:extLst>
          </p:cNvPr>
          <p:cNvCxnSpPr>
            <a:cxnSpLocks/>
          </p:cNvCxnSpPr>
          <p:nvPr/>
        </p:nvCxnSpPr>
        <p:spPr>
          <a:xfrm flipH="1">
            <a:off x="8193194" y="3321457"/>
            <a:ext cx="3203030" cy="320924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7" name="Straight Connector 26">
            <a:extLst>
              <a:ext uri="{FF2B5EF4-FFF2-40B4-BE49-F238E27FC236}">
                <a16:creationId xmlns:a16="http://schemas.microsoft.com/office/drawing/2014/main" id="{9EC3260C-AB12-2D26-DD27-8E3EA3D6A466}"/>
              </a:ext>
            </a:extLst>
          </p:cNvPr>
          <p:cNvCxnSpPr>
            <a:cxnSpLocks/>
          </p:cNvCxnSpPr>
          <p:nvPr/>
        </p:nvCxnSpPr>
        <p:spPr>
          <a:xfrm flipH="1">
            <a:off x="9299118" y="4378958"/>
            <a:ext cx="2115371" cy="2102057"/>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8" name="Straight Connector 27">
            <a:extLst>
              <a:ext uri="{FF2B5EF4-FFF2-40B4-BE49-F238E27FC236}">
                <a16:creationId xmlns:a16="http://schemas.microsoft.com/office/drawing/2014/main" id="{58EA1CC4-F46A-8746-8BAE-8C8A65DBCFD5}"/>
              </a:ext>
            </a:extLst>
          </p:cNvPr>
          <p:cNvCxnSpPr/>
          <p:nvPr/>
        </p:nvCxnSpPr>
        <p:spPr>
          <a:xfrm flipH="1">
            <a:off x="10356803" y="5429986"/>
            <a:ext cx="1070637" cy="1100715"/>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9" name="Straight Connector 28">
            <a:extLst>
              <a:ext uri="{FF2B5EF4-FFF2-40B4-BE49-F238E27FC236}">
                <a16:creationId xmlns:a16="http://schemas.microsoft.com/office/drawing/2014/main" id="{49FDC69B-2549-0DB7-575F-34055E6E4F42}"/>
              </a:ext>
            </a:extLst>
          </p:cNvPr>
          <p:cNvCxnSpPr/>
          <p:nvPr/>
        </p:nvCxnSpPr>
        <p:spPr>
          <a:xfrm>
            <a:off x="672036" y="2745616"/>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0" name="Straight Connector 29">
            <a:extLst>
              <a:ext uri="{FF2B5EF4-FFF2-40B4-BE49-F238E27FC236}">
                <a16:creationId xmlns:a16="http://schemas.microsoft.com/office/drawing/2014/main" id="{78549EE1-D33E-BA2F-528F-BEB82C76BDCA}"/>
              </a:ext>
            </a:extLst>
          </p:cNvPr>
          <p:cNvCxnSpPr/>
          <p:nvPr/>
        </p:nvCxnSpPr>
        <p:spPr>
          <a:xfrm>
            <a:off x="683760" y="3820845"/>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1" name="Straight Connector 30">
            <a:extLst>
              <a:ext uri="{FF2B5EF4-FFF2-40B4-BE49-F238E27FC236}">
                <a16:creationId xmlns:a16="http://schemas.microsoft.com/office/drawing/2014/main" id="{9B9C987D-D530-0DFC-5367-F5CE7F304D6D}"/>
              </a:ext>
            </a:extLst>
          </p:cNvPr>
          <p:cNvCxnSpPr/>
          <p:nvPr/>
        </p:nvCxnSpPr>
        <p:spPr>
          <a:xfrm>
            <a:off x="667845" y="4899745"/>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2" name="Straight Connector 31">
            <a:extLst>
              <a:ext uri="{FF2B5EF4-FFF2-40B4-BE49-F238E27FC236}">
                <a16:creationId xmlns:a16="http://schemas.microsoft.com/office/drawing/2014/main" id="{33829E92-36D7-7645-42C2-9F72DA81AA7F}"/>
              </a:ext>
            </a:extLst>
          </p:cNvPr>
          <p:cNvCxnSpPr/>
          <p:nvPr/>
        </p:nvCxnSpPr>
        <p:spPr>
          <a:xfrm>
            <a:off x="672036" y="5977837"/>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3" name="Straight Connector 32">
            <a:extLst>
              <a:ext uri="{FF2B5EF4-FFF2-40B4-BE49-F238E27FC236}">
                <a16:creationId xmlns:a16="http://schemas.microsoft.com/office/drawing/2014/main" id="{C1ECB8A8-B91A-2AFB-3F9A-EA3AC8AFEEE7}"/>
              </a:ext>
            </a:extLst>
          </p:cNvPr>
          <p:cNvCxnSpPr/>
          <p:nvPr/>
        </p:nvCxnSpPr>
        <p:spPr>
          <a:xfrm>
            <a:off x="656122" y="1708598"/>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4" name="Straight Connector 33">
            <a:extLst>
              <a:ext uri="{FF2B5EF4-FFF2-40B4-BE49-F238E27FC236}">
                <a16:creationId xmlns:a16="http://schemas.microsoft.com/office/drawing/2014/main" id="{6B6478C7-562E-AF90-CDDE-0C52412E7CCE}"/>
              </a:ext>
            </a:extLst>
          </p:cNvPr>
          <p:cNvCxnSpPr>
            <a:cxnSpLocks/>
          </p:cNvCxnSpPr>
          <p:nvPr/>
        </p:nvCxnSpPr>
        <p:spPr>
          <a:xfrm flipH="1">
            <a:off x="667541" y="1164153"/>
            <a:ext cx="1091930" cy="1082022"/>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5" name="Straight Connector 34">
            <a:extLst>
              <a:ext uri="{FF2B5EF4-FFF2-40B4-BE49-F238E27FC236}">
                <a16:creationId xmlns:a16="http://schemas.microsoft.com/office/drawing/2014/main" id="{B8D787E2-F059-ECFA-9721-BA0C535D42D9}"/>
              </a:ext>
            </a:extLst>
          </p:cNvPr>
          <p:cNvCxnSpPr/>
          <p:nvPr/>
        </p:nvCxnSpPr>
        <p:spPr>
          <a:xfrm>
            <a:off x="10878217" y="1127335"/>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6" name="Straight Connector 35">
            <a:extLst>
              <a:ext uri="{FF2B5EF4-FFF2-40B4-BE49-F238E27FC236}">
                <a16:creationId xmlns:a16="http://schemas.microsoft.com/office/drawing/2014/main" id="{833A9A68-CB73-73AA-8DB6-D40EB74BEC21}"/>
              </a:ext>
            </a:extLst>
          </p:cNvPr>
          <p:cNvCxnSpPr/>
          <p:nvPr/>
        </p:nvCxnSpPr>
        <p:spPr>
          <a:xfrm>
            <a:off x="3357609" y="1140082"/>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7" name="Straight Connector 36">
            <a:extLst>
              <a:ext uri="{FF2B5EF4-FFF2-40B4-BE49-F238E27FC236}">
                <a16:creationId xmlns:a16="http://schemas.microsoft.com/office/drawing/2014/main" id="{52824457-0D57-8F8D-C41E-5292D3387D10}"/>
              </a:ext>
            </a:extLst>
          </p:cNvPr>
          <p:cNvCxnSpPr>
            <a:cxnSpLocks/>
          </p:cNvCxnSpPr>
          <p:nvPr/>
        </p:nvCxnSpPr>
        <p:spPr>
          <a:xfrm>
            <a:off x="2317313" y="1127335"/>
            <a:ext cx="0" cy="5399767"/>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8" name="Straight Connector 37">
            <a:extLst>
              <a:ext uri="{FF2B5EF4-FFF2-40B4-BE49-F238E27FC236}">
                <a16:creationId xmlns:a16="http://schemas.microsoft.com/office/drawing/2014/main" id="{2EFC1174-ABEA-0698-E5BF-14EDA528A00A}"/>
              </a:ext>
            </a:extLst>
          </p:cNvPr>
          <p:cNvCxnSpPr/>
          <p:nvPr/>
        </p:nvCxnSpPr>
        <p:spPr>
          <a:xfrm>
            <a:off x="8759194" y="1164153"/>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9" name="Straight Connector 38">
            <a:extLst>
              <a:ext uri="{FF2B5EF4-FFF2-40B4-BE49-F238E27FC236}">
                <a16:creationId xmlns:a16="http://schemas.microsoft.com/office/drawing/2014/main" id="{E23AB2F7-453D-EACA-489A-A4576267DEDB}"/>
              </a:ext>
            </a:extLst>
          </p:cNvPr>
          <p:cNvCxnSpPr/>
          <p:nvPr/>
        </p:nvCxnSpPr>
        <p:spPr>
          <a:xfrm>
            <a:off x="1214732" y="1164153"/>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0" name="Straight Connector 39">
            <a:extLst>
              <a:ext uri="{FF2B5EF4-FFF2-40B4-BE49-F238E27FC236}">
                <a16:creationId xmlns:a16="http://schemas.microsoft.com/office/drawing/2014/main" id="{F6210AC7-8D06-2BDF-2977-5FDC6E243C8F}"/>
              </a:ext>
            </a:extLst>
          </p:cNvPr>
          <p:cNvCxnSpPr/>
          <p:nvPr/>
        </p:nvCxnSpPr>
        <p:spPr>
          <a:xfrm>
            <a:off x="5504460" y="1127335"/>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1" name="Straight Connector 40">
            <a:extLst>
              <a:ext uri="{FF2B5EF4-FFF2-40B4-BE49-F238E27FC236}">
                <a16:creationId xmlns:a16="http://schemas.microsoft.com/office/drawing/2014/main" id="{29BBD1F3-DC7D-E05F-2624-62BDBED6E2E6}"/>
              </a:ext>
            </a:extLst>
          </p:cNvPr>
          <p:cNvCxnSpPr/>
          <p:nvPr/>
        </p:nvCxnSpPr>
        <p:spPr>
          <a:xfrm>
            <a:off x="4448262" y="1164153"/>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2" name="Straight Connector 41">
            <a:extLst>
              <a:ext uri="{FF2B5EF4-FFF2-40B4-BE49-F238E27FC236}">
                <a16:creationId xmlns:a16="http://schemas.microsoft.com/office/drawing/2014/main" id="{F8151FA8-4E99-EBF5-9C26-6AFCCAEC4DD7}"/>
              </a:ext>
            </a:extLst>
          </p:cNvPr>
          <p:cNvCxnSpPr/>
          <p:nvPr/>
        </p:nvCxnSpPr>
        <p:spPr>
          <a:xfrm>
            <a:off x="9807442" y="1140082"/>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3" name="Straight Connector 42">
            <a:extLst>
              <a:ext uri="{FF2B5EF4-FFF2-40B4-BE49-F238E27FC236}">
                <a16:creationId xmlns:a16="http://schemas.microsoft.com/office/drawing/2014/main" id="{A823D5FF-F301-097B-9B42-7F6DC1F8C31E}"/>
              </a:ext>
            </a:extLst>
          </p:cNvPr>
          <p:cNvCxnSpPr/>
          <p:nvPr/>
        </p:nvCxnSpPr>
        <p:spPr>
          <a:xfrm>
            <a:off x="7677818" y="1179672"/>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4" name="Straight Connector 43">
            <a:extLst>
              <a:ext uri="{FF2B5EF4-FFF2-40B4-BE49-F238E27FC236}">
                <a16:creationId xmlns:a16="http://schemas.microsoft.com/office/drawing/2014/main" id="{C545C8DC-778F-BA05-8847-3F15D8BED4E4}"/>
              </a:ext>
            </a:extLst>
          </p:cNvPr>
          <p:cNvCxnSpPr/>
          <p:nvPr/>
        </p:nvCxnSpPr>
        <p:spPr>
          <a:xfrm>
            <a:off x="6573911" y="1140082"/>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graphicFrame>
        <p:nvGraphicFramePr>
          <p:cNvPr id="45" name="Table 44">
            <a:extLst>
              <a:ext uri="{FF2B5EF4-FFF2-40B4-BE49-F238E27FC236}">
                <a16:creationId xmlns:a16="http://schemas.microsoft.com/office/drawing/2014/main" id="{17BA7551-728D-3A9B-6E89-523C83739000}"/>
              </a:ext>
            </a:extLst>
          </p:cNvPr>
          <p:cNvGraphicFramePr>
            <a:graphicFrameLocks noGrp="1"/>
          </p:cNvGraphicFramePr>
          <p:nvPr>
            <p:extLst>
              <p:ext uri="{D42A27DB-BD31-4B8C-83A1-F6EECF244321}">
                <p14:modId xmlns:p14="http://schemas.microsoft.com/office/powerpoint/2010/main" val="2050914289"/>
              </p:ext>
            </p:extLst>
          </p:nvPr>
        </p:nvGraphicFramePr>
        <p:xfrm>
          <a:off x="683760" y="1154602"/>
          <a:ext cx="10730730" cy="5365370"/>
        </p:xfrm>
        <a:graphic>
          <a:graphicData uri="http://schemas.openxmlformats.org/drawingml/2006/table">
            <a:tbl>
              <a:tblPr firstRow="1" bandRow="1">
                <a:tableStyleId>{5940675A-B579-460E-94D1-54222C63F5DA}</a:tableStyleId>
              </a:tblPr>
              <a:tblGrid>
                <a:gridCol w="1073073">
                  <a:extLst>
                    <a:ext uri="{9D8B030D-6E8A-4147-A177-3AD203B41FA5}">
                      <a16:colId xmlns:a16="http://schemas.microsoft.com/office/drawing/2014/main" val="3635837954"/>
                    </a:ext>
                  </a:extLst>
                </a:gridCol>
                <a:gridCol w="1073073">
                  <a:extLst>
                    <a:ext uri="{9D8B030D-6E8A-4147-A177-3AD203B41FA5}">
                      <a16:colId xmlns:a16="http://schemas.microsoft.com/office/drawing/2014/main" val="2308114111"/>
                    </a:ext>
                  </a:extLst>
                </a:gridCol>
                <a:gridCol w="1073073">
                  <a:extLst>
                    <a:ext uri="{9D8B030D-6E8A-4147-A177-3AD203B41FA5}">
                      <a16:colId xmlns:a16="http://schemas.microsoft.com/office/drawing/2014/main" val="3225432346"/>
                    </a:ext>
                  </a:extLst>
                </a:gridCol>
                <a:gridCol w="1073073">
                  <a:extLst>
                    <a:ext uri="{9D8B030D-6E8A-4147-A177-3AD203B41FA5}">
                      <a16:colId xmlns:a16="http://schemas.microsoft.com/office/drawing/2014/main" val="2646425516"/>
                    </a:ext>
                  </a:extLst>
                </a:gridCol>
                <a:gridCol w="1073073">
                  <a:extLst>
                    <a:ext uri="{9D8B030D-6E8A-4147-A177-3AD203B41FA5}">
                      <a16:colId xmlns:a16="http://schemas.microsoft.com/office/drawing/2014/main" val="1529824071"/>
                    </a:ext>
                  </a:extLst>
                </a:gridCol>
                <a:gridCol w="1073073">
                  <a:extLst>
                    <a:ext uri="{9D8B030D-6E8A-4147-A177-3AD203B41FA5}">
                      <a16:colId xmlns:a16="http://schemas.microsoft.com/office/drawing/2014/main" val="1435908115"/>
                    </a:ext>
                  </a:extLst>
                </a:gridCol>
                <a:gridCol w="1073073">
                  <a:extLst>
                    <a:ext uri="{9D8B030D-6E8A-4147-A177-3AD203B41FA5}">
                      <a16:colId xmlns:a16="http://schemas.microsoft.com/office/drawing/2014/main" val="4031327343"/>
                    </a:ext>
                  </a:extLst>
                </a:gridCol>
                <a:gridCol w="1073073">
                  <a:extLst>
                    <a:ext uri="{9D8B030D-6E8A-4147-A177-3AD203B41FA5}">
                      <a16:colId xmlns:a16="http://schemas.microsoft.com/office/drawing/2014/main" val="265914223"/>
                    </a:ext>
                  </a:extLst>
                </a:gridCol>
                <a:gridCol w="1073073">
                  <a:extLst>
                    <a:ext uri="{9D8B030D-6E8A-4147-A177-3AD203B41FA5}">
                      <a16:colId xmlns:a16="http://schemas.microsoft.com/office/drawing/2014/main" val="3687797511"/>
                    </a:ext>
                  </a:extLst>
                </a:gridCol>
                <a:gridCol w="1073073">
                  <a:extLst>
                    <a:ext uri="{9D8B030D-6E8A-4147-A177-3AD203B41FA5}">
                      <a16:colId xmlns:a16="http://schemas.microsoft.com/office/drawing/2014/main" val="1430683565"/>
                    </a:ext>
                  </a:extLst>
                </a:gridCol>
              </a:tblGrid>
              <a:tr h="1073074">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dirty="0"/>
                    </a:p>
                  </a:txBody>
                  <a:tcPr/>
                </a:tc>
                <a:tc>
                  <a:txBody>
                    <a:bodyPr/>
                    <a:lstStyle/>
                    <a:p>
                      <a:endParaRPr lang="en-US"/>
                    </a:p>
                  </a:txBody>
                  <a:tcPr/>
                </a:tc>
                <a:tc>
                  <a:txBody>
                    <a:bodyPr/>
                    <a:lstStyle/>
                    <a:p>
                      <a:endParaRPr lang="en-US" dirty="0"/>
                    </a:p>
                  </a:txBody>
                  <a:tcPr/>
                </a:tc>
                <a:tc>
                  <a:txBody>
                    <a:bodyPr/>
                    <a:lstStyle/>
                    <a:p>
                      <a:endParaRPr lang="en-US" dirty="0"/>
                    </a:p>
                  </a:txBody>
                  <a:tcPr/>
                </a:tc>
                <a:extLst>
                  <a:ext uri="{0D108BD9-81ED-4DB2-BD59-A6C34878D82A}">
                    <a16:rowId xmlns:a16="http://schemas.microsoft.com/office/drawing/2014/main" val="1367090870"/>
                  </a:ext>
                </a:extLst>
              </a:tr>
              <a:tr h="1073074">
                <a:tc>
                  <a:txBody>
                    <a:bodyPr/>
                    <a:lstStyle/>
                    <a:p>
                      <a:endParaRPr lang="en-US" dirty="0"/>
                    </a:p>
                  </a:txBody>
                  <a:tcPr/>
                </a:tc>
                <a:tc>
                  <a:txBody>
                    <a:bodyPr/>
                    <a:lstStyle/>
                    <a:p>
                      <a:endParaRPr lang="en-US" dirty="0"/>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a:p>
                  </a:txBody>
                  <a:tcPr/>
                </a:tc>
                <a:tc>
                  <a:txBody>
                    <a:bodyPr/>
                    <a:lstStyle/>
                    <a:p>
                      <a:endParaRPr lang="en-US" dirty="0"/>
                    </a:p>
                  </a:txBody>
                  <a:tcPr/>
                </a:tc>
                <a:extLst>
                  <a:ext uri="{0D108BD9-81ED-4DB2-BD59-A6C34878D82A}">
                    <a16:rowId xmlns:a16="http://schemas.microsoft.com/office/drawing/2014/main" val="2324086388"/>
                  </a:ext>
                </a:extLst>
              </a:tr>
              <a:tr h="1073074">
                <a:tc>
                  <a:txBody>
                    <a:bodyPr/>
                    <a:lstStyle/>
                    <a:p>
                      <a:endParaRPr lang="en-US" dirty="0"/>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a:p>
                  </a:txBody>
                  <a:tcPr/>
                </a:tc>
                <a:tc>
                  <a:txBody>
                    <a:bodyPr/>
                    <a:lstStyle/>
                    <a:p>
                      <a:endParaRPr lang="en-US"/>
                    </a:p>
                  </a:txBody>
                  <a:tcPr/>
                </a:tc>
                <a:tc>
                  <a:txBody>
                    <a:bodyPr/>
                    <a:lstStyle/>
                    <a:p>
                      <a:endParaRPr lang="en-US" dirty="0"/>
                    </a:p>
                  </a:txBody>
                  <a:tcPr/>
                </a:tc>
                <a:extLst>
                  <a:ext uri="{0D108BD9-81ED-4DB2-BD59-A6C34878D82A}">
                    <a16:rowId xmlns:a16="http://schemas.microsoft.com/office/drawing/2014/main" val="1773320196"/>
                  </a:ext>
                </a:extLst>
              </a:tr>
              <a:tr h="1073074">
                <a:tc>
                  <a:txBody>
                    <a:bodyPr/>
                    <a:lstStyle/>
                    <a:p>
                      <a:endParaRPr lang="en-US" dirty="0"/>
                    </a:p>
                  </a:txBody>
                  <a:tcPr/>
                </a:tc>
                <a:tc>
                  <a:txBody>
                    <a:bodyPr/>
                    <a:lstStyle/>
                    <a:p>
                      <a:endParaRPr lang="en-US"/>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dirty="0"/>
                    </a:p>
                  </a:txBody>
                  <a:tcPr/>
                </a:tc>
                <a:extLst>
                  <a:ext uri="{0D108BD9-81ED-4DB2-BD59-A6C34878D82A}">
                    <a16:rowId xmlns:a16="http://schemas.microsoft.com/office/drawing/2014/main" val="1977629092"/>
                  </a:ext>
                </a:extLst>
              </a:tr>
              <a:tr h="1073074">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dirty="0"/>
                    </a:p>
                  </a:txBody>
                  <a:tcPr/>
                </a:tc>
                <a:extLst>
                  <a:ext uri="{0D108BD9-81ED-4DB2-BD59-A6C34878D82A}">
                    <a16:rowId xmlns:a16="http://schemas.microsoft.com/office/drawing/2014/main" val="172657832"/>
                  </a:ext>
                </a:extLst>
              </a:tr>
            </a:tbl>
          </a:graphicData>
        </a:graphic>
      </p:graphicFrame>
      <p:sp>
        <p:nvSpPr>
          <p:cNvPr id="52" name="TextBox 51">
            <a:extLst>
              <a:ext uri="{FF2B5EF4-FFF2-40B4-BE49-F238E27FC236}">
                <a16:creationId xmlns:a16="http://schemas.microsoft.com/office/drawing/2014/main" id="{9EF58538-8032-2E89-AFF7-15EDDFC1E2A2}"/>
              </a:ext>
            </a:extLst>
          </p:cNvPr>
          <p:cNvSpPr txBox="1"/>
          <p:nvPr/>
        </p:nvSpPr>
        <p:spPr>
          <a:xfrm>
            <a:off x="528628" y="272528"/>
            <a:ext cx="11108330" cy="369332"/>
          </a:xfrm>
          <a:prstGeom prst="rect">
            <a:avLst/>
          </a:prstGeom>
          <a:noFill/>
        </p:spPr>
        <p:txBody>
          <a:bodyPr wrap="square" rtlCol="0">
            <a:spAutoFit/>
          </a:bodyPr>
          <a:lstStyle/>
          <a:p>
            <a:pPr algn="ctr"/>
            <a:r>
              <a:rPr lang="en-US" dirty="0"/>
              <a:t>Practice sheet #59. Trace and copy </a:t>
            </a:r>
            <a:r>
              <a:rPr lang="zh-CN" altLang="en-US" dirty="0"/>
              <a:t>觀 </a:t>
            </a:r>
            <a:r>
              <a:rPr lang="en-US" altLang="zh-CN" dirty="0"/>
              <a:t>(kwan)</a:t>
            </a:r>
            <a:r>
              <a:rPr lang="zh-CN" altLang="en-US" dirty="0"/>
              <a:t> </a:t>
            </a:r>
            <a:r>
              <a:rPr lang="en-US" altLang="zh-CN" dirty="0"/>
              <a:t>10 times. Then do the same for </a:t>
            </a:r>
            <a:r>
              <a:rPr lang="zh-CN" altLang="en-US" dirty="0"/>
              <a:t>薩 </a:t>
            </a:r>
            <a:r>
              <a:rPr lang="en-US" altLang="zh-CN" dirty="0"/>
              <a:t>(</a:t>
            </a:r>
            <a:r>
              <a:rPr lang="en-US" altLang="zh-CN" dirty="0" err="1"/>
              <a:t>sal</a:t>
            </a:r>
            <a:r>
              <a:rPr lang="en-US" altLang="zh-CN" dirty="0"/>
              <a:t>). Then trace the title.</a:t>
            </a:r>
            <a:r>
              <a:rPr lang="en-US" dirty="0"/>
              <a:t>   </a:t>
            </a:r>
            <a:endParaRPr lang="zh-TW" altLang="en-US" dirty="0"/>
          </a:p>
        </p:txBody>
      </p:sp>
      <p:sp>
        <p:nvSpPr>
          <p:cNvPr id="53" name="Rectangle 52">
            <a:extLst>
              <a:ext uri="{FF2B5EF4-FFF2-40B4-BE49-F238E27FC236}">
                <a16:creationId xmlns:a16="http://schemas.microsoft.com/office/drawing/2014/main" id="{F27F2633-C3FD-18EE-1578-43C57F15BC67}"/>
              </a:ext>
            </a:extLst>
          </p:cNvPr>
          <p:cNvSpPr/>
          <p:nvPr/>
        </p:nvSpPr>
        <p:spPr>
          <a:xfrm>
            <a:off x="1104405" y="213483"/>
            <a:ext cx="9915896" cy="416057"/>
          </a:xfrm>
          <a:prstGeom prst="rect">
            <a:avLst/>
          </a:prstGeom>
          <a:noFill/>
          <a:ln w="38100">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56" name="Straight Connector 55">
            <a:extLst>
              <a:ext uri="{FF2B5EF4-FFF2-40B4-BE49-F238E27FC236}">
                <a16:creationId xmlns:a16="http://schemas.microsoft.com/office/drawing/2014/main" id="{A02F2B5A-3F2A-1FBE-31E7-E05A94A588A4}"/>
              </a:ext>
            </a:extLst>
          </p:cNvPr>
          <p:cNvCxnSpPr/>
          <p:nvPr/>
        </p:nvCxnSpPr>
        <p:spPr>
          <a:xfrm>
            <a:off x="10324241" y="5429986"/>
            <a:ext cx="1090248" cy="25421"/>
          </a:xfrm>
          <a:prstGeom prst="line">
            <a:avLst/>
          </a:prstGeom>
        </p:spPr>
        <p:style>
          <a:lnRef idx="2">
            <a:schemeClr val="accent1"/>
          </a:lnRef>
          <a:fillRef idx="0">
            <a:schemeClr val="accent1"/>
          </a:fillRef>
          <a:effectRef idx="1">
            <a:schemeClr val="accent1"/>
          </a:effectRef>
          <a:fontRef idx="minor">
            <a:schemeClr val="tx1"/>
          </a:fontRef>
        </p:style>
      </p:cxnSp>
      <p:sp>
        <p:nvSpPr>
          <p:cNvPr id="46" name="TextBox 45">
            <a:extLst>
              <a:ext uri="{FF2B5EF4-FFF2-40B4-BE49-F238E27FC236}">
                <a16:creationId xmlns:a16="http://schemas.microsoft.com/office/drawing/2014/main" id="{0BB4C767-6A30-4DC3-423B-09FF2E950AA7}"/>
              </a:ext>
            </a:extLst>
          </p:cNvPr>
          <p:cNvSpPr txBox="1"/>
          <p:nvPr/>
        </p:nvSpPr>
        <p:spPr>
          <a:xfrm>
            <a:off x="683760" y="1139672"/>
            <a:ext cx="10809483" cy="1107996"/>
          </a:xfrm>
          <a:prstGeom prst="rect">
            <a:avLst/>
          </a:prstGeom>
          <a:noFill/>
        </p:spPr>
        <p:txBody>
          <a:bodyPr wrap="square" rtlCol="0">
            <a:spAutoFit/>
          </a:bodyPr>
          <a:lstStyle/>
          <a:p>
            <a:pPr>
              <a:defRPr/>
            </a:pP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觀</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觀</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觀</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觀</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觀</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觀</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觀</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觀</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觀</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觀</a:t>
            </a:r>
          </a:p>
        </p:txBody>
      </p:sp>
      <p:sp>
        <p:nvSpPr>
          <p:cNvPr id="49" name="TextBox 48">
            <a:extLst>
              <a:ext uri="{FF2B5EF4-FFF2-40B4-BE49-F238E27FC236}">
                <a16:creationId xmlns:a16="http://schemas.microsoft.com/office/drawing/2014/main" id="{F043FF28-75D7-728C-D4ED-E4F3691C1FCC}"/>
              </a:ext>
            </a:extLst>
          </p:cNvPr>
          <p:cNvSpPr txBox="1"/>
          <p:nvPr/>
        </p:nvSpPr>
        <p:spPr>
          <a:xfrm>
            <a:off x="683760" y="3280605"/>
            <a:ext cx="10877187" cy="110799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薩</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薩</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薩</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薩</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薩</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薩</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薩</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薩</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薩</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薩</a:t>
            </a:r>
            <a:endParaRPr kumimoji="0" lang="en-US" sz="1800" i="0" u="none" strike="noStrike" kern="1200" cap="none" spc="0" normalizeH="0" baseline="0" noProof="0" dirty="0">
              <a:ln>
                <a:noFill/>
              </a:ln>
              <a:solidFill>
                <a:prstClr val="black"/>
              </a:solidFill>
              <a:effectLst/>
              <a:uLnTx/>
              <a:uFillTx/>
              <a:latin typeface="Aptos" panose="02110004020202020204"/>
              <a:ea typeface="+mn-ea"/>
              <a:cs typeface="+mn-cs"/>
            </a:endParaRPr>
          </a:p>
        </p:txBody>
      </p:sp>
      <p:sp>
        <p:nvSpPr>
          <p:cNvPr id="50" name="TextBox 49">
            <a:extLst>
              <a:ext uri="{FF2B5EF4-FFF2-40B4-BE49-F238E27FC236}">
                <a16:creationId xmlns:a16="http://schemas.microsoft.com/office/drawing/2014/main" id="{7FFC3F60-0513-BE40-4C3C-22E64D2FC632}"/>
              </a:ext>
            </a:extLst>
          </p:cNvPr>
          <p:cNvSpPr txBox="1"/>
          <p:nvPr/>
        </p:nvSpPr>
        <p:spPr>
          <a:xfrm>
            <a:off x="714976" y="5404816"/>
            <a:ext cx="10921982" cy="110799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摩</a:t>
            </a:r>
            <a:r>
              <a:rPr kumimoji="0" lang="zh-TW" altLang="en-US" sz="62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訶</a:t>
            </a:r>
            <a:r>
              <a:rPr kumimoji="0" lang="zh-TW" altLang="en-US" sz="62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般</a:t>
            </a:r>
            <a:r>
              <a:rPr kumimoji="0" lang="zh-TW" altLang="en-US" sz="62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若</a:t>
            </a:r>
            <a:r>
              <a:rPr kumimoji="0" lang="zh-TW" altLang="en-US" sz="62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波</a:t>
            </a:r>
            <a:r>
              <a:rPr kumimoji="0" lang="zh-TW" altLang="en-US" sz="62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羅</a:t>
            </a:r>
            <a:r>
              <a:rPr kumimoji="0" lang="zh-TW" altLang="en-US" sz="62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蜜</a:t>
            </a:r>
            <a:r>
              <a:rPr kumimoji="0" lang="zh-TW" altLang="en-US" sz="62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多</a:t>
            </a:r>
            <a:r>
              <a:rPr kumimoji="0" lang="zh-TW" altLang="en-US" sz="62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心</a:t>
            </a:r>
            <a:r>
              <a:rPr kumimoji="0" lang="zh-TW" altLang="en-US" sz="62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經</a:t>
            </a:r>
          </a:p>
        </p:txBody>
      </p:sp>
      <p:sp>
        <p:nvSpPr>
          <p:cNvPr id="47" name="TextBox 46">
            <a:extLst>
              <a:ext uri="{FF2B5EF4-FFF2-40B4-BE49-F238E27FC236}">
                <a16:creationId xmlns:a16="http://schemas.microsoft.com/office/drawing/2014/main" id="{E7F32E5E-7963-7D0F-DA40-D5994414B254}"/>
              </a:ext>
            </a:extLst>
          </p:cNvPr>
          <p:cNvSpPr txBox="1"/>
          <p:nvPr/>
        </p:nvSpPr>
        <p:spPr>
          <a:xfrm>
            <a:off x="2709085" y="755587"/>
            <a:ext cx="6802936" cy="311043"/>
          </a:xfrm>
          <a:prstGeom prst="rect">
            <a:avLst/>
          </a:prstGeom>
          <a:noFill/>
        </p:spPr>
        <p:txBody>
          <a:bodyPr wrap="square" rtlCol="0">
            <a:spAutoFit/>
          </a:bodyPr>
          <a:lstStyle/>
          <a:p>
            <a:r>
              <a:rPr kumimoji="0" lang="en-US" altLang="zh-TW" sz="1400" b="1" i="0" u="none" strike="noStrike" kern="1200" cap="none" spc="0" normalizeH="0" baseline="0" noProof="0" dirty="0">
                <a:ln>
                  <a:noFill/>
                </a:ln>
                <a:effectLst/>
                <a:uLnTx/>
                <a:uFillTx/>
                <a:latin typeface="DengXian" panose="02010600030101010101" pitchFamily="2" charset="-122"/>
                <a:ea typeface="DengXian" panose="02010600030101010101" pitchFamily="2" charset="-122"/>
                <a:cs typeface="+mn-cs"/>
              </a:rPr>
              <a:t>1  </a:t>
            </a:r>
            <a:r>
              <a:rPr kumimoji="0" lang="zh-TW" altLang="en-US" sz="1400" b="1" i="0" u="none" strike="noStrike" kern="1200" cap="none" spc="0" normalizeH="0" baseline="0" noProof="0" dirty="0">
                <a:ln>
                  <a:noFill/>
                </a:ln>
                <a:effectLst/>
                <a:uLnTx/>
                <a:uFillTx/>
                <a:latin typeface="DengXian" panose="02010600030101010101" pitchFamily="2" charset="-122"/>
                <a:ea typeface="DengXian" panose="02010600030101010101" pitchFamily="2" charset="-122"/>
                <a:cs typeface="+mn-cs"/>
              </a:rPr>
              <a:t>觀 自 在 菩 薩 行 深 般 若  </a:t>
            </a:r>
            <a:r>
              <a:rPr kumimoji="0" lang="en-US" altLang="zh-TW" sz="1400" b="1" i="0" u="none" strike="noStrike" kern="1200" cap="none" spc="0" normalizeH="0" baseline="0" noProof="0" dirty="0">
                <a:ln>
                  <a:noFill/>
                </a:ln>
                <a:effectLst/>
                <a:uLnTx/>
                <a:uFillTx/>
                <a:latin typeface="DengXian" panose="02010600030101010101" pitchFamily="2" charset="-122"/>
                <a:ea typeface="DengXian" panose="02010600030101010101" pitchFamily="2" charset="-122"/>
                <a:cs typeface="+mn-cs"/>
              </a:rPr>
              <a:t>		2  </a:t>
            </a:r>
            <a:r>
              <a:rPr kumimoji="0" lang="zh-TW" altLang="en-US" sz="1400" b="1" i="0" u="none" strike="noStrike" kern="1200" cap="none" spc="0" normalizeH="0" baseline="0" noProof="0" dirty="0">
                <a:ln>
                  <a:noFill/>
                </a:ln>
                <a:effectLst/>
                <a:uLnTx/>
                <a:uFillTx/>
                <a:latin typeface="DengXian" panose="02010600030101010101" pitchFamily="2" charset="-122"/>
                <a:ea typeface="DengXian" panose="02010600030101010101" pitchFamily="2" charset="-122"/>
                <a:cs typeface="+mn-cs"/>
              </a:rPr>
              <a:t>波 羅 蜜 多 時 </a:t>
            </a:r>
            <a:r>
              <a:rPr kumimoji="0" lang="zh-TW" altLang="en-US" sz="1400" b="1" i="0" u="none" strike="noStrike" kern="1200" cap="none" spc="0" normalizeH="0" baseline="0" noProof="0" dirty="0">
                <a:ln>
                  <a:noFill/>
                </a:ln>
                <a:solidFill>
                  <a:schemeClr val="bg2">
                    <a:lumMod val="75000"/>
                  </a:schemeClr>
                </a:solidFill>
                <a:effectLst/>
                <a:uLnTx/>
                <a:uFillTx/>
                <a:latin typeface="DengXian" panose="02010600030101010101" pitchFamily="2" charset="-122"/>
                <a:ea typeface="DengXian" panose="02010600030101010101" pitchFamily="2" charset="-122"/>
                <a:cs typeface="+mn-cs"/>
              </a:rPr>
              <a:t>照 見 五 蘊 皆 空 </a:t>
            </a:r>
            <a:endParaRPr lang="en-US" sz="1400" b="1" dirty="0"/>
          </a:p>
        </p:txBody>
      </p:sp>
      <p:sp>
        <p:nvSpPr>
          <p:cNvPr id="48" name="Rectangle 47">
            <a:extLst>
              <a:ext uri="{FF2B5EF4-FFF2-40B4-BE49-F238E27FC236}">
                <a16:creationId xmlns:a16="http://schemas.microsoft.com/office/drawing/2014/main" id="{04377ECB-145E-511F-D631-1D9919696BED}"/>
              </a:ext>
            </a:extLst>
          </p:cNvPr>
          <p:cNvSpPr/>
          <p:nvPr/>
        </p:nvSpPr>
        <p:spPr>
          <a:xfrm>
            <a:off x="2709085" y="755587"/>
            <a:ext cx="6656631" cy="311043"/>
          </a:xfrm>
          <a:prstGeom prst="rect">
            <a:avLst/>
          </a:prstGeom>
          <a:noFill/>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60023814"/>
      </p:ext>
    </p:extLst>
  </p:cSld>
  <p:clrMapOvr>
    <a:masterClrMapping/>
  </p:clrMapOvr>
</p:sld>
</file>

<file path=ppt/slides/slide2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 name="Straight Connector 1">
            <a:extLst>
              <a:ext uri="{FF2B5EF4-FFF2-40B4-BE49-F238E27FC236}">
                <a16:creationId xmlns:a16="http://schemas.microsoft.com/office/drawing/2014/main" id="{1CB39ABD-834F-EC73-A6DF-B4A10A6B2F1D}"/>
              </a:ext>
            </a:extLst>
          </p:cNvPr>
          <p:cNvCxnSpPr>
            <a:cxnSpLocks/>
          </p:cNvCxnSpPr>
          <p:nvPr/>
        </p:nvCxnSpPr>
        <p:spPr>
          <a:xfrm>
            <a:off x="722756" y="1381553"/>
            <a:ext cx="5322425" cy="5340276"/>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 name="Straight Connector 2">
            <a:extLst>
              <a:ext uri="{FF2B5EF4-FFF2-40B4-BE49-F238E27FC236}">
                <a16:creationId xmlns:a16="http://schemas.microsoft.com/office/drawing/2014/main" id="{F937065C-C0ED-7820-66F8-3A7C206749D2}"/>
              </a:ext>
            </a:extLst>
          </p:cNvPr>
          <p:cNvCxnSpPr>
            <a:cxnSpLocks/>
          </p:cNvCxnSpPr>
          <p:nvPr/>
        </p:nvCxnSpPr>
        <p:spPr>
          <a:xfrm>
            <a:off x="9265220" y="1356464"/>
            <a:ext cx="2143810" cy="2115373"/>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 name="Straight Connector 3">
            <a:extLst>
              <a:ext uri="{FF2B5EF4-FFF2-40B4-BE49-F238E27FC236}">
                <a16:creationId xmlns:a16="http://schemas.microsoft.com/office/drawing/2014/main" id="{ADA52790-E94F-612F-80E6-CC94A7BD248F}"/>
              </a:ext>
            </a:extLst>
          </p:cNvPr>
          <p:cNvCxnSpPr>
            <a:cxnSpLocks/>
          </p:cNvCxnSpPr>
          <p:nvPr/>
        </p:nvCxnSpPr>
        <p:spPr>
          <a:xfrm>
            <a:off x="8206187" y="1356470"/>
            <a:ext cx="3184867" cy="319303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5" name="Straight Connector 4">
            <a:extLst>
              <a:ext uri="{FF2B5EF4-FFF2-40B4-BE49-F238E27FC236}">
                <a16:creationId xmlns:a16="http://schemas.microsoft.com/office/drawing/2014/main" id="{AEE56208-C236-7330-12BC-DC008F6D7E21}"/>
              </a:ext>
            </a:extLst>
          </p:cNvPr>
          <p:cNvCxnSpPr>
            <a:cxnSpLocks/>
          </p:cNvCxnSpPr>
          <p:nvPr/>
        </p:nvCxnSpPr>
        <p:spPr>
          <a:xfrm>
            <a:off x="7134204" y="1356476"/>
            <a:ext cx="4256850" cy="425735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6" name="Straight Connector 5">
            <a:extLst>
              <a:ext uri="{FF2B5EF4-FFF2-40B4-BE49-F238E27FC236}">
                <a16:creationId xmlns:a16="http://schemas.microsoft.com/office/drawing/2014/main" id="{CB2272DD-3FE4-82F6-A390-24A2B6C10C9E}"/>
              </a:ext>
            </a:extLst>
          </p:cNvPr>
          <p:cNvCxnSpPr/>
          <p:nvPr/>
        </p:nvCxnSpPr>
        <p:spPr>
          <a:xfrm>
            <a:off x="2847364" y="1356479"/>
            <a:ext cx="5365365" cy="53653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7" name="Straight Connector 6">
            <a:extLst>
              <a:ext uri="{FF2B5EF4-FFF2-40B4-BE49-F238E27FC236}">
                <a16:creationId xmlns:a16="http://schemas.microsoft.com/office/drawing/2014/main" id="{00C2899A-0841-361F-A868-58C337D294E4}"/>
              </a:ext>
            </a:extLst>
          </p:cNvPr>
          <p:cNvCxnSpPr/>
          <p:nvPr/>
        </p:nvCxnSpPr>
        <p:spPr>
          <a:xfrm>
            <a:off x="3907623" y="1356480"/>
            <a:ext cx="5365365" cy="53653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8" name="Straight Connector 7">
            <a:extLst>
              <a:ext uri="{FF2B5EF4-FFF2-40B4-BE49-F238E27FC236}">
                <a16:creationId xmlns:a16="http://schemas.microsoft.com/office/drawing/2014/main" id="{0165B53B-4BB3-8A57-4987-9A2A02CA5CCC}"/>
              </a:ext>
            </a:extLst>
          </p:cNvPr>
          <p:cNvCxnSpPr/>
          <p:nvPr/>
        </p:nvCxnSpPr>
        <p:spPr>
          <a:xfrm>
            <a:off x="4966656" y="1356480"/>
            <a:ext cx="5365365" cy="53653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9" name="Straight Connector 8">
            <a:extLst>
              <a:ext uri="{FF2B5EF4-FFF2-40B4-BE49-F238E27FC236}">
                <a16:creationId xmlns:a16="http://schemas.microsoft.com/office/drawing/2014/main" id="{6BB4003F-5EA9-3EB8-6AD3-062CA629C9BC}"/>
              </a:ext>
            </a:extLst>
          </p:cNvPr>
          <p:cNvCxnSpPr/>
          <p:nvPr/>
        </p:nvCxnSpPr>
        <p:spPr>
          <a:xfrm>
            <a:off x="6056905" y="1356482"/>
            <a:ext cx="5365365" cy="53653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0" name="Straight Connector 9">
            <a:extLst>
              <a:ext uri="{FF2B5EF4-FFF2-40B4-BE49-F238E27FC236}">
                <a16:creationId xmlns:a16="http://schemas.microsoft.com/office/drawing/2014/main" id="{C72A7D80-5C36-256D-E7F3-5628A40F7172}"/>
              </a:ext>
            </a:extLst>
          </p:cNvPr>
          <p:cNvCxnSpPr>
            <a:cxnSpLocks/>
          </p:cNvCxnSpPr>
          <p:nvPr/>
        </p:nvCxnSpPr>
        <p:spPr>
          <a:xfrm>
            <a:off x="673564" y="5613827"/>
            <a:ext cx="1083551" cy="1107996"/>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1" name="Straight Connector 10">
            <a:extLst>
              <a:ext uri="{FF2B5EF4-FFF2-40B4-BE49-F238E27FC236}">
                <a16:creationId xmlns:a16="http://schemas.microsoft.com/office/drawing/2014/main" id="{5041479F-556E-A03D-3D35-0169A980560D}"/>
              </a:ext>
            </a:extLst>
          </p:cNvPr>
          <p:cNvCxnSpPr>
            <a:cxnSpLocks/>
          </p:cNvCxnSpPr>
          <p:nvPr/>
        </p:nvCxnSpPr>
        <p:spPr>
          <a:xfrm>
            <a:off x="656440" y="4580839"/>
            <a:ext cx="2267153" cy="2152899"/>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2" name="Straight Connector 11">
            <a:extLst>
              <a:ext uri="{FF2B5EF4-FFF2-40B4-BE49-F238E27FC236}">
                <a16:creationId xmlns:a16="http://schemas.microsoft.com/office/drawing/2014/main" id="{1AA5D19F-19E7-9E27-232C-7C5DD3CA21D0}"/>
              </a:ext>
            </a:extLst>
          </p:cNvPr>
          <p:cNvCxnSpPr>
            <a:cxnSpLocks/>
          </p:cNvCxnSpPr>
          <p:nvPr/>
        </p:nvCxnSpPr>
        <p:spPr>
          <a:xfrm>
            <a:off x="671435" y="3485155"/>
            <a:ext cx="3236188" cy="323667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3" name="Straight Connector 12">
            <a:extLst>
              <a:ext uri="{FF2B5EF4-FFF2-40B4-BE49-F238E27FC236}">
                <a16:creationId xmlns:a16="http://schemas.microsoft.com/office/drawing/2014/main" id="{6C8D6241-A2BD-0663-8DB6-09B3F6589506}"/>
              </a:ext>
            </a:extLst>
          </p:cNvPr>
          <p:cNvCxnSpPr>
            <a:cxnSpLocks/>
          </p:cNvCxnSpPr>
          <p:nvPr/>
        </p:nvCxnSpPr>
        <p:spPr>
          <a:xfrm>
            <a:off x="10324253" y="1356458"/>
            <a:ext cx="1110967" cy="106435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4" name="Straight Connector 13">
            <a:extLst>
              <a:ext uri="{FF2B5EF4-FFF2-40B4-BE49-F238E27FC236}">
                <a16:creationId xmlns:a16="http://schemas.microsoft.com/office/drawing/2014/main" id="{AEA4DB04-EC13-BADA-EBA0-74833A00ADE8}"/>
              </a:ext>
            </a:extLst>
          </p:cNvPr>
          <p:cNvCxnSpPr>
            <a:cxnSpLocks/>
          </p:cNvCxnSpPr>
          <p:nvPr/>
        </p:nvCxnSpPr>
        <p:spPr>
          <a:xfrm>
            <a:off x="660324" y="2398971"/>
            <a:ext cx="4314172" cy="4322852"/>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5" name="Straight Connector 14">
            <a:extLst>
              <a:ext uri="{FF2B5EF4-FFF2-40B4-BE49-F238E27FC236}">
                <a16:creationId xmlns:a16="http://schemas.microsoft.com/office/drawing/2014/main" id="{EE27758C-0EF6-FF84-A488-89DF0BCA1E05}"/>
              </a:ext>
            </a:extLst>
          </p:cNvPr>
          <p:cNvCxnSpPr>
            <a:cxnSpLocks/>
          </p:cNvCxnSpPr>
          <p:nvPr/>
        </p:nvCxnSpPr>
        <p:spPr>
          <a:xfrm>
            <a:off x="1780491" y="1356357"/>
            <a:ext cx="5309456" cy="5376225"/>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6" name="Straight Connector 15">
            <a:extLst>
              <a:ext uri="{FF2B5EF4-FFF2-40B4-BE49-F238E27FC236}">
                <a16:creationId xmlns:a16="http://schemas.microsoft.com/office/drawing/2014/main" id="{970CED3E-0EFF-06B8-6107-A9E9C26E2DF8}"/>
              </a:ext>
            </a:extLst>
          </p:cNvPr>
          <p:cNvCxnSpPr>
            <a:cxnSpLocks/>
          </p:cNvCxnSpPr>
          <p:nvPr/>
        </p:nvCxnSpPr>
        <p:spPr>
          <a:xfrm flipV="1">
            <a:off x="695425" y="1356483"/>
            <a:ext cx="5361480" cy="536524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7" name="Straight Connector 16">
            <a:extLst>
              <a:ext uri="{FF2B5EF4-FFF2-40B4-BE49-F238E27FC236}">
                <a16:creationId xmlns:a16="http://schemas.microsoft.com/office/drawing/2014/main" id="{5ADA22AD-8431-FCC1-B3CA-BF7177DE60DC}"/>
              </a:ext>
            </a:extLst>
          </p:cNvPr>
          <p:cNvCxnSpPr>
            <a:cxnSpLocks/>
          </p:cNvCxnSpPr>
          <p:nvPr/>
        </p:nvCxnSpPr>
        <p:spPr>
          <a:xfrm flipV="1">
            <a:off x="722756" y="1367190"/>
            <a:ext cx="4263464" cy="4246613"/>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8" name="Straight Connector 17">
            <a:extLst>
              <a:ext uri="{FF2B5EF4-FFF2-40B4-BE49-F238E27FC236}">
                <a16:creationId xmlns:a16="http://schemas.microsoft.com/office/drawing/2014/main" id="{E55110FF-96AB-1673-D70A-8BACA16D8F0E}"/>
              </a:ext>
            </a:extLst>
          </p:cNvPr>
          <p:cNvCxnSpPr>
            <a:cxnSpLocks/>
          </p:cNvCxnSpPr>
          <p:nvPr/>
        </p:nvCxnSpPr>
        <p:spPr>
          <a:xfrm flipV="1">
            <a:off x="670049" y="1367313"/>
            <a:ext cx="2153223" cy="2161487"/>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9" name="Straight Connector 18">
            <a:extLst>
              <a:ext uri="{FF2B5EF4-FFF2-40B4-BE49-F238E27FC236}">
                <a16:creationId xmlns:a16="http://schemas.microsoft.com/office/drawing/2014/main" id="{68C28AD4-9222-0429-06C0-4F7DEA25D6F8}"/>
              </a:ext>
            </a:extLst>
          </p:cNvPr>
          <p:cNvCxnSpPr>
            <a:cxnSpLocks/>
          </p:cNvCxnSpPr>
          <p:nvPr/>
        </p:nvCxnSpPr>
        <p:spPr>
          <a:xfrm flipV="1">
            <a:off x="656440" y="1334597"/>
            <a:ext cx="3253877" cy="322580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0" name="Straight Connector 19">
            <a:extLst>
              <a:ext uri="{FF2B5EF4-FFF2-40B4-BE49-F238E27FC236}">
                <a16:creationId xmlns:a16="http://schemas.microsoft.com/office/drawing/2014/main" id="{160947D6-D932-C890-0546-026039A6D90B}"/>
              </a:ext>
            </a:extLst>
          </p:cNvPr>
          <p:cNvCxnSpPr>
            <a:cxnSpLocks/>
          </p:cNvCxnSpPr>
          <p:nvPr/>
        </p:nvCxnSpPr>
        <p:spPr>
          <a:xfrm flipV="1">
            <a:off x="2797954" y="1345562"/>
            <a:ext cx="5376941" cy="5376165"/>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1" name="Straight Connector 20">
            <a:extLst>
              <a:ext uri="{FF2B5EF4-FFF2-40B4-BE49-F238E27FC236}">
                <a16:creationId xmlns:a16="http://schemas.microsoft.com/office/drawing/2014/main" id="{999A3B05-CB78-18AF-D83E-55FB337EFFA8}"/>
              </a:ext>
            </a:extLst>
          </p:cNvPr>
          <p:cNvCxnSpPr/>
          <p:nvPr/>
        </p:nvCxnSpPr>
        <p:spPr>
          <a:xfrm flipV="1">
            <a:off x="3910317" y="1356434"/>
            <a:ext cx="5365365" cy="534353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2" name="Straight Connector 21">
            <a:extLst>
              <a:ext uri="{FF2B5EF4-FFF2-40B4-BE49-F238E27FC236}">
                <a16:creationId xmlns:a16="http://schemas.microsoft.com/office/drawing/2014/main" id="{C45DFD18-373B-4F23-5B0C-15385BD27C59}"/>
              </a:ext>
            </a:extLst>
          </p:cNvPr>
          <p:cNvCxnSpPr/>
          <p:nvPr/>
        </p:nvCxnSpPr>
        <p:spPr>
          <a:xfrm flipV="1">
            <a:off x="4978380" y="1367338"/>
            <a:ext cx="5365365" cy="534353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3" name="Straight Connector 22">
            <a:extLst>
              <a:ext uri="{FF2B5EF4-FFF2-40B4-BE49-F238E27FC236}">
                <a16:creationId xmlns:a16="http://schemas.microsoft.com/office/drawing/2014/main" id="{21AEE2D0-DB25-2050-EA35-55D7F3A1C85E}"/>
              </a:ext>
            </a:extLst>
          </p:cNvPr>
          <p:cNvCxnSpPr/>
          <p:nvPr/>
        </p:nvCxnSpPr>
        <p:spPr>
          <a:xfrm flipV="1">
            <a:off x="6056904" y="1367338"/>
            <a:ext cx="5365365" cy="534353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4" name="Straight Connector 23">
            <a:extLst>
              <a:ext uri="{FF2B5EF4-FFF2-40B4-BE49-F238E27FC236}">
                <a16:creationId xmlns:a16="http://schemas.microsoft.com/office/drawing/2014/main" id="{B1A4BE1D-D84F-B92C-CACC-FC89584B3273}"/>
              </a:ext>
            </a:extLst>
          </p:cNvPr>
          <p:cNvCxnSpPr>
            <a:cxnSpLocks/>
          </p:cNvCxnSpPr>
          <p:nvPr/>
        </p:nvCxnSpPr>
        <p:spPr>
          <a:xfrm flipV="1">
            <a:off x="1780491" y="1356357"/>
            <a:ext cx="5330234" cy="5332739"/>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5" name="Straight Connector 24">
            <a:extLst>
              <a:ext uri="{FF2B5EF4-FFF2-40B4-BE49-F238E27FC236}">
                <a16:creationId xmlns:a16="http://schemas.microsoft.com/office/drawing/2014/main" id="{14E7787D-61DC-AE7A-A471-C128900373A9}"/>
              </a:ext>
            </a:extLst>
          </p:cNvPr>
          <p:cNvCxnSpPr>
            <a:cxnSpLocks/>
          </p:cNvCxnSpPr>
          <p:nvPr/>
        </p:nvCxnSpPr>
        <p:spPr>
          <a:xfrm flipH="1">
            <a:off x="7134204" y="2448056"/>
            <a:ext cx="4288065" cy="42736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6" name="Straight Connector 25">
            <a:extLst>
              <a:ext uri="{FF2B5EF4-FFF2-40B4-BE49-F238E27FC236}">
                <a16:creationId xmlns:a16="http://schemas.microsoft.com/office/drawing/2014/main" id="{6863490E-F272-C53E-0CED-7CE65DCB877F}"/>
              </a:ext>
            </a:extLst>
          </p:cNvPr>
          <p:cNvCxnSpPr>
            <a:cxnSpLocks/>
          </p:cNvCxnSpPr>
          <p:nvPr/>
        </p:nvCxnSpPr>
        <p:spPr>
          <a:xfrm flipH="1">
            <a:off x="8200974" y="3523338"/>
            <a:ext cx="3203030" cy="320924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7" name="Straight Connector 26">
            <a:extLst>
              <a:ext uri="{FF2B5EF4-FFF2-40B4-BE49-F238E27FC236}">
                <a16:creationId xmlns:a16="http://schemas.microsoft.com/office/drawing/2014/main" id="{9EC3260C-AB12-2D26-DD27-8E3EA3D6A466}"/>
              </a:ext>
            </a:extLst>
          </p:cNvPr>
          <p:cNvCxnSpPr>
            <a:cxnSpLocks/>
          </p:cNvCxnSpPr>
          <p:nvPr/>
        </p:nvCxnSpPr>
        <p:spPr>
          <a:xfrm flipH="1">
            <a:off x="9306898" y="4580839"/>
            <a:ext cx="2115371" cy="2102057"/>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8" name="Straight Connector 27">
            <a:extLst>
              <a:ext uri="{FF2B5EF4-FFF2-40B4-BE49-F238E27FC236}">
                <a16:creationId xmlns:a16="http://schemas.microsoft.com/office/drawing/2014/main" id="{58EA1CC4-F46A-8746-8BAE-8C8A65DBCFD5}"/>
              </a:ext>
            </a:extLst>
          </p:cNvPr>
          <p:cNvCxnSpPr/>
          <p:nvPr/>
        </p:nvCxnSpPr>
        <p:spPr>
          <a:xfrm flipH="1">
            <a:off x="10364583" y="5631867"/>
            <a:ext cx="1070637" cy="1100715"/>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9" name="Straight Connector 28">
            <a:extLst>
              <a:ext uri="{FF2B5EF4-FFF2-40B4-BE49-F238E27FC236}">
                <a16:creationId xmlns:a16="http://schemas.microsoft.com/office/drawing/2014/main" id="{49FDC69B-2549-0DB7-575F-34055E6E4F42}"/>
              </a:ext>
            </a:extLst>
          </p:cNvPr>
          <p:cNvCxnSpPr/>
          <p:nvPr/>
        </p:nvCxnSpPr>
        <p:spPr>
          <a:xfrm>
            <a:off x="679816" y="2947497"/>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0" name="Straight Connector 29">
            <a:extLst>
              <a:ext uri="{FF2B5EF4-FFF2-40B4-BE49-F238E27FC236}">
                <a16:creationId xmlns:a16="http://schemas.microsoft.com/office/drawing/2014/main" id="{78549EE1-D33E-BA2F-528F-BEB82C76BDCA}"/>
              </a:ext>
            </a:extLst>
          </p:cNvPr>
          <p:cNvCxnSpPr/>
          <p:nvPr/>
        </p:nvCxnSpPr>
        <p:spPr>
          <a:xfrm>
            <a:off x="691540" y="4022726"/>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1" name="Straight Connector 30">
            <a:extLst>
              <a:ext uri="{FF2B5EF4-FFF2-40B4-BE49-F238E27FC236}">
                <a16:creationId xmlns:a16="http://schemas.microsoft.com/office/drawing/2014/main" id="{9B9C987D-D530-0DFC-5367-F5CE7F304D6D}"/>
              </a:ext>
            </a:extLst>
          </p:cNvPr>
          <p:cNvCxnSpPr/>
          <p:nvPr/>
        </p:nvCxnSpPr>
        <p:spPr>
          <a:xfrm>
            <a:off x="675625" y="5101626"/>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2" name="Straight Connector 31">
            <a:extLst>
              <a:ext uri="{FF2B5EF4-FFF2-40B4-BE49-F238E27FC236}">
                <a16:creationId xmlns:a16="http://schemas.microsoft.com/office/drawing/2014/main" id="{33829E92-36D7-7645-42C2-9F72DA81AA7F}"/>
              </a:ext>
            </a:extLst>
          </p:cNvPr>
          <p:cNvCxnSpPr/>
          <p:nvPr/>
        </p:nvCxnSpPr>
        <p:spPr>
          <a:xfrm>
            <a:off x="679816" y="6179718"/>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3" name="Straight Connector 32">
            <a:extLst>
              <a:ext uri="{FF2B5EF4-FFF2-40B4-BE49-F238E27FC236}">
                <a16:creationId xmlns:a16="http://schemas.microsoft.com/office/drawing/2014/main" id="{C1ECB8A8-B91A-2AFB-3F9A-EA3AC8AFEEE7}"/>
              </a:ext>
            </a:extLst>
          </p:cNvPr>
          <p:cNvCxnSpPr/>
          <p:nvPr/>
        </p:nvCxnSpPr>
        <p:spPr>
          <a:xfrm>
            <a:off x="663902" y="1910479"/>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4" name="Straight Connector 33">
            <a:extLst>
              <a:ext uri="{FF2B5EF4-FFF2-40B4-BE49-F238E27FC236}">
                <a16:creationId xmlns:a16="http://schemas.microsoft.com/office/drawing/2014/main" id="{6B6478C7-562E-AF90-CDDE-0C52412E7CCE}"/>
              </a:ext>
            </a:extLst>
          </p:cNvPr>
          <p:cNvCxnSpPr>
            <a:cxnSpLocks/>
          </p:cNvCxnSpPr>
          <p:nvPr/>
        </p:nvCxnSpPr>
        <p:spPr>
          <a:xfrm flipH="1">
            <a:off x="675321" y="1366034"/>
            <a:ext cx="1091930" cy="1082022"/>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5" name="Straight Connector 34">
            <a:extLst>
              <a:ext uri="{FF2B5EF4-FFF2-40B4-BE49-F238E27FC236}">
                <a16:creationId xmlns:a16="http://schemas.microsoft.com/office/drawing/2014/main" id="{B8D787E2-F059-ECFA-9721-BA0C535D42D9}"/>
              </a:ext>
            </a:extLst>
          </p:cNvPr>
          <p:cNvCxnSpPr/>
          <p:nvPr/>
        </p:nvCxnSpPr>
        <p:spPr>
          <a:xfrm>
            <a:off x="10885997" y="1329216"/>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6" name="Straight Connector 35">
            <a:extLst>
              <a:ext uri="{FF2B5EF4-FFF2-40B4-BE49-F238E27FC236}">
                <a16:creationId xmlns:a16="http://schemas.microsoft.com/office/drawing/2014/main" id="{833A9A68-CB73-73AA-8DB6-D40EB74BEC21}"/>
              </a:ext>
            </a:extLst>
          </p:cNvPr>
          <p:cNvCxnSpPr/>
          <p:nvPr/>
        </p:nvCxnSpPr>
        <p:spPr>
          <a:xfrm>
            <a:off x="3365389" y="1341963"/>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7" name="Straight Connector 36">
            <a:extLst>
              <a:ext uri="{FF2B5EF4-FFF2-40B4-BE49-F238E27FC236}">
                <a16:creationId xmlns:a16="http://schemas.microsoft.com/office/drawing/2014/main" id="{52824457-0D57-8F8D-C41E-5292D3387D10}"/>
              </a:ext>
            </a:extLst>
          </p:cNvPr>
          <p:cNvCxnSpPr>
            <a:cxnSpLocks/>
          </p:cNvCxnSpPr>
          <p:nvPr/>
        </p:nvCxnSpPr>
        <p:spPr>
          <a:xfrm>
            <a:off x="2325093" y="1329216"/>
            <a:ext cx="0" cy="5399767"/>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8" name="Straight Connector 37">
            <a:extLst>
              <a:ext uri="{FF2B5EF4-FFF2-40B4-BE49-F238E27FC236}">
                <a16:creationId xmlns:a16="http://schemas.microsoft.com/office/drawing/2014/main" id="{2EFC1174-ABEA-0698-E5BF-14EDA528A00A}"/>
              </a:ext>
            </a:extLst>
          </p:cNvPr>
          <p:cNvCxnSpPr/>
          <p:nvPr/>
        </p:nvCxnSpPr>
        <p:spPr>
          <a:xfrm>
            <a:off x="8766974" y="1366034"/>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9" name="Straight Connector 38">
            <a:extLst>
              <a:ext uri="{FF2B5EF4-FFF2-40B4-BE49-F238E27FC236}">
                <a16:creationId xmlns:a16="http://schemas.microsoft.com/office/drawing/2014/main" id="{E23AB2F7-453D-EACA-489A-A4576267DEDB}"/>
              </a:ext>
            </a:extLst>
          </p:cNvPr>
          <p:cNvCxnSpPr/>
          <p:nvPr/>
        </p:nvCxnSpPr>
        <p:spPr>
          <a:xfrm>
            <a:off x="1222512" y="1366034"/>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0" name="Straight Connector 39">
            <a:extLst>
              <a:ext uri="{FF2B5EF4-FFF2-40B4-BE49-F238E27FC236}">
                <a16:creationId xmlns:a16="http://schemas.microsoft.com/office/drawing/2014/main" id="{F6210AC7-8D06-2BDF-2977-5FDC6E243C8F}"/>
              </a:ext>
            </a:extLst>
          </p:cNvPr>
          <p:cNvCxnSpPr/>
          <p:nvPr/>
        </p:nvCxnSpPr>
        <p:spPr>
          <a:xfrm>
            <a:off x="5512240" y="1329216"/>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1" name="Straight Connector 40">
            <a:extLst>
              <a:ext uri="{FF2B5EF4-FFF2-40B4-BE49-F238E27FC236}">
                <a16:creationId xmlns:a16="http://schemas.microsoft.com/office/drawing/2014/main" id="{29BBD1F3-DC7D-E05F-2624-62BDBED6E2E6}"/>
              </a:ext>
            </a:extLst>
          </p:cNvPr>
          <p:cNvCxnSpPr/>
          <p:nvPr/>
        </p:nvCxnSpPr>
        <p:spPr>
          <a:xfrm>
            <a:off x="4456042" y="1366034"/>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2" name="Straight Connector 41">
            <a:extLst>
              <a:ext uri="{FF2B5EF4-FFF2-40B4-BE49-F238E27FC236}">
                <a16:creationId xmlns:a16="http://schemas.microsoft.com/office/drawing/2014/main" id="{F8151FA8-4E99-EBF5-9C26-6AFCCAEC4DD7}"/>
              </a:ext>
            </a:extLst>
          </p:cNvPr>
          <p:cNvCxnSpPr/>
          <p:nvPr/>
        </p:nvCxnSpPr>
        <p:spPr>
          <a:xfrm>
            <a:off x="9815222" y="1341963"/>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3" name="Straight Connector 42">
            <a:extLst>
              <a:ext uri="{FF2B5EF4-FFF2-40B4-BE49-F238E27FC236}">
                <a16:creationId xmlns:a16="http://schemas.microsoft.com/office/drawing/2014/main" id="{A823D5FF-F301-097B-9B42-7F6DC1F8C31E}"/>
              </a:ext>
            </a:extLst>
          </p:cNvPr>
          <p:cNvCxnSpPr/>
          <p:nvPr/>
        </p:nvCxnSpPr>
        <p:spPr>
          <a:xfrm>
            <a:off x="7685598" y="1381553"/>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4" name="Straight Connector 43">
            <a:extLst>
              <a:ext uri="{FF2B5EF4-FFF2-40B4-BE49-F238E27FC236}">
                <a16:creationId xmlns:a16="http://schemas.microsoft.com/office/drawing/2014/main" id="{C545C8DC-778F-BA05-8847-3F15D8BED4E4}"/>
              </a:ext>
            </a:extLst>
          </p:cNvPr>
          <p:cNvCxnSpPr/>
          <p:nvPr/>
        </p:nvCxnSpPr>
        <p:spPr>
          <a:xfrm>
            <a:off x="6581691" y="1341963"/>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graphicFrame>
        <p:nvGraphicFramePr>
          <p:cNvPr id="45" name="Table 44">
            <a:extLst>
              <a:ext uri="{FF2B5EF4-FFF2-40B4-BE49-F238E27FC236}">
                <a16:creationId xmlns:a16="http://schemas.microsoft.com/office/drawing/2014/main" id="{17BA7551-728D-3A9B-6E89-523C83739000}"/>
              </a:ext>
            </a:extLst>
          </p:cNvPr>
          <p:cNvGraphicFramePr>
            <a:graphicFrameLocks noGrp="1"/>
          </p:cNvGraphicFramePr>
          <p:nvPr>
            <p:extLst>
              <p:ext uri="{D42A27DB-BD31-4B8C-83A1-F6EECF244321}">
                <p14:modId xmlns:p14="http://schemas.microsoft.com/office/powerpoint/2010/main" val="1996669236"/>
              </p:ext>
            </p:extLst>
          </p:nvPr>
        </p:nvGraphicFramePr>
        <p:xfrm>
          <a:off x="691540" y="1356483"/>
          <a:ext cx="10730730" cy="5365370"/>
        </p:xfrm>
        <a:graphic>
          <a:graphicData uri="http://schemas.openxmlformats.org/drawingml/2006/table">
            <a:tbl>
              <a:tblPr firstRow="1" bandRow="1">
                <a:tableStyleId>{5940675A-B579-460E-94D1-54222C63F5DA}</a:tableStyleId>
              </a:tblPr>
              <a:tblGrid>
                <a:gridCol w="1073073">
                  <a:extLst>
                    <a:ext uri="{9D8B030D-6E8A-4147-A177-3AD203B41FA5}">
                      <a16:colId xmlns:a16="http://schemas.microsoft.com/office/drawing/2014/main" val="3635837954"/>
                    </a:ext>
                  </a:extLst>
                </a:gridCol>
                <a:gridCol w="1073073">
                  <a:extLst>
                    <a:ext uri="{9D8B030D-6E8A-4147-A177-3AD203B41FA5}">
                      <a16:colId xmlns:a16="http://schemas.microsoft.com/office/drawing/2014/main" val="2308114111"/>
                    </a:ext>
                  </a:extLst>
                </a:gridCol>
                <a:gridCol w="1073073">
                  <a:extLst>
                    <a:ext uri="{9D8B030D-6E8A-4147-A177-3AD203B41FA5}">
                      <a16:colId xmlns:a16="http://schemas.microsoft.com/office/drawing/2014/main" val="3225432346"/>
                    </a:ext>
                  </a:extLst>
                </a:gridCol>
                <a:gridCol w="1073073">
                  <a:extLst>
                    <a:ext uri="{9D8B030D-6E8A-4147-A177-3AD203B41FA5}">
                      <a16:colId xmlns:a16="http://schemas.microsoft.com/office/drawing/2014/main" val="2646425516"/>
                    </a:ext>
                  </a:extLst>
                </a:gridCol>
                <a:gridCol w="1073073">
                  <a:extLst>
                    <a:ext uri="{9D8B030D-6E8A-4147-A177-3AD203B41FA5}">
                      <a16:colId xmlns:a16="http://schemas.microsoft.com/office/drawing/2014/main" val="1529824071"/>
                    </a:ext>
                  </a:extLst>
                </a:gridCol>
                <a:gridCol w="1073073">
                  <a:extLst>
                    <a:ext uri="{9D8B030D-6E8A-4147-A177-3AD203B41FA5}">
                      <a16:colId xmlns:a16="http://schemas.microsoft.com/office/drawing/2014/main" val="1435908115"/>
                    </a:ext>
                  </a:extLst>
                </a:gridCol>
                <a:gridCol w="1073073">
                  <a:extLst>
                    <a:ext uri="{9D8B030D-6E8A-4147-A177-3AD203B41FA5}">
                      <a16:colId xmlns:a16="http://schemas.microsoft.com/office/drawing/2014/main" val="4031327343"/>
                    </a:ext>
                  </a:extLst>
                </a:gridCol>
                <a:gridCol w="1073073">
                  <a:extLst>
                    <a:ext uri="{9D8B030D-6E8A-4147-A177-3AD203B41FA5}">
                      <a16:colId xmlns:a16="http://schemas.microsoft.com/office/drawing/2014/main" val="265914223"/>
                    </a:ext>
                  </a:extLst>
                </a:gridCol>
                <a:gridCol w="1073073">
                  <a:extLst>
                    <a:ext uri="{9D8B030D-6E8A-4147-A177-3AD203B41FA5}">
                      <a16:colId xmlns:a16="http://schemas.microsoft.com/office/drawing/2014/main" val="3687797511"/>
                    </a:ext>
                  </a:extLst>
                </a:gridCol>
                <a:gridCol w="1073073">
                  <a:extLst>
                    <a:ext uri="{9D8B030D-6E8A-4147-A177-3AD203B41FA5}">
                      <a16:colId xmlns:a16="http://schemas.microsoft.com/office/drawing/2014/main" val="1430683565"/>
                    </a:ext>
                  </a:extLst>
                </a:gridCol>
              </a:tblGrid>
              <a:tr h="1073074">
                <a:tc>
                  <a:txBody>
                    <a:bodyPr/>
                    <a:lstStyle/>
                    <a:p>
                      <a:endParaRPr lang="en-US" dirty="0"/>
                    </a:p>
                  </a:txBody>
                  <a:tcPr/>
                </a:tc>
                <a:tc>
                  <a:txBody>
                    <a:bodyPr/>
                    <a:lstStyle/>
                    <a:p>
                      <a:endParaRPr lang="en-US"/>
                    </a:p>
                  </a:txBody>
                  <a:tcPr/>
                </a:tc>
                <a:tc>
                  <a:txBody>
                    <a:bodyPr/>
                    <a:lstStyle/>
                    <a:p>
                      <a:endParaRPr lang="en-US" dirty="0"/>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dirty="0"/>
                    </a:p>
                  </a:txBody>
                  <a:tcPr/>
                </a:tc>
                <a:tc>
                  <a:txBody>
                    <a:bodyPr/>
                    <a:lstStyle/>
                    <a:p>
                      <a:endParaRPr lang="en-US"/>
                    </a:p>
                  </a:txBody>
                  <a:tcPr/>
                </a:tc>
                <a:tc>
                  <a:txBody>
                    <a:bodyPr/>
                    <a:lstStyle/>
                    <a:p>
                      <a:endParaRPr lang="en-US" dirty="0"/>
                    </a:p>
                  </a:txBody>
                  <a:tcPr/>
                </a:tc>
                <a:tc>
                  <a:txBody>
                    <a:bodyPr/>
                    <a:lstStyle/>
                    <a:p>
                      <a:endParaRPr lang="en-US" dirty="0"/>
                    </a:p>
                  </a:txBody>
                  <a:tcPr/>
                </a:tc>
                <a:extLst>
                  <a:ext uri="{0D108BD9-81ED-4DB2-BD59-A6C34878D82A}">
                    <a16:rowId xmlns:a16="http://schemas.microsoft.com/office/drawing/2014/main" val="1367090870"/>
                  </a:ext>
                </a:extLst>
              </a:tr>
              <a:tr h="1073074">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a:p>
                  </a:txBody>
                  <a:tcPr/>
                </a:tc>
                <a:tc>
                  <a:txBody>
                    <a:bodyPr/>
                    <a:lstStyle/>
                    <a:p>
                      <a:endParaRPr lang="en-US" dirty="0"/>
                    </a:p>
                  </a:txBody>
                  <a:tcPr/>
                </a:tc>
                <a:extLst>
                  <a:ext uri="{0D108BD9-81ED-4DB2-BD59-A6C34878D82A}">
                    <a16:rowId xmlns:a16="http://schemas.microsoft.com/office/drawing/2014/main" val="2324086388"/>
                  </a:ext>
                </a:extLst>
              </a:tr>
              <a:tr h="1073074">
                <a:tc>
                  <a:txBody>
                    <a:bodyPr/>
                    <a:lstStyle/>
                    <a:p>
                      <a:endParaRPr lang="en-US" dirty="0"/>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a:p>
                  </a:txBody>
                  <a:tcPr/>
                </a:tc>
                <a:tc>
                  <a:txBody>
                    <a:bodyPr/>
                    <a:lstStyle/>
                    <a:p>
                      <a:endParaRPr lang="en-US"/>
                    </a:p>
                  </a:txBody>
                  <a:tcPr/>
                </a:tc>
                <a:tc>
                  <a:txBody>
                    <a:bodyPr/>
                    <a:lstStyle/>
                    <a:p>
                      <a:endParaRPr lang="en-US" dirty="0"/>
                    </a:p>
                  </a:txBody>
                  <a:tcPr/>
                </a:tc>
                <a:extLst>
                  <a:ext uri="{0D108BD9-81ED-4DB2-BD59-A6C34878D82A}">
                    <a16:rowId xmlns:a16="http://schemas.microsoft.com/office/drawing/2014/main" val="1773320196"/>
                  </a:ext>
                </a:extLst>
              </a:tr>
              <a:tr h="1073074">
                <a:tc>
                  <a:txBody>
                    <a:bodyPr/>
                    <a:lstStyle/>
                    <a:p>
                      <a:endParaRPr lang="en-US" dirty="0"/>
                    </a:p>
                  </a:txBody>
                  <a:tcPr/>
                </a:tc>
                <a:tc>
                  <a:txBody>
                    <a:bodyPr/>
                    <a:lstStyle/>
                    <a:p>
                      <a:endParaRPr lang="en-US"/>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dirty="0"/>
                    </a:p>
                  </a:txBody>
                  <a:tcPr/>
                </a:tc>
                <a:extLst>
                  <a:ext uri="{0D108BD9-81ED-4DB2-BD59-A6C34878D82A}">
                    <a16:rowId xmlns:a16="http://schemas.microsoft.com/office/drawing/2014/main" val="1977629092"/>
                  </a:ext>
                </a:extLst>
              </a:tr>
              <a:tr h="1073074">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dirty="0"/>
                    </a:p>
                  </a:txBody>
                  <a:tcPr/>
                </a:tc>
                <a:extLst>
                  <a:ext uri="{0D108BD9-81ED-4DB2-BD59-A6C34878D82A}">
                    <a16:rowId xmlns:a16="http://schemas.microsoft.com/office/drawing/2014/main" val="172657832"/>
                  </a:ext>
                </a:extLst>
              </a:tr>
            </a:tbl>
          </a:graphicData>
        </a:graphic>
      </p:graphicFrame>
      <p:sp>
        <p:nvSpPr>
          <p:cNvPr id="52" name="TextBox 51">
            <a:extLst>
              <a:ext uri="{FF2B5EF4-FFF2-40B4-BE49-F238E27FC236}">
                <a16:creationId xmlns:a16="http://schemas.microsoft.com/office/drawing/2014/main" id="{9EF58538-8032-2E89-AFF7-15EDDFC1E2A2}"/>
              </a:ext>
            </a:extLst>
          </p:cNvPr>
          <p:cNvSpPr txBox="1"/>
          <p:nvPr/>
        </p:nvSpPr>
        <p:spPr>
          <a:xfrm>
            <a:off x="497312" y="176452"/>
            <a:ext cx="11108330" cy="646331"/>
          </a:xfrm>
          <a:prstGeom prst="rect">
            <a:avLst/>
          </a:prstGeom>
          <a:noFill/>
        </p:spPr>
        <p:txBody>
          <a:bodyPr wrap="square" rtlCol="0">
            <a:spAutoFit/>
          </a:bodyPr>
          <a:lstStyle/>
          <a:p>
            <a:pPr algn="ctr"/>
            <a:r>
              <a:rPr lang="en-US" dirty="0"/>
              <a:t>Practice sheet #60. Trace </a:t>
            </a:r>
            <a:r>
              <a:rPr lang="zh-TW" altLang="en-US" dirty="0">
                <a:ea typeface="DengXian" panose="02010600030101010101" pitchFamily="2" charset="-122"/>
              </a:rPr>
              <a:t>觀自在菩薩</a:t>
            </a:r>
            <a:r>
              <a:rPr lang="en-US" altLang="zh-TW" dirty="0">
                <a:ea typeface="DengXian" panose="02010600030101010101" pitchFamily="2" charset="-122"/>
              </a:rPr>
              <a:t>, kwan ja jae </a:t>
            </a:r>
            <a:r>
              <a:rPr lang="en-US" altLang="zh-TW" dirty="0" err="1">
                <a:ea typeface="DengXian" panose="02010600030101010101" pitchFamily="2" charset="-122"/>
              </a:rPr>
              <a:t>bo</a:t>
            </a:r>
            <a:r>
              <a:rPr lang="en-US" altLang="zh-TW" dirty="0">
                <a:ea typeface="DengXian" panose="02010600030101010101" pitchFamily="2" charset="-122"/>
              </a:rPr>
              <a:t> </a:t>
            </a:r>
            <a:r>
              <a:rPr lang="en-US" altLang="zh-TW" dirty="0" err="1">
                <a:ea typeface="DengXian" panose="02010600030101010101" pitchFamily="2" charset="-122"/>
              </a:rPr>
              <a:t>sal</a:t>
            </a:r>
            <a:r>
              <a:rPr lang="en-US" altLang="zh-TW" dirty="0">
                <a:ea typeface="DengXian" panose="02010600030101010101" pitchFamily="2" charset="-122"/>
              </a:rPr>
              <a:t>, the full name of the Bodhisattva, 8 times. </a:t>
            </a:r>
          </a:p>
          <a:p>
            <a:pPr algn="ctr"/>
            <a:r>
              <a:rPr lang="en-US" altLang="zh-TW" dirty="0">
                <a:ea typeface="DengXian" panose="02010600030101010101" pitchFamily="2" charset="-122"/>
              </a:rPr>
              <a:t>Then trace the title.</a:t>
            </a:r>
            <a:endParaRPr lang="zh-TW" altLang="en-US" dirty="0"/>
          </a:p>
        </p:txBody>
      </p:sp>
      <p:sp>
        <p:nvSpPr>
          <p:cNvPr id="53" name="Rectangle 52">
            <a:extLst>
              <a:ext uri="{FF2B5EF4-FFF2-40B4-BE49-F238E27FC236}">
                <a16:creationId xmlns:a16="http://schemas.microsoft.com/office/drawing/2014/main" id="{F27F2633-C3FD-18EE-1578-43C57F15BC67}"/>
              </a:ext>
            </a:extLst>
          </p:cNvPr>
          <p:cNvSpPr/>
          <p:nvPr/>
        </p:nvSpPr>
        <p:spPr>
          <a:xfrm>
            <a:off x="1222511" y="170961"/>
            <a:ext cx="9663485" cy="604236"/>
          </a:xfrm>
          <a:prstGeom prst="rect">
            <a:avLst/>
          </a:prstGeom>
          <a:noFill/>
          <a:ln w="38100">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56" name="Straight Connector 55">
            <a:extLst>
              <a:ext uri="{FF2B5EF4-FFF2-40B4-BE49-F238E27FC236}">
                <a16:creationId xmlns:a16="http://schemas.microsoft.com/office/drawing/2014/main" id="{A02F2B5A-3F2A-1FBE-31E7-E05A94A588A4}"/>
              </a:ext>
            </a:extLst>
          </p:cNvPr>
          <p:cNvCxnSpPr/>
          <p:nvPr/>
        </p:nvCxnSpPr>
        <p:spPr>
          <a:xfrm>
            <a:off x="10332021" y="5631867"/>
            <a:ext cx="1090248" cy="25421"/>
          </a:xfrm>
          <a:prstGeom prst="line">
            <a:avLst/>
          </a:prstGeom>
        </p:spPr>
        <p:style>
          <a:lnRef idx="2">
            <a:schemeClr val="accent1"/>
          </a:lnRef>
          <a:fillRef idx="0">
            <a:schemeClr val="accent1"/>
          </a:fillRef>
          <a:effectRef idx="1">
            <a:schemeClr val="accent1"/>
          </a:effectRef>
          <a:fontRef idx="minor">
            <a:schemeClr val="tx1"/>
          </a:fontRef>
        </p:style>
      </p:cxnSp>
      <p:sp>
        <p:nvSpPr>
          <p:cNvPr id="46" name="TextBox 45">
            <a:extLst>
              <a:ext uri="{FF2B5EF4-FFF2-40B4-BE49-F238E27FC236}">
                <a16:creationId xmlns:a16="http://schemas.microsoft.com/office/drawing/2014/main" id="{0BB4C767-6A30-4DC3-423B-09FF2E950AA7}"/>
              </a:ext>
            </a:extLst>
          </p:cNvPr>
          <p:cNvSpPr txBox="1"/>
          <p:nvPr/>
        </p:nvSpPr>
        <p:spPr>
          <a:xfrm>
            <a:off x="695425" y="1361902"/>
            <a:ext cx="10828364" cy="1107996"/>
          </a:xfrm>
          <a:prstGeom prst="rect">
            <a:avLst/>
          </a:prstGeom>
          <a:noFill/>
        </p:spPr>
        <p:txBody>
          <a:bodyPr wrap="square" rtlCol="0">
            <a:spAutoFit/>
          </a:bodyPr>
          <a:lstStyle/>
          <a:p>
            <a:pPr>
              <a:defRPr/>
            </a:pP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觀</a:t>
            </a:r>
            <a:r>
              <a:rPr kumimoji="0" lang="zh-TW" altLang="en-US" sz="62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自</a:t>
            </a:r>
            <a:r>
              <a:rPr kumimoji="0" lang="zh-TW" altLang="en-US" sz="62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在</a:t>
            </a:r>
            <a:r>
              <a:rPr kumimoji="0" lang="zh-TW" altLang="en-US" sz="62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菩</a:t>
            </a:r>
            <a:r>
              <a:rPr kumimoji="0" lang="zh-TW" altLang="en-US" sz="62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薩</a:t>
            </a:r>
            <a:r>
              <a:rPr kumimoji="0" lang="zh-TW" altLang="en-US" sz="62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觀</a:t>
            </a:r>
            <a:r>
              <a:rPr kumimoji="0" lang="zh-TW" altLang="en-US" sz="62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自</a:t>
            </a:r>
            <a:r>
              <a:rPr kumimoji="0" lang="zh-TW" altLang="en-US" sz="62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在</a:t>
            </a:r>
            <a:r>
              <a:rPr kumimoji="0" lang="zh-TW" altLang="en-US" sz="62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菩</a:t>
            </a:r>
            <a:r>
              <a:rPr kumimoji="0" lang="zh-TW" altLang="en-US" sz="62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薩</a:t>
            </a:r>
          </a:p>
        </p:txBody>
      </p:sp>
      <p:sp>
        <p:nvSpPr>
          <p:cNvPr id="47" name="TextBox 46">
            <a:extLst>
              <a:ext uri="{FF2B5EF4-FFF2-40B4-BE49-F238E27FC236}">
                <a16:creationId xmlns:a16="http://schemas.microsoft.com/office/drawing/2014/main" id="{BBAF977C-825D-2E14-9A7F-E12D81BD40F5}"/>
              </a:ext>
            </a:extLst>
          </p:cNvPr>
          <p:cNvSpPr txBox="1"/>
          <p:nvPr/>
        </p:nvSpPr>
        <p:spPr>
          <a:xfrm>
            <a:off x="693084" y="2399808"/>
            <a:ext cx="10951654" cy="1141333"/>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觀</a:t>
            </a:r>
            <a:r>
              <a:rPr kumimoji="0" lang="zh-TW" altLang="en-US" sz="62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自</a:t>
            </a:r>
            <a:r>
              <a:rPr kumimoji="0" lang="zh-TW" altLang="en-US" sz="62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在</a:t>
            </a:r>
            <a:r>
              <a:rPr kumimoji="0" lang="zh-TW" altLang="en-US" sz="62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菩</a:t>
            </a:r>
            <a:r>
              <a:rPr kumimoji="0" lang="zh-TW" altLang="en-US" sz="62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薩</a:t>
            </a:r>
            <a:r>
              <a:rPr kumimoji="0" lang="zh-TW" altLang="en-US" sz="62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觀</a:t>
            </a:r>
            <a:r>
              <a:rPr kumimoji="0" lang="zh-TW" altLang="en-US" sz="62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自</a:t>
            </a:r>
            <a:r>
              <a:rPr kumimoji="0" lang="zh-TW" altLang="en-US" sz="62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在</a:t>
            </a:r>
            <a:r>
              <a:rPr kumimoji="0" lang="zh-TW" altLang="en-US" sz="62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菩</a:t>
            </a:r>
            <a:r>
              <a:rPr kumimoji="0" lang="zh-TW" altLang="en-US" sz="62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薩</a:t>
            </a:r>
          </a:p>
        </p:txBody>
      </p:sp>
      <p:sp>
        <p:nvSpPr>
          <p:cNvPr id="48" name="TextBox 47">
            <a:extLst>
              <a:ext uri="{FF2B5EF4-FFF2-40B4-BE49-F238E27FC236}">
                <a16:creationId xmlns:a16="http://schemas.microsoft.com/office/drawing/2014/main" id="{9AE0F7D1-FE69-7376-2206-3143D3E007E2}"/>
              </a:ext>
            </a:extLst>
          </p:cNvPr>
          <p:cNvSpPr txBox="1"/>
          <p:nvPr/>
        </p:nvSpPr>
        <p:spPr>
          <a:xfrm>
            <a:off x="678590" y="3457782"/>
            <a:ext cx="11045404" cy="114065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觀</a:t>
            </a:r>
            <a:r>
              <a:rPr kumimoji="0" lang="zh-TW" altLang="en-US" sz="62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自</a:t>
            </a:r>
            <a:r>
              <a:rPr kumimoji="0" lang="zh-TW" altLang="en-US" sz="62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在</a:t>
            </a:r>
            <a:r>
              <a:rPr kumimoji="0" lang="zh-TW" altLang="en-US" sz="62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菩</a:t>
            </a:r>
            <a:r>
              <a:rPr kumimoji="0" lang="zh-TW" altLang="en-US" sz="62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薩</a:t>
            </a:r>
            <a:r>
              <a:rPr kumimoji="0" lang="zh-TW" altLang="en-US" sz="62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觀</a:t>
            </a:r>
            <a:r>
              <a:rPr kumimoji="0" lang="zh-TW" altLang="en-US" sz="62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自</a:t>
            </a:r>
            <a:r>
              <a:rPr kumimoji="0" lang="zh-TW" altLang="en-US" sz="62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在</a:t>
            </a:r>
            <a:r>
              <a:rPr kumimoji="0" lang="zh-TW" altLang="en-US" sz="62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菩</a:t>
            </a:r>
            <a:r>
              <a:rPr kumimoji="0" lang="zh-TW" altLang="en-US" sz="62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薩</a:t>
            </a:r>
          </a:p>
        </p:txBody>
      </p:sp>
      <p:sp>
        <p:nvSpPr>
          <p:cNvPr id="51" name="TextBox 50">
            <a:extLst>
              <a:ext uri="{FF2B5EF4-FFF2-40B4-BE49-F238E27FC236}">
                <a16:creationId xmlns:a16="http://schemas.microsoft.com/office/drawing/2014/main" id="{D2B6C39C-74AF-7D72-4A8C-7D7C28966DBB}"/>
              </a:ext>
            </a:extLst>
          </p:cNvPr>
          <p:cNvSpPr txBox="1"/>
          <p:nvPr/>
        </p:nvSpPr>
        <p:spPr>
          <a:xfrm>
            <a:off x="695425" y="4559950"/>
            <a:ext cx="10964895" cy="1133034"/>
          </a:xfrm>
          <a:prstGeom prst="rect">
            <a:avLst/>
          </a:prstGeom>
          <a:noFill/>
        </p:spPr>
        <p:txBody>
          <a:bodyPr wrap="square" rtlCol="0">
            <a:spAutoFit/>
          </a:bodyPr>
          <a:lstStyle/>
          <a:p>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觀</a:t>
            </a:r>
            <a:r>
              <a:rPr kumimoji="0" lang="zh-TW" altLang="en-US" sz="62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自</a:t>
            </a:r>
            <a:r>
              <a:rPr kumimoji="0" lang="zh-TW" altLang="en-US" sz="62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在</a:t>
            </a:r>
            <a:r>
              <a:rPr kumimoji="0" lang="zh-TW" altLang="en-US" sz="62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菩</a:t>
            </a:r>
            <a:r>
              <a:rPr kumimoji="0" lang="zh-TW" altLang="en-US" sz="62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薩</a:t>
            </a:r>
            <a:r>
              <a:rPr kumimoji="0" lang="zh-TW" altLang="en-US" sz="62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觀</a:t>
            </a:r>
            <a:r>
              <a:rPr kumimoji="0" lang="zh-TW" altLang="en-US" sz="62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自</a:t>
            </a:r>
            <a:r>
              <a:rPr kumimoji="0" lang="zh-TW" altLang="en-US" sz="62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在</a:t>
            </a:r>
            <a:r>
              <a:rPr kumimoji="0" lang="zh-TW" altLang="en-US" sz="62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菩</a:t>
            </a:r>
            <a:r>
              <a:rPr kumimoji="0" lang="zh-TW" altLang="en-US" sz="62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薩</a:t>
            </a:r>
          </a:p>
        </p:txBody>
      </p:sp>
      <p:sp>
        <p:nvSpPr>
          <p:cNvPr id="54" name="TextBox 53">
            <a:extLst>
              <a:ext uri="{FF2B5EF4-FFF2-40B4-BE49-F238E27FC236}">
                <a16:creationId xmlns:a16="http://schemas.microsoft.com/office/drawing/2014/main" id="{DFF11822-A8E2-3F4B-1C28-36FAC6F75EC9}"/>
              </a:ext>
            </a:extLst>
          </p:cNvPr>
          <p:cNvSpPr txBox="1"/>
          <p:nvPr/>
        </p:nvSpPr>
        <p:spPr>
          <a:xfrm>
            <a:off x="727628" y="5634724"/>
            <a:ext cx="10996366" cy="109901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摩</a:t>
            </a:r>
            <a:r>
              <a:rPr kumimoji="0" lang="zh-TW" altLang="en-US" sz="62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訶</a:t>
            </a:r>
            <a:r>
              <a:rPr kumimoji="0" lang="zh-TW" altLang="en-US" sz="62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般</a:t>
            </a:r>
            <a:r>
              <a:rPr kumimoji="0" lang="zh-TW" altLang="en-US" sz="62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若</a:t>
            </a:r>
            <a:r>
              <a:rPr kumimoji="0" lang="zh-TW" altLang="en-US" sz="62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波</a:t>
            </a:r>
            <a:r>
              <a:rPr kumimoji="0" lang="zh-TW" altLang="en-US" sz="62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羅</a:t>
            </a:r>
            <a:r>
              <a:rPr kumimoji="0" lang="zh-TW" altLang="en-US" sz="62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蜜</a:t>
            </a:r>
            <a:r>
              <a:rPr kumimoji="0" lang="zh-TW" altLang="en-US" sz="62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多</a:t>
            </a:r>
            <a:r>
              <a:rPr kumimoji="0" lang="zh-TW" altLang="en-US" sz="62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心</a:t>
            </a:r>
            <a:r>
              <a:rPr kumimoji="0" lang="zh-TW" altLang="en-US" sz="62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經</a:t>
            </a:r>
          </a:p>
        </p:txBody>
      </p:sp>
      <p:sp>
        <p:nvSpPr>
          <p:cNvPr id="49" name="TextBox 48">
            <a:extLst>
              <a:ext uri="{FF2B5EF4-FFF2-40B4-BE49-F238E27FC236}">
                <a16:creationId xmlns:a16="http://schemas.microsoft.com/office/drawing/2014/main" id="{AC3F4D23-5FC9-5E65-AF7D-48A4258D5210}"/>
              </a:ext>
            </a:extLst>
          </p:cNvPr>
          <p:cNvSpPr txBox="1"/>
          <p:nvPr/>
        </p:nvSpPr>
        <p:spPr>
          <a:xfrm>
            <a:off x="2716865" y="957468"/>
            <a:ext cx="6802936" cy="311043"/>
          </a:xfrm>
          <a:prstGeom prst="rect">
            <a:avLst/>
          </a:prstGeom>
          <a:noFill/>
        </p:spPr>
        <p:txBody>
          <a:bodyPr wrap="square" rtlCol="0">
            <a:spAutoFit/>
          </a:bodyPr>
          <a:lstStyle/>
          <a:p>
            <a:r>
              <a:rPr kumimoji="0" lang="en-US" altLang="zh-TW" sz="1400" b="1" i="0" u="none" strike="noStrike" kern="1200" cap="none" spc="0" normalizeH="0" baseline="0" noProof="0" dirty="0">
                <a:ln>
                  <a:noFill/>
                </a:ln>
                <a:effectLst/>
                <a:uLnTx/>
                <a:uFillTx/>
                <a:latin typeface="DengXian" panose="02010600030101010101" pitchFamily="2" charset="-122"/>
                <a:ea typeface="DengXian" panose="02010600030101010101" pitchFamily="2" charset="-122"/>
                <a:cs typeface="+mn-cs"/>
              </a:rPr>
              <a:t>1  </a:t>
            </a:r>
            <a:r>
              <a:rPr kumimoji="0" lang="zh-TW" altLang="en-US" sz="1400" b="1" i="0" u="none" strike="noStrike" kern="1200" cap="none" spc="0" normalizeH="0" baseline="0" noProof="0" dirty="0">
                <a:ln>
                  <a:noFill/>
                </a:ln>
                <a:effectLst/>
                <a:uLnTx/>
                <a:uFillTx/>
                <a:latin typeface="DengXian" panose="02010600030101010101" pitchFamily="2" charset="-122"/>
                <a:ea typeface="DengXian" panose="02010600030101010101" pitchFamily="2" charset="-122"/>
                <a:cs typeface="+mn-cs"/>
              </a:rPr>
              <a:t>觀 自 在 菩 薩 行 深 般 若  </a:t>
            </a:r>
            <a:r>
              <a:rPr kumimoji="0" lang="en-US" altLang="zh-TW" sz="1400" b="1" i="0" u="none" strike="noStrike" kern="1200" cap="none" spc="0" normalizeH="0" baseline="0" noProof="0" dirty="0">
                <a:ln>
                  <a:noFill/>
                </a:ln>
                <a:effectLst/>
                <a:uLnTx/>
                <a:uFillTx/>
                <a:latin typeface="DengXian" panose="02010600030101010101" pitchFamily="2" charset="-122"/>
                <a:ea typeface="DengXian" panose="02010600030101010101" pitchFamily="2" charset="-122"/>
                <a:cs typeface="+mn-cs"/>
              </a:rPr>
              <a:t>		2  </a:t>
            </a:r>
            <a:r>
              <a:rPr kumimoji="0" lang="zh-TW" altLang="en-US" sz="1400" b="1" i="0" u="none" strike="noStrike" kern="1200" cap="none" spc="0" normalizeH="0" baseline="0" noProof="0" dirty="0">
                <a:ln>
                  <a:noFill/>
                </a:ln>
                <a:effectLst/>
                <a:uLnTx/>
                <a:uFillTx/>
                <a:latin typeface="DengXian" panose="02010600030101010101" pitchFamily="2" charset="-122"/>
                <a:ea typeface="DengXian" panose="02010600030101010101" pitchFamily="2" charset="-122"/>
                <a:cs typeface="+mn-cs"/>
              </a:rPr>
              <a:t>波 羅 蜜 多 時 </a:t>
            </a:r>
            <a:r>
              <a:rPr kumimoji="0" lang="zh-TW" altLang="en-US" sz="1400" b="1" i="0" u="none" strike="noStrike" kern="1200" cap="none" spc="0" normalizeH="0" baseline="0" noProof="0" dirty="0">
                <a:ln>
                  <a:noFill/>
                </a:ln>
                <a:solidFill>
                  <a:schemeClr val="bg2">
                    <a:lumMod val="75000"/>
                  </a:schemeClr>
                </a:solidFill>
                <a:effectLst/>
                <a:uLnTx/>
                <a:uFillTx/>
                <a:latin typeface="DengXian" panose="02010600030101010101" pitchFamily="2" charset="-122"/>
                <a:ea typeface="DengXian" panose="02010600030101010101" pitchFamily="2" charset="-122"/>
                <a:cs typeface="+mn-cs"/>
              </a:rPr>
              <a:t>照 見 五 蘊 皆 空 </a:t>
            </a:r>
            <a:endParaRPr lang="en-US" sz="1400" b="1" dirty="0"/>
          </a:p>
        </p:txBody>
      </p:sp>
      <p:sp>
        <p:nvSpPr>
          <p:cNvPr id="50" name="Rectangle 49">
            <a:extLst>
              <a:ext uri="{FF2B5EF4-FFF2-40B4-BE49-F238E27FC236}">
                <a16:creationId xmlns:a16="http://schemas.microsoft.com/office/drawing/2014/main" id="{E35EEA2A-D342-C172-FE60-F382EE527163}"/>
              </a:ext>
            </a:extLst>
          </p:cNvPr>
          <p:cNvSpPr/>
          <p:nvPr/>
        </p:nvSpPr>
        <p:spPr>
          <a:xfrm>
            <a:off x="2716865" y="957468"/>
            <a:ext cx="6656631" cy="311043"/>
          </a:xfrm>
          <a:prstGeom prst="rect">
            <a:avLst/>
          </a:prstGeom>
          <a:noFill/>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201733305"/>
      </p:ext>
    </p:extLst>
  </p:cSld>
  <p:clrMapOvr>
    <a:masterClrMapping/>
  </p:clrMapOvr>
</p:sld>
</file>

<file path=ppt/slides/slide2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 name="Straight Connector 1">
            <a:extLst>
              <a:ext uri="{FF2B5EF4-FFF2-40B4-BE49-F238E27FC236}">
                <a16:creationId xmlns:a16="http://schemas.microsoft.com/office/drawing/2014/main" id="{1CB39ABD-834F-EC73-A6DF-B4A10A6B2F1D}"/>
              </a:ext>
            </a:extLst>
          </p:cNvPr>
          <p:cNvCxnSpPr>
            <a:cxnSpLocks/>
          </p:cNvCxnSpPr>
          <p:nvPr/>
        </p:nvCxnSpPr>
        <p:spPr>
          <a:xfrm>
            <a:off x="714976" y="1179672"/>
            <a:ext cx="5322425" cy="5340276"/>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 name="Straight Connector 2">
            <a:extLst>
              <a:ext uri="{FF2B5EF4-FFF2-40B4-BE49-F238E27FC236}">
                <a16:creationId xmlns:a16="http://schemas.microsoft.com/office/drawing/2014/main" id="{F937065C-C0ED-7820-66F8-3A7C206749D2}"/>
              </a:ext>
            </a:extLst>
          </p:cNvPr>
          <p:cNvCxnSpPr>
            <a:cxnSpLocks/>
          </p:cNvCxnSpPr>
          <p:nvPr/>
        </p:nvCxnSpPr>
        <p:spPr>
          <a:xfrm>
            <a:off x="9257440" y="1154583"/>
            <a:ext cx="2143810" cy="2115373"/>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 name="Straight Connector 3">
            <a:extLst>
              <a:ext uri="{FF2B5EF4-FFF2-40B4-BE49-F238E27FC236}">
                <a16:creationId xmlns:a16="http://schemas.microsoft.com/office/drawing/2014/main" id="{ADA52790-E94F-612F-80E6-CC94A7BD248F}"/>
              </a:ext>
            </a:extLst>
          </p:cNvPr>
          <p:cNvCxnSpPr>
            <a:cxnSpLocks/>
          </p:cNvCxnSpPr>
          <p:nvPr/>
        </p:nvCxnSpPr>
        <p:spPr>
          <a:xfrm>
            <a:off x="8198407" y="1154589"/>
            <a:ext cx="3184867" cy="319303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5" name="Straight Connector 4">
            <a:extLst>
              <a:ext uri="{FF2B5EF4-FFF2-40B4-BE49-F238E27FC236}">
                <a16:creationId xmlns:a16="http://schemas.microsoft.com/office/drawing/2014/main" id="{AEE56208-C236-7330-12BC-DC008F6D7E21}"/>
              </a:ext>
            </a:extLst>
          </p:cNvPr>
          <p:cNvCxnSpPr>
            <a:cxnSpLocks/>
          </p:cNvCxnSpPr>
          <p:nvPr/>
        </p:nvCxnSpPr>
        <p:spPr>
          <a:xfrm>
            <a:off x="7126424" y="1154595"/>
            <a:ext cx="4256850" cy="425735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6" name="Straight Connector 5">
            <a:extLst>
              <a:ext uri="{FF2B5EF4-FFF2-40B4-BE49-F238E27FC236}">
                <a16:creationId xmlns:a16="http://schemas.microsoft.com/office/drawing/2014/main" id="{CB2272DD-3FE4-82F6-A390-24A2B6C10C9E}"/>
              </a:ext>
            </a:extLst>
          </p:cNvPr>
          <p:cNvCxnSpPr/>
          <p:nvPr/>
        </p:nvCxnSpPr>
        <p:spPr>
          <a:xfrm>
            <a:off x="2839584" y="1154598"/>
            <a:ext cx="5365365" cy="53653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7" name="Straight Connector 6">
            <a:extLst>
              <a:ext uri="{FF2B5EF4-FFF2-40B4-BE49-F238E27FC236}">
                <a16:creationId xmlns:a16="http://schemas.microsoft.com/office/drawing/2014/main" id="{00C2899A-0841-361F-A868-58C337D294E4}"/>
              </a:ext>
            </a:extLst>
          </p:cNvPr>
          <p:cNvCxnSpPr/>
          <p:nvPr/>
        </p:nvCxnSpPr>
        <p:spPr>
          <a:xfrm>
            <a:off x="3899843" y="1154599"/>
            <a:ext cx="5365365" cy="53653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8" name="Straight Connector 7">
            <a:extLst>
              <a:ext uri="{FF2B5EF4-FFF2-40B4-BE49-F238E27FC236}">
                <a16:creationId xmlns:a16="http://schemas.microsoft.com/office/drawing/2014/main" id="{0165B53B-4BB3-8A57-4987-9A2A02CA5CCC}"/>
              </a:ext>
            </a:extLst>
          </p:cNvPr>
          <p:cNvCxnSpPr/>
          <p:nvPr/>
        </p:nvCxnSpPr>
        <p:spPr>
          <a:xfrm>
            <a:off x="4958876" y="1154599"/>
            <a:ext cx="5365365" cy="53653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9" name="Straight Connector 8">
            <a:extLst>
              <a:ext uri="{FF2B5EF4-FFF2-40B4-BE49-F238E27FC236}">
                <a16:creationId xmlns:a16="http://schemas.microsoft.com/office/drawing/2014/main" id="{6BB4003F-5EA9-3EB8-6AD3-062CA629C9BC}"/>
              </a:ext>
            </a:extLst>
          </p:cNvPr>
          <p:cNvCxnSpPr/>
          <p:nvPr/>
        </p:nvCxnSpPr>
        <p:spPr>
          <a:xfrm>
            <a:off x="6049125" y="1154601"/>
            <a:ext cx="5365365" cy="53653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0" name="Straight Connector 9">
            <a:extLst>
              <a:ext uri="{FF2B5EF4-FFF2-40B4-BE49-F238E27FC236}">
                <a16:creationId xmlns:a16="http://schemas.microsoft.com/office/drawing/2014/main" id="{C72A7D80-5C36-256D-E7F3-5628A40F7172}"/>
              </a:ext>
            </a:extLst>
          </p:cNvPr>
          <p:cNvCxnSpPr>
            <a:cxnSpLocks/>
          </p:cNvCxnSpPr>
          <p:nvPr/>
        </p:nvCxnSpPr>
        <p:spPr>
          <a:xfrm>
            <a:off x="665784" y="5411946"/>
            <a:ext cx="1083551" cy="1107996"/>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1" name="Straight Connector 10">
            <a:extLst>
              <a:ext uri="{FF2B5EF4-FFF2-40B4-BE49-F238E27FC236}">
                <a16:creationId xmlns:a16="http://schemas.microsoft.com/office/drawing/2014/main" id="{5041479F-556E-A03D-3D35-0169A980560D}"/>
              </a:ext>
            </a:extLst>
          </p:cNvPr>
          <p:cNvCxnSpPr>
            <a:cxnSpLocks/>
          </p:cNvCxnSpPr>
          <p:nvPr/>
        </p:nvCxnSpPr>
        <p:spPr>
          <a:xfrm>
            <a:off x="656945" y="4358417"/>
            <a:ext cx="2162679" cy="2128733"/>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2" name="Straight Connector 11">
            <a:extLst>
              <a:ext uri="{FF2B5EF4-FFF2-40B4-BE49-F238E27FC236}">
                <a16:creationId xmlns:a16="http://schemas.microsoft.com/office/drawing/2014/main" id="{1AA5D19F-19E7-9E27-232C-7C5DD3CA21D0}"/>
              </a:ext>
            </a:extLst>
          </p:cNvPr>
          <p:cNvCxnSpPr>
            <a:cxnSpLocks/>
          </p:cNvCxnSpPr>
          <p:nvPr/>
        </p:nvCxnSpPr>
        <p:spPr>
          <a:xfrm>
            <a:off x="663655" y="3283274"/>
            <a:ext cx="3236188" cy="323667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3" name="Straight Connector 12">
            <a:extLst>
              <a:ext uri="{FF2B5EF4-FFF2-40B4-BE49-F238E27FC236}">
                <a16:creationId xmlns:a16="http://schemas.microsoft.com/office/drawing/2014/main" id="{6C8D6241-A2BD-0663-8DB6-09B3F6589506}"/>
              </a:ext>
            </a:extLst>
          </p:cNvPr>
          <p:cNvCxnSpPr>
            <a:cxnSpLocks/>
          </p:cNvCxnSpPr>
          <p:nvPr/>
        </p:nvCxnSpPr>
        <p:spPr>
          <a:xfrm>
            <a:off x="10316473" y="1154577"/>
            <a:ext cx="1110967" cy="106435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4" name="Straight Connector 13">
            <a:extLst>
              <a:ext uri="{FF2B5EF4-FFF2-40B4-BE49-F238E27FC236}">
                <a16:creationId xmlns:a16="http://schemas.microsoft.com/office/drawing/2014/main" id="{AEA4DB04-EC13-BADA-EBA0-74833A00ADE8}"/>
              </a:ext>
            </a:extLst>
          </p:cNvPr>
          <p:cNvCxnSpPr>
            <a:cxnSpLocks/>
          </p:cNvCxnSpPr>
          <p:nvPr/>
        </p:nvCxnSpPr>
        <p:spPr>
          <a:xfrm>
            <a:off x="652544" y="2197090"/>
            <a:ext cx="4314172" cy="4322852"/>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5" name="Straight Connector 14">
            <a:extLst>
              <a:ext uri="{FF2B5EF4-FFF2-40B4-BE49-F238E27FC236}">
                <a16:creationId xmlns:a16="http://schemas.microsoft.com/office/drawing/2014/main" id="{EE27758C-0EF6-FF84-A488-89DF0BCA1E05}"/>
              </a:ext>
            </a:extLst>
          </p:cNvPr>
          <p:cNvCxnSpPr>
            <a:cxnSpLocks/>
          </p:cNvCxnSpPr>
          <p:nvPr/>
        </p:nvCxnSpPr>
        <p:spPr>
          <a:xfrm>
            <a:off x="1772711" y="1154476"/>
            <a:ext cx="5339240" cy="5393068"/>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6" name="Straight Connector 15">
            <a:extLst>
              <a:ext uri="{FF2B5EF4-FFF2-40B4-BE49-F238E27FC236}">
                <a16:creationId xmlns:a16="http://schemas.microsoft.com/office/drawing/2014/main" id="{970CED3E-0EFF-06B8-6107-A9E9C26E2DF8}"/>
              </a:ext>
            </a:extLst>
          </p:cNvPr>
          <p:cNvCxnSpPr>
            <a:cxnSpLocks/>
          </p:cNvCxnSpPr>
          <p:nvPr/>
        </p:nvCxnSpPr>
        <p:spPr>
          <a:xfrm flipV="1">
            <a:off x="687645" y="1154602"/>
            <a:ext cx="5361480" cy="536524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7" name="Straight Connector 16">
            <a:extLst>
              <a:ext uri="{FF2B5EF4-FFF2-40B4-BE49-F238E27FC236}">
                <a16:creationId xmlns:a16="http://schemas.microsoft.com/office/drawing/2014/main" id="{5ADA22AD-8431-FCC1-B3CA-BF7177DE60DC}"/>
              </a:ext>
            </a:extLst>
          </p:cNvPr>
          <p:cNvCxnSpPr>
            <a:cxnSpLocks/>
          </p:cNvCxnSpPr>
          <p:nvPr/>
        </p:nvCxnSpPr>
        <p:spPr>
          <a:xfrm flipV="1">
            <a:off x="696710" y="1165309"/>
            <a:ext cx="4281730" cy="4264677"/>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8" name="Straight Connector 17">
            <a:extLst>
              <a:ext uri="{FF2B5EF4-FFF2-40B4-BE49-F238E27FC236}">
                <a16:creationId xmlns:a16="http://schemas.microsoft.com/office/drawing/2014/main" id="{E55110FF-96AB-1673-D70A-8BACA16D8F0E}"/>
              </a:ext>
            </a:extLst>
          </p:cNvPr>
          <p:cNvCxnSpPr>
            <a:cxnSpLocks/>
          </p:cNvCxnSpPr>
          <p:nvPr/>
        </p:nvCxnSpPr>
        <p:spPr>
          <a:xfrm flipV="1">
            <a:off x="662269" y="1165432"/>
            <a:ext cx="2153223" cy="2161487"/>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9" name="Straight Connector 18">
            <a:extLst>
              <a:ext uri="{FF2B5EF4-FFF2-40B4-BE49-F238E27FC236}">
                <a16:creationId xmlns:a16="http://schemas.microsoft.com/office/drawing/2014/main" id="{68C28AD4-9222-0429-06C0-4F7DEA25D6F8}"/>
              </a:ext>
            </a:extLst>
          </p:cNvPr>
          <p:cNvCxnSpPr>
            <a:cxnSpLocks/>
          </p:cNvCxnSpPr>
          <p:nvPr/>
        </p:nvCxnSpPr>
        <p:spPr>
          <a:xfrm flipV="1">
            <a:off x="696710" y="1132039"/>
            <a:ext cx="3253877" cy="322580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0" name="Straight Connector 19">
            <a:extLst>
              <a:ext uri="{FF2B5EF4-FFF2-40B4-BE49-F238E27FC236}">
                <a16:creationId xmlns:a16="http://schemas.microsoft.com/office/drawing/2014/main" id="{160947D6-D932-C890-0546-026039A6D90B}"/>
              </a:ext>
            </a:extLst>
          </p:cNvPr>
          <p:cNvCxnSpPr>
            <a:cxnSpLocks/>
          </p:cNvCxnSpPr>
          <p:nvPr/>
        </p:nvCxnSpPr>
        <p:spPr>
          <a:xfrm flipV="1">
            <a:off x="2790174" y="1143681"/>
            <a:ext cx="5376941" cy="5376165"/>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1" name="Straight Connector 20">
            <a:extLst>
              <a:ext uri="{FF2B5EF4-FFF2-40B4-BE49-F238E27FC236}">
                <a16:creationId xmlns:a16="http://schemas.microsoft.com/office/drawing/2014/main" id="{999A3B05-CB78-18AF-D83E-55FB337EFFA8}"/>
              </a:ext>
            </a:extLst>
          </p:cNvPr>
          <p:cNvCxnSpPr/>
          <p:nvPr/>
        </p:nvCxnSpPr>
        <p:spPr>
          <a:xfrm flipV="1">
            <a:off x="3902537" y="1154553"/>
            <a:ext cx="5365365" cy="534353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2" name="Straight Connector 21">
            <a:extLst>
              <a:ext uri="{FF2B5EF4-FFF2-40B4-BE49-F238E27FC236}">
                <a16:creationId xmlns:a16="http://schemas.microsoft.com/office/drawing/2014/main" id="{C45DFD18-373B-4F23-5B0C-15385BD27C59}"/>
              </a:ext>
            </a:extLst>
          </p:cNvPr>
          <p:cNvCxnSpPr/>
          <p:nvPr/>
        </p:nvCxnSpPr>
        <p:spPr>
          <a:xfrm flipV="1">
            <a:off x="4970600" y="1165457"/>
            <a:ext cx="5365365" cy="534353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3" name="Straight Connector 22">
            <a:extLst>
              <a:ext uri="{FF2B5EF4-FFF2-40B4-BE49-F238E27FC236}">
                <a16:creationId xmlns:a16="http://schemas.microsoft.com/office/drawing/2014/main" id="{21AEE2D0-DB25-2050-EA35-55D7F3A1C85E}"/>
              </a:ext>
            </a:extLst>
          </p:cNvPr>
          <p:cNvCxnSpPr/>
          <p:nvPr/>
        </p:nvCxnSpPr>
        <p:spPr>
          <a:xfrm flipV="1">
            <a:off x="6049124" y="1165457"/>
            <a:ext cx="5365365" cy="534353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4" name="Straight Connector 23">
            <a:extLst>
              <a:ext uri="{FF2B5EF4-FFF2-40B4-BE49-F238E27FC236}">
                <a16:creationId xmlns:a16="http://schemas.microsoft.com/office/drawing/2014/main" id="{B1A4BE1D-D84F-B92C-CACC-FC89584B3273}"/>
              </a:ext>
            </a:extLst>
          </p:cNvPr>
          <p:cNvCxnSpPr>
            <a:cxnSpLocks/>
          </p:cNvCxnSpPr>
          <p:nvPr/>
        </p:nvCxnSpPr>
        <p:spPr>
          <a:xfrm flipV="1">
            <a:off x="1772711" y="1154476"/>
            <a:ext cx="5330234" cy="5332739"/>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5" name="Straight Connector 24">
            <a:extLst>
              <a:ext uri="{FF2B5EF4-FFF2-40B4-BE49-F238E27FC236}">
                <a16:creationId xmlns:a16="http://schemas.microsoft.com/office/drawing/2014/main" id="{14E7787D-61DC-AE7A-A471-C128900373A9}"/>
              </a:ext>
            </a:extLst>
          </p:cNvPr>
          <p:cNvCxnSpPr>
            <a:cxnSpLocks/>
          </p:cNvCxnSpPr>
          <p:nvPr/>
        </p:nvCxnSpPr>
        <p:spPr>
          <a:xfrm flipH="1">
            <a:off x="7125191" y="2204630"/>
            <a:ext cx="4296796" cy="434411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6" name="Straight Connector 25">
            <a:extLst>
              <a:ext uri="{FF2B5EF4-FFF2-40B4-BE49-F238E27FC236}">
                <a16:creationId xmlns:a16="http://schemas.microsoft.com/office/drawing/2014/main" id="{6863490E-F272-C53E-0CED-7CE65DCB877F}"/>
              </a:ext>
            </a:extLst>
          </p:cNvPr>
          <p:cNvCxnSpPr>
            <a:cxnSpLocks/>
          </p:cNvCxnSpPr>
          <p:nvPr/>
        </p:nvCxnSpPr>
        <p:spPr>
          <a:xfrm flipH="1">
            <a:off x="8193194" y="3321457"/>
            <a:ext cx="3203030" cy="320924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7" name="Straight Connector 26">
            <a:extLst>
              <a:ext uri="{FF2B5EF4-FFF2-40B4-BE49-F238E27FC236}">
                <a16:creationId xmlns:a16="http://schemas.microsoft.com/office/drawing/2014/main" id="{9EC3260C-AB12-2D26-DD27-8E3EA3D6A466}"/>
              </a:ext>
            </a:extLst>
          </p:cNvPr>
          <p:cNvCxnSpPr>
            <a:cxnSpLocks/>
          </p:cNvCxnSpPr>
          <p:nvPr/>
        </p:nvCxnSpPr>
        <p:spPr>
          <a:xfrm flipH="1">
            <a:off x="9275544" y="4371735"/>
            <a:ext cx="2165500" cy="2144392"/>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8" name="Straight Connector 27">
            <a:extLst>
              <a:ext uri="{FF2B5EF4-FFF2-40B4-BE49-F238E27FC236}">
                <a16:creationId xmlns:a16="http://schemas.microsoft.com/office/drawing/2014/main" id="{58EA1CC4-F46A-8746-8BAE-8C8A65DBCFD5}"/>
              </a:ext>
            </a:extLst>
          </p:cNvPr>
          <p:cNvCxnSpPr/>
          <p:nvPr/>
        </p:nvCxnSpPr>
        <p:spPr>
          <a:xfrm flipH="1">
            <a:off x="10356803" y="5429986"/>
            <a:ext cx="1070637" cy="1100715"/>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9" name="Straight Connector 28">
            <a:extLst>
              <a:ext uri="{FF2B5EF4-FFF2-40B4-BE49-F238E27FC236}">
                <a16:creationId xmlns:a16="http://schemas.microsoft.com/office/drawing/2014/main" id="{49FDC69B-2549-0DB7-575F-34055E6E4F42}"/>
              </a:ext>
            </a:extLst>
          </p:cNvPr>
          <p:cNvCxnSpPr/>
          <p:nvPr/>
        </p:nvCxnSpPr>
        <p:spPr>
          <a:xfrm>
            <a:off x="672036" y="2745616"/>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0" name="Straight Connector 29">
            <a:extLst>
              <a:ext uri="{FF2B5EF4-FFF2-40B4-BE49-F238E27FC236}">
                <a16:creationId xmlns:a16="http://schemas.microsoft.com/office/drawing/2014/main" id="{78549EE1-D33E-BA2F-528F-BEB82C76BDCA}"/>
              </a:ext>
            </a:extLst>
          </p:cNvPr>
          <p:cNvCxnSpPr/>
          <p:nvPr/>
        </p:nvCxnSpPr>
        <p:spPr>
          <a:xfrm>
            <a:off x="683760" y="3820845"/>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1" name="Straight Connector 30">
            <a:extLst>
              <a:ext uri="{FF2B5EF4-FFF2-40B4-BE49-F238E27FC236}">
                <a16:creationId xmlns:a16="http://schemas.microsoft.com/office/drawing/2014/main" id="{9B9C987D-D530-0DFC-5367-F5CE7F304D6D}"/>
              </a:ext>
            </a:extLst>
          </p:cNvPr>
          <p:cNvCxnSpPr/>
          <p:nvPr/>
        </p:nvCxnSpPr>
        <p:spPr>
          <a:xfrm>
            <a:off x="667845" y="4899745"/>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2" name="Straight Connector 31">
            <a:extLst>
              <a:ext uri="{FF2B5EF4-FFF2-40B4-BE49-F238E27FC236}">
                <a16:creationId xmlns:a16="http://schemas.microsoft.com/office/drawing/2014/main" id="{33829E92-36D7-7645-42C2-9F72DA81AA7F}"/>
              </a:ext>
            </a:extLst>
          </p:cNvPr>
          <p:cNvCxnSpPr/>
          <p:nvPr/>
        </p:nvCxnSpPr>
        <p:spPr>
          <a:xfrm>
            <a:off x="672036" y="5977837"/>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3" name="Straight Connector 32">
            <a:extLst>
              <a:ext uri="{FF2B5EF4-FFF2-40B4-BE49-F238E27FC236}">
                <a16:creationId xmlns:a16="http://schemas.microsoft.com/office/drawing/2014/main" id="{C1ECB8A8-B91A-2AFB-3F9A-EA3AC8AFEEE7}"/>
              </a:ext>
            </a:extLst>
          </p:cNvPr>
          <p:cNvCxnSpPr/>
          <p:nvPr/>
        </p:nvCxnSpPr>
        <p:spPr>
          <a:xfrm>
            <a:off x="656122" y="1708598"/>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4" name="Straight Connector 33">
            <a:extLst>
              <a:ext uri="{FF2B5EF4-FFF2-40B4-BE49-F238E27FC236}">
                <a16:creationId xmlns:a16="http://schemas.microsoft.com/office/drawing/2014/main" id="{6B6478C7-562E-AF90-CDDE-0C52412E7CCE}"/>
              </a:ext>
            </a:extLst>
          </p:cNvPr>
          <p:cNvCxnSpPr>
            <a:cxnSpLocks/>
          </p:cNvCxnSpPr>
          <p:nvPr/>
        </p:nvCxnSpPr>
        <p:spPr>
          <a:xfrm flipH="1">
            <a:off x="667541" y="1164153"/>
            <a:ext cx="1091930" cy="1082022"/>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5" name="Straight Connector 34">
            <a:extLst>
              <a:ext uri="{FF2B5EF4-FFF2-40B4-BE49-F238E27FC236}">
                <a16:creationId xmlns:a16="http://schemas.microsoft.com/office/drawing/2014/main" id="{B8D787E2-F059-ECFA-9721-BA0C535D42D9}"/>
              </a:ext>
            </a:extLst>
          </p:cNvPr>
          <p:cNvCxnSpPr/>
          <p:nvPr/>
        </p:nvCxnSpPr>
        <p:spPr>
          <a:xfrm>
            <a:off x="10878217" y="1127335"/>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6" name="Straight Connector 35">
            <a:extLst>
              <a:ext uri="{FF2B5EF4-FFF2-40B4-BE49-F238E27FC236}">
                <a16:creationId xmlns:a16="http://schemas.microsoft.com/office/drawing/2014/main" id="{833A9A68-CB73-73AA-8DB6-D40EB74BEC21}"/>
              </a:ext>
            </a:extLst>
          </p:cNvPr>
          <p:cNvCxnSpPr>
            <a:cxnSpLocks/>
          </p:cNvCxnSpPr>
          <p:nvPr/>
        </p:nvCxnSpPr>
        <p:spPr>
          <a:xfrm flipH="1">
            <a:off x="3357609" y="1127335"/>
            <a:ext cx="18579" cy="5399767"/>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7" name="Straight Connector 36">
            <a:extLst>
              <a:ext uri="{FF2B5EF4-FFF2-40B4-BE49-F238E27FC236}">
                <a16:creationId xmlns:a16="http://schemas.microsoft.com/office/drawing/2014/main" id="{52824457-0D57-8F8D-C41E-5292D3387D10}"/>
              </a:ext>
            </a:extLst>
          </p:cNvPr>
          <p:cNvCxnSpPr>
            <a:cxnSpLocks/>
          </p:cNvCxnSpPr>
          <p:nvPr/>
        </p:nvCxnSpPr>
        <p:spPr>
          <a:xfrm>
            <a:off x="2299951" y="1127335"/>
            <a:ext cx="0" cy="5399767"/>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8" name="Straight Connector 37">
            <a:extLst>
              <a:ext uri="{FF2B5EF4-FFF2-40B4-BE49-F238E27FC236}">
                <a16:creationId xmlns:a16="http://schemas.microsoft.com/office/drawing/2014/main" id="{2EFC1174-ABEA-0698-E5BF-14EDA528A00A}"/>
              </a:ext>
            </a:extLst>
          </p:cNvPr>
          <p:cNvCxnSpPr>
            <a:cxnSpLocks/>
          </p:cNvCxnSpPr>
          <p:nvPr/>
        </p:nvCxnSpPr>
        <p:spPr>
          <a:xfrm>
            <a:off x="8732294" y="1137891"/>
            <a:ext cx="21074" cy="5447579"/>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9" name="Straight Connector 38">
            <a:extLst>
              <a:ext uri="{FF2B5EF4-FFF2-40B4-BE49-F238E27FC236}">
                <a16:creationId xmlns:a16="http://schemas.microsoft.com/office/drawing/2014/main" id="{E23AB2F7-453D-EACA-489A-A4576267DEDB}"/>
              </a:ext>
            </a:extLst>
          </p:cNvPr>
          <p:cNvCxnSpPr>
            <a:cxnSpLocks/>
          </p:cNvCxnSpPr>
          <p:nvPr/>
        </p:nvCxnSpPr>
        <p:spPr>
          <a:xfrm>
            <a:off x="1232094" y="1164153"/>
            <a:ext cx="0" cy="5362949"/>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0" name="Straight Connector 39">
            <a:extLst>
              <a:ext uri="{FF2B5EF4-FFF2-40B4-BE49-F238E27FC236}">
                <a16:creationId xmlns:a16="http://schemas.microsoft.com/office/drawing/2014/main" id="{F6210AC7-8D06-2BDF-2977-5FDC6E243C8F}"/>
              </a:ext>
            </a:extLst>
          </p:cNvPr>
          <p:cNvCxnSpPr/>
          <p:nvPr/>
        </p:nvCxnSpPr>
        <p:spPr>
          <a:xfrm>
            <a:off x="5504460" y="1127335"/>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1" name="Straight Connector 40">
            <a:extLst>
              <a:ext uri="{FF2B5EF4-FFF2-40B4-BE49-F238E27FC236}">
                <a16:creationId xmlns:a16="http://schemas.microsoft.com/office/drawing/2014/main" id="{29BBD1F3-DC7D-E05F-2624-62BDBED6E2E6}"/>
              </a:ext>
            </a:extLst>
          </p:cNvPr>
          <p:cNvCxnSpPr>
            <a:cxnSpLocks/>
          </p:cNvCxnSpPr>
          <p:nvPr/>
        </p:nvCxnSpPr>
        <p:spPr>
          <a:xfrm flipH="1">
            <a:off x="4420562" y="1164153"/>
            <a:ext cx="27700" cy="538339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2" name="Straight Connector 41">
            <a:extLst>
              <a:ext uri="{FF2B5EF4-FFF2-40B4-BE49-F238E27FC236}">
                <a16:creationId xmlns:a16="http://schemas.microsoft.com/office/drawing/2014/main" id="{F8151FA8-4E99-EBF5-9C26-6AFCCAEC4DD7}"/>
              </a:ext>
            </a:extLst>
          </p:cNvPr>
          <p:cNvCxnSpPr/>
          <p:nvPr/>
        </p:nvCxnSpPr>
        <p:spPr>
          <a:xfrm>
            <a:off x="9807442" y="1140082"/>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3" name="Straight Connector 42">
            <a:extLst>
              <a:ext uri="{FF2B5EF4-FFF2-40B4-BE49-F238E27FC236}">
                <a16:creationId xmlns:a16="http://schemas.microsoft.com/office/drawing/2014/main" id="{A823D5FF-F301-097B-9B42-7F6DC1F8C31E}"/>
              </a:ext>
            </a:extLst>
          </p:cNvPr>
          <p:cNvCxnSpPr>
            <a:cxnSpLocks/>
          </p:cNvCxnSpPr>
          <p:nvPr/>
        </p:nvCxnSpPr>
        <p:spPr>
          <a:xfrm>
            <a:off x="7637306" y="1179672"/>
            <a:ext cx="42497" cy="537150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4" name="Straight Connector 43">
            <a:extLst>
              <a:ext uri="{FF2B5EF4-FFF2-40B4-BE49-F238E27FC236}">
                <a16:creationId xmlns:a16="http://schemas.microsoft.com/office/drawing/2014/main" id="{C545C8DC-778F-BA05-8847-3F15D8BED4E4}"/>
              </a:ext>
            </a:extLst>
          </p:cNvPr>
          <p:cNvCxnSpPr>
            <a:cxnSpLocks/>
          </p:cNvCxnSpPr>
          <p:nvPr/>
        </p:nvCxnSpPr>
        <p:spPr>
          <a:xfrm>
            <a:off x="6568124" y="1127335"/>
            <a:ext cx="0" cy="5404457"/>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sp>
        <p:nvSpPr>
          <p:cNvPr id="52" name="TextBox 51">
            <a:extLst>
              <a:ext uri="{FF2B5EF4-FFF2-40B4-BE49-F238E27FC236}">
                <a16:creationId xmlns:a16="http://schemas.microsoft.com/office/drawing/2014/main" id="{9EF58538-8032-2E89-AFF7-15EDDFC1E2A2}"/>
              </a:ext>
            </a:extLst>
          </p:cNvPr>
          <p:cNvSpPr txBox="1"/>
          <p:nvPr/>
        </p:nvSpPr>
        <p:spPr>
          <a:xfrm>
            <a:off x="528628" y="272528"/>
            <a:ext cx="11108330" cy="369332"/>
          </a:xfrm>
          <a:prstGeom prst="rect">
            <a:avLst/>
          </a:prstGeom>
          <a:noFill/>
        </p:spPr>
        <p:txBody>
          <a:bodyPr wrap="square" rtlCol="0">
            <a:spAutoFit/>
          </a:bodyPr>
          <a:lstStyle/>
          <a:p>
            <a:pPr algn="ctr"/>
            <a:r>
              <a:rPr lang="en-US" dirty="0"/>
              <a:t>Practice sheet #61. Trace and copy </a:t>
            </a:r>
            <a:r>
              <a:rPr kumimoji="0" lang="zh-TW" altLang="en-US"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觀 自 在 菩 薩</a:t>
            </a:r>
            <a:r>
              <a:rPr kumimoji="0" lang="en-US" altLang="zh-TW"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 </a:t>
            </a:r>
            <a:r>
              <a:rPr kumimoji="0" lang="en-US" altLang="zh-TW" i="0" u="none" strike="noStrike" kern="1200" cap="none" spc="0" normalizeH="0" baseline="0" noProof="0" dirty="0">
                <a:ln>
                  <a:noFill/>
                </a:ln>
                <a:solidFill>
                  <a:prstClr val="black"/>
                </a:solidFill>
                <a:effectLst/>
                <a:uLnTx/>
                <a:uFillTx/>
                <a:ea typeface="DengXian" panose="02010600030101010101" pitchFamily="2" charset="-122"/>
                <a:cs typeface="+mn-cs"/>
              </a:rPr>
              <a:t>Then trace the title. </a:t>
            </a:r>
            <a:r>
              <a:rPr lang="en-US" dirty="0"/>
              <a:t> </a:t>
            </a:r>
            <a:endParaRPr lang="zh-TW" altLang="en-US" dirty="0"/>
          </a:p>
        </p:txBody>
      </p:sp>
      <p:sp>
        <p:nvSpPr>
          <p:cNvPr id="53" name="Rectangle 52">
            <a:extLst>
              <a:ext uri="{FF2B5EF4-FFF2-40B4-BE49-F238E27FC236}">
                <a16:creationId xmlns:a16="http://schemas.microsoft.com/office/drawing/2014/main" id="{F27F2633-C3FD-18EE-1578-43C57F15BC67}"/>
              </a:ext>
            </a:extLst>
          </p:cNvPr>
          <p:cNvSpPr/>
          <p:nvPr/>
        </p:nvSpPr>
        <p:spPr>
          <a:xfrm>
            <a:off x="1298223" y="272530"/>
            <a:ext cx="9579994" cy="357010"/>
          </a:xfrm>
          <a:prstGeom prst="rect">
            <a:avLst/>
          </a:prstGeom>
          <a:noFill/>
          <a:ln w="38100">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graphicFrame>
        <p:nvGraphicFramePr>
          <p:cNvPr id="72" name="Table 71">
            <a:extLst>
              <a:ext uri="{FF2B5EF4-FFF2-40B4-BE49-F238E27FC236}">
                <a16:creationId xmlns:a16="http://schemas.microsoft.com/office/drawing/2014/main" id="{CD5CC806-309A-3B8F-6490-B54ACFCB7089}"/>
              </a:ext>
            </a:extLst>
          </p:cNvPr>
          <p:cNvGraphicFramePr>
            <a:graphicFrameLocks noGrp="1"/>
          </p:cNvGraphicFramePr>
          <p:nvPr/>
        </p:nvGraphicFramePr>
        <p:xfrm>
          <a:off x="683760" y="1154602"/>
          <a:ext cx="10730730" cy="5365370"/>
        </p:xfrm>
        <a:graphic>
          <a:graphicData uri="http://schemas.openxmlformats.org/drawingml/2006/table">
            <a:tbl>
              <a:tblPr firstRow="1" bandRow="1">
                <a:tableStyleId>{5940675A-B579-460E-94D1-54222C63F5DA}</a:tableStyleId>
              </a:tblPr>
              <a:tblGrid>
                <a:gridCol w="1073073">
                  <a:extLst>
                    <a:ext uri="{9D8B030D-6E8A-4147-A177-3AD203B41FA5}">
                      <a16:colId xmlns:a16="http://schemas.microsoft.com/office/drawing/2014/main" val="3635837954"/>
                    </a:ext>
                  </a:extLst>
                </a:gridCol>
                <a:gridCol w="1073073">
                  <a:extLst>
                    <a:ext uri="{9D8B030D-6E8A-4147-A177-3AD203B41FA5}">
                      <a16:colId xmlns:a16="http://schemas.microsoft.com/office/drawing/2014/main" val="2308114111"/>
                    </a:ext>
                  </a:extLst>
                </a:gridCol>
                <a:gridCol w="1073073">
                  <a:extLst>
                    <a:ext uri="{9D8B030D-6E8A-4147-A177-3AD203B41FA5}">
                      <a16:colId xmlns:a16="http://schemas.microsoft.com/office/drawing/2014/main" val="3225432346"/>
                    </a:ext>
                  </a:extLst>
                </a:gridCol>
                <a:gridCol w="1073073">
                  <a:extLst>
                    <a:ext uri="{9D8B030D-6E8A-4147-A177-3AD203B41FA5}">
                      <a16:colId xmlns:a16="http://schemas.microsoft.com/office/drawing/2014/main" val="2646425516"/>
                    </a:ext>
                  </a:extLst>
                </a:gridCol>
                <a:gridCol w="1073073">
                  <a:extLst>
                    <a:ext uri="{9D8B030D-6E8A-4147-A177-3AD203B41FA5}">
                      <a16:colId xmlns:a16="http://schemas.microsoft.com/office/drawing/2014/main" val="1529824071"/>
                    </a:ext>
                  </a:extLst>
                </a:gridCol>
                <a:gridCol w="1073073">
                  <a:extLst>
                    <a:ext uri="{9D8B030D-6E8A-4147-A177-3AD203B41FA5}">
                      <a16:colId xmlns:a16="http://schemas.microsoft.com/office/drawing/2014/main" val="1435908115"/>
                    </a:ext>
                  </a:extLst>
                </a:gridCol>
                <a:gridCol w="1073073">
                  <a:extLst>
                    <a:ext uri="{9D8B030D-6E8A-4147-A177-3AD203B41FA5}">
                      <a16:colId xmlns:a16="http://schemas.microsoft.com/office/drawing/2014/main" val="4031327343"/>
                    </a:ext>
                  </a:extLst>
                </a:gridCol>
                <a:gridCol w="1073073">
                  <a:extLst>
                    <a:ext uri="{9D8B030D-6E8A-4147-A177-3AD203B41FA5}">
                      <a16:colId xmlns:a16="http://schemas.microsoft.com/office/drawing/2014/main" val="265914223"/>
                    </a:ext>
                  </a:extLst>
                </a:gridCol>
                <a:gridCol w="1073073">
                  <a:extLst>
                    <a:ext uri="{9D8B030D-6E8A-4147-A177-3AD203B41FA5}">
                      <a16:colId xmlns:a16="http://schemas.microsoft.com/office/drawing/2014/main" val="3687797511"/>
                    </a:ext>
                  </a:extLst>
                </a:gridCol>
                <a:gridCol w="1073073">
                  <a:extLst>
                    <a:ext uri="{9D8B030D-6E8A-4147-A177-3AD203B41FA5}">
                      <a16:colId xmlns:a16="http://schemas.microsoft.com/office/drawing/2014/main" val="1430683565"/>
                    </a:ext>
                  </a:extLst>
                </a:gridCol>
              </a:tblGrid>
              <a:tr h="1073074">
                <a:tc>
                  <a:txBody>
                    <a:bodyPr/>
                    <a:lstStyle/>
                    <a:p>
                      <a:endParaRPr lang="en-US" dirty="0"/>
                    </a:p>
                  </a:txBody>
                  <a:tcPr/>
                </a:tc>
                <a:tc>
                  <a:txBody>
                    <a:bodyPr/>
                    <a:lstStyle/>
                    <a:p>
                      <a:endParaRPr lang="en-US"/>
                    </a:p>
                  </a:txBody>
                  <a:tcPr/>
                </a:tc>
                <a:tc>
                  <a:txBody>
                    <a:bodyPr/>
                    <a:lstStyle/>
                    <a:p>
                      <a:endParaRPr lang="en-US" dirty="0"/>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dirty="0"/>
                    </a:p>
                  </a:txBody>
                  <a:tcPr/>
                </a:tc>
                <a:tc>
                  <a:txBody>
                    <a:bodyPr/>
                    <a:lstStyle/>
                    <a:p>
                      <a:endParaRPr lang="en-US"/>
                    </a:p>
                  </a:txBody>
                  <a:tcPr/>
                </a:tc>
                <a:tc>
                  <a:txBody>
                    <a:bodyPr/>
                    <a:lstStyle/>
                    <a:p>
                      <a:endParaRPr lang="en-US" dirty="0"/>
                    </a:p>
                  </a:txBody>
                  <a:tcPr/>
                </a:tc>
                <a:tc>
                  <a:txBody>
                    <a:bodyPr/>
                    <a:lstStyle/>
                    <a:p>
                      <a:endParaRPr lang="en-US" dirty="0"/>
                    </a:p>
                  </a:txBody>
                  <a:tcPr/>
                </a:tc>
                <a:extLst>
                  <a:ext uri="{0D108BD9-81ED-4DB2-BD59-A6C34878D82A}">
                    <a16:rowId xmlns:a16="http://schemas.microsoft.com/office/drawing/2014/main" val="1367090870"/>
                  </a:ext>
                </a:extLst>
              </a:tr>
              <a:tr h="1073074">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a:p>
                  </a:txBody>
                  <a:tcPr/>
                </a:tc>
                <a:tc>
                  <a:txBody>
                    <a:bodyPr/>
                    <a:lstStyle/>
                    <a:p>
                      <a:endParaRPr lang="en-US" dirty="0"/>
                    </a:p>
                  </a:txBody>
                  <a:tcPr/>
                </a:tc>
                <a:extLst>
                  <a:ext uri="{0D108BD9-81ED-4DB2-BD59-A6C34878D82A}">
                    <a16:rowId xmlns:a16="http://schemas.microsoft.com/office/drawing/2014/main" val="2324086388"/>
                  </a:ext>
                </a:extLst>
              </a:tr>
              <a:tr h="1073074">
                <a:tc>
                  <a:txBody>
                    <a:bodyPr/>
                    <a:lstStyle/>
                    <a:p>
                      <a:endParaRPr lang="en-US" dirty="0"/>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a:p>
                  </a:txBody>
                  <a:tcPr/>
                </a:tc>
                <a:tc>
                  <a:txBody>
                    <a:bodyPr/>
                    <a:lstStyle/>
                    <a:p>
                      <a:endParaRPr lang="en-US"/>
                    </a:p>
                  </a:txBody>
                  <a:tcPr/>
                </a:tc>
                <a:tc>
                  <a:txBody>
                    <a:bodyPr/>
                    <a:lstStyle/>
                    <a:p>
                      <a:endParaRPr lang="en-US" dirty="0"/>
                    </a:p>
                  </a:txBody>
                  <a:tcPr/>
                </a:tc>
                <a:extLst>
                  <a:ext uri="{0D108BD9-81ED-4DB2-BD59-A6C34878D82A}">
                    <a16:rowId xmlns:a16="http://schemas.microsoft.com/office/drawing/2014/main" val="1773320196"/>
                  </a:ext>
                </a:extLst>
              </a:tr>
              <a:tr h="1073074">
                <a:tc>
                  <a:txBody>
                    <a:bodyPr/>
                    <a:lstStyle/>
                    <a:p>
                      <a:endParaRPr lang="en-US" dirty="0"/>
                    </a:p>
                  </a:txBody>
                  <a:tcPr/>
                </a:tc>
                <a:tc>
                  <a:txBody>
                    <a:bodyPr/>
                    <a:lstStyle/>
                    <a:p>
                      <a:endParaRPr lang="en-US"/>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dirty="0"/>
                    </a:p>
                  </a:txBody>
                  <a:tcPr/>
                </a:tc>
                <a:extLst>
                  <a:ext uri="{0D108BD9-81ED-4DB2-BD59-A6C34878D82A}">
                    <a16:rowId xmlns:a16="http://schemas.microsoft.com/office/drawing/2014/main" val="1977629092"/>
                  </a:ext>
                </a:extLst>
              </a:tr>
              <a:tr h="1073074">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dirty="0"/>
                    </a:p>
                  </a:txBody>
                  <a:tcPr/>
                </a:tc>
                <a:extLst>
                  <a:ext uri="{0D108BD9-81ED-4DB2-BD59-A6C34878D82A}">
                    <a16:rowId xmlns:a16="http://schemas.microsoft.com/office/drawing/2014/main" val="172657832"/>
                  </a:ext>
                </a:extLst>
              </a:tr>
            </a:tbl>
          </a:graphicData>
        </a:graphic>
      </p:graphicFrame>
      <p:sp>
        <p:nvSpPr>
          <p:cNvPr id="73" name="TextBox 72">
            <a:extLst>
              <a:ext uri="{FF2B5EF4-FFF2-40B4-BE49-F238E27FC236}">
                <a16:creationId xmlns:a16="http://schemas.microsoft.com/office/drawing/2014/main" id="{27948B29-18A6-22F6-9D0C-D987F0CBF8BA}"/>
              </a:ext>
            </a:extLst>
          </p:cNvPr>
          <p:cNvSpPr txBox="1"/>
          <p:nvPr/>
        </p:nvSpPr>
        <p:spPr>
          <a:xfrm>
            <a:off x="714976" y="1164153"/>
            <a:ext cx="10820902" cy="110799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觀</a:t>
            </a:r>
            <a:r>
              <a:rPr kumimoji="0" lang="zh-TW" altLang="en-US" sz="62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自</a:t>
            </a:r>
            <a:r>
              <a:rPr kumimoji="0" lang="zh-TW" altLang="en-US" sz="62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在</a:t>
            </a:r>
            <a:r>
              <a:rPr kumimoji="0" lang="zh-TW" altLang="en-US" sz="62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菩</a:t>
            </a:r>
            <a:r>
              <a:rPr kumimoji="0" lang="zh-TW" altLang="en-US" sz="62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薩</a:t>
            </a:r>
            <a:r>
              <a:rPr kumimoji="0" lang="zh-TW" altLang="en-US" sz="62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觀</a:t>
            </a:r>
            <a:r>
              <a:rPr kumimoji="0" lang="zh-TW" altLang="en-US" sz="62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自</a:t>
            </a:r>
            <a:r>
              <a:rPr kumimoji="0" lang="zh-TW" altLang="en-US" sz="62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在</a:t>
            </a:r>
            <a:r>
              <a:rPr kumimoji="0" lang="zh-TW" altLang="en-US" sz="62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菩</a:t>
            </a:r>
            <a:r>
              <a:rPr kumimoji="0" lang="zh-TW" altLang="en-US" sz="62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薩</a:t>
            </a:r>
          </a:p>
        </p:txBody>
      </p:sp>
      <p:sp>
        <p:nvSpPr>
          <p:cNvPr id="74" name="TextBox 73">
            <a:extLst>
              <a:ext uri="{FF2B5EF4-FFF2-40B4-BE49-F238E27FC236}">
                <a16:creationId xmlns:a16="http://schemas.microsoft.com/office/drawing/2014/main" id="{26C58082-66A2-15B3-7A55-863662C53583}"/>
              </a:ext>
            </a:extLst>
          </p:cNvPr>
          <p:cNvSpPr txBox="1"/>
          <p:nvPr/>
        </p:nvSpPr>
        <p:spPr>
          <a:xfrm>
            <a:off x="727496" y="3271032"/>
            <a:ext cx="10921982" cy="110799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觀</a:t>
            </a:r>
            <a:r>
              <a:rPr kumimoji="0" lang="zh-TW" altLang="en-US" sz="62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自</a:t>
            </a:r>
            <a:r>
              <a:rPr kumimoji="0" lang="zh-TW" altLang="en-US" sz="62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在</a:t>
            </a:r>
            <a:r>
              <a:rPr kumimoji="0" lang="zh-TW" altLang="en-US" sz="62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菩</a:t>
            </a:r>
            <a:r>
              <a:rPr kumimoji="0" lang="zh-TW" altLang="en-US" sz="62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薩</a:t>
            </a:r>
            <a:r>
              <a:rPr kumimoji="0" lang="zh-TW" altLang="en-US" sz="62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觀</a:t>
            </a:r>
            <a:r>
              <a:rPr kumimoji="0" lang="zh-TW" altLang="en-US" sz="62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自</a:t>
            </a:r>
            <a:r>
              <a:rPr kumimoji="0" lang="zh-TW" altLang="en-US" sz="62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在</a:t>
            </a:r>
            <a:r>
              <a:rPr kumimoji="0" lang="zh-TW" altLang="en-US" sz="62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菩</a:t>
            </a:r>
            <a:r>
              <a:rPr kumimoji="0" lang="zh-TW" altLang="en-US" sz="62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薩</a:t>
            </a:r>
          </a:p>
        </p:txBody>
      </p:sp>
      <p:sp>
        <p:nvSpPr>
          <p:cNvPr id="46" name="TextBox 45">
            <a:extLst>
              <a:ext uri="{FF2B5EF4-FFF2-40B4-BE49-F238E27FC236}">
                <a16:creationId xmlns:a16="http://schemas.microsoft.com/office/drawing/2014/main" id="{5F4A2B97-5362-7ECF-49E6-9D389363808F}"/>
              </a:ext>
            </a:extLst>
          </p:cNvPr>
          <p:cNvSpPr txBox="1"/>
          <p:nvPr/>
        </p:nvSpPr>
        <p:spPr>
          <a:xfrm>
            <a:off x="696710" y="5429986"/>
            <a:ext cx="10807645" cy="110799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摩</a:t>
            </a:r>
            <a:r>
              <a:rPr kumimoji="0" lang="zh-TW" altLang="en-US" sz="62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訶</a:t>
            </a:r>
            <a:r>
              <a:rPr kumimoji="0" lang="zh-TW" altLang="en-US" sz="62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般</a:t>
            </a:r>
            <a:r>
              <a:rPr kumimoji="0" lang="zh-TW" altLang="en-US" sz="62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若</a:t>
            </a:r>
            <a:r>
              <a:rPr kumimoji="0" lang="zh-TW" altLang="en-US" sz="62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波</a:t>
            </a:r>
            <a:r>
              <a:rPr kumimoji="0" lang="zh-TW" altLang="en-US" sz="62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羅</a:t>
            </a:r>
            <a:r>
              <a:rPr kumimoji="0" lang="zh-TW" altLang="en-US" sz="62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蜜</a:t>
            </a:r>
            <a:r>
              <a:rPr kumimoji="0" lang="zh-TW" altLang="en-US" sz="62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多</a:t>
            </a:r>
            <a:r>
              <a:rPr kumimoji="0" lang="zh-TW" altLang="en-US" sz="62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心</a:t>
            </a:r>
            <a:r>
              <a:rPr kumimoji="0" lang="zh-TW" altLang="en-US" sz="62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經</a:t>
            </a:r>
          </a:p>
        </p:txBody>
      </p:sp>
      <p:sp>
        <p:nvSpPr>
          <p:cNvPr id="45" name="TextBox 44">
            <a:extLst>
              <a:ext uri="{FF2B5EF4-FFF2-40B4-BE49-F238E27FC236}">
                <a16:creationId xmlns:a16="http://schemas.microsoft.com/office/drawing/2014/main" id="{3BD5E258-6AD7-3E3C-5D78-B08B078A7491}"/>
              </a:ext>
            </a:extLst>
          </p:cNvPr>
          <p:cNvSpPr txBox="1"/>
          <p:nvPr/>
        </p:nvSpPr>
        <p:spPr>
          <a:xfrm>
            <a:off x="2709085" y="755587"/>
            <a:ext cx="6802936" cy="311043"/>
          </a:xfrm>
          <a:prstGeom prst="rect">
            <a:avLst/>
          </a:prstGeom>
          <a:noFill/>
        </p:spPr>
        <p:txBody>
          <a:bodyPr wrap="square" rtlCol="0">
            <a:spAutoFit/>
          </a:bodyPr>
          <a:lstStyle/>
          <a:p>
            <a:r>
              <a:rPr kumimoji="0" lang="en-US" altLang="zh-TW" sz="1400" b="1" i="0" u="none" strike="noStrike" kern="1200" cap="none" spc="0" normalizeH="0" baseline="0" noProof="0" dirty="0">
                <a:ln>
                  <a:noFill/>
                </a:ln>
                <a:effectLst/>
                <a:uLnTx/>
                <a:uFillTx/>
                <a:latin typeface="DengXian" panose="02010600030101010101" pitchFamily="2" charset="-122"/>
                <a:ea typeface="DengXian" panose="02010600030101010101" pitchFamily="2" charset="-122"/>
                <a:cs typeface="+mn-cs"/>
              </a:rPr>
              <a:t>1  </a:t>
            </a:r>
            <a:r>
              <a:rPr kumimoji="0" lang="zh-TW" altLang="en-US" sz="1400" b="1" i="0" u="none" strike="noStrike" kern="1200" cap="none" spc="0" normalizeH="0" baseline="0" noProof="0" dirty="0">
                <a:ln>
                  <a:noFill/>
                </a:ln>
                <a:effectLst/>
                <a:uLnTx/>
                <a:uFillTx/>
                <a:latin typeface="DengXian" panose="02010600030101010101" pitchFamily="2" charset="-122"/>
                <a:ea typeface="DengXian" panose="02010600030101010101" pitchFamily="2" charset="-122"/>
                <a:cs typeface="+mn-cs"/>
              </a:rPr>
              <a:t>觀 自 在 菩 薩 行 深 般 若  </a:t>
            </a:r>
            <a:r>
              <a:rPr kumimoji="0" lang="en-US" altLang="zh-TW" sz="1400" b="1" i="0" u="none" strike="noStrike" kern="1200" cap="none" spc="0" normalizeH="0" baseline="0" noProof="0" dirty="0">
                <a:ln>
                  <a:noFill/>
                </a:ln>
                <a:effectLst/>
                <a:uLnTx/>
                <a:uFillTx/>
                <a:latin typeface="DengXian" panose="02010600030101010101" pitchFamily="2" charset="-122"/>
                <a:ea typeface="DengXian" panose="02010600030101010101" pitchFamily="2" charset="-122"/>
                <a:cs typeface="+mn-cs"/>
              </a:rPr>
              <a:t>		2  </a:t>
            </a:r>
            <a:r>
              <a:rPr kumimoji="0" lang="zh-TW" altLang="en-US" sz="1400" b="1" i="0" u="none" strike="noStrike" kern="1200" cap="none" spc="0" normalizeH="0" baseline="0" noProof="0" dirty="0">
                <a:ln>
                  <a:noFill/>
                </a:ln>
                <a:effectLst/>
                <a:uLnTx/>
                <a:uFillTx/>
                <a:latin typeface="DengXian" panose="02010600030101010101" pitchFamily="2" charset="-122"/>
                <a:ea typeface="DengXian" panose="02010600030101010101" pitchFamily="2" charset="-122"/>
                <a:cs typeface="+mn-cs"/>
              </a:rPr>
              <a:t>波 羅 蜜 多 時 </a:t>
            </a:r>
            <a:r>
              <a:rPr kumimoji="0" lang="zh-TW" altLang="en-US" sz="1400" b="1" i="0" u="none" strike="noStrike" kern="1200" cap="none" spc="0" normalizeH="0" baseline="0" noProof="0" dirty="0">
                <a:ln>
                  <a:noFill/>
                </a:ln>
                <a:solidFill>
                  <a:schemeClr val="bg2">
                    <a:lumMod val="75000"/>
                  </a:schemeClr>
                </a:solidFill>
                <a:effectLst/>
                <a:uLnTx/>
                <a:uFillTx/>
                <a:latin typeface="DengXian" panose="02010600030101010101" pitchFamily="2" charset="-122"/>
                <a:ea typeface="DengXian" panose="02010600030101010101" pitchFamily="2" charset="-122"/>
                <a:cs typeface="+mn-cs"/>
              </a:rPr>
              <a:t>照 見 五 蘊 皆 空 </a:t>
            </a:r>
            <a:endParaRPr lang="en-US" sz="1400" b="1" dirty="0"/>
          </a:p>
        </p:txBody>
      </p:sp>
      <p:sp>
        <p:nvSpPr>
          <p:cNvPr id="47" name="Rectangle 46">
            <a:extLst>
              <a:ext uri="{FF2B5EF4-FFF2-40B4-BE49-F238E27FC236}">
                <a16:creationId xmlns:a16="http://schemas.microsoft.com/office/drawing/2014/main" id="{D9253BA8-65EA-CB0F-5098-74EC8A75DD17}"/>
              </a:ext>
            </a:extLst>
          </p:cNvPr>
          <p:cNvSpPr/>
          <p:nvPr/>
        </p:nvSpPr>
        <p:spPr>
          <a:xfrm>
            <a:off x="2709085" y="755587"/>
            <a:ext cx="6656631" cy="311043"/>
          </a:xfrm>
          <a:prstGeom prst="rect">
            <a:avLst/>
          </a:prstGeom>
          <a:noFill/>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143826053"/>
      </p:ext>
    </p:extLst>
  </p:cSld>
  <p:clrMapOvr>
    <a:masterClrMapping/>
  </p:clrMapOvr>
</p:sld>
</file>

<file path=ppt/slides/slide2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 name="Straight Connector 1">
            <a:extLst>
              <a:ext uri="{FF2B5EF4-FFF2-40B4-BE49-F238E27FC236}">
                <a16:creationId xmlns:a16="http://schemas.microsoft.com/office/drawing/2014/main" id="{1CB39ABD-834F-EC73-A6DF-B4A10A6B2F1D}"/>
              </a:ext>
            </a:extLst>
          </p:cNvPr>
          <p:cNvCxnSpPr>
            <a:cxnSpLocks/>
          </p:cNvCxnSpPr>
          <p:nvPr/>
        </p:nvCxnSpPr>
        <p:spPr>
          <a:xfrm>
            <a:off x="714976" y="1179672"/>
            <a:ext cx="5322425" cy="5340276"/>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 name="Straight Connector 2">
            <a:extLst>
              <a:ext uri="{FF2B5EF4-FFF2-40B4-BE49-F238E27FC236}">
                <a16:creationId xmlns:a16="http://schemas.microsoft.com/office/drawing/2014/main" id="{F937065C-C0ED-7820-66F8-3A7C206749D2}"/>
              </a:ext>
            </a:extLst>
          </p:cNvPr>
          <p:cNvCxnSpPr>
            <a:cxnSpLocks/>
          </p:cNvCxnSpPr>
          <p:nvPr/>
        </p:nvCxnSpPr>
        <p:spPr>
          <a:xfrm>
            <a:off x="9257440" y="1154583"/>
            <a:ext cx="2143810" cy="2115373"/>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 name="Straight Connector 3">
            <a:extLst>
              <a:ext uri="{FF2B5EF4-FFF2-40B4-BE49-F238E27FC236}">
                <a16:creationId xmlns:a16="http://schemas.microsoft.com/office/drawing/2014/main" id="{ADA52790-E94F-612F-80E6-CC94A7BD248F}"/>
              </a:ext>
            </a:extLst>
          </p:cNvPr>
          <p:cNvCxnSpPr>
            <a:cxnSpLocks/>
          </p:cNvCxnSpPr>
          <p:nvPr/>
        </p:nvCxnSpPr>
        <p:spPr>
          <a:xfrm>
            <a:off x="8198407" y="1154589"/>
            <a:ext cx="3184867" cy="319303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5" name="Straight Connector 4">
            <a:extLst>
              <a:ext uri="{FF2B5EF4-FFF2-40B4-BE49-F238E27FC236}">
                <a16:creationId xmlns:a16="http://schemas.microsoft.com/office/drawing/2014/main" id="{AEE56208-C236-7330-12BC-DC008F6D7E21}"/>
              </a:ext>
            </a:extLst>
          </p:cNvPr>
          <p:cNvCxnSpPr>
            <a:cxnSpLocks/>
          </p:cNvCxnSpPr>
          <p:nvPr/>
        </p:nvCxnSpPr>
        <p:spPr>
          <a:xfrm>
            <a:off x="7126424" y="1154595"/>
            <a:ext cx="4256850" cy="425735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6" name="Straight Connector 5">
            <a:extLst>
              <a:ext uri="{FF2B5EF4-FFF2-40B4-BE49-F238E27FC236}">
                <a16:creationId xmlns:a16="http://schemas.microsoft.com/office/drawing/2014/main" id="{CB2272DD-3FE4-82F6-A390-24A2B6C10C9E}"/>
              </a:ext>
            </a:extLst>
          </p:cNvPr>
          <p:cNvCxnSpPr/>
          <p:nvPr/>
        </p:nvCxnSpPr>
        <p:spPr>
          <a:xfrm>
            <a:off x="2839584" y="1154598"/>
            <a:ext cx="5365365" cy="53653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7" name="Straight Connector 6">
            <a:extLst>
              <a:ext uri="{FF2B5EF4-FFF2-40B4-BE49-F238E27FC236}">
                <a16:creationId xmlns:a16="http://schemas.microsoft.com/office/drawing/2014/main" id="{00C2899A-0841-361F-A868-58C337D294E4}"/>
              </a:ext>
            </a:extLst>
          </p:cNvPr>
          <p:cNvCxnSpPr/>
          <p:nvPr/>
        </p:nvCxnSpPr>
        <p:spPr>
          <a:xfrm>
            <a:off x="3899843" y="1154599"/>
            <a:ext cx="5365365" cy="53653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8" name="Straight Connector 7">
            <a:extLst>
              <a:ext uri="{FF2B5EF4-FFF2-40B4-BE49-F238E27FC236}">
                <a16:creationId xmlns:a16="http://schemas.microsoft.com/office/drawing/2014/main" id="{0165B53B-4BB3-8A57-4987-9A2A02CA5CCC}"/>
              </a:ext>
            </a:extLst>
          </p:cNvPr>
          <p:cNvCxnSpPr/>
          <p:nvPr/>
        </p:nvCxnSpPr>
        <p:spPr>
          <a:xfrm>
            <a:off x="4958876" y="1154599"/>
            <a:ext cx="5365365" cy="53653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9" name="Straight Connector 8">
            <a:extLst>
              <a:ext uri="{FF2B5EF4-FFF2-40B4-BE49-F238E27FC236}">
                <a16:creationId xmlns:a16="http://schemas.microsoft.com/office/drawing/2014/main" id="{6BB4003F-5EA9-3EB8-6AD3-062CA629C9BC}"/>
              </a:ext>
            </a:extLst>
          </p:cNvPr>
          <p:cNvCxnSpPr/>
          <p:nvPr/>
        </p:nvCxnSpPr>
        <p:spPr>
          <a:xfrm>
            <a:off x="6049125" y="1154601"/>
            <a:ext cx="5365365" cy="53653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0" name="Straight Connector 9">
            <a:extLst>
              <a:ext uri="{FF2B5EF4-FFF2-40B4-BE49-F238E27FC236}">
                <a16:creationId xmlns:a16="http://schemas.microsoft.com/office/drawing/2014/main" id="{C72A7D80-5C36-256D-E7F3-5628A40F7172}"/>
              </a:ext>
            </a:extLst>
          </p:cNvPr>
          <p:cNvCxnSpPr>
            <a:cxnSpLocks/>
          </p:cNvCxnSpPr>
          <p:nvPr/>
        </p:nvCxnSpPr>
        <p:spPr>
          <a:xfrm>
            <a:off x="665784" y="5411946"/>
            <a:ext cx="1083551" cy="1107996"/>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1" name="Straight Connector 10">
            <a:extLst>
              <a:ext uri="{FF2B5EF4-FFF2-40B4-BE49-F238E27FC236}">
                <a16:creationId xmlns:a16="http://schemas.microsoft.com/office/drawing/2014/main" id="{5041479F-556E-A03D-3D35-0169A980560D}"/>
              </a:ext>
            </a:extLst>
          </p:cNvPr>
          <p:cNvCxnSpPr>
            <a:cxnSpLocks/>
          </p:cNvCxnSpPr>
          <p:nvPr/>
        </p:nvCxnSpPr>
        <p:spPr>
          <a:xfrm>
            <a:off x="656945" y="4358417"/>
            <a:ext cx="2162679" cy="2128733"/>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2" name="Straight Connector 11">
            <a:extLst>
              <a:ext uri="{FF2B5EF4-FFF2-40B4-BE49-F238E27FC236}">
                <a16:creationId xmlns:a16="http://schemas.microsoft.com/office/drawing/2014/main" id="{1AA5D19F-19E7-9E27-232C-7C5DD3CA21D0}"/>
              </a:ext>
            </a:extLst>
          </p:cNvPr>
          <p:cNvCxnSpPr>
            <a:cxnSpLocks/>
          </p:cNvCxnSpPr>
          <p:nvPr/>
        </p:nvCxnSpPr>
        <p:spPr>
          <a:xfrm>
            <a:off x="663655" y="3283274"/>
            <a:ext cx="3236188" cy="323667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3" name="Straight Connector 12">
            <a:extLst>
              <a:ext uri="{FF2B5EF4-FFF2-40B4-BE49-F238E27FC236}">
                <a16:creationId xmlns:a16="http://schemas.microsoft.com/office/drawing/2014/main" id="{6C8D6241-A2BD-0663-8DB6-09B3F6589506}"/>
              </a:ext>
            </a:extLst>
          </p:cNvPr>
          <p:cNvCxnSpPr>
            <a:cxnSpLocks/>
          </p:cNvCxnSpPr>
          <p:nvPr/>
        </p:nvCxnSpPr>
        <p:spPr>
          <a:xfrm>
            <a:off x="10335965" y="1154476"/>
            <a:ext cx="1094438" cy="1091699"/>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4" name="Straight Connector 13">
            <a:extLst>
              <a:ext uri="{FF2B5EF4-FFF2-40B4-BE49-F238E27FC236}">
                <a16:creationId xmlns:a16="http://schemas.microsoft.com/office/drawing/2014/main" id="{AEA4DB04-EC13-BADA-EBA0-74833A00ADE8}"/>
              </a:ext>
            </a:extLst>
          </p:cNvPr>
          <p:cNvCxnSpPr>
            <a:cxnSpLocks/>
          </p:cNvCxnSpPr>
          <p:nvPr/>
        </p:nvCxnSpPr>
        <p:spPr>
          <a:xfrm>
            <a:off x="652544" y="2197090"/>
            <a:ext cx="4314172" cy="4322852"/>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5" name="Straight Connector 14">
            <a:extLst>
              <a:ext uri="{FF2B5EF4-FFF2-40B4-BE49-F238E27FC236}">
                <a16:creationId xmlns:a16="http://schemas.microsoft.com/office/drawing/2014/main" id="{EE27758C-0EF6-FF84-A488-89DF0BCA1E05}"/>
              </a:ext>
            </a:extLst>
          </p:cNvPr>
          <p:cNvCxnSpPr>
            <a:cxnSpLocks/>
          </p:cNvCxnSpPr>
          <p:nvPr/>
        </p:nvCxnSpPr>
        <p:spPr>
          <a:xfrm>
            <a:off x="1772711" y="1154476"/>
            <a:ext cx="5339240" cy="5393068"/>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6" name="Straight Connector 15">
            <a:extLst>
              <a:ext uri="{FF2B5EF4-FFF2-40B4-BE49-F238E27FC236}">
                <a16:creationId xmlns:a16="http://schemas.microsoft.com/office/drawing/2014/main" id="{970CED3E-0EFF-06B8-6107-A9E9C26E2DF8}"/>
              </a:ext>
            </a:extLst>
          </p:cNvPr>
          <p:cNvCxnSpPr>
            <a:cxnSpLocks/>
          </p:cNvCxnSpPr>
          <p:nvPr/>
        </p:nvCxnSpPr>
        <p:spPr>
          <a:xfrm flipV="1">
            <a:off x="687645" y="1154602"/>
            <a:ext cx="5361480" cy="536524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7" name="Straight Connector 16">
            <a:extLst>
              <a:ext uri="{FF2B5EF4-FFF2-40B4-BE49-F238E27FC236}">
                <a16:creationId xmlns:a16="http://schemas.microsoft.com/office/drawing/2014/main" id="{5ADA22AD-8431-FCC1-B3CA-BF7177DE60DC}"/>
              </a:ext>
            </a:extLst>
          </p:cNvPr>
          <p:cNvCxnSpPr>
            <a:cxnSpLocks/>
          </p:cNvCxnSpPr>
          <p:nvPr/>
        </p:nvCxnSpPr>
        <p:spPr>
          <a:xfrm flipV="1">
            <a:off x="696710" y="1165309"/>
            <a:ext cx="4281730" cy="4264677"/>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8" name="Straight Connector 17">
            <a:extLst>
              <a:ext uri="{FF2B5EF4-FFF2-40B4-BE49-F238E27FC236}">
                <a16:creationId xmlns:a16="http://schemas.microsoft.com/office/drawing/2014/main" id="{E55110FF-96AB-1673-D70A-8BACA16D8F0E}"/>
              </a:ext>
            </a:extLst>
          </p:cNvPr>
          <p:cNvCxnSpPr>
            <a:cxnSpLocks/>
          </p:cNvCxnSpPr>
          <p:nvPr/>
        </p:nvCxnSpPr>
        <p:spPr>
          <a:xfrm flipV="1">
            <a:off x="662269" y="1165432"/>
            <a:ext cx="2153223" cy="2161487"/>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9" name="Straight Connector 18">
            <a:extLst>
              <a:ext uri="{FF2B5EF4-FFF2-40B4-BE49-F238E27FC236}">
                <a16:creationId xmlns:a16="http://schemas.microsoft.com/office/drawing/2014/main" id="{68C28AD4-9222-0429-06C0-4F7DEA25D6F8}"/>
              </a:ext>
            </a:extLst>
          </p:cNvPr>
          <p:cNvCxnSpPr>
            <a:cxnSpLocks/>
          </p:cNvCxnSpPr>
          <p:nvPr/>
        </p:nvCxnSpPr>
        <p:spPr>
          <a:xfrm flipV="1">
            <a:off x="696710" y="1132039"/>
            <a:ext cx="3253877" cy="322580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0" name="Straight Connector 19">
            <a:extLst>
              <a:ext uri="{FF2B5EF4-FFF2-40B4-BE49-F238E27FC236}">
                <a16:creationId xmlns:a16="http://schemas.microsoft.com/office/drawing/2014/main" id="{160947D6-D932-C890-0546-026039A6D90B}"/>
              </a:ext>
            </a:extLst>
          </p:cNvPr>
          <p:cNvCxnSpPr>
            <a:cxnSpLocks/>
          </p:cNvCxnSpPr>
          <p:nvPr/>
        </p:nvCxnSpPr>
        <p:spPr>
          <a:xfrm flipV="1">
            <a:off x="2790174" y="1143681"/>
            <a:ext cx="5376941" cy="5376165"/>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1" name="Straight Connector 20">
            <a:extLst>
              <a:ext uri="{FF2B5EF4-FFF2-40B4-BE49-F238E27FC236}">
                <a16:creationId xmlns:a16="http://schemas.microsoft.com/office/drawing/2014/main" id="{999A3B05-CB78-18AF-D83E-55FB337EFFA8}"/>
              </a:ext>
            </a:extLst>
          </p:cNvPr>
          <p:cNvCxnSpPr/>
          <p:nvPr/>
        </p:nvCxnSpPr>
        <p:spPr>
          <a:xfrm flipV="1">
            <a:off x="3902537" y="1154553"/>
            <a:ext cx="5365365" cy="534353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2" name="Straight Connector 21">
            <a:extLst>
              <a:ext uri="{FF2B5EF4-FFF2-40B4-BE49-F238E27FC236}">
                <a16:creationId xmlns:a16="http://schemas.microsoft.com/office/drawing/2014/main" id="{C45DFD18-373B-4F23-5B0C-15385BD27C59}"/>
              </a:ext>
            </a:extLst>
          </p:cNvPr>
          <p:cNvCxnSpPr/>
          <p:nvPr/>
        </p:nvCxnSpPr>
        <p:spPr>
          <a:xfrm flipV="1">
            <a:off x="4970600" y="1165457"/>
            <a:ext cx="5365365" cy="534353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3" name="Straight Connector 22">
            <a:extLst>
              <a:ext uri="{FF2B5EF4-FFF2-40B4-BE49-F238E27FC236}">
                <a16:creationId xmlns:a16="http://schemas.microsoft.com/office/drawing/2014/main" id="{21AEE2D0-DB25-2050-EA35-55D7F3A1C85E}"/>
              </a:ext>
            </a:extLst>
          </p:cNvPr>
          <p:cNvCxnSpPr/>
          <p:nvPr/>
        </p:nvCxnSpPr>
        <p:spPr>
          <a:xfrm flipV="1">
            <a:off x="6049124" y="1165457"/>
            <a:ext cx="5365365" cy="534353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4" name="Straight Connector 23">
            <a:extLst>
              <a:ext uri="{FF2B5EF4-FFF2-40B4-BE49-F238E27FC236}">
                <a16:creationId xmlns:a16="http://schemas.microsoft.com/office/drawing/2014/main" id="{B1A4BE1D-D84F-B92C-CACC-FC89584B3273}"/>
              </a:ext>
            </a:extLst>
          </p:cNvPr>
          <p:cNvCxnSpPr>
            <a:cxnSpLocks/>
          </p:cNvCxnSpPr>
          <p:nvPr/>
        </p:nvCxnSpPr>
        <p:spPr>
          <a:xfrm flipV="1">
            <a:off x="1772711" y="1154476"/>
            <a:ext cx="5330234" cy="5332739"/>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5" name="Straight Connector 24">
            <a:extLst>
              <a:ext uri="{FF2B5EF4-FFF2-40B4-BE49-F238E27FC236}">
                <a16:creationId xmlns:a16="http://schemas.microsoft.com/office/drawing/2014/main" id="{14E7787D-61DC-AE7A-A471-C128900373A9}"/>
              </a:ext>
            </a:extLst>
          </p:cNvPr>
          <p:cNvCxnSpPr>
            <a:cxnSpLocks/>
          </p:cNvCxnSpPr>
          <p:nvPr/>
        </p:nvCxnSpPr>
        <p:spPr>
          <a:xfrm flipH="1">
            <a:off x="7125191" y="2204630"/>
            <a:ext cx="4296796" cy="434411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6" name="Straight Connector 25">
            <a:extLst>
              <a:ext uri="{FF2B5EF4-FFF2-40B4-BE49-F238E27FC236}">
                <a16:creationId xmlns:a16="http://schemas.microsoft.com/office/drawing/2014/main" id="{6863490E-F272-C53E-0CED-7CE65DCB877F}"/>
              </a:ext>
            </a:extLst>
          </p:cNvPr>
          <p:cNvCxnSpPr>
            <a:cxnSpLocks/>
          </p:cNvCxnSpPr>
          <p:nvPr/>
        </p:nvCxnSpPr>
        <p:spPr>
          <a:xfrm flipH="1">
            <a:off x="8193194" y="3321457"/>
            <a:ext cx="3203030" cy="320924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7" name="Straight Connector 26">
            <a:extLst>
              <a:ext uri="{FF2B5EF4-FFF2-40B4-BE49-F238E27FC236}">
                <a16:creationId xmlns:a16="http://schemas.microsoft.com/office/drawing/2014/main" id="{9EC3260C-AB12-2D26-DD27-8E3EA3D6A466}"/>
              </a:ext>
            </a:extLst>
          </p:cNvPr>
          <p:cNvCxnSpPr>
            <a:cxnSpLocks/>
          </p:cNvCxnSpPr>
          <p:nvPr/>
        </p:nvCxnSpPr>
        <p:spPr>
          <a:xfrm flipH="1">
            <a:off x="9275544" y="4371735"/>
            <a:ext cx="2165500" cy="2144392"/>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8" name="Straight Connector 27">
            <a:extLst>
              <a:ext uri="{FF2B5EF4-FFF2-40B4-BE49-F238E27FC236}">
                <a16:creationId xmlns:a16="http://schemas.microsoft.com/office/drawing/2014/main" id="{58EA1CC4-F46A-8746-8BAE-8C8A65DBCFD5}"/>
              </a:ext>
            </a:extLst>
          </p:cNvPr>
          <p:cNvCxnSpPr/>
          <p:nvPr/>
        </p:nvCxnSpPr>
        <p:spPr>
          <a:xfrm flipH="1">
            <a:off x="10356803" y="5429986"/>
            <a:ext cx="1070637" cy="1100715"/>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9" name="Straight Connector 28">
            <a:extLst>
              <a:ext uri="{FF2B5EF4-FFF2-40B4-BE49-F238E27FC236}">
                <a16:creationId xmlns:a16="http://schemas.microsoft.com/office/drawing/2014/main" id="{49FDC69B-2549-0DB7-575F-34055E6E4F42}"/>
              </a:ext>
            </a:extLst>
          </p:cNvPr>
          <p:cNvCxnSpPr/>
          <p:nvPr/>
        </p:nvCxnSpPr>
        <p:spPr>
          <a:xfrm>
            <a:off x="672036" y="2745616"/>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0" name="Straight Connector 29">
            <a:extLst>
              <a:ext uri="{FF2B5EF4-FFF2-40B4-BE49-F238E27FC236}">
                <a16:creationId xmlns:a16="http://schemas.microsoft.com/office/drawing/2014/main" id="{78549EE1-D33E-BA2F-528F-BEB82C76BDCA}"/>
              </a:ext>
            </a:extLst>
          </p:cNvPr>
          <p:cNvCxnSpPr/>
          <p:nvPr/>
        </p:nvCxnSpPr>
        <p:spPr>
          <a:xfrm>
            <a:off x="683760" y="3820845"/>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1" name="Straight Connector 30">
            <a:extLst>
              <a:ext uri="{FF2B5EF4-FFF2-40B4-BE49-F238E27FC236}">
                <a16:creationId xmlns:a16="http://schemas.microsoft.com/office/drawing/2014/main" id="{9B9C987D-D530-0DFC-5367-F5CE7F304D6D}"/>
              </a:ext>
            </a:extLst>
          </p:cNvPr>
          <p:cNvCxnSpPr/>
          <p:nvPr/>
        </p:nvCxnSpPr>
        <p:spPr>
          <a:xfrm>
            <a:off x="667845" y="4899745"/>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2" name="Straight Connector 31">
            <a:extLst>
              <a:ext uri="{FF2B5EF4-FFF2-40B4-BE49-F238E27FC236}">
                <a16:creationId xmlns:a16="http://schemas.microsoft.com/office/drawing/2014/main" id="{33829E92-36D7-7645-42C2-9F72DA81AA7F}"/>
              </a:ext>
            </a:extLst>
          </p:cNvPr>
          <p:cNvCxnSpPr/>
          <p:nvPr/>
        </p:nvCxnSpPr>
        <p:spPr>
          <a:xfrm>
            <a:off x="672036" y="5977837"/>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3" name="Straight Connector 32">
            <a:extLst>
              <a:ext uri="{FF2B5EF4-FFF2-40B4-BE49-F238E27FC236}">
                <a16:creationId xmlns:a16="http://schemas.microsoft.com/office/drawing/2014/main" id="{C1ECB8A8-B91A-2AFB-3F9A-EA3AC8AFEEE7}"/>
              </a:ext>
            </a:extLst>
          </p:cNvPr>
          <p:cNvCxnSpPr/>
          <p:nvPr/>
        </p:nvCxnSpPr>
        <p:spPr>
          <a:xfrm>
            <a:off x="656122" y="1708598"/>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4" name="Straight Connector 33">
            <a:extLst>
              <a:ext uri="{FF2B5EF4-FFF2-40B4-BE49-F238E27FC236}">
                <a16:creationId xmlns:a16="http://schemas.microsoft.com/office/drawing/2014/main" id="{6B6478C7-562E-AF90-CDDE-0C52412E7CCE}"/>
              </a:ext>
            </a:extLst>
          </p:cNvPr>
          <p:cNvCxnSpPr>
            <a:cxnSpLocks/>
          </p:cNvCxnSpPr>
          <p:nvPr/>
        </p:nvCxnSpPr>
        <p:spPr>
          <a:xfrm flipH="1">
            <a:off x="667541" y="1164153"/>
            <a:ext cx="1091930" cy="1082022"/>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5" name="Straight Connector 34">
            <a:extLst>
              <a:ext uri="{FF2B5EF4-FFF2-40B4-BE49-F238E27FC236}">
                <a16:creationId xmlns:a16="http://schemas.microsoft.com/office/drawing/2014/main" id="{B8D787E2-F059-ECFA-9721-BA0C535D42D9}"/>
              </a:ext>
            </a:extLst>
          </p:cNvPr>
          <p:cNvCxnSpPr/>
          <p:nvPr/>
        </p:nvCxnSpPr>
        <p:spPr>
          <a:xfrm>
            <a:off x="10878217" y="1127335"/>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6" name="Straight Connector 35">
            <a:extLst>
              <a:ext uri="{FF2B5EF4-FFF2-40B4-BE49-F238E27FC236}">
                <a16:creationId xmlns:a16="http://schemas.microsoft.com/office/drawing/2014/main" id="{833A9A68-CB73-73AA-8DB6-D40EB74BEC21}"/>
              </a:ext>
            </a:extLst>
          </p:cNvPr>
          <p:cNvCxnSpPr>
            <a:cxnSpLocks/>
          </p:cNvCxnSpPr>
          <p:nvPr/>
        </p:nvCxnSpPr>
        <p:spPr>
          <a:xfrm flipH="1">
            <a:off x="3357609" y="1127335"/>
            <a:ext cx="18579" cy="5399767"/>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7" name="Straight Connector 36">
            <a:extLst>
              <a:ext uri="{FF2B5EF4-FFF2-40B4-BE49-F238E27FC236}">
                <a16:creationId xmlns:a16="http://schemas.microsoft.com/office/drawing/2014/main" id="{52824457-0D57-8F8D-C41E-5292D3387D10}"/>
              </a:ext>
            </a:extLst>
          </p:cNvPr>
          <p:cNvCxnSpPr>
            <a:cxnSpLocks/>
          </p:cNvCxnSpPr>
          <p:nvPr/>
        </p:nvCxnSpPr>
        <p:spPr>
          <a:xfrm>
            <a:off x="2299951" y="1127335"/>
            <a:ext cx="0" cy="5399767"/>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8" name="Straight Connector 37">
            <a:extLst>
              <a:ext uri="{FF2B5EF4-FFF2-40B4-BE49-F238E27FC236}">
                <a16:creationId xmlns:a16="http://schemas.microsoft.com/office/drawing/2014/main" id="{2EFC1174-ABEA-0698-E5BF-14EDA528A00A}"/>
              </a:ext>
            </a:extLst>
          </p:cNvPr>
          <p:cNvCxnSpPr>
            <a:cxnSpLocks/>
          </p:cNvCxnSpPr>
          <p:nvPr/>
        </p:nvCxnSpPr>
        <p:spPr>
          <a:xfrm>
            <a:off x="8732294" y="1137891"/>
            <a:ext cx="21074" cy="5447579"/>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9" name="Straight Connector 38">
            <a:extLst>
              <a:ext uri="{FF2B5EF4-FFF2-40B4-BE49-F238E27FC236}">
                <a16:creationId xmlns:a16="http://schemas.microsoft.com/office/drawing/2014/main" id="{E23AB2F7-453D-EACA-489A-A4576267DEDB}"/>
              </a:ext>
            </a:extLst>
          </p:cNvPr>
          <p:cNvCxnSpPr>
            <a:cxnSpLocks/>
          </p:cNvCxnSpPr>
          <p:nvPr/>
        </p:nvCxnSpPr>
        <p:spPr>
          <a:xfrm>
            <a:off x="1232094" y="1164153"/>
            <a:ext cx="0" cy="5362949"/>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0" name="Straight Connector 39">
            <a:extLst>
              <a:ext uri="{FF2B5EF4-FFF2-40B4-BE49-F238E27FC236}">
                <a16:creationId xmlns:a16="http://schemas.microsoft.com/office/drawing/2014/main" id="{F6210AC7-8D06-2BDF-2977-5FDC6E243C8F}"/>
              </a:ext>
            </a:extLst>
          </p:cNvPr>
          <p:cNvCxnSpPr/>
          <p:nvPr/>
        </p:nvCxnSpPr>
        <p:spPr>
          <a:xfrm>
            <a:off x="5504460" y="1127335"/>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1" name="Straight Connector 40">
            <a:extLst>
              <a:ext uri="{FF2B5EF4-FFF2-40B4-BE49-F238E27FC236}">
                <a16:creationId xmlns:a16="http://schemas.microsoft.com/office/drawing/2014/main" id="{29BBD1F3-DC7D-E05F-2624-62BDBED6E2E6}"/>
              </a:ext>
            </a:extLst>
          </p:cNvPr>
          <p:cNvCxnSpPr>
            <a:cxnSpLocks/>
          </p:cNvCxnSpPr>
          <p:nvPr/>
        </p:nvCxnSpPr>
        <p:spPr>
          <a:xfrm flipH="1">
            <a:off x="4420562" y="1164153"/>
            <a:ext cx="27700" cy="538339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2" name="Straight Connector 41">
            <a:extLst>
              <a:ext uri="{FF2B5EF4-FFF2-40B4-BE49-F238E27FC236}">
                <a16:creationId xmlns:a16="http://schemas.microsoft.com/office/drawing/2014/main" id="{F8151FA8-4E99-EBF5-9C26-6AFCCAEC4DD7}"/>
              </a:ext>
            </a:extLst>
          </p:cNvPr>
          <p:cNvCxnSpPr/>
          <p:nvPr/>
        </p:nvCxnSpPr>
        <p:spPr>
          <a:xfrm>
            <a:off x="9807442" y="1140082"/>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3" name="Straight Connector 42">
            <a:extLst>
              <a:ext uri="{FF2B5EF4-FFF2-40B4-BE49-F238E27FC236}">
                <a16:creationId xmlns:a16="http://schemas.microsoft.com/office/drawing/2014/main" id="{A823D5FF-F301-097B-9B42-7F6DC1F8C31E}"/>
              </a:ext>
            </a:extLst>
          </p:cNvPr>
          <p:cNvCxnSpPr>
            <a:cxnSpLocks/>
          </p:cNvCxnSpPr>
          <p:nvPr/>
        </p:nvCxnSpPr>
        <p:spPr>
          <a:xfrm>
            <a:off x="7637306" y="1179672"/>
            <a:ext cx="42497" cy="537150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4" name="Straight Connector 43">
            <a:extLst>
              <a:ext uri="{FF2B5EF4-FFF2-40B4-BE49-F238E27FC236}">
                <a16:creationId xmlns:a16="http://schemas.microsoft.com/office/drawing/2014/main" id="{C545C8DC-778F-BA05-8847-3F15D8BED4E4}"/>
              </a:ext>
            </a:extLst>
          </p:cNvPr>
          <p:cNvCxnSpPr>
            <a:cxnSpLocks/>
          </p:cNvCxnSpPr>
          <p:nvPr/>
        </p:nvCxnSpPr>
        <p:spPr>
          <a:xfrm>
            <a:off x="6568124" y="1127335"/>
            <a:ext cx="0" cy="5404457"/>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graphicFrame>
        <p:nvGraphicFramePr>
          <p:cNvPr id="48" name="Table 47">
            <a:extLst>
              <a:ext uri="{FF2B5EF4-FFF2-40B4-BE49-F238E27FC236}">
                <a16:creationId xmlns:a16="http://schemas.microsoft.com/office/drawing/2014/main" id="{8132E714-6FA7-217B-F5BE-871031B469E1}"/>
              </a:ext>
            </a:extLst>
          </p:cNvPr>
          <p:cNvGraphicFramePr>
            <a:graphicFrameLocks noGrp="1"/>
          </p:cNvGraphicFramePr>
          <p:nvPr/>
        </p:nvGraphicFramePr>
        <p:xfrm>
          <a:off x="683760" y="1154602"/>
          <a:ext cx="10730730" cy="5365370"/>
        </p:xfrm>
        <a:graphic>
          <a:graphicData uri="http://schemas.openxmlformats.org/drawingml/2006/table">
            <a:tbl>
              <a:tblPr firstRow="1" bandRow="1">
                <a:tableStyleId>{5940675A-B579-460E-94D1-54222C63F5DA}</a:tableStyleId>
              </a:tblPr>
              <a:tblGrid>
                <a:gridCol w="1073073">
                  <a:extLst>
                    <a:ext uri="{9D8B030D-6E8A-4147-A177-3AD203B41FA5}">
                      <a16:colId xmlns:a16="http://schemas.microsoft.com/office/drawing/2014/main" val="3635837954"/>
                    </a:ext>
                  </a:extLst>
                </a:gridCol>
                <a:gridCol w="1073073">
                  <a:extLst>
                    <a:ext uri="{9D8B030D-6E8A-4147-A177-3AD203B41FA5}">
                      <a16:colId xmlns:a16="http://schemas.microsoft.com/office/drawing/2014/main" val="2308114111"/>
                    </a:ext>
                  </a:extLst>
                </a:gridCol>
                <a:gridCol w="1073073">
                  <a:extLst>
                    <a:ext uri="{9D8B030D-6E8A-4147-A177-3AD203B41FA5}">
                      <a16:colId xmlns:a16="http://schemas.microsoft.com/office/drawing/2014/main" val="3225432346"/>
                    </a:ext>
                  </a:extLst>
                </a:gridCol>
                <a:gridCol w="1073073">
                  <a:extLst>
                    <a:ext uri="{9D8B030D-6E8A-4147-A177-3AD203B41FA5}">
                      <a16:colId xmlns:a16="http://schemas.microsoft.com/office/drawing/2014/main" val="2646425516"/>
                    </a:ext>
                  </a:extLst>
                </a:gridCol>
                <a:gridCol w="1073073">
                  <a:extLst>
                    <a:ext uri="{9D8B030D-6E8A-4147-A177-3AD203B41FA5}">
                      <a16:colId xmlns:a16="http://schemas.microsoft.com/office/drawing/2014/main" val="1529824071"/>
                    </a:ext>
                  </a:extLst>
                </a:gridCol>
                <a:gridCol w="1073073">
                  <a:extLst>
                    <a:ext uri="{9D8B030D-6E8A-4147-A177-3AD203B41FA5}">
                      <a16:colId xmlns:a16="http://schemas.microsoft.com/office/drawing/2014/main" val="1435908115"/>
                    </a:ext>
                  </a:extLst>
                </a:gridCol>
                <a:gridCol w="1073073">
                  <a:extLst>
                    <a:ext uri="{9D8B030D-6E8A-4147-A177-3AD203B41FA5}">
                      <a16:colId xmlns:a16="http://schemas.microsoft.com/office/drawing/2014/main" val="4031327343"/>
                    </a:ext>
                  </a:extLst>
                </a:gridCol>
                <a:gridCol w="1073073">
                  <a:extLst>
                    <a:ext uri="{9D8B030D-6E8A-4147-A177-3AD203B41FA5}">
                      <a16:colId xmlns:a16="http://schemas.microsoft.com/office/drawing/2014/main" val="265914223"/>
                    </a:ext>
                  </a:extLst>
                </a:gridCol>
                <a:gridCol w="1073073">
                  <a:extLst>
                    <a:ext uri="{9D8B030D-6E8A-4147-A177-3AD203B41FA5}">
                      <a16:colId xmlns:a16="http://schemas.microsoft.com/office/drawing/2014/main" val="3687797511"/>
                    </a:ext>
                  </a:extLst>
                </a:gridCol>
                <a:gridCol w="1073073">
                  <a:extLst>
                    <a:ext uri="{9D8B030D-6E8A-4147-A177-3AD203B41FA5}">
                      <a16:colId xmlns:a16="http://schemas.microsoft.com/office/drawing/2014/main" val="1430683565"/>
                    </a:ext>
                  </a:extLst>
                </a:gridCol>
              </a:tblGrid>
              <a:tr h="1073074">
                <a:tc>
                  <a:txBody>
                    <a:bodyPr/>
                    <a:lstStyle/>
                    <a:p>
                      <a:endParaRPr lang="en-US" dirty="0"/>
                    </a:p>
                  </a:txBody>
                  <a:tcPr/>
                </a:tc>
                <a:tc>
                  <a:txBody>
                    <a:bodyPr/>
                    <a:lstStyle/>
                    <a:p>
                      <a:endParaRPr lang="en-US"/>
                    </a:p>
                  </a:txBody>
                  <a:tcPr/>
                </a:tc>
                <a:tc>
                  <a:txBody>
                    <a:bodyPr/>
                    <a:lstStyle/>
                    <a:p>
                      <a:endParaRPr lang="en-US" dirty="0"/>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dirty="0"/>
                    </a:p>
                  </a:txBody>
                  <a:tcPr/>
                </a:tc>
                <a:tc>
                  <a:txBody>
                    <a:bodyPr/>
                    <a:lstStyle/>
                    <a:p>
                      <a:endParaRPr lang="en-US"/>
                    </a:p>
                  </a:txBody>
                  <a:tcPr/>
                </a:tc>
                <a:tc>
                  <a:txBody>
                    <a:bodyPr/>
                    <a:lstStyle/>
                    <a:p>
                      <a:endParaRPr lang="en-US" dirty="0"/>
                    </a:p>
                  </a:txBody>
                  <a:tcPr/>
                </a:tc>
                <a:tc>
                  <a:txBody>
                    <a:bodyPr/>
                    <a:lstStyle/>
                    <a:p>
                      <a:endParaRPr lang="en-US" dirty="0"/>
                    </a:p>
                  </a:txBody>
                  <a:tcPr/>
                </a:tc>
                <a:extLst>
                  <a:ext uri="{0D108BD9-81ED-4DB2-BD59-A6C34878D82A}">
                    <a16:rowId xmlns:a16="http://schemas.microsoft.com/office/drawing/2014/main" val="1367090870"/>
                  </a:ext>
                </a:extLst>
              </a:tr>
              <a:tr h="1073074">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a:p>
                  </a:txBody>
                  <a:tcPr/>
                </a:tc>
                <a:tc>
                  <a:txBody>
                    <a:bodyPr/>
                    <a:lstStyle/>
                    <a:p>
                      <a:endParaRPr lang="en-US" dirty="0"/>
                    </a:p>
                  </a:txBody>
                  <a:tcPr/>
                </a:tc>
                <a:extLst>
                  <a:ext uri="{0D108BD9-81ED-4DB2-BD59-A6C34878D82A}">
                    <a16:rowId xmlns:a16="http://schemas.microsoft.com/office/drawing/2014/main" val="2324086388"/>
                  </a:ext>
                </a:extLst>
              </a:tr>
              <a:tr h="1073074">
                <a:tc>
                  <a:txBody>
                    <a:bodyPr/>
                    <a:lstStyle/>
                    <a:p>
                      <a:endParaRPr lang="en-US" dirty="0"/>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a:p>
                  </a:txBody>
                  <a:tcPr/>
                </a:tc>
                <a:tc>
                  <a:txBody>
                    <a:bodyPr/>
                    <a:lstStyle/>
                    <a:p>
                      <a:endParaRPr lang="en-US"/>
                    </a:p>
                  </a:txBody>
                  <a:tcPr/>
                </a:tc>
                <a:tc>
                  <a:txBody>
                    <a:bodyPr/>
                    <a:lstStyle/>
                    <a:p>
                      <a:endParaRPr lang="en-US" dirty="0"/>
                    </a:p>
                  </a:txBody>
                  <a:tcPr/>
                </a:tc>
                <a:extLst>
                  <a:ext uri="{0D108BD9-81ED-4DB2-BD59-A6C34878D82A}">
                    <a16:rowId xmlns:a16="http://schemas.microsoft.com/office/drawing/2014/main" val="1773320196"/>
                  </a:ext>
                </a:extLst>
              </a:tr>
              <a:tr h="1073074">
                <a:tc>
                  <a:txBody>
                    <a:bodyPr/>
                    <a:lstStyle/>
                    <a:p>
                      <a:endParaRPr lang="en-US" dirty="0"/>
                    </a:p>
                  </a:txBody>
                  <a:tcPr/>
                </a:tc>
                <a:tc>
                  <a:txBody>
                    <a:bodyPr/>
                    <a:lstStyle/>
                    <a:p>
                      <a:endParaRPr lang="en-US"/>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dirty="0"/>
                    </a:p>
                  </a:txBody>
                  <a:tcPr/>
                </a:tc>
                <a:extLst>
                  <a:ext uri="{0D108BD9-81ED-4DB2-BD59-A6C34878D82A}">
                    <a16:rowId xmlns:a16="http://schemas.microsoft.com/office/drawing/2014/main" val="1977629092"/>
                  </a:ext>
                </a:extLst>
              </a:tr>
              <a:tr h="1073074">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dirty="0"/>
                    </a:p>
                  </a:txBody>
                  <a:tcPr/>
                </a:tc>
                <a:extLst>
                  <a:ext uri="{0D108BD9-81ED-4DB2-BD59-A6C34878D82A}">
                    <a16:rowId xmlns:a16="http://schemas.microsoft.com/office/drawing/2014/main" val="172657832"/>
                  </a:ext>
                </a:extLst>
              </a:tr>
            </a:tbl>
          </a:graphicData>
        </a:graphic>
      </p:graphicFrame>
    </p:spTree>
    <p:extLst>
      <p:ext uri="{BB962C8B-B14F-4D97-AF65-F5344CB8AC3E}">
        <p14:creationId xmlns:p14="http://schemas.microsoft.com/office/powerpoint/2010/main" val="1943539361"/>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933644E-E535-FAD9-335E-DB06EBFA779C}"/>
            </a:ext>
          </a:extLst>
        </p:cNvPr>
        <p:cNvGrpSpPr/>
        <p:nvPr/>
      </p:nvGrpSpPr>
      <p:grpSpPr>
        <a:xfrm>
          <a:off x="0" y="0"/>
          <a:ext cx="0" cy="0"/>
          <a:chOff x="0" y="0"/>
          <a:chExt cx="0" cy="0"/>
        </a:xfrm>
      </p:grpSpPr>
      <p:cxnSp>
        <p:nvCxnSpPr>
          <p:cNvPr id="2" name="Straight Connector 1">
            <a:extLst>
              <a:ext uri="{FF2B5EF4-FFF2-40B4-BE49-F238E27FC236}">
                <a16:creationId xmlns:a16="http://schemas.microsoft.com/office/drawing/2014/main" id="{6A7FBE9B-60FB-EFD5-771E-E776AB933A92}"/>
              </a:ext>
            </a:extLst>
          </p:cNvPr>
          <p:cNvCxnSpPr>
            <a:cxnSpLocks/>
          </p:cNvCxnSpPr>
          <p:nvPr/>
        </p:nvCxnSpPr>
        <p:spPr>
          <a:xfrm>
            <a:off x="761851" y="1061155"/>
            <a:ext cx="5322425" cy="5340276"/>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 name="Straight Connector 2">
            <a:extLst>
              <a:ext uri="{FF2B5EF4-FFF2-40B4-BE49-F238E27FC236}">
                <a16:creationId xmlns:a16="http://schemas.microsoft.com/office/drawing/2014/main" id="{2D5992FE-A162-077D-D169-50376B0D585B}"/>
              </a:ext>
            </a:extLst>
          </p:cNvPr>
          <p:cNvCxnSpPr>
            <a:cxnSpLocks/>
          </p:cNvCxnSpPr>
          <p:nvPr/>
        </p:nvCxnSpPr>
        <p:spPr>
          <a:xfrm>
            <a:off x="9304315" y="1036066"/>
            <a:ext cx="2143810" cy="2115373"/>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 name="Straight Connector 3">
            <a:extLst>
              <a:ext uri="{FF2B5EF4-FFF2-40B4-BE49-F238E27FC236}">
                <a16:creationId xmlns:a16="http://schemas.microsoft.com/office/drawing/2014/main" id="{180A9E10-E4B7-8568-9300-784B824DD769}"/>
              </a:ext>
            </a:extLst>
          </p:cNvPr>
          <p:cNvCxnSpPr>
            <a:cxnSpLocks/>
          </p:cNvCxnSpPr>
          <p:nvPr/>
        </p:nvCxnSpPr>
        <p:spPr>
          <a:xfrm>
            <a:off x="8245282" y="1036072"/>
            <a:ext cx="3184867" cy="319303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5" name="Straight Connector 4">
            <a:extLst>
              <a:ext uri="{FF2B5EF4-FFF2-40B4-BE49-F238E27FC236}">
                <a16:creationId xmlns:a16="http://schemas.microsoft.com/office/drawing/2014/main" id="{BB30ECC4-8E23-3EA9-2D83-BF5D5457C1C6}"/>
              </a:ext>
            </a:extLst>
          </p:cNvPr>
          <p:cNvCxnSpPr>
            <a:cxnSpLocks/>
          </p:cNvCxnSpPr>
          <p:nvPr/>
        </p:nvCxnSpPr>
        <p:spPr>
          <a:xfrm>
            <a:off x="7173299" y="1036078"/>
            <a:ext cx="4256850" cy="425735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6" name="Straight Connector 5">
            <a:extLst>
              <a:ext uri="{FF2B5EF4-FFF2-40B4-BE49-F238E27FC236}">
                <a16:creationId xmlns:a16="http://schemas.microsoft.com/office/drawing/2014/main" id="{DE52634D-560E-400A-C39A-74F837C5DEF7}"/>
              </a:ext>
            </a:extLst>
          </p:cNvPr>
          <p:cNvCxnSpPr/>
          <p:nvPr/>
        </p:nvCxnSpPr>
        <p:spPr>
          <a:xfrm>
            <a:off x="2886459" y="1036081"/>
            <a:ext cx="5365365" cy="53653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7" name="Straight Connector 6">
            <a:extLst>
              <a:ext uri="{FF2B5EF4-FFF2-40B4-BE49-F238E27FC236}">
                <a16:creationId xmlns:a16="http://schemas.microsoft.com/office/drawing/2014/main" id="{37F9250C-3A0D-A3FF-63A4-EDC999775923}"/>
              </a:ext>
            </a:extLst>
          </p:cNvPr>
          <p:cNvCxnSpPr/>
          <p:nvPr/>
        </p:nvCxnSpPr>
        <p:spPr>
          <a:xfrm>
            <a:off x="3946718" y="1036082"/>
            <a:ext cx="5365365" cy="53653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8" name="Straight Connector 7">
            <a:extLst>
              <a:ext uri="{FF2B5EF4-FFF2-40B4-BE49-F238E27FC236}">
                <a16:creationId xmlns:a16="http://schemas.microsoft.com/office/drawing/2014/main" id="{B9469CD6-A2C8-945C-9003-7BF01469BB56}"/>
              </a:ext>
            </a:extLst>
          </p:cNvPr>
          <p:cNvCxnSpPr/>
          <p:nvPr/>
        </p:nvCxnSpPr>
        <p:spPr>
          <a:xfrm>
            <a:off x="5005751" y="1036082"/>
            <a:ext cx="5365365" cy="53653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9" name="Straight Connector 8">
            <a:extLst>
              <a:ext uri="{FF2B5EF4-FFF2-40B4-BE49-F238E27FC236}">
                <a16:creationId xmlns:a16="http://schemas.microsoft.com/office/drawing/2014/main" id="{B2F21004-AF3B-7C9A-131F-EFCCD9794E0C}"/>
              </a:ext>
            </a:extLst>
          </p:cNvPr>
          <p:cNvCxnSpPr/>
          <p:nvPr/>
        </p:nvCxnSpPr>
        <p:spPr>
          <a:xfrm>
            <a:off x="6096000" y="1036084"/>
            <a:ext cx="5365365" cy="53653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0" name="Straight Connector 9">
            <a:extLst>
              <a:ext uri="{FF2B5EF4-FFF2-40B4-BE49-F238E27FC236}">
                <a16:creationId xmlns:a16="http://schemas.microsoft.com/office/drawing/2014/main" id="{1FD14055-3170-294C-DD5D-8E438112D8FF}"/>
              </a:ext>
            </a:extLst>
          </p:cNvPr>
          <p:cNvCxnSpPr>
            <a:cxnSpLocks/>
          </p:cNvCxnSpPr>
          <p:nvPr/>
        </p:nvCxnSpPr>
        <p:spPr>
          <a:xfrm>
            <a:off x="712659" y="5293429"/>
            <a:ext cx="1083551" cy="1107996"/>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1" name="Straight Connector 10">
            <a:extLst>
              <a:ext uri="{FF2B5EF4-FFF2-40B4-BE49-F238E27FC236}">
                <a16:creationId xmlns:a16="http://schemas.microsoft.com/office/drawing/2014/main" id="{9C4DD90D-7080-BDCB-0C0A-489AFCAF9D04}"/>
              </a:ext>
            </a:extLst>
          </p:cNvPr>
          <p:cNvCxnSpPr>
            <a:cxnSpLocks/>
          </p:cNvCxnSpPr>
          <p:nvPr/>
        </p:nvCxnSpPr>
        <p:spPr>
          <a:xfrm>
            <a:off x="695535" y="4260441"/>
            <a:ext cx="2267153" cy="2152899"/>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2" name="Straight Connector 11">
            <a:extLst>
              <a:ext uri="{FF2B5EF4-FFF2-40B4-BE49-F238E27FC236}">
                <a16:creationId xmlns:a16="http://schemas.microsoft.com/office/drawing/2014/main" id="{6C7B62A0-984D-AE37-EC80-624095D019E3}"/>
              </a:ext>
            </a:extLst>
          </p:cNvPr>
          <p:cNvCxnSpPr>
            <a:cxnSpLocks/>
          </p:cNvCxnSpPr>
          <p:nvPr/>
        </p:nvCxnSpPr>
        <p:spPr>
          <a:xfrm>
            <a:off x="710530" y="3164757"/>
            <a:ext cx="3236188" cy="323667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3" name="Straight Connector 12">
            <a:extLst>
              <a:ext uri="{FF2B5EF4-FFF2-40B4-BE49-F238E27FC236}">
                <a16:creationId xmlns:a16="http://schemas.microsoft.com/office/drawing/2014/main" id="{B8D718BC-B28B-55E2-46F8-520DD79EA022}"/>
              </a:ext>
            </a:extLst>
          </p:cNvPr>
          <p:cNvCxnSpPr>
            <a:cxnSpLocks/>
          </p:cNvCxnSpPr>
          <p:nvPr/>
        </p:nvCxnSpPr>
        <p:spPr>
          <a:xfrm>
            <a:off x="10363348" y="1036060"/>
            <a:ext cx="1110967" cy="106435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4" name="Straight Connector 13">
            <a:extLst>
              <a:ext uri="{FF2B5EF4-FFF2-40B4-BE49-F238E27FC236}">
                <a16:creationId xmlns:a16="http://schemas.microsoft.com/office/drawing/2014/main" id="{453CF12F-E860-68C0-E0E6-12ABE07C8A29}"/>
              </a:ext>
            </a:extLst>
          </p:cNvPr>
          <p:cNvCxnSpPr>
            <a:cxnSpLocks/>
          </p:cNvCxnSpPr>
          <p:nvPr/>
        </p:nvCxnSpPr>
        <p:spPr>
          <a:xfrm>
            <a:off x="699419" y="2078573"/>
            <a:ext cx="4314172" cy="4322852"/>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5" name="Straight Connector 14">
            <a:extLst>
              <a:ext uri="{FF2B5EF4-FFF2-40B4-BE49-F238E27FC236}">
                <a16:creationId xmlns:a16="http://schemas.microsoft.com/office/drawing/2014/main" id="{83442703-7F0F-45AD-BD01-1F0075E54EAF}"/>
              </a:ext>
            </a:extLst>
          </p:cNvPr>
          <p:cNvCxnSpPr>
            <a:cxnSpLocks/>
          </p:cNvCxnSpPr>
          <p:nvPr/>
        </p:nvCxnSpPr>
        <p:spPr>
          <a:xfrm>
            <a:off x="1819586" y="1035959"/>
            <a:ext cx="5309456" cy="5376225"/>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6" name="Straight Connector 15">
            <a:extLst>
              <a:ext uri="{FF2B5EF4-FFF2-40B4-BE49-F238E27FC236}">
                <a16:creationId xmlns:a16="http://schemas.microsoft.com/office/drawing/2014/main" id="{14A19D2B-3B74-2D37-9725-5505BFCEEE68}"/>
              </a:ext>
            </a:extLst>
          </p:cNvPr>
          <p:cNvCxnSpPr>
            <a:cxnSpLocks/>
          </p:cNvCxnSpPr>
          <p:nvPr/>
        </p:nvCxnSpPr>
        <p:spPr>
          <a:xfrm flipV="1">
            <a:off x="734520" y="1036085"/>
            <a:ext cx="5361480" cy="536524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7" name="Straight Connector 16">
            <a:extLst>
              <a:ext uri="{FF2B5EF4-FFF2-40B4-BE49-F238E27FC236}">
                <a16:creationId xmlns:a16="http://schemas.microsoft.com/office/drawing/2014/main" id="{1D392442-E4C9-5308-3605-46B5FC8B4117}"/>
              </a:ext>
            </a:extLst>
          </p:cNvPr>
          <p:cNvCxnSpPr>
            <a:cxnSpLocks/>
          </p:cNvCxnSpPr>
          <p:nvPr/>
        </p:nvCxnSpPr>
        <p:spPr>
          <a:xfrm flipV="1">
            <a:off x="761851" y="1046792"/>
            <a:ext cx="4263464" cy="4246613"/>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8" name="Straight Connector 17">
            <a:extLst>
              <a:ext uri="{FF2B5EF4-FFF2-40B4-BE49-F238E27FC236}">
                <a16:creationId xmlns:a16="http://schemas.microsoft.com/office/drawing/2014/main" id="{FE6C4B47-52CD-BE7F-7CDD-04AB51587356}"/>
              </a:ext>
            </a:extLst>
          </p:cNvPr>
          <p:cNvCxnSpPr>
            <a:cxnSpLocks/>
          </p:cNvCxnSpPr>
          <p:nvPr/>
        </p:nvCxnSpPr>
        <p:spPr>
          <a:xfrm flipV="1">
            <a:off x="709144" y="1046915"/>
            <a:ext cx="2153223" cy="2161487"/>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9" name="Straight Connector 18">
            <a:extLst>
              <a:ext uri="{FF2B5EF4-FFF2-40B4-BE49-F238E27FC236}">
                <a16:creationId xmlns:a16="http://schemas.microsoft.com/office/drawing/2014/main" id="{8E35226A-82C7-BE91-38A1-BD8AE2077D21}"/>
              </a:ext>
            </a:extLst>
          </p:cNvPr>
          <p:cNvCxnSpPr>
            <a:cxnSpLocks/>
          </p:cNvCxnSpPr>
          <p:nvPr/>
        </p:nvCxnSpPr>
        <p:spPr>
          <a:xfrm flipV="1">
            <a:off x="695535" y="1014199"/>
            <a:ext cx="3253877" cy="322580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0" name="Straight Connector 19">
            <a:extLst>
              <a:ext uri="{FF2B5EF4-FFF2-40B4-BE49-F238E27FC236}">
                <a16:creationId xmlns:a16="http://schemas.microsoft.com/office/drawing/2014/main" id="{84FB27DB-1D82-D7C9-9A22-14AD75071346}"/>
              </a:ext>
            </a:extLst>
          </p:cNvPr>
          <p:cNvCxnSpPr>
            <a:cxnSpLocks/>
          </p:cNvCxnSpPr>
          <p:nvPr/>
        </p:nvCxnSpPr>
        <p:spPr>
          <a:xfrm flipV="1">
            <a:off x="2837049" y="1025164"/>
            <a:ext cx="5376941" cy="5376165"/>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1" name="Straight Connector 20">
            <a:extLst>
              <a:ext uri="{FF2B5EF4-FFF2-40B4-BE49-F238E27FC236}">
                <a16:creationId xmlns:a16="http://schemas.microsoft.com/office/drawing/2014/main" id="{0908E374-707D-2DD3-9FDF-BA8F20867C40}"/>
              </a:ext>
            </a:extLst>
          </p:cNvPr>
          <p:cNvCxnSpPr/>
          <p:nvPr/>
        </p:nvCxnSpPr>
        <p:spPr>
          <a:xfrm flipV="1">
            <a:off x="3949412" y="1036036"/>
            <a:ext cx="5365365" cy="534353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2" name="Straight Connector 21">
            <a:extLst>
              <a:ext uri="{FF2B5EF4-FFF2-40B4-BE49-F238E27FC236}">
                <a16:creationId xmlns:a16="http://schemas.microsoft.com/office/drawing/2014/main" id="{2EAC52CE-7984-2B31-B4FE-049182A25742}"/>
              </a:ext>
            </a:extLst>
          </p:cNvPr>
          <p:cNvCxnSpPr/>
          <p:nvPr/>
        </p:nvCxnSpPr>
        <p:spPr>
          <a:xfrm flipV="1">
            <a:off x="5017475" y="1046940"/>
            <a:ext cx="5365365" cy="534353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3" name="Straight Connector 22">
            <a:extLst>
              <a:ext uri="{FF2B5EF4-FFF2-40B4-BE49-F238E27FC236}">
                <a16:creationId xmlns:a16="http://schemas.microsoft.com/office/drawing/2014/main" id="{35A9B2A2-82AF-9E26-4ADB-297AA8938EC7}"/>
              </a:ext>
            </a:extLst>
          </p:cNvPr>
          <p:cNvCxnSpPr/>
          <p:nvPr/>
        </p:nvCxnSpPr>
        <p:spPr>
          <a:xfrm flipV="1">
            <a:off x="6095999" y="1046940"/>
            <a:ext cx="5365365" cy="534353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4" name="Straight Connector 23">
            <a:extLst>
              <a:ext uri="{FF2B5EF4-FFF2-40B4-BE49-F238E27FC236}">
                <a16:creationId xmlns:a16="http://schemas.microsoft.com/office/drawing/2014/main" id="{4740AA7B-EBB6-3EE1-7865-007EB4660A9D}"/>
              </a:ext>
            </a:extLst>
          </p:cNvPr>
          <p:cNvCxnSpPr>
            <a:cxnSpLocks/>
          </p:cNvCxnSpPr>
          <p:nvPr/>
        </p:nvCxnSpPr>
        <p:spPr>
          <a:xfrm flipV="1">
            <a:off x="1819586" y="1035959"/>
            <a:ext cx="5330234" cy="5332739"/>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5" name="Straight Connector 24">
            <a:extLst>
              <a:ext uri="{FF2B5EF4-FFF2-40B4-BE49-F238E27FC236}">
                <a16:creationId xmlns:a16="http://schemas.microsoft.com/office/drawing/2014/main" id="{5299801A-E5AE-5C8E-18E1-B343F63AD276}"/>
              </a:ext>
            </a:extLst>
          </p:cNvPr>
          <p:cNvCxnSpPr>
            <a:cxnSpLocks/>
          </p:cNvCxnSpPr>
          <p:nvPr/>
        </p:nvCxnSpPr>
        <p:spPr>
          <a:xfrm flipH="1">
            <a:off x="7173299" y="2127658"/>
            <a:ext cx="4288065" cy="42736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6" name="Straight Connector 25">
            <a:extLst>
              <a:ext uri="{FF2B5EF4-FFF2-40B4-BE49-F238E27FC236}">
                <a16:creationId xmlns:a16="http://schemas.microsoft.com/office/drawing/2014/main" id="{DAF55295-CF5E-884D-E377-87954422DD37}"/>
              </a:ext>
            </a:extLst>
          </p:cNvPr>
          <p:cNvCxnSpPr>
            <a:cxnSpLocks/>
          </p:cNvCxnSpPr>
          <p:nvPr/>
        </p:nvCxnSpPr>
        <p:spPr>
          <a:xfrm flipH="1">
            <a:off x="8240069" y="3202940"/>
            <a:ext cx="3203030" cy="320924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7" name="Straight Connector 26">
            <a:extLst>
              <a:ext uri="{FF2B5EF4-FFF2-40B4-BE49-F238E27FC236}">
                <a16:creationId xmlns:a16="http://schemas.microsoft.com/office/drawing/2014/main" id="{001C230E-6DCA-4DA7-FE21-F0A1A35E6774}"/>
              </a:ext>
            </a:extLst>
          </p:cNvPr>
          <p:cNvCxnSpPr>
            <a:cxnSpLocks/>
          </p:cNvCxnSpPr>
          <p:nvPr/>
        </p:nvCxnSpPr>
        <p:spPr>
          <a:xfrm flipH="1">
            <a:off x="9345993" y="4260441"/>
            <a:ext cx="2115371" cy="2102057"/>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8" name="Straight Connector 27">
            <a:extLst>
              <a:ext uri="{FF2B5EF4-FFF2-40B4-BE49-F238E27FC236}">
                <a16:creationId xmlns:a16="http://schemas.microsoft.com/office/drawing/2014/main" id="{EE9424A5-6896-B0B4-90AE-BF8C5C82BDC5}"/>
              </a:ext>
            </a:extLst>
          </p:cNvPr>
          <p:cNvCxnSpPr/>
          <p:nvPr/>
        </p:nvCxnSpPr>
        <p:spPr>
          <a:xfrm flipH="1">
            <a:off x="10403678" y="5311469"/>
            <a:ext cx="1070637" cy="1100715"/>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9" name="Straight Connector 28">
            <a:extLst>
              <a:ext uri="{FF2B5EF4-FFF2-40B4-BE49-F238E27FC236}">
                <a16:creationId xmlns:a16="http://schemas.microsoft.com/office/drawing/2014/main" id="{440DD33C-D1E6-5C2A-F728-033AC5E27578}"/>
              </a:ext>
            </a:extLst>
          </p:cNvPr>
          <p:cNvCxnSpPr/>
          <p:nvPr/>
        </p:nvCxnSpPr>
        <p:spPr>
          <a:xfrm>
            <a:off x="718911" y="2627099"/>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0" name="Straight Connector 29">
            <a:extLst>
              <a:ext uri="{FF2B5EF4-FFF2-40B4-BE49-F238E27FC236}">
                <a16:creationId xmlns:a16="http://schemas.microsoft.com/office/drawing/2014/main" id="{44EB5423-00CE-A606-6736-39437A26F673}"/>
              </a:ext>
            </a:extLst>
          </p:cNvPr>
          <p:cNvCxnSpPr/>
          <p:nvPr/>
        </p:nvCxnSpPr>
        <p:spPr>
          <a:xfrm>
            <a:off x="730635" y="3702328"/>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1" name="Straight Connector 30">
            <a:extLst>
              <a:ext uri="{FF2B5EF4-FFF2-40B4-BE49-F238E27FC236}">
                <a16:creationId xmlns:a16="http://schemas.microsoft.com/office/drawing/2014/main" id="{33A03C58-B3BF-3324-4669-2E5FE892ADF2}"/>
              </a:ext>
            </a:extLst>
          </p:cNvPr>
          <p:cNvCxnSpPr/>
          <p:nvPr/>
        </p:nvCxnSpPr>
        <p:spPr>
          <a:xfrm>
            <a:off x="714720" y="4781228"/>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2" name="Straight Connector 31">
            <a:extLst>
              <a:ext uri="{FF2B5EF4-FFF2-40B4-BE49-F238E27FC236}">
                <a16:creationId xmlns:a16="http://schemas.microsoft.com/office/drawing/2014/main" id="{6B8F8A53-03BE-B13B-6D7B-E1F083B95ABA}"/>
              </a:ext>
            </a:extLst>
          </p:cNvPr>
          <p:cNvCxnSpPr/>
          <p:nvPr/>
        </p:nvCxnSpPr>
        <p:spPr>
          <a:xfrm>
            <a:off x="718911" y="5859320"/>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3" name="Straight Connector 32">
            <a:extLst>
              <a:ext uri="{FF2B5EF4-FFF2-40B4-BE49-F238E27FC236}">
                <a16:creationId xmlns:a16="http://schemas.microsoft.com/office/drawing/2014/main" id="{31E128EE-4C8A-2D97-A21C-F10D2995AB52}"/>
              </a:ext>
            </a:extLst>
          </p:cNvPr>
          <p:cNvCxnSpPr/>
          <p:nvPr/>
        </p:nvCxnSpPr>
        <p:spPr>
          <a:xfrm>
            <a:off x="702997" y="1590081"/>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4" name="Straight Connector 33">
            <a:extLst>
              <a:ext uri="{FF2B5EF4-FFF2-40B4-BE49-F238E27FC236}">
                <a16:creationId xmlns:a16="http://schemas.microsoft.com/office/drawing/2014/main" id="{203B9408-4C08-3113-980A-0F27F719F0AC}"/>
              </a:ext>
            </a:extLst>
          </p:cNvPr>
          <p:cNvCxnSpPr>
            <a:cxnSpLocks/>
          </p:cNvCxnSpPr>
          <p:nvPr/>
        </p:nvCxnSpPr>
        <p:spPr>
          <a:xfrm flipH="1">
            <a:off x="714416" y="1045636"/>
            <a:ext cx="1091930" cy="1082022"/>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5" name="Straight Connector 34">
            <a:extLst>
              <a:ext uri="{FF2B5EF4-FFF2-40B4-BE49-F238E27FC236}">
                <a16:creationId xmlns:a16="http://schemas.microsoft.com/office/drawing/2014/main" id="{A49315C0-F335-1219-FC6A-27FB041FCF3B}"/>
              </a:ext>
            </a:extLst>
          </p:cNvPr>
          <p:cNvCxnSpPr/>
          <p:nvPr/>
        </p:nvCxnSpPr>
        <p:spPr>
          <a:xfrm>
            <a:off x="10925092" y="1008818"/>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6" name="Straight Connector 35">
            <a:extLst>
              <a:ext uri="{FF2B5EF4-FFF2-40B4-BE49-F238E27FC236}">
                <a16:creationId xmlns:a16="http://schemas.microsoft.com/office/drawing/2014/main" id="{4B98A1F6-DD4E-8E0C-10E6-8655B575607E}"/>
              </a:ext>
            </a:extLst>
          </p:cNvPr>
          <p:cNvCxnSpPr/>
          <p:nvPr/>
        </p:nvCxnSpPr>
        <p:spPr>
          <a:xfrm>
            <a:off x="3404484" y="1021565"/>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7" name="Straight Connector 36">
            <a:extLst>
              <a:ext uri="{FF2B5EF4-FFF2-40B4-BE49-F238E27FC236}">
                <a16:creationId xmlns:a16="http://schemas.microsoft.com/office/drawing/2014/main" id="{B5659DE7-9DFC-9BFE-9CE2-C6BB47BC8E30}"/>
              </a:ext>
            </a:extLst>
          </p:cNvPr>
          <p:cNvCxnSpPr>
            <a:cxnSpLocks/>
          </p:cNvCxnSpPr>
          <p:nvPr/>
        </p:nvCxnSpPr>
        <p:spPr>
          <a:xfrm>
            <a:off x="2364188" y="1008818"/>
            <a:ext cx="0" cy="5399767"/>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8" name="Straight Connector 37">
            <a:extLst>
              <a:ext uri="{FF2B5EF4-FFF2-40B4-BE49-F238E27FC236}">
                <a16:creationId xmlns:a16="http://schemas.microsoft.com/office/drawing/2014/main" id="{EB5644A6-858B-799D-45C1-029C75438651}"/>
              </a:ext>
            </a:extLst>
          </p:cNvPr>
          <p:cNvCxnSpPr/>
          <p:nvPr/>
        </p:nvCxnSpPr>
        <p:spPr>
          <a:xfrm>
            <a:off x="8806069" y="1045636"/>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9" name="Straight Connector 38">
            <a:extLst>
              <a:ext uri="{FF2B5EF4-FFF2-40B4-BE49-F238E27FC236}">
                <a16:creationId xmlns:a16="http://schemas.microsoft.com/office/drawing/2014/main" id="{BD156AEF-C876-59E6-D149-4016C3429228}"/>
              </a:ext>
            </a:extLst>
          </p:cNvPr>
          <p:cNvCxnSpPr/>
          <p:nvPr/>
        </p:nvCxnSpPr>
        <p:spPr>
          <a:xfrm>
            <a:off x="1261607" y="1045636"/>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0" name="Straight Connector 39">
            <a:extLst>
              <a:ext uri="{FF2B5EF4-FFF2-40B4-BE49-F238E27FC236}">
                <a16:creationId xmlns:a16="http://schemas.microsoft.com/office/drawing/2014/main" id="{727BF2BB-9A80-C0FE-FE40-BFF04DC25D66}"/>
              </a:ext>
            </a:extLst>
          </p:cNvPr>
          <p:cNvCxnSpPr/>
          <p:nvPr/>
        </p:nvCxnSpPr>
        <p:spPr>
          <a:xfrm>
            <a:off x="5551335" y="1008818"/>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1" name="Straight Connector 40">
            <a:extLst>
              <a:ext uri="{FF2B5EF4-FFF2-40B4-BE49-F238E27FC236}">
                <a16:creationId xmlns:a16="http://schemas.microsoft.com/office/drawing/2014/main" id="{FE38401E-E806-0ECB-36F0-CC5E27538188}"/>
              </a:ext>
            </a:extLst>
          </p:cNvPr>
          <p:cNvCxnSpPr/>
          <p:nvPr/>
        </p:nvCxnSpPr>
        <p:spPr>
          <a:xfrm>
            <a:off x="4495137" y="1045636"/>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2" name="Straight Connector 41">
            <a:extLst>
              <a:ext uri="{FF2B5EF4-FFF2-40B4-BE49-F238E27FC236}">
                <a16:creationId xmlns:a16="http://schemas.microsoft.com/office/drawing/2014/main" id="{C250E1E6-6A6B-C4DD-358B-515F41EDDC94}"/>
              </a:ext>
            </a:extLst>
          </p:cNvPr>
          <p:cNvCxnSpPr/>
          <p:nvPr/>
        </p:nvCxnSpPr>
        <p:spPr>
          <a:xfrm>
            <a:off x="9854317" y="1021565"/>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3" name="Straight Connector 42">
            <a:extLst>
              <a:ext uri="{FF2B5EF4-FFF2-40B4-BE49-F238E27FC236}">
                <a16:creationId xmlns:a16="http://schemas.microsoft.com/office/drawing/2014/main" id="{CC0956CA-2EB7-84F7-8501-630022BA315A}"/>
              </a:ext>
            </a:extLst>
          </p:cNvPr>
          <p:cNvCxnSpPr/>
          <p:nvPr/>
        </p:nvCxnSpPr>
        <p:spPr>
          <a:xfrm>
            <a:off x="7724693" y="1061155"/>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4" name="Straight Connector 43">
            <a:extLst>
              <a:ext uri="{FF2B5EF4-FFF2-40B4-BE49-F238E27FC236}">
                <a16:creationId xmlns:a16="http://schemas.microsoft.com/office/drawing/2014/main" id="{5708D36C-3D20-7E99-A6A8-5B762E608903}"/>
              </a:ext>
            </a:extLst>
          </p:cNvPr>
          <p:cNvCxnSpPr/>
          <p:nvPr/>
        </p:nvCxnSpPr>
        <p:spPr>
          <a:xfrm>
            <a:off x="6620786" y="1021565"/>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graphicFrame>
        <p:nvGraphicFramePr>
          <p:cNvPr id="76" name="Table 75">
            <a:extLst>
              <a:ext uri="{FF2B5EF4-FFF2-40B4-BE49-F238E27FC236}">
                <a16:creationId xmlns:a16="http://schemas.microsoft.com/office/drawing/2014/main" id="{64F437C9-C2FE-0272-DEE1-A12BC8C08B48}"/>
              </a:ext>
            </a:extLst>
          </p:cNvPr>
          <p:cNvGraphicFramePr>
            <a:graphicFrameLocks noGrp="1"/>
          </p:cNvGraphicFramePr>
          <p:nvPr/>
        </p:nvGraphicFramePr>
        <p:xfrm>
          <a:off x="730635" y="1036085"/>
          <a:ext cx="10730730" cy="5365370"/>
        </p:xfrm>
        <a:graphic>
          <a:graphicData uri="http://schemas.openxmlformats.org/drawingml/2006/table">
            <a:tbl>
              <a:tblPr firstRow="1" bandRow="1">
                <a:tableStyleId>{5940675A-B579-460E-94D1-54222C63F5DA}</a:tableStyleId>
              </a:tblPr>
              <a:tblGrid>
                <a:gridCol w="1073073">
                  <a:extLst>
                    <a:ext uri="{9D8B030D-6E8A-4147-A177-3AD203B41FA5}">
                      <a16:colId xmlns:a16="http://schemas.microsoft.com/office/drawing/2014/main" val="3635837954"/>
                    </a:ext>
                  </a:extLst>
                </a:gridCol>
                <a:gridCol w="1073073">
                  <a:extLst>
                    <a:ext uri="{9D8B030D-6E8A-4147-A177-3AD203B41FA5}">
                      <a16:colId xmlns:a16="http://schemas.microsoft.com/office/drawing/2014/main" val="2308114111"/>
                    </a:ext>
                  </a:extLst>
                </a:gridCol>
                <a:gridCol w="1073073">
                  <a:extLst>
                    <a:ext uri="{9D8B030D-6E8A-4147-A177-3AD203B41FA5}">
                      <a16:colId xmlns:a16="http://schemas.microsoft.com/office/drawing/2014/main" val="3225432346"/>
                    </a:ext>
                  </a:extLst>
                </a:gridCol>
                <a:gridCol w="1073073">
                  <a:extLst>
                    <a:ext uri="{9D8B030D-6E8A-4147-A177-3AD203B41FA5}">
                      <a16:colId xmlns:a16="http://schemas.microsoft.com/office/drawing/2014/main" val="2646425516"/>
                    </a:ext>
                  </a:extLst>
                </a:gridCol>
                <a:gridCol w="1073073">
                  <a:extLst>
                    <a:ext uri="{9D8B030D-6E8A-4147-A177-3AD203B41FA5}">
                      <a16:colId xmlns:a16="http://schemas.microsoft.com/office/drawing/2014/main" val="1529824071"/>
                    </a:ext>
                  </a:extLst>
                </a:gridCol>
                <a:gridCol w="1073073">
                  <a:extLst>
                    <a:ext uri="{9D8B030D-6E8A-4147-A177-3AD203B41FA5}">
                      <a16:colId xmlns:a16="http://schemas.microsoft.com/office/drawing/2014/main" val="1435908115"/>
                    </a:ext>
                  </a:extLst>
                </a:gridCol>
                <a:gridCol w="1073073">
                  <a:extLst>
                    <a:ext uri="{9D8B030D-6E8A-4147-A177-3AD203B41FA5}">
                      <a16:colId xmlns:a16="http://schemas.microsoft.com/office/drawing/2014/main" val="4031327343"/>
                    </a:ext>
                  </a:extLst>
                </a:gridCol>
                <a:gridCol w="1073073">
                  <a:extLst>
                    <a:ext uri="{9D8B030D-6E8A-4147-A177-3AD203B41FA5}">
                      <a16:colId xmlns:a16="http://schemas.microsoft.com/office/drawing/2014/main" val="265914223"/>
                    </a:ext>
                  </a:extLst>
                </a:gridCol>
                <a:gridCol w="1073073">
                  <a:extLst>
                    <a:ext uri="{9D8B030D-6E8A-4147-A177-3AD203B41FA5}">
                      <a16:colId xmlns:a16="http://schemas.microsoft.com/office/drawing/2014/main" val="3687797511"/>
                    </a:ext>
                  </a:extLst>
                </a:gridCol>
                <a:gridCol w="1073073">
                  <a:extLst>
                    <a:ext uri="{9D8B030D-6E8A-4147-A177-3AD203B41FA5}">
                      <a16:colId xmlns:a16="http://schemas.microsoft.com/office/drawing/2014/main" val="1430683565"/>
                    </a:ext>
                  </a:extLst>
                </a:gridCol>
              </a:tblGrid>
              <a:tr h="1073074">
                <a:tc>
                  <a:txBody>
                    <a:bodyPr/>
                    <a:lstStyle/>
                    <a:p>
                      <a:endParaRPr lang="en-US" dirty="0"/>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dirty="0"/>
                    </a:p>
                  </a:txBody>
                  <a:tcPr/>
                </a:tc>
                <a:tc>
                  <a:txBody>
                    <a:bodyPr/>
                    <a:lstStyle/>
                    <a:p>
                      <a:endParaRPr lang="en-US"/>
                    </a:p>
                  </a:txBody>
                  <a:tcPr/>
                </a:tc>
                <a:tc>
                  <a:txBody>
                    <a:bodyPr/>
                    <a:lstStyle/>
                    <a:p>
                      <a:endParaRPr lang="en-US" dirty="0"/>
                    </a:p>
                  </a:txBody>
                  <a:tcPr/>
                </a:tc>
                <a:tc>
                  <a:txBody>
                    <a:bodyPr/>
                    <a:lstStyle/>
                    <a:p>
                      <a:endParaRPr lang="en-US" dirty="0"/>
                    </a:p>
                  </a:txBody>
                  <a:tcPr/>
                </a:tc>
                <a:extLst>
                  <a:ext uri="{0D108BD9-81ED-4DB2-BD59-A6C34878D82A}">
                    <a16:rowId xmlns:a16="http://schemas.microsoft.com/office/drawing/2014/main" val="1367090870"/>
                  </a:ext>
                </a:extLst>
              </a:tr>
              <a:tr h="1073074">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a:p>
                  </a:txBody>
                  <a:tcPr/>
                </a:tc>
                <a:tc>
                  <a:txBody>
                    <a:bodyPr/>
                    <a:lstStyle/>
                    <a:p>
                      <a:endParaRPr lang="en-US" dirty="0"/>
                    </a:p>
                  </a:txBody>
                  <a:tcPr/>
                </a:tc>
                <a:extLst>
                  <a:ext uri="{0D108BD9-81ED-4DB2-BD59-A6C34878D82A}">
                    <a16:rowId xmlns:a16="http://schemas.microsoft.com/office/drawing/2014/main" val="2324086388"/>
                  </a:ext>
                </a:extLst>
              </a:tr>
              <a:tr h="1073074">
                <a:tc>
                  <a:txBody>
                    <a:bodyPr/>
                    <a:lstStyle/>
                    <a:p>
                      <a:endParaRPr lang="en-US" dirty="0"/>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a:p>
                  </a:txBody>
                  <a:tcPr/>
                </a:tc>
                <a:tc>
                  <a:txBody>
                    <a:bodyPr/>
                    <a:lstStyle/>
                    <a:p>
                      <a:endParaRPr lang="en-US"/>
                    </a:p>
                  </a:txBody>
                  <a:tcPr/>
                </a:tc>
                <a:tc>
                  <a:txBody>
                    <a:bodyPr/>
                    <a:lstStyle/>
                    <a:p>
                      <a:endParaRPr lang="en-US" dirty="0"/>
                    </a:p>
                  </a:txBody>
                  <a:tcPr/>
                </a:tc>
                <a:extLst>
                  <a:ext uri="{0D108BD9-81ED-4DB2-BD59-A6C34878D82A}">
                    <a16:rowId xmlns:a16="http://schemas.microsoft.com/office/drawing/2014/main" val="1773320196"/>
                  </a:ext>
                </a:extLst>
              </a:tr>
              <a:tr h="1073074">
                <a:tc>
                  <a:txBody>
                    <a:bodyPr/>
                    <a:lstStyle/>
                    <a:p>
                      <a:endParaRPr lang="en-US" dirty="0"/>
                    </a:p>
                  </a:txBody>
                  <a:tcPr/>
                </a:tc>
                <a:tc>
                  <a:txBody>
                    <a:bodyPr/>
                    <a:lstStyle/>
                    <a:p>
                      <a:endParaRPr lang="en-US"/>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dirty="0"/>
                    </a:p>
                  </a:txBody>
                  <a:tcPr/>
                </a:tc>
                <a:extLst>
                  <a:ext uri="{0D108BD9-81ED-4DB2-BD59-A6C34878D82A}">
                    <a16:rowId xmlns:a16="http://schemas.microsoft.com/office/drawing/2014/main" val="1977629092"/>
                  </a:ext>
                </a:extLst>
              </a:tr>
              <a:tr h="1073074">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dirty="0"/>
                    </a:p>
                  </a:txBody>
                  <a:tcPr/>
                </a:tc>
                <a:extLst>
                  <a:ext uri="{0D108BD9-81ED-4DB2-BD59-A6C34878D82A}">
                    <a16:rowId xmlns:a16="http://schemas.microsoft.com/office/drawing/2014/main" val="172657832"/>
                  </a:ext>
                </a:extLst>
              </a:tr>
            </a:tbl>
          </a:graphicData>
        </a:graphic>
      </p:graphicFrame>
      <p:sp>
        <p:nvSpPr>
          <p:cNvPr id="45" name="TextBox 44">
            <a:extLst>
              <a:ext uri="{FF2B5EF4-FFF2-40B4-BE49-F238E27FC236}">
                <a16:creationId xmlns:a16="http://schemas.microsoft.com/office/drawing/2014/main" id="{FD60FBF0-3759-A768-40BC-24083DA84DDB}"/>
              </a:ext>
            </a:extLst>
          </p:cNvPr>
          <p:cNvSpPr txBox="1"/>
          <p:nvPr/>
        </p:nvSpPr>
        <p:spPr>
          <a:xfrm>
            <a:off x="755051" y="1040207"/>
            <a:ext cx="11038150" cy="110799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般</a:t>
            </a:r>
            <a:r>
              <a:rPr kumimoji="0" lang="zh-TW" altLang="en-US" sz="64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般</a:t>
            </a:r>
            <a:r>
              <a:rPr kumimoji="0" lang="zh-TW" altLang="en-US" sz="64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般</a:t>
            </a:r>
            <a:r>
              <a:rPr kumimoji="0" lang="zh-TW" altLang="en-US" sz="64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般</a:t>
            </a:r>
            <a:r>
              <a:rPr kumimoji="0" lang="zh-TW" altLang="en-US" sz="64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般</a:t>
            </a:r>
            <a:r>
              <a:rPr kumimoji="0" lang="zh-TW" altLang="en-US" sz="64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般</a:t>
            </a:r>
            <a:r>
              <a:rPr kumimoji="0" lang="zh-TW" altLang="en-US" sz="64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般</a:t>
            </a:r>
            <a:r>
              <a:rPr kumimoji="0" lang="zh-TW" altLang="en-US" sz="58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冂</a:t>
            </a:r>
            <a:r>
              <a:rPr kumimoji="0" lang="zh-TW" altLang="en-US" sz="54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几</a:t>
            </a:r>
            <a:r>
              <a:rPr kumimoji="0" lang="zh-TW" altLang="en-US" sz="60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又</a:t>
            </a:r>
            <a:endParaRPr kumimoji="0" lang="en-US" sz="6600" b="0" i="0" u="none" strike="noStrike" kern="1200" cap="none" spc="0" normalizeH="0" baseline="0" noProof="0" dirty="0">
              <a:ln>
                <a:noFill/>
              </a:ln>
              <a:solidFill>
                <a:prstClr val="black"/>
              </a:solidFill>
              <a:effectLst/>
              <a:uLnTx/>
              <a:uFillTx/>
              <a:latin typeface="Aptos" panose="02110004020202020204"/>
              <a:ea typeface="+mn-ea"/>
              <a:cs typeface="+mn-cs"/>
            </a:endParaRPr>
          </a:p>
        </p:txBody>
      </p:sp>
      <p:sp>
        <p:nvSpPr>
          <p:cNvPr id="46" name="TextBox 45">
            <a:extLst>
              <a:ext uri="{FF2B5EF4-FFF2-40B4-BE49-F238E27FC236}">
                <a16:creationId xmlns:a16="http://schemas.microsoft.com/office/drawing/2014/main" id="{A6451E14-08F6-1F9E-F5EA-E0EC55695BAA}"/>
              </a:ext>
            </a:extLst>
          </p:cNvPr>
          <p:cNvSpPr txBox="1"/>
          <p:nvPr/>
        </p:nvSpPr>
        <p:spPr>
          <a:xfrm>
            <a:off x="782381" y="3194559"/>
            <a:ext cx="10745911" cy="110799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般</a:t>
            </a:r>
            <a:r>
              <a:rPr kumimoji="0" lang="zh-TW" altLang="en-US" sz="64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般</a:t>
            </a:r>
            <a:r>
              <a:rPr kumimoji="0" lang="zh-TW" altLang="en-US" sz="64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般</a:t>
            </a:r>
            <a:r>
              <a:rPr kumimoji="0" lang="zh-TW" altLang="en-US" sz="64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般</a:t>
            </a:r>
            <a:r>
              <a:rPr kumimoji="0" lang="zh-TW" altLang="en-US" sz="64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般</a:t>
            </a:r>
            <a:r>
              <a:rPr kumimoji="0" lang="zh-TW" altLang="en-US" sz="64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般</a:t>
            </a:r>
            <a:r>
              <a:rPr kumimoji="0" lang="zh-TW" altLang="en-US" sz="64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般</a:t>
            </a:r>
            <a:r>
              <a:rPr kumimoji="0" lang="zh-TW" altLang="en-US" sz="62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冂</a:t>
            </a:r>
            <a:r>
              <a:rPr kumimoji="0" lang="zh-TW" altLang="en-US" sz="54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几</a:t>
            </a:r>
            <a:r>
              <a:rPr kumimoji="0" lang="zh-TW" altLang="en-US" sz="60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又</a:t>
            </a:r>
            <a:endParaRPr kumimoji="0" lang="en-US" sz="6600" b="0" i="0" u="none" strike="noStrike" kern="1200" cap="none" spc="0" normalizeH="0" baseline="0" noProof="0" dirty="0">
              <a:ln>
                <a:noFill/>
              </a:ln>
              <a:solidFill>
                <a:prstClr val="black"/>
              </a:solidFill>
              <a:effectLst/>
              <a:uLnTx/>
              <a:uFillTx/>
              <a:latin typeface="Aptos" panose="02110004020202020204"/>
              <a:ea typeface="+mn-ea"/>
              <a:cs typeface="+mn-cs"/>
            </a:endParaRPr>
          </a:p>
        </p:txBody>
      </p:sp>
      <p:sp>
        <p:nvSpPr>
          <p:cNvPr id="47" name="TextBox 46">
            <a:extLst>
              <a:ext uri="{FF2B5EF4-FFF2-40B4-BE49-F238E27FC236}">
                <a16:creationId xmlns:a16="http://schemas.microsoft.com/office/drawing/2014/main" id="{F3E1B448-20C9-F2D5-730E-D66E72B916BF}"/>
              </a:ext>
            </a:extLst>
          </p:cNvPr>
          <p:cNvSpPr txBox="1"/>
          <p:nvPr/>
        </p:nvSpPr>
        <p:spPr>
          <a:xfrm>
            <a:off x="755051" y="5286268"/>
            <a:ext cx="11024104" cy="114334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40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冂</a:t>
            </a:r>
            <a:r>
              <a:rPr kumimoji="0" lang="zh-TW" altLang="en-US" sz="54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几</a:t>
            </a:r>
            <a:r>
              <a:rPr kumimoji="0" lang="zh-TW" altLang="en-US" sz="60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又</a:t>
            </a:r>
            <a:endParaRPr kumimoji="0" 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endParaRPr>
          </a:p>
        </p:txBody>
      </p:sp>
      <p:sp>
        <p:nvSpPr>
          <p:cNvPr id="48" name="TextBox 47">
            <a:extLst>
              <a:ext uri="{FF2B5EF4-FFF2-40B4-BE49-F238E27FC236}">
                <a16:creationId xmlns:a16="http://schemas.microsoft.com/office/drawing/2014/main" id="{3E678047-ABB1-2509-A76F-1C8F0AB9DA32}"/>
              </a:ext>
            </a:extLst>
          </p:cNvPr>
          <p:cNvSpPr txBox="1"/>
          <p:nvPr/>
        </p:nvSpPr>
        <p:spPr>
          <a:xfrm>
            <a:off x="2196255" y="219576"/>
            <a:ext cx="6745771" cy="64633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Aptos" panose="02110004020202020204"/>
                <a:ea typeface="+mn-ea"/>
                <a:cs typeface="+mn-cs"/>
              </a:rPr>
              <a:t>Practice sheet #8. Trace and copy the character </a:t>
            </a:r>
            <a:r>
              <a:rPr kumimoji="0" lang="zh-TW" altLang="en-US" sz="1800" b="0"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般 </a:t>
            </a:r>
            <a:r>
              <a:rPr kumimoji="0" lang="en-US" altLang="zh-TW" sz="1800" b="0" i="0" u="none" strike="noStrike" kern="1200" cap="none" spc="0" normalizeH="0" baseline="0" noProof="0" dirty="0">
                <a:ln>
                  <a:noFill/>
                </a:ln>
                <a:solidFill>
                  <a:prstClr val="black"/>
                </a:solidFill>
                <a:effectLst/>
                <a:uLnTx/>
                <a:uFillTx/>
                <a:latin typeface="Aptos" panose="02110004020202020204"/>
                <a:ea typeface="DengXian" panose="02010600030101010101" pitchFamily="2" charset="-122"/>
                <a:cs typeface="+mn-cs"/>
              </a:rPr>
              <a:t>(ban), and trace the components </a:t>
            </a:r>
            <a:r>
              <a:rPr kumimoji="0" lang="zh-CN" altLang="en-US" sz="1800" b="0" i="0" u="none" strike="noStrike" kern="1200" cap="none" spc="0" normalizeH="0" baseline="0" noProof="0" dirty="0">
                <a:ln>
                  <a:noFill/>
                </a:ln>
                <a:solidFill>
                  <a:prstClr val="black"/>
                </a:solidFill>
                <a:effectLst/>
                <a:uLnTx/>
                <a:uFillTx/>
                <a:latin typeface="Aptos" panose="02110004020202020204"/>
                <a:ea typeface="DengXian" panose="02010600030101010101" pitchFamily="2" charset="-122"/>
                <a:cs typeface="+mn-cs"/>
              </a:rPr>
              <a:t>冂 </a:t>
            </a:r>
            <a:r>
              <a:rPr kumimoji="0" lang="en-US" altLang="zh-CN" sz="1800" b="0" i="0" u="none" strike="noStrike" kern="1200" cap="none" spc="0" normalizeH="0" baseline="0" noProof="0" dirty="0">
                <a:ln>
                  <a:noFill/>
                </a:ln>
                <a:solidFill>
                  <a:prstClr val="black"/>
                </a:solidFill>
                <a:effectLst/>
                <a:uLnTx/>
                <a:uFillTx/>
                <a:latin typeface="Aptos" panose="02110004020202020204"/>
                <a:ea typeface="DengXian" panose="02010600030101010101" pitchFamily="2" charset="-122"/>
                <a:cs typeface="+mn-cs"/>
              </a:rPr>
              <a:t>(</a:t>
            </a:r>
            <a:r>
              <a:rPr kumimoji="0" lang="en-US" altLang="zh-CN" sz="1800" b="0" i="0" u="none" strike="noStrike" kern="1200" cap="none" spc="0" normalizeH="0" baseline="0" noProof="0" dirty="0" err="1">
                <a:ln>
                  <a:noFill/>
                </a:ln>
                <a:solidFill>
                  <a:prstClr val="black"/>
                </a:solidFill>
                <a:effectLst/>
                <a:uLnTx/>
                <a:uFillTx/>
                <a:latin typeface="Aptos" panose="02110004020202020204"/>
                <a:ea typeface="DengXian" panose="02010600030101010101" pitchFamily="2" charset="-122"/>
                <a:cs typeface="+mn-cs"/>
              </a:rPr>
              <a:t>gyeong</a:t>
            </a:r>
            <a:r>
              <a:rPr kumimoji="0" lang="en-US" altLang="zh-CN" sz="1800" b="0" i="0" u="none" strike="noStrike" kern="1200" cap="none" spc="0" normalizeH="0" baseline="0" noProof="0" dirty="0">
                <a:ln>
                  <a:noFill/>
                </a:ln>
                <a:solidFill>
                  <a:prstClr val="black"/>
                </a:solidFill>
                <a:effectLst/>
                <a:uLnTx/>
                <a:uFillTx/>
                <a:latin typeface="Aptos" panose="02110004020202020204"/>
                <a:ea typeface="DengXian" panose="02010600030101010101" pitchFamily="2" charset="-122"/>
                <a:cs typeface="+mn-cs"/>
              </a:rPr>
              <a:t>; wide),</a:t>
            </a:r>
            <a:r>
              <a:rPr kumimoji="0" lang="zh-CN" altLang="en-US" sz="1800" b="0" i="0" u="none" strike="noStrike" kern="1200" cap="none" spc="0" normalizeH="0" baseline="0" noProof="0" dirty="0">
                <a:ln>
                  <a:noFill/>
                </a:ln>
                <a:solidFill>
                  <a:prstClr val="black"/>
                </a:solidFill>
                <a:effectLst/>
                <a:uLnTx/>
                <a:uFillTx/>
                <a:latin typeface="Aptos" panose="02110004020202020204"/>
                <a:ea typeface="DengXian" panose="02010600030101010101" pitchFamily="2" charset="-122"/>
                <a:cs typeface="+mn-cs"/>
              </a:rPr>
              <a:t> 几 </a:t>
            </a:r>
            <a:r>
              <a:rPr kumimoji="0" lang="en-US" altLang="zh-CN" sz="1800" b="0" i="0" u="none" strike="noStrike" kern="1200" cap="none" spc="0" normalizeH="0" baseline="0" noProof="0" dirty="0">
                <a:ln>
                  <a:noFill/>
                </a:ln>
                <a:solidFill>
                  <a:prstClr val="black"/>
                </a:solidFill>
                <a:effectLst/>
                <a:uLnTx/>
                <a:uFillTx/>
                <a:latin typeface="Aptos" panose="02110004020202020204"/>
                <a:ea typeface="DengXian" panose="02010600030101010101" pitchFamily="2" charset="-122"/>
                <a:cs typeface="+mn-cs"/>
              </a:rPr>
              <a:t>(</a:t>
            </a:r>
            <a:r>
              <a:rPr kumimoji="0" lang="en-US" altLang="zh-CN" sz="1800" b="0" i="0" u="none" strike="noStrike" kern="1200" cap="none" spc="0" normalizeH="0" baseline="0" noProof="0" dirty="0" err="1">
                <a:ln>
                  <a:noFill/>
                </a:ln>
                <a:solidFill>
                  <a:prstClr val="black"/>
                </a:solidFill>
                <a:effectLst/>
                <a:uLnTx/>
                <a:uFillTx/>
                <a:latin typeface="Aptos" panose="02110004020202020204"/>
                <a:ea typeface="DengXian" panose="02010600030101010101" pitchFamily="2" charset="-122"/>
                <a:cs typeface="+mn-cs"/>
              </a:rPr>
              <a:t>gwe</a:t>
            </a:r>
            <a:r>
              <a:rPr kumimoji="0" lang="en-US" altLang="zh-CN" sz="1800" b="0" i="0" u="none" strike="noStrike" kern="1200" cap="none" spc="0" normalizeH="0" baseline="0" noProof="0" dirty="0">
                <a:ln>
                  <a:noFill/>
                </a:ln>
                <a:solidFill>
                  <a:prstClr val="black"/>
                </a:solidFill>
                <a:effectLst/>
                <a:uLnTx/>
                <a:uFillTx/>
                <a:latin typeface="Aptos" panose="02110004020202020204"/>
                <a:ea typeface="DengXian" panose="02010600030101010101" pitchFamily="2" charset="-122"/>
                <a:cs typeface="+mn-cs"/>
              </a:rPr>
              <a:t>; stool), and </a:t>
            </a:r>
            <a:r>
              <a:rPr kumimoji="0" lang="zh-CN" altLang="en-US" sz="1800" b="0" i="0" u="none" strike="noStrike" kern="1200" cap="none" spc="0" normalizeH="0" baseline="0" noProof="0" dirty="0">
                <a:ln>
                  <a:noFill/>
                </a:ln>
                <a:solidFill>
                  <a:prstClr val="black"/>
                </a:solidFill>
                <a:effectLst/>
                <a:uLnTx/>
                <a:uFillTx/>
                <a:latin typeface="Aptos" panose="02110004020202020204"/>
                <a:ea typeface="DengXian" panose="02010600030101010101" pitchFamily="2" charset="-122"/>
                <a:cs typeface="+mn-cs"/>
              </a:rPr>
              <a:t>又 </a:t>
            </a:r>
            <a:r>
              <a:rPr kumimoji="0" lang="en-US" altLang="zh-CN" sz="1800" b="0" i="0" u="none" strike="noStrike" kern="1200" cap="none" spc="0" normalizeH="0" baseline="0" noProof="0" dirty="0">
                <a:ln>
                  <a:noFill/>
                </a:ln>
                <a:solidFill>
                  <a:prstClr val="black"/>
                </a:solidFill>
                <a:effectLst/>
                <a:uLnTx/>
                <a:uFillTx/>
                <a:latin typeface="Aptos" panose="02110004020202020204"/>
                <a:ea typeface="DengXian" panose="02010600030101010101" pitchFamily="2" charset="-122"/>
                <a:cs typeface="+mn-cs"/>
              </a:rPr>
              <a:t>u; again)</a:t>
            </a:r>
            <a:endParaRPr kumimoji="0" lang="en-US" sz="1800" b="0" i="0" u="none" strike="noStrike" kern="1200" cap="none" spc="0" normalizeH="0" baseline="0" noProof="0" dirty="0">
              <a:ln>
                <a:noFill/>
              </a:ln>
              <a:solidFill>
                <a:prstClr val="black"/>
              </a:solidFill>
              <a:effectLst/>
              <a:uLnTx/>
              <a:uFillTx/>
              <a:latin typeface="Aptos" panose="02110004020202020204"/>
              <a:ea typeface="+mn-ea"/>
              <a:cs typeface="+mn-cs"/>
            </a:endParaRPr>
          </a:p>
        </p:txBody>
      </p:sp>
      <p:sp>
        <p:nvSpPr>
          <p:cNvPr id="49" name="Rectangle 48">
            <a:extLst>
              <a:ext uri="{FF2B5EF4-FFF2-40B4-BE49-F238E27FC236}">
                <a16:creationId xmlns:a16="http://schemas.microsoft.com/office/drawing/2014/main" id="{11BBA360-9752-1918-775D-5CCB2B744C7D}"/>
              </a:ext>
            </a:extLst>
          </p:cNvPr>
          <p:cNvSpPr/>
          <p:nvPr/>
        </p:nvSpPr>
        <p:spPr>
          <a:xfrm>
            <a:off x="2153687" y="154780"/>
            <a:ext cx="6874905" cy="716508"/>
          </a:xfrm>
          <a:prstGeom prst="rect">
            <a:avLst/>
          </a:prstGeom>
          <a:no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50" name="TextBox 49">
            <a:extLst>
              <a:ext uri="{FF2B5EF4-FFF2-40B4-BE49-F238E27FC236}">
                <a16:creationId xmlns:a16="http://schemas.microsoft.com/office/drawing/2014/main" id="{9DEFFB09-02E6-B003-0102-6222F7EB8964}"/>
              </a:ext>
            </a:extLst>
          </p:cNvPr>
          <p:cNvSpPr txBox="1"/>
          <p:nvPr/>
        </p:nvSpPr>
        <p:spPr>
          <a:xfrm>
            <a:off x="747877" y="2106991"/>
            <a:ext cx="10814918" cy="110799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3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冂</a:t>
            </a:r>
            <a:r>
              <a:rPr kumimoji="0" lang="zh-TW" altLang="en-US" sz="54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几</a:t>
            </a:r>
            <a:r>
              <a:rPr kumimoji="0" lang="zh-TW" altLang="en-US" sz="60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又</a:t>
            </a:r>
            <a:endParaRPr kumimoji="0" lang="en-US" sz="6600" b="0" i="0" u="none" strike="noStrike" kern="1200" cap="none" spc="0" normalizeH="0" baseline="0" noProof="0" dirty="0">
              <a:ln>
                <a:noFill/>
              </a:ln>
              <a:solidFill>
                <a:prstClr val="black"/>
              </a:solidFill>
              <a:effectLst/>
              <a:uLnTx/>
              <a:uFillTx/>
              <a:latin typeface="Aptos" panose="02110004020202020204"/>
              <a:ea typeface="+mn-ea"/>
              <a:cs typeface="+mn-cs"/>
            </a:endParaRPr>
          </a:p>
        </p:txBody>
      </p:sp>
      <p:sp>
        <p:nvSpPr>
          <p:cNvPr id="51" name="TextBox 50">
            <a:extLst>
              <a:ext uri="{FF2B5EF4-FFF2-40B4-BE49-F238E27FC236}">
                <a16:creationId xmlns:a16="http://schemas.microsoft.com/office/drawing/2014/main" id="{5A431E91-68AF-7FC6-4B22-F31810E201F3}"/>
              </a:ext>
            </a:extLst>
          </p:cNvPr>
          <p:cNvSpPr txBox="1"/>
          <p:nvPr/>
        </p:nvSpPr>
        <p:spPr>
          <a:xfrm>
            <a:off x="748901" y="4216744"/>
            <a:ext cx="10991020" cy="110799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40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冂</a:t>
            </a:r>
            <a:r>
              <a:rPr kumimoji="0" lang="zh-TW" altLang="en-US" sz="54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几</a:t>
            </a:r>
            <a:r>
              <a:rPr kumimoji="0" lang="zh-TW" altLang="en-US" sz="60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又</a:t>
            </a:r>
            <a:endParaRPr kumimoji="0" lang="en-US" sz="6600" b="0" i="0" u="none" strike="noStrike" kern="1200" cap="none" spc="0" normalizeH="0" baseline="0" noProof="0" dirty="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1497688961"/>
      </p:ext>
    </p:extLst>
  </p:cSld>
  <p:clrMapOvr>
    <a:masterClrMapping/>
  </p:clrMapOvr>
</p:sld>
</file>

<file path=ppt/slides/slide2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 name="Straight Connector 1">
            <a:extLst>
              <a:ext uri="{FF2B5EF4-FFF2-40B4-BE49-F238E27FC236}">
                <a16:creationId xmlns:a16="http://schemas.microsoft.com/office/drawing/2014/main" id="{1CB39ABD-834F-EC73-A6DF-B4A10A6B2F1D}"/>
              </a:ext>
            </a:extLst>
          </p:cNvPr>
          <p:cNvCxnSpPr>
            <a:cxnSpLocks/>
          </p:cNvCxnSpPr>
          <p:nvPr/>
        </p:nvCxnSpPr>
        <p:spPr>
          <a:xfrm>
            <a:off x="714976" y="1179672"/>
            <a:ext cx="5322425" cy="5340276"/>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 name="Straight Connector 2">
            <a:extLst>
              <a:ext uri="{FF2B5EF4-FFF2-40B4-BE49-F238E27FC236}">
                <a16:creationId xmlns:a16="http://schemas.microsoft.com/office/drawing/2014/main" id="{F937065C-C0ED-7820-66F8-3A7C206749D2}"/>
              </a:ext>
            </a:extLst>
          </p:cNvPr>
          <p:cNvCxnSpPr>
            <a:cxnSpLocks/>
          </p:cNvCxnSpPr>
          <p:nvPr/>
        </p:nvCxnSpPr>
        <p:spPr>
          <a:xfrm>
            <a:off x="9257440" y="1154583"/>
            <a:ext cx="2143810" cy="2115373"/>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 name="Straight Connector 3">
            <a:extLst>
              <a:ext uri="{FF2B5EF4-FFF2-40B4-BE49-F238E27FC236}">
                <a16:creationId xmlns:a16="http://schemas.microsoft.com/office/drawing/2014/main" id="{ADA52790-E94F-612F-80E6-CC94A7BD248F}"/>
              </a:ext>
            </a:extLst>
          </p:cNvPr>
          <p:cNvCxnSpPr>
            <a:cxnSpLocks/>
          </p:cNvCxnSpPr>
          <p:nvPr/>
        </p:nvCxnSpPr>
        <p:spPr>
          <a:xfrm>
            <a:off x="8198407" y="1154589"/>
            <a:ext cx="3216082" cy="3203022"/>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5" name="Straight Connector 4">
            <a:extLst>
              <a:ext uri="{FF2B5EF4-FFF2-40B4-BE49-F238E27FC236}">
                <a16:creationId xmlns:a16="http://schemas.microsoft.com/office/drawing/2014/main" id="{AEE56208-C236-7330-12BC-DC008F6D7E21}"/>
              </a:ext>
            </a:extLst>
          </p:cNvPr>
          <p:cNvCxnSpPr>
            <a:cxnSpLocks/>
          </p:cNvCxnSpPr>
          <p:nvPr/>
        </p:nvCxnSpPr>
        <p:spPr>
          <a:xfrm>
            <a:off x="7126424" y="1154595"/>
            <a:ext cx="4288065" cy="427539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6" name="Straight Connector 5">
            <a:extLst>
              <a:ext uri="{FF2B5EF4-FFF2-40B4-BE49-F238E27FC236}">
                <a16:creationId xmlns:a16="http://schemas.microsoft.com/office/drawing/2014/main" id="{CB2272DD-3FE4-82F6-A390-24A2B6C10C9E}"/>
              </a:ext>
            </a:extLst>
          </p:cNvPr>
          <p:cNvCxnSpPr>
            <a:cxnSpLocks/>
          </p:cNvCxnSpPr>
          <p:nvPr/>
        </p:nvCxnSpPr>
        <p:spPr>
          <a:xfrm>
            <a:off x="2858947" y="1179672"/>
            <a:ext cx="5346002" cy="5340297"/>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7" name="Straight Connector 6">
            <a:extLst>
              <a:ext uri="{FF2B5EF4-FFF2-40B4-BE49-F238E27FC236}">
                <a16:creationId xmlns:a16="http://schemas.microsoft.com/office/drawing/2014/main" id="{00C2899A-0841-361F-A868-58C337D294E4}"/>
              </a:ext>
            </a:extLst>
          </p:cNvPr>
          <p:cNvCxnSpPr/>
          <p:nvPr/>
        </p:nvCxnSpPr>
        <p:spPr>
          <a:xfrm>
            <a:off x="3899843" y="1154599"/>
            <a:ext cx="5365365" cy="53653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8" name="Straight Connector 7">
            <a:extLst>
              <a:ext uri="{FF2B5EF4-FFF2-40B4-BE49-F238E27FC236}">
                <a16:creationId xmlns:a16="http://schemas.microsoft.com/office/drawing/2014/main" id="{0165B53B-4BB3-8A57-4987-9A2A02CA5CCC}"/>
              </a:ext>
            </a:extLst>
          </p:cNvPr>
          <p:cNvCxnSpPr>
            <a:cxnSpLocks/>
          </p:cNvCxnSpPr>
          <p:nvPr/>
        </p:nvCxnSpPr>
        <p:spPr>
          <a:xfrm>
            <a:off x="4958876" y="1154599"/>
            <a:ext cx="5397927" cy="5392945"/>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9" name="Straight Connector 8">
            <a:extLst>
              <a:ext uri="{FF2B5EF4-FFF2-40B4-BE49-F238E27FC236}">
                <a16:creationId xmlns:a16="http://schemas.microsoft.com/office/drawing/2014/main" id="{6BB4003F-5EA9-3EB8-6AD3-062CA629C9BC}"/>
              </a:ext>
            </a:extLst>
          </p:cNvPr>
          <p:cNvCxnSpPr/>
          <p:nvPr/>
        </p:nvCxnSpPr>
        <p:spPr>
          <a:xfrm>
            <a:off x="6049125" y="1154601"/>
            <a:ext cx="5365365" cy="53653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0" name="Straight Connector 9">
            <a:extLst>
              <a:ext uri="{FF2B5EF4-FFF2-40B4-BE49-F238E27FC236}">
                <a16:creationId xmlns:a16="http://schemas.microsoft.com/office/drawing/2014/main" id="{C72A7D80-5C36-256D-E7F3-5628A40F7172}"/>
              </a:ext>
            </a:extLst>
          </p:cNvPr>
          <p:cNvCxnSpPr>
            <a:cxnSpLocks/>
          </p:cNvCxnSpPr>
          <p:nvPr/>
        </p:nvCxnSpPr>
        <p:spPr>
          <a:xfrm>
            <a:off x="665784" y="5411946"/>
            <a:ext cx="1083551" cy="1107996"/>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1" name="Straight Connector 10">
            <a:extLst>
              <a:ext uri="{FF2B5EF4-FFF2-40B4-BE49-F238E27FC236}">
                <a16:creationId xmlns:a16="http://schemas.microsoft.com/office/drawing/2014/main" id="{5041479F-556E-A03D-3D35-0169A980560D}"/>
              </a:ext>
            </a:extLst>
          </p:cNvPr>
          <p:cNvCxnSpPr>
            <a:cxnSpLocks/>
          </p:cNvCxnSpPr>
          <p:nvPr/>
        </p:nvCxnSpPr>
        <p:spPr>
          <a:xfrm>
            <a:off x="656945" y="4358417"/>
            <a:ext cx="2162679" cy="2128733"/>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2" name="Straight Connector 11">
            <a:extLst>
              <a:ext uri="{FF2B5EF4-FFF2-40B4-BE49-F238E27FC236}">
                <a16:creationId xmlns:a16="http://schemas.microsoft.com/office/drawing/2014/main" id="{1AA5D19F-19E7-9E27-232C-7C5DD3CA21D0}"/>
              </a:ext>
            </a:extLst>
          </p:cNvPr>
          <p:cNvCxnSpPr>
            <a:cxnSpLocks/>
          </p:cNvCxnSpPr>
          <p:nvPr/>
        </p:nvCxnSpPr>
        <p:spPr>
          <a:xfrm>
            <a:off x="663655" y="3283274"/>
            <a:ext cx="3236188" cy="323667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3" name="Straight Connector 12">
            <a:extLst>
              <a:ext uri="{FF2B5EF4-FFF2-40B4-BE49-F238E27FC236}">
                <a16:creationId xmlns:a16="http://schemas.microsoft.com/office/drawing/2014/main" id="{6C8D6241-A2BD-0663-8DB6-09B3F6589506}"/>
              </a:ext>
            </a:extLst>
          </p:cNvPr>
          <p:cNvCxnSpPr>
            <a:cxnSpLocks/>
          </p:cNvCxnSpPr>
          <p:nvPr/>
        </p:nvCxnSpPr>
        <p:spPr>
          <a:xfrm>
            <a:off x="10335965" y="1154476"/>
            <a:ext cx="1094438" cy="1091699"/>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4" name="Straight Connector 13">
            <a:extLst>
              <a:ext uri="{FF2B5EF4-FFF2-40B4-BE49-F238E27FC236}">
                <a16:creationId xmlns:a16="http://schemas.microsoft.com/office/drawing/2014/main" id="{AEA4DB04-EC13-BADA-EBA0-74833A00ADE8}"/>
              </a:ext>
            </a:extLst>
          </p:cNvPr>
          <p:cNvCxnSpPr>
            <a:cxnSpLocks/>
          </p:cNvCxnSpPr>
          <p:nvPr/>
        </p:nvCxnSpPr>
        <p:spPr>
          <a:xfrm>
            <a:off x="652544" y="2197090"/>
            <a:ext cx="4314172" cy="4322852"/>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5" name="Straight Connector 14">
            <a:extLst>
              <a:ext uri="{FF2B5EF4-FFF2-40B4-BE49-F238E27FC236}">
                <a16:creationId xmlns:a16="http://schemas.microsoft.com/office/drawing/2014/main" id="{EE27758C-0EF6-FF84-A488-89DF0BCA1E05}"/>
              </a:ext>
            </a:extLst>
          </p:cNvPr>
          <p:cNvCxnSpPr>
            <a:cxnSpLocks/>
          </p:cNvCxnSpPr>
          <p:nvPr/>
        </p:nvCxnSpPr>
        <p:spPr>
          <a:xfrm>
            <a:off x="1772711" y="1154476"/>
            <a:ext cx="5339240" cy="5393068"/>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6" name="Straight Connector 15">
            <a:extLst>
              <a:ext uri="{FF2B5EF4-FFF2-40B4-BE49-F238E27FC236}">
                <a16:creationId xmlns:a16="http://schemas.microsoft.com/office/drawing/2014/main" id="{970CED3E-0EFF-06B8-6107-A9E9C26E2DF8}"/>
              </a:ext>
            </a:extLst>
          </p:cNvPr>
          <p:cNvCxnSpPr>
            <a:cxnSpLocks/>
          </p:cNvCxnSpPr>
          <p:nvPr/>
        </p:nvCxnSpPr>
        <p:spPr>
          <a:xfrm flipV="1">
            <a:off x="687645" y="1154602"/>
            <a:ext cx="5361480" cy="536524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7" name="Straight Connector 16">
            <a:extLst>
              <a:ext uri="{FF2B5EF4-FFF2-40B4-BE49-F238E27FC236}">
                <a16:creationId xmlns:a16="http://schemas.microsoft.com/office/drawing/2014/main" id="{5ADA22AD-8431-FCC1-B3CA-BF7177DE60DC}"/>
              </a:ext>
            </a:extLst>
          </p:cNvPr>
          <p:cNvCxnSpPr>
            <a:cxnSpLocks/>
          </p:cNvCxnSpPr>
          <p:nvPr/>
        </p:nvCxnSpPr>
        <p:spPr>
          <a:xfrm flipV="1">
            <a:off x="696710" y="1165309"/>
            <a:ext cx="4281730" cy="4264677"/>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8" name="Straight Connector 17">
            <a:extLst>
              <a:ext uri="{FF2B5EF4-FFF2-40B4-BE49-F238E27FC236}">
                <a16:creationId xmlns:a16="http://schemas.microsoft.com/office/drawing/2014/main" id="{E55110FF-96AB-1673-D70A-8BACA16D8F0E}"/>
              </a:ext>
            </a:extLst>
          </p:cNvPr>
          <p:cNvCxnSpPr>
            <a:cxnSpLocks/>
          </p:cNvCxnSpPr>
          <p:nvPr/>
        </p:nvCxnSpPr>
        <p:spPr>
          <a:xfrm flipV="1">
            <a:off x="662269" y="1165432"/>
            <a:ext cx="2153223" cy="2161487"/>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9" name="Straight Connector 18">
            <a:extLst>
              <a:ext uri="{FF2B5EF4-FFF2-40B4-BE49-F238E27FC236}">
                <a16:creationId xmlns:a16="http://schemas.microsoft.com/office/drawing/2014/main" id="{68C28AD4-9222-0429-06C0-4F7DEA25D6F8}"/>
              </a:ext>
            </a:extLst>
          </p:cNvPr>
          <p:cNvCxnSpPr>
            <a:cxnSpLocks/>
          </p:cNvCxnSpPr>
          <p:nvPr/>
        </p:nvCxnSpPr>
        <p:spPr>
          <a:xfrm flipV="1">
            <a:off x="696710" y="1127335"/>
            <a:ext cx="3261832" cy="323050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0" name="Straight Connector 19">
            <a:extLst>
              <a:ext uri="{FF2B5EF4-FFF2-40B4-BE49-F238E27FC236}">
                <a16:creationId xmlns:a16="http://schemas.microsoft.com/office/drawing/2014/main" id="{160947D6-D932-C890-0546-026039A6D90B}"/>
              </a:ext>
            </a:extLst>
          </p:cNvPr>
          <p:cNvCxnSpPr>
            <a:cxnSpLocks/>
          </p:cNvCxnSpPr>
          <p:nvPr/>
        </p:nvCxnSpPr>
        <p:spPr>
          <a:xfrm flipV="1">
            <a:off x="2790174" y="1143681"/>
            <a:ext cx="5376941" cy="5376165"/>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1" name="Straight Connector 20">
            <a:extLst>
              <a:ext uri="{FF2B5EF4-FFF2-40B4-BE49-F238E27FC236}">
                <a16:creationId xmlns:a16="http://schemas.microsoft.com/office/drawing/2014/main" id="{999A3B05-CB78-18AF-D83E-55FB337EFFA8}"/>
              </a:ext>
            </a:extLst>
          </p:cNvPr>
          <p:cNvCxnSpPr/>
          <p:nvPr/>
        </p:nvCxnSpPr>
        <p:spPr>
          <a:xfrm flipV="1">
            <a:off x="3902537" y="1154553"/>
            <a:ext cx="5365365" cy="534353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2" name="Straight Connector 21">
            <a:extLst>
              <a:ext uri="{FF2B5EF4-FFF2-40B4-BE49-F238E27FC236}">
                <a16:creationId xmlns:a16="http://schemas.microsoft.com/office/drawing/2014/main" id="{C45DFD18-373B-4F23-5B0C-15385BD27C59}"/>
              </a:ext>
            </a:extLst>
          </p:cNvPr>
          <p:cNvCxnSpPr/>
          <p:nvPr/>
        </p:nvCxnSpPr>
        <p:spPr>
          <a:xfrm flipV="1">
            <a:off x="4970600" y="1165457"/>
            <a:ext cx="5365365" cy="534353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3" name="Straight Connector 22">
            <a:extLst>
              <a:ext uri="{FF2B5EF4-FFF2-40B4-BE49-F238E27FC236}">
                <a16:creationId xmlns:a16="http://schemas.microsoft.com/office/drawing/2014/main" id="{21AEE2D0-DB25-2050-EA35-55D7F3A1C85E}"/>
              </a:ext>
            </a:extLst>
          </p:cNvPr>
          <p:cNvCxnSpPr/>
          <p:nvPr/>
        </p:nvCxnSpPr>
        <p:spPr>
          <a:xfrm flipV="1">
            <a:off x="6049124" y="1165457"/>
            <a:ext cx="5365365" cy="534353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4" name="Straight Connector 23">
            <a:extLst>
              <a:ext uri="{FF2B5EF4-FFF2-40B4-BE49-F238E27FC236}">
                <a16:creationId xmlns:a16="http://schemas.microsoft.com/office/drawing/2014/main" id="{B1A4BE1D-D84F-B92C-CACC-FC89584B3273}"/>
              </a:ext>
            </a:extLst>
          </p:cNvPr>
          <p:cNvCxnSpPr>
            <a:cxnSpLocks/>
          </p:cNvCxnSpPr>
          <p:nvPr/>
        </p:nvCxnSpPr>
        <p:spPr>
          <a:xfrm flipV="1">
            <a:off x="1772711" y="1154476"/>
            <a:ext cx="5330234" cy="5332739"/>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5" name="Straight Connector 24">
            <a:extLst>
              <a:ext uri="{FF2B5EF4-FFF2-40B4-BE49-F238E27FC236}">
                <a16:creationId xmlns:a16="http://schemas.microsoft.com/office/drawing/2014/main" id="{14E7787D-61DC-AE7A-A471-C128900373A9}"/>
              </a:ext>
            </a:extLst>
          </p:cNvPr>
          <p:cNvCxnSpPr>
            <a:cxnSpLocks/>
          </p:cNvCxnSpPr>
          <p:nvPr/>
        </p:nvCxnSpPr>
        <p:spPr>
          <a:xfrm flipH="1">
            <a:off x="7130970" y="2197090"/>
            <a:ext cx="4310074" cy="4330012"/>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6" name="Straight Connector 25">
            <a:extLst>
              <a:ext uri="{FF2B5EF4-FFF2-40B4-BE49-F238E27FC236}">
                <a16:creationId xmlns:a16="http://schemas.microsoft.com/office/drawing/2014/main" id="{6863490E-F272-C53E-0CED-7CE65DCB877F}"/>
              </a:ext>
            </a:extLst>
          </p:cNvPr>
          <p:cNvCxnSpPr>
            <a:cxnSpLocks/>
          </p:cNvCxnSpPr>
          <p:nvPr/>
        </p:nvCxnSpPr>
        <p:spPr>
          <a:xfrm flipH="1">
            <a:off x="8198407" y="3321457"/>
            <a:ext cx="3197817" cy="3226087"/>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7" name="Straight Connector 26">
            <a:extLst>
              <a:ext uri="{FF2B5EF4-FFF2-40B4-BE49-F238E27FC236}">
                <a16:creationId xmlns:a16="http://schemas.microsoft.com/office/drawing/2014/main" id="{9EC3260C-AB12-2D26-DD27-8E3EA3D6A466}"/>
              </a:ext>
            </a:extLst>
          </p:cNvPr>
          <p:cNvCxnSpPr>
            <a:cxnSpLocks/>
          </p:cNvCxnSpPr>
          <p:nvPr/>
        </p:nvCxnSpPr>
        <p:spPr>
          <a:xfrm flipH="1">
            <a:off x="9294470" y="4357611"/>
            <a:ext cx="2120019" cy="2170092"/>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8" name="Straight Connector 27">
            <a:extLst>
              <a:ext uri="{FF2B5EF4-FFF2-40B4-BE49-F238E27FC236}">
                <a16:creationId xmlns:a16="http://schemas.microsoft.com/office/drawing/2014/main" id="{58EA1CC4-F46A-8746-8BAE-8C8A65DBCFD5}"/>
              </a:ext>
            </a:extLst>
          </p:cNvPr>
          <p:cNvCxnSpPr/>
          <p:nvPr/>
        </p:nvCxnSpPr>
        <p:spPr>
          <a:xfrm flipH="1">
            <a:off x="10356803" y="5429986"/>
            <a:ext cx="1070637" cy="1100715"/>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9" name="Straight Connector 28">
            <a:extLst>
              <a:ext uri="{FF2B5EF4-FFF2-40B4-BE49-F238E27FC236}">
                <a16:creationId xmlns:a16="http://schemas.microsoft.com/office/drawing/2014/main" id="{49FDC69B-2549-0DB7-575F-34055E6E4F42}"/>
              </a:ext>
            </a:extLst>
          </p:cNvPr>
          <p:cNvCxnSpPr/>
          <p:nvPr/>
        </p:nvCxnSpPr>
        <p:spPr>
          <a:xfrm>
            <a:off x="672036" y="2762978"/>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0" name="Straight Connector 29">
            <a:extLst>
              <a:ext uri="{FF2B5EF4-FFF2-40B4-BE49-F238E27FC236}">
                <a16:creationId xmlns:a16="http://schemas.microsoft.com/office/drawing/2014/main" id="{78549EE1-D33E-BA2F-528F-BEB82C76BDCA}"/>
              </a:ext>
            </a:extLst>
          </p:cNvPr>
          <p:cNvCxnSpPr/>
          <p:nvPr/>
        </p:nvCxnSpPr>
        <p:spPr>
          <a:xfrm>
            <a:off x="667845" y="3826633"/>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1" name="Straight Connector 30">
            <a:extLst>
              <a:ext uri="{FF2B5EF4-FFF2-40B4-BE49-F238E27FC236}">
                <a16:creationId xmlns:a16="http://schemas.microsoft.com/office/drawing/2014/main" id="{9B9C987D-D530-0DFC-5367-F5CE7F304D6D}"/>
              </a:ext>
            </a:extLst>
          </p:cNvPr>
          <p:cNvCxnSpPr/>
          <p:nvPr/>
        </p:nvCxnSpPr>
        <p:spPr>
          <a:xfrm>
            <a:off x="667845" y="4899745"/>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2" name="Straight Connector 31">
            <a:extLst>
              <a:ext uri="{FF2B5EF4-FFF2-40B4-BE49-F238E27FC236}">
                <a16:creationId xmlns:a16="http://schemas.microsoft.com/office/drawing/2014/main" id="{33829E92-36D7-7645-42C2-9F72DA81AA7F}"/>
              </a:ext>
            </a:extLst>
          </p:cNvPr>
          <p:cNvCxnSpPr/>
          <p:nvPr/>
        </p:nvCxnSpPr>
        <p:spPr>
          <a:xfrm>
            <a:off x="672036" y="5977837"/>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3" name="Straight Connector 32">
            <a:extLst>
              <a:ext uri="{FF2B5EF4-FFF2-40B4-BE49-F238E27FC236}">
                <a16:creationId xmlns:a16="http://schemas.microsoft.com/office/drawing/2014/main" id="{C1ECB8A8-B91A-2AFB-3F9A-EA3AC8AFEEE7}"/>
              </a:ext>
            </a:extLst>
          </p:cNvPr>
          <p:cNvCxnSpPr/>
          <p:nvPr/>
        </p:nvCxnSpPr>
        <p:spPr>
          <a:xfrm>
            <a:off x="656122" y="1691236"/>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4" name="Straight Connector 33">
            <a:extLst>
              <a:ext uri="{FF2B5EF4-FFF2-40B4-BE49-F238E27FC236}">
                <a16:creationId xmlns:a16="http://schemas.microsoft.com/office/drawing/2014/main" id="{6B6478C7-562E-AF90-CDDE-0C52412E7CCE}"/>
              </a:ext>
            </a:extLst>
          </p:cNvPr>
          <p:cNvCxnSpPr>
            <a:cxnSpLocks/>
          </p:cNvCxnSpPr>
          <p:nvPr/>
        </p:nvCxnSpPr>
        <p:spPr>
          <a:xfrm flipH="1">
            <a:off x="667541" y="1164153"/>
            <a:ext cx="1091930" cy="1082022"/>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5" name="Straight Connector 34">
            <a:extLst>
              <a:ext uri="{FF2B5EF4-FFF2-40B4-BE49-F238E27FC236}">
                <a16:creationId xmlns:a16="http://schemas.microsoft.com/office/drawing/2014/main" id="{B8D787E2-F059-ECFA-9721-BA0C535D42D9}"/>
              </a:ext>
            </a:extLst>
          </p:cNvPr>
          <p:cNvCxnSpPr/>
          <p:nvPr/>
        </p:nvCxnSpPr>
        <p:spPr>
          <a:xfrm>
            <a:off x="10878217" y="1127335"/>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6" name="Straight Connector 35">
            <a:extLst>
              <a:ext uri="{FF2B5EF4-FFF2-40B4-BE49-F238E27FC236}">
                <a16:creationId xmlns:a16="http://schemas.microsoft.com/office/drawing/2014/main" id="{833A9A68-CB73-73AA-8DB6-D40EB74BEC21}"/>
              </a:ext>
            </a:extLst>
          </p:cNvPr>
          <p:cNvCxnSpPr>
            <a:cxnSpLocks/>
          </p:cNvCxnSpPr>
          <p:nvPr/>
        </p:nvCxnSpPr>
        <p:spPr>
          <a:xfrm flipH="1">
            <a:off x="3357609" y="1127335"/>
            <a:ext cx="18579" cy="5399767"/>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7" name="Straight Connector 36">
            <a:extLst>
              <a:ext uri="{FF2B5EF4-FFF2-40B4-BE49-F238E27FC236}">
                <a16:creationId xmlns:a16="http://schemas.microsoft.com/office/drawing/2014/main" id="{52824457-0D57-8F8D-C41E-5292D3387D10}"/>
              </a:ext>
            </a:extLst>
          </p:cNvPr>
          <p:cNvCxnSpPr>
            <a:cxnSpLocks/>
          </p:cNvCxnSpPr>
          <p:nvPr/>
        </p:nvCxnSpPr>
        <p:spPr>
          <a:xfrm>
            <a:off x="2299951" y="1127335"/>
            <a:ext cx="0" cy="5399767"/>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8" name="Straight Connector 37">
            <a:extLst>
              <a:ext uri="{FF2B5EF4-FFF2-40B4-BE49-F238E27FC236}">
                <a16:creationId xmlns:a16="http://schemas.microsoft.com/office/drawing/2014/main" id="{2EFC1174-ABEA-0698-E5BF-14EDA528A00A}"/>
              </a:ext>
            </a:extLst>
          </p:cNvPr>
          <p:cNvCxnSpPr>
            <a:cxnSpLocks/>
          </p:cNvCxnSpPr>
          <p:nvPr/>
        </p:nvCxnSpPr>
        <p:spPr>
          <a:xfrm>
            <a:off x="8732294" y="1137891"/>
            <a:ext cx="0" cy="538921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9" name="Straight Connector 38">
            <a:extLst>
              <a:ext uri="{FF2B5EF4-FFF2-40B4-BE49-F238E27FC236}">
                <a16:creationId xmlns:a16="http://schemas.microsoft.com/office/drawing/2014/main" id="{E23AB2F7-453D-EACA-489A-A4576267DEDB}"/>
              </a:ext>
            </a:extLst>
          </p:cNvPr>
          <p:cNvCxnSpPr>
            <a:cxnSpLocks/>
          </p:cNvCxnSpPr>
          <p:nvPr/>
        </p:nvCxnSpPr>
        <p:spPr>
          <a:xfrm>
            <a:off x="1232094" y="1127335"/>
            <a:ext cx="0" cy="5370752"/>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0" name="Straight Connector 39">
            <a:extLst>
              <a:ext uri="{FF2B5EF4-FFF2-40B4-BE49-F238E27FC236}">
                <a16:creationId xmlns:a16="http://schemas.microsoft.com/office/drawing/2014/main" id="{F6210AC7-8D06-2BDF-2977-5FDC6E243C8F}"/>
              </a:ext>
            </a:extLst>
          </p:cNvPr>
          <p:cNvCxnSpPr/>
          <p:nvPr/>
        </p:nvCxnSpPr>
        <p:spPr>
          <a:xfrm>
            <a:off x="5504460" y="1127335"/>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1" name="Straight Connector 40">
            <a:extLst>
              <a:ext uri="{FF2B5EF4-FFF2-40B4-BE49-F238E27FC236}">
                <a16:creationId xmlns:a16="http://schemas.microsoft.com/office/drawing/2014/main" id="{29BBD1F3-DC7D-E05F-2624-62BDBED6E2E6}"/>
              </a:ext>
            </a:extLst>
          </p:cNvPr>
          <p:cNvCxnSpPr>
            <a:cxnSpLocks/>
          </p:cNvCxnSpPr>
          <p:nvPr/>
        </p:nvCxnSpPr>
        <p:spPr>
          <a:xfrm flipH="1">
            <a:off x="4420562" y="1164153"/>
            <a:ext cx="27700" cy="538339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2" name="Straight Connector 41">
            <a:extLst>
              <a:ext uri="{FF2B5EF4-FFF2-40B4-BE49-F238E27FC236}">
                <a16:creationId xmlns:a16="http://schemas.microsoft.com/office/drawing/2014/main" id="{F8151FA8-4E99-EBF5-9C26-6AFCCAEC4DD7}"/>
              </a:ext>
            </a:extLst>
          </p:cNvPr>
          <p:cNvCxnSpPr/>
          <p:nvPr/>
        </p:nvCxnSpPr>
        <p:spPr>
          <a:xfrm>
            <a:off x="9807442" y="1140082"/>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3" name="Straight Connector 42">
            <a:extLst>
              <a:ext uri="{FF2B5EF4-FFF2-40B4-BE49-F238E27FC236}">
                <a16:creationId xmlns:a16="http://schemas.microsoft.com/office/drawing/2014/main" id="{A823D5FF-F301-097B-9B42-7F6DC1F8C31E}"/>
              </a:ext>
            </a:extLst>
          </p:cNvPr>
          <p:cNvCxnSpPr>
            <a:cxnSpLocks/>
          </p:cNvCxnSpPr>
          <p:nvPr/>
        </p:nvCxnSpPr>
        <p:spPr>
          <a:xfrm>
            <a:off x="7637306" y="1179672"/>
            <a:ext cx="42497" cy="537150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4" name="Straight Connector 43">
            <a:extLst>
              <a:ext uri="{FF2B5EF4-FFF2-40B4-BE49-F238E27FC236}">
                <a16:creationId xmlns:a16="http://schemas.microsoft.com/office/drawing/2014/main" id="{C545C8DC-778F-BA05-8847-3F15D8BED4E4}"/>
              </a:ext>
            </a:extLst>
          </p:cNvPr>
          <p:cNvCxnSpPr>
            <a:cxnSpLocks/>
          </p:cNvCxnSpPr>
          <p:nvPr/>
        </p:nvCxnSpPr>
        <p:spPr>
          <a:xfrm>
            <a:off x="6568124" y="1127335"/>
            <a:ext cx="0" cy="5404457"/>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graphicFrame>
        <p:nvGraphicFramePr>
          <p:cNvPr id="68" name="Table 67">
            <a:extLst>
              <a:ext uri="{FF2B5EF4-FFF2-40B4-BE49-F238E27FC236}">
                <a16:creationId xmlns:a16="http://schemas.microsoft.com/office/drawing/2014/main" id="{3DC2BF5F-D3C0-DBD2-69E4-99D67AE4FB56}"/>
              </a:ext>
            </a:extLst>
          </p:cNvPr>
          <p:cNvGraphicFramePr>
            <a:graphicFrameLocks noGrp="1"/>
          </p:cNvGraphicFramePr>
          <p:nvPr/>
        </p:nvGraphicFramePr>
        <p:xfrm>
          <a:off x="683760" y="1154602"/>
          <a:ext cx="10730730" cy="5365370"/>
        </p:xfrm>
        <a:graphic>
          <a:graphicData uri="http://schemas.openxmlformats.org/drawingml/2006/table">
            <a:tbl>
              <a:tblPr firstRow="1" bandRow="1">
                <a:tableStyleId>{5940675A-B579-460E-94D1-54222C63F5DA}</a:tableStyleId>
              </a:tblPr>
              <a:tblGrid>
                <a:gridCol w="1073073">
                  <a:extLst>
                    <a:ext uri="{9D8B030D-6E8A-4147-A177-3AD203B41FA5}">
                      <a16:colId xmlns:a16="http://schemas.microsoft.com/office/drawing/2014/main" val="3635837954"/>
                    </a:ext>
                  </a:extLst>
                </a:gridCol>
                <a:gridCol w="1073073">
                  <a:extLst>
                    <a:ext uri="{9D8B030D-6E8A-4147-A177-3AD203B41FA5}">
                      <a16:colId xmlns:a16="http://schemas.microsoft.com/office/drawing/2014/main" val="2308114111"/>
                    </a:ext>
                  </a:extLst>
                </a:gridCol>
                <a:gridCol w="1073073">
                  <a:extLst>
                    <a:ext uri="{9D8B030D-6E8A-4147-A177-3AD203B41FA5}">
                      <a16:colId xmlns:a16="http://schemas.microsoft.com/office/drawing/2014/main" val="3225432346"/>
                    </a:ext>
                  </a:extLst>
                </a:gridCol>
                <a:gridCol w="1073073">
                  <a:extLst>
                    <a:ext uri="{9D8B030D-6E8A-4147-A177-3AD203B41FA5}">
                      <a16:colId xmlns:a16="http://schemas.microsoft.com/office/drawing/2014/main" val="2646425516"/>
                    </a:ext>
                  </a:extLst>
                </a:gridCol>
                <a:gridCol w="1073073">
                  <a:extLst>
                    <a:ext uri="{9D8B030D-6E8A-4147-A177-3AD203B41FA5}">
                      <a16:colId xmlns:a16="http://schemas.microsoft.com/office/drawing/2014/main" val="1529824071"/>
                    </a:ext>
                  </a:extLst>
                </a:gridCol>
                <a:gridCol w="1073073">
                  <a:extLst>
                    <a:ext uri="{9D8B030D-6E8A-4147-A177-3AD203B41FA5}">
                      <a16:colId xmlns:a16="http://schemas.microsoft.com/office/drawing/2014/main" val="1435908115"/>
                    </a:ext>
                  </a:extLst>
                </a:gridCol>
                <a:gridCol w="1073073">
                  <a:extLst>
                    <a:ext uri="{9D8B030D-6E8A-4147-A177-3AD203B41FA5}">
                      <a16:colId xmlns:a16="http://schemas.microsoft.com/office/drawing/2014/main" val="4031327343"/>
                    </a:ext>
                  </a:extLst>
                </a:gridCol>
                <a:gridCol w="1073073">
                  <a:extLst>
                    <a:ext uri="{9D8B030D-6E8A-4147-A177-3AD203B41FA5}">
                      <a16:colId xmlns:a16="http://schemas.microsoft.com/office/drawing/2014/main" val="265914223"/>
                    </a:ext>
                  </a:extLst>
                </a:gridCol>
                <a:gridCol w="1073073">
                  <a:extLst>
                    <a:ext uri="{9D8B030D-6E8A-4147-A177-3AD203B41FA5}">
                      <a16:colId xmlns:a16="http://schemas.microsoft.com/office/drawing/2014/main" val="3687797511"/>
                    </a:ext>
                  </a:extLst>
                </a:gridCol>
                <a:gridCol w="1073073">
                  <a:extLst>
                    <a:ext uri="{9D8B030D-6E8A-4147-A177-3AD203B41FA5}">
                      <a16:colId xmlns:a16="http://schemas.microsoft.com/office/drawing/2014/main" val="1430683565"/>
                    </a:ext>
                  </a:extLst>
                </a:gridCol>
              </a:tblGrid>
              <a:tr h="1073074">
                <a:tc>
                  <a:txBody>
                    <a:bodyPr/>
                    <a:lstStyle/>
                    <a:p>
                      <a:endParaRPr lang="en-US" dirty="0"/>
                    </a:p>
                  </a:txBody>
                  <a:tcPr/>
                </a:tc>
                <a:tc>
                  <a:txBody>
                    <a:bodyPr/>
                    <a:lstStyle/>
                    <a:p>
                      <a:endParaRPr lang="en-US"/>
                    </a:p>
                  </a:txBody>
                  <a:tcPr/>
                </a:tc>
                <a:tc>
                  <a:txBody>
                    <a:bodyPr/>
                    <a:lstStyle/>
                    <a:p>
                      <a:endParaRPr lang="en-US" dirty="0"/>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dirty="0"/>
                    </a:p>
                  </a:txBody>
                  <a:tcPr/>
                </a:tc>
                <a:tc>
                  <a:txBody>
                    <a:bodyPr/>
                    <a:lstStyle/>
                    <a:p>
                      <a:endParaRPr lang="en-US"/>
                    </a:p>
                  </a:txBody>
                  <a:tcPr/>
                </a:tc>
                <a:tc>
                  <a:txBody>
                    <a:bodyPr/>
                    <a:lstStyle/>
                    <a:p>
                      <a:endParaRPr lang="en-US" dirty="0"/>
                    </a:p>
                  </a:txBody>
                  <a:tcPr/>
                </a:tc>
                <a:tc>
                  <a:txBody>
                    <a:bodyPr/>
                    <a:lstStyle/>
                    <a:p>
                      <a:endParaRPr lang="en-US" dirty="0"/>
                    </a:p>
                  </a:txBody>
                  <a:tcPr/>
                </a:tc>
                <a:extLst>
                  <a:ext uri="{0D108BD9-81ED-4DB2-BD59-A6C34878D82A}">
                    <a16:rowId xmlns:a16="http://schemas.microsoft.com/office/drawing/2014/main" val="1367090870"/>
                  </a:ext>
                </a:extLst>
              </a:tr>
              <a:tr h="1073074">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a:p>
                  </a:txBody>
                  <a:tcPr/>
                </a:tc>
                <a:tc>
                  <a:txBody>
                    <a:bodyPr/>
                    <a:lstStyle/>
                    <a:p>
                      <a:endParaRPr lang="en-US" dirty="0"/>
                    </a:p>
                  </a:txBody>
                  <a:tcPr/>
                </a:tc>
                <a:extLst>
                  <a:ext uri="{0D108BD9-81ED-4DB2-BD59-A6C34878D82A}">
                    <a16:rowId xmlns:a16="http://schemas.microsoft.com/office/drawing/2014/main" val="2324086388"/>
                  </a:ext>
                </a:extLst>
              </a:tr>
              <a:tr h="1073074">
                <a:tc>
                  <a:txBody>
                    <a:bodyPr/>
                    <a:lstStyle/>
                    <a:p>
                      <a:endParaRPr lang="en-US" dirty="0"/>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a:p>
                  </a:txBody>
                  <a:tcPr/>
                </a:tc>
                <a:tc>
                  <a:txBody>
                    <a:bodyPr/>
                    <a:lstStyle/>
                    <a:p>
                      <a:endParaRPr lang="en-US"/>
                    </a:p>
                  </a:txBody>
                  <a:tcPr/>
                </a:tc>
                <a:tc>
                  <a:txBody>
                    <a:bodyPr/>
                    <a:lstStyle/>
                    <a:p>
                      <a:endParaRPr lang="en-US" dirty="0"/>
                    </a:p>
                  </a:txBody>
                  <a:tcPr/>
                </a:tc>
                <a:extLst>
                  <a:ext uri="{0D108BD9-81ED-4DB2-BD59-A6C34878D82A}">
                    <a16:rowId xmlns:a16="http://schemas.microsoft.com/office/drawing/2014/main" val="1773320196"/>
                  </a:ext>
                </a:extLst>
              </a:tr>
              <a:tr h="1073074">
                <a:tc>
                  <a:txBody>
                    <a:bodyPr/>
                    <a:lstStyle/>
                    <a:p>
                      <a:endParaRPr lang="en-US" dirty="0"/>
                    </a:p>
                  </a:txBody>
                  <a:tcPr/>
                </a:tc>
                <a:tc>
                  <a:txBody>
                    <a:bodyPr/>
                    <a:lstStyle/>
                    <a:p>
                      <a:endParaRPr lang="en-US"/>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dirty="0"/>
                    </a:p>
                  </a:txBody>
                  <a:tcPr/>
                </a:tc>
                <a:extLst>
                  <a:ext uri="{0D108BD9-81ED-4DB2-BD59-A6C34878D82A}">
                    <a16:rowId xmlns:a16="http://schemas.microsoft.com/office/drawing/2014/main" val="1977629092"/>
                  </a:ext>
                </a:extLst>
              </a:tr>
              <a:tr h="1073074">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dirty="0"/>
                    </a:p>
                  </a:txBody>
                  <a:tcPr/>
                </a:tc>
                <a:extLst>
                  <a:ext uri="{0D108BD9-81ED-4DB2-BD59-A6C34878D82A}">
                    <a16:rowId xmlns:a16="http://schemas.microsoft.com/office/drawing/2014/main" val="172657832"/>
                  </a:ext>
                </a:extLst>
              </a:tr>
            </a:tbl>
          </a:graphicData>
        </a:graphic>
      </p:graphicFrame>
      <p:sp>
        <p:nvSpPr>
          <p:cNvPr id="69" name="TextBox 68">
            <a:extLst>
              <a:ext uri="{FF2B5EF4-FFF2-40B4-BE49-F238E27FC236}">
                <a16:creationId xmlns:a16="http://schemas.microsoft.com/office/drawing/2014/main" id="{DF968DEE-0EAE-5FE9-2787-34BBE5FD769D}"/>
              </a:ext>
            </a:extLst>
          </p:cNvPr>
          <p:cNvSpPr txBox="1"/>
          <p:nvPr/>
        </p:nvSpPr>
        <p:spPr>
          <a:xfrm>
            <a:off x="3154101" y="399327"/>
            <a:ext cx="5839428" cy="369332"/>
          </a:xfrm>
          <a:prstGeom prst="rect">
            <a:avLst/>
          </a:prstGeom>
          <a:noFill/>
        </p:spPr>
        <p:txBody>
          <a:bodyPr wrap="square" rtlCol="0">
            <a:spAutoFit/>
          </a:bodyPr>
          <a:lstStyle/>
          <a:p>
            <a:r>
              <a:rPr lang="en-US" dirty="0"/>
              <a:t>TEMPLATE</a:t>
            </a:r>
          </a:p>
        </p:txBody>
      </p:sp>
    </p:spTree>
    <p:extLst>
      <p:ext uri="{BB962C8B-B14F-4D97-AF65-F5344CB8AC3E}">
        <p14:creationId xmlns:p14="http://schemas.microsoft.com/office/powerpoint/2010/main" val="628584906"/>
      </p:ext>
    </p:extLst>
  </p:cSld>
  <p:clrMapOvr>
    <a:masterClrMapping/>
  </p:clrMapOvr>
</p:sld>
</file>

<file path=ppt/slides/slide2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 name="Straight Connector 1">
            <a:extLst>
              <a:ext uri="{FF2B5EF4-FFF2-40B4-BE49-F238E27FC236}">
                <a16:creationId xmlns:a16="http://schemas.microsoft.com/office/drawing/2014/main" id="{DE97A34F-C232-F4FD-3D3D-B50CAF18C576}"/>
              </a:ext>
            </a:extLst>
          </p:cNvPr>
          <p:cNvCxnSpPr>
            <a:cxnSpLocks/>
          </p:cNvCxnSpPr>
          <p:nvPr/>
        </p:nvCxnSpPr>
        <p:spPr>
          <a:xfrm>
            <a:off x="758314" y="1157993"/>
            <a:ext cx="5322425" cy="5340276"/>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 name="Straight Connector 2">
            <a:extLst>
              <a:ext uri="{FF2B5EF4-FFF2-40B4-BE49-F238E27FC236}">
                <a16:creationId xmlns:a16="http://schemas.microsoft.com/office/drawing/2014/main" id="{0E627A88-91F3-D9F8-1AF4-11BECD962ED9}"/>
              </a:ext>
            </a:extLst>
          </p:cNvPr>
          <p:cNvCxnSpPr>
            <a:cxnSpLocks/>
          </p:cNvCxnSpPr>
          <p:nvPr/>
        </p:nvCxnSpPr>
        <p:spPr>
          <a:xfrm>
            <a:off x="9300778" y="1132904"/>
            <a:ext cx="2143810" cy="2115373"/>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 name="Straight Connector 3">
            <a:extLst>
              <a:ext uri="{FF2B5EF4-FFF2-40B4-BE49-F238E27FC236}">
                <a16:creationId xmlns:a16="http://schemas.microsoft.com/office/drawing/2014/main" id="{A64AE3FD-EF02-96E3-1A01-BBD42ABD5674}"/>
              </a:ext>
            </a:extLst>
          </p:cNvPr>
          <p:cNvCxnSpPr>
            <a:cxnSpLocks/>
          </p:cNvCxnSpPr>
          <p:nvPr/>
        </p:nvCxnSpPr>
        <p:spPr>
          <a:xfrm>
            <a:off x="8241745" y="1132910"/>
            <a:ext cx="3184867" cy="319303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5" name="Straight Connector 4">
            <a:extLst>
              <a:ext uri="{FF2B5EF4-FFF2-40B4-BE49-F238E27FC236}">
                <a16:creationId xmlns:a16="http://schemas.microsoft.com/office/drawing/2014/main" id="{62481264-89A8-359C-0CBF-A5EAFC83097F}"/>
              </a:ext>
            </a:extLst>
          </p:cNvPr>
          <p:cNvCxnSpPr>
            <a:cxnSpLocks/>
          </p:cNvCxnSpPr>
          <p:nvPr/>
        </p:nvCxnSpPr>
        <p:spPr>
          <a:xfrm>
            <a:off x="7169762" y="1132916"/>
            <a:ext cx="4256850" cy="425735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6" name="Straight Connector 5">
            <a:extLst>
              <a:ext uri="{FF2B5EF4-FFF2-40B4-BE49-F238E27FC236}">
                <a16:creationId xmlns:a16="http://schemas.microsoft.com/office/drawing/2014/main" id="{3BF26E4A-35C1-301B-7F84-63879DAF7D3B}"/>
              </a:ext>
            </a:extLst>
          </p:cNvPr>
          <p:cNvCxnSpPr/>
          <p:nvPr/>
        </p:nvCxnSpPr>
        <p:spPr>
          <a:xfrm>
            <a:off x="2882922" y="1132919"/>
            <a:ext cx="5365365" cy="53653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7" name="Straight Connector 6">
            <a:extLst>
              <a:ext uri="{FF2B5EF4-FFF2-40B4-BE49-F238E27FC236}">
                <a16:creationId xmlns:a16="http://schemas.microsoft.com/office/drawing/2014/main" id="{CDB5D5C9-3CD4-14E7-BF3A-66C7A7162C8E}"/>
              </a:ext>
            </a:extLst>
          </p:cNvPr>
          <p:cNvCxnSpPr/>
          <p:nvPr/>
        </p:nvCxnSpPr>
        <p:spPr>
          <a:xfrm>
            <a:off x="3943181" y="1132920"/>
            <a:ext cx="5365365" cy="53653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8" name="Straight Connector 7">
            <a:extLst>
              <a:ext uri="{FF2B5EF4-FFF2-40B4-BE49-F238E27FC236}">
                <a16:creationId xmlns:a16="http://schemas.microsoft.com/office/drawing/2014/main" id="{B3A6FD2B-CE82-9E1F-B69E-B5EEA8782B42}"/>
              </a:ext>
            </a:extLst>
          </p:cNvPr>
          <p:cNvCxnSpPr/>
          <p:nvPr/>
        </p:nvCxnSpPr>
        <p:spPr>
          <a:xfrm>
            <a:off x="5002214" y="1132920"/>
            <a:ext cx="5365365" cy="53653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9" name="Straight Connector 8">
            <a:extLst>
              <a:ext uri="{FF2B5EF4-FFF2-40B4-BE49-F238E27FC236}">
                <a16:creationId xmlns:a16="http://schemas.microsoft.com/office/drawing/2014/main" id="{43ED997F-BA19-BABA-E4DF-A754D16DEA65}"/>
              </a:ext>
            </a:extLst>
          </p:cNvPr>
          <p:cNvCxnSpPr/>
          <p:nvPr/>
        </p:nvCxnSpPr>
        <p:spPr>
          <a:xfrm>
            <a:off x="6092463" y="1132922"/>
            <a:ext cx="5365365" cy="53653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0" name="Straight Connector 9">
            <a:extLst>
              <a:ext uri="{FF2B5EF4-FFF2-40B4-BE49-F238E27FC236}">
                <a16:creationId xmlns:a16="http://schemas.microsoft.com/office/drawing/2014/main" id="{AA19D5A7-0FE4-1102-E3C1-638DC5E28E45}"/>
              </a:ext>
            </a:extLst>
          </p:cNvPr>
          <p:cNvCxnSpPr>
            <a:cxnSpLocks/>
          </p:cNvCxnSpPr>
          <p:nvPr/>
        </p:nvCxnSpPr>
        <p:spPr>
          <a:xfrm>
            <a:off x="709122" y="5390267"/>
            <a:ext cx="1083551" cy="1107996"/>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1" name="Straight Connector 10">
            <a:extLst>
              <a:ext uri="{FF2B5EF4-FFF2-40B4-BE49-F238E27FC236}">
                <a16:creationId xmlns:a16="http://schemas.microsoft.com/office/drawing/2014/main" id="{CD465B31-CB4B-BC77-AEF9-90ED5E65F7BE}"/>
              </a:ext>
            </a:extLst>
          </p:cNvPr>
          <p:cNvCxnSpPr>
            <a:cxnSpLocks/>
          </p:cNvCxnSpPr>
          <p:nvPr/>
        </p:nvCxnSpPr>
        <p:spPr>
          <a:xfrm>
            <a:off x="691998" y="4357279"/>
            <a:ext cx="2267153" cy="2152899"/>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2" name="Straight Connector 11">
            <a:extLst>
              <a:ext uri="{FF2B5EF4-FFF2-40B4-BE49-F238E27FC236}">
                <a16:creationId xmlns:a16="http://schemas.microsoft.com/office/drawing/2014/main" id="{7EADA1F7-D828-CA63-B4A2-40D44EB7A5CE}"/>
              </a:ext>
            </a:extLst>
          </p:cNvPr>
          <p:cNvCxnSpPr>
            <a:cxnSpLocks/>
          </p:cNvCxnSpPr>
          <p:nvPr/>
        </p:nvCxnSpPr>
        <p:spPr>
          <a:xfrm>
            <a:off x="706993" y="3261595"/>
            <a:ext cx="3236188" cy="323667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3" name="Straight Connector 12">
            <a:extLst>
              <a:ext uri="{FF2B5EF4-FFF2-40B4-BE49-F238E27FC236}">
                <a16:creationId xmlns:a16="http://schemas.microsoft.com/office/drawing/2014/main" id="{E1D8E2A0-C191-7042-98F0-B1D4F6481AAA}"/>
              </a:ext>
            </a:extLst>
          </p:cNvPr>
          <p:cNvCxnSpPr>
            <a:cxnSpLocks/>
          </p:cNvCxnSpPr>
          <p:nvPr/>
        </p:nvCxnSpPr>
        <p:spPr>
          <a:xfrm>
            <a:off x="10359811" y="1132898"/>
            <a:ext cx="1110967" cy="106435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4" name="Straight Connector 13">
            <a:extLst>
              <a:ext uri="{FF2B5EF4-FFF2-40B4-BE49-F238E27FC236}">
                <a16:creationId xmlns:a16="http://schemas.microsoft.com/office/drawing/2014/main" id="{C1869FA5-C11F-F617-8F45-45634A583F51}"/>
              </a:ext>
            </a:extLst>
          </p:cNvPr>
          <p:cNvCxnSpPr>
            <a:cxnSpLocks/>
          </p:cNvCxnSpPr>
          <p:nvPr/>
        </p:nvCxnSpPr>
        <p:spPr>
          <a:xfrm>
            <a:off x="695882" y="2175411"/>
            <a:ext cx="4314172" cy="4322852"/>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5" name="Straight Connector 14">
            <a:extLst>
              <a:ext uri="{FF2B5EF4-FFF2-40B4-BE49-F238E27FC236}">
                <a16:creationId xmlns:a16="http://schemas.microsoft.com/office/drawing/2014/main" id="{73A61E05-0D8B-3E52-AB18-905816BEF4FF}"/>
              </a:ext>
            </a:extLst>
          </p:cNvPr>
          <p:cNvCxnSpPr>
            <a:cxnSpLocks/>
          </p:cNvCxnSpPr>
          <p:nvPr/>
        </p:nvCxnSpPr>
        <p:spPr>
          <a:xfrm>
            <a:off x="1816049" y="1132797"/>
            <a:ext cx="5309456" cy="5376225"/>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6" name="Straight Connector 15">
            <a:extLst>
              <a:ext uri="{FF2B5EF4-FFF2-40B4-BE49-F238E27FC236}">
                <a16:creationId xmlns:a16="http://schemas.microsoft.com/office/drawing/2014/main" id="{D3233907-7CC4-6498-0CF6-57570C375FC4}"/>
              </a:ext>
            </a:extLst>
          </p:cNvPr>
          <p:cNvCxnSpPr>
            <a:cxnSpLocks/>
          </p:cNvCxnSpPr>
          <p:nvPr/>
        </p:nvCxnSpPr>
        <p:spPr>
          <a:xfrm flipV="1">
            <a:off x="730983" y="1132923"/>
            <a:ext cx="5361480" cy="536524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7" name="Straight Connector 16">
            <a:extLst>
              <a:ext uri="{FF2B5EF4-FFF2-40B4-BE49-F238E27FC236}">
                <a16:creationId xmlns:a16="http://schemas.microsoft.com/office/drawing/2014/main" id="{57384C5A-7E24-FE38-95D4-5812E1E9E9DD}"/>
              </a:ext>
            </a:extLst>
          </p:cNvPr>
          <p:cNvCxnSpPr>
            <a:cxnSpLocks/>
          </p:cNvCxnSpPr>
          <p:nvPr/>
        </p:nvCxnSpPr>
        <p:spPr>
          <a:xfrm flipV="1">
            <a:off x="758314" y="1143630"/>
            <a:ext cx="4263464" cy="4246613"/>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8" name="Straight Connector 17">
            <a:extLst>
              <a:ext uri="{FF2B5EF4-FFF2-40B4-BE49-F238E27FC236}">
                <a16:creationId xmlns:a16="http://schemas.microsoft.com/office/drawing/2014/main" id="{B1BBA783-3332-49DA-7C6A-35B83D67FB7E}"/>
              </a:ext>
            </a:extLst>
          </p:cNvPr>
          <p:cNvCxnSpPr>
            <a:cxnSpLocks/>
          </p:cNvCxnSpPr>
          <p:nvPr/>
        </p:nvCxnSpPr>
        <p:spPr>
          <a:xfrm flipV="1">
            <a:off x="705607" y="1143753"/>
            <a:ext cx="2153223" cy="2161487"/>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9" name="Straight Connector 18">
            <a:extLst>
              <a:ext uri="{FF2B5EF4-FFF2-40B4-BE49-F238E27FC236}">
                <a16:creationId xmlns:a16="http://schemas.microsoft.com/office/drawing/2014/main" id="{4D207A24-42CE-ED82-13F4-E5E004650EB7}"/>
              </a:ext>
            </a:extLst>
          </p:cNvPr>
          <p:cNvCxnSpPr>
            <a:cxnSpLocks/>
          </p:cNvCxnSpPr>
          <p:nvPr/>
        </p:nvCxnSpPr>
        <p:spPr>
          <a:xfrm flipV="1">
            <a:off x="691998" y="1111037"/>
            <a:ext cx="3253877" cy="322580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0" name="Straight Connector 19">
            <a:extLst>
              <a:ext uri="{FF2B5EF4-FFF2-40B4-BE49-F238E27FC236}">
                <a16:creationId xmlns:a16="http://schemas.microsoft.com/office/drawing/2014/main" id="{1DCD8BBC-D943-D8A4-BB5E-D111FF48B8B3}"/>
              </a:ext>
            </a:extLst>
          </p:cNvPr>
          <p:cNvCxnSpPr>
            <a:cxnSpLocks/>
          </p:cNvCxnSpPr>
          <p:nvPr/>
        </p:nvCxnSpPr>
        <p:spPr>
          <a:xfrm flipV="1">
            <a:off x="2833512" y="1122002"/>
            <a:ext cx="5376941" cy="5376165"/>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1" name="Straight Connector 20">
            <a:extLst>
              <a:ext uri="{FF2B5EF4-FFF2-40B4-BE49-F238E27FC236}">
                <a16:creationId xmlns:a16="http://schemas.microsoft.com/office/drawing/2014/main" id="{FB960EE9-647E-DE48-7799-7F686F5633C9}"/>
              </a:ext>
            </a:extLst>
          </p:cNvPr>
          <p:cNvCxnSpPr/>
          <p:nvPr/>
        </p:nvCxnSpPr>
        <p:spPr>
          <a:xfrm flipV="1">
            <a:off x="3945875" y="1132874"/>
            <a:ext cx="5365365" cy="534353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2" name="Straight Connector 21">
            <a:extLst>
              <a:ext uri="{FF2B5EF4-FFF2-40B4-BE49-F238E27FC236}">
                <a16:creationId xmlns:a16="http://schemas.microsoft.com/office/drawing/2014/main" id="{E0409050-9D37-B8EC-26B4-CF4F2C3BC5D6}"/>
              </a:ext>
            </a:extLst>
          </p:cNvPr>
          <p:cNvCxnSpPr/>
          <p:nvPr/>
        </p:nvCxnSpPr>
        <p:spPr>
          <a:xfrm flipV="1">
            <a:off x="5013938" y="1143778"/>
            <a:ext cx="5365365" cy="534353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3" name="Straight Connector 22">
            <a:extLst>
              <a:ext uri="{FF2B5EF4-FFF2-40B4-BE49-F238E27FC236}">
                <a16:creationId xmlns:a16="http://schemas.microsoft.com/office/drawing/2014/main" id="{5F32590B-F493-D4F3-C707-EF747ABA286F}"/>
              </a:ext>
            </a:extLst>
          </p:cNvPr>
          <p:cNvCxnSpPr/>
          <p:nvPr/>
        </p:nvCxnSpPr>
        <p:spPr>
          <a:xfrm flipV="1">
            <a:off x="6092462" y="1143778"/>
            <a:ext cx="5365365" cy="534353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4" name="Straight Connector 23">
            <a:extLst>
              <a:ext uri="{FF2B5EF4-FFF2-40B4-BE49-F238E27FC236}">
                <a16:creationId xmlns:a16="http://schemas.microsoft.com/office/drawing/2014/main" id="{11C896D7-87F4-C668-1DFA-A5D2AB34A9F4}"/>
              </a:ext>
            </a:extLst>
          </p:cNvPr>
          <p:cNvCxnSpPr>
            <a:cxnSpLocks/>
          </p:cNvCxnSpPr>
          <p:nvPr/>
        </p:nvCxnSpPr>
        <p:spPr>
          <a:xfrm flipV="1">
            <a:off x="1816049" y="1132797"/>
            <a:ext cx="5330234" cy="5332739"/>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5" name="Straight Connector 24">
            <a:extLst>
              <a:ext uri="{FF2B5EF4-FFF2-40B4-BE49-F238E27FC236}">
                <a16:creationId xmlns:a16="http://schemas.microsoft.com/office/drawing/2014/main" id="{4F553535-9E07-F391-A05D-C75AF105CBFC}"/>
              </a:ext>
            </a:extLst>
          </p:cNvPr>
          <p:cNvCxnSpPr>
            <a:cxnSpLocks/>
          </p:cNvCxnSpPr>
          <p:nvPr/>
        </p:nvCxnSpPr>
        <p:spPr>
          <a:xfrm flipH="1">
            <a:off x="7169762" y="2224496"/>
            <a:ext cx="4288065" cy="42736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6" name="Straight Connector 25">
            <a:extLst>
              <a:ext uri="{FF2B5EF4-FFF2-40B4-BE49-F238E27FC236}">
                <a16:creationId xmlns:a16="http://schemas.microsoft.com/office/drawing/2014/main" id="{E14EBA64-CB33-DED7-07D4-EA194C481A82}"/>
              </a:ext>
            </a:extLst>
          </p:cNvPr>
          <p:cNvCxnSpPr>
            <a:cxnSpLocks/>
          </p:cNvCxnSpPr>
          <p:nvPr/>
        </p:nvCxnSpPr>
        <p:spPr>
          <a:xfrm flipH="1">
            <a:off x="8236532" y="3299778"/>
            <a:ext cx="3203030" cy="320924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7" name="Straight Connector 26">
            <a:extLst>
              <a:ext uri="{FF2B5EF4-FFF2-40B4-BE49-F238E27FC236}">
                <a16:creationId xmlns:a16="http://schemas.microsoft.com/office/drawing/2014/main" id="{BC5627A8-1868-EF4D-6FAB-68749033B820}"/>
              </a:ext>
            </a:extLst>
          </p:cNvPr>
          <p:cNvCxnSpPr>
            <a:cxnSpLocks/>
          </p:cNvCxnSpPr>
          <p:nvPr/>
        </p:nvCxnSpPr>
        <p:spPr>
          <a:xfrm flipH="1">
            <a:off x="9342456" y="4357279"/>
            <a:ext cx="2115371" cy="2102057"/>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8" name="Straight Connector 27">
            <a:extLst>
              <a:ext uri="{FF2B5EF4-FFF2-40B4-BE49-F238E27FC236}">
                <a16:creationId xmlns:a16="http://schemas.microsoft.com/office/drawing/2014/main" id="{7BF064F1-B3ED-E714-521D-CCAAA6232A03}"/>
              </a:ext>
            </a:extLst>
          </p:cNvPr>
          <p:cNvCxnSpPr/>
          <p:nvPr/>
        </p:nvCxnSpPr>
        <p:spPr>
          <a:xfrm flipH="1">
            <a:off x="10400141" y="5408307"/>
            <a:ext cx="1070637" cy="1100715"/>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9" name="Straight Connector 28">
            <a:extLst>
              <a:ext uri="{FF2B5EF4-FFF2-40B4-BE49-F238E27FC236}">
                <a16:creationId xmlns:a16="http://schemas.microsoft.com/office/drawing/2014/main" id="{8144AC79-151C-5565-401E-E1B6DACA8216}"/>
              </a:ext>
            </a:extLst>
          </p:cNvPr>
          <p:cNvCxnSpPr/>
          <p:nvPr/>
        </p:nvCxnSpPr>
        <p:spPr>
          <a:xfrm>
            <a:off x="715374" y="2723937"/>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0" name="Straight Connector 29">
            <a:extLst>
              <a:ext uri="{FF2B5EF4-FFF2-40B4-BE49-F238E27FC236}">
                <a16:creationId xmlns:a16="http://schemas.microsoft.com/office/drawing/2014/main" id="{9F751F74-062B-D98E-7AF7-73FDD22C6195}"/>
              </a:ext>
            </a:extLst>
          </p:cNvPr>
          <p:cNvCxnSpPr/>
          <p:nvPr/>
        </p:nvCxnSpPr>
        <p:spPr>
          <a:xfrm>
            <a:off x="727098" y="3799166"/>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1" name="Straight Connector 30">
            <a:extLst>
              <a:ext uri="{FF2B5EF4-FFF2-40B4-BE49-F238E27FC236}">
                <a16:creationId xmlns:a16="http://schemas.microsoft.com/office/drawing/2014/main" id="{AE43FF1A-112C-54AC-E5F5-07F6BA522988}"/>
              </a:ext>
            </a:extLst>
          </p:cNvPr>
          <p:cNvCxnSpPr/>
          <p:nvPr/>
        </p:nvCxnSpPr>
        <p:spPr>
          <a:xfrm>
            <a:off x="711183" y="4878066"/>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2" name="Straight Connector 31">
            <a:extLst>
              <a:ext uri="{FF2B5EF4-FFF2-40B4-BE49-F238E27FC236}">
                <a16:creationId xmlns:a16="http://schemas.microsoft.com/office/drawing/2014/main" id="{EFFAA3B1-B88B-C2BA-2B7C-D3D512BA520A}"/>
              </a:ext>
            </a:extLst>
          </p:cNvPr>
          <p:cNvCxnSpPr/>
          <p:nvPr/>
        </p:nvCxnSpPr>
        <p:spPr>
          <a:xfrm>
            <a:off x="715374" y="5956158"/>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3" name="Straight Connector 32">
            <a:extLst>
              <a:ext uri="{FF2B5EF4-FFF2-40B4-BE49-F238E27FC236}">
                <a16:creationId xmlns:a16="http://schemas.microsoft.com/office/drawing/2014/main" id="{C1EDC032-920F-1E9A-B5C5-C3D6BA150DD6}"/>
              </a:ext>
            </a:extLst>
          </p:cNvPr>
          <p:cNvCxnSpPr/>
          <p:nvPr/>
        </p:nvCxnSpPr>
        <p:spPr>
          <a:xfrm>
            <a:off x="699460" y="1686919"/>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4" name="Straight Connector 33">
            <a:extLst>
              <a:ext uri="{FF2B5EF4-FFF2-40B4-BE49-F238E27FC236}">
                <a16:creationId xmlns:a16="http://schemas.microsoft.com/office/drawing/2014/main" id="{FB8CC04D-D4A4-43D5-56D5-1B8B1B30925A}"/>
              </a:ext>
            </a:extLst>
          </p:cNvPr>
          <p:cNvCxnSpPr>
            <a:cxnSpLocks/>
          </p:cNvCxnSpPr>
          <p:nvPr/>
        </p:nvCxnSpPr>
        <p:spPr>
          <a:xfrm flipH="1">
            <a:off x="710879" y="1142474"/>
            <a:ext cx="1091930" cy="1082022"/>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5" name="Straight Connector 34">
            <a:extLst>
              <a:ext uri="{FF2B5EF4-FFF2-40B4-BE49-F238E27FC236}">
                <a16:creationId xmlns:a16="http://schemas.microsoft.com/office/drawing/2014/main" id="{538E0DD4-73F1-1779-7715-20FEBF610488}"/>
              </a:ext>
            </a:extLst>
          </p:cNvPr>
          <p:cNvCxnSpPr/>
          <p:nvPr/>
        </p:nvCxnSpPr>
        <p:spPr>
          <a:xfrm>
            <a:off x="10921555" y="1105656"/>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6" name="Straight Connector 35">
            <a:extLst>
              <a:ext uri="{FF2B5EF4-FFF2-40B4-BE49-F238E27FC236}">
                <a16:creationId xmlns:a16="http://schemas.microsoft.com/office/drawing/2014/main" id="{F89D261D-80CD-D489-6CA9-235EC8D37FB5}"/>
              </a:ext>
            </a:extLst>
          </p:cNvPr>
          <p:cNvCxnSpPr/>
          <p:nvPr/>
        </p:nvCxnSpPr>
        <p:spPr>
          <a:xfrm>
            <a:off x="3400947" y="1118403"/>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7" name="Straight Connector 36">
            <a:extLst>
              <a:ext uri="{FF2B5EF4-FFF2-40B4-BE49-F238E27FC236}">
                <a16:creationId xmlns:a16="http://schemas.microsoft.com/office/drawing/2014/main" id="{9F1AE2E1-BA26-68A6-E72F-9BFADDFA3C39}"/>
              </a:ext>
            </a:extLst>
          </p:cNvPr>
          <p:cNvCxnSpPr>
            <a:cxnSpLocks/>
          </p:cNvCxnSpPr>
          <p:nvPr/>
        </p:nvCxnSpPr>
        <p:spPr>
          <a:xfrm>
            <a:off x="2360651" y="1105656"/>
            <a:ext cx="0" cy="5399767"/>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8" name="Straight Connector 37">
            <a:extLst>
              <a:ext uri="{FF2B5EF4-FFF2-40B4-BE49-F238E27FC236}">
                <a16:creationId xmlns:a16="http://schemas.microsoft.com/office/drawing/2014/main" id="{CDDBCE3F-232E-9239-FB89-577135F7E037}"/>
              </a:ext>
            </a:extLst>
          </p:cNvPr>
          <p:cNvCxnSpPr/>
          <p:nvPr/>
        </p:nvCxnSpPr>
        <p:spPr>
          <a:xfrm>
            <a:off x="8802532" y="1142474"/>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9" name="Straight Connector 38">
            <a:extLst>
              <a:ext uri="{FF2B5EF4-FFF2-40B4-BE49-F238E27FC236}">
                <a16:creationId xmlns:a16="http://schemas.microsoft.com/office/drawing/2014/main" id="{8C96E538-4E01-6DEA-67CF-3F7DCC505E54}"/>
              </a:ext>
            </a:extLst>
          </p:cNvPr>
          <p:cNvCxnSpPr/>
          <p:nvPr/>
        </p:nvCxnSpPr>
        <p:spPr>
          <a:xfrm>
            <a:off x="1258070" y="1142474"/>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0" name="Straight Connector 39">
            <a:extLst>
              <a:ext uri="{FF2B5EF4-FFF2-40B4-BE49-F238E27FC236}">
                <a16:creationId xmlns:a16="http://schemas.microsoft.com/office/drawing/2014/main" id="{DF0D2BDC-CFC6-829A-5FCB-CCA8028776FE}"/>
              </a:ext>
            </a:extLst>
          </p:cNvPr>
          <p:cNvCxnSpPr/>
          <p:nvPr/>
        </p:nvCxnSpPr>
        <p:spPr>
          <a:xfrm>
            <a:off x="5547798" y="1105656"/>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1" name="Straight Connector 40">
            <a:extLst>
              <a:ext uri="{FF2B5EF4-FFF2-40B4-BE49-F238E27FC236}">
                <a16:creationId xmlns:a16="http://schemas.microsoft.com/office/drawing/2014/main" id="{0EC1F762-0A34-B5CC-96C3-473EC5666FF0}"/>
              </a:ext>
            </a:extLst>
          </p:cNvPr>
          <p:cNvCxnSpPr/>
          <p:nvPr/>
        </p:nvCxnSpPr>
        <p:spPr>
          <a:xfrm>
            <a:off x="4491600" y="1142474"/>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2" name="Straight Connector 41">
            <a:extLst>
              <a:ext uri="{FF2B5EF4-FFF2-40B4-BE49-F238E27FC236}">
                <a16:creationId xmlns:a16="http://schemas.microsoft.com/office/drawing/2014/main" id="{9FE50F00-1E97-8687-2A28-EF3CF6B49191}"/>
              </a:ext>
            </a:extLst>
          </p:cNvPr>
          <p:cNvCxnSpPr/>
          <p:nvPr/>
        </p:nvCxnSpPr>
        <p:spPr>
          <a:xfrm>
            <a:off x="9850780" y="1118403"/>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3" name="Straight Connector 42">
            <a:extLst>
              <a:ext uri="{FF2B5EF4-FFF2-40B4-BE49-F238E27FC236}">
                <a16:creationId xmlns:a16="http://schemas.microsoft.com/office/drawing/2014/main" id="{E84C0C6A-016A-B264-8335-5C0C4032C63A}"/>
              </a:ext>
            </a:extLst>
          </p:cNvPr>
          <p:cNvCxnSpPr/>
          <p:nvPr/>
        </p:nvCxnSpPr>
        <p:spPr>
          <a:xfrm>
            <a:off x="7721156" y="1157993"/>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4" name="Straight Connector 43">
            <a:extLst>
              <a:ext uri="{FF2B5EF4-FFF2-40B4-BE49-F238E27FC236}">
                <a16:creationId xmlns:a16="http://schemas.microsoft.com/office/drawing/2014/main" id="{56709B99-A28C-D3BB-FE5E-C1A2F1461A10}"/>
              </a:ext>
            </a:extLst>
          </p:cNvPr>
          <p:cNvCxnSpPr/>
          <p:nvPr/>
        </p:nvCxnSpPr>
        <p:spPr>
          <a:xfrm>
            <a:off x="6617249" y="1118403"/>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graphicFrame>
        <p:nvGraphicFramePr>
          <p:cNvPr id="76" name="Table 75">
            <a:extLst>
              <a:ext uri="{FF2B5EF4-FFF2-40B4-BE49-F238E27FC236}">
                <a16:creationId xmlns:a16="http://schemas.microsoft.com/office/drawing/2014/main" id="{47A8C7E1-C96E-7639-67A5-0D0A27B05B3F}"/>
              </a:ext>
            </a:extLst>
          </p:cNvPr>
          <p:cNvGraphicFramePr>
            <a:graphicFrameLocks noGrp="1"/>
          </p:cNvGraphicFramePr>
          <p:nvPr>
            <p:extLst>
              <p:ext uri="{D42A27DB-BD31-4B8C-83A1-F6EECF244321}">
                <p14:modId xmlns:p14="http://schemas.microsoft.com/office/powerpoint/2010/main" val="2512344320"/>
              </p:ext>
            </p:extLst>
          </p:nvPr>
        </p:nvGraphicFramePr>
        <p:xfrm>
          <a:off x="727098" y="1132923"/>
          <a:ext cx="10730730" cy="5365370"/>
        </p:xfrm>
        <a:graphic>
          <a:graphicData uri="http://schemas.openxmlformats.org/drawingml/2006/table">
            <a:tbl>
              <a:tblPr firstRow="1" bandRow="1">
                <a:tableStyleId>{5940675A-B579-460E-94D1-54222C63F5DA}</a:tableStyleId>
              </a:tblPr>
              <a:tblGrid>
                <a:gridCol w="1073073">
                  <a:extLst>
                    <a:ext uri="{9D8B030D-6E8A-4147-A177-3AD203B41FA5}">
                      <a16:colId xmlns:a16="http://schemas.microsoft.com/office/drawing/2014/main" val="3635837954"/>
                    </a:ext>
                  </a:extLst>
                </a:gridCol>
                <a:gridCol w="1073073">
                  <a:extLst>
                    <a:ext uri="{9D8B030D-6E8A-4147-A177-3AD203B41FA5}">
                      <a16:colId xmlns:a16="http://schemas.microsoft.com/office/drawing/2014/main" val="2308114111"/>
                    </a:ext>
                  </a:extLst>
                </a:gridCol>
                <a:gridCol w="1073073">
                  <a:extLst>
                    <a:ext uri="{9D8B030D-6E8A-4147-A177-3AD203B41FA5}">
                      <a16:colId xmlns:a16="http://schemas.microsoft.com/office/drawing/2014/main" val="3225432346"/>
                    </a:ext>
                  </a:extLst>
                </a:gridCol>
                <a:gridCol w="1073073">
                  <a:extLst>
                    <a:ext uri="{9D8B030D-6E8A-4147-A177-3AD203B41FA5}">
                      <a16:colId xmlns:a16="http://schemas.microsoft.com/office/drawing/2014/main" val="2646425516"/>
                    </a:ext>
                  </a:extLst>
                </a:gridCol>
                <a:gridCol w="1073073">
                  <a:extLst>
                    <a:ext uri="{9D8B030D-6E8A-4147-A177-3AD203B41FA5}">
                      <a16:colId xmlns:a16="http://schemas.microsoft.com/office/drawing/2014/main" val="1529824071"/>
                    </a:ext>
                  </a:extLst>
                </a:gridCol>
                <a:gridCol w="1073073">
                  <a:extLst>
                    <a:ext uri="{9D8B030D-6E8A-4147-A177-3AD203B41FA5}">
                      <a16:colId xmlns:a16="http://schemas.microsoft.com/office/drawing/2014/main" val="1435908115"/>
                    </a:ext>
                  </a:extLst>
                </a:gridCol>
                <a:gridCol w="1073073">
                  <a:extLst>
                    <a:ext uri="{9D8B030D-6E8A-4147-A177-3AD203B41FA5}">
                      <a16:colId xmlns:a16="http://schemas.microsoft.com/office/drawing/2014/main" val="4031327343"/>
                    </a:ext>
                  </a:extLst>
                </a:gridCol>
                <a:gridCol w="1073073">
                  <a:extLst>
                    <a:ext uri="{9D8B030D-6E8A-4147-A177-3AD203B41FA5}">
                      <a16:colId xmlns:a16="http://schemas.microsoft.com/office/drawing/2014/main" val="265914223"/>
                    </a:ext>
                  </a:extLst>
                </a:gridCol>
                <a:gridCol w="1073073">
                  <a:extLst>
                    <a:ext uri="{9D8B030D-6E8A-4147-A177-3AD203B41FA5}">
                      <a16:colId xmlns:a16="http://schemas.microsoft.com/office/drawing/2014/main" val="3687797511"/>
                    </a:ext>
                  </a:extLst>
                </a:gridCol>
                <a:gridCol w="1073073">
                  <a:extLst>
                    <a:ext uri="{9D8B030D-6E8A-4147-A177-3AD203B41FA5}">
                      <a16:colId xmlns:a16="http://schemas.microsoft.com/office/drawing/2014/main" val="1430683565"/>
                    </a:ext>
                  </a:extLst>
                </a:gridCol>
              </a:tblGrid>
              <a:tr h="1073074">
                <a:tc>
                  <a:txBody>
                    <a:bodyPr/>
                    <a:lstStyle/>
                    <a:p>
                      <a:endParaRPr lang="en-US" dirty="0"/>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dirty="0"/>
                    </a:p>
                  </a:txBody>
                  <a:tcPr/>
                </a:tc>
                <a:tc>
                  <a:txBody>
                    <a:bodyPr/>
                    <a:lstStyle/>
                    <a:p>
                      <a:endParaRPr lang="en-US"/>
                    </a:p>
                  </a:txBody>
                  <a:tcPr/>
                </a:tc>
                <a:tc>
                  <a:txBody>
                    <a:bodyPr/>
                    <a:lstStyle/>
                    <a:p>
                      <a:endParaRPr lang="en-US" dirty="0"/>
                    </a:p>
                  </a:txBody>
                  <a:tcPr/>
                </a:tc>
                <a:tc>
                  <a:txBody>
                    <a:bodyPr/>
                    <a:lstStyle/>
                    <a:p>
                      <a:endParaRPr lang="en-US" dirty="0"/>
                    </a:p>
                  </a:txBody>
                  <a:tcPr/>
                </a:tc>
                <a:extLst>
                  <a:ext uri="{0D108BD9-81ED-4DB2-BD59-A6C34878D82A}">
                    <a16:rowId xmlns:a16="http://schemas.microsoft.com/office/drawing/2014/main" val="1367090870"/>
                  </a:ext>
                </a:extLst>
              </a:tr>
              <a:tr h="1073074">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a:p>
                  </a:txBody>
                  <a:tcPr/>
                </a:tc>
                <a:tc>
                  <a:txBody>
                    <a:bodyPr/>
                    <a:lstStyle/>
                    <a:p>
                      <a:endParaRPr lang="en-US" dirty="0"/>
                    </a:p>
                  </a:txBody>
                  <a:tcPr/>
                </a:tc>
                <a:extLst>
                  <a:ext uri="{0D108BD9-81ED-4DB2-BD59-A6C34878D82A}">
                    <a16:rowId xmlns:a16="http://schemas.microsoft.com/office/drawing/2014/main" val="2324086388"/>
                  </a:ext>
                </a:extLst>
              </a:tr>
              <a:tr h="1073074">
                <a:tc>
                  <a:txBody>
                    <a:bodyPr/>
                    <a:lstStyle/>
                    <a:p>
                      <a:endParaRPr lang="en-US" dirty="0"/>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a:p>
                  </a:txBody>
                  <a:tcPr/>
                </a:tc>
                <a:tc>
                  <a:txBody>
                    <a:bodyPr/>
                    <a:lstStyle/>
                    <a:p>
                      <a:endParaRPr lang="en-US" dirty="0"/>
                    </a:p>
                  </a:txBody>
                  <a:tcPr/>
                </a:tc>
                <a:tc>
                  <a:txBody>
                    <a:bodyPr/>
                    <a:lstStyle/>
                    <a:p>
                      <a:endParaRPr lang="en-US" dirty="0"/>
                    </a:p>
                  </a:txBody>
                  <a:tcPr/>
                </a:tc>
                <a:extLst>
                  <a:ext uri="{0D108BD9-81ED-4DB2-BD59-A6C34878D82A}">
                    <a16:rowId xmlns:a16="http://schemas.microsoft.com/office/drawing/2014/main" val="1773320196"/>
                  </a:ext>
                </a:extLst>
              </a:tr>
              <a:tr h="1073074">
                <a:tc>
                  <a:txBody>
                    <a:bodyPr/>
                    <a:lstStyle/>
                    <a:p>
                      <a:endParaRPr lang="en-US" dirty="0"/>
                    </a:p>
                  </a:txBody>
                  <a:tcPr/>
                </a:tc>
                <a:tc>
                  <a:txBody>
                    <a:bodyPr/>
                    <a:lstStyle/>
                    <a:p>
                      <a:endParaRPr lang="en-US"/>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dirty="0"/>
                    </a:p>
                  </a:txBody>
                  <a:tcPr/>
                </a:tc>
                <a:extLst>
                  <a:ext uri="{0D108BD9-81ED-4DB2-BD59-A6C34878D82A}">
                    <a16:rowId xmlns:a16="http://schemas.microsoft.com/office/drawing/2014/main" val="1977629092"/>
                  </a:ext>
                </a:extLst>
              </a:tr>
              <a:tr h="1073074">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dirty="0"/>
                    </a:p>
                  </a:txBody>
                  <a:tcPr/>
                </a:tc>
                <a:extLst>
                  <a:ext uri="{0D108BD9-81ED-4DB2-BD59-A6C34878D82A}">
                    <a16:rowId xmlns:a16="http://schemas.microsoft.com/office/drawing/2014/main" val="172657832"/>
                  </a:ext>
                </a:extLst>
              </a:tr>
            </a:tbl>
          </a:graphicData>
        </a:graphic>
      </p:graphicFrame>
      <p:sp>
        <p:nvSpPr>
          <p:cNvPr id="45" name="TextBox 44">
            <a:extLst>
              <a:ext uri="{FF2B5EF4-FFF2-40B4-BE49-F238E27FC236}">
                <a16:creationId xmlns:a16="http://schemas.microsoft.com/office/drawing/2014/main" id="{F6E6AB08-0AD1-F6DC-67A8-5344A59831B3}"/>
              </a:ext>
            </a:extLst>
          </p:cNvPr>
          <p:cNvSpPr txBox="1"/>
          <p:nvPr/>
        </p:nvSpPr>
        <p:spPr>
          <a:xfrm>
            <a:off x="749116" y="1144884"/>
            <a:ext cx="10839825" cy="110799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行</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行</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行</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行</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行</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行</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行</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行</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行</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行</a:t>
            </a:r>
            <a:endParaRPr kumimoji="0" lang="en-US" sz="1800" i="0" u="none" strike="noStrike" kern="1200" cap="none" spc="0" normalizeH="0" baseline="0" noProof="0" dirty="0">
              <a:ln>
                <a:noFill/>
              </a:ln>
              <a:solidFill>
                <a:prstClr val="black"/>
              </a:solidFill>
              <a:effectLst/>
              <a:uLnTx/>
              <a:uFillTx/>
              <a:latin typeface="Aptos" panose="02110004020202020204"/>
              <a:ea typeface="+mn-ea"/>
              <a:cs typeface="+mn-cs"/>
            </a:endParaRPr>
          </a:p>
        </p:txBody>
      </p:sp>
      <p:sp>
        <p:nvSpPr>
          <p:cNvPr id="46" name="TextBox 45">
            <a:extLst>
              <a:ext uri="{FF2B5EF4-FFF2-40B4-BE49-F238E27FC236}">
                <a16:creationId xmlns:a16="http://schemas.microsoft.com/office/drawing/2014/main" id="{9E025FDA-4E40-4A48-2936-70D515675970}"/>
              </a:ext>
            </a:extLst>
          </p:cNvPr>
          <p:cNvSpPr txBox="1"/>
          <p:nvPr/>
        </p:nvSpPr>
        <p:spPr>
          <a:xfrm>
            <a:off x="761144" y="2188308"/>
            <a:ext cx="10845409" cy="313932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深</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深</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深</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深</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深</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深</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深</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深</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深</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深</a:t>
            </a:r>
            <a:endPar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endParaRPr>
          </a:p>
        </p:txBody>
      </p:sp>
      <p:sp>
        <p:nvSpPr>
          <p:cNvPr id="47" name="TextBox 46">
            <a:extLst>
              <a:ext uri="{FF2B5EF4-FFF2-40B4-BE49-F238E27FC236}">
                <a16:creationId xmlns:a16="http://schemas.microsoft.com/office/drawing/2014/main" id="{89D487DB-BBDE-4BE9-6C3E-1F1051C095D6}"/>
              </a:ext>
            </a:extLst>
          </p:cNvPr>
          <p:cNvSpPr txBox="1"/>
          <p:nvPr/>
        </p:nvSpPr>
        <p:spPr>
          <a:xfrm>
            <a:off x="758313" y="3305240"/>
            <a:ext cx="11031351" cy="110799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時</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時</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時</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時</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時</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時</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時</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時</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時</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時</a:t>
            </a:r>
            <a:endParaRPr kumimoji="0" lang="en-US" sz="1800" i="0" u="none" strike="noStrike" kern="1200" cap="none" spc="0" normalizeH="0" baseline="0" noProof="0" dirty="0">
              <a:ln>
                <a:noFill/>
              </a:ln>
              <a:solidFill>
                <a:prstClr val="black"/>
              </a:solidFill>
              <a:effectLst/>
              <a:uLnTx/>
              <a:uFillTx/>
              <a:latin typeface="Aptos" panose="02110004020202020204"/>
              <a:ea typeface="+mn-ea"/>
              <a:cs typeface="+mn-cs"/>
            </a:endParaRPr>
          </a:p>
        </p:txBody>
      </p:sp>
      <p:sp>
        <p:nvSpPr>
          <p:cNvPr id="53" name="TextBox 52">
            <a:extLst>
              <a:ext uri="{FF2B5EF4-FFF2-40B4-BE49-F238E27FC236}">
                <a16:creationId xmlns:a16="http://schemas.microsoft.com/office/drawing/2014/main" id="{EDF16B5D-BF4B-9B6F-7E7F-49A96F2E594C}"/>
              </a:ext>
            </a:extLst>
          </p:cNvPr>
          <p:cNvSpPr txBox="1"/>
          <p:nvPr/>
        </p:nvSpPr>
        <p:spPr>
          <a:xfrm>
            <a:off x="788727" y="4309543"/>
            <a:ext cx="10681248" cy="110799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揭</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諦</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揭</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諦</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波</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羅</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揭</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諦</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波 </a:t>
            </a:r>
          </a:p>
        </p:txBody>
      </p:sp>
      <p:sp>
        <p:nvSpPr>
          <p:cNvPr id="54" name="TextBox 53">
            <a:extLst>
              <a:ext uri="{FF2B5EF4-FFF2-40B4-BE49-F238E27FC236}">
                <a16:creationId xmlns:a16="http://schemas.microsoft.com/office/drawing/2014/main" id="{2516EF42-59E6-1EE8-8EE3-15BF5BF8A628}"/>
              </a:ext>
            </a:extLst>
          </p:cNvPr>
          <p:cNvSpPr txBox="1"/>
          <p:nvPr/>
        </p:nvSpPr>
        <p:spPr>
          <a:xfrm>
            <a:off x="768623" y="5335648"/>
            <a:ext cx="10650217" cy="110799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羅</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僧</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揭</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諦</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菩</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提</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娑</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婆</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訶 </a:t>
            </a:r>
          </a:p>
        </p:txBody>
      </p:sp>
      <p:sp>
        <p:nvSpPr>
          <p:cNvPr id="58" name="TextBox 57">
            <a:extLst>
              <a:ext uri="{FF2B5EF4-FFF2-40B4-BE49-F238E27FC236}">
                <a16:creationId xmlns:a16="http://schemas.microsoft.com/office/drawing/2014/main" id="{89A729D7-D78B-4F0F-F10D-8D071DF26F38}"/>
              </a:ext>
            </a:extLst>
          </p:cNvPr>
          <p:cNvSpPr txBox="1"/>
          <p:nvPr/>
        </p:nvSpPr>
        <p:spPr>
          <a:xfrm>
            <a:off x="10379979" y="4379873"/>
            <a:ext cx="1514248" cy="2123658"/>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觀</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薩</a:t>
            </a:r>
            <a:endParaRPr lang="en-US" dirty="0"/>
          </a:p>
        </p:txBody>
      </p:sp>
      <p:cxnSp>
        <p:nvCxnSpPr>
          <p:cNvPr id="60" name="Straight Connector 59">
            <a:extLst>
              <a:ext uri="{FF2B5EF4-FFF2-40B4-BE49-F238E27FC236}">
                <a16:creationId xmlns:a16="http://schemas.microsoft.com/office/drawing/2014/main" id="{DA145037-9C81-D0FF-F8A9-E8A590390DAA}"/>
              </a:ext>
            </a:extLst>
          </p:cNvPr>
          <p:cNvCxnSpPr/>
          <p:nvPr/>
        </p:nvCxnSpPr>
        <p:spPr>
          <a:xfrm>
            <a:off x="10379303" y="4357279"/>
            <a:ext cx="20838" cy="2140888"/>
          </a:xfrm>
          <a:prstGeom prst="line">
            <a:avLst/>
          </a:prstGeom>
          <a:ln w="57150">
            <a:solidFill>
              <a:srgbClr val="FF0000"/>
            </a:solidFill>
            <a:prstDash val="sysDot"/>
          </a:ln>
        </p:spPr>
        <p:style>
          <a:lnRef idx="2">
            <a:schemeClr val="accent1"/>
          </a:lnRef>
          <a:fillRef idx="0">
            <a:schemeClr val="accent1"/>
          </a:fillRef>
          <a:effectRef idx="1">
            <a:schemeClr val="accent1"/>
          </a:effectRef>
          <a:fontRef idx="minor">
            <a:schemeClr val="tx1"/>
          </a:fontRef>
        </p:style>
      </p:cxnSp>
      <p:cxnSp>
        <p:nvCxnSpPr>
          <p:cNvPr id="62" name="Straight Connector 61">
            <a:extLst>
              <a:ext uri="{FF2B5EF4-FFF2-40B4-BE49-F238E27FC236}">
                <a16:creationId xmlns:a16="http://schemas.microsoft.com/office/drawing/2014/main" id="{CB6AC10E-2921-88D8-D1A6-539BB062F2F8}"/>
              </a:ext>
            </a:extLst>
          </p:cNvPr>
          <p:cNvCxnSpPr/>
          <p:nvPr/>
        </p:nvCxnSpPr>
        <p:spPr>
          <a:xfrm flipV="1">
            <a:off x="10378936" y="4343183"/>
            <a:ext cx="1076541" cy="6531"/>
          </a:xfrm>
          <a:prstGeom prst="line">
            <a:avLst/>
          </a:prstGeom>
          <a:ln w="57150">
            <a:solidFill>
              <a:srgbClr val="FF0000"/>
            </a:solidFill>
            <a:prstDash val="sysDot"/>
          </a:ln>
        </p:spPr>
        <p:style>
          <a:lnRef idx="2">
            <a:schemeClr val="accent1"/>
          </a:lnRef>
          <a:fillRef idx="0">
            <a:schemeClr val="accent1"/>
          </a:fillRef>
          <a:effectRef idx="1">
            <a:schemeClr val="accent1"/>
          </a:effectRef>
          <a:fontRef idx="minor">
            <a:schemeClr val="tx1"/>
          </a:fontRef>
        </p:style>
      </p:cxnSp>
      <p:sp>
        <p:nvSpPr>
          <p:cNvPr id="63" name="TextBox 62">
            <a:extLst>
              <a:ext uri="{FF2B5EF4-FFF2-40B4-BE49-F238E27FC236}">
                <a16:creationId xmlns:a16="http://schemas.microsoft.com/office/drawing/2014/main" id="{1100E868-C0BF-E3B7-5EA5-8063C5A7BC27}"/>
              </a:ext>
            </a:extLst>
          </p:cNvPr>
          <p:cNvSpPr txBox="1"/>
          <p:nvPr/>
        </p:nvSpPr>
        <p:spPr>
          <a:xfrm>
            <a:off x="314006" y="238084"/>
            <a:ext cx="11329185" cy="369332"/>
          </a:xfrm>
          <a:prstGeom prst="rect">
            <a:avLst/>
          </a:prstGeom>
          <a:noFill/>
        </p:spPr>
        <p:txBody>
          <a:bodyPr wrap="square" rtlCol="0">
            <a:spAutoFit/>
          </a:bodyPr>
          <a:lstStyle/>
          <a:p>
            <a:pPr algn="ctr"/>
            <a:r>
              <a:rPr lang="en-US" dirty="0"/>
              <a:t>Practice sheet #62. Trace the other 3 unique characters (minus </a:t>
            </a:r>
            <a:r>
              <a:rPr lang="zh-TW" altLang="en-US" dirty="0">
                <a:latin typeface="DengXian" panose="02010600030101010101" pitchFamily="2" charset="-122"/>
                <a:ea typeface="DengXian" panose="02010600030101010101" pitchFamily="2" charset="-122"/>
              </a:rPr>
              <a:t>般 若 波 羅 蜜 多</a:t>
            </a:r>
            <a:r>
              <a:rPr lang="en-US" altLang="zh-TW" dirty="0"/>
              <a:t>) 10 times, then trace the mantra</a:t>
            </a:r>
            <a:endParaRPr lang="zh-TW" altLang="en-US" dirty="0"/>
          </a:p>
        </p:txBody>
      </p:sp>
      <p:sp>
        <p:nvSpPr>
          <p:cNvPr id="64" name="Rectangle 63">
            <a:extLst>
              <a:ext uri="{FF2B5EF4-FFF2-40B4-BE49-F238E27FC236}">
                <a16:creationId xmlns:a16="http://schemas.microsoft.com/office/drawing/2014/main" id="{41F4CE01-B5EC-177B-9F45-626145C6A5E5}"/>
              </a:ext>
            </a:extLst>
          </p:cNvPr>
          <p:cNvSpPr/>
          <p:nvPr/>
        </p:nvSpPr>
        <p:spPr>
          <a:xfrm>
            <a:off x="340421" y="181120"/>
            <a:ext cx="11266132" cy="426296"/>
          </a:xfrm>
          <a:prstGeom prst="rect">
            <a:avLst/>
          </a:prstGeom>
          <a:noFill/>
          <a:ln w="38100">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TextBox 47">
            <a:extLst>
              <a:ext uri="{FF2B5EF4-FFF2-40B4-BE49-F238E27FC236}">
                <a16:creationId xmlns:a16="http://schemas.microsoft.com/office/drawing/2014/main" id="{751BA762-93F6-7C36-3DE1-897846927846}"/>
              </a:ext>
            </a:extLst>
          </p:cNvPr>
          <p:cNvSpPr txBox="1"/>
          <p:nvPr/>
        </p:nvSpPr>
        <p:spPr>
          <a:xfrm>
            <a:off x="2721277" y="698953"/>
            <a:ext cx="6802936" cy="311043"/>
          </a:xfrm>
          <a:prstGeom prst="rect">
            <a:avLst/>
          </a:prstGeom>
          <a:noFill/>
        </p:spPr>
        <p:txBody>
          <a:bodyPr wrap="square" rtlCol="0">
            <a:spAutoFit/>
          </a:bodyPr>
          <a:lstStyle/>
          <a:p>
            <a:r>
              <a:rPr kumimoji="0" lang="en-US" altLang="zh-TW" sz="1400" b="1" i="0" u="none" strike="noStrike" kern="1200" cap="none" spc="0" normalizeH="0" baseline="0" noProof="0" dirty="0">
                <a:ln>
                  <a:noFill/>
                </a:ln>
                <a:effectLst/>
                <a:uLnTx/>
                <a:uFillTx/>
                <a:latin typeface="DengXian" panose="02010600030101010101" pitchFamily="2" charset="-122"/>
                <a:ea typeface="DengXian" panose="02010600030101010101" pitchFamily="2" charset="-122"/>
                <a:cs typeface="+mn-cs"/>
              </a:rPr>
              <a:t>1  </a:t>
            </a:r>
            <a:r>
              <a:rPr kumimoji="0" lang="zh-TW" altLang="en-US" sz="1400" b="1" i="0" u="none" strike="noStrike" kern="1200" cap="none" spc="0" normalizeH="0" baseline="0" noProof="0" dirty="0">
                <a:ln>
                  <a:noFill/>
                </a:ln>
                <a:effectLst/>
                <a:uLnTx/>
                <a:uFillTx/>
                <a:latin typeface="DengXian" panose="02010600030101010101" pitchFamily="2" charset="-122"/>
                <a:ea typeface="DengXian" panose="02010600030101010101" pitchFamily="2" charset="-122"/>
                <a:cs typeface="+mn-cs"/>
              </a:rPr>
              <a:t>觀 自 在 菩 薩 行 深 般 若  </a:t>
            </a:r>
            <a:r>
              <a:rPr kumimoji="0" lang="en-US" altLang="zh-TW" sz="1400" b="1" i="0" u="none" strike="noStrike" kern="1200" cap="none" spc="0" normalizeH="0" baseline="0" noProof="0" dirty="0">
                <a:ln>
                  <a:noFill/>
                </a:ln>
                <a:effectLst/>
                <a:uLnTx/>
                <a:uFillTx/>
                <a:latin typeface="DengXian" panose="02010600030101010101" pitchFamily="2" charset="-122"/>
                <a:ea typeface="DengXian" panose="02010600030101010101" pitchFamily="2" charset="-122"/>
                <a:cs typeface="+mn-cs"/>
              </a:rPr>
              <a:t>		2  </a:t>
            </a:r>
            <a:r>
              <a:rPr kumimoji="0" lang="zh-TW" altLang="en-US" sz="1400" b="1" i="0" u="none" strike="noStrike" kern="1200" cap="none" spc="0" normalizeH="0" baseline="0" noProof="0" dirty="0">
                <a:ln>
                  <a:noFill/>
                </a:ln>
                <a:effectLst/>
                <a:uLnTx/>
                <a:uFillTx/>
                <a:latin typeface="DengXian" panose="02010600030101010101" pitchFamily="2" charset="-122"/>
                <a:ea typeface="DengXian" panose="02010600030101010101" pitchFamily="2" charset="-122"/>
                <a:cs typeface="+mn-cs"/>
              </a:rPr>
              <a:t>波 羅 蜜 多 時 </a:t>
            </a:r>
            <a:r>
              <a:rPr kumimoji="0" lang="zh-TW" altLang="en-US" sz="1400" b="1" i="0" u="none" strike="noStrike" kern="1200" cap="none" spc="0" normalizeH="0" baseline="0" noProof="0" dirty="0">
                <a:ln>
                  <a:noFill/>
                </a:ln>
                <a:solidFill>
                  <a:schemeClr val="bg2">
                    <a:lumMod val="75000"/>
                  </a:schemeClr>
                </a:solidFill>
                <a:effectLst/>
                <a:uLnTx/>
                <a:uFillTx/>
                <a:latin typeface="DengXian" panose="02010600030101010101" pitchFamily="2" charset="-122"/>
                <a:ea typeface="DengXian" panose="02010600030101010101" pitchFamily="2" charset="-122"/>
                <a:cs typeface="+mn-cs"/>
              </a:rPr>
              <a:t>照 見 五 蘊 皆 空 </a:t>
            </a:r>
            <a:endParaRPr lang="en-US" sz="1400" b="1" dirty="0"/>
          </a:p>
        </p:txBody>
      </p:sp>
      <p:sp>
        <p:nvSpPr>
          <p:cNvPr id="49" name="Rectangle 48">
            <a:extLst>
              <a:ext uri="{FF2B5EF4-FFF2-40B4-BE49-F238E27FC236}">
                <a16:creationId xmlns:a16="http://schemas.microsoft.com/office/drawing/2014/main" id="{CAAE61F8-E96C-9573-3281-2CAD14AECDA3}"/>
              </a:ext>
            </a:extLst>
          </p:cNvPr>
          <p:cNvSpPr/>
          <p:nvPr/>
        </p:nvSpPr>
        <p:spPr>
          <a:xfrm>
            <a:off x="2721277" y="698953"/>
            <a:ext cx="6656631" cy="311043"/>
          </a:xfrm>
          <a:prstGeom prst="rect">
            <a:avLst/>
          </a:prstGeom>
          <a:noFill/>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679995518"/>
      </p:ext>
    </p:extLst>
  </p:cSld>
  <p:clrMapOvr>
    <a:masterClrMapping/>
  </p:clrMapOvr>
</p:sld>
</file>

<file path=ppt/slides/slide22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567DBE6-A3AB-E7BC-6C66-92E996C43616}"/>
            </a:ext>
          </a:extLst>
        </p:cNvPr>
        <p:cNvGrpSpPr/>
        <p:nvPr/>
      </p:nvGrpSpPr>
      <p:grpSpPr>
        <a:xfrm>
          <a:off x="0" y="0"/>
          <a:ext cx="0" cy="0"/>
          <a:chOff x="0" y="0"/>
          <a:chExt cx="0" cy="0"/>
        </a:xfrm>
      </p:grpSpPr>
      <p:cxnSp>
        <p:nvCxnSpPr>
          <p:cNvPr id="2" name="Straight Connector 1">
            <a:extLst>
              <a:ext uri="{FF2B5EF4-FFF2-40B4-BE49-F238E27FC236}">
                <a16:creationId xmlns:a16="http://schemas.microsoft.com/office/drawing/2014/main" id="{A9D03E32-47F8-EE48-88F6-881EA7324129}"/>
              </a:ext>
            </a:extLst>
          </p:cNvPr>
          <p:cNvCxnSpPr>
            <a:cxnSpLocks/>
          </p:cNvCxnSpPr>
          <p:nvPr/>
        </p:nvCxnSpPr>
        <p:spPr>
          <a:xfrm>
            <a:off x="758314" y="1157993"/>
            <a:ext cx="5322425" cy="5340276"/>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 name="Straight Connector 2">
            <a:extLst>
              <a:ext uri="{FF2B5EF4-FFF2-40B4-BE49-F238E27FC236}">
                <a16:creationId xmlns:a16="http://schemas.microsoft.com/office/drawing/2014/main" id="{6A591C6B-F8B1-EC2B-65E2-0A2824EBA156}"/>
              </a:ext>
            </a:extLst>
          </p:cNvPr>
          <p:cNvCxnSpPr>
            <a:cxnSpLocks/>
          </p:cNvCxnSpPr>
          <p:nvPr/>
        </p:nvCxnSpPr>
        <p:spPr>
          <a:xfrm>
            <a:off x="9300778" y="1132904"/>
            <a:ext cx="2143810" cy="2115373"/>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 name="Straight Connector 3">
            <a:extLst>
              <a:ext uri="{FF2B5EF4-FFF2-40B4-BE49-F238E27FC236}">
                <a16:creationId xmlns:a16="http://schemas.microsoft.com/office/drawing/2014/main" id="{7AC739F2-514F-3541-FFDB-D83BFB02360D}"/>
              </a:ext>
            </a:extLst>
          </p:cNvPr>
          <p:cNvCxnSpPr>
            <a:cxnSpLocks/>
          </p:cNvCxnSpPr>
          <p:nvPr/>
        </p:nvCxnSpPr>
        <p:spPr>
          <a:xfrm>
            <a:off x="8241745" y="1132910"/>
            <a:ext cx="3184867" cy="319303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5" name="Straight Connector 4">
            <a:extLst>
              <a:ext uri="{FF2B5EF4-FFF2-40B4-BE49-F238E27FC236}">
                <a16:creationId xmlns:a16="http://schemas.microsoft.com/office/drawing/2014/main" id="{C1C126BD-C9B0-3733-B401-21139AC8BB21}"/>
              </a:ext>
            </a:extLst>
          </p:cNvPr>
          <p:cNvCxnSpPr>
            <a:cxnSpLocks/>
          </p:cNvCxnSpPr>
          <p:nvPr/>
        </p:nvCxnSpPr>
        <p:spPr>
          <a:xfrm>
            <a:off x="7169762" y="1132916"/>
            <a:ext cx="4256850" cy="425735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6" name="Straight Connector 5">
            <a:extLst>
              <a:ext uri="{FF2B5EF4-FFF2-40B4-BE49-F238E27FC236}">
                <a16:creationId xmlns:a16="http://schemas.microsoft.com/office/drawing/2014/main" id="{233C507A-7DA8-B36A-69E4-1DBEB783F623}"/>
              </a:ext>
            </a:extLst>
          </p:cNvPr>
          <p:cNvCxnSpPr/>
          <p:nvPr/>
        </p:nvCxnSpPr>
        <p:spPr>
          <a:xfrm>
            <a:off x="2882922" y="1132919"/>
            <a:ext cx="5365365" cy="53653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7" name="Straight Connector 6">
            <a:extLst>
              <a:ext uri="{FF2B5EF4-FFF2-40B4-BE49-F238E27FC236}">
                <a16:creationId xmlns:a16="http://schemas.microsoft.com/office/drawing/2014/main" id="{DE675C02-D005-680A-63A4-C71005539683}"/>
              </a:ext>
            </a:extLst>
          </p:cNvPr>
          <p:cNvCxnSpPr/>
          <p:nvPr/>
        </p:nvCxnSpPr>
        <p:spPr>
          <a:xfrm>
            <a:off x="3943181" y="1132920"/>
            <a:ext cx="5365365" cy="53653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8" name="Straight Connector 7">
            <a:extLst>
              <a:ext uri="{FF2B5EF4-FFF2-40B4-BE49-F238E27FC236}">
                <a16:creationId xmlns:a16="http://schemas.microsoft.com/office/drawing/2014/main" id="{C278FAEA-D1DB-8080-E6B7-2A4236AB8621}"/>
              </a:ext>
            </a:extLst>
          </p:cNvPr>
          <p:cNvCxnSpPr/>
          <p:nvPr/>
        </p:nvCxnSpPr>
        <p:spPr>
          <a:xfrm>
            <a:off x="5002214" y="1132920"/>
            <a:ext cx="5365365" cy="53653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9" name="Straight Connector 8">
            <a:extLst>
              <a:ext uri="{FF2B5EF4-FFF2-40B4-BE49-F238E27FC236}">
                <a16:creationId xmlns:a16="http://schemas.microsoft.com/office/drawing/2014/main" id="{F5BA950E-15CA-BE25-04B3-2D3EB3AEE71A}"/>
              </a:ext>
            </a:extLst>
          </p:cNvPr>
          <p:cNvCxnSpPr/>
          <p:nvPr/>
        </p:nvCxnSpPr>
        <p:spPr>
          <a:xfrm>
            <a:off x="6092463" y="1132922"/>
            <a:ext cx="5365365" cy="53653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0" name="Straight Connector 9">
            <a:extLst>
              <a:ext uri="{FF2B5EF4-FFF2-40B4-BE49-F238E27FC236}">
                <a16:creationId xmlns:a16="http://schemas.microsoft.com/office/drawing/2014/main" id="{99A6E624-8C5F-8AAA-05A9-66B074BDC03E}"/>
              </a:ext>
            </a:extLst>
          </p:cNvPr>
          <p:cNvCxnSpPr>
            <a:cxnSpLocks/>
          </p:cNvCxnSpPr>
          <p:nvPr/>
        </p:nvCxnSpPr>
        <p:spPr>
          <a:xfrm>
            <a:off x="709122" y="5390267"/>
            <a:ext cx="1083551" cy="1107996"/>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1" name="Straight Connector 10">
            <a:extLst>
              <a:ext uri="{FF2B5EF4-FFF2-40B4-BE49-F238E27FC236}">
                <a16:creationId xmlns:a16="http://schemas.microsoft.com/office/drawing/2014/main" id="{0DC681F8-297D-03C2-FEEA-FF9283A77A31}"/>
              </a:ext>
            </a:extLst>
          </p:cNvPr>
          <p:cNvCxnSpPr>
            <a:cxnSpLocks/>
          </p:cNvCxnSpPr>
          <p:nvPr/>
        </p:nvCxnSpPr>
        <p:spPr>
          <a:xfrm>
            <a:off x="691998" y="4357279"/>
            <a:ext cx="2267153" cy="2152899"/>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2" name="Straight Connector 11">
            <a:extLst>
              <a:ext uri="{FF2B5EF4-FFF2-40B4-BE49-F238E27FC236}">
                <a16:creationId xmlns:a16="http://schemas.microsoft.com/office/drawing/2014/main" id="{25584D98-19D2-BF96-EBDE-2A8C66AC86D5}"/>
              </a:ext>
            </a:extLst>
          </p:cNvPr>
          <p:cNvCxnSpPr>
            <a:cxnSpLocks/>
          </p:cNvCxnSpPr>
          <p:nvPr/>
        </p:nvCxnSpPr>
        <p:spPr>
          <a:xfrm>
            <a:off x="706993" y="3261595"/>
            <a:ext cx="3236188" cy="323667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3" name="Straight Connector 12">
            <a:extLst>
              <a:ext uri="{FF2B5EF4-FFF2-40B4-BE49-F238E27FC236}">
                <a16:creationId xmlns:a16="http://schemas.microsoft.com/office/drawing/2014/main" id="{7C19637F-D07E-9853-E119-4992FBA8EB8A}"/>
              </a:ext>
            </a:extLst>
          </p:cNvPr>
          <p:cNvCxnSpPr>
            <a:cxnSpLocks/>
          </p:cNvCxnSpPr>
          <p:nvPr/>
        </p:nvCxnSpPr>
        <p:spPr>
          <a:xfrm>
            <a:off x="10359811" y="1132898"/>
            <a:ext cx="1110967" cy="106435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4" name="Straight Connector 13">
            <a:extLst>
              <a:ext uri="{FF2B5EF4-FFF2-40B4-BE49-F238E27FC236}">
                <a16:creationId xmlns:a16="http://schemas.microsoft.com/office/drawing/2014/main" id="{B424492A-3E64-D310-A044-918622AD72E7}"/>
              </a:ext>
            </a:extLst>
          </p:cNvPr>
          <p:cNvCxnSpPr>
            <a:cxnSpLocks/>
          </p:cNvCxnSpPr>
          <p:nvPr/>
        </p:nvCxnSpPr>
        <p:spPr>
          <a:xfrm>
            <a:off x="695882" y="2175411"/>
            <a:ext cx="4314172" cy="4322852"/>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5" name="Straight Connector 14">
            <a:extLst>
              <a:ext uri="{FF2B5EF4-FFF2-40B4-BE49-F238E27FC236}">
                <a16:creationId xmlns:a16="http://schemas.microsoft.com/office/drawing/2014/main" id="{DBF0BEE1-B3AE-046A-2FEB-08C647DB606A}"/>
              </a:ext>
            </a:extLst>
          </p:cNvPr>
          <p:cNvCxnSpPr>
            <a:cxnSpLocks/>
          </p:cNvCxnSpPr>
          <p:nvPr/>
        </p:nvCxnSpPr>
        <p:spPr>
          <a:xfrm>
            <a:off x="1816049" y="1132797"/>
            <a:ext cx="5309456" cy="5376225"/>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6" name="Straight Connector 15">
            <a:extLst>
              <a:ext uri="{FF2B5EF4-FFF2-40B4-BE49-F238E27FC236}">
                <a16:creationId xmlns:a16="http://schemas.microsoft.com/office/drawing/2014/main" id="{2BA2E765-7FF6-DBF6-A7C5-FA9E68D7119C}"/>
              </a:ext>
            </a:extLst>
          </p:cNvPr>
          <p:cNvCxnSpPr>
            <a:cxnSpLocks/>
          </p:cNvCxnSpPr>
          <p:nvPr/>
        </p:nvCxnSpPr>
        <p:spPr>
          <a:xfrm flipV="1">
            <a:off x="730983" y="1132923"/>
            <a:ext cx="5361480" cy="536524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7" name="Straight Connector 16">
            <a:extLst>
              <a:ext uri="{FF2B5EF4-FFF2-40B4-BE49-F238E27FC236}">
                <a16:creationId xmlns:a16="http://schemas.microsoft.com/office/drawing/2014/main" id="{F860610E-5362-32FC-B21D-1F56D0609826}"/>
              </a:ext>
            </a:extLst>
          </p:cNvPr>
          <p:cNvCxnSpPr>
            <a:cxnSpLocks/>
          </p:cNvCxnSpPr>
          <p:nvPr/>
        </p:nvCxnSpPr>
        <p:spPr>
          <a:xfrm flipV="1">
            <a:off x="758314" y="1143630"/>
            <a:ext cx="4263464" cy="4246613"/>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8" name="Straight Connector 17">
            <a:extLst>
              <a:ext uri="{FF2B5EF4-FFF2-40B4-BE49-F238E27FC236}">
                <a16:creationId xmlns:a16="http://schemas.microsoft.com/office/drawing/2014/main" id="{C109039B-FABE-E876-D6F9-80792B1CAC75}"/>
              </a:ext>
            </a:extLst>
          </p:cNvPr>
          <p:cNvCxnSpPr>
            <a:cxnSpLocks/>
          </p:cNvCxnSpPr>
          <p:nvPr/>
        </p:nvCxnSpPr>
        <p:spPr>
          <a:xfrm flipV="1">
            <a:off x="705607" y="1143753"/>
            <a:ext cx="2153223" cy="2161487"/>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9" name="Straight Connector 18">
            <a:extLst>
              <a:ext uri="{FF2B5EF4-FFF2-40B4-BE49-F238E27FC236}">
                <a16:creationId xmlns:a16="http://schemas.microsoft.com/office/drawing/2014/main" id="{11027788-98BE-A258-3EEA-D1896C21EDB4}"/>
              </a:ext>
            </a:extLst>
          </p:cNvPr>
          <p:cNvCxnSpPr>
            <a:cxnSpLocks/>
          </p:cNvCxnSpPr>
          <p:nvPr/>
        </p:nvCxnSpPr>
        <p:spPr>
          <a:xfrm flipV="1">
            <a:off x="691998" y="1111037"/>
            <a:ext cx="3253877" cy="322580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0" name="Straight Connector 19">
            <a:extLst>
              <a:ext uri="{FF2B5EF4-FFF2-40B4-BE49-F238E27FC236}">
                <a16:creationId xmlns:a16="http://schemas.microsoft.com/office/drawing/2014/main" id="{E06B3CFA-3C39-5EC3-AAF8-925CF6404857}"/>
              </a:ext>
            </a:extLst>
          </p:cNvPr>
          <p:cNvCxnSpPr>
            <a:cxnSpLocks/>
          </p:cNvCxnSpPr>
          <p:nvPr/>
        </p:nvCxnSpPr>
        <p:spPr>
          <a:xfrm flipV="1">
            <a:off x="2833512" y="1122002"/>
            <a:ext cx="5376941" cy="5376165"/>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1" name="Straight Connector 20">
            <a:extLst>
              <a:ext uri="{FF2B5EF4-FFF2-40B4-BE49-F238E27FC236}">
                <a16:creationId xmlns:a16="http://schemas.microsoft.com/office/drawing/2014/main" id="{FA2C22B1-D631-C8B3-4F12-8A17D3ED011C}"/>
              </a:ext>
            </a:extLst>
          </p:cNvPr>
          <p:cNvCxnSpPr/>
          <p:nvPr/>
        </p:nvCxnSpPr>
        <p:spPr>
          <a:xfrm flipV="1">
            <a:off x="3945875" y="1132874"/>
            <a:ext cx="5365365" cy="534353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2" name="Straight Connector 21">
            <a:extLst>
              <a:ext uri="{FF2B5EF4-FFF2-40B4-BE49-F238E27FC236}">
                <a16:creationId xmlns:a16="http://schemas.microsoft.com/office/drawing/2014/main" id="{D1E1E9DC-B108-E087-4985-7286734E054C}"/>
              </a:ext>
            </a:extLst>
          </p:cNvPr>
          <p:cNvCxnSpPr/>
          <p:nvPr/>
        </p:nvCxnSpPr>
        <p:spPr>
          <a:xfrm flipV="1">
            <a:off x="5013938" y="1143778"/>
            <a:ext cx="5365365" cy="534353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3" name="Straight Connector 22">
            <a:extLst>
              <a:ext uri="{FF2B5EF4-FFF2-40B4-BE49-F238E27FC236}">
                <a16:creationId xmlns:a16="http://schemas.microsoft.com/office/drawing/2014/main" id="{EEDAD81C-3B20-12D1-5E10-264ADA777646}"/>
              </a:ext>
            </a:extLst>
          </p:cNvPr>
          <p:cNvCxnSpPr/>
          <p:nvPr/>
        </p:nvCxnSpPr>
        <p:spPr>
          <a:xfrm flipV="1">
            <a:off x="6092462" y="1143778"/>
            <a:ext cx="5365365" cy="534353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4" name="Straight Connector 23">
            <a:extLst>
              <a:ext uri="{FF2B5EF4-FFF2-40B4-BE49-F238E27FC236}">
                <a16:creationId xmlns:a16="http://schemas.microsoft.com/office/drawing/2014/main" id="{5D5293DC-85E5-B8DB-533B-EF2CC2447E38}"/>
              </a:ext>
            </a:extLst>
          </p:cNvPr>
          <p:cNvCxnSpPr>
            <a:cxnSpLocks/>
          </p:cNvCxnSpPr>
          <p:nvPr/>
        </p:nvCxnSpPr>
        <p:spPr>
          <a:xfrm flipV="1">
            <a:off x="1816049" y="1132797"/>
            <a:ext cx="5330234" cy="5332739"/>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5" name="Straight Connector 24">
            <a:extLst>
              <a:ext uri="{FF2B5EF4-FFF2-40B4-BE49-F238E27FC236}">
                <a16:creationId xmlns:a16="http://schemas.microsoft.com/office/drawing/2014/main" id="{49D9478A-C0F9-B5B0-376C-ADC38151DB84}"/>
              </a:ext>
            </a:extLst>
          </p:cNvPr>
          <p:cNvCxnSpPr>
            <a:cxnSpLocks/>
          </p:cNvCxnSpPr>
          <p:nvPr/>
        </p:nvCxnSpPr>
        <p:spPr>
          <a:xfrm flipH="1">
            <a:off x="7169762" y="2224496"/>
            <a:ext cx="4288065" cy="42736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6" name="Straight Connector 25">
            <a:extLst>
              <a:ext uri="{FF2B5EF4-FFF2-40B4-BE49-F238E27FC236}">
                <a16:creationId xmlns:a16="http://schemas.microsoft.com/office/drawing/2014/main" id="{F2B551EA-B027-A831-359C-A613B12EA65C}"/>
              </a:ext>
            </a:extLst>
          </p:cNvPr>
          <p:cNvCxnSpPr>
            <a:cxnSpLocks/>
          </p:cNvCxnSpPr>
          <p:nvPr/>
        </p:nvCxnSpPr>
        <p:spPr>
          <a:xfrm flipH="1">
            <a:off x="8236532" y="3299778"/>
            <a:ext cx="3203030" cy="320924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7" name="Straight Connector 26">
            <a:extLst>
              <a:ext uri="{FF2B5EF4-FFF2-40B4-BE49-F238E27FC236}">
                <a16:creationId xmlns:a16="http://schemas.microsoft.com/office/drawing/2014/main" id="{38448F07-C87F-317C-E959-4754C95C9BDB}"/>
              </a:ext>
            </a:extLst>
          </p:cNvPr>
          <p:cNvCxnSpPr>
            <a:cxnSpLocks/>
          </p:cNvCxnSpPr>
          <p:nvPr/>
        </p:nvCxnSpPr>
        <p:spPr>
          <a:xfrm flipH="1">
            <a:off x="9342456" y="4357279"/>
            <a:ext cx="2115371" cy="2102057"/>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8" name="Straight Connector 27">
            <a:extLst>
              <a:ext uri="{FF2B5EF4-FFF2-40B4-BE49-F238E27FC236}">
                <a16:creationId xmlns:a16="http://schemas.microsoft.com/office/drawing/2014/main" id="{E25F8E75-E38B-268D-02AE-E6B086D57756}"/>
              </a:ext>
            </a:extLst>
          </p:cNvPr>
          <p:cNvCxnSpPr/>
          <p:nvPr/>
        </p:nvCxnSpPr>
        <p:spPr>
          <a:xfrm flipH="1">
            <a:off x="10400141" y="5408307"/>
            <a:ext cx="1070637" cy="1100715"/>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9" name="Straight Connector 28">
            <a:extLst>
              <a:ext uri="{FF2B5EF4-FFF2-40B4-BE49-F238E27FC236}">
                <a16:creationId xmlns:a16="http://schemas.microsoft.com/office/drawing/2014/main" id="{AD64CA2E-4A4F-79AF-8B37-D5D393D5A380}"/>
              </a:ext>
            </a:extLst>
          </p:cNvPr>
          <p:cNvCxnSpPr/>
          <p:nvPr/>
        </p:nvCxnSpPr>
        <p:spPr>
          <a:xfrm>
            <a:off x="715374" y="2723937"/>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0" name="Straight Connector 29">
            <a:extLst>
              <a:ext uri="{FF2B5EF4-FFF2-40B4-BE49-F238E27FC236}">
                <a16:creationId xmlns:a16="http://schemas.microsoft.com/office/drawing/2014/main" id="{AA3FDF86-79A8-6FAB-4126-563EDAC3A6B9}"/>
              </a:ext>
            </a:extLst>
          </p:cNvPr>
          <p:cNvCxnSpPr/>
          <p:nvPr/>
        </p:nvCxnSpPr>
        <p:spPr>
          <a:xfrm>
            <a:off x="727098" y="3799166"/>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1" name="Straight Connector 30">
            <a:extLst>
              <a:ext uri="{FF2B5EF4-FFF2-40B4-BE49-F238E27FC236}">
                <a16:creationId xmlns:a16="http://schemas.microsoft.com/office/drawing/2014/main" id="{D496987F-4ED3-7FDD-57C7-E4C179FECCD6}"/>
              </a:ext>
            </a:extLst>
          </p:cNvPr>
          <p:cNvCxnSpPr/>
          <p:nvPr/>
        </p:nvCxnSpPr>
        <p:spPr>
          <a:xfrm>
            <a:off x="711183" y="4878066"/>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2" name="Straight Connector 31">
            <a:extLst>
              <a:ext uri="{FF2B5EF4-FFF2-40B4-BE49-F238E27FC236}">
                <a16:creationId xmlns:a16="http://schemas.microsoft.com/office/drawing/2014/main" id="{0244BFB0-4E43-AC9D-C0D3-F22DD1269649}"/>
              </a:ext>
            </a:extLst>
          </p:cNvPr>
          <p:cNvCxnSpPr/>
          <p:nvPr/>
        </p:nvCxnSpPr>
        <p:spPr>
          <a:xfrm>
            <a:off x="715374" y="5956158"/>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3" name="Straight Connector 32">
            <a:extLst>
              <a:ext uri="{FF2B5EF4-FFF2-40B4-BE49-F238E27FC236}">
                <a16:creationId xmlns:a16="http://schemas.microsoft.com/office/drawing/2014/main" id="{72FB9A33-0CF0-EE48-EF48-570743D8BA40}"/>
              </a:ext>
            </a:extLst>
          </p:cNvPr>
          <p:cNvCxnSpPr/>
          <p:nvPr/>
        </p:nvCxnSpPr>
        <p:spPr>
          <a:xfrm>
            <a:off x="699460" y="1686919"/>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4" name="Straight Connector 33">
            <a:extLst>
              <a:ext uri="{FF2B5EF4-FFF2-40B4-BE49-F238E27FC236}">
                <a16:creationId xmlns:a16="http://schemas.microsoft.com/office/drawing/2014/main" id="{0B53F823-0CF2-9D68-B520-DFB1CBC63B7D}"/>
              </a:ext>
            </a:extLst>
          </p:cNvPr>
          <p:cNvCxnSpPr>
            <a:cxnSpLocks/>
          </p:cNvCxnSpPr>
          <p:nvPr/>
        </p:nvCxnSpPr>
        <p:spPr>
          <a:xfrm flipH="1">
            <a:off x="710879" y="1142474"/>
            <a:ext cx="1091930" cy="1082022"/>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5" name="Straight Connector 34">
            <a:extLst>
              <a:ext uri="{FF2B5EF4-FFF2-40B4-BE49-F238E27FC236}">
                <a16:creationId xmlns:a16="http://schemas.microsoft.com/office/drawing/2014/main" id="{EA900768-5A8D-A366-9395-44320B22A37D}"/>
              </a:ext>
            </a:extLst>
          </p:cNvPr>
          <p:cNvCxnSpPr/>
          <p:nvPr/>
        </p:nvCxnSpPr>
        <p:spPr>
          <a:xfrm>
            <a:off x="10921555" y="1105656"/>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6" name="Straight Connector 35">
            <a:extLst>
              <a:ext uri="{FF2B5EF4-FFF2-40B4-BE49-F238E27FC236}">
                <a16:creationId xmlns:a16="http://schemas.microsoft.com/office/drawing/2014/main" id="{6B57F997-19E2-B580-6845-27DD40122D3E}"/>
              </a:ext>
            </a:extLst>
          </p:cNvPr>
          <p:cNvCxnSpPr/>
          <p:nvPr/>
        </p:nvCxnSpPr>
        <p:spPr>
          <a:xfrm>
            <a:off x="3400947" y="1118403"/>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7" name="Straight Connector 36">
            <a:extLst>
              <a:ext uri="{FF2B5EF4-FFF2-40B4-BE49-F238E27FC236}">
                <a16:creationId xmlns:a16="http://schemas.microsoft.com/office/drawing/2014/main" id="{ED7BC734-20EB-5EE1-278C-382A522AEC82}"/>
              </a:ext>
            </a:extLst>
          </p:cNvPr>
          <p:cNvCxnSpPr>
            <a:cxnSpLocks/>
          </p:cNvCxnSpPr>
          <p:nvPr/>
        </p:nvCxnSpPr>
        <p:spPr>
          <a:xfrm>
            <a:off x="2360651" y="1105656"/>
            <a:ext cx="0" cy="5399767"/>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8" name="Straight Connector 37">
            <a:extLst>
              <a:ext uri="{FF2B5EF4-FFF2-40B4-BE49-F238E27FC236}">
                <a16:creationId xmlns:a16="http://schemas.microsoft.com/office/drawing/2014/main" id="{C12949DC-000A-E918-F870-661BD8584D5C}"/>
              </a:ext>
            </a:extLst>
          </p:cNvPr>
          <p:cNvCxnSpPr/>
          <p:nvPr/>
        </p:nvCxnSpPr>
        <p:spPr>
          <a:xfrm>
            <a:off x="8802532" y="1142474"/>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9" name="Straight Connector 38">
            <a:extLst>
              <a:ext uri="{FF2B5EF4-FFF2-40B4-BE49-F238E27FC236}">
                <a16:creationId xmlns:a16="http://schemas.microsoft.com/office/drawing/2014/main" id="{D751A8E7-926F-DDB9-E90A-2D32B55AB96D}"/>
              </a:ext>
            </a:extLst>
          </p:cNvPr>
          <p:cNvCxnSpPr/>
          <p:nvPr/>
        </p:nvCxnSpPr>
        <p:spPr>
          <a:xfrm>
            <a:off x="1258070" y="1142474"/>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0" name="Straight Connector 39">
            <a:extLst>
              <a:ext uri="{FF2B5EF4-FFF2-40B4-BE49-F238E27FC236}">
                <a16:creationId xmlns:a16="http://schemas.microsoft.com/office/drawing/2014/main" id="{CF9434F2-8227-1F69-E691-AA75302ABF7A}"/>
              </a:ext>
            </a:extLst>
          </p:cNvPr>
          <p:cNvCxnSpPr/>
          <p:nvPr/>
        </p:nvCxnSpPr>
        <p:spPr>
          <a:xfrm>
            <a:off x="5547798" y="1105656"/>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1" name="Straight Connector 40">
            <a:extLst>
              <a:ext uri="{FF2B5EF4-FFF2-40B4-BE49-F238E27FC236}">
                <a16:creationId xmlns:a16="http://schemas.microsoft.com/office/drawing/2014/main" id="{EEBC5BB0-8BBC-C5D7-3471-3F7E8DA04A37}"/>
              </a:ext>
            </a:extLst>
          </p:cNvPr>
          <p:cNvCxnSpPr/>
          <p:nvPr/>
        </p:nvCxnSpPr>
        <p:spPr>
          <a:xfrm>
            <a:off x="4491600" y="1142474"/>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2" name="Straight Connector 41">
            <a:extLst>
              <a:ext uri="{FF2B5EF4-FFF2-40B4-BE49-F238E27FC236}">
                <a16:creationId xmlns:a16="http://schemas.microsoft.com/office/drawing/2014/main" id="{3296071C-B73D-0840-B741-9020EE43CF6F}"/>
              </a:ext>
            </a:extLst>
          </p:cNvPr>
          <p:cNvCxnSpPr/>
          <p:nvPr/>
        </p:nvCxnSpPr>
        <p:spPr>
          <a:xfrm>
            <a:off x="9850780" y="1118403"/>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3" name="Straight Connector 42">
            <a:extLst>
              <a:ext uri="{FF2B5EF4-FFF2-40B4-BE49-F238E27FC236}">
                <a16:creationId xmlns:a16="http://schemas.microsoft.com/office/drawing/2014/main" id="{97F19997-A5B5-7F53-2BCC-8BA0BF33E4F0}"/>
              </a:ext>
            </a:extLst>
          </p:cNvPr>
          <p:cNvCxnSpPr/>
          <p:nvPr/>
        </p:nvCxnSpPr>
        <p:spPr>
          <a:xfrm>
            <a:off x="7721156" y="1157993"/>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4" name="Straight Connector 43">
            <a:extLst>
              <a:ext uri="{FF2B5EF4-FFF2-40B4-BE49-F238E27FC236}">
                <a16:creationId xmlns:a16="http://schemas.microsoft.com/office/drawing/2014/main" id="{87ABF0CE-5134-013C-29D9-54B77773347A}"/>
              </a:ext>
            </a:extLst>
          </p:cNvPr>
          <p:cNvCxnSpPr/>
          <p:nvPr/>
        </p:nvCxnSpPr>
        <p:spPr>
          <a:xfrm>
            <a:off x="6617249" y="1118403"/>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graphicFrame>
        <p:nvGraphicFramePr>
          <p:cNvPr id="76" name="Table 75">
            <a:extLst>
              <a:ext uri="{FF2B5EF4-FFF2-40B4-BE49-F238E27FC236}">
                <a16:creationId xmlns:a16="http://schemas.microsoft.com/office/drawing/2014/main" id="{3399328D-CED0-F776-0E76-F33723D8C9AC}"/>
              </a:ext>
            </a:extLst>
          </p:cNvPr>
          <p:cNvGraphicFramePr>
            <a:graphicFrameLocks noGrp="1"/>
          </p:cNvGraphicFramePr>
          <p:nvPr>
            <p:extLst>
              <p:ext uri="{D42A27DB-BD31-4B8C-83A1-F6EECF244321}">
                <p14:modId xmlns:p14="http://schemas.microsoft.com/office/powerpoint/2010/main" val="1494690994"/>
              </p:ext>
            </p:extLst>
          </p:nvPr>
        </p:nvGraphicFramePr>
        <p:xfrm>
          <a:off x="727098" y="1132923"/>
          <a:ext cx="10730730" cy="5365370"/>
        </p:xfrm>
        <a:graphic>
          <a:graphicData uri="http://schemas.openxmlformats.org/drawingml/2006/table">
            <a:tbl>
              <a:tblPr firstRow="1" bandRow="1">
                <a:tableStyleId>{5940675A-B579-460E-94D1-54222C63F5DA}</a:tableStyleId>
              </a:tblPr>
              <a:tblGrid>
                <a:gridCol w="1073073">
                  <a:extLst>
                    <a:ext uri="{9D8B030D-6E8A-4147-A177-3AD203B41FA5}">
                      <a16:colId xmlns:a16="http://schemas.microsoft.com/office/drawing/2014/main" val="3635837954"/>
                    </a:ext>
                  </a:extLst>
                </a:gridCol>
                <a:gridCol w="1073073">
                  <a:extLst>
                    <a:ext uri="{9D8B030D-6E8A-4147-A177-3AD203B41FA5}">
                      <a16:colId xmlns:a16="http://schemas.microsoft.com/office/drawing/2014/main" val="2308114111"/>
                    </a:ext>
                  </a:extLst>
                </a:gridCol>
                <a:gridCol w="1073073">
                  <a:extLst>
                    <a:ext uri="{9D8B030D-6E8A-4147-A177-3AD203B41FA5}">
                      <a16:colId xmlns:a16="http://schemas.microsoft.com/office/drawing/2014/main" val="3225432346"/>
                    </a:ext>
                  </a:extLst>
                </a:gridCol>
                <a:gridCol w="1073073">
                  <a:extLst>
                    <a:ext uri="{9D8B030D-6E8A-4147-A177-3AD203B41FA5}">
                      <a16:colId xmlns:a16="http://schemas.microsoft.com/office/drawing/2014/main" val="2646425516"/>
                    </a:ext>
                  </a:extLst>
                </a:gridCol>
                <a:gridCol w="1073073">
                  <a:extLst>
                    <a:ext uri="{9D8B030D-6E8A-4147-A177-3AD203B41FA5}">
                      <a16:colId xmlns:a16="http://schemas.microsoft.com/office/drawing/2014/main" val="1529824071"/>
                    </a:ext>
                  </a:extLst>
                </a:gridCol>
                <a:gridCol w="1073073">
                  <a:extLst>
                    <a:ext uri="{9D8B030D-6E8A-4147-A177-3AD203B41FA5}">
                      <a16:colId xmlns:a16="http://schemas.microsoft.com/office/drawing/2014/main" val="1435908115"/>
                    </a:ext>
                  </a:extLst>
                </a:gridCol>
                <a:gridCol w="1073073">
                  <a:extLst>
                    <a:ext uri="{9D8B030D-6E8A-4147-A177-3AD203B41FA5}">
                      <a16:colId xmlns:a16="http://schemas.microsoft.com/office/drawing/2014/main" val="4031327343"/>
                    </a:ext>
                  </a:extLst>
                </a:gridCol>
                <a:gridCol w="1073073">
                  <a:extLst>
                    <a:ext uri="{9D8B030D-6E8A-4147-A177-3AD203B41FA5}">
                      <a16:colId xmlns:a16="http://schemas.microsoft.com/office/drawing/2014/main" val="265914223"/>
                    </a:ext>
                  </a:extLst>
                </a:gridCol>
                <a:gridCol w="1073073">
                  <a:extLst>
                    <a:ext uri="{9D8B030D-6E8A-4147-A177-3AD203B41FA5}">
                      <a16:colId xmlns:a16="http://schemas.microsoft.com/office/drawing/2014/main" val="3687797511"/>
                    </a:ext>
                  </a:extLst>
                </a:gridCol>
                <a:gridCol w="1073073">
                  <a:extLst>
                    <a:ext uri="{9D8B030D-6E8A-4147-A177-3AD203B41FA5}">
                      <a16:colId xmlns:a16="http://schemas.microsoft.com/office/drawing/2014/main" val="1430683565"/>
                    </a:ext>
                  </a:extLst>
                </a:gridCol>
              </a:tblGrid>
              <a:tr h="1073074">
                <a:tc>
                  <a:txBody>
                    <a:bodyPr/>
                    <a:lstStyle/>
                    <a:p>
                      <a:endParaRPr lang="en-US" dirty="0"/>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dirty="0"/>
                    </a:p>
                  </a:txBody>
                  <a:tcPr/>
                </a:tc>
                <a:tc>
                  <a:txBody>
                    <a:bodyPr/>
                    <a:lstStyle/>
                    <a:p>
                      <a:endParaRPr lang="en-US"/>
                    </a:p>
                  </a:txBody>
                  <a:tcPr/>
                </a:tc>
                <a:tc>
                  <a:txBody>
                    <a:bodyPr/>
                    <a:lstStyle/>
                    <a:p>
                      <a:endParaRPr lang="en-US" dirty="0"/>
                    </a:p>
                  </a:txBody>
                  <a:tcPr/>
                </a:tc>
                <a:tc>
                  <a:txBody>
                    <a:bodyPr/>
                    <a:lstStyle/>
                    <a:p>
                      <a:endParaRPr lang="en-US" dirty="0"/>
                    </a:p>
                  </a:txBody>
                  <a:tcPr/>
                </a:tc>
                <a:extLst>
                  <a:ext uri="{0D108BD9-81ED-4DB2-BD59-A6C34878D82A}">
                    <a16:rowId xmlns:a16="http://schemas.microsoft.com/office/drawing/2014/main" val="1367090870"/>
                  </a:ext>
                </a:extLst>
              </a:tr>
              <a:tr h="1073074">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a:p>
                  </a:txBody>
                  <a:tcPr/>
                </a:tc>
                <a:tc>
                  <a:txBody>
                    <a:bodyPr/>
                    <a:lstStyle/>
                    <a:p>
                      <a:endParaRPr lang="en-US" dirty="0"/>
                    </a:p>
                  </a:txBody>
                  <a:tcPr/>
                </a:tc>
                <a:extLst>
                  <a:ext uri="{0D108BD9-81ED-4DB2-BD59-A6C34878D82A}">
                    <a16:rowId xmlns:a16="http://schemas.microsoft.com/office/drawing/2014/main" val="2324086388"/>
                  </a:ext>
                </a:extLst>
              </a:tr>
              <a:tr h="1073074">
                <a:tc>
                  <a:txBody>
                    <a:bodyPr/>
                    <a:lstStyle/>
                    <a:p>
                      <a:endParaRPr lang="en-US" dirty="0"/>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a:p>
                  </a:txBody>
                  <a:tcPr/>
                </a:tc>
                <a:tc>
                  <a:txBody>
                    <a:bodyPr/>
                    <a:lstStyle/>
                    <a:p>
                      <a:endParaRPr lang="en-US" dirty="0"/>
                    </a:p>
                  </a:txBody>
                  <a:tcPr/>
                </a:tc>
                <a:tc>
                  <a:txBody>
                    <a:bodyPr/>
                    <a:lstStyle/>
                    <a:p>
                      <a:endParaRPr lang="en-US" dirty="0"/>
                    </a:p>
                  </a:txBody>
                  <a:tcPr/>
                </a:tc>
                <a:extLst>
                  <a:ext uri="{0D108BD9-81ED-4DB2-BD59-A6C34878D82A}">
                    <a16:rowId xmlns:a16="http://schemas.microsoft.com/office/drawing/2014/main" val="1773320196"/>
                  </a:ext>
                </a:extLst>
              </a:tr>
              <a:tr h="1073074">
                <a:tc>
                  <a:txBody>
                    <a:bodyPr/>
                    <a:lstStyle/>
                    <a:p>
                      <a:endParaRPr lang="en-US" dirty="0"/>
                    </a:p>
                  </a:txBody>
                  <a:tcPr/>
                </a:tc>
                <a:tc>
                  <a:txBody>
                    <a:bodyPr/>
                    <a:lstStyle/>
                    <a:p>
                      <a:endParaRPr lang="en-US"/>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dirty="0"/>
                    </a:p>
                  </a:txBody>
                  <a:tcPr/>
                </a:tc>
                <a:extLst>
                  <a:ext uri="{0D108BD9-81ED-4DB2-BD59-A6C34878D82A}">
                    <a16:rowId xmlns:a16="http://schemas.microsoft.com/office/drawing/2014/main" val="1977629092"/>
                  </a:ext>
                </a:extLst>
              </a:tr>
              <a:tr h="1073074">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dirty="0"/>
                    </a:p>
                  </a:txBody>
                  <a:tcPr/>
                </a:tc>
                <a:extLst>
                  <a:ext uri="{0D108BD9-81ED-4DB2-BD59-A6C34878D82A}">
                    <a16:rowId xmlns:a16="http://schemas.microsoft.com/office/drawing/2014/main" val="172657832"/>
                  </a:ext>
                </a:extLst>
              </a:tr>
            </a:tbl>
          </a:graphicData>
        </a:graphic>
      </p:graphicFrame>
      <p:sp>
        <p:nvSpPr>
          <p:cNvPr id="45" name="TextBox 44">
            <a:extLst>
              <a:ext uri="{FF2B5EF4-FFF2-40B4-BE49-F238E27FC236}">
                <a16:creationId xmlns:a16="http://schemas.microsoft.com/office/drawing/2014/main" id="{1E831193-2545-CF9B-BE34-E006640A23F1}"/>
              </a:ext>
            </a:extLst>
          </p:cNvPr>
          <p:cNvSpPr txBox="1"/>
          <p:nvPr/>
        </p:nvSpPr>
        <p:spPr>
          <a:xfrm>
            <a:off x="749116" y="1144884"/>
            <a:ext cx="10839825" cy="110799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行</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行</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行</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行</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行</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行</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行</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行</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行</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行</a:t>
            </a:r>
            <a:endParaRPr kumimoji="0" lang="en-US" sz="1800" i="0" u="none" strike="noStrike" kern="1200" cap="none" spc="0" normalizeH="0" baseline="0" noProof="0" dirty="0">
              <a:ln>
                <a:noFill/>
              </a:ln>
              <a:solidFill>
                <a:prstClr val="black"/>
              </a:solidFill>
              <a:effectLst/>
              <a:uLnTx/>
              <a:uFillTx/>
              <a:latin typeface="Aptos" panose="02110004020202020204"/>
              <a:ea typeface="+mn-ea"/>
              <a:cs typeface="+mn-cs"/>
            </a:endParaRPr>
          </a:p>
        </p:txBody>
      </p:sp>
      <p:sp>
        <p:nvSpPr>
          <p:cNvPr id="63" name="TextBox 62">
            <a:extLst>
              <a:ext uri="{FF2B5EF4-FFF2-40B4-BE49-F238E27FC236}">
                <a16:creationId xmlns:a16="http://schemas.microsoft.com/office/drawing/2014/main" id="{A9397EFE-5D9C-CF10-A269-D92FD23E9D93}"/>
              </a:ext>
            </a:extLst>
          </p:cNvPr>
          <p:cNvSpPr txBox="1"/>
          <p:nvPr/>
        </p:nvSpPr>
        <p:spPr>
          <a:xfrm>
            <a:off x="314006" y="238084"/>
            <a:ext cx="11329185" cy="369332"/>
          </a:xfrm>
          <a:prstGeom prst="rect">
            <a:avLst/>
          </a:prstGeom>
          <a:noFill/>
        </p:spPr>
        <p:txBody>
          <a:bodyPr wrap="square" rtlCol="0">
            <a:spAutoFit/>
          </a:bodyPr>
          <a:lstStyle/>
          <a:p>
            <a:pPr algn="ctr"/>
            <a:r>
              <a:rPr lang="en-US" dirty="0"/>
              <a:t>Practice sheet #63. </a:t>
            </a:r>
            <a:endParaRPr lang="zh-TW" altLang="en-US" dirty="0"/>
          </a:p>
        </p:txBody>
      </p:sp>
      <p:sp>
        <p:nvSpPr>
          <p:cNvPr id="64" name="Rectangle 63">
            <a:extLst>
              <a:ext uri="{FF2B5EF4-FFF2-40B4-BE49-F238E27FC236}">
                <a16:creationId xmlns:a16="http://schemas.microsoft.com/office/drawing/2014/main" id="{CAE5D6C0-94B3-4C86-70EB-671721A7212F}"/>
              </a:ext>
            </a:extLst>
          </p:cNvPr>
          <p:cNvSpPr/>
          <p:nvPr/>
        </p:nvSpPr>
        <p:spPr>
          <a:xfrm>
            <a:off x="340421" y="181120"/>
            <a:ext cx="11266132" cy="426296"/>
          </a:xfrm>
          <a:prstGeom prst="rect">
            <a:avLst/>
          </a:prstGeom>
          <a:noFill/>
          <a:ln w="38100">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TextBox 47">
            <a:extLst>
              <a:ext uri="{FF2B5EF4-FFF2-40B4-BE49-F238E27FC236}">
                <a16:creationId xmlns:a16="http://schemas.microsoft.com/office/drawing/2014/main" id="{D9EF3C10-EDBD-7B5B-48D8-F77EFFE90546}"/>
              </a:ext>
            </a:extLst>
          </p:cNvPr>
          <p:cNvSpPr txBox="1"/>
          <p:nvPr/>
        </p:nvSpPr>
        <p:spPr>
          <a:xfrm>
            <a:off x="2721277" y="698953"/>
            <a:ext cx="6802936" cy="311043"/>
          </a:xfrm>
          <a:prstGeom prst="rect">
            <a:avLst/>
          </a:prstGeom>
          <a:noFill/>
        </p:spPr>
        <p:txBody>
          <a:bodyPr wrap="square" rtlCol="0">
            <a:spAutoFit/>
          </a:bodyPr>
          <a:lstStyle/>
          <a:p>
            <a:r>
              <a:rPr kumimoji="0" lang="en-US" altLang="zh-TW" sz="1400" b="1" i="0" u="none" strike="noStrike" kern="1200" cap="none" spc="0" normalizeH="0" baseline="0" noProof="0" dirty="0">
                <a:ln>
                  <a:noFill/>
                </a:ln>
                <a:effectLst/>
                <a:uLnTx/>
                <a:uFillTx/>
                <a:latin typeface="DengXian" panose="02010600030101010101" pitchFamily="2" charset="-122"/>
                <a:ea typeface="DengXian" panose="02010600030101010101" pitchFamily="2" charset="-122"/>
                <a:cs typeface="+mn-cs"/>
              </a:rPr>
              <a:t>1  </a:t>
            </a:r>
            <a:r>
              <a:rPr kumimoji="0" lang="zh-TW" altLang="en-US" sz="1400" b="1" i="0" u="none" strike="noStrike" kern="1200" cap="none" spc="0" normalizeH="0" baseline="0" noProof="0" dirty="0">
                <a:ln>
                  <a:noFill/>
                </a:ln>
                <a:effectLst/>
                <a:uLnTx/>
                <a:uFillTx/>
                <a:latin typeface="DengXian" panose="02010600030101010101" pitchFamily="2" charset="-122"/>
                <a:ea typeface="DengXian" panose="02010600030101010101" pitchFamily="2" charset="-122"/>
                <a:cs typeface="+mn-cs"/>
              </a:rPr>
              <a:t>觀 自 在 菩 薩 行 深 般 若  </a:t>
            </a:r>
            <a:r>
              <a:rPr kumimoji="0" lang="en-US" altLang="zh-TW" sz="1400" b="1" i="0" u="none" strike="noStrike" kern="1200" cap="none" spc="0" normalizeH="0" baseline="0" noProof="0" dirty="0">
                <a:ln>
                  <a:noFill/>
                </a:ln>
                <a:effectLst/>
                <a:uLnTx/>
                <a:uFillTx/>
                <a:latin typeface="DengXian" panose="02010600030101010101" pitchFamily="2" charset="-122"/>
                <a:ea typeface="DengXian" panose="02010600030101010101" pitchFamily="2" charset="-122"/>
                <a:cs typeface="+mn-cs"/>
              </a:rPr>
              <a:t>		2  </a:t>
            </a:r>
            <a:r>
              <a:rPr kumimoji="0" lang="zh-TW" altLang="en-US" sz="1400" b="1" i="0" u="none" strike="noStrike" kern="1200" cap="none" spc="0" normalizeH="0" baseline="0" noProof="0" dirty="0">
                <a:ln>
                  <a:noFill/>
                </a:ln>
                <a:effectLst/>
                <a:uLnTx/>
                <a:uFillTx/>
                <a:latin typeface="DengXian" panose="02010600030101010101" pitchFamily="2" charset="-122"/>
                <a:ea typeface="DengXian" panose="02010600030101010101" pitchFamily="2" charset="-122"/>
                <a:cs typeface="+mn-cs"/>
              </a:rPr>
              <a:t>波 羅 蜜 多 時 </a:t>
            </a:r>
            <a:r>
              <a:rPr kumimoji="0" lang="zh-TW" altLang="en-US" sz="1400" b="1" i="0" u="none" strike="noStrike" kern="1200" cap="none" spc="0" normalizeH="0" baseline="0" noProof="0" dirty="0">
                <a:ln>
                  <a:noFill/>
                </a:ln>
                <a:solidFill>
                  <a:schemeClr val="bg2">
                    <a:lumMod val="75000"/>
                  </a:schemeClr>
                </a:solidFill>
                <a:effectLst/>
                <a:uLnTx/>
                <a:uFillTx/>
                <a:latin typeface="DengXian" panose="02010600030101010101" pitchFamily="2" charset="-122"/>
                <a:ea typeface="DengXian" panose="02010600030101010101" pitchFamily="2" charset="-122"/>
                <a:cs typeface="+mn-cs"/>
              </a:rPr>
              <a:t>照 見 五 蘊 皆 空 </a:t>
            </a:r>
            <a:endParaRPr lang="en-US" sz="1400" b="1" dirty="0"/>
          </a:p>
        </p:txBody>
      </p:sp>
      <p:sp>
        <p:nvSpPr>
          <p:cNvPr id="49" name="Rectangle 48">
            <a:extLst>
              <a:ext uri="{FF2B5EF4-FFF2-40B4-BE49-F238E27FC236}">
                <a16:creationId xmlns:a16="http://schemas.microsoft.com/office/drawing/2014/main" id="{18887592-DDCC-754F-3113-8931210CD30E}"/>
              </a:ext>
            </a:extLst>
          </p:cNvPr>
          <p:cNvSpPr/>
          <p:nvPr/>
        </p:nvSpPr>
        <p:spPr>
          <a:xfrm>
            <a:off x="2721277" y="698953"/>
            <a:ext cx="6656631" cy="311043"/>
          </a:xfrm>
          <a:prstGeom prst="rect">
            <a:avLst/>
          </a:prstGeom>
          <a:noFill/>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TextBox 49">
            <a:extLst>
              <a:ext uri="{FF2B5EF4-FFF2-40B4-BE49-F238E27FC236}">
                <a16:creationId xmlns:a16="http://schemas.microsoft.com/office/drawing/2014/main" id="{22B61C8E-5035-0367-B621-9F335404319E}"/>
              </a:ext>
            </a:extLst>
          </p:cNvPr>
          <p:cNvSpPr txBox="1"/>
          <p:nvPr/>
        </p:nvSpPr>
        <p:spPr>
          <a:xfrm>
            <a:off x="749116" y="3299778"/>
            <a:ext cx="10747002" cy="110799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深</a:t>
            </a:r>
            <a:r>
              <a:rPr kumimoji="0" lang="zh-TW" altLang="en-US" sz="62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深</a:t>
            </a:r>
            <a:r>
              <a:rPr kumimoji="0" lang="zh-TW" altLang="en-US" sz="62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深</a:t>
            </a:r>
            <a:r>
              <a:rPr kumimoji="0" lang="zh-TW" altLang="en-US" sz="62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深</a:t>
            </a:r>
            <a:r>
              <a:rPr kumimoji="0" lang="zh-TW" altLang="en-US" sz="62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深</a:t>
            </a:r>
            <a:r>
              <a:rPr kumimoji="0" lang="zh-TW" altLang="en-US" sz="62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深</a:t>
            </a:r>
            <a:r>
              <a:rPr kumimoji="0" lang="zh-TW" altLang="en-US" sz="62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深</a:t>
            </a:r>
            <a:r>
              <a:rPr kumimoji="0" lang="zh-TW" altLang="en-US" sz="62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深</a:t>
            </a:r>
            <a:r>
              <a:rPr kumimoji="0" lang="zh-TW" altLang="en-US" sz="62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深</a:t>
            </a:r>
            <a:r>
              <a:rPr kumimoji="0" lang="zh-TW" altLang="en-US" sz="62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深</a:t>
            </a:r>
            <a:endPar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endParaRPr>
          </a:p>
        </p:txBody>
      </p:sp>
      <p:sp>
        <p:nvSpPr>
          <p:cNvPr id="51" name="TextBox 50">
            <a:extLst>
              <a:ext uri="{FF2B5EF4-FFF2-40B4-BE49-F238E27FC236}">
                <a16:creationId xmlns:a16="http://schemas.microsoft.com/office/drawing/2014/main" id="{CB16C09F-F759-BDF2-A7FE-A04AE19EF9D3}"/>
              </a:ext>
            </a:extLst>
          </p:cNvPr>
          <p:cNvSpPr txBox="1"/>
          <p:nvPr/>
        </p:nvSpPr>
        <p:spPr>
          <a:xfrm>
            <a:off x="722248" y="5453907"/>
            <a:ext cx="10704363" cy="110799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揭</a:t>
            </a:r>
            <a:r>
              <a:rPr kumimoji="0" lang="zh-TW" altLang="en-US" sz="63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諦</a:t>
            </a:r>
            <a:r>
              <a:rPr kumimoji="0" lang="zh-TW" altLang="en-US" sz="63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揭</a:t>
            </a:r>
            <a:r>
              <a:rPr kumimoji="0" lang="zh-TW" altLang="en-US" sz="63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諦</a:t>
            </a:r>
            <a:r>
              <a:rPr kumimoji="0" lang="zh-TW" altLang="en-US" sz="63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波</a:t>
            </a:r>
            <a:r>
              <a:rPr kumimoji="0" lang="zh-TW" altLang="en-US" sz="63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羅</a:t>
            </a:r>
            <a:r>
              <a:rPr kumimoji="0" lang="zh-TW" altLang="en-US" sz="63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揭</a:t>
            </a:r>
            <a:r>
              <a:rPr kumimoji="0" lang="zh-TW" altLang="en-US" sz="63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諦</a:t>
            </a:r>
            <a:r>
              <a:rPr kumimoji="0" lang="zh-TW" altLang="en-US" sz="63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波</a:t>
            </a:r>
            <a:r>
              <a:rPr kumimoji="0" lang="zh-TW" altLang="en-US" sz="63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觀</a:t>
            </a:r>
          </a:p>
        </p:txBody>
      </p:sp>
    </p:spTree>
    <p:extLst>
      <p:ext uri="{BB962C8B-B14F-4D97-AF65-F5344CB8AC3E}">
        <p14:creationId xmlns:p14="http://schemas.microsoft.com/office/powerpoint/2010/main" val="2568237874"/>
      </p:ext>
    </p:extLst>
  </p:cSld>
  <p:clrMapOvr>
    <a:masterClrMapping/>
  </p:clrMapOvr>
</p:sld>
</file>

<file path=ppt/slides/slide22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ECCC351-84FF-8B18-D3C2-5B3A92A92A5E}"/>
            </a:ext>
          </a:extLst>
        </p:cNvPr>
        <p:cNvGrpSpPr/>
        <p:nvPr/>
      </p:nvGrpSpPr>
      <p:grpSpPr>
        <a:xfrm>
          <a:off x="0" y="0"/>
          <a:ext cx="0" cy="0"/>
          <a:chOff x="0" y="0"/>
          <a:chExt cx="0" cy="0"/>
        </a:xfrm>
      </p:grpSpPr>
      <p:cxnSp>
        <p:nvCxnSpPr>
          <p:cNvPr id="2" name="Straight Connector 1">
            <a:extLst>
              <a:ext uri="{FF2B5EF4-FFF2-40B4-BE49-F238E27FC236}">
                <a16:creationId xmlns:a16="http://schemas.microsoft.com/office/drawing/2014/main" id="{AD1645E7-17EF-081D-D503-5CBA4A14BE9C}"/>
              </a:ext>
            </a:extLst>
          </p:cNvPr>
          <p:cNvCxnSpPr>
            <a:cxnSpLocks/>
          </p:cNvCxnSpPr>
          <p:nvPr/>
        </p:nvCxnSpPr>
        <p:spPr>
          <a:xfrm>
            <a:off x="758314" y="1157993"/>
            <a:ext cx="5322425" cy="5340276"/>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 name="Straight Connector 2">
            <a:extLst>
              <a:ext uri="{FF2B5EF4-FFF2-40B4-BE49-F238E27FC236}">
                <a16:creationId xmlns:a16="http://schemas.microsoft.com/office/drawing/2014/main" id="{D8768C37-F81F-F3B7-F1E7-664FAF307921}"/>
              </a:ext>
            </a:extLst>
          </p:cNvPr>
          <p:cNvCxnSpPr>
            <a:cxnSpLocks/>
          </p:cNvCxnSpPr>
          <p:nvPr/>
        </p:nvCxnSpPr>
        <p:spPr>
          <a:xfrm>
            <a:off x="9300778" y="1132904"/>
            <a:ext cx="2143810" cy="2115373"/>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 name="Straight Connector 3">
            <a:extLst>
              <a:ext uri="{FF2B5EF4-FFF2-40B4-BE49-F238E27FC236}">
                <a16:creationId xmlns:a16="http://schemas.microsoft.com/office/drawing/2014/main" id="{DDA9A4C9-9F20-9902-B018-D57741E89735}"/>
              </a:ext>
            </a:extLst>
          </p:cNvPr>
          <p:cNvCxnSpPr>
            <a:cxnSpLocks/>
          </p:cNvCxnSpPr>
          <p:nvPr/>
        </p:nvCxnSpPr>
        <p:spPr>
          <a:xfrm>
            <a:off x="8241745" y="1132910"/>
            <a:ext cx="3184867" cy="319303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5" name="Straight Connector 4">
            <a:extLst>
              <a:ext uri="{FF2B5EF4-FFF2-40B4-BE49-F238E27FC236}">
                <a16:creationId xmlns:a16="http://schemas.microsoft.com/office/drawing/2014/main" id="{D8D5A153-B0DF-978D-0806-F1854E30A743}"/>
              </a:ext>
            </a:extLst>
          </p:cNvPr>
          <p:cNvCxnSpPr>
            <a:cxnSpLocks/>
          </p:cNvCxnSpPr>
          <p:nvPr/>
        </p:nvCxnSpPr>
        <p:spPr>
          <a:xfrm>
            <a:off x="7169762" y="1132916"/>
            <a:ext cx="4256850" cy="425735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6" name="Straight Connector 5">
            <a:extLst>
              <a:ext uri="{FF2B5EF4-FFF2-40B4-BE49-F238E27FC236}">
                <a16:creationId xmlns:a16="http://schemas.microsoft.com/office/drawing/2014/main" id="{0CB25FDB-0883-059B-666F-889FBD45C26C}"/>
              </a:ext>
            </a:extLst>
          </p:cNvPr>
          <p:cNvCxnSpPr/>
          <p:nvPr/>
        </p:nvCxnSpPr>
        <p:spPr>
          <a:xfrm>
            <a:off x="2882922" y="1132919"/>
            <a:ext cx="5365365" cy="53653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7" name="Straight Connector 6">
            <a:extLst>
              <a:ext uri="{FF2B5EF4-FFF2-40B4-BE49-F238E27FC236}">
                <a16:creationId xmlns:a16="http://schemas.microsoft.com/office/drawing/2014/main" id="{EB697998-719F-9F14-CFAF-E0F4F3D8969C}"/>
              </a:ext>
            </a:extLst>
          </p:cNvPr>
          <p:cNvCxnSpPr/>
          <p:nvPr/>
        </p:nvCxnSpPr>
        <p:spPr>
          <a:xfrm>
            <a:off x="3943181" y="1132920"/>
            <a:ext cx="5365365" cy="53653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8" name="Straight Connector 7">
            <a:extLst>
              <a:ext uri="{FF2B5EF4-FFF2-40B4-BE49-F238E27FC236}">
                <a16:creationId xmlns:a16="http://schemas.microsoft.com/office/drawing/2014/main" id="{E7C9BD79-B0A7-4642-4CCD-481CF1EF146E}"/>
              </a:ext>
            </a:extLst>
          </p:cNvPr>
          <p:cNvCxnSpPr/>
          <p:nvPr/>
        </p:nvCxnSpPr>
        <p:spPr>
          <a:xfrm>
            <a:off x="5002214" y="1132920"/>
            <a:ext cx="5365365" cy="53653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9" name="Straight Connector 8">
            <a:extLst>
              <a:ext uri="{FF2B5EF4-FFF2-40B4-BE49-F238E27FC236}">
                <a16:creationId xmlns:a16="http://schemas.microsoft.com/office/drawing/2014/main" id="{A102284F-F94B-E213-6C8D-C6D8C20C3A86}"/>
              </a:ext>
            </a:extLst>
          </p:cNvPr>
          <p:cNvCxnSpPr/>
          <p:nvPr/>
        </p:nvCxnSpPr>
        <p:spPr>
          <a:xfrm>
            <a:off x="6092463" y="1132922"/>
            <a:ext cx="5365365" cy="53653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0" name="Straight Connector 9">
            <a:extLst>
              <a:ext uri="{FF2B5EF4-FFF2-40B4-BE49-F238E27FC236}">
                <a16:creationId xmlns:a16="http://schemas.microsoft.com/office/drawing/2014/main" id="{BECF130E-C6B3-6116-4C86-FB0D60C93749}"/>
              </a:ext>
            </a:extLst>
          </p:cNvPr>
          <p:cNvCxnSpPr>
            <a:cxnSpLocks/>
          </p:cNvCxnSpPr>
          <p:nvPr/>
        </p:nvCxnSpPr>
        <p:spPr>
          <a:xfrm>
            <a:off x="709122" y="5390267"/>
            <a:ext cx="1083551" cy="1107996"/>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1" name="Straight Connector 10">
            <a:extLst>
              <a:ext uri="{FF2B5EF4-FFF2-40B4-BE49-F238E27FC236}">
                <a16:creationId xmlns:a16="http://schemas.microsoft.com/office/drawing/2014/main" id="{C84E1184-5FA6-AF21-ADC6-41EF10C7F335}"/>
              </a:ext>
            </a:extLst>
          </p:cNvPr>
          <p:cNvCxnSpPr>
            <a:cxnSpLocks/>
          </p:cNvCxnSpPr>
          <p:nvPr/>
        </p:nvCxnSpPr>
        <p:spPr>
          <a:xfrm>
            <a:off x="691998" y="4357279"/>
            <a:ext cx="2267153" cy="2152899"/>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2" name="Straight Connector 11">
            <a:extLst>
              <a:ext uri="{FF2B5EF4-FFF2-40B4-BE49-F238E27FC236}">
                <a16:creationId xmlns:a16="http://schemas.microsoft.com/office/drawing/2014/main" id="{BD7F8E44-F297-6DFB-9CB3-9D4EE566F7E6}"/>
              </a:ext>
            </a:extLst>
          </p:cNvPr>
          <p:cNvCxnSpPr>
            <a:cxnSpLocks/>
          </p:cNvCxnSpPr>
          <p:nvPr/>
        </p:nvCxnSpPr>
        <p:spPr>
          <a:xfrm>
            <a:off x="706993" y="3261595"/>
            <a:ext cx="3236188" cy="323667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3" name="Straight Connector 12">
            <a:extLst>
              <a:ext uri="{FF2B5EF4-FFF2-40B4-BE49-F238E27FC236}">
                <a16:creationId xmlns:a16="http://schemas.microsoft.com/office/drawing/2014/main" id="{D457C352-9C58-B361-728E-2C03E1A1E9CA}"/>
              </a:ext>
            </a:extLst>
          </p:cNvPr>
          <p:cNvCxnSpPr>
            <a:cxnSpLocks/>
          </p:cNvCxnSpPr>
          <p:nvPr/>
        </p:nvCxnSpPr>
        <p:spPr>
          <a:xfrm>
            <a:off x="10359811" y="1132898"/>
            <a:ext cx="1110967" cy="106435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4" name="Straight Connector 13">
            <a:extLst>
              <a:ext uri="{FF2B5EF4-FFF2-40B4-BE49-F238E27FC236}">
                <a16:creationId xmlns:a16="http://schemas.microsoft.com/office/drawing/2014/main" id="{6B59A421-8853-0098-5E26-DD9C61A6127C}"/>
              </a:ext>
            </a:extLst>
          </p:cNvPr>
          <p:cNvCxnSpPr>
            <a:cxnSpLocks/>
          </p:cNvCxnSpPr>
          <p:nvPr/>
        </p:nvCxnSpPr>
        <p:spPr>
          <a:xfrm>
            <a:off x="695882" y="2175411"/>
            <a:ext cx="4314172" cy="4322852"/>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5" name="Straight Connector 14">
            <a:extLst>
              <a:ext uri="{FF2B5EF4-FFF2-40B4-BE49-F238E27FC236}">
                <a16:creationId xmlns:a16="http://schemas.microsoft.com/office/drawing/2014/main" id="{9DD06BA1-0D05-634A-F365-35731B635D6D}"/>
              </a:ext>
            </a:extLst>
          </p:cNvPr>
          <p:cNvCxnSpPr>
            <a:cxnSpLocks/>
          </p:cNvCxnSpPr>
          <p:nvPr/>
        </p:nvCxnSpPr>
        <p:spPr>
          <a:xfrm>
            <a:off x="1816049" y="1132797"/>
            <a:ext cx="5309456" cy="5376225"/>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6" name="Straight Connector 15">
            <a:extLst>
              <a:ext uri="{FF2B5EF4-FFF2-40B4-BE49-F238E27FC236}">
                <a16:creationId xmlns:a16="http://schemas.microsoft.com/office/drawing/2014/main" id="{EDD72397-6E00-F1CC-8368-586E2727CDE0}"/>
              </a:ext>
            </a:extLst>
          </p:cNvPr>
          <p:cNvCxnSpPr>
            <a:cxnSpLocks/>
          </p:cNvCxnSpPr>
          <p:nvPr/>
        </p:nvCxnSpPr>
        <p:spPr>
          <a:xfrm flipV="1">
            <a:off x="730983" y="1132923"/>
            <a:ext cx="5361480" cy="536524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7" name="Straight Connector 16">
            <a:extLst>
              <a:ext uri="{FF2B5EF4-FFF2-40B4-BE49-F238E27FC236}">
                <a16:creationId xmlns:a16="http://schemas.microsoft.com/office/drawing/2014/main" id="{135170B6-E864-E96F-7D4D-ED43DDE94C2B}"/>
              </a:ext>
            </a:extLst>
          </p:cNvPr>
          <p:cNvCxnSpPr>
            <a:cxnSpLocks/>
          </p:cNvCxnSpPr>
          <p:nvPr/>
        </p:nvCxnSpPr>
        <p:spPr>
          <a:xfrm flipV="1">
            <a:off x="758314" y="1143630"/>
            <a:ext cx="4263464" cy="4246613"/>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8" name="Straight Connector 17">
            <a:extLst>
              <a:ext uri="{FF2B5EF4-FFF2-40B4-BE49-F238E27FC236}">
                <a16:creationId xmlns:a16="http://schemas.microsoft.com/office/drawing/2014/main" id="{212DF234-C6D9-2EA0-90CE-223E3B6457E5}"/>
              </a:ext>
            </a:extLst>
          </p:cNvPr>
          <p:cNvCxnSpPr>
            <a:cxnSpLocks/>
          </p:cNvCxnSpPr>
          <p:nvPr/>
        </p:nvCxnSpPr>
        <p:spPr>
          <a:xfrm flipV="1">
            <a:off x="705607" y="1143753"/>
            <a:ext cx="2153223" cy="2161487"/>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9" name="Straight Connector 18">
            <a:extLst>
              <a:ext uri="{FF2B5EF4-FFF2-40B4-BE49-F238E27FC236}">
                <a16:creationId xmlns:a16="http://schemas.microsoft.com/office/drawing/2014/main" id="{9A1B5174-FFA3-2F69-FF1C-B0CAAD4D5067}"/>
              </a:ext>
            </a:extLst>
          </p:cNvPr>
          <p:cNvCxnSpPr>
            <a:cxnSpLocks/>
          </p:cNvCxnSpPr>
          <p:nvPr/>
        </p:nvCxnSpPr>
        <p:spPr>
          <a:xfrm flipV="1">
            <a:off x="691998" y="1111037"/>
            <a:ext cx="3253877" cy="322580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0" name="Straight Connector 19">
            <a:extLst>
              <a:ext uri="{FF2B5EF4-FFF2-40B4-BE49-F238E27FC236}">
                <a16:creationId xmlns:a16="http://schemas.microsoft.com/office/drawing/2014/main" id="{CC23FEBE-960D-69CF-56CF-7DD5C8491C77}"/>
              </a:ext>
            </a:extLst>
          </p:cNvPr>
          <p:cNvCxnSpPr>
            <a:cxnSpLocks/>
          </p:cNvCxnSpPr>
          <p:nvPr/>
        </p:nvCxnSpPr>
        <p:spPr>
          <a:xfrm flipV="1">
            <a:off x="2833512" y="1122002"/>
            <a:ext cx="5376941" cy="5376165"/>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1" name="Straight Connector 20">
            <a:extLst>
              <a:ext uri="{FF2B5EF4-FFF2-40B4-BE49-F238E27FC236}">
                <a16:creationId xmlns:a16="http://schemas.microsoft.com/office/drawing/2014/main" id="{064991DA-8560-47E4-CE02-C34F7C3D427F}"/>
              </a:ext>
            </a:extLst>
          </p:cNvPr>
          <p:cNvCxnSpPr/>
          <p:nvPr/>
        </p:nvCxnSpPr>
        <p:spPr>
          <a:xfrm flipV="1">
            <a:off x="3945875" y="1132874"/>
            <a:ext cx="5365365" cy="534353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2" name="Straight Connector 21">
            <a:extLst>
              <a:ext uri="{FF2B5EF4-FFF2-40B4-BE49-F238E27FC236}">
                <a16:creationId xmlns:a16="http://schemas.microsoft.com/office/drawing/2014/main" id="{4503F02A-69DE-449F-CCCF-4FE6596853D1}"/>
              </a:ext>
            </a:extLst>
          </p:cNvPr>
          <p:cNvCxnSpPr/>
          <p:nvPr/>
        </p:nvCxnSpPr>
        <p:spPr>
          <a:xfrm flipV="1">
            <a:off x="5013938" y="1143778"/>
            <a:ext cx="5365365" cy="534353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3" name="Straight Connector 22">
            <a:extLst>
              <a:ext uri="{FF2B5EF4-FFF2-40B4-BE49-F238E27FC236}">
                <a16:creationId xmlns:a16="http://schemas.microsoft.com/office/drawing/2014/main" id="{0E813C48-8BA4-A9E3-F83E-708208ECC068}"/>
              </a:ext>
            </a:extLst>
          </p:cNvPr>
          <p:cNvCxnSpPr/>
          <p:nvPr/>
        </p:nvCxnSpPr>
        <p:spPr>
          <a:xfrm flipV="1">
            <a:off x="6092462" y="1143778"/>
            <a:ext cx="5365365" cy="534353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4" name="Straight Connector 23">
            <a:extLst>
              <a:ext uri="{FF2B5EF4-FFF2-40B4-BE49-F238E27FC236}">
                <a16:creationId xmlns:a16="http://schemas.microsoft.com/office/drawing/2014/main" id="{A28AFECF-72D3-8C1E-5322-790650B160A3}"/>
              </a:ext>
            </a:extLst>
          </p:cNvPr>
          <p:cNvCxnSpPr>
            <a:cxnSpLocks/>
          </p:cNvCxnSpPr>
          <p:nvPr/>
        </p:nvCxnSpPr>
        <p:spPr>
          <a:xfrm flipV="1">
            <a:off x="1816049" y="1132797"/>
            <a:ext cx="5330234" cy="5332739"/>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5" name="Straight Connector 24">
            <a:extLst>
              <a:ext uri="{FF2B5EF4-FFF2-40B4-BE49-F238E27FC236}">
                <a16:creationId xmlns:a16="http://schemas.microsoft.com/office/drawing/2014/main" id="{55A62EDE-16AB-179C-B45B-0B1DEE97AE7A}"/>
              </a:ext>
            </a:extLst>
          </p:cNvPr>
          <p:cNvCxnSpPr>
            <a:cxnSpLocks/>
          </p:cNvCxnSpPr>
          <p:nvPr/>
        </p:nvCxnSpPr>
        <p:spPr>
          <a:xfrm flipH="1">
            <a:off x="7169762" y="2224496"/>
            <a:ext cx="4288065" cy="42736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6" name="Straight Connector 25">
            <a:extLst>
              <a:ext uri="{FF2B5EF4-FFF2-40B4-BE49-F238E27FC236}">
                <a16:creationId xmlns:a16="http://schemas.microsoft.com/office/drawing/2014/main" id="{80DB8ABD-C159-0655-3DCB-F64431464EF5}"/>
              </a:ext>
            </a:extLst>
          </p:cNvPr>
          <p:cNvCxnSpPr>
            <a:cxnSpLocks/>
          </p:cNvCxnSpPr>
          <p:nvPr/>
        </p:nvCxnSpPr>
        <p:spPr>
          <a:xfrm flipH="1">
            <a:off x="8236532" y="3299778"/>
            <a:ext cx="3203030" cy="320924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7" name="Straight Connector 26">
            <a:extLst>
              <a:ext uri="{FF2B5EF4-FFF2-40B4-BE49-F238E27FC236}">
                <a16:creationId xmlns:a16="http://schemas.microsoft.com/office/drawing/2014/main" id="{573C7408-8E53-9C26-FECA-15EEF7371D1B}"/>
              </a:ext>
            </a:extLst>
          </p:cNvPr>
          <p:cNvCxnSpPr>
            <a:cxnSpLocks/>
          </p:cNvCxnSpPr>
          <p:nvPr/>
        </p:nvCxnSpPr>
        <p:spPr>
          <a:xfrm flipH="1">
            <a:off x="9342456" y="4357279"/>
            <a:ext cx="2115371" cy="2102057"/>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8" name="Straight Connector 27">
            <a:extLst>
              <a:ext uri="{FF2B5EF4-FFF2-40B4-BE49-F238E27FC236}">
                <a16:creationId xmlns:a16="http://schemas.microsoft.com/office/drawing/2014/main" id="{E76A5A6D-39B6-8B7F-6C3C-4C108E2B3050}"/>
              </a:ext>
            </a:extLst>
          </p:cNvPr>
          <p:cNvCxnSpPr/>
          <p:nvPr/>
        </p:nvCxnSpPr>
        <p:spPr>
          <a:xfrm flipH="1">
            <a:off x="10400141" y="5408307"/>
            <a:ext cx="1070637" cy="1100715"/>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9" name="Straight Connector 28">
            <a:extLst>
              <a:ext uri="{FF2B5EF4-FFF2-40B4-BE49-F238E27FC236}">
                <a16:creationId xmlns:a16="http://schemas.microsoft.com/office/drawing/2014/main" id="{517000AE-EAAF-3AC7-1C92-3F870E209FCB}"/>
              </a:ext>
            </a:extLst>
          </p:cNvPr>
          <p:cNvCxnSpPr/>
          <p:nvPr/>
        </p:nvCxnSpPr>
        <p:spPr>
          <a:xfrm>
            <a:off x="715374" y="2723937"/>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0" name="Straight Connector 29">
            <a:extLst>
              <a:ext uri="{FF2B5EF4-FFF2-40B4-BE49-F238E27FC236}">
                <a16:creationId xmlns:a16="http://schemas.microsoft.com/office/drawing/2014/main" id="{BC80D918-9E38-004E-6B6F-8B349C8E6048}"/>
              </a:ext>
            </a:extLst>
          </p:cNvPr>
          <p:cNvCxnSpPr/>
          <p:nvPr/>
        </p:nvCxnSpPr>
        <p:spPr>
          <a:xfrm>
            <a:off x="727098" y="3799166"/>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1" name="Straight Connector 30">
            <a:extLst>
              <a:ext uri="{FF2B5EF4-FFF2-40B4-BE49-F238E27FC236}">
                <a16:creationId xmlns:a16="http://schemas.microsoft.com/office/drawing/2014/main" id="{791F0219-B29C-4BBC-8BB7-5315B6EFC219}"/>
              </a:ext>
            </a:extLst>
          </p:cNvPr>
          <p:cNvCxnSpPr/>
          <p:nvPr/>
        </p:nvCxnSpPr>
        <p:spPr>
          <a:xfrm>
            <a:off x="711183" y="4878066"/>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2" name="Straight Connector 31">
            <a:extLst>
              <a:ext uri="{FF2B5EF4-FFF2-40B4-BE49-F238E27FC236}">
                <a16:creationId xmlns:a16="http://schemas.microsoft.com/office/drawing/2014/main" id="{C78F2296-2178-161C-0F2A-595238CA93C4}"/>
              </a:ext>
            </a:extLst>
          </p:cNvPr>
          <p:cNvCxnSpPr/>
          <p:nvPr/>
        </p:nvCxnSpPr>
        <p:spPr>
          <a:xfrm>
            <a:off x="715374" y="5956158"/>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3" name="Straight Connector 32">
            <a:extLst>
              <a:ext uri="{FF2B5EF4-FFF2-40B4-BE49-F238E27FC236}">
                <a16:creationId xmlns:a16="http://schemas.microsoft.com/office/drawing/2014/main" id="{5D07F571-3182-86E6-AA33-9D0B941D286A}"/>
              </a:ext>
            </a:extLst>
          </p:cNvPr>
          <p:cNvCxnSpPr/>
          <p:nvPr/>
        </p:nvCxnSpPr>
        <p:spPr>
          <a:xfrm>
            <a:off x="699460" y="1686919"/>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4" name="Straight Connector 33">
            <a:extLst>
              <a:ext uri="{FF2B5EF4-FFF2-40B4-BE49-F238E27FC236}">
                <a16:creationId xmlns:a16="http://schemas.microsoft.com/office/drawing/2014/main" id="{29C26E4D-6BD9-F095-F2F6-75851BAF258E}"/>
              </a:ext>
            </a:extLst>
          </p:cNvPr>
          <p:cNvCxnSpPr>
            <a:cxnSpLocks/>
          </p:cNvCxnSpPr>
          <p:nvPr/>
        </p:nvCxnSpPr>
        <p:spPr>
          <a:xfrm flipH="1">
            <a:off x="710879" y="1142474"/>
            <a:ext cx="1091930" cy="1082022"/>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5" name="Straight Connector 34">
            <a:extLst>
              <a:ext uri="{FF2B5EF4-FFF2-40B4-BE49-F238E27FC236}">
                <a16:creationId xmlns:a16="http://schemas.microsoft.com/office/drawing/2014/main" id="{4D038EAA-40AA-8FFE-64D4-6850159B1FBD}"/>
              </a:ext>
            </a:extLst>
          </p:cNvPr>
          <p:cNvCxnSpPr/>
          <p:nvPr/>
        </p:nvCxnSpPr>
        <p:spPr>
          <a:xfrm>
            <a:off x="10921555" y="1105656"/>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6" name="Straight Connector 35">
            <a:extLst>
              <a:ext uri="{FF2B5EF4-FFF2-40B4-BE49-F238E27FC236}">
                <a16:creationId xmlns:a16="http://schemas.microsoft.com/office/drawing/2014/main" id="{E552F931-4C1C-01A2-2A45-6B0B01016989}"/>
              </a:ext>
            </a:extLst>
          </p:cNvPr>
          <p:cNvCxnSpPr/>
          <p:nvPr/>
        </p:nvCxnSpPr>
        <p:spPr>
          <a:xfrm>
            <a:off x="3400947" y="1118403"/>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7" name="Straight Connector 36">
            <a:extLst>
              <a:ext uri="{FF2B5EF4-FFF2-40B4-BE49-F238E27FC236}">
                <a16:creationId xmlns:a16="http://schemas.microsoft.com/office/drawing/2014/main" id="{84DEEC1A-E13B-C911-29A0-AF21794FB12E}"/>
              </a:ext>
            </a:extLst>
          </p:cNvPr>
          <p:cNvCxnSpPr>
            <a:cxnSpLocks/>
          </p:cNvCxnSpPr>
          <p:nvPr/>
        </p:nvCxnSpPr>
        <p:spPr>
          <a:xfrm>
            <a:off x="2360651" y="1105656"/>
            <a:ext cx="0" cy="5399767"/>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8" name="Straight Connector 37">
            <a:extLst>
              <a:ext uri="{FF2B5EF4-FFF2-40B4-BE49-F238E27FC236}">
                <a16:creationId xmlns:a16="http://schemas.microsoft.com/office/drawing/2014/main" id="{D6E16BA5-891E-6216-7D14-CB728920C0EE}"/>
              </a:ext>
            </a:extLst>
          </p:cNvPr>
          <p:cNvCxnSpPr/>
          <p:nvPr/>
        </p:nvCxnSpPr>
        <p:spPr>
          <a:xfrm>
            <a:off x="8802532" y="1142474"/>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9" name="Straight Connector 38">
            <a:extLst>
              <a:ext uri="{FF2B5EF4-FFF2-40B4-BE49-F238E27FC236}">
                <a16:creationId xmlns:a16="http://schemas.microsoft.com/office/drawing/2014/main" id="{D23104E1-95B4-0F3E-6358-E177B3E3AF8A}"/>
              </a:ext>
            </a:extLst>
          </p:cNvPr>
          <p:cNvCxnSpPr/>
          <p:nvPr/>
        </p:nvCxnSpPr>
        <p:spPr>
          <a:xfrm>
            <a:off x="1258070" y="1142474"/>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0" name="Straight Connector 39">
            <a:extLst>
              <a:ext uri="{FF2B5EF4-FFF2-40B4-BE49-F238E27FC236}">
                <a16:creationId xmlns:a16="http://schemas.microsoft.com/office/drawing/2014/main" id="{38FD449D-4102-A90D-76F3-692F9837CF18}"/>
              </a:ext>
            </a:extLst>
          </p:cNvPr>
          <p:cNvCxnSpPr/>
          <p:nvPr/>
        </p:nvCxnSpPr>
        <p:spPr>
          <a:xfrm>
            <a:off x="5547798" y="1105656"/>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1" name="Straight Connector 40">
            <a:extLst>
              <a:ext uri="{FF2B5EF4-FFF2-40B4-BE49-F238E27FC236}">
                <a16:creationId xmlns:a16="http://schemas.microsoft.com/office/drawing/2014/main" id="{990BBBE7-1EA8-86B2-D1EF-05E245A952CD}"/>
              </a:ext>
            </a:extLst>
          </p:cNvPr>
          <p:cNvCxnSpPr/>
          <p:nvPr/>
        </p:nvCxnSpPr>
        <p:spPr>
          <a:xfrm>
            <a:off x="4491600" y="1142474"/>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2" name="Straight Connector 41">
            <a:extLst>
              <a:ext uri="{FF2B5EF4-FFF2-40B4-BE49-F238E27FC236}">
                <a16:creationId xmlns:a16="http://schemas.microsoft.com/office/drawing/2014/main" id="{8B3A8B79-3785-1630-ECD9-F5F96EEF13A4}"/>
              </a:ext>
            </a:extLst>
          </p:cNvPr>
          <p:cNvCxnSpPr/>
          <p:nvPr/>
        </p:nvCxnSpPr>
        <p:spPr>
          <a:xfrm>
            <a:off x="9850780" y="1118403"/>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3" name="Straight Connector 42">
            <a:extLst>
              <a:ext uri="{FF2B5EF4-FFF2-40B4-BE49-F238E27FC236}">
                <a16:creationId xmlns:a16="http://schemas.microsoft.com/office/drawing/2014/main" id="{4C7E1338-2FA7-8D61-F5EF-AA0180364249}"/>
              </a:ext>
            </a:extLst>
          </p:cNvPr>
          <p:cNvCxnSpPr/>
          <p:nvPr/>
        </p:nvCxnSpPr>
        <p:spPr>
          <a:xfrm>
            <a:off x="7721156" y="1157993"/>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4" name="Straight Connector 43">
            <a:extLst>
              <a:ext uri="{FF2B5EF4-FFF2-40B4-BE49-F238E27FC236}">
                <a16:creationId xmlns:a16="http://schemas.microsoft.com/office/drawing/2014/main" id="{CD0A7F91-393A-90DF-E576-77C5873971E0}"/>
              </a:ext>
            </a:extLst>
          </p:cNvPr>
          <p:cNvCxnSpPr/>
          <p:nvPr/>
        </p:nvCxnSpPr>
        <p:spPr>
          <a:xfrm>
            <a:off x="6617249" y="1118403"/>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graphicFrame>
        <p:nvGraphicFramePr>
          <p:cNvPr id="76" name="Table 75">
            <a:extLst>
              <a:ext uri="{FF2B5EF4-FFF2-40B4-BE49-F238E27FC236}">
                <a16:creationId xmlns:a16="http://schemas.microsoft.com/office/drawing/2014/main" id="{1CC15196-24DA-C2AA-6BE1-138205744F46}"/>
              </a:ext>
            </a:extLst>
          </p:cNvPr>
          <p:cNvGraphicFramePr>
            <a:graphicFrameLocks noGrp="1"/>
          </p:cNvGraphicFramePr>
          <p:nvPr/>
        </p:nvGraphicFramePr>
        <p:xfrm>
          <a:off x="727098" y="1132923"/>
          <a:ext cx="10730730" cy="5365370"/>
        </p:xfrm>
        <a:graphic>
          <a:graphicData uri="http://schemas.openxmlformats.org/drawingml/2006/table">
            <a:tbl>
              <a:tblPr firstRow="1" bandRow="1">
                <a:tableStyleId>{5940675A-B579-460E-94D1-54222C63F5DA}</a:tableStyleId>
              </a:tblPr>
              <a:tblGrid>
                <a:gridCol w="1073073">
                  <a:extLst>
                    <a:ext uri="{9D8B030D-6E8A-4147-A177-3AD203B41FA5}">
                      <a16:colId xmlns:a16="http://schemas.microsoft.com/office/drawing/2014/main" val="3635837954"/>
                    </a:ext>
                  </a:extLst>
                </a:gridCol>
                <a:gridCol w="1073073">
                  <a:extLst>
                    <a:ext uri="{9D8B030D-6E8A-4147-A177-3AD203B41FA5}">
                      <a16:colId xmlns:a16="http://schemas.microsoft.com/office/drawing/2014/main" val="2308114111"/>
                    </a:ext>
                  </a:extLst>
                </a:gridCol>
                <a:gridCol w="1073073">
                  <a:extLst>
                    <a:ext uri="{9D8B030D-6E8A-4147-A177-3AD203B41FA5}">
                      <a16:colId xmlns:a16="http://schemas.microsoft.com/office/drawing/2014/main" val="3225432346"/>
                    </a:ext>
                  </a:extLst>
                </a:gridCol>
                <a:gridCol w="1073073">
                  <a:extLst>
                    <a:ext uri="{9D8B030D-6E8A-4147-A177-3AD203B41FA5}">
                      <a16:colId xmlns:a16="http://schemas.microsoft.com/office/drawing/2014/main" val="2646425516"/>
                    </a:ext>
                  </a:extLst>
                </a:gridCol>
                <a:gridCol w="1073073">
                  <a:extLst>
                    <a:ext uri="{9D8B030D-6E8A-4147-A177-3AD203B41FA5}">
                      <a16:colId xmlns:a16="http://schemas.microsoft.com/office/drawing/2014/main" val="1529824071"/>
                    </a:ext>
                  </a:extLst>
                </a:gridCol>
                <a:gridCol w="1073073">
                  <a:extLst>
                    <a:ext uri="{9D8B030D-6E8A-4147-A177-3AD203B41FA5}">
                      <a16:colId xmlns:a16="http://schemas.microsoft.com/office/drawing/2014/main" val="1435908115"/>
                    </a:ext>
                  </a:extLst>
                </a:gridCol>
                <a:gridCol w="1073073">
                  <a:extLst>
                    <a:ext uri="{9D8B030D-6E8A-4147-A177-3AD203B41FA5}">
                      <a16:colId xmlns:a16="http://schemas.microsoft.com/office/drawing/2014/main" val="4031327343"/>
                    </a:ext>
                  </a:extLst>
                </a:gridCol>
                <a:gridCol w="1073073">
                  <a:extLst>
                    <a:ext uri="{9D8B030D-6E8A-4147-A177-3AD203B41FA5}">
                      <a16:colId xmlns:a16="http://schemas.microsoft.com/office/drawing/2014/main" val="265914223"/>
                    </a:ext>
                  </a:extLst>
                </a:gridCol>
                <a:gridCol w="1073073">
                  <a:extLst>
                    <a:ext uri="{9D8B030D-6E8A-4147-A177-3AD203B41FA5}">
                      <a16:colId xmlns:a16="http://schemas.microsoft.com/office/drawing/2014/main" val="3687797511"/>
                    </a:ext>
                  </a:extLst>
                </a:gridCol>
                <a:gridCol w="1073073">
                  <a:extLst>
                    <a:ext uri="{9D8B030D-6E8A-4147-A177-3AD203B41FA5}">
                      <a16:colId xmlns:a16="http://schemas.microsoft.com/office/drawing/2014/main" val="1430683565"/>
                    </a:ext>
                  </a:extLst>
                </a:gridCol>
              </a:tblGrid>
              <a:tr h="1073074">
                <a:tc>
                  <a:txBody>
                    <a:bodyPr/>
                    <a:lstStyle/>
                    <a:p>
                      <a:endParaRPr lang="en-US" dirty="0"/>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dirty="0"/>
                    </a:p>
                  </a:txBody>
                  <a:tcPr/>
                </a:tc>
                <a:tc>
                  <a:txBody>
                    <a:bodyPr/>
                    <a:lstStyle/>
                    <a:p>
                      <a:endParaRPr lang="en-US"/>
                    </a:p>
                  </a:txBody>
                  <a:tcPr/>
                </a:tc>
                <a:tc>
                  <a:txBody>
                    <a:bodyPr/>
                    <a:lstStyle/>
                    <a:p>
                      <a:endParaRPr lang="en-US" dirty="0"/>
                    </a:p>
                  </a:txBody>
                  <a:tcPr/>
                </a:tc>
                <a:tc>
                  <a:txBody>
                    <a:bodyPr/>
                    <a:lstStyle/>
                    <a:p>
                      <a:endParaRPr lang="en-US" dirty="0"/>
                    </a:p>
                  </a:txBody>
                  <a:tcPr/>
                </a:tc>
                <a:extLst>
                  <a:ext uri="{0D108BD9-81ED-4DB2-BD59-A6C34878D82A}">
                    <a16:rowId xmlns:a16="http://schemas.microsoft.com/office/drawing/2014/main" val="1367090870"/>
                  </a:ext>
                </a:extLst>
              </a:tr>
              <a:tr h="1073074">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a:p>
                  </a:txBody>
                  <a:tcPr/>
                </a:tc>
                <a:tc>
                  <a:txBody>
                    <a:bodyPr/>
                    <a:lstStyle/>
                    <a:p>
                      <a:endParaRPr lang="en-US" dirty="0"/>
                    </a:p>
                  </a:txBody>
                  <a:tcPr/>
                </a:tc>
                <a:extLst>
                  <a:ext uri="{0D108BD9-81ED-4DB2-BD59-A6C34878D82A}">
                    <a16:rowId xmlns:a16="http://schemas.microsoft.com/office/drawing/2014/main" val="2324086388"/>
                  </a:ext>
                </a:extLst>
              </a:tr>
              <a:tr h="1073074">
                <a:tc>
                  <a:txBody>
                    <a:bodyPr/>
                    <a:lstStyle/>
                    <a:p>
                      <a:endParaRPr lang="en-US" dirty="0"/>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a:p>
                  </a:txBody>
                  <a:tcPr/>
                </a:tc>
                <a:tc>
                  <a:txBody>
                    <a:bodyPr/>
                    <a:lstStyle/>
                    <a:p>
                      <a:endParaRPr lang="en-US" dirty="0"/>
                    </a:p>
                  </a:txBody>
                  <a:tcPr/>
                </a:tc>
                <a:tc>
                  <a:txBody>
                    <a:bodyPr/>
                    <a:lstStyle/>
                    <a:p>
                      <a:endParaRPr lang="en-US" dirty="0"/>
                    </a:p>
                  </a:txBody>
                  <a:tcPr/>
                </a:tc>
                <a:extLst>
                  <a:ext uri="{0D108BD9-81ED-4DB2-BD59-A6C34878D82A}">
                    <a16:rowId xmlns:a16="http://schemas.microsoft.com/office/drawing/2014/main" val="1773320196"/>
                  </a:ext>
                </a:extLst>
              </a:tr>
              <a:tr h="1073074">
                <a:tc>
                  <a:txBody>
                    <a:bodyPr/>
                    <a:lstStyle/>
                    <a:p>
                      <a:endParaRPr lang="en-US" dirty="0"/>
                    </a:p>
                  </a:txBody>
                  <a:tcPr/>
                </a:tc>
                <a:tc>
                  <a:txBody>
                    <a:bodyPr/>
                    <a:lstStyle/>
                    <a:p>
                      <a:endParaRPr lang="en-US"/>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dirty="0"/>
                    </a:p>
                  </a:txBody>
                  <a:tcPr/>
                </a:tc>
                <a:extLst>
                  <a:ext uri="{0D108BD9-81ED-4DB2-BD59-A6C34878D82A}">
                    <a16:rowId xmlns:a16="http://schemas.microsoft.com/office/drawing/2014/main" val="1977629092"/>
                  </a:ext>
                </a:extLst>
              </a:tr>
              <a:tr h="1073074">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dirty="0"/>
                    </a:p>
                  </a:txBody>
                  <a:tcPr/>
                </a:tc>
                <a:extLst>
                  <a:ext uri="{0D108BD9-81ED-4DB2-BD59-A6C34878D82A}">
                    <a16:rowId xmlns:a16="http://schemas.microsoft.com/office/drawing/2014/main" val="172657832"/>
                  </a:ext>
                </a:extLst>
              </a:tr>
            </a:tbl>
          </a:graphicData>
        </a:graphic>
      </p:graphicFrame>
      <p:sp>
        <p:nvSpPr>
          <p:cNvPr id="46" name="TextBox 45">
            <a:extLst>
              <a:ext uri="{FF2B5EF4-FFF2-40B4-BE49-F238E27FC236}">
                <a16:creationId xmlns:a16="http://schemas.microsoft.com/office/drawing/2014/main" id="{1FEA44F6-72C5-553A-FC63-A7ADC694F295}"/>
              </a:ext>
            </a:extLst>
          </p:cNvPr>
          <p:cNvSpPr txBox="1"/>
          <p:nvPr/>
        </p:nvSpPr>
        <p:spPr>
          <a:xfrm>
            <a:off x="765388" y="3222016"/>
            <a:ext cx="10845409" cy="110799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6600" b="0" i="0" u="none" strike="noStrike" kern="1200" cap="none" spc="0" normalizeH="0" baseline="0" noProof="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揭</a:t>
            </a:r>
            <a:r>
              <a:rPr kumimoji="0" lang="zh-TW" altLang="en-US" sz="6300" b="0" i="0" u="none" strike="noStrike" kern="1200" cap="none" spc="0" normalizeH="0" baseline="0" noProof="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諦</a:t>
            </a:r>
            <a:r>
              <a:rPr kumimoji="0" lang="zh-TW" altLang="en-US" sz="6300" b="0" i="0" u="none" strike="noStrike" kern="1200" cap="none" spc="0" normalizeH="0" baseline="0" noProof="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揭</a:t>
            </a:r>
            <a:r>
              <a:rPr kumimoji="0" lang="zh-TW" altLang="en-US" sz="6300" b="0" i="0" u="none" strike="noStrike" kern="1200" cap="none" spc="0" normalizeH="0" baseline="0" noProof="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諦</a:t>
            </a:r>
            <a:r>
              <a:rPr kumimoji="0" lang="zh-TW" altLang="en-US" sz="6300" b="0" i="0" u="none" strike="noStrike" kern="1200" cap="none" spc="0" normalizeH="0" baseline="0" noProof="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波</a:t>
            </a:r>
            <a:r>
              <a:rPr kumimoji="0" lang="zh-TW" altLang="en-US" sz="6300" b="0" i="0" u="none" strike="noStrike" kern="1200" cap="none" spc="0" normalizeH="0" baseline="0" noProof="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羅</a:t>
            </a:r>
            <a:r>
              <a:rPr kumimoji="0" lang="zh-TW" altLang="en-US" sz="6300" b="0" i="0" u="none" strike="noStrike" kern="1200" cap="none" spc="0" normalizeH="0" baseline="0" noProof="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揭</a:t>
            </a:r>
            <a:r>
              <a:rPr kumimoji="0" lang="zh-TW" altLang="en-US" sz="6300" b="0" i="0" u="none" strike="noStrike" kern="1200" cap="none" spc="0" normalizeH="0" baseline="0" noProof="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諦</a:t>
            </a:r>
            <a:r>
              <a:rPr kumimoji="0" lang="zh-TW" altLang="en-US" sz="6300" b="0" i="0" u="none" strike="noStrike" kern="1200" cap="none" spc="0" normalizeH="0" baseline="0" noProof="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波</a:t>
            </a:r>
            <a:endPar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endParaRPr>
          </a:p>
        </p:txBody>
      </p:sp>
      <p:sp>
        <p:nvSpPr>
          <p:cNvPr id="47" name="TextBox 46">
            <a:extLst>
              <a:ext uri="{FF2B5EF4-FFF2-40B4-BE49-F238E27FC236}">
                <a16:creationId xmlns:a16="http://schemas.microsoft.com/office/drawing/2014/main" id="{64A84921-CF6D-CF0C-D2D4-67BEB457CF92}"/>
              </a:ext>
            </a:extLst>
          </p:cNvPr>
          <p:cNvSpPr txBox="1"/>
          <p:nvPr/>
        </p:nvSpPr>
        <p:spPr>
          <a:xfrm>
            <a:off x="729982" y="1183256"/>
            <a:ext cx="11031351" cy="110799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時</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時</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時</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時</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時</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時</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時</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時</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時</a:t>
            </a:r>
            <a:r>
              <a:rPr kumimoji="0" lang="zh-TW" altLang="en-US" sz="63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時</a:t>
            </a:r>
            <a:endParaRPr kumimoji="0" lang="en-US" sz="1800" i="0" u="none" strike="noStrike" kern="1200" cap="none" spc="0" normalizeH="0" baseline="0" noProof="0" dirty="0">
              <a:ln>
                <a:noFill/>
              </a:ln>
              <a:solidFill>
                <a:prstClr val="black"/>
              </a:solidFill>
              <a:effectLst/>
              <a:uLnTx/>
              <a:uFillTx/>
              <a:latin typeface="Aptos" panose="02110004020202020204"/>
              <a:ea typeface="+mn-ea"/>
              <a:cs typeface="+mn-cs"/>
            </a:endParaRPr>
          </a:p>
        </p:txBody>
      </p:sp>
      <p:cxnSp>
        <p:nvCxnSpPr>
          <p:cNvPr id="60" name="Straight Connector 59">
            <a:extLst>
              <a:ext uri="{FF2B5EF4-FFF2-40B4-BE49-F238E27FC236}">
                <a16:creationId xmlns:a16="http://schemas.microsoft.com/office/drawing/2014/main" id="{DCCE8C46-37E2-2C5A-72FC-D721346CB1DE}"/>
              </a:ext>
            </a:extLst>
          </p:cNvPr>
          <p:cNvCxnSpPr>
            <a:cxnSpLocks/>
          </p:cNvCxnSpPr>
          <p:nvPr/>
        </p:nvCxnSpPr>
        <p:spPr>
          <a:xfrm flipH="1">
            <a:off x="10364292" y="3297728"/>
            <a:ext cx="11427" cy="3200439"/>
          </a:xfrm>
          <a:prstGeom prst="line">
            <a:avLst/>
          </a:prstGeom>
          <a:ln w="57150">
            <a:solidFill>
              <a:srgbClr val="FF0000"/>
            </a:solidFill>
            <a:prstDash val="sysDot"/>
          </a:ln>
        </p:spPr>
        <p:style>
          <a:lnRef idx="2">
            <a:schemeClr val="accent1"/>
          </a:lnRef>
          <a:fillRef idx="0">
            <a:schemeClr val="accent1"/>
          </a:fillRef>
          <a:effectRef idx="1">
            <a:schemeClr val="accent1"/>
          </a:effectRef>
          <a:fontRef idx="minor">
            <a:schemeClr val="tx1"/>
          </a:fontRef>
        </p:style>
      </p:cxnSp>
      <p:cxnSp>
        <p:nvCxnSpPr>
          <p:cNvPr id="62" name="Straight Connector 61">
            <a:extLst>
              <a:ext uri="{FF2B5EF4-FFF2-40B4-BE49-F238E27FC236}">
                <a16:creationId xmlns:a16="http://schemas.microsoft.com/office/drawing/2014/main" id="{FEA800A3-69CA-FF25-1157-FB7428B5D4AB}"/>
              </a:ext>
            </a:extLst>
          </p:cNvPr>
          <p:cNvCxnSpPr/>
          <p:nvPr/>
        </p:nvCxnSpPr>
        <p:spPr>
          <a:xfrm flipV="1">
            <a:off x="10366597" y="3262278"/>
            <a:ext cx="1076541" cy="6531"/>
          </a:xfrm>
          <a:prstGeom prst="line">
            <a:avLst/>
          </a:prstGeom>
          <a:ln w="57150">
            <a:solidFill>
              <a:srgbClr val="FF0000"/>
            </a:solidFill>
            <a:prstDash val="sysDot"/>
          </a:ln>
        </p:spPr>
        <p:style>
          <a:lnRef idx="2">
            <a:schemeClr val="accent1"/>
          </a:lnRef>
          <a:fillRef idx="0">
            <a:schemeClr val="accent1"/>
          </a:fillRef>
          <a:effectRef idx="1">
            <a:schemeClr val="accent1"/>
          </a:effectRef>
          <a:fontRef idx="minor">
            <a:schemeClr val="tx1"/>
          </a:fontRef>
        </p:style>
      </p:cxnSp>
      <p:sp>
        <p:nvSpPr>
          <p:cNvPr id="63" name="TextBox 62">
            <a:extLst>
              <a:ext uri="{FF2B5EF4-FFF2-40B4-BE49-F238E27FC236}">
                <a16:creationId xmlns:a16="http://schemas.microsoft.com/office/drawing/2014/main" id="{B1A763D5-0C1E-5ABE-530E-E77C167D1EDB}"/>
              </a:ext>
            </a:extLst>
          </p:cNvPr>
          <p:cNvSpPr txBox="1"/>
          <p:nvPr/>
        </p:nvSpPr>
        <p:spPr>
          <a:xfrm>
            <a:off x="314006" y="238084"/>
            <a:ext cx="11329185" cy="369332"/>
          </a:xfrm>
          <a:prstGeom prst="rect">
            <a:avLst/>
          </a:prstGeom>
          <a:noFill/>
        </p:spPr>
        <p:txBody>
          <a:bodyPr wrap="square" rtlCol="0">
            <a:spAutoFit/>
          </a:bodyPr>
          <a:lstStyle/>
          <a:p>
            <a:pPr algn="ctr"/>
            <a:r>
              <a:rPr lang="en-US" dirty="0"/>
              <a:t>Practice sheet #64. </a:t>
            </a:r>
            <a:endParaRPr lang="zh-TW" altLang="en-US" dirty="0"/>
          </a:p>
        </p:txBody>
      </p:sp>
      <p:sp>
        <p:nvSpPr>
          <p:cNvPr id="64" name="Rectangle 63">
            <a:extLst>
              <a:ext uri="{FF2B5EF4-FFF2-40B4-BE49-F238E27FC236}">
                <a16:creationId xmlns:a16="http://schemas.microsoft.com/office/drawing/2014/main" id="{2CB91E53-B837-4E35-8314-7E0CAAEBE6D6}"/>
              </a:ext>
            </a:extLst>
          </p:cNvPr>
          <p:cNvSpPr/>
          <p:nvPr/>
        </p:nvSpPr>
        <p:spPr>
          <a:xfrm>
            <a:off x="340421" y="181120"/>
            <a:ext cx="11266132" cy="426296"/>
          </a:xfrm>
          <a:prstGeom prst="rect">
            <a:avLst/>
          </a:prstGeom>
          <a:noFill/>
          <a:ln w="38100">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TextBox 47">
            <a:extLst>
              <a:ext uri="{FF2B5EF4-FFF2-40B4-BE49-F238E27FC236}">
                <a16:creationId xmlns:a16="http://schemas.microsoft.com/office/drawing/2014/main" id="{2520719F-75EF-D4F2-36EC-82C9FF59C685}"/>
              </a:ext>
            </a:extLst>
          </p:cNvPr>
          <p:cNvSpPr txBox="1"/>
          <p:nvPr/>
        </p:nvSpPr>
        <p:spPr>
          <a:xfrm>
            <a:off x="2721277" y="698953"/>
            <a:ext cx="6802936" cy="311043"/>
          </a:xfrm>
          <a:prstGeom prst="rect">
            <a:avLst/>
          </a:prstGeom>
          <a:noFill/>
        </p:spPr>
        <p:txBody>
          <a:bodyPr wrap="square" rtlCol="0">
            <a:spAutoFit/>
          </a:bodyPr>
          <a:lstStyle/>
          <a:p>
            <a:r>
              <a:rPr kumimoji="0" lang="en-US" altLang="zh-TW" sz="1400" b="1" i="0" u="none" strike="noStrike" kern="1200" cap="none" spc="0" normalizeH="0" baseline="0" noProof="0" dirty="0">
                <a:ln>
                  <a:noFill/>
                </a:ln>
                <a:effectLst/>
                <a:uLnTx/>
                <a:uFillTx/>
                <a:latin typeface="DengXian" panose="02010600030101010101" pitchFamily="2" charset="-122"/>
                <a:ea typeface="DengXian" panose="02010600030101010101" pitchFamily="2" charset="-122"/>
                <a:cs typeface="+mn-cs"/>
              </a:rPr>
              <a:t>1  </a:t>
            </a:r>
            <a:r>
              <a:rPr kumimoji="0" lang="zh-TW" altLang="en-US" sz="1400" b="1" i="0" u="none" strike="noStrike" kern="1200" cap="none" spc="0" normalizeH="0" baseline="0" noProof="0" dirty="0">
                <a:ln>
                  <a:noFill/>
                </a:ln>
                <a:effectLst/>
                <a:uLnTx/>
                <a:uFillTx/>
                <a:latin typeface="DengXian" panose="02010600030101010101" pitchFamily="2" charset="-122"/>
                <a:ea typeface="DengXian" panose="02010600030101010101" pitchFamily="2" charset="-122"/>
                <a:cs typeface="+mn-cs"/>
              </a:rPr>
              <a:t>觀 自 在 菩 薩 行 深 般 若  </a:t>
            </a:r>
            <a:r>
              <a:rPr kumimoji="0" lang="en-US" altLang="zh-TW" sz="1400" b="1" i="0" u="none" strike="noStrike" kern="1200" cap="none" spc="0" normalizeH="0" baseline="0" noProof="0" dirty="0">
                <a:ln>
                  <a:noFill/>
                </a:ln>
                <a:effectLst/>
                <a:uLnTx/>
                <a:uFillTx/>
                <a:latin typeface="DengXian" panose="02010600030101010101" pitchFamily="2" charset="-122"/>
                <a:ea typeface="DengXian" panose="02010600030101010101" pitchFamily="2" charset="-122"/>
                <a:cs typeface="+mn-cs"/>
              </a:rPr>
              <a:t>		2  </a:t>
            </a:r>
            <a:r>
              <a:rPr kumimoji="0" lang="zh-TW" altLang="en-US" sz="1400" b="1" i="0" u="none" strike="noStrike" kern="1200" cap="none" spc="0" normalizeH="0" baseline="0" noProof="0" dirty="0">
                <a:ln>
                  <a:noFill/>
                </a:ln>
                <a:effectLst/>
                <a:uLnTx/>
                <a:uFillTx/>
                <a:latin typeface="DengXian" panose="02010600030101010101" pitchFamily="2" charset="-122"/>
                <a:ea typeface="DengXian" panose="02010600030101010101" pitchFamily="2" charset="-122"/>
                <a:cs typeface="+mn-cs"/>
              </a:rPr>
              <a:t>波 羅 蜜 多 時 </a:t>
            </a:r>
            <a:r>
              <a:rPr kumimoji="0" lang="zh-TW" altLang="en-US" sz="1400" b="1" i="0" u="none" strike="noStrike" kern="1200" cap="none" spc="0" normalizeH="0" baseline="0" noProof="0" dirty="0">
                <a:ln>
                  <a:noFill/>
                </a:ln>
                <a:solidFill>
                  <a:schemeClr val="bg2">
                    <a:lumMod val="75000"/>
                  </a:schemeClr>
                </a:solidFill>
                <a:effectLst/>
                <a:uLnTx/>
                <a:uFillTx/>
                <a:latin typeface="DengXian" panose="02010600030101010101" pitchFamily="2" charset="-122"/>
                <a:ea typeface="DengXian" panose="02010600030101010101" pitchFamily="2" charset="-122"/>
                <a:cs typeface="+mn-cs"/>
              </a:rPr>
              <a:t>照 見 五 蘊 皆 空 </a:t>
            </a:r>
            <a:endParaRPr lang="en-US" sz="1400" b="1" dirty="0"/>
          </a:p>
        </p:txBody>
      </p:sp>
      <p:sp>
        <p:nvSpPr>
          <p:cNvPr id="49" name="Rectangle 48">
            <a:extLst>
              <a:ext uri="{FF2B5EF4-FFF2-40B4-BE49-F238E27FC236}">
                <a16:creationId xmlns:a16="http://schemas.microsoft.com/office/drawing/2014/main" id="{B435425C-3264-1E78-3CBC-ACC18035E460}"/>
              </a:ext>
            </a:extLst>
          </p:cNvPr>
          <p:cNvSpPr/>
          <p:nvPr/>
        </p:nvSpPr>
        <p:spPr>
          <a:xfrm>
            <a:off x="2721277" y="698953"/>
            <a:ext cx="6656631" cy="311043"/>
          </a:xfrm>
          <a:prstGeom prst="rect">
            <a:avLst/>
          </a:prstGeom>
          <a:noFill/>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TextBox 49">
            <a:extLst>
              <a:ext uri="{FF2B5EF4-FFF2-40B4-BE49-F238E27FC236}">
                <a16:creationId xmlns:a16="http://schemas.microsoft.com/office/drawing/2014/main" id="{20385E9B-D518-3F14-1A42-6C1F7F46A044}"/>
              </a:ext>
            </a:extLst>
          </p:cNvPr>
          <p:cNvSpPr txBox="1"/>
          <p:nvPr/>
        </p:nvSpPr>
        <p:spPr>
          <a:xfrm>
            <a:off x="729791" y="5419448"/>
            <a:ext cx="9651110" cy="110799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6600" b="0" i="0" u="none" strike="noStrike" kern="1200" cap="none" spc="0" normalizeH="0" baseline="0" noProof="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羅</a:t>
            </a:r>
            <a:r>
              <a:rPr kumimoji="0" lang="zh-TW" altLang="en-US" sz="6300" b="0" i="0" u="none" strike="noStrike" kern="1200" cap="none" spc="0" normalizeH="0" baseline="0" noProof="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僧</a:t>
            </a:r>
            <a:r>
              <a:rPr kumimoji="0" lang="zh-TW" altLang="en-US" sz="6300" b="0" i="0" u="none" strike="noStrike" kern="1200" cap="none" spc="0" normalizeH="0" baseline="0" noProof="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揭</a:t>
            </a:r>
            <a:r>
              <a:rPr kumimoji="0" lang="zh-TW" altLang="en-US" sz="6300" b="0" i="0" u="none" strike="noStrike" kern="1200" cap="none" spc="0" normalizeH="0" baseline="0" noProof="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諦</a:t>
            </a:r>
            <a:r>
              <a:rPr kumimoji="0" lang="zh-TW" altLang="en-US" sz="6300" b="0" i="0" u="none" strike="noStrike" kern="1200" cap="none" spc="0" normalizeH="0" baseline="0" noProof="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菩</a:t>
            </a:r>
            <a:r>
              <a:rPr kumimoji="0" lang="zh-TW" altLang="en-US" sz="6300" b="0" i="0" u="none" strike="noStrike" kern="1200" cap="none" spc="0" normalizeH="0" baseline="0" noProof="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提</a:t>
            </a:r>
            <a:r>
              <a:rPr kumimoji="0" lang="zh-TW" altLang="en-US" sz="6300" b="0" i="0" u="none" strike="noStrike" kern="1200" cap="none" spc="0" normalizeH="0" baseline="0" noProof="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娑</a:t>
            </a:r>
            <a:r>
              <a:rPr kumimoji="0" lang="zh-TW" altLang="en-US" sz="6300" b="0" i="0" u="none" strike="noStrike" kern="1200" cap="none" spc="0" normalizeH="0" baseline="0" noProof="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婆</a:t>
            </a:r>
            <a:r>
              <a:rPr kumimoji="0" lang="zh-TW" altLang="en-US" sz="6300" b="0" i="0" u="none" strike="noStrike" kern="1200" cap="none" spc="0" normalizeH="0" baseline="0" noProof="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訶</a:t>
            </a:r>
            <a:endParaRPr kumimoji="0" lang="en-US" sz="1800" b="0" i="0" u="none" strike="noStrike" kern="1200" cap="none" spc="0" normalizeH="0" baseline="0" noProof="0" dirty="0">
              <a:ln>
                <a:noFill/>
              </a:ln>
              <a:solidFill>
                <a:prstClr val="black"/>
              </a:solidFill>
              <a:effectLst/>
              <a:uLnTx/>
              <a:uFillTx/>
              <a:latin typeface="Aptos" panose="02110004020202020204"/>
              <a:ea typeface="+mn-ea"/>
              <a:cs typeface="+mn-cs"/>
            </a:endParaRPr>
          </a:p>
        </p:txBody>
      </p:sp>
      <p:sp>
        <p:nvSpPr>
          <p:cNvPr id="53" name="TextBox 52">
            <a:extLst>
              <a:ext uri="{FF2B5EF4-FFF2-40B4-BE49-F238E27FC236}">
                <a16:creationId xmlns:a16="http://schemas.microsoft.com/office/drawing/2014/main" id="{8F706DB4-6E58-C459-B8A7-B4F9AF141BE8}"/>
              </a:ext>
            </a:extLst>
          </p:cNvPr>
          <p:cNvSpPr txBox="1"/>
          <p:nvPr/>
        </p:nvSpPr>
        <p:spPr>
          <a:xfrm>
            <a:off x="10398796" y="3294287"/>
            <a:ext cx="1051556" cy="3237867"/>
          </a:xfrm>
          <a:prstGeom prst="rect">
            <a:avLst/>
          </a:prstGeom>
          <a:noFill/>
        </p:spPr>
        <p:txBody>
          <a:bodyPr wrap="square">
            <a:spAutoFit/>
          </a:bodyPr>
          <a:lstStyle/>
          <a:p>
            <a:pPr>
              <a:spcAft>
                <a:spcPts val="200"/>
              </a:spcAft>
            </a:pP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觀</a:t>
            </a:r>
            <a:r>
              <a:rPr kumimoji="0" lang="zh-TW" altLang="en-US" sz="62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endParaRPr kumimoji="0" lang="en-US" altLang="zh-TW" sz="62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endParaRPr>
          </a:p>
          <a:p>
            <a:pPr>
              <a:spcAft>
                <a:spcPts val="700"/>
              </a:spcAft>
            </a:pP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自</a:t>
            </a:r>
            <a:r>
              <a:rPr kumimoji="0" lang="zh-TW" altLang="en-US" sz="62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endParaRPr kumimoji="0" lang="en-US" altLang="zh-TW" sz="62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endParaRPr>
          </a:p>
          <a:p>
            <a:pPr>
              <a:spcAft>
                <a:spcPts val="700"/>
              </a:spcAft>
            </a:pP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在</a:t>
            </a:r>
            <a:r>
              <a:rPr kumimoji="0" lang="zh-TW" altLang="en-US" sz="62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endParaRPr lang="en-US" dirty="0"/>
          </a:p>
        </p:txBody>
      </p:sp>
    </p:spTree>
    <p:extLst>
      <p:ext uri="{BB962C8B-B14F-4D97-AF65-F5344CB8AC3E}">
        <p14:creationId xmlns:p14="http://schemas.microsoft.com/office/powerpoint/2010/main" val="108885276"/>
      </p:ext>
    </p:extLst>
  </p:cSld>
  <p:clrMapOvr>
    <a:masterClrMapping/>
  </p:clrMapOvr>
</p:sld>
</file>

<file path=ppt/slides/slide2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 name="Straight Connector 1">
            <a:extLst>
              <a:ext uri="{FF2B5EF4-FFF2-40B4-BE49-F238E27FC236}">
                <a16:creationId xmlns:a16="http://schemas.microsoft.com/office/drawing/2014/main" id="{DE97A34F-C232-F4FD-3D3D-B50CAF18C576}"/>
              </a:ext>
            </a:extLst>
          </p:cNvPr>
          <p:cNvCxnSpPr>
            <a:cxnSpLocks/>
          </p:cNvCxnSpPr>
          <p:nvPr/>
        </p:nvCxnSpPr>
        <p:spPr>
          <a:xfrm>
            <a:off x="1160650" y="956835"/>
            <a:ext cx="5322425" cy="5340276"/>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 name="Straight Connector 2">
            <a:extLst>
              <a:ext uri="{FF2B5EF4-FFF2-40B4-BE49-F238E27FC236}">
                <a16:creationId xmlns:a16="http://schemas.microsoft.com/office/drawing/2014/main" id="{0E627A88-91F3-D9F8-1AF4-11BECD962ED9}"/>
              </a:ext>
            </a:extLst>
          </p:cNvPr>
          <p:cNvCxnSpPr>
            <a:cxnSpLocks/>
          </p:cNvCxnSpPr>
          <p:nvPr/>
        </p:nvCxnSpPr>
        <p:spPr>
          <a:xfrm>
            <a:off x="9703114" y="931746"/>
            <a:ext cx="2143810" cy="2115373"/>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 name="Straight Connector 3">
            <a:extLst>
              <a:ext uri="{FF2B5EF4-FFF2-40B4-BE49-F238E27FC236}">
                <a16:creationId xmlns:a16="http://schemas.microsoft.com/office/drawing/2014/main" id="{A64AE3FD-EF02-96E3-1A01-BBD42ABD5674}"/>
              </a:ext>
            </a:extLst>
          </p:cNvPr>
          <p:cNvCxnSpPr>
            <a:cxnSpLocks/>
          </p:cNvCxnSpPr>
          <p:nvPr/>
        </p:nvCxnSpPr>
        <p:spPr>
          <a:xfrm>
            <a:off x="8644081" y="931752"/>
            <a:ext cx="3184867" cy="319303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5" name="Straight Connector 4">
            <a:extLst>
              <a:ext uri="{FF2B5EF4-FFF2-40B4-BE49-F238E27FC236}">
                <a16:creationId xmlns:a16="http://schemas.microsoft.com/office/drawing/2014/main" id="{62481264-89A8-359C-0CBF-A5EAFC83097F}"/>
              </a:ext>
            </a:extLst>
          </p:cNvPr>
          <p:cNvCxnSpPr>
            <a:cxnSpLocks/>
          </p:cNvCxnSpPr>
          <p:nvPr/>
        </p:nvCxnSpPr>
        <p:spPr>
          <a:xfrm>
            <a:off x="7572098" y="931758"/>
            <a:ext cx="4256850" cy="425735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6" name="Straight Connector 5">
            <a:extLst>
              <a:ext uri="{FF2B5EF4-FFF2-40B4-BE49-F238E27FC236}">
                <a16:creationId xmlns:a16="http://schemas.microsoft.com/office/drawing/2014/main" id="{3BF26E4A-35C1-301B-7F84-63879DAF7D3B}"/>
              </a:ext>
            </a:extLst>
          </p:cNvPr>
          <p:cNvCxnSpPr/>
          <p:nvPr/>
        </p:nvCxnSpPr>
        <p:spPr>
          <a:xfrm>
            <a:off x="3285258" y="931761"/>
            <a:ext cx="5365365" cy="53653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7" name="Straight Connector 6">
            <a:extLst>
              <a:ext uri="{FF2B5EF4-FFF2-40B4-BE49-F238E27FC236}">
                <a16:creationId xmlns:a16="http://schemas.microsoft.com/office/drawing/2014/main" id="{CDB5D5C9-3CD4-14E7-BF3A-66C7A7162C8E}"/>
              </a:ext>
            </a:extLst>
          </p:cNvPr>
          <p:cNvCxnSpPr/>
          <p:nvPr/>
        </p:nvCxnSpPr>
        <p:spPr>
          <a:xfrm>
            <a:off x="4345517" y="931762"/>
            <a:ext cx="5365365" cy="53653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8" name="Straight Connector 7">
            <a:extLst>
              <a:ext uri="{FF2B5EF4-FFF2-40B4-BE49-F238E27FC236}">
                <a16:creationId xmlns:a16="http://schemas.microsoft.com/office/drawing/2014/main" id="{B3A6FD2B-CE82-9E1F-B69E-B5EEA8782B42}"/>
              </a:ext>
            </a:extLst>
          </p:cNvPr>
          <p:cNvCxnSpPr/>
          <p:nvPr/>
        </p:nvCxnSpPr>
        <p:spPr>
          <a:xfrm>
            <a:off x="5404550" y="931762"/>
            <a:ext cx="5365365" cy="53653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9" name="Straight Connector 8">
            <a:extLst>
              <a:ext uri="{FF2B5EF4-FFF2-40B4-BE49-F238E27FC236}">
                <a16:creationId xmlns:a16="http://schemas.microsoft.com/office/drawing/2014/main" id="{43ED997F-BA19-BABA-E4DF-A754D16DEA65}"/>
              </a:ext>
            </a:extLst>
          </p:cNvPr>
          <p:cNvCxnSpPr/>
          <p:nvPr/>
        </p:nvCxnSpPr>
        <p:spPr>
          <a:xfrm>
            <a:off x="6494799" y="931764"/>
            <a:ext cx="5365365" cy="53653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0" name="Straight Connector 9">
            <a:extLst>
              <a:ext uri="{FF2B5EF4-FFF2-40B4-BE49-F238E27FC236}">
                <a16:creationId xmlns:a16="http://schemas.microsoft.com/office/drawing/2014/main" id="{AA19D5A7-0FE4-1102-E3C1-638DC5E28E45}"/>
              </a:ext>
            </a:extLst>
          </p:cNvPr>
          <p:cNvCxnSpPr>
            <a:cxnSpLocks/>
          </p:cNvCxnSpPr>
          <p:nvPr/>
        </p:nvCxnSpPr>
        <p:spPr>
          <a:xfrm>
            <a:off x="1111458" y="5189109"/>
            <a:ext cx="1083551" cy="1107996"/>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1" name="Straight Connector 10">
            <a:extLst>
              <a:ext uri="{FF2B5EF4-FFF2-40B4-BE49-F238E27FC236}">
                <a16:creationId xmlns:a16="http://schemas.microsoft.com/office/drawing/2014/main" id="{CD465B31-CB4B-BC77-AEF9-90ED5E65F7BE}"/>
              </a:ext>
            </a:extLst>
          </p:cNvPr>
          <p:cNvCxnSpPr>
            <a:cxnSpLocks/>
          </p:cNvCxnSpPr>
          <p:nvPr/>
        </p:nvCxnSpPr>
        <p:spPr>
          <a:xfrm>
            <a:off x="1094334" y="4156121"/>
            <a:ext cx="2267153" cy="2152899"/>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2" name="Straight Connector 11">
            <a:extLst>
              <a:ext uri="{FF2B5EF4-FFF2-40B4-BE49-F238E27FC236}">
                <a16:creationId xmlns:a16="http://schemas.microsoft.com/office/drawing/2014/main" id="{7EADA1F7-D828-CA63-B4A2-40D44EB7A5CE}"/>
              </a:ext>
            </a:extLst>
          </p:cNvPr>
          <p:cNvCxnSpPr>
            <a:cxnSpLocks/>
          </p:cNvCxnSpPr>
          <p:nvPr/>
        </p:nvCxnSpPr>
        <p:spPr>
          <a:xfrm>
            <a:off x="1109329" y="3060437"/>
            <a:ext cx="3236188" cy="323667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3" name="Straight Connector 12">
            <a:extLst>
              <a:ext uri="{FF2B5EF4-FFF2-40B4-BE49-F238E27FC236}">
                <a16:creationId xmlns:a16="http://schemas.microsoft.com/office/drawing/2014/main" id="{E1D8E2A0-C191-7042-98F0-B1D4F6481AAA}"/>
              </a:ext>
            </a:extLst>
          </p:cNvPr>
          <p:cNvCxnSpPr>
            <a:cxnSpLocks/>
          </p:cNvCxnSpPr>
          <p:nvPr/>
        </p:nvCxnSpPr>
        <p:spPr>
          <a:xfrm>
            <a:off x="10762147" y="931740"/>
            <a:ext cx="1110967" cy="106435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4" name="Straight Connector 13">
            <a:extLst>
              <a:ext uri="{FF2B5EF4-FFF2-40B4-BE49-F238E27FC236}">
                <a16:creationId xmlns:a16="http://schemas.microsoft.com/office/drawing/2014/main" id="{C1869FA5-C11F-F617-8F45-45634A583F51}"/>
              </a:ext>
            </a:extLst>
          </p:cNvPr>
          <p:cNvCxnSpPr>
            <a:cxnSpLocks/>
          </p:cNvCxnSpPr>
          <p:nvPr/>
        </p:nvCxnSpPr>
        <p:spPr>
          <a:xfrm>
            <a:off x="1098218" y="1974253"/>
            <a:ext cx="4314172" cy="4322852"/>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5" name="Straight Connector 14">
            <a:extLst>
              <a:ext uri="{FF2B5EF4-FFF2-40B4-BE49-F238E27FC236}">
                <a16:creationId xmlns:a16="http://schemas.microsoft.com/office/drawing/2014/main" id="{73A61E05-0D8B-3E52-AB18-905816BEF4FF}"/>
              </a:ext>
            </a:extLst>
          </p:cNvPr>
          <p:cNvCxnSpPr>
            <a:cxnSpLocks/>
          </p:cNvCxnSpPr>
          <p:nvPr/>
        </p:nvCxnSpPr>
        <p:spPr>
          <a:xfrm>
            <a:off x="2218385" y="931639"/>
            <a:ext cx="5309456" cy="5376225"/>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6" name="Straight Connector 15">
            <a:extLst>
              <a:ext uri="{FF2B5EF4-FFF2-40B4-BE49-F238E27FC236}">
                <a16:creationId xmlns:a16="http://schemas.microsoft.com/office/drawing/2014/main" id="{D3233907-7CC4-6498-0CF6-57570C375FC4}"/>
              </a:ext>
            </a:extLst>
          </p:cNvPr>
          <p:cNvCxnSpPr>
            <a:cxnSpLocks/>
          </p:cNvCxnSpPr>
          <p:nvPr/>
        </p:nvCxnSpPr>
        <p:spPr>
          <a:xfrm flipV="1">
            <a:off x="1133319" y="931765"/>
            <a:ext cx="5361480" cy="536524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7" name="Straight Connector 16">
            <a:extLst>
              <a:ext uri="{FF2B5EF4-FFF2-40B4-BE49-F238E27FC236}">
                <a16:creationId xmlns:a16="http://schemas.microsoft.com/office/drawing/2014/main" id="{57384C5A-7E24-FE38-95D4-5812E1E9E9DD}"/>
              </a:ext>
            </a:extLst>
          </p:cNvPr>
          <p:cNvCxnSpPr>
            <a:cxnSpLocks/>
          </p:cNvCxnSpPr>
          <p:nvPr/>
        </p:nvCxnSpPr>
        <p:spPr>
          <a:xfrm flipV="1">
            <a:off x="1160650" y="942472"/>
            <a:ext cx="4263464" cy="4246613"/>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8" name="Straight Connector 17">
            <a:extLst>
              <a:ext uri="{FF2B5EF4-FFF2-40B4-BE49-F238E27FC236}">
                <a16:creationId xmlns:a16="http://schemas.microsoft.com/office/drawing/2014/main" id="{B1BBA783-3332-49DA-7C6A-35B83D67FB7E}"/>
              </a:ext>
            </a:extLst>
          </p:cNvPr>
          <p:cNvCxnSpPr>
            <a:cxnSpLocks/>
          </p:cNvCxnSpPr>
          <p:nvPr/>
        </p:nvCxnSpPr>
        <p:spPr>
          <a:xfrm flipV="1">
            <a:off x="1107943" y="942595"/>
            <a:ext cx="2153223" cy="2161487"/>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9" name="Straight Connector 18">
            <a:extLst>
              <a:ext uri="{FF2B5EF4-FFF2-40B4-BE49-F238E27FC236}">
                <a16:creationId xmlns:a16="http://schemas.microsoft.com/office/drawing/2014/main" id="{4D207A24-42CE-ED82-13F4-E5E004650EB7}"/>
              </a:ext>
            </a:extLst>
          </p:cNvPr>
          <p:cNvCxnSpPr>
            <a:cxnSpLocks/>
          </p:cNvCxnSpPr>
          <p:nvPr/>
        </p:nvCxnSpPr>
        <p:spPr>
          <a:xfrm flipV="1">
            <a:off x="1094334" y="909879"/>
            <a:ext cx="3253877" cy="322580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0" name="Straight Connector 19">
            <a:extLst>
              <a:ext uri="{FF2B5EF4-FFF2-40B4-BE49-F238E27FC236}">
                <a16:creationId xmlns:a16="http://schemas.microsoft.com/office/drawing/2014/main" id="{1DCD8BBC-D943-D8A4-BB5E-D111FF48B8B3}"/>
              </a:ext>
            </a:extLst>
          </p:cNvPr>
          <p:cNvCxnSpPr>
            <a:cxnSpLocks/>
          </p:cNvCxnSpPr>
          <p:nvPr/>
        </p:nvCxnSpPr>
        <p:spPr>
          <a:xfrm flipV="1">
            <a:off x="3235848" y="920844"/>
            <a:ext cx="5376941" cy="5376165"/>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1" name="Straight Connector 20">
            <a:extLst>
              <a:ext uri="{FF2B5EF4-FFF2-40B4-BE49-F238E27FC236}">
                <a16:creationId xmlns:a16="http://schemas.microsoft.com/office/drawing/2014/main" id="{FB960EE9-647E-DE48-7799-7F686F5633C9}"/>
              </a:ext>
            </a:extLst>
          </p:cNvPr>
          <p:cNvCxnSpPr/>
          <p:nvPr/>
        </p:nvCxnSpPr>
        <p:spPr>
          <a:xfrm flipV="1">
            <a:off x="4348211" y="931716"/>
            <a:ext cx="5365365" cy="534353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2" name="Straight Connector 21">
            <a:extLst>
              <a:ext uri="{FF2B5EF4-FFF2-40B4-BE49-F238E27FC236}">
                <a16:creationId xmlns:a16="http://schemas.microsoft.com/office/drawing/2014/main" id="{E0409050-9D37-B8EC-26B4-CF4F2C3BC5D6}"/>
              </a:ext>
            </a:extLst>
          </p:cNvPr>
          <p:cNvCxnSpPr/>
          <p:nvPr/>
        </p:nvCxnSpPr>
        <p:spPr>
          <a:xfrm flipV="1">
            <a:off x="5416274" y="942620"/>
            <a:ext cx="5365365" cy="534353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3" name="Straight Connector 22">
            <a:extLst>
              <a:ext uri="{FF2B5EF4-FFF2-40B4-BE49-F238E27FC236}">
                <a16:creationId xmlns:a16="http://schemas.microsoft.com/office/drawing/2014/main" id="{5F32590B-F493-D4F3-C707-EF747ABA286F}"/>
              </a:ext>
            </a:extLst>
          </p:cNvPr>
          <p:cNvCxnSpPr/>
          <p:nvPr/>
        </p:nvCxnSpPr>
        <p:spPr>
          <a:xfrm flipV="1">
            <a:off x="6494798" y="942620"/>
            <a:ext cx="5365365" cy="534353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4" name="Straight Connector 23">
            <a:extLst>
              <a:ext uri="{FF2B5EF4-FFF2-40B4-BE49-F238E27FC236}">
                <a16:creationId xmlns:a16="http://schemas.microsoft.com/office/drawing/2014/main" id="{11C896D7-87F4-C668-1DFA-A5D2AB34A9F4}"/>
              </a:ext>
            </a:extLst>
          </p:cNvPr>
          <p:cNvCxnSpPr>
            <a:cxnSpLocks/>
          </p:cNvCxnSpPr>
          <p:nvPr/>
        </p:nvCxnSpPr>
        <p:spPr>
          <a:xfrm flipV="1">
            <a:off x="2218385" y="931639"/>
            <a:ext cx="5330234" cy="5332739"/>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5" name="Straight Connector 24">
            <a:extLst>
              <a:ext uri="{FF2B5EF4-FFF2-40B4-BE49-F238E27FC236}">
                <a16:creationId xmlns:a16="http://schemas.microsoft.com/office/drawing/2014/main" id="{4F553535-9E07-F391-A05D-C75AF105CBFC}"/>
              </a:ext>
            </a:extLst>
          </p:cNvPr>
          <p:cNvCxnSpPr>
            <a:cxnSpLocks/>
          </p:cNvCxnSpPr>
          <p:nvPr/>
        </p:nvCxnSpPr>
        <p:spPr>
          <a:xfrm flipH="1">
            <a:off x="7572098" y="2023338"/>
            <a:ext cx="4288065" cy="42736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6" name="Straight Connector 25">
            <a:extLst>
              <a:ext uri="{FF2B5EF4-FFF2-40B4-BE49-F238E27FC236}">
                <a16:creationId xmlns:a16="http://schemas.microsoft.com/office/drawing/2014/main" id="{E14EBA64-CB33-DED7-07D4-EA194C481A82}"/>
              </a:ext>
            </a:extLst>
          </p:cNvPr>
          <p:cNvCxnSpPr>
            <a:cxnSpLocks/>
          </p:cNvCxnSpPr>
          <p:nvPr/>
        </p:nvCxnSpPr>
        <p:spPr>
          <a:xfrm flipH="1">
            <a:off x="8638868" y="3098620"/>
            <a:ext cx="3203030" cy="320924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7" name="Straight Connector 26">
            <a:extLst>
              <a:ext uri="{FF2B5EF4-FFF2-40B4-BE49-F238E27FC236}">
                <a16:creationId xmlns:a16="http://schemas.microsoft.com/office/drawing/2014/main" id="{BC5627A8-1868-EF4D-6FAB-68749033B820}"/>
              </a:ext>
            </a:extLst>
          </p:cNvPr>
          <p:cNvCxnSpPr>
            <a:cxnSpLocks/>
          </p:cNvCxnSpPr>
          <p:nvPr/>
        </p:nvCxnSpPr>
        <p:spPr>
          <a:xfrm flipH="1">
            <a:off x="9744792" y="4156121"/>
            <a:ext cx="2115371" cy="2102057"/>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8" name="Straight Connector 27">
            <a:extLst>
              <a:ext uri="{FF2B5EF4-FFF2-40B4-BE49-F238E27FC236}">
                <a16:creationId xmlns:a16="http://schemas.microsoft.com/office/drawing/2014/main" id="{7BF064F1-B3ED-E714-521D-CCAAA6232A03}"/>
              </a:ext>
            </a:extLst>
          </p:cNvPr>
          <p:cNvCxnSpPr/>
          <p:nvPr/>
        </p:nvCxnSpPr>
        <p:spPr>
          <a:xfrm flipH="1">
            <a:off x="10802477" y="5207149"/>
            <a:ext cx="1070637" cy="1100715"/>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9" name="Straight Connector 28">
            <a:extLst>
              <a:ext uri="{FF2B5EF4-FFF2-40B4-BE49-F238E27FC236}">
                <a16:creationId xmlns:a16="http://schemas.microsoft.com/office/drawing/2014/main" id="{8144AC79-151C-5565-401E-E1B6DACA8216}"/>
              </a:ext>
            </a:extLst>
          </p:cNvPr>
          <p:cNvCxnSpPr/>
          <p:nvPr/>
        </p:nvCxnSpPr>
        <p:spPr>
          <a:xfrm>
            <a:off x="1117710" y="2522779"/>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0" name="Straight Connector 29">
            <a:extLst>
              <a:ext uri="{FF2B5EF4-FFF2-40B4-BE49-F238E27FC236}">
                <a16:creationId xmlns:a16="http://schemas.microsoft.com/office/drawing/2014/main" id="{9F751F74-062B-D98E-7AF7-73FDD22C6195}"/>
              </a:ext>
            </a:extLst>
          </p:cNvPr>
          <p:cNvCxnSpPr/>
          <p:nvPr/>
        </p:nvCxnSpPr>
        <p:spPr>
          <a:xfrm>
            <a:off x="1129434" y="3598008"/>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1" name="Straight Connector 30">
            <a:extLst>
              <a:ext uri="{FF2B5EF4-FFF2-40B4-BE49-F238E27FC236}">
                <a16:creationId xmlns:a16="http://schemas.microsoft.com/office/drawing/2014/main" id="{AE43FF1A-112C-54AC-E5F5-07F6BA522988}"/>
              </a:ext>
            </a:extLst>
          </p:cNvPr>
          <p:cNvCxnSpPr/>
          <p:nvPr/>
        </p:nvCxnSpPr>
        <p:spPr>
          <a:xfrm>
            <a:off x="1113519" y="4676908"/>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2" name="Straight Connector 31">
            <a:extLst>
              <a:ext uri="{FF2B5EF4-FFF2-40B4-BE49-F238E27FC236}">
                <a16:creationId xmlns:a16="http://schemas.microsoft.com/office/drawing/2014/main" id="{EFFAA3B1-B88B-C2BA-2B7C-D3D512BA520A}"/>
              </a:ext>
            </a:extLst>
          </p:cNvPr>
          <p:cNvCxnSpPr/>
          <p:nvPr/>
        </p:nvCxnSpPr>
        <p:spPr>
          <a:xfrm>
            <a:off x="1117710" y="5755000"/>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3" name="Straight Connector 32">
            <a:extLst>
              <a:ext uri="{FF2B5EF4-FFF2-40B4-BE49-F238E27FC236}">
                <a16:creationId xmlns:a16="http://schemas.microsoft.com/office/drawing/2014/main" id="{C1EDC032-920F-1E9A-B5C5-C3D6BA150DD6}"/>
              </a:ext>
            </a:extLst>
          </p:cNvPr>
          <p:cNvCxnSpPr/>
          <p:nvPr/>
        </p:nvCxnSpPr>
        <p:spPr>
          <a:xfrm>
            <a:off x="1101796" y="1485761"/>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4" name="Straight Connector 33">
            <a:extLst>
              <a:ext uri="{FF2B5EF4-FFF2-40B4-BE49-F238E27FC236}">
                <a16:creationId xmlns:a16="http://schemas.microsoft.com/office/drawing/2014/main" id="{FB8CC04D-D4A4-43D5-56D5-1B8B1B30925A}"/>
              </a:ext>
            </a:extLst>
          </p:cNvPr>
          <p:cNvCxnSpPr>
            <a:cxnSpLocks/>
          </p:cNvCxnSpPr>
          <p:nvPr/>
        </p:nvCxnSpPr>
        <p:spPr>
          <a:xfrm flipH="1">
            <a:off x="1113215" y="941316"/>
            <a:ext cx="1091930" cy="1082022"/>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5" name="Straight Connector 34">
            <a:extLst>
              <a:ext uri="{FF2B5EF4-FFF2-40B4-BE49-F238E27FC236}">
                <a16:creationId xmlns:a16="http://schemas.microsoft.com/office/drawing/2014/main" id="{538E0DD4-73F1-1779-7715-20FEBF610488}"/>
              </a:ext>
            </a:extLst>
          </p:cNvPr>
          <p:cNvCxnSpPr/>
          <p:nvPr/>
        </p:nvCxnSpPr>
        <p:spPr>
          <a:xfrm>
            <a:off x="11323891" y="904498"/>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6" name="Straight Connector 35">
            <a:extLst>
              <a:ext uri="{FF2B5EF4-FFF2-40B4-BE49-F238E27FC236}">
                <a16:creationId xmlns:a16="http://schemas.microsoft.com/office/drawing/2014/main" id="{F89D261D-80CD-D489-6CA9-235EC8D37FB5}"/>
              </a:ext>
            </a:extLst>
          </p:cNvPr>
          <p:cNvCxnSpPr/>
          <p:nvPr/>
        </p:nvCxnSpPr>
        <p:spPr>
          <a:xfrm>
            <a:off x="3803283" y="917245"/>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7" name="Straight Connector 36">
            <a:extLst>
              <a:ext uri="{FF2B5EF4-FFF2-40B4-BE49-F238E27FC236}">
                <a16:creationId xmlns:a16="http://schemas.microsoft.com/office/drawing/2014/main" id="{9F1AE2E1-BA26-68A6-E72F-9BFADDFA3C39}"/>
              </a:ext>
            </a:extLst>
          </p:cNvPr>
          <p:cNvCxnSpPr>
            <a:cxnSpLocks/>
          </p:cNvCxnSpPr>
          <p:nvPr/>
        </p:nvCxnSpPr>
        <p:spPr>
          <a:xfrm>
            <a:off x="2762987" y="904498"/>
            <a:ext cx="0" cy="5399767"/>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8" name="Straight Connector 37">
            <a:extLst>
              <a:ext uri="{FF2B5EF4-FFF2-40B4-BE49-F238E27FC236}">
                <a16:creationId xmlns:a16="http://schemas.microsoft.com/office/drawing/2014/main" id="{CDDBCE3F-232E-9239-FB89-577135F7E037}"/>
              </a:ext>
            </a:extLst>
          </p:cNvPr>
          <p:cNvCxnSpPr/>
          <p:nvPr/>
        </p:nvCxnSpPr>
        <p:spPr>
          <a:xfrm>
            <a:off x="9204868" y="941316"/>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9" name="Straight Connector 38">
            <a:extLst>
              <a:ext uri="{FF2B5EF4-FFF2-40B4-BE49-F238E27FC236}">
                <a16:creationId xmlns:a16="http://schemas.microsoft.com/office/drawing/2014/main" id="{8C96E538-4E01-6DEA-67CF-3F7DCC505E54}"/>
              </a:ext>
            </a:extLst>
          </p:cNvPr>
          <p:cNvCxnSpPr/>
          <p:nvPr/>
        </p:nvCxnSpPr>
        <p:spPr>
          <a:xfrm>
            <a:off x="1660406" y="941316"/>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0" name="Straight Connector 39">
            <a:extLst>
              <a:ext uri="{FF2B5EF4-FFF2-40B4-BE49-F238E27FC236}">
                <a16:creationId xmlns:a16="http://schemas.microsoft.com/office/drawing/2014/main" id="{DF0D2BDC-CFC6-829A-5FCB-CCA8028776FE}"/>
              </a:ext>
            </a:extLst>
          </p:cNvPr>
          <p:cNvCxnSpPr/>
          <p:nvPr/>
        </p:nvCxnSpPr>
        <p:spPr>
          <a:xfrm>
            <a:off x="5950134" y="904498"/>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1" name="Straight Connector 40">
            <a:extLst>
              <a:ext uri="{FF2B5EF4-FFF2-40B4-BE49-F238E27FC236}">
                <a16:creationId xmlns:a16="http://schemas.microsoft.com/office/drawing/2014/main" id="{0EC1F762-0A34-B5CC-96C3-473EC5666FF0}"/>
              </a:ext>
            </a:extLst>
          </p:cNvPr>
          <p:cNvCxnSpPr/>
          <p:nvPr/>
        </p:nvCxnSpPr>
        <p:spPr>
          <a:xfrm>
            <a:off x="4893936" y="941316"/>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2" name="Straight Connector 41">
            <a:extLst>
              <a:ext uri="{FF2B5EF4-FFF2-40B4-BE49-F238E27FC236}">
                <a16:creationId xmlns:a16="http://schemas.microsoft.com/office/drawing/2014/main" id="{9FE50F00-1E97-8687-2A28-EF3CF6B49191}"/>
              </a:ext>
            </a:extLst>
          </p:cNvPr>
          <p:cNvCxnSpPr/>
          <p:nvPr/>
        </p:nvCxnSpPr>
        <p:spPr>
          <a:xfrm>
            <a:off x="10253116" y="917245"/>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3" name="Straight Connector 42">
            <a:extLst>
              <a:ext uri="{FF2B5EF4-FFF2-40B4-BE49-F238E27FC236}">
                <a16:creationId xmlns:a16="http://schemas.microsoft.com/office/drawing/2014/main" id="{E84C0C6A-016A-B264-8335-5C0C4032C63A}"/>
              </a:ext>
            </a:extLst>
          </p:cNvPr>
          <p:cNvCxnSpPr/>
          <p:nvPr/>
        </p:nvCxnSpPr>
        <p:spPr>
          <a:xfrm>
            <a:off x="8123492" y="956835"/>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4" name="Straight Connector 43">
            <a:extLst>
              <a:ext uri="{FF2B5EF4-FFF2-40B4-BE49-F238E27FC236}">
                <a16:creationId xmlns:a16="http://schemas.microsoft.com/office/drawing/2014/main" id="{56709B99-A28C-D3BB-FE5E-C1A2F1461A10}"/>
              </a:ext>
            </a:extLst>
          </p:cNvPr>
          <p:cNvCxnSpPr/>
          <p:nvPr/>
        </p:nvCxnSpPr>
        <p:spPr>
          <a:xfrm>
            <a:off x="7019585" y="917245"/>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graphicFrame>
        <p:nvGraphicFramePr>
          <p:cNvPr id="76" name="Table 75">
            <a:extLst>
              <a:ext uri="{FF2B5EF4-FFF2-40B4-BE49-F238E27FC236}">
                <a16:creationId xmlns:a16="http://schemas.microsoft.com/office/drawing/2014/main" id="{47A8C7E1-C96E-7639-67A5-0D0A27B05B3F}"/>
              </a:ext>
            </a:extLst>
          </p:cNvPr>
          <p:cNvGraphicFramePr>
            <a:graphicFrameLocks noGrp="1"/>
          </p:cNvGraphicFramePr>
          <p:nvPr/>
        </p:nvGraphicFramePr>
        <p:xfrm>
          <a:off x="1129434" y="931765"/>
          <a:ext cx="10730730" cy="5365370"/>
        </p:xfrm>
        <a:graphic>
          <a:graphicData uri="http://schemas.openxmlformats.org/drawingml/2006/table">
            <a:tbl>
              <a:tblPr firstRow="1" bandRow="1">
                <a:tableStyleId>{5940675A-B579-460E-94D1-54222C63F5DA}</a:tableStyleId>
              </a:tblPr>
              <a:tblGrid>
                <a:gridCol w="1073073">
                  <a:extLst>
                    <a:ext uri="{9D8B030D-6E8A-4147-A177-3AD203B41FA5}">
                      <a16:colId xmlns:a16="http://schemas.microsoft.com/office/drawing/2014/main" val="3635837954"/>
                    </a:ext>
                  </a:extLst>
                </a:gridCol>
                <a:gridCol w="1073073">
                  <a:extLst>
                    <a:ext uri="{9D8B030D-6E8A-4147-A177-3AD203B41FA5}">
                      <a16:colId xmlns:a16="http://schemas.microsoft.com/office/drawing/2014/main" val="2308114111"/>
                    </a:ext>
                  </a:extLst>
                </a:gridCol>
                <a:gridCol w="1073073">
                  <a:extLst>
                    <a:ext uri="{9D8B030D-6E8A-4147-A177-3AD203B41FA5}">
                      <a16:colId xmlns:a16="http://schemas.microsoft.com/office/drawing/2014/main" val="3225432346"/>
                    </a:ext>
                  </a:extLst>
                </a:gridCol>
                <a:gridCol w="1073073">
                  <a:extLst>
                    <a:ext uri="{9D8B030D-6E8A-4147-A177-3AD203B41FA5}">
                      <a16:colId xmlns:a16="http://schemas.microsoft.com/office/drawing/2014/main" val="2646425516"/>
                    </a:ext>
                  </a:extLst>
                </a:gridCol>
                <a:gridCol w="1073073">
                  <a:extLst>
                    <a:ext uri="{9D8B030D-6E8A-4147-A177-3AD203B41FA5}">
                      <a16:colId xmlns:a16="http://schemas.microsoft.com/office/drawing/2014/main" val="1529824071"/>
                    </a:ext>
                  </a:extLst>
                </a:gridCol>
                <a:gridCol w="1073073">
                  <a:extLst>
                    <a:ext uri="{9D8B030D-6E8A-4147-A177-3AD203B41FA5}">
                      <a16:colId xmlns:a16="http://schemas.microsoft.com/office/drawing/2014/main" val="1435908115"/>
                    </a:ext>
                  </a:extLst>
                </a:gridCol>
                <a:gridCol w="1073073">
                  <a:extLst>
                    <a:ext uri="{9D8B030D-6E8A-4147-A177-3AD203B41FA5}">
                      <a16:colId xmlns:a16="http://schemas.microsoft.com/office/drawing/2014/main" val="4031327343"/>
                    </a:ext>
                  </a:extLst>
                </a:gridCol>
                <a:gridCol w="1073073">
                  <a:extLst>
                    <a:ext uri="{9D8B030D-6E8A-4147-A177-3AD203B41FA5}">
                      <a16:colId xmlns:a16="http://schemas.microsoft.com/office/drawing/2014/main" val="265914223"/>
                    </a:ext>
                  </a:extLst>
                </a:gridCol>
                <a:gridCol w="1073073">
                  <a:extLst>
                    <a:ext uri="{9D8B030D-6E8A-4147-A177-3AD203B41FA5}">
                      <a16:colId xmlns:a16="http://schemas.microsoft.com/office/drawing/2014/main" val="3687797511"/>
                    </a:ext>
                  </a:extLst>
                </a:gridCol>
                <a:gridCol w="1073073">
                  <a:extLst>
                    <a:ext uri="{9D8B030D-6E8A-4147-A177-3AD203B41FA5}">
                      <a16:colId xmlns:a16="http://schemas.microsoft.com/office/drawing/2014/main" val="1430683565"/>
                    </a:ext>
                  </a:extLst>
                </a:gridCol>
              </a:tblGrid>
              <a:tr h="1073074">
                <a:tc>
                  <a:txBody>
                    <a:bodyPr/>
                    <a:lstStyle/>
                    <a:p>
                      <a:endParaRPr lang="en-US" dirty="0"/>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dirty="0"/>
                    </a:p>
                  </a:txBody>
                  <a:tcPr/>
                </a:tc>
                <a:tc>
                  <a:txBody>
                    <a:bodyPr/>
                    <a:lstStyle/>
                    <a:p>
                      <a:endParaRPr lang="en-US"/>
                    </a:p>
                  </a:txBody>
                  <a:tcPr/>
                </a:tc>
                <a:tc>
                  <a:txBody>
                    <a:bodyPr/>
                    <a:lstStyle/>
                    <a:p>
                      <a:endParaRPr lang="en-US" dirty="0"/>
                    </a:p>
                  </a:txBody>
                  <a:tcPr/>
                </a:tc>
                <a:tc>
                  <a:txBody>
                    <a:bodyPr/>
                    <a:lstStyle/>
                    <a:p>
                      <a:endParaRPr lang="en-US" dirty="0"/>
                    </a:p>
                  </a:txBody>
                  <a:tcPr/>
                </a:tc>
                <a:extLst>
                  <a:ext uri="{0D108BD9-81ED-4DB2-BD59-A6C34878D82A}">
                    <a16:rowId xmlns:a16="http://schemas.microsoft.com/office/drawing/2014/main" val="1367090870"/>
                  </a:ext>
                </a:extLst>
              </a:tr>
              <a:tr h="1073074">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a:p>
                  </a:txBody>
                  <a:tcPr/>
                </a:tc>
                <a:tc>
                  <a:txBody>
                    <a:bodyPr/>
                    <a:lstStyle/>
                    <a:p>
                      <a:endParaRPr lang="en-US" dirty="0"/>
                    </a:p>
                  </a:txBody>
                  <a:tcPr/>
                </a:tc>
                <a:extLst>
                  <a:ext uri="{0D108BD9-81ED-4DB2-BD59-A6C34878D82A}">
                    <a16:rowId xmlns:a16="http://schemas.microsoft.com/office/drawing/2014/main" val="2324086388"/>
                  </a:ext>
                </a:extLst>
              </a:tr>
              <a:tr h="1073074">
                <a:tc>
                  <a:txBody>
                    <a:bodyPr/>
                    <a:lstStyle/>
                    <a:p>
                      <a:endParaRPr lang="en-US" dirty="0"/>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a:p>
                  </a:txBody>
                  <a:tcPr/>
                </a:tc>
                <a:tc>
                  <a:txBody>
                    <a:bodyPr/>
                    <a:lstStyle/>
                    <a:p>
                      <a:endParaRPr lang="en-US" dirty="0"/>
                    </a:p>
                  </a:txBody>
                  <a:tcPr/>
                </a:tc>
                <a:tc>
                  <a:txBody>
                    <a:bodyPr/>
                    <a:lstStyle/>
                    <a:p>
                      <a:endParaRPr lang="en-US" dirty="0"/>
                    </a:p>
                  </a:txBody>
                  <a:tcPr/>
                </a:tc>
                <a:extLst>
                  <a:ext uri="{0D108BD9-81ED-4DB2-BD59-A6C34878D82A}">
                    <a16:rowId xmlns:a16="http://schemas.microsoft.com/office/drawing/2014/main" val="1773320196"/>
                  </a:ext>
                </a:extLst>
              </a:tr>
              <a:tr h="1073074">
                <a:tc>
                  <a:txBody>
                    <a:bodyPr/>
                    <a:lstStyle/>
                    <a:p>
                      <a:endParaRPr lang="en-US" dirty="0"/>
                    </a:p>
                  </a:txBody>
                  <a:tcPr/>
                </a:tc>
                <a:tc>
                  <a:txBody>
                    <a:bodyPr/>
                    <a:lstStyle/>
                    <a:p>
                      <a:endParaRPr lang="en-US"/>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dirty="0"/>
                    </a:p>
                  </a:txBody>
                  <a:tcPr/>
                </a:tc>
                <a:extLst>
                  <a:ext uri="{0D108BD9-81ED-4DB2-BD59-A6C34878D82A}">
                    <a16:rowId xmlns:a16="http://schemas.microsoft.com/office/drawing/2014/main" val="1977629092"/>
                  </a:ext>
                </a:extLst>
              </a:tr>
              <a:tr h="1073074">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dirty="0"/>
                    </a:p>
                  </a:txBody>
                  <a:tcPr/>
                </a:tc>
                <a:extLst>
                  <a:ext uri="{0D108BD9-81ED-4DB2-BD59-A6C34878D82A}">
                    <a16:rowId xmlns:a16="http://schemas.microsoft.com/office/drawing/2014/main" val="172657832"/>
                  </a:ext>
                </a:extLst>
              </a:tr>
            </a:tbl>
          </a:graphicData>
        </a:graphic>
      </p:graphicFrame>
      <p:sp>
        <p:nvSpPr>
          <p:cNvPr id="45" name="TextBox 44">
            <a:extLst>
              <a:ext uri="{FF2B5EF4-FFF2-40B4-BE49-F238E27FC236}">
                <a16:creationId xmlns:a16="http://schemas.microsoft.com/office/drawing/2014/main" id="{F6E6AB08-0AD1-F6DC-67A8-5344A59831B3}"/>
              </a:ext>
            </a:extLst>
          </p:cNvPr>
          <p:cNvSpPr txBox="1"/>
          <p:nvPr/>
        </p:nvSpPr>
        <p:spPr>
          <a:xfrm>
            <a:off x="1151452" y="943726"/>
            <a:ext cx="10839825" cy="110799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行</a:t>
            </a:r>
            <a:r>
              <a:rPr kumimoji="0" lang="zh-TW" altLang="en-US" sz="62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行</a:t>
            </a:r>
            <a:r>
              <a:rPr kumimoji="0" lang="zh-TW" altLang="en-US" sz="62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行</a:t>
            </a:r>
            <a:r>
              <a:rPr kumimoji="0" lang="zh-TW" altLang="en-US" sz="62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行</a:t>
            </a:r>
            <a:r>
              <a:rPr kumimoji="0" lang="zh-TW" altLang="en-US" sz="62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行</a:t>
            </a:r>
            <a:r>
              <a:rPr kumimoji="0" lang="zh-TW" altLang="en-US" sz="62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深</a:t>
            </a:r>
            <a:r>
              <a:rPr kumimoji="0" lang="zh-TW" altLang="en-US" sz="62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深</a:t>
            </a:r>
            <a:r>
              <a:rPr kumimoji="0" lang="zh-TW" altLang="en-US" sz="62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深</a:t>
            </a:r>
            <a:r>
              <a:rPr kumimoji="0" lang="zh-TW" altLang="en-US" sz="62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深</a:t>
            </a:r>
            <a:r>
              <a:rPr kumimoji="0" lang="zh-TW" altLang="en-US" sz="62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深 </a:t>
            </a:r>
            <a:endParaRPr kumimoji="0" lang="en-US" sz="1800" i="0" u="none" strike="noStrike" kern="1200" cap="none" spc="0" normalizeH="0" baseline="0" noProof="0" dirty="0">
              <a:ln>
                <a:noFill/>
              </a:ln>
              <a:solidFill>
                <a:prstClr val="black"/>
              </a:solidFill>
              <a:effectLst/>
              <a:uLnTx/>
              <a:uFillTx/>
              <a:latin typeface="Aptos" panose="02110004020202020204"/>
              <a:ea typeface="+mn-ea"/>
              <a:cs typeface="+mn-cs"/>
            </a:endParaRPr>
          </a:p>
        </p:txBody>
      </p:sp>
      <p:sp>
        <p:nvSpPr>
          <p:cNvPr id="46" name="TextBox 45">
            <a:extLst>
              <a:ext uri="{FF2B5EF4-FFF2-40B4-BE49-F238E27FC236}">
                <a16:creationId xmlns:a16="http://schemas.microsoft.com/office/drawing/2014/main" id="{9E025FDA-4E40-4A48-2936-70D515675970}"/>
              </a:ext>
            </a:extLst>
          </p:cNvPr>
          <p:cNvSpPr txBox="1"/>
          <p:nvPr/>
        </p:nvSpPr>
        <p:spPr>
          <a:xfrm>
            <a:off x="1163480" y="1987150"/>
            <a:ext cx="10845409" cy="341632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endParaRPr>
          </a:p>
          <a:p>
            <a:endPar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endParaRPr>
          </a:p>
          <a:p>
            <a:endParaRPr lang="en-US" dirty="0"/>
          </a:p>
        </p:txBody>
      </p:sp>
      <p:sp>
        <p:nvSpPr>
          <p:cNvPr id="47" name="TextBox 46">
            <a:extLst>
              <a:ext uri="{FF2B5EF4-FFF2-40B4-BE49-F238E27FC236}">
                <a16:creationId xmlns:a16="http://schemas.microsoft.com/office/drawing/2014/main" id="{89D487DB-BBDE-4BE9-6C3E-1F1051C095D6}"/>
              </a:ext>
            </a:extLst>
          </p:cNvPr>
          <p:cNvSpPr txBox="1"/>
          <p:nvPr/>
        </p:nvSpPr>
        <p:spPr>
          <a:xfrm>
            <a:off x="1151452" y="3079577"/>
            <a:ext cx="11031351" cy="110799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時</a:t>
            </a:r>
            <a:r>
              <a:rPr kumimoji="0" lang="zh-TW" altLang="en-US" sz="62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時</a:t>
            </a:r>
            <a:r>
              <a:rPr kumimoji="0" lang="zh-TW" altLang="en-US" sz="62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時</a:t>
            </a:r>
            <a:r>
              <a:rPr kumimoji="0" lang="zh-TW" altLang="en-US" sz="62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時</a:t>
            </a:r>
            <a:r>
              <a:rPr kumimoji="0" lang="zh-TW" altLang="en-US" sz="62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時</a:t>
            </a:r>
            <a:r>
              <a:rPr kumimoji="0" lang="zh-TW" altLang="en-US" sz="62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觀</a:t>
            </a:r>
            <a:r>
              <a:rPr kumimoji="0" lang="zh-TW" altLang="en-US" sz="62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自</a:t>
            </a:r>
            <a:r>
              <a:rPr kumimoji="0" lang="zh-TW" altLang="en-US" sz="62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在</a:t>
            </a:r>
            <a:r>
              <a:rPr kumimoji="0" lang="zh-TW" altLang="en-US" sz="62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菩</a:t>
            </a:r>
            <a:r>
              <a:rPr kumimoji="0" lang="zh-TW" altLang="en-US" sz="62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薩 </a:t>
            </a:r>
            <a:endParaRPr kumimoji="0" lang="en-US" sz="1800" i="0" u="none" strike="noStrike" kern="1200" cap="none" spc="0" normalizeH="0" baseline="0" noProof="0" dirty="0">
              <a:ln>
                <a:noFill/>
              </a:ln>
              <a:solidFill>
                <a:prstClr val="black"/>
              </a:solidFill>
              <a:effectLst/>
              <a:uLnTx/>
              <a:uFillTx/>
              <a:latin typeface="Aptos" panose="02110004020202020204"/>
              <a:ea typeface="+mn-ea"/>
              <a:cs typeface="+mn-cs"/>
            </a:endParaRPr>
          </a:p>
        </p:txBody>
      </p:sp>
      <p:sp>
        <p:nvSpPr>
          <p:cNvPr id="48" name="TextBox 47">
            <a:extLst>
              <a:ext uri="{FF2B5EF4-FFF2-40B4-BE49-F238E27FC236}">
                <a16:creationId xmlns:a16="http://schemas.microsoft.com/office/drawing/2014/main" id="{A943BC5F-C785-D144-CB5F-83881E8A4A86}"/>
              </a:ext>
            </a:extLst>
          </p:cNvPr>
          <p:cNvSpPr txBox="1"/>
          <p:nvPr/>
        </p:nvSpPr>
        <p:spPr>
          <a:xfrm>
            <a:off x="536408" y="103081"/>
            <a:ext cx="11108330" cy="369332"/>
          </a:xfrm>
          <a:prstGeom prst="rect">
            <a:avLst/>
          </a:prstGeom>
          <a:noFill/>
        </p:spPr>
        <p:txBody>
          <a:bodyPr wrap="square" rtlCol="0">
            <a:spAutoFit/>
          </a:bodyPr>
          <a:lstStyle/>
          <a:p>
            <a:pPr algn="ctr"/>
            <a:r>
              <a:rPr lang="en-US" dirty="0"/>
              <a:t>Practice sheet #65. </a:t>
            </a:r>
            <a:endParaRPr lang="zh-TW" altLang="en-US" dirty="0"/>
          </a:p>
        </p:txBody>
      </p:sp>
      <p:sp>
        <p:nvSpPr>
          <p:cNvPr id="49" name="Rectangle 48">
            <a:extLst>
              <a:ext uri="{FF2B5EF4-FFF2-40B4-BE49-F238E27FC236}">
                <a16:creationId xmlns:a16="http://schemas.microsoft.com/office/drawing/2014/main" id="{FD5DF324-5C6A-6A0B-3DDD-FDC95E9FF51E}"/>
              </a:ext>
            </a:extLst>
          </p:cNvPr>
          <p:cNvSpPr/>
          <p:nvPr/>
        </p:nvSpPr>
        <p:spPr>
          <a:xfrm>
            <a:off x="1306003" y="103083"/>
            <a:ext cx="9579994" cy="357010"/>
          </a:xfrm>
          <a:prstGeom prst="rect">
            <a:avLst/>
          </a:prstGeom>
          <a:noFill/>
          <a:ln w="38100">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TextBox 49">
            <a:extLst>
              <a:ext uri="{FF2B5EF4-FFF2-40B4-BE49-F238E27FC236}">
                <a16:creationId xmlns:a16="http://schemas.microsoft.com/office/drawing/2014/main" id="{B6BC670E-8F6E-B688-45C4-D4DA10E103DD}"/>
              </a:ext>
            </a:extLst>
          </p:cNvPr>
          <p:cNvSpPr txBox="1"/>
          <p:nvPr/>
        </p:nvSpPr>
        <p:spPr>
          <a:xfrm>
            <a:off x="1160649" y="5207149"/>
            <a:ext cx="6608032" cy="1107996"/>
          </a:xfrm>
          <a:prstGeom prst="rect">
            <a:avLst/>
          </a:prstGeom>
          <a:noFill/>
        </p:spPr>
        <p:txBody>
          <a:bodyPr wrap="square" rtlCol="0">
            <a:spAutoFit/>
          </a:bodyPr>
          <a:lstStyle/>
          <a:p>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觀</a:t>
            </a:r>
            <a:r>
              <a:rPr kumimoji="0" lang="zh-TW" altLang="en-US" sz="62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自</a:t>
            </a:r>
            <a:r>
              <a:rPr kumimoji="0" lang="zh-TW" altLang="en-US" sz="62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在</a:t>
            </a:r>
            <a:r>
              <a:rPr kumimoji="0" lang="zh-TW" altLang="en-US" sz="62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菩</a:t>
            </a:r>
            <a:r>
              <a:rPr kumimoji="0" lang="zh-TW" altLang="en-US" sz="62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薩</a:t>
            </a:r>
            <a:endParaRPr lang="en-US" dirty="0"/>
          </a:p>
        </p:txBody>
      </p:sp>
      <p:sp>
        <p:nvSpPr>
          <p:cNvPr id="51" name="TextBox 50">
            <a:extLst>
              <a:ext uri="{FF2B5EF4-FFF2-40B4-BE49-F238E27FC236}">
                <a16:creationId xmlns:a16="http://schemas.microsoft.com/office/drawing/2014/main" id="{A75EBCF5-6D04-E2BC-F2EF-43FB8D476F2C}"/>
              </a:ext>
            </a:extLst>
          </p:cNvPr>
          <p:cNvSpPr txBox="1"/>
          <p:nvPr/>
        </p:nvSpPr>
        <p:spPr>
          <a:xfrm>
            <a:off x="2762987" y="548817"/>
            <a:ext cx="6802936" cy="311043"/>
          </a:xfrm>
          <a:prstGeom prst="rect">
            <a:avLst/>
          </a:prstGeom>
          <a:noFill/>
        </p:spPr>
        <p:txBody>
          <a:bodyPr wrap="square" rtlCol="0">
            <a:spAutoFit/>
          </a:bodyPr>
          <a:lstStyle/>
          <a:p>
            <a:r>
              <a:rPr kumimoji="0" lang="en-US" altLang="zh-TW" sz="1400" b="1" i="0" u="none" strike="noStrike" kern="1200" cap="none" spc="0" normalizeH="0" baseline="0" noProof="0" dirty="0">
                <a:ln>
                  <a:noFill/>
                </a:ln>
                <a:effectLst/>
                <a:uLnTx/>
                <a:uFillTx/>
                <a:latin typeface="DengXian" panose="02010600030101010101" pitchFamily="2" charset="-122"/>
                <a:ea typeface="DengXian" panose="02010600030101010101" pitchFamily="2" charset="-122"/>
                <a:cs typeface="+mn-cs"/>
              </a:rPr>
              <a:t>1  </a:t>
            </a:r>
            <a:r>
              <a:rPr kumimoji="0" lang="zh-TW" altLang="en-US" sz="1400" b="1" i="0" u="none" strike="noStrike" kern="1200" cap="none" spc="0" normalizeH="0" baseline="0" noProof="0" dirty="0">
                <a:ln>
                  <a:noFill/>
                </a:ln>
                <a:effectLst/>
                <a:uLnTx/>
                <a:uFillTx/>
                <a:latin typeface="DengXian" panose="02010600030101010101" pitchFamily="2" charset="-122"/>
                <a:ea typeface="DengXian" panose="02010600030101010101" pitchFamily="2" charset="-122"/>
                <a:cs typeface="+mn-cs"/>
              </a:rPr>
              <a:t>觀 自 在 菩 薩 行 深 般 若  </a:t>
            </a:r>
            <a:r>
              <a:rPr kumimoji="0" lang="en-US" altLang="zh-TW" sz="1400" b="1" i="0" u="none" strike="noStrike" kern="1200" cap="none" spc="0" normalizeH="0" baseline="0" noProof="0" dirty="0">
                <a:ln>
                  <a:noFill/>
                </a:ln>
                <a:effectLst/>
                <a:uLnTx/>
                <a:uFillTx/>
                <a:latin typeface="DengXian" panose="02010600030101010101" pitchFamily="2" charset="-122"/>
                <a:ea typeface="DengXian" panose="02010600030101010101" pitchFamily="2" charset="-122"/>
                <a:cs typeface="+mn-cs"/>
              </a:rPr>
              <a:t>		2  </a:t>
            </a:r>
            <a:r>
              <a:rPr kumimoji="0" lang="zh-TW" altLang="en-US" sz="1400" b="1" i="0" u="none" strike="noStrike" kern="1200" cap="none" spc="0" normalizeH="0" baseline="0" noProof="0" dirty="0">
                <a:ln>
                  <a:noFill/>
                </a:ln>
                <a:effectLst/>
                <a:uLnTx/>
                <a:uFillTx/>
                <a:latin typeface="DengXian" panose="02010600030101010101" pitchFamily="2" charset="-122"/>
                <a:ea typeface="DengXian" panose="02010600030101010101" pitchFamily="2" charset="-122"/>
                <a:cs typeface="+mn-cs"/>
              </a:rPr>
              <a:t>波 羅 蜜 多 時 </a:t>
            </a:r>
            <a:r>
              <a:rPr kumimoji="0" lang="zh-TW" altLang="en-US" sz="1400" b="1" i="0" u="none" strike="noStrike" kern="1200" cap="none" spc="0" normalizeH="0" baseline="0" noProof="0" dirty="0">
                <a:ln>
                  <a:noFill/>
                </a:ln>
                <a:solidFill>
                  <a:schemeClr val="bg2">
                    <a:lumMod val="75000"/>
                  </a:schemeClr>
                </a:solidFill>
                <a:effectLst/>
                <a:uLnTx/>
                <a:uFillTx/>
                <a:latin typeface="DengXian" panose="02010600030101010101" pitchFamily="2" charset="-122"/>
                <a:ea typeface="DengXian" panose="02010600030101010101" pitchFamily="2" charset="-122"/>
                <a:cs typeface="+mn-cs"/>
              </a:rPr>
              <a:t>照 見 五 蘊 皆 空 </a:t>
            </a:r>
            <a:endParaRPr lang="en-US" sz="1400" b="1" dirty="0"/>
          </a:p>
        </p:txBody>
      </p:sp>
      <p:sp>
        <p:nvSpPr>
          <p:cNvPr id="52" name="Rectangle 51">
            <a:extLst>
              <a:ext uri="{FF2B5EF4-FFF2-40B4-BE49-F238E27FC236}">
                <a16:creationId xmlns:a16="http://schemas.microsoft.com/office/drawing/2014/main" id="{A269FB6E-E060-1C25-35AB-E88605D0601C}"/>
              </a:ext>
            </a:extLst>
          </p:cNvPr>
          <p:cNvSpPr/>
          <p:nvPr/>
        </p:nvSpPr>
        <p:spPr>
          <a:xfrm>
            <a:off x="2762987" y="548817"/>
            <a:ext cx="6656631" cy="311043"/>
          </a:xfrm>
          <a:prstGeom prst="rect">
            <a:avLst/>
          </a:prstGeom>
          <a:noFill/>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859671948"/>
      </p:ext>
    </p:extLst>
  </p:cSld>
  <p:clrMapOvr>
    <a:masterClrMapping/>
  </p:clrMapOvr>
</p:sld>
</file>

<file path=ppt/slides/slide2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 name="Straight Connector 1">
            <a:extLst>
              <a:ext uri="{FF2B5EF4-FFF2-40B4-BE49-F238E27FC236}">
                <a16:creationId xmlns:a16="http://schemas.microsoft.com/office/drawing/2014/main" id="{DE97A34F-C232-F4FD-3D3D-B50CAF18C576}"/>
              </a:ext>
            </a:extLst>
          </p:cNvPr>
          <p:cNvCxnSpPr>
            <a:cxnSpLocks/>
          </p:cNvCxnSpPr>
          <p:nvPr/>
        </p:nvCxnSpPr>
        <p:spPr>
          <a:xfrm>
            <a:off x="1160650" y="956835"/>
            <a:ext cx="5322425" cy="5340276"/>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 name="Straight Connector 2">
            <a:extLst>
              <a:ext uri="{FF2B5EF4-FFF2-40B4-BE49-F238E27FC236}">
                <a16:creationId xmlns:a16="http://schemas.microsoft.com/office/drawing/2014/main" id="{0E627A88-91F3-D9F8-1AF4-11BECD962ED9}"/>
              </a:ext>
            </a:extLst>
          </p:cNvPr>
          <p:cNvCxnSpPr>
            <a:cxnSpLocks/>
          </p:cNvCxnSpPr>
          <p:nvPr/>
        </p:nvCxnSpPr>
        <p:spPr>
          <a:xfrm>
            <a:off x="9703114" y="931746"/>
            <a:ext cx="2143810" cy="2115373"/>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 name="Straight Connector 3">
            <a:extLst>
              <a:ext uri="{FF2B5EF4-FFF2-40B4-BE49-F238E27FC236}">
                <a16:creationId xmlns:a16="http://schemas.microsoft.com/office/drawing/2014/main" id="{A64AE3FD-EF02-96E3-1A01-BBD42ABD5674}"/>
              </a:ext>
            </a:extLst>
          </p:cNvPr>
          <p:cNvCxnSpPr>
            <a:cxnSpLocks/>
          </p:cNvCxnSpPr>
          <p:nvPr/>
        </p:nvCxnSpPr>
        <p:spPr>
          <a:xfrm>
            <a:off x="8644081" y="931752"/>
            <a:ext cx="3184867" cy="319303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5" name="Straight Connector 4">
            <a:extLst>
              <a:ext uri="{FF2B5EF4-FFF2-40B4-BE49-F238E27FC236}">
                <a16:creationId xmlns:a16="http://schemas.microsoft.com/office/drawing/2014/main" id="{62481264-89A8-359C-0CBF-A5EAFC83097F}"/>
              </a:ext>
            </a:extLst>
          </p:cNvPr>
          <p:cNvCxnSpPr>
            <a:cxnSpLocks/>
          </p:cNvCxnSpPr>
          <p:nvPr/>
        </p:nvCxnSpPr>
        <p:spPr>
          <a:xfrm>
            <a:off x="7572098" y="931758"/>
            <a:ext cx="4256850" cy="425735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6" name="Straight Connector 5">
            <a:extLst>
              <a:ext uri="{FF2B5EF4-FFF2-40B4-BE49-F238E27FC236}">
                <a16:creationId xmlns:a16="http://schemas.microsoft.com/office/drawing/2014/main" id="{3BF26E4A-35C1-301B-7F84-63879DAF7D3B}"/>
              </a:ext>
            </a:extLst>
          </p:cNvPr>
          <p:cNvCxnSpPr/>
          <p:nvPr/>
        </p:nvCxnSpPr>
        <p:spPr>
          <a:xfrm>
            <a:off x="3285258" y="931761"/>
            <a:ext cx="5365365" cy="53653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7" name="Straight Connector 6">
            <a:extLst>
              <a:ext uri="{FF2B5EF4-FFF2-40B4-BE49-F238E27FC236}">
                <a16:creationId xmlns:a16="http://schemas.microsoft.com/office/drawing/2014/main" id="{CDB5D5C9-3CD4-14E7-BF3A-66C7A7162C8E}"/>
              </a:ext>
            </a:extLst>
          </p:cNvPr>
          <p:cNvCxnSpPr/>
          <p:nvPr/>
        </p:nvCxnSpPr>
        <p:spPr>
          <a:xfrm>
            <a:off x="4345517" y="931762"/>
            <a:ext cx="5365365" cy="53653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8" name="Straight Connector 7">
            <a:extLst>
              <a:ext uri="{FF2B5EF4-FFF2-40B4-BE49-F238E27FC236}">
                <a16:creationId xmlns:a16="http://schemas.microsoft.com/office/drawing/2014/main" id="{B3A6FD2B-CE82-9E1F-B69E-B5EEA8782B42}"/>
              </a:ext>
            </a:extLst>
          </p:cNvPr>
          <p:cNvCxnSpPr/>
          <p:nvPr/>
        </p:nvCxnSpPr>
        <p:spPr>
          <a:xfrm>
            <a:off x="5404550" y="931762"/>
            <a:ext cx="5365365" cy="53653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9" name="Straight Connector 8">
            <a:extLst>
              <a:ext uri="{FF2B5EF4-FFF2-40B4-BE49-F238E27FC236}">
                <a16:creationId xmlns:a16="http://schemas.microsoft.com/office/drawing/2014/main" id="{43ED997F-BA19-BABA-E4DF-A754D16DEA65}"/>
              </a:ext>
            </a:extLst>
          </p:cNvPr>
          <p:cNvCxnSpPr/>
          <p:nvPr/>
        </p:nvCxnSpPr>
        <p:spPr>
          <a:xfrm>
            <a:off x="6494799" y="931764"/>
            <a:ext cx="5365365" cy="53653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0" name="Straight Connector 9">
            <a:extLst>
              <a:ext uri="{FF2B5EF4-FFF2-40B4-BE49-F238E27FC236}">
                <a16:creationId xmlns:a16="http://schemas.microsoft.com/office/drawing/2014/main" id="{AA19D5A7-0FE4-1102-E3C1-638DC5E28E45}"/>
              </a:ext>
            </a:extLst>
          </p:cNvPr>
          <p:cNvCxnSpPr>
            <a:cxnSpLocks/>
          </p:cNvCxnSpPr>
          <p:nvPr/>
        </p:nvCxnSpPr>
        <p:spPr>
          <a:xfrm>
            <a:off x="1111458" y="5189109"/>
            <a:ext cx="1083551" cy="1107996"/>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1" name="Straight Connector 10">
            <a:extLst>
              <a:ext uri="{FF2B5EF4-FFF2-40B4-BE49-F238E27FC236}">
                <a16:creationId xmlns:a16="http://schemas.microsoft.com/office/drawing/2014/main" id="{CD465B31-CB4B-BC77-AEF9-90ED5E65F7BE}"/>
              </a:ext>
            </a:extLst>
          </p:cNvPr>
          <p:cNvCxnSpPr>
            <a:cxnSpLocks/>
          </p:cNvCxnSpPr>
          <p:nvPr/>
        </p:nvCxnSpPr>
        <p:spPr>
          <a:xfrm>
            <a:off x="1094334" y="4156121"/>
            <a:ext cx="2267153" cy="2152899"/>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2" name="Straight Connector 11">
            <a:extLst>
              <a:ext uri="{FF2B5EF4-FFF2-40B4-BE49-F238E27FC236}">
                <a16:creationId xmlns:a16="http://schemas.microsoft.com/office/drawing/2014/main" id="{7EADA1F7-D828-CA63-B4A2-40D44EB7A5CE}"/>
              </a:ext>
            </a:extLst>
          </p:cNvPr>
          <p:cNvCxnSpPr>
            <a:cxnSpLocks/>
          </p:cNvCxnSpPr>
          <p:nvPr/>
        </p:nvCxnSpPr>
        <p:spPr>
          <a:xfrm>
            <a:off x="1109329" y="3060437"/>
            <a:ext cx="3236188" cy="323667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3" name="Straight Connector 12">
            <a:extLst>
              <a:ext uri="{FF2B5EF4-FFF2-40B4-BE49-F238E27FC236}">
                <a16:creationId xmlns:a16="http://schemas.microsoft.com/office/drawing/2014/main" id="{E1D8E2A0-C191-7042-98F0-B1D4F6481AAA}"/>
              </a:ext>
            </a:extLst>
          </p:cNvPr>
          <p:cNvCxnSpPr>
            <a:cxnSpLocks/>
          </p:cNvCxnSpPr>
          <p:nvPr/>
        </p:nvCxnSpPr>
        <p:spPr>
          <a:xfrm>
            <a:off x="10762147" y="931740"/>
            <a:ext cx="1110967" cy="106435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4" name="Straight Connector 13">
            <a:extLst>
              <a:ext uri="{FF2B5EF4-FFF2-40B4-BE49-F238E27FC236}">
                <a16:creationId xmlns:a16="http://schemas.microsoft.com/office/drawing/2014/main" id="{C1869FA5-C11F-F617-8F45-45634A583F51}"/>
              </a:ext>
            </a:extLst>
          </p:cNvPr>
          <p:cNvCxnSpPr>
            <a:cxnSpLocks/>
          </p:cNvCxnSpPr>
          <p:nvPr/>
        </p:nvCxnSpPr>
        <p:spPr>
          <a:xfrm>
            <a:off x="1098218" y="1974253"/>
            <a:ext cx="4314172" cy="4322852"/>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5" name="Straight Connector 14">
            <a:extLst>
              <a:ext uri="{FF2B5EF4-FFF2-40B4-BE49-F238E27FC236}">
                <a16:creationId xmlns:a16="http://schemas.microsoft.com/office/drawing/2014/main" id="{73A61E05-0D8B-3E52-AB18-905816BEF4FF}"/>
              </a:ext>
            </a:extLst>
          </p:cNvPr>
          <p:cNvCxnSpPr>
            <a:cxnSpLocks/>
          </p:cNvCxnSpPr>
          <p:nvPr/>
        </p:nvCxnSpPr>
        <p:spPr>
          <a:xfrm>
            <a:off x="2218385" y="931639"/>
            <a:ext cx="5309456" cy="5376225"/>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6" name="Straight Connector 15">
            <a:extLst>
              <a:ext uri="{FF2B5EF4-FFF2-40B4-BE49-F238E27FC236}">
                <a16:creationId xmlns:a16="http://schemas.microsoft.com/office/drawing/2014/main" id="{D3233907-7CC4-6498-0CF6-57570C375FC4}"/>
              </a:ext>
            </a:extLst>
          </p:cNvPr>
          <p:cNvCxnSpPr>
            <a:cxnSpLocks/>
          </p:cNvCxnSpPr>
          <p:nvPr/>
        </p:nvCxnSpPr>
        <p:spPr>
          <a:xfrm flipV="1">
            <a:off x="1133319" y="931765"/>
            <a:ext cx="5361480" cy="536524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7" name="Straight Connector 16">
            <a:extLst>
              <a:ext uri="{FF2B5EF4-FFF2-40B4-BE49-F238E27FC236}">
                <a16:creationId xmlns:a16="http://schemas.microsoft.com/office/drawing/2014/main" id="{57384C5A-7E24-FE38-95D4-5812E1E9E9DD}"/>
              </a:ext>
            </a:extLst>
          </p:cNvPr>
          <p:cNvCxnSpPr>
            <a:cxnSpLocks/>
          </p:cNvCxnSpPr>
          <p:nvPr/>
        </p:nvCxnSpPr>
        <p:spPr>
          <a:xfrm flipV="1">
            <a:off x="1160650" y="942472"/>
            <a:ext cx="4263464" cy="4246613"/>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8" name="Straight Connector 17">
            <a:extLst>
              <a:ext uri="{FF2B5EF4-FFF2-40B4-BE49-F238E27FC236}">
                <a16:creationId xmlns:a16="http://schemas.microsoft.com/office/drawing/2014/main" id="{B1BBA783-3332-49DA-7C6A-35B83D67FB7E}"/>
              </a:ext>
            </a:extLst>
          </p:cNvPr>
          <p:cNvCxnSpPr>
            <a:cxnSpLocks/>
          </p:cNvCxnSpPr>
          <p:nvPr/>
        </p:nvCxnSpPr>
        <p:spPr>
          <a:xfrm flipV="1">
            <a:off x="1107943" y="942595"/>
            <a:ext cx="2153223" cy="2161487"/>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9" name="Straight Connector 18">
            <a:extLst>
              <a:ext uri="{FF2B5EF4-FFF2-40B4-BE49-F238E27FC236}">
                <a16:creationId xmlns:a16="http://schemas.microsoft.com/office/drawing/2014/main" id="{4D207A24-42CE-ED82-13F4-E5E004650EB7}"/>
              </a:ext>
            </a:extLst>
          </p:cNvPr>
          <p:cNvCxnSpPr>
            <a:cxnSpLocks/>
          </p:cNvCxnSpPr>
          <p:nvPr/>
        </p:nvCxnSpPr>
        <p:spPr>
          <a:xfrm flipV="1">
            <a:off x="1094334" y="909879"/>
            <a:ext cx="3253877" cy="322580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0" name="Straight Connector 19">
            <a:extLst>
              <a:ext uri="{FF2B5EF4-FFF2-40B4-BE49-F238E27FC236}">
                <a16:creationId xmlns:a16="http://schemas.microsoft.com/office/drawing/2014/main" id="{1DCD8BBC-D943-D8A4-BB5E-D111FF48B8B3}"/>
              </a:ext>
            </a:extLst>
          </p:cNvPr>
          <p:cNvCxnSpPr>
            <a:cxnSpLocks/>
          </p:cNvCxnSpPr>
          <p:nvPr/>
        </p:nvCxnSpPr>
        <p:spPr>
          <a:xfrm flipV="1">
            <a:off x="3235848" y="920844"/>
            <a:ext cx="5376941" cy="5376165"/>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1" name="Straight Connector 20">
            <a:extLst>
              <a:ext uri="{FF2B5EF4-FFF2-40B4-BE49-F238E27FC236}">
                <a16:creationId xmlns:a16="http://schemas.microsoft.com/office/drawing/2014/main" id="{FB960EE9-647E-DE48-7799-7F686F5633C9}"/>
              </a:ext>
            </a:extLst>
          </p:cNvPr>
          <p:cNvCxnSpPr/>
          <p:nvPr/>
        </p:nvCxnSpPr>
        <p:spPr>
          <a:xfrm flipV="1">
            <a:off x="4348211" y="931716"/>
            <a:ext cx="5365365" cy="534353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2" name="Straight Connector 21">
            <a:extLst>
              <a:ext uri="{FF2B5EF4-FFF2-40B4-BE49-F238E27FC236}">
                <a16:creationId xmlns:a16="http://schemas.microsoft.com/office/drawing/2014/main" id="{E0409050-9D37-B8EC-26B4-CF4F2C3BC5D6}"/>
              </a:ext>
            </a:extLst>
          </p:cNvPr>
          <p:cNvCxnSpPr/>
          <p:nvPr/>
        </p:nvCxnSpPr>
        <p:spPr>
          <a:xfrm flipV="1">
            <a:off x="5416274" y="942620"/>
            <a:ext cx="5365365" cy="534353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3" name="Straight Connector 22">
            <a:extLst>
              <a:ext uri="{FF2B5EF4-FFF2-40B4-BE49-F238E27FC236}">
                <a16:creationId xmlns:a16="http://schemas.microsoft.com/office/drawing/2014/main" id="{5F32590B-F493-D4F3-C707-EF747ABA286F}"/>
              </a:ext>
            </a:extLst>
          </p:cNvPr>
          <p:cNvCxnSpPr/>
          <p:nvPr/>
        </p:nvCxnSpPr>
        <p:spPr>
          <a:xfrm flipV="1">
            <a:off x="6494798" y="942620"/>
            <a:ext cx="5365365" cy="534353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4" name="Straight Connector 23">
            <a:extLst>
              <a:ext uri="{FF2B5EF4-FFF2-40B4-BE49-F238E27FC236}">
                <a16:creationId xmlns:a16="http://schemas.microsoft.com/office/drawing/2014/main" id="{11C896D7-87F4-C668-1DFA-A5D2AB34A9F4}"/>
              </a:ext>
            </a:extLst>
          </p:cNvPr>
          <p:cNvCxnSpPr>
            <a:cxnSpLocks/>
          </p:cNvCxnSpPr>
          <p:nvPr/>
        </p:nvCxnSpPr>
        <p:spPr>
          <a:xfrm flipV="1">
            <a:off x="2218385" y="931639"/>
            <a:ext cx="5330234" cy="5332739"/>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5" name="Straight Connector 24">
            <a:extLst>
              <a:ext uri="{FF2B5EF4-FFF2-40B4-BE49-F238E27FC236}">
                <a16:creationId xmlns:a16="http://schemas.microsoft.com/office/drawing/2014/main" id="{4F553535-9E07-F391-A05D-C75AF105CBFC}"/>
              </a:ext>
            </a:extLst>
          </p:cNvPr>
          <p:cNvCxnSpPr>
            <a:cxnSpLocks/>
          </p:cNvCxnSpPr>
          <p:nvPr/>
        </p:nvCxnSpPr>
        <p:spPr>
          <a:xfrm flipH="1">
            <a:off x="7572098" y="2023338"/>
            <a:ext cx="4288065" cy="42736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6" name="Straight Connector 25">
            <a:extLst>
              <a:ext uri="{FF2B5EF4-FFF2-40B4-BE49-F238E27FC236}">
                <a16:creationId xmlns:a16="http://schemas.microsoft.com/office/drawing/2014/main" id="{E14EBA64-CB33-DED7-07D4-EA194C481A82}"/>
              </a:ext>
            </a:extLst>
          </p:cNvPr>
          <p:cNvCxnSpPr>
            <a:cxnSpLocks/>
          </p:cNvCxnSpPr>
          <p:nvPr/>
        </p:nvCxnSpPr>
        <p:spPr>
          <a:xfrm flipH="1">
            <a:off x="8638868" y="3098620"/>
            <a:ext cx="3203030" cy="320924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7" name="Straight Connector 26">
            <a:extLst>
              <a:ext uri="{FF2B5EF4-FFF2-40B4-BE49-F238E27FC236}">
                <a16:creationId xmlns:a16="http://schemas.microsoft.com/office/drawing/2014/main" id="{BC5627A8-1868-EF4D-6FAB-68749033B820}"/>
              </a:ext>
            </a:extLst>
          </p:cNvPr>
          <p:cNvCxnSpPr>
            <a:cxnSpLocks/>
          </p:cNvCxnSpPr>
          <p:nvPr/>
        </p:nvCxnSpPr>
        <p:spPr>
          <a:xfrm flipH="1">
            <a:off x="9744792" y="4156121"/>
            <a:ext cx="2115371" cy="2102057"/>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8" name="Straight Connector 27">
            <a:extLst>
              <a:ext uri="{FF2B5EF4-FFF2-40B4-BE49-F238E27FC236}">
                <a16:creationId xmlns:a16="http://schemas.microsoft.com/office/drawing/2014/main" id="{7BF064F1-B3ED-E714-521D-CCAAA6232A03}"/>
              </a:ext>
            </a:extLst>
          </p:cNvPr>
          <p:cNvCxnSpPr/>
          <p:nvPr/>
        </p:nvCxnSpPr>
        <p:spPr>
          <a:xfrm flipH="1">
            <a:off x="10802477" y="5207149"/>
            <a:ext cx="1070637" cy="1100715"/>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9" name="Straight Connector 28">
            <a:extLst>
              <a:ext uri="{FF2B5EF4-FFF2-40B4-BE49-F238E27FC236}">
                <a16:creationId xmlns:a16="http://schemas.microsoft.com/office/drawing/2014/main" id="{8144AC79-151C-5565-401E-E1B6DACA8216}"/>
              </a:ext>
            </a:extLst>
          </p:cNvPr>
          <p:cNvCxnSpPr/>
          <p:nvPr/>
        </p:nvCxnSpPr>
        <p:spPr>
          <a:xfrm>
            <a:off x="1117710" y="2522779"/>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0" name="Straight Connector 29">
            <a:extLst>
              <a:ext uri="{FF2B5EF4-FFF2-40B4-BE49-F238E27FC236}">
                <a16:creationId xmlns:a16="http://schemas.microsoft.com/office/drawing/2014/main" id="{9F751F74-062B-D98E-7AF7-73FDD22C6195}"/>
              </a:ext>
            </a:extLst>
          </p:cNvPr>
          <p:cNvCxnSpPr/>
          <p:nvPr/>
        </p:nvCxnSpPr>
        <p:spPr>
          <a:xfrm>
            <a:off x="1129434" y="3598008"/>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1" name="Straight Connector 30">
            <a:extLst>
              <a:ext uri="{FF2B5EF4-FFF2-40B4-BE49-F238E27FC236}">
                <a16:creationId xmlns:a16="http://schemas.microsoft.com/office/drawing/2014/main" id="{AE43FF1A-112C-54AC-E5F5-07F6BA522988}"/>
              </a:ext>
            </a:extLst>
          </p:cNvPr>
          <p:cNvCxnSpPr/>
          <p:nvPr/>
        </p:nvCxnSpPr>
        <p:spPr>
          <a:xfrm>
            <a:off x="1113519" y="4676908"/>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2" name="Straight Connector 31">
            <a:extLst>
              <a:ext uri="{FF2B5EF4-FFF2-40B4-BE49-F238E27FC236}">
                <a16:creationId xmlns:a16="http://schemas.microsoft.com/office/drawing/2014/main" id="{EFFAA3B1-B88B-C2BA-2B7C-D3D512BA520A}"/>
              </a:ext>
            </a:extLst>
          </p:cNvPr>
          <p:cNvCxnSpPr/>
          <p:nvPr/>
        </p:nvCxnSpPr>
        <p:spPr>
          <a:xfrm>
            <a:off x="1117710" y="5755000"/>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3" name="Straight Connector 32">
            <a:extLst>
              <a:ext uri="{FF2B5EF4-FFF2-40B4-BE49-F238E27FC236}">
                <a16:creationId xmlns:a16="http://schemas.microsoft.com/office/drawing/2014/main" id="{C1EDC032-920F-1E9A-B5C5-C3D6BA150DD6}"/>
              </a:ext>
            </a:extLst>
          </p:cNvPr>
          <p:cNvCxnSpPr/>
          <p:nvPr/>
        </p:nvCxnSpPr>
        <p:spPr>
          <a:xfrm>
            <a:off x="1101796" y="1485761"/>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4" name="Straight Connector 33">
            <a:extLst>
              <a:ext uri="{FF2B5EF4-FFF2-40B4-BE49-F238E27FC236}">
                <a16:creationId xmlns:a16="http://schemas.microsoft.com/office/drawing/2014/main" id="{FB8CC04D-D4A4-43D5-56D5-1B8B1B30925A}"/>
              </a:ext>
            </a:extLst>
          </p:cNvPr>
          <p:cNvCxnSpPr>
            <a:cxnSpLocks/>
          </p:cNvCxnSpPr>
          <p:nvPr/>
        </p:nvCxnSpPr>
        <p:spPr>
          <a:xfrm flipH="1">
            <a:off x="1113215" y="941316"/>
            <a:ext cx="1091930" cy="1082022"/>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5" name="Straight Connector 34">
            <a:extLst>
              <a:ext uri="{FF2B5EF4-FFF2-40B4-BE49-F238E27FC236}">
                <a16:creationId xmlns:a16="http://schemas.microsoft.com/office/drawing/2014/main" id="{538E0DD4-73F1-1779-7715-20FEBF610488}"/>
              </a:ext>
            </a:extLst>
          </p:cNvPr>
          <p:cNvCxnSpPr/>
          <p:nvPr/>
        </p:nvCxnSpPr>
        <p:spPr>
          <a:xfrm>
            <a:off x="11323891" y="904498"/>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6" name="Straight Connector 35">
            <a:extLst>
              <a:ext uri="{FF2B5EF4-FFF2-40B4-BE49-F238E27FC236}">
                <a16:creationId xmlns:a16="http://schemas.microsoft.com/office/drawing/2014/main" id="{F89D261D-80CD-D489-6CA9-235EC8D37FB5}"/>
              </a:ext>
            </a:extLst>
          </p:cNvPr>
          <p:cNvCxnSpPr/>
          <p:nvPr/>
        </p:nvCxnSpPr>
        <p:spPr>
          <a:xfrm>
            <a:off x="3803283" y="917245"/>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7" name="Straight Connector 36">
            <a:extLst>
              <a:ext uri="{FF2B5EF4-FFF2-40B4-BE49-F238E27FC236}">
                <a16:creationId xmlns:a16="http://schemas.microsoft.com/office/drawing/2014/main" id="{9F1AE2E1-BA26-68A6-E72F-9BFADDFA3C39}"/>
              </a:ext>
            </a:extLst>
          </p:cNvPr>
          <p:cNvCxnSpPr>
            <a:cxnSpLocks/>
          </p:cNvCxnSpPr>
          <p:nvPr/>
        </p:nvCxnSpPr>
        <p:spPr>
          <a:xfrm>
            <a:off x="2762987" y="904498"/>
            <a:ext cx="0" cy="5399767"/>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8" name="Straight Connector 37">
            <a:extLst>
              <a:ext uri="{FF2B5EF4-FFF2-40B4-BE49-F238E27FC236}">
                <a16:creationId xmlns:a16="http://schemas.microsoft.com/office/drawing/2014/main" id="{CDDBCE3F-232E-9239-FB89-577135F7E037}"/>
              </a:ext>
            </a:extLst>
          </p:cNvPr>
          <p:cNvCxnSpPr/>
          <p:nvPr/>
        </p:nvCxnSpPr>
        <p:spPr>
          <a:xfrm>
            <a:off x="9204868" y="941316"/>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9" name="Straight Connector 38">
            <a:extLst>
              <a:ext uri="{FF2B5EF4-FFF2-40B4-BE49-F238E27FC236}">
                <a16:creationId xmlns:a16="http://schemas.microsoft.com/office/drawing/2014/main" id="{8C96E538-4E01-6DEA-67CF-3F7DCC505E54}"/>
              </a:ext>
            </a:extLst>
          </p:cNvPr>
          <p:cNvCxnSpPr/>
          <p:nvPr/>
        </p:nvCxnSpPr>
        <p:spPr>
          <a:xfrm>
            <a:off x="1660406" y="941316"/>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0" name="Straight Connector 39">
            <a:extLst>
              <a:ext uri="{FF2B5EF4-FFF2-40B4-BE49-F238E27FC236}">
                <a16:creationId xmlns:a16="http://schemas.microsoft.com/office/drawing/2014/main" id="{DF0D2BDC-CFC6-829A-5FCB-CCA8028776FE}"/>
              </a:ext>
            </a:extLst>
          </p:cNvPr>
          <p:cNvCxnSpPr/>
          <p:nvPr/>
        </p:nvCxnSpPr>
        <p:spPr>
          <a:xfrm>
            <a:off x="5950134" y="904498"/>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1" name="Straight Connector 40">
            <a:extLst>
              <a:ext uri="{FF2B5EF4-FFF2-40B4-BE49-F238E27FC236}">
                <a16:creationId xmlns:a16="http://schemas.microsoft.com/office/drawing/2014/main" id="{0EC1F762-0A34-B5CC-96C3-473EC5666FF0}"/>
              </a:ext>
            </a:extLst>
          </p:cNvPr>
          <p:cNvCxnSpPr/>
          <p:nvPr/>
        </p:nvCxnSpPr>
        <p:spPr>
          <a:xfrm>
            <a:off x="4893936" y="941316"/>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2" name="Straight Connector 41">
            <a:extLst>
              <a:ext uri="{FF2B5EF4-FFF2-40B4-BE49-F238E27FC236}">
                <a16:creationId xmlns:a16="http://schemas.microsoft.com/office/drawing/2014/main" id="{9FE50F00-1E97-8687-2A28-EF3CF6B49191}"/>
              </a:ext>
            </a:extLst>
          </p:cNvPr>
          <p:cNvCxnSpPr/>
          <p:nvPr/>
        </p:nvCxnSpPr>
        <p:spPr>
          <a:xfrm>
            <a:off x="10253116" y="917245"/>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3" name="Straight Connector 42">
            <a:extLst>
              <a:ext uri="{FF2B5EF4-FFF2-40B4-BE49-F238E27FC236}">
                <a16:creationId xmlns:a16="http://schemas.microsoft.com/office/drawing/2014/main" id="{E84C0C6A-016A-B264-8335-5C0C4032C63A}"/>
              </a:ext>
            </a:extLst>
          </p:cNvPr>
          <p:cNvCxnSpPr/>
          <p:nvPr/>
        </p:nvCxnSpPr>
        <p:spPr>
          <a:xfrm>
            <a:off x="8123492" y="956835"/>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4" name="Straight Connector 43">
            <a:extLst>
              <a:ext uri="{FF2B5EF4-FFF2-40B4-BE49-F238E27FC236}">
                <a16:creationId xmlns:a16="http://schemas.microsoft.com/office/drawing/2014/main" id="{56709B99-A28C-D3BB-FE5E-C1A2F1461A10}"/>
              </a:ext>
            </a:extLst>
          </p:cNvPr>
          <p:cNvCxnSpPr/>
          <p:nvPr/>
        </p:nvCxnSpPr>
        <p:spPr>
          <a:xfrm>
            <a:off x="7019585" y="917245"/>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graphicFrame>
        <p:nvGraphicFramePr>
          <p:cNvPr id="76" name="Table 75">
            <a:extLst>
              <a:ext uri="{FF2B5EF4-FFF2-40B4-BE49-F238E27FC236}">
                <a16:creationId xmlns:a16="http://schemas.microsoft.com/office/drawing/2014/main" id="{47A8C7E1-C96E-7639-67A5-0D0A27B05B3F}"/>
              </a:ext>
            </a:extLst>
          </p:cNvPr>
          <p:cNvGraphicFramePr>
            <a:graphicFrameLocks noGrp="1"/>
          </p:cNvGraphicFramePr>
          <p:nvPr/>
        </p:nvGraphicFramePr>
        <p:xfrm>
          <a:off x="1129434" y="931765"/>
          <a:ext cx="10730730" cy="5365370"/>
        </p:xfrm>
        <a:graphic>
          <a:graphicData uri="http://schemas.openxmlformats.org/drawingml/2006/table">
            <a:tbl>
              <a:tblPr firstRow="1" bandRow="1">
                <a:tableStyleId>{5940675A-B579-460E-94D1-54222C63F5DA}</a:tableStyleId>
              </a:tblPr>
              <a:tblGrid>
                <a:gridCol w="1073073">
                  <a:extLst>
                    <a:ext uri="{9D8B030D-6E8A-4147-A177-3AD203B41FA5}">
                      <a16:colId xmlns:a16="http://schemas.microsoft.com/office/drawing/2014/main" val="3635837954"/>
                    </a:ext>
                  </a:extLst>
                </a:gridCol>
                <a:gridCol w="1073073">
                  <a:extLst>
                    <a:ext uri="{9D8B030D-6E8A-4147-A177-3AD203B41FA5}">
                      <a16:colId xmlns:a16="http://schemas.microsoft.com/office/drawing/2014/main" val="2308114111"/>
                    </a:ext>
                  </a:extLst>
                </a:gridCol>
                <a:gridCol w="1073073">
                  <a:extLst>
                    <a:ext uri="{9D8B030D-6E8A-4147-A177-3AD203B41FA5}">
                      <a16:colId xmlns:a16="http://schemas.microsoft.com/office/drawing/2014/main" val="3225432346"/>
                    </a:ext>
                  </a:extLst>
                </a:gridCol>
                <a:gridCol w="1073073">
                  <a:extLst>
                    <a:ext uri="{9D8B030D-6E8A-4147-A177-3AD203B41FA5}">
                      <a16:colId xmlns:a16="http://schemas.microsoft.com/office/drawing/2014/main" val="2646425516"/>
                    </a:ext>
                  </a:extLst>
                </a:gridCol>
                <a:gridCol w="1073073">
                  <a:extLst>
                    <a:ext uri="{9D8B030D-6E8A-4147-A177-3AD203B41FA5}">
                      <a16:colId xmlns:a16="http://schemas.microsoft.com/office/drawing/2014/main" val="1529824071"/>
                    </a:ext>
                  </a:extLst>
                </a:gridCol>
                <a:gridCol w="1073073">
                  <a:extLst>
                    <a:ext uri="{9D8B030D-6E8A-4147-A177-3AD203B41FA5}">
                      <a16:colId xmlns:a16="http://schemas.microsoft.com/office/drawing/2014/main" val="1435908115"/>
                    </a:ext>
                  </a:extLst>
                </a:gridCol>
                <a:gridCol w="1073073">
                  <a:extLst>
                    <a:ext uri="{9D8B030D-6E8A-4147-A177-3AD203B41FA5}">
                      <a16:colId xmlns:a16="http://schemas.microsoft.com/office/drawing/2014/main" val="4031327343"/>
                    </a:ext>
                  </a:extLst>
                </a:gridCol>
                <a:gridCol w="1073073">
                  <a:extLst>
                    <a:ext uri="{9D8B030D-6E8A-4147-A177-3AD203B41FA5}">
                      <a16:colId xmlns:a16="http://schemas.microsoft.com/office/drawing/2014/main" val="265914223"/>
                    </a:ext>
                  </a:extLst>
                </a:gridCol>
                <a:gridCol w="1073073">
                  <a:extLst>
                    <a:ext uri="{9D8B030D-6E8A-4147-A177-3AD203B41FA5}">
                      <a16:colId xmlns:a16="http://schemas.microsoft.com/office/drawing/2014/main" val="3687797511"/>
                    </a:ext>
                  </a:extLst>
                </a:gridCol>
                <a:gridCol w="1073073">
                  <a:extLst>
                    <a:ext uri="{9D8B030D-6E8A-4147-A177-3AD203B41FA5}">
                      <a16:colId xmlns:a16="http://schemas.microsoft.com/office/drawing/2014/main" val="1430683565"/>
                    </a:ext>
                  </a:extLst>
                </a:gridCol>
              </a:tblGrid>
              <a:tr h="1073074">
                <a:tc>
                  <a:txBody>
                    <a:bodyPr/>
                    <a:lstStyle/>
                    <a:p>
                      <a:endParaRPr lang="en-US" dirty="0"/>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dirty="0"/>
                    </a:p>
                  </a:txBody>
                  <a:tcPr/>
                </a:tc>
                <a:extLst>
                  <a:ext uri="{0D108BD9-81ED-4DB2-BD59-A6C34878D82A}">
                    <a16:rowId xmlns:a16="http://schemas.microsoft.com/office/drawing/2014/main" val="1367090870"/>
                  </a:ext>
                </a:extLst>
              </a:tr>
              <a:tr h="1073074">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a:p>
                  </a:txBody>
                  <a:tcPr/>
                </a:tc>
                <a:tc>
                  <a:txBody>
                    <a:bodyPr/>
                    <a:lstStyle/>
                    <a:p>
                      <a:endParaRPr lang="en-US" dirty="0"/>
                    </a:p>
                  </a:txBody>
                  <a:tcPr/>
                </a:tc>
                <a:extLst>
                  <a:ext uri="{0D108BD9-81ED-4DB2-BD59-A6C34878D82A}">
                    <a16:rowId xmlns:a16="http://schemas.microsoft.com/office/drawing/2014/main" val="2324086388"/>
                  </a:ext>
                </a:extLst>
              </a:tr>
              <a:tr h="1073074">
                <a:tc>
                  <a:txBody>
                    <a:bodyPr/>
                    <a:lstStyle/>
                    <a:p>
                      <a:endParaRPr lang="en-US" dirty="0"/>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a:p>
                  </a:txBody>
                  <a:tcPr/>
                </a:tc>
                <a:tc>
                  <a:txBody>
                    <a:bodyPr/>
                    <a:lstStyle/>
                    <a:p>
                      <a:endParaRPr lang="en-US" dirty="0"/>
                    </a:p>
                  </a:txBody>
                  <a:tcPr/>
                </a:tc>
                <a:tc>
                  <a:txBody>
                    <a:bodyPr/>
                    <a:lstStyle/>
                    <a:p>
                      <a:endParaRPr lang="en-US" dirty="0"/>
                    </a:p>
                  </a:txBody>
                  <a:tcPr/>
                </a:tc>
                <a:extLst>
                  <a:ext uri="{0D108BD9-81ED-4DB2-BD59-A6C34878D82A}">
                    <a16:rowId xmlns:a16="http://schemas.microsoft.com/office/drawing/2014/main" val="1773320196"/>
                  </a:ext>
                </a:extLst>
              </a:tr>
              <a:tr h="1073074">
                <a:tc>
                  <a:txBody>
                    <a:bodyPr/>
                    <a:lstStyle/>
                    <a:p>
                      <a:endParaRPr lang="en-US" dirty="0"/>
                    </a:p>
                  </a:txBody>
                  <a:tcPr/>
                </a:tc>
                <a:tc>
                  <a:txBody>
                    <a:bodyPr/>
                    <a:lstStyle/>
                    <a:p>
                      <a:endParaRPr lang="en-US"/>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dirty="0"/>
                    </a:p>
                  </a:txBody>
                  <a:tcPr/>
                </a:tc>
                <a:extLst>
                  <a:ext uri="{0D108BD9-81ED-4DB2-BD59-A6C34878D82A}">
                    <a16:rowId xmlns:a16="http://schemas.microsoft.com/office/drawing/2014/main" val="1977629092"/>
                  </a:ext>
                </a:extLst>
              </a:tr>
              <a:tr h="1073074">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dirty="0"/>
                    </a:p>
                  </a:txBody>
                  <a:tcPr/>
                </a:tc>
                <a:extLst>
                  <a:ext uri="{0D108BD9-81ED-4DB2-BD59-A6C34878D82A}">
                    <a16:rowId xmlns:a16="http://schemas.microsoft.com/office/drawing/2014/main" val="172657832"/>
                  </a:ext>
                </a:extLst>
              </a:tr>
            </a:tbl>
          </a:graphicData>
        </a:graphic>
      </p:graphicFrame>
      <p:sp>
        <p:nvSpPr>
          <p:cNvPr id="45" name="TextBox 44">
            <a:extLst>
              <a:ext uri="{FF2B5EF4-FFF2-40B4-BE49-F238E27FC236}">
                <a16:creationId xmlns:a16="http://schemas.microsoft.com/office/drawing/2014/main" id="{F6E6AB08-0AD1-F6DC-67A8-5344A59831B3}"/>
              </a:ext>
            </a:extLst>
          </p:cNvPr>
          <p:cNvSpPr txBox="1"/>
          <p:nvPr/>
        </p:nvSpPr>
        <p:spPr>
          <a:xfrm>
            <a:off x="1151452" y="943726"/>
            <a:ext cx="7779384" cy="110799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觀</a:t>
            </a:r>
            <a:r>
              <a:rPr kumimoji="0" lang="zh-TW" altLang="en-US" sz="62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自</a:t>
            </a:r>
            <a:r>
              <a:rPr kumimoji="0" lang="zh-TW" altLang="en-US" sz="62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在</a:t>
            </a:r>
            <a:r>
              <a:rPr kumimoji="0" lang="zh-TW" altLang="en-US" sz="62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菩</a:t>
            </a:r>
            <a:r>
              <a:rPr kumimoji="0" lang="zh-TW" altLang="en-US" sz="62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薩</a:t>
            </a:r>
            <a:r>
              <a:rPr kumimoji="0" lang="zh-TW" altLang="en-US" sz="62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行</a:t>
            </a:r>
            <a:r>
              <a:rPr kumimoji="0" lang="zh-TW" altLang="en-US" sz="62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深</a:t>
            </a:r>
            <a:endParaRPr kumimoji="0" lang="en-US" sz="1800" i="0" u="none" strike="noStrike" kern="1200" cap="none" spc="0" normalizeH="0" baseline="0" noProof="0" dirty="0">
              <a:ln>
                <a:noFill/>
              </a:ln>
              <a:solidFill>
                <a:prstClr val="black"/>
              </a:solidFill>
              <a:effectLst/>
              <a:uLnTx/>
              <a:uFillTx/>
              <a:latin typeface="Aptos" panose="02110004020202020204"/>
              <a:ea typeface="+mn-ea"/>
              <a:cs typeface="+mn-cs"/>
            </a:endParaRPr>
          </a:p>
        </p:txBody>
      </p:sp>
      <p:sp>
        <p:nvSpPr>
          <p:cNvPr id="46" name="TextBox 45">
            <a:extLst>
              <a:ext uri="{FF2B5EF4-FFF2-40B4-BE49-F238E27FC236}">
                <a16:creationId xmlns:a16="http://schemas.microsoft.com/office/drawing/2014/main" id="{9E025FDA-4E40-4A48-2936-70D515675970}"/>
              </a:ext>
            </a:extLst>
          </p:cNvPr>
          <p:cNvSpPr txBox="1"/>
          <p:nvPr/>
        </p:nvSpPr>
        <p:spPr>
          <a:xfrm>
            <a:off x="1163480" y="1987150"/>
            <a:ext cx="10845409" cy="341632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ptos" panose="02110004020202020204"/>
              <a:ea typeface="+mn-ea"/>
              <a:cs typeface="+mn-cs"/>
            </a:endParaRPr>
          </a:p>
        </p:txBody>
      </p:sp>
      <p:sp>
        <p:nvSpPr>
          <p:cNvPr id="47" name="TextBox 46">
            <a:extLst>
              <a:ext uri="{FF2B5EF4-FFF2-40B4-BE49-F238E27FC236}">
                <a16:creationId xmlns:a16="http://schemas.microsoft.com/office/drawing/2014/main" id="{89D487DB-BBDE-4BE9-6C3E-1F1051C095D6}"/>
              </a:ext>
            </a:extLst>
          </p:cNvPr>
          <p:cNvSpPr txBox="1"/>
          <p:nvPr/>
        </p:nvSpPr>
        <p:spPr>
          <a:xfrm>
            <a:off x="1160649" y="3104082"/>
            <a:ext cx="11031351" cy="110799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般</a:t>
            </a:r>
            <a:r>
              <a:rPr kumimoji="0" lang="zh-TW" altLang="en-US" sz="62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若</a:t>
            </a:r>
            <a:r>
              <a:rPr kumimoji="0" lang="zh-TW" altLang="en-US" sz="62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波</a:t>
            </a:r>
            <a:r>
              <a:rPr kumimoji="0" lang="zh-TW" altLang="en-US" sz="62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羅</a:t>
            </a:r>
            <a:r>
              <a:rPr kumimoji="0" lang="zh-TW" altLang="en-US" sz="62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蜜</a:t>
            </a:r>
            <a:r>
              <a:rPr kumimoji="0" lang="zh-TW" altLang="en-US" sz="62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多</a:t>
            </a:r>
            <a:r>
              <a:rPr kumimoji="0" lang="zh-TW" altLang="en-US" sz="62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時</a:t>
            </a:r>
            <a:endParaRPr kumimoji="0" lang="en-US" sz="1800" i="0" u="none" strike="noStrike" kern="1200" cap="none" spc="0" normalizeH="0" baseline="0" noProof="0" dirty="0">
              <a:ln>
                <a:noFill/>
              </a:ln>
              <a:solidFill>
                <a:prstClr val="black"/>
              </a:solidFill>
              <a:effectLst/>
              <a:uLnTx/>
              <a:uFillTx/>
              <a:latin typeface="Aptos" panose="02110004020202020204"/>
              <a:ea typeface="+mn-ea"/>
              <a:cs typeface="+mn-cs"/>
            </a:endParaRPr>
          </a:p>
        </p:txBody>
      </p:sp>
      <p:sp>
        <p:nvSpPr>
          <p:cNvPr id="48" name="TextBox 47">
            <a:extLst>
              <a:ext uri="{FF2B5EF4-FFF2-40B4-BE49-F238E27FC236}">
                <a16:creationId xmlns:a16="http://schemas.microsoft.com/office/drawing/2014/main" id="{A943BC5F-C785-D144-CB5F-83881E8A4A86}"/>
              </a:ext>
            </a:extLst>
          </p:cNvPr>
          <p:cNvSpPr txBox="1"/>
          <p:nvPr/>
        </p:nvSpPr>
        <p:spPr>
          <a:xfrm>
            <a:off x="452888" y="81764"/>
            <a:ext cx="11108330" cy="3693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Aptos" panose="02110004020202020204"/>
                <a:ea typeface="+mn-ea"/>
                <a:cs typeface="+mn-cs"/>
              </a:rPr>
              <a:t>Practice sheet #</a:t>
            </a:r>
            <a:r>
              <a:rPr lang="en-US" dirty="0">
                <a:solidFill>
                  <a:prstClr val="black"/>
                </a:solidFill>
                <a:latin typeface="Aptos" panose="02110004020202020204"/>
              </a:rPr>
              <a:t>66</a:t>
            </a:r>
            <a:r>
              <a:rPr kumimoji="0" lang="en-US" sz="1800" b="0" i="0" u="none" strike="noStrike" kern="1200" cap="none" spc="0" normalizeH="0" baseline="0" noProof="0" dirty="0">
                <a:ln>
                  <a:noFill/>
                </a:ln>
                <a:solidFill>
                  <a:prstClr val="black"/>
                </a:solidFill>
                <a:effectLst/>
                <a:uLnTx/>
                <a:uFillTx/>
                <a:latin typeface="Aptos" panose="02110004020202020204"/>
                <a:ea typeface="+mn-ea"/>
                <a:cs typeface="+mn-cs"/>
              </a:rPr>
              <a:t>. </a:t>
            </a:r>
            <a:endParaRPr kumimoji="0" lang="zh-TW" altLang="en-US" sz="1800" b="0" i="0" u="none" strike="noStrike" kern="1200" cap="none" spc="0" normalizeH="0" baseline="0" noProof="0" dirty="0">
              <a:ln>
                <a:noFill/>
              </a:ln>
              <a:solidFill>
                <a:prstClr val="black"/>
              </a:solidFill>
              <a:effectLst/>
              <a:uLnTx/>
              <a:uFillTx/>
              <a:latin typeface="Aptos" panose="02110004020202020204"/>
              <a:ea typeface="新細明體" panose="02020500000000000000" pitchFamily="18" charset="-120"/>
              <a:cs typeface="+mn-cs"/>
            </a:endParaRPr>
          </a:p>
        </p:txBody>
      </p:sp>
      <p:sp>
        <p:nvSpPr>
          <p:cNvPr id="49" name="Rectangle 48">
            <a:extLst>
              <a:ext uri="{FF2B5EF4-FFF2-40B4-BE49-F238E27FC236}">
                <a16:creationId xmlns:a16="http://schemas.microsoft.com/office/drawing/2014/main" id="{FD5DF324-5C6A-6A0B-3DDD-FDC95E9FF51E}"/>
              </a:ext>
            </a:extLst>
          </p:cNvPr>
          <p:cNvSpPr/>
          <p:nvPr/>
        </p:nvSpPr>
        <p:spPr>
          <a:xfrm>
            <a:off x="1222483" y="81766"/>
            <a:ext cx="9579994" cy="357010"/>
          </a:xfrm>
          <a:prstGeom prst="rect">
            <a:avLst/>
          </a:prstGeom>
          <a:noFill/>
          <a:ln w="38100">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50" name="TextBox 49">
            <a:extLst>
              <a:ext uri="{FF2B5EF4-FFF2-40B4-BE49-F238E27FC236}">
                <a16:creationId xmlns:a16="http://schemas.microsoft.com/office/drawing/2014/main" id="{B6BC670E-8F6E-B688-45C4-D4DA10E103DD}"/>
              </a:ext>
            </a:extLst>
          </p:cNvPr>
          <p:cNvSpPr txBox="1"/>
          <p:nvPr/>
        </p:nvSpPr>
        <p:spPr>
          <a:xfrm>
            <a:off x="1160648" y="5207149"/>
            <a:ext cx="11031351" cy="110799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摩</a:t>
            </a:r>
            <a:r>
              <a:rPr kumimoji="0" lang="zh-TW" altLang="en-US" sz="62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訶</a:t>
            </a:r>
            <a:r>
              <a:rPr kumimoji="0" lang="zh-TW" altLang="en-US" sz="62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般</a:t>
            </a:r>
            <a:r>
              <a:rPr kumimoji="0" lang="zh-TW" altLang="en-US" sz="62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若</a:t>
            </a:r>
            <a:r>
              <a:rPr kumimoji="0" lang="zh-TW" altLang="en-US" sz="62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波</a:t>
            </a:r>
            <a:r>
              <a:rPr kumimoji="0" lang="zh-TW" altLang="en-US" sz="62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羅</a:t>
            </a:r>
            <a:r>
              <a:rPr kumimoji="0" lang="zh-TW" altLang="en-US" sz="62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蜜</a:t>
            </a:r>
            <a:r>
              <a:rPr kumimoji="0" lang="zh-TW" altLang="en-US" sz="62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多</a:t>
            </a:r>
            <a:r>
              <a:rPr kumimoji="0" lang="zh-TW" altLang="en-US" sz="62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心</a:t>
            </a:r>
            <a:r>
              <a:rPr kumimoji="0" lang="zh-TW" altLang="en-US" sz="62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經</a:t>
            </a:r>
          </a:p>
        </p:txBody>
      </p:sp>
      <p:sp>
        <p:nvSpPr>
          <p:cNvPr id="52" name="TextBox 51">
            <a:extLst>
              <a:ext uri="{FF2B5EF4-FFF2-40B4-BE49-F238E27FC236}">
                <a16:creationId xmlns:a16="http://schemas.microsoft.com/office/drawing/2014/main" id="{3D0A9A30-58E6-8C71-E433-1F05BA8AC090}"/>
              </a:ext>
            </a:extLst>
          </p:cNvPr>
          <p:cNvSpPr txBox="1"/>
          <p:nvPr/>
        </p:nvSpPr>
        <p:spPr>
          <a:xfrm>
            <a:off x="8651842" y="938380"/>
            <a:ext cx="3184568" cy="1107996"/>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見</a:t>
            </a:r>
            <a:r>
              <a:rPr kumimoji="0" lang="zh-TW" altLang="en-US" sz="62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目</a:t>
            </a:r>
            <a:r>
              <a:rPr kumimoji="0" lang="zh-TW" altLang="en-US" sz="62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生</a:t>
            </a:r>
            <a:endParaRPr kumimoji="0" lang="en-US" sz="1800" i="0" u="none" strike="noStrike" kern="1200" cap="none" spc="0" normalizeH="0" baseline="0" noProof="0" dirty="0">
              <a:ln>
                <a:noFill/>
              </a:ln>
              <a:solidFill>
                <a:prstClr val="black"/>
              </a:solidFill>
              <a:effectLst/>
              <a:uLnTx/>
              <a:uFillTx/>
              <a:latin typeface="Aptos" panose="02110004020202020204"/>
              <a:ea typeface="+mn-ea"/>
              <a:cs typeface="+mn-cs"/>
            </a:endParaRPr>
          </a:p>
        </p:txBody>
      </p:sp>
      <p:cxnSp>
        <p:nvCxnSpPr>
          <p:cNvPr id="59" name="Straight Connector 58">
            <a:extLst>
              <a:ext uri="{FF2B5EF4-FFF2-40B4-BE49-F238E27FC236}">
                <a16:creationId xmlns:a16="http://schemas.microsoft.com/office/drawing/2014/main" id="{D3E6F68C-A55A-D6E6-3243-0B87EF52F032}"/>
              </a:ext>
            </a:extLst>
          </p:cNvPr>
          <p:cNvCxnSpPr>
            <a:cxnSpLocks/>
          </p:cNvCxnSpPr>
          <p:nvPr/>
        </p:nvCxnSpPr>
        <p:spPr>
          <a:xfrm>
            <a:off x="8630765" y="938380"/>
            <a:ext cx="19858" cy="4294190"/>
          </a:xfrm>
          <a:prstGeom prst="line">
            <a:avLst/>
          </a:prstGeom>
          <a:ln w="57150">
            <a:solidFill>
              <a:srgbClr val="FF0000"/>
            </a:solidFill>
            <a:prstDash val="sysDot"/>
          </a:ln>
        </p:spPr>
        <p:style>
          <a:lnRef idx="2">
            <a:schemeClr val="accent1"/>
          </a:lnRef>
          <a:fillRef idx="0">
            <a:schemeClr val="accent1"/>
          </a:fillRef>
          <a:effectRef idx="1">
            <a:schemeClr val="accent1"/>
          </a:effectRef>
          <a:fontRef idx="minor">
            <a:schemeClr val="tx1"/>
          </a:fontRef>
        </p:style>
      </p:cxnSp>
      <p:cxnSp>
        <p:nvCxnSpPr>
          <p:cNvPr id="64" name="Straight Connector 63">
            <a:extLst>
              <a:ext uri="{FF2B5EF4-FFF2-40B4-BE49-F238E27FC236}">
                <a16:creationId xmlns:a16="http://schemas.microsoft.com/office/drawing/2014/main" id="{521F1589-3847-1318-BCB9-A320CBB31A38}"/>
              </a:ext>
            </a:extLst>
          </p:cNvPr>
          <p:cNvCxnSpPr>
            <a:cxnSpLocks/>
          </p:cNvCxnSpPr>
          <p:nvPr/>
        </p:nvCxnSpPr>
        <p:spPr>
          <a:xfrm>
            <a:off x="8650623" y="5228256"/>
            <a:ext cx="3229645" cy="4314"/>
          </a:xfrm>
          <a:prstGeom prst="line">
            <a:avLst/>
          </a:prstGeom>
          <a:ln w="57150">
            <a:solidFill>
              <a:srgbClr val="FF0000"/>
            </a:solidFill>
            <a:prstDash val="sysDot"/>
          </a:ln>
        </p:spPr>
        <p:style>
          <a:lnRef idx="2">
            <a:schemeClr val="accent1"/>
          </a:lnRef>
          <a:fillRef idx="0">
            <a:schemeClr val="accent1"/>
          </a:fillRef>
          <a:effectRef idx="1">
            <a:schemeClr val="accent1"/>
          </a:effectRef>
          <a:fontRef idx="minor">
            <a:schemeClr val="tx1"/>
          </a:fontRef>
        </p:style>
      </p:cxnSp>
      <p:sp>
        <p:nvSpPr>
          <p:cNvPr id="51" name="TextBox 50">
            <a:extLst>
              <a:ext uri="{FF2B5EF4-FFF2-40B4-BE49-F238E27FC236}">
                <a16:creationId xmlns:a16="http://schemas.microsoft.com/office/drawing/2014/main" id="{DAC1837C-4D67-6DF7-12CE-B6F2E9A6B18F}"/>
              </a:ext>
            </a:extLst>
          </p:cNvPr>
          <p:cNvSpPr txBox="1"/>
          <p:nvPr/>
        </p:nvSpPr>
        <p:spPr>
          <a:xfrm>
            <a:off x="8719144" y="3113023"/>
            <a:ext cx="3196224" cy="110799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見</a:t>
            </a:r>
            <a:r>
              <a:rPr kumimoji="0" lang="zh-TW" altLang="en-US" sz="62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目</a:t>
            </a:r>
            <a:r>
              <a:rPr kumimoji="0" lang="zh-TW" altLang="en-US" sz="62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生</a:t>
            </a:r>
            <a:endParaRPr kumimoji="0" lang="en-US" sz="1800" i="0" u="none" strike="noStrike" kern="1200" cap="none" spc="0" normalizeH="0" baseline="0" noProof="0" dirty="0">
              <a:ln>
                <a:noFill/>
              </a:ln>
              <a:solidFill>
                <a:prstClr val="black"/>
              </a:solidFill>
              <a:effectLst/>
              <a:uLnTx/>
              <a:uFillTx/>
              <a:latin typeface="Aptos" panose="02110004020202020204"/>
              <a:ea typeface="+mn-ea"/>
              <a:cs typeface="+mn-cs"/>
            </a:endParaRPr>
          </a:p>
        </p:txBody>
      </p:sp>
      <p:sp>
        <p:nvSpPr>
          <p:cNvPr id="53" name="TextBox 52">
            <a:extLst>
              <a:ext uri="{FF2B5EF4-FFF2-40B4-BE49-F238E27FC236}">
                <a16:creationId xmlns:a16="http://schemas.microsoft.com/office/drawing/2014/main" id="{D05FB4AB-A637-A0E9-DBE5-67453B06D9DB}"/>
              </a:ext>
            </a:extLst>
          </p:cNvPr>
          <p:cNvSpPr txBox="1"/>
          <p:nvPr/>
        </p:nvSpPr>
        <p:spPr>
          <a:xfrm>
            <a:off x="2762987" y="517187"/>
            <a:ext cx="6802936" cy="311043"/>
          </a:xfrm>
          <a:prstGeom prst="rect">
            <a:avLst/>
          </a:prstGeom>
          <a:noFill/>
        </p:spPr>
        <p:txBody>
          <a:bodyPr wrap="square" rtlCol="0">
            <a:spAutoFit/>
          </a:bodyPr>
          <a:lstStyle/>
          <a:p>
            <a:r>
              <a:rPr kumimoji="0" lang="en-US" altLang="zh-TW" sz="1400" b="1" i="0" u="none" strike="noStrike" kern="1200" cap="none" spc="0" normalizeH="0" baseline="0" noProof="0" dirty="0">
                <a:ln>
                  <a:noFill/>
                </a:ln>
                <a:effectLst/>
                <a:uLnTx/>
                <a:uFillTx/>
                <a:latin typeface="DengXian" panose="02010600030101010101" pitchFamily="2" charset="-122"/>
                <a:ea typeface="DengXian" panose="02010600030101010101" pitchFamily="2" charset="-122"/>
                <a:cs typeface="+mn-cs"/>
              </a:rPr>
              <a:t>1  </a:t>
            </a:r>
            <a:r>
              <a:rPr kumimoji="0" lang="zh-TW" altLang="en-US" sz="1400" b="1" i="0" u="none" strike="noStrike" kern="1200" cap="none" spc="0" normalizeH="0" baseline="0" noProof="0" dirty="0">
                <a:ln>
                  <a:noFill/>
                </a:ln>
                <a:effectLst/>
                <a:uLnTx/>
                <a:uFillTx/>
                <a:latin typeface="DengXian" panose="02010600030101010101" pitchFamily="2" charset="-122"/>
                <a:ea typeface="DengXian" panose="02010600030101010101" pitchFamily="2" charset="-122"/>
                <a:cs typeface="+mn-cs"/>
              </a:rPr>
              <a:t>觀 自 在 菩 薩 行 深 般 若  </a:t>
            </a:r>
            <a:r>
              <a:rPr kumimoji="0" lang="en-US" altLang="zh-TW" sz="1400" b="1" i="0" u="none" strike="noStrike" kern="1200" cap="none" spc="0" normalizeH="0" baseline="0" noProof="0" dirty="0">
                <a:ln>
                  <a:noFill/>
                </a:ln>
                <a:effectLst/>
                <a:uLnTx/>
                <a:uFillTx/>
                <a:latin typeface="DengXian" panose="02010600030101010101" pitchFamily="2" charset="-122"/>
                <a:ea typeface="DengXian" panose="02010600030101010101" pitchFamily="2" charset="-122"/>
                <a:cs typeface="+mn-cs"/>
              </a:rPr>
              <a:t>		2  </a:t>
            </a:r>
            <a:r>
              <a:rPr kumimoji="0" lang="zh-TW" altLang="en-US" sz="1400" b="1" i="0" u="none" strike="noStrike" kern="1200" cap="none" spc="0" normalizeH="0" baseline="0" noProof="0" dirty="0">
                <a:ln>
                  <a:noFill/>
                </a:ln>
                <a:effectLst/>
                <a:uLnTx/>
                <a:uFillTx/>
                <a:latin typeface="DengXian" panose="02010600030101010101" pitchFamily="2" charset="-122"/>
                <a:ea typeface="DengXian" panose="02010600030101010101" pitchFamily="2" charset="-122"/>
                <a:cs typeface="+mn-cs"/>
              </a:rPr>
              <a:t>波 羅 蜜 多 時 </a:t>
            </a:r>
            <a:r>
              <a:rPr kumimoji="0" lang="zh-TW" altLang="en-US" sz="1400" b="1" i="0" u="none" strike="noStrike" kern="1200" cap="none" spc="0" normalizeH="0" baseline="0" noProof="0" dirty="0">
                <a:ln>
                  <a:noFill/>
                </a:ln>
                <a:solidFill>
                  <a:schemeClr val="bg2">
                    <a:lumMod val="75000"/>
                  </a:schemeClr>
                </a:solidFill>
                <a:effectLst/>
                <a:uLnTx/>
                <a:uFillTx/>
                <a:latin typeface="DengXian" panose="02010600030101010101" pitchFamily="2" charset="-122"/>
                <a:ea typeface="DengXian" panose="02010600030101010101" pitchFamily="2" charset="-122"/>
                <a:cs typeface="+mn-cs"/>
              </a:rPr>
              <a:t>照 見 五 蘊 皆 空 </a:t>
            </a:r>
            <a:endParaRPr lang="en-US" sz="1400" b="1" dirty="0"/>
          </a:p>
        </p:txBody>
      </p:sp>
      <p:sp>
        <p:nvSpPr>
          <p:cNvPr id="54" name="Rectangle 53">
            <a:extLst>
              <a:ext uri="{FF2B5EF4-FFF2-40B4-BE49-F238E27FC236}">
                <a16:creationId xmlns:a16="http://schemas.microsoft.com/office/drawing/2014/main" id="{DA5AF3BD-DE5C-517E-A96C-FE8B10E4402D}"/>
              </a:ext>
            </a:extLst>
          </p:cNvPr>
          <p:cNvSpPr/>
          <p:nvPr/>
        </p:nvSpPr>
        <p:spPr>
          <a:xfrm>
            <a:off x="2762987" y="517187"/>
            <a:ext cx="6656631" cy="311043"/>
          </a:xfrm>
          <a:prstGeom prst="rect">
            <a:avLst/>
          </a:prstGeom>
          <a:noFill/>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4279623746"/>
      </p:ext>
    </p:extLst>
  </p:cSld>
  <p:clrMapOvr>
    <a:masterClrMapping/>
  </p:clrMapOvr>
</p:sld>
</file>

<file path=ppt/slides/slide2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 name="Straight Connector 1">
            <a:extLst>
              <a:ext uri="{FF2B5EF4-FFF2-40B4-BE49-F238E27FC236}">
                <a16:creationId xmlns:a16="http://schemas.microsoft.com/office/drawing/2014/main" id="{DE97A34F-C232-F4FD-3D3D-B50CAF18C576}"/>
              </a:ext>
            </a:extLst>
          </p:cNvPr>
          <p:cNvCxnSpPr>
            <a:cxnSpLocks/>
          </p:cNvCxnSpPr>
          <p:nvPr/>
        </p:nvCxnSpPr>
        <p:spPr>
          <a:xfrm>
            <a:off x="1160650" y="956835"/>
            <a:ext cx="5322425" cy="5340276"/>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 name="Straight Connector 2">
            <a:extLst>
              <a:ext uri="{FF2B5EF4-FFF2-40B4-BE49-F238E27FC236}">
                <a16:creationId xmlns:a16="http://schemas.microsoft.com/office/drawing/2014/main" id="{0E627A88-91F3-D9F8-1AF4-11BECD962ED9}"/>
              </a:ext>
            </a:extLst>
          </p:cNvPr>
          <p:cNvCxnSpPr>
            <a:cxnSpLocks/>
          </p:cNvCxnSpPr>
          <p:nvPr/>
        </p:nvCxnSpPr>
        <p:spPr>
          <a:xfrm>
            <a:off x="9703114" y="931746"/>
            <a:ext cx="2143810" cy="2115373"/>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 name="Straight Connector 3">
            <a:extLst>
              <a:ext uri="{FF2B5EF4-FFF2-40B4-BE49-F238E27FC236}">
                <a16:creationId xmlns:a16="http://schemas.microsoft.com/office/drawing/2014/main" id="{A64AE3FD-EF02-96E3-1A01-BBD42ABD5674}"/>
              </a:ext>
            </a:extLst>
          </p:cNvPr>
          <p:cNvCxnSpPr>
            <a:cxnSpLocks/>
          </p:cNvCxnSpPr>
          <p:nvPr/>
        </p:nvCxnSpPr>
        <p:spPr>
          <a:xfrm>
            <a:off x="8644081" y="931752"/>
            <a:ext cx="3184867" cy="319303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5" name="Straight Connector 4">
            <a:extLst>
              <a:ext uri="{FF2B5EF4-FFF2-40B4-BE49-F238E27FC236}">
                <a16:creationId xmlns:a16="http://schemas.microsoft.com/office/drawing/2014/main" id="{62481264-89A8-359C-0CBF-A5EAFC83097F}"/>
              </a:ext>
            </a:extLst>
          </p:cNvPr>
          <p:cNvCxnSpPr>
            <a:cxnSpLocks/>
          </p:cNvCxnSpPr>
          <p:nvPr/>
        </p:nvCxnSpPr>
        <p:spPr>
          <a:xfrm>
            <a:off x="7572098" y="931758"/>
            <a:ext cx="4256850" cy="425735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6" name="Straight Connector 5">
            <a:extLst>
              <a:ext uri="{FF2B5EF4-FFF2-40B4-BE49-F238E27FC236}">
                <a16:creationId xmlns:a16="http://schemas.microsoft.com/office/drawing/2014/main" id="{3BF26E4A-35C1-301B-7F84-63879DAF7D3B}"/>
              </a:ext>
            </a:extLst>
          </p:cNvPr>
          <p:cNvCxnSpPr/>
          <p:nvPr/>
        </p:nvCxnSpPr>
        <p:spPr>
          <a:xfrm>
            <a:off x="3285258" y="931761"/>
            <a:ext cx="5365365" cy="53653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7" name="Straight Connector 6">
            <a:extLst>
              <a:ext uri="{FF2B5EF4-FFF2-40B4-BE49-F238E27FC236}">
                <a16:creationId xmlns:a16="http://schemas.microsoft.com/office/drawing/2014/main" id="{CDB5D5C9-3CD4-14E7-BF3A-66C7A7162C8E}"/>
              </a:ext>
            </a:extLst>
          </p:cNvPr>
          <p:cNvCxnSpPr/>
          <p:nvPr/>
        </p:nvCxnSpPr>
        <p:spPr>
          <a:xfrm>
            <a:off x="4345517" y="931762"/>
            <a:ext cx="5365365" cy="53653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8" name="Straight Connector 7">
            <a:extLst>
              <a:ext uri="{FF2B5EF4-FFF2-40B4-BE49-F238E27FC236}">
                <a16:creationId xmlns:a16="http://schemas.microsoft.com/office/drawing/2014/main" id="{B3A6FD2B-CE82-9E1F-B69E-B5EEA8782B42}"/>
              </a:ext>
            </a:extLst>
          </p:cNvPr>
          <p:cNvCxnSpPr/>
          <p:nvPr/>
        </p:nvCxnSpPr>
        <p:spPr>
          <a:xfrm>
            <a:off x="5404550" y="931762"/>
            <a:ext cx="5365365" cy="53653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9" name="Straight Connector 8">
            <a:extLst>
              <a:ext uri="{FF2B5EF4-FFF2-40B4-BE49-F238E27FC236}">
                <a16:creationId xmlns:a16="http://schemas.microsoft.com/office/drawing/2014/main" id="{43ED997F-BA19-BABA-E4DF-A754D16DEA65}"/>
              </a:ext>
            </a:extLst>
          </p:cNvPr>
          <p:cNvCxnSpPr/>
          <p:nvPr/>
        </p:nvCxnSpPr>
        <p:spPr>
          <a:xfrm>
            <a:off x="6494799" y="931764"/>
            <a:ext cx="5365365" cy="53653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0" name="Straight Connector 9">
            <a:extLst>
              <a:ext uri="{FF2B5EF4-FFF2-40B4-BE49-F238E27FC236}">
                <a16:creationId xmlns:a16="http://schemas.microsoft.com/office/drawing/2014/main" id="{AA19D5A7-0FE4-1102-E3C1-638DC5E28E45}"/>
              </a:ext>
            </a:extLst>
          </p:cNvPr>
          <p:cNvCxnSpPr>
            <a:cxnSpLocks/>
          </p:cNvCxnSpPr>
          <p:nvPr/>
        </p:nvCxnSpPr>
        <p:spPr>
          <a:xfrm>
            <a:off x="1111458" y="5189109"/>
            <a:ext cx="1083551" cy="1107996"/>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1" name="Straight Connector 10">
            <a:extLst>
              <a:ext uri="{FF2B5EF4-FFF2-40B4-BE49-F238E27FC236}">
                <a16:creationId xmlns:a16="http://schemas.microsoft.com/office/drawing/2014/main" id="{CD465B31-CB4B-BC77-AEF9-90ED5E65F7BE}"/>
              </a:ext>
            </a:extLst>
          </p:cNvPr>
          <p:cNvCxnSpPr>
            <a:cxnSpLocks/>
          </p:cNvCxnSpPr>
          <p:nvPr/>
        </p:nvCxnSpPr>
        <p:spPr>
          <a:xfrm>
            <a:off x="1094334" y="4156121"/>
            <a:ext cx="2267153" cy="2152899"/>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2" name="Straight Connector 11">
            <a:extLst>
              <a:ext uri="{FF2B5EF4-FFF2-40B4-BE49-F238E27FC236}">
                <a16:creationId xmlns:a16="http://schemas.microsoft.com/office/drawing/2014/main" id="{7EADA1F7-D828-CA63-B4A2-40D44EB7A5CE}"/>
              </a:ext>
            </a:extLst>
          </p:cNvPr>
          <p:cNvCxnSpPr>
            <a:cxnSpLocks/>
          </p:cNvCxnSpPr>
          <p:nvPr/>
        </p:nvCxnSpPr>
        <p:spPr>
          <a:xfrm>
            <a:off x="1109329" y="3060437"/>
            <a:ext cx="3236188" cy="323667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3" name="Straight Connector 12">
            <a:extLst>
              <a:ext uri="{FF2B5EF4-FFF2-40B4-BE49-F238E27FC236}">
                <a16:creationId xmlns:a16="http://schemas.microsoft.com/office/drawing/2014/main" id="{E1D8E2A0-C191-7042-98F0-B1D4F6481AAA}"/>
              </a:ext>
            </a:extLst>
          </p:cNvPr>
          <p:cNvCxnSpPr>
            <a:cxnSpLocks/>
          </p:cNvCxnSpPr>
          <p:nvPr/>
        </p:nvCxnSpPr>
        <p:spPr>
          <a:xfrm>
            <a:off x="10762147" y="931740"/>
            <a:ext cx="1110967" cy="106435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4" name="Straight Connector 13">
            <a:extLst>
              <a:ext uri="{FF2B5EF4-FFF2-40B4-BE49-F238E27FC236}">
                <a16:creationId xmlns:a16="http://schemas.microsoft.com/office/drawing/2014/main" id="{C1869FA5-C11F-F617-8F45-45634A583F51}"/>
              </a:ext>
            </a:extLst>
          </p:cNvPr>
          <p:cNvCxnSpPr>
            <a:cxnSpLocks/>
          </p:cNvCxnSpPr>
          <p:nvPr/>
        </p:nvCxnSpPr>
        <p:spPr>
          <a:xfrm>
            <a:off x="1098218" y="1974253"/>
            <a:ext cx="4314172" cy="4322852"/>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5" name="Straight Connector 14">
            <a:extLst>
              <a:ext uri="{FF2B5EF4-FFF2-40B4-BE49-F238E27FC236}">
                <a16:creationId xmlns:a16="http://schemas.microsoft.com/office/drawing/2014/main" id="{73A61E05-0D8B-3E52-AB18-905816BEF4FF}"/>
              </a:ext>
            </a:extLst>
          </p:cNvPr>
          <p:cNvCxnSpPr>
            <a:cxnSpLocks/>
          </p:cNvCxnSpPr>
          <p:nvPr/>
        </p:nvCxnSpPr>
        <p:spPr>
          <a:xfrm>
            <a:off x="2218385" y="931639"/>
            <a:ext cx="5309456" cy="5376225"/>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6" name="Straight Connector 15">
            <a:extLst>
              <a:ext uri="{FF2B5EF4-FFF2-40B4-BE49-F238E27FC236}">
                <a16:creationId xmlns:a16="http://schemas.microsoft.com/office/drawing/2014/main" id="{D3233907-7CC4-6498-0CF6-57570C375FC4}"/>
              </a:ext>
            </a:extLst>
          </p:cNvPr>
          <p:cNvCxnSpPr>
            <a:cxnSpLocks/>
          </p:cNvCxnSpPr>
          <p:nvPr/>
        </p:nvCxnSpPr>
        <p:spPr>
          <a:xfrm flipV="1">
            <a:off x="1133319" y="931765"/>
            <a:ext cx="5361480" cy="536524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7" name="Straight Connector 16">
            <a:extLst>
              <a:ext uri="{FF2B5EF4-FFF2-40B4-BE49-F238E27FC236}">
                <a16:creationId xmlns:a16="http://schemas.microsoft.com/office/drawing/2014/main" id="{57384C5A-7E24-FE38-95D4-5812E1E9E9DD}"/>
              </a:ext>
            </a:extLst>
          </p:cNvPr>
          <p:cNvCxnSpPr>
            <a:cxnSpLocks/>
          </p:cNvCxnSpPr>
          <p:nvPr/>
        </p:nvCxnSpPr>
        <p:spPr>
          <a:xfrm flipV="1">
            <a:off x="1160650" y="942472"/>
            <a:ext cx="4263464" cy="4246613"/>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8" name="Straight Connector 17">
            <a:extLst>
              <a:ext uri="{FF2B5EF4-FFF2-40B4-BE49-F238E27FC236}">
                <a16:creationId xmlns:a16="http://schemas.microsoft.com/office/drawing/2014/main" id="{B1BBA783-3332-49DA-7C6A-35B83D67FB7E}"/>
              </a:ext>
            </a:extLst>
          </p:cNvPr>
          <p:cNvCxnSpPr>
            <a:cxnSpLocks/>
          </p:cNvCxnSpPr>
          <p:nvPr/>
        </p:nvCxnSpPr>
        <p:spPr>
          <a:xfrm flipV="1">
            <a:off x="1107943" y="942595"/>
            <a:ext cx="2153223" cy="2161487"/>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9" name="Straight Connector 18">
            <a:extLst>
              <a:ext uri="{FF2B5EF4-FFF2-40B4-BE49-F238E27FC236}">
                <a16:creationId xmlns:a16="http://schemas.microsoft.com/office/drawing/2014/main" id="{4D207A24-42CE-ED82-13F4-E5E004650EB7}"/>
              </a:ext>
            </a:extLst>
          </p:cNvPr>
          <p:cNvCxnSpPr>
            <a:cxnSpLocks/>
          </p:cNvCxnSpPr>
          <p:nvPr/>
        </p:nvCxnSpPr>
        <p:spPr>
          <a:xfrm flipV="1">
            <a:off x="1094334" y="909879"/>
            <a:ext cx="3253877" cy="322580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0" name="Straight Connector 19">
            <a:extLst>
              <a:ext uri="{FF2B5EF4-FFF2-40B4-BE49-F238E27FC236}">
                <a16:creationId xmlns:a16="http://schemas.microsoft.com/office/drawing/2014/main" id="{1DCD8BBC-D943-D8A4-BB5E-D111FF48B8B3}"/>
              </a:ext>
            </a:extLst>
          </p:cNvPr>
          <p:cNvCxnSpPr>
            <a:cxnSpLocks/>
          </p:cNvCxnSpPr>
          <p:nvPr/>
        </p:nvCxnSpPr>
        <p:spPr>
          <a:xfrm flipV="1">
            <a:off x="3235848" y="920844"/>
            <a:ext cx="5376941" cy="5376165"/>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1" name="Straight Connector 20">
            <a:extLst>
              <a:ext uri="{FF2B5EF4-FFF2-40B4-BE49-F238E27FC236}">
                <a16:creationId xmlns:a16="http://schemas.microsoft.com/office/drawing/2014/main" id="{FB960EE9-647E-DE48-7799-7F686F5633C9}"/>
              </a:ext>
            </a:extLst>
          </p:cNvPr>
          <p:cNvCxnSpPr/>
          <p:nvPr/>
        </p:nvCxnSpPr>
        <p:spPr>
          <a:xfrm flipV="1">
            <a:off x="4348211" y="931716"/>
            <a:ext cx="5365365" cy="534353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2" name="Straight Connector 21">
            <a:extLst>
              <a:ext uri="{FF2B5EF4-FFF2-40B4-BE49-F238E27FC236}">
                <a16:creationId xmlns:a16="http://schemas.microsoft.com/office/drawing/2014/main" id="{E0409050-9D37-B8EC-26B4-CF4F2C3BC5D6}"/>
              </a:ext>
            </a:extLst>
          </p:cNvPr>
          <p:cNvCxnSpPr/>
          <p:nvPr/>
        </p:nvCxnSpPr>
        <p:spPr>
          <a:xfrm flipV="1">
            <a:off x="5416274" y="942620"/>
            <a:ext cx="5365365" cy="534353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3" name="Straight Connector 22">
            <a:extLst>
              <a:ext uri="{FF2B5EF4-FFF2-40B4-BE49-F238E27FC236}">
                <a16:creationId xmlns:a16="http://schemas.microsoft.com/office/drawing/2014/main" id="{5F32590B-F493-D4F3-C707-EF747ABA286F}"/>
              </a:ext>
            </a:extLst>
          </p:cNvPr>
          <p:cNvCxnSpPr/>
          <p:nvPr/>
        </p:nvCxnSpPr>
        <p:spPr>
          <a:xfrm flipV="1">
            <a:off x="6494798" y="942620"/>
            <a:ext cx="5365365" cy="534353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4" name="Straight Connector 23">
            <a:extLst>
              <a:ext uri="{FF2B5EF4-FFF2-40B4-BE49-F238E27FC236}">
                <a16:creationId xmlns:a16="http://schemas.microsoft.com/office/drawing/2014/main" id="{11C896D7-87F4-C668-1DFA-A5D2AB34A9F4}"/>
              </a:ext>
            </a:extLst>
          </p:cNvPr>
          <p:cNvCxnSpPr>
            <a:cxnSpLocks/>
          </p:cNvCxnSpPr>
          <p:nvPr/>
        </p:nvCxnSpPr>
        <p:spPr>
          <a:xfrm flipV="1">
            <a:off x="2218385" y="931639"/>
            <a:ext cx="5330234" cy="5332739"/>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5" name="Straight Connector 24">
            <a:extLst>
              <a:ext uri="{FF2B5EF4-FFF2-40B4-BE49-F238E27FC236}">
                <a16:creationId xmlns:a16="http://schemas.microsoft.com/office/drawing/2014/main" id="{4F553535-9E07-F391-A05D-C75AF105CBFC}"/>
              </a:ext>
            </a:extLst>
          </p:cNvPr>
          <p:cNvCxnSpPr>
            <a:cxnSpLocks/>
          </p:cNvCxnSpPr>
          <p:nvPr/>
        </p:nvCxnSpPr>
        <p:spPr>
          <a:xfrm flipH="1">
            <a:off x="7572098" y="2023338"/>
            <a:ext cx="4288065" cy="42736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6" name="Straight Connector 25">
            <a:extLst>
              <a:ext uri="{FF2B5EF4-FFF2-40B4-BE49-F238E27FC236}">
                <a16:creationId xmlns:a16="http://schemas.microsoft.com/office/drawing/2014/main" id="{E14EBA64-CB33-DED7-07D4-EA194C481A82}"/>
              </a:ext>
            </a:extLst>
          </p:cNvPr>
          <p:cNvCxnSpPr>
            <a:cxnSpLocks/>
          </p:cNvCxnSpPr>
          <p:nvPr/>
        </p:nvCxnSpPr>
        <p:spPr>
          <a:xfrm flipH="1">
            <a:off x="8638868" y="3098620"/>
            <a:ext cx="3203030" cy="320924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7" name="Straight Connector 26">
            <a:extLst>
              <a:ext uri="{FF2B5EF4-FFF2-40B4-BE49-F238E27FC236}">
                <a16:creationId xmlns:a16="http://schemas.microsoft.com/office/drawing/2014/main" id="{BC5627A8-1868-EF4D-6FAB-68749033B820}"/>
              </a:ext>
            </a:extLst>
          </p:cNvPr>
          <p:cNvCxnSpPr>
            <a:cxnSpLocks/>
          </p:cNvCxnSpPr>
          <p:nvPr/>
        </p:nvCxnSpPr>
        <p:spPr>
          <a:xfrm flipH="1">
            <a:off x="9744792" y="4156121"/>
            <a:ext cx="2115371" cy="2102057"/>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8" name="Straight Connector 27">
            <a:extLst>
              <a:ext uri="{FF2B5EF4-FFF2-40B4-BE49-F238E27FC236}">
                <a16:creationId xmlns:a16="http://schemas.microsoft.com/office/drawing/2014/main" id="{7BF064F1-B3ED-E714-521D-CCAAA6232A03}"/>
              </a:ext>
            </a:extLst>
          </p:cNvPr>
          <p:cNvCxnSpPr/>
          <p:nvPr/>
        </p:nvCxnSpPr>
        <p:spPr>
          <a:xfrm flipH="1">
            <a:off x="10802477" y="5207149"/>
            <a:ext cx="1070637" cy="1100715"/>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9" name="Straight Connector 28">
            <a:extLst>
              <a:ext uri="{FF2B5EF4-FFF2-40B4-BE49-F238E27FC236}">
                <a16:creationId xmlns:a16="http://schemas.microsoft.com/office/drawing/2014/main" id="{8144AC79-151C-5565-401E-E1B6DACA8216}"/>
              </a:ext>
            </a:extLst>
          </p:cNvPr>
          <p:cNvCxnSpPr/>
          <p:nvPr/>
        </p:nvCxnSpPr>
        <p:spPr>
          <a:xfrm>
            <a:off x="1117710" y="2522779"/>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0" name="Straight Connector 29">
            <a:extLst>
              <a:ext uri="{FF2B5EF4-FFF2-40B4-BE49-F238E27FC236}">
                <a16:creationId xmlns:a16="http://schemas.microsoft.com/office/drawing/2014/main" id="{9F751F74-062B-D98E-7AF7-73FDD22C6195}"/>
              </a:ext>
            </a:extLst>
          </p:cNvPr>
          <p:cNvCxnSpPr/>
          <p:nvPr/>
        </p:nvCxnSpPr>
        <p:spPr>
          <a:xfrm>
            <a:off x="1129434" y="3598008"/>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1" name="Straight Connector 30">
            <a:extLst>
              <a:ext uri="{FF2B5EF4-FFF2-40B4-BE49-F238E27FC236}">
                <a16:creationId xmlns:a16="http://schemas.microsoft.com/office/drawing/2014/main" id="{AE43FF1A-112C-54AC-E5F5-07F6BA522988}"/>
              </a:ext>
            </a:extLst>
          </p:cNvPr>
          <p:cNvCxnSpPr/>
          <p:nvPr/>
        </p:nvCxnSpPr>
        <p:spPr>
          <a:xfrm>
            <a:off x="1113519" y="4676908"/>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2" name="Straight Connector 31">
            <a:extLst>
              <a:ext uri="{FF2B5EF4-FFF2-40B4-BE49-F238E27FC236}">
                <a16:creationId xmlns:a16="http://schemas.microsoft.com/office/drawing/2014/main" id="{EFFAA3B1-B88B-C2BA-2B7C-D3D512BA520A}"/>
              </a:ext>
            </a:extLst>
          </p:cNvPr>
          <p:cNvCxnSpPr/>
          <p:nvPr/>
        </p:nvCxnSpPr>
        <p:spPr>
          <a:xfrm>
            <a:off x="1117710" y="5755000"/>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3" name="Straight Connector 32">
            <a:extLst>
              <a:ext uri="{FF2B5EF4-FFF2-40B4-BE49-F238E27FC236}">
                <a16:creationId xmlns:a16="http://schemas.microsoft.com/office/drawing/2014/main" id="{C1EDC032-920F-1E9A-B5C5-C3D6BA150DD6}"/>
              </a:ext>
            </a:extLst>
          </p:cNvPr>
          <p:cNvCxnSpPr/>
          <p:nvPr/>
        </p:nvCxnSpPr>
        <p:spPr>
          <a:xfrm>
            <a:off x="1101796" y="1485761"/>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4" name="Straight Connector 33">
            <a:extLst>
              <a:ext uri="{FF2B5EF4-FFF2-40B4-BE49-F238E27FC236}">
                <a16:creationId xmlns:a16="http://schemas.microsoft.com/office/drawing/2014/main" id="{FB8CC04D-D4A4-43D5-56D5-1B8B1B30925A}"/>
              </a:ext>
            </a:extLst>
          </p:cNvPr>
          <p:cNvCxnSpPr>
            <a:cxnSpLocks/>
          </p:cNvCxnSpPr>
          <p:nvPr/>
        </p:nvCxnSpPr>
        <p:spPr>
          <a:xfrm flipH="1">
            <a:off x="1113215" y="941316"/>
            <a:ext cx="1091930" cy="1082022"/>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5" name="Straight Connector 34">
            <a:extLst>
              <a:ext uri="{FF2B5EF4-FFF2-40B4-BE49-F238E27FC236}">
                <a16:creationId xmlns:a16="http://schemas.microsoft.com/office/drawing/2014/main" id="{538E0DD4-73F1-1779-7715-20FEBF610488}"/>
              </a:ext>
            </a:extLst>
          </p:cNvPr>
          <p:cNvCxnSpPr/>
          <p:nvPr/>
        </p:nvCxnSpPr>
        <p:spPr>
          <a:xfrm>
            <a:off x="11323891" y="904498"/>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6" name="Straight Connector 35">
            <a:extLst>
              <a:ext uri="{FF2B5EF4-FFF2-40B4-BE49-F238E27FC236}">
                <a16:creationId xmlns:a16="http://schemas.microsoft.com/office/drawing/2014/main" id="{F89D261D-80CD-D489-6CA9-235EC8D37FB5}"/>
              </a:ext>
            </a:extLst>
          </p:cNvPr>
          <p:cNvCxnSpPr/>
          <p:nvPr/>
        </p:nvCxnSpPr>
        <p:spPr>
          <a:xfrm>
            <a:off x="3803283" y="917245"/>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7" name="Straight Connector 36">
            <a:extLst>
              <a:ext uri="{FF2B5EF4-FFF2-40B4-BE49-F238E27FC236}">
                <a16:creationId xmlns:a16="http://schemas.microsoft.com/office/drawing/2014/main" id="{9F1AE2E1-BA26-68A6-E72F-9BFADDFA3C39}"/>
              </a:ext>
            </a:extLst>
          </p:cNvPr>
          <p:cNvCxnSpPr>
            <a:cxnSpLocks/>
          </p:cNvCxnSpPr>
          <p:nvPr/>
        </p:nvCxnSpPr>
        <p:spPr>
          <a:xfrm>
            <a:off x="2762987" y="904498"/>
            <a:ext cx="0" cy="5399767"/>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8" name="Straight Connector 37">
            <a:extLst>
              <a:ext uri="{FF2B5EF4-FFF2-40B4-BE49-F238E27FC236}">
                <a16:creationId xmlns:a16="http://schemas.microsoft.com/office/drawing/2014/main" id="{CDDBCE3F-232E-9239-FB89-577135F7E037}"/>
              </a:ext>
            </a:extLst>
          </p:cNvPr>
          <p:cNvCxnSpPr/>
          <p:nvPr/>
        </p:nvCxnSpPr>
        <p:spPr>
          <a:xfrm>
            <a:off x="9204868" y="941316"/>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9" name="Straight Connector 38">
            <a:extLst>
              <a:ext uri="{FF2B5EF4-FFF2-40B4-BE49-F238E27FC236}">
                <a16:creationId xmlns:a16="http://schemas.microsoft.com/office/drawing/2014/main" id="{8C96E538-4E01-6DEA-67CF-3F7DCC505E54}"/>
              </a:ext>
            </a:extLst>
          </p:cNvPr>
          <p:cNvCxnSpPr/>
          <p:nvPr/>
        </p:nvCxnSpPr>
        <p:spPr>
          <a:xfrm>
            <a:off x="1660406" y="941316"/>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0" name="Straight Connector 39">
            <a:extLst>
              <a:ext uri="{FF2B5EF4-FFF2-40B4-BE49-F238E27FC236}">
                <a16:creationId xmlns:a16="http://schemas.microsoft.com/office/drawing/2014/main" id="{DF0D2BDC-CFC6-829A-5FCB-CCA8028776FE}"/>
              </a:ext>
            </a:extLst>
          </p:cNvPr>
          <p:cNvCxnSpPr/>
          <p:nvPr/>
        </p:nvCxnSpPr>
        <p:spPr>
          <a:xfrm>
            <a:off x="5950134" y="904498"/>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1" name="Straight Connector 40">
            <a:extLst>
              <a:ext uri="{FF2B5EF4-FFF2-40B4-BE49-F238E27FC236}">
                <a16:creationId xmlns:a16="http://schemas.microsoft.com/office/drawing/2014/main" id="{0EC1F762-0A34-B5CC-96C3-473EC5666FF0}"/>
              </a:ext>
            </a:extLst>
          </p:cNvPr>
          <p:cNvCxnSpPr/>
          <p:nvPr/>
        </p:nvCxnSpPr>
        <p:spPr>
          <a:xfrm>
            <a:off x="4893936" y="941316"/>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2" name="Straight Connector 41">
            <a:extLst>
              <a:ext uri="{FF2B5EF4-FFF2-40B4-BE49-F238E27FC236}">
                <a16:creationId xmlns:a16="http://schemas.microsoft.com/office/drawing/2014/main" id="{9FE50F00-1E97-8687-2A28-EF3CF6B49191}"/>
              </a:ext>
            </a:extLst>
          </p:cNvPr>
          <p:cNvCxnSpPr/>
          <p:nvPr/>
        </p:nvCxnSpPr>
        <p:spPr>
          <a:xfrm>
            <a:off x="10253116" y="917245"/>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3" name="Straight Connector 42">
            <a:extLst>
              <a:ext uri="{FF2B5EF4-FFF2-40B4-BE49-F238E27FC236}">
                <a16:creationId xmlns:a16="http://schemas.microsoft.com/office/drawing/2014/main" id="{E84C0C6A-016A-B264-8335-5C0C4032C63A}"/>
              </a:ext>
            </a:extLst>
          </p:cNvPr>
          <p:cNvCxnSpPr/>
          <p:nvPr/>
        </p:nvCxnSpPr>
        <p:spPr>
          <a:xfrm>
            <a:off x="8123492" y="956835"/>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4" name="Straight Connector 43">
            <a:extLst>
              <a:ext uri="{FF2B5EF4-FFF2-40B4-BE49-F238E27FC236}">
                <a16:creationId xmlns:a16="http://schemas.microsoft.com/office/drawing/2014/main" id="{56709B99-A28C-D3BB-FE5E-C1A2F1461A10}"/>
              </a:ext>
            </a:extLst>
          </p:cNvPr>
          <p:cNvCxnSpPr/>
          <p:nvPr/>
        </p:nvCxnSpPr>
        <p:spPr>
          <a:xfrm>
            <a:off x="7019585" y="917245"/>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graphicFrame>
        <p:nvGraphicFramePr>
          <p:cNvPr id="76" name="Table 75">
            <a:extLst>
              <a:ext uri="{FF2B5EF4-FFF2-40B4-BE49-F238E27FC236}">
                <a16:creationId xmlns:a16="http://schemas.microsoft.com/office/drawing/2014/main" id="{47A8C7E1-C96E-7639-67A5-0D0A27B05B3F}"/>
              </a:ext>
            </a:extLst>
          </p:cNvPr>
          <p:cNvGraphicFramePr>
            <a:graphicFrameLocks noGrp="1"/>
          </p:cNvGraphicFramePr>
          <p:nvPr/>
        </p:nvGraphicFramePr>
        <p:xfrm>
          <a:off x="1129434" y="931765"/>
          <a:ext cx="10730730" cy="5365370"/>
        </p:xfrm>
        <a:graphic>
          <a:graphicData uri="http://schemas.openxmlformats.org/drawingml/2006/table">
            <a:tbl>
              <a:tblPr firstRow="1" bandRow="1">
                <a:tableStyleId>{5940675A-B579-460E-94D1-54222C63F5DA}</a:tableStyleId>
              </a:tblPr>
              <a:tblGrid>
                <a:gridCol w="1073073">
                  <a:extLst>
                    <a:ext uri="{9D8B030D-6E8A-4147-A177-3AD203B41FA5}">
                      <a16:colId xmlns:a16="http://schemas.microsoft.com/office/drawing/2014/main" val="3635837954"/>
                    </a:ext>
                  </a:extLst>
                </a:gridCol>
                <a:gridCol w="1073073">
                  <a:extLst>
                    <a:ext uri="{9D8B030D-6E8A-4147-A177-3AD203B41FA5}">
                      <a16:colId xmlns:a16="http://schemas.microsoft.com/office/drawing/2014/main" val="2308114111"/>
                    </a:ext>
                  </a:extLst>
                </a:gridCol>
                <a:gridCol w="1073073">
                  <a:extLst>
                    <a:ext uri="{9D8B030D-6E8A-4147-A177-3AD203B41FA5}">
                      <a16:colId xmlns:a16="http://schemas.microsoft.com/office/drawing/2014/main" val="3225432346"/>
                    </a:ext>
                  </a:extLst>
                </a:gridCol>
                <a:gridCol w="1073073">
                  <a:extLst>
                    <a:ext uri="{9D8B030D-6E8A-4147-A177-3AD203B41FA5}">
                      <a16:colId xmlns:a16="http://schemas.microsoft.com/office/drawing/2014/main" val="2646425516"/>
                    </a:ext>
                  </a:extLst>
                </a:gridCol>
                <a:gridCol w="1073073">
                  <a:extLst>
                    <a:ext uri="{9D8B030D-6E8A-4147-A177-3AD203B41FA5}">
                      <a16:colId xmlns:a16="http://schemas.microsoft.com/office/drawing/2014/main" val="1529824071"/>
                    </a:ext>
                  </a:extLst>
                </a:gridCol>
                <a:gridCol w="1073073">
                  <a:extLst>
                    <a:ext uri="{9D8B030D-6E8A-4147-A177-3AD203B41FA5}">
                      <a16:colId xmlns:a16="http://schemas.microsoft.com/office/drawing/2014/main" val="1435908115"/>
                    </a:ext>
                  </a:extLst>
                </a:gridCol>
                <a:gridCol w="1073073">
                  <a:extLst>
                    <a:ext uri="{9D8B030D-6E8A-4147-A177-3AD203B41FA5}">
                      <a16:colId xmlns:a16="http://schemas.microsoft.com/office/drawing/2014/main" val="4031327343"/>
                    </a:ext>
                  </a:extLst>
                </a:gridCol>
                <a:gridCol w="1073073">
                  <a:extLst>
                    <a:ext uri="{9D8B030D-6E8A-4147-A177-3AD203B41FA5}">
                      <a16:colId xmlns:a16="http://schemas.microsoft.com/office/drawing/2014/main" val="265914223"/>
                    </a:ext>
                  </a:extLst>
                </a:gridCol>
                <a:gridCol w="1073073">
                  <a:extLst>
                    <a:ext uri="{9D8B030D-6E8A-4147-A177-3AD203B41FA5}">
                      <a16:colId xmlns:a16="http://schemas.microsoft.com/office/drawing/2014/main" val="3687797511"/>
                    </a:ext>
                  </a:extLst>
                </a:gridCol>
                <a:gridCol w="1073073">
                  <a:extLst>
                    <a:ext uri="{9D8B030D-6E8A-4147-A177-3AD203B41FA5}">
                      <a16:colId xmlns:a16="http://schemas.microsoft.com/office/drawing/2014/main" val="1430683565"/>
                    </a:ext>
                  </a:extLst>
                </a:gridCol>
              </a:tblGrid>
              <a:tr h="1073074">
                <a:tc>
                  <a:txBody>
                    <a:bodyPr/>
                    <a:lstStyle/>
                    <a:p>
                      <a:endParaRPr lang="en-US" dirty="0"/>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dirty="0"/>
                    </a:p>
                  </a:txBody>
                  <a:tcPr/>
                </a:tc>
                <a:extLst>
                  <a:ext uri="{0D108BD9-81ED-4DB2-BD59-A6C34878D82A}">
                    <a16:rowId xmlns:a16="http://schemas.microsoft.com/office/drawing/2014/main" val="1367090870"/>
                  </a:ext>
                </a:extLst>
              </a:tr>
              <a:tr h="1073074">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a:p>
                  </a:txBody>
                  <a:tcPr/>
                </a:tc>
                <a:tc>
                  <a:txBody>
                    <a:bodyPr/>
                    <a:lstStyle/>
                    <a:p>
                      <a:endParaRPr lang="en-US" dirty="0"/>
                    </a:p>
                  </a:txBody>
                  <a:tcPr/>
                </a:tc>
                <a:extLst>
                  <a:ext uri="{0D108BD9-81ED-4DB2-BD59-A6C34878D82A}">
                    <a16:rowId xmlns:a16="http://schemas.microsoft.com/office/drawing/2014/main" val="2324086388"/>
                  </a:ext>
                </a:extLst>
              </a:tr>
              <a:tr h="1073074">
                <a:tc>
                  <a:txBody>
                    <a:bodyPr/>
                    <a:lstStyle/>
                    <a:p>
                      <a:endParaRPr lang="en-US" dirty="0"/>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a:p>
                  </a:txBody>
                  <a:tcPr/>
                </a:tc>
                <a:tc>
                  <a:txBody>
                    <a:bodyPr/>
                    <a:lstStyle/>
                    <a:p>
                      <a:endParaRPr lang="en-US" dirty="0"/>
                    </a:p>
                  </a:txBody>
                  <a:tcPr/>
                </a:tc>
                <a:tc>
                  <a:txBody>
                    <a:bodyPr/>
                    <a:lstStyle/>
                    <a:p>
                      <a:endParaRPr lang="en-US" dirty="0"/>
                    </a:p>
                  </a:txBody>
                  <a:tcPr/>
                </a:tc>
                <a:extLst>
                  <a:ext uri="{0D108BD9-81ED-4DB2-BD59-A6C34878D82A}">
                    <a16:rowId xmlns:a16="http://schemas.microsoft.com/office/drawing/2014/main" val="1773320196"/>
                  </a:ext>
                </a:extLst>
              </a:tr>
              <a:tr h="1073074">
                <a:tc>
                  <a:txBody>
                    <a:bodyPr/>
                    <a:lstStyle/>
                    <a:p>
                      <a:endParaRPr lang="en-US" dirty="0"/>
                    </a:p>
                  </a:txBody>
                  <a:tcPr/>
                </a:tc>
                <a:tc>
                  <a:txBody>
                    <a:bodyPr/>
                    <a:lstStyle/>
                    <a:p>
                      <a:endParaRPr lang="en-US"/>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dirty="0"/>
                    </a:p>
                  </a:txBody>
                  <a:tcPr/>
                </a:tc>
                <a:extLst>
                  <a:ext uri="{0D108BD9-81ED-4DB2-BD59-A6C34878D82A}">
                    <a16:rowId xmlns:a16="http://schemas.microsoft.com/office/drawing/2014/main" val="1977629092"/>
                  </a:ext>
                </a:extLst>
              </a:tr>
              <a:tr h="1073074">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dirty="0"/>
                    </a:p>
                  </a:txBody>
                  <a:tcPr/>
                </a:tc>
                <a:extLst>
                  <a:ext uri="{0D108BD9-81ED-4DB2-BD59-A6C34878D82A}">
                    <a16:rowId xmlns:a16="http://schemas.microsoft.com/office/drawing/2014/main" val="172657832"/>
                  </a:ext>
                </a:extLst>
              </a:tr>
            </a:tbl>
          </a:graphicData>
        </a:graphic>
      </p:graphicFrame>
      <p:sp>
        <p:nvSpPr>
          <p:cNvPr id="45" name="TextBox 44">
            <a:extLst>
              <a:ext uri="{FF2B5EF4-FFF2-40B4-BE49-F238E27FC236}">
                <a16:creationId xmlns:a16="http://schemas.microsoft.com/office/drawing/2014/main" id="{F6E6AB08-0AD1-F6DC-67A8-5344A59831B3}"/>
              </a:ext>
            </a:extLst>
          </p:cNvPr>
          <p:cNvSpPr txBox="1"/>
          <p:nvPr/>
        </p:nvSpPr>
        <p:spPr>
          <a:xfrm>
            <a:off x="1151452" y="943725"/>
            <a:ext cx="10762558" cy="138499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觀</a:t>
            </a:r>
            <a:r>
              <a:rPr kumimoji="0" lang="zh-TW" altLang="en-US" sz="62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自</a:t>
            </a:r>
            <a:r>
              <a:rPr kumimoji="0" lang="zh-TW" altLang="en-US" sz="62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在</a:t>
            </a:r>
            <a:r>
              <a:rPr kumimoji="0" lang="zh-TW" altLang="en-US" sz="62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菩</a:t>
            </a:r>
            <a:r>
              <a:rPr kumimoji="0" lang="zh-TW" altLang="en-US" sz="62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薩</a:t>
            </a:r>
            <a:r>
              <a:rPr kumimoji="0" lang="zh-TW" altLang="en-US" sz="62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行</a:t>
            </a:r>
            <a:r>
              <a:rPr kumimoji="0" lang="zh-TW" altLang="en-US" sz="62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深 見 目 生</a:t>
            </a:r>
            <a:endParaRPr kumimoji="0" lang="en-US" sz="1800" i="0" u="none" strike="noStrike" kern="1200" cap="none" spc="0" normalizeH="0" baseline="0" noProof="0" dirty="0">
              <a:ln>
                <a:noFill/>
              </a:ln>
              <a:solidFill>
                <a:prstClr val="black"/>
              </a:solidFill>
              <a:effectLst/>
              <a:uLnTx/>
              <a:uFillTx/>
              <a:latin typeface="Aptos" panose="0211000402020202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ptos" panose="02110004020202020204"/>
              <a:ea typeface="+mn-ea"/>
              <a:cs typeface="+mn-cs"/>
            </a:endParaRPr>
          </a:p>
        </p:txBody>
      </p:sp>
      <p:sp>
        <p:nvSpPr>
          <p:cNvPr id="46" name="TextBox 45">
            <a:extLst>
              <a:ext uri="{FF2B5EF4-FFF2-40B4-BE49-F238E27FC236}">
                <a16:creationId xmlns:a16="http://schemas.microsoft.com/office/drawing/2014/main" id="{9E025FDA-4E40-4A48-2936-70D515675970}"/>
              </a:ext>
            </a:extLst>
          </p:cNvPr>
          <p:cNvSpPr txBox="1"/>
          <p:nvPr/>
        </p:nvSpPr>
        <p:spPr>
          <a:xfrm>
            <a:off x="1163480" y="1987150"/>
            <a:ext cx="10845409" cy="341632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ptos" panose="02110004020202020204"/>
              <a:ea typeface="+mn-ea"/>
              <a:cs typeface="+mn-cs"/>
            </a:endParaRPr>
          </a:p>
        </p:txBody>
      </p:sp>
      <p:sp>
        <p:nvSpPr>
          <p:cNvPr id="47" name="TextBox 46">
            <a:extLst>
              <a:ext uri="{FF2B5EF4-FFF2-40B4-BE49-F238E27FC236}">
                <a16:creationId xmlns:a16="http://schemas.microsoft.com/office/drawing/2014/main" id="{89D487DB-BBDE-4BE9-6C3E-1F1051C095D6}"/>
              </a:ext>
            </a:extLst>
          </p:cNvPr>
          <p:cNvSpPr txBox="1"/>
          <p:nvPr/>
        </p:nvSpPr>
        <p:spPr>
          <a:xfrm>
            <a:off x="1160649" y="3104082"/>
            <a:ext cx="11031351" cy="110799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般</a:t>
            </a:r>
            <a:r>
              <a:rPr kumimoji="0" lang="zh-TW" altLang="en-US" sz="62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若</a:t>
            </a:r>
            <a:r>
              <a:rPr kumimoji="0" lang="zh-TW" altLang="en-US" sz="62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波</a:t>
            </a:r>
            <a:r>
              <a:rPr kumimoji="0" lang="zh-TW" altLang="en-US" sz="62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羅</a:t>
            </a:r>
            <a:r>
              <a:rPr kumimoji="0" lang="zh-TW" altLang="en-US" sz="62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蜜</a:t>
            </a:r>
            <a:r>
              <a:rPr kumimoji="0" lang="zh-TW" altLang="en-US" sz="62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多</a:t>
            </a:r>
            <a:r>
              <a:rPr kumimoji="0" lang="zh-TW" altLang="en-US" sz="62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時</a:t>
            </a:r>
            <a:endParaRPr kumimoji="0" lang="en-US" sz="1800" i="0" u="none" strike="noStrike" kern="1200" cap="none" spc="0" normalizeH="0" baseline="0" noProof="0" dirty="0">
              <a:ln>
                <a:noFill/>
              </a:ln>
              <a:solidFill>
                <a:prstClr val="black"/>
              </a:solidFill>
              <a:effectLst/>
              <a:uLnTx/>
              <a:uFillTx/>
              <a:latin typeface="Aptos" panose="02110004020202020204"/>
              <a:ea typeface="+mn-ea"/>
              <a:cs typeface="+mn-cs"/>
            </a:endParaRPr>
          </a:p>
        </p:txBody>
      </p:sp>
      <p:sp>
        <p:nvSpPr>
          <p:cNvPr id="48" name="TextBox 47">
            <a:extLst>
              <a:ext uri="{FF2B5EF4-FFF2-40B4-BE49-F238E27FC236}">
                <a16:creationId xmlns:a16="http://schemas.microsoft.com/office/drawing/2014/main" id="{A943BC5F-C785-D144-CB5F-83881E8A4A86}"/>
              </a:ext>
            </a:extLst>
          </p:cNvPr>
          <p:cNvSpPr txBox="1"/>
          <p:nvPr/>
        </p:nvSpPr>
        <p:spPr>
          <a:xfrm>
            <a:off x="536408" y="80302"/>
            <a:ext cx="11108330" cy="3693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Aptos" panose="02110004020202020204"/>
                <a:ea typeface="+mn-ea"/>
                <a:cs typeface="+mn-cs"/>
              </a:rPr>
              <a:t>Practice sheet #</a:t>
            </a:r>
            <a:r>
              <a:rPr lang="en-US" dirty="0">
                <a:solidFill>
                  <a:prstClr val="black"/>
                </a:solidFill>
                <a:latin typeface="Aptos" panose="02110004020202020204"/>
              </a:rPr>
              <a:t>67</a:t>
            </a:r>
            <a:r>
              <a:rPr kumimoji="0" lang="en-US" sz="1800" b="0" i="0" u="none" strike="noStrike" kern="1200" cap="none" spc="0" normalizeH="0" baseline="0" noProof="0" dirty="0">
                <a:ln>
                  <a:noFill/>
                </a:ln>
                <a:solidFill>
                  <a:prstClr val="black"/>
                </a:solidFill>
                <a:effectLst/>
                <a:uLnTx/>
                <a:uFillTx/>
                <a:latin typeface="Aptos" panose="02110004020202020204"/>
                <a:ea typeface="+mn-ea"/>
                <a:cs typeface="+mn-cs"/>
              </a:rPr>
              <a:t>. </a:t>
            </a:r>
            <a:endParaRPr kumimoji="0" lang="zh-TW" altLang="en-US" sz="1800" b="0" i="0" u="none" strike="noStrike" kern="1200" cap="none" spc="0" normalizeH="0" baseline="0" noProof="0" dirty="0">
              <a:ln>
                <a:noFill/>
              </a:ln>
              <a:solidFill>
                <a:prstClr val="black"/>
              </a:solidFill>
              <a:effectLst/>
              <a:uLnTx/>
              <a:uFillTx/>
              <a:latin typeface="Aptos" panose="02110004020202020204"/>
              <a:ea typeface="新細明體" panose="02020500000000000000" pitchFamily="18" charset="-120"/>
              <a:cs typeface="+mn-cs"/>
            </a:endParaRPr>
          </a:p>
        </p:txBody>
      </p:sp>
      <p:sp>
        <p:nvSpPr>
          <p:cNvPr id="49" name="Rectangle 48">
            <a:extLst>
              <a:ext uri="{FF2B5EF4-FFF2-40B4-BE49-F238E27FC236}">
                <a16:creationId xmlns:a16="http://schemas.microsoft.com/office/drawing/2014/main" id="{FD5DF324-5C6A-6A0B-3DDD-FDC95E9FF51E}"/>
              </a:ext>
            </a:extLst>
          </p:cNvPr>
          <p:cNvSpPr/>
          <p:nvPr/>
        </p:nvSpPr>
        <p:spPr>
          <a:xfrm>
            <a:off x="1306003" y="80304"/>
            <a:ext cx="9579994" cy="357010"/>
          </a:xfrm>
          <a:prstGeom prst="rect">
            <a:avLst/>
          </a:prstGeom>
          <a:noFill/>
          <a:ln w="38100">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51" name="TextBox 50">
            <a:extLst>
              <a:ext uri="{FF2B5EF4-FFF2-40B4-BE49-F238E27FC236}">
                <a16:creationId xmlns:a16="http://schemas.microsoft.com/office/drawing/2014/main" id="{652E06CA-45C2-CDF8-46A1-AA6F85BB221D}"/>
              </a:ext>
            </a:extLst>
          </p:cNvPr>
          <p:cNvSpPr txBox="1"/>
          <p:nvPr/>
        </p:nvSpPr>
        <p:spPr>
          <a:xfrm>
            <a:off x="1139829" y="4152848"/>
            <a:ext cx="10869059" cy="212365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揭</a:t>
            </a:r>
            <a:r>
              <a:rPr kumimoji="0" lang="zh-TW" altLang="en-US" sz="62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諦</a:t>
            </a:r>
            <a:r>
              <a:rPr kumimoji="0" lang="zh-TW" altLang="en-US" sz="62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揭</a:t>
            </a:r>
            <a:r>
              <a:rPr kumimoji="0" lang="zh-TW" altLang="en-US" sz="62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諦</a:t>
            </a:r>
            <a:r>
              <a:rPr kumimoji="0" lang="zh-TW" altLang="en-US" sz="62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波</a:t>
            </a:r>
            <a:r>
              <a:rPr kumimoji="0" lang="zh-TW" altLang="en-US" sz="62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羅</a:t>
            </a:r>
            <a:r>
              <a:rPr kumimoji="0" lang="zh-TW" altLang="en-US" sz="62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揭</a:t>
            </a:r>
            <a:r>
              <a:rPr kumimoji="0" lang="zh-TW" altLang="en-US" sz="62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諦</a:t>
            </a:r>
            <a:r>
              <a:rPr kumimoji="0" lang="zh-TW" altLang="en-US" sz="62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波 咒</a:t>
            </a: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羅</a:t>
            </a:r>
            <a:r>
              <a:rPr kumimoji="0" lang="zh-TW" altLang="en-US" sz="62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僧</a:t>
            </a:r>
            <a:r>
              <a:rPr kumimoji="0" lang="zh-TW" altLang="en-US" sz="62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揭</a:t>
            </a:r>
            <a:r>
              <a:rPr kumimoji="0" lang="zh-TW" altLang="en-US" sz="62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諦</a:t>
            </a:r>
            <a:r>
              <a:rPr kumimoji="0" lang="zh-TW" altLang="en-US" sz="62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菩</a:t>
            </a:r>
            <a:r>
              <a:rPr kumimoji="0" lang="zh-TW" altLang="en-US" sz="62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提</a:t>
            </a:r>
            <a:r>
              <a:rPr kumimoji="0" lang="zh-TW" altLang="en-US" sz="62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娑</a:t>
            </a:r>
            <a:r>
              <a:rPr kumimoji="0" lang="zh-TW" altLang="en-US" sz="62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婆</a:t>
            </a:r>
            <a:r>
              <a:rPr kumimoji="0" lang="zh-TW" altLang="en-US" sz="62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訶</a:t>
            </a:r>
            <a:r>
              <a:rPr kumimoji="0" lang="zh-TW" altLang="en-US" sz="640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咒</a:t>
            </a:r>
            <a:endPar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endParaRPr>
          </a:p>
        </p:txBody>
      </p:sp>
      <p:cxnSp>
        <p:nvCxnSpPr>
          <p:cNvPr id="63" name="Straight Connector 62">
            <a:extLst>
              <a:ext uri="{FF2B5EF4-FFF2-40B4-BE49-F238E27FC236}">
                <a16:creationId xmlns:a16="http://schemas.microsoft.com/office/drawing/2014/main" id="{E22A3294-B7EF-C0B5-69E5-5CD7ADE3AFE9}"/>
              </a:ext>
            </a:extLst>
          </p:cNvPr>
          <p:cNvCxnSpPr/>
          <p:nvPr/>
        </p:nvCxnSpPr>
        <p:spPr>
          <a:xfrm>
            <a:off x="10769915" y="4152848"/>
            <a:ext cx="11545" cy="2133306"/>
          </a:xfrm>
          <a:prstGeom prst="line">
            <a:avLst/>
          </a:prstGeom>
          <a:ln w="57150">
            <a:solidFill>
              <a:srgbClr val="FF0000"/>
            </a:solidFill>
            <a:prstDash val="sysDot"/>
          </a:ln>
        </p:spPr>
        <p:style>
          <a:lnRef idx="2">
            <a:schemeClr val="accent1"/>
          </a:lnRef>
          <a:fillRef idx="0">
            <a:schemeClr val="accent1"/>
          </a:fillRef>
          <a:effectRef idx="1">
            <a:schemeClr val="accent1"/>
          </a:effectRef>
          <a:fontRef idx="minor">
            <a:schemeClr val="tx1"/>
          </a:fontRef>
        </p:style>
      </p:cxnSp>
      <p:cxnSp>
        <p:nvCxnSpPr>
          <p:cNvPr id="66" name="Straight Connector 65">
            <a:extLst>
              <a:ext uri="{FF2B5EF4-FFF2-40B4-BE49-F238E27FC236}">
                <a16:creationId xmlns:a16="http://schemas.microsoft.com/office/drawing/2014/main" id="{F0C700E3-DDE2-852F-6BC7-F658050E61F5}"/>
              </a:ext>
            </a:extLst>
          </p:cNvPr>
          <p:cNvCxnSpPr>
            <a:cxnSpLocks/>
          </p:cNvCxnSpPr>
          <p:nvPr/>
        </p:nvCxnSpPr>
        <p:spPr>
          <a:xfrm>
            <a:off x="8650623" y="931639"/>
            <a:ext cx="0" cy="3221209"/>
          </a:xfrm>
          <a:prstGeom prst="line">
            <a:avLst/>
          </a:prstGeom>
          <a:ln w="57150">
            <a:solidFill>
              <a:srgbClr val="FF0000"/>
            </a:solidFill>
            <a:prstDash val="sysDot"/>
          </a:ln>
        </p:spPr>
        <p:style>
          <a:lnRef idx="2">
            <a:schemeClr val="accent1"/>
          </a:lnRef>
          <a:fillRef idx="0">
            <a:schemeClr val="accent1"/>
          </a:fillRef>
          <a:effectRef idx="1">
            <a:schemeClr val="accent1"/>
          </a:effectRef>
          <a:fontRef idx="minor">
            <a:schemeClr val="tx1"/>
          </a:fontRef>
        </p:style>
      </p:cxnSp>
      <p:cxnSp>
        <p:nvCxnSpPr>
          <p:cNvPr id="69" name="Straight Connector 68">
            <a:extLst>
              <a:ext uri="{FF2B5EF4-FFF2-40B4-BE49-F238E27FC236}">
                <a16:creationId xmlns:a16="http://schemas.microsoft.com/office/drawing/2014/main" id="{E385DE93-1DA0-6482-9CB7-F11B9C65B194}"/>
              </a:ext>
            </a:extLst>
          </p:cNvPr>
          <p:cNvCxnSpPr/>
          <p:nvPr/>
        </p:nvCxnSpPr>
        <p:spPr>
          <a:xfrm>
            <a:off x="8650623" y="4152848"/>
            <a:ext cx="2130837" cy="0"/>
          </a:xfrm>
          <a:prstGeom prst="line">
            <a:avLst/>
          </a:prstGeom>
          <a:ln w="57150">
            <a:solidFill>
              <a:srgbClr val="FF0000"/>
            </a:solidFill>
            <a:prstDash val="sysDot"/>
          </a:ln>
        </p:spPr>
        <p:style>
          <a:lnRef idx="2">
            <a:schemeClr val="accent1"/>
          </a:lnRef>
          <a:fillRef idx="0">
            <a:schemeClr val="accent1"/>
          </a:fillRef>
          <a:effectRef idx="1">
            <a:schemeClr val="accent1"/>
          </a:effectRef>
          <a:fontRef idx="minor">
            <a:schemeClr val="tx1"/>
          </a:fontRef>
        </p:style>
      </p:cxnSp>
      <p:sp>
        <p:nvSpPr>
          <p:cNvPr id="50" name="TextBox 49">
            <a:extLst>
              <a:ext uri="{FF2B5EF4-FFF2-40B4-BE49-F238E27FC236}">
                <a16:creationId xmlns:a16="http://schemas.microsoft.com/office/drawing/2014/main" id="{DDD6EC90-46E3-D637-2451-4602C6DC86BE}"/>
              </a:ext>
            </a:extLst>
          </p:cNvPr>
          <p:cNvSpPr txBox="1"/>
          <p:nvPr/>
        </p:nvSpPr>
        <p:spPr>
          <a:xfrm>
            <a:off x="2767684" y="515933"/>
            <a:ext cx="6802936" cy="311043"/>
          </a:xfrm>
          <a:prstGeom prst="rect">
            <a:avLst/>
          </a:prstGeom>
          <a:noFill/>
        </p:spPr>
        <p:txBody>
          <a:bodyPr wrap="square" rtlCol="0">
            <a:spAutoFit/>
          </a:bodyPr>
          <a:lstStyle/>
          <a:p>
            <a:r>
              <a:rPr kumimoji="0" lang="en-US" altLang="zh-TW" sz="1400" b="1" i="0" u="none" strike="noStrike" kern="1200" cap="none" spc="0" normalizeH="0" baseline="0" noProof="0" dirty="0">
                <a:ln>
                  <a:noFill/>
                </a:ln>
                <a:effectLst/>
                <a:uLnTx/>
                <a:uFillTx/>
                <a:latin typeface="DengXian" panose="02010600030101010101" pitchFamily="2" charset="-122"/>
                <a:ea typeface="DengXian" panose="02010600030101010101" pitchFamily="2" charset="-122"/>
                <a:cs typeface="+mn-cs"/>
              </a:rPr>
              <a:t>1  </a:t>
            </a:r>
            <a:r>
              <a:rPr kumimoji="0" lang="zh-TW" altLang="en-US" sz="1400" b="1" i="0" u="none" strike="noStrike" kern="1200" cap="none" spc="0" normalizeH="0" baseline="0" noProof="0" dirty="0">
                <a:ln>
                  <a:noFill/>
                </a:ln>
                <a:effectLst/>
                <a:uLnTx/>
                <a:uFillTx/>
                <a:latin typeface="DengXian" panose="02010600030101010101" pitchFamily="2" charset="-122"/>
                <a:ea typeface="DengXian" panose="02010600030101010101" pitchFamily="2" charset="-122"/>
                <a:cs typeface="+mn-cs"/>
              </a:rPr>
              <a:t>觀 自 在 菩 薩 行 深 般 若  </a:t>
            </a:r>
            <a:r>
              <a:rPr kumimoji="0" lang="en-US" altLang="zh-TW" sz="1400" b="1" i="0" u="none" strike="noStrike" kern="1200" cap="none" spc="0" normalizeH="0" baseline="0" noProof="0" dirty="0">
                <a:ln>
                  <a:noFill/>
                </a:ln>
                <a:effectLst/>
                <a:uLnTx/>
                <a:uFillTx/>
                <a:latin typeface="DengXian" panose="02010600030101010101" pitchFamily="2" charset="-122"/>
                <a:ea typeface="DengXian" panose="02010600030101010101" pitchFamily="2" charset="-122"/>
                <a:cs typeface="+mn-cs"/>
              </a:rPr>
              <a:t>		2  </a:t>
            </a:r>
            <a:r>
              <a:rPr kumimoji="0" lang="zh-TW" altLang="en-US" sz="1400" b="1" i="0" u="none" strike="noStrike" kern="1200" cap="none" spc="0" normalizeH="0" baseline="0" noProof="0" dirty="0">
                <a:ln>
                  <a:noFill/>
                </a:ln>
                <a:effectLst/>
                <a:uLnTx/>
                <a:uFillTx/>
                <a:latin typeface="DengXian" panose="02010600030101010101" pitchFamily="2" charset="-122"/>
                <a:ea typeface="DengXian" panose="02010600030101010101" pitchFamily="2" charset="-122"/>
                <a:cs typeface="+mn-cs"/>
              </a:rPr>
              <a:t>波 羅 蜜 多 時 </a:t>
            </a:r>
            <a:r>
              <a:rPr kumimoji="0" lang="zh-TW" altLang="en-US" sz="1400" b="1" i="0" u="none" strike="noStrike" kern="1200" cap="none" spc="0" normalizeH="0" baseline="0" noProof="0" dirty="0">
                <a:ln>
                  <a:noFill/>
                </a:ln>
                <a:solidFill>
                  <a:schemeClr val="bg2">
                    <a:lumMod val="75000"/>
                  </a:schemeClr>
                </a:solidFill>
                <a:effectLst/>
                <a:uLnTx/>
                <a:uFillTx/>
                <a:latin typeface="DengXian" panose="02010600030101010101" pitchFamily="2" charset="-122"/>
                <a:ea typeface="DengXian" panose="02010600030101010101" pitchFamily="2" charset="-122"/>
                <a:cs typeface="+mn-cs"/>
              </a:rPr>
              <a:t>照 見 五 蘊 皆 空 </a:t>
            </a:r>
            <a:endParaRPr lang="en-US" sz="1400" b="1" dirty="0"/>
          </a:p>
        </p:txBody>
      </p:sp>
      <p:sp>
        <p:nvSpPr>
          <p:cNvPr id="52" name="Rectangle 51">
            <a:extLst>
              <a:ext uri="{FF2B5EF4-FFF2-40B4-BE49-F238E27FC236}">
                <a16:creationId xmlns:a16="http://schemas.microsoft.com/office/drawing/2014/main" id="{BC008FED-B4E3-61CB-D3A8-7827ECFA4187}"/>
              </a:ext>
            </a:extLst>
          </p:cNvPr>
          <p:cNvSpPr/>
          <p:nvPr/>
        </p:nvSpPr>
        <p:spPr>
          <a:xfrm>
            <a:off x="2767684" y="515933"/>
            <a:ext cx="6656631" cy="311043"/>
          </a:xfrm>
          <a:prstGeom prst="rect">
            <a:avLst/>
          </a:prstGeom>
          <a:noFill/>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089242868"/>
      </p:ext>
    </p:extLst>
  </p:cSld>
  <p:clrMapOvr>
    <a:masterClrMapping/>
  </p:clrMapOvr>
</p:sld>
</file>

<file path=ppt/slides/slide2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 name="Straight Connector 1">
            <a:extLst>
              <a:ext uri="{FF2B5EF4-FFF2-40B4-BE49-F238E27FC236}">
                <a16:creationId xmlns:a16="http://schemas.microsoft.com/office/drawing/2014/main" id="{DE97A34F-C232-F4FD-3D3D-B50CAF18C576}"/>
              </a:ext>
            </a:extLst>
          </p:cNvPr>
          <p:cNvCxnSpPr>
            <a:cxnSpLocks/>
          </p:cNvCxnSpPr>
          <p:nvPr/>
        </p:nvCxnSpPr>
        <p:spPr>
          <a:xfrm>
            <a:off x="1160650" y="956835"/>
            <a:ext cx="5322425" cy="5340276"/>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 name="Straight Connector 2">
            <a:extLst>
              <a:ext uri="{FF2B5EF4-FFF2-40B4-BE49-F238E27FC236}">
                <a16:creationId xmlns:a16="http://schemas.microsoft.com/office/drawing/2014/main" id="{0E627A88-91F3-D9F8-1AF4-11BECD962ED9}"/>
              </a:ext>
            </a:extLst>
          </p:cNvPr>
          <p:cNvCxnSpPr>
            <a:cxnSpLocks/>
          </p:cNvCxnSpPr>
          <p:nvPr/>
        </p:nvCxnSpPr>
        <p:spPr>
          <a:xfrm>
            <a:off x="9703114" y="931746"/>
            <a:ext cx="2143810" cy="2115373"/>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 name="Straight Connector 3">
            <a:extLst>
              <a:ext uri="{FF2B5EF4-FFF2-40B4-BE49-F238E27FC236}">
                <a16:creationId xmlns:a16="http://schemas.microsoft.com/office/drawing/2014/main" id="{A64AE3FD-EF02-96E3-1A01-BBD42ABD5674}"/>
              </a:ext>
            </a:extLst>
          </p:cNvPr>
          <p:cNvCxnSpPr>
            <a:cxnSpLocks/>
          </p:cNvCxnSpPr>
          <p:nvPr/>
        </p:nvCxnSpPr>
        <p:spPr>
          <a:xfrm>
            <a:off x="8644081" y="931752"/>
            <a:ext cx="3184867" cy="319303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5" name="Straight Connector 4">
            <a:extLst>
              <a:ext uri="{FF2B5EF4-FFF2-40B4-BE49-F238E27FC236}">
                <a16:creationId xmlns:a16="http://schemas.microsoft.com/office/drawing/2014/main" id="{62481264-89A8-359C-0CBF-A5EAFC83097F}"/>
              </a:ext>
            </a:extLst>
          </p:cNvPr>
          <p:cNvCxnSpPr>
            <a:cxnSpLocks/>
          </p:cNvCxnSpPr>
          <p:nvPr/>
        </p:nvCxnSpPr>
        <p:spPr>
          <a:xfrm>
            <a:off x="7572098" y="931758"/>
            <a:ext cx="4256850" cy="425735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6" name="Straight Connector 5">
            <a:extLst>
              <a:ext uri="{FF2B5EF4-FFF2-40B4-BE49-F238E27FC236}">
                <a16:creationId xmlns:a16="http://schemas.microsoft.com/office/drawing/2014/main" id="{3BF26E4A-35C1-301B-7F84-63879DAF7D3B}"/>
              </a:ext>
            </a:extLst>
          </p:cNvPr>
          <p:cNvCxnSpPr/>
          <p:nvPr/>
        </p:nvCxnSpPr>
        <p:spPr>
          <a:xfrm>
            <a:off x="3285258" y="931761"/>
            <a:ext cx="5365365" cy="53653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7" name="Straight Connector 6">
            <a:extLst>
              <a:ext uri="{FF2B5EF4-FFF2-40B4-BE49-F238E27FC236}">
                <a16:creationId xmlns:a16="http://schemas.microsoft.com/office/drawing/2014/main" id="{CDB5D5C9-3CD4-14E7-BF3A-66C7A7162C8E}"/>
              </a:ext>
            </a:extLst>
          </p:cNvPr>
          <p:cNvCxnSpPr/>
          <p:nvPr/>
        </p:nvCxnSpPr>
        <p:spPr>
          <a:xfrm>
            <a:off x="4345517" y="931762"/>
            <a:ext cx="5365365" cy="53653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8" name="Straight Connector 7">
            <a:extLst>
              <a:ext uri="{FF2B5EF4-FFF2-40B4-BE49-F238E27FC236}">
                <a16:creationId xmlns:a16="http://schemas.microsoft.com/office/drawing/2014/main" id="{B3A6FD2B-CE82-9E1F-B69E-B5EEA8782B42}"/>
              </a:ext>
            </a:extLst>
          </p:cNvPr>
          <p:cNvCxnSpPr/>
          <p:nvPr/>
        </p:nvCxnSpPr>
        <p:spPr>
          <a:xfrm>
            <a:off x="5404550" y="931762"/>
            <a:ext cx="5365365" cy="53653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9" name="Straight Connector 8">
            <a:extLst>
              <a:ext uri="{FF2B5EF4-FFF2-40B4-BE49-F238E27FC236}">
                <a16:creationId xmlns:a16="http://schemas.microsoft.com/office/drawing/2014/main" id="{43ED997F-BA19-BABA-E4DF-A754D16DEA65}"/>
              </a:ext>
            </a:extLst>
          </p:cNvPr>
          <p:cNvCxnSpPr/>
          <p:nvPr/>
        </p:nvCxnSpPr>
        <p:spPr>
          <a:xfrm>
            <a:off x="6494799" y="931764"/>
            <a:ext cx="5365365" cy="53653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0" name="Straight Connector 9">
            <a:extLst>
              <a:ext uri="{FF2B5EF4-FFF2-40B4-BE49-F238E27FC236}">
                <a16:creationId xmlns:a16="http://schemas.microsoft.com/office/drawing/2014/main" id="{AA19D5A7-0FE4-1102-E3C1-638DC5E28E45}"/>
              </a:ext>
            </a:extLst>
          </p:cNvPr>
          <p:cNvCxnSpPr>
            <a:cxnSpLocks/>
          </p:cNvCxnSpPr>
          <p:nvPr/>
        </p:nvCxnSpPr>
        <p:spPr>
          <a:xfrm>
            <a:off x="1111458" y="5189109"/>
            <a:ext cx="1083551" cy="1107996"/>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1" name="Straight Connector 10">
            <a:extLst>
              <a:ext uri="{FF2B5EF4-FFF2-40B4-BE49-F238E27FC236}">
                <a16:creationId xmlns:a16="http://schemas.microsoft.com/office/drawing/2014/main" id="{CD465B31-CB4B-BC77-AEF9-90ED5E65F7BE}"/>
              </a:ext>
            </a:extLst>
          </p:cNvPr>
          <p:cNvCxnSpPr>
            <a:cxnSpLocks/>
          </p:cNvCxnSpPr>
          <p:nvPr/>
        </p:nvCxnSpPr>
        <p:spPr>
          <a:xfrm>
            <a:off x="1094334" y="4156121"/>
            <a:ext cx="2267153" cy="2152899"/>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2" name="Straight Connector 11">
            <a:extLst>
              <a:ext uri="{FF2B5EF4-FFF2-40B4-BE49-F238E27FC236}">
                <a16:creationId xmlns:a16="http://schemas.microsoft.com/office/drawing/2014/main" id="{7EADA1F7-D828-CA63-B4A2-40D44EB7A5CE}"/>
              </a:ext>
            </a:extLst>
          </p:cNvPr>
          <p:cNvCxnSpPr>
            <a:cxnSpLocks/>
          </p:cNvCxnSpPr>
          <p:nvPr/>
        </p:nvCxnSpPr>
        <p:spPr>
          <a:xfrm>
            <a:off x="1109329" y="3060437"/>
            <a:ext cx="3236188" cy="323667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3" name="Straight Connector 12">
            <a:extLst>
              <a:ext uri="{FF2B5EF4-FFF2-40B4-BE49-F238E27FC236}">
                <a16:creationId xmlns:a16="http://schemas.microsoft.com/office/drawing/2014/main" id="{E1D8E2A0-C191-7042-98F0-B1D4F6481AAA}"/>
              </a:ext>
            </a:extLst>
          </p:cNvPr>
          <p:cNvCxnSpPr>
            <a:cxnSpLocks/>
          </p:cNvCxnSpPr>
          <p:nvPr/>
        </p:nvCxnSpPr>
        <p:spPr>
          <a:xfrm>
            <a:off x="10762147" y="931740"/>
            <a:ext cx="1110967" cy="106435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4" name="Straight Connector 13">
            <a:extLst>
              <a:ext uri="{FF2B5EF4-FFF2-40B4-BE49-F238E27FC236}">
                <a16:creationId xmlns:a16="http://schemas.microsoft.com/office/drawing/2014/main" id="{C1869FA5-C11F-F617-8F45-45634A583F51}"/>
              </a:ext>
            </a:extLst>
          </p:cNvPr>
          <p:cNvCxnSpPr>
            <a:cxnSpLocks/>
          </p:cNvCxnSpPr>
          <p:nvPr/>
        </p:nvCxnSpPr>
        <p:spPr>
          <a:xfrm>
            <a:off x="1098218" y="1974253"/>
            <a:ext cx="4314172" cy="4322852"/>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5" name="Straight Connector 14">
            <a:extLst>
              <a:ext uri="{FF2B5EF4-FFF2-40B4-BE49-F238E27FC236}">
                <a16:creationId xmlns:a16="http://schemas.microsoft.com/office/drawing/2014/main" id="{73A61E05-0D8B-3E52-AB18-905816BEF4FF}"/>
              </a:ext>
            </a:extLst>
          </p:cNvPr>
          <p:cNvCxnSpPr>
            <a:cxnSpLocks/>
          </p:cNvCxnSpPr>
          <p:nvPr/>
        </p:nvCxnSpPr>
        <p:spPr>
          <a:xfrm>
            <a:off x="2218385" y="931639"/>
            <a:ext cx="5309456" cy="5376225"/>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6" name="Straight Connector 15">
            <a:extLst>
              <a:ext uri="{FF2B5EF4-FFF2-40B4-BE49-F238E27FC236}">
                <a16:creationId xmlns:a16="http://schemas.microsoft.com/office/drawing/2014/main" id="{D3233907-7CC4-6498-0CF6-57570C375FC4}"/>
              </a:ext>
            </a:extLst>
          </p:cNvPr>
          <p:cNvCxnSpPr>
            <a:cxnSpLocks/>
          </p:cNvCxnSpPr>
          <p:nvPr/>
        </p:nvCxnSpPr>
        <p:spPr>
          <a:xfrm flipV="1">
            <a:off x="1133319" y="931765"/>
            <a:ext cx="5361480" cy="536524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7" name="Straight Connector 16">
            <a:extLst>
              <a:ext uri="{FF2B5EF4-FFF2-40B4-BE49-F238E27FC236}">
                <a16:creationId xmlns:a16="http://schemas.microsoft.com/office/drawing/2014/main" id="{57384C5A-7E24-FE38-95D4-5812E1E9E9DD}"/>
              </a:ext>
            </a:extLst>
          </p:cNvPr>
          <p:cNvCxnSpPr>
            <a:cxnSpLocks/>
          </p:cNvCxnSpPr>
          <p:nvPr/>
        </p:nvCxnSpPr>
        <p:spPr>
          <a:xfrm flipV="1">
            <a:off x="1160650" y="942472"/>
            <a:ext cx="4263464" cy="4246613"/>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8" name="Straight Connector 17">
            <a:extLst>
              <a:ext uri="{FF2B5EF4-FFF2-40B4-BE49-F238E27FC236}">
                <a16:creationId xmlns:a16="http://schemas.microsoft.com/office/drawing/2014/main" id="{B1BBA783-3332-49DA-7C6A-35B83D67FB7E}"/>
              </a:ext>
            </a:extLst>
          </p:cNvPr>
          <p:cNvCxnSpPr>
            <a:cxnSpLocks/>
          </p:cNvCxnSpPr>
          <p:nvPr/>
        </p:nvCxnSpPr>
        <p:spPr>
          <a:xfrm flipV="1">
            <a:off x="1107943" y="942595"/>
            <a:ext cx="2153223" cy="2161487"/>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9" name="Straight Connector 18">
            <a:extLst>
              <a:ext uri="{FF2B5EF4-FFF2-40B4-BE49-F238E27FC236}">
                <a16:creationId xmlns:a16="http://schemas.microsoft.com/office/drawing/2014/main" id="{4D207A24-42CE-ED82-13F4-E5E004650EB7}"/>
              </a:ext>
            </a:extLst>
          </p:cNvPr>
          <p:cNvCxnSpPr>
            <a:cxnSpLocks/>
          </p:cNvCxnSpPr>
          <p:nvPr/>
        </p:nvCxnSpPr>
        <p:spPr>
          <a:xfrm flipV="1">
            <a:off x="1094334" y="909879"/>
            <a:ext cx="3253877" cy="322580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0" name="Straight Connector 19">
            <a:extLst>
              <a:ext uri="{FF2B5EF4-FFF2-40B4-BE49-F238E27FC236}">
                <a16:creationId xmlns:a16="http://schemas.microsoft.com/office/drawing/2014/main" id="{1DCD8BBC-D943-D8A4-BB5E-D111FF48B8B3}"/>
              </a:ext>
            </a:extLst>
          </p:cNvPr>
          <p:cNvCxnSpPr>
            <a:cxnSpLocks/>
          </p:cNvCxnSpPr>
          <p:nvPr/>
        </p:nvCxnSpPr>
        <p:spPr>
          <a:xfrm flipV="1">
            <a:off x="3235848" y="920844"/>
            <a:ext cx="5376941" cy="5376165"/>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1" name="Straight Connector 20">
            <a:extLst>
              <a:ext uri="{FF2B5EF4-FFF2-40B4-BE49-F238E27FC236}">
                <a16:creationId xmlns:a16="http://schemas.microsoft.com/office/drawing/2014/main" id="{FB960EE9-647E-DE48-7799-7F686F5633C9}"/>
              </a:ext>
            </a:extLst>
          </p:cNvPr>
          <p:cNvCxnSpPr/>
          <p:nvPr/>
        </p:nvCxnSpPr>
        <p:spPr>
          <a:xfrm flipV="1">
            <a:off x="4348211" y="931716"/>
            <a:ext cx="5365365" cy="534353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2" name="Straight Connector 21">
            <a:extLst>
              <a:ext uri="{FF2B5EF4-FFF2-40B4-BE49-F238E27FC236}">
                <a16:creationId xmlns:a16="http://schemas.microsoft.com/office/drawing/2014/main" id="{E0409050-9D37-B8EC-26B4-CF4F2C3BC5D6}"/>
              </a:ext>
            </a:extLst>
          </p:cNvPr>
          <p:cNvCxnSpPr/>
          <p:nvPr/>
        </p:nvCxnSpPr>
        <p:spPr>
          <a:xfrm flipV="1">
            <a:off x="5416274" y="942620"/>
            <a:ext cx="5365365" cy="534353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3" name="Straight Connector 22">
            <a:extLst>
              <a:ext uri="{FF2B5EF4-FFF2-40B4-BE49-F238E27FC236}">
                <a16:creationId xmlns:a16="http://schemas.microsoft.com/office/drawing/2014/main" id="{5F32590B-F493-D4F3-C707-EF747ABA286F}"/>
              </a:ext>
            </a:extLst>
          </p:cNvPr>
          <p:cNvCxnSpPr/>
          <p:nvPr/>
        </p:nvCxnSpPr>
        <p:spPr>
          <a:xfrm flipV="1">
            <a:off x="6494798" y="942620"/>
            <a:ext cx="5365365" cy="534353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4" name="Straight Connector 23">
            <a:extLst>
              <a:ext uri="{FF2B5EF4-FFF2-40B4-BE49-F238E27FC236}">
                <a16:creationId xmlns:a16="http://schemas.microsoft.com/office/drawing/2014/main" id="{11C896D7-87F4-C668-1DFA-A5D2AB34A9F4}"/>
              </a:ext>
            </a:extLst>
          </p:cNvPr>
          <p:cNvCxnSpPr>
            <a:cxnSpLocks/>
          </p:cNvCxnSpPr>
          <p:nvPr/>
        </p:nvCxnSpPr>
        <p:spPr>
          <a:xfrm flipV="1">
            <a:off x="2218385" y="931639"/>
            <a:ext cx="5330234" cy="5332739"/>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5" name="Straight Connector 24">
            <a:extLst>
              <a:ext uri="{FF2B5EF4-FFF2-40B4-BE49-F238E27FC236}">
                <a16:creationId xmlns:a16="http://schemas.microsoft.com/office/drawing/2014/main" id="{4F553535-9E07-F391-A05D-C75AF105CBFC}"/>
              </a:ext>
            </a:extLst>
          </p:cNvPr>
          <p:cNvCxnSpPr>
            <a:cxnSpLocks/>
          </p:cNvCxnSpPr>
          <p:nvPr/>
        </p:nvCxnSpPr>
        <p:spPr>
          <a:xfrm flipH="1">
            <a:off x="7572098" y="2023338"/>
            <a:ext cx="4288065" cy="42736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6" name="Straight Connector 25">
            <a:extLst>
              <a:ext uri="{FF2B5EF4-FFF2-40B4-BE49-F238E27FC236}">
                <a16:creationId xmlns:a16="http://schemas.microsoft.com/office/drawing/2014/main" id="{E14EBA64-CB33-DED7-07D4-EA194C481A82}"/>
              </a:ext>
            </a:extLst>
          </p:cNvPr>
          <p:cNvCxnSpPr>
            <a:cxnSpLocks/>
          </p:cNvCxnSpPr>
          <p:nvPr/>
        </p:nvCxnSpPr>
        <p:spPr>
          <a:xfrm flipH="1">
            <a:off x="8638868" y="3098620"/>
            <a:ext cx="3203030" cy="320924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7" name="Straight Connector 26">
            <a:extLst>
              <a:ext uri="{FF2B5EF4-FFF2-40B4-BE49-F238E27FC236}">
                <a16:creationId xmlns:a16="http://schemas.microsoft.com/office/drawing/2014/main" id="{BC5627A8-1868-EF4D-6FAB-68749033B820}"/>
              </a:ext>
            </a:extLst>
          </p:cNvPr>
          <p:cNvCxnSpPr>
            <a:cxnSpLocks/>
          </p:cNvCxnSpPr>
          <p:nvPr/>
        </p:nvCxnSpPr>
        <p:spPr>
          <a:xfrm flipH="1">
            <a:off x="9744792" y="4156121"/>
            <a:ext cx="2115371" cy="2102057"/>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8" name="Straight Connector 27">
            <a:extLst>
              <a:ext uri="{FF2B5EF4-FFF2-40B4-BE49-F238E27FC236}">
                <a16:creationId xmlns:a16="http://schemas.microsoft.com/office/drawing/2014/main" id="{7BF064F1-B3ED-E714-521D-CCAAA6232A03}"/>
              </a:ext>
            </a:extLst>
          </p:cNvPr>
          <p:cNvCxnSpPr/>
          <p:nvPr/>
        </p:nvCxnSpPr>
        <p:spPr>
          <a:xfrm flipH="1">
            <a:off x="10802477" y="5207149"/>
            <a:ext cx="1070637" cy="1100715"/>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9" name="Straight Connector 28">
            <a:extLst>
              <a:ext uri="{FF2B5EF4-FFF2-40B4-BE49-F238E27FC236}">
                <a16:creationId xmlns:a16="http://schemas.microsoft.com/office/drawing/2014/main" id="{8144AC79-151C-5565-401E-E1B6DACA8216}"/>
              </a:ext>
            </a:extLst>
          </p:cNvPr>
          <p:cNvCxnSpPr/>
          <p:nvPr/>
        </p:nvCxnSpPr>
        <p:spPr>
          <a:xfrm>
            <a:off x="1117710" y="2522779"/>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0" name="Straight Connector 29">
            <a:extLst>
              <a:ext uri="{FF2B5EF4-FFF2-40B4-BE49-F238E27FC236}">
                <a16:creationId xmlns:a16="http://schemas.microsoft.com/office/drawing/2014/main" id="{9F751F74-062B-D98E-7AF7-73FDD22C6195}"/>
              </a:ext>
            </a:extLst>
          </p:cNvPr>
          <p:cNvCxnSpPr/>
          <p:nvPr/>
        </p:nvCxnSpPr>
        <p:spPr>
          <a:xfrm>
            <a:off x="1129434" y="3598008"/>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1" name="Straight Connector 30">
            <a:extLst>
              <a:ext uri="{FF2B5EF4-FFF2-40B4-BE49-F238E27FC236}">
                <a16:creationId xmlns:a16="http://schemas.microsoft.com/office/drawing/2014/main" id="{AE43FF1A-112C-54AC-E5F5-07F6BA522988}"/>
              </a:ext>
            </a:extLst>
          </p:cNvPr>
          <p:cNvCxnSpPr/>
          <p:nvPr/>
        </p:nvCxnSpPr>
        <p:spPr>
          <a:xfrm>
            <a:off x="1113519" y="4676908"/>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2" name="Straight Connector 31">
            <a:extLst>
              <a:ext uri="{FF2B5EF4-FFF2-40B4-BE49-F238E27FC236}">
                <a16:creationId xmlns:a16="http://schemas.microsoft.com/office/drawing/2014/main" id="{EFFAA3B1-B88B-C2BA-2B7C-D3D512BA520A}"/>
              </a:ext>
            </a:extLst>
          </p:cNvPr>
          <p:cNvCxnSpPr/>
          <p:nvPr/>
        </p:nvCxnSpPr>
        <p:spPr>
          <a:xfrm>
            <a:off x="1117710" y="5755000"/>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3" name="Straight Connector 32">
            <a:extLst>
              <a:ext uri="{FF2B5EF4-FFF2-40B4-BE49-F238E27FC236}">
                <a16:creationId xmlns:a16="http://schemas.microsoft.com/office/drawing/2014/main" id="{C1EDC032-920F-1E9A-B5C5-C3D6BA150DD6}"/>
              </a:ext>
            </a:extLst>
          </p:cNvPr>
          <p:cNvCxnSpPr/>
          <p:nvPr/>
        </p:nvCxnSpPr>
        <p:spPr>
          <a:xfrm>
            <a:off x="1101796" y="1485761"/>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4" name="Straight Connector 33">
            <a:extLst>
              <a:ext uri="{FF2B5EF4-FFF2-40B4-BE49-F238E27FC236}">
                <a16:creationId xmlns:a16="http://schemas.microsoft.com/office/drawing/2014/main" id="{FB8CC04D-D4A4-43D5-56D5-1B8B1B30925A}"/>
              </a:ext>
            </a:extLst>
          </p:cNvPr>
          <p:cNvCxnSpPr>
            <a:cxnSpLocks/>
          </p:cNvCxnSpPr>
          <p:nvPr/>
        </p:nvCxnSpPr>
        <p:spPr>
          <a:xfrm flipH="1">
            <a:off x="1113215" y="941316"/>
            <a:ext cx="1091930" cy="1082022"/>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5" name="Straight Connector 34">
            <a:extLst>
              <a:ext uri="{FF2B5EF4-FFF2-40B4-BE49-F238E27FC236}">
                <a16:creationId xmlns:a16="http://schemas.microsoft.com/office/drawing/2014/main" id="{538E0DD4-73F1-1779-7715-20FEBF610488}"/>
              </a:ext>
            </a:extLst>
          </p:cNvPr>
          <p:cNvCxnSpPr/>
          <p:nvPr/>
        </p:nvCxnSpPr>
        <p:spPr>
          <a:xfrm>
            <a:off x="11323891" y="904498"/>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6" name="Straight Connector 35">
            <a:extLst>
              <a:ext uri="{FF2B5EF4-FFF2-40B4-BE49-F238E27FC236}">
                <a16:creationId xmlns:a16="http://schemas.microsoft.com/office/drawing/2014/main" id="{F89D261D-80CD-D489-6CA9-235EC8D37FB5}"/>
              </a:ext>
            </a:extLst>
          </p:cNvPr>
          <p:cNvCxnSpPr/>
          <p:nvPr/>
        </p:nvCxnSpPr>
        <p:spPr>
          <a:xfrm>
            <a:off x="3803283" y="917245"/>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7" name="Straight Connector 36">
            <a:extLst>
              <a:ext uri="{FF2B5EF4-FFF2-40B4-BE49-F238E27FC236}">
                <a16:creationId xmlns:a16="http://schemas.microsoft.com/office/drawing/2014/main" id="{9F1AE2E1-BA26-68A6-E72F-9BFADDFA3C39}"/>
              </a:ext>
            </a:extLst>
          </p:cNvPr>
          <p:cNvCxnSpPr>
            <a:cxnSpLocks/>
          </p:cNvCxnSpPr>
          <p:nvPr/>
        </p:nvCxnSpPr>
        <p:spPr>
          <a:xfrm>
            <a:off x="2762987" y="904498"/>
            <a:ext cx="0" cy="5399767"/>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8" name="Straight Connector 37">
            <a:extLst>
              <a:ext uri="{FF2B5EF4-FFF2-40B4-BE49-F238E27FC236}">
                <a16:creationId xmlns:a16="http://schemas.microsoft.com/office/drawing/2014/main" id="{CDDBCE3F-232E-9239-FB89-577135F7E037}"/>
              </a:ext>
            </a:extLst>
          </p:cNvPr>
          <p:cNvCxnSpPr/>
          <p:nvPr/>
        </p:nvCxnSpPr>
        <p:spPr>
          <a:xfrm>
            <a:off x="9204868" y="941316"/>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9" name="Straight Connector 38">
            <a:extLst>
              <a:ext uri="{FF2B5EF4-FFF2-40B4-BE49-F238E27FC236}">
                <a16:creationId xmlns:a16="http://schemas.microsoft.com/office/drawing/2014/main" id="{8C96E538-4E01-6DEA-67CF-3F7DCC505E54}"/>
              </a:ext>
            </a:extLst>
          </p:cNvPr>
          <p:cNvCxnSpPr/>
          <p:nvPr/>
        </p:nvCxnSpPr>
        <p:spPr>
          <a:xfrm>
            <a:off x="1660406" y="941316"/>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0" name="Straight Connector 39">
            <a:extLst>
              <a:ext uri="{FF2B5EF4-FFF2-40B4-BE49-F238E27FC236}">
                <a16:creationId xmlns:a16="http://schemas.microsoft.com/office/drawing/2014/main" id="{DF0D2BDC-CFC6-829A-5FCB-CCA8028776FE}"/>
              </a:ext>
            </a:extLst>
          </p:cNvPr>
          <p:cNvCxnSpPr/>
          <p:nvPr/>
        </p:nvCxnSpPr>
        <p:spPr>
          <a:xfrm>
            <a:off x="5950134" y="904498"/>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1" name="Straight Connector 40">
            <a:extLst>
              <a:ext uri="{FF2B5EF4-FFF2-40B4-BE49-F238E27FC236}">
                <a16:creationId xmlns:a16="http://schemas.microsoft.com/office/drawing/2014/main" id="{0EC1F762-0A34-B5CC-96C3-473EC5666FF0}"/>
              </a:ext>
            </a:extLst>
          </p:cNvPr>
          <p:cNvCxnSpPr/>
          <p:nvPr/>
        </p:nvCxnSpPr>
        <p:spPr>
          <a:xfrm>
            <a:off x="4893936" y="941316"/>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2" name="Straight Connector 41">
            <a:extLst>
              <a:ext uri="{FF2B5EF4-FFF2-40B4-BE49-F238E27FC236}">
                <a16:creationId xmlns:a16="http://schemas.microsoft.com/office/drawing/2014/main" id="{9FE50F00-1E97-8687-2A28-EF3CF6B49191}"/>
              </a:ext>
            </a:extLst>
          </p:cNvPr>
          <p:cNvCxnSpPr/>
          <p:nvPr/>
        </p:nvCxnSpPr>
        <p:spPr>
          <a:xfrm>
            <a:off x="10253116" y="917245"/>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3" name="Straight Connector 42">
            <a:extLst>
              <a:ext uri="{FF2B5EF4-FFF2-40B4-BE49-F238E27FC236}">
                <a16:creationId xmlns:a16="http://schemas.microsoft.com/office/drawing/2014/main" id="{E84C0C6A-016A-B264-8335-5C0C4032C63A}"/>
              </a:ext>
            </a:extLst>
          </p:cNvPr>
          <p:cNvCxnSpPr/>
          <p:nvPr/>
        </p:nvCxnSpPr>
        <p:spPr>
          <a:xfrm>
            <a:off x="8123492" y="956835"/>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4" name="Straight Connector 43">
            <a:extLst>
              <a:ext uri="{FF2B5EF4-FFF2-40B4-BE49-F238E27FC236}">
                <a16:creationId xmlns:a16="http://schemas.microsoft.com/office/drawing/2014/main" id="{56709B99-A28C-D3BB-FE5E-C1A2F1461A10}"/>
              </a:ext>
            </a:extLst>
          </p:cNvPr>
          <p:cNvCxnSpPr/>
          <p:nvPr/>
        </p:nvCxnSpPr>
        <p:spPr>
          <a:xfrm>
            <a:off x="7019585" y="917245"/>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graphicFrame>
        <p:nvGraphicFramePr>
          <p:cNvPr id="76" name="Table 75">
            <a:extLst>
              <a:ext uri="{FF2B5EF4-FFF2-40B4-BE49-F238E27FC236}">
                <a16:creationId xmlns:a16="http://schemas.microsoft.com/office/drawing/2014/main" id="{47A8C7E1-C96E-7639-67A5-0D0A27B05B3F}"/>
              </a:ext>
            </a:extLst>
          </p:cNvPr>
          <p:cNvGraphicFramePr>
            <a:graphicFrameLocks noGrp="1"/>
          </p:cNvGraphicFramePr>
          <p:nvPr/>
        </p:nvGraphicFramePr>
        <p:xfrm>
          <a:off x="1129434" y="931765"/>
          <a:ext cx="10730730" cy="5365370"/>
        </p:xfrm>
        <a:graphic>
          <a:graphicData uri="http://schemas.openxmlformats.org/drawingml/2006/table">
            <a:tbl>
              <a:tblPr firstRow="1" bandRow="1">
                <a:tableStyleId>{5940675A-B579-460E-94D1-54222C63F5DA}</a:tableStyleId>
              </a:tblPr>
              <a:tblGrid>
                <a:gridCol w="1073073">
                  <a:extLst>
                    <a:ext uri="{9D8B030D-6E8A-4147-A177-3AD203B41FA5}">
                      <a16:colId xmlns:a16="http://schemas.microsoft.com/office/drawing/2014/main" val="3635837954"/>
                    </a:ext>
                  </a:extLst>
                </a:gridCol>
                <a:gridCol w="1073073">
                  <a:extLst>
                    <a:ext uri="{9D8B030D-6E8A-4147-A177-3AD203B41FA5}">
                      <a16:colId xmlns:a16="http://schemas.microsoft.com/office/drawing/2014/main" val="2308114111"/>
                    </a:ext>
                  </a:extLst>
                </a:gridCol>
                <a:gridCol w="1073073">
                  <a:extLst>
                    <a:ext uri="{9D8B030D-6E8A-4147-A177-3AD203B41FA5}">
                      <a16:colId xmlns:a16="http://schemas.microsoft.com/office/drawing/2014/main" val="3225432346"/>
                    </a:ext>
                  </a:extLst>
                </a:gridCol>
                <a:gridCol w="1073073">
                  <a:extLst>
                    <a:ext uri="{9D8B030D-6E8A-4147-A177-3AD203B41FA5}">
                      <a16:colId xmlns:a16="http://schemas.microsoft.com/office/drawing/2014/main" val="2646425516"/>
                    </a:ext>
                  </a:extLst>
                </a:gridCol>
                <a:gridCol w="1073073">
                  <a:extLst>
                    <a:ext uri="{9D8B030D-6E8A-4147-A177-3AD203B41FA5}">
                      <a16:colId xmlns:a16="http://schemas.microsoft.com/office/drawing/2014/main" val="1529824071"/>
                    </a:ext>
                  </a:extLst>
                </a:gridCol>
                <a:gridCol w="1073073">
                  <a:extLst>
                    <a:ext uri="{9D8B030D-6E8A-4147-A177-3AD203B41FA5}">
                      <a16:colId xmlns:a16="http://schemas.microsoft.com/office/drawing/2014/main" val="1435908115"/>
                    </a:ext>
                  </a:extLst>
                </a:gridCol>
                <a:gridCol w="1073073">
                  <a:extLst>
                    <a:ext uri="{9D8B030D-6E8A-4147-A177-3AD203B41FA5}">
                      <a16:colId xmlns:a16="http://schemas.microsoft.com/office/drawing/2014/main" val="4031327343"/>
                    </a:ext>
                  </a:extLst>
                </a:gridCol>
                <a:gridCol w="1073073">
                  <a:extLst>
                    <a:ext uri="{9D8B030D-6E8A-4147-A177-3AD203B41FA5}">
                      <a16:colId xmlns:a16="http://schemas.microsoft.com/office/drawing/2014/main" val="265914223"/>
                    </a:ext>
                  </a:extLst>
                </a:gridCol>
                <a:gridCol w="1073073">
                  <a:extLst>
                    <a:ext uri="{9D8B030D-6E8A-4147-A177-3AD203B41FA5}">
                      <a16:colId xmlns:a16="http://schemas.microsoft.com/office/drawing/2014/main" val="3687797511"/>
                    </a:ext>
                  </a:extLst>
                </a:gridCol>
                <a:gridCol w="1073073">
                  <a:extLst>
                    <a:ext uri="{9D8B030D-6E8A-4147-A177-3AD203B41FA5}">
                      <a16:colId xmlns:a16="http://schemas.microsoft.com/office/drawing/2014/main" val="1430683565"/>
                    </a:ext>
                  </a:extLst>
                </a:gridCol>
              </a:tblGrid>
              <a:tr h="1073074">
                <a:tc>
                  <a:txBody>
                    <a:bodyPr/>
                    <a:lstStyle/>
                    <a:p>
                      <a:endParaRPr lang="en-US" dirty="0"/>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dirty="0"/>
                    </a:p>
                  </a:txBody>
                  <a:tcPr/>
                </a:tc>
                <a:extLst>
                  <a:ext uri="{0D108BD9-81ED-4DB2-BD59-A6C34878D82A}">
                    <a16:rowId xmlns:a16="http://schemas.microsoft.com/office/drawing/2014/main" val="1367090870"/>
                  </a:ext>
                </a:extLst>
              </a:tr>
              <a:tr h="1073074">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a:p>
                  </a:txBody>
                  <a:tcPr/>
                </a:tc>
                <a:tc>
                  <a:txBody>
                    <a:bodyPr/>
                    <a:lstStyle/>
                    <a:p>
                      <a:endParaRPr lang="en-US" dirty="0"/>
                    </a:p>
                  </a:txBody>
                  <a:tcPr/>
                </a:tc>
                <a:extLst>
                  <a:ext uri="{0D108BD9-81ED-4DB2-BD59-A6C34878D82A}">
                    <a16:rowId xmlns:a16="http://schemas.microsoft.com/office/drawing/2014/main" val="2324086388"/>
                  </a:ext>
                </a:extLst>
              </a:tr>
              <a:tr h="1073074">
                <a:tc>
                  <a:txBody>
                    <a:bodyPr/>
                    <a:lstStyle/>
                    <a:p>
                      <a:endParaRPr lang="en-US" dirty="0"/>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a:p>
                  </a:txBody>
                  <a:tcPr/>
                </a:tc>
                <a:tc>
                  <a:txBody>
                    <a:bodyPr/>
                    <a:lstStyle/>
                    <a:p>
                      <a:endParaRPr lang="en-US" dirty="0"/>
                    </a:p>
                  </a:txBody>
                  <a:tcPr/>
                </a:tc>
                <a:tc>
                  <a:txBody>
                    <a:bodyPr/>
                    <a:lstStyle/>
                    <a:p>
                      <a:endParaRPr lang="en-US" dirty="0"/>
                    </a:p>
                  </a:txBody>
                  <a:tcPr/>
                </a:tc>
                <a:extLst>
                  <a:ext uri="{0D108BD9-81ED-4DB2-BD59-A6C34878D82A}">
                    <a16:rowId xmlns:a16="http://schemas.microsoft.com/office/drawing/2014/main" val="1773320196"/>
                  </a:ext>
                </a:extLst>
              </a:tr>
              <a:tr h="1073074">
                <a:tc>
                  <a:txBody>
                    <a:bodyPr/>
                    <a:lstStyle/>
                    <a:p>
                      <a:endParaRPr lang="en-US" dirty="0"/>
                    </a:p>
                  </a:txBody>
                  <a:tcPr/>
                </a:tc>
                <a:tc>
                  <a:txBody>
                    <a:bodyPr/>
                    <a:lstStyle/>
                    <a:p>
                      <a:endParaRPr lang="en-US"/>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dirty="0"/>
                    </a:p>
                  </a:txBody>
                  <a:tcPr/>
                </a:tc>
                <a:extLst>
                  <a:ext uri="{0D108BD9-81ED-4DB2-BD59-A6C34878D82A}">
                    <a16:rowId xmlns:a16="http://schemas.microsoft.com/office/drawing/2014/main" val="1977629092"/>
                  </a:ext>
                </a:extLst>
              </a:tr>
              <a:tr h="1073074">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dirty="0"/>
                    </a:p>
                  </a:txBody>
                  <a:tcPr/>
                </a:tc>
                <a:extLst>
                  <a:ext uri="{0D108BD9-81ED-4DB2-BD59-A6C34878D82A}">
                    <a16:rowId xmlns:a16="http://schemas.microsoft.com/office/drawing/2014/main" val="172657832"/>
                  </a:ext>
                </a:extLst>
              </a:tr>
            </a:tbl>
          </a:graphicData>
        </a:graphic>
      </p:graphicFrame>
      <p:sp>
        <p:nvSpPr>
          <p:cNvPr id="46" name="TextBox 45">
            <a:extLst>
              <a:ext uri="{FF2B5EF4-FFF2-40B4-BE49-F238E27FC236}">
                <a16:creationId xmlns:a16="http://schemas.microsoft.com/office/drawing/2014/main" id="{9E025FDA-4E40-4A48-2936-70D515675970}"/>
              </a:ext>
            </a:extLst>
          </p:cNvPr>
          <p:cNvSpPr txBox="1"/>
          <p:nvPr/>
        </p:nvSpPr>
        <p:spPr>
          <a:xfrm>
            <a:off x="1163480" y="1987150"/>
            <a:ext cx="10845409" cy="341632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ptos" panose="02110004020202020204"/>
              <a:ea typeface="+mn-ea"/>
              <a:cs typeface="+mn-cs"/>
            </a:endParaRPr>
          </a:p>
        </p:txBody>
      </p:sp>
      <p:sp>
        <p:nvSpPr>
          <p:cNvPr id="48" name="TextBox 47">
            <a:extLst>
              <a:ext uri="{FF2B5EF4-FFF2-40B4-BE49-F238E27FC236}">
                <a16:creationId xmlns:a16="http://schemas.microsoft.com/office/drawing/2014/main" id="{A943BC5F-C785-D144-CB5F-83881E8A4A86}"/>
              </a:ext>
            </a:extLst>
          </p:cNvPr>
          <p:cNvSpPr txBox="1"/>
          <p:nvPr/>
        </p:nvSpPr>
        <p:spPr>
          <a:xfrm>
            <a:off x="528628" y="272528"/>
            <a:ext cx="11108330" cy="3693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Aptos" panose="02110004020202020204"/>
                <a:ea typeface="+mn-ea"/>
                <a:cs typeface="+mn-cs"/>
              </a:rPr>
              <a:t>Practice sheet #29.  Write </a:t>
            </a:r>
            <a:r>
              <a:rPr kumimoji="0" lang="en-US" sz="1800" b="0" i="0" u="none" strike="noStrike" kern="1200" cap="none" spc="0" normalizeH="0" baseline="0" noProof="0" dirty="0" err="1">
                <a:ln>
                  <a:noFill/>
                </a:ln>
                <a:solidFill>
                  <a:prstClr val="black"/>
                </a:solidFill>
                <a:effectLst/>
                <a:uLnTx/>
                <a:uFillTx/>
                <a:latin typeface="Aptos" panose="02110004020202020204"/>
                <a:ea typeface="+mn-ea"/>
                <a:cs typeface="+mn-cs"/>
              </a:rPr>
              <a:t>th</a:t>
            </a:r>
            <a:r>
              <a:rPr lang="en-US" dirty="0">
                <a:solidFill>
                  <a:prstClr val="black"/>
                </a:solidFill>
                <a:latin typeface="Aptos" panose="02110004020202020204"/>
              </a:rPr>
              <a:t>e title, the mantra, and the opening from memory.</a:t>
            </a:r>
            <a:endParaRPr kumimoji="0" lang="zh-TW" altLang="en-US" sz="1800" b="0" i="0" u="none" strike="noStrike" kern="1200" cap="none" spc="0" normalizeH="0" baseline="0" noProof="0" dirty="0">
              <a:ln>
                <a:noFill/>
              </a:ln>
              <a:solidFill>
                <a:prstClr val="black"/>
              </a:solidFill>
              <a:effectLst/>
              <a:uLnTx/>
              <a:uFillTx/>
              <a:latin typeface="Aptos" panose="02110004020202020204"/>
              <a:ea typeface="新細明體" panose="02020500000000000000" pitchFamily="18" charset="-120"/>
              <a:cs typeface="+mn-cs"/>
            </a:endParaRPr>
          </a:p>
        </p:txBody>
      </p:sp>
      <p:sp>
        <p:nvSpPr>
          <p:cNvPr id="49" name="Rectangle 48">
            <a:extLst>
              <a:ext uri="{FF2B5EF4-FFF2-40B4-BE49-F238E27FC236}">
                <a16:creationId xmlns:a16="http://schemas.microsoft.com/office/drawing/2014/main" id="{FD5DF324-5C6A-6A0B-3DDD-FDC95E9FF51E}"/>
              </a:ext>
            </a:extLst>
          </p:cNvPr>
          <p:cNvSpPr/>
          <p:nvPr/>
        </p:nvSpPr>
        <p:spPr>
          <a:xfrm>
            <a:off x="1298223" y="272530"/>
            <a:ext cx="9579994" cy="357010"/>
          </a:xfrm>
          <a:prstGeom prst="rect">
            <a:avLst/>
          </a:prstGeom>
          <a:noFill/>
          <a:ln w="38100">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Tree>
    <p:extLst>
      <p:ext uri="{BB962C8B-B14F-4D97-AF65-F5344CB8AC3E}">
        <p14:creationId xmlns:p14="http://schemas.microsoft.com/office/powerpoint/2010/main" val="2656902281"/>
      </p:ext>
    </p:extLst>
  </p:cSld>
  <p:clrMapOvr>
    <a:masterClrMapping/>
  </p:clrMapOvr>
</p:sld>
</file>

<file path=ppt/slides/slide2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 name="Straight Connector 1">
            <a:extLst>
              <a:ext uri="{FF2B5EF4-FFF2-40B4-BE49-F238E27FC236}">
                <a16:creationId xmlns:a16="http://schemas.microsoft.com/office/drawing/2014/main" id="{DE97A34F-C232-F4FD-3D3D-B50CAF18C576}"/>
              </a:ext>
            </a:extLst>
          </p:cNvPr>
          <p:cNvCxnSpPr>
            <a:cxnSpLocks/>
          </p:cNvCxnSpPr>
          <p:nvPr/>
        </p:nvCxnSpPr>
        <p:spPr>
          <a:xfrm>
            <a:off x="1160650" y="1174549"/>
            <a:ext cx="5322425" cy="5340276"/>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 name="Straight Connector 2">
            <a:extLst>
              <a:ext uri="{FF2B5EF4-FFF2-40B4-BE49-F238E27FC236}">
                <a16:creationId xmlns:a16="http://schemas.microsoft.com/office/drawing/2014/main" id="{0E627A88-91F3-D9F8-1AF4-11BECD962ED9}"/>
              </a:ext>
            </a:extLst>
          </p:cNvPr>
          <p:cNvCxnSpPr>
            <a:cxnSpLocks/>
          </p:cNvCxnSpPr>
          <p:nvPr/>
        </p:nvCxnSpPr>
        <p:spPr>
          <a:xfrm>
            <a:off x="9703114" y="1149460"/>
            <a:ext cx="2143810" cy="2115373"/>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 name="Straight Connector 3">
            <a:extLst>
              <a:ext uri="{FF2B5EF4-FFF2-40B4-BE49-F238E27FC236}">
                <a16:creationId xmlns:a16="http://schemas.microsoft.com/office/drawing/2014/main" id="{A64AE3FD-EF02-96E3-1A01-BBD42ABD5674}"/>
              </a:ext>
            </a:extLst>
          </p:cNvPr>
          <p:cNvCxnSpPr>
            <a:cxnSpLocks/>
          </p:cNvCxnSpPr>
          <p:nvPr/>
        </p:nvCxnSpPr>
        <p:spPr>
          <a:xfrm>
            <a:off x="8644081" y="1149466"/>
            <a:ext cx="3184867" cy="319303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5" name="Straight Connector 4">
            <a:extLst>
              <a:ext uri="{FF2B5EF4-FFF2-40B4-BE49-F238E27FC236}">
                <a16:creationId xmlns:a16="http://schemas.microsoft.com/office/drawing/2014/main" id="{62481264-89A8-359C-0CBF-A5EAFC83097F}"/>
              </a:ext>
            </a:extLst>
          </p:cNvPr>
          <p:cNvCxnSpPr>
            <a:cxnSpLocks/>
          </p:cNvCxnSpPr>
          <p:nvPr/>
        </p:nvCxnSpPr>
        <p:spPr>
          <a:xfrm>
            <a:off x="7572098" y="1149472"/>
            <a:ext cx="4256850" cy="425735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6" name="Straight Connector 5">
            <a:extLst>
              <a:ext uri="{FF2B5EF4-FFF2-40B4-BE49-F238E27FC236}">
                <a16:creationId xmlns:a16="http://schemas.microsoft.com/office/drawing/2014/main" id="{3BF26E4A-35C1-301B-7F84-63879DAF7D3B}"/>
              </a:ext>
            </a:extLst>
          </p:cNvPr>
          <p:cNvCxnSpPr/>
          <p:nvPr/>
        </p:nvCxnSpPr>
        <p:spPr>
          <a:xfrm>
            <a:off x="3285258" y="1149475"/>
            <a:ext cx="5365365" cy="53653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7" name="Straight Connector 6">
            <a:extLst>
              <a:ext uri="{FF2B5EF4-FFF2-40B4-BE49-F238E27FC236}">
                <a16:creationId xmlns:a16="http://schemas.microsoft.com/office/drawing/2014/main" id="{CDB5D5C9-3CD4-14E7-BF3A-66C7A7162C8E}"/>
              </a:ext>
            </a:extLst>
          </p:cNvPr>
          <p:cNvCxnSpPr/>
          <p:nvPr/>
        </p:nvCxnSpPr>
        <p:spPr>
          <a:xfrm>
            <a:off x="4345517" y="1149476"/>
            <a:ext cx="5365365" cy="53653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8" name="Straight Connector 7">
            <a:extLst>
              <a:ext uri="{FF2B5EF4-FFF2-40B4-BE49-F238E27FC236}">
                <a16:creationId xmlns:a16="http://schemas.microsoft.com/office/drawing/2014/main" id="{B3A6FD2B-CE82-9E1F-B69E-B5EEA8782B42}"/>
              </a:ext>
            </a:extLst>
          </p:cNvPr>
          <p:cNvCxnSpPr/>
          <p:nvPr/>
        </p:nvCxnSpPr>
        <p:spPr>
          <a:xfrm>
            <a:off x="5404550" y="1149476"/>
            <a:ext cx="5365365" cy="53653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9" name="Straight Connector 8">
            <a:extLst>
              <a:ext uri="{FF2B5EF4-FFF2-40B4-BE49-F238E27FC236}">
                <a16:creationId xmlns:a16="http://schemas.microsoft.com/office/drawing/2014/main" id="{43ED997F-BA19-BABA-E4DF-A754D16DEA65}"/>
              </a:ext>
            </a:extLst>
          </p:cNvPr>
          <p:cNvCxnSpPr/>
          <p:nvPr/>
        </p:nvCxnSpPr>
        <p:spPr>
          <a:xfrm>
            <a:off x="6494799" y="1149478"/>
            <a:ext cx="5365365" cy="53653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0" name="Straight Connector 9">
            <a:extLst>
              <a:ext uri="{FF2B5EF4-FFF2-40B4-BE49-F238E27FC236}">
                <a16:creationId xmlns:a16="http://schemas.microsoft.com/office/drawing/2014/main" id="{AA19D5A7-0FE4-1102-E3C1-638DC5E28E45}"/>
              </a:ext>
            </a:extLst>
          </p:cNvPr>
          <p:cNvCxnSpPr>
            <a:cxnSpLocks/>
          </p:cNvCxnSpPr>
          <p:nvPr/>
        </p:nvCxnSpPr>
        <p:spPr>
          <a:xfrm>
            <a:off x="1111458" y="5406823"/>
            <a:ext cx="1083551" cy="1107996"/>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1" name="Straight Connector 10">
            <a:extLst>
              <a:ext uri="{FF2B5EF4-FFF2-40B4-BE49-F238E27FC236}">
                <a16:creationId xmlns:a16="http://schemas.microsoft.com/office/drawing/2014/main" id="{CD465B31-CB4B-BC77-AEF9-90ED5E65F7BE}"/>
              </a:ext>
            </a:extLst>
          </p:cNvPr>
          <p:cNvCxnSpPr>
            <a:cxnSpLocks/>
          </p:cNvCxnSpPr>
          <p:nvPr/>
        </p:nvCxnSpPr>
        <p:spPr>
          <a:xfrm>
            <a:off x="1094334" y="4373835"/>
            <a:ext cx="2267153" cy="2152899"/>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2" name="Straight Connector 11">
            <a:extLst>
              <a:ext uri="{FF2B5EF4-FFF2-40B4-BE49-F238E27FC236}">
                <a16:creationId xmlns:a16="http://schemas.microsoft.com/office/drawing/2014/main" id="{7EADA1F7-D828-CA63-B4A2-40D44EB7A5CE}"/>
              </a:ext>
            </a:extLst>
          </p:cNvPr>
          <p:cNvCxnSpPr>
            <a:cxnSpLocks/>
          </p:cNvCxnSpPr>
          <p:nvPr/>
        </p:nvCxnSpPr>
        <p:spPr>
          <a:xfrm>
            <a:off x="1109329" y="3278151"/>
            <a:ext cx="3236188" cy="323667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3" name="Straight Connector 12">
            <a:extLst>
              <a:ext uri="{FF2B5EF4-FFF2-40B4-BE49-F238E27FC236}">
                <a16:creationId xmlns:a16="http://schemas.microsoft.com/office/drawing/2014/main" id="{E1D8E2A0-C191-7042-98F0-B1D4F6481AAA}"/>
              </a:ext>
            </a:extLst>
          </p:cNvPr>
          <p:cNvCxnSpPr>
            <a:cxnSpLocks/>
          </p:cNvCxnSpPr>
          <p:nvPr/>
        </p:nvCxnSpPr>
        <p:spPr>
          <a:xfrm>
            <a:off x="10762147" y="1149454"/>
            <a:ext cx="1110967" cy="106435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4" name="Straight Connector 13">
            <a:extLst>
              <a:ext uri="{FF2B5EF4-FFF2-40B4-BE49-F238E27FC236}">
                <a16:creationId xmlns:a16="http://schemas.microsoft.com/office/drawing/2014/main" id="{C1869FA5-C11F-F617-8F45-45634A583F51}"/>
              </a:ext>
            </a:extLst>
          </p:cNvPr>
          <p:cNvCxnSpPr>
            <a:cxnSpLocks/>
          </p:cNvCxnSpPr>
          <p:nvPr/>
        </p:nvCxnSpPr>
        <p:spPr>
          <a:xfrm>
            <a:off x="1098218" y="2191967"/>
            <a:ext cx="4314172" cy="4322852"/>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5" name="Straight Connector 14">
            <a:extLst>
              <a:ext uri="{FF2B5EF4-FFF2-40B4-BE49-F238E27FC236}">
                <a16:creationId xmlns:a16="http://schemas.microsoft.com/office/drawing/2014/main" id="{73A61E05-0D8B-3E52-AB18-905816BEF4FF}"/>
              </a:ext>
            </a:extLst>
          </p:cNvPr>
          <p:cNvCxnSpPr>
            <a:cxnSpLocks/>
          </p:cNvCxnSpPr>
          <p:nvPr/>
        </p:nvCxnSpPr>
        <p:spPr>
          <a:xfrm>
            <a:off x="2218385" y="1149353"/>
            <a:ext cx="5309456" cy="5376225"/>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6" name="Straight Connector 15">
            <a:extLst>
              <a:ext uri="{FF2B5EF4-FFF2-40B4-BE49-F238E27FC236}">
                <a16:creationId xmlns:a16="http://schemas.microsoft.com/office/drawing/2014/main" id="{D3233907-7CC4-6498-0CF6-57570C375FC4}"/>
              </a:ext>
            </a:extLst>
          </p:cNvPr>
          <p:cNvCxnSpPr>
            <a:cxnSpLocks/>
          </p:cNvCxnSpPr>
          <p:nvPr/>
        </p:nvCxnSpPr>
        <p:spPr>
          <a:xfrm flipV="1">
            <a:off x="1133319" y="1149479"/>
            <a:ext cx="5361480" cy="536524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7" name="Straight Connector 16">
            <a:extLst>
              <a:ext uri="{FF2B5EF4-FFF2-40B4-BE49-F238E27FC236}">
                <a16:creationId xmlns:a16="http://schemas.microsoft.com/office/drawing/2014/main" id="{57384C5A-7E24-FE38-95D4-5812E1E9E9DD}"/>
              </a:ext>
            </a:extLst>
          </p:cNvPr>
          <p:cNvCxnSpPr>
            <a:cxnSpLocks/>
          </p:cNvCxnSpPr>
          <p:nvPr/>
        </p:nvCxnSpPr>
        <p:spPr>
          <a:xfrm flipV="1">
            <a:off x="1160650" y="1160186"/>
            <a:ext cx="4263464" cy="4246613"/>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8" name="Straight Connector 17">
            <a:extLst>
              <a:ext uri="{FF2B5EF4-FFF2-40B4-BE49-F238E27FC236}">
                <a16:creationId xmlns:a16="http://schemas.microsoft.com/office/drawing/2014/main" id="{B1BBA783-3332-49DA-7C6A-35B83D67FB7E}"/>
              </a:ext>
            </a:extLst>
          </p:cNvPr>
          <p:cNvCxnSpPr>
            <a:cxnSpLocks/>
          </p:cNvCxnSpPr>
          <p:nvPr/>
        </p:nvCxnSpPr>
        <p:spPr>
          <a:xfrm flipV="1">
            <a:off x="1107943" y="1160309"/>
            <a:ext cx="2153223" cy="2161487"/>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9" name="Straight Connector 18">
            <a:extLst>
              <a:ext uri="{FF2B5EF4-FFF2-40B4-BE49-F238E27FC236}">
                <a16:creationId xmlns:a16="http://schemas.microsoft.com/office/drawing/2014/main" id="{4D207A24-42CE-ED82-13F4-E5E004650EB7}"/>
              </a:ext>
            </a:extLst>
          </p:cNvPr>
          <p:cNvCxnSpPr>
            <a:cxnSpLocks/>
          </p:cNvCxnSpPr>
          <p:nvPr/>
        </p:nvCxnSpPr>
        <p:spPr>
          <a:xfrm flipV="1">
            <a:off x="1094334" y="1127593"/>
            <a:ext cx="3253877" cy="322580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0" name="Straight Connector 19">
            <a:extLst>
              <a:ext uri="{FF2B5EF4-FFF2-40B4-BE49-F238E27FC236}">
                <a16:creationId xmlns:a16="http://schemas.microsoft.com/office/drawing/2014/main" id="{1DCD8BBC-D943-D8A4-BB5E-D111FF48B8B3}"/>
              </a:ext>
            </a:extLst>
          </p:cNvPr>
          <p:cNvCxnSpPr>
            <a:cxnSpLocks/>
          </p:cNvCxnSpPr>
          <p:nvPr/>
        </p:nvCxnSpPr>
        <p:spPr>
          <a:xfrm flipV="1">
            <a:off x="3235848" y="1138558"/>
            <a:ext cx="5376941" cy="5376165"/>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1" name="Straight Connector 20">
            <a:extLst>
              <a:ext uri="{FF2B5EF4-FFF2-40B4-BE49-F238E27FC236}">
                <a16:creationId xmlns:a16="http://schemas.microsoft.com/office/drawing/2014/main" id="{FB960EE9-647E-DE48-7799-7F686F5633C9}"/>
              </a:ext>
            </a:extLst>
          </p:cNvPr>
          <p:cNvCxnSpPr/>
          <p:nvPr/>
        </p:nvCxnSpPr>
        <p:spPr>
          <a:xfrm flipV="1">
            <a:off x="4348211" y="1149430"/>
            <a:ext cx="5365365" cy="534353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2" name="Straight Connector 21">
            <a:extLst>
              <a:ext uri="{FF2B5EF4-FFF2-40B4-BE49-F238E27FC236}">
                <a16:creationId xmlns:a16="http://schemas.microsoft.com/office/drawing/2014/main" id="{E0409050-9D37-B8EC-26B4-CF4F2C3BC5D6}"/>
              </a:ext>
            </a:extLst>
          </p:cNvPr>
          <p:cNvCxnSpPr/>
          <p:nvPr/>
        </p:nvCxnSpPr>
        <p:spPr>
          <a:xfrm flipV="1">
            <a:off x="5416274" y="1160334"/>
            <a:ext cx="5365365" cy="534353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3" name="Straight Connector 22">
            <a:extLst>
              <a:ext uri="{FF2B5EF4-FFF2-40B4-BE49-F238E27FC236}">
                <a16:creationId xmlns:a16="http://schemas.microsoft.com/office/drawing/2014/main" id="{5F32590B-F493-D4F3-C707-EF747ABA286F}"/>
              </a:ext>
            </a:extLst>
          </p:cNvPr>
          <p:cNvCxnSpPr/>
          <p:nvPr/>
        </p:nvCxnSpPr>
        <p:spPr>
          <a:xfrm flipV="1">
            <a:off x="6494798" y="1160334"/>
            <a:ext cx="5365365" cy="534353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4" name="Straight Connector 23">
            <a:extLst>
              <a:ext uri="{FF2B5EF4-FFF2-40B4-BE49-F238E27FC236}">
                <a16:creationId xmlns:a16="http://schemas.microsoft.com/office/drawing/2014/main" id="{11C896D7-87F4-C668-1DFA-A5D2AB34A9F4}"/>
              </a:ext>
            </a:extLst>
          </p:cNvPr>
          <p:cNvCxnSpPr>
            <a:cxnSpLocks/>
          </p:cNvCxnSpPr>
          <p:nvPr/>
        </p:nvCxnSpPr>
        <p:spPr>
          <a:xfrm flipV="1">
            <a:off x="2218385" y="1149353"/>
            <a:ext cx="5330234" cy="5332739"/>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5" name="Straight Connector 24">
            <a:extLst>
              <a:ext uri="{FF2B5EF4-FFF2-40B4-BE49-F238E27FC236}">
                <a16:creationId xmlns:a16="http://schemas.microsoft.com/office/drawing/2014/main" id="{4F553535-9E07-F391-A05D-C75AF105CBFC}"/>
              </a:ext>
            </a:extLst>
          </p:cNvPr>
          <p:cNvCxnSpPr>
            <a:cxnSpLocks/>
          </p:cNvCxnSpPr>
          <p:nvPr/>
        </p:nvCxnSpPr>
        <p:spPr>
          <a:xfrm flipH="1">
            <a:off x="7572098" y="2241052"/>
            <a:ext cx="4288065" cy="42736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6" name="Straight Connector 25">
            <a:extLst>
              <a:ext uri="{FF2B5EF4-FFF2-40B4-BE49-F238E27FC236}">
                <a16:creationId xmlns:a16="http://schemas.microsoft.com/office/drawing/2014/main" id="{E14EBA64-CB33-DED7-07D4-EA194C481A82}"/>
              </a:ext>
            </a:extLst>
          </p:cNvPr>
          <p:cNvCxnSpPr>
            <a:cxnSpLocks/>
          </p:cNvCxnSpPr>
          <p:nvPr/>
        </p:nvCxnSpPr>
        <p:spPr>
          <a:xfrm flipH="1">
            <a:off x="8638868" y="3316334"/>
            <a:ext cx="3203030" cy="320924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7" name="Straight Connector 26">
            <a:extLst>
              <a:ext uri="{FF2B5EF4-FFF2-40B4-BE49-F238E27FC236}">
                <a16:creationId xmlns:a16="http://schemas.microsoft.com/office/drawing/2014/main" id="{BC5627A8-1868-EF4D-6FAB-68749033B820}"/>
              </a:ext>
            </a:extLst>
          </p:cNvPr>
          <p:cNvCxnSpPr>
            <a:cxnSpLocks/>
          </p:cNvCxnSpPr>
          <p:nvPr/>
        </p:nvCxnSpPr>
        <p:spPr>
          <a:xfrm flipH="1">
            <a:off x="9744792" y="4373835"/>
            <a:ext cx="2115371" cy="2102057"/>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8" name="Straight Connector 27">
            <a:extLst>
              <a:ext uri="{FF2B5EF4-FFF2-40B4-BE49-F238E27FC236}">
                <a16:creationId xmlns:a16="http://schemas.microsoft.com/office/drawing/2014/main" id="{7BF064F1-B3ED-E714-521D-CCAAA6232A03}"/>
              </a:ext>
            </a:extLst>
          </p:cNvPr>
          <p:cNvCxnSpPr/>
          <p:nvPr/>
        </p:nvCxnSpPr>
        <p:spPr>
          <a:xfrm flipH="1">
            <a:off x="10802477" y="5424863"/>
            <a:ext cx="1070637" cy="1100715"/>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9" name="Straight Connector 28">
            <a:extLst>
              <a:ext uri="{FF2B5EF4-FFF2-40B4-BE49-F238E27FC236}">
                <a16:creationId xmlns:a16="http://schemas.microsoft.com/office/drawing/2014/main" id="{8144AC79-151C-5565-401E-E1B6DACA8216}"/>
              </a:ext>
            </a:extLst>
          </p:cNvPr>
          <p:cNvCxnSpPr/>
          <p:nvPr/>
        </p:nvCxnSpPr>
        <p:spPr>
          <a:xfrm>
            <a:off x="1117710" y="2740493"/>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0" name="Straight Connector 29">
            <a:extLst>
              <a:ext uri="{FF2B5EF4-FFF2-40B4-BE49-F238E27FC236}">
                <a16:creationId xmlns:a16="http://schemas.microsoft.com/office/drawing/2014/main" id="{9F751F74-062B-D98E-7AF7-73FDD22C6195}"/>
              </a:ext>
            </a:extLst>
          </p:cNvPr>
          <p:cNvCxnSpPr/>
          <p:nvPr/>
        </p:nvCxnSpPr>
        <p:spPr>
          <a:xfrm>
            <a:off x="1129434" y="3815722"/>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1" name="Straight Connector 30">
            <a:extLst>
              <a:ext uri="{FF2B5EF4-FFF2-40B4-BE49-F238E27FC236}">
                <a16:creationId xmlns:a16="http://schemas.microsoft.com/office/drawing/2014/main" id="{AE43FF1A-112C-54AC-E5F5-07F6BA522988}"/>
              </a:ext>
            </a:extLst>
          </p:cNvPr>
          <p:cNvCxnSpPr/>
          <p:nvPr/>
        </p:nvCxnSpPr>
        <p:spPr>
          <a:xfrm>
            <a:off x="1113519" y="4894622"/>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2" name="Straight Connector 31">
            <a:extLst>
              <a:ext uri="{FF2B5EF4-FFF2-40B4-BE49-F238E27FC236}">
                <a16:creationId xmlns:a16="http://schemas.microsoft.com/office/drawing/2014/main" id="{EFFAA3B1-B88B-C2BA-2B7C-D3D512BA520A}"/>
              </a:ext>
            </a:extLst>
          </p:cNvPr>
          <p:cNvCxnSpPr/>
          <p:nvPr/>
        </p:nvCxnSpPr>
        <p:spPr>
          <a:xfrm>
            <a:off x="1117710" y="5972714"/>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3" name="Straight Connector 32">
            <a:extLst>
              <a:ext uri="{FF2B5EF4-FFF2-40B4-BE49-F238E27FC236}">
                <a16:creationId xmlns:a16="http://schemas.microsoft.com/office/drawing/2014/main" id="{C1EDC032-920F-1E9A-B5C5-C3D6BA150DD6}"/>
              </a:ext>
            </a:extLst>
          </p:cNvPr>
          <p:cNvCxnSpPr/>
          <p:nvPr/>
        </p:nvCxnSpPr>
        <p:spPr>
          <a:xfrm>
            <a:off x="1101796" y="1703475"/>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4" name="Straight Connector 33">
            <a:extLst>
              <a:ext uri="{FF2B5EF4-FFF2-40B4-BE49-F238E27FC236}">
                <a16:creationId xmlns:a16="http://schemas.microsoft.com/office/drawing/2014/main" id="{FB8CC04D-D4A4-43D5-56D5-1B8B1B30925A}"/>
              </a:ext>
            </a:extLst>
          </p:cNvPr>
          <p:cNvCxnSpPr>
            <a:cxnSpLocks/>
          </p:cNvCxnSpPr>
          <p:nvPr/>
        </p:nvCxnSpPr>
        <p:spPr>
          <a:xfrm flipH="1">
            <a:off x="1113215" y="1159030"/>
            <a:ext cx="1091930" cy="1082022"/>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5" name="Straight Connector 34">
            <a:extLst>
              <a:ext uri="{FF2B5EF4-FFF2-40B4-BE49-F238E27FC236}">
                <a16:creationId xmlns:a16="http://schemas.microsoft.com/office/drawing/2014/main" id="{538E0DD4-73F1-1779-7715-20FEBF610488}"/>
              </a:ext>
            </a:extLst>
          </p:cNvPr>
          <p:cNvCxnSpPr/>
          <p:nvPr/>
        </p:nvCxnSpPr>
        <p:spPr>
          <a:xfrm>
            <a:off x="11323891" y="1122212"/>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6" name="Straight Connector 35">
            <a:extLst>
              <a:ext uri="{FF2B5EF4-FFF2-40B4-BE49-F238E27FC236}">
                <a16:creationId xmlns:a16="http://schemas.microsoft.com/office/drawing/2014/main" id="{F89D261D-80CD-D489-6CA9-235EC8D37FB5}"/>
              </a:ext>
            </a:extLst>
          </p:cNvPr>
          <p:cNvCxnSpPr/>
          <p:nvPr/>
        </p:nvCxnSpPr>
        <p:spPr>
          <a:xfrm>
            <a:off x="3803283" y="1134959"/>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7" name="Straight Connector 36">
            <a:extLst>
              <a:ext uri="{FF2B5EF4-FFF2-40B4-BE49-F238E27FC236}">
                <a16:creationId xmlns:a16="http://schemas.microsoft.com/office/drawing/2014/main" id="{9F1AE2E1-BA26-68A6-E72F-9BFADDFA3C39}"/>
              </a:ext>
            </a:extLst>
          </p:cNvPr>
          <p:cNvCxnSpPr>
            <a:cxnSpLocks/>
          </p:cNvCxnSpPr>
          <p:nvPr/>
        </p:nvCxnSpPr>
        <p:spPr>
          <a:xfrm>
            <a:off x="2762987" y="1122212"/>
            <a:ext cx="0" cy="5399767"/>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8" name="Straight Connector 37">
            <a:extLst>
              <a:ext uri="{FF2B5EF4-FFF2-40B4-BE49-F238E27FC236}">
                <a16:creationId xmlns:a16="http://schemas.microsoft.com/office/drawing/2014/main" id="{CDDBCE3F-232E-9239-FB89-577135F7E037}"/>
              </a:ext>
            </a:extLst>
          </p:cNvPr>
          <p:cNvCxnSpPr/>
          <p:nvPr/>
        </p:nvCxnSpPr>
        <p:spPr>
          <a:xfrm>
            <a:off x="9204868" y="1159030"/>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9" name="Straight Connector 38">
            <a:extLst>
              <a:ext uri="{FF2B5EF4-FFF2-40B4-BE49-F238E27FC236}">
                <a16:creationId xmlns:a16="http://schemas.microsoft.com/office/drawing/2014/main" id="{8C96E538-4E01-6DEA-67CF-3F7DCC505E54}"/>
              </a:ext>
            </a:extLst>
          </p:cNvPr>
          <p:cNvCxnSpPr/>
          <p:nvPr/>
        </p:nvCxnSpPr>
        <p:spPr>
          <a:xfrm>
            <a:off x="1660406" y="1159030"/>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0" name="Straight Connector 39">
            <a:extLst>
              <a:ext uri="{FF2B5EF4-FFF2-40B4-BE49-F238E27FC236}">
                <a16:creationId xmlns:a16="http://schemas.microsoft.com/office/drawing/2014/main" id="{DF0D2BDC-CFC6-829A-5FCB-CCA8028776FE}"/>
              </a:ext>
            </a:extLst>
          </p:cNvPr>
          <p:cNvCxnSpPr/>
          <p:nvPr/>
        </p:nvCxnSpPr>
        <p:spPr>
          <a:xfrm>
            <a:off x="5950134" y="1122212"/>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1" name="Straight Connector 40">
            <a:extLst>
              <a:ext uri="{FF2B5EF4-FFF2-40B4-BE49-F238E27FC236}">
                <a16:creationId xmlns:a16="http://schemas.microsoft.com/office/drawing/2014/main" id="{0EC1F762-0A34-B5CC-96C3-473EC5666FF0}"/>
              </a:ext>
            </a:extLst>
          </p:cNvPr>
          <p:cNvCxnSpPr/>
          <p:nvPr/>
        </p:nvCxnSpPr>
        <p:spPr>
          <a:xfrm>
            <a:off x="4893936" y="1159030"/>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2" name="Straight Connector 41">
            <a:extLst>
              <a:ext uri="{FF2B5EF4-FFF2-40B4-BE49-F238E27FC236}">
                <a16:creationId xmlns:a16="http://schemas.microsoft.com/office/drawing/2014/main" id="{9FE50F00-1E97-8687-2A28-EF3CF6B49191}"/>
              </a:ext>
            </a:extLst>
          </p:cNvPr>
          <p:cNvCxnSpPr/>
          <p:nvPr/>
        </p:nvCxnSpPr>
        <p:spPr>
          <a:xfrm>
            <a:off x="10253116" y="1134959"/>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3" name="Straight Connector 42">
            <a:extLst>
              <a:ext uri="{FF2B5EF4-FFF2-40B4-BE49-F238E27FC236}">
                <a16:creationId xmlns:a16="http://schemas.microsoft.com/office/drawing/2014/main" id="{E84C0C6A-016A-B264-8335-5C0C4032C63A}"/>
              </a:ext>
            </a:extLst>
          </p:cNvPr>
          <p:cNvCxnSpPr/>
          <p:nvPr/>
        </p:nvCxnSpPr>
        <p:spPr>
          <a:xfrm>
            <a:off x="8123492" y="1174549"/>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4" name="Straight Connector 43">
            <a:extLst>
              <a:ext uri="{FF2B5EF4-FFF2-40B4-BE49-F238E27FC236}">
                <a16:creationId xmlns:a16="http://schemas.microsoft.com/office/drawing/2014/main" id="{56709B99-A28C-D3BB-FE5E-C1A2F1461A10}"/>
              </a:ext>
            </a:extLst>
          </p:cNvPr>
          <p:cNvCxnSpPr/>
          <p:nvPr/>
        </p:nvCxnSpPr>
        <p:spPr>
          <a:xfrm>
            <a:off x="7019585" y="1134959"/>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graphicFrame>
        <p:nvGraphicFramePr>
          <p:cNvPr id="76" name="Table 75">
            <a:extLst>
              <a:ext uri="{FF2B5EF4-FFF2-40B4-BE49-F238E27FC236}">
                <a16:creationId xmlns:a16="http://schemas.microsoft.com/office/drawing/2014/main" id="{47A8C7E1-C96E-7639-67A5-0D0A27B05B3F}"/>
              </a:ext>
            </a:extLst>
          </p:cNvPr>
          <p:cNvGraphicFramePr>
            <a:graphicFrameLocks noGrp="1"/>
          </p:cNvGraphicFramePr>
          <p:nvPr>
            <p:extLst>
              <p:ext uri="{D42A27DB-BD31-4B8C-83A1-F6EECF244321}">
                <p14:modId xmlns:p14="http://schemas.microsoft.com/office/powerpoint/2010/main" val="3186843495"/>
              </p:ext>
            </p:extLst>
          </p:nvPr>
        </p:nvGraphicFramePr>
        <p:xfrm>
          <a:off x="1129434" y="1149479"/>
          <a:ext cx="10730730" cy="5365370"/>
        </p:xfrm>
        <a:graphic>
          <a:graphicData uri="http://schemas.openxmlformats.org/drawingml/2006/table">
            <a:tbl>
              <a:tblPr firstRow="1" bandRow="1">
                <a:tableStyleId>{5940675A-B579-460E-94D1-54222C63F5DA}</a:tableStyleId>
              </a:tblPr>
              <a:tblGrid>
                <a:gridCol w="1073073">
                  <a:extLst>
                    <a:ext uri="{9D8B030D-6E8A-4147-A177-3AD203B41FA5}">
                      <a16:colId xmlns:a16="http://schemas.microsoft.com/office/drawing/2014/main" val="3635837954"/>
                    </a:ext>
                  </a:extLst>
                </a:gridCol>
                <a:gridCol w="1073073">
                  <a:extLst>
                    <a:ext uri="{9D8B030D-6E8A-4147-A177-3AD203B41FA5}">
                      <a16:colId xmlns:a16="http://schemas.microsoft.com/office/drawing/2014/main" val="2308114111"/>
                    </a:ext>
                  </a:extLst>
                </a:gridCol>
                <a:gridCol w="1073073">
                  <a:extLst>
                    <a:ext uri="{9D8B030D-6E8A-4147-A177-3AD203B41FA5}">
                      <a16:colId xmlns:a16="http://schemas.microsoft.com/office/drawing/2014/main" val="3225432346"/>
                    </a:ext>
                  </a:extLst>
                </a:gridCol>
                <a:gridCol w="1073073">
                  <a:extLst>
                    <a:ext uri="{9D8B030D-6E8A-4147-A177-3AD203B41FA5}">
                      <a16:colId xmlns:a16="http://schemas.microsoft.com/office/drawing/2014/main" val="2646425516"/>
                    </a:ext>
                  </a:extLst>
                </a:gridCol>
                <a:gridCol w="1073073">
                  <a:extLst>
                    <a:ext uri="{9D8B030D-6E8A-4147-A177-3AD203B41FA5}">
                      <a16:colId xmlns:a16="http://schemas.microsoft.com/office/drawing/2014/main" val="1529824071"/>
                    </a:ext>
                  </a:extLst>
                </a:gridCol>
                <a:gridCol w="1073073">
                  <a:extLst>
                    <a:ext uri="{9D8B030D-6E8A-4147-A177-3AD203B41FA5}">
                      <a16:colId xmlns:a16="http://schemas.microsoft.com/office/drawing/2014/main" val="1435908115"/>
                    </a:ext>
                  </a:extLst>
                </a:gridCol>
                <a:gridCol w="1073073">
                  <a:extLst>
                    <a:ext uri="{9D8B030D-6E8A-4147-A177-3AD203B41FA5}">
                      <a16:colId xmlns:a16="http://schemas.microsoft.com/office/drawing/2014/main" val="4031327343"/>
                    </a:ext>
                  </a:extLst>
                </a:gridCol>
                <a:gridCol w="1073073">
                  <a:extLst>
                    <a:ext uri="{9D8B030D-6E8A-4147-A177-3AD203B41FA5}">
                      <a16:colId xmlns:a16="http://schemas.microsoft.com/office/drawing/2014/main" val="265914223"/>
                    </a:ext>
                  </a:extLst>
                </a:gridCol>
                <a:gridCol w="1073073">
                  <a:extLst>
                    <a:ext uri="{9D8B030D-6E8A-4147-A177-3AD203B41FA5}">
                      <a16:colId xmlns:a16="http://schemas.microsoft.com/office/drawing/2014/main" val="3687797511"/>
                    </a:ext>
                  </a:extLst>
                </a:gridCol>
                <a:gridCol w="1073073">
                  <a:extLst>
                    <a:ext uri="{9D8B030D-6E8A-4147-A177-3AD203B41FA5}">
                      <a16:colId xmlns:a16="http://schemas.microsoft.com/office/drawing/2014/main" val="1430683565"/>
                    </a:ext>
                  </a:extLst>
                </a:gridCol>
              </a:tblGrid>
              <a:tr h="1073074">
                <a:tc>
                  <a:txBody>
                    <a:bodyPr/>
                    <a:lstStyle/>
                    <a:p>
                      <a:endParaRPr lang="en-US" dirty="0"/>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dirty="0"/>
                    </a:p>
                  </a:txBody>
                  <a:tcPr/>
                </a:tc>
                <a:extLst>
                  <a:ext uri="{0D108BD9-81ED-4DB2-BD59-A6C34878D82A}">
                    <a16:rowId xmlns:a16="http://schemas.microsoft.com/office/drawing/2014/main" val="1367090870"/>
                  </a:ext>
                </a:extLst>
              </a:tr>
              <a:tr h="1073074">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a:p>
                  </a:txBody>
                  <a:tcPr/>
                </a:tc>
                <a:tc>
                  <a:txBody>
                    <a:bodyPr/>
                    <a:lstStyle/>
                    <a:p>
                      <a:endParaRPr lang="en-US" dirty="0"/>
                    </a:p>
                  </a:txBody>
                  <a:tcPr/>
                </a:tc>
                <a:extLst>
                  <a:ext uri="{0D108BD9-81ED-4DB2-BD59-A6C34878D82A}">
                    <a16:rowId xmlns:a16="http://schemas.microsoft.com/office/drawing/2014/main" val="2324086388"/>
                  </a:ext>
                </a:extLst>
              </a:tr>
              <a:tr h="1073074">
                <a:tc>
                  <a:txBody>
                    <a:bodyPr/>
                    <a:lstStyle/>
                    <a:p>
                      <a:endParaRPr lang="en-US" dirty="0"/>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a:p>
                  </a:txBody>
                  <a:tcPr/>
                </a:tc>
                <a:tc>
                  <a:txBody>
                    <a:bodyPr/>
                    <a:lstStyle/>
                    <a:p>
                      <a:endParaRPr lang="en-US" dirty="0"/>
                    </a:p>
                  </a:txBody>
                  <a:tcPr/>
                </a:tc>
                <a:tc>
                  <a:txBody>
                    <a:bodyPr/>
                    <a:lstStyle/>
                    <a:p>
                      <a:endParaRPr lang="en-US" dirty="0"/>
                    </a:p>
                  </a:txBody>
                  <a:tcPr/>
                </a:tc>
                <a:extLst>
                  <a:ext uri="{0D108BD9-81ED-4DB2-BD59-A6C34878D82A}">
                    <a16:rowId xmlns:a16="http://schemas.microsoft.com/office/drawing/2014/main" val="1773320196"/>
                  </a:ext>
                </a:extLst>
              </a:tr>
              <a:tr h="1073074">
                <a:tc>
                  <a:txBody>
                    <a:bodyPr/>
                    <a:lstStyle/>
                    <a:p>
                      <a:endParaRPr lang="en-US" dirty="0"/>
                    </a:p>
                  </a:txBody>
                  <a:tcPr/>
                </a:tc>
                <a:tc>
                  <a:txBody>
                    <a:bodyPr/>
                    <a:lstStyle/>
                    <a:p>
                      <a:endParaRPr lang="en-US"/>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dirty="0"/>
                    </a:p>
                  </a:txBody>
                  <a:tcPr/>
                </a:tc>
                <a:extLst>
                  <a:ext uri="{0D108BD9-81ED-4DB2-BD59-A6C34878D82A}">
                    <a16:rowId xmlns:a16="http://schemas.microsoft.com/office/drawing/2014/main" val="1977629092"/>
                  </a:ext>
                </a:extLst>
              </a:tr>
              <a:tr h="1073074">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dirty="0"/>
                    </a:p>
                  </a:txBody>
                  <a:tcPr/>
                </a:tc>
                <a:extLst>
                  <a:ext uri="{0D108BD9-81ED-4DB2-BD59-A6C34878D82A}">
                    <a16:rowId xmlns:a16="http://schemas.microsoft.com/office/drawing/2014/main" val="172657832"/>
                  </a:ext>
                </a:extLst>
              </a:tr>
            </a:tbl>
          </a:graphicData>
        </a:graphic>
      </p:graphicFrame>
      <p:sp>
        <p:nvSpPr>
          <p:cNvPr id="46" name="TextBox 45">
            <a:extLst>
              <a:ext uri="{FF2B5EF4-FFF2-40B4-BE49-F238E27FC236}">
                <a16:creationId xmlns:a16="http://schemas.microsoft.com/office/drawing/2014/main" id="{9E025FDA-4E40-4A48-2936-70D515675970}"/>
              </a:ext>
            </a:extLst>
          </p:cNvPr>
          <p:cNvSpPr txBox="1"/>
          <p:nvPr/>
        </p:nvSpPr>
        <p:spPr>
          <a:xfrm>
            <a:off x="1163480" y="2204864"/>
            <a:ext cx="10845409" cy="341632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ptos" panose="02110004020202020204"/>
              <a:ea typeface="+mn-ea"/>
              <a:cs typeface="+mn-cs"/>
            </a:endParaRPr>
          </a:p>
        </p:txBody>
      </p:sp>
      <p:sp>
        <p:nvSpPr>
          <p:cNvPr id="48" name="TextBox 47">
            <a:extLst>
              <a:ext uri="{FF2B5EF4-FFF2-40B4-BE49-F238E27FC236}">
                <a16:creationId xmlns:a16="http://schemas.microsoft.com/office/drawing/2014/main" id="{A943BC5F-C785-D144-CB5F-83881E8A4A86}"/>
              </a:ext>
            </a:extLst>
          </p:cNvPr>
          <p:cNvSpPr txBox="1"/>
          <p:nvPr/>
        </p:nvSpPr>
        <p:spPr>
          <a:xfrm>
            <a:off x="452888" y="132289"/>
            <a:ext cx="11108330" cy="3693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Aptos" panose="02110004020202020204"/>
                <a:ea typeface="+mn-ea"/>
                <a:cs typeface="+mn-cs"/>
              </a:rPr>
              <a:t>Practice sheet #68.  Write the first 5 unique characters for </a:t>
            </a:r>
            <a:r>
              <a:rPr kumimoji="0" lang="en-US" sz="1800" b="1" i="0" u="none" strike="noStrike" kern="1200" cap="none" spc="0" normalizeH="0" baseline="0" noProof="0" dirty="0">
                <a:ln>
                  <a:noFill/>
                </a:ln>
                <a:solidFill>
                  <a:prstClr val="black"/>
                </a:solidFill>
                <a:effectLst/>
                <a:uLnTx/>
                <a:uFillTx/>
                <a:latin typeface="Aptos" panose="02110004020202020204"/>
                <a:ea typeface="+mn-ea"/>
                <a:cs typeface="+mn-cs"/>
              </a:rPr>
              <a:t>Lesson Four</a:t>
            </a:r>
            <a:endParaRPr kumimoji="0" lang="zh-TW" altLang="en-US" sz="1800" b="1" i="0" u="none" strike="noStrike" kern="1200" cap="none" spc="0" normalizeH="0" baseline="0" noProof="0" dirty="0">
              <a:ln>
                <a:noFill/>
              </a:ln>
              <a:solidFill>
                <a:prstClr val="black"/>
              </a:solidFill>
              <a:effectLst/>
              <a:uLnTx/>
              <a:uFillTx/>
              <a:latin typeface="Aptos" panose="02110004020202020204"/>
              <a:ea typeface="新細明體" panose="02020500000000000000" pitchFamily="18" charset="-120"/>
              <a:cs typeface="+mn-cs"/>
            </a:endParaRPr>
          </a:p>
        </p:txBody>
      </p:sp>
      <p:sp>
        <p:nvSpPr>
          <p:cNvPr id="49" name="Rectangle 48">
            <a:extLst>
              <a:ext uri="{FF2B5EF4-FFF2-40B4-BE49-F238E27FC236}">
                <a16:creationId xmlns:a16="http://schemas.microsoft.com/office/drawing/2014/main" id="{FD5DF324-5C6A-6A0B-3DDD-FDC95E9FF51E}"/>
              </a:ext>
            </a:extLst>
          </p:cNvPr>
          <p:cNvSpPr/>
          <p:nvPr/>
        </p:nvSpPr>
        <p:spPr>
          <a:xfrm>
            <a:off x="1222483" y="132291"/>
            <a:ext cx="9579994" cy="357010"/>
          </a:xfrm>
          <a:prstGeom prst="rect">
            <a:avLst/>
          </a:prstGeom>
          <a:noFill/>
          <a:ln w="38100">
            <a:solidFill>
              <a:srgbClr val="7030A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45" name="TextBox 44">
            <a:extLst>
              <a:ext uri="{FF2B5EF4-FFF2-40B4-BE49-F238E27FC236}">
                <a16:creationId xmlns:a16="http://schemas.microsoft.com/office/drawing/2014/main" id="{66FD7A53-35B3-9826-DBB8-E1923E9C6613}"/>
              </a:ext>
            </a:extLst>
          </p:cNvPr>
          <p:cNvSpPr txBox="1"/>
          <p:nvPr/>
        </p:nvSpPr>
        <p:spPr>
          <a:xfrm>
            <a:off x="1124112" y="1128881"/>
            <a:ext cx="10941508" cy="1200329"/>
          </a:xfrm>
          <a:prstGeom prst="rect">
            <a:avLst/>
          </a:prstGeom>
          <a:noFill/>
        </p:spPr>
        <p:txBody>
          <a:bodyPr wrap="square" rtlCol="0">
            <a:spAutoFit/>
          </a:bodyPr>
          <a:lstStyle/>
          <a:p>
            <a:r>
              <a:rPr lang="zh-TW" altLang="en-US" sz="7200" dirty="0">
                <a:solidFill>
                  <a:schemeClr val="bg2">
                    <a:lumMod val="75000"/>
                  </a:schemeClr>
                </a:solidFill>
                <a:latin typeface="UD Digi Kyokasho N-B" panose="02020700000000000000" pitchFamily="17" charset="-128"/>
                <a:ea typeface="UD Digi Kyokasho N-B" panose="02020700000000000000" pitchFamily="17" charset="-128"/>
              </a:rPr>
              <a:t>照</a:t>
            </a:r>
            <a:r>
              <a:rPr lang="zh-TW" altLang="en-US" sz="2500" dirty="0">
                <a:solidFill>
                  <a:schemeClr val="bg2">
                    <a:lumMod val="75000"/>
                  </a:schemeClr>
                </a:solidFill>
                <a:latin typeface="UD Digi Kyokasho N-B" panose="02020700000000000000" pitchFamily="17" charset="-128"/>
                <a:ea typeface="UD Digi Kyokasho N-B" panose="02020700000000000000" pitchFamily="17" charset="-128"/>
              </a:rPr>
              <a:t> </a:t>
            </a:r>
            <a:r>
              <a:rPr lang="zh-TW" altLang="en-US" sz="7200" dirty="0">
                <a:solidFill>
                  <a:schemeClr val="bg2">
                    <a:lumMod val="75000"/>
                  </a:schemeClr>
                </a:solidFill>
                <a:latin typeface="UD Digi Kyokasho N-B" panose="02020700000000000000" pitchFamily="17" charset="-128"/>
                <a:ea typeface="UD Digi Kyokasho N-B" panose="02020700000000000000" pitchFamily="17" charset="-128"/>
              </a:rPr>
              <a:t>照</a:t>
            </a:r>
            <a:r>
              <a:rPr lang="zh-TW" altLang="en-US" sz="2500" dirty="0">
                <a:solidFill>
                  <a:schemeClr val="bg2">
                    <a:lumMod val="75000"/>
                  </a:schemeClr>
                </a:solidFill>
                <a:latin typeface="UD Digi Kyokasho N-B" panose="02020700000000000000" pitchFamily="17" charset="-128"/>
                <a:ea typeface="UD Digi Kyokasho N-B" panose="02020700000000000000" pitchFamily="17" charset="-128"/>
              </a:rPr>
              <a:t> </a:t>
            </a:r>
            <a:r>
              <a:rPr lang="zh-TW" altLang="en-US" sz="7200" dirty="0">
                <a:solidFill>
                  <a:schemeClr val="bg2">
                    <a:lumMod val="75000"/>
                  </a:schemeClr>
                </a:solidFill>
                <a:latin typeface="UD Digi Kyokasho N-B" panose="02020700000000000000" pitchFamily="17" charset="-128"/>
                <a:ea typeface="UD Digi Kyokasho N-B" panose="02020700000000000000" pitchFamily="17" charset="-128"/>
              </a:rPr>
              <a:t>照</a:t>
            </a:r>
            <a:r>
              <a:rPr lang="zh-TW" altLang="en-US" sz="2500" dirty="0">
                <a:solidFill>
                  <a:schemeClr val="bg2">
                    <a:lumMod val="75000"/>
                  </a:schemeClr>
                </a:solidFill>
                <a:latin typeface="UD Digi Kyokasho N-B" panose="02020700000000000000" pitchFamily="17" charset="-128"/>
                <a:ea typeface="UD Digi Kyokasho N-B" panose="02020700000000000000" pitchFamily="17" charset="-128"/>
              </a:rPr>
              <a:t> </a:t>
            </a:r>
            <a:r>
              <a:rPr lang="zh-TW" altLang="en-US" sz="7200" dirty="0">
                <a:solidFill>
                  <a:schemeClr val="bg2">
                    <a:lumMod val="75000"/>
                  </a:schemeClr>
                </a:solidFill>
                <a:latin typeface="UD Digi Kyokasho N-B" panose="02020700000000000000" pitchFamily="17" charset="-128"/>
                <a:ea typeface="UD Digi Kyokasho N-B" panose="02020700000000000000" pitchFamily="17" charset="-128"/>
              </a:rPr>
              <a:t>照</a:t>
            </a:r>
            <a:r>
              <a:rPr lang="zh-TW" altLang="en-US" sz="2500" dirty="0">
                <a:solidFill>
                  <a:schemeClr val="bg2">
                    <a:lumMod val="75000"/>
                  </a:schemeClr>
                </a:solidFill>
                <a:latin typeface="UD Digi Kyokasho N-B" panose="02020700000000000000" pitchFamily="17" charset="-128"/>
                <a:ea typeface="UD Digi Kyokasho N-B" panose="02020700000000000000" pitchFamily="17" charset="-128"/>
              </a:rPr>
              <a:t> </a:t>
            </a:r>
            <a:r>
              <a:rPr lang="zh-TW" altLang="en-US" sz="7200" dirty="0">
                <a:solidFill>
                  <a:schemeClr val="bg2">
                    <a:lumMod val="75000"/>
                  </a:schemeClr>
                </a:solidFill>
                <a:latin typeface="UD Digi Kyokasho N-B" panose="02020700000000000000" pitchFamily="17" charset="-128"/>
                <a:ea typeface="UD Digi Kyokasho N-B" panose="02020700000000000000" pitchFamily="17" charset="-128"/>
              </a:rPr>
              <a:t>照</a:t>
            </a:r>
            <a:r>
              <a:rPr lang="zh-TW" altLang="en-US" sz="2500" dirty="0">
                <a:solidFill>
                  <a:schemeClr val="bg2">
                    <a:lumMod val="75000"/>
                  </a:schemeClr>
                </a:solidFill>
                <a:latin typeface="UD Digi Kyokasho N-B" panose="02020700000000000000" pitchFamily="17" charset="-128"/>
                <a:ea typeface="UD Digi Kyokasho N-B" panose="02020700000000000000" pitchFamily="17" charset="-128"/>
              </a:rPr>
              <a:t> </a:t>
            </a:r>
            <a:r>
              <a:rPr lang="zh-TW" altLang="en-US" sz="7200" dirty="0">
                <a:solidFill>
                  <a:schemeClr val="bg2">
                    <a:lumMod val="75000"/>
                  </a:schemeClr>
                </a:solidFill>
                <a:latin typeface="UD Digi Kyokasho N-B" panose="02020700000000000000" pitchFamily="17" charset="-128"/>
                <a:ea typeface="UD Digi Kyokasho N-B" panose="02020700000000000000" pitchFamily="17" charset="-128"/>
              </a:rPr>
              <a:t>照</a:t>
            </a:r>
            <a:r>
              <a:rPr lang="zh-TW" altLang="en-US" sz="2500" dirty="0">
                <a:solidFill>
                  <a:schemeClr val="bg2">
                    <a:lumMod val="75000"/>
                  </a:schemeClr>
                </a:solidFill>
                <a:latin typeface="UD Digi Kyokasho N-B" panose="02020700000000000000" pitchFamily="17" charset="-128"/>
                <a:ea typeface="UD Digi Kyokasho N-B" panose="02020700000000000000" pitchFamily="17" charset="-128"/>
              </a:rPr>
              <a:t> </a:t>
            </a:r>
            <a:r>
              <a:rPr lang="zh-TW" altLang="en-US" sz="7200" dirty="0">
                <a:solidFill>
                  <a:schemeClr val="bg2">
                    <a:lumMod val="75000"/>
                  </a:schemeClr>
                </a:solidFill>
                <a:latin typeface="UD Digi Kyokasho N-B" panose="02020700000000000000" pitchFamily="17" charset="-128"/>
                <a:ea typeface="UD Digi Kyokasho N-B" panose="02020700000000000000" pitchFamily="17" charset="-128"/>
              </a:rPr>
              <a:t>照</a:t>
            </a:r>
            <a:r>
              <a:rPr lang="zh-TW" altLang="en-US" sz="2500" dirty="0">
                <a:solidFill>
                  <a:schemeClr val="bg2">
                    <a:lumMod val="75000"/>
                  </a:schemeClr>
                </a:solidFill>
                <a:latin typeface="UD Digi Kyokasho N-B" panose="02020700000000000000" pitchFamily="17" charset="-128"/>
                <a:ea typeface="UD Digi Kyokasho N-B" panose="02020700000000000000" pitchFamily="17" charset="-128"/>
              </a:rPr>
              <a:t> </a:t>
            </a:r>
            <a:r>
              <a:rPr lang="zh-TW" altLang="en-US" sz="7200" dirty="0">
                <a:solidFill>
                  <a:schemeClr val="bg2">
                    <a:lumMod val="75000"/>
                  </a:schemeClr>
                </a:solidFill>
                <a:latin typeface="UD Digi Kyokasho N-B" panose="02020700000000000000" pitchFamily="17" charset="-128"/>
                <a:ea typeface="UD Digi Kyokasho N-B" panose="02020700000000000000" pitchFamily="17" charset="-128"/>
              </a:rPr>
              <a:t>照</a:t>
            </a:r>
            <a:r>
              <a:rPr lang="zh-TW" altLang="en-US" sz="2500" dirty="0">
                <a:solidFill>
                  <a:schemeClr val="bg2">
                    <a:lumMod val="75000"/>
                  </a:schemeClr>
                </a:solidFill>
                <a:latin typeface="UD Digi Kyokasho N-B" panose="02020700000000000000" pitchFamily="17" charset="-128"/>
                <a:ea typeface="UD Digi Kyokasho N-B" panose="02020700000000000000" pitchFamily="17" charset="-128"/>
              </a:rPr>
              <a:t> </a:t>
            </a:r>
            <a:r>
              <a:rPr lang="zh-TW" altLang="en-US" sz="7200" dirty="0">
                <a:solidFill>
                  <a:schemeClr val="bg2">
                    <a:lumMod val="75000"/>
                  </a:schemeClr>
                </a:solidFill>
                <a:latin typeface="UD Digi Kyokasho N-B" panose="02020700000000000000" pitchFamily="17" charset="-128"/>
                <a:ea typeface="UD Digi Kyokasho N-B" panose="02020700000000000000" pitchFamily="17" charset="-128"/>
              </a:rPr>
              <a:t>照</a:t>
            </a:r>
            <a:r>
              <a:rPr lang="zh-TW" altLang="en-US" sz="2500" dirty="0">
                <a:solidFill>
                  <a:schemeClr val="bg2">
                    <a:lumMod val="75000"/>
                  </a:schemeClr>
                </a:solidFill>
                <a:latin typeface="UD Digi Kyokasho N-B" panose="02020700000000000000" pitchFamily="17" charset="-128"/>
                <a:ea typeface="UD Digi Kyokasho N-B" panose="02020700000000000000" pitchFamily="17" charset="-128"/>
              </a:rPr>
              <a:t> </a:t>
            </a:r>
            <a:r>
              <a:rPr lang="zh-TW" altLang="en-US" sz="7200" dirty="0">
                <a:solidFill>
                  <a:schemeClr val="bg2">
                    <a:lumMod val="75000"/>
                  </a:schemeClr>
                </a:solidFill>
                <a:latin typeface="UD Digi Kyokasho N-B" panose="02020700000000000000" pitchFamily="17" charset="-128"/>
                <a:ea typeface="UD Digi Kyokasho N-B" panose="02020700000000000000" pitchFamily="17" charset="-128"/>
              </a:rPr>
              <a:t>照</a:t>
            </a:r>
            <a:endParaRPr lang="en-US" sz="7200" dirty="0">
              <a:latin typeface="UD Digi Kyokasho N-B" panose="02020700000000000000" pitchFamily="17" charset="-128"/>
              <a:ea typeface="UD Digi Kyokasho N-B" panose="02020700000000000000" pitchFamily="17" charset="-128"/>
            </a:endParaRPr>
          </a:p>
        </p:txBody>
      </p:sp>
      <p:sp>
        <p:nvSpPr>
          <p:cNvPr id="47" name="TextBox 46">
            <a:extLst>
              <a:ext uri="{FF2B5EF4-FFF2-40B4-BE49-F238E27FC236}">
                <a16:creationId xmlns:a16="http://schemas.microsoft.com/office/drawing/2014/main" id="{17FD55FD-2F22-4383-CF3D-D338F6BAA833}"/>
              </a:ext>
            </a:extLst>
          </p:cNvPr>
          <p:cNvSpPr txBox="1"/>
          <p:nvPr/>
        </p:nvSpPr>
        <p:spPr>
          <a:xfrm>
            <a:off x="1101572" y="2226788"/>
            <a:ext cx="11090428" cy="1200329"/>
          </a:xfrm>
          <a:prstGeom prst="rect">
            <a:avLst/>
          </a:prstGeom>
          <a:noFill/>
        </p:spPr>
        <p:txBody>
          <a:bodyPr wrap="square" rtlCol="0">
            <a:spAutoFit/>
          </a:bodyPr>
          <a:lstStyle/>
          <a:p>
            <a:r>
              <a:rPr lang="zh-TW" altLang="en-US" sz="7200" dirty="0">
                <a:solidFill>
                  <a:schemeClr val="bg2">
                    <a:lumMod val="75000"/>
                  </a:schemeClr>
                </a:solidFill>
                <a:latin typeface="UD Digi Kyokasho N-B" panose="02020700000000000000" pitchFamily="17" charset="-128"/>
                <a:ea typeface="UD Digi Kyokasho N-B" panose="02020700000000000000" pitchFamily="17" charset="-128"/>
              </a:rPr>
              <a:t>見</a:t>
            </a:r>
            <a:r>
              <a:rPr lang="zh-TW" altLang="en-US" sz="2500" dirty="0">
                <a:solidFill>
                  <a:schemeClr val="bg2">
                    <a:lumMod val="75000"/>
                  </a:schemeClr>
                </a:solidFill>
                <a:latin typeface="UD Digi Kyokasho N-B" panose="02020700000000000000" pitchFamily="17" charset="-128"/>
                <a:ea typeface="UD Digi Kyokasho N-B" panose="02020700000000000000" pitchFamily="17" charset="-128"/>
              </a:rPr>
              <a:t> </a:t>
            </a:r>
            <a:r>
              <a:rPr lang="zh-TW" altLang="en-US" sz="7200" dirty="0">
                <a:solidFill>
                  <a:schemeClr val="bg2">
                    <a:lumMod val="75000"/>
                  </a:schemeClr>
                </a:solidFill>
                <a:latin typeface="UD Digi Kyokasho N-B" panose="02020700000000000000" pitchFamily="17" charset="-128"/>
                <a:ea typeface="UD Digi Kyokasho N-B" panose="02020700000000000000" pitchFamily="17" charset="-128"/>
              </a:rPr>
              <a:t>見</a:t>
            </a:r>
            <a:r>
              <a:rPr lang="zh-TW" altLang="en-US" sz="2500" dirty="0">
                <a:solidFill>
                  <a:schemeClr val="bg2">
                    <a:lumMod val="75000"/>
                  </a:schemeClr>
                </a:solidFill>
                <a:latin typeface="UD Digi Kyokasho N-B" panose="02020700000000000000" pitchFamily="17" charset="-128"/>
                <a:ea typeface="UD Digi Kyokasho N-B" panose="02020700000000000000" pitchFamily="17" charset="-128"/>
              </a:rPr>
              <a:t> </a:t>
            </a:r>
            <a:r>
              <a:rPr lang="zh-TW" altLang="en-US" sz="7200" dirty="0">
                <a:solidFill>
                  <a:schemeClr val="bg2">
                    <a:lumMod val="75000"/>
                  </a:schemeClr>
                </a:solidFill>
                <a:latin typeface="UD Digi Kyokasho N-B" panose="02020700000000000000" pitchFamily="17" charset="-128"/>
                <a:ea typeface="UD Digi Kyokasho N-B" panose="02020700000000000000" pitchFamily="17" charset="-128"/>
              </a:rPr>
              <a:t>見</a:t>
            </a:r>
            <a:r>
              <a:rPr lang="zh-TW" altLang="en-US" sz="2500" dirty="0">
                <a:solidFill>
                  <a:schemeClr val="bg2">
                    <a:lumMod val="75000"/>
                  </a:schemeClr>
                </a:solidFill>
                <a:latin typeface="UD Digi Kyokasho N-B" panose="02020700000000000000" pitchFamily="17" charset="-128"/>
                <a:ea typeface="UD Digi Kyokasho N-B" panose="02020700000000000000" pitchFamily="17" charset="-128"/>
              </a:rPr>
              <a:t> </a:t>
            </a:r>
            <a:r>
              <a:rPr lang="zh-TW" altLang="en-US" sz="7200" dirty="0">
                <a:solidFill>
                  <a:schemeClr val="bg2">
                    <a:lumMod val="75000"/>
                  </a:schemeClr>
                </a:solidFill>
                <a:latin typeface="UD Digi Kyokasho N-B" panose="02020700000000000000" pitchFamily="17" charset="-128"/>
                <a:ea typeface="UD Digi Kyokasho N-B" panose="02020700000000000000" pitchFamily="17" charset="-128"/>
              </a:rPr>
              <a:t>見</a:t>
            </a:r>
            <a:r>
              <a:rPr lang="zh-TW" altLang="en-US" sz="2500" dirty="0">
                <a:solidFill>
                  <a:schemeClr val="bg2">
                    <a:lumMod val="75000"/>
                  </a:schemeClr>
                </a:solidFill>
                <a:latin typeface="UD Digi Kyokasho N-B" panose="02020700000000000000" pitchFamily="17" charset="-128"/>
                <a:ea typeface="UD Digi Kyokasho N-B" panose="02020700000000000000" pitchFamily="17" charset="-128"/>
              </a:rPr>
              <a:t> </a:t>
            </a:r>
            <a:r>
              <a:rPr lang="zh-TW" altLang="en-US" sz="7200" dirty="0">
                <a:solidFill>
                  <a:schemeClr val="bg2">
                    <a:lumMod val="75000"/>
                  </a:schemeClr>
                </a:solidFill>
                <a:latin typeface="UD Digi Kyokasho N-B" panose="02020700000000000000" pitchFamily="17" charset="-128"/>
                <a:ea typeface="UD Digi Kyokasho N-B" panose="02020700000000000000" pitchFamily="17" charset="-128"/>
              </a:rPr>
              <a:t>見</a:t>
            </a:r>
            <a:r>
              <a:rPr lang="zh-TW" altLang="en-US" sz="2500" dirty="0">
                <a:solidFill>
                  <a:schemeClr val="bg2">
                    <a:lumMod val="75000"/>
                  </a:schemeClr>
                </a:solidFill>
                <a:latin typeface="UD Digi Kyokasho N-B" panose="02020700000000000000" pitchFamily="17" charset="-128"/>
                <a:ea typeface="UD Digi Kyokasho N-B" panose="02020700000000000000" pitchFamily="17" charset="-128"/>
              </a:rPr>
              <a:t> </a:t>
            </a:r>
            <a:r>
              <a:rPr lang="zh-TW" altLang="en-US" sz="7200" dirty="0">
                <a:solidFill>
                  <a:schemeClr val="bg2">
                    <a:lumMod val="75000"/>
                  </a:schemeClr>
                </a:solidFill>
                <a:latin typeface="UD Digi Kyokasho N-B" panose="02020700000000000000" pitchFamily="17" charset="-128"/>
                <a:ea typeface="UD Digi Kyokasho N-B" panose="02020700000000000000" pitchFamily="17" charset="-128"/>
              </a:rPr>
              <a:t>見</a:t>
            </a:r>
            <a:r>
              <a:rPr lang="zh-TW" altLang="en-US" sz="2500" dirty="0">
                <a:solidFill>
                  <a:schemeClr val="bg2">
                    <a:lumMod val="75000"/>
                  </a:schemeClr>
                </a:solidFill>
                <a:latin typeface="UD Digi Kyokasho N-B" panose="02020700000000000000" pitchFamily="17" charset="-128"/>
                <a:ea typeface="UD Digi Kyokasho N-B" panose="02020700000000000000" pitchFamily="17" charset="-128"/>
              </a:rPr>
              <a:t> </a:t>
            </a:r>
            <a:r>
              <a:rPr lang="zh-TW" altLang="en-US" sz="7200" dirty="0">
                <a:solidFill>
                  <a:schemeClr val="bg2">
                    <a:lumMod val="75000"/>
                  </a:schemeClr>
                </a:solidFill>
                <a:latin typeface="UD Digi Kyokasho N-B" panose="02020700000000000000" pitchFamily="17" charset="-128"/>
                <a:ea typeface="UD Digi Kyokasho N-B" panose="02020700000000000000" pitchFamily="17" charset="-128"/>
              </a:rPr>
              <a:t>見</a:t>
            </a:r>
            <a:r>
              <a:rPr lang="zh-TW" altLang="en-US" sz="2500" dirty="0">
                <a:solidFill>
                  <a:schemeClr val="bg2">
                    <a:lumMod val="75000"/>
                  </a:schemeClr>
                </a:solidFill>
                <a:latin typeface="UD Digi Kyokasho N-B" panose="02020700000000000000" pitchFamily="17" charset="-128"/>
                <a:ea typeface="UD Digi Kyokasho N-B" panose="02020700000000000000" pitchFamily="17" charset="-128"/>
              </a:rPr>
              <a:t> </a:t>
            </a:r>
            <a:r>
              <a:rPr lang="zh-TW" altLang="en-US" sz="7200" dirty="0">
                <a:solidFill>
                  <a:schemeClr val="bg2">
                    <a:lumMod val="75000"/>
                  </a:schemeClr>
                </a:solidFill>
                <a:latin typeface="UD Digi Kyokasho N-B" panose="02020700000000000000" pitchFamily="17" charset="-128"/>
                <a:ea typeface="UD Digi Kyokasho N-B" panose="02020700000000000000" pitchFamily="17" charset="-128"/>
              </a:rPr>
              <a:t>見</a:t>
            </a:r>
            <a:r>
              <a:rPr lang="zh-TW" altLang="en-US" sz="2500" dirty="0">
                <a:solidFill>
                  <a:schemeClr val="bg2">
                    <a:lumMod val="75000"/>
                  </a:schemeClr>
                </a:solidFill>
                <a:latin typeface="UD Digi Kyokasho N-B" panose="02020700000000000000" pitchFamily="17" charset="-128"/>
                <a:ea typeface="UD Digi Kyokasho N-B" panose="02020700000000000000" pitchFamily="17" charset="-128"/>
              </a:rPr>
              <a:t> </a:t>
            </a:r>
            <a:r>
              <a:rPr lang="zh-TW" altLang="en-US" sz="7200" dirty="0">
                <a:solidFill>
                  <a:schemeClr val="bg2">
                    <a:lumMod val="75000"/>
                  </a:schemeClr>
                </a:solidFill>
                <a:latin typeface="UD Digi Kyokasho N-B" panose="02020700000000000000" pitchFamily="17" charset="-128"/>
                <a:ea typeface="UD Digi Kyokasho N-B" panose="02020700000000000000" pitchFamily="17" charset="-128"/>
              </a:rPr>
              <a:t>見</a:t>
            </a:r>
            <a:r>
              <a:rPr lang="zh-TW" altLang="en-US" sz="2500" dirty="0">
                <a:solidFill>
                  <a:schemeClr val="bg2">
                    <a:lumMod val="75000"/>
                  </a:schemeClr>
                </a:solidFill>
                <a:latin typeface="UD Digi Kyokasho N-B" panose="02020700000000000000" pitchFamily="17" charset="-128"/>
                <a:ea typeface="UD Digi Kyokasho N-B" panose="02020700000000000000" pitchFamily="17" charset="-128"/>
              </a:rPr>
              <a:t> </a:t>
            </a:r>
            <a:r>
              <a:rPr lang="zh-TW" altLang="en-US" sz="7200" dirty="0">
                <a:solidFill>
                  <a:schemeClr val="bg2">
                    <a:lumMod val="75000"/>
                  </a:schemeClr>
                </a:solidFill>
                <a:latin typeface="UD Digi Kyokasho N-B" panose="02020700000000000000" pitchFamily="17" charset="-128"/>
                <a:ea typeface="UD Digi Kyokasho N-B" panose="02020700000000000000" pitchFamily="17" charset="-128"/>
              </a:rPr>
              <a:t>見</a:t>
            </a:r>
            <a:endParaRPr lang="en-US" sz="7200" dirty="0">
              <a:solidFill>
                <a:schemeClr val="bg2">
                  <a:lumMod val="75000"/>
                </a:schemeClr>
              </a:solidFill>
              <a:latin typeface="UD Digi Kyokasho N-B" panose="02020700000000000000" pitchFamily="17" charset="-128"/>
              <a:ea typeface="UD Digi Kyokasho N-B" panose="02020700000000000000" pitchFamily="17" charset="-128"/>
            </a:endParaRPr>
          </a:p>
        </p:txBody>
      </p:sp>
      <p:sp>
        <p:nvSpPr>
          <p:cNvPr id="50" name="TextBox 49">
            <a:extLst>
              <a:ext uri="{FF2B5EF4-FFF2-40B4-BE49-F238E27FC236}">
                <a16:creationId xmlns:a16="http://schemas.microsoft.com/office/drawing/2014/main" id="{813ABCA9-41D6-7B22-C6E8-64474525C28C}"/>
              </a:ext>
            </a:extLst>
          </p:cNvPr>
          <p:cNvSpPr txBox="1"/>
          <p:nvPr/>
        </p:nvSpPr>
        <p:spPr>
          <a:xfrm>
            <a:off x="1124112" y="3319133"/>
            <a:ext cx="11322734" cy="1200329"/>
          </a:xfrm>
          <a:prstGeom prst="rect">
            <a:avLst/>
          </a:prstGeom>
          <a:noFill/>
        </p:spPr>
        <p:txBody>
          <a:bodyPr wrap="square" rtlCol="0">
            <a:spAutoFit/>
          </a:bodyPr>
          <a:lstStyle/>
          <a:p>
            <a:r>
              <a:rPr lang="zh-TW" altLang="en-US" sz="7200" dirty="0">
                <a:solidFill>
                  <a:schemeClr val="bg2">
                    <a:lumMod val="75000"/>
                  </a:schemeClr>
                </a:solidFill>
                <a:latin typeface="UD Digi Kyokasho N-B" panose="02020700000000000000" pitchFamily="17" charset="-128"/>
                <a:ea typeface="UD Digi Kyokasho N-B" panose="02020700000000000000" pitchFamily="17" charset="-128"/>
              </a:rPr>
              <a:t>五</a:t>
            </a:r>
            <a:r>
              <a:rPr lang="zh-TW" altLang="en-US" sz="2500" dirty="0">
                <a:solidFill>
                  <a:schemeClr val="bg2">
                    <a:lumMod val="75000"/>
                  </a:schemeClr>
                </a:solidFill>
                <a:latin typeface="UD Digi Kyokasho N-B" panose="02020700000000000000" pitchFamily="17" charset="-128"/>
                <a:ea typeface="UD Digi Kyokasho N-B" panose="02020700000000000000" pitchFamily="17" charset="-128"/>
              </a:rPr>
              <a:t> </a:t>
            </a:r>
            <a:r>
              <a:rPr lang="zh-TW" altLang="en-US" sz="7200" dirty="0">
                <a:solidFill>
                  <a:schemeClr val="bg2">
                    <a:lumMod val="75000"/>
                  </a:schemeClr>
                </a:solidFill>
                <a:latin typeface="UD Digi Kyokasho N-B" panose="02020700000000000000" pitchFamily="17" charset="-128"/>
                <a:ea typeface="UD Digi Kyokasho N-B" panose="02020700000000000000" pitchFamily="17" charset="-128"/>
              </a:rPr>
              <a:t>五</a:t>
            </a:r>
            <a:r>
              <a:rPr lang="zh-TW" altLang="en-US" sz="2500" dirty="0">
                <a:solidFill>
                  <a:schemeClr val="bg2">
                    <a:lumMod val="75000"/>
                  </a:schemeClr>
                </a:solidFill>
                <a:latin typeface="UD Digi Kyokasho N-B" panose="02020700000000000000" pitchFamily="17" charset="-128"/>
                <a:ea typeface="UD Digi Kyokasho N-B" panose="02020700000000000000" pitchFamily="17" charset="-128"/>
              </a:rPr>
              <a:t> </a:t>
            </a:r>
            <a:r>
              <a:rPr lang="zh-TW" altLang="en-US" sz="7200" dirty="0">
                <a:solidFill>
                  <a:schemeClr val="bg2">
                    <a:lumMod val="75000"/>
                  </a:schemeClr>
                </a:solidFill>
                <a:latin typeface="UD Digi Kyokasho N-B" panose="02020700000000000000" pitchFamily="17" charset="-128"/>
                <a:ea typeface="UD Digi Kyokasho N-B" panose="02020700000000000000" pitchFamily="17" charset="-128"/>
              </a:rPr>
              <a:t>五</a:t>
            </a:r>
            <a:r>
              <a:rPr lang="zh-TW" altLang="en-US" sz="2500" dirty="0">
                <a:solidFill>
                  <a:schemeClr val="bg2">
                    <a:lumMod val="75000"/>
                  </a:schemeClr>
                </a:solidFill>
                <a:latin typeface="UD Digi Kyokasho N-B" panose="02020700000000000000" pitchFamily="17" charset="-128"/>
                <a:ea typeface="UD Digi Kyokasho N-B" panose="02020700000000000000" pitchFamily="17" charset="-128"/>
              </a:rPr>
              <a:t> </a:t>
            </a:r>
            <a:r>
              <a:rPr lang="zh-TW" altLang="en-US" sz="7200" dirty="0">
                <a:solidFill>
                  <a:schemeClr val="bg2">
                    <a:lumMod val="75000"/>
                  </a:schemeClr>
                </a:solidFill>
                <a:latin typeface="UD Digi Kyokasho N-B" panose="02020700000000000000" pitchFamily="17" charset="-128"/>
                <a:ea typeface="UD Digi Kyokasho N-B" panose="02020700000000000000" pitchFamily="17" charset="-128"/>
              </a:rPr>
              <a:t>五</a:t>
            </a:r>
            <a:r>
              <a:rPr lang="zh-TW" altLang="en-US" sz="2500" dirty="0">
                <a:solidFill>
                  <a:schemeClr val="bg2">
                    <a:lumMod val="75000"/>
                  </a:schemeClr>
                </a:solidFill>
                <a:latin typeface="UD Digi Kyokasho N-B" panose="02020700000000000000" pitchFamily="17" charset="-128"/>
                <a:ea typeface="UD Digi Kyokasho N-B" panose="02020700000000000000" pitchFamily="17" charset="-128"/>
              </a:rPr>
              <a:t> </a:t>
            </a:r>
            <a:r>
              <a:rPr lang="zh-TW" altLang="en-US" sz="7200" dirty="0">
                <a:solidFill>
                  <a:schemeClr val="bg2">
                    <a:lumMod val="75000"/>
                  </a:schemeClr>
                </a:solidFill>
                <a:latin typeface="UD Digi Kyokasho N-B" panose="02020700000000000000" pitchFamily="17" charset="-128"/>
                <a:ea typeface="UD Digi Kyokasho N-B" panose="02020700000000000000" pitchFamily="17" charset="-128"/>
              </a:rPr>
              <a:t>五</a:t>
            </a:r>
            <a:r>
              <a:rPr lang="zh-TW" altLang="en-US" sz="2500" dirty="0">
                <a:solidFill>
                  <a:schemeClr val="bg2">
                    <a:lumMod val="75000"/>
                  </a:schemeClr>
                </a:solidFill>
                <a:latin typeface="UD Digi Kyokasho N-B" panose="02020700000000000000" pitchFamily="17" charset="-128"/>
                <a:ea typeface="UD Digi Kyokasho N-B" panose="02020700000000000000" pitchFamily="17" charset="-128"/>
              </a:rPr>
              <a:t> </a:t>
            </a:r>
            <a:r>
              <a:rPr lang="zh-TW" altLang="en-US" sz="7200" dirty="0">
                <a:solidFill>
                  <a:schemeClr val="bg2">
                    <a:lumMod val="75000"/>
                  </a:schemeClr>
                </a:solidFill>
                <a:latin typeface="UD Digi Kyokasho N-B" panose="02020700000000000000" pitchFamily="17" charset="-128"/>
                <a:ea typeface="UD Digi Kyokasho N-B" panose="02020700000000000000" pitchFamily="17" charset="-128"/>
              </a:rPr>
              <a:t>五</a:t>
            </a:r>
            <a:r>
              <a:rPr lang="zh-TW" altLang="en-US" sz="2500" dirty="0">
                <a:solidFill>
                  <a:schemeClr val="bg2">
                    <a:lumMod val="75000"/>
                  </a:schemeClr>
                </a:solidFill>
                <a:latin typeface="UD Digi Kyokasho N-B" panose="02020700000000000000" pitchFamily="17" charset="-128"/>
                <a:ea typeface="UD Digi Kyokasho N-B" panose="02020700000000000000" pitchFamily="17" charset="-128"/>
              </a:rPr>
              <a:t> </a:t>
            </a:r>
            <a:r>
              <a:rPr lang="zh-TW" altLang="en-US" sz="7200" dirty="0">
                <a:solidFill>
                  <a:schemeClr val="bg2">
                    <a:lumMod val="75000"/>
                  </a:schemeClr>
                </a:solidFill>
                <a:latin typeface="UD Digi Kyokasho N-B" panose="02020700000000000000" pitchFamily="17" charset="-128"/>
                <a:ea typeface="UD Digi Kyokasho N-B" panose="02020700000000000000" pitchFamily="17" charset="-128"/>
              </a:rPr>
              <a:t>五</a:t>
            </a:r>
            <a:r>
              <a:rPr lang="zh-TW" altLang="en-US" sz="2500" dirty="0">
                <a:solidFill>
                  <a:schemeClr val="bg2">
                    <a:lumMod val="75000"/>
                  </a:schemeClr>
                </a:solidFill>
                <a:latin typeface="UD Digi Kyokasho N-B" panose="02020700000000000000" pitchFamily="17" charset="-128"/>
                <a:ea typeface="UD Digi Kyokasho N-B" panose="02020700000000000000" pitchFamily="17" charset="-128"/>
              </a:rPr>
              <a:t> </a:t>
            </a:r>
            <a:r>
              <a:rPr lang="zh-TW" altLang="en-US" sz="7200" dirty="0">
                <a:solidFill>
                  <a:schemeClr val="bg2">
                    <a:lumMod val="75000"/>
                  </a:schemeClr>
                </a:solidFill>
                <a:latin typeface="UD Digi Kyokasho N-B" panose="02020700000000000000" pitchFamily="17" charset="-128"/>
                <a:ea typeface="UD Digi Kyokasho N-B" panose="02020700000000000000" pitchFamily="17" charset="-128"/>
              </a:rPr>
              <a:t>五</a:t>
            </a:r>
            <a:r>
              <a:rPr lang="zh-TW" altLang="en-US" sz="2500" dirty="0">
                <a:solidFill>
                  <a:schemeClr val="bg2">
                    <a:lumMod val="75000"/>
                  </a:schemeClr>
                </a:solidFill>
                <a:latin typeface="UD Digi Kyokasho N-B" panose="02020700000000000000" pitchFamily="17" charset="-128"/>
                <a:ea typeface="UD Digi Kyokasho N-B" panose="02020700000000000000" pitchFamily="17" charset="-128"/>
              </a:rPr>
              <a:t> </a:t>
            </a:r>
            <a:r>
              <a:rPr lang="zh-TW" altLang="en-US" sz="7200" dirty="0">
                <a:solidFill>
                  <a:schemeClr val="bg2">
                    <a:lumMod val="75000"/>
                  </a:schemeClr>
                </a:solidFill>
                <a:latin typeface="UD Digi Kyokasho N-B" panose="02020700000000000000" pitchFamily="17" charset="-128"/>
                <a:ea typeface="UD Digi Kyokasho N-B" panose="02020700000000000000" pitchFamily="17" charset="-128"/>
              </a:rPr>
              <a:t>五</a:t>
            </a:r>
            <a:r>
              <a:rPr lang="zh-TW" altLang="en-US" sz="2500" dirty="0">
                <a:solidFill>
                  <a:schemeClr val="bg2">
                    <a:lumMod val="75000"/>
                  </a:schemeClr>
                </a:solidFill>
                <a:latin typeface="UD Digi Kyokasho N-B" panose="02020700000000000000" pitchFamily="17" charset="-128"/>
                <a:ea typeface="UD Digi Kyokasho N-B" panose="02020700000000000000" pitchFamily="17" charset="-128"/>
              </a:rPr>
              <a:t> </a:t>
            </a:r>
            <a:r>
              <a:rPr lang="zh-TW" altLang="en-US" sz="7200" dirty="0">
                <a:solidFill>
                  <a:schemeClr val="bg2">
                    <a:lumMod val="75000"/>
                  </a:schemeClr>
                </a:solidFill>
                <a:latin typeface="UD Digi Kyokasho N-B" panose="02020700000000000000" pitchFamily="17" charset="-128"/>
                <a:ea typeface="UD Digi Kyokasho N-B" panose="02020700000000000000" pitchFamily="17" charset="-128"/>
              </a:rPr>
              <a:t>五</a:t>
            </a:r>
            <a:endParaRPr lang="en-US" sz="7200" dirty="0">
              <a:solidFill>
                <a:schemeClr val="bg2">
                  <a:lumMod val="75000"/>
                </a:schemeClr>
              </a:solidFill>
              <a:latin typeface="UD Digi Kyokasho N-B" panose="02020700000000000000" pitchFamily="17" charset="-128"/>
              <a:ea typeface="UD Digi Kyokasho N-B" panose="02020700000000000000" pitchFamily="17" charset="-128"/>
            </a:endParaRPr>
          </a:p>
        </p:txBody>
      </p:sp>
      <p:sp>
        <p:nvSpPr>
          <p:cNvPr id="51" name="TextBox 50">
            <a:extLst>
              <a:ext uri="{FF2B5EF4-FFF2-40B4-BE49-F238E27FC236}">
                <a16:creationId xmlns:a16="http://schemas.microsoft.com/office/drawing/2014/main" id="{38933F65-CA24-E4FA-3942-0D8E6FFD367C}"/>
              </a:ext>
            </a:extLst>
          </p:cNvPr>
          <p:cNvSpPr txBox="1"/>
          <p:nvPr/>
        </p:nvSpPr>
        <p:spPr>
          <a:xfrm>
            <a:off x="1128482" y="4352051"/>
            <a:ext cx="11340904" cy="1200329"/>
          </a:xfrm>
          <a:prstGeom prst="rect">
            <a:avLst/>
          </a:prstGeom>
          <a:noFill/>
        </p:spPr>
        <p:txBody>
          <a:bodyPr wrap="square" rtlCol="0">
            <a:spAutoFit/>
          </a:bodyPr>
          <a:lstStyle/>
          <a:p>
            <a:r>
              <a:rPr lang="zh-TW" altLang="en-US" sz="7200" dirty="0">
                <a:solidFill>
                  <a:schemeClr val="bg2">
                    <a:lumMod val="75000"/>
                  </a:schemeClr>
                </a:solidFill>
                <a:latin typeface="UD Digi Kyokasho N-B" panose="02020700000000000000" pitchFamily="17" charset="-128"/>
                <a:ea typeface="UD Digi Kyokasho N-B" panose="02020700000000000000" pitchFamily="17" charset="-128"/>
              </a:rPr>
              <a:t>蘊</a:t>
            </a:r>
            <a:r>
              <a:rPr lang="zh-TW" altLang="en-US" sz="2500" dirty="0">
                <a:solidFill>
                  <a:schemeClr val="bg2">
                    <a:lumMod val="75000"/>
                  </a:schemeClr>
                </a:solidFill>
                <a:latin typeface="UD Digi Kyokasho N-B" panose="02020700000000000000" pitchFamily="17" charset="-128"/>
                <a:ea typeface="UD Digi Kyokasho N-B" panose="02020700000000000000" pitchFamily="17" charset="-128"/>
              </a:rPr>
              <a:t> </a:t>
            </a:r>
            <a:r>
              <a:rPr lang="zh-TW" altLang="en-US" sz="7200" dirty="0">
                <a:solidFill>
                  <a:schemeClr val="bg2">
                    <a:lumMod val="75000"/>
                  </a:schemeClr>
                </a:solidFill>
                <a:latin typeface="UD Digi Kyokasho N-B" panose="02020700000000000000" pitchFamily="17" charset="-128"/>
                <a:ea typeface="UD Digi Kyokasho N-B" panose="02020700000000000000" pitchFamily="17" charset="-128"/>
              </a:rPr>
              <a:t>蘊</a:t>
            </a:r>
            <a:r>
              <a:rPr lang="zh-TW" altLang="en-US" sz="2500" dirty="0">
                <a:solidFill>
                  <a:schemeClr val="bg2">
                    <a:lumMod val="75000"/>
                  </a:schemeClr>
                </a:solidFill>
                <a:latin typeface="UD Digi Kyokasho N-B" panose="02020700000000000000" pitchFamily="17" charset="-128"/>
                <a:ea typeface="UD Digi Kyokasho N-B" panose="02020700000000000000" pitchFamily="17" charset="-128"/>
              </a:rPr>
              <a:t> </a:t>
            </a:r>
            <a:r>
              <a:rPr lang="zh-TW" altLang="en-US" sz="7200" dirty="0">
                <a:solidFill>
                  <a:schemeClr val="bg2">
                    <a:lumMod val="75000"/>
                  </a:schemeClr>
                </a:solidFill>
                <a:latin typeface="UD Digi Kyokasho N-B" panose="02020700000000000000" pitchFamily="17" charset="-128"/>
                <a:ea typeface="UD Digi Kyokasho N-B" panose="02020700000000000000" pitchFamily="17" charset="-128"/>
              </a:rPr>
              <a:t>蘊</a:t>
            </a:r>
            <a:r>
              <a:rPr lang="zh-TW" altLang="en-US" sz="2500" dirty="0">
                <a:solidFill>
                  <a:schemeClr val="bg2">
                    <a:lumMod val="75000"/>
                  </a:schemeClr>
                </a:solidFill>
                <a:latin typeface="UD Digi Kyokasho N-B" panose="02020700000000000000" pitchFamily="17" charset="-128"/>
                <a:ea typeface="UD Digi Kyokasho N-B" panose="02020700000000000000" pitchFamily="17" charset="-128"/>
              </a:rPr>
              <a:t> </a:t>
            </a:r>
            <a:r>
              <a:rPr lang="zh-TW" altLang="en-US" sz="7200" dirty="0">
                <a:solidFill>
                  <a:schemeClr val="bg2">
                    <a:lumMod val="75000"/>
                  </a:schemeClr>
                </a:solidFill>
                <a:latin typeface="UD Digi Kyokasho N-B" panose="02020700000000000000" pitchFamily="17" charset="-128"/>
                <a:ea typeface="UD Digi Kyokasho N-B" panose="02020700000000000000" pitchFamily="17" charset="-128"/>
              </a:rPr>
              <a:t>蘊</a:t>
            </a:r>
            <a:r>
              <a:rPr lang="zh-TW" altLang="en-US" sz="2500" dirty="0">
                <a:solidFill>
                  <a:schemeClr val="bg2">
                    <a:lumMod val="75000"/>
                  </a:schemeClr>
                </a:solidFill>
                <a:latin typeface="UD Digi Kyokasho N-B" panose="02020700000000000000" pitchFamily="17" charset="-128"/>
                <a:ea typeface="UD Digi Kyokasho N-B" panose="02020700000000000000" pitchFamily="17" charset="-128"/>
              </a:rPr>
              <a:t> </a:t>
            </a:r>
            <a:r>
              <a:rPr lang="zh-TW" altLang="en-US" sz="7200" dirty="0">
                <a:solidFill>
                  <a:schemeClr val="bg2">
                    <a:lumMod val="75000"/>
                  </a:schemeClr>
                </a:solidFill>
                <a:latin typeface="UD Digi Kyokasho N-B" panose="02020700000000000000" pitchFamily="17" charset="-128"/>
                <a:ea typeface="UD Digi Kyokasho N-B" panose="02020700000000000000" pitchFamily="17" charset="-128"/>
              </a:rPr>
              <a:t>蘊</a:t>
            </a:r>
            <a:r>
              <a:rPr lang="zh-TW" altLang="en-US" sz="2500" dirty="0">
                <a:solidFill>
                  <a:schemeClr val="bg2">
                    <a:lumMod val="75000"/>
                  </a:schemeClr>
                </a:solidFill>
                <a:latin typeface="UD Digi Kyokasho N-B" panose="02020700000000000000" pitchFamily="17" charset="-128"/>
                <a:ea typeface="UD Digi Kyokasho N-B" panose="02020700000000000000" pitchFamily="17" charset="-128"/>
              </a:rPr>
              <a:t> </a:t>
            </a:r>
            <a:r>
              <a:rPr lang="zh-TW" altLang="en-US" sz="7200" dirty="0">
                <a:solidFill>
                  <a:schemeClr val="bg2">
                    <a:lumMod val="75000"/>
                  </a:schemeClr>
                </a:solidFill>
                <a:latin typeface="UD Digi Kyokasho N-B" panose="02020700000000000000" pitchFamily="17" charset="-128"/>
                <a:ea typeface="UD Digi Kyokasho N-B" panose="02020700000000000000" pitchFamily="17" charset="-128"/>
              </a:rPr>
              <a:t>蘊</a:t>
            </a:r>
            <a:r>
              <a:rPr lang="zh-TW" altLang="en-US" sz="2500" dirty="0">
                <a:solidFill>
                  <a:schemeClr val="bg2">
                    <a:lumMod val="75000"/>
                  </a:schemeClr>
                </a:solidFill>
                <a:latin typeface="UD Digi Kyokasho N-B" panose="02020700000000000000" pitchFamily="17" charset="-128"/>
                <a:ea typeface="UD Digi Kyokasho N-B" panose="02020700000000000000" pitchFamily="17" charset="-128"/>
              </a:rPr>
              <a:t> </a:t>
            </a:r>
            <a:r>
              <a:rPr lang="zh-TW" altLang="en-US" sz="7200" dirty="0">
                <a:solidFill>
                  <a:schemeClr val="bg2">
                    <a:lumMod val="75000"/>
                  </a:schemeClr>
                </a:solidFill>
                <a:latin typeface="UD Digi Kyokasho N-B" panose="02020700000000000000" pitchFamily="17" charset="-128"/>
                <a:ea typeface="UD Digi Kyokasho N-B" panose="02020700000000000000" pitchFamily="17" charset="-128"/>
              </a:rPr>
              <a:t>蘊</a:t>
            </a:r>
            <a:r>
              <a:rPr lang="zh-TW" altLang="en-US" sz="2500" dirty="0">
                <a:solidFill>
                  <a:schemeClr val="bg2">
                    <a:lumMod val="75000"/>
                  </a:schemeClr>
                </a:solidFill>
                <a:latin typeface="UD Digi Kyokasho N-B" panose="02020700000000000000" pitchFamily="17" charset="-128"/>
                <a:ea typeface="UD Digi Kyokasho N-B" panose="02020700000000000000" pitchFamily="17" charset="-128"/>
              </a:rPr>
              <a:t> </a:t>
            </a:r>
            <a:r>
              <a:rPr lang="zh-TW" altLang="en-US" sz="7200" dirty="0">
                <a:solidFill>
                  <a:schemeClr val="bg2">
                    <a:lumMod val="75000"/>
                  </a:schemeClr>
                </a:solidFill>
                <a:latin typeface="UD Digi Kyokasho N-B" panose="02020700000000000000" pitchFamily="17" charset="-128"/>
                <a:ea typeface="UD Digi Kyokasho N-B" panose="02020700000000000000" pitchFamily="17" charset="-128"/>
              </a:rPr>
              <a:t>蘊</a:t>
            </a:r>
            <a:r>
              <a:rPr lang="zh-TW" altLang="en-US" sz="2500" dirty="0">
                <a:solidFill>
                  <a:schemeClr val="bg2">
                    <a:lumMod val="75000"/>
                  </a:schemeClr>
                </a:solidFill>
                <a:latin typeface="UD Digi Kyokasho N-B" panose="02020700000000000000" pitchFamily="17" charset="-128"/>
                <a:ea typeface="UD Digi Kyokasho N-B" panose="02020700000000000000" pitchFamily="17" charset="-128"/>
              </a:rPr>
              <a:t> </a:t>
            </a:r>
            <a:r>
              <a:rPr lang="zh-TW" altLang="en-US" sz="7200" dirty="0">
                <a:solidFill>
                  <a:schemeClr val="bg2">
                    <a:lumMod val="75000"/>
                  </a:schemeClr>
                </a:solidFill>
                <a:latin typeface="UD Digi Kyokasho N-B" panose="02020700000000000000" pitchFamily="17" charset="-128"/>
                <a:ea typeface="UD Digi Kyokasho N-B" panose="02020700000000000000" pitchFamily="17" charset="-128"/>
              </a:rPr>
              <a:t>蘊</a:t>
            </a:r>
            <a:r>
              <a:rPr lang="zh-TW" altLang="en-US" sz="2500" dirty="0">
                <a:solidFill>
                  <a:schemeClr val="bg2">
                    <a:lumMod val="75000"/>
                  </a:schemeClr>
                </a:solidFill>
                <a:latin typeface="UD Digi Kyokasho N-B" panose="02020700000000000000" pitchFamily="17" charset="-128"/>
                <a:ea typeface="UD Digi Kyokasho N-B" panose="02020700000000000000" pitchFamily="17" charset="-128"/>
              </a:rPr>
              <a:t> </a:t>
            </a:r>
            <a:r>
              <a:rPr lang="zh-TW" altLang="en-US" sz="7200" dirty="0">
                <a:solidFill>
                  <a:schemeClr val="bg2">
                    <a:lumMod val="75000"/>
                  </a:schemeClr>
                </a:solidFill>
                <a:latin typeface="UD Digi Kyokasho N-B" panose="02020700000000000000" pitchFamily="17" charset="-128"/>
                <a:ea typeface="UD Digi Kyokasho N-B" panose="02020700000000000000" pitchFamily="17" charset="-128"/>
              </a:rPr>
              <a:t>蘊</a:t>
            </a:r>
            <a:endParaRPr lang="en-US" sz="7200" dirty="0">
              <a:solidFill>
                <a:schemeClr val="bg2">
                  <a:lumMod val="75000"/>
                </a:schemeClr>
              </a:solidFill>
              <a:latin typeface="UD Digi Kyokasho N-B" panose="02020700000000000000" pitchFamily="17" charset="-128"/>
              <a:ea typeface="UD Digi Kyokasho N-B" panose="02020700000000000000" pitchFamily="17" charset="-128"/>
            </a:endParaRPr>
          </a:p>
        </p:txBody>
      </p:sp>
      <p:sp>
        <p:nvSpPr>
          <p:cNvPr id="52" name="TextBox 51">
            <a:extLst>
              <a:ext uri="{FF2B5EF4-FFF2-40B4-BE49-F238E27FC236}">
                <a16:creationId xmlns:a16="http://schemas.microsoft.com/office/drawing/2014/main" id="{A0A6D00B-E80E-6673-91F4-BAAC13E0BCF6}"/>
              </a:ext>
            </a:extLst>
          </p:cNvPr>
          <p:cNvSpPr txBox="1"/>
          <p:nvPr/>
        </p:nvSpPr>
        <p:spPr>
          <a:xfrm>
            <a:off x="1084048" y="5424243"/>
            <a:ext cx="12712872" cy="1200329"/>
          </a:xfrm>
          <a:prstGeom prst="rect">
            <a:avLst/>
          </a:prstGeom>
          <a:noFill/>
        </p:spPr>
        <p:txBody>
          <a:bodyPr wrap="square" rtlCol="0">
            <a:spAutoFit/>
          </a:bodyPr>
          <a:lstStyle/>
          <a:p>
            <a:r>
              <a:rPr lang="zh-TW" altLang="en-US" sz="7200" dirty="0">
                <a:solidFill>
                  <a:schemeClr val="bg2">
                    <a:lumMod val="75000"/>
                  </a:schemeClr>
                </a:solidFill>
                <a:latin typeface="UD Digi Kyokasho N-B" panose="02020700000000000000" pitchFamily="17" charset="-128"/>
                <a:ea typeface="UD Digi Kyokasho N-B" panose="02020700000000000000" pitchFamily="17" charset="-128"/>
              </a:rPr>
              <a:t>皆</a:t>
            </a:r>
            <a:r>
              <a:rPr lang="zh-TW" altLang="en-US" sz="2500" dirty="0">
                <a:solidFill>
                  <a:schemeClr val="bg2">
                    <a:lumMod val="75000"/>
                  </a:schemeClr>
                </a:solidFill>
                <a:latin typeface="UD Digi Kyokasho N-B" panose="02020700000000000000" pitchFamily="17" charset="-128"/>
                <a:ea typeface="UD Digi Kyokasho N-B" panose="02020700000000000000" pitchFamily="17" charset="-128"/>
              </a:rPr>
              <a:t> </a:t>
            </a:r>
            <a:r>
              <a:rPr lang="zh-TW" altLang="en-US" sz="7200" dirty="0">
                <a:solidFill>
                  <a:schemeClr val="bg2">
                    <a:lumMod val="75000"/>
                  </a:schemeClr>
                </a:solidFill>
                <a:latin typeface="UD Digi Kyokasho N-B" panose="02020700000000000000" pitchFamily="17" charset="-128"/>
                <a:ea typeface="UD Digi Kyokasho N-B" panose="02020700000000000000" pitchFamily="17" charset="-128"/>
              </a:rPr>
              <a:t>皆</a:t>
            </a:r>
            <a:r>
              <a:rPr lang="zh-TW" altLang="en-US" sz="2500" dirty="0">
                <a:solidFill>
                  <a:schemeClr val="bg2">
                    <a:lumMod val="75000"/>
                  </a:schemeClr>
                </a:solidFill>
                <a:latin typeface="UD Digi Kyokasho N-B" panose="02020700000000000000" pitchFamily="17" charset="-128"/>
                <a:ea typeface="UD Digi Kyokasho N-B" panose="02020700000000000000" pitchFamily="17" charset="-128"/>
              </a:rPr>
              <a:t> </a:t>
            </a:r>
            <a:r>
              <a:rPr lang="zh-TW" altLang="en-US" sz="7200" dirty="0">
                <a:solidFill>
                  <a:schemeClr val="bg2">
                    <a:lumMod val="75000"/>
                  </a:schemeClr>
                </a:solidFill>
                <a:latin typeface="UD Digi Kyokasho N-B" panose="02020700000000000000" pitchFamily="17" charset="-128"/>
                <a:ea typeface="UD Digi Kyokasho N-B" panose="02020700000000000000" pitchFamily="17" charset="-128"/>
              </a:rPr>
              <a:t>皆</a:t>
            </a:r>
            <a:r>
              <a:rPr lang="zh-TW" altLang="en-US" sz="2500" dirty="0">
                <a:solidFill>
                  <a:schemeClr val="bg2">
                    <a:lumMod val="75000"/>
                  </a:schemeClr>
                </a:solidFill>
                <a:latin typeface="UD Digi Kyokasho N-B" panose="02020700000000000000" pitchFamily="17" charset="-128"/>
                <a:ea typeface="UD Digi Kyokasho N-B" panose="02020700000000000000" pitchFamily="17" charset="-128"/>
              </a:rPr>
              <a:t> </a:t>
            </a:r>
            <a:r>
              <a:rPr lang="zh-TW" altLang="en-US" sz="7200" dirty="0">
                <a:solidFill>
                  <a:schemeClr val="bg2">
                    <a:lumMod val="75000"/>
                  </a:schemeClr>
                </a:solidFill>
                <a:latin typeface="UD Digi Kyokasho N-B" panose="02020700000000000000" pitchFamily="17" charset="-128"/>
                <a:ea typeface="UD Digi Kyokasho N-B" panose="02020700000000000000" pitchFamily="17" charset="-128"/>
              </a:rPr>
              <a:t>皆</a:t>
            </a:r>
            <a:r>
              <a:rPr lang="zh-TW" altLang="en-US" sz="2500" dirty="0">
                <a:solidFill>
                  <a:schemeClr val="bg2">
                    <a:lumMod val="75000"/>
                  </a:schemeClr>
                </a:solidFill>
                <a:latin typeface="UD Digi Kyokasho N-B" panose="02020700000000000000" pitchFamily="17" charset="-128"/>
                <a:ea typeface="UD Digi Kyokasho N-B" panose="02020700000000000000" pitchFamily="17" charset="-128"/>
              </a:rPr>
              <a:t> </a:t>
            </a:r>
            <a:r>
              <a:rPr lang="zh-TW" altLang="en-US" sz="7200" dirty="0">
                <a:solidFill>
                  <a:schemeClr val="bg2">
                    <a:lumMod val="75000"/>
                  </a:schemeClr>
                </a:solidFill>
                <a:latin typeface="UD Digi Kyokasho N-B" panose="02020700000000000000" pitchFamily="17" charset="-128"/>
                <a:ea typeface="UD Digi Kyokasho N-B" panose="02020700000000000000" pitchFamily="17" charset="-128"/>
              </a:rPr>
              <a:t>皆</a:t>
            </a:r>
            <a:r>
              <a:rPr lang="zh-TW" altLang="en-US" sz="2500" dirty="0">
                <a:solidFill>
                  <a:schemeClr val="bg2">
                    <a:lumMod val="75000"/>
                  </a:schemeClr>
                </a:solidFill>
                <a:latin typeface="UD Digi Kyokasho N-B" panose="02020700000000000000" pitchFamily="17" charset="-128"/>
                <a:ea typeface="UD Digi Kyokasho N-B" panose="02020700000000000000" pitchFamily="17" charset="-128"/>
              </a:rPr>
              <a:t> </a:t>
            </a:r>
            <a:r>
              <a:rPr lang="zh-TW" altLang="en-US" sz="7200" dirty="0">
                <a:solidFill>
                  <a:schemeClr val="bg2">
                    <a:lumMod val="75000"/>
                  </a:schemeClr>
                </a:solidFill>
                <a:latin typeface="UD Digi Kyokasho N-B" panose="02020700000000000000" pitchFamily="17" charset="-128"/>
                <a:ea typeface="UD Digi Kyokasho N-B" panose="02020700000000000000" pitchFamily="17" charset="-128"/>
              </a:rPr>
              <a:t>皆</a:t>
            </a:r>
            <a:r>
              <a:rPr lang="zh-TW" altLang="en-US" sz="2500" dirty="0">
                <a:solidFill>
                  <a:schemeClr val="bg2">
                    <a:lumMod val="75000"/>
                  </a:schemeClr>
                </a:solidFill>
                <a:latin typeface="UD Digi Kyokasho N-B" panose="02020700000000000000" pitchFamily="17" charset="-128"/>
                <a:ea typeface="UD Digi Kyokasho N-B" panose="02020700000000000000" pitchFamily="17" charset="-128"/>
              </a:rPr>
              <a:t> </a:t>
            </a:r>
            <a:r>
              <a:rPr lang="zh-TW" altLang="en-US" sz="7200" dirty="0">
                <a:solidFill>
                  <a:schemeClr val="bg2">
                    <a:lumMod val="75000"/>
                  </a:schemeClr>
                </a:solidFill>
                <a:latin typeface="UD Digi Kyokasho N-B" panose="02020700000000000000" pitchFamily="17" charset="-128"/>
                <a:ea typeface="UD Digi Kyokasho N-B" panose="02020700000000000000" pitchFamily="17" charset="-128"/>
              </a:rPr>
              <a:t>皆</a:t>
            </a:r>
            <a:r>
              <a:rPr lang="zh-TW" altLang="en-US" sz="2500" dirty="0">
                <a:solidFill>
                  <a:schemeClr val="bg2">
                    <a:lumMod val="75000"/>
                  </a:schemeClr>
                </a:solidFill>
                <a:latin typeface="UD Digi Kyokasho N-B" panose="02020700000000000000" pitchFamily="17" charset="-128"/>
                <a:ea typeface="UD Digi Kyokasho N-B" panose="02020700000000000000" pitchFamily="17" charset="-128"/>
              </a:rPr>
              <a:t> </a:t>
            </a:r>
            <a:r>
              <a:rPr lang="zh-TW" altLang="en-US" sz="7200" dirty="0">
                <a:solidFill>
                  <a:schemeClr val="bg2">
                    <a:lumMod val="75000"/>
                  </a:schemeClr>
                </a:solidFill>
                <a:latin typeface="UD Digi Kyokasho N-B" panose="02020700000000000000" pitchFamily="17" charset="-128"/>
                <a:ea typeface="UD Digi Kyokasho N-B" panose="02020700000000000000" pitchFamily="17" charset="-128"/>
              </a:rPr>
              <a:t>皆</a:t>
            </a:r>
            <a:r>
              <a:rPr lang="zh-TW" altLang="en-US" sz="2500" dirty="0">
                <a:solidFill>
                  <a:schemeClr val="bg2">
                    <a:lumMod val="75000"/>
                  </a:schemeClr>
                </a:solidFill>
                <a:latin typeface="UD Digi Kyokasho N-B" panose="02020700000000000000" pitchFamily="17" charset="-128"/>
                <a:ea typeface="UD Digi Kyokasho N-B" panose="02020700000000000000" pitchFamily="17" charset="-128"/>
              </a:rPr>
              <a:t> </a:t>
            </a:r>
            <a:r>
              <a:rPr lang="zh-TW" altLang="en-US" sz="7200" dirty="0">
                <a:solidFill>
                  <a:schemeClr val="bg2">
                    <a:lumMod val="75000"/>
                  </a:schemeClr>
                </a:solidFill>
                <a:latin typeface="UD Digi Kyokasho N-B" panose="02020700000000000000" pitchFamily="17" charset="-128"/>
                <a:ea typeface="UD Digi Kyokasho N-B" panose="02020700000000000000" pitchFamily="17" charset="-128"/>
              </a:rPr>
              <a:t>皆</a:t>
            </a:r>
            <a:r>
              <a:rPr lang="zh-TW" altLang="en-US" sz="2500" dirty="0">
                <a:solidFill>
                  <a:schemeClr val="bg2">
                    <a:lumMod val="75000"/>
                  </a:schemeClr>
                </a:solidFill>
                <a:latin typeface="UD Digi Kyokasho N-B" panose="02020700000000000000" pitchFamily="17" charset="-128"/>
                <a:ea typeface="UD Digi Kyokasho N-B" panose="02020700000000000000" pitchFamily="17" charset="-128"/>
              </a:rPr>
              <a:t> </a:t>
            </a:r>
            <a:r>
              <a:rPr lang="zh-TW" altLang="en-US" sz="7200" dirty="0">
                <a:solidFill>
                  <a:schemeClr val="bg2">
                    <a:lumMod val="75000"/>
                  </a:schemeClr>
                </a:solidFill>
                <a:latin typeface="UD Digi Kyokasho N-B" panose="02020700000000000000" pitchFamily="17" charset="-128"/>
                <a:ea typeface="UD Digi Kyokasho N-B" panose="02020700000000000000" pitchFamily="17" charset="-128"/>
              </a:rPr>
              <a:t>皆</a:t>
            </a:r>
            <a:endParaRPr lang="en-US" sz="7200" dirty="0">
              <a:solidFill>
                <a:schemeClr val="bg2">
                  <a:lumMod val="75000"/>
                </a:schemeClr>
              </a:solidFill>
              <a:latin typeface="UD Digi Kyokasho N-B" panose="02020700000000000000" pitchFamily="17" charset="-128"/>
              <a:ea typeface="UD Digi Kyokasho N-B" panose="02020700000000000000" pitchFamily="17" charset="-128"/>
            </a:endParaRPr>
          </a:p>
        </p:txBody>
      </p:sp>
      <p:sp>
        <p:nvSpPr>
          <p:cNvPr id="53" name="TextBox 52">
            <a:extLst>
              <a:ext uri="{FF2B5EF4-FFF2-40B4-BE49-F238E27FC236}">
                <a16:creationId xmlns:a16="http://schemas.microsoft.com/office/drawing/2014/main" id="{677B2C26-80A2-5ED3-7ED8-6878276C0193}"/>
              </a:ext>
            </a:extLst>
          </p:cNvPr>
          <p:cNvSpPr txBox="1"/>
          <p:nvPr/>
        </p:nvSpPr>
        <p:spPr>
          <a:xfrm>
            <a:off x="1222482" y="6538560"/>
            <a:ext cx="6520543" cy="246221"/>
          </a:xfrm>
          <a:prstGeom prst="rect">
            <a:avLst/>
          </a:prstGeom>
          <a:noFill/>
        </p:spPr>
        <p:txBody>
          <a:bodyPr wrap="square" rtlCol="0">
            <a:spAutoFit/>
          </a:bodyPr>
          <a:lstStyle/>
          <a:p>
            <a:r>
              <a:rPr lang="en-US" sz="1000" dirty="0"/>
              <a:t>Font = UD Digi </a:t>
            </a:r>
            <a:r>
              <a:rPr lang="en-US" sz="1000" dirty="0" err="1"/>
              <a:t>Kyokasho</a:t>
            </a:r>
            <a:r>
              <a:rPr lang="en-US" sz="1000" dirty="0"/>
              <a:t> N-B </a:t>
            </a:r>
          </a:p>
        </p:txBody>
      </p:sp>
      <p:sp>
        <p:nvSpPr>
          <p:cNvPr id="54" name="Rectangle 53">
            <a:extLst>
              <a:ext uri="{FF2B5EF4-FFF2-40B4-BE49-F238E27FC236}">
                <a16:creationId xmlns:a16="http://schemas.microsoft.com/office/drawing/2014/main" id="{961E3E30-4824-ACB9-FF52-C8EAB9D0A5D6}"/>
              </a:ext>
            </a:extLst>
          </p:cNvPr>
          <p:cNvSpPr/>
          <p:nvPr/>
        </p:nvSpPr>
        <p:spPr>
          <a:xfrm>
            <a:off x="1222483" y="6538561"/>
            <a:ext cx="1852420" cy="268878"/>
          </a:xfrm>
          <a:prstGeom prst="rect">
            <a:avLst/>
          </a:prstGeom>
          <a:noFill/>
          <a:ln>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 name="TextBox 55">
            <a:extLst>
              <a:ext uri="{FF2B5EF4-FFF2-40B4-BE49-F238E27FC236}">
                <a16:creationId xmlns:a16="http://schemas.microsoft.com/office/drawing/2014/main" id="{33266B29-6C04-27CA-6DDB-A81652D36763}"/>
              </a:ext>
            </a:extLst>
          </p:cNvPr>
          <p:cNvSpPr txBox="1"/>
          <p:nvPr/>
        </p:nvSpPr>
        <p:spPr>
          <a:xfrm>
            <a:off x="1653233" y="721259"/>
            <a:ext cx="7164196" cy="307777"/>
          </a:xfrm>
          <a:prstGeom prst="rect">
            <a:avLst/>
          </a:prstGeom>
          <a:noFill/>
        </p:spPr>
        <p:txBody>
          <a:bodyPr wrap="square" rtlCol="0">
            <a:spAutoFit/>
          </a:bodyPr>
          <a:lstStyle/>
          <a:p>
            <a:r>
              <a:rPr kumimoji="0" lang="en-US" altLang="zh-TW" sz="1400" b="1" i="0" u="none" strike="noStrike" kern="1200" cap="none" spc="0" normalizeH="0" baseline="0" noProof="0" dirty="0">
                <a:ln>
                  <a:noFill/>
                </a:ln>
                <a:effectLst/>
                <a:uLnTx/>
                <a:uFillTx/>
                <a:latin typeface="DengXian" panose="02010600030101010101" pitchFamily="2" charset="-122"/>
                <a:ea typeface="DengXian" panose="02010600030101010101" pitchFamily="2" charset="-122"/>
                <a:cs typeface="+mn-cs"/>
              </a:rPr>
              <a:t>		2  </a:t>
            </a:r>
            <a:r>
              <a:rPr kumimoji="0" lang="zh-TW" altLang="en-US" sz="1400" b="1" i="0" u="none" strike="noStrike" kern="1200" cap="none" spc="0" normalizeH="0" baseline="0" noProof="0" dirty="0">
                <a:ln>
                  <a:noFill/>
                </a:ln>
                <a:solidFill>
                  <a:schemeClr val="bg2">
                    <a:lumMod val="75000"/>
                  </a:schemeClr>
                </a:solidFill>
                <a:effectLst/>
                <a:uLnTx/>
                <a:uFillTx/>
                <a:latin typeface="DengXian" panose="02010600030101010101" pitchFamily="2" charset="-122"/>
                <a:ea typeface="DengXian" panose="02010600030101010101" pitchFamily="2" charset="-122"/>
                <a:cs typeface="+mn-cs"/>
              </a:rPr>
              <a:t>波 羅 蜜 多 時 </a:t>
            </a:r>
            <a:r>
              <a:rPr kumimoji="0" lang="zh-TW" altLang="en-US" sz="1400" b="1" i="0" u="none" strike="noStrike" kern="1200" cap="none" spc="0" normalizeH="0" baseline="0" noProof="0" dirty="0">
                <a:ln>
                  <a:noFill/>
                </a:ln>
                <a:effectLst/>
                <a:uLnTx/>
                <a:uFillTx/>
                <a:latin typeface="DengXian" panose="02010600030101010101" pitchFamily="2" charset="-122"/>
                <a:ea typeface="DengXian" panose="02010600030101010101" pitchFamily="2" charset="-122"/>
                <a:cs typeface="+mn-cs"/>
              </a:rPr>
              <a:t>照 見 五 蘊 皆 空                  </a:t>
            </a:r>
            <a:r>
              <a:rPr kumimoji="0" lang="en-US" altLang="zh-TW" sz="1400" b="1" i="0" u="none" strike="noStrike" kern="1200" cap="none" spc="0" normalizeH="0" baseline="0" noProof="0" dirty="0">
                <a:ln>
                  <a:noFill/>
                </a:ln>
                <a:effectLst/>
                <a:uLnTx/>
                <a:uFillTx/>
                <a:latin typeface="DengXian" panose="02010600030101010101" pitchFamily="2" charset="-122"/>
                <a:ea typeface="DengXian" panose="02010600030101010101" pitchFamily="2" charset="-122"/>
                <a:cs typeface="+mn-cs"/>
              </a:rPr>
              <a:t>3  </a:t>
            </a:r>
            <a:r>
              <a:rPr kumimoji="0" lang="zh-CN" altLang="en-US" sz="1400" b="1" i="0" u="none" strike="noStrike" kern="1200" cap="none" spc="0" normalizeH="0" baseline="0" noProof="0" dirty="0">
                <a:ln>
                  <a:noFill/>
                </a:ln>
                <a:effectLst/>
                <a:uLnTx/>
                <a:uFillTx/>
                <a:latin typeface="DengXian" panose="02010600030101010101" pitchFamily="2" charset="-122"/>
                <a:ea typeface="DengXian" panose="02010600030101010101" pitchFamily="2" charset="-122"/>
                <a:cs typeface="+mn-cs"/>
              </a:rPr>
              <a:t>度 一 切 苦 厄</a:t>
            </a:r>
            <a:r>
              <a:rPr kumimoji="0" lang="en-US" altLang="zh-TW" sz="1400" b="1" i="0" u="none" strike="noStrike" kern="1200" cap="none" spc="0" normalizeH="0" baseline="0" noProof="0" dirty="0">
                <a:ln>
                  <a:noFill/>
                </a:ln>
                <a:effectLst/>
                <a:uLnTx/>
                <a:uFillTx/>
                <a:latin typeface="DengXian" panose="02010600030101010101" pitchFamily="2" charset="-122"/>
                <a:ea typeface="DengXian" panose="02010600030101010101" pitchFamily="2" charset="-122"/>
                <a:cs typeface="+mn-cs"/>
              </a:rPr>
              <a:t> </a:t>
            </a:r>
            <a:r>
              <a:rPr kumimoji="0" lang="zh-TW" altLang="en-US" sz="1400" b="1" i="0" u="none" strike="noStrike" kern="1200" cap="none" spc="0" normalizeH="0" baseline="0" noProof="0" dirty="0">
                <a:ln>
                  <a:noFill/>
                </a:ln>
                <a:effectLst/>
                <a:uLnTx/>
                <a:uFillTx/>
                <a:latin typeface="DengXian" panose="02010600030101010101" pitchFamily="2" charset="-122"/>
                <a:ea typeface="DengXian" panose="02010600030101010101" pitchFamily="2" charset="-122"/>
                <a:cs typeface="+mn-cs"/>
              </a:rPr>
              <a:t> </a:t>
            </a:r>
            <a:endParaRPr lang="en-US" sz="1400" b="1" dirty="0"/>
          </a:p>
        </p:txBody>
      </p:sp>
      <p:sp>
        <p:nvSpPr>
          <p:cNvPr id="57" name="Rectangle 56">
            <a:extLst>
              <a:ext uri="{FF2B5EF4-FFF2-40B4-BE49-F238E27FC236}">
                <a16:creationId xmlns:a16="http://schemas.microsoft.com/office/drawing/2014/main" id="{5A6D8300-CDD1-4992-512C-6CCF0289D283}"/>
              </a:ext>
            </a:extLst>
          </p:cNvPr>
          <p:cNvSpPr/>
          <p:nvPr/>
        </p:nvSpPr>
        <p:spPr>
          <a:xfrm>
            <a:off x="2721277" y="698953"/>
            <a:ext cx="6656631" cy="311043"/>
          </a:xfrm>
          <a:prstGeom prst="rect">
            <a:avLst/>
          </a:prstGeom>
          <a:noFill/>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 name="TextBox 57">
            <a:extLst>
              <a:ext uri="{FF2B5EF4-FFF2-40B4-BE49-F238E27FC236}">
                <a16:creationId xmlns:a16="http://schemas.microsoft.com/office/drawing/2014/main" id="{FCA93DC6-08A2-BAE8-00C4-FB42A374F841}"/>
              </a:ext>
            </a:extLst>
          </p:cNvPr>
          <p:cNvSpPr txBox="1"/>
          <p:nvPr/>
        </p:nvSpPr>
        <p:spPr>
          <a:xfrm>
            <a:off x="10570029" y="698953"/>
            <a:ext cx="1321963" cy="369332"/>
          </a:xfrm>
          <a:prstGeom prst="rect">
            <a:avLst/>
          </a:prstGeom>
          <a:noFill/>
        </p:spPr>
        <p:txBody>
          <a:bodyPr wrap="square" rtlCol="0">
            <a:spAutoFit/>
          </a:bodyPr>
          <a:lstStyle/>
          <a:p>
            <a:r>
              <a:rPr lang="en-US" dirty="0"/>
              <a:t>4.1</a:t>
            </a:r>
          </a:p>
        </p:txBody>
      </p:sp>
    </p:spTree>
    <p:extLst>
      <p:ext uri="{BB962C8B-B14F-4D97-AF65-F5344CB8AC3E}">
        <p14:creationId xmlns:p14="http://schemas.microsoft.com/office/powerpoint/2010/main" val="179366131"/>
      </p:ext>
    </p:extLst>
  </p:cSld>
  <p:clrMapOvr>
    <a:masterClrMapping/>
  </p:clrMapOvr>
</p:sld>
</file>

<file path=ppt/slides/slide2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 name="Straight Connector 1">
            <a:extLst>
              <a:ext uri="{FF2B5EF4-FFF2-40B4-BE49-F238E27FC236}">
                <a16:creationId xmlns:a16="http://schemas.microsoft.com/office/drawing/2014/main" id="{DE97A34F-C232-F4FD-3D3D-B50CAF18C576}"/>
              </a:ext>
            </a:extLst>
          </p:cNvPr>
          <p:cNvCxnSpPr>
            <a:cxnSpLocks/>
          </p:cNvCxnSpPr>
          <p:nvPr/>
        </p:nvCxnSpPr>
        <p:spPr>
          <a:xfrm>
            <a:off x="958632" y="1339607"/>
            <a:ext cx="5322425" cy="5340276"/>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 name="Straight Connector 2">
            <a:extLst>
              <a:ext uri="{FF2B5EF4-FFF2-40B4-BE49-F238E27FC236}">
                <a16:creationId xmlns:a16="http://schemas.microsoft.com/office/drawing/2014/main" id="{0E627A88-91F3-D9F8-1AF4-11BECD962ED9}"/>
              </a:ext>
            </a:extLst>
          </p:cNvPr>
          <p:cNvCxnSpPr>
            <a:cxnSpLocks/>
          </p:cNvCxnSpPr>
          <p:nvPr/>
        </p:nvCxnSpPr>
        <p:spPr>
          <a:xfrm>
            <a:off x="9501096" y="1314518"/>
            <a:ext cx="2143810" cy="2115373"/>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 name="Straight Connector 3">
            <a:extLst>
              <a:ext uri="{FF2B5EF4-FFF2-40B4-BE49-F238E27FC236}">
                <a16:creationId xmlns:a16="http://schemas.microsoft.com/office/drawing/2014/main" id="{A64AE3FD-EF02-96E3-1A01-BBD42ABD5674}"/>
              </a:ext>
            </a:extLst>
          </p:cNvPr>
          <p:cNvCxnSpPr>
            <a:cxnSpLocks/>
          </p:cNvCxnSpPr>
          <p:nvPr/>
        </p:nvCxnSpPr>
        <p:spPr>
          <a:xfrm>
            <a:off x="8442063" y="1314524"/>
            <a:ext cx="3184867" cy="319303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5" name="Straight Connector 4">
            <a:extLst>
              <a:ext uri="{FF2B5EF4-FFF2-40B4-BE49-F238E27FC236}">
                <a16:creationId xmlns:a16="http://schemas.microsoft.com/office/drawing/2014/main" id="{62481264-89A8-359C-0CBF-A5EAFC83097F}"/>
              </a:ext>
            </a:extLst>
          </p:cNvPr>
          <p:cNvCxnSpPr>
            <a:cxnSpLocks/>
          </p:cNvCxnSpPr>
          <p:nvPr/>
        </p:nvCxnSpPr>
        <p:spPr>
          <a:xfrm>
            <a:off x="7370080" y="1314530"/>
            <a:ext cx="4256850" cy="425735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6" name="Straight Connector 5">
            <a:extLst>
              <a:ext uri="{FF2B5EF4-FFF2-40B4-BE49-F238E27FC236}">
                <a16:creationId xmlns:a16="http://schemas.microsoft.com/office/drawing/2014/main" id="{3BF26E4A-35C1-301B-7F84-63879DAF7D3B}"/>
              </a:ext>
            </a:extLst>
          </p:cNvPr>
          <p:cNvCxnSpPr/>
          <p:nvPr/>
        </p:nvCxnSpPr>
        <p:spPr>
          <a:xfrm>
            <a:off x="3083240" y="1314533"/>
            <a:ext cx="5365365" cy="53653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7" name="Straight Connector 6">
            <a:extLst>
              <a:ext uri="{FF2B5EF4-FFF2-40B4-BE49-F238E27FC236}">
                <a16:creationId xmlns:a16="http://schemas.microsoft.com/office/drawing/2014/main" id="{CDB5D5C9-3CD4-14E7-BF3A-66C7A7162C8E}"/>
              </a:ext>
            </a:extLst>
          </p:cNvPr>
          <p:cNvCxnSpPr/>
          <p:nvPr/>
        </p:nvCxnSpPr>
        <p:spPr>
          <a:xfrm>
            <a:off x="4143499" y="1314534"/>
            <a:ext cx="5365365" cy="53653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8" name="Straight Connector 7">
            <a:extLst>
              <a:ext uri="{FF2B5EF4-FFF2-40B4-BE49-F238E27FC236}">
                <a16:creationId xmlns:a16="http://schemas.microsoft.com/office/drawing/2014/main" id="{B3A6FD2B-CE82-9E1F-B69E-B5EEA8782B42}"/>
              </a:ext>
            </a:extLst>
          </p:cNvPr>
          <p:cNvCxnSpPr/>
          <p:nvPr/>
        </p:nvCxnSpPr>
        <p:spPr>
          <a:xfrm>
            <a:off x="5202532" y="1314534"/>
            <a:ext cx="5365365" cy="53653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9" name="Straight Connector 8">
            <a:extLst>
              <a:ext uri="{FF2B5EF4-FFF2-40B4-BE49-F238E27FC236}">
                <a16:creationId xmlns:a16="http://schemas.microsoft.com/office/drawing/2014/main" id="{43ED997F-BA19-BABA-E4DF-A754D16DEA65}"/>
              </a:ext>
            </a:extLst>
          </p:cNvPr>
          <p:cNvCxnSpPr/>
          <p:nvPr/>
        </p:nvCxnSpPr>
        <p:spPr>
          <a:xfrm>
            <a:off x="6292781" y="1314536"/>
            <a:ext cx="5365365" cy="53653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0" name="Straight Connector 9">
            <a:extLst>
              <a:ext uri="{FF2B5EF4-FFF2-40B4-BE49-F238E27FC236}">
                <a16:creationId xmlns:a16="http://schemas.microsoft.com/office/drawing/2014/main" id="{AA19D5A7-0FE4-1102-E3C1-638DC5E28E45}"/>
              </a:ext>
            </a:extLst>
          </p:cNvPr>
          <p:cNvCxnSpPr>
            <a:cxnSpLocks/>
          </p:cNvCxnSpPr>
          <p:nvPr/>
        </p:nvCxnSpPr>
        <p:spPr>
          <a:xfrm>
            <a:off x="909440" y="5571881"/>
            <a:ext cx="1083551" cy="1107996"/>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1" name="Straight Connector 10">
            <a:extLst>
              <a:ext uri="{FF2B5EF4-FFF2-40B4-BE49-F238E27FC236}">
                <a16:creationId xmlns:a16="http://schemas.microsoft.com/office/drawing/2014/main" id="{CD465B31-CB4B-BC77-AEF9-90ED5E65F7BE}"/>
              </a:ext>
            </a:extLst>
          </p:cNvPr>
          <p:cNvCxnSpPr>
            <a:cxnSpLocks/>
          </p:cNvCxnSpPr>
          <p:nvPr/>
        </p:nvCxnSpPr>
        <p:spPr>
          <a:xfrm>
            <a:off x="892316" y="4538893"/>
            <a:ext cx="2267153" cy="2152899"/>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2" name="Straight Connector 11">
            <a:extLst>
              <a:ext uri="{FF2B5EF4-FFF2-40B4-BE49-F238E27FC236}">
                <a16:creationId xmlns:a16="http://schemas.microsoft.com/office/drawing/2014/main" id="{7EADA1F7-D828-CA63-B4A2-40D44EB7A5CE}"/>
              </a:ext>
            </a:extLst>
          </p:cNvPr>
          <p:cNvCxnSpPr>
            <a:cxnSpLocks/>
          </p:cNvCxnSpPr>
          <p:nvPr/>
        </p:nvCxnSpPr>
        <p:spPr>
          <a:xfrm>
            <a:off x="907311" y="3443209"/>
            <a:ext cx="3236188" cy="323667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3" name="Straight Connector 12">
            <a:extLst>
              <a:ext uri="{FF2B5EF4-FFF2-40B4-BE49-F238E27FC236}">
                <a16:creationId xmlns:a16="http://schemas.microsoft.com/office/drawing/2014/main" id="{E1D8E2A0-C191-7042-98F0-B1D4F6481AAA}"/>
              </a:ext>
            </a:extLst>
          </p:cNvPr>
          <p:cNvCxnSpPr>
            <a:cxnSpLocks/>
          </p:cNvCxnSpPr>
          <p:nvPr/>
        </p:nvCxnSpPr>
        <p:spPr>
          <a:xfrm>
            <a:off x="10560129" y="1314512"/>
            <a:ext cx="1110967" cy="106435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4" name="Straight Connector 13">
            <a:extLst>
              <a:ext uri="{FF2B5EF4-FFF2-40B4-BE49-F238E27FC236}">
                <a16:creationId xmlns:a16="http://schemas.microsoft.com/office/drawing/2014/main" id="{C1869FA5-C11F-F617-8F45-45634A583F51}"/>
              </a:ext>
            </a:extLst>
          </p:cNvPr>
          <p:cNvCxnSpPr>
            <a:cxnSpLocks/>
          </p:cNvCxnSpPr>
          <p:nvPr/>
        </p:nvCxnSpPr>
        <p:spPr>
          <a:xfrm>
            <a:off x="896200" y="2357025"/>
            <a:ext cx="4314172" cy="4322852"/>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5" name="Straight Connector 14">
            <a:extLst>
              <a:ext uri="{FF2B5EF4-FFF2-40B4-BE49-F238E27FC236}">
                <a16:creationId xmlns:a16="http://schemas.microsoft.com/office/drawing/2014/main" id="{73A61E05-0D8B-3E52-AB18-905816BEF4FF}"/>
              </a:ext>
            </a:extLst>
          </p:cNvPr>
          <p:cNvCxnSpPr>
            <a:cxnSpLocks/>
          </p:cNvCxnSpPr>
          <p:nvPr/>
        </p:nvCxnSpPr>
        <p:spPr>
          <a:xfrm>
            <a:off x="2016367" y="1314411"/>
            <a:ext cx="5309456" cy="5376225"/>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6" name="Straight Connector 15">
            <a:extLst>
              <a:ext uri="{FF2B5EF4-FFF2-40B4-BE49-F238E27FC236}">
                <a16:creationId xmlns:a16="http://schemas.microsoft.com/office/drawing/2014/main" id="{D3233907-7CC4-6498-0CF6-57570C375FC4}"/>
              </a:ext>
            </a:extLst>
          </p:cNvPr>
          <p:cNvCxnSpPr>
            <a:cxnSpLocks/>
          </p:cNvCxnSpPr>
          <p:nvPr/>
        </p:nvCxnSpPr>
        <p:spPr>
          <a:xfrm flipV="1">
            <a:off x="931301" y="1314537"/>
            <a:ext cx="5361480" cy="536524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7" name="Straight Connector 16">
            <a:extLst>
              <a:ext uri="{FF2B5EF4-FFF2-40B4-BE49-F238E27FC236}">
                <a16:creationId xmlns:a16="http://schemas.microsoft.com/office/drawing/2014/main" id="{57384C5A-7E24-FE38-95D4-5812E1E9E9DD}"/>
              </a:ext>
            </a:extLst>
          </p:cNvPr>
          <p:cNvCxnSpPr>
            <a:cxnSpLocks/>
          </p:cNvCxnSpPr>
          <p:nvPr/>
        </p:nvCxnSpPr>
        <p:spPr>
          <a:xfrm flipV="1">
            <a:off x="958632" y="1325244"/>
            <a:ext cx="4263464" cy="4246613"/>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8" name="Straight Connector 17">
            <a:extLst>
              <a:ext uri="{FF2B5EF4-FFF2-40B4-BE49-F238E27FC236}">
                <a16:creationId xmlns:a16="http://schemas.microsoft.com/office/drawing/2014/main" id="{B1BBA783-3332-49DA-7C6A-35B83D67FB7E}"/>
              </a:ext>
            </a:extLst>
          </p:cNvPr>
          <p:cNvCxnSpPr>
            <a:cxnSpLocks/>
          </p:cNvCxnSpPr>
          <p:nvPr/>
        </p:nvCxnSpPr>
        <p:spPr>
          <a:xfrm flipV="1">
            <a:off x="905925" y="1325367"/>
            <a:ext cx="2153223" cy="2161487"/>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9" name="Straight Connector 18">
            <a:extLst>
              <a:ext uri="{FF2B5EF4-FFF2-40B4-BE49-F238E27FC236}">
                <a16:creationId xmlns:a16="http://schemas.microsoft.com/office/drawing/2014/main" id="{4D207A24-42CE-ED82-13F4-E5E004650EB7}"/>
              </a:ext>
            </a:extLst>
          </p:cNvPr>
          <p:cNvCxnSpPr>
            <a:cxnSpLocks/>
          </p:cNvCxnSpPr>
          <p:nvPr/>
        </p:nvCxnSpPr>
        <p:spPr>
          <a:xfrm flipV="1">
            <a:off x="892316" y="1292651"/>
            <a:ext cx="3253877" cy="322580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0" name="Straight Connector 19">
            <a:extLst>
              <a:ext uri="{FF2B5EF4-FFF2-40B4-BE49-F238E27FC236}">
                <a16:creationId xmlns:a16="http://schemas.microsoft.com/office/drawing/2014/main" id="{1DCD8BBC-D943-D8A4-BB5E-D111FF48B8B3}"/>
              </a:ext>
            </a:extLst>
          </p:cNvPr>
          <p:cNvCxnSpPr>
            <a:cxnSpLocks/>
          </p:cNvCxnSpPr>
          <p:nvPr/>
        </p:nvCxnSpPr>
        <p:spPr>
          <a:xfrm flipV="1">
            <a:off x="3033830" y="1303616"/>
            <a:ext cx="5376941" cy="5376165"/>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1" name="Straight Connector 20">
            <a:extLst>
              <a:ext uri="{FF2B5EF4-FFF2-40B4-BE49-F238E27FC236}">
                <a16:creationId xmlns:a16="http://schemas.microsoft.com/office/drawing/2014/main" id="{FB960EE9-647E-DE48-7799-7F686F5633C9}"/>
              </a:ext>
            </a:extLst>
          </p:cNvPr>
          <p:cNvCxnSpPr/>
          <p:nvPr/>
        </p:nvCxnSpPr>
        <p:spPr>
          <a:xfrm flipV="1">
            <a:off x="4146193" y="1314488"/>
            <a:ext cx="5365365" cy="534353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2" name="Straight Connector 21">
            <a:extLst>
              <a:ext uri="{FF2B5EF4-FFF2-40B4-BE49-F238E27FC236}">
                <a16:creationId xmlns:a16="http://schemas.microsoft.com/office/drawing/2014/main" id="{E0409050-9D37-B8EC-26B4-CF4F2C3BC5D6}"/>
              </a:ext>
            </a:extLst>
          </p:cNvPr>
          <p:cNvCxnSpPr/>
          <p:nvPr/>
        </p:nvCxnSpPr>
        <p:spPr>
          <a:xfrm flipV="1">
            <a:off x="5214256" y="1325392"/>
            <a:ext cx="5365365" cy="534353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3" name="Straight Connector 22">
            <a:extLst>
              <a:ext uri="{FF2B5EF4-FFF2-40B4-BE49-F238E27FC236}">
                <a16:creationId xmlns:a16="http://schemas.microsoft.com/office/drawing/2014/main" id="{5F32590B-F493-D4F3-C707-EF747ABA286F}"/>
              </a:ext>
            </a:extLst>
          </p:cNvPr>
          <p:cNvCxnSpPr/>
          <p:nvPr/>
        </p:nvCxnSpPr>
        <p:spPr>
          <a:xfrm flipV="1">
            <a:off x="6292780" y="1325392"/>
            <a:ext cx="5365365" cy="534353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4" name="Straight Connector 23">
            <a:extLst>
              <a:ext uri="{FF2B5EF4-FFF2-40B4-BE49-F238E27FC236}">
                <a16:creationId xmlns:a16="http://schemas.microsoft.com/office/drawing/2014/main" id="{11C896D7-87F4-C668-1DFA-A5D2AB34A9F4}"/>
              </a:ext>
            </a:extLst>
          </p:cNvPr>
          <p:cNvCxnSpPr>
            <a:cxnSpLocks/>
          </p:cNvCxnSpPr>
          <p:nvPr/>
        </p:nvCxnSpPr>
        <p:spPr>
          <a:xfrm flipV="1">
            <a:off x="2016367" y="1314411"/>
            <a:ext cx="5330234" cy="5332739"/>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5" name="Straight Connector 24">
            <a:extLst>
              <a:ext uri="{FF2B5EF4-FFF2-40B4-BE49-F238E27FC236}">
                <a16:creationId xmlns:a16="http://schemas.microsoft.com/office/drawing/2014/main" id="{4F553535-9E07-F391-A05D-C75AF105CBFC}"/>
              </a:ext>
            </a:extLst>
          </p:cNvPr>
          <p:cNvCxnSpPr>
            <a:cxnSpLocks/>
          </p:cNvCxnSpPr>
          <p:nvPr/>
        </p:nvCxnSpPr>
        <p:spPr>
          <a:xfrm flipH="1">
            <a:off x="7370080" y="2406110"/>
            <a:ext cx="4288065" cy="42736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6" name="Straight Connector 25">
            <a:extLst>
              <a:ext uri="{FF2B5EF4-FFF2-40B4-BE49-F238E27FC236}">
                <a16:creationId xmlns:a16="http://schemas.microsoft.com/office/drawing/2014/main" id="{E14EBA64-CB33-DED7-07D4-EA194C481A82}"/>
              </a:ext>
            </a:extLst>
          </p:cNvPr>
          <p:cNvCxnSpPr>
            <a:cxnSpLocks/>
          </p:cNvCxnSpPr>
          <p:nvPr/>
        </p:nvCxnSpPr>
        <p:spPr>
          <a:xfrm flipH="1">
            <a:off x="8436850" y="3481392"/>
            <a:ext cx="3203030" cy="320924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7" name="Straight Connector 26">
            <a:extLst>
              <a:ext uri="{FF2B5EF4-FFF2-40B4-BE49-F238E27FC236}">
                <a16:creationId xmlns:a16="http://schemas.microsoft.com/office/drawing/2014/main" id="{BC5627A8-1868-EF4D-6FAB-68749033B820}"/>
              </a:ext>
            </a:extLst>
          </p:cNvPr>
          <p:cNvCxnSpPr>
            <a:cxnSpLocks/>
          </p:cNvCxnSpPr>
          <p:nvPr/>
        </p:nvCxnSpPr>
        <p:spPr>
          <a:xfrm flipH="1">
            <a:off x="9542774" y="4538893"/>
            <a:ext cx="2115371" cy="2102057"/>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8" name="Straight Connector 27">
            <a:extLst>
              <a:ext uri="{FF2B5EF4-FFF2-40B4-BE49-F238E27FC236}">
                <a16:creationId xmlns:a16="http://schemas.microsoft.com/office/drawing/2014/main" id="{7BF064F1-B3ED-E714-521D-CCAAA6232A03}"/>
              </a:ext>
            </a:extLst>
          </p:cNvPr>
          <p:cNvCxnSpPr/>
          <p:nvPr/>
        </p:nvCxnSpPr>
        <p:spPr>
          <a:xfrm flipH="1">
            <a:off x="10600459" y="5589921"/>
            <a:ext cx="1070637" cy="1100715"/>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9" name="Straight Connector 28">
            <a:extLst>
              <a:ext uri="{FF2B5EF4-FFF2-40B4-BE49-F238E27FC236}">
                <a16:creationId xmlns:a16="http://schemas.microsoft.com/office/drawing/2014/main" id="{8144AC79-151C-5565-401E-E1B6DACA8216}"/>
              </a:ext>
            </a:extLst>
          </p:cNvPr>
          <p:cNvCxnSpPr/>
          <p:nvPr/>
        </p:nvCxnSpPr>
        <p:spPr>
          <a:xfrm>
            <a:off x="915692" y="2905551"/>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0" name="Straight Connector 29">
            <a:extLst>
              <a:ext uri="{FF2B5EF4-FFF2-40B4-BE49-F238E27FC236}">
                <a16:creationId xmlns:a16="http://schemas.microsoft.com/office/drawing/2014/main" id="{9F751F74-062B-D98E-7AF7-73FDD22C6195}"/>
              </a:ext>
            </a:extLst>
          </p:cNvPr>
          <p:cNvCxnSpPr/>
          <p:nvPr/>
        </p:nvCxnSpPr>
        <p:spPr>
          <a:xfrm>
            <a:off x="927416" y="3980780"/>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1" name="Straight Connector 30">
            <a:extLst>
              <a:ext uri="{FF2B5EF4-FFF2-40B4-BE49-F238E27FC236}">
                <a16:creationId xmlns:a16="http://schemas.microsoft.com/office/drawing/2014/main" id="{AE43FF1A-112C-54AC-E5F5-07F6BA522988}"/>
              </a:ext>
            </a:extLst>
          </p:cNvPr>
          <p:cNvCxnSpPr/>
          <p:nvPr/>
        </p:nvCxnSpPr>
        <p:spPr>
          <a:xfrm>
            <a:off x="911501" y="5059680"/>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2" name="Straight Connector 31">
            <a:extLst>
              <a:ext uri="{FF2B5EF4-FFF2-40B4-BE49-F238E27FC236}">
                <a16:creationId xmlns:a16="http://schemas.microsoft.com/office/drawing/2014/main" id="{EFFAA3B1-B88B-C2BA-2B7C-D3D512BA520A}"/>
              </a:ext>
            </a:extLst>
          </p:cNvPr>
          <p:cNvCxnSpPr/>
          <p:nvPr/>
        </p:nvCxnSpPr>
        <p:spPr>
          <a:xfrm>
            <a:off x="915692" y="6137772"/>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3" name="Straight Connector 32">
            <a:extLst>
              <a:ext uri="{FF2B5EF4-FFF2-40B4-BE49-F238E27FC236}">
                <a16:creationId xmlns:a16="http://schemas.microsoft.com/office/drawing/2014/main" id="{C1EDC032-920F-1E9A-B5C5-C3D6BA150DD6}"/>
              </a:ext>
            </a:extLst>
          </p:cNvPr>
          <p:cNvCxnSpPr/>
          <p:nvPr/>
        </p:nvCxnSpPr>
        <p:spPr>
          <a:xfrm>
            <a:off x="899778" y="1868533"/>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4" name="Straight Connector 33">
            <a:extLst>
              <a:ext uri="{FF2B5EF4-FFF2-40B4-BE49-F238E27FC236}">
                <a16:creationId xmlns:a16="http://schemas.microsoft.com/office/drawing/2014/main" id="{FB8CC04D-D4A4-43D5-56D5-1B8B1B30925A}"/>
              </a:ext>
            </a:extLst>
          </p:cNvPr>
          <p:cNvCxnSpPr>
            <a:cxnSpLocks/>
          </p:cNvCxnSpPr>
          <p:nvPr/>
        </p:nvCxnSpPr>
        <p:spPr>
          <a:xfrm flipH="1">
            <a:off x="911197" y="1324088"/>
            <a:ext cx="1091930" cy="1082022"/>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5" name="Straight Connector 34">
            <a:extLst>
              <a:ext uri="{FF2B5EF4-FFF2-40B4-BE49-F238E27FC236}">
                <a16:creationId xmlns:a16="http://schemas.microsoft.com/office/drawing/2014/main" id="{538E0DD4-73F1-1779-7715-20FEBF610488}"/>
              </a:ext>
            </a:extLst>
          </p:cNvPr>
          <p:cNvCxnSpPr/>
          <p:nvPr/>
        </p:nvCxnSpPr>
        <p:spPr>
          <a:xfrm>
            <a:off x="11121873" y="1287270"/>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6" name="Straight Connector 35">
            <a:extLst>
              <a:ext uri="{FF2B5EF4-FFF2-40B4-BE49-F238E27FC236}">
                <a16:creationId xmlns:a16="http://schemas.microsoft.com/office/drawing/2014/main" id="{F89D261D-80CD-D489-6CA9-235EC8D37FB5}"/>
              </a:ext>
            </a:extLst>
          </p:cNvPr>
          <p:cNvCxnSpPr/>
          <p:nvPr/>
        </p:nvCxnSpPr>
        <p:spPr>
          <a:xfrm>
            <a:off x="3601265" y="1300017"/>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7" name="Straight Connector 36">
            <a:extLst>
              <a:ext uri="{FF2B5EF4-FFF2-40B4-BE49-F238E27FC236}">
                <a16:creationId xmlns:a16="http://schemas.microsoft.com/office/drawing/2014/main" id="{9F1AE2E1-BA26-68A6-E72F-9BFADDFA3C39}"/>
              </a:ext>
            </a:extLst>
          </p:cNvPr>
          <p:cNvCxnSpPr>
            <a:cxnSpLocks/>
          </p:cNvCxnSpPr>
          <p:nvPr/>
        </p:nvCxnSpPr>
        <p:spPr>
          <a:xfrm>
            <a:off x="2560969" y="1287270"/>
            <a:ext cx="0" cy="5399767"/>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8" name="Straight Connector 37">
            <a:extLst>
              <a:ext uri="{FF2B5EF4-FFF2-40B4-BE49-F238E27FC236}">
                <a16:creationId xmlns:a16="http://schemas.microsoft.com/office/drawing/2014/main" id="{CDDBCE3F-232E-9239-FB89-577135F7E037}"/>
              </a:ext>
            </a:extLst>
          </p:cNvPr>
          <p:cNvCxnSpPr/>
          <p:nvPr/>
        </p:nvCxnSpPr>
        <p:spPr>
          <a:xfrm>
            <a:off x="9002850" y="1324088"/>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9" name="Straight Connector 38">
            <a:extLst>
              <a:ext uri="{FF2B5EF4-FFF2-40B4-BE49-F238E27FC236}">
                <a16:creationId xmlns:a16="http://schemas.microsoft.com/office/drawing/2014/main" id="{8C96E538-4E01-6DEA-67CF-3F7DCC505E54}"/>
              </a:ext>
            </a:extLst>
          </p:cNvPr>
          <p:cNvCxnSpPr/>
          <p:nvPr/>
        </p:nvCxnSpPr>
        <p:spPr>
          <a:xfrm>
            <a:off x="1458388" y="1324088"/>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0" name="Straight Connector 39">
            <a:extLst>
              <a:ext uri="{FF2B5EF4-FFF2-40B4-BE49-F238E27FC236}">
                <a16:creationId xmlns:a16="http://schemas.microsoft.com/office/drawing/2014/main" id="{DF0D2BDC-CFC6-829A-5FCB-CCA8028776FE}"/>
              </a:ext>
            </a:extLst>
          </p:cNvPr>
          <p:cNvCxnSpPr/>
          <p:nvPr/>
        </p:nvCxnSpPr>
        <p:spPr>
          <a:xfrm>
            <a:off x="5748116" y="1287270"/>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1" name="Straight Connector 40">
            <a:extLst>
              <a:ext uri="{FF2B5EF4-FFF2-40B4-BE49-F238E27FC236}">
                <a16:creationId xmlns:a16="http://schemas.microsoft.com/office/drawing/2014/main" id="{0EC1F762-0A34-B5CC-96C3-473EC5666FF0}"/>
              </a:ext>
            </a:extLst>
          </p:cNvPr>
          <p:cNvCxnSpPr/>
          <p:nvPr/>
        </p:nvCxnSpPr>
        <p:spPr>
          <a:xfrm>
            <a:off x="4691918" y="1324088"/>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2" name="Straight Connector 41">
            <a:extLst>
              <a:ext uri="{FF2B5EF4-FFF2-40B4-BE49-F238E27FC236}">
                <a16:creationId xmlns:a16="http://schemas.microsoft.com/office/drawing/2014/main" id="{9FE50F00-1E97-8687-2A28-EF3CF6B49191}"/>
              </a:ext>
            </a:extLst>
          </p:cNvPr>
          <p:cNvCxnSpPr/>
          <p:nvPr/>
        </p:nvCxnSpPr>
        <p:spPr>
          <a:xfrm>
            <a:off x="10051098" y="1300017"/>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3" name="Straight Connector 42">
            <a:extLst>
              <a:ext uri="{FF2B5EF4-FFF2-40B4-BE49-F238E27FC236}">
                <a16:creationId xmlns:a16="http://schemas.microsoft.com/office/drawing/2014/main" id="{E84C0C6A-016A-B264-8335-5C0C4032C63A}"/>
              </a:ext>
            </a:extLst>
          </p:cNvPr>
          <p:cNvCxnSpPr/>
          <p:nvPr/>
        </p:nvCxnSpPr>
        <p:spPr>
          <a:xfrm>
            <a:off x="7921474" y="1339607"/>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4" name="Straight Connector 43">
            <a:extLst>
              <a:ext uri="{FF2B5EF4-FFF2-40B4-BE49-F238E27FC236}">
                <a16:creationId xmlns:a16="http://schemas.microsoft.com/office/drawing/2014/main" id="{56709B99-A28C-D3BB-FE5E-C1A2F1461A10}"/>
              </a:ext>
            </a:extLst>
          </p:cNvPr>
          <p:cNvCxnSpPr/>
          <p:nvPr/>
        </p:nvCxnSpPr>
        <p:spPr>
          <a:xfrm>
            <a:off x="6817567" y="1300017"/>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graphicFrame>
        <p:nvGraphicFramePr>
          <p:cNvPr id="76" name="Table 75">
            <a:extLst>
              <a:ext uri="{FF2B5EF4-FFF2-40B4-BE49-F238E27FC236}">
                <a16:creationId xmlns:a16="http://schemas.microsoft.com/office/drawing/2014/main" id="{47A8C7E1-C96E-7639-67A5-0D0A27B05B3F}"/>
              </a:ext>
            </a:extLst>
          </p:cNvPr>
          <p:cNvGraphicFramePr>
            <a:graphicFrameLocks noGrp="1"/>
          </p:cNvGraphicFramePr>
          <p:nvPr>
            <p:extLst>
              <p:ext uri="{D42A27DB-BD31-4B8C-83A1-F6EECF244321}">
                <p14:modId xmlns:p14="http://schemas.microsoft.com/office/powerpoint/2010/main" val="72757327"/>
              </p:ext>
            </p:extLst>
          </p:nvPr>
        </p:nvGraphicFramePr>
        <p:xfrm>
          <a:off x="927416" y="1314537"/>
          <a:ext cx="10730730" cy="5365370"/>
        </p:xfrm>
        <a:graphic>
          <a:graphicData uri="http://schemas.openxmlformats.org/drawingml/2006/table">
            <a:tbl>
              <a:tblPr firstRow="1" bandRow="1">
                <a:tableStyleId>{5940675A-B579-460E-94D1-54222C63F5DA}</a:tableStyleId>
              </a:tblPr>
              <a:tblGrid>
                <a:gridCol w="1073073">
                  <a:extLst>
                    <a:ext uri="{9D8B030D-6E8A-4147-A177-3AD203B41FA5}">
                      <a16:colId xmlns:a16="http://schemas.microsoft.com/office/drawing/2014/main" val="3635837954"/>
                    </a:ext>
                  </a:extLst>
                </a:gridCol>
                <a:gridCol w="1073073">
                  <a:extLst>
                    <a:ext uri="{9D8B030D-6E8A-4147-A177-3AD203B41FA5}">
                      <a16:colId xmlns:a16="http://schemas.microsoft.com/office/drawing/2014/main" val="2308114111"/>
                    </a:ext>
                  </a:extLst>
                </a:gridCol>
                <a:gridCol w="1073073">
                  <a:extLst>
                    <a:ext uri="{9D8B030D-6E8A-4147-A177-3AD203B41FA5}">
                      <a16:colId xmlns:a16="http://schemas.microsoft.com/office/drawing/2014/main" val="3225432346"/>
                    </a:ext>
                  </a:extLst>
                </a:gridCol>
                <a:gridCol w="1073073">
                  <a:extLst>
                    <a:ext uri="{9D8B030D-6E8A-4147-A177-3AD203B41FA5}">
                      <a16:colId xmlns:a16="http://schemas.microsoft.com/office/drawing/2014/main" val="2646425516"/>
                    </a:ext>
                  </a:extLst>
                </a:gridCol>
                <a:gridCol w="1073073">
                  <a:extLst>
                    <a:ext uri="{9D8B030D-6E8A-4147-A177-3AD203B41FA5}">
                      <a16:colId xmlns:a16="http://schemas.microsoft.com/office/drawing/2014/main" val="1529824071"/>
                    </a:ext>
                  </a:extLst>
                </a:gridCol>
                <a:gridCol w="1073073">
                  <a:extLst>
                    <a:ext uri="{9D8B030D-6E8A-4147-A177-3AD203B41FA5}">
                      <a16:colId xmlns:a16="http://schemas.microsoft.com/office/drawing/2014/main" val="1435908115"/>
                    </a:ext>
                  </a:extLst>
                </a:gridCol>
                <a:gridCol w="1073073">
                  <a:extLst>
                    <a:ext uri="{9D8B030D-6E8A-4147-A177-3AD203B41FA5}">
                      <a16:colId xmlns:a16="http://schemas.microsoft.com/office/drawing/2014/main" val="4031327343"/>
                    </a:ext>
                  </a:extLst>
                </a:gridCol>
                <a:gridCol w="1073073">
                  <a:extLst>
                    <a:ext uri="{9D8B030D-6E8A-4147-A177-3AD203B41FA5}">
                      <a16:colId xmlns:a16="http://schemas.microsoft.com/office/drawing/2014/main" val="265914223"/>
                    </a:ext>
                  </a:extLst>
                </a:gridCol>
                <a:gridCol w="1073073">
                  <a:extLst>
                    <a:ext uri="{9D8B030D-6E8A-4147-A177-3AD203B41FA5}">
                      <a16:colId xmlns:a16="http://schemas.microsoft.com/office/drawing/2014/main" val="3687797511"/>
                    </a:ext>
                  </a:extLst>
                </a:gridCol>
                <a:gridCol w="1073073">
                  <a:extLst>
                    <a:ext uri="{9D8B030D-6E8A-4147-A177-3AD203B41FA5}">
                      <a16:colId xmlns:a16="http://schemas.microsoft.com/office/drawing/2014/main" val="1430683565"/>
                    </a:ext>
                  </a:extLst>
                </a:gridCol>
              </a:tblGrid>
              <a:tr h="1073074">
                <a:tc>
                  <a:txBody>
                    <a:bodyPr/>
                    <a:lstStyle/>
                    <a:p>
                      <a:endParaRPr lang="en-US" dirty="0"/>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dirty="0"/>
                    </a:p>
                  </a:txBody>
                  <a:tcPr/>
                </a:tc>
                <a:extLst>
                  <a:ext uri="{0D108BD9-81ED-4DB2-BD59-A6C34878D82A}">
                    <a16:rowId xmlns:a16="http://schemas.microsoft.com/office/drawing/2014/main" val="1367090870"/>
                  </a:ext>
                </a:extLst>
              </a:tr>
              <a:tr h="1073074">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a:p>
                  </a:txBody>
                  <a:tcPr/>
                </a:tc>
                <a:tc>
                  <a:txBody>
                    <a:bodyPr/>
                    <a:lstStyle/>
                    <a:p>
                      <a:endParaRPr lang="en-US" dirty="0"/>
                    </a:p>
                  </a:txBody>
                  <a:tcPr/>
                </a:tc>
                <a:extLst>
                  <a:ext uri="{0D108BD9-81ED-4DB2-BD59-A6C34878D82A}">
                    <a16:rowId xmlns:a16="http://schemas.microsoft.com/office/drawing/2014/main" val="2324086388"/>
                  </a:ext>
                </a:extLst>
              </a:tr>
              <a:tr h="1073074">
                <a:tc>
                  <a:txBody>
                    <a:bodyPr/>
                    <a:lstStyle/>
                    <a:p>
                      <a:endParaRPr lang="en-US" dirty="0"/>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a:p>
                  </a:txBody>
                  <a:tcPr/>
                </a:tc>
                <a:tc>
                  <a:txBody>
                    <a:bodyPr/>
                    <a:lstStyle/>
                    <a:p>
                      <a:endParaRPr lang="en-US" dirty="0"/>
                    </a:p>
                  </a:txBody>
                  <a:tcPr/>
                </a:tc>
                <a:tc>
                  <a:txBody>
                    <a:bodyPr/>
                    <a:lstStyle/>
                    <a:p>
                      <a:endParaRPr lang="en-US" dirty="0"/>
                    </a:p>
                  </a:txBody>
                  <a:tcPr/>
                </a:tc>
                <a:extLst>
                  <a:ext uri="{0D108BD9-81ED-4DB2-BD59-A6C34878D82A}">
                    <a16:rowId xmlns:a16="http://schemas.microsoft.com/office/drawing/2014/main" val="1773320196"/>
                  </a:ext>
                </a:extLst>
              </a:tr>
              <a:tr h="1073074">
                <a:tc>
                  <a:txBody>
                    <a:bodyPr/>
                    <a:lstStyle/>
                    <a:p>
                      <a:endParaRPr lang="en-US" dirty="0"/>
                    </a:p>
                  </a:txBody>
                  <a:tcPr/>
                </a:tc>
                <a:tc>
                  <a:txBody>
                    <a:bodyPr/>
                    <a:lstStyle/>
                    <a:p>
                      <a:endParaRPr lang="en-US"/>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dirty="0"/>
                    </a:p>
                  </a:txBody>
                  <a:tcPr/>
                </a:tc>
                <a:extLst>
                  <a:ext uri="{0D108BD9-81ED-4DB2-BD59-A6C34878D82A}">
                    <a16:rowId xmlns:a16="http://schemas.microsoft.com/office/drawing/2014/main" val="1977629092"/>
                  </a:ext>
                </a:extLst>
              </a:tr>
              <a:tr h="1073074">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dirty="0"/>
                    </a:p>
                  </a:txBody>
                  <a:tcPr/>
                </a:tc>
                <a:extLst>
                  <a:ext uri="{0D108BD9-81ED-4DB2-BD59-A6C34878D82A}">
                    <a16:rowId xmlns:a16="http://schemas.microsoft.com/office/drawing/2014/main" val="172657832"/>
                  </a:ext>
                </a:extLst>
              </a:tr>
            </a:tbl>
          </a:graphicData>
        </a:graphic>
      </p:graphicFrame>
      <p:sp>
        <p:nvSpPr>
          <p:cNvPr id="46" name="TextBox 45">
            <a:extLst>
              <a:ext uri="{FF2B5EF4-FFF2-40B4-BE49-F238E27FC236}">
                <a16:creationId xmlns:a16="http://schemas.microsoft.com/office/drawing/2014/main" id="{9E025FDA-4E40-4A48-2936-70D515675970}"/>
              </a:ext>
            </a:extLst>
          </p:cNvPr>
          <p:cNvSpPr txBox="1"/>
          <p:nvPr/>
        </p:nvSpPr>
        <p:spPr>
          <a:xfrm>
            <a:off x="961462" y="2369922"/>
            <a:ext cx="10845409" cy="341632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ptos" panose="02110004020202020204"/>
              <a:ea typeface="+mn-ea"/>
              <a:cs typeface="+mn-cs"/>
            </a:endParaRPr>
          </a:p>
        </p:txBody>
      </p:sp>
      <p:sp>
        <p:nvSpPr>
          <p:cNvPr id="48" name="TextBox 47">
            <a:extLst>
              <a:ext uri="{FF2B5EF4-FFF2-40B4-BE49-F238E27FC236}">
                <a16:creationId xmlns:a16="http://schemas.microsoft.com/office/drawing/2014/main" id="{A943BC5F-C785-D144-CB5F-83881E8A4A86}"/>
              </a:ext>
            </a:extLst>
          </p:cNvPr>
          <p:cNvSpPr txBox="1"/>
          <p:nvPr/>
        </p:nvSpPr>
        <p:spPr>
          <a:xfrm>
            <a:off x="401038" y="197781"/>
            <a:ext cx="11108330" cy="3693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Aptos" panose="02110004020202020204"/>
                <a:ea typeface="+mn-ea"/>
                <a:cs typeface="+mn-cs"/>
              </a:rPr>
              <a:t>Practice sheet #69.  Write the </a:t>
            </a:r>
            <a:r>
              <a:rPr lang="en-US" dirty="0">
                <a:solidFill>
                  <a:prstClr val="black"/>
                </a:solidFill>
                <a:latin typeface="Aptos" panose="02110004020202020204"/>
              </a:rPr>
              <a:t>last</a:t>
            </a:r>
            <a:r>
              <a:rPr kumimoji="0" lang="en-US" sz="1800" b="0" i="0" u="none" strike="noStrike" kern="1200" cap="none" spc="0" normalizeH="0" baseline="0" noProof="0" dirty="0">
                <a:ln>
                  <a:noFill/>
                </a:ln>
                <a:solidFill>
                  <a:prstClr val="black"/>
                </a:solidFill>
                <a:effectLst/>
                <a:uLnTx/>
                <a:uFillTx/>
                <a:latin typeface="Aptos" panose="02110004020202020204"/>
                <a:ea typeface="+mn-ea"/>
                <a:cs typeface="+mn-cs"/>
              </a:rPr>
              <a:t> 5 unique characters for Lesson Four</a:t>
            </a:r>
            <a:endParaRPr kumimoji="0" lang="zh-TW" altLang="en-US" sz="1800" b="0" i="0" u="none" strike="noStrike" kern="1200" cap="none" spc="0" normalizeH="0" baseline="0" noProof="0" dirty="0">
              <a:ln>
                <a:noFill/>
              </a:ln>
              <a:solidFill>
                <a:prstClr val="black"/>
              </a:solidFill>
              <a:effectLst/>
              <a:uLnTx/>
              <a:uFillTx/>
              <a:latin typeface="Aptos" panose="02110004020202020204"/>
              <a:ea typeface="新細明體" panose="02020500000000000000" pitchFamily="18" charset="-120"/>
              <a:cs typeface="+mn-cs"/>
            </a:endParaRPr>
          </a:p>
        </p:txBody>
      </p:sp>
      <p:sp>
        <p:nvSpPr>
          <p:cNvPr id="49" name="Rectangle 48">
            <a:extLst>
              <a:ext uri="{FF2B5EF4-FFF2-40B4-BE49-F238E27FC236}">
                <a16:creationId xmlns:a16="http://schemas.microsoft.com/office/drawing/2014/main" id="{FD5DF324-5C6A-6A0B-3DDD-FDC95E9FF51E}"/>
              </a:ext>
            </a:extLst>
          </p:cNvPr>
          <p:cNvSpPr/>
          <p:nvPr/>
        </p:nvSpPr>
        <p:spPr>
          <a:xfrm>
            <a:off x="1170633" y="197783"/>
            <a:ext cx="9579994" cy="357010"/>
          </a:xfrm>
          <a:prstGeom prst="rect">
            <a:avLst/>
          </a:prstGeom>
          <a:noFill/>
          <a:ln w="38100">
            <a:solidFill>
              <a:srgbClr val="7030A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45" name="TextBox 44">
            <a:extLst>
              <a:ext uri="{FF2B5EF4-FFF2-40B4-BE49-F238E27FC236}">
                <a16:creationId xmlns:a16="http://schemas.microsoft.com/office/drawing/2014/main" id="{66FD7A53-35B3-9826-DBB8-E1923E9C6613}"/>
              </a:ext>
            </a:extLst>
          </p:cNvPr>
          <p:cNvSpPr txBox="1"/>
          <p:nvPr/>
        </p:nvSpPr>
        <p:spPr>
          <a:xfrm>
            <a:off x="922093" y="1293939"/>
            <a:ext cx="10965103" cy="6740307"/>
          </a:xfrm>
          <a:prstGeom prst="rect">
            <a:avLst/>
          </a:prstGeom>
          <a:noFill/>
        </p:spPr>
        <p:txBody>
          <a:bodyPr wrap="square" rtlCol="0">
            <a:spAutoFit/>
          </a:bodyPr>
          <a:lstStyle/>
          <a:p>
            <a:r>
              <a:rPr lang="zh-TW" altLang="en-US" sz="7200" dirty="0">
                <a:solidFill>
                  <a:schemeClr val="bg2">
                    <a:lumMod val="75000"/>
                  </a:schemeClr>
                </a:solidFill>
                <a:latin typeface="UD Digi Kyokasho N-B" panose="02020700000000000000" pitchFamily="17" charset="-128"/>
                <a:ea typeface="UD Digi Kyokasho N-B" panose="02020700000000000000" pitchFamily="17" charset="-128"/>
              </a:rPr>
              <a:t>空</a:t>
            </a:r>
            <a:r>
              <a:rPr lang="zh-TW" altLang="en-US" sz="3000" dirty="0">
                <a:solidFill>
                  <a:schemeClr val="bg2">
                    <a:lumMod val="75000"/>
                  </a:schemeClr>
                </a:solidFill>
                <a:latin typeface="UD Digi Kyokasho N-B" panose="02020700000000000000" pitchFamily="17" charset="-128"/>
                <a:ea typeface="UD Digi Kyokasho N-B" panose="02020700000000000000" pitchFamily="17" charset="-128"/>
              </a:rPr>
              <a:t> </a:t>
            </a:r>
            <a:r>
              <a:rPr lang="zh-TW" altLang="en-US" sz="7200" dirty="0">
                <a:solidFill>
                  <a:schemeClr val="bg2">
                    <a:lumMod val="75000"/>
                  </a:schemeClr>
                </a:solidFill>
                <a:latin typeface="UD Digi Kyokasho N-B" panose="02020700000000000000" pitchFamily="17" charset="-128"/>
                <a:ea typeface="UD Digi Kyokasho N-B" panose="02020700000000000000" pitchFamily="17" charset="-128"/>
              </a:rPr>
              <a:t>空</a:t>
            </a:r>
            <a:r>
              <a:rPr lang="zh-TW" altLang="en-US" sz="2400" dirty="0">
                <a:solidFill>
                  <a:schemeClr val="bg2">
                    <a:lumMod val="75000"/>
                  </a:schemeClr>
                </a:solidFill>
                <a:latin typeface="UD Digi Kyokasho N-B" panose="02020700000000000000" pitchFamily="17" charset="-128"/>
                <a:ea typeface="UD Digi Kyokasho N-B" panose="02020700000000000000" pitchFamily="17" charset="-128"/>
              </a:rPr>
              <a:t> </a:t>
            </a:r>
            <a:r>
              <a:rPr lang="zh-TW" altLang="en-US" sz="7200" dirty="0">
                <a:solidFill>
                  <a:schemeClr val="bg2">
                    <a:lumMod val="75000"/>
                  </a:schemeClr>
                </a:solidFill>
                <a:latin typeface="UD Digi Kyokasho N-B" panose="02020700000000000000" pitchFamily="17" charset="-128"/>
                <a:ea typeface="UD Digi Kyokasho N-B" panose="02020700000000000000" pitchFamily="17" charset="-128"/>
              </a:rPr>
              <a:t>空</a:t>
            </a:r>
            <a:r>
              <a:rPr lang="zh-TW" altLang="en-US" sz="2400" dirty="0">
                <a:solidFill>
                  <a:schemeClr val="bg2">
                    <a:lumMod val="75000"/>
                  </a:schemeClr>
                </a:solidFill>
                <a:latin typeface="UD Digi Kyokasho N-B" panose="02020700000000000000" pitchFamily="17" charset="-128"/>
                <a:ea typeface="UD Digi Kyokasho N-B" panose="02020700000000000000" pitchFamily="17" charset="-128"/>
              </a:rPr>
              <a:t> </a:t>
            </a:r>
            <a:r>
              <a:rPr lang="zh-TW" altLang="en-US" sz="7200" dirty="0">
                <a:solidFill>
                  <a:schemeClr val="bg2">
                    <a:lumMod val="75000"/>
                  </a:schemeClr>
                </a:solidFill>
                <a:latin typeface="UD Digi Kyokasho N-B" panose="02020700000000000000" pitchFamily="17" charset="-128"/>
                <a:ea typeface="UD Digi Kyokasho N-B" panose="02020700000000000000" pitchFamily="17" charset="-128"/>
              </a:rPr>
              <a:t>空</a:t>
            </a:r>
            <a:r>
              <a:rPr lang="zh-TW" altLang="en-US" sz="2400" dirty="0">
                <a:solidFill>
                  <a:schemeClr val="bg2">
                    <a:lumMod val="75000"/>
                  </a:schemeClr>
                </a:solidFill>
                <a:latin typeface="UD Digi Kyokasho N-B" panose="02020700000000000000" pitchFamily="17" charset="-128"/>
                <a:ea typeface="UD Digi Kyokasho N-B" panose="02020700000000000000" pitchFamily="17" charset="-128"/>
              </a:rPr>
              <a:t> </a:t>
            </a:r>
            <a:r>
              <a:rPr lang="zh-TW" altLang="en-US" sz="7200" dirty="0">
                <a:solidFill>
                  <a:schemeClr val="bg2">
                    <a:lumMod val="75000"/>
                  </a:schemeClr>
                </a:solidFill>
                <a:latin typeface="UD Digi Kyokasho N-B" panose="02020700000000000000" pitchFamily="17" charset="-128"/>
                <a:ea typeface="UD Digi Kyokasho N-B" panose="02020700000000000000" pitchFamily="17" charset="-128"/>
              </a:rPr>
              <a:t>空</a:t>
            </a:r>
            <a:r>
              <a:rPr lang="zh-TW" altLang="en-US" sz="2400" dirty="0">
                <a:solidFill>
                  <a:schemeClr val="bg2">
                    <a:lumMod val="75000"/>
                  </a:schemeClr>
                </a:solidFill>
                <a:latin typeface="UD Digi Kyokasho N-B" panose="02020700000000000000" pitchFamily="17" charset="-128"/>
                <a:ea typeface="UD Digi Kyokasho N-B" panose="02020700000000000000" pitchFamily="17" charset="-128"/>
              </a:rPr>
              <a:t> </a:t>
            </a:r>
            <a:r>
              <a:rPr lang="zh-TW" altLang="en-US" sz="7200" dirty="0">
                <a:solidFill>
                  <a:schemeClr val="bg2">
                    <a:lumMod val="75000"/>
                  </a:schemeClr>
                </a:solidFill>
                <a:latin typeface="UD Digi Kyokasho N-B" panose="02020700000000000000" pitchFamily="17" charset="-128"/>
                <a:ea typeface="UD Digi Kyokasho N-B" panose="02020700000000000000" pitchFamily="17" charset="-128"/>
              </a:rPr>
              <a:t>空</a:t>
            </a:r>
            <a:r>
              <a:rPr lang="zh-TW" altLang="en-US" sz="2600" dirty="0">
                <a:solidFill>
                  <a:schemeClr val="bg2">
                    <a:lumMod val="75000"/>
                  </a:schemeClr>
                </a:solidFill>
                <a:latin typeface="UD Digi Kyokasho N-B" panose="02020700000000000000" pitchFamily="17" charset="-128"/>
                <a:ea typeface="UD Digi Kyokasho N-B" panose="02020700000000000000" pitchFamily="17" charset="-128"/>
              </a:rPr>
              <a:t> </a:t>
            </a:r>
            <a:r>
              <a:rPr lang="zh-TW" altLang="en-US" sz="7200" dirty="0">
                <a:solidFill>
                  <a:schemeClr val="bg2">
                    <a:lumMod val="75000"/>
                  </a:schemeClr>
                </a:solidFill>
                <a:latin typeface="UD Digi Kyokasho N-B" panose="02020700000000000000" pitchFamily="17" charset="-128"/>
                <a:ea typeface="UD Digi Kyokasho N-B" panose="02020700000000000000" pitchFamily="17" charset="-128"/>
              </a:rPr>
              <a:t>空</a:t>
            </a:r>
            <a:r>
              <a:rPr lang="zh-TW" altLang="en-US" sz="2600" dirty="0">
                <a:solidFill>
                  <a:schemeClr val="bg2">
                    <a:lumMod val="75000"/>
                  </a:schemeClr>
                </a:solidFill>
                <a:latin typeface="UD Digi Kyokasho N-B" panose="02020700000000000000" pitchFamily="17" charset="-128"/>
                <a:ea typeface="UD Digi Kyokasho N-B" panose="02020700000000000000" pitchFamily="17" charset="-128"/>
              </a:rPr>
              <a:t> </a:t>
            </a:r>
            <a:r>
              <a:rPr lang="zh-TW" altLang="en-US" sz="7200" dirty="0">
                <a:solidFill>
                  <a:schemeClr val="bg2">
                    <a:lumMod val="75000"/>
                  </a:schemeClr>
                </a:solidFill>
                <a:latin typeface="UD Digi Kyokasho N-B" panose="02020700000000000000" pitchFamily="17" charset="-128"/>
                <a:ea typeface="UD Digi Kyokasho N-B" panose="02020700000000000000" pitchFamily="17" charset="-128"/>
              </a:rPr>
              <a:t>空</a:t>
            </a:r>
            <a:r>
              <a:rPr lang="zh-TW" altLang="en-US" sz="2600" dirty="0">
                <a:solidFill>
                  <a:schemeClr val="bg2">
                    <a:lumMod val="75000"/>
                  </a:schemeClr>
                </a:solidFill>
                <a:latin typeface="UD Digi Kyokasho N-B" panose="02020700000000000000" pitchFamily="17" charset="-128"/>
                <a:ea typeface="UD Digi Kyokasho N-B" panose="02020700000000000000" pitchFamily="17" charset="-128"/>
              </a:rPr>
              <a:t> </a:t>
            </a:r>
            <a:r>
              <a:rPr lang="zh-TW" altLang="en-US" sz="7200" dirty="0">
                <a:solidFill>
                  <a:schemeClr val="bg2">
                    <a:lumMod val="75000"/>
                  </a:schemeClr>
                </a:solidFill>
                <a:latin typeface="UD Digi Kyokasho N-B" panose="02020700000000000000" pitchFamily="17" charset="-128"/>
                <a:ea typeface="UD Digi Kyokasho N-B" panose="02020700000000000000" pitchFamily="17" charset="-128"/>
              </a:rPr>
              <a:t>空</a:t>
            </a:r>
            <a:r>
              <a:rPr lang="zh-TW" altLang="en-US" sz="2600" dirty="0">
                <a:solidFill>
                  <a:schemeClr val="bg2">
                    <a:lumMod val="75000"/>
                  </a:schemeClr>
                </a:solidFill>
                <a:latin typeface="UD Digi Kyokasho N-B" panose="02020700000000000000" pitchFamily="17" charset="-128"/>
                <a:ea typeface="UD Digi Kyokasho N-B" panose="02020700000000000000" pitchFamily="17" charset="-128"/>
              </a:rPr>
              <a:t> </a:t>
            </a:r>
            <a:r>
              <a:rPr lang="zh-TW" altLang="en-US" sz="7200" dirty="0">
                <a:solidFill>
                  <a:schemeClr val="bg2">
                    <a:lumMod val="75000"/>
                  </a:schemeClr>
                </a:solidFill>
                <a:latin typeface="UD Digi Kyokasho N-B" panose="02020700000000000000" pitchFamily="17" charset="-128"/>
                <a:ea typeface="UD Digi Kyokasho N-B" panose="02020700000000000000" pitchFamily="17" charset="-128"/>
              </a:rPr>
              <a:t>空</a:t>
            </a:r>
            <a:endParaRPr lang="en-US" sz="7200" dirty="0">
              <a:solidFill>
                <a:schemeClr val="bg2">
                  <a:lumMod val="75000"/>
                </a:schemeClr>
              </a:solidFill>
              <a:latin typeface="UD Digi Kyokasho N-B" panose="02020700000000000000" pitchFamily="17" charset="-128"/>
              <a:ea typeface="UD Digi Kyokasho N-B" panose="02020700000000000000" pitchFamily="17" charset="-128"/>
            </a:endParaRPr>
          </a:p>
          <a:p>
            <a:endParaRPr lang="en-US" sz="7200" dirty="0">
              <a:solidFill>
                <a:schemeClr val="bg2">
                  <a:lumMod val="75000"/>
                </a:schemeClr>
              </a:solidFill>
              <a:latin typeface="UD Digi Kyokasho N-B" panose="02020700000000000000" pitchFamily="17" charset="-128"/>
              <a:ea typeface="UD Digi Kyokasho N-B" panose="02020700000000000000" pitchFamily="17" charset="-128"/>
            </a:endParaRPr>
          </a:p>
          <a:p>
            <a:endParaRPr lang="en-US" sz="7200" dirty="0">
              <a:solidFill>
                <a:schemeClr val="bg2">
                  <a:lumMod val="75000"/>
                </a:schemeClr>
              </a:solidFill>
              <a:latin typeface="UD Digi Kyokasho N-B" panose="02020700000000000000" pitchFamily="17" charset="-128"/>
              <a:ea typeface="UD Digi Kyokasho N-B" panose="02020700000000000000" pitchFamily="17" charset="-128"/>
            </a:endParaRPr>
          </a:p>
          <a:p>
            <a:endParaRPr lang="en-US" sz="7200" dirty="0">
              <a:solidFill>
                <a:schemeClr val="bg2">
                  <a:lumMod val="75000"/>
                </a:schemeClr>
              </a:solidFill>
              <a:latin typeface="UD Digi Kyokasho N-B" panose="02020700000000000000" pitchFamily="17" charset="-128"/>
              <a:ea typeface="UD Digi Kyokasho N-B" panose="02020700000000000000" pitchFamily="17" charset="-128"/>
            </a:endParaRPr>
          </a:p>
          <a:p>
            <a:endParaRPr lang="en-US" sz="7200" dirty="0">
              <a:solidFill>
                <a:schemeClr val="bg2">
                  <a:lumMod val="75000"/>
                </a:schemeClr>
              </a:solidFill>
              <a:latin typeface="UD Digi Kyokasho N-B" panose="02020700000000000000" pitchFamily="17" charset="-128"/>
              <a:ea typeface="UD Digi Kyokasho N-B" panose="02020700000000000000" pitchFamily="17" charset="-128"/>
            </a:endParaRPr>
          </a:p>
          <a:p>
            <a:endParaRPr lang="en-US" sz="7200" dirty="0">
              <a:solidFill>
                <a:schemeClr val="bg2">
                  <a:lumMod val="75000"/>
                </a:schemeClr>
              </a:solidFill>
              <a:latin typeface="UD Digi Kyokasho N-B" panose="02020700000000000000" pitchFamily="17" charset="-128"/>
              <a:ea typeface="UD Digi Kyokasho N-B" panose="02020700000000000000" pitchFamily="17" charset="-128"/>
            </a:endParaRPr>
          </a:p>
        </p:txBody>
      </p:sp>
      <p:sp>
        <p:nvSpPr>
          <p:cNvPr id="47" name="TextBox 46">
            <a:extLst>
              <a:ext uri="{FF2B5EF4-FFF2-40B4-BE49-F238E27FC236}">
                <a16:creationId xmlns:a16="http://schemas.microsoft.com/office/drawing/2014/main" id="{17FD55FD-2F22-4383-CF3D-D338F6BAA833}"/>
              </a:ext>
            </a:extLst>
          </p:cNvPr>
          <p:cNvSpPr txBox="1"/>
          <p:nvPr/>
        </p:nvSpPr>
        <p:spPr>
          <a:xfrm>
            <a:off x="899554" y="2391847"/>
            <a:ext cx="11090427" cy="120032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72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度</a:t>
            </a:r>
            <a:r>
              <a:rPr kumimoji="0" lang="zh-TW" altLang="en-US" sz="30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 </a:t>
            </a:r>
            <a:r>
              <a:rPr kumimoji="0" lang="zh-TW" altLang="en-US" sz="72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度</a:t>
            </a:r>
            <a:r>
              <a:rPr kumimoji="0" lang="zh-TW" altLang="en-US" sz="24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 </a:t>
            </a:r>
            <a:r>
              <a:rPr kumimoji="0" lang="zh-TW" altLang="en-US" sz="72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度</a:t>
            </a:r>
            <a:r>
              <a:rPr kumimoji="0" lang="zh-TW" altLang="en-US" sz="24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 </a:t>
            </a:r>
            <a:r>
              <a:rPr kumimoji="0" lang="zh-TW" altLang="en-US" sz="72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度</a:t>
            </a:r>
            <a:r>
              <a:rPr kumimoji="0" lang="zh-TW" altLang="en-US" sz="24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 </a:t>
            </a:r>
            <a:r>
              <a:rPr kumimoji="0" lang="zh-TW" altLang="en-US" sz="72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度</a:t>
            </a:r>
            <a:r>
              <a:rPr kumimoji="0" lang="zh-TW" altLang="en-US" sz="24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 </a:t>
            </a:r>
            <a:r>
              <a:rPr kumimoji="0" lang="zh-TW" altLang="en-US" sz="72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度</a:t>
            </a:r>
            <a:r>
              <a:rPr kumimoji="0" lang="zh-TW" altLang="en-US" sz="26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 </a:t>
            </a:r>
            <a:r>
              <a:rPr kumimoji="0" lang="zh-TW" altLang="en-US" sz="72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度</a:t>
            </a:r>
            <a:r>
              <a:rPr kumimoji="0" lang="zh-TW" altLang="en-US" sz="26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 </a:t>
            </a:r>
            <a:r>
              <a:rPr kumimoji="0" lang="zh-TW" altLang="en-US" sz="72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度</a:t>
            </a:r>
            <a:r>
              <a:rPr kumimoji="0" lang="zh-TW" altLang="en-US" sz="26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 </a:t>
            </a:r>
            <a:r>
              <a:rPr kumimoji="0" lang="zh-TW" altLang="en-US" sz="72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度</a:t>
            </a:r>
            <a:r>
              <a:rPr kumimoji="0" lang="zh-TW" altLang="en-US" sz="26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 </a:t>
            </a:r>
            <a:r>
              <a:rPr kumimoji="0" lang="zh-TW" altLang="en-US" sz="72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度</a:t>
            </a:r>
            <a:endParaRPr kumimoji="0" lang="en-US" sz="72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endParaRPr>
          </a:p>
        </p:txBody>
      </p:sp>
      <p:sp>
        <p:nvSpPr>
          <p:cNvPr id="51" name="TextBox 50">
            <a:extLst>
              <a:ext uri="{FF2B5EF4-FFF2-40B4-BE49-F238E27FC236}">
                <a16:creationId xmlns:a16="http://schemas.microsoft.com/office/drawing/2014/main" id="{38933F65-CA24-E4FA-3942-0D8E6FFD367C}"/>
              </a:ext>
            </a:extLst>
          </p:cNvPr>
          <p:cNvSpPr txBox="1"/>
          <p:nvPr/>
        </p:nvSpPr>
        <p:spPr>
          <a:xfrm>
            <a:off x="926464" y="4547890"/>
            <a:ext cx="10880407" cy="120032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72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苦</a:t>
            </a:r>
            <a:r>
              <a:rPr kumimoji="0" lang="zh-TW" altLang="en-US" sz="25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 </a:t>
            </a:r>
            <a:r>
              <a:rPr kumimoji="0" lang="zh-TW" altLang="en-US" sz="72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苦</a:t>
            </a:r>
            <a:r>
              <a:rPr kumimoji="0" lang="zh-TW" altLang="en-US" sz="25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 </a:t>
            </a:r>
            <a:r>
              <a:rPr kumimoji="0" lang="zh-TW" altLang="en-US" sz="72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苦</a:t>
            </a:r>
            <a:r>
              <a:rPr kumimoji="0" lang="zh-TW" altLang="en-US" sz="25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 </a:t>
            </a:r>
            <a:r>
              <a:rPr kumimoji="0" lang="zh-TW" altLang="en-US" sz="72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苦</a:t>
            </a:r>
            <a:r>
              <a:rPr kumimoji="0" lang="zh-TW" altLang="en-US" sz="25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 </a:t>
            </a:r>
            <a:r>
              <a:rPr kumimoji="0" lang="zh-TW" altLang="en-US" sz="72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苦</a:t>
            </a:r>
            <a:r>
              <a:rPr kumimoji="0" lang="zh-TW" altLang="en-US" sz="25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 </a:t>
            </a:r>
            <a:r>
              <a:rPr kumimoji="0" lang="zh-TW" altLang="en-US" sz="72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苦</a:t>
            </a:r>
            <a:r>
              <a:rPr kumimoji="0" lang="zh-TW" altLang="en-US" sz="25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 </a:t>
            </a:r>
            <a:r>
              <a:rPr kumimoji="0" lang="zh-TW" altLang="en-US" sz="72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苦</a:t>
            </a:r>
            <a:r>
              <a:rPr kumimoji="0" lang="zh-TW" altLang="en-US" sz="25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 </a:t>
            </a:r>
            <a:r>
              <a:rPr kumimoji="0" lang="zh-TW" altLang="en-US" sz="72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苦</a:t>
            </a:r>
            <a:r>
              <a:rPr kumimoji="0" lang="zh-TW" altLang="en-US" sz="25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 </a:t>
            </a:r>
            <a:r>
              <a:rPr kumimoji="0" lang="zh-TW" altLang="en-US" sz="72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苦</a:t>
            </a:r>
            <a:r>
              <a:rPr kumimoji="0" lang="zh-TW" altLang="en-US" sz="25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 </a:t>
            </a:r>
            <a:r>
              <a:rPr kumimoji="0" lang="zh-TW" altLang="en-US" sz="72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苦</a:t>
            </a:r>
            <a:endParaRPr kumimoji="0" lang="en-US" sz="72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endParaRPr>
          </a:p>
        </p:txBody>
      </p:sp>
      <p:sp>
        <p:nvSpPr>
          <p:cNvPr id="52" name="TextBox 51">
            <a:extLst>
              <a:ext uri="{FF2B5EF4-FFF2-40B4-BE49-F238E27FC236}">
                <a16:creationId xmlns:a16="http://schemas.microsoft.com/office/drawing/2014/main" id="{A0A6D00B-E80E-6673-91F4-BAAC13E0BCF6}"/>
              </a:ext>
            </a:extLst>
          </p:cNvPr>
          <p:cNvSpPr txBox="1"/>
          <p:nvPr/>
        </p:nvSpPr>
        <p:spPr>
          <a:xfrm>
            <a:off x="912244" y="5598960"/>
            <a:ext cx="10917290" cy="120032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72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厄</a:t>
            </a:r>
            <a:r>
              <a:rPr kumimoji="0" lang="zh-TW" altLang="en-US" sz="25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 </a:t>
            </a:r>
            <a:r>
              <a:rPr kumimoji="0" lang="zh-TW" altLang="en-US" sz="72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厄</a:t>
            </a:r>
            <a:r>
              <a:rPr kumimoji="0" lang="zh-TW" altLang="en-US" sz="25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 </a:t>
            </a:r>
            <a:r>
              <a:rPr kumimoji="0" lang="zh-TW" altLang="en-US" sz="72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厄</a:t>
            </a:r>
            <a:r>
              <a:rPr kumimoji="0" lang="zh-TW" altLang="en-US" sz="25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 </a:t>
            </a:r>
            <a:r>
              <a:rPr kumimoji="0" lang="zh-TW" altLang="en-US" sz="72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厄</a:t>
            </a:r>
            <a:r>
              <a:rPr kumimoji="0" lang="zh-TW" altLang="en-US" sz="25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 </a:t>
            </a:r>
            <a:r>
              <a:rPr kumimoji="0" lang="zh-TW" altLang="en-US" sz="72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厄</a:t>
            </a:r>
            <a:r>
              <a:rPr kumimoji="0" lang="zh-TW" altLang="en-US" sz="25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 </a:t>
            </a:r>
            <a:r>
              <a:rPr kumimoji="0" lang="zh-TW" altLang="en-US" sz="72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厄</a:t>
            </a:r>
            <a:r>
              <a:rPr kumimoji="0" lang="zh-TW" altLang="en-US" sz="25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 </a:t>
            </a:r>
            <a:r>
              <a:rPr kumimoji="0" lang="zh-TW" altLang="en-US" sz="72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厄</a:t>
            </a:r>
            <a:r>
              <a:rPr kumimoji="0" lang="zh-TW" altLang="en-US" sz="25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 </a:t>
            </a:r>
            <a:r>
              <a:rPr kumimoji="0" lang="zh-TW" altLang="en-US" sz="72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厄</a:t>
            </a:r>
            <a:r>
              <a:rPr kumimoji="0" lang="zh-TW" altLang="en-US" sz="25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 </a:t>
            </a:r>
            <a:r>
              <a:rPr kumimoji="0" lang="zh-TW" altLang="en-US" sz="72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厄</a:t>
            </a:r>
            <a:r>
              <a:rPr kumimoji="0" lang="zh-TW" altLang="en-US" sz="25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 </a:t>
            </a:r>
            <a:r>
              <a:rPr kumimoji="0" lang="zh-TW" altLang="en-US" sz="72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厄</a:t>
            </a:r>
            <a:endParaRPr kumimoji="0" lang="en-US" sz="72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endParaRPr>
          </a:p>
        </p:txBody>
      </p:sp>
      <p:sp>
        <p:nvSpPr>
          <p:cNvPr id="53" name="TextBox 52">
            <a:extLst>
              <a:ext uri="{FF2B5EF4-FFF2-40B4-BE49-F238E27FC236}">
                <a16:creationId xmlns:a16="http://schemas.microsoft.com/office/drawing/2014/main" id="{8400E485-C24F-8DDD-94EA-E276FE0AED92}"/>
              </a:ext>
            </a:extLst>
          </p:cNvPr>
          <p:cNvSpPr txBox="1"/>
          <p:nvPr/>
        </p:nvSpPr>
        <p:spPr>
          <a:xfrm>
            <a:off x="1776421" y="775942"/>
            <a:ext cx="7164196" cy="307777"/>
          </a:xfrm>
          <a:prstGeom prst="rect">
            <a:avLst/>
          </a:prstGeom>
          <a:noFill/>
        </p:spPr>
        <p:txBody>
          <a:bodyPr wrap="square" rtlCol="0">
            <a:spAutoFit/>
          </a:bodyPr>
          <a:lstStyle/>
          <a:p>
            <a:r>
              <a:rPr kumimoji="0" lang="en-US" altLang="zh-TW" sz="1400" b="1" i="0" u="none" strike="noStrike" kern="1200" cap="none" spc="0" normalizeH="0" baseline="0" noProof="0" dirty="0">
                <a:ln>
                  <a:noFill/>
                </a:ln>
                <a:effectLst/>
                <a:uLnTx/>
                <a:uFillTx/>
                <a:latin typeface="DengXian" panose="02010600030101010101" pitchFamily="2" charset="-122"/>
                <a:ea typeface="DengXian" panose="02010600030101010101" pitchFamily="2" charset="-122"/>
                <a:cs typeface="+mn-cs"/>
              </a:rPr>
              <a:t>		2  </a:t>
            </a:r>
            <a:r>
              <a:rPr kumimoji="0" lang="zh-TW" altLang="en-US" sz="1400" b="1" i="0" u="none" strike="noStrike" kern="1200" cap="none" spc="0" normalizeH="0" baseline="0" noProof="0" dirty="0">
                <a:ln>
                  <a:noFill/>
                </a:ln>
                <a:solidFill>
                  <a:schemeClr val="bg2">
                    <a:lumMod val="75000"/>
                  </a:schemeClr>
                </a:solidFill>
                <a:effectLst/>
                <a:uLnTx/>
                <a:uFillTx/>
                <a:latin typeface="DengXian" panose="02010600030101010101" pitchFamily="2" charset="-122"/>
                <a:ea typeface="DengXian" panose="02010600030101010101" pitchFamily="2" charset="-122"/>
                <a:cs typeface="+mn-cs"/>
              </a:rPr>
              <a:t>波 羅 蜜 多 時 </a:t>
            </a:r>
            <a:r>
              <a:rPr kumimoji="0" lang="zh-TW" altLang="en-US" sz="1400" b="1" i="0" u="none" strike="noStrike" kern="1200" cap="none" spc="0" normalizeH="0" baseline="0" noProof="0" dirty="0">
                <a:ln>
                  <a:noFill/>
                </a:ln>
                <a:effectLst/>
                <a:uLnTx/>
                <a:uFillTx/>
                <a:latin typeface="DengXian" panose="02010600030101010101" pitchFamily="2" charset="-122"/>
                <a:ea typeface="DengXian" panose="02010600030101010101" pitchFamily="2" charset="-122"/>
                <a:cs typeface="+mn-cs"/>
              </a:rPr>
              <a:t>照 見 五 蘊 皆 空                  </a:t>
            </a:r>
            <a:r>
              <a:rPr kumimoji="0" lang="en-US" altLang="zh-TW" sz="1400" b="1" i="0" u="none" strike="noStrike" kern="1200" cap="none" spc="0" normalizeH="0" baseline="0" noProof="0" dirty="0">
                <a:ln>
                  <a:noFill/>
                </a:ln>
                <a:effectLst/>
                <a:uLnTx/>
                <a:uFillTx/>
                <a:latin typeface="DengXian" panose="02010600030101010101" pitchFamily="2" charset="-122"/>
                <a:ea typeface="DengXian" panose="02010600030101010101" pitchFamily="2" charset="-122"/>
                <a:cs typeface="+mn-cs"/>
              </a:rPr>
              <a:t>3  </a:t>
            </a:r>
            <a:r>
              <a:rPr kumimoji="0" lang="zh-CN" altLang="en-US" sz="1400" b="1" i="0" u="none" strike="noStrike" kern="1200" cap="none" spc="0" normalizeH="0" baseline="0" noProof="0" dirty="0">
                <a:ln>
                  <a:noFill/>
                </a:ln>
                <a:effectLst/>
                <a:uLnTx/>
                <a:uFillTx/>
                <a:latin typeface="DengXian" panose="02010600030101010101" pitchFamily="2" charset="-122"/>
                <a:ea typeface="DengXian" panose="02010600030101010101" pitchFamily="2" charset="-122"/>
                <a:cs typeface="+mn-cs"/>
              </a:rPr>
              <a:t>度 一 切 苦 厄</a:t>
            </a:r>
            <a:r>
              <a:rPr kumimoji="0" lang="en-US" altLang="zh-TW" sz="1400" b="1" i="0" u="none" strike="noStrike" kern="1200" cap="none" spc="0" normalizeH="0" baseline="0" noProof="0" dirty="0">
                <a:ln>
                  <a:noFill/>
                </a:ln>
                <a:effectLst/>
                <a:uLnTx/>
                <a:uFillTx/>
                <a:latin typeface="DengXian" panose="02010600030101010101" pitchFamily="2" charset="-122"/>
                <a:ea typeface="DengXian" panose="02010600030101010101" pitchFamily="2" charset="-122"/>
                <a:cs typeface="+mn-cs"/>
              </a:rPr>
              <a:t> </a:t>
            </a:r>
            <a:r>
              <a:rPr kumimoji="0" lang="zh-TW" altLang="en-US" sz="1400" b="1" i="0" u="none" strike="noStrike" kern="1200" cap="none" spc="0" normalizeH="0" baseline="0" noProof="0" dirty="0">
                <a:ln>
                  <a:noFill/>
                </a:ln>
                <a:effectLst/>
                <a:uLnTx/>
                <a:uFillTx/>
                <a:latin typeface="DengXian" panose="02010600030101010101" pitchFamily="2" charset="-122"/>
                <a:ea typeface="DengXian" panose="02010600030101010101" pitchFamily="2" charset="-122"/>
                <a:cs typeface="+mn-cs"/>
              </a:rPr>
              <a:t> </a:t>
            </a:r>
            <a:endParaRPr lang="en-US" sz="1400" b="1" dirty="0"/>
          </a:p>
        </p:txBody>
      </p:sp>
      <p:sp>
        <p:nvSpPr>
          <p:cNvPr id="54" name="Rectangle 53">
            <a:extLst>
              <a:ext uri="{FF2B5EF4-FFF2-40B4-BE49-F238E27FC236}">
                <a16:creationId xmlns:a16="http://schemas.microsoft.com/office/drawing/2014/main" id="{29A82365-F189-B562-90F0-DC6F0C344504}"/>
              </a:ext>
            </a:extLst>
          </p:cNvPr>
          <p:cNvSpPr/>
          <p:nvPr/>
        </p:nvSpPr>
        <p:spPr>
          <a:xfrm>
            <a:off x="2844465" y="753636"/>
            <a:ext cx="6656631" cy="311043"/>
          </a:xfrm>
          <a:prstGeom prst="rect">
            <a:avLst/>
          </a:prstGeom>
          <a:noFill/>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 name="TextBox 54">
            <a:extLst>
              <a:ext uri="{FF2B5EF4-FFF2-40B4-BE49-F238E27FC236}">
                <a16:creationId xmlns:a16="http://schemas.microsoft.com/office/drawing/2014/main" id="{38EEAA5C-51A3-7AE8-BB99-4BCF6D86D86A}"/>
              </a:ext>
            </a:extLst>
          </p:cNvPr>
          <p:cNvSpPr txBox="1"/>
          <p:nvPr/>
        </p:nvSpPr>
        <p:spPr>
          <a:xfrm>
            <a:off x="958632" y="3481392"/>
            <a:ext cx="10961076" cy="120032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72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切</a:t>
            </a:r>
            <a:r>
              <a:rPr kumimoji="0" lang="zh-TW" altLang="en-US" sz="22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 </a:t>
            </a:r>
            <a:r>
              <a:rPr kumimoji="0" lang="zh-TW" altLang="en-US" sz="72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切</a:t>
            </a:r>
            <a:r>
              <a:rPr kumimoji="0" lang="zh-TW" altLang="en-US" sz="22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 </a:t>
            </a:r>
            <a:r>
              <a:rPr kumimoji="0" lang="zh-TW" altLang="en-US" sz="72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切</a:t>
            </a:r>
            <a:r>
              <a:rPr kumimoji="0" lang="zh-TW" altLang="en-US" sz="22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 </a:t>
            </a:r>
            <a:r>
              <a:rPr kumimoji="0" lang="zh-TW" altLang="en-US" sz="72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切</a:t>
            </a:r>
            <a:r>
              <a:rPr kumimoji="0" lang="zh-TW" altLang="en-US" sz="24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 </a:t>
            </a:r>
            <a:r>
              <a:rPr kumimoji="0" lang="zh-TW" altLang="en-US" sz="72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切</a:t>
            </a:r>
            <a:r>
              <a:rPr kumimoji="0" lang="zh-TW" altLang="en-US" sz="25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 </a:t>
            </a:r>
            <a:r>
              <a:rPr kumimoji="0" lang="zh-TW" altLang="en-US" sz="72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切</a:t>
            </a:r>
            <a:r>
              <a:rPr kumimoji="0" lang="zh-TW" altLang="en-US" sz="25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 </a:t>
            </a:r>
            <a:r>
              <a:rPr kumimoji="0" lang="zh-TW" altLang="en-US" sz="72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切</a:t>
            </a:r>
            <a:r>
              <a:rPr kumimoji="0" lang="zh-TW" altLang="en-US" sz="25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 </a:t>
            </a:r>
            <a:r>
              <a:rPr kumimoji="0" lang="zh-TW" altLang="en-US" sz="72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切</a:t>
            </a:r>
            <a:r>
              <a:rPr kumimoji="0" lang="zh-TW" altLang="en-US" sz="25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 </a:t>
            </a:r>
            <a:r>
              <a:rPr kumimoji="0" lang="zh-TW" altLang="en-US" sz="72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切</a:t>
            </a:r>
            <a:r>
              <a:rPr kumimoji="0" lang="zh-TW" altLang="en-US" sz="25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 </a:t>
            </a:r>
            <a:r>
              <a:rPr kumimoji="0" lang="zh-TW" altLang="en-US" sz="72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切</a:t>
            </a:r>
            <a:endParaRPr kumimoji="0" lang="en-US" sz="72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endParaRPr>
          </a:p>
        </p:txBody>
      </p:sp>
    </p:spTree>
    <p:extLst>
      <p:ext uri="{BB962C8B-B14F-4D97-AF65-F5344CB8AC3E}">
        <p14:creationId xmlns:p14="http://schemas.microsoft.com/office/powerpoint/2010/main" val="2781973892"/>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50289CD-83AF-0469-215A-1A4CAE632DFE}"/>
            </a:ext>
          </a:extLst>
        </p:cNvPr>
        <p:cNvGrpSpPr/>
        <p:nvPr/>
      </p:nvGrpSpPr>
      <p:grpSpPr>
        <a:xfrm>
          <a:off x="0" y="0"/>
          <a:ext cx="0" cy="0"/>
          <a:chOff x="0" y="0"/>
          <a:chExt cx="0" cy="0"/>
        </a:xfrm>
      </p:grpSpPr>
      <p:cxnSp>
        <p:nvCxnSpPr>
          <p:cNvPr id="2" name="Straight Connector 1">
            <a:extLst>
              <a:ext uri="{FF2B5EF4-FFF2-40B4-BE49-F238E27FC236}">
                <a16:creationId xmlns:a16="http://schemas.microsoft.com/office/drawing/2014/main" id="{55D59818-DA4C-577B-75BA-0393D9D2551F}"/>
              </a:ext>
            </a:extLst>
          </p:cNvPr>
          <p:cNvCxnSpPr>
            <a:cxnSpLocks/>
          </p:cNvCxnSpPr>
          <p:nvPr/>
        </p:nvCxnSpPr>
        <p:spPr>
          <a:xfrm>
            <a:off x="761851" y="1061155"/>
            <a:ext cx="5322425" cy="5340276"/>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 name="Straight Connector 2">
            <a:extLst>
              <a:ext uri="{FF2B5EF4-FFF2-40B4-BE49-F238E27FC236}">
                <a16:creationId xmlns:a16="http://schemas.microsoft.com/office/drawing/2014/main" id="{181FE1ED-0581-3486-3CEB-AFDD23F0E31E}"/>
              </a:ext>
            </a:extLst>
          </p:cNvPr>
          <p:cNvCxnSpPr>
            <a:cxnSpLocks/>
          </p:cNvCxnSpPr>
          <p:nvPr/>
        </p:nvCxnSpPr>
        <p:spPr>
          <a:xfrm>
            <a:off x="9304315" y="1036066"/>
            <a:ext cx="2143810" cy="2115373"/>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 name="Straight Connector 3">
            <a:extLst>
              <a:ext uri="{FF2B5EF4-FFF2-40B4-BE49-F238E27FC236}">
                <a16:creationId xmlns:a16="http://schemas.microsoft.com/office/drawing/2014/main" id="{F43E3979-CDF2-FABC-F73B-D2ECB8D59379}"/>
              </a:ext>
            </a:extLst>
          </p:cNvPr>
          <p:cNvCxnSpPr>
            <a:cxnSpLocks/>
          </p:cNvCxnSpPr>
          <p:nvPr/>
        </p:nvCxnSpPr>
        <p:spPr>
          <a:xfrm>
            <a:off x="8245282" y="1036072"/>
            <a:ext cx="3184867" cy="319303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5" name="Straight Connector 4">
            <a:extLst>
              <a:ext uri="{FF2B5EF4-FFF2-40B4-BE49-F238E27FC236}">
                <a16:creationId xmlns:a16="http://schemas.microsoft.com/office/drawing/2014/main" id="{FE49F033-90D8-0E59-E3C1-43484A59F011}"/>
              </a:ext>
            </a:extLst>
          </p:cNvPr>
          <p:cNvCxnSpPr>
            <a:cxnSpLocks/>
          </p:cNvCxnSpPr>
          <p:nvPr/>
        </p:nvCxnSpPr>
        <p:spPr>
          <a:xfrm>
            <a:off x="7173299" y="1036078"/>
            <a:ext cx="4256850" cy="425735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6" name="Straight Connector 5">
            <a:extLst>
              <a:ext uri="{FF2B5EF4-FFF2-40B4-BE49-F238E27FC236}">
                <a16:creationId xmlns:a16="http://schemas.microsoft.com/office/drawing/2014/main" id="{C530BCE3-7E67-B658-0025-6F6C0E234E01}"/>
              </a:ext>
            </a:extLst>
          </p:cNvPr>
          <p:cNvCxnSpPr/>
          <p:nvPr/>
        </p:nvCxnSpPr>
        <p:spPr>
          <a:xfrm>
            <a:off x="2886459" y="1036081"/>
            <a:ext cx="5365365" cy="53653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7" name="Straight Connector 6">
            <a:extLst>
              <a:ext uri="{FF2B5EF4-FFF2-40B4-BE49-F238E27FC236}">
                <a16:creationId xmlns:a16="http://schemas.microsoft.com/office/drawing/2014/main" id="{41BA9C93-0E81-80BA-830F-A170CFD91A4C}"/>
              </a:ext>
            </a:extLst>
          </p:cNvPr>
          <p:cNvCxnSpPr/>
          <p:nvPr/>
        </p:nvCxnSpPr>
        <p:spPr>
          <a:xfrm>
            <a:off x="3946718" y="1036082"/>
            <a:ext cx="5365365" cy="53653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8" name="Straight Connector 7">
            <a:extLst>
              <a:ext uri="{FF2B5EF4-FFF2-40B4-BE49-F238E27FC236}">
                <a16:creationId xmlns:a16="http://schemas.microsoft.com/office/drawing/2014/main" id="{2749189E-D33E-44E1-8B5B-8EB738D93B8B}"/>
              </a:ext>
            </a:extLst>
          </p:cNvPr>
          <p:cNvCxnSpPr/>
          <p:nvPr/>
        </p:nvCxnSpPr>
        <p:spPr>
          <a:xfrm>
            <a:off x="5005751" y="1036082"/>
            <a:ext cx="5365365" cy="53653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9" name="Straight Connector 8">
            <a:extLst>
              <a:ext uri="{FF2B5EF4-FFF2-40B4-BE49-F238E27FC236}">
                <a16:creationId xmlns:a16="http://schemas.microsoft.com/office/drawing/2014/main" id="{8699759A-AF5B-1623-3E4D-219AC92ED48B}"/>
              </a:ext>
            </a:extLst>
          </p:cNvPr>
          <p:cNvCxnSpPr/>
          <p:nvPr/>
        </p:nvCxnSpPr>
        <p:spPr>
          <a:xfrm>
            <a:off x="6096000" y="1036084"/>
            <a:ext cx="5365365" cy="53653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0" name="Straight Connector 9">
            <a:extLst>
              <a:ext uri="{FF2B5EF4-FFF2-40B4-BE49-F238E27FC236}">
                <a16:creationId xmlns:a16="http://schemas.microsoft.com/office/drawing/2014/main" id="{1EBF206B-E3AB-5A3B-1C09-4979E20F4EA5}"/>
              </a:ext>
            </a:extLst>
          </p:cNvPr>
          <p:cNvCxnSpPr>
            <a:cxnSpLocks/>
          </p:cNvCxnSpPr>
          <p:nvPr/>
        </p:nvCxnSpPr>
        <p:spPr>
          <a:xfrm>
            <a:off x="712659" y="5293429"/>
            <a:ext cx="1083551" cy="1107996"/>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1" name="Straight Connector 10">
            <a:extLst>
              <a:ext uri="{FF2B5EF4-FFF2-40B4-BE49-F238E27FC236}">
                <a16:creationId xmlns:a16="http://schemas.microsoft.com/office/drawing/2014/main" id="{8E5F764D-6B26-4624-64C2-9D6F39D25D22}"/>
              </a:ext>
            </a:extLst>
          </p:cNvPr>
          <p:cNvCxnSpPr>
            <a:cxnSpLocks/>
          </p:cNvCxnSpPr>
          <p:nvPr/>
        </p:nvCxnSpPr>
        <p:spPr>
          <a:xfrm>
            <a:off x="695535" y="4260441"/>
            <a:ext cx="2267153" cy="2152899"/>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2" name="Straight Connector 11">
            <a:extLst>
              <a:ext uri="{FF2B5EF4-FFF2-40B4-BE49-F238E27FC236}">
                <a16:creationId xmlns:a16="http://schemas.microsoft.com/office/drawing/2014/main" id="{074D7E73-1F79-C920-AF0A-E6FCEC5BB710}"/>
              </a:ext>
            </a:extLst>
          </p:cNvPr>
          <p:cNvCxnSpPr>
            <a:cxnSpLocks/>
          </p:cNvCxnSpPr>
          <p:nvPr/>
        </p:nvCxnSpPr>
        <p:spPr>
          <a:xfrm>
            <a:off x="710530" y="3164757"/>
            <a:ext cx="3236188" cy="323667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3" name="Straight Connector 12">
            <a:extLst>
              <a:ext uri="{FF2B5EF4-FFF2-40B4-BE49-F238E27FC236}">
                <a16:creationId xmlns:a16="http://schemas.microsoft.com/office/drawing/2014/main" id="{A47BA021-4D13-35E2-7953-F807EB723CB6}"/>
              </a:ext>
            </a:extLst>
          </p:cNvPr>
          <p:cNvCxnSpPr>
            <a:cxnSpLocks/>
          </p:cNvCxnSpPr>
          <p:nvPr/>
        </p:nvCxnSpPr>
        <p:spPr>
          <a:xfrm>
            <a:off x="10363348" y="1036060"/>
            <a:ext cx="1110967" cy="106435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4" name="Straight Connector 13">
            <a:extLst>
              <a:ext uri="{FF2B5EF4-FFF2-40B4-BE49-F238E27FC236}">
                <a16:creationId xmlns:a16="http://schemas.microsoft.com/office/drawing/2014/main" id="{8C2891A4-6506-9F10-DA7D-83B03140FCE3}"/>
              </a:ext>
            </a:extLst>
          </p:cNvPr>
          <p:cNvCxnSpPr>
            <a:cxnSpLocks/>
          </p:cNvCxnSpPr>
          <p:nvPr/>
        </p:nvCxnSpPr>
        <p:spPr>
          <a:xfrm>
            <a:off x="699419" y="2078573"/>
            <a:ext cx="4314172" cy="4322852"/>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5" name="Straight Connector 14">
            <a:extLst>
              <a:ext uri="{FF2B5EF4-FFF2-40B4-BE49-F238E27FC236}">
                <a16:creationId xmlns:a16="http://schemas.microsoft.com/office/drawing/2014/main" id="{44E4C0F3-186B-9393-9DB2-1BFB1CC397DA}"/>
              </a:ext>
            </a:extLst>
          </p:cNvPr>
          <p:cNvCxnSpPr>
            <a:cxnSpLocks/>
          </p:cNvCxnSpPr>
          <p:nvPr/>
        </p:nvCxnSpPr>
        <p:spPr>
          <a:xfrm>
            <a:off x="1819586" y="1035959"/>
            <a:ext cx="5309456" cy="5376225"/>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6" name="Straight Connector 15">
            <a:extLst>
              <a:ext uri="{FF2B5EF4-FFF2-40B4-BE49-F238E27FC236}">
                <a16:creationId xmlns:a16="http://schemas.microsoft.com/office/drawing/2014/main" id="{61CFA898-2C92-1817-D396-261AC7055777}"/>
              </a:ext>
            </a:extLst>
          </p:cNvPr>
          <p:cNvCxnSpPr>
            <a:cxnSpLocks/>
          </p:cNvCxnSpPr>
          <p:nvPr/>
        </p:nvCxnSpPr>
        <p:spPr>
          <a:xfrm flipV="1">
            <a:off x="734520" y="1036085"/>
            <a:ext cx="5361480" cy="536524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7" name="Straight Connector 16">
            <a:extLst>
              <a:ext uri="{FF2B5EF4-FFF2-40B4-BE49-F238E27FC236}">
                <a16:creationId xmlns:a16="http://schemas.microsoft.com/office/drawing/2014/main" id="{EEDC47ED-45CC-B5F6-6541-78F5D19E288E}"/>
              </a:ext>
            </a:extLst>
          </p:cNvPr>
          <p:cNvCxnSpPr>
            <a:cxnSpLocks/>
          </p:cNvCxnSpPr>
          <p:nvPr/>
        </p:nvCxnSpPr>
        <p:spPr>
          <a:xfrm flipV="1">
            <a:off x="761851" y="1046792"/>
            <a:ext cx="4263464" cy="4246613"/>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8" name="Straight Connector 17">
            <a:extLst>
              <a:ext uri="{FF2B5EF4-FFF2-40B4-BE49-F238E27FC236}">
                <a16:creationId xmlns:a16="http://schemas.microsoft.com/office/drawing/2014/main" id="{7DBD120E-87E0-3D36-05FB-CC926817F641}"/>
              </a:ext>
            </a:extLst>
          </p:cNvPr>
          <p:cNvCxnSpPr>
            <a:cxnSpLocks/>
          </p:cNvCxnSpPr>
          <p:nvPr/>
        </p:nvCxnSpPr>
        <p:spPr>
          <a:xfrm flipV="1">
            <a:off x="709144" y="1046915"/>
            <a:ext cx="2153223" cy="2161487"/>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9" name="Straight Connector 18">
            <a:extLst>
              <a:ext uri="{FF2B5EF4-FFF2-40B4-BE49-F238E27FC236}">
                <a16:creationId xmlns:a16="http://schemas.microsoft.com/office/drawing/2014/main" id="{AFF55A63-2EE9-69E8-1FD4-750E8E6056D5}"/>
              </a:ext>
            </a:extLst>
          </p:cNvPr>
          <p:cNvCxnSpPr>
            <a:cxnSpLocks/>
          </p:cNvCxnSpPr>
          <p:nvPr/>
        </p:nvCxnSpPr>
        <p:spPr>
          <a:xfrm flipV="1">
            <a:off x="695535" y="1014199"/>
            <a:ext cx="3253877" cy="322580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0" name="Straight Connector 19">
            <a:extLst>
              <a:ext uri="{FF2B5EF4-FFF2-40B4-BE49-F238E27FC236}">
                <a16:creationId xmlns:a16="http://schemas.microsoft.com/office/drawing/2014/main" id="{2D492545-93A4-4C09-5500-903A3F5557C8}"/>
              </a:ext>
            </a:extLst>
          </p:cNvPr>
          <p:cNvCxnSpPr>
            <a:cxnSpLocks/>
          </p:cNvCxnSpPr>
          <p:nvPr/>
        </p:nvCxnSpPr>
        <p:spPr>
          <a:xfrm flipV="1">
            <a:off x="2837049" y="1025164"/>
            <a:ext cx="5376941" cy="5376165"/>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1" name="Straight Connector 20">
            <a:extLst>
              <a:ext uri="{FF2B5EF4-FFF2-40B4-BE49-F238E27FC236}">
                <a16:creationId xmlns:a16="http://schemas.microsoft.com/office/drawing/2014/main" id="{DD38E388-14A2-6B94-3455-F30860FF31E0}"/>
              </a:ext>
            </a:extLst>
          </p:cNvPr>
          <p:cNvCxnSpPr/>
          <p:nvPr/>
        </p:nvCxnSpPr>
        <p:spPr>
          <a:xfrm flipV="1">
            <a:off x="3949412" y="1036036"/>
            <a:ext cx="5365365" cy="534353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2" name="Straight Connector 21">
            <a:extLst>
              <a:ext uri="{FF2B5EF4-FFF2-40B4-BE49-F238E27FC236}">
                <a16:creationId xmlns:a16="http://schemas.microsoft.com/office/drawing/2014/main" id="{665B38D9-178F-853F-6D21-8B25DCAEA4A6}"/>
              </a:ext>
            </a:extLst>
          </p:cNvPr>
          <p:cNvCxnSpPr/>
          <p:nvPr/>
        </p:nvCxnSpPr>
        <p:spPr>
          <a:xfrm flipV="1">
            <a:off x="5017475" y="1046940"/>
            <a:ext cx="5365365" cy="534353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3" name="Straight Connector 22">
            <a:extLst>
              <a:ext uri="{FF2B5EF4-FFF2-40B4-BE49-F238E27FC236}">
                <a16:creationId xmlns:a16="http://schemas.microsoft.com/office/drawing/2014/main" id="{6C6E02FD-6444-2261-485B-F158EA81DFAC}"/>
              </a:ext>
            </a:extLst>
          </p:cNvPr>
          <p:cNvCxnSpPr/>
          <p:nvPr/>
        </p:nvCxnSpPr>
        <p:spPr>
          <a:xfrm flipV="1">
            <a:off x="6095999" y="1046940"/>
            <a:ext cx="5365365" cy="534353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4" name="Straight Connector 23">
            <a:extLst>
              <a:ext uri="{FF2B5EF4-FFF2-40B4-BE49-F238E27FC236}">
                <a16:creationId xmlns:a16="http://schemas.microsoft.com/office/drawing/2014/main" id="{93E411E2-6D24-6C5D-886D-417B95A5A9CC}"/>
              </a:ext>
            </a:extLst>
          </p:cNvPr>
          <p:cNvCxnSpPr>
            <a:cxnSpLocks/>
          </p:cNvCxnSpPr>
          <p:nvPr/>
        </p:nvCxnSpPr>
        <p:spPr>
          <a:xfrm flipV="1">
            <a:off x="1819586" y="1035959"/>
            <a:ext cx="5330234" cy="5332739"/>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5" name="Straight Connector 24">
            <a:extLst>
              <a:ext uri="{FF2B5EF4-FFF2-40B4-BE49-F238E27FC236}">
                <a16:creationId xmlns:a16="http://schemas.microsoft.com/office/drawing/2014/main" id="{09AC70A5-B652-4D5B-6E80-6DEAE6A1BBFA}"/>
              </a:ext>
            </a:extLst>
          </p:cNvPr>
          <p:cNvCxnSpPr>
            <a:cxnSpLocks/>
          </p:cNvCxnSpPr>
          <p:nvPr/>
        </p:nvCxnSpPr>
        <p:spPr>
          <a:xfrm flipH="1">
            <a:off x="7173299" y="2127658"/>
            <a:ext cx="4288065" cy="42736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6" name="Straight Connector 25">
            <a:extLst>
              <a:ext uri="{FF2B5EF4-FFF2-40B4-BE49-F238E27FC236}">
                <a16:creationId xmlns:a16="http://schemas.microsoft.com/office/drawing/2014/main" id="{8FB0DF10-567A-4A19-0B30-E7D17F5DA7D7}"/>
              </a:ext>
            </a:extLst>
          </p:cNvPr>
          <p:cNvCxnSpPr>
            <a:cxnSpLocks/>
          </p:cNvCxnSpPr>
          <p:nvPr/>
        </p:nvCxnSpPr>
        <p:spPr>
          <a:xfrm flipH="1">
            <a:off x="8240069" y="3202940"/>
            <a:ext cx="3203030" cy="320924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7" name="Straight Connector 26">
            <a:extLst>
              <a:ext uri="{FF2B5EF4-FFF2-40B4-BE49-F238E27FC236}">
                <a16:creationId xmlns:a16="http://schemas.microsoft.com/office/drawing/2014/main" id="{3F64749E-D5AB-0172-FEAF-2C40B6970F37}"/>
              </a:ext>
            </a:extLst>
          </p:cNvPr>
          <p:cNvCxnSpPr>
            <a:cxnSpLocks/>
          </p:cNvCxnSpPr>
          <p:nvPr/>
        </p:nvCxnSpPr>
        <p:spPr>
          <a:xfrm flipH="1">
            <a:off x="9345993" y="4260441"/>
            <a:ext cx="2115371" cy="2102057"/>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8" name="Straight Connector 27">
            <a:extLst>
              <a:ext uri="{FF2B5EF4-FFF2-40B4-BE49-F238E27FC236}">
                <a16:creationId xmlns:a16="http://schemas.microsoft.com/office/drawing/2014/main" id="{A4C4CE51-5522-F4EB-0936-E708D6F31649}"/>
              </a:ext>
            </a:extLst>
          </p:cNvPr>
          <p:cNvCxnSpPr/>
          <p:nvPr/>
        </p:nvCxnSpPr>
        <p:spPr>
          <a:xfrm flipH="1">
            <a:off x="10403678" y="5311469"/>
            <a:ext cx="1070637" cy="1100715"/>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9" name="Straight Connector 28">
            <a:extLst>
              <a:ext uri="{FF2B5EF4-FFF2-40B4-BE49-F238E27FC236}">
                <a16:creationId xmlns:a16="http://schemas.microsoft.com/office/drawing/2014/main" id="{BD9ECF4C-75B7-359A-FCBE-68AE43E7D92B}"/>
              </a:ext>
            </a:extLst>
          </p:cNvPr>
          <p:cNvCxnSpPr/>
          <p:nvPr/>
        </p:nvCxnSpPr>
        <p:spPr>
          <a:xfrm>
            <a:off x="718911" y="2627099"/>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0" name="Straight Connector 29">
            <a:extLst>
              <a:ext uri="{FF2B5EF4-FFF2-40B4-BE49-F238E27FC236}">
                <a16:creationId xmlns:a16="http://schemas.microsoft.com/office/drawing/2014/main" id="{C8558CE1-370F-B870-7FEE-20DC9B6FBA0C}"/>
              </a:ext>
            </a:extLst>
          </p:cNvPr>
          <p:cNvCxnSpPr/>
          <p:nvPr/>
        </p:nvCxnSpPr>
        <p:spPr>
          <a:xfrm>
            <a:off x="730635" y="3702328"/>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1" name="Straight Connector 30">
            <a:extLst>
              <a:ext uri="{FF2B5EF4-FFF2-40B4-BE49-F238E27FC236}">
                <a16:creationId xmlns:a16="http://schemas.microsoft.com/office/drawing/2014/main" id="{B2DBB11B-F5C9-6C61-E6A4-0958F9034119}"/>
              </a:ext>
            </a:extLst>
          </p:cNvPr>
          <p:cNvCxnSpPr/>
          <p:nvPr/>
        </p:nvCxnSpPr>
        <p:spPr>
          <a:xfrm>
            <a:off x="714720" y="4781228"/>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2" name="Straight Connector 31">
            <a:extLst>
              <a:ext uri="{FF2B5EF4-FFF2-40B4-BE49-F238E27FC236}">
                <a16:creationId xmlns:a16="http://schemas.microsoft.com/office/drawing/2014/main" id="{857A227C-1E0C-EB8E-1A74-A066CE218890}"/>
              </a:ext>
            </a:extLst>
          </p:cNvPr>
          <p:cNvCxnSpPr/>
          <p:nvPr/>
        </p:nvCxnSpPr>
        <p:spPr>
          <a:xfrm>
            <a:off x="718911" y="5859320"/>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3" name="Straight Connector 32">
            <a:extLst>
              <a:ext uri="{FF2B5EF4-FFF2-40B4-BE49-F238E27FC236}">
                <a16:creationId xmlns:a16="http://schemas.microsoft.com/office/drawing/2014/main" id="{075D8E6F-7A94-5743-DC0D-930DE7F79144}"/>
              </a:ext>
            </a:extLst>
          </p:cNvPr>
          <p:cNvCxnSpPr/>
          <p:nvPr/>
        </p:nvCxnSpPr>
        <p:spPr>
          <a:xfrm>
            <a:off x="702997" y="1590081"/>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4" name="Straight Connector 33">
            <a:extLst>
              <a:ext uri="{FF2B5EF4-FFF2-40B4-BE49-F238E27FC236}">
                <a16:creationId xmlns:a16="http://schemas.microsoft.com/office/drawing/2014/main" id="{ADE31D41-B308-E034-5DB6-133D72033F4C}"/>
              </a:ext>
            </a:extLst>
          </p:cNvPr>
          <p:cNvCxnSpPr>
            <a:cxnSpLocks/>
          </p:cNvCxnSpPr>
          <p:nvPr/>
        </p:nvCxnSpPr>
        <p:spPr>
          <a:xfrm flipH="1">
            <a:off x="714416" y="1045636"/>
            <a:ext cx="1091930" cy="1082022"/>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5" name="Straight Connector 34">
            <a:extLst>
              <a:ext uri="{FF2B5EF4-FFF2-40B4-BE49-F238E27FC236}">
                <a16:creationId xmlns:a16="http://schemas.microsoft.com/office/drawing/2014/main" id="{EFCCADE8-6DAA-9DB9-2DBD-64A186B99EB3}"/>
              </a:ext>
            </a:extLst>
          </p:cNvPr>
          <p:cNvCxnSpPr/>
          <p:nvPr/>
        </p:nvCxnSpPr>
        <p:spPr>
          <a:xfrm>
            <a:off x="10925092" y="1008818"/>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6" name="Straight Connector 35">
            <a:extLst>
              <a:ext uri="{FF2B5EF4-FFF2-40B4-BE49-F238E27FC236}">
                <a16:creationId xmlns:a16="http://schemas.microsoft.com/office/drawing/2014/main" id="{E568DE96-A566-C58A-C8A1-8C2FDBC55B94}"/>
              </a:ext>
            </a:extLst>
          </p:cNvPr>
          <p:cNvCxnSpPr/>
          <p:nvPr/>
        </p:nvCxnSpPr>
        <p:spPr>
          <a:xfrm>
            <a:off x="3404484" y="1021565"/>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7" name="Straight Connector 36">
            <a:extLst>
              <a:ext uri="{FF2B5EF4-FFF2-40B4-BE49-F238E27FC236}">
                <a16:creationId xmlns:a16="http://schemas.microsoft.com/office/drawing/2014/main" id="{8D867908-BDA0-EE19-8D70-220AFED6C8F5}"/>
              </a:ext>
            </a:extLst>
          </p:cNvPr>
          <p:cNvCxnSpPr>
            <a:cxnSpLocks/>
          </p:cNvCxnSpPr>
          <p:nvPr/>
        </p:nvCxnSpPr>
        <p:spPr>
          <a:xfrm>
            <a:off x="2364188" y="1008818"/>
            <a:ext cx="0" cy="5399767"/>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8" name="Straight Connector 37">
            <a:extLst>
              <a:ext uri="{FF2B5EF4-FFF2-40B4-BE49-F238E27FC236}">
                <a16:creationId xmlns:a16="http://schemas.microsoft.com/office/drawing/2014/main" id="{6FDDAF02-E0EC-4097-7008-7B78AD711E75}"/>
              </a:ext>
            </a:extLst>
          </p:cNvPr>
          <p:cNvCxnSpPr/>
          <p:nvPr/>
        </p:nvCxnSpPr>
        <p:spPr>
          <a:xfrm>
            <a:off x="8806069" y="1045636"/>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9" name="Straight Connector 38">
            <a:extLst>
              <a:ext uri="{FF2B5EF4-FFF2-40B4-BE49-F238E27FC236}">
                <a16:creationId xmlns:a16="http://schemas.microsoft.com/office/drawing/2014/main" id="{6EEE05D9-BCDE-C224-75B7-CDB898D8A099}"/>
              </a:ext>
            </a:extLst>
          </p:cNvPr>
          <p:cNvCxnSpPr/>
          <p:nvPr/>
        </p:nvCxnSpPr>
        <p:spPr>
          <a:xfrm>
            <a:off x="1261607" y="1045636"/>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0" name="Straight Connector 39">
            <a:extLst>
              <a:ext uri="{FF2B5EF4-FFF2-40B4-BE49-F238E27FC236}">
                <a16:creationId xmlns:a16="http://schemas.microsoft.com/office/drawing/2014/main" id="{6AFE69E0-A9FF-1CDB-A8C5-E7A0F0F1CE20}"/>
              </a:ext>
            </a:extLst>
          </p:cNvPr>
          <p:cNvCxnSpPr/>
          <p:nvPr/>
        </p:nvCxnSpPr>
        <p:spPr>
          <a:xfrm>
            <a:off x="5551335" y="1008818"/>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1" name="Straight Connector 40">
            <a:extLst>
              <a:ext uri="{FF2B5EF4-FFF2-40B4-BE49-F238E27FC236}">
                <a16:creationId xmlns:a16="http://schemas.microsoft.com/office/drawing/2014/main" id="{A8E48965-770A-E577-83B6-2758227194B8}"/>
              </a:ext>
            </a:extLst>
          </p:cNvPr>
          <p:cNvCxnSpPr/>
          <p:nvPr/>
        </p:nvCxnSpPr>
        <p:spPr>
          <a:xfrm>
            <a:off x="4495137" y="1045636"/>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2" name="Straight Connector 41">
            <a:extLst>
              <a:ext uri="{FF2B5EF4-FFF2-40B4-BE49-F238E27FC236}">
                <a16:creationId xmlns:a16="http://schemas.microsoft.com/office/drawing/2014/main" id="{1DA139F1-CCC5-EEEC-72B7-8904837CC6DF}"/>
              </a:ext>
            </a:extLst>
          </p:cNvPr>
          <p:cNvCxnSpPr/>
          <p:nvPr/>
        </p:nvCxnSpPr>
        <p:spPr>
          <a:xfrm>
            <a:off x="9854317" y="1021565"/>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3" name="Straight Connector 42">
            <a:extLst>
              <a:ext uri="{FF2B5EF4-FFF2-40B4-BE49-F238E27FC236}">
                <a16:creationId xmlns:a16="http://schemas.microsoft.com/office/drawing/2014/main" id="{092DCD23-B3B6-A40F-375B-120E052F16BC}"/>
              </a:ext>
            </a:extLst>
          </p:cNvPr>
          <p:cNvCxnSpPr/>
          <p:nvPr/>
        </p:nvCxnSpPr>
        <p:spPr>
          <a:xfrm>
            <a:off x="7724693" y="1061155"/>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4" name="Straight Connector 43">
            <a:extLst>
              <a:ext uri="{FF2B5EF4-FFF2-40B4-BE49-F238E27FC236}">
                <a16:creationId xmlns:a16="http://schemas.microsoft.com/office/drawing/2014/main" id="{57FA0F54-C20A-EB2D-F0ED-63F3C299383F}"/>
              </a:ext>
            </a:extLst>
          </p:cNvPr>
          <p:cNvCxnSpPr/>
          <p:nvPr/>
        </p:nvCxnSpPr>
        <p:spPr>
          <a:xfrm>
            <a:off x="6620786" y="1021565"/>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graphicFrame>
        <p:nvGraphicFramePr>
          <p:cNvPr id="76" name="Table 75">
            <a:extLst>
              <a:ext uri="{FF2B5EF4-FFF2-40B4-BE49-F238E27FC236}">
                <a16:creationId xmlns:a16="http://schemas.microsoft.com/office/drawing/2014/main" id="{9367E6A7-58B1-BC25-3DE0-7D52C6DD5911}"/>
              </a:ext>
            </a:extLst>
          </p:cNvPr>
          <p:cNvGraphicFramePr>
            <a:graphicFrameLocks noGrp="1"/>
          </p:cNvGraphicFramePr>
          <p:nvPr/>
        </p:nvGraphicFramePr>
        <p:xfrm>
          <a:off x="730635" y="1036085"/>
          <a:ext cx="10730730" cy="5365370"/>
        </p:xfrm>
        <a:graphic>
          <a:graphicData uri="http://schemas.openxmlformats.org/drawingml/2006/table">
            <a:tbl>
              <a:tblPr firstRow="1" bandRow="1">
                <a:tableStyleId>{5940675A-B579-460E-94D1-54222C63F5DA}</a:tableStyleId>
              </a:tblPr>
              <a:tblGrid>
                <a:gridCol w="1073073">
                  <a:extLst>
                    <a:ext uri="{9D8B030D-6E8A-4147-A177-3AD203B41FA5}">
                      <a16:colId xmlns:a16="http://schemas.microsoft.com/office/drawing/2014/main" val="3635837954"/>
                    </a:ext>
                  </a:extLst>
                </a:gridCol>
                <a:gridCol w="1073073">
                  <a:extLst>
                    <a:ext uri="{9D8B030D-6E8A-4147-A177-3AD203B41FA5}">
                      <a16:colId xmlns:a16="http://schemas.microsoft.com/office/drawing/2014/main" val="2308114111"/>
                    </a:ext>
                  </a:extLst>
                </a:gridCol>
                <a:gridCol w="1073073">
                  <a:extLst>
                    <a:ext uri="{9D8B030D-6E8A-4147-A177-3AD203B41FA5}">
                      <a16:colId xmlns:a16="http://schemas.microsoft.com/office/drawing/2014/main" val="3225432346"/>
                    </a:ext>
                  </a:extLst>
                </a:gridCol>
                <a:gridCol w="1073073">
                  <a:extLst>
                    <a:ext uri="{9D8B030D-6E8A-4147-A177-3AD203B41FA5}">
                      <a16:colId xmlns:a16="http://schemas.microsoft.com/office/drawing/2014/main" val="2646425516"/>
                    </a:ext>
                  </a:extLst>
                </a:gridCol>
                <a:gridCol w="1073073">
                  <a:extLst>
                    <a:ext uri="{9D8B030D-6E8A-4147-A177-3AD203B41FA5}">
                      <a16:colId xmlns:a16="http://schemas.microsoft.com/office/drawing/2014/main" val="1529824071"/>
                    </a:ext>
                  </a:extLst>
                </a:gridCol>
                <a:gridCol w="1073073">
                  <a:extLst>
                    <a:ext uri="{9D8B030D-6E8A-4147-A177-3AD203B41FA5}">
                      <a16:colId xmlns:a16="http://schemas.microsoft.com/office/drawing/2014/main" val="1435908115"/>
                    </a:ext>
                  </a:extLst>
                </a:gridCol>
                <a:gridCol w="1073073">
                  <a:extLst>
                    <a:ext uri="{9D8B030D-6E8A-4147-A177-3AD203B41FA5}">
                      <a16:colId xmlns:a16="http://schemas.microsoft.com/office/drawing/2014/main" val="4031327343"/>
                    </a:ext>
                  </a:extLst>
                </a:gridCol>
                <a:gridCol w="1073073">
                  <a:extLst>
                    <a:ext uri="{9D8B030D-6E8A-4147-A177-3AD203B41FA5}">
                      <a16:colId xmlns:a16="http://schemas.microsoft.com/office/drawing/2014/main" val="265914223"/>
                    </a:ext>
                  </a:extLst>
                </a:gridCol>
                <a:gridCol w="1073073">
                  <a:extLst>
                    <a:ext uri="{9D8B030D-6E8A-4147-A177-3AD203B41FA5}">
                      <a16:colId xmlns:a16="http://schemas.microsoft.com/office/drawing/2014/main" val="3687797511"/>
                    </a:ext>
                  </a:extLst>
                </a:gridCol>
                <a:gridCol w="1073073">
                  <a:extLst>
                    <a:ext uri="{9D8B030D-6E8A-4147-A177-3AD203B41FA5}">
                      <a16:colId xmlns:a16="http://schemas.microsoft.com/office/drawing/2014/main" val="1430683565"/>
                    </a:ext>
                  </a:extLst>
                </a:gridCol>
              </a:tblGrid>
              <a:tr h="1073074">
                <a:tc>
                  <a:txBody>
                    <a:bodyPr/>
                    <a:lstStyle/>
                    <a:p>
                      <a:endParaRPr lang="en-US" dirty="0"/>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dirty="0"/>
                    </a:p>
                  </a:txBody>
                  <a:tcPr/>
                </a:tc>
                <a:tc>
                  <a:txBody>
                    <a:bodyPr/>
                    <a:lstStyle/>
                    <a:p>
                      <a:endParaRPr lang="en-US"/>
                    </a:p>
                  </a:txBody>
                  <a:tcPr/>
                </a:tc>
                <a:tc>
                  <a:txBody>
                    <a:bodyPr/>
                    <a:lstStyle/>
                    <a:p>
                      <a:endParaRPr lang="en-US" dirty="0"/>
                    </a:p>
                  </a:txBody>
                  <a:tcPr/>
                </a:tc>
                <a:tc>
                  <a:txBody>
                    <a:bodyPr/>
                    <a:lstStyle/>
                    <a:p>
                      <a:endParaRPr lang="en-US" dirty="0"/>
                    </a:p>
                  </a:txBody>
                  <a:tcPr/>
                </a:tc>
                <a:extLst>
                  <a:ext uri="{0D108BD9-81ED-4DB2-BD59-A6C34878D82A}">
                    <a16:rowId xmlns:a16="http://schemas.microsoft.com/office/drawing/2014/main" val="1367090870"/>
                  </a:ext>
                </a:extLst>
              </a:tr>
              <a:tr h="1073074">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a:p>
                  </a:txBody>
                  <a:tcPr/>
                </a:tc>
                <a:tc>
                  <a:txBody>
                    <a:bodyPr/>
                    <a:lstStyle/>
                    <a:p>
                      <a:endParaRPr lang="en-US" dirty="0"/>
                    </a:p>
                  </a:txBody>
                  <a:tcPr/>
                </a:tc>
                <a:extLst>
                  <a:ext uri="{0D108BD9-81ED-4DB2-BD59-A6C34878D82A}">
                    <a16:rowId xmlns:a16="http://schemas.microsoft.com/office/drawing/2014/main" val="2324086388"/>
                  </a:ext>
                </a:extLst>
              </a:tr>
              <a:tr h="1073074">
                <a:tc>
                  <a:txBody>
                    <a:bodyPr/>
                    <a:lstStyle/>
                    <a:p>
                      <a:endParaRPr lang="en-US" dirty="0"/>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a:p>
                  </a:txBody>
                  <a:tcPr/>
                </a:tc>
                <a:tc>
                  <a:txBody>
                    <a:bodyPr/>
                    <a:lstStyle/>
                    <a:p>
                      <a:endParaRPr lang="en-US"/>
                    </a:p>
                  </a:txBody>
                  <a:tcPr/>
                </a:tc>
                <a:tc>
                  <a:txBody>
                    <a:bodyPr/>
                    <a:lstStyle/>
                    <a:p>
                      <a:endParaRPr lang="en-US" dirty="0"/>
                    </a:p>
                  </a:txBody>
                  <a:tcPr/>
                </a:tc>
                <a:extLst>
                  <a:ext uri="{0D108BD9-81ED-4DB2-BD59-A6C34878D82A}">
                    <a16:rowId xmlns:a16="http://schemas.microsoft.com/office/drawing/2014/main" val="1773320196"/>
                  </a:ext>
                </a:extLst>
              </a:tr>
              <a:tr h="1073074">
                <a:tc>
                  <a:txBody>
                    <a:bodyPr/>
                    <a:lstStyle/>
                    <a:p>
                      <a:endParaRPr lang="en-US" dirty="0"/>
                    </a:p>
                  </a:txBody>
                  <a:tcPr/>
                </a:tc>
                <a:tc>
                  <a:txBody>
                    <a:bodyPr/>
                    <a:lstStyle/>
                    <a:p>
                      <a:endParaRPr lang="en-US"/>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dirty="0"/>
                    </a:p>
                  </a:txBody>
                  <a:tcPr/>
                </a:tc>
                <a:extLst>
                  <a:ext uri="{0D108BD9-81ED-4DB2-BD59-A6C34878D82A}">
                    <a16:rowId xmlns:a16="http://schemas.microsoft.com/office/drawing/2014/main" val="1977629092"/>
                  </a:ext>
                </a:extLst>
              </a:tr>
              <a:tr h="1073074">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dirty="0"/>
                    </a:p>
                  </a:txBody>
                  <a:tcPr/>
                </a:tc>
                <a:extLst>
                  <a:ext uri="{0D108BD9-81ED-4DB2-BD59-A6C34878D82A}">
                    <a16:rowId xmlns:a16="http://schemas.microsoft.com/office/drawing/2014/main" val="172657832"/>
                  </a:ext>
                </a:extLst>
              </a:tr>
            </a:tbl>
          </a:graphicData>
        </a:graphic>
      </p:graphicFrame>
      <p:sp>
        <p:nvSpPr>
          <p:cNvPr id="45" name="TextBox 44">
            <a:extLst>
              <a:ext uri="{FF2B5EF4-FFF2-40B4-BE49-F238E27FC236}">
                <a16:creationId xmlns:a16="http://schemas.microsoft.com/office/drawing/2014/main" id="{BE3D272F-5DB2-372C-0223-3A13770765A2}"/>
              </a:ext>
            </a:extLst>
          </p:cNvPr>
          <p:cNvSpPr txBox="1"/>
          <p:nvPr/>
        </p:nvSpPr>
        <p:spPr>
          <a:xfrm>
            <a:off x="755051" y="1040207"/>
            <a:ext cx="11038150" cy="110799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般</a:t>
            </a:r>
            <a:r>
              <a:rPr kumimoji="0" lang="zh-TW" altLang="en-US" sz="64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般</a:t>
            </a:r>
            <a:r>
              <a:rPr kumimoji="0" lang="zh-TW" altLang="en-US" sz="64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般</a:t>
            </a:r>
            <a:r>
              <a:rPr kumimoji="0" lang="zh-TW" altLang="en-US" sz="64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般</a:t>
            </a:r>
            <a:r>
              <a:rPr kumimoji="0" lang="zh-TW" altLang="en-US" sz="64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般</a:t>
            </a:r>
            <a:r>
              <a:rPr kumimoji="0" lang="zh-TW" altLang="en-US" sz="64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般</a:t>
            </a:r>
            <a:r>
              <a:rPr kumimoji="0" lang="zh-TW" altLang="en-US" sz="64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般</a:t>
            </a:r>
            <a:r>
              <a:rPr kumimoji="0" lang="zh-TW" altLang="en-US" sz="58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般 般 般 </a:t>
            </a:r>
            <a:endParaRPr kumimoji="0" lang="en-US" sz="6600" b="0" i="0" u="none" strike="noStrike" kern="1200" cap="none" spc="0" normalizeH="0" baseline="0" noProof="0" dirty="0">
              <a:ln>
                <a:noFill/>
              </a:ln>
              <a:solidFill>
                <a:prstClr val="black"/>
              </a:solidFill>
              <a:effectLst/>
              <a:uLnTx/>
              <a:uFillTx/>
              <a:latin typeface="Aptos" panose="02110004020202020204"/>
              <a:ea typeface="+mn-ea"/>
              <a:cs typeface="+mn-cs"/>
            </a:endParaRPr>
          </a:p>
        </p:txBody>
      </p:sp>
      <p:sp>
        <p:nvSpPr>
          <p:cNvPr id="47" name="TextBox 46">
            <a:extLst>
              <a:ext uri="{FF2B5EF4-FFF2-40B4-BE49-F238E27FC236}">
                <a16:creationId xmlns:a16="http://schemas.microsoft.com/office/drawing/2014/main" id="{CB00DEF0-FD15-8A88-04F7-6F301FE9DFD6}"/>
              </a:ext>
            </a:extLst>
          </p:cNvPr>
          <p:cNvSpPr txBox="1"/>
          <p:nvPr/>
        </p:nvSpPr>
        <p:spPr>
          <a:xfrm>
            <a:off x="755051" y="5286268"/>
            <a:ext cx="11024104" cy="114334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40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endParaRPr kumimoji="0" 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endParaRPr>
          </a:p>
        </p:txBody>
      </p:sp>
      <p:sp>
        <p:nvSpPr>
          <p:cNvPr id="48" name="TextBox 47">
            <a:extLst>
              <a:ext uri="{FF2B5EF4-FFF2-40B4-BE49-F238E27FC236}">
                <a16:creationId xmlns:a16="http://schemas.microsoft.com/office/drawing/2014/main" id="{33BA6603-5A81-721F-7BB3-7A120107E991}"/>
              </a:ext>
            </a:extLst>
          </p:cNvPr>
          <p:cNvSpPr txBox="1"/>
          <p:nvPr/>
        </p:nvSpPr>
        <p:spPr>
          <a:xfrm>
            <a:off x="2292205" y="311952"/>
            <a:ext cx="6745771" cy="3693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Aptos" panose="02110004020202020204"/>
                <a:ea typeface="+mn-ea"/>
                <a:cs typeface="+mn-cs"/>
              </a:rPr>
              <a:t>Practice sheet #9. Trace and copy the character </a:t>
            </a:r>
            <a:r>
              <a:rPr kumimoji="0" lang="zh-TW" altLang="en-US" sz="1800" b="0"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般 </a:t>
            </a:r>
            <a:r>
              <a:rPr kumimoji="0" lang="en-US" altLang="zh-TW" sz="1800" b="0" i="0" u="none" strike="noStrike" kern="1200" cap="none" spc="0" normalizeH="0" baseline="0" noProof="0" dirty="0">
                <a:ln>
                  <a:noFill/>
                </a:ln>
                <a:solidFill>
                  <a:prstClr val="black"/>
                </a:solidFill>
                <a:effectLst/>
                <a:uLnTx/>
                <a:uFillTx/>
                <a:latin typeface="Aptos" panose="02110004020202020204"/>
                <a:ea typeface="DengXian" panose="02010600030101010101" pitchFamily="2" charset="-122"/>
                <a:cs typeface="+mn-cs"/>
              </a:rPr>
              <a:t>(ban).</a:t>
            </a:r>
            <a:endParaRPr kumimoji="0" lang="en-US" sz="1800" b="0" i="0" u="none" strike="noStrike" kern="1200" cap="none" spc="0" normalizeH="0" baseline="0" noProof="0" dirty="0">
              <a:ln>
                <a:noFill/>
              </a:ln>
              <a:solidFill>
                <a:prstClr val="black"/>
              </a:solidFill>
              <a:effectLst/>
              <a:uLnTx/>
              <a:uFillTx/>
              <a:latin typeface="Aptos" panose="02110004020202020204"/>
              <a:ea typeface="+mn-ea"/>
              <a:cs typeface="+mn-cs"/>
            </a:endParaRPr>
          </a:p>
        </p:txBody>
      </p:sp>
      <p:sp>
        <p:nvSpPr>
          <p:cNvPr id="49" name="Rectangle 48">
            <a:extLst>
              <a:ext uri="{FF2B5EF4-FFF2-40B4-BE49-F238E27FC236}">
                <a16:creationId xmlns:a16="http://schemas.microsoft.com/office/drawing/2014/main" id="{12C20CCD-6419-40C6-B3C6-7AF980E9908E}"/>
              </a:ext>
            </a:extLst>
          </p:cNvPr>
          <p:cNvSpPr/>
          <p:nvPr/>
        </p:nvSpPr>
        <p:spPr>
          <a:xfrm>
            <a:off x="2249637" y="247156"/>
            <a:ext cx="6884290" cy="451588"/>
          </a:xfrm>
          <a:prstGeom prst="rect">
            <a:avLst/>
          </a:prstGeom>
          <a:no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50" name="TextBox 49">
            <a:extLst>
              <a:ext uri="{FF2B5EF4-FFF2-40B4-BE49-F238E27FC236}">
                <a16:creationId xmlns:a16="http://schemas.microsoft.com/office/drawing/2014/main" id="{F8E76389-69DA-EEA5-940F-F4A3F41A142E}"/>
              </a:ext>
            </a:extLst>
          </p:cNvPr>
          <p:cNvSpPr txBox="1"/>
          <p:nvPr/>
        </p:nvSpPr>
        <p:spPr>
          <a:xfrm>
            <a:off x="747877" y="2106991"/>
            <a:ext cx="10814918" cy="110799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3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endParaRPr kumimoji="0" lang="en-US" sz="6600" b="0" i="0" u="none" strike="noStrike" kern="1200" cap="none" spc="0" normalizeH="0" baseline="0" noProof="0" dirty="0">
              <a:ln>
                <a:noFill/>
              </a:ln>
              <a:solidFill>
                <a:prstClr val="black"/>
              </a:solidFill>
              <a:effectLst/>
              <a:uLnTx/>
              <a:uFillTx/>
              <a:latin typeface="Aptos" panose="02110004020202020204"/>
              <a:ea typeface="+mn-ea"/>
              <a:cs typeface="+mn-cs"/>
            </a:endParaRPr>
          </a:p>
        </p:txBody>
      </p:sp>
      <p:sp>
        <p:nvSpPr>
          <p:cNvPr id="51" name="TextBox 50">
            <a:extLst>
              <a:ext uri="{FF2B5EF4-FFF2-40B4-BE49-F238E27FC236}">
                <a16:creationId xmlns:a16="http://schemas.microsoft.com/office/drawing/2014/main" id="{2CAD2AAB-9D09-74D5-206E-F0DA7B8EA502}"/>
              </a:ext>
            </a:extLst>
          </p:cNvPr>
          <p:cNvSpPr txBox="1"/>
          <p:nvPr/>
        </p:nvSpPr>
        <p:spPr>
          <a:xfrm>
            <a:off x="748901" y="4216744"/>
            <a:ext cx="10991020" cy="110799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40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endParaRPr kumimoji="0" lang="en-US" sz="6600" b="0" i="0" u="none" strike="noStrike" kern="1200" cap="none" spc="0" normalizeH="0" baseline="0" noProof="0" dirty="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3788783052"/>
      </p:ext>
    </p:extLst>
  </p:cSld>
  <p:clrMapOvr>
    <a:masterClrMapping/>
  </p:clrMapOvr>
</p:sld>
</file>

<file path=ppt/slides/slide23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AA21FD4-C950-FD5C-C943-331D47B94723}"/>
            </a:ext>
          </a:extLst>
        </p:cNvPr>
        <p:cNvGrpSpPr/>
        <p:nvPr/>
      </p:nvGrpSpPr>
      <p:grpSpPr>
        <a:xfrm>
          <a:off x="0" y="0"/>
          <a:ext cx="0" cy="0"/>
          <a:chOff x="0" y="0"/>
          <a:chExt cx="0" cy="0"/>
        </a:xfrm>
      </p:grpSpPr>
      <p:cxnSp>
        <p:nvCxnSpPr>
          <p:cNvPr id="2" name="Straight Connector 1">
            <a:extLst>
              <a:ext uri="{FF2B5EF4-FFF2-40B4-BE49-F238E27FC236}">
                <a16:creationId xmlns:a16="http://schemas.microsoft.com/office/drawing/2014/main" id="{CBF0FE89-75D7-D06C-ED4B-746FB96C151B}"/>
              </a:ext>
            </a:extLst>
          </p:cNvPr>
          <p:cNvCxnSpPr>
            <a:cxnSpLocks/>
          </p:cNvCxnSpPr>
          <p:nvPr/>
        </p:nvCxnSpPr>
        <p:spPr>
          <a:xfrm>
            <a:off x="958632" y="1339607"/>
            <a:ext cx="5322425" cy="5340276"/>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 name="Straight Connector 2">
            <a:extLst>
              <a:ext uri="{FF2B5EF4-FFF2-40B4-BE49-F238E27FC236}">
                <a16:creationId xmlns:a16="http://schemas.microsoft.com/office/drawing/2014/main" id="{2B154AD4-ACCA-7645-7C74-9A4C421355CE}"/>
              </a:ext>
            </a:extLst>
          </p:cNvPr>
          <p:cNvCxnSpPr>
            <a:cxnSpLocks/>
          </p:cNvCxnSpPr>
          <p:nvPr/>
        </p:nvCxnSpPr>
        <p:spPr>
          <a:xfrm>
            <a:off x="9501096" y="1314518"/>
            <a:ext cx="2143810" cy="2115373"/>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 name="Straight Connector 3">
            <a:extLst>
              <a:ext uri="{FF2B5EF4-FFF2-40B4-BE49-F238E27FC236}">
                <a16:creationId xmlns:a16="http://schemas.microsoft.com/office/drawing/2014/main" id="{7F725D9C-9E48-27B7-3D01-D13284DDA24B}"/>
              </a:ext>
            </a:extLst>
          </p:cNvPr>
          <p:cNvCxnSpPr>
            <a:cxnSpLocks/>
          </p:cNvCxnSpPr>
          <p:nvPr/>
        </p:nvCxnSpPr>
        <p:spPr>
          <a:xfrm>
            <a:off x="8442063" y="1314524"/>
            <a:ext cx="3184867" cy="319303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5" name="Straight Connector 4">
            <a:extLst>
              <a:ext uri="{FF2B5EF4-FFF2-40B4-BE49-F238E27FC236}">
                <a16:creationId xmlns:a16="http://schemas.microsoft.com/office/drawing/2014/main" id="{06B251EC-9D18-A8D1-A535-A370ED6973F5}"/>
              </a:ext>
            </a:extLst>
          </p:cNvPr>
          <p:cNvCxnSpPr>
            <a:cxnSpLocks/>
          </p:cNvCxnSpPr>
          <p:nvPr/>
        </p:nvCxnSpPr>
        <p:spPr>
          <a:xfrm>
            <a:off x="7370080" y="1314530"/>
            <a:ext cx="4256850" cy="425735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6" name="Straight Connector 5">
            <a:extLst>
              <a:ext uri="{FF2B5EF4-FFF2-40B4-BE49-F238E27FC236}">
                <a16:creationId xmlns:a16="http://schemas.microsoft.com/office/drawing/2014/main" id="{B5A13119-2CA2-61D0-CDEE-0E470CFD0EAC}"/>
              </a:ext>
            </a:extLst>
          </p:cNvPr>
          <p:cNvCxnSpPr/>
          <p:nvPr/>
        </p:nvCxnSpPr>
        <p:spPr>
          <a:xfrm>
            <a:off x="3083240" y="1314533"/>
            <a:ext cx="5365365" cy="53653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7" name="Straight Connector 6">
            <a:extLst>
              <a:ext uri="{FF2B5EF4-FFF2-40B4-BE49-F238E27FC236}">
                <a16:creationId xmlns:a16="http://schemas.microsoft.com/office/drawing/2014/main" id="{ACF0A893-C6C3-43BC-1EAD-83204AB916B7}"/>
              </a:ext>
            </a:extLst>
          </p:cNvPr>
          <p:cNvCxnSpPr/>
          <p:nvPr/>
        </p:nvCxnSpPr>
        <p:spPr>
          <a:xfrm>
            <a:off x="4143499" y="1314534"/>
            <a:ext cx="5365365" cy="53653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8" name="Straight Connector 7">
            <a:extLst>
              <a:ext uri="{FF2B5EF4-FFF2-40B4-BE49-F238E27FC236}">
                <a16:creationId xmlns:a16="http://schemas.microsoft.com/office/drawing/2014/main" id="{8ECC9DEE-C975-E70F-D03F-C878845D9C3A}"/>
              </a:ext>
            </a:extLst>
          </p:cNvPr>
          <p:cNvCxnSpPr/>
          <p:nvPr/>
        </p:nvCxnSpPr>
        <p:spPr>
          <a:xfrm>
            <a:off x="5202532" y="1314534"/>
            <a:ext cx="5365365" cy="53653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9" name="Straight Connector 8">
            <a:extLst>
              <a:ext uri="{FF2B5EF4-FFF2-40B4-BE49-F238E27FC236}">
                <a16:creationId xmlns:a16="http://schemas.microsoft.com/office/drawing/2014/main" id="{94CB438E-2AC9-96D4-DE23-9A7EB7D82213}"/>
              </a:ext>
            </a:extLst>
          </p:cNvPr>
          <p:cNvCxnSpPr/>
          <p:nvPr/>
        </p:nvCxnSpPr>
        <p:spPr>
          <a:xfrm>
            <a:off x="6292781" y="1314536"/>
            <a:ext cx="5365365" cy="53653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0" name="Straight Connector 9">
            <a:extLst>
              <a:ext uri="{FF2B5EF4-FFF2-40B4-BE49-F238E27FC236}">
                <a16:creationId xmlns:a16="http://schemas.microsoft.com/office/drawing/2014/main" id="{CFD23D33-B3E4-5BA5-517F-FCF1624CBCFA}"/>
              </a:ext>
            </a:extLst>
          </p:cNvPr>
          <p:cNvCxnSpPr>
            <a:cxnSpLocks/>
          </p:cNvCxnSpPr>
          <p:nvPr/>
        </p:nvCxnSpPr>
        <p:spPr>
          <a:xfrm>
            <a:off x="909440" y="5571881"/>
            <a:ext cx="1083551" cy="1107996"/>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1" name="Straight Connector 10">
            <a:extLst>
              <a:ext uri="{FF2B5EF4-FFF2-40B4-BE49-F238E27FC236}">
                <a16:creationId xmlns:a16="http://schemas.microsoft.com/office/drawing/2014/main" id="{38DAC087-57EB-E85A-7A2E-B599BE5A1864}"/>
              </a:ext>
            </a:extLst>
          </p:cNvPr>
          <p:cNvCxnSpPr>
            <a:cxnSpLocks/>
          </p:cNvCxnSpPr>
          <p:nvPr/>
        </p:nvCxnSpPr>
        <p:spPr>
          <a:xfrm>
            <a:off x="892316" y="4538893"/>
            <a:ext cx="2267153" cy="2152899"/>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2" name="Straight Connector 11">
            <a:extLst>
              <a:ext uri="{FF2B5EF4-FFF2-40B4-BE49-F238E27FC236}">
                <a16:creationId xmlns:a16="http://schemas.microsoft.com/office/drawing/2014/main" id="{8BFE514B-035C-2C8C-5517-D2FE983E8924}"/>
              </a:ext>
            </a:extLst>
          </p:cNvPr>
          <p:cNvCxnSpPr>
            <a:cxnSpLocks/>
          </p:cNvCxnSpPr>
          <p:nvPr/>
        </p:nvCxnSpPr>
        <p:spPr>
          <a:xfrm>
            <a:off x="907311" y="3443209"/>
            <a:ext cx="3236188" cy="323667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3" name="Straight Connector 12">
            <a:extLst>
              <a:ext uri="{FF2B5EF4-FFF2-40B4-BE49-F238E27FC236}">
                <a16:creationId xmlns:a16="http://schemas.microsoft.com/office/drawing/2014/main" id="{5EB94D46-0C2E-009B-2AE5-D1BBA4A45FF3}"/>
              </a:ext>
            </a:extLst>
          </p:cNvPr>
          <p:cNvCxnSpPr>
            <a:cxnSpLocks/>
          </p:cNvCxnSpPr>
          <p:nvPr/>
        </p:nvCxnSpPr>
        <p:spPr>
          <a:xfrm>
            <a:off x="10560129" y="1314512"/>
            <a:ext cx="1110967" cy="106435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4" name="Straight Connector 13">
            <a:extLst>
              <a:ext uri="{FF2B5EF4-FFF2-40B4-BE49-F238E27FC236}">
                <a16:creationId xmlns:a16="http://schemas.microsoft.com/office/drawing/2014/main" id="{B0C3AA18-B2A0-E1F1-0147-ABE87D7B8765}"/>
              </a:ext>
            </a:extLst>
          </p:cNvPr>
          <p:cNvCxnSpPr>
            <a:cxnSpLocks/>
          </p:cNvCxnSpPr>
          <p:nvPr/>
        </p:nvCxnSpPr>
        <p:spPr>
          <a:xfrm>
            <a:off x="896200" y="2357025"/>
            <a:ext cx="4314172" cy="4322852"/>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5" name="Straight Connector 14">
            <a:extLst>
              <a:ext uri="{FF2B5EF4-FFF2-40B4-BE49-F238E27FC236}">
                <a16:creationId xmlns:a16="http://schemas.microsoft.com/office/drawing/2014/main" id="{0584F566-926E-31EC-0D8D-F8FD93519A9E}"/>
              </a:ext>
            </a:extLst>
          </p:cNvPr>
          <p:cNvCxnSpPr>
            <a:cxnSpLocks/>
          </p:cNvCxnSpPr>
          <p:nvPr/>
        </p:nvCxnSpPr>
        <p:spPr>
          <a:xfrm>
            <a:off x="2016367" y="1314411"/>
            <a:ext cx="5309456" cy="5376225"/>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6" name="Straight Connector 15">
            <a:extLst>
              <a:ext uri="{FF2B5EF4-FFF2-40B4-BE49-F238E27FC236}">
                <a16:creationId xmlns:a16="http://schemas.microsoft.com/office/drawing/2014/main" id="{FF71B675-3FA6-F16E-8D05-267A4D87DBEC}"/>
              </a:ext>
            </a:extLst>
          </p:cNvPr>
          <p:cNvCxnSpPr>
            <a:cxnSpLocks/>
          </p:cNvCxnSpPr>
          <p:nvPr/>
        </p:nvCxnSpPr>
        <p:spPr>
          <a:xfrm flipV="1">
            <a:off x="931301" y="1314537"/>
            <a:ext cx="5361480" cy="536524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7" name="Straight Connector 16">
            <a:extLst>
              <a:ext uri="{FF2B5EF4-FFF2-40B4-BE49-F238E27FC236}">
                <a16:creationId xmlns:a16="http://schemas.microsoft.com/office/drawing/2014/main" id="{2ACE2D33-37E3-1144-3595-71FA05165B99}"/>
              </a:ext>
            </a:extLst>
          </p:cNvPr>
          <p:cNvCxnSpPr>
            <a:cxnSpLocks/>
          </p:cNvCxnSpPr>
          <p:nvPr/>
        </p:nvCxnSpPr>
        <p:spPr>
          <a:xfrm flipV="1">
            <a:off x="958632" y="1325244"/>
            <a:ext cx="4263464" cy="4246613"/>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8" name="Straight Connector 17">
            <a:extLst>
              <a:ext uri="{FF2B5EF4-FFF2-40B4-BE49-F238E27FC236}">
                <a16:creationId xmlns:a16="http://schemas.microsoft.com/office/drawing/2014/main" id="{C9012747-4F1C-1C40-E9FC-4F6719364C9F}"/>
              </a:ext>
            </a:extLst>
          </p:cNvPr>
          <p:cNvCxnSpPr>
            <a:cxnSpLocks/>
          </p:cNvCxnSpPr>
          <p:nvPr/>
        </p:nvCxnSpPr>
        <p:spPr>
          <a:xfrm flipV="1">
            <a:off x="905925" y="1325367"/>
            <a:ext cx="2153223" cy="2161487"/>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9" name="Straight Connector 18">
            <a:extLst>
              <a:ext uri="{FF2B5EF4-FFF2-40B4-BE49-F238E27FC236}">
                <a16:creationId xmlns:a16="http://schemas.microsoft.com/office/drawing/2014/main" id="{F36D2423-DF86-C2B6-1FDD-D9A47A40870A}"/>
              </a:ext>
            </a:extLst>
          </p:cNvPr>
          <p:cNvCxnSpPr>
            <a:cxnSpLocks/>
          </p:cNvCxnSpPr>
          <p:nvPr/>
        </p:nvCxnSpPr>
        <p:spPr>
          <a:xfrm flipV="1">
            <a:off x="892316" y="1292651"/>
            <a:ext cx="3253877" cy="322580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0" name="Straight Connector 19">
            <a:extLst>
              <a:ext uri="{FF2B5EF4-FFF2-40B4-BE49-F238E27FC236}">
                <a16:creationId xmlns:a16="http://schemas.microsoft.com/office/drawing/2014/main" id="{1C61E65D-98B2-1149-4AE6-37D442689226}"/>
              </a:ext>
            </a:extLst>
          </p:cNvPr>
          <p:cNvCxnSpPr>
            <a:cxnSpLocks/>
          </p:cNvCxnSpPr>
          <p:nvPr/>
        </p:nvCxnSpPr>
        <p:spPr>
          <a:xfrm flipV="1">
            <a:off x="3033830" y="1303616"/>
            <a:ext cx="5376941" cy="5376165"/>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1" name="Straight Connector 20">
            <a:extLst>
              <a:ext uri="{FF2B5EF4-FFF2-40B4-BE49-F238E27FC236}">
                <a16:creationId xmlns:a16="http://schemas.microsoft.com/office/drawing/2014/main" id="{956E9769-B329-453B-CB40-15BCC076E009}"/>
              </a:ext>
            </a:extLst>
          </p:cNvPr>
          <p:cNvCxnSpPr/>
          <p:nvPr/>
        </p:nvCxnSpPr>
        <p:spPr>
          <a:xfrm flipV="1">
            <a:off x="4146193" y="1314488"/>
            <a:ext cx="5365365" cy="534353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2" name="Straight Connector 21">
            <a:extLst>
              <a:ext uri="{FF2B5EF4-FFF2-40B4-BE49-F238E27FC236}">
                <a16:creationId xmlns:a16="http://schemas.microsoft.com/office/drawing/2014/main" id="{8B2D7D70-7420-7049-18E1-779486CD85E5}"/>
              </a:ext>
            </a:extLst>
          </p:cNvPr>
          <p:cNvCxnSpPr/>
          <p:nvPr/>
        </p:nvCxnSpPr>
        <p:spPr>
          <a:xfrm flipV="1">
            <a:off x="5214256" y="1325392"/>
            <a:ext cx="5365365" cy="534353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3" name="Straight Connector 22">
            <a:extLst>
              <a:ext uri="{FF2B5EF4-FFF2-40B4-BE49-F238E27FC236}">
                <a16:creationId xmlns:a16="http://schemas.microsoft.com/office/drawing/2014/main" id="{D2382A66-9BC3-E188-C53B-93662D4AA97E}"/>
              </a:ext>
            </a:extLst>
          </p:cNvPr>
          <p:cNvCxnSpPr/>
          <p:nvPr/>
        </p:nvCxnSpPr>
        <p:spPr>
          <a:xfrm flipV="1">
            <a:off x="6292780" y="1325392"/>
            <a:ext cx="5365365" cy="534353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4" name="Straight Connector 23">
            <a:extLst>
              <a:ext uri="{FF2B5EF4-FFF2-40B4-BE49-F238E27FC236}">
                <a16:creationId xmlns:a16="http://schemas.microsoft.com/office/drawing/2014/main" id="{0CF8DD2D-27E7-5053-EA2B-9C911C04352D}"/>
              </a:ext>
            </a:extLst>
          </p:cNvPr>
          <p:cNvCxnSpPr>
            <a:cxnSpLocks/>
          </p:cNvCxnSpPr>
          <p:nvPr/>
        </p:nvCxnSpPr>
        <p:spPr>
          <a:xfrm flipV="1">
            <a:off x="2016367" y="1314411"/>
            <a:ext cx="5330234" cy="5332739"/>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5" name="Straight Connector 24">
            <a:extLst>
              <a:ext uri="{FF2B5EF4-FFF2-40B4-BE49-F238E27FC236}">
                <a16:creationId xmlns:a16="http://schemas.microsoft.com/office/drawing/2014/main" id="{0188645C-C595-D18D-C8A5-DDA018C78655}"/>
              </a:ext>
            </a:extLst>
          </p:cNvPr>
          <p:cNvCxnSpPr>
            <a:cxnSpLocks/>
          </p:cNvCxnSpPr>
          <p:nvPr/>
        </p:nvCxnSpPr>
        <p:spPr>
          <a:xfrm flipH="1">
            <a:off x="7370080" y="2406110"/>
            <a:ext cx="4288065" cy="42736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6" name="Straight Connector 25">
            <a:extLst>
              <a:ext uri="{FF2B5EF4-FFF2-40B4-BE49-F238E27FC236}">
                <a16:creationId xmlns:a16="http://schemas.microsoft.com/office/drawing/2014/main" id="{21463A0B-500D-4EFA-B210-D8F6CD7D91EF}"/>
              </a:ext>
            </a:extLst>
          </p:cNvPr>
          <p:cNvCxnSpPr>
            <a:cxnSpLocks/>
          </p:cNvCxnSpPr>
          <p:nvPr/>
        </p:nvCxnSpPr>
        <p:spPr>
          <a:xfrm flipH="1">
            <a:off x="8436850" y="3481392"/>
            <a:ext cx="3203030" cy="320924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7" name="Straight Connector 26">
            <a:extLst>
              <a:ext uri="{FF2B5EF4-FFF2-40B4-BE49-F238E27FC236}">
                <a16:creationId xmlns:a16="http://schemas.microsoft.com/office/drawing/2014/main" id="{4F048A12-9253-F7FB-05B5-C285394D77B9}"/>
              </a:ext>
            </a:extLst>
          </p:cNvPr>
          <p:cNvCxnSpPr>
            <a:cxnSpLocks/>
          </p:cNvCxnSpPr>
          <p:nvPr/>
        </p:nvCxnSpPr>
        <p:spPr>
          <a:xfrm flipH="1">
            <a:off x="9542774" y="4538893"/>
            <a:ext cx="2115371" cy="2102057"/>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8" name="Straight Connector 27">
            <a:extLst>
              <a:ext uri="{FF2B5EF4-FFF2-40B4-BE49-F238E27FC236}">
                <a16:creationId xmlns:a16="http://schemas.microsoft.com/office/drawing/2014/main" id="{DA4D5BB5-74BE-5ED5-5CB2-4F22A28EDBDA}"/>
              </a:ext>
            </a:extLst>
          </p:cNvPr>
          <p:cNvCxnSpPr/>
          <p:nvPr/>
        </p:nvCxnSpPr>
        <p:spPr>
          <a:xfrm flipH="1">
            <a:off x="10600459" y="5589921"/>
            <a:ext cx="1070637" cy="1100715"/>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9" name="Straight Connector 28">
            <a:extLst>
              <a:ext uri="{FF2B5EF4-FFF2-40B4-BE49-F238E27FC236}">
                <a16:creationId xmlns:a16="http://schemas.microsoft.com/office/drawing/2014/main" id="{02902A11-96E0-AA2A-3515-C416EAB55373}"/>
              </a:ext>
            </a:extLst>
          </p:cNvPr>
          <p:cNvCxnSpPr/>
          <p:nvPr/>
        </p:nvCxnSpPr>
        <p:spPr>
          <a:xfrm>
            <a:off x="915692" y="2905551"/>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0" name="Straight Connector 29">
            <a:extLst>
              <a:ext uri="{FF2B5EF4-FFF2-40B4-BE49-F238E27FC236}">
                <a16:creationId xmlns:a16="http://schemas.microsoft.com/office/drawing/2014/main" id="{B3D0FE0F-6F2C-7704-88F7-817B4BF4D33F}"/>
              </a:ext>
            </a:extLst>
          </p:cNvPr>
          <p:cNvCxnSpPr/>
          <p:nvPr/>
        </p:nvCxnSpPr>
        <p:spPr>
          <a:xfrm>
            <a:off x="927416" y="3980780"/>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1" name="Straight Connector 30">
            <a:extLst>
              <a:ext uri="{FF2B5EF4-FFF2-40B4-BE49-F238E27FC236}">
                <a16:creationId xmlns:a16="http://schemas.microsoft.com/office/drawing/2014/main" id="{119763D6-397B-8930-A48A-409E554EEB9A}"/>
              </a:ext>
            </a:extLst>
          </p:cNvPr>
          <p:cNvCxnSpPr/>
          <p:nvPr/>
        </p:nvCxnSpPr>
        <p:spPr>
          <a:xfrm>
            <a:off x="911501" y="5059680"/>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2" name="Straight Connector 31">
            <a:extLst>
              <a:ext uri="{FF2B5EF4-FFF2-40B4-BE49-F238E27FC236}">
                <a16:creationId xmlns:a16="http://schemas.microsoft.com/office/drawing/2014/main" id="{F47A889B-7289-2F5A-87F3-B3E6C800C17A}"/>
              </a:ext>
            </a:extLst>
          </p:cNvPr>
          <p:cNvCxnSpPr/>
          <p:nvPr/>
        </p:nvCxnSpPr>
        <p:spPr>
          <a:xfrm>
            <a:off x="915692" y="6137772"/>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3" name="Straight Connector 32">
            <a:extLst>
              <a:ext uri="{FF2B5EF4-FFF2-40B4-BE49-F238E27FC236}">
                <a16:creationId xmlns:a16="http://schemas.microsoft.com/office/drawing/2014/main" id="{5F129D11-35BF-DB9F-D680-CB73F35F8096}"/>
              </a:ext>
            </a:extLst>
          </p:cNvPr>
          <p:cNvCxnSpPr/>
          <p:nvPr/>
        </p:nvCxnSpPr>
        <p:spPr>
          <a:xfrm>
            <a:off x="899778" y="1868533"/>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4" name="Straight Connector 33">
            <a:extLst>
              <a:ext uri="{FF2B5EF4-FFF2-40B4-BE49-F238E27FC236}">
                <a16:creationId xmlns:a16="http://schemas.microsoft.com/office/drawing/2014/main" id="{BE224697-5D2B-BDCD-98B4-79DDBEE3854C}"/>
              </a:ext>
            </a:extLst>
          </p:cNvPr>
          <p:cNvCxnSpPr>
            <a:cxnSpLocks/>
          </p:cNvCxnSpPr>
          <p:nvPr/>
        </p:nvCxnSpPr>
        <p:spPr>
          <a:xfrm flipH="1">
            <a:off x="911197" y="1324088"/>
            <a:ext cx="1091930" cy="1082022"/>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5" name="Straight Connector 34">
            <a:extLst>
              <a:ext uri="{FF2B5EF4-FFF2-40B4-BE49-F238E27FC236}">
                <a16:creationId xmlns:a16="http://schemas.microsoft.com/office/drawing/2014/main" id="{DD27F361-1739-4B4F-E18C-34F9B9AD5B99}"/>
              </a:ext>
            </a:extLst>
          </p:cNvPr>
          <p:cNvCxnSpPr/>
          <p:nvPr/>
        </p:nvCxnSpPr>
        <p:spPr>
          <a:xfrm>
            <a:off x="11121873" y="1287270"/>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6" name="Straight Connector 35">
            <a:extLst>
              <a:ext uri="{FF2B5EF4-FFF2-40B4-BE49-F238E27FC236}">
                <a16:creationId xmlns:a16="http://schemas.microsoft.com/office/drawing/2014/main" id="{F86DA827-4B74-3EA3-67EC-82703BD14539}"/>
              </a:ext>
            </a:extLst>
          </p:cNvPr>
          <p:cNvCxnSpPr/>
          <p:nvPr/>
        </p:nvCxnSpPr>
        <p:spPr>
          <a:xfrm>
            <a:off x="3601265" y="1300017"/>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7" name="Straight Connector 36">
            <a:extLst>
              <a:ext uri="{FF2B5EF4-FFF2-40B4-BE49-F238E27FC236}">
                <a16:creationId xmlns:a16="http://schemas.microsoft.com/office/drawing/2014/main" id="{F149A95E-83BB-577B-53E5-30E17BD688B9}"/>
              </a:ext>
            </a:extLst>
          </p:cNvPr>
          <p:cNvCxnSpPr>
            <a:cxnSpLocks/>
          </p:cNvCxnSpPr>
          <p:nvPr/>
        </p:nvCxnSpPr>
        <p:spPr>
          <a:xfrm>
            <a:off x="2560969" y="1287270"/>
            <a:ext cx="0" cy="5399767"/>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8" name="Straight Connector 37">
            <a:extLst>
              <a:ext uri="{FF2B5EF4-FFF2-40B4-BE49-F238E27FC236}">
                <a16:creationId xmlns:a16="http://schemas.microsoft.com/office/drawing/2014/main" id="{9817311D-966D-9E94-0A5B-64EEFBFC27F4}"/>
              </a:ext>
            </a:extLst>
          </p:cNvPr>
          <p:cNvCxnSpPr/>
          <p:nvPr/>
        </p:nvCxnSpPr>
        <p:spPr>
          <a:xfrm>
            <a:off x="9002850" y="1324088"/>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9" name="Straight Connector 38">
            <a:extLst>
              <a:ext uri="{FF2B5EF4-FFF2-40B4-BE49-F238E27FC236}">
                <a16:creationId xmlns:a16="http://schemas.microsoft.com/office/drawing/2014/main" id="{C9CC0335-2E5D-203C-2041-5AFABC2E95B9}"/>
              </a:ext>
            </a:extLst>
          </p:cNvPr>
          <p:cNvCxnSpPr/>
          <p:nvPr/>
        </p:nvCxnSpPr>
        <p:spPr>
          <a:xfrm>
            <a:off x="1458388" y="1324088"/>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0" name="Straight Connector 39">
            <a:extLst>
              <a:ext uri="{FF2B5EF4-FFF2-40B4-BE49-F238E27FC236}">
                <a16:creationId xmlns:a16="http://schemas.microsoft.com/office/drawing/2014/main" id="{44EACF07-9FF7-35B6-8FDF-69A14DB1897A}"/>
              </a:ext>
            </a:extLst>
          </p:cNvPr>
          <p:cNvCxnSpPr/>
          <p:nvPr/>
        </p:nvCxnSpPr>
        <p:spPr>
          <a:xfrm>
            <a:off x="5748116" y="1287270"/>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1" name="Straight Connector 40">
            <a:extLst>
              <a:ext uri="{FF2B5EF4-FFF2-40B4-BE49-F238E27FC236}">
                <a16:creationId xmlns:a16="http://schemas.microsoft.com/office/drawing/2014/main" id="{42ADD565-E1FD-3AE7-E1BC-44E3CE751F3D}"/>
              </a:ext>
            </a:extLst>
          </p:cNvPr>
          <p:cNvCxnSpPr/>
          <p:nvPr/>
        </p:nvCxnSpPr>
        <p:spPr>
          <a:xfrm>
            <a:off x="4691918" y="1324088"/>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2" name="Straight Connector 41">
            <a:extLst>
              <a:ext uri="{FF2B5EF4-FFF2-40B4-BE49-F238E27FC236}">
                <a16:creationId xmlns:a16="http://schemas.microsoft.com/office/drawing/2014/main" id="{D58ED986-4345-37E4-F548-277E99917D57}"/>
              </a:ext>
            </a:extLst>
          </p:cNvPr>
          <p:cNvCxnSpPr/>
          <p:nvPr/>
        </p:nvCxnSpPr>
        <p:spPr>
          <a:xfrm>
            <a:off x="10051098" y="1300017"/>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3" name="Straight Connector 42">
            <a:extLst>
              <a:ext uri="{FF2B5EF4-FFF2-40B4-BE49-F238E27FC236}">
                <a16:creationId xmlns:a16="http://schemas.microsoft.com/office/drawing/2014/main" id="{F8F732FE-5C80-50F1-892D-52A732E943BD}"/>
              </a:ext>
            </a:extLst>
          </p:cNvPr>
          <p:cNvCxnSpPr/>
          <p:nvPr/>
        </p:nvCxnSpPr>
        <p:spPr>
          <a:xfrm>
            <a:off x="7921474" y="1339607"/>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4" name="Straight Connector 43">
            <a:extLst>
              <a:ext uri="{FF2B5EF4-FFF2-40B4-BE49-F238E27FC236}">
                <a16:creationId xmlns:a16="http://schemas.microsoft.com/office/drawing/2014/main" id="{B9D0A265-1A4D-782D-1B95-100E7DF72899}"/>
              </a:ext>
            </a:extLst>
          </p:cNvPr>
          <p:cNvCxnSpPr/>
          <p:nvPr/>
        </p:nvCxnSpPr>
        <p:spPr>
          <a:xfrm>
            <a:off x="6817567" y="1300017"/>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graphicFrame>
        <p:nvGraphicFramePr>
          <p:cNvPr id="76" name="Table 75">
            <a:extLst>
              <a:ext uri="{FF2B5EF4-FFF2-40B4-BE49-F238E27FC236}">
                <a16:creationId xmlns:a16="http://schemas.microsoft.com/office/drawing/2014/main" id="{F2D9E996-74A5-9935-5927-53E0FEDBFB32}"/>
              </a:ext>
            </a:extLst>
          </p:cNvPr>
          <p:cNvGraphicFramePr>
            <a:graphicFrameLocks noGrp="1"/>
          </p:cNvGraphicFramePr>
          <p:nvPr/>
        </p:nvGraphicFramePr>
        <p:xfrm>
          <a:off x="927416" y="1314537"/>
          <a:ext cx="10730730" cy="5365370"/>
        </p:xfrm>
        <a:graphic>
          <a:graphicData uri="http://schemas.openxmlformats.org/drawingml/2006/table">
            <a:tbl>
              <a:tblPr firstRow="1" bandRow="1">
                <a:tableStyleId>{5940675A-B579-460E-94D1-54222C63F5DA}</a:tableStyleId>
              </a:tblPr>
              <a:tblGrid>
                <a:gridCol w="1073073">
                  <a:extLst>
                    <a:ext uri="{9D8B030D-6E8A-4147-A177-3AD203B41FA5}">
                      <a16:colId xmlns:a16="http://schemas.microsoft.com/office/drawing/2014/main" val="3635837954"/>
                    </a:ext>
                  </a:extLst>
                </a:gridCol>
                <a:gridCol w="1073073">
                  <a:extLst>
                    <a:ext uri="{9D8B030D-6E8A-4147-A177-3AD203B41FA5}">
                      <a16:colId xmlns:a16="http://schemas.microsoft.com/office/drawing/2014/main" val="2308114111"/>
                    </a:ext>
                  </a:extLst>
                </a:gridCol>
                <a:gridCol w="1073073">
                  <a:extLst>
                    <a:ext uri="{9D8B030D-6E8A-4147-A177-3AD203B41FA5}">
                      <a16:colId xmlns:a16="http://schemas.microsoft.com/office/drawing/2014/main" val="3225432346"/>
                    </a:ext>
                  </a:extLst>
                </a:gridCol>
                <a:gridCol w="1073073">
                  <a:extLst>
                    <a:ext uri="{9D8B030D-6E8A-4147-A177-3AD203B41FA5}">
                      <a16:colId xmlns:a16="http://schemas.microsoft.com/office/drawing/2014/main" val="2646425516"/>
                    </a:ext>
                  </a:extLst>
                </a:gridCol>
                <a:gridCol w="1073073">
                  <a:extLst>
                    <a:ext uri="{9D8B030D-6E8A-4147-A177-3AD203B41FA5}">
                      <a16:colId xmlns:a16="http://schemas.microsoft.com/office/drawing/2014/main" val="1529824071"/>
                    </a:ext>
                  </a:extLst>
                </a:gridCol>
                <a:gridCol w="1073073">
                  <a:extLst>
                    <a:ext uri="{9D8B030D-6E8A-4147-A177-3AD203B41FA5}">
                      <a16:colId xmlns:a16="http://schemas.microsoft.com/office/drawing/2014/main" val="1435908115"/>
                    </a:ext>
                  </a:extLst>
                </a:gridCol>
                <a:gridCol w="1073073">
                  <a:extLst>
                    <a:ext uri="{9D8B030D-6E8A-4147-A177-3AD203B41FA5}">
                      <a16:colId xmlns:a16="http://schemas.microsoft.com/office/drawing/2014/main" val="4031327343"/>
                    </a:ext>
                  </a:extLst>
                </a:gridCol>
                <a:gridCol w="1073073">
                  <a:extLst>
                    <a:ext uri="{9D8B030D-6E8A-4147-A177-3AD203B41FA5}">
                      <a16:colId xmlns:a16="http://schemas.microsoft.com/office/drawing/2014/main" val="265914223"/>
                    </a:ext>
                  </a:extLst>
                </a:gridCol>
                <a:gridCol w="1073073">
                  <a:extLst>
                    <a:ext uri="{9D8B030D-6E8A-4147-A177-3AD203B41FA5}">
                      <a16:colId xmlns:a16="http://schemas.microsoft.com/office/drawing/2014/main" val="3687797511"/>
                    </a:ext>
                  </a:extLst>
                </a:gridCol>
                <a:gridCol w="1073073">
                  <a:extLst>
                    <a:ext uri="{9D8B030D-6E8A-4147-A177-3AD203B41FA5}">
                      <a16:colId xmlns:a16="http://schemas.microsoft.com/office/drawing/2014/main" val="1430683565"/>
                    </a:ext>
                  </a:extLst>
                </a:gridCol>
              </a:tblGrid>
              <a:tr h="1073074">
                <a:tc>
                  <a:txBody>
                    <a:bodyPr/>
                    <a:lstStyle/>
                    <a:p>
                      <a:endParaRPr lang="en-US" dirty="0"/>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dirty="0"/>
                    </a:p>
                  </a:txBody>
                  <a:tcPr/>
                </a:tc>
                <a:extLst>
                  <a:ext uri="{0D108BD9-81ED-4DB2-BD59-A6C34878D82A}">
                    <a16:rowId xmlns:a16="http://schemas.microsoft.com/office/drawing/2014/main" val="1367090870"/>
                  </a:ext>
                </a:extLst>
              </a:tr>
              <a:tr h="1073074">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a:p>
                  </a:txBody>
                  <a:tcPr/>
                </a:tc>
                <a:tc>
                  <a:txBody>
                    <a:bodyPr/>
                    <a:lstStyle/>
                    <a:p>
                      <a:endParaRPr lang="en-US" dirty="0"/>
                    </a:p>
                  </a:txBody>
                  <a:tcPr/>
                </a:tc>
                <a:extLst>
                  <a:ext uri="{0D108BD9-81ED-4DB2-BD59-A6C34878D82A}">
                    <a16:rowId xmlns:a16="http://schemas.microsoft.com/office/drawing/2014/main" val="2324086388"/>
                  </a:ext>
                </a:extLst>
              </a:tr>
              <a:tr h="1073074">
                <a:tc>
                  <a:txBody>
                    <a:bodyPr/>
                    <a:lstStyle/>
                    <a:p>
                      <a:endParaRPr lang="en-US" dirty="0"/>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a:p>
                  </a:txBody>
                  <a:tcPr/>
                </a:tc>
                <a:tc>
                  <a:txBody>
                    <a:bodyPr/>
                    <a:lstStyle/>
                    <a:p>
                      <a:endParaRPr lang="en-US" dirty="0"/>
                    </a:p>
                  </a:txBody>
                  <a:tcPr/>
                </a:tc>
                <a:tc>
                  <a:txBody>
                    <a:bodyPr/>
                    <a:lstStyle/>
                    <a:p>
                      <a:endParaRPr lang="en-US" dirty="0"/>
                    </a:p>
                  </a:txBody>
                  <a:tcPr/>
                </a:tc>
                <a:extLst>
                  <a:ext uri="{0D108BD9-81ED-4DB2-BD59-A6C34878D82A}">
                    <a16:rowId xmlns:a16="http://schemas.microsoft.com/office/drawing/2014/main" val="1773320196"/>
                  </a:ext>
                </a:extLst>
              </a:tr>
              <a:tr h="1073074">
                <a:tc>
                  <a:txBody>
                    <a:bodyPr/>
                    <a:lstStyle/>
                    <a:p>
                      <a:endParaRPr lang="en-US" dirty="0"/>
                    </a:p>
                  </a:txBody>
                  <a:tcPr/>
                </a:tc>
                <a:tc>
                  <a:txBody>
                    <a:bodyPr/>
                    <a:lstStyle/>
                    <a:p>
                      <a:endParaRPr lang="en-US"/>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dirty="0"/>
                    </a:p>
                  </a:txBody>
                  <a:tcPr/>
                </a:tc>
                <a:extLst>
                  <a:ext uri="{0D108BD9-81ED-4DB2-BD59-A6C34878D82A}">
                    <a16:rowId xmlns:a16="http://schemas.microsoft.com/office/drawing/2014/main" val="1977629092"/>
                  </a:ext>
                </a:extLst>
              </a:tr>
              <a:tr h="1073074">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dirty="0"/>
                    </a:p>
                  </a:txBody>
                  <a:tcPr/>
                </a:tc>
                <a:extLst>
                  <a:ext uri="{0D108BD9-81ED-4DB2-BD59-A6C34878D82A}">
                    <a16:rowId xmlns:a16="http://schemas.microsoft.com/office/drawing/2014/main" val="172657832"/>
                  </a:ext>
                </a:extLst>
              </a:tr>
            </a:tbl>
          </a:graphicData>
        </a:graphic>
      </p:graphicFrame>
      <p:sp>
        <p:nvSpPr>
          <p:cNvPr id="46" name="TextBox 45">
            <a:extLst>
              <a:ext uri="{FF2B5EF4-FFF2-40B4-BE49-F238E27FC236}">
                <a16:creationId xmlns:a16="http://schemas.microsoft.com/office/drawing/2014/main" id="{3F3C5F49-F78A-C847-C659-D74B9E3CE1B4}"/>
              </a:ext>
            </a:extLst>
          </p:cNvPr>
          <p:cNvSpPr txBox="1"/>
          <p:nvPr/>
        </p:nvSpPr>
        <p:spPr>
          <a:xfrm>
            <a:off x="961462" y="2369922"/>
            <a:ext cx="10845409" cy="341632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ptos" panose="02110004020202020204"/>
              <a:ea typeface="+mn-ea"/>
              <a:cs typeface="+mn-cs"/>
            </a:endParaRPr>
          </a:p>
        </p:txBody>
      </p:sp>
      <p:sp>
        <p:nvSpPr>
          <p:cNvPr id="48" name="TextBox 47">
            <a:extLst>
              <a:ext uri="{FF2B5EF4-FFF2-40B4-BE49-F238E27FC236}">
                <a16:creationId xmlns:a16="http://schemas.microsoft.com/office/drawing/2014/main" id="{F31306C8-B08E-ADCB-A31A-67CC653F3761}"/>
              </a:ext>
            </a:extLst>
          </p:cNvPr>
          <p:cNvSpPr txBox="1"/>
          <p:nvPr/>
        </p:nvSpPr>
        <p:spPr>
          <a:xfrm>
            <a:off x="401038" y="197781"/>
            <a:ext cx="11108330" cy="3693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Aptos" panose="02110004020202020204"/>
                <a:ea typeface="+mn-ea"/>
                <a:cs typeface="+mn-cs"/>
              </a:rPr>
              <a:t>Practice sheet #</a:t>
            </a:r>
            <a:r>
              <a:rPr lang="en-US" dirty="0">
                <a:solidFill>
                  <a:prstClr val="black"/>
                </a:solidFill>
                <a:latin typeface="Aptos" panose="02110004020202020204"/>
              </a:rPr>
              <a:t>xx</a:t>
            </a:r>
            <a:r>
              <a:rPr kumimoji="0" lang="en-US" sz="1800" b="0" i="0" u="none" strike="noStrike" kern="1200" cap="none" spc="0" normalizeH="0" baseline="0" noProof="0" dirty="0">
                <a:ln>
                  <a:noFill/>
                </a:ln>
                <a:solidFill>
                  <a:prstClr val="black"/>
                </a:solidFill>
                <a:effectLst/>
                <a:uLnTx/>
                <a:uFillTx/>
                <a:latin typeface="Aptos" panose="02110004020202020204"/>
                <a:ea typeface="+mn-ea"/>
                <a:cs typeface="+mn-cs"/>
              </a:rPr>
              <a:t>. Lesson Five</a:t>
            </a:r>
            <a:endParaRPr kumimoji="0" lang="zh-TW" altLang="en-US" sz="1800" b="0" i="0" u="none" strike="noStrike" kern="1200" cap="none" spc="0" normalizeH="0" baseline="0" noProof="0" dirty="0">
              <a:ln>
                <a:noFill/>
              </a:ln>
              <a:solidFill>
                <a:prstClr val="black"/>
              </a:solidFill>
              <a:effectLst/>
              <a:uLnTx/>
              <a:uFillTx/>
              <a:latin typeface="Aptos" panose="02110004020202020204"/>
              <a:ea typeface="新細明體" panose="02020500000000000000" pitchFamily="18" charset="-120"/>
              <a:cs typeface="+mn-cs"/>
            </a:endParaRPr>
          </a:p>
        </p:txBody>
      </p:sp>
      <p:sp>
        <p:nvSpPr>
          <p:cNvPr id="49" name="Rectangle 48">
            <a:extLst>
              <a:ext uri="{FF2B5EF4-FFF2-40B4-BE49-F238E27FC236}">
                <a16:creationId xmlns:a16="http://schemas.microsoft.com/office/drawing/2014/main" id="{CFB58CFD-1949-F45D-0AD9-6DCBE1272173}"/>
              </a:ext>
            </a:extLst>
          </p:cNvPr>
          <p:cNvSpPr/>
          <p:nvPr/>
        </p:nvSpPr>
        <p:spPr>
          <a:xfrm>
            <a:off x="1170633" y="197783"/>
            <a:ext cx="9579994" cy="357010"/>
          </a:xfrm>
          <a:prstGeom prst="rect">
            <a:avLst/>
          </a:prstGeom>
          <a:noFill/>
          <a:ln w="38100">
            <a:solidFill>
              <a:srgbClr val="7030A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45" name="TextBox 44">
            <a:extLst>
              <a:ext uri="{FF2B5EF4-FFF2-40B4-BE49-F238E27FC236}">
                <a16:creationId xmlns:a16="http://schemas.microsoft.com/office/drawing/2014/main" id="{7706E495-2EAE-4F9B-6ED4-8AB01E18EE69}"/>
              </a:ext>
            </a:extLst>
          </p:cNvPr>
          <p:cNvSpPr txBox="1"/>
          <p:nvPr/>
        </p:nvSpPr>
        <p:spPr>
          <a:xfrm>
            <a:off x="922093" y="1293939"/>
            <a:ext cx="10965103" cy="563231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72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舍</a:t>
            </a:r>
            <a:r>
              <a:rPr kumimoji="0" lang="zh-TW" altLang="en-US" sz="25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 </a:t>
            </a:r>
            <a:r>
              <a:rPr kumimoji="0" lang="zh-TW" altLang="en-US" sz="72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舍</a:t>
            </a:r>
            <a:r>
              <a:rPr kumimoji="0" lang="zh-TW" altLang="en-US" sz="25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 </a:t>
            </a:r>
            <a:r>
              <a:rPr kumimoji="0" lang="zh-TW" altLang="en-US" sz="72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舍</a:t>
            </a:r>
            <a:r>
              <a:rPr kumimoji="0" lang="zh-TW" altLang="en-US" sz="25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 </a:t>
            </a:r>
            <a:r>
              <a:rPr kumimoji="0" lang="zh-TW" altLang="en-US" sz="72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舍</a:t>
            </a:r>
            <a:r>
              <a:rPr kumimoji="0" lang="zh-TW" altLang="en-US" sz="25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 </a:t>
            </a:r>
            <a:r>
              <a:rPr kumimoji="0" lang="zh-TW" altLang="en-US" sz="72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舍</a:t>
            </a:r>
            <a:r>
              <a:rPr kumimoji="0" lang="zh-TW" altLang="en-US" sz="25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 </a:t>
            </a:r>
            <a:r>
              <a:rPr kumimoji="0" lang="zh-TW" altLang="en-US" sz="72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舍</a:t>
            </a:r>
            <a:r>
              <a:rPr kumimoji="0" lang="zh-TW" altLang="en-US" sz="25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 </a:t>
            </a:r>
            <a:r>
              <a:rPr kumimoji="0" lang="zh-TW" altLang="en-US" sz="72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舍</a:t>
            </a:r>
            <a:r>
              <a:rPr kumimoji="0" lang="zh-TW" altLang="en-US" sz="25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 </a:t>
            </a:r>
            <a:r>
              <a:rPr kumimoji="0" lang="zh-TW" altLang="en-US" sz="72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舍</a:t>
            </a:r>
            <a:r>
              <a:rPr kumimoji="0" lang="zh-TW" altLang="en-US" sz="25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 </a:t>
            </a:r>
            <a:r>
              <a:rPr kumimoji="0" lang="zh-TW" altLang="en-US" sz="72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舍</a:t>
            </a:r>
            <a:r>
              <a:rPr kumimoji="0" lang="zh-TW" altLang="en-US" sz="25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 </a:t>
            </a:r>
            <a:r>
              <a:rPr kumimoji="0" lang="zh-TW" altLang="en-US" sz="72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舍</a:t>
            </a:r>
            <a:endParaRPr kumimoji="0" lang="en-US" sz="72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72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72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72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72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endParaRPr>
          </a:p>
        </p:txBody>
      </p:sp>
      <p:sp>
        <p:nvSpPr>
          <p:cNvPr id="47" name="TextBox 46">
            <a:extLst>
              <a:ext uri="{FF2B5EF4-FFF2-40B4-BE49-F238E27FC236}">
                <a16:creationId xmlns:a16="http://schemas.microsoft.com/office/drawing/2014/main" id="{BF64DBFD-5AD3-0495-BB61-0012A30AC565}"/>
              </a:ext>
            </a:extLst>
          </p:cNvPr>
          <p:cNvSpPr txBox="1"/>
          <p:nvPr/>
        </p:nvSpPr>
        <p:spPr>
          <a:xfrm>
            <a:off x="899554" y="2391847"/>
            <a:ext cx="11090427" cy="120032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72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利</a:t>
            </a:r>
            <a:r>
              <a:rPr kumimoji="0" lang="zh-TW" altLang="en-US" sz="30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 </a:t>
            </a:r>
            <a:r>
              <a:rPr kumimoji="0" lang="zh-TW" altLang="en-US" sz="72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利</a:t>
            </a:r>
            <a:r>
              <a:rPr kumimoji="0" lang="zh-TW" altLang="en-US" sz="24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 </a:t>
            </a:r>
            <a:r>
              <a:rPr kumimoji="0" lang="zh-TW" altLang="en-US" sz="72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利</a:t>
            </a:r>
            <a:r>
              <a:rPr kumimoji="0" lang="zh-TW" altLang="en-US" sz="24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 </a:t>
            </a:r>
            <a:r>
              <a:rPr kumimoji="0" lang="zh-TW" altLang="en-US" sz="72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利</a:t>
            </a:r>
            <a:r>
              <a:rPr kumimoji="0" lang="zh-TW" altLang="en-US" sz="24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 </a:t>
            </a:r>
            <a:r>
              <a:rPr kumimoji="0" lang="zh-TW" altLang="en-US" sz="72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利</a:t>
            </a:r>
            <a:r>
              <a:rPr kumimoji="0" lang="zh-TW" altLang="en-US" sz="24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 </a:t>
            </a:r>
            <a:r>
              <a:rPr kumimoji="0" lang="zh-TW" altLang="en-US" sz="72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利</a:t>
            </a:r>
            <a:r>
              <a:rPr kumimoji="0" lang="zh-TW" altLang="en-US" sz="26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 </a:t>
            </a:r>
            <a:r>
              <a:rPr kumimoji="0" lang="zh-TW" altLang="en-US" sz="72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利</a:t>
            </a:r>
            <a:r>
              <a:rPr kumimoji="0" lang="zh-TW" altLang="en-US" sz="26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 </a:t>
            </a:r>
            <a:r>
              <a:rPr kumimoji="0" lang="zh-TW" altLang="en-US" sz="72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利</a:t>
            </a:r>
            <a:r>
              <a:rPr kumimoji="0" lang="zh-TW" altLang="en-US" sz="26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 </a:t>
            </a:r>
            <a:r>
              <a:rPr kumimoji="0" lang="zh-TW" altLang="en-US" sz="72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利</a:t>
            </a:r>
            <a:r>
              <a:rPr kumimoji="0" lang="zh-TW" altLang="en-US" sz="26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 </a:t>
            </a:r>
            <a:r>
              <a:rPr kumimoji="0" lang="zh-TW" altLang="en-US" sz="72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利</a:t>
            </a:r>
            <a:endParaRPr kumimoji="0" lang="en-US" sz="72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endParaRPr>
          </a:p>
        </p:txBody>
      </p:sp>
      <p:sp>
        <p:nvSpPr>
          <p:cNvPr id="51" name="TextBox 50">
            <a:extLst>
              <a:ext uri="{FF2B5EF4-FFF2-40B4-BE49-F238E27FC236}">
                <a16:creationId xmlns:a16="http://schemas.microsoft.com/office/drawing/2014/main" id="{D6AD5E00-5873-9BB2-4D71-BC951C2F29AF}"/>
              </a:ext>
            </a:extLst>
          </p:cNvPr>
          <p:cNvSpPr txBox="1"/>
          <p:nvPr/>
        </p:nvSpPr>
        <p:spPr>
          <a:xfrm>
            <a:off x="926464" y="4553272"/>
            <a:ext cx="10960732" cy="120032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72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色</a:t>
            </a:r>
            <a:r>
              <a:rPr kumimoji="0" lang="zh-TW" altLang="en-US" sz="25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 </a:t>
            </a:r>
            <a:r>
              <a:rPr kumimoji="0" lang="zh-TW" altLang="en-US" sz="72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色</a:t>
            </a:r>
            <a:r>
              <a:rPr kumimoji="0" lang="zh-TW" altLang="en-US" sz="25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 </a:t>
            </a:r>
            <a:r>
              <a:rPr kumimoji="0" lang="zh-TW" altLang="en-US" sz="72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色</a:t>
            </a:r>
            <a:r>
              <a:rPr kumimoji="0" lang="zh-TW" altLang="en-US" sz="25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 </a:t>
            </a:r>
            <a:r>
              <a:rPr kumimoji="0" lang="zh-TW" altLang="en-US" sz="72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色</a:t>
            </a:r>
            <a:r>
              <a:rPr kumimoji="0" lang="zh-TW" altLang="en-US" sz="25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 </a:t>
            </a:r>
            <a:r>
              <a:rPr kumimoji="0" lang="zh-TW" altLang="en-US" sz="72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色</a:t>
            </a:r>
            <a:r>
              <a:rPr kumimoji="0" lang="zh-TW" altLang="en-US" sz="25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 </a:t>
            </a:r>
            <a:r>
              <a:rPr kumimoji="0" lang="zh-TW" altLang="en-US" sz="72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色</a:t>
            </a:r>
            <a:r>
              <a:rPr kumimoji="0" lang="zh-TW" altLang="en-US" sz="25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 </a:t>
            </a:r>
            <a:r>
              <a:rPr kumimoji="0" lang="zh-TW" altLang="en-US" sz="72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色</a:t>
            </a:r>
            <a:r>
              <a:rPr kumimoji="0" lang="zh-TW" altLang="en-US" sz="25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 </a:t>
            </a:r>
            <a:r>
              <a:rPr kumimoji="0" lang="zh-TW" altLang="en-US" sz="72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色</a:t>
            </a:r>
            <a:r>
              <a:rPr kumimoji="0" lang="zh-TW" altLang="en-US" sz="25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 </a:t>
            </a:r>
            <a:r>
              <a:rPr kumimoji="0" lang="zh-TW" altLang="en-US" sz="72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色</a:t>
            </a:r>
            <a:r>
              <a:rPr kumimoji="0" lang="zh-TW" altLang="en-US" sz="25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 </a:t>
            </a:r>
            <a:r>
              <a:rPr kumimoji="0" lang="zh-TW" altLang="en-US" sz="72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色</a:t>
            </a:r>
          </a:p>
        </p:txBody>
      </p:sp>
      <p:sp>
        <p:nvSpPr>
          <p:cNvPr id="52" name="TextBox 51">
            <a:extLst>
              <a:ext uri="{FF2B5EF4-FFF2-40B4-BE49-F238E27FC236}">
                <a16:creationId xmlns:a16="http://schemas.microsoft.com/office/drawing/2014/main" id="{9DA6711D-0180-E55C-F97A-D6E701C065DA}"/>
              </a:ext>
            </a:extLst>
          </p:cNvPr>
          <p:cNvSpPr txBox="1"/>
          <p:nvPr/>
        </p:nvSpPr>
        <p:spPr>
          <a:xfrm>
            <a:off x="915692" y="5626109"/>
            <a:ext cx="10762558" cy="120032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72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不</a:t>
            </a:r>
            <a:r>
              <a:rPr kumimoji="0" lang="zh-TW" altLang="en-US" sz="25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 </a:t>
            </a:r>
            <a:r>
              <a:rPr kumimoji="0" lang="zh-TW" altLang="en-US" sz="72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不</a:t>
            </a:r>
            <a:r>
              <a:rPr kumimoji="0" lang="zh-TW" altLang="en-US" sz="25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 </a:t>
            </a:r>
            <a:r>
              <a:rPr kumimoji="0" lang="zh-TW" altLang="en-US" sz="72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不</a:t>
            </a:r>
            <a:r>
              <a:rPr kumimoji="0" lang="zh-TW" altLang="en-US" sz="25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 </a:t>
            </a:r>
            <a:r>
              <a:rPr kumimoji="0" lang="zh-TW" altLang="en-US" sz="72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不</a:t>
            </a:r>
            <a:r>
              <a:rPr kumimoji="0" lang="zh-TW" altLang="en-US" sz="25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 </a:t>
            </a:r>
            <a:r>
              <a:rPr kumimoji="0" lang="zh-TW" altLang="en-US" sz="72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不</a:t>
            </a:r>
            <a:r>
              <a:rPr kumimoji="0" lang="zh-TW" altLang="en-US" sz="25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 </a:t>
            </a:r>
            <a:r>
              <a:rPr kumimoji="0" lang="zh-TW" altLang="en-US" sz="72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不</a:t>
            </a:r>
            <a:r>
              <a:rPr kumimoji="0" lang="zh-TW" altLang="en-US" sz="25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 </a:t>
            </a:r>
            <a:r>
              <a:rPr kumimoji="0" lang="zh-TW" altLang="en-US" sz="72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不</a:t>
            </a:r>
            <a:r>
              <a:rPr kumimoji="0" lang="zh-TW" altLang="en-US" sz="25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 </a:t>
            </a:r>
            <a:r>
              <a:rPr kumimoji="0" lang="zh-TW" altLang="en-US" sz="72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不</a:t>
            </a:r>
            <a:r>
              <a:rPr kumimoji="0" lang="zh-TW" altLang="en-US" sz="25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 </a:t>
            </a:r>
            <a:r>
              <a:rPr kumimoji="0" lang="zh-TW" altLang="en-US" sz="72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不</a:t>
            </a:r>
            <a:r>
              <a:rPr kumimoji="0" lang="zh-TW" altLang="en-US" sz="25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 </a:t>
            </a:r>
            <a:r>
              <a:rPr kumimoji="0" lang="zh-TW" altLang="en-US" sz="72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不</a:t>
            </a:r>
          </a:p>
        </p:txBody>
      </p:sp>
      <p:sp>
        <p:nvSpPr>
          <p:cNvPr id="55" name="TextBox 54">
            <a:extLst>
              <a:ext uri="{FF2B5EF4-FFF2-40B4-BE49-F238E27FC236}">
                <a16:creationId xmlns:a16="http://schemas.microsoft.com/office/drawing/2014/main" id="{834D8546-DB1E-3726-782A-E9FA4FE9EA8D}"/>
              </a:ext>
            </a:extLst>
          </p:cNvPr>
          <p:cNvSpPr txBox="1"/>
          <p:nvPr/>
        </p:nvSpPr>
        <p:spPr>
          <a:xfrm>
            <a:off x="958632" y="3481392"/>
            <a:ext cx="10961076" cy="120032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72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子</a:t>
            </a:r>
            <a:r>
              <a:rPr kumimoji="0" lang="zh-TW" altLang="en-US" sz="25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 </a:t>
            </a:r>
            <a:r>
              <a:rPr kumimoji="0" lang="zh-TW" altLang="en-US" sz="72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子</a:t>
            </a:r>
            <a:r>
              <a:rPr kumimoji="0" lang="zh-TW" altLang="en-US" sz="25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 </a:t>
            </a:r>
            <a:r>
              <a:rPr kumimoji="0" lang="zh-TW" altLang="en-US" sz="72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子</a:t>
            </a:r>
            <a:r>
              <a:rPr kumimoji="0" lang="zh-TW" altLang="en-US" sz="25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 </a:t>
            </a:r>
            <a:r>
              <a:rPr kumimoji="0" lang="zh-TW" altLang="en-US" sz="72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子</a:t>
            </a:r>
            <a:r>
              <a:rPr kumimoji="0" lang="zh-TW" altLang="en-US" sz="25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 </a:t>
            </a:r>
            <a:r>
              <a:rPr kumimoji="0" lang="zh-TW" altLang="en-US" sz="72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子</a:t>
            </a:r>
            <a:r>
              <a:rPr kumimoji="0" lang="zh-TW" altLang="en-US" sz="25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 </a:t>
            </a:r>
            <a:r>
              <a:rPr kumimoji="0" lang="zh-TW" altLang="en-US" sz="72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子</a:t>
            </a:r>
            <a:r>
              <a:rPr kumimoji="0" lang="zh-TW" altLang="en-US" sz="25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 </a:t>
            </a:r>
            <a:r>
              <a:rPr kumimoji="0" lang="zh-TW" altLang="en-US" sz="72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子</a:t>
            </a:r>
            <a:r>
              <a:rPr kumimoji="0" lang="zh-TW" altLang="en-US" sz="25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 </a:t>
            </a:r>
            <a:r>
              <a:rPr kumimoji="0" lang="zh-TW" altLang="en-US" sz="72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子</a:t>
            </a:r>
            <a:r>
              <a:rPr kumimoji="0" lang="zh-TW" altLang="en-US" sz="25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 </a:t>
            </a:r>
            <a:r>
              <a:rPr kumimoji="0" lang="zh-TW" altLang="en-US" sz="72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子</a:t>
            </a:r>
            <a:r>
              <a:rPr kumimoji="0" lang="zh-TW" altLang="en-US" sz="25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 </a:t>
            </a:r>
            <a:r>
              <a:rPr kumimoji="0" lang="zh-TW" altLang="en-US" sz="72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子</a:t>
            </a:r>
            <a:endParaRPr kumimoji="0" lang="en-US" sz="72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endParaRPr>
          </a:p>
        </p:txBody>
      </p:sp>
      <p:sp>
        <p:nvSpPr>
          <p:cNvPr id="50" name="TextBox 49">
            <a:extLst>
              <a:ext uri="{FF2B5EF4-FFF2-40B4-BE49-F238E27FC236}">
                <a16:creationId xmlns:a16="http://schemas.microsoft.com/office/drawing/2014/main" id="{BB139C05-27C7-37A3-4B6D-AE84AF6125B9}"/>
              </a:ext>
            </a:extLst>
          </p:cNvPr>
          <p:cNvSpPr txBox="1"/>
          <p:nvPr/>
        </p:nvSpPr>
        <p:spPr>
          <a:xfrm>
            <a:off x="9664995" y="733647"/>
            <a:ext cx="1456878" cy="369332"/>
          </a:xfrm>
          <a:prstGeom prst="rect">
            <a:avLst/>
          </a:prstGeom>
          <a:noFill/>
        </p:spPr>
        <p:txBody>
          <a:bodyPr wrap="square" rtlCol="0">
            <a:spAutoFit/>
          </a:bodyPr>
          <a:lstStyle/>
          <a:p>
            <a:r>
              <a:rPr lang="en-US" dirty="0"/>
              <a:t>5.1</a:t>
            </a:r>
          </a:p>
        </p:txBody>
      </p:sp>
      <p:sp>
        <p:nvSpPr>
          <p:cNvPr id="58" name="TextBox 57">
            <a:extLst>
              <a:ext uri="{FF2B5EF4-FFF2-40B4-BE49-F238E27FC236}">
                <a16:creationId xmlns:a16="http://schemas.microsoft.com/office/drawing/2014/main" id="{884BBB6F-79C9-DE78-31AB-8B5CBE133AD2}"/>
              </a:ext>
            </a:extLst>
          </p:cNvPr>
          <p:cNvSpPr txBox="1"/>
          <p:nvPr/>
        </p:nvSpPr>
        <p:spPr>
          <a:xfrm>
            <a:off x="337538" y="775660"/>
            <a:ext cx="8904534" cy="307777"/>
          </a:xfrm>
          <a:prstGeom prst="rect">
            <a:avLst/>
          </a:prstGeom>
          <a:noFill/>
        </p:spPr>
        <p:txBody>
          <a:bodyPr wrap="square" rtlCol="0">
            <a:spAutoFit/>
          </a:bodyPr>
          <a:lstStyle/>
          <a:p>
            <a:r>
              <a:rPr kumimoji="0" lang="en-US" altLang="zh-TW" sz="1400" b="1" i="0" u="none" strike="noStrike" kern="1200" cap="none" spc="0" normalizeH="0" baseline="0" noProof="0" dirty="0">
                <a:ln>
                  <a:noFill/>
                </a:ln>
                <a:effectLst/>
                <a:uLnTx/>
                <a:uFillTx/>
                <a:latin typeface="DengXian" panose="02010600030101010101" pitchFamily="2" charset="-122"/>
                <a:ea typeface="DengXian" panose="02010600030101010101" pitchFamily="2" charset="-122"/>
                <a:cs typeface="+mn-cs"/>
              </a:rPr>
              <a:t>		4  </a:t>
            </a:r>
            <a:r>
              <a:rPr kumimoji="0" lang="zh-TW" altLang="en-US" sz="1400" b="1" i="0" u="none" strike="noStrike" kern="1200" cap="none" spc="0" normalizeH="0" baseline="0" noProof="0" dirty="0">
                <a:ln>
                  <a:noFill/>
                </a:ln>
                <a:effectLst/>
                <a:uLnTx/>
                <a:uFillTx/>
                <a:latin typeface="DengXian" panose="02010600030101010101" pitchFamily="2" charset="-122"/>
                <a:ea typeface="DengXian" panose="02010600030101010101" pitchFamily="2" charset="-122"/>
                <a:cs typeface="+mn-cs"/>
              </a:rPr>
              <a:t>舍 利 子 色 不 異 空                  </a:t>
            </a:r>
            <a:r>
              <a:rPr lang="en-US" altLang="zh-TW" sz="1400" b="1" dirty="0">
                <a:latin typeface="DengXian" panose="02010600030101010101" pitchFamily="2" charset="-122"/>
                <a:ea typeface="DengXian" panose="02010600030101010101" pitchFamily="2" charset="-122"/>
              </a:rPr>
              <a:t>5</a:t>
            </a:r>
            <a:r>
              <a:rPr kumimoji="0" lang="en-US" altLang="zh-TW" sz="1400" b="1" i="0" u="none" strike="noStrike" kern="1200" cap="none" spc="0" normalizeH="0" baseline="0" noProof="0" dirty="0">
                <a:ln>
                  <a:noFill/>
                </a:ln>
                <a:effectLst/>
                <a:uLnTx/>
                <a:uFillTx/>
                <a:latin typeface="DengXian" panose="02010600030101010101" pitchFamily="2" charset="-122"/>
                <a:ea typeface="DengXian" panose="02010600030101010101" pitchFamily="2" charset="-122"/>
                <a:cs typeface="+mn-cs"/>
              </a:rPr>
              <a:t>  </a:t>
            </a:r>
            <a:r>
              <a:rPr kumimoji="0" lang="zh-TW" altLang="en-US" sz="1400" b="1" i="0" u="none" strike="noStrike" kern="1200" cap="none" spc="0" normalizeH="0" baseline="0" noProof="0" dirty="0">
                <a:ln>
                  <a:noFill/>
                </a:ln>
                <a:effectLst/>
                <a:uLnTx/>
                <a:uFillTx/>
                <a:latin typeface="DengXian" panose="02010600030101010101" pitchFamily="2" charset="-122"/>
                <a:ea typeface="DengXian" panose="02010600030101010101" pitchFamily="2" charset="-122"/>
                <a:cs typeface="+mn-cs"/>
              </a:rPr>
              <a:t>空 不 異 色 色 即 是 空              </a:t>
            </a:r>
            <a:r>
              <a:rPr kumimoji="0" lang="en-US" altLang="zh-TW" sz="1400" b="1" i="0" u="none" strike="noStrike" kern="1200" cap="none" spc="0" normalizeH="0" baseline="0" noProof="0" dirty="0">
                <a:ln>
                  <a:noFill/>
                </a:ln>
                <a:effectLst/>
                <a:uLnTx/>
                <a:uFillTx/>
                <a:latin typeface="DengXian" panose="02010600030101010101" pitchFamily="2" charset="-122"/>
                <a:ea typeface="DengXian" panose="02010600030101010101" pitchFamily="2" charset="-122"/>
                <a:cs typeface="+mn-cs"/>
              </a:rPr>
              <a:t>6  </a:t>
            </a:r>
            <a:r>
              <a:rPr kumimoji="0" lang="zh-TW" altLang="en-US" sz="1400" b="1" i="0" u="none" strike="noStrike" kern="1200" cap="none" spc="0" normalizeH="0" baseline="0" noProof="0" dirty="0">
                <a:ln>
                  <a:noFill/>
                </a:ln>
                <a:effectLst/>
                <a:uLnTx/>
                <a:uFillTx/>
                <a:latin typeface="DengXian" panose="02010600030101010101" pitchFamily="2" charset="-122"/>
                <a:ea typeface="DengXian" panose="02010600030101010101" pitchFamily="2" charset="-122"/>
                <a:cs typeface="+mn-cs"/>
              </a:rPr>
              <a:t>空 即 是 色  </a:t>
            </a:r>
            <a:endParaRPr lang="en-US" sz="1400" b="1" dirty="0"/>
          </a:p>
        </p:txBody>
      </p:sp>
      <p:sp>
        <p:nvSpPr>
          <p:cNvPr id="59" name="Rectangle 58">
            <a:extLst>
              <a:ext uri="{FF2B5EF4-FFF2-40B4-BE49-F238E27FC236}">
                <a16:creationId xmlns:a16="http://schemas.microsoft.com/office/drawing/2014/main" id="{FC78CF7C-B403-19E5-9889-39CC0156DB67}"/>
              </a:ext>
            </a:extLst>
          </p:cNvPr>
          <p:cNvSpPr/>
          <p:nvPr/>
        </p:nvSpPr>
        <p:spPr>
          <a:xfrm>
            <a:off x="1788622" y="747154"/>
            <a:ext cx="7453443" cy="356756"/>
          </a:xfrm>
          <a:prstGeom prst="rect">
            <a:avLst/>
          </a:prstGeom>
          <a:noFill/>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435196912"/>
      </p:ext>
    </p:extLst>
  </p:cSld>
  <p:clrMapOvr>
    <a:masterClrMapping/>
  </p:clrMapOvr>
</p:sld>
</file>

<file path=ppt/slides/slide23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AA21FD4-C950-FD5C-C943-331D47B94723}"/>
            </a:ext>
          </a:extLst>
        </p:cNvPr>
        <p:cNvGrpSpPr/>
        <p:nvPr/>
      </p:nvGrpSpPr>
      <p:grpSpPr>
        <a:xfrm>
          <a:off x="0" y="0"/>
          <a:ext cx="0" cy="0"/>
          <a:chOff x="0" y="0"/>
          <a:chExt cx="0" cy="0"/>
        </a:xfrm>
      </p:grpSpPr>
      <p:cxnSp>
        <p:nvCxnSpPr>
          <p:cNvPr id="2" name="Straight Connector 1">
            <a:extLst>
              <a:ext uri="{FF2B5EF4-FFF2-40B4-BE49-F238E27FC236}">
                <a16:creationId xmlns:a16="http://schemas.microsoft.com/office/drawing/2014/main" id="{CBF0FE89-75D7-D06C-ED4B-746FB96C151B}"/>
              </a:ext>
            </a:extLst>
          </p:cNvPr>
          <p:cNvCxnSpPr>
            <a:cxnSpLocks/>
          </p:cNvCxnSpPr>
          <p:nvPr/>
        </p:nvCxnSpPr>
        <p:spPr>
          <a:xfrm>
            <a:off x="958632" y="1339607"/>
            <a:ext cx="5322425" cy="5340276"/>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 name="Straight Connector 2">
            <a:extLst>
              <a:ext uri="{FF2B5EF4-FFF2-40B4-BE49-F238E27FC236}">
                <a16:creationId xmlns:a16="http://schemas.microsoft.com/office/drawing/2014/main" id="{2B154AD4-ACCA-7645-7C74-9A4C421355CE}"/>
              </a:ext>
            </a:extLst>
          </p:cNvPr>
          <p:cNvCxnSpPr>
            <a:cxnSpLocks/>
          </p:cNvCxnSpPr>
          <p:nvPr/>
        </p:nvCxnSpPr>
        <p:spPr>
          <a:xfrm>
            <a:off x="9501096" y="1314518"/>
            <a:ext cx="2143810" cy="2115373"/>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 name="Straight Connector 3">
            <a:extLst>
              <a:ext uri="{FF2B5EF4-FFF2-40B4-BE49-F238E27FC236}">
                <a16:creationId xmlns:a16="http://schemas.microsoft.com/office/drawing/2014/main" id="{7F725D9C-9E48-27B7-3D01-D13284DDA24B}"/>
              </a:ext>
            </a:extLst>
          </p:cNvPr>
          <p:cNvCxnSpPr>
            <a:cxnSpLocks/>
          </p:cNvCxnSpPr>
          <p:nvPr/>
        </p:nvCxnSpPr>
        <p:spPr>
          <a:xfrm>
            <a:off x="8442063" y="1314524"/>
            <a:ext cx="3184867" cy="319303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5" name="Straight Connector 4">
            <a:extLst>
              <a:ext uri="{FF2B5EF4-FFF2-40B4-BE49-F238E27FC236}">
                <a16:creationId xmlns:a16="http://schemas.microsoft.com/office/drawing/2014/main" id="{06B251EC-9D18-A8D1-A535-A370ED6973F5}"/>
              </a:ext>
            </a:extLst>
          </p:cNvPr>
          <p:cNvCxnSpPr>
            <a:cxnSpLocks/>
          </p:cNvCxnSpPr>
          <p:nvPr/>
        </p:nvCxnSpPr>
        <p:spPr>
          <a:xfrm>
            <a:off x="7370080" y="1314530"/>
            <a:ext cx="4256850" cy="425735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6" name="Straight Connector 5">
            <a:extLst>
              <a:ext uri="{FF2B5EF4-FFF2-40B4-BE49-F238E27FC236}">
                <a16:creationId xmlns:a16="http://schemas.microsoft.com/office/drawing/2014/main" id="{B5A13119-2CA2-61D0-CDEE-0E470CFD0EAC}"/>
              </a:ext>
            </a:extLst>
          </p:cNvPr>
          <p:cNvCxnSpPr/>
          <p:nvPr/>
        </p:nvCxnSpPr>
        <p:spPr>
          <a:xfrm>
            <a:off x="3083240" y="1314533"/>
            <a:ext cx="5365365" cy="53653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7" name="Straight Connector 6">
            <a:extLst>
              <a:ext uri="{FF2B5EF4-FFF2-40B4-BE49-F238E27FC236}">
                <a16:creationId xmlns:a16="http://schemas.microsoft.com/office/drawing/2014/main" id="{ACF0A893-C6C3-43BC-1EAD-83204AB916B7}"/>
              </a:ext>
            </a:extLst>
          </p:cNvPr>
          <p:cNvCxnSpPr/>
          <p:nvPr/>
        </p:nvCxnSpPr>
        <p:spPr>
          <a:xfrm>
            <a:off x="4143499" y="1314534"/>
            <a:ext cx="5365365" cy="53653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8" name="Straight Connector 7">
            <a:extLst>
              <a:ext uri="{FF2B5EF4-FFF2-40B4-BE49-F238E27FC236}">
                <a16:creationId xmlns:a16="http://schemas.microsoft.com/office/drawing/2014/main" id="{8ECC9DEE-C975-E70F-D03F-C878845D9C3A}"/>
              </a:ext>
            </a:extLst>
          </p:cNvPr>
          <p:cNvCxnSpPr/>
          <p:nvPr/>
        </p:nvCxnSpPr>
        <p:spPr>
          <a:xfrm>
            <a:off x="5202532" y="1314534"/>
            <a:ext cx="5365365" cy="53653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9" name="Straight Connector 8">
            <a:extLst>
              <a:ext uri="{FF2B5EF4-FFF2-40B4-BE49-F238E27FC236}">
                <a16:creationId xmlns:a16="http://schemas.microsoft.com/office/drawing/2014/main" id="{94CB438E-2AC9-96D4-DE23-9A7EB7D82213}"/>
              </a:ext>
            </a:extLst>
          </p:cNvPr>
          <p:cNvCxnSpPr/>
          <p:nvPr/>
        </p:nvCxnSpPr>
        <p:spPr>
          <a:xfrm>
            <a:off x="6292781" y="1314536"/>
            <a:ext cx="5365365" cy="53653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0" name="Straight Connector 9">
            <a:extLst>
              <a:ext uri="{FF2B5EF4-FFF2-40B4-BE49-F238E27FC236}">
                <a16:creationId xmlns:a16="http://schemas.microsoft.com/office/drawing/2014/main" id="{CFD23D33-B3E4-5BA5-517F-FCF1624CBCFA}"/>
              </a:ext>
            </a:extLst>
          </p:cNvPr>
          <p:cNvCxnSpPr>
            <a:cxnSpLocks/>
          </p:cNvCxnSpPr>
          <p:nvPr/>
        </p:nvCxnSpPr>
        <p:spPr>
          <a:xfrm>
            <a:off x="909440" y="5571881"/>
            <a:ext cx="1083551" cy="1107996"/>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1" name="Straight Connector 10">
            <a:extLst>
              <a:ext uri="{FF2B5EF4-FFF2-40B4-BE49-F238E27FC236}">
                <a16:creationId xmlns:a16="http://schemas.microsoft.com/office/drawing/2014/main" id="{38DAC087-57EB-E85A-7A2E-B599BE5A1864}"/>
              </a:ext>
            </a:extLst>
          </p:cNvPr>
          <p:cNvCxnSpPr>
            <a:cxnSpLocks/>
          </p:cNvCxnSpPr>
          <p:nvPr/>
        </p:nvCxnSpPr>
        <p:spPr>
          <a:xfrm>
            <a:off x="892316" y="4538893"/>
            <a:ext cx="2267153" cy="2152899"/>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2" name="Straight Connector 11">
            <a:extLst>
              <a:ext uri="{FF2B5EF4-FFF2-40B4-BE49-F238E27FC236}">
                <a16:creationId xmlns:a16="http://schemas.microsoft.com/office/drawing/2014/main" id="{8BFE514B-035C-2C8C-5517-D2FE983E8924}"/>
              </a:ext>
            </a:extLst>
          </p:cNvPr>
          <p:cNvCxnSpPr>
            <a:cxnSpLocks/>
          </p:cNvCxnSpPr>
          <p:nvPr/>
        </p:nvCxnSpPr>
        <p:spPr>
          <a:xfrm>
            <a:off x="907311" y="3443209"/>
            <a:ext cx="3236188" cy="323667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3" name="Straight Connector 12">
            <a:extLst>
              <a:ext uri="{FF2B5EF4-FFF2-40B4-BE49-F238E27FC236}">
                <a16:creationId xmlns:a16="http://schemas.microsoft.com/office/drawing/2014/main" id="{5EB94D46-0C2E-009B-2AE5-D1BBA4A45FF3}"/>
              </a:ext>
            </a:extLst>
          </p:cNvPr>
          <p:cNvCxnSpPr>
            <a:cxnSpLocks/>
          </p:cNvCxnSpPr>
          <p:nvPr/>
        </p:nvCxnSpPr>
        <p:spPr>
          <a:xfrm>
            <a:off x="10560129" y="1314512"/>
            <a:ext cx="1110967" cy="106435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4" name="Straight Connector 13">
            <a:extLst>
              <a:ext uri="{FF2B5EF4-FFF2-40B4-BE49-F238E27FC236}">
                <a16:creationId xmlns:a16="http://schemas.microsoft.com/office/drawing/2014/main" id="{B0C3AA18-B2A0-E1F1-0147-ABE87D7B8765}"/>
              </a:ext>
            </a:extLst>
          </p:cNvPr>
          <p:cNvCxnSpPr>
            <a:cxnSpLocks/>
          </p:cNvCxnSpPr>
          <p:nvPr/>
        </p:nvCxnSpPr>
        <p:spPr>
          <a:xfrm>
            <a:off x="896200" y="2357025"/>
            <a:ext cx="4314172" cy="4322852"/>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5" name="Straight Connector 14">
            <a:extLst>
              <a:ext uri="{FF2B5EF4-FFF2-40B4-BE49-F238E27FC236}">
                <a16:creationId xmlns:a16="http://schemas.microsoft.com/office/drawing/2014/main" id="{0584F566-926E-31EC-0D8D-F8FD93519A9E}"/>
              </a:ext>
            </a:extLst>
          </p:cNvPr>
          <p:cNvCxnSpPr>
            <a:cxnSpLocks/>
          </p:cNvCxnSpPr>
          <p:nvPr/>
        </p:nvCxnSpPr>
        <p:spPr>
          <a:xfrm>
            <a:off x="2016367" y="1314411"/>
            <a:ext cx="5309456" cy="5376225"/>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6" name="Straight Connector 15">
            <a:extLst>
              <a:ext uri="{FF2B5EF4-FFF2-40B4-BE49-F238E27FC236}">
                <a16:creationId xmlns:a16="http://schemas.microsoft.com/office/drawing/2014/main" id="{FF71B675-3FA6-F16E-8D05-267A4D87DBEC}"/>
              </a:ext>
            </a:extLst>
          </p:cNvPr>
          <p:cNvCxnSpPr>
            <a:cxnSpLocks/>
          </p:cNvCxnSpPr>
          <p:nvPr/>
        </p:nvCxnSpPr>
        <p:spPr>
          <a:xfrm flipV="1">
            <a:off x="931301" y="1314537"/>
            <a:ext cx="5361480" cy="536524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7" name="Straight Connector 16">
            <a:extLst>
              <a:ext uri="{FF2B5EF4-FFF2-40B4-BE49-F238E27FC236}">
                <a16:creationId xmlns:a16="http://schemas.microsoft.com/office/drawing/2014/main" id="{2ACE2D33-37E3-1144-3595-71FA05165B99}"/>
              </a:ext>
            </a:extLst>
          </p:cNvPr>
          <p:cNvCxnSpPr>
            <a:cxnSpLocks/>
          </p:cNvCxnSpPr>
          <p:nvPr/>
        </p:nvCxnSpPr>
        <p:spPr>
          <a:xfrm flipV="1">
            <a:off x="958632" y="1325244"/>
            <a:ext cx="4263464" cy="4246613"/>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8" name="Straight Connector 17">
            <a:extLst>
              <a:ext uri="{FF2B5EF4-FFF2-40B4-BE49-F238E27FC236}">
                <a16:creationId xmlns:a16="http://schemas.microsoft.com/office/drawing/2014/main" id="{C9012747-4F1C-1C40-E9FC-4F6719364C9F}"/>
              </a:ext>
            </a:extLst>
          </p:cNvPr>
          <p:cNvCxnSpPr>
            <a:cxnSpLocks/>
          </p:cNvCxnSpPr>
          <p:nvPr/>
        </p:nvCxnSpPr>
        <p:spPr>
          <a:xfrm flipV="1">
            <a:off x="905925" y="1325367"/>
            <a:ext cx="2153223" cy="2161487"/>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9" name="Straight Connector 18">
            <a:extLst>
              <a:ext uri="{FF2B5EF4-FFF2-40B4-BE49-F238E27FC236}">
                <a16:creationId xmlns:a16="http://schemas.microsoft.com/office/drawing/2014/main" id="{F36D2423-DF86-C2B6-1FDD-D9A47A40870A}"/>
              </a:ext>
            </a:extLst>
          </p:cNvPr>
          <p:cNvCxnSpPr>
            <a:cxnSpLocks/>
          </p:cNvCxnSpPr>
          <p:nvPr/>
        </p:nvCxnSpPr>
        <p:spPr>
          <a:xfrm flipV="1">
            <a:off x="892316" y="1292651"/>
            <a:ext cx="3253877" cy="322580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0" name="Straight Connector 19">
            <a:extLst>
              <a:ext uri="{FF2B5EF4-FFF2-40B4-BE49-F238E27FC236}">
                <a16:creationId xmlns:a16="http://schemas.microsoft.com/office/drawing/2014/main" id="{1C61E65D-98B2-1149-4AE6-37D442689226}"/>
              </a:ext>
            </a:extLst>
          </p:cNvPr>
          <p:cNvCxnSpPr>
            <a:cxnSpLocks/>
          </p:cNvCxnSpPr>
          <p:nvPr/>
        </p:nvCxnSpPr>
        <p:spPr>
          <a:xfrm flipV="1">
            <a:off x="3033830" y="1303616"/>
            <a:ext cx="5376941" cy="5376165"/>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1" name="Straight Connector 20">
            <a:extLst>
              <a:ext uri="{FF2B5EF4-FFF2-40B4-BE49-F238E27FC236}">
                <a16:creationId xmlns:a16="http://schemas.microsoft.com/office/drawing/2014/main" id="{956E9769-B329-453B-CB40-15BCC076E009}"/>
              </a:ext>
            </a:extLst>
          </p:cNvPr>
          <p:cNvCxnSpPr/>
          <p:nvPr/>
        </p:nvCxnSpPr>
        <p:spPr>
          <a:xfrm flipV="1">
            <a:off x="4146193" y="1314488"/>
            <a:ext cx="5365365" cy="534353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2" name="Straight Connector 21">
            <a:extLst>
              <a:ext uri="{FF2B5EF4-FFF2-40B4-BE49-F238E27FC236}">
                <a16:creationId xmlns:a16="http://schemas.microsoft.com/office/drawing/2014/main" id="{8B2D7D70-7420-7049-18E1-779486CD85E5}"/>
              </a:ext>
            </a:extLst>
          </p:cNvPr>
          <p:cNvCxnSpPr/>
          <p:nvPr/>
        </p:nvCxnSpPr>
        <p:spPr>
          <a:xfrm flipV="1">
            <a:off x="5214256" y="1325392"/>
            <a:ext cx="5365365" cy="534353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3" name="Straight Connector 22">
            <a:extLst>
              <a:ext uri="{FF2B5EF4-FFF2-40B4-BE49-F238E27FC236}">
                <a16:creationId xmlns:a16="http://schemas.microsoft.com/office/drawing/2014/main" id="{D2382A66-9BC3-E188-C53B-93662D4AA97E}"/>
              </a:ext>
            </a:extLst>
          </p:cNvPr>
          <p:cNvCxnSpPr/>
          <p:nvPr/>
        </p:nvCxnSpPr>
        <p:spPr>
          <a:xfrm flipV="1">
            <a:off x="6292780" y="1325392"/>
            <a:ext cx="5365365" cy="534353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4" name="Straight Connector 23">
            <a:extLst>
              <a:ext uri="{FF2B5EF4-FFF2-40B4-BE49-F238E27FC236}">
                <a16:creationId xmlns:a16="http://schemas.microsoft.com/office/drawing/2014/main" id="{0CF8DD2D-27E7-5053-EA2B-9C911C04352D}"/>
              </a:ext>
            </a:extLst>
          </p:cNvPr>
          <p:cNvCxnSpPr>
            <a:cxnSpLocks/>
          </p:cNvCxnSpPr>
          <p:nvPr/>
        </p:nvCxnSpPr>
        <p:spPr>
          <a:xfrm flipV="1">
            <a:off x="2016367" y="1314411"/>
            <a:ext cx="5330234" cy="5332739"/>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5" name="Straight Connector 24">
            <a:extLst>
              <a:ext uri="{FF2B5EF4-FFF2-40B4-BE49-F238E27FC236}">
                <a16:creationId xmlns:a16="http://schemas.microsoft.com/office/drawing/2014/main" id="{0188645C-C595-D18D-C8A5-DDA018C78655}"/>
              </a:ext>
            </a:extLst>
          </p:cNvPr>
          <p:cNvCxnSpPr>
            <a:cxnSpLocks/>
          </p:cNvCxnSpPr>
          <p:nvPr/>
        </p:nvCxnSpPr>
        <p:spPr>
          <a:xfrm flipH="1">
            <a:off x="7370080" y="2406110"/>
            <a:ext cx="4288065" cy="42736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6" name="Straight Connector 25">
            <a:extLst>
              <a:ext uri="{FF2B5EF4-FFF2-40B4-BE49-F238E27FC236}">
                <a16:creationId xmlns:a16="http://schemas.microsoft.com/office/drawing/2014/main" id="{21463A0B-500D-4EFA-B210-D8F6CD7D91EF}"/>
              </a:ext>
            </a:extLst>
          </p:cNvPr>
          <p:cNvCxnSpPr>
            <a:cxnSpLocks/>
          </p:cNvCxnSpPr>
          <p:nvPr/>
        </p:nvCxnSpPr>
        <p:spPr>
          <a:xfrm flipH="1">
            <a:off x="8436850" y="3481392"/>
            <a:ext cx="3203030" cy="320924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7" name="Straight Connector 26">
            <a:extLst>
              <a:ext uri="{FF2B5EF4-FFF2-40B4-BE49-F238E27FC236}">
                <a16:creationId xmlns:a16="http://schemas.microsoft.com/office/drawing/2014/main" id="{4F048A12-9253-F7FB-05B5-C285394D77B9}"/>
              </a:ext>
            </a:extLst>
          </p:cNvPr>
          <p:cNvCxnSpPr>
            <a:cxnSpLocks/>
          </p:cNvCxnSpPr>
          <p:nvPr/>
        </p:nvCxnSpPr>
        <p:spPr>
          <a:xfrm flipH="1">
            <a:off x="9542774" y="4538893"/>
            <a:ext cx="2115371" cy="2102057"/>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8" name="Straight Connector 27">
            <a:extLst>
              <a:ext uri="{FF2B5EF4-FFF2-40B4-BE49-F238E27FC236}">
                <a16:creationId xmlns:a16="http://schemas.microsoft.com/office/drawing/2014/main" id="{DA4D5BB5-74BE-5ED5-5CB2-4F22A28EDBDA}"/>
              </a:ext>
            </a:extLst>
          </p:cNvPr>
          <p:cNvCxnSpPr/>
          <p:nvPr/>
        </p:nvCxnSpPr>
        <p:spPr>
          <a:xfrm flipH="1">
            <a:off x="10600459" y="5589921"/>
            <a:ext cx="1070637" cy="1100715"/>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9" name="Straight Connector 28">
            <a:extLst>
              <a:ext uri="{FF2B5EF4-FFF2-40B4-BE49-F238E27FC236}">
                <a16:creationId xmlns:a16="http://schemas.microsoft.com/office/drawing/2014/main" id="{02902A11-96E0-AA2A-3515-C416EAB55373}"/>
              </a:ext>
            </a:extLst>
          </p:cNvPr>
          <p:cNvCxnSpPr/>
          <p:nvPr/>
        </p:nvCxnSpPr>
        <p:spPr>
          <a:xfrm>
            <a:off x="915692" y="2905551"/>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0" name="Straight Connector 29">
            <a:extLst>
              <a:ext uri="{FF2B5EF4-FFF2-40B4-BE49-F238E27FC236}">
                <a16:creationId xmlns:a16="http://schemas.microsoft.com/office/drawing/2014/main" id="{B3D0FE0F-6F2C-7704-88F7-817B4BF4D33F}"/>
              </a:ext>
            </a:extLst>
          </p:cNvPr>
          <p:cNvCxnSpPr/>
          <p:nvPr/>
        </p:nvCxnSpPr>
        <p:spPr>
          <a:xfrm>
            <a:off x="927416" y="3980780"/>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1" name="Straight Connector 30">
            <a:extLst>
              <a:ext uri="{FF2B5EF4-FFF2-40B4-BE49-F238E27FC236}">
                <a16:creationId xmlns:a16="http://schemas.microsoft.com/office/drawing/2014/main" id="{119763D6-397B-8930-A48A-409E554EEB9A}"/>
              </a:ext>
            </a:extLst>
          </p:cNvPr>
          <p:cNvCxnSpPr/>
          <p:nvPr/>
        </p:nvCxnSpPr>
        <p:spPr>
          <a:xfrm>
            <a:off x="911501" y="5059680"/>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2" name="Straight Connector 31">
            <a:extLst>
              <a:ext uri="{FF2B5EF4-FFF2-40B4-BE49-F238E27FC236}">
                <a16:creationId xmlns:a16="http://schemas.microsoft.com/office/drawing/2014/main" id="{F47A889B-7289-2F5A-87F3-B3E6C800C17A}"/>
              </a:ext>
            </a:extLst>
          </p:cNvPr>
          <p:cNvCxnSpPr/>
          <p:nvPr/>
        </p:nvCxnSpPr>
        <p:spPr>
          <a:xfrm>
            <a:off x="915692" y="6137772"/>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3" name="Straight Connector 32">
            <a:extLst>
              <a:ext uri="{FF2B5EF4-FFF2-40B4-BE49-F238E27FC236}">
                <a16:creationId xmlns:a16="http://schemas.microsoft.com/office/drawing/2014/main" id="{5F129D11-35BF-DB9F-D680-CB73F35F8096}"/>
              </a:ext>
            </a:extLst>
          </p:cNvPr>
          <p:cNvCxnSpPr/>
          <p:nvPr/>
        </p:nvCxnSpPr>
        <p:spPr>
          <a:xfrm>
            <a:off x="899778" y="1868533"/>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4" name="Straight Connector 33">
            <a:extLst>
              <a:ext uri="{FF2B5EF4-FFF2-40B4-BE49-F238E27FC236}">
                <a16:creationId xmlns:a16="http://schemas.microsoft.com/office/drawing/2014/main" id="{BE224697-5D2B-BDCD-98B4-79DDBEE3854C}"/>
              </a:ext>
            </a:extLst>
          </p:cNvPr>
          <p:cNvCxnSpPr>
            <a:cxnSpLocks/>
          </p:cNvCxnSpPr>
          <p:nvPr/>
        </p:nvCxnSpPr>
        <p:spPr>
          <a:xfrm flipH="1">
            <a:off x="911197" y="1324088"/>
            <a:ext cx="1091930" cy="1082022"/>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5" name="Straight Connector 34">
            <a:extLst>
              <a:ext uri="{FF2B5EF4-FFF2-40B4-BE49-F238E27FC236}">
                <a16:creationId xmlns:a16="http://schemas.microsoft.com/office/drawing/2014/main" id="{DD27F361-1739-4B4F-E18C-34F9B9AD5B99}"/>
              </a:ext>
            </a:extLst>
          </p:cNvPr>
          <p:cNvCxnSpPr/>
          <p:nvPr/>
        </p:nvCxnSpPr>
        <p:spPr>
          <a:xfrm>
            <a:off x="11121873" y="1287270"/>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6" name="Straight Connector 35">
            <a:extLst>
              <a:ext uri="{FF2B5EF4-FFF2-40B4-BE49-F238E27FC236}">
                <a16:creationId xmlns:a16="http://schemas.microsoft.com/office/drawing/2014/main" id="{F86DA827-4B74-3EA3-67EC-82703BD14539}"/>
              </a:ext>
            </a:extLst>
          </p:cNvPr>
          <p:cNvCxnSpPr/>
          <p:nvPr/>
        </p:nvCxnSpPr>
        <p:spPr>
          <a:xfrm>
            <a:off x="3601265" y="1300017"/>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7" name="Straight Connector 36">
            <a:extLst>
              <a:ext uri="{FF2B5EF4-FFF2-40B4-BE49-F238E27FC236}">
                <a16:creationId xmlns:a16="http://schemas.microsoft.com/office/drawing/2014/main" id="{F149A95E-83BB-577B-53E5-30E17BD688B9}"/>
              </a:ext>
            </a:extLst>
          </p:cNvPr>
          <p:cNvCxnSpPr>
            <a:cxnSpLocks/>
          </p:cNvCxnSpPr>
          <p:nvPr/>
        </p:nvCxnSpPr>
        <p:spPr>
          <a:xfrm>
            <a:off x="2560969" y="1287270"/>
            <a:ext cx="0" cy="5399767"/>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8" name="Straight Connector 37">
            <a:extLst>
              <a:ext uri="{FF2B5EF4-FFF2-40B4-BE49-F238E27FC236}">
                <a16:creationId xmlns:a16="http://schemas.microsoft.com/office/drawing/2014/main" id="{9817311D-966D-9E94-0A5B-64EEFBFC27F4}"/>
              </a:ext>
            </a:extLst>
          </p:cNvPr>
          <p:cNvCxnSpPr/>
          <p:nvPr/>
        </p:nvCxnSpPr>
        <p:spPr>
          <a:xfrm>
            <a:off x="9002850" y="1324088"/>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9" name="Straight Connector 38">
            <a:extLst>
              <a:ext uri="{FF2B5EF4-FFF2-40B4-BE49-F238E27FC236}">
                <a16:creationId xmlns:a16="http://schemas.microsoft.com/office/drawing/2014/main" id="{C9CC0335-2E5D-203C-2041-5AFABC2E95B9}"/>
              </a:ext>
            </a:extLst>
          </p:cNvPr>
          <p:cNvCxnSpPr/>
          <p:nvPr/>
        </p:nvCxnSpPr>
        <p:spPr>
          <a:xfrm>
            <a:off x="1458388" y="1324088"/>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0" name="Straight Connector 39">
            <a:extLst>
              <a:ext uri="{FF2B5EF4-FFF2-40B4-BE49-F238E27FC236}">
                <a16:creationId xmlns:a16="http://schemas.microsoft.com/office/drawing/2014/main" id="{44EACF07-9FF7-35B6-8FDF-69A14DB1897A}"/>
              </a:ext>
            </a:extLst>
          </p:cNvPr>
          <p:cNvCxnSpPr/>
          <p:nvPr/>
        </p:nvCxnSpPr>
        <p:spPr>
          <a:xfrm>
            <a:off x="5748116" y="1287270"/>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1" name="Straight Connector 40">
            <a:extLst>
              <a:ext uri="{FF2B5EF4-FFF2-40B4-BE49-F238E27FC236}">
                <a16:creationId xmlns:a16="http://schemas.microsoft.com/office/drawing/2014/main" id="{42ADD565-E1FD-3AE7-E1BC-44E3CE751F3D}"/>
              </a:ext>
            </a:extLst>
          </p:cNvPr>
          <p:cNvCxnSpPr/>
          <p:nvPr/>
        </p:nvCxnSpPr>
        <p:spPr>
          <a:xfrm>
            <a:off x="4691918" y="1324088"/>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2" name="Straight Connector 41">
            <a:extLst>
              <a:ext uri="{FF2B5EF4-FFF2-40B4-BE49-F238E27FC236}">
                <a16:creationId xmlns:a16="http://schemas.microsoft.com/office/drawing/2014/main" id="{D58ED986-4345-37E4-F548-277E99917D57}"/>
              </a:ext>
            </a:extLst>
          </p:cNvPr>
          <p:cNvCxnSpPr/>
          <p:nvPr/>
        </p:nvCxnSpPr>
        <p:spPr>
          <a:xfrm>
            <a:off x="10051098" y="1300017"/>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3" name="Straight Connector 42">
            <a:extLst>
              <a:ext uri="{FF2B5EF4-FFF2-40B4-BE49-F238E27FC236}">
                <a16:creationId xmlns:a16="http://schemas.microsoft.com/office/drawing/2014/main" id="{F8F732FE-5C80-50F1-892D-52A732E943BD}"/>
              </a:ext>
            </a:extLst>
          </p:cNvPr>
          <p:cNvCxnSpPr/>
          <p:nvPr/>
        </p:nvCxnSpPr>
        <p:spPr>
          <a:xfrm>
            <a:off x="7921474" y="1339607"/>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4" name="Straight Connector 43">
            <a:extLst>
              <a:ext uri="{FF2B5EF4-FFF2-40B4-BE49-F238E27FC236}">
                <a16:creationId xmlns:a16="http://schemas.microsoft.com/office/drawing/2014/main" id="{B9D0A265-1A4D-782D-1B95-100E7DF72899}"/>
              </a:ext>
            </a:extLst>
          </p:cNvPr>
          <p:cNvCxnSpPr/>
          <p:nvPr/>
        </p:nvCxnSpPr>
        <p:spPr>
          <a:xfrm>
            <a:off x="6817567" y="1300017"/>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graphicFrame>
        <p:nvGraphicFramePr>
          <p:cNvPr id="76" name="Table 75">
            <a:extLst>
              <a:ext uri="{FF2B5EF4-FFF2-40B4-BE49-F238E27FC236}">
                <a16:creationId xmlns:a16="http://schemas.microsoft.com/office/drawing/2014/main" id="{F2D9E996-74A5-9935-5927-53E0FEDBFB32}"/>
              </a:ext>
            </a:extLst>
          </p:cNvPr>
          <p:cNvGraphicFramePr>
            <a:graphicFrameLocks noGrp="1"/>
          </p:cNvGraphicFramePr>
          <p:nvPr/>
        </p:nvGraphicFramePr>
        <p:xfrm>
          <a:off x="927416" y="1314537"/>
          <a:ext cx="10730730" cy="5365370"/>
        </p:xfrm>
        <a:graphic>
          <a:graphicData uri="http://schemas.openxmlformats.org/drawingml/2006/table">
            <a:tbl>
              <a:tblPr firstRow="1" bandRow="1">
                <a:tableStyleId>{5940675A-B579-460E-94D1-54222C63F5DA}</a:tableStyleId>
              </a:tblPr>
              <a:tblGrid>
                <a:gridCol w="1073073">
                  <a:extLst>
                    <a:ext uri="{9D8B030D-6E8A-4147-A177-3AD203B41FA5}">
                      <a16:colId xmlns:a16="http://schemas.microsoft.com/office/drawing/2014/main" val="3635837954"/>
                    </a:ext>
                  </a:extLst>
                </a:gridCol>
                <a:gridCol w="1073073">
                  <a:extLst>
                    <a:ext uri="{9D8B030D-6E8A-4147-A177-3AD203B41FA5}">
                      <a16:colId xmlns:a16="http://schemas.microsoft.com/office/drawing/2014/main" val="2308114111"/>
                    </a:ext>
                  </a:extLst>
                </a:gridCol>
                <a:gridCol w="1073073">
                  <a:extLst>
                    <a:ext uri="{9D8B030D-6E8A-4147-A177-3AD203B41FA5}">
                      <a16:colId xmlns:a16="http://schemas.microsoft.com/office/drawing/2014/main" val="3225432346"/>
                    </a:ext>
                  </a:extLst>
                </a:gridCol>
                <a:gridCol w="1073073">
                  <a:extLst>
                    <a:ext uri="{9D8B030D-6E8A-4147-A177-3AD203B41FA5}">
                      <a16:colId xmlns:a16="http://schemas.microsoft.com/office/drawing/2014/main" val="2646425516"/>
                    </a:ext>
                  </a:extLst>
                </a:gridCol>
                <a:gridCol w="1073073">
                  <a:extLst>
                    <a:ext uri="{9D8B030D-6E8A-4147-A177-3AD203B41FA5}">
                      <a16:colId xmlns:a16="http://schemas.microsoft.com/office/drawing/2014/main" val="1529824071"/>
                    </a:ext>
                  </a:extLst>
                </a:gridCol>
                <a:gridCol w="1073073">
                  <a:extLst>
                    <a:ext uri="{9D8B030D-6E8A-4147-A177-3AD203B41FA5}">
                      <a16:colId xmlns:a16="http://schemas.microsoft.com/office/drawing/2014/main" val="1435908115"/>
                    </a:ext>
                  </a:extLst>
                </a:gridCol>
                <a:gridCol w="1073073">
                  <a:extLst>
                    <a:ext uri="{9D8B030D-6E8A-4147-A177-3AD203B41FA5}">
                      <a16:colId xmlns:a16="http://schemas.microsoft.com/office/drawing/2014/main" val="4031327343"/>
                    </a:ext>
                  </a:extLst>
                </a:gridCol>
                <a:gridCol w="1073073">
                  <a:extLst>
                    <a:ext uri="{9D8B030D-6E8A-4147-A177-3AD203B41FA5}">
                      <a16:colId xmlns:a16="http://schemas.microsoft.com/office/drawing/2014/main" val="265914223"/>
                    </a:ext>
                  </a:extLst>
                </a:gridCol>
                <a:gridCol w="1073073">
                  <a:extLst>
                    <a:ext uri="{9D8B030D-6E8A-4147-A177-3AD203B41FA5}">
                      <a16:colId xmlns:a16="http://schemas.microsoft.com/office/drawing/2014/main" val="3687797511"/>
                    </a:ext>
                  </a:extLst>
                </a:gridCol>
                <a:gridCol w="1073073">
                  <a:extLst>
                    <a:ext uri="{9D8B030D-6E8A-4147-A177-3AD203B41FA5}">
                      <a16:colId xmlns:a16="http://schemas.microsoft.com/office/drawing/2014/main" val="1430683565"/>
                    </a:ext>
                  </a:extLst>
                </a:gridCol>
              </a:tblGrid>
              <a:tr h="1073074">
                <a:tc>
                  <a:txBody>
                    <a:bodyPr/>
                    <a:lstStyle/>
                    <a:p>
                      <a:endParaRPr lang="en-US" dirty="0"/>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dirty="0"/>
                    </a:p>
                  </a:txBody>
                  <a:tcPr/>
                </a:tc>
                <a:extLst>
                  <a:ext uri="{0D108BD9-81ED-4DB2-BD59-A6C34878D82A}">
                    <a16:rowId xmlns:a16="http://schemas.microsoft.com/office/drawing/2014/main" val="1367090870"/>
                  </a:ext>
                </a:extLst>
              </a:tr>
              <a:tr h="1073074">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a:p>
                  </a:txBody>
                  <a:tcPr/>
                </a:tc>
                <a:tc>
                  <a:txBody>
                    <a:bodyPr/>
                    <a:lstStyle/>
                    <a:p>
                      <a:endParaRPr lang="en-US" dirty="0"/>
                    </a:p>
                  </a:txBody>
                  <a:tcPr/>
                </a:tc>
                <a:extLst>
                  <a:ext uri="{0D108BD9-81ED-4DB2-BD59-A6C34878D82A}">
                    <a16:rowId xmlns:a16="http://schemas.microsoft.com/office/drawing/2014/main" val="2324086388"/>
                  </a:ext>
                </a:extLst>
              </a:tr>
              <a:tr h="1073074">
                <a:tc>
                  <a:txBody>
                    <a:bodyPr/>
                    <a:lstStyle/>
                    <a:p>
                      <a:endParaRPr lang="en-US" dirty="0"/>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a:p>
                  </a:txBody>
                  <a:tcPr/>
                </a:tc>
                <a:tc>
                  <a:txBody>
                    <a:bodyPr/>
                    <a:lstStyle/>
                    <a:p>
                      <a:endParaRPr lang="en-US" dirty="0"/>
                    </a:p>
                  </a:txBody>
                  <a:tcPr/>
                </a:tc>
                <a:tc>
                  <a:txBody>
                    <a:bodyPr/>
                    <a:lstStyle/>
                    <a:p>
                      <a:endParaRPr lang="en-US" dirty="0"/>
                    </a:p>
                  </a:txBody>
                  <a:tcPr/>
                </a:tc>
                <a:extLst>
                  <a:ext uri="{0D108BD9-81ED-4DB2-BD59-A6C34878D82A}">
                    <a16:rowId xmlns:a16="http://schemas.microsoft.com/office/drawing/2014/main" val="1773320196"/>
                  </a:ext>
                </a:extLst>
              </a:tr>
              <a:tr h="1073074">
                <a:tc>
                  <a:txBody>
                    <a:bodyPr/>
                    <a:lstStyle/>
                    <a:p>
                      <a:endParaRPr lang="en-US" dirty="0"/>
                    </a:p>
                  </a:txBody>
                  <a:tcPr/>
                </a:tc>
                <a:tc>
                  <a:txBody>
                    <a:bodyPr/>
                    <a:lstStyle/>
                    <a:p>
                      <a:endParaRPr lang="en-US"/>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dirty="0"/>
                    </a:p>
                  </a:txBody>
                  <a:tcPr/>
                </a:tc>
                <a:extLst>
                  <a:ext uri="{0D108BD9-81ED-4DB2-BD59-A6C34878D82A}">
                    <a16:rowId xmlns:a16="http://schemas.microsoft.com/office/drawing/2014/main" val="1977629092"/>
                  </a:ext>
                </a:extLst>
              </a:tr>
              <a:tr h="1073074">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dirty="0"/>
                    </a:p>
                  </a:txBody>
                  <a:tcPr/>
                </a:tc>
                <a:extLst>
                  <a:ext uri="{0D108BD9-81ED-4DB2-BD59-A6C34878D82A}">
                    <a16:rowId xmlns:a16="http://schemas.microsoft.com/office/drawing/2014/main" val="172657832"/>
                  </a:ext>
                </a:extLst>
              </a:tr>
            </a:tbl>
          </a:graphicData>
        </a:graphic>
      </p:graphicFrame>
      <p:sp>
        <p:nvSpPr>
          <p:cNvPr id="46" name="TextBox 45">
            <a:extLst>
              <a:ext uri="{FF2B5EF4-FFF2-40B4-BE49-F238E27FC236}">
                <a16:creationId xmlns:a16="http://schemas.microsoft.com/office/drawing/2014/main" id="{3F3C5F49-F78A-C847-C659-D74B9E3CE1B4}"/>
              </a:ext>
            </a:extLst>
          </p:cNvPr>
          <p:cNvSpPr txBox="1"/>
          <p:nvPr/>
        </p:nvSpPr>
        <p:spPr>
          <a:xfrm>
            <a:off x="961462" y="2369922"/>
            <a:ext cx="10845409" cy="341632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ptos" panose="02110004020202020204"/>
              <a:ea typeface="+mn-ea"/>
              <a:cs typeface="+mn-cs"/>
            </a:endParaRPr>
          </a:p>
        </p:txBody>
      </p:sp>
      <p:sp>
        <p:nvSpPr>
          <p:cNvPr id="48" name="TextBox 47">
            <a:extLst>
              <a:ext uri="{FF2B5EF4-FFF2-40B4-BE49-F238E27FC236}">
                <a16:creationId xmlns:a16="http://schemas.microsoft.com/office/drawing/2014/main" id="{F31306C8-B08E-ADCB-A31A-67CC653F3761}"/>
              </a:ext>
            </a:extLst>
          </p:cNvPr>
          <p:cNvSpPr txBox="1"/>
          <p:nvPr/>
        </p:nvSpPr>
        <p:spPr>
          <a:xfrm>
            <a:off x="401038" y="197781"/>
            <a:ext cx="11108330" cy="3693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Aptos" panose="02110004020202020204"/>
                <a:ea typeface="+mn-ea"/>
                <a:cs typeface="+mn-cs"/>
              </a:rPr>
              <a:t>Practice sheet #</a:t>
            </a:r>
            <a:r>
              <a:rPr lang="en-US" dirty="0">
                <a:solidFill>
                  <a:prstClr val="black"/>
                </a:solidFill>
                <a:latin typeface="Aptos" panose="02110004020202020204"/>
              </a:rPr>
              <a:t>xx</a:t>
            </a:r>
            <a:r>
              <a:rPr kumimoji="0" lang="en-US" sz="1800" b="0" i="0" u="none" strike="noStrike" kern="1200" cap="none" spc="0" normalizeH="0" baseline="0" noProof="0" dirty="0">
                <a:ln>
                  <a:noFill/>
                </a:ln>
                <a:solidFill>
                  <a:prstClr val="black"/>
                </a:solidFill>
                <a:effectLst/>
                <a:uLnTx/>
                <a:uFillTx/>
                <a:latin typeface="Aptos" panose="02110004020202020204"/>
                <a:ea typeface="+mn-ea"/>
                <a:cs typeface="+mn-cs"/>
              </a:rPr>
              <a:t>. Lesson Five</a:t>
            </a:r>
            <a:endParaRPr kumimoji="0" lang="zh-TW" altLang="en-US" sz="1800" b="0" i="0" u="none" strike="noStrike" kern="1200" cap="none" spc="0" normalizeH="0" baseline="0" noProof="0" dirty="0">
              <a:ln>
                <a:noFill/>
              </a:ln>
              <a:solidFill>
                <a:prstClr val="black"/>
              </a:solidFill>
              <a:effectLst/>
              <a:uLnTx/>
              <a:uFillTx/>
              <a:latin typeface="Aptos" panose="02110004020202020204"/>
              <a:ea typeface="新細明體" panose="02020500000000000000" pitchFamily="18" charset="-120"/>
              <a:cs typeface="+mn-cs"/>
            </a:endParaRPr>
          </a:p>
        </p:txBody>
      </p:sp>
      <p:sp>
        <p:nvSpPr>
          <p:cNvPr id="49" name="Rectangle 48">
            <a:extLst>
              <a:ext uri="{FF2B5EF4-FFF2-40B4-BE49-F238E27FC236}">
                <a16:creationId xmlns:a16="http://schemas.microsoft.com/office/drawing/2014/main" id="{CFB58CFD-1949-F45D-0AD9-6DCBE1272173}"/>
              </a:ext>
            </a:extLst>
          </p:cNvPr>
          <p:cNvSpPr/>
          <p:nvPr/>
        </p:nvSpPr>
        <p:spPr>
          <a:xfrm>
            <a:off x="1170633" y="197783"/>
            <a:ext cx="9579994" cy="357010"/>
          </a:xfrm>
          <a:prstGeom prst="rect">
            <a:avLst/>
          </a:prstGeom>
          <a:noFill/>
          <a:ln w="38100">
            <a:solidFill>
              <a:srgbClr val="7030A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45" name="TextBox 44">
            <a:extLst>
              <a:ext uri="{FF2B5EF4-FFF2-40B4-BE49-F238E27FC236}">
                <a16:creationId xmlns:a16="http://schemas.microsoft.com/office/drawing/2014/main" id="{7706E495-2EAE-4F9B-6ED4-8AB01E18EE69}"/>
              </a:ext>
            </a:extLst>
          </p:cNvPr>
          <p:cNvSpPr txBox="1"/>
          <p:nvPr/>
        </p:nvSpPr>
        <p:spPr>
          <a:xfrm>
            <a:off x="922093" y="1293939"/>
            <a:ext cx="10965103" cy="563231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72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空</a:t>
            </a:r>
            <a:r>
              <a:rPr kumimoji="0" lang="zh-TW" altLang="en-US" sz="25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 </a:t>
            </a:r>
            <a:r>
              <a:rPr kumimoji="0" lang="zh-TW" altLang="en-US" sz="72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空</a:t>
            </a:r>
            <a:r>
              <a:rPr kumimoji="0" lang="zh-TW" altLang="en-US" sz="25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 </a:t>
            </a:r>
            <a:r>
              <a:rPr kumimoji="0" lang="zh-TW" altLang="en-US" sz="72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空</a:t>
            </a:r>
            <a:r>
              <a:rPr kumimoji="0" lang="zh-TW" altLang="en-US" sz="25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 </a:t>
            </a:r>
            <a:r>
              <a:rPr kumimoji="0" lang="zh-TW" altLang="en-US" sz="72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空</a:t>
            </a:r>
            <a:r>
              <a:rPr kumimoji="0" lang="zh-TW" altLang="en-US" sz="25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 </a:t>
            </a:r>
            <a:r>
              <a:rPr kumimoji="0" lang="zh-TW" altLang="en-US" sz="72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空</a:t>
            </a:r>
            <a:r>
              <a:rPr kumimoji="0" lang="zh-TW" altLang="en-US" sz="25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 </a:t>
            </a:r>
            <a:r>
              <a:rPr kumimoji="0" lang="zh-TW" altLang="en-US" sz="72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空</a:t>
            </a:r>
            <a:r>
              <a:rPr kumimoji="0" lang="zh-TW" altLang="en-US" sz="25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 </a:t>
            </a:r>
            <a:r>
              <a:rPr kumimoji="0" lang="zh-TW" altLang="en-US" sz="72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空</a:t>
            </a:r>
            <a:r>
              <a:rPr kumimoji="0" lang="zh-TW" altLang="en-US" sz="25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 </a:t>
            </a:r>
            <a:r>
              <a:rPr kumimoji="0" lang="zh-TW" altLang="en-US" sz="72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空</a:t>
            </a:r>
            <a:r>
              <a:rPr kumimoji="0" lang="zh-TW" altLang="en-US" sz="25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 </a:t>
            </a:r>
            <a:r>
              <a:rPr kumimoji="0" lang="zh-TW" altLang="en-US" sz="72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空</a:t>
            </a:r>
            <a:r>
              <a:rPr kumimoji="0" lang="zh-TW" altLang="en-US" sz="25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 </a:t>
            </a:r>
            <a:r>
              <a:rPr kumimoji="0" lang="zh-TW" altLang="en-US" sz="72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空</a:t>
            </a:r>
            <a:endParaRPr kumimoji="0" lang="en-US" sz="72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72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72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72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72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endParaRPr>
          </a:p>
        </p:txBody>
      </p:sp>
      <p:sp>
        <p:nvSpPr>
          <p:cNvPr id="47" name="TextBox 46">
            <a:extLst>
              <a:ext uri="{FF2B5EF4-FFF2-40B4-BE49-F238E27FC236}">
                <a16:creationId xmlns:a16="http://schemas.microsoft.com/office/drawing/2014/main" id="{BF64DBFD-5AD3-0495-BB61-0012A30AC565}"/>
              </a:ext>
            </a:extLst>
          </p:cNvPr>
          <p:cNvSpPr txBox="1"/>
          <p:nvPr/>
        </p:nvSpPr>
        <p:spPr>
          <a:xfrm>
            <a:off x="899554" y="2391847"/>
            <a:ext cx="11090427" cy="120032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72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即</a:t>
            </a:r>
            <a:r>
              <a:rPr kumimoji="0" lang="zh-TW" altLang="en-US" sz="30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 </a:t>
            </a:r>
            <a:r>
              <a:rPr kumimoji="0" lang="zh-TW" altLang="en-US" sz="72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即</a:t>
            </a:r>
            <a:r>
              <a:rPr kumimoji="0" lang="zh-TW" altLang="en-US" sz="24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 </a:t>
            </a:r>
            <a:r>
              <a:rPr kumimoji="0" lang="zh-TW" altLang="en-US" sz="72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即</a:t>
            </a:r>
            <a:r>
              <a:rPr kumimoji="0" lang="zh-TW" altLang="en-US" sz="24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 </a:t>
            </a:r>
            <a:r>
              <a:rPr kumimoji="0" lang="zh-TW" altLang="en-US" sz="72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即</a:t>
            </a:r>
            <a:r>
              <a:rPr kumimoji="0" lang="zh-TW" altLang="en-US" sz="24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 </a:t>
            </a:r>
            <a:r>
              <a:rPr kumimoji="0" lang="zh-TW" altLang="en-US" sz="72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即</a:t>
            </a:r>
            <a:r>
              <a:rPr kumimoji="0" lang="zh-TW" altLang="en-US" sz="24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 </a:t>
            </a:r>
            <a:r>
              <a:rPr kumimoji="0" lang="zh-TW" altLang="en-US" sz="72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即</a:t>
            </a:r>
            <a:r>
              <a:rPr kumimoji="0" lang="zh-TW" altLang="en-US" sz="26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 </a:t>
            </a:r>
            <a:r>
              <a:rPr kumimoji="0" lang="zh-TW" altLang="en-US" sz="72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即</a:t>
            </a:r>
            <a:r>
              <a:rPr kumimoji="0" lang="zh-TW" altLang="en-US" sz="26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 </a:t>
            </a:r>
            <a:r>
              <a:rPr kumimoji="0" lang="zh-TW" altLang="en-US" sz="72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即</a:t>
            </a:r>
            <a:r>
              <a:rPr kumimoji="0" lang="zh-TW" altLang="en-US" sz="26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 </a:t>
            </a:r>
            <a:r>
              <a:rPr kumimoji="0" lang="zh-TW" altLang="en-US" sz="72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即</a:t>
            </a:r>
            <a:r>
              <a:rPr kumimoji="0" lang="zh-TW" altLang="en-US" sz="26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 </a:t>
            </a:r>
            <a:r>
              <a:rPr kumimoji="0" lang="zh-TW" altLang="en-US" sz="72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即</a:t>
            </a:r>
            <a:endParaRPr kumimoji="0" lang="en-US" sz="72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endParaRPr>
          </a:p>
        </p:txBody>
      </p:sp>
      <p:sp>
        <p:nvSpPr>
          <p:cNvPr id="55" name="TextBox 54">
            <a:extLst>
              <a:ext uri="{FF2B5EF4-FFF2-40B4-BE49-F238E27FC236}">
                <a16:creationId xmlns:a16="http://schemas.microsoft.com/office/drawing/2014/main" id="{834D8546-DB1E-3726-782A-E9FA4FE9EA8D}"/>
              </a:ext>
            </a:extLst>
          </p:cNvPr>
          <p:cNvSpPr txBox="1"/>
          <p:nvPr/>
        </p:nvSpPr>
        <p:spPr>
          <a:xfrm>
            <a:off x="958632" y="3481392"/>
            <a:ext cx="10961076" cy="120032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72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是</a:t>
            </a:r>
            <a:r>
              <a:rPr kumimoji="0" lang="zh-TW" altLang="en-US" sz="25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 </a:t>
            </a:r>
            <a:r>
              <a:rPr kumimoji="0" lang="zh-TW" altLang="en-US" sz="72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是</a:t>
            </a:r>
            <a:r>
              <a:rPr kumimoji="0" lang="zh-TW" altLang="en-US" sz="25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 </a:t>
            </a:r>
            <a:r>
              <a:rPr kumimoji="0" lang="zh-TW" altLang="en-US" sz="72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是</a:t>
            </a:r>
            <a:r>
              <a:rPr kumimoji="0" lang="zh-TW" altLang="en-US" sz="25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 </a:t>
            </a:r>
            <a:r>
              <a:rPr kumimoji="0" lang="zh-TW" altLang="en-US" sz="72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是</a:t>
            </a:r>
            <a:r>
              <a:rPr kumimoji="0" lang="zh-TW" altLang="en-US" sz="25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 </a:t>
            </a:r>
            <a:r>
              <a:rPr kumimoji="0" lang="zh-TW" altLang="en-US" sz="72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是</a:t>
            </a:r>
            <a:r>
              <a:rPr kumimoji="0" lang="zh-TW" altLang="en-US" sz="25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 </a:t>
            </a:r>
            <a:r>
              <a:rPr kumimoji="0" lang="zh-TW" altLang="en-US" sz="72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是</a:t>
            </a:r>
            <a:r>
              <a:rPr kumimoji="0" lang="zh-TW" altLang="en-US" sz="25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 </a:t>
            </a:r>
            <a:r>
              <a:rPr kumimoji="0" lang="zh-TW" altLang="en-US" sz="72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是</a:t>
            </a:r>
            <a:r>
              <a:rPr kumimoji="0" lang="zh-TW" altLang="en-US" sz="25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 </a:t>
            </a:r>
            <a:r>
              <a:rPr kumimoji="0" lang="zh-TW" altLang="en-US" sz="72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是</a:t>
            </a:r>
            <a:r>
              <a:rPr kumimoji="0" lang="zh-TW" altLang="en-US" sz="25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 </a:t>
            </a:r>
            <a:r>
              <a:rPr kumimoji="0" lang="zh-TW" altLang="en-US" sz="72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是</a:t>
            </a:r>
            <a:r>
              <a:rPr kumimoji="0" lang="zh-TW" altLang="en-US" sz="25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 </a:t>
            </a:r>
            <a:r>
              <a:rPr kumimoji="0" lang="zh-TW" altLang="en-US" sz="72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是</a:t>
            </a:r>
            <a:endParaRPr kumimoji="0" lang="en-US" sz="72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endParaRPr>
          </a:p>
        </p:txBody>
      </p:sp>
      <p:sp>
        <p:nvSpPr>
          <p:cNvPr id="50" name="TextBox 49">
            <a:extLst>
              <a:ext uri="{FF2B5EF4-FFF2-40B4-BE49-F238E27FC236}">
                <a16:creationId xmlns:a16="http://schemas.microsoft.com/office/drawing/2014/main" id="{0DEA3533-5404-6916-B4DD-A747A926EDAE}"/>
              </a:ext>
            </a:extLst>
          </p:cNvPr>
          <p:cNvSpPr txBox="1"/>
          <p:nvPr/>
        </p:nvSpPr>
        <p:spPr>
          <a:xfrm>
            <a:off x="10008661" y="803308"/>
            <a:ext cx="1392664" cy="369332"/>
          </a:xfrm>
          <a:prstGeom prst="rect">
            <a:avLst/>
          </a:prstGeom>
          <a:noFill/>
        </p:spPr>
        <p:txBody>
          <a:bodyPr wrap="square" rtlCol="0">
            <a:spAutoFit/>
          </a:bodyPr>
          <a:lstStyle/>
          <a:p>
            <a:r>
              <a:rPr lang="en-US" dirty="0"/>
              <a:t>5.2</a:t>
            </a:r>
          </a:p>
        </p:txBody>
      </p:sp>
      <p:sp>
        <p:nvSpPr>
          <p:cNvPr id="51" name="TextBox 50">
            <a:extLst>
              <a:ext uri="{FF2B5EF4-FFF2-40B4-BE49-F238E27FC236}">
                <a16:creationId xmlns:a16="http://schemas.microsoft.com/office/drawing/2014/main" id="{43FA8375-AC0B-3798-1EBF-6AB286A58838}"/>
              </a:ext>
            </a:extLst>
          </p:cNvPr>
          <p:cNvSpPr txBox="1"/>
          <p:nvPr/>
        </p:nvSpPr>
        <p:spPr>
          <a:xfrm>
            <a:off x="98316" y="814924"/>
            <a:ext cx="8904534" cy="307777"/>
          </a:xfrm>
          <a:prstGeom prst="rect">
            <a:avLst/>
          </a:prstGeom>
          <a:noFill/>
        </p:spPr>
        <p:txBody>
          <a:bodyPr wrap="square" rtlCol="0">
            <a:spAutoFit/>
          </a:bodyPr>
          <a:lstStyle/>
          <a:p>
            <a:r>
              <a:rPr kumimoji="0" lang="en-US" altLang="zh-TW" sz="1400" b="1" i="0" u="none" strike="noStrike" kern="1200" cap="none" spc="0" normalizeH="0" baseline="0" noProof="0" dirty="0">
                <a:ln>
                  <a:noFill/>
                </a:ln>
                <a:effectLst/>
                <a:uLnTx/>
                <a:uFillTx/>
                <a:latin typeface="DengXian" panose="02010600030101010101" pitchFamily="2" charset="-122"/>
                <a:ea typeface="DengXian" panose="02010600030101010101" pitchFamily="2" charset="-122"/>
                <a:cs typeface="+mn-cs"/>
              </a:rPr>
              <a:t>		4  </a:t>
            </a:r>
            <a:r>
              <a:rPr kumimoji="0" lang="zh-TW" altLang="en-US" sz="1400" b="1" i="0" u="none" strike="noStrike" kern="1200" cap="none" spc="0" normalizeH="0" baseline="0" noProof="0" dirty="0">
                <a:ln>
                  <a:noFill/>
                </a:ln>
                <a:effectLst/>
                <a:uLnTx/>
                <a:uFillTx/>
                <a:latin typeface="DengXian" panose="02010600030101010101" pitchFamily="2" charset="-122"/>
                <a:ea typeface="DengXian" panose="02010600030101010101" pitchFamily="2" charset="-122"/>
                <a:cs typeface="+mn-cs"/>
              </a:rPr>
              <a:t>舍 利 子 色 不 異 空                  </a:t>
            </a:r>
            <a:r>
              <a:rPr lang="en-US" altLang="zh-TW" sz="1400" b="1" dirty="0">
                <a:latin typeface="DengXian" panose="02010600030101010101" pitchFamily="2" charset="-122"/>
                <a:ea typeface="DengXian" panose="02010600030101010101" pitchFamily="2" charset="-122"/>
              </a:rPr>
              <a:t>5</a:t>
            </a:r>
            <a:r>
              <a:rPr kumimoji="0" lang="en-US" altLang="zh-TW" sz="1400" b="1" i="0" u="none" strike="noStrike" kern="1200" cap="none" spc="0" normalizeH="0" baseline="0" noProof="0" dirty="0">
                <a:ln>
                  <a:noFill/>
                </a:ln>
                <a:effectLst/>
                <a:uLnTx/>
                <a:uFillTx/>
                <a:latin typeface="DengXian" panose="02010600030101010101" pitchFamily="2" charset="-122"/>
                <a:ea typeface="DengXian" panose="02010600030101010101" pitchFamily="2" charset="-122"/>
                <a:cs typeface="+mn-cs"/>
              </a:rPr>
              <a:t>  </a:t>
            </a:r>
            <a:r>
              <a:rPr kumimoji="0" lang="zh-TW" altLang="en-US" sz="1400" b="1" i="0" u="none" strike="noStrike" kern="1200" cap="none" spc="0" normalizeH="0" baseline="0" noProof="0" dirty="0">
                <a:ln>
                  <a:noFill/>
                </a:ln>
                <a:effectLst/>
                <a:uLnTx/>
                <a:uFillTx/>
                <a:latin typeface="DengXian" panose="02010600030101010101" pitchFamily="2" charset="-122"/>
                <a:ea typeface="DengXian" panose="02010600030101010101" pitchFamily="2" charset="-122"/>
                <a:cs typeface="+mn-cs"/>
              </a:rPr>
              <a:t>空 不 異 色 色 即 是 空              </a:t>
            </a:r>
            <a:r>
              <a:rPr kumimoji="0" lang="en-US" altLang="zh-TW" sz="1400" b="1" i="0" u="none" strike="noStrike" kern="1200" cap="none" spc="0" normalizeH="0" baseline="0" noProof="0" dirty="0">
                <a:ln>
                  <a:noFill/>
                </a:ln>
                <a:effectLst/>
                <a:uLnTx/>
                <a:uFillTx/>
                <a:latin typeface="DengXian" panose="02010600030101010101" pitchFamily="2" charset="-122"/>
                <a:ea typeface="DengXian" panose="02010600030101010101" pitchFamily="2" charset="-122"/>
                <a:cs typeface="+mn-cs"/>
              </a:rPr>
              <a:t>6  </a:t>
            </a:r>
            <a:r>
              <a:rPr kumimoji="0" lang="zh-TW" altLang="en-US" sz="1400" b="1" i="0" u="none" strike="noStrike" kern="1200" cap="none" spc="0" normalizeH="0" baseline="0" noProof="0" dirty="0">
                <a:ln>
                  <a:noFill/>
                </a:ln>
                <a:effectLst/>
                <a:uLnTx/>
                <a:uFillTx/>
                <a:latin typeface="DengXian" panose="02010600030101010101" pitchFamily="2" charset="-122"/>
                <a:ea typeface="DengXian" panose="02010600030101010101" pitchFamily="2" charset="-122"/>
                <a:cs typeface="+mn-cs"/>
              </a:rPr>
              <a:t>空 即 是 色  </a:t>
            </a:r>
            <a:endParaRPr lang="en-US" sz="1400" b="1" dirty="0"/>
          </a:p>
        </p:txBody>
      </p:sp>
      <p:sp>
        <p:nvSpPr>
          <p:cNvPr id="52" name="Rectangle 51">
            <a:extLst>
              <a:ext uri="{FF2B5EF4-FFF2-40B4-BE49-F238E27FC236}">
                <a16:creationId xmlns:a16="http://schemas.microsoft.com/office/drawing/2014/main" id="{CF590ADC-949C-2293-C077-0D949C498EAC}"/>
              </a:ext>
            </a:extLst>
          </p:cNvPr>
          <p:cNvSpPr/>
          <p:nvPr/>
        </p:nvSpPr>
        <p:spPr>
          <a:xfrm>
            <a:off x="1549400" y="786418"/>
            <a:ext cx="7453443" cy="356756"/>
          </a:xfrm>
          <a:prstGeom prst="rect">
            <a:avLst/>
          </a:prstGeom>
          <a:noFill/>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474273637"/>
      </p:ext>
    </p:extLst>
  </p:cSld>
  <p:clrMapOvr>
    <a:masterClrMapping/>
  </p:clrMapOvr>
</p:sld>
</file>

<file path=ppt/slides/slide23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AA21FD4-C950-FD5C-C943-331D47B94723}"/>
            </a:ext>
          </a:extLst>
        </p:cNvPr>
        <p:cNvGrpSpPr/>
        <p:nvPr/>
      </p:nvGrpSpPr>
      <p:grpSpPr>
        <a:xfrm>
          <a:off x="0" y="0"/>
          <a:ext cx="0" cy="0"/>
          <a:chOff x="0" y="0"/>
          <a:chExt cx="0" cy="0"/>
        </a:xfrm>
      </p:grpSpPr>
      <p:cxnSp>
        <p:nvCxnSpPr>
          <p:cNvPr id="2" name="Straight Connector 1">
            <a:extLst>
              <a:ext uri="{FF2B5EF4-FFF2-40B4-BE49-F238E27FC236}">
                <a16:creationId xmlns:a16="http://schemas.microsoft.com/office/drawing/2014/main" id="{CBF0FE89-75D7-D06C-ED4B-746FB96C151B}"/>
              </a:ext>
            </a:extLst>
          </p:cNvPr>
          <p:cNvCxnSpPr>
            <a:cxnSpLocks/>
          </p:cNvCxnSpPr>
          <p:nvPr/>
        </p:nvCxnSpPr>
        <p:spPr>
          <a:xfrm>
            <a:off x="958632" y="1339607"/>
            <a:ext cx="5322425" cy="5340276"/>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 name="Straight Connector 2">
            <a:extLst>
              <a:ext uri="{FF2B5EF4-FFF2-40B4-BE49-F238E27FC236}">
                <a16:creationId xmlns:a16="http://schemas.microsoft.com/office/drawing/2014/main" id="{2B154AD4-ACCA-7645-7C74-9A4C421355CE}"/>
              </a:ext>
            </a:extLst>
          </p:cNvPr>
          <p:cNvCxnSpPr>
            <a:cxnSpLocks/>
          </p:cNvCxnSpPr>
          <p:nvPr/>
        </p:nvCxnSpPr>
        <p:spPr>
          <a:xfrm>
            <a:off x="9501096" y="1314518"/>
            <a:ext cx="2143810" cy="2115373"/>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 name="Straight Connector 3">
            <a:extLst>
              <a:ext uri="{FF2B5EF4-FFF2-40B4-BE49-F238E27FC236}">
                <a16:creationId xmlns:a16="http://schemas.microsoft.com/office/drawing/2014/main" id="{7F725D9C-9E48-27B7-3D01-D13284DDA24B}"/>
              </a:ext>
            </a:extLst>
          </p:cNvPr>
          <p:cNvCxnSpPr>
            <a:cxnSpLocks/>
          </p:cNvCxnSpPr>
          <p:nvPr/>
        </p:nvCxnSpPr>
        <p:spPr>
          <a:xfrm>
            <a:off x="8442063" y="1314524"/>
            <a:ext cx="3184867" cy="319303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5" name="Straight Connector 4">
            <a:extLst>
              <a:ext uri="{FF2B5EF4-FFF2-40B4-BE49-F238E27FC236}">
                <a16:creationId xmlns:a16="http://schemas.microsoft.com/office/drawing/2014/main" id="{06B251EC-9D18-A8D1-A535-A370ED6973F5}"/>
              </a:ext>
            </a:extLst>
          </p:cNvPr>
          <p:cNvCxnSpPr>
            <a:cxnSpLocks/>
          </p:cNvCxnSpPr>
          <p:nvPr/>
        </p:nvCxnSpPr>
        <p:spPr>
          <a:xfrm>
            <a:off x="7370080" y="1314530"/>
            <a:ext cx="4256850" cy="425735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6" name="Straight Connector 5">
            <a:extLst>
              <a:ext uri="{FF2B5EF4-FFF2-40B4-BE49-F238E27FC236}">
                <a16:creationId xmlns:a16="http://schemas.microsoft.com/office/drawing/2014/main" id="{B5A13119-2CA2-61D0-CDEE-0E470CFD0EAC}"/>
              </a:ext>
            </a:extLst>
          </p:cNvPr>
          <p:cNvCxnSpPr/>
          <p:nvPr/>
        </p:nvCxnSpPr>
        <p:spPr>
          <a:xfrm>
            <a:off x="3083240" y="1314533"/>
            <a:ext cx="5365365" cy="53653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7" name="Straight Connector 6">
            <a:extLst>
              <a:ext uri="{FF2B5EF4-FFF2-40B4-BE49-F238E27FC236}">
                <a16:creationId xmlns:a16="http://schemas.microsoft.com/office/drawing/2014/main" id="{ACF0A893-C6C3-43BC-1EAD-83204AB916B7}"/>
              </a:ext>
            </a:extLst>
          </p:cNvPr>
          <p:cNvCxnSpPr/>
          <p:nvPr/>
        </p:nvCxnSpPr>
        <p:spPr>
          <a:xfrm>
            <a:off x="4143499" y="1314534"/>
            <a:ext cx="5365365" cy="53653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8" name="Straight Connector 7">
            <a:extLst>
              <a:ext uri="{FF2B5EF4-FFF2-40B4-BE49-F238E27FC236}">
                <a16:creationId xmlns:a16="http://schemas.microsoft.com/office/drawing/2014/main" id="{8ECC9DEE-C975-E70F-D03F-C878845D9C3A}"/>
              </a:ext>
            </a:extLst>
          </p:cNvPr>
          <p:cNvCxnSpPr/>
          <p:nvPr/>
        </p:nvCxnSpPr>
        <p:spPr>
          <a:xfrm>
            <a:off x="5202532" y="1314534"/>
            <a:ext cx="5365365" cy="53653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9" name="Straight Connector 8">
            <a:extLst>
              <a:ext uri="{FF2B5EF4-FFF2-40B4-BE49-F238E27FC236}">
                <a16:creationId xmlns:a16="http://schemas.microsoft.com/office/drawing/2014/main" id="{94CB438E-2AC9-96D4-DE23-9A7EB7D82213}"/>
              </a:ext>
            </a:extLst>
          </p:cNvPr>
          <p:cNvCxnSpPr/>
          <p:nvPr/>
        </p:nvCxnSpPr>
        <p:spPr>
          <a:xfrm>
            <a:off x="6292781" y="1314536"/>
            <a:ext cx="5365365" cy="53653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0" name="Straight Connector 9">
            <a:extLst>
              <a:ext uri="{FF2B5EF4-FFF2-40B4-BE49-F238E27FC236}">
                <a16:creationId xmlns:a16="http://schemas.microsoft.com/office/drawing/2014/main" id="{CFD23D33-B3E4-5BA5-517F-FCF1624CBCFA}"/>
              </a:ext>
            </a:extLst>
          </p:cNvPr>
          <p:cNvCxnSpPr>
            <a:cxnSpLocks/>
          </p:cNvCxnSpPr>
          <p:nvPr/>
        </p:nvCxnSpPr>
        <p:spPr>
          <a:xfrm>
            <a:off x="909440" y="5571881"/>
            <a:ext cx="1083551" cy="1107996"/>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1" name="Straight Connector 10">
            <a:extLst>
              <a:ext uri="{FF2B5EF4-FFF2-40B4-BE49-F238E27FC236}">
                <a16:creationId xmlns:a16="http://schemas.microsoft.com/office/drawing/2014/main" id="{38DAC087-57EB-E85A-7A2E-B599BE5A1864}"/>
              </a:ext>
            </a:extLst>
          </p:cNvPr>
          <p:cNvCxnSpPr>
            <a:cxnSpLocks/>
          </p:cNvCxnSpPr>
          <p:nvPr/>
        </p:nvCxnSpPr>
        <p:spPr>
          <a:xfrm>
            <a:off x="892316" y="4538893"/>
            <a:ext cx="2267153" cy="2152899"/>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2" name="Straight Connector 11">
            <a:extLst>
              <a:ext uri="{FF2B5EF4-FFF2-40B4-BE49-F238E27FC236}">
                <a16:creationId xmlns:a16="http://schemas.microsoft.com/office/drawing/2014/main" id="{8BFE514B-035C-2C8C-5517-D2FE983E8924}"/>
              </a:ext>
            </a:extLst>
          </p:cNvPr>
          <p:cNvCxnSpPr>
            <a:cxnSpLocks/>
          </p:cNvCxnSpPr>
          <p:nvPr/>
        </p:nvCxnSpPr>
        <p:spPr>
          <a:xfrm>
            <a:off x="907311" y="3443209"/>
            <a:ext cx="3236188" cy="323667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3" name="Straight Connector 12">
            <a:extLst>
              <a:ext uri="{FF2B5EF4-FFF2-40B4-BE49-F238E27FC236}">
                <a16:creationId xmlns:a16="http://schemas.microsoft.com/office/drawing/2014/main" id="{5EB94D46-0C2E-009B-2AE5-D1BBA4A45FF3}"/>
              </a:ext>
            </a:extLst>
          </p:cNvPr>
          <p:cNvCxnSpPr>
            <a:cxnSpLocks/>
          </p:cNvCxnSpPr>
          <p:nvPr/>
        </p:nvCxnSpPr>
        <p:spPr>
          <a:xfrm>
            <a:off x="10560129" y="1314512"/>
            <a:ext cx="1110967" cy="106435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4" name="Straight Connector 13">
            <a:extLst>
              <a:ext uri="{FF2B5EF4-FFF2-40B4-BE49-F238E27FC236}">
                <a16:creationId xmlns:a16="http://schemas.microsoft.com/office/drawing/2014/main" id="{B0C3AA18-B2A0-E1F1-0147-ABE87D7B8765}"/>
              </a:ext>
            </a:extLst>
          </p:cNvPr>
          <p:cNvCxnSpPr>
            <a:cxnSpLocks/>
          </p:cNvCxnSpPr>
          <p:nvPr/>
        </p:nvCxnSpPr>
        <p:spPr>
          <a:xfrm>
            <a:off x="896200" y="2357025"/>
            <a:ext cx="4314172" cy="4322852"/>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5" name="Straight Connector 14">
            <a:extLst>
              <a:ext uri="{FF2B5EF4-FFF2-40B4-BE49-F238E27FC236}">
                <a16:creationId xmlns:a16="http://schemas.microsoft.com/office/drawing/2014/main" id="{0584F566-926E-31EC-0D8D-F8FD93519A9E}"/>
              </a:ext>
            </a:extLst>
          </p:cNvPr>
          <p:cNvCxnSpPr>
            <a:cxnSpLocks/>
          </p:cNvCxnSpPr>
          <p:nvPr/>
        </p:nvCxnSpPr>
        <p:spPr>
          <a:xfrm>
            <a:off x="2016367" y="1314411"/>
            <a:ext cx="5309456" cy="5376225"/>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6" name="Straight Connector 15">
            <a:extLst>
              <a:ext uri="{FF2B5EF4-FFF2-40B4-BE49-F238E27FC236}">
                <a16:creationId xmlns:a16="http://schemas.microsoft.com/office/drawing/2014/main" id="{FF71B675-3FA6-F16E-8D05-267A4D87DBEC}"/>
              </a:ext>
            </a:extLst>
          </p:cNvPr>
          <p:cNvCxnSpPr>
            <a:cxnSpLocks/>
          </p:cNvCxnSpPr>
          <p:nvPr/>
        </p:nvCxnSpPr>
        <p:spPr>
          <a:xfrm flipV="1">
            <a:off x="931301" y="1314537"/>
            <a:ext cx="5361480" cy="536524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7" name="Straight Connector 16">
            <a:extLst>
              <a:ext uri="{FF2B5EF4-FFF2-40B4-BE49-F238E27FC236}">
                <a16:creationId xmlns:a16="http://schemas.microsoft.com/office/drawing/2014/main" id="{2ACE2D33-37E3-1144-3595-71FA05165B99}"/>
              </a:ext>
            </a:extLst>
          </p:cNvPr>
          <p:cNvCxnSpPr>
            <a:cxnSpLocks/>
          </p:cNvCxnSpPr>
          <p:nvPr/>
        </p:nvCxnSpPr>
        <p:spPr>
          <a:xfrm flipV="1">
            <a:off x="958632" y="1325244"/>
            <a:ext cx="4263464" cy="4246613"/>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8" name="Straight Connector 17">
            <a:extLst>
              <a:ext uri="{FF2B5EF4-FFF2-40B4-BE49-F238E27FC236}">
                <a16:creationId xmlns:a16="http://schemas.microsoft.com/office/drawing/2014/main" id="{C9012747-4F1C-1C40-E9FC-4F6719364C9F}"/>
              </a:ext>
            </a:extLst>
          </p:cNvPr>
          <p:cNvCxnSpPr>
            <a:cxnSpLocks/>
          </p:cNvCxnSpPr>
          <p:nvPr/>
        </p:nvCxnSpPr>
        <p:spPr>
          <a:xfrm flipV="1">
            <a:off x="905925" y="1325367"/>
            <a:ext cx="2153223" cy="2161487"/>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9" name="Straight Connector 18">
            <a:extLst>
              <a:ext uri="{FF2B5EF4-FFF2-40B4-BE49-F238E27FC236}">
                <a16:creationId xmlns:a16="http://schemas.microsoft.com/office/drawing/2014/main" id="{F36D2423-DF86-C2B6-1FDD-D9A47A40870A}"/>
              </a:ext>
            </a:extLst>
          </p:cNvPr>
          <p:cNvCxnSpPr>
            <a:cxnSpLocks/>
          </p:cNvCxnSpPr>
          <p:nvPr/>
        </p:nvCxnSpPr>
        <p:spPr>
          <a:xfrm flipV="1">
            <a:off x="892316" y="1292651"/>
            <a:ext cx="3253877" cy="322580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0" name="Straight Connector 19">
            <a:extLst>
              <a:ext uri="{FF2B5EF4-FFF2-40B4-BE49-F238E27FC236}">
                <a16:creationId xmlns:a16="http://schemas.microsoft.com/office/drawing/2014/main" id="{1C61E65D-98B2-1149-4AE6-37D442689226}"/>
              </a:ext>
            </a:extLst>
          </p:cNvPr>
          <p:cNvCxnSpPr>
            <a:cxnSpLocks/>
          </p:cNvCxnSpPr>
          <p:nvPr/>
        </p:nvCxnSpPr>
        <p:spPr>
          <a:xfrm flipV="1">
            <a:off x="3033830" y="1303616"/>
            <a:ext cx="5376941" cy="5376165"/>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1" name="Straight Connector 20">
            <a:extLst>
              <a:ext uri="{FF2B5EF4-FFF2-40B4-BE49-F238E27FC236}">
                <a16:creationId xmlns:a16="http://schemas.microsoft.com/office/drawing/2014/main" id="{956E9769-B329-453B-CB40-15BCC076E009}"/>
              </a:ext>
            </a:extLst>
          </p:cNvPr>
          <p:cNvCxnSpPr/>
          <p:nvPr/>
        </p:nvCxnSpPr>
        <p:spPr>
          <a:xfrm flipV="1">
            <a:off x="4146193" y="1314488"/>
            <a:ext cx="5365365" cy="534353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2" name="Straight Connector 21">
            <a:extLst>
              <a:ext uri="{FF2B5EF4-FFF2-40B4-BE49-F238E27FC236}">
                <a16:creationId xmlns:a16="http://schemas.microsoft.com/office/drawing/2014/main" id="{8B2D7D70-7420-7049-18E1-779486CD85E5}"/>
              </a:ext>
            </a:extLst>
          </p:cNvPr>
          <p:cNvCxnSpPr/>
          <p:nvPr/>
        </p:nvCxnSpPr>
        <p:spPr>
          <a:xfrm flipV="1">
            <a:off x="5214256" y="1325392"/>
            <a:ext cx="5365365" cy="534353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3" name="Straight Connector 22">
            <a:extLst>
              <a:ext uri="{FF2B5EF4-FFF2-40B4-BE49-F238E27FC236}">
                <a16:creationId xmlns:a16="http://schemas.microsoft.com/office/drawing/2014/main" id="{D2382A66-9BC3-E188-C53B-93662D4AA97E}"/>
              </a:ext>
            </a:extLst>
          </p:cNvPr>
          <p:cNvCxnSpPr/>
          <p:nvPr/>
        </p:nvCxnSpPr>
        <p:spPr>
          <a:xfrm flipV="1">
            <a:off x="6292780" y="1325392"/>
            <a:ext cx="5365365" cy="534353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4" name="Straight Connector 23">
            <a:extLst>
              <a:ext uri="{FF2B5EF4-FFF2-40B4-BE49-F238E27FC236}">
                <a16:creationId xmlns:a16="http://schemas.microsoft.com/office/drawing/2014/main" id="{0CF8DD2D-27E7-5053-EA2B-9C911C04352D}"/>
              </a:ext>
            </a:extLst>
          </p:cNvPr>
          <p:cNvCxnSpPr>
            <a:cxnSpLocks/>
          </p:cNvCxnSpPr>
          <p:nvPr/>
        </p:nvCxnSpPr>
        <p:spPr>
          <a:xfrm flipV="1">
            <a:off x="2016367" y="1314411"/>
            <a:ext cx="5330234" cy="5332739"/>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5" name="Straight Connector 24">
            <a:extLst>
              <a:ext uri="{FF2B5EF4-FFF2-40B4-BE49-F238E27FC236}">
                <a16:creationId xmlns:a16="http://schemas.microsoft.com/office/drawing/2014/main" id="{0188645C-C595-D18D-C8A5-DDA018C78655}"/>
              </a:ext>
            </a:extLst>
          </p:cNvPr>
          <p:cNvCxnSpPr>
            <a:cxnSpLocks/>
          </p:cNvCxnSpPr>
          <p:nvPr/>
        </p:nvCxnSpPr>
        <p:spPr>
          <a:xfrm flipH="1">
            <a:off x="7370080" y="2406110"/>
            <a:ext cx="4288065" cy="42736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6" name="Straight Connector 25">
            <a:extLst>
              <a:ext uri="{FF2B5EF4-FFF2-40B4-BE49-F238E27FC236}">
                <a16:creationId xmlns:a16="http://schemas.microsoft.com/office/drawing/2014/main" id="{21463A0B-500D-4EFA-B210-D8F6CD7D91EF}"/>
              </a:ext>
            </a:extLst>
          </p:cNvPr>
          <p:cNvCxnSpPr>
            <a:cxnSpLocks/>
          </p:cNvCxnSpPr>
          <p:nvPr/>
        </p:nvCxnSpPr>
        <p:spPr>
          <a:xfrm flipH="1">
            <a:off x="8436850" y="3481392"/>
            <a:ext cx="3203030" cy="320924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7" name="Straight Connector 26">
            <a:extLst>
              <a:ext uri="{FF2B5EF4-FFF2-40B4-BE49-F238E27FC236}">
                <a16:creationId xmlns:a16="http://schemas.microsoft.com/office/drawing/2014/main" id="{4F048A12-9253-F7FB-05B5-C285394D77B9}"/>
              </a:ext>
            </a:extLst>
          </p:cNvPr>
          <p:cNvCxnSpPr>
            <a:cxnSpLocks/>
          </p:cNvCxnSpPr>
          <p:nvPr/>
        </p:nvCxnSpPr>
        <p:spPr>
          <a:xfrm flipH="1">
            <a:off x="9542774" y="4538893"/>
            <a:ext cx="2115371" cy="2102057"/>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8" name="Straight Connector 27">
            <a:extLst>
              <a:ext uri="{FF2B5EF4-FFF2-40B4-BE49-F238E27FC236}">
                <a16:creationId xmlns:a16="http://schemas.microsoft.com/office/drawing/2014/main" id="{DA4D5BB5-74BE-5ED5-5CB2-4F22A28EDBDA}"/>
              </a:ext>
            </a:extLst>
          </p:cNvPr>
          <p:cNvCxnSpPr/>
          <p:nvPr/>
        </p:nvCxnSpPr>
        <p:spPr>
          <a:xfrm flipH="1">
            <a:off x="10600459" y="5589921"/>
            <a:ext cx="1070637" cy="1100715"/>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9" name="Straight Connector 28">
            <a:extLst>
              <a:ext uri="{FF2B5EF4-FFF2-40B4-BE49-F238E27FC236}">
                <a16:creationId xmlns:a16="http://schemas.microsoft.com/office/drawing/2014/main" id="{02902A11-96E0-AA2A-3515-C416EAB55373}"/>
              </a:ext>
            </a:extLst>
          </p:cNvPr>
          <p:cNvCxnSpPr/>
          <p:nvPr/>
        </p:nvCxnSpPr>
        <p:spPr>
          <a:xfrm>
            <a:off x="915692" y="2905551"/>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0" name="Straight Connector 29">
            <a:extLst>
              <a:ext uri="{FF2B5EF4-FFF2-40B4-BE49-F238E27FC236}">
                <a16:creationId xmlns:a16="http://schemas.microsoft.com/office/drawing/2014/main" id="{B3D0FE0F-6F2C-7704-88F7-817B4BF4D33F}"/>
              </a:ext>
            </a:extLst>
          </p:cNvPr>
          <p:cNvCxnSpPr/>
          <p:nvPr/>
        </p:nvCxnSpPr>
        <p:spPr>
          <a:xfrm>
            <a:off x="927416" y="3980780"/>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1" name="Straight Connector 30">
            <a:extLst>
              <a:ext uri="{FF2B5EF4-FFF2-40B4-BE49-F238E27FC236}">
                <a16:creationId xmlns:a16="http://schemas.microsoft.com/office/drawing/2014/main" id="{119763D6-397B-8930-A48A-409E554EEB9A}"/>
              </a:ext>
            </a:extLst>
          </p:cNvPr>
          <p:cNvCxnSpPr/>
          <p:nvPr/>
        </p:nvCxnSpPr>
        <p:spPr>
          <a:xfrm>
            <a:off x="911501" y="5059680"/>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2" name="Straight Connector 31">
            <a:extLst>
              <a:ext uri="{FF2B5EF4-FFF2-40B4-BE49-F238E27FC236}">
                <a16:creationId xmlns:a16="http://schemas.microsoft.com/office/drawing/2014/main" id="{F47A889B-7289-2F5A-87F3-B3E6C800C17A}"/>
              </a:ext>
            </a:extLst>
          </p:cNvPr>
          <p:cNvCxnSpPr/>
          <p:nvPr/>
        </p:nvCxnSpPr>
        <p:spPr>
          <a:xfrm>
            <a:off x="915692" y="6137772"/>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3" name="Straight Connector 32">
            <a:extLst>
              <a:ext uri="{FF2B5EF4-FFF2-40B4-BE49-F238E27FC236}">
                <a16:creationId xmlns:a16="http://schemas.microsoft.com/office/drawing/2014/main" id="{5F129D11-35BF-DB9F-D680-CB73F35F8096}"/>
              </a:ext>
            </a:extLst>
          </p:cNvPr>
          <p:cNvCxnSpPr/>
          <p:nvPr/>
        </p:nvCxnSpPr>
        <p:spPr>
          <a:xfrm>
            <a:off x="899778" y="1868533"/>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4" name="Straight Connector 33">
            <a:extLst>
              <a:ext uri="{FF2B5EF4-FFF2-40B4-BE49-F238E27FC236}">
                <a16:creationId xmlns:a16="http://schemas.microsoft.com/office/drawing/2014/main" id="{BE224697-5D2B-BDCD-98B4-79DDBEE3854C}"/>
              </a:ext>
            </a:extLst>
          </p:cNvPr>
          <p:cNvCxnSpPr>
            <a:cxnSpLocks/>
          </p:cNvCxnSpPr>
          <p:nvPr/>
        </p:nvCxnSpPr>
        <p:spPr>
          <a:xfrm flipH="1">
            <a:off x="911197" y="1324088"/>
            <a:ext cx="1091930" cy="1082022"/>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5" name="Straight Connector 34">
            <a:extLst>
              <a:ext uri="{FF2B5EF4-FFF2-40B4-BE49-F238E27FC236}">
                <a16:creationId xmlns:a16="http://schemas.microsoft.com/office/drawing/2014/main" id="{DD27F361-1739-4B4F-E18C-34F9B9AD5B99}"/>
              </a:ext>
            </a:extLst>
          </p:cNvPr>
          <p:cNvCxnSpPr/>
          <p:nvPr/>
        </p:nvCxnSpPr>
        <p:spPr>
          <a:xfrm>
            <a:off x="11121873" y="1287270"/>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6" name="Straight Connector 35">
            <a:extLst>
              <a:ext uri="{FF2B5EF4-FFF2-40B4-BE49-F238E27FC236}">
                <a16:creationId xmlns:a16="http://schemas.microsoft.com/office/drawing/2014/main" id="{F86DA827-4B74-3EA3-67EC-82703BD14539}"/>
              </a:ext>
            </a:extLst>
          </p:cNvPr>
          <p:cNvCxnSpPr/>
          <p:nvPr/>
        </p:nvCxnSpPr>
        <p:spPr>
          <a:xfrm>
            <a:off x="3601265" y="1300017"/>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7" name="Straight Connector 36">
            <a:extLst>
              <a:ext uri="{FF2B5EF4-FFF2-40B4-BE49-F238E27FC236}">
                <a16:creationId xmlns:a16="http://schemas.microsoft.com/office/drawing/2014/main" id="{F149A95E-83BB-577B-53E5-30E17BD688B9}"/>
              </a:ext>
            </a:extLst>
          </p:cNvPr>
          <p:cNvCxnSpPr>
            <a:cxnSpLocks/>
          </p:cNvCxnSpPr>
          <p:nvPr/>
        </p:nvCxnSpPr>
        <p:spPr>
          <a:xfrm>
            <a:off x="2560969" y="1287270"/>
            <a:ext cx="0" cy="5399767"/>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8" name="Straight Connector 37">
            <a:extLst>
              <a:ext uri="{FF2B5EF4-FFF2-40B4-BE49-F238E27FC236}">
                <a16:creationId xmlns:a16="http://schemas.microsoft.com/office/drawing/2014/main" id="{9817311D-966D-9E94-0A5B-64EEFBFC27F4}"/>
              </a:ext>
            </a:extLst>
          </p:cNvPr>
          <p:cNvCxnSpPr/>
          <p:nvPr/>
        </p:nvCxnSpPr>
        <p:spPr>
          <a:xfrm>
            <a:off x="9002850" y="1324088"/>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9" name="Straight Connector 38">
            <a:extLst>
              <a:ext uri="{FF2B5EF4-FFF2-40B4-BE49-F238E27FC236}">
                <a16:creationId xmlns:a16="http://schemas.microsoft.com/office/drawing/2014/main" id="{C9CC0335-2E5D-203C-2041-5AFABC2E95B9}"/>
              </a:ext>
            </a:extLst>
          </p:cNvPr>
          <p:cNvCxnSpPr/>
          <p:nvPr/>
        </p:nvCxnSpPr>
        <p:spPr>
          <a:xfrm>
            <a:off x="1458388" y="1324088"/>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0" name="Straight Connector 39">
            <a:extLst>
              <a:ext uri="{FF2B5EF4-FFF2-40B4-BE49-F238E27FC236}">
                <a16:creationId xmlns:a16="http://schemas.microsoft.com/office/drawing/2014/main" id="{44EACF07-9FF7-35B6-8FDF-69A14DB1897A}"/>
              </a:ext>
            </a:extLst>
          </p:cNvPr>
          <p:cNvCxnSpPr/>
          <p:nvPr/>
        </p:nvCxnSpPr>
        <p:spPr>
          <a:xfrm>
            <a:off x="5748116" y="1287270"/>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1" name="Straight Connector 40">
            <a:extLst>
              <a:ext uri="{FF2B5EF4-FFF2-40B4-BE49-F238E27FC236}">
                <a16:creationId xmlns:a16="http://schemas.microsoft.com/office/drawing/2014/main" id="{42ADD565-E1FD-3AE7-E1BC-44E3CE751F3D}"/>
              </a:ext>
            </a:extLst>
          </p:cNvPr>
          <p:cNvCxnSpPr/>
          <p:nvPr/>
        </p:nvCxnSpPr>
        <p:spPr>
          <a:xfrm>
            <a:off x="4691918" y="1324088"/>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2" name="Straight Connector 41">
            <a:extLst>
              <a:ext uri="{FF2B5EF4-FFF2-40B4-BE49-F238E27FC236}">
                <a16:creationId xmlns:a16="http://schemas.microsoft.com/office/drawing/2014/main" id="{D58ED986-4345-37E4-F548-277E99917D57}"/>
              </a:ext>
            </a:extLst>
          </p:cNvPr>
          <p:cNvCxnSpPr/>
          <p:nvPr/>
        </p:nvCxnSpPr>
        <p:spPr>
          <a:xfrm>
            <a:off x="10051098" y="1300017"/>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3" name="Straight Connector 42">
            <a:extLst>
              <a:ext uri="{FF2B5EF4-FFF2-40B4-BE49-F238E27FC236}">
                <a16:creationId xmlns:a16="http://schemas.microsoft.com/office/drawing/2014/main" id="{F8F732FE-5C80-50F1-892D-52A732E943BD}"/>
              </a:ext>
            </a:extLst>
          </p:cNvPr>
          <p:cNvCxnSpPr/>
          <p:nvPr/>
        </p:nvCxnSpPr>
        <p:spPr>
          <a:xfrm>
            <a:off x="7921474" y="1339607"/>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4" name="Straight Connector 43">
            <a:extLst>
              <a:ext uri="{FF2B5EF4-FFF2-40B4-BE49-F238E27FC236}">
                <a16:creationId xmlns:a16="http://schemas.microsoft.com/office/drawing/2014/main" id="{B9D0A265-1A4D-782D-1B95-100E7DF72899}"/>
              </a:ext>
            </a:extLst>
          </p:cNvPr>
          <p:cNvCxnSpPr/>
          <p:nvPr/>
        </p:nvCxnSpPr>
        <p:spPr>
          <a:xfrm>
            <a:off x="6817567" y="1300017"/>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graphicFrame>
        <p:nvGraphicFramePr>
          <p:cNvPr id="76" name="Table 75">
            <a:extLst>
              <a:ext uri="{FF2B5EF4-FFF2-40B4-BE49-F238E27FC236}">
                <a16:creationId xmlns:a16="http://schemas.microsoft.com/office/drawing/2014/main" id="{F2D9E996-74A5-9935-5927-53E0FEDBFB32}"/>
              </a:ext>
            </a:extLst>
          </p:cNvPr>
          <p:cNvGraphicFramePr>
            <a:graphicFrameLocks noGrp="1"/>
          </p:cNvGraphicFramePr>
          <p:nvPr/>
        </p:nvGraphicFramePr>
        <p:xfrm>
          <a:off x="927416" y="1314537"/>
          <a:ext cx="10730730" cy="5365370"/>
        </p:xfrm>
        <a:graphic>
          <a:graphicData uri="http://schemas.openxmlformats.org/drawingml/2006/table">
            <a:tbl>
              <a:tblPr firstRow="1" bandRow="1">
                <a:tableStyleId>{5940675A-B579-460E-94D1-54222C63F5DA}</a:tableStyleId>
              </a:tblPr>
              <a:tblGrid>
                <a:gridCol w="1073073">
                  <a:extLst>
                    <a:ext uri="{9D8B030D-6E8A-4147-A177-3AD203B41FA5}">
                      <a16:colId xmlns:a16="http://schemas.microsoft.com/office/drawing/2014/main" val="3635837954"/>
                    </a:ext>
                  </a:extLst>
                </a:gridCol>
                <a:gridCol w="1073073">
                  <a:extLst>
                    <a:ext uri="{9D8B030D-6E8A-4147-A177-3AD203B41FA5}">
                      <a16:colId xmlns:a16="http://schemas.microsoft.com/office/drawing/2014/main" val="2308114111"/>
                    </a:ext>
                  </a:extLst>
                </a:gridCol>
                <a:gridCol w="1073073">
                  <a:extLst>
                    <a:ext uri="{9D8B030D-6E8A-4147-A177-3AD203B41FA5}">
                      <a16:colId xmlns:a16="http://schemas.microsoft.com/office/drawing/2014/main" val="3225432346"/>
                    </a:ext>
                  </a:extLst>
                </a:gridCol>
                <a:gridCol w="1073073">
                  <a:extLst>
                    <a:ext uri="{9D8B030D-6E8A-4147-A177-3AD203B41FA5}">
                      <a16:colId xmlns:a16="http://schemas.microsoft.com/office/drawing/2014/main" val="2646425516"/>
                    </a:ext>
                  </a:extLst>
                </a:gridCol>
                <a:gridCol w="1073073">
                  <a:extLst>
                    <a:ext uri="{9D8B030D-6E8A-4147-A177-3AD203B41FA5}">
                      <a16:colId xmlns:a16="http://schemas.microsoft.com/office/drawing/2014/main" val="1529824071"/>
                    </a:ext>
                  </a:extLst>
                </a:gridCol>
                <a:gridCol w="1073073">
                  <a:extLst>
                    <a:ext uri="{9D8B030D-6E8A-4147-A177-3AD203B41FA5}">
                      <a16:colId xmlns:a16="http://schemas.microsoft.com/office/drawing/2014/main" val="1435908115"/>
                    </a:ext>
                  </a:extLst>
                </a:gridCol>
                <a:gridCol w="1073073">
                  <a:extLst>
                    <a:ext uri="{9D8B030D-6E8A-4147-A177-3AD203B41FA5}">
                      <a16:colId xmlns:a16="http://schemas.microsoft.com/office/drawing/2014/main" val="4031327343"/>
                    </a:ext>
                  </a:extLst>
                </a:gridCol>
                <a:gridCol w="1073073">
                  <a:extLst>
                    <a:ext uri="{9D8B030D-6E8A-4147-A177-3AD203B41FA5}">
                      <a16:colId xmlns:a16="http://schemas.microsoft.com/office/drawing/2014/main" val="265914223"/>
                    </a:ext>
                  </a:extLst>
                </a:gridCol>
                <a:gridCol w="1073073">
                  <a:extLst>
                    <a:ext uri="{9D8B030D-6E8A-4147-A177-3AD203B41FA5}">
                      <a16:colId xmlns:a16="http://schemas.microsoft.com/office/drawing/2014/main" val="3687797511"/>
                    </a:ext>
                  </a:extLst>
                </a:gridCol>
                <a:gridCol w="1073073">
                  <a:extLst>
                    <a:ext uri="{9D8B030D-6E8A-4147-A177-3AD203B41FA5}">
                      <a16:colId xmlns:a16="http://schemas.microsoft.com/office/drawing/2014/main" val="1430683565"/>
                    </a:ext>
                  </a:extLst>
                </a:gridCol>
              </a:tblGrid>
              <a:tr h="1073074">
                <a:tc>
                  <a:txBody>
                    <a:bodyPr/>
                    <a:lstStyle/>
                    <a:p>
                      <a:endParaRPr lang="en-US" dirty="0"/>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dirty="0"/>
                    </a:p>
                  </a:txBody>
                  <a:tcPr/>
                </a:tc>
                <a:extLst>
                  <a:ext uri="{0D108BD9-81ED-4DB2-BD59-A6C34878D82A}">
                    <a16:rowId xmlns:a16="http://schemas.microsoft.com/office/drawing/2014/main" val="1367090870"/>
                  </a:ext>
                </a:extLst>
              </a:tr>
              <a:tr h="1073074">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a:p>
                  </a:txBody>
                  <a:tcPr/>
                </a:tc>
                <a:tc>
                  <a:txBody>
                    <a:bodyPr/>
                    <a:lstStyle/>
                    <a:p>
                      <a:endParaRPr lang="en-US" dirty="0"/>
                    </a:p>
                  </a:txBody>
                  <a:tcPr/>
                </a:tc>
                <a:extLst>
                  <a:ext uri="{0D108BD9-81ED-4DB2-BD59-A6C34878D82A}">
                    <a16:rowId xmlns:a16="http://schemas.microsoft.com/office/drawing/2014/main" val="2324086388"/>
                  </a:ext>
                </a:extLst>
              </a:tr>
              <a:tr h="1073074">
                <a:tc>
                  <a:txBody>
                    <a:bodyPr/>
                    <a:lstStyle/>
                    <a:p>
                      <a:endParaRPr lang="en-US" dirty="0"/>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a:p>
                  </a:txBody>
                  <a:tcPr/>
                </a:tc>
                <a:tc>
                  <a:txBody>
                    <a:bodyPr/>
                    <a:lstStyle/>
                    <a:p>
                      <a:endParaRPr lang="en-US" dirty="0"/>
                    </a:p>
                  </a:txBody>
                  <a:tcPr/>
                </a:tc>
                <a:tc>
                  <a:txBody>
                    <a:bodyPr/>
                    <a:lstStyle/>
                    <a:p>
                      <a:endParaRPr lang="en-US" dirty="0"/>
                    </a:p>
                  </a:txBody>
                  <a:tcPr/>
                </a:tc>
                <a:extLst>
                  <a:ext uri="{0D108BD9-81ED-4DB2-BD59-A6C34878D82A}">
                    <a16:rowId xmlns:a16="http://schemas.microsoft.com/office/drawing/2014/main" val="1773320196"/>
                  </a:ext>
                </a:extLst>
              </a:tr>
              <a:tr h="1073074">
                <a:tc>
                  <a:txBody>
                    <a:bodyPr/>
                    <a:lstStyle/>
                    <a:p>
                      <a:endParaRPr lang="en-US" dirty="0"/>
                    </a:p>
                  </a:txBody>
                  <a:tcPr/>
                </a:tc>
                <a:tc>
                  <a:txBody>
                    <a:bodyPr/>
                    <a:lstStyle/>
                    <a:p>
                      <a:endParaRPr lang="en-US"/>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dirty="0"/>
                    </a:p>
                  </a:txBody>
                  <a:tcPr/>
                </a:tc>
                <a:extLst>
                  <a:ext uri="{0D108BD9-81ED-4DB2-BD59-A6C34878D82A}">
                    <a16:rowId xmlns:a16="http://schemas.microsoft.com/office/drawing/2014/main" val="1977629092"/>
                  </a:ext>
                </a:extLst>
              </a:tr>
              <a:tr h="1073074">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dirty="0"/>
                    </a:p>
                  </a:txBody>
                  <a:tcPr/>
                </a:tc>
                <a:extLst>
                  <a:ext uri="{0D108BD9-81ED-4DB2-BD59-A6C34878D82A}">
                    <a16:rowId xmlns:a16="http://schemas.microsoft.com/office/drawing/2014/main" val="172657832"/>
                  </a:ext>
                </a:extLst>
              </a:tr>
            </a:tbl>
          </a:graphicData>
        </a:graphic>
      </p:graphicFrame>
      <p:sp>
        <p:nvSpPr>
          <p:cNvPr id="46" name="TextBox 45">
            <a:extLst>
              <a:ext uri="{FF2B5EF4-FFF2-40B4-BE49-F238E27FC236}">
                <a16:creationId xmlns:a16="http://schemas.microsoft.com/office/drawing/2014/main" id="{3F3C5F49-F78A-C847-C659-D74B9E3CE1B4}"/>
              </a:ext>
            </a:extLst>
          </p:cNvPr>
          <p:cNvSpPr txBox="1"/>
          <p:nvPr/>
        </p:nvSpPr>
        <p:spPr>
          <a:xfrm>
            <a:off x="961462" y="2369922"/>
            <a:ext cx="10845409" cy="341632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ptos" panose="02110004020202020204"/>
              <a:ea typeface="+mn-ea"/>
              <a:cs typeface="+mn-cs"/>
            </a:endParaRPr>
          </a:p>
        </p:txBody>
      </p:sp>
      <p:sp>
        <p:nvSpPr>
          <p:cNvPr id="48" name="TextBox 47">
            <a:extLst>
              <a:ext uri="{FF2B5EF4-FFF2-40B4-BE49-F238E27FC236}">
                <a16:creationId xmlns:a16="http://schemas.microsoft.com/office/drawing/2014/main" id="{F31306C8-B08E-ADCB-A31A-67CC653F3761}"/>
              </a:ext>
            </a:extLst>
          </p:cNvPr>
          <p:cNvSpPr txBox="1"/>
          <p:nvPr/>
        </p:nvSpPr>
        <p:spPr>
          <a:xfrm>
            <a:off x="401038" y="197781"/>
            <a:ext cx="11108330" cy="3693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Aptos" panose="02110004020202020204"/>
                <a:ea typeface="+mn-ea"/>
                <a:cs typeface="+mn-cs"/>
              </a:rPr>
              <a:t>Practice sheet #xx. Lesson Six</a:t>
            </a:r>
            <a:endParaRPr kumimoji="0" lang="zh-TW" altLang="en-US" sz="1800" b="0" i="0" u="none" strike="noStrike" kern="1200" cap="none" spc="0" normalizeH="0" baseline="0" noProof="0" dirty="0">
              <a:ln>
                <a:noFill/>
              </a:ln>
              <a:solidFill>
                <a:prstClr val="black"/>
              </a:solidFill>
              <a:effectLst/>
              <a:uLnTx/>
              <a:uFillTx/>
              <a:latin typeface="Aptos" panose="02110004020202020204"/>
              <a:ea typeface="新細明體" panose="02020500000000000000" pitchFamily="18" charset="-120"/>
              <a:cs typeface="+mn-cs"/>
            </a:endParaRPr>
          </a:p>
        </p:txBody>
      </p:sp>
      <p:sp>
        <p:nvSpPr>
          <p:cNvPr id="49" name="Rectangle 48">
            <a:extLst>
              <a:ext uri="{FF2B5EF4-FFF2-40B4-BE49-F238E27FC236}">
                <a16:creationId xmlns:a16="http://schemas.microsoft.com/office/drawing/2014/main" id="{CFB58CFD-1949-F45D-0AD9-6DCBE1272173}"/>
              </a:ext>
            </a:extLst>
          </p:cNvPr>
          <p:cNvSpPr/>
          <p:nvPr/>
        </p:nvSpPr>
        <p:spPr>
          <a:xfrm>
            <a:off x="1170633" y="197783"/>
            <a:ext cx="9579994" cy="357010"/>
          </a:xfrm>
          <a:prstGeom prst="rect">
            <a:avLst/>
          </a:prstGeom>
          <a:noFill/>
          <a:ln w="38100">
            <a:solidFill>
              <a:srgbClr val="7030A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45" name="TextBox 44">
            <a:extLst>
              <a:ext uri="{FF2B5EF4-FFF2-40B4-BE49-F238E27FC236}">
                <a16:creationId xmlns:a16="http://schemas.microsoft.com/office/drawing/2014/main" id="{7706E495-2EAE-4F9B-6ED4-8AB01E18EE69}"/>
              </a:ext>
            </a:extLst>
          </p:cNvPr>
          <p:cNvSpPr txBox="1"/>
          <p:nvPr/>
        </p:nvSpPr>
        <p:spPr>
          <a:xfrm>
            <a:off x="922093" y="1293939"/>
            <a:ext cx="10965103" cy="563231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72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受</a:t>
            </a:r>
            <a:r>
              <a:rPr kumimoji="0" lang="zh-TW" altLang="en-US" sz="25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 </a:t>
            </a:r>
            <a:r>
              <a:rPr kumimoji="0" lang="zh-TW" altLang="en-US" sz="72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受</a:t>
            </a:r>
            <a:r>
              <a:rPr kumimoji="0" lang="zh-TW" altLang="en-US" sz="25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 </a:t>
            </a:r>
            <a:r>
              <a:rPr kumimoji="0" lang="zh-TW" altLang="en-US" sz="72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受</a:t>
            </a:r>
            <a:r>
              <a:rPr kumimoji="0" lang="zh-TW" altLang="en-US" sz="25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 </a:t>
            </a:r>
            <a:r>
              <a:rPr kumimoji="0" lang="zh-TW" altLang="en-US" sz="72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受</a:t>
            </a:r>
            <a:r>
              <a:rPr kumimoji="0" lang="zh-TW" altLang="en-US" sz="25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 </a:t>
            </a:r>
            <a:r>
              <a:rPr kumimoji="0" lang="zh-TW" altLang="en-US" sz="72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受</a:t>
            </a:r>
            <a:r>
              <a:rPr kumimoji="0" lang="zh-TW" altLang="en-US" sz="25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 </a:t>
            </a:r>
            <a:r>
              <a:rPr kumimoji="0" lang="zh-TW" altLang="en-US" sz="72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受</a:t>
            </a:r>
            <a:r>
              <a:rPr kumimoji="0" lang="zh-TW" altLang="en-US" sz="25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 </a:t>
            </a:r>
            <a:r>
              <a:rPr kumimoji="0" lang="zh-TW" altLang="en-US" sz="72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受</a:t>
            </a:r>
            <a:r>
              <a:rPr kumimoji="0" lang="zh-TW" altLang="en-US" sz="25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 </a:t>
            </a:r>
            <a:r>
              <a:rPr kumimoji="0" lang="zh-TW" altLang="en-US" sz="72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受</a:t>
            </a:r>
            <a:r>
              <a:rPr kumimoji="0" lang="zh-TW" altLang="en-US" sz="25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 </a:t>
            </a:r>
            <a:r>
              <a:rPr kumimoji="0" lang="zh-TW" altLang="en-US" sz="72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受</a:t>
            </a:r>
            <a:r>
              <a:rPr kumimoji="0" lang="zh-TW" altLang="en-US" sz="25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 </a:t>
            </a:r>
            <a:r>
              <a:rPr kumimoji="0" lang="zh-TW" altLang="en-US" sz="72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受</a:t>
            </a:r>
            <a:endParaRPr kumimoji="0" lang="en-US" sz="72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72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72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72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72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endParaRPr>
          </a:p>
        </p:txBody>
      </p:sp>
      <p:sp>
        <p:nvSpPr>
          <p:cNvPr id="47" name="TextBox 46">
            <a:extLst>
              <a:ext uri="{FF2B5EF4-FFF2-40B4-BE49-F238E27FC236}">
                <a16:creationId xmlns:a16="http://schemas.microsoft.com/office/drawing/2014/main" id="{BF64DBFD-5AD3-0495-BB61-0012A30AC565}"/>
              </a:ext>
            </a:extLst>
          </p:cNvPr>
          <p:cNvSpPr txBox="1"/>
          <p:nvPr/>
        </p:nvSpPr>
        <p:spPr>
          <a:xfrm>
            <a:off x="899554" y="2391847"/>
            <a:ext cx="11090427" cy="120032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72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想</a:t>
            </a:r>
            <a:r>
              <a:rPr kumimoji="0" lang="zh-TW" altLang="en-US" sz="30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 </a:t>
            </a:r>
            <a:r>
              <a:rPr kumimoji="0" lang="zh-TW" altLang="en-US" sz="72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想</a:t>
            </a:r>
            <a:r>
              <a:rPr kumimoji="0" lang="zh-TW" altLang="en-US" sz="24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 </a:t>
            </a:r>
            <a:r>
              <a:rPr kumimoji="0" lang="zh-TW" altLang="en-US" sz="72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想</a:t>
            </a:r>
            <a:r>
              <a:rPr kumimoji="0" lang="zh-TW" altLang="en-US" sz="24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 </a:t>
            </a:r>
            <a:r>
              <a:rPr kumimoji="0" lang="zh-TW" altLang="en-US" sz="72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想</a:t>
            </a:r>
            <a:r>
              <a:rPr kumimoji="0" lang="zh-TW" altLang="en-US" sz="24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 </a:t>
            </a:r>
            <a:r>
              <a:rPr kumimoji="0" lang="zh-TW" altLang="en-US" sz="72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想</a:t>
            </a:r>
            <a:r>
              <a:rPr kumimoji="0" lang="zh-TW" altLang="en-US" sz="24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 </a:t>
            </a:r>
            <a:r>
              <a:rPr kumimoji="0" lang="zh-TW" altLang="en-US" sz="72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想</a:t>
            </a:r>
            <a:r>
              <a:rPr kumimoji="0" lang="zh-TW" altLang="en-US" sz="26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 </a:t>
            </a:r>
            <a:r>
              <a:rPr kumimoji="0" lang="zh-TW" altLang="en-US" sz="72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想</a:t>
            </a:r>
            <a:r>
              <a:rPr kumimoji="0" lang="zh-TW" altLang="en-US" sz="26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 </a:t>
            </a:r>
            <a:r>
              <a:rPr kumimoji="0" lang="zh-TW" altLang="en-US" sz="72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想</a:t>
            </a:r>
            <a:r>
              <a:rPr kumimoji="0" lang="zh-TW" altLang="en-US" sz="26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 </a:t>
            </a:r>
            <a:r>
              <a:rPr kumimoji="0" lang="zh-TW" altLang="en-US" sz="72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想</a:t>
            </a:r>
            <a:r>
              <a:rPr kumimoji="0" lang="zh-TW" altLang="en-US" sz="26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 </a:t>
            </a:r>
            <a:r>
              <a:rPr kumimoji="0" lang="zh-TW" altLang="en-US" sz="72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想</a:t>
            </a:r>
            <a:endParaRPr kumimoji="0" lang="en-US" sz="72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endParaRPr>
          </a:p>
        </p:txBody>
      </p:sp>
      <p:sp>
        <p:nvSpPr>
          <p:cNvPr id="51" name="TextBox 50">
            <a:extLst>
              <a:ext uri="{FF2B5EF4-FFF2-40B4-BE49-F238E27FC236}">
                <a16:creationId xmlns:a16="http://schemas.microsoft.com/office/drawing/2014/main" id="{D6AD5E00-5873-9BB2-4D71-BC951C2F29AF}"/>
              </a:ext>
            </a:extLst>
          </p:cNvPr>
          <p:cNvSpPr txBox="1"/>
          <p:nvPr/>
        </p:nvSpPr>
        <p:spPr>
          <a:xfrm>
            <a:off x="926464" y="4553272"/>
            <a:ext cx="10960732" cy="120032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72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識</a:t>
            </a:r>
            <a:r>
              <a:rPr kumimoji="0" lang="zh-TW" altLang="en-US" sz="25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 </a:t>
            </a:r>
            <a:r>
              <a:rPr kumimoji="0" lang="zh-TW" altLang="en-US" sz="72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識</a:t>
            </a:r>
            <a:r>
              <a:rPr kumimoji="0" lang="zh-TW" altLang="en-US" sz="25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 </a:t>
            </a:r>
            <a:r>
              <a:rPr kumimoji="0" lang="zh-TW" altLang="en-US" sz="72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識</a:t>
            </a:r>
            <a:r>
              <a:rPr kumimoji="0" lang="zh-TW" altLang="en-US" sz="25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 </a:t>
            </a:r>
            <a:r>
              <a:rPr kumimoji="0" lang="zh-TW" altLang="en-US" sz="72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識</a:t>
            </a:r>
            <a:r>
              <a:rPr kumimoji="0" lang="zh-TW" altLang="en-US" sz="25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 </a:t>
            </a:r>
            <a:r>
              <a:rPr kumimoji="0" lang="zh-TW" altLang="en-US" sz="72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識</a:t>
            </a:r>
            <a:r>
              <a:rPr kumimoji="0" lang="zh-TW" altLang="en-US" sz="25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 </a:t>
            </a:r>
            <a:r>
              <a:rPr kumimoji="0" lang="zh-TW" altLang="en-US" sz="72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識</a:t>
            </a:r>
            <a:r>
              <a:rPr kumimoji="0" lang="zh-TW" altLang="en-US" sz="25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 </a:t>
            </a:r>
            <a:r>
              <a:rPr kumimoji="0" lang="zh-TW" altLang="en-US" sz="72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識</a:t>
            </a:r>
            <a:r>
              <a:rPr kumimoji="0" lang="zh-TW" altLang="en-US" sz="25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 </a:t>
            </a:r>
            <a:r>
              <a:rPr kumimoji="0" lang="zh-TW" altLang="en-US" sz="72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識</a:t>
            </a:r>
            <a:r>
              <a:rPr kumimoji="0" lang="zh-TW" altLang="en-US" sz="25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 </a:t>
            </a:r>
            <a:r>
              <a:rPr kumimoji="0" lang="zh-TW" altLang="en-US" sz="72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識</a:t>
            </a:r>
            <a:r>
              <a:rPr kumimoji="0" lang="zh-TW" altLang="en-US" sz="25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 </a:t>
            </a:r>
            <a:r>
              <a:rPr kumimoji="0" lang="zh-TW" altLang="en-US" sz="72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識</a:t>
            </a:r>
          </a:p>
        </p:txBody>
      </p:sp>
      <p:sp>
        <p:nvSpPr>
          <p:cNvPr id="52" name="TextBox 51">
            <a:extLst>
              <a:ext uri="{FF2B5EF4-FFF2-40B4-BE49-F238E27FC236}">
                <a16:creationId xmlns:a16="http://schemas.microsoft.com/office/drawing/2014/main" id="{9DA6711D-0180-E55C-F97A-D6E701C065DA}"/>
              </a:ext>
            </a:extLst>
          </p:cNvPr>
          <p:cNvSpPr txBox="1"/>
          <p:nvPr/>
        </p:nvSpPr>
        <p:spPr>
          <a:xfrm>
            <a:off x="915692" y="5626109"/>
            <a:ext cx="10762558" cy="120032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72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亦</a:t>
            </a:r>
            <a:r>
              <a:rPr kumimoji="0" lang="zh-TW" altLang="en-US" sz="25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 </a:t>
            </a:r>
            <a:r>
              <a:rPr kumimoji="0" lang="zh-TW" altLang="en-US" sz="72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亦</a:t>
            </a:r>
            <a:r>
              <a:rPr kumimoji="0" lang="zh-TW" altLang="en-US" sz="25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 </a:t>
            </a:r>
            <a:r>
              <a:rPr kumimoji="0" lang="zh-TW" altLang="en-US" sz="72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亦</a:t>
            </a:r>
            <a:r>
              <a:rPr kumimoji="0" lang="zh-TW" altLang="en-US" sz="25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 </a:t>
            </a:r>
            <a:r>
              <a:rPr kumimoji="0" lang="zh-TW" altLang="en-US" sz="72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亦</a:t>
            </a:r>
            <a:r>
              <a:rPr kumimoji="0" lang="zh-TW" altLang="en-US" sz="25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 </a:t>
            </a:r>
            <a:r>
              <a:rPr kumimoji="0" lang="zh-TW" altLang="en-US" sz="72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亦</a:t>
            </a:r>
            <a:r>
              <a:rPr kumimoji="0" lang="zh-TW" altLang="en-US" sz="25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 </a:t>
            </a:r>
            <a:r>
              <a:rPr kumimoji="0" lang="zh-TW" altLang="en-US" sz="72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亦</a:t>
            </a:r>
            <a:r>
              <a:rPr kumimoji="0" lang="zh-TW" altLang="en-US" sz="25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 </a:t>
            </a:r>
            <a:r>
              <a:rPr kumimoji="0" lang="zh-TW" altLang="en-US" sz="72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亦</a:t>
            </a:r>
            <a:r>
              <a:rPr kumimoji="0" lang="zh-TW" altLang="en-US" sz="25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 </a:t>
            </a:r>
            <a:r>
              <a:rPr kumimoji="0" lang="zh-TW" altLang="en-US" sz="72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亦</a:t>
            </a:r>
            <a:r>
              <a:rPr kumimoji="0" lang="zh-TW" altLang="en-US" sz="25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 </a:t>
            </a:r>
            <a:r>
              <a:rPr kumimoji="0" lang="zh-TW" altLang="en-US" sz="72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亦</a:t>
            </a:r>
            <a:r>
              <a:rPr kumimoji="0" lang="zh-TW" altLang="en-US" sz="25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 </a:t>
            </a:r>
            <a:r>
              <a:rPr kumimoji="0" lang="zh-TW" altLang="en-US" sz="72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亦</a:t>
            </a:r>
          </a:p>
        </p:txBody>
      </p:sp>
      <p:sp>
        <p:nvSpPr>
          <p:cNvPr id="55" name="TextBox 54">
            <a:extLst>
              <a:ext uri="{FF2B5EF4-FFF2-40B4-BE49-F238E27FC236}">
                <a16:creationId xmlns:a16="http://schemas.microsoft.com/office/drawing/2014/main" id="{834D8546-DB1E-3726-782A-E9FA4FE9EA8D}"/>
              </a:ext>
            </a:extLst>
          </p:cNvPr>
          <p:cNvSpPr txBox="1"/>
          <p:nvPr/>
        </p:nvSpPr>
        <p:spPr>
          <a:xfrm>
            <a:off x="958632" y="3481392"/>
            <a:ext cx="10961076" cy="120032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72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行</a:t>
            </a:r>
            <a:r>
              <a:rPr kumimoji="0" lang="zh-TW" altLang="en-US" sz="25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 </a:t>
            </a:r>
            <a:r>
              <a:rPr kumimoji="0" lang="zh-TW" altLang="en-US" sz="72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行</a:t>
            </a:r>
            <a:r>
              <a:rPr kumimoji="0" lang="zh-TW" altLang="en-US" sz="25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 </a:t>
            </a:r>
            <a:r>
              <a:rPr kumimoji="0" lang="zh-TW" altLang="en-US" sz="72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行</a:t>
            </a:r>
            <a:r>
              <a:rPr kumimoji="0" lang="zh-TW" altLang="en-US" sz="25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 </a:t>
            </a:r>
            <a:r>
              <a:rPr kumimoji="0" lang="zh-TW" altLang="en-US" sz="72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行</a:t>
            </a:r>
            <a:r>
              <a:rPr kumimoji="0" lang="zh-TW" altLang="en-US" sz="25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 </a:t>
            </a:r>
            <a:r>
              <a:rPr kumimoji="0" lang="zh-TW" altLang="en-US" sz="72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行</a:t>
            </a:r>
            <a:r>
              <a:rPr kumimoji="0" lang="zh-TW" altLang="en-US" sz="25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 </a:t>
            </a:r>
            <a:r>
              <a:rPr kumimoji="0" lang="zh-TW" altLang="en-US" sz="72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行</a:t>
            </a:r>
            <a:r>
              <a:rPr kumimoji="0" lang="zh-TW" altLang="en-US" sz="25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 </a:t>
            </a:r>
            <a:r>
              <a:rPr kumimoji="0" lang="zh-TW" altLang="en-US" sz="72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行</a:t>
            </a:r>
            <a:r>
              <a:rPr kumimoji="0" lang="zh-TW" altLang="en-US" sz="25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 </a:t>
            </a:r>
            <a:r>
              <a:rPr kumimoji="0" lang="zh-TW" altLang="en-US" sz="72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行</a:t>
            </a:r>
            <a:r>
              <a:rPr kumimoji="0" lang="zh-TW" altLang="en-US" sz="25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 </a:t>
            </a:r>
            <a:r>
              <a:rPr kumimoji="0" lang="zh-TW" altLang="en-US" sz="72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行</a:t>
            </a:r>
            <a:r>
              <a:rPr kumimoji="0" lang="zh-TW" altLang="en-US" sz="25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 </a:t>
            </a:r>
            <a:r>
              <a:rPr kumimoji="0" lang="zh-TW" altLang="en-US" sz="72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行</a:t>
            </a:r>
            <a:endParaRPr kumimoji="0" lang="en-US" sz="72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endParaRPr>
          </a:p>
        </p:txBody>
      </p:sp>
      <p:sp>
        <p:nvSpPr>
          <p:cNvPr id="50" name="TextBox 49">
            <a:extLst>
              <a:ext uri="{FF2B5EF4-FFF2-40B4-BE49-F238E27FC236}">
                <a16:creationId xmlns:a16="http://schemas.microsoft.com/office/drawing/2014/main" id="{BB139C05-27C7-37A3-4B6D-AE84AF6125B9}"/>
              </a:ext>
            </a:extLst>
          </p:cNvPr>
          <p:cNvSpPr txBox="1"/>
          <p:nvPr/>
        </p:nvSpPr>
        <p:spPr>
          <a:xfrm>
            <a:off x="9664995" y="733647"/>
            <a:ext cx="1456878"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dirty="0">
                <a:solidFill>
                  <a:prstClr val="black"/>
                </a:solidFill>
                <a:latin typeface="Aptos" panose="02110004020202020204"/>
              </a:rPr>
              <a:t>6</a:t>
            </a:r>
            <a:r>
              <a:rPr kumimoji="0" lang="en-US" sz="1800" b="0" i="0" u="none" strike="noStrike" kern="1200" cap="none" spc="0" normalizeH="0" baseline="0" noProof="0" dirty="0">
                <a:ln>
                  <a:noFill/>
                </a:ln>
                <a:solidFill>
                  <a:prstClr val="black"/>
                </a:solidFill>
                <a:effectLst/>
                <a:uLnTx/>
                <a:uFillTx/>
                <a:latin typeface="Aptos" panose="02110004020202020204"/>
                <a:ea typeface="+mn-ea"/>
                <a:cs typeface="+mn-cs"/>
              </a:rPr>
              <a:t>.1</a:t>
            </a:r>
          </a:p>
        </p:txBody>
      </p:sp>
      <p:sp>
        <p:nvSpPr>
          <p:cNvPr id="53" name="TextBox 52">
            <a:extLst>
              <a:ext uri="{FF2B5EF4-FFF2-40B4-BE49-F238E27FC236}">
                <a16:creationId xmlns:a16="http://schemas.microsoft.com/office/drawing/2014/main" id="{08D799C3-2512-DFEB-71E4-C9BD1C09FE35}"/>
              </a:ext>
            </a:extLst>
          </p:cNvPr>
          <p:cNvSpPr txBox="1"/>
          <p:nvPr/>
        </p:nvSpPr>
        <p:spPr>
          <a:xfrm>
            <a:off x="2692414" y="788187"/>
            <a:ext cx="4593602" cy="315709"/>
          </a:xfrm>
          <a:prstGeom prst="rect">
            <a:avLst/>
          </a:prstGeom>
          <a:noFill/>
        </p:spPr>
        <p:txBody>
          <a:bodyPr wrap="square" rtlCol="0">
            <a:spAutoFit/>
          </a:bodyPr>
          <a:lstStyle/>
          <a:p>
            <a:r>
              <a:rPr kumimoji="0" lang="en-US" altLang="zh-TW" sz="1400" b="1" i="0" u="none" strike="noStrike" kern="1200" cap="none" spc="0" normalizeH="0" baseline="0" noProof="0" dirty="0">
                <a:ln>
                  <a:noFill/>
                </a:ln>
                <a:effectLst/>
                <a:uLnTx/>
                <a:uFillTx/>
                <a:latin typeface="DengXian" panose="02010600030101010101" pitchFamily="2" charset="-122"/>
                <a:ea typeface="DengXian" panose="02010600030101010101" pitchFamily="2" charset="-122"/>
                <a:cs typeface="+mn-cs"/>
              </a:rPr>
              <a:t>		</a:t>
            </a:r>
            <a:r>
              <a:rPr lang="en-US" altLang="zh-TW" sz="1400" b="1" dirty="0">
                <a:latin typeface="DengXian" panose="02010600030101010101" pitchFamily="2" charset="-122"/>
                <a:ea typeface="DengXian" panose="02010600030101010101" pitchFamily="2" charset="-122"/>
              </a:rPr>
              <a:t>7      </a:t>
            </a:r>
            <a:r>
              <a:rPr kumimoji="0" lang="en-US" altLang="zh-TW" sz="1400" b="1" i="0" u="none" strike="noStrike" kern="1200" cap="none" spc="0" normalizeH="0" baseline="0" noProof="0" dirty="0">
                <a:ln>
                  <a:noFill/>
                </a:ln>
                <a:effectLst/>
                <a:uLnTx/>
                <a:uFillTx/>
                <a:latin typeface="DengXian" panose="02010600030101010101" pitchFamily="2" charset="-122"/>
                <a:ea typeface="DengXian" panose="02010600030101010101" pitchFamily="2" charset="-122"/>
                <a:cs typeface="+mn-cs"/>
              </a:rPr>
              <a:t>  </a:t>
            </a:r>
            <a:r>
              <a:rPr kumimoji="0" lang="zh-TW" altLang="en-US" sz="1400" b="1" i="0" u="none" strike="noStrike" kern="1200" cap="none" spc="0" normalizeH="0" baseline="0" noProof="0" dirty="0">
                <a:ln>
                  <a:noFill/>
                </a:ln>
                <a:effectLst/>
                <a:uLnTx/>
                <a:uFillTx/>
                <a:latin typeface="DengXian" panose="02010600030101010101" pitchFamily="2" charset="-122"/>
                <a:ea typeface="DengXian" panose="02010600030101010101" pitchFamily="2" charset="-122"/>
                <a:cs typeface="+mn-cs"/>
              </a:rPr>
              <a:t>受 想 行 識 亦 復 如 是 </a:t>
            </a:r>
            <a:endParaRPr lang="en-US" sz="1400" b="1" dirty="0"/>
          </a:p>
        </p:txBody>
      </p:sp>
      <p:sp>
        <p:nvSpPr>
          <p:cNvPr id="54" name="Rectangle 53">
            <a:extLst>
              <a:ext uri="{FF2B5EF4-FFF2-40B4-BE49-F238E27FC236}">
                <a16:creationId xmlns:a16="http://schemas.microsoft.com/office/drawing/2014/main" id="{0A98CF9C-3D9A-3FA0-B552-C58A11D7B638}"/>
              </a:ext>
            </a:extLst>
          </p:cNvPr>
          <p:cNvSpPr/>
          <p:nvPr/>
        </p:nvSpPr>
        <p:spPr>
          <a:xfrm>
            <a:off x="4143499" y="762737"/>
            <a:ext cx="3672695" cy="353700"/>
          </a:xfrm>
          <a:prstGeom prst="rect">
            <a:avLst/>
          </a:prstGeom>
          <a:noFill/>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200760340"/>
      </p:ext>
    </p:extLst>
  </p:cSld>
  <p:clrMapOvr>
    <a:masterClrMapping/>
  </p:clrMapOvr>
</p:sld>
</file>

<file path=ppt/slides/slide23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AA21FD4-C950-FD5C-C943-331D47B94723}"/>
            </a:ext>
          </a:extLst>
        </p:cNvPr>
        <p:cNvGrpSpPr/>
        <p:nvPr/>
      </p:nvGrpSpPr>
      <p:grpSpPr>
        <a:xfrm>
          <a:off x="0" y="0"/>
          <a:ext cx="0" cy="0"/>
          <a:chOff x="0" y="0"/>
          <a:chExt cx="0" cy="0"/>
        </a:xfrm>
      </p:grpSpPr>
      <p:cxnSp>
        <p:nvCxnSpPr>
          <p:cNvPr id="2" name="Straight Connector 1">
            <a:extLst>
              <a:ext uri="{FF2B5EF4-FFF2-40B4-BE49-F238E27FC236}">
                <a16:creationId xmlns:a16="http://schemas.microsoft.com/office/drawing/2014/main" id="{CBF0FE89-75D7-D06C-ED4B-746FB96C151B}"/>
              </a:ext>
            </a:extLst>
          </p:cNvPr>
          <p:cNvCxnSpPr>
            <a:cxnSpLocks/>
          </p:cNvCxnSpPr>
          <p:nvPr/>
        </p:nvCxnSpPr>
        <p:spPr>
          <a:xfrm>
            <a:off x="958632" y="1339607"/>
            <a:ext cx="5322425" cy="5340276"/>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 name="Straight Connector 2">
            <a:extLst>
              <a:ext uri="{FF2B5EF4-FFF2-40B4-BE49-F238E27FC236}">
                <a16:creationId xmlns:a16="http://schemas.microsoft.com/office/drawing/2014/main" id="{2B154AD4-ACCA-7645-7C74-9A4C421355CE}"/>
              </a:ext>
            </a:extLst>
          </p:cNvPr>
          <p:cNvCxnSpPr>
            <a:cxnSpLocks/>
          </p:cNvCxnSpPr>
          <p:nvPr/>
        </p:nvCxnSpPr>
        <p:spPr>
          <a:xfrm>
            <a:off x="9501096" y="1314518"/>
            <a:ext cx="2143810" cy="2115373"/>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 name="Straight Connector 3">
            <a:extLst>
              <a:ext uri="{FF2B5EF4-FFF2-40B4-BE49-F238E27FC236}">
                <a16:creationId xmlns:a16="http://schemas.microsoft.com/office/drawing/2014/main" id="{7F725D9C-9E48-27B7-3D01-D13284DDA24B}"/>
              </a:ext>
            </a:extLst>
          </p:cNvPr>
          <p:cNvCxnSpPr>
            <a:cxnSpLocks/>
          </p:cNvCxnSpPr>
          <p:nvPr/>
        </p:nvCxnSpPr>
        <p:spPr>
          <a:xfrm>
            <a:off x="8442063" y="1314524"/>
            <a:ext cx="3184867" cy="319303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5" name="Straight Connector 4">
            <a:extLst>
              <a:ext uri="{FF2B5EF4-FFF2-40B4-BE49-F238E27FC236}">
                <a16:creationId xmlns:a16="http://schemas.microsoft.com/office/drawing/2014/main" id="{06B251EC-9D18-A8D1-A535-A370ED6973F5}"/>
              </a:ext>
            </a:extLst>
          </p:cNvPr>
          <p:cNvCxnSpPr>
            <a:cxnSpLocks/>
          </p:cNvCxnSpPr>
          <p:nvPr/>
        </p:nvCxnSpPr>
        <p:spPr>
          <a:xfrm>
            <a:off x="7370080" y="1314530"/>
            <a:ext cx="4256850" cy="425735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6" name="Straight Connector 5">
            <a:extLst>
              <a:ext uri="{FF2B5EF4-FFF2-40B4-BE49-F238E27FC236}">
                <a16:creationId xmlns:a16="http://schemas.microsoft.com/office/drawing/2014/main" id="{B5A13119-2CA2-61D0-CDEE-0E470CFD0EAC}"/>
              </a:ext>
            </a:extLst>
          </p:cNvPr>
          <p:cNvCxnSpPr/>
          <p:nvPr/>
        </p:nvCxnSpPr>
        <p:spPr>
          <a:xfrm>
            <a:off x="3083240" y="1314533"/>
            <a:ext cx="5365365" cy="53653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7" name="Straight Connector 6">
            <a:extLst>
              <a:ext uri="{FF2B5EF4-FFF2-40B4-BE49-F238E27FC236}">
                <a16:creationId xmlns:a16="http://schemas.microsoft.com/office/drawing/2014/main" id="{ACF0A893-C6C3-43BC-1EAD-83204AB916B7}"/>
              </a:ext>
            </a:extLst>
          </p:cNvPr>
          <p:cNvCxnSpPr/>
          <p:nvPr/>
        </p:nvCxnSpPr>
        <p:spPr>
          <a:xfrm>
            <a:off x="4143499" y="1314534"/>
            <a:ext cx="5365365" cy="53653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8" name="Straight Connector 7">
            <a:extLst>
              <a:ext uri="{FF2B5EF4-FFF2-40B4-BE49-F238E27FC236}">
                <a16:creationId xmlns:a16="http://schemas.microsoft.com/office/drawing/2014/main" id="{8ECC9DEE-C975-E70F-D03F-C878845D9C3A}"/>
              </a:ext>
            </a:extLst>
          </p:cNvPr>
          <p:cNvCxnSpPr/>
          <p:nvPr/>
        </p:nvCxnSpPr>
        <p:spPr>
          <a:xfrm>
            <a:off x="5202532" y="1314534"/>
            <a:ext cx="5365365" cy="53653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9" name="Straight Connector 8">
            <a:extLst>
              <a:ext uri="{FF2B5EF4-FFF2-40B4-BE49-F238E27FC236}">
                <a16:creationId xmlns:a16="http://schemas.microsoft.com/office/drawing/2014/main" id="{94CB438E-2AC9-96D4-DE23-9A7EB7D82213}"/>
              </a:ext>
            </a:extLst>
          </p:cNvPr>
          <p:cNvCxnSpPr/>
          <p:nvPr/>
        </p:nvCxnSpPr>
        <p:spPr>
          <a:xfrm>
            <a:off x="6292781" y="1314536"/>
            <a:ext cx="5365365" cy="53653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0" name="Straight Connector 9">
            <a:extLst>
              <a:ext uri="{FF2B5EF4-FFF2-40B4-BE49-F238E27FC236}">
                <a16:creationId xmlns:a16="http://schemas.microsoft.com/office/drawing/2014/main" id="{CFD23D33-B3E4-5BA5-517F-FCF1624CBCFA}"/>
              </a:ext>
            </a:extLst>
          </p:cNvPr>
          <p:cNvCxnSpPr>
            <a:cxnSpLocks/>
          </p:cNvCxnSpPr>
          <p:nvPr/>
        </p:nvCxnSpPr>
        <p:spPr>
          <a:xfrm>
            <a:off x="909440" y="5571881"/>
            <a:ext cx="1083551" cy="1107996"/>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1" name="Straight Connector 10">
            <a:extLst>
              <a:ext uri="{FF2B5EF4-FFF2-40B4-BE49-F238E27FC236}">
                <a16:creationId xmlns:a16="http://schemas.microsoft.com/office/drawing/2014/main" id="{38DAC087-57EB-E85A-7A2E-B599BE5A1864}"/>
              </a:ext>
            </a:extLst>
          </p:cNvPr>
          <p:cNvCxnSpPr>
            <a:cxnSpLocks/>
          </p:cNvCxnSpPr>
          <p:nvPr/>
        </p:nvCxnSpPr>
        <p:spPr>
          <a:xfrm>
            <a:off x="892316" y="4538893"/>
            <a:ext cx="2267153" cy="2152899"/>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2" name="Straight Connector 11">
            <a:extLst>
              <a:ext uri="{FF2B5EF4-FFF2-40B4-BE49-F238E27FC236}">
                <a16:creationId xmlns:a16="http://schemas.microsoft.com/office/drawing/2014/main" id="{8BFE514B-035C-2C8C-5517-D2FE983E8924}"/>
              </a:ext>
            </a:extLst>
          </p:cNvPr>
          <p:cNvCxnSpPr>
            <a:cxnSpLocks/>
          </p:cNvCxnSpPr>
          <p:nvPr/>
        </p:nvCxnSpPr>
        <p:spPr>
          <a:xfrm>
            <a:off x="907311" y="3443209"/>
            <a:ext cx="3236188" cy="323667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3" name="Straight Connector 12">
            <a:extLst>
              <a:ext uri="{FF2B5EF4-FFF2-40B4-BE49-F238E27FC236}">
                <a16:creationId xmlns:a16="http://schemas.microsoft.com/office/drawing/2014/main" id="{5EB94D46-0C2E-009B-2AE5-D1BBA4A45FF3}"/>
              </a:ext>
            </a:extLst>
          </p:cNvPr>
          <p:cNvCxnSpPr>
            <a:cxnSpLocks/>
          </p:cNvCxnSpPr>
          <p:nvPr/>
        </p:nvCxnSpPr>
        <p:spPr>
          <a:xfrm>
            <a:off x="10560129" y="1314512"/>
            <a:ext cx="1110967" cy="106435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4" name="Straight Connector 13">
            <a:extLst>
              <a:ext uri="{FF2B5EF4-FFF2-40B4-BE49-F238E27FC236}">
                <a16:creationId xmlns:a16="http://schemas.microsoft.com/office/drawing/2014/main" id="{B0C3AA18-B2A0-E1F1-0147-ABE87D7B8765}"/>
              </a:ext>
            </a:extLst>
          </p:cNvPr>
          <p:cNvCxnSpPr>
            <a:cxnSpLocks/>
          </p:cNvCxnSpPr>
          <p:nvPr/>
        </p:nvCxnSpPr>
        <p:spPr>
          <a:xfrm>
            <a:off x="896200" y="2357025"/>
            <a:ext cx="4314172" cy="4322852"/>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5" name="Straight Connector 14">
            <a:extLst>
              <a:ext uri="{FF2B5EF4-FFF2-40B4-BE49-F238E27FC236}">
                <a16:creationId xmlns:a16="http://schemas.microsoft.com/office/drawing/2014/main" id="{0584F566-926E-31EC-0D8D-F8FD93519A9E}"/>
              </a:ext>
            </a:extLst>
          </p:cNvPr>
          <p:cNvCxnSpPr>
            <a:cxnSpLocks/>
          </p:cNvCxnSpPr>
          <p:nvPr/>
        </p:nvCxnSpPr>
        <p:spPr>
          <a:xfrm>
            <a:off x="2016367" y="1314411"/>
            <a:ext cx="5309456" cy="5376225"/>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6" name="Straight Connector 15">
            <a:extLst>
              <a:ext uri="{FF2B5EF4-FFF2-40B4-BE49-F238E27FC236}">
                <a16:creationId xmlns:a16="http://schemas.microsoft.com/office/drawing/2014/main" id="{FF71B675-3FA6-F16E-8D05-267A4D87DBEC}"/>
              </a:ext>
            </a:extLst>
          </p:cNvPr>
          <p:cNvCxnSpPr>
            <a:cxnSpLocks/>
          </p:cNvCxnSpPr>
          <p:nvPr/>
        </p:nvCxnSpPr>
        <p:spPr>
          <a:xfrm flipV="1">
            <a:off x="931301" y="1314537"/>
            <a:ext cx="5361480" cy="536524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7" name="Straight Connector 16">
            <a:extLst>
              <a:ext uri="{FF2B5EF4-FFF2-40B4-BE49-F238E27FC236}">
                <a16:creationId xmlns:a16="http://schemas.microsoft.com/office/drawing/2014/main" id="{2ACE2D33-37E3-1144-3595-71FA05165B99}"/>
              </a:ext>
            </a:extLst>
          </p:cNvPr>
          <p:cNvCxnSpPr>
            <a:cxnSpLocks/>
          </p:cNvCxnSpPr>
          <p:nvPr/>
        </p:nvCxnSpPr>
        <p:spPr>
          <a:xfrm flipV="1">
            <a:off x="958632" y="1325244"/>
            <a:ext cx="4263464" cy="4246613"/>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8" name="Straight Connector 17">
            <a:extLst>
              <a:ext uri="{FF2B5EF4-FFF2-40B4-BE49-F238E27FC236}">
                <a16:creationId xmlns:a16="http://schemas.microsoft.com/office/drawing/2014/main" id="{C9012747-4F1C-1C40-E9FC-4F6719364C9F}"/>
              </a:ext>
            </a:extLst>
          </p:cNvPr>
          <p:cNvCxnSpPr>
            <a:cxnSpLocks/>
          </p:cNvCxnSpPr>
          <p:nvPr/>
        </p:nvCxnSpPr>
        <p:spPr>
          <a:xfrm flipV="1">
            <a:off x="905925" y="1325367"/>
            <a:ext cx="2153223" cy="2161487"/>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9" name="Straight Connector 18">
            <a:extLst>
              <a:ext uri="{FF2B5EF4-FFF2-40B4-BE49-F238E27FC236}">
                <a16:creationId xmlns:a16="http://schemas.microsoft.com/office/drawing/2014/main" id="{F36D2423-DF86-C2B6-1FDD-D9A47A40870A}"/>
              </a:ext>
            </a:extLst>
          </p:cNvPr>
          <p:cNvCxnSpPr>
            <a:cxnSpLocks/>
          </p:cNvCxnSpPr>
          <p:nvPr/>
        </p:nvCxnSpPr>
        <p:spPr>
          <a:xfrm flipV="1">
            <a:off x="892316" y="1292651"/>
            <a:ext cx="3253877" cy="322580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0" name="Straight Connector 19">
            <a:extLst>
              <a:ext uri="{FF2B5EF4-FFF2-40B4-BE49-F238E27FC236}">
                <a16:creationId xmlns:a16="http://schemas.microsoft.com/office/drawing/2014/main" id="{1C61E65D-98B2-1149-4AE6-37D442689226}"/>
              </a:ext>
            </a:extLst>
          </p:cNvPr>
          <p:cNvCxnSpPr>
            <a:cxnSpLocks/>
          </p:cNvCxnSpPr>
          <p:nvPr/>
        </p:nvCxnSpPr>
        <p:spPr>
          <a:xfrm flipV="1">
            <a:off x="3033830" y="1303616"/>
            <a:ext cx="5376941" cy="5376165"/>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1" name="Straight Connector 20">
            <a:extLst>
              <a:ext uri="{FF2B5EF4-FFF2-40B4-BE49-F238E27FC236}">
                <a16:creationId xmlns:a16="http://schemas.microsoft.com/office/drawing/2014/main" id="{956E9769-B329-453B-CB40-15BCC076E009}"/>
              </a:ext>
            </a:extLst>
          </p:cNvPr>
          <p:cNvCxnSpPr/>
          <p:nvPr/>
        </p:nvCxnSpPr>
        <p:spPr>
          <a:xfrm flipV="1">
            <a:off x="4146193" y="1314488"/>
            <a:ext cx="5365365" cy="534353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2" name="Straight Connector 21">
            <a:extLst>
              <a:ext uri="{FF2B5EF4-FFF2-40B4-BE49-F238E27FC236}">
                <a16:creationId xmlns:a16="http://schemas.microsoft.com/office/drawing/2014/main" id="{8B2D7D70-7420-7049-18E1-779486CD85E5}"/>
              </a:ext>
            </a:extLst>
          </p:cNvPr>
          <p:cNvCxnSpPr/>
          <p:nvPr/>
        </p:nvCxnSpPr>
        <p:spPr>
          <a:xfrm flipV="1">
            <a:off x="5214256" y="1325392"/>
            <a:ext cx="5365365" cy="534353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3" name="Straight Connector 22">
            <a:extLst>
              <a:ext uri="{FF2B5EF4-FFF2-40B4-BE49-F238E27FC236}">
                <a16:creationId xmlns:a16="http://schemas.microsoft.com/office/drawing/2014/main" id="{D2382A66-9BC3-E188-C53B-93662D4AA97E}"/>
              </a:ext>
            </a:extLst>
          </p:cNvPr>
          <p:cNvCxnSpPr/>
          <p:nvPr/>
        </p:nvCxnSpPr>
        <p:spPr>
          <a:xfrm flipV="1">
            <a:off x="6292780" y="1325392"/>
            <a:ext cx="5365365" cy="534353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4" name="Straight Connector 23">
            <a:extLst>
              <a:ext uri="{FF2B5EF4-FFF2-40B4-BE49-F238E27FC236}">
                <a16:creationId xmlns:a16="http://schemas.microsoft.com/office/drawing/2014/main" id="{0CF8DD2D-27E7-5053-EA2B-9C911C04352D}"/>
              </a:ext>
            </a:extLst>
          </p:cNvPr>
          <p:cNvCxnSpPr>
            <a:cxnSpLocks/>
          </p:cNvCxnSpPr>
          <p:nvPr/>
        </p:nvCxnSpPr>
        <p:spPr>
          <a:xfrm flipV="1">
            <a:off x="2016367" y="1314411"/>
            <a:ext cx="5330234" cy="5332739"/>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5" name="Straight Connector 24">
            <a:extLst>
              <a:ext uri="{FF2B5EF4-FFF2-40B4-BE49-F238E27FC236}">
                <a16:creationId xmlns:a16="http://schemas.microsoft.com/office/drawing/2014/main" id="{0188645C-C595-D18D-C8A5-DDA018C78655}"/>
              </a:ext>
            </a:extLst>
          </p:cNvPr>
          <p:cNvCxnSpPr>
            <a:cxnSpLocks/>
          </p:cNvCxnSpPr>
          <p:nvPr/>
        </p:nvCxnSpPr>
        <p:spPr>
          <a:xfrm flipH="1">
            <a:off x="7370080" y="2406110"/>
            <a:ext cx="4288065" cy="42736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6" name="Straight Connector 25">
            <a:extLst>
              <a:ext uri="{FF2B5EF4-FFF2-40B4-BE49-F238E27FC236}">
                <a16:creationId xmlns:a16="http://schemas.microsoft.com/office/drawing/2014/main" id="{21463A0B-500D-4EFA-B210-D8F6CD7D91EF}"/>
              </a:ext>
            </a:extLst>
          </p:cNvPr>
          <p:cNvCxnSpPr>
            <a:cxnSpLocks/>
          </p:cNvCxnSpPr>
          <p:nvPr/>
        </p:nvCxnSpPr>
        <p:spPr>
          <a:xfrm flipH="1">
            <a:off x="8436850" y="3481392"/>
            <a:ext cx="3203030" cy="320924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7" name="Straight Connector 26">
            <a:extLst>
              <a:ext uri="{FF2B5EF4-FFF2-40B4-BE49-F238E27FC236}">
                <a16:creationId xmlns:a16="http://schemas.microsoft.com/office/drawing/2014/main" id="{4F048A12-9253-F7FB-05B5-C285394D77B9}"/>
              </a:ext>
            </a:extLst>
          </p:cNvPr>
          <p:cNvCxnSpPr>
            <a:cxnSpLocks/>
          </p:cNvCxnSpPr>
          <p:nvPr/>
        </p:nvCxnSpPr>
        <p:spPr>
          <a:xfrm flipH="1">
            <a:off x="9542774" y="4538893"/>
            <a:ext cx="2115371" cy="2102057"/>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8" name="Straight Connector 27">
            <a:extLst>
              <a:ext uri="{FF2B5EF4-FFF2-40B4-BE49-F238E27FC236}">
                <a16:creationId xmlns:a16="http://schemas.microsoft.com/office/drawing/2014/main" id="{DA4D5BB5-74BE-5ED5-5CB2-4F22A28EDBDA}"/>
              </a:ext>
            </a:extLst>
          </p:cNvPr>
          <p:cNvCxnSpPr/>
          <p:nvPr/>
        </p:nvCxnSpPr>
        <p:spPr>
          <a:xfrm flipH="1">
            <a:off x="10600459" y="5589921"/>
            <a:ext cx="1070637" cy="1100715"/>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9" name="Straight Connector 28">
            <a:extLst>
              <a:ext uri="{FF2B5EF4-FFF2-40B4-BE49-F238E27FC236}">
                <a16:creationId xmlns:a16="http://schemas.microsoft.com/office/drawing/2014/main" id="{02902A11-96E0-AA2A-3515-C416EAB55373}"/>
              </a:ext>
            </a:extLst>
          </p:cNvPr>
          <p:cNvCxnSpPr/>
          <p:nvPr/>
        </p:nvCxnSpPr>
        <p:spPr>
          <a:xfrm>
            <a:off x="915692" y="2905551"/>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0" name="Straight Connector 29">
            <a:extLst>
              <a:ext uri="{FF2B5EF4-FFF2-40B4-BE49-F238E27FC236}">
                <a16:creationId xmlns:a16="http://schemas.microsoft.com/office/drawing/2014/main" id="{B3D0FE0F-6F2C-7704-88F7-817B4BF4D33F}"/>
              </a:ext>
            </a:extLst>
          </p:cNvPr>
          <p:cNvCxnSpPr/>
          <p:nvPr/>
        </p:nvCxnSpPr>
        <p:spPr>
          <a:xfrm>
            <a:off x="927416" y="3980780"/>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1" name="Straight Connector 30">
            <a:extLst>
              <a:ext uri="{FF2B5EF4-FFF2-40B4-BE49-F238E27FC236}">
                <a16:creationId xmlns:a16="http://schemas.microsoft.com/office/drawing/2014/main" id="{119763D6-397B-8930-A48A-409E554EEB9A}"/>
              </a:ext>
            </a:extLst>
          </p:cNvPr>
          <p:cNvCxnSpPr/>
          <p:nvPr/>
        </p:nvCxnSpPr>
        <p:spPr>
          <a:xfrm>
            <a:off x="911501" y="5059680"/>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2" name="Straight Connector 31">
            <a:extLst>
              <a:ext uri="{FF2B5EF4-FFF2-40B4-BE49-F238E27FC236}">
                <a16:creationId xmlns:a16="http://schemas.microsoft.com/office/drawing/2014/main" id="{F47A889B-7289-2F5A-87F3-B3E6C800C17A}"/>
              </a:ext>
            </a:extLst>
          </p:cNvPr>
          <p:cNvCxnSpPr/>
          <p:nvPr/>
        </p:nvCxnSpPr>
        <p:spPr>
          <a:xfrm>
            <a:off x="915692" y="6137772"/>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3" name="Straight Connector 32">
            <a:extLst>
              <a:ext uri="{FF2B5EF4-FFF2-40B4-BE49-F238E27FC236}">
                <a16:creationId xmlns:a16="http://schemas.microsoft.com/office/drawing/2014/main" id="{5F129D11-35BF-DB9F-D680-CB73F35F8096}"/>
              </a:ext>
            </a:extLst>
          </p:cNvPr>
          <p:cNvCxnSpPr/>
          <p:nvPr/>
        </p:nvCxnSpPr>
        <p:spPr>
          <a:xfrm>
            <a:off x="899778" y="1868533"/>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4" name="Straight Connector 33">
            <a:extLst>
              <a:ext uri="{FF2B5EF4-FFF2-40B4-BE49-F238E27FC236}">
                <a16:creationId xmlns:a16="http://schemas.microsoft.com/office/drawing/2014/main" id="{BE224697-5D2B-BDCD-98B4-79DDBEE3854C}"/>
              </a:ext>
            </a:extLst>
          </p:cNvPr>
          <p:cNvCxnSpPr>
            <a:cxnSpLocks/>
          </p:cNvCxnSpPr>
          <p:nvPr/>
        </p:nvCxnSpPr>
        <p:spPr>
          <a:xfrm flipH="1">
            <a:off x="911197" y="1324088"/>
            <a:ext cx="1091930" cy="1082022"/>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5" name="Straight Connector 34">
            <a:extLst>
              <a:ext uri="{FF2B5EF4-FFF2-40B4-BE49-F238E27FC236}">
                <a16:creationId xmlns:a16="http://schemas.microsoft.com/office/drawing/2014/main" id="{DD27F361-1739-4B4F-E18C-34F9B9AD5B99}"/>
              </a:ext>
            </a:extLst>
          </p:cNvPr>
          <p:cNvCxnSpPr/>
          <p:nvPr/>
        </p:nvCxnSpPr>
        <p:spPr>
          <a:xfrm>
            <a:off x="11121873" y="1287270"/>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6" name="Straight Connector 35">
            <a:extLst>
              <a:ext uri="{FF2B5EF4-FFF2-40B4-BE49-F238E27FC236}">
                <a16:creationId xmlns:a16="http://schemas.microsoft.com/office/drawing/2014/main" id="{F86DA827-4B74-3EA3-67EC-82703BD14539}"/>
              </a:ext>
            </a:extLst>
          </p:cNvPr>
          <p:cNvCxnSpPr/>
          <p:nvPr/>
        </p:nvCxnSpPr>
        <p:spPr>
          <a:xfrm>
            <a:off x="3601265" y="1300017"/>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7" name="Straight Connector 36">
            <a:extLst>
              <a:ext uri="{FF2B5EF4-FFF2-40B4-BE49-F238E27FC236}">
                <a16:creationId xmlns:a16="http://schemas.microsoft.com/office/drawing/2014/main" id="{F149A95E-83BB-577B-53E5-30E17BD688B9}"/>
              </a:ext>
            </a:extLst>
          </p:cNvPr>
          <p:cNvCxnSpPr>
            <a:cxnSpLocks/>
          </p:cNvCxnSpPr>
          <p:nvPr/>
        </p:nvCxnSpPr>
        <p:spPr>
          <a:xfrm>
            <a:off x="2560969" y="1287270"/>
            <a:ext cx="0" cy="5399767"/>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8" name="Straight Connector 37">
            <a:extLst>
              <a:ext uri="{FF2B5EF4-FFF2-40B4-BE49-F238E27FC236}">
                <a16:creationId xmlns:a16="http://schemas.microsoft.com/office/drawing/2014/main" id="{9817311D-966D-9E94-0A5B-64EEFBFC27F4}"/>
              </a:ext>
            </a:extLst>
          </p:cNvPr>
          <p:cNvCxnSpPr/>
          <p:nvPr/>
        </p:nvCxnSpPr>
        <p:spPr>
          <a:xfrm>
            <a:off x="9002850" y="1324088"/>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9" name="Straight Connector 38">
            <a:extLst>
              <a:ext uri="{FF2B5EF4-FFF2-40B4-BE49-F238E27FC236}">
                <a16:creationId xmlns:a16="http://schemas.microsoft.com/office/drawing/2014/main" id="{C9CC0335-2E5D-203C-2041-5AFABC2E95B9}"/>
              </a:ext>
            </a:extLst>
          </p:cNvPr>
          <p:cNvCxnSpPr/>
          <p:nvPr/>
        </p:nvCxnSpPr>
        <p:spPr>
          <a:xfrm>
            <a:off x="1458388" y="1324088"/>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0" name="Straight Connector 39">
            <a:extLst>
              <a:ext uri="{FF2B5EF4-FFF2-40B4-BE49-F238E27FC236}">
                <a16:creationId xmlns:a16="http://schemas.microsoft.com/office/drawing/2014/main" id="{44EACF07-9FF7-35B6-8FDF-69A14DB1897A}"/>
              </a:ext>
            </a:extLst>
          </p:cNvPr>
          <p:cNvCxnSpPr/>
          <p:nvPr/>
        </p:nvCxnSpPr>
        <p:spPr>
          <a:xfrm>
            <a:off x="5748116" y="1287270"/>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1" name="Straight Connector 40">
            <a:extLst>
              <a:ext uri="{FF2B5EF4-FFF2-40B4-BE49-F238E27FC236}">
                <a16:creationId xmlns:a16="http://schemas.microsoft.com/office/drawing/2014/main" id="{42ADD565-E1FD-3AE7-E1BC-44E3CE751F3D}"/>
              </a:ext>
            </a:extLst>
          </p:cNvPr>
          <p:cNvCxnSpPr/>
          <p:nvPr/>
        </p:nvCxnSpPr>
        <p:spPr>
          <a:xfrm>
            <a:off x="4691918" y="1324088"/>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2" name="Straight Connector 41">
            <a:extLst>
              <a:ext uri="{FF2B5EF4-FFF2-40B4-BE49-F238E27FC236}">
                <a16:creationId xmlns:a16="http://schemas.microsoft.com/office/drawing/2014/main" id="{D58ED986-4345-37E4-F548-277E99917D57}"/>
              </a:ext>
            </a:extLst>
          </p:cNvPr>
          <p:cNvCxnSpPr/>
          <p:nvPr/>
        </p:nvCxnSpPr>
        <p:spPr>
          <a:xfrm>
            <a:off x="10051098" y="1300017"/>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3" name="Straight Connector 42">
            <a:extLst>
              <a:ext uri="{FF2B5EF4-FFF2-40B4-BE49-F238E27FC236}">
                <a16:creationId xmlns:a16="http://schemas.microsoft.com/office/drawing/2014/main" id="{F8F732FE-5C80-50F1-892D-52A732E943BD}"/>
              </a:ext>
            </a:extLst>
          </p:cNvPr>
          <p:cNvCxnSpPr/>
          <p:nvPr/>
        </p:nvCxnSpPr>
        <p:spPr>
          <a:xfrm>
            <a:off x="7921474" y="1339607"/>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4" name="Straight Connector 43">
            <a:extLst>
              <a:ext uri="{FF2B5EF4-FFF2-40B4-BE49-F238E27FC236}">
                <a16:creationId xmlns:a16="http://schemas.microsoft.com/office/drawing/2014/main" id="{B9D0A265-1A4D-782D-1B95-100E7DF72899}"/>
              </a:ext>
            </a:extLst>
          </p:cNvPr>
          <p:cNvCxnSpPr/>
          <p:nvPr/>
        </p:nvCxnSpPr>
        <p:spPr>
          <a:xfrm>
            <a:off x="6817567" y="1300017"/>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graphicFrame>
        <p:nvGraphicFramePr>
          <p:cNvPr id="76" name="Table 75">
            <a:extLst>
              <a:ext uri="{FF2B5EF4-FFF2-40B4-BE49-F238E27FC236}">
                <a16:creationId xmlns:a16="http://schemas.microsoft.com/office/drawing/2014/main" id="{F2D9E996-74A5-9935-5927-53E0FEDBFB32}"/>
              </a:ext>
            </a:extLst>
          </p:cNvPr>
          <p:cNvGraphicFramePr>
            <a:graphicFrameLocks noGrp="1"/>
          </p:cNvGraphicFramePr>
          <p:nvPr/>
        </p:nvGraphicFramePr>
        <p:xfrm>
          <a:off x="927416" y="1314537"/>
          <a:ext cx="10730730" cy="5365370"/>
        </p:xfrm>
        <a:graphic>
          <a:graphicData uri="http://schemas.openxmlformats.org/drawingml/2006/table">
            <a:tbl>
              <a:tblPr firstRow="1" bandRow="1">
                <a:tableStyleId>{5940675A-B579-460E-94D1-54222C63F5DA}</a:tableStyleId>
              </a:tblPr>
              <a:tblGrid>
                <a:gridCol w="1073073">
                  <a:extLst>
                    <a:ext uri="{9D8B030D-6E8A-4147-A177-3AD203B41FA5}">
                      <a16:colId xmlns:a16="http://schemas.microsoft.com/office/drawing/2014/main" val="3635837954"/>
                    </a:ext>
                  </a:extLst>
                </a:gridCol>
                <a:gridCol w="1073073">
                  <a:extLst>
                    <a:ext uri="{9D8B030D-6E8A-4147-A177-3AD203B41FA5}">
                      <a16:colId xmlns:a16="http://schemas.microsoft.com/office/drawing/2014/main" val="2308114111"/>
                    </a:ext>
                  </a:extLst>
                </a:gridCol>
                <a:gridCol w="1073073">
                  <a:extLst>
                    <a:ext uri="{9D8B030D-6E8A-4147-A177-3AD203B41FA5}">
                      <a16:colId xmlns:a16="http://schemas.microsoft.com/office/drawing/2014/main" val="3225432346"/>
                    </a:ext>
                  </a:extLst>
                </a:gridCol>
                <a:gridCol w="1073073">
                  <a:extLst>
                    <a:ext uri="{9D8B030D-6E8A-4147-A177-3AD203B41FA5}">
                      <a16:colId xmlns:a16="http://schemas.microsoft.com/office/drawing/2014/main" val="2646425516"/>
                    </a:ext>
                  </a:extLst>
                </a:gridCol>
                <a:gridCol w="1073073">
                  <a:extLst>
                    <a:ext uri="{9D8B030D-6E8A-4147-A177-3AD203B41FA5}">
                      <a16:colId xmlns:a16="http://schemas.microsoft.com/office/drawing/2014/main" val="1529824071"/>
                    </a:ext>
                  </a:extLst>
                </a:gridCol>
                <a:gridCol w="1073073">
                  <a:extLst>
                    <a:ext uri="{9D8B030D-6E8A-4147-A177-3AD203B41FA5}">
                      <a16:colId xmlns:a16="http://schemas.microsoft.com/office/drawing/2014/main" val="1435908115"/>
                    </a:ext>
                  </a:extLst>
                </a:gridCol>
                <a:gridCol w="1073073">
                  <a:extLst>
                    <a:ext uri="{9D8B030D-6E8A-4147-A177-3AD203B41FA5}">
                      <a16:colId xmlns:a16="http://schemas.microsoft.com/office/drawing/2014/main" val="4031327343"/>
                    </a:ext>
                  </a:extLst>
                </a:gridCol>
                <a:gridCol w="1073073">
                  <a:extLst>
                    <a:ext uri="{9D8B030D-6E8A-4147-A177-3AD203B41FA5}">
                      <a16:colId xmlns:a16="http://schemas.microsoft.com/office/drawing/2014/main" val="265914223"/>
                    </a:ext>
                  </a:extLst>
                </a:gridCol>
                <a:gridCol w="1073073">
                  <a:extLst>
                    <a:ext uri="{9D8B030D-6E8A-4147-A177-3AD203B41FA5}">
                      <a16:colId xmlns:a16="http://schemas.microsoft.com/office/drawing/2014/main" val="3687797511"/>
                    </a:ext>
                  </a:extLst>
                </a:gridCol>
                <a:gridCol w="1073073">
                  <a:extLst>
                    <a:ext uri="{9D8B030D-6E8A-4147-A177-3AD203B41FA5}">
                      <a16:colId xmlns:a16="http://schemas.microsoft.com/office/drawing/2014/main" val="1430683565"/>
                    </a:ext>
                  </a:extLst>
                </a:gridCol>
              </a:tblGrid>
              <a:tr h="1073074">
                <a:tc>
                  <a:txBody>
                    <a:bodyPr/>
                    <a:lstStyle/>
                    <a:p>
                      <a:endParaRPr lang="en-US" dirty="0"/>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dirty="0"/>
                    </a:p>
                  </a:txBody>
                  <a:tcPr/>
                </a:tc>
                <a:extLst>
                  <a:ext uri="{0D108BD9-81ED-4DB2-BD59-A6C34878D82A}">
                    <a16:rowId xmlns:a16="http://schemas.microsoft.com/office/drawing/2014/main" val="1367090870"/>
                  </a:ext>
                </a:extLst>
              </a:tr>
              <a:tr h="1073074">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a:p>
                  </a:txBody>
                  <a:tcPr/>
                </a:tc>
                <a:tc>
                  <a:txBody>
                    <a:bodyPr/>
                    <a:lstStyle/>
                    <a:p>
                      <a:endParaRPr lang="en-US" dirty="0"/>
                    </a:p>
                  </a:txBody>
                  <a:tcPr/>
                </a:tc>
                <a:extLst>
                  <a:ext uri="{0D108BD9-81ED-4DB2-BD59-A6C34878D82A}">
                    <a16:rowId xmlns:a16="http://schemas.microsoft.com/office/drawing/2014/main" val="2324086388"/>
                  </a:ext>
                </a:extLst>
              </a:tr>
              <a:tr h="1073074">
                <a:tc>
                  <a:txBody>
                    <a:bodyPr/>
                    <a:lstStyle/>
                    <a:p>
                      <a:endParaRPr lang="en-US" dirty="0"/>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a:p>
                  </a:txBody>
                  <a:tcPr/>
                </a:tc>
                <a:tc>
                  <a:txBody>
                    <a:bodyPr/>
                    <a:lstStyle/>
                    <a:p>
                      <a:endParaRPr lang="en-US" dirty="0"/>
                    </a:p>
                  </a:txBody>
                  <a:tcPr/>
                </a:tc>
                <a:tc>
                  <a:txBody>
                    <a:bodyPr/>
                    <a:lstStyle/>
                    <a:p>
                      <a:endParaRPr lang="en-US" dirty="0"/>
                    </a:p>
                  </a:txBody>
                  <a:tcPr/>
                </a:tc>
                <a:extLst>
                  <a:ext uri="{0D108BD9-81ED-4DB2-BD59-A6C34878D82A}">
                    <a16:rowId xmlns:a16="http://schemas.microsoft.com/office/drawing/2014/main" val="1773320196"/>
                  </a:ext>
                </a:extLst>
              </a:tr>
              <a:tr h="1073074">
                <a:tc>
                  <a:txBody>
                    <a:bodyPr/>
                    <a:lstStyle/>
                    <a:p>
                      <a:endParaRPr lang="en-US" dirty="0"/>
                    </a:p>
                  </a:txBody>
                  <a:tcPr/>
                </a:tc>
                <a:tc>
                  <a:txBody>
                    <a:bodyPr/>
                    <a:lstStyle/>
                    <a:p>
                      <a:endParaRPr lang="en-US"/>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dirty="0"/>
                    </a:p>
                  </a:txBody>
                  <a:tcPr/>
                </a:tc>
                <a:extLst>
                  <a:ext uri="{0D108BD9-81ED-4DB2-BD59-A6C34878D82A}">
                    <a16:rowId xmlns:a16="http://schemas.microsoft.com/office/drawing/2014/main" val="1977629092"/>
                  </a:ext>
                </a:extLst>
              </a:tr>
              <a:tr h="1073074">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dirty="0"/>
                    </a:p>
                  </a:txBody>
                  <a:tcPr/>
                </a:tc>
                <a:extLst>
                  <a:ext uri="{0D108BD9-81ED-4DB2-BD59-A6C34878D82A}">
                    <a16:rowId xmlns:a16="http://schemas.microsoft.com/office/drawing/2014/main" val="172657832"/>
                  </a:ext>
                </a:extLst>
              </a:tr>
            </a:tbl>
          </a:graphicData>
        </a:graphic>
      </p:graphicFrame>
      <p:sp>
        <p:nvSpPr>
          <p:cNvPr id="46" name="TextBox 45">
            <a:extLst>
              <a:ext uri="{FF2B5EF4-FFF2-40B4-BE49-F238E27FC236}">
                <a16:creationId xmlns:a16="http://schemas.microsoft.com/office/drawing/2014/main" id="{3F3C5F49-F78A-C847-C659-D74B9E3CE1B4}"/>
              </a:ext>
            </a:extLst>
          </p:cNvPr>
          <p:cNvSpPr txBox="1"/>
          <p:nvPr/>
        </p:nvSpPr>
        <p:spPr>
          <a:xfrm>
            <a:off x="961462" y="2369922"/>
            <a:ext cx="10845409" cy="341632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ptos" panose="02110004020202020204"/>
              <a:ea typeface="+mn-ea"/>
              <a:cs typeface="+mn-cs"/>
            </a:endParaRPr>
          </a:p>
        </p:txBody>
      </p:sp>
      <p:sp>
        <p:nvSpPr>
          <p:cNvPr id="45" name="TextBox 44">
            <a:extLst>
              <a:ext uri="{FF2B5EF4-FFF2-40B4-BE49-F238E27FC236}">
                <a16:creationId xmlns:a16="http://schemas.microsoft.com/office/drawing/2014/main" id="{7706E495-2EAE-4F9B-6ED4-8AB01E18EE69}"/>
              </a:ext>
            </a:extLst>
          </p:cNvPr>
          <p:cNvSpPr txBox="1"/>
          <p:nvPr/>
        </p:nvSpPr>
        <p:spPr>
          <a:xfrm>
            <a:off x="922093" y="1293939"/>
            <a:ext cx="10965103" cy="563231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72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復</a:t>
            </a:r>
            <a:r>
              <a:rPr kumimoji="0" lang="zh-TW" altLang="en-US" sz="25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 </a:t>
            </a:r>
            <a:r>
              <a:rPr kumimoji="0" lang="zh-TW" altLang="en-US" sz="72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復</a:t>
            </a:r>
            <a:r>
              <a:rPr kumimoji="0" lang="zh-TW" altLang="en-US" sz="25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 </a:t>
            </a:r>
            <a:r>
              <a:rPr kumimoji="0" lang="zh-TW" altLang="en-US" sz="72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復</a:t>
            </a:r>
            <a:r>
              <a:rPr kumimoji="0" lang="zh-TW" altLang="en-US" sz="25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 </a:t>
            </a:r>
            <a:r>
              <a:rPr kumimoji="0" lang="zh-TW" altLang="en-US" sz="72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復</a:t>
            </a:r>
            <a:r>
              <a:rPr kumimoji="0" lang="zh-TW" altLang="en-US" sz="25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 </a:t>
            </a:r>
            <a:r>
              <a:rPr kumimoji="0" lang="zh-TW" altLang="en-US" sz="72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復</a:t>
            </a:r>
            <a:r>
              <a:rPr kumimoji="0" lang="zh-TW" altLang="en-US" sz="25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 </a:t>
            </a:r>
            <a:r>
              <a:rPr kumimoji="0" lang="zh-TW" altLang="en-US" sz="72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復</a:t>
            </a:r>
            <a:r>
              <a:rPr kumimoji="0" lang="zh-TW" altLang="en-US" sz="25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 </a:t>
            </a:r>
            <a:r>
              <a:rPr kumimoji="0" lang="zh-TW" altLang="en-US" sz="72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復</a:t>
            </a:r>
            <a:r>
              <a:rPr kumimoji="0" lang="zh-TW" altLang="en-US" sz="25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 </a:t>
            </a:r>
            <a:r>
              <a:rPr kumimoji="0" lang="zh-TW" altLang="en-US" sz="72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復</a:t>
            </a:r>
            <a:r>
              <a:rPr kumimoji="0" lang="zh-TW" altLang="en-US" sz="25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 </a:t>
            </a:r>
            <a:r>
              <a:rPr kumimoji="0" lang="zh-TW" altLang="en-US" sz="72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復</a:t>
            </a:r>
            <a:r>
              <a:rPr kumimoji="0" lang="zh-TW" altLang="en-US" sz="25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 </a:t>
            </a:r>
            <a:r>
              <a:rPr kumimoji="0" lang="zh-TW" altLang="en-US" sz="72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復</a:t>
            </a:r>
            <a:endParaRPr kumimoji="0" lang="en-US" sz="72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72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72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72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72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endParaRPr>
          </a:p>
        </p:txBody>
      </p:sp>
      <p:sp>
        <p:nvSpPr>
          <p:cNvPr id="47" name="TextBox 46">
            <a:extLst>
              <a:ext uri="{FF2B5EF4-FFF2-40B4-BE49-F238E27FC236}">
                <a16:creationId xmlns:a16="http://schemas.microsoft.com/office/drawing/2014/main" id="{BF64DBFD-5AD3-0495-BB61-0012A30AC565}"/>
              </a:ext>
            </a:extLst>
          </p:cNvPr>
          <p:cNvSpPr txBox="1"/>
          <p:nvPr/>
        </p:nvSpPr>
        <p:spPr>
          <a:xfrm>
            <a:off x="899554" y="2391847"/>
            <a:ext cx="11090427" cy="120032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72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如</a:t>
            </a:r>
            <a:r>
              <a:rPr kumimoji="0" lang="zh-TW" altLang="en-US" sz="30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 </a:t>
            </a:r>
            <a:r>
              <a:rPr kumimoji="0" lang="zh-TW" altLang="en-US" sz="72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如</a:t>
            </a:r>
            <a:r>
              <a:rPr kumimoji="0" lang="zh-TW" altLang="en-US" sz="24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 </a:t>
            </a:r>
            <a:r>
              <a:rPr kumimoji="0" lang="zh-TW" altLang="en-US" sz="72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如</a:t>
            </a:r>
            <a:r>
              <a:rPr kumimoji="0" lang="zh-TW" altLang="en-US" sz="24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 </a:t>
            </a:r>
            <a:r>
              <a:rPr kumimoji="0" lang="zh-TW" altLang="en-US" sz="72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如</a:t>
            </a:r>
            <a:r>
              <a:rPr kumimoji="0" lang="zh-TW" altLang="en-US" sz="24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 </a:t>
            </a:r>
            <a:r>
              <a:rPr kumimoji="0" lang="zh-TW" altLang="en-US" sz="72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如</a:t>
            </a:r>
            <a:r>
              <a:rPr kumimoji="0" lang="zh-TW" altLang="en-US" sz="24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 </a:t>
            </a:r>
            <a:r>
              <a:rPr kumimoji="0" lang="zh-TW" altLang="en-US" sz="72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如</a:t>
            </a:r>
            <a:r>
              <a:rPr kumimoji="0" lang="zh-TW" altLang="en-US" sz="26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 </a:t>
            </a:r>
            <a:r>
              <a:rPr kumimoji="0" lang="zh-TW" altLang="en-US" sz="72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如</a:t>
            </a:r>
            <a:r>
              <a:rPr kumimoji="0" lang="zh-TW" altLang="en-US" sz="26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 </a:t>
            </a:r>
            <a:r>
              <a:rPr kumimoji="0" lang="zh-TW" altLang="en-US" sz="72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如</a:t>
            </a:r>
            <a:r>
              <a:rPr kumimoji="0" lang="zh-TW" altLang="en-US" sz="26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 </a:t>
            </a:r>
            <a:r>
              <a:rPr kumimoji="0" lang="zh-TW" altLang="en-US" sz="72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如</a:t>
            </a:r>
            <a:r>
              <a:rPr kumimoji="0" lang="zh-TW" altLang="en-US" sz="26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 </a:t>
            </a:r>
            <a:r>
              <a:rPr kumimoji="0" lang="zh-TW" altLang="en-US" sz="72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如</a:t>
            </a:r>
            <a:endParaRPr kumimoji="0" lang="en-US" sz="72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endParaRPr>
          </a:p>
        </p:txBody>
      </p:sp>
      <p:sp>
        <p:nvSpPr>
          <p:cNvPr id="55" name="TextBox 54">
            <a:extLst>
              <a:ext uri="{FF2B5EF4-FFF2-40B4-BE49-F238E27FC236}">
                <a16:creationId xmlns:a16="http://schemas.microsoft.com/office/drawing/2014/main" id="{834D8546-DB1E-3726-782A-E9FA4FE9EA8D}"/>
              </a:ext>
            </a:extLst>
          </p:cNvPr>
          <p:cNvSpPr txBox="1"/>
          <p:nvPr/>
        </p:nvSpPr>
        <p:spPr>
          <a:xfrm>
            <a:off x="958632" y="3481392"/>
            <a:ext cx="10961076" cy="120032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72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是</a:t>
            </a:r>
            <a:r>
              <a:rPr kumimoji="0" lang="zh-TW" altLang="en-US" sz="25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 </a:t>
            </a:r>
            <a:r>
              <a:rPr kumimoji="0" lang="zh-TW" altLang="en-US" sz="72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是</a:t>
            </a:r>
            <a:r>
              <a:rPr kumimoji="0" lang="zh-TW" altLang="en-US" sz="25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 </a:t>
            </a:r>
            <a:r>
              <a:rPr kumimoji="0" lang="zh-TW" altLang="en-US" sz="72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是</a:t>
            </a:r>
            <a:r>
              <a:rPr kumimoji="0" lang="zh-TW" altLang="en-US" sz="25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 </a:t>
            </a:r>
            <a:r>
              <a:rPr kumimoji="0" lang="zh-TW" altLang="en-US" sz="72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是</a:t>
            </a:r>
            <a:r>
              <a:rPr kumimoji="0" lang="zh-TW" altLang="en-US" sz="25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 </a:t>
            </a:r>
            <a:r>
              <a:rPr kumimoji="0" lang="zh-TW" altLang="en-US" sz="72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是</a:t>
            </a:r>
            <a:r>
              <a:rPr kumimoji="0" lang="zh-TW" altLang="en-US" sz="25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 </a:t>
            </a:r>
            <a:r>
              <a:rPr kumimoji="0" lang="zh-TW" altLang="en-US" sz="72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是</a:t>
            </a:r>
            <a:r>
              <a:rPr kumimoji="0" lang="zh-TW" altLang="en-US" sz="25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 </a:t>
            </a:r>
            <a:r>
              <a:rPr kumimoji="0" lang="zh-TW" altLang="en-US" sz="72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是</a:t>
            </a:r>
            <a:r>
              <a:rPr kumimoji="0" lang="zh-TW" altLang="en-US" sz="25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 </a:t>
            </a:r>
            <a:r>
              <a:rPr kumimoji="0" lang="zh-TW" altLang="en-US" sz="72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是</a:t>
            </a:r>
            <a:r>
              <a:rPr kumimoji="0" lang="zh-TW" altLang="en-US" sz="25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 </a:t>
            </a:r>
            <a:r>
              <a:rPr kumimoji="0" lang="zh-TW" altLang="en-US" sz="72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是</a:t>
            </a:r>
            <a:r>
              <a:rPr kumimoji="0" lang="zh-TW" altLang="en-US" sz="25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 </a:t>
            </a:r>
            <a:r>
              <a:rPr kumimoji="0" lang="zh-TW" altLang="en-US" sz="72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是</a:t>
            </a:r>
            <a:endParaRPr kumimoji="0" lang="en-US" sz="72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endParaRPr>
          </a:p>
        </p:txBody>
      </p:sp>
      <p:sp>
        <p:nvSpPr>
          <p:cNvPr id="48" name="TextBox 47">
            <a:extLst>
              <a:ext uri="{FF2B5EF4-FFF2-40B4-BE49-F238E27FC236}">
                <a16:creationId xmlns:a16="http://schemas.microsoft.com/office/drawing/2014/main" id="{2BFDEF7D-13E8-441A-6A09-5FB4952205FF}"/>
              </a:ext>
            </a:extLst>
          </p:cNvPr>
          <p:cNvSpPr txBox="1"/>
          <p:nvPr/>
        </p:nvSpPr>
        <p:spPr>
          <a:xfrm>
            <a:off x="9726750" y="584749"/>
            <a:ext cx="1186179" cy="369332"/>
          </a:xfrm>
          <a:prstGeom prst="rect">
            <a:avLst/>
          </a:prstGeom>
          <a:noFill/>
        </p:spPr>
        <p:txBody>
          <a:bodyPr wrap="square" rtlCol="0">
            <a:spAutoFit/>
          </a:bodyPr>
          <a:lstStyle/>
          <a:p>
            <a:r>
              <a:rPr lang="en-US" dirty="0"/>
              <a:t>6.2</a:t>
            </a:r>
          </a:p>
        </p:txBody>
      </p:sp>
      <p:sp>
        <p:nvSpPr>
          <p:cNvPr id="49" name="TextBox 48">
            <a:extLst>
              <a:ext uri="{FF2B5EF4-FFF2-40B4-BE49-F238E27FC236}">
                <a16:creationId xmlns:a16="http://schemas.microsoft.com/office/drawing/2014/main" id="{2FC0920F-490A-080B-33CA-6ED6C0F95DB1}"/>
              </a:ext>
            </a:extLst>
          </p:cNvPr>
          <p:cNvSpPr txBox="1"/>
          <p:nvPr/>
        </p:nvSpPr>
        <p:spPr>
          <a:xfrm>
            <a:off x="401038" y="197781"/>
            <a:ext cx="11108330" cy="3693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Aptos" panose="02110004020202020204"/>
                <a:ea typeface="+mn-ea"/>
                <a:cs typeface="+mn-cs"/>
              </a:rPr>
              <a:t>Practice sheet #xx. Lesson Six</a:t>
            </a:r>
            <a:endParaRPr kumimoji="0" lang="zh-TW" altLang="en-US" sz="1800" b="0" i="0" u="none" strike="noStrike" kern="1200" cap="none" spc="0" normalizeH="0" baseline="0" noProof="0" dirty="0">
              <a:ln>
                <a:noFill/>
              </a:ln>
              <a:solidFill>
                <a:prstClr val="black"/>
              </a:solidFill>
              <a:effectLst/>
              <a:uLnTx/>
              <a:uFillTx/>
              <a:latin typeface="Aptos" panose="02110004020202020204"/>
              <a:ea typeface="新細明體" panose="02020500000000000000" pitchFamily="18" charset="-120"/>
              <a:cs typeface="+mn-cs"/>
            </a:endParaRPr>
          </a:p>
        </p:txBody>
      </p:sp>
      <p:sp>
        <p:nvSpPr>
          <p:cNvPr id="50" name="Rectangle 49">
            <a:extLst>
              <a:ext uri="{FF2B5EF4-FFF2-40B4-BE49-F238E27FC236}">
                <a16:creationId xmlns:a16="http://schemas.microsoft.com/office/drawing/2014/main" id="{DA2023C2-CD58-F210-2993-77BE11B776C9}"/>
              </a:ext>
            </a:extLst>
          </p:cNvPr>
          <p:cNvSpPr/>
          <p:nvPr/>
        </p:nvSpPr>
        <p:spPr>
          <a:xfrm>
            <a:off x="1170633" y="197783"/>
            <a:ext cx="9579994" cy="357010"/>
          </a:xfrm>
          <a:prstGeom prst="rect">
            <a:avLst/>
          </a:prstGeom>
          <a:noFill/>
          <a:ln w="38100">
            <a:solidFill>
              <a:srgbClr val="7030A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51" name="TextBox 50">
            <a:extLst>
              <a:ext uri="{FF2B5EF4-FFF2-40B4-BE49-F238E27FC236}">
                <a16:creationId xmlns:a16="http://schemas.microsoft.com/office/drawing/2014/main" id="{419368BB-0156-C38F-9961-005FDA222BEF}"/>
              </a:ext>
            </a:extLst>
          </p:cNvPr>
          <p:cNvSpPr txBox="1"/>
          <p:nvPr/>
        </p:nvSpPr>
        <p:spPr>
          <a:xfrm>
            <a:off x="2692414" y="788187"/>
            <a:ext cx="4593602" cy="315709"/>
          </a:xfrm>
          <a:prstGeom prst="rect">
            <a:avLst/>
          </a:prstGeom>
          <a:noFill/>
        </p:spPr>
        <p:txBody>
          <a:bodyPr wrap="square" rtlCol="0">
            <a:spAutoFit/>
          </a:bodyPr>
          <a:lstStyle/>
          <a:p>
            <a:r>
              <a:rPr kumimoji="0" lang="en-US" altLang="zh-TW" sz="1400" b="1" i="0" u="none" strike="noStrike" kern="1200" cap="none" spc="0" normalizeH="0" baseline="0" noProof="0" dirty="0">
                <a:ln>
                  <a:noFill/>
                </a:ln>
                <a:effectLst/>
                <a:uLnTx/>
                <a:uFillTx/>
                <a:latin typeface="DengXian" panose="02010600030101010101" pitchFamily="2" charset="-122"/>
                <a:ea typeface="DengXian" panose="02010600030101010101" pitchFamily="2" charset="-122"/>
                <a:cs typeface="+mn-cs"/>
              </a:rPr>
              <a:t>		</a:t>
            </a:r>
            <a:r>
              <a:rPr lang="en-US" altLang="zh-TW" sz="1400" b="1" dirty="0">
                <a:latin typeface="DengXian" panose="02010600030101010101" pitchFamily="2" charset="-122"/>
                <a:ea typeface="DengXian" panose="02010600030101010101" pitchFamily="2" charset="-122"/>
              </a:rPr>
              <a:t>7      </a:t>
            </a:r>
            <a:r>
              <a:rPr kumimoji="0" lang="en-US" altLang="zh-TW" sz="1400" b="1" i="0" u="none" strike="noStrike" kern="1200" cap="none" spc="0" normalizeH="0" baseline="0" noProof="0" dirty="0">
                <a:ln>
                  <a:noFill/>
                </a:ln>
                <a:effectLst/>
                <a:uLnTx/>
                <a:uFillTx/>
                <a:latin typeface="DengXian" panose="02010600030101010101" pitchFamily="2" charset="-122"/>
                <a:ea typeface="DengXian" panose="02010600030101010101" pitchFamily="2" charset="-122"/>
                <a:cs typeface="+mn-cs"/>
              </a:rPr>
              <a:t>  </a:t>
            </a:r>
            <a:r>
              <a:rPr kumimoji="0" lang="zh-TW" altLang="en-US" sz="1400" b="1" i="0" u="none" strike="noStrike" kern="1200" cap="none" spc="0" normalizeH="0" baseline="0" noProof="0" dirty="0">
                <a:ln>
                  <a:noFill/>
                </a:ln>
                <a:effectLst/>
                <a:uLnTx/>
                <a:uFillTx/>
                <a:latin typeface="DengXian" panose="02010600030101010101" pitchFamily="2" charset="-122"/>
                <a:ea typeface="DengXian" panose="02010600030101010101" pitchFamily="2" charset="-122"/>
                <a:cs typeface="+mn-cs"/>
              </a:rPr>
              <a:t>受 想 行 識 亦 復 如 是 </a:t>
            </a:r>
            <a:endParaRPr lang="en-US" sz="1400" b="1" dirty="0"/>
          </a:p>
        </p:txBody>
      </p:sp>
      <p:sp>
        <p:nvSpPr>
          <p:cNvPr id="52" name="Rectangle 51">
            <a:extLst>
              <a:ext uri="{FF2B5EF4-FFF2-40B4-BE49-F238E27FC236}">
                <a16:creationId xmlns:a16="http://schemas.microsoft.com/office/drawing/2014/main" id="{9A80FACF-7CB2-4891-BEBA-B19C95E632C9}"/>
              </a:ext>
            </a:extLst>
          </p:cNvPr>
          <p:cNvSpPr/>
          <p:nvPr/>
        </p:nvSpPr>
        <p:spPr>
          <a:xfrm>
            <a:off x="4143499" y="762737"/>
            <a:ext cx="3672695" cy="353700"/>
          </a:xfrm>
          <a:prstGeom prst="rect">
            <a:avLst/>
          </a:prstGeom>
          <a:noFill/>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415057685"/>
      </p:ext>
    </p:extLst>
  </p:cSld>
  <p:clrMapOvr>
    <a:masterClrMapping/>
  </p:clrMapOvr>
</p:sld>
</file>

<file path=ppt/slides/slide23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23D6BFE-69DB-341D-9491-7A7294CA1B7C}"/>
            </a:ext>
          </a:extLst>
        </p:cNvPr>
        <p:cNvGrpSpPr/>
        <p:nvPr/>
      </p:nvGrpSpPr>
      <p:grpSpPr>
        <a:xfrm>
          <a:off x="0" y="0"/>
          <a:ext cx="0" cy="0"/>
          <a:chOff x="0" y="0"/>
          <a:chExt cx="0" cy="0"/>
        </a:xfrm>
      </p:grpSpPr>
      <p:cxnSp>
        <p:nvCxnSpPr>
          <p:cNvPr id="2" name="Straight Connector 1">
            <a:extLst>
              <a:ext uri="{FF2B5EF4-FFF2-40B4-BE49-F238E27FC236}">
                <a16:creationId xmlns:a16="http://schemas.microsoft.com/office/drawing/2014/main" id="{818B77F8-F91E-B45E-8DCF-4A04FDD8ED2F}"/>
              </a:ext>
            </a:extLst>
          </p:cNvPr>
          <p:cNvCxnSpPr>
            <a:cxnSpLocks/>
          </p:cNvCxnSpPr>
          <p:nvPr/>
        </p:nvCxnSpPr>
        <p:spPr>
          <a:xfrm>
            <a:off x="958632" y="1339607"/>
            <a:ext cx="5322425" cy="5340276"/>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 name="Straight Connector 2">
            <a:extLst>
              <a:ext uri="{FF2B5EF4-FFF2-40B4-BE49-F238E27FC236}">
                <a16:creationId xmlns:a16="http://schemas.microsoft.com/office/drawing/2014/main" id="{D7AE3519-251D-AF85-8124-0F0846D30F13}"/>
              </a:ext>
            </a:extLst>
          </p:cNvPr>
          <p:cNvCxnSpPr>
            <a:cxnSpLocks/>
          </p:cNvCxnSpPr>
          <p:nvPr/>
        </p:nvCxnSpPr>
        <p:spPr>
          <a:xfrm>
            <a:off x="9501096" y="1314518"/>
            <a:ext cx="2143810" cy="2115373"/>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 name="Straight Connector 3">
            <a:extLst>
              <a:ext uri="{FF2B5EF4-FFF2-40B4-BE49-F238E27FC236}">
                <a16:creationId xmlns:a16="http://schemas.microsoft.com/office/drawing/2014/main" id="{CE97B71F-BE16-4C70-FE8D-E35B884C7FA6}"/>
              </a:ext>
            </a:extLst>
          </p:cNvPr>
          <p:cNvCxnSpPr>
            <a:cxnSpLocks/>
          </p:cNvCxnSpPr>
          <p:nvPr/>
        </p:nvCxnSpPr>
        <p:spPr>
          <a:xfrm>
            <a:off x="8442063" y="1314524"/>
            <a:ext cx="3184867" cy="319303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5" name="Straight Connector 4">
            <a:extLst>
              <a:ext uri="{FF2B5EF4-FFF2-40B4-BE49-F238E27FC236}">
                <a16:creationId xmlns:a16="http://schemas.microsoft.com/office/drawing/2014/main" id="{5C3A9FD5-EF24-587B-32F2-5AD629A5276D}"/>
              </a:ext>
            </a:extLst>
          </p:cNvPr>
          <p:cNvCxnSpPr>
            <a:cxnSpLocks/>
          </p:cNvCxnSpPr>
          <p:nvPr/>
        </p:nvCxnSpPr>
        <p:spPr>
          <a:xfrm>
            <a:off x="7370080" y="1314530"/>
            <a:ext cx="4256850" cy="425735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6" name="Straight Connector 5">
            <a:extLst>
              <a:ext uri="{FF2B5EF4-FFF2-40B4-BE49-F238E27FC236}">
                <a16:creationId xmlns:a16="http://schemas.microsoft.com/office/drawing/2014/main" id="{9BE2CE7D-5EEE-070A-FFB1-79C2F0AF6B27}"/>
              </a:ext>
            </a:extLst>
          </p:cNvPr>
          <p:cNvCxnSpPr/>
          <p:nvPr/>
        </p:nvCxnSpPr>
        <p:spPr>
          <a:xfrm>
            <a:off x="3083240" y="1314533"/>
            <a:ext cx="5365365" cy="53653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7" name="Straight Connector 6">
            <a:extLst>
              <a:ext uri="{FF2B5EF4-FFF2-40B4-BE49-F238E27FC236}">
                <a16:creationId xmlns:a16="http://schemas.microsoft.com/office/drawing/2014/main" id="{9D3E423D-A1F1-A69B-12D3-4B5F7B5FD27C}"/>
              </a:ext>
            </a:extLst>
          </p:cNvPr>
          <p:cNvCxnSpPr/>
          <p:nvPr/>
        </p:nvCxnSpPr>
        <p:spPr>
          <a:xfrm>
            <a:off x="4143499" y="1314534"/>
            <a:ext cx="5365365" cy="53653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8" name="Straight Connector 7">
            <a:extLst>
              <a:ext uri="{FF2B5EF4-FFF2-40B4-BE49-F238E27FC236}">
                <a16:creationId xmlns:a16="http://schemas.microsoft.com/office/drawing/2014/main" id="{9EDD2154-3363-D4BC-4DFE-5E905473BAEC}"/>
              </a:ext>
            </a:extLst>
          </p:cNvPr>
          <p:cNvCxnSpPr/>
          <p:nvPr/>
        </p:nvCxnSpPr>
        <p:spPr>
          <a:xfrm>
            <a:off x="5202532" y="1314534"/>
            <a:ext cx="5365365" cy="53653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9" name="Straight Connector 8">
            <a:extLst>
              <a:ext uri="{FF2B5EF4-FFF2-40B4-BE49-F238E27FC236}">
                <a16:creationId xmlns:a16="http://schemas.microsoft.com/office/drawing/2014/main" id="{67E0D2D1-46AE-AFA6-64EC-581EDF896C8C}"/>
              </a:ext>
            </a:extLst>
          </p:cNvPr>
          <p:cNvCxnSpPr/>
          <p:nvPr/>
        </p:nvCxnSpPr>
        <p:spPr>
          <a:xfrm>
            <a:off x="6292781" y="1314536"/>
            <a:ext cx="5365365" cy="53653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0" name="Straight Connector 9">
            <a:extLst>
              <a:ext uri="{FF2B5EF4-FFF2-40B4-BE49-F238E27FC236}">
                <a16:creationId xmlns:a16="http://schemas.microsoft.com/office/drawing/2014/main" id="{842346BC-AB6A-4561-038A-06764386164B}"/>
              </a:ext>
            </a:extLst>
          </p:cNvPr>
          <p:cNvCxnSpPr>
            <a:cxnSpLocks/>
          </p:cNvCxnSpPr>
          <p:nvPr/>
        </p:nvCxnSpPr>
        <p:spPr>
          <a:xfrm>
            <a:off x="909440" y="5571881"/>
            <a:ext cx="1083551" cy="1107996"/>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1" name="Straight Connector 10">
            <a:extLst>
              <a:ext uri="{FF2B5EF4-FFF2-40B4-BE49-F238E27FC236}">
                <a16:creationId xmlns:a16="http://schemas.microsoft.com/office/drawing/2014/main" id="{7DFFC153-1CDA-6425-5E85-86BA432DC23A}"/>
              </a:ext>
            </a:extLst>
          </p:cNvPr>
          <p:cNvCxnSpPr>
            <a:cxnSpLocks/>
          </p:cNvCxnSpPr>
          <p:nvPr/>
        </p:nvCxnSpPr>
        <p:spPr>
          <a:xfrm>
            <a:off x="892316" y="4538893"/>
            <a:ext cx="2267153" cy="2152899"/>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2" name="Straight Connector 11">
            <a:extLst>
              <a:ext uri="{FF2B5EF4-FFF2-40B4-BE49-F238E27FC236}">
                <a16:creationId xmlns:a16="http://schemas.microsoft.com/office/drawing/2014/main" id="{570BD396-902E-70BF-1804-BA0F06D76229}"/>
              </a:ext>
            </a:extLst>
          </p:cNvPr>
          <p:cNvCxnSpPr>
            <a:cxnSpLocks/>
          </p:cNvCxnSpPr>
          <p:nvPr/>
        </p:nvCxnSpPr>
        <p:spPr>
          <a:xfrm>
            <a:off x="907311" y="3443209"/>
            <a:ext cx="3236188" cy="323667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3" name="Straight Connector 12">
            <a:extLst>
              <a:ext uri="{FF2B5EF4-FFF2-40B4-BE49-F238E27FC236}">
                <a16:creationId xmlns:a16="http://schemas.microsoft.com/office/drawing/2014/main" id="{2FA37538-0763-2BB1-BB3A-119C584E6FC0}"/>
              </a:ext>
            </a:extLst>
          </p:cNvPr>
          <p:cNvCxnSpPr>
            <a:cxnSpLocks/>
          </p:cNvCxnSpPr>
          <p:nvPr/>
        </p:nvCxnSpPr>
        <p:spPr>
          <a:xfrm>
            <a:off x="10560129" y="1314512"/>
            <a:ext cx="1110967" cy="106435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4" name="Straight Connector 13">
            <a:extLst>
              <a:ext uri="{FF2B5EF4-FFF2-40B4-BE49-F238E27FC236}">
                <a16:creationId xmlns:a16="http://schemas.microsoft.com/office/drawing/2014/main" id="{2B40C2AB-4646-0CBB-9216-B65EEFD0867B}"/>
              </a:ext>
            </a:extLst>
          </p:cNvPr>
          <p:cNvCxnSpPr>
            <a:cxnSpLocks/>
          </p:cNvCxnSpPr>
          <p:nvPr/>
        </p:nvCxnSpPr>
        <p:spPr>
          <a:xfrm>
            <a:off x="896200" y="2357025"/>
            <a:ext cx="4314172" cy="4322852"/>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5" name="Straight Connector 14">
            <a:extLst>
              <a:ext uri="{FF2B5EF4-FFF2-40B4-BE49-F238E27FC236}">
                <a16:creationId xmlns:a16="http://schemas.microsoft.com/office/drawing/2014/main" id="{A08FD22F-C574-D463-9746-81A9E9EA9138}"/>
              </a:ext>
            </a:extLst>
          </p:cNvPr>
          <p:cNvCxnSpPr>
            <a:cxnSpLocks/>
          </p:cNvCxnSpPr>
          <p:nvPr/>
        </p:nvCxnSpPr>
        <p:spPr>
          <a:xfrm>
            <a:off x="2016367" y="1314411"/>
            <a:ext cx="5309456" cy="5376225"/>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6" name="Straight Connector 15">
            <a:extLst>
              <a:ext uri="{FF2B5EF4-FFF2-40B4-BE49-F238E27FC236}">
                <a16:creationId xmlns:a16="http://schemas.microsoft.com/office/drawing/2014/main" id="{23B58F04-9BEE-FD80-F844-E014B74B0607}"/>
              </a:ext>
            </a:extLst>
          </p:cNvPr>
          <p:cNvCxnSpPr>
            <a:cxnSpLocks/>
          </p:cNvCxnSpPr>
          <p:nvPr/>
        </p:nvCxnSpPr>
        <p:spPr>
          <a:xfrm flipV="1">
            <a:off x="931301" y="1314537"/>
            <a:ext cx="5361480" cy="536524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7" name="Straight Connector 16">
            <a:extLst>
              <a:ext uri="{FF2B5EF4-FFF2-40B4-BE49-F238E27FC236}">
                <a16:creationId xmlns:a16="http://schemas.microsoft.com/office/drawing/2014/main" id="{297F1FAB-59E9-07AC-9AF6-1969059A8969}"/>
              </a:ext>
            </a:extLst>
          </p:cNvPr>
          <p:cNvCxnSpPr>
            <a:cxnSpLocks/>
          </p:cNvCxnSpPr>
          <p:nvPr/>
        </p:nvCxnSpPr>
        <p:spPr>
          <a:xfrm flipV="1">
            <a:off x="958632" y="1325244"/>
            <a:ext cx="4263464" cy="4246613"/>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8" name="Straight Connector 17">
            <a:extLst>
              <a:ext uri="{FF2B5EF4-FFF2-40B4-BE49-F238E27FC236}">
                <a16:creationId xmlns:a16="http://schemas.microsoft.com/office/drawing/2014/main" id="{9DAF48C3-62DD-61F3-770B-7A71E9F78A78}"/>
              </a:ext>
            </a:extLst>
          </p:cNvPr>
          <p:cNvCxnSpPr>
            <a:cxnSpLocks/>
          </p:cNvCxnSpPr>
          <p:nvPr/>
        </p:nvCxnSpPr>
        <p:spPr>
          <a:xfrm flipV="1">
            <a:off x="905925" y="1325367"/>
            <a:ext cx="2153223" cy="2161487"/>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9" name="Straight Connector 18">
            <a:extLst>
              <a:ext uri="{FF2B5EF4-FFF2-40B4-BE49-F238E27FC236}">
                <a16:creationId xmlns:a16="http://schemas.microsoft.com/office/drawing/2014/main" id="{60B6121D-8294-74DB-A26A-4B0E8300BF7E}"/>
              </a:ext>
            </a:extLst>
          </p:cNvPr>
          <p:cNvCxnSpPr>
            <a:cxnSpLocks/>
          </p:cNvCxnSpPr>
          <p:nvPr/>
        </p:nvCxnSpPr>
        <p:spPr>
          <a:xfrm flipV="1">
            <a:off x="892316" y="1292651"/>
            <a:ext cx="3253877" cy="322580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0" name="Straight Connector 19">
            <a:extLst>
              <a:ext uri="{FF2B5EF4-FFF2-40B4-BE49-F238E27FC236}">
                <a16:creationId xmlns:a16="http://schemas.microsoft.com/office/drawing/2014/main" id="{A35ED01C-B0C7-3A76-2100-991AC4F62C44}"/>
              </a:ext>
            </a:extLst>
          </p:cNvPr>
          <p:cNvCxnSpPr>
            <a:cxnSpLocks/>
          </p:cNvCxnSpPr>
          <p:nvPr/>
        </p:nvCxnSpPr>
        <p:spPr>
          <a:xfrm flipV="1">
            <a:off x="3033830" y="1303616"/>
            <a:ext cx="5376941" cy="5376165"/>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1" name="Straight Connector 20">
            <a:extLst>
              <a:ext uri="{FF2B5EF4-FFF2-40B4-BE49-F238E27FC236}">
                <a16:creationId xmlns:a16="http://schemas.microsoft.com/office/drawing/2014/main" id="{F13F710E-DB42-E4E6-5EF6-A67AB5D3B9F2}"/>
              </a:ext>
            </a:extLst>
          </p:cNvPr>
          <p:cNvCxnSpPr/>
          <p:nvPr/>
        </p:nvCxnSpPr>
        <p:spPr>
          <a:xfrm flipV="1">
            <a:off x="4146193" y="1314488"/>
            <a:ext cx="5365365" cy="534353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2" name="Straight Connector 21">
            <a:extLst>
              <a:ext uri="{FF2B5EF4-FFF2-40B4-BE49-F238E27FC236}">
                <a16:creationId xmlns:a16="http://schemas.microsoft.com/office/drawing/2014/main" id="{8129EE04-4E87-C93E-8EC1-8D4584DD4F8C}"/>
              </a:ext>
            </a:extLst>
          </p:cNvPr>
          <p:cNvCxnSpPr/>
          <p:nvPr/>
        </p:nvCxnSpPr>
        <p:spPr>
          <a:xfrm flipV="1">
            <a:off x="5214256" y="1325392"/>
            <a:ext cx="5365365" cy="534353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3" name="Straight Connector 22">
            <a:extLst>
              <a:ext uri="{FF2B5EF4-FFF2-40B4-BE49-F238E27FC236}">
                <a16:creationId xmlns:a16="http://schemas.microsoft.com/office/drawing/2014/main" id="{39E26AB1-62D8-0A8A-1C64-F765FEC7D14D}"/>
              </a:ext>
            </a:extLst>
          </p:cNvPr>
          <p:cNvCxnSpPr/>
          <p:nvPr/>
        </p:nvCxnSpPr>
        <p:spPr>
          <a:xfrm flipV="1">
            <a:off x="6292780" y="1325392"/>
            <a:ext cx="5365365" cy="534353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4" name="Straight Connector 23">
            <a:extLst>
              <a:ext uri="{FF2B5EF4-FFF2-40B4-BE49-F238E27FC236}">
                <a16:creationId xmlns:a16="http://schemas.microsoft.com/office/drawing/2014/main" id="{3A941A69-6B28-5A7C-7BD6-4574C2008BCA}"/>
              </a:ext>
            </a:extLst>
          </p:cNvPr>
          <p:cNvCxnSpPr>
            <a:cxnSpLocks/>
          </p:cNvCxnSpPr>
          <p:nvPr/>
        </p:nvCxnSpPr>
        <p:spPr>
          <a:xfrm flipV="1">
            <a:off x="2016367" y="1314411"/>
            <a:ext cx="5330234" cy="5332739"/>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5" name="Straight Connector 24">
            <a:extLst>
              <a:ext uri="{FF2B5EF4-FFF2-40B4-BE49-F238E27FC236}">
                <a16:creationId xmlns:a16="http://schemas.microsoft.com/office/drawing/2014/main" id="{899D0305-DE11-05B9-F89D-E0F3CAFDAA74}"/>
              </a:ext>
            </a:extLst>
          </p:cNvPr>
          <p:cNvCxnSpPr>
            <a:cxnSpLocks/>
          </p:cNvCxnSpPr>
          <p:nvPr/>
        </p:nvCxnSpPr>
        <p:spPr>
          <a:xfrm flipH="1">
            <a:off x="7370080" y="2406110"/>
            <a:ext cx="4288065" cy="42736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6" name="Straight Connector 25">
            <a:extLst>
              <a:ext uri="{FF2B5EF4-FFF2-40B4-BE49-F238E27FC236}">
                <a16:creationId xmlns:a16="http://schemas.microsoft.com/office/drawing/2014/main" id="{FF0BCA3C-9CD3-EF17-9EF4-3416810DE36E}"/>
              </a:ext>
            </a:extLst>
          </p:cNvPr>
          <p:cNvCxnSpPr>
            <a:cxnSpLocks/>
          </p:cNvCxnSpPr>
          <p:nvPr/>
        </p:nvCxnSpPr>
        <p:spPr>
          <a:xfrm flipH="1">
            <a:off x="8436850" y="3481392"/>
            <a:ext cx="3203030" cy="320924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7" name="Straight Connector 26">
            <a:extLst>
              <a:ext uri="{FF2B5EF4-FFF2-40B4-BE49-F238E27FC236}">
                <a16:creationId xmlns:a16="http://schemas.microsoft.com/office/drawing/2014/main" id="{12D5E3DA-C318-CB54-3130-B125C8C3D258}"/>
              </a:ext>
            </a:extLst>
          </p:cNvPr>
          <p:cNvCxnSpPr>
            <a:cxnSpLocks/>
          </p:cNvCxnSpPr>
          <p:nvPr/>
        </p:nvCxnSpPr>
        <p:spPr>
          <a:xfrm flipH="1">
            <a:off x="9542774" y="4538893"/>
            <a:ext cx="2115371" cy="2102057"/>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8" name="Straight Connector 27">
            <a:extLst>
              <a:ext uri="{FF2B5EF4-FFF2-40B4-BE49-F238E27FC236}">
                <a16:creationId xmlns:a16="http://schemas.microsoft.com/office/drawing/2014/main" id="{F9A364EF-9C60-C32C-B0B4-8FCAC20FBDEC}"/>
              </a:ext>
            </a:extLst>
          </p:cNvPr>
          <p:cNvCxnSpPr/>
          <p:nvPr/>
        </p:nvCxnSpPr>
        <p:spPr>
          <a:xfrm flipH="1">
            <a:off x="10600459" y="5589921"/>
            <a:ext cx="1070637" cy="1100715"/>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9" name="Straight Connector 28">
            <a:extLst>
              <a:ext uri="{FF2B5EF4-FFF2-40B4-BE49-F238E27FC236}">
                <a16:creationId xmlns:a16="http://schemas.microsoft.com/office/drawing/2014/main" id="{7C193A79-14E0-49D5-F140-7B602E2B98AF}"/>
              </a:ext>
            </a:extLst>
          </p:cNvPr>
          <p:cNvCxnSpPr/>
          <p:nvPr/>
        </p:nvCxnSpPr>
        <p:spPr>
          <a:xfrm>
            <a:off x="915692" y="2905551"/>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0" name="Straight Connector 29">
            <a:extLst>
              <a:ext uri="{FF2B5EF4-FFF2-40B4-BE49-F238E27FC236}">
                <a16:creationId xmlns:a16="http://schemas.microsoft.com/office/drawing/2014/main" id="{CDB7C5B1-262D-931F-60D6-4BF3E5E2CE39}"/>
              </a:ext>
            </a:extLst>
          </p:cNvPr>
          <p:cNvCxnSpPr/>
          <p:nvPr/>
        </p:nvCxnSpPr>
        <p:spPr>
          <a:xfrm>
            <a:off x="927416" y="3980780"/>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1" name="Straight Connector 30">
            <a:extLst>
              <a:ext uri="{FF2B5EF4-FFF2-40B4-BE49-F238E27FC236}">
                <a16:creationId xmlns:a16="http://schemas.microsoft.com/office/drawing/2014/main" id="{E9FCC04C-1206-D122-FE99-4C8078C4F6A1}"/>
              </a:ext>
            </a:extLst>
          </p:cNvPr>
          <p:cNvCxnSpPr/>
          <p:nvPr/>
        </p:nvCxnSpPr>
        <p:spPr>
          <a:xfrm>
            <a:off x="911501" y="5059680"/>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2" name="Straight Connector 31">
            <a:extLst>
              <a:ext uri="{FF2B5EF4-FFF2-40B4-BE49-F238E27FC236}">
                <a16:creationId xmlns:a16="http://schemas.microsoft.com/office/drawing/2014/main" id="{1D2BB534-6CF3-6C68-B15B-CAB2988E3CB7}"/>
              </a:ext>
            </a:extLst>
          </p:cNvPr>
          <p:cNvCxnSpPr/>
          <p:nvPr/>
        </p:nvCxnSpPr>
        <p:spPr>
          <a:xfrm>
            <a:off x="915692" y="6137772"/>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3" name="Straight Connector 32">
            <a:extLst>
              <a:ext uri="{FF2B5EF4-FFF2-40B4-BE49-F238E27FC236}">
                <a16:creationId xmlns:a16="http://schemas.microsoft.com/office/drawing/2014/main" id="{B0A58225-D906-99D3-A751-E081BB9E4906}"/>
              </a:ext>
            </a:extLst>
          </p:cNvPr>
          <p:cNvCxnSpPr/>
          <p:nvPr/>
        </p:nvCxnSpPr>
        <p:spPr>
          <a:xfrm>
            <a:off x="899778" y="1868533"/>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4" name="Straight Connector 33">
            <a:extLst>
              <a:ext uri="{FF2B5EF4-FFF2-40B4-BE49-F238E27FC236}">
                <a16:creationId xmlns:a16="http://schemas.microsoft.com/office/drawing/2014/main" id="{E3BDA81F-5A24-9C09-49D5-E3E1C3ABDB1D}"/>
              </a:ext>
            </a:extLst>
          </p:cNvPr>
          <p:cNvCxnSpPr>
            <a:cxnSpLocks/>
          </p:cNvCxnSpPr>
          <p:nvPr/>
        </p:nvCxnSpPr>
        <p:spPr>
          <a:xfrm flipH="1">
            <a:off x="911197" y="1324088"/>
            <a:ext cx="1091930" cy="1082022"/>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5" name="Straight Connector 34">
            <a:extLst>
              <a:ext uri="{FF2B5EF4-FFF2-40B4-BE49-F238E27FC236}">
                <a16:creationId xmlns:a16="http://schemas.microsoft.com/office/drawing/2014/main" id="{E6762F6C-84F4-D118-0C8C-581E57E931C4}"/>
              </a:ext>
            </a:extLst>
          </p:cNvPr>
          <p:cNvCxnSpPr/>
          <p:nvPr/>
        </p:nvCxnSpPr>
        <p:spPr>
          <a:xfrm>
            <a:off x="11121873" y="1287270"/>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6" name="Straight Connector 35">
            <a:extLst>
              <a:ext uri="{FF2B5EF4-FFF2-40B4-BE49-F238E27FC236}">
                <a16:creationId xmlns:a16="http://schemas.microsoft.com/office/drawing/2014/main" id="{11B7B4B3-0416-3568-732C-F642B6F6C58A}"/>
              </a:ext>
            </a:extLst>
          </p:cNvPr>
          <p:cNvCxnSpPr/>
          <p:nvPr/>
        </p:nvCxnSpPr>
        <p:spPr>
          <a:xfrm>
            <a:off x="3601265" y="1300017"/>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7" name="Straight Connector 36">
            <a:extLst>
              <a:ext uri="{FF2B5EF4-FFF2-40B4-BE49-F238E27FC236}">
                <a16:creationId xmlns:a16="http://schemas.microsoft.com/office/drawing/2014/main" id="{64C3B3FA-4289-1CFC-3682-D248917283BC}"/>
              </a:ext>
            </a:extLst>
          </p:cNvPr>
          <p:cNvCxnSpPr>
            <a:cxnSpLocks/>
          </p:cNvCxnSpPr>
          <p:nvPr/>
        </p:nvCxnSpPr>
        <p:spPr>
          <a:xfrm>
            <a:off x="2560969" y="1287270"/>
            <a:ext cx="0" cy="5399767"/>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8" name="Straight Connector 37">
            <a:extLst>
              <a:ext uri="{FF2B5EF4-FFF2-40B4-BE49-F238E27FC236}">
                <a16:creationId xmlns:a16="http://schemas.microsoft.com/office/drawing/2014/main" id="{869945D9-0F51-BF2C-65A9-E85E7286F995}"/>
              </a:ext>
            </a:extLst>
          </p:cNvPr>
          <p:cNvCxnSpPr/>
          <p:nvPr/>
        </p:nvCxnSpPr>
        <p:spPr>
          <a:xfrm>
            <a:off x="9002850" y="1324088"/>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9" name="Straight Connector 38">
            <a:extLst>
              <a:ext uri="{FF2B5EF4-FFF2-40B4-BE49-F238E27FC236}">
                <a16:creationId xmlns:a16="http://schemas.microsoft.com/office/drawing/2014/main" id="{9665A28F-D412-8C8E-F1F5-7B7B804B1D47}"/>
              </a:ext>
            </a:extLst>
          </p:cNvPr>
          <p:cNvCxnSpPr/>
          <p:nvPr/>
        </p:nvCxnSpPr>
        <p:spPr>
          <a:xfrm>
            <a:off x="1458388" y="1324088"/>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0" name="Straight Connector 39">
            <a:extLst>
              <a:ext uri="{FF2B5EF4-FFF2-40B4-BE49-F238E27FC236}">
                <a16:creationId xmlns:a16="http://schemas.microsoft.com/office/drawing/2014/main" id="{1FF5072F-C6BA-8573-3053-CD7A4DAC848B}"/>
              </a:ext>
            </a:extLst>
          </p:cNvPr>
          <p:cNvCxnSpPr/>
          <p:nvPr/>
        </p:nvCxnSpPr>
        <p:spPr>
          <a:xfrm>
            <a:off x="5748116" y="1287270"/>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1" name="Straight Connector 40">
            <a:extLst>
              <a:ext uri="{FF2B5EF4-FFF2-40B4-BE49-F238E27FC236}">
                <a16:creationId xmlns:a16="http://schemas.microsoft.com/office/drawing/2014/main" id="{69DD5505-A89F-3886-8715-AADED42CE13F}"/>
              </a:ext>
            </a:extLst>
          </p:cNvPr>
          <p:cNvCxnSpPr/>
          <p:nvPr/>
        </p:nvCxnSpPr>
        <p:spPr>
          <a:xfrm>
            <a:off x="4691918" y="1324088"/>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2" name="Straight Connector 41">
            <a:extLst>
              <a:ext uri="{FF2B5EF4-FFF2-40B4-BE49-F238E27FC236}">
                <a16:creationId xmlns:a16="http://schemas.microsoft.com/office/drawing/2014/main" id="{1C09E667-1538-7627-8034-8499010CED8C}"/>
              </a:ext>
            </a:extLst>
          </p:cNvPr>
          <p:cNvCxnSpPr/>
          <p:nvPr/>
        </p:nvCxnSpPr>
        <p:spPr>
          <a:xfrm>
            <a:off x="10051098" y="1300017"/>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3" name="Straight Connector 42">
            <a:extLst>
              <a:ext uri="{FF2B5EF4-FFF2-40B4-BE49-F238E27FC236}">
                <a16:creationId xmlns:a16="http://schemas.microsoft.com/office/drawing/2014/main" id="{B1343D2A-9F9C-82DC-0867-C6E703A250AA}"/>
              </a:ext>
            </a:extLst>
          </p:cNvPr>
          <p:cNvCxnSpPr/>
          <p:nvPr/>
        </p:nvCxnSpPr>
        <p:spPr>
          <a:xfrm>
            <a:off x="7921474" y="1339607"/>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4" name="Straight Connector 43">
            <a:extLst>
              <a:ext uri="{FF2B5EF4-FFF2-40B4-BE49-F238E27FC236}">
                <a16:creationId xmlns:a16="http://schemas.microsoft.com/office/drawing/2014/main" id="{C0BD2271-01A6-2755-717E-8515362F4F1F}"/>
              </a:ext>
            </a:extLst>
          </p:cNvPr>
          <p:cNvCxnSpPr/>
          <p:nvPr/>
        </p:nvCxnSpPr>
        <p:spPr>
          <a:xfrm>
            <a:off x="6817567" y="1300017"/>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graphicFrame>
        <p:nvGraphicFramePr>
          <p:cNvPr id="76" name="Table 75">
            <a:extLst>
              <a:ext uri="{FF2B5EF4-FFF2-40B4-BE49-F238E27FC236}">
                <a16:creationId xmlns:a16="http://schemas.microsoft.com/office/drawing/2014/main" id="{B20B6AD5-F033-C529-B106-67E43A737EA2}"/>
              </a:ext>
            </a:extLst>
          </p:cNvPr>
          <p:cNvGraphicFramePr>
            <a:graphicFrameLocks noGrp="1"/>
          </p:cNvGraphicFramePr>
          <p:nvPr/>
        </p:nvGraphicFramePr>
        <p:xfrm>
          <a:off x="927416" y="1314537"/>
          <a:ext cx="10730730" cy="5365370"/>
        </p:xfrm>
        <a:graphic>
          <a:graphicData uri="http://schemas.openxmlformats.org/drawingml/2006/table">
            <a:tbl>
              <a:tblPr firstRow="1" bandRow="1">
                <a:tableStyleId>{5940675A-B579-460E-94D1-54222C63F5DA}</a:tableStyleId>
              </a:tblPr>
              <a:tblGrid>
                <a:gridCol w="1073073">
                  <a:extLst>
                    <a:ext uri="{9D8B030D-6E8A-4147-A177-3AD203B41FA5}">
                      <a16:colId xmlns:a16="http://schemas.microsoft.com/office/drawing/2014/main" val="3635837954"/>
                    </a:ext>
                  </a:extLst>
                </a:gridCol>
                <a:gridCol w="1073073">
                  <a:extLst>
                    <a:ext uri="{9D8B030D-6E8A-4147-A177-3AD203B41FA5}">
                      <a16:colId xmlns:a16="http://schemas.microsoft.com/office/drawing/2014/main" val="2308114111"/>
                    </a:ext>
                  </a:extLst>
                </a:gridCol>
                <a:gridCol w="1073073">
                  <a:extLst>
                    <a:ext uri="{9D8B030D-6E8A-4147-A177-3AD203B41FA5}">
                      <a16:colId xmlns:a16="http://schemas.microsoft.com/office/drawing/2014/main" val="3225432346"/>
                    </a:ext>
                  </a:extLst>
                </a:gridCol>
                <a:gridCol w="1073073">
                  <a:extLst>
                    <a:ext uri="{9D8B030D-6E8A-4147-A177-3AD203B41FA5}">
                      <a16:colId xmlns:a16="http://schemas.microsoft.com/office/drawing/2014/main" val="2646425516"/>
                    </a:ext>
                  </a:extLst>
                </a:gridCol>
                <a:gridCol w="1073073">
                  <a:extLst>
                    <a:ext uri="{9D8B030D-6E8A-4147-A177-3AD203B41FA5}">
                      <a16:colId xmlns:a16="http://schemas.microsoft.com/office/drawing/2014/main" val="1529824071"/>
                    </a:ext>
                  </a:extLst>
                </a:gridCol>
                <a:gridCol w="1073073">
                  <a:extLst>
                    <a:ext uri="{9D8B030D-6E8A-4147-A177-3AD203B41FA5}">
                      <a16:colId xmlns:a16="http://schemas.microsoft.com/office/drawing/2014/main" val="1435908115"/>
                    </a:ext>
                  </a:extLst>
                </a:gridCol>
                <a:gridCol w="1073073">
                  <a:extLst>
                    <a:ext uri="{9D8B030D-6E8A-4147-A177-3AD203B41FA5}">
                      <a16:colId xmlns:a16="http://schemas.microsoft.com/office/drawing/2014/main" val="4031327343"/>
                    </a:ext>
                  </a:extLst>
                </a:gridCol>
                <a:gridCol w="1073073">
                  <a:extLst>
                    <a:ext uri="{9D8B030D-6E8A-4147-A177-3AD203B41FA5}">
                      <a16:colId xmlns:a16="http://schemas.microsoft.com/office/drawing/2014/main" val="265914223"/>
                    </a:ext>
                  </a:extLst>
                </a:gridCol>
                <a:gridCol w="1073073">
                  <a:extLst>
                    <a:ext uri="{9D8B030D-6E8A-4147-A177-3AD203B41FA5}">
                      <a16:colId xmlns:a16="http://schemas.microsoft.com/office/drawing/2014/main" val="3687797511"/>
                    </a:ext>
                  </a:extLst>
                </a:gridCol>
                <a:gridCol w="1073073">
                  <a:extLst>
                    <a:ext uri="{9D8B030D-6E8A-4147-A177-3AD203B41FA5}">
                      <a16:colId xmlns:a16="http://schemas.microsoft.com/office/drawing/2014/main" val="1430683565"/>
                    </a:ext>
                  </a:extLst>
                </a:gridCol>
              </a:tblGrid>
              <a:tr h="1073074">
                <a:tc>
                  <a:txBody>
                    <a:bodyPr/>
                    <a:lstStyle/>
                    <a:p>
                      <a:endParaRPr lang="en-US" dirty="0"/>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dirty="0"/>
                    </a:p>
                  </a:txBody>
                  <a:tcPr/>
                </a:tc>
                <a:extLst>
                  <a:ext uri="{0D108BD9-81ED-4DB2-BD59-A6C34878D82A}">
                    <a16:rowId xmlns:a16="http://schemas.microsoft.com/office/drawing/2014/main" val="1367090870"/>
                  </a:ext>
                </a:extLst>
              </a:tr>
              <a:tr h="1073074">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a:p>
                  </a:txBody>
                  <a:tcPr/>
                </a:tc>
                <a:tc>
                  <a:txBody>
                    <a:bodyPr/>
                    <a:lstStyle/>
                    <a:p>
                      <a:endParaRPr lang="en-US" dirty="0"/>
                    </a:p>
                  </a:txBody>
                  <a:tcPr/>
                </a:tc>
                <a:extLst>
                  <a:ext uri="{0D108BD9-81ED-4DB2-BD59-A6C34878D82A}">
                    <a16:rowId xmlns:a16="http://schemas.microsoft.com/office/drawing/2014/main" val="2324086388"/>
                  </a:ext>
                </a:extLst>
              </a:tr>
              <a:tr h="1073074">
                <a:tc>
                  <a:txBody>
                    <a:bodyPr/>
                    <a:lstStyle/>
                    <a:p>
                      <a:endParaRPr lang="en-US" dirty="0"/>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a:p>
                  </a:txBody>
                  <a:tcPr/>
                </a:tc>
                <a:tc>
                  <a:txBody>
                    <a:bodyPr/>
                    <a:lstStyle/>
                    <a:p>
                      <a:endParaRPr lang="en-US" dirty="0"/>
                    </a:p>
                  </a:txBody>
                  <a:tcPr/>
                </a:tc>
                <a:tc>
                  <a:txBody>
                    <a:bodyPr/>
                    <a:lstStyle/>
                    <a:p>
                      <a:endParaRPr lang="en-US" dirty="0"/>
                    </a:p>
                  </a:txBody>
                  <a:tcPr/>
                </a:tc>
                <a:extLst>
                  <a:ext uri="{0D108BD9-81ED-4DB2-BD59-A6C34878D82A}">
                    <a16:rowId xmlns:a16="http://schemas.microsoft.com/office/drawing/2014/main" val="1773320196"/>
                  </a:ext>
                </a:extLst>
              </a:tr>
              <a:tr h="1073074">
                <a:tc>
                  <a:txBody>
                    <a:bodyPr/>
                    <a:lstStyle/>
                    <a:p>
                      <a:endParaRPr lang="en-US" dirty="0"/>
                    </a:p>
                  </a:txBody>
                  <a:tcPr/>
                </a:tc>
                <a:tc>
                  <a:txBody>
                    <a:bodyPr/>
                    <a:lstStyle/>
                    <a:p>
                      <a:endParaRPr lang="en-US"/>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dirty="0"/>
                    </a:p>
                  </a:txBody>
                  <a:tcPr/>
                </a:tc>
                <a:extLst>
                  <a:ext uri="{0D108BD9-81ED-4DB2-BD59-A6C34878D82A}">
                    <a16:rowId xmlns:a16="http://schemas.microsoft.com/office/drawing/2014/main" val="1977629092"/>
                  </a:ext>
                </a:extLst>
              </a:tr>
              <a:tr h="1073074">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dirty="0"/>
                    </a:p>
                  </a:txBody>
                  <a:tcPr/>
                </a:tc>
                <a:extLst>
                  <a:ext uri="{0D108BD9-81ED-4DB2-BD59-A6C34878D82A}">
                    <a16:rowId xmlns:a16="http://schemas.microsoft.com/office/drawing/2014/main" val="172657832"/>
                  </a:ext>
                </a:extLst>
              </a:tr>
            </a:tbl>
          </a:graphicData>
        </a:graphic>
      </p:graphicFrame>
      <p:sp>
        <p:nvSpPr>
          <p:cNvPr id="46" name="TextBox 45">
            <a:extLst>
              <a:ext uri="{FF2B5EF4-FFF2-40B4-BE49-F238E27FC236}">
                <a16:creationId xmlns:a16="http://schemas.microsoft.com/office/drawing/2014/main" id="{6BA345FF-9F6E-0ED1-7D4A-D8BF2EE4380F}"/>
              </a:ext>
            </a:extLst>
          </p:cNvPr>
          <p:cNvSpPr txBox="1"/>
          <p:nvPr/>
        </p:nvSpPr>
        <p:spPr>
          <a:xfrm>
            <a:off x="961462" y="2369922"/>
            <a:ext cx="10845409" cy="341632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ptos" panose="02110004020202020204"/>
              <a:ea typeface="+mn-ea"/>
              <a:cs typeface="+mn-cs"/>
            </a:endParaRPr>
          </a:p>
        </p:txBody>
      </p:sp>
      <p:sp>
        <p:nvSpPr>
          <p:cNvPr id="48" name="TextBox 47">
            <a:extLst>
              <a:ext uri="{FF2B5EF4-FFF2-40B4-BE49-F238E27FC236}">
                <a16:creationId xmlns:a16="http://schemas.microsoft.com/office/drawing/2014/main" id="{462A116A-6F4B-ABED-4F72-2958B890ADE0}"/>
              </a:ext>
            </a:extLst>
          </p:cNvPr>
          <p:cNvSpPr txBox="1"/>
          <p:nvPr/>
        </p:nvSpPr>
        <p:spPr>
          <a:xfrm>
            <a:off x="401038" y="197781"/>
            <a:ext cx="11108330" cy="3693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Aptos" panose="02110004020202020204"/>
                <a:ea typeface="+mn-ea"/>
                <a:cs typeface="+mn-cs"/>
              </a:rPr>
              <a:t>Practice sheet #xx. Lesson Seven (line 8)</a:t>
            </a:r>
            <a:endParaRPr kumimoji="0" lang="zh-TW" altLang="en-US" sz="1800" b="0" i="0" u="none" strike="noStrike" kern="1200" cap="none" spc="0" normalizeH="0" baseline="0" noProof="0" dirty="0">
              <a:ln>
                <a:noFill/>
              </a:ln>
              <a:solidFill>
                <a:prstClr val="black"/>
              </a:solidFill>
              <a:effectLst/>
              <a:uLnTx/>
              <a:uFillTx/>
              <a:latin typeface="Aptos" panose="02110004020202020204"/>
              <a:ea typeface="新細明體" panose="02020500000000000000" pitchFamily="18" charset="-120"/>
              <a:cs typeface="+mn-cs"/>
            </a:endParaRPr>
          </a:p>
        </p:txBody>
      </p:sp>
      <p:sp>
        <p:nvSpPr>
          <p:cNvPr id="49" name="Rectangle 48">
            <a:extLst>
              <a:ext uri="{FF2B5EF4-FFF2-40B4-BE49-F238E27FC236}">
                <a16:creationId xmlns:a16="http://schemas.microsoft.com/office/drawing/2014/main" id="{E78F1A08-0C22-1E29-5455-15514B0C95B7}"/>
              </a:ext>
            </a:extLst>
          </p:cNvPr>
          <p:cNvSpPr/>
          <p:nvPr/>
        </p:nvSpPr>
        <p:spPr>
          <a:xfrm>
            <a:off x="1170633" y="197783"/>
            <a:ext cx="9579994" cy="357010"/>
          </a:xfrm>
          <a:prstGeom prst="rect">
            <a:avLst/>
          </a:prstGeom>
          <a:noFill/>
          <a:ln w="38100">
            <a:solidFill>
              <a:srgbClr val="7030A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45" name="TextBox 44">
            <a:extLst>
              <a:ext uri="{FF2B5EF4-FFF2-40B4-BE49-F238E27FC236}">
                <a16:creationId xmlns:a16="http://schemas.microsoft.com/office/drawing/2014/main" id="{898B98E3-C822-6537-DB49-3C2456854387}"/>
              </a:ext>
            </a:extLst>
          </p:cNvPr>
          <p:cNvSpPr txBox="1"/>
          <p:nvPr/>
        </p:nvSpPr>
        <p:spPr>
          <a:xfrm>
            <a:off x="922093" y="1293939"/>
            <a:ext cx="10965103" cy="563231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72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舍</a:t>
            </a:r>
            <a:r>
              <a:rPr kumimoji="0" lang="zh-TW" altLang="en-US" sz="25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 </a:t>
            </a:r>
            <a:r>
              <a:rPr kumimoji="0" lang="zh-TW" altLang="en-US" sz="72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舍</a:t>
            </a:r>
            <a:r>
              <a:rPr kumimoji="0" lang="zh-TW" altLang="en-US" sz="25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 </a:t>
            </a:r>
            <a:r>
              <a:rPr kumimoji="0" lang="zh-TW" altLang="en-US" sz="72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舍</a:t>
            </a:r>
            <a:r>
              <a:rPr kumimoji="0" lang="zh-TW" altLang="en-US" sz="25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 </a:t>
            </a:r>
            <a:r>
              <a:rPr kumimoji="0" lang="zh-TW" altLang="en-US" sz="72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舍</a:t>
            </a:r>
            <a:r>
              <a:rPr kumimoji="0" lang="zh-TW" altLang="en-US" sz="25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 </a:t>
            </a:r>
            <a:r>
              <a:rPr kumimoji="0" lang="zh-TW" altLang="en-US" sz="72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舍</a:t>
            </a:r>
            <a:r>
              <a:rPr kumimoji="0" lang="zh-TW" altLang="en-US" sz="25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 </a:t>
            </a:r>
            <a:r>
              <a:rPr kumimoji="0" lang="zh-TW" altLang="en-US" sz="72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舍</a:t>
            </a:r>
            <a:r>
              <a:rPr kumimoji="0" lang="zh-TW" altLang="en-US" sz="25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 </a:t>
            </a:r>
            <a:r>
              <a:rPr kumimoji="0" lang="zh-TW" altLang="en-US" sz="72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舍</a:t>
            </a:r>
            <a:r>
              <a:rPr kumimoji="0" lang="zh-TW" altLang="en-US" sz="25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 </a:t>
            </a:r>
            <a:r>
              <a:rPr kumimoji="0" lang="zh-TW" altLang="en-US" sz="72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舍</a:t>
            </a:r>
            <a:r>
              <a:rPr kumimoji="0" lang="zh-TW" altLang="en-US" sz="25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 </a:t>
            </a:r>
            <a:r>
              <a:rPr kumimoji="0" lang="zh-TW" altLang="en-US" sz="72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舍</a:t>
            </a:r>
            <a:r>
              <a:rPr kumimoji="0" lang="zh-TW" altLang="en-US" sz="25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 </a:t>
            </a:r>
            <a:r>
              <a:rPr kumimoji="0" lang="zh-TW" altLang="en-US" sz="72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舍</a:t>
            </a:r>
            <a:endParaRPr kumimoji="0" lang="en-US" sz="72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72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72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72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72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endParaRPr>
          </a:p>
        </p:txBody>
      </p:sp>
      <p:sp>
        <p:nvSpPr>
          <p:cNvPr id="47" name="TextBox 46">
            <a:extLst>
              <a:ext uri="{FF2B5EF4-FFF2-40B4-BE49-F238E27FC236}">
                <a16:creationId xmlns:a16="http://schemas.microsoft.com/office/drawing/2014/main" id="{B602089F-8D07-4632-D76A-07053DAC89A7}"/>
              </a:ext>
            </a:extLst>
          </p:cNvPr>
          <p:cNvSpPr txBox="1"/>
          <p:nvPr/>
        </p:nvSpPr>
        <p:spPr>
          <a:xfrm>
            <a:off x="899554" y="2391847"/>
            <a:ext cx="11090427" cy="120032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72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利</a:t>
            </a:r>
            <a:r>
              <a:rPr kumimoji="0" lang="zh-TW" altLang="en-US" sz="30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 </a:t>
            </a:r>
            <a:r>
              <a:rPr kumimoji="0" lang="zh-TW" altLang="en-US" sz="72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利</a:t>
            </a:r>
            <a:r>
              <a:rPr kumimoji="0" lang="zh-TW" altLang="en-US" sz="24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 </a:t>
            </a:r>
            <a:r>
              <a:rPr kumimoji="0" lang="zh-TW" altLang="en-US" sz="72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利</a:t>
            </a:r>
            <a:r>
              <a:rPr kumimoji="0" lang="zh-TW" altLang="en-US" sz="24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 </a:t>
            </a:r>
            <a:r>
              <a:rPr kumimoji="0" lang="zh-TW" altLang="en-US" sz="72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利</a:t>
            </a:r>
            <a:r>
              <a:rPr kumimoji="0" lang="zh-TW" altLang="en-US" sz="24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 </a:t>
            </a:r>
            <a:r>
              <a:rPr kumimoji="0" lang="zh-TW" altLang="en-US" sz="72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利</a:t>
            </a:r>
            <a:r>
              <a:rPr kumimoji="0" lang="zh-TW" altLang="en-US" sz="24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 </a:t>
            </a:r>
            <a:r>
              <a:rPr kumimoji="0" lang="zh-TW" altLang="en-US" sz="72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利</a:t>
            </a:r>
            <a:r>
              <a:rPr kumimoji="0" lang="zh-TW" altLang="en-US" sz="26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 </a:t>
            </a:r>
            <a:r>
              <a:rPr kumimoji="0" lang="zh-TW" altLang="en-US" sz="72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利</a:t>
            </a:r>
            <a:r>
              <a:rPr kumimoji="0" lang="zh-TW" altLang="en-US" sz="26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 </a:t>
            </a:r>
            <a:r>
              <a:rPr kumimoji="0" lang="zh-TW" altLang="en-US" sz="72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利</a:t>
            </a:r>
            <a:r>
              <a:rPr kumimoji="0" lang="zh-TW" altLang="en-US" sz="26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 </a:t>
            </a:r>
            <a:r>
              <a:rPr kumimoji="0" lang="zh-TW" altLang="en-US" sz="72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利</a:t>
            </a:r>
            <a:r>
              <a:rPr kumimoji="0" lang="zh-TW" altLang="en-US" sz="26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 </a:t>
            </a:r>
            <a:r>
              <a:rPr kumimoji="0" lang="zh-TW" altLang="en-US" sz="72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利</a:t>
            </a:r>
            <a:endParaRPr kumimoji="0" lang="en-US" sz="72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endParaRPr>
          </a:p>
        </p:txBody>
      </p:sp>
      <p:sp>
        <p:nvSpPr>
          <p:cNvPr id="51" name="TextBox 50">
            <a:extLst>
              <a:ext uri="{FF2B5EF4-FFF2-40B4-BE49-F238E27FC236}">
                <a16:creationId xmlns:a16="http://schemas.microsoft.com/office/drawing/2014/main" id="{B236EABB-2BEE-CC84-D4A7-A946F18A9777}"/>
              </a:ext>
            </a:extLst>
          </p:cNvPr>
          <p:cNvSpPr txBox="1"/>
          <p:nvPr/>
        </p:nvSpPr>
        <p:spPr>
          <a:xfrm>
            <a:off x="926464" y="4553272"/>
            <a:ext cx="10960732" cy="120032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72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是</a:t>
            </a:r>
            <a:r>
              <a:rPr kumimoji="0" lang="zh-TW" altLang="en-US" sz="25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 </a:t>
            </a:r>
            <a:r>
              <a:rPr kumimoji="0" lang="zh-TW" altLang="en-US" sz="72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是</a:t>
            </a:r>
            <a:r>
              <a:rPr kumimoji="0" lang="zh-TW" altLang="en-US" sz="25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 </a:t>
            </a:r>
            <a:r>
              <a:rPr kumimoji="0" lang="zh-TW" altLang="en-US" sz="72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是</a:t>
            </a:r>
            <a:r>
              <a:rPr kumimoji="0" lang="zh-TW" altLang="en-US" sz="25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 </a:t>
            </a:r>
            <a:r>
              <a:rPr kumimoji="0" lang="zh-TW" altLang="en-US" sz="72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是</a:t>
            </a:r>
            <a:r>
              <a:rPr kumimoji="0" lang="zh-TW" altLang="en-US" sz="25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 </a:t>
            </a:r>
            <a:r>
              <a:rPr kumimoji="0" lang="zh-TW" altLang="en-US" sz="72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是</a:t>
            </a:r>
            <a:r>
              <a:rPr kumimoji="0" lang="zh-TW" altLang="en-US" sz="25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 </a:t>
            </a:r>
            <a:r>
              <a:rPr kumimoji="0" lang="zh-TW" altLang="en-US" sz="72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是</a:t>
            </a:r>
            <a:r>
              <a:rPr kumimoji="0" lang="zh-TW" altLang="en-US" sz="25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 </a:t>
            </a:r>
            <a:r>
              <a:rPr kumimoji="0" lang="zh-TW" altLang="en-US" sz="72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是</a:t>
            </a:r>
            <a:r>
              <a:rPr kumimoji="0" lang="zh-TW" altLang="en-US" sz="25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 </a:t>
            </a:r>
            <a:r>
              <a:rPr kumimoji="0" lang="zh-TW" altLang="en-US" sz="72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是</a:t>
            </a:r>
            <a:r>
              <a:rPr kumimoji="0" lang="zh-TW" altLang="en-US" sz="25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 </a:t>
            </a:r>
            <a:r>
              <a:rPr kumimoji="0" lang="zh-TW" altLang="en-US" sz="72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是</a:t>
            </a:r>
            <a:r>
              <a:rPr kumimoji="0" lang="zh-TW" altLang="en-US" sz="25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 </a:t>
            </a:r>
            <a:r>
              <a:rPr kumimoji="0" lang="zh-TW" altLang="en-US" sz="72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是</a:t>
            </a:r>
          </a:p>
        </p:txBody>
      </p:sp>
      <p:sp>
        <p:nvSpPr>
          <p:cNvPr id="52" name="TextBox 51">
            <a:extLst>
              <a:ext uri="{FF2B5EF4-FFF2-40B4-BE49-F238E27FC236}">
                <a16:creationId xmlns:a16="http://schemas.microsoft.com/office/drawing/2014/main" id="{18B12F2A-C1E9-45B0-F399-84B8D1A4463B}"/>
              </a:ext>
            </a:extLst>
          </p:cNvPr>
          <p:cNvSpPr txBox="1"/>
          <p:nvPr/>
        </p:nvSpPr>
        <p:spPr>
          <a:xfrm>
            <a:off x="915692" y="5626109"/>
            <a:ext cx="10762558" cy="120032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72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諸</a:t>
            </a:r>
            <a:r>
              <a:rPr kumimoji="0" lang="zh-TW" altLang="en-US" sz="25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 </a:t>
            </a:r>
            <a:r>
              <a:rPr kumimoji="0" lang="zh-TW" altLang="en-US" sz="72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諸</a:t>
            </a:r>
            <a:r>
              <a:rPr kumimoji="0" lang="zh-TW" altLang="en-US" sz="25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 </a:t>
            </a:r>
            <a:r>
              <a:rPr kumimoji="0" lang="zh-TW" altLang="en-US" sz="72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諸</a:t>
            </a:r>
            <a:r>
              <a:rPr kumimoji="0" lang="zh-TW" altLang="en-US" sz="25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 </a:t>
            </a:r>
            <a:r>
              <a:rPr kumimoji="0" lang="zh-TW" altLang="en-US" sz="72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諸</a:t>
            </a:r>
            <a:r>
              <a:rPr kumimoji="0" lang="zh-TW" altLang="en-US" sz="25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 </a:t>
            </a:r>
            <a:r>
              <a:rPr kumimoji="0" lang="zh-TW" altLang="en-US" sz="72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諸</a:t>
            </a:r>
            <a:r>
              <a:rPr kumimoji="0" lang="zh-TW" altLang="en-US" sz="25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 </a:t>
            </a:r>
            <a:r>
              <a:rPr kumimoji="0" lang="zh-TW" altLang="en-US" sz="72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諸</a:t>
            </a:r>
            <a:r>
              <a:rPr kumimoji="0" lang="zh-TW" altLang="en-US" sz="25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 </a:t>
            </a:r>
            <a:r>
              <a:rPr kumimoji="0" lang="zh-TW" altLang="en-US" sz="72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諸</a:t>
            </a:r>
            <a:r>
              <a:rPr kumimoji="0" lang="zh-TW" altLang="en-US" sz="25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 </a:t>
            </a:r>
            <a:r>
              <a:rPr kumimoji="0" lang="zh-TW" altLang="en-US" sz="72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諸</a:t>
            </a:r>
            <a:r>
              <a:rPr kumimoji="0" lang="zh-TW" altLang="en-US" sz="25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 </a:t>
            </a:r>
            <a:r>
              <a:rPr kumimoji="0" lang="zh-TW" altLang="en-US" sz="72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諸</a:t>
            </a:r>
            <a:r>
              <a:rPr kumimoji="0" lang="zh-TW" altLang="en-US" sz="25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 </a:t>
            </a:r>
            <a:r>
              <a:rPr kumimoji="0" lang="zh-TW" altLang="en-US" sz="72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諸</a:t>
            </a:r>
          </a:p>
        </p:txBody>
      </p:sp>
      <p:sp>
        <p:nvSpPr>
          <p:cNvPr id="55" name="TextBox 54">
            <a:extLst>
              <a:ext uri="{FF2B5EF4-FFF2-40B4-BE49-F238E27FC236}">
                <a16:creationId xmlns:a16="http://schemas.microsoft.com/office/drawing/2014/main" id="{BA7F208C-0C5C-24A0-1C07-81EA7013E223}"/>
              </a:ext>
            </a:extLst>
          </p:cNvPr>
          <p:cNvSpPr txBox="1"/>
          <p:nvPr/>
        </p:nvSpPr>
        <p:spPr>
          <a:xfrm>
            <a:off x="958632" y="3481392"/>
            <a:ext cx="10961076" cy="120032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72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子</a:t>
            </a:r>
            <a:r>
              <a:rPr kumimoji="0" lang="zh-TW" altLang="en-US" sz="25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 </a:t>
            </a:r>
            <a:r>
              <a:rPr kumimoji="0" lang="zh-TW" altLang="en-US" sz="72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子</a:t>
            </a:r>
            <a:r>
              <a:rPr kumimoji="0" lang="zh-TW" altLang="en-US" sz="25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 </a:t>
            </a:r>
            <a:r>
              <a:rPr kumimoji="0" lang="zh-TW" altLang="en-US" sz="72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子</a:t>
            </a:r>
            <a:r>
              <a:rPr kumimoji="0" lang="zh-TW" altLang="en-US" sz="25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 </a:t>
            </a:r>
            <a:r>
              <a:rPr kumimoji="0" lang="zh-TW" altLang="en-US" sz="72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子</a:t>
            </a:r>
            <a:r>
              <a:rPr kumimoji="0" lang="zh-TW" altLang="en-US" sz="25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 </a:t>
            </a:r>
            <a:r>
              <a:rPr kumimoji="0" lang="zh-TW" altLang="en-US" sz="72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子</a:t>
            </a:r>
            <a:r>
              <a:rPr kumimoji="0" lang="zh-TW" altLang="en-US" sz="25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 </a:t>
            </a:r>
            <a:r>
              <a:rPr kumimoji="0" lang="zh-TW" altLang="en-US" sz="72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子</a:t>
            </a:r>
            <a:r>
              <a:rPr kumimoji="0" lang="zh-TW" altLang="en-US" sz="25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 </a:t>
            </a:r>
            <a:r>
              <a:rPr kumimoji="0" lang="zh-TW" altLang="en-US" sz="72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子</a:t>
            </a:r>
            <a:r>
              <a:rPr kumimoji="0" lang="zh-TW" altLang="en-US" sz="25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 </a:t>
            </a:r>
            <a:r>
              <a:rPr kumimoji="0" lang="zh-TW" altLang="en-US" sz="72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子</a:t>
            </a:r>
            <a:r>
              <a:rPr kumimoji="0" lang="zh-TW" altLang="en-US" sz="25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 </a:t>
            </a:r>
            <a:r>
              <a:rPr kumimoji="0" lang="zh-TW" altLang="en-US" sz="72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子</a:t>
            </a:r>
            <a:r>
              <a:rPr kumimoji="0" lang="zh-TW" altLang="en-US" sz="25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 </a:t>
            </a:r>
            <a:r>
              <a:rPr kumimoji="0" lang="zh-TW" altLang="en-US" sz="72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子</a:t>
            </a:r>
            <a:endParaRPr kumimoji="0" lang="en-US" sz="72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endParaRPr>
          </a:p>
        </p:txBody>
      </p:sp>
      <p:sp>
        <p:nvSpPr>
          <p:cNvPr id="50" name="TextBox 49">
            <a:extLst>
              <a:ext uri="{FF2B5EF4-FFF2-40B4-BE49-F238E27FC236}">
                <a16:creationId xmlns:a16="http://schemas.microsoft.com/office/drawing/2014/main" id="{C40946C7-0E20-EAAD-62B7-9256C86420EA}"/>
              </a:ext>
            </a:extLst>
          </p:cNvPr>
          <p:cNvSpPr txBox="1"/>
          <p:nvPr/>
        </p:nvSpPr>
        <p:spPr>
          <a:xfrm>
            <a:off x="9664995" y="733647"/>
            <a:ext cx="1456878"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dirty="0">
                <a:solidFill>
                  <a:prstClr val="black"/>
                </a:solidFill>
                <a:latin typeface="Aptos" panose="02110004020202020204"/>
              </a:rPr>
              <a:t>7</a:t>
            </a:r>
            <a:r>
              <a:rPr kumimoji="0" lang="en-US" sz="1800" b="0" i="0" u="none" strike="noStrike" kern="1200" cap="none" spc="0" normalizeH="0" baseline="0" noProof="0" dirty="0">
                <a:ln>
                  <a:noFill/>
                </a:ln>
                <a:solidFill>
                  <a:prstClr val="black"/>
                </a:solidFill>
                <a:effectLst/>
                <a:uLnTx/>
                <a:uFillTx/>
                <a:latin typeface="Aptos" panose="02110004020202020204"/>
                <a:ea typeface="+mn-ea"/>
                <a:cs typeface="+mn-cs"/>
              </a:rPr>
              <a:t>.1</a:t>
            </a:r>
          </a:p>
        </p:txBody>
      </p:sp>
      <p:sp>
        <p:nvSpPr>
          <p:cNvPr id="54" name="Rectangle 53">
            <a:extLst>
              <a:ext uri="{FF2B5EF4-FFF2-40B4-BE49-F238E27FC236}">
                <a16:creationId xmlns:a16="http://schemas.microsoft.com/office/drawing/2014/main" id="{94FA86F8-2878-9DBB-AB1A-5C2BFB9D526C}"/>
              </a:ext>
            </a:extLst>
          </p:cNvPr>
          <p:cNvSpPr/>
          <p:nvPr/>
        </p:nvSpPr>
        <p:spPr>
          <a:xfrm>
            <a:off x="1170633" y="197783"/>
            <a:ext cx="9579994" cy="357010"/>
          </a:xfrm>
          <a:prstGeom prst="rect">
            <a:avLst/>
          </a:prstGeom>
          <a:noFill/>
          <a:ln w="38100">
            <a:solidFill>
              <a:srgbClr val="7030A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56" name="TextBox 55">
            <a:extLst>
              <a:ext uri="{FF2B5EF4-FFF2-40B4-BE49-F238E27FC236}">
                <a16:creationId xmlns:a16="http://schemas.microsoft.com/office/drawing/2014/main" id="{A4E32B42-C1E1-C141-1DD3-906B3D224AE2}"/>
              </a:ext>
            </a:extLst>
          </p:cNvPr>
          <p:cNvSpPr txBox="1"/>
          <p:nvPr/>
        </p:nvSpPr>
        <p:spPr>
          <a:xfrm>
            <a:off x="2692414" y="788187"/>
            <a:ext cx="4593602" cy="315709"/>
          </a:xfrm>
          <a:prstGeom prst="rect">
            <a:avLst/>
          </a:prstGeom>
          <a:noFill/>
        </p:spPr>
        <p:txBody>
          <a:bodyPr wrap="square" rtlCol="0">
            <a:spAutoFit/>
          </a:bodyPr>
          <a:lstStyle/>
          <a:p>
            <a:r>
              <a:rPr kumimoji="0" lang="en-US" altLang="zh-TW" sz="1400" b="1" i="0" u="none" strike="noStrike" kern="1200" cap="none" spc="0" normalizeH="0" baseline="0" noProof="0" dirty="0">
                <a:ln>
                  <a:noFill/>
                </a:ln>
                <a:effectLst/>
                <a:uLnTx/>
                <a:uFillTx/>
                <a:latin typeface="DengXian" panose="02010600030101010101" pitchFamily="2" charset="-122"/>
                <a:ea typeface="DengXian" panose="02010600030101010101" pitchFamily="2" charset="-122"/>
                <a:cs typeface="+mn-cs"/>
              </a:rPr>
              <a:t>		8</a:t>
            </a:r>
            <a:r>
              <a:rPr lang="en-US" altLang="zh-TW" sz="1400" b="1" dirty="0">
                <a:latin typeface="DengXian" panose="02010600030101010101" pitchFamily="2" charset="-122"/>
                <a:ea typeface="DengXian" panose="02010600030101010101" pitchFamily="2" charset="-122"/>
              </a:rPr>
              <a:t>     </a:t>
            </a:r>
            <a:r>
              <a:rPr kumimoji="0" lang="en-US" altLang="zh-TW" sz="1400" b="1" i="0" u="none" strike="noStrike" kern="1200" cap="none" spc="0" normalizeH="0" baseline="0" noProof="0" dirty="0">
                <a:ln>
                  <a:noFill/>
                </a:ln>
                <a:effectLst/>
                <a:uLnTx/>
                <a:uFillTx/>
                <a:latin typeface="DengXian" panose="02010600030101010101" pitchFamily="2" charset="-122"/>
                <a:ea typeface="DengXian" panose="02010600030101010101" pitchFamily="2" charset="-122"/>
                <a:cs typeface="+mn-cs"/>
              </a:rPr>
              <a:t>  </a:t>
            </a:r>
            <a:r>
              <a:rPr kumimoji="0" lang="zh-TW" altLang="en-US" sz="1400" b="1" i="0" u="none" strike="noStrike" kern="1200" cap="none" spc="0" normalizeH="0" baseline="0" noProof="0" dirty="0">
                <a:ln>
                  <a:noFill/>
                </a:ln>
                <a:effectLst/>
                <a:uLnTx/>
                <a:uFillTx/>
                <a:latin typeface="DengXian" panose="02010600030101010101" pitchFamily="2" charset="-122"/>
                <a:ea typeface="DengXian" panose="02010600030101010101" pitchFamily="2" charset="-122"/>
                <a:cs typeface="+mn-cs"/>
              </a:rPr>
              <a:t>舍 利 子 是 諸 法 空 相</a:t>
            </a:r>
            <a:endParaRPr lang="en-US" sz="1400" b="1" dirty="0"/>
          </a:p>
        </p:txBody>
      </p:sp>
      <p:sp>
        <p:nvSpPr>
          <p:cNvPr id="57" name="Rectangle 56">
            <a:extLst>
              <a:ext uri="{FF2B5EF4-FFF2-40B4-BE49-F238E27FC236}">
                <a16:creationId xmlns:a16="http://schemas.microsoft.com/office/drawing/2014/main" id="{103C4967-807E-41BC-C0DE-17D18B74B940}"/>
              </a:ext>
            </a:extLst>
          </p:cNvPr>
          <p:cNvSpPr/>
          <p:nvPr/>
        </p:nvSpPr>
        <p:spPr>
          <a:xfrm>
            <a:off x="4143499" y="762737"/>
            <a:ext cx="3672695" cy="353700"/>
          </a:xfrm>
          <a:prstGeom prst="rect">
            <a:avLst/>
          </a:prstGeom>
          <a:noFill/>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94884982"/>
      </p:ext>
    </p:extLst>
  </p:cSld>
  <p:clrMapOvr>
    <a:masterClrMapping/>
  </p:clrMapOvr>
</p:sld>
</file>

<file path=ppt/slides/slide23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A813434-54AE-5137-0ED9-2D9910542596}"/>
            </a:ext>
          </a:extLst>
        </p:cNvPr>
        <p:cNvGrpSpPr/>
        <p:nvPr/>
      </p:nvGrpSpPr>
      <p:grpSpPr>
        <a:xfrm>
          <a:off x="0" y="0"/>
          <a:ext cx="0" cy="0"/>
          <a:chOff x="0" y="0"/>
          <a:chExt cx="0" cy="0"/>
        </a:xfrm>
      </p:grpSpPr>
      <p:cxnSp>
        <p:nvCxnSpPr>
          <p:cNvPr id="2" name="Straight Connector 1">
            <a:extLst>
              <a:ext uri="{FF2B5EF4-FFF2-40B4-BE49-F238E27FC236}">
                <a16:creationId xmlns:a16="http://schemas.microsoft.com/office/drawing/2014/main" id="{36D52F54-0F91-BF8E-33D6-24184EEF0C84}"/>
              </a:ext>
            </a:extLst>
          </p:cNvPr>
          <p:cNvCxnSpPr>
            <a:cxnSpLocks/>
          </p:cNvCxnSpPr>
          <p:nvPr/>
        </p:nvCxnSpPr>
        <p:spPr>
          <a:xfrm>
            <a:off x="958632" y="1339607"/>
            <a:ext cx="5322425" cy="5340276"/>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 name="Straight Connector 2">
            <a:extLst>
              <a:ext uri="{FF2B5EF4-FFF2-40B4-BE49-F238E27FC236}">
                <a16:creationId xmlns:a16="http://schemas.microsoft.com/office/drawing/2014/main" id="{1364ED85-3353-8A32-6B9F-2BDC1B19D92F}"/>
              </a:ext>
            </a:extLst>
          </p:cNvPr>
          <p:cNvCxnSpPr>
            <a:cxnSpLocks/>
          </p:cNvCxnSpPr>
          <p:nvPr/>
        </p:nvCxnSpPr>
        <p:spPr>
          <a:xfrm>
            <a:off x="9501096" y="1314518"/>
            <a:ext cx="2143810" cy="2115373"/>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 name="Straight Connector 3">
            <a:extLst>
              <a:ext uri="{FF2B5EF4-FFF2-40B4-BE49-F238E27FC236}">
                <a16:creationId xmlns:a16="http://schemas.microsoft.com/office/drawing/2014/main" id="{32E54C2F-FBFB-6BCA-3CC6-F42504D5D857}"/>
              </a:ext>
            </a:extLst>
          </p:cNvPr>
          <p:cNvCxnSpPr>
            <a:cxnSpLocks/>
          </p:cNvCxnSpPr>
          <p:nvPr/>
        </p:nvCxnSpPr>
        <p:spPr>
          <a:xfrm>
            <a:off x="8442063" y="1314524"/>
            <a:ext cx="3184867" cy="319303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5" name="Straight Connector 4">
            <a:extLst>
              <a:ext uri="{FF2B5EF4-FFF2-40B4-BE49-F238E27FC236}">
                <a16:creationId xmlns:a16="http://schemas.microsoft.com/office/drawing/2014/main" id="{AC7C0363-9ED7-A692-B1CD-2FF2CDA03EC8}"/>
              </a:ext>
            </a:extLst>
          </p:cNvPr>
          <p:cNvCxnSpPr>
            <a:cxnSpLocks/>
          </p:cNvCxnSpPr>
          <p:nvPr/>
        </p:nvCxnSpPr>
        <p:spPr>
          <a:xfrm>
            <a:off x="7370080" y="1314530"/>
            <a:ext cx="4256850" cy="425735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6" name="Straight Connector 5">
            <a:extLst>
              <a:ext uri="{FF2B5EF4-FFF2-40B4-BE49-F238E27FC236}">
                <a16:creationId xmlns:a16="http://schemas.microsoft.com/office/drawing/2014/main" id="{6B703971-9E4E-DF09-DD6B-05B3AACBDDD4}"/>
              </a:ext>
            </a:extLst>
          </p:cNvPr>
          <p:cNvCxnSpPr/>
          <p:nvPr/>
        </p:nvCxnSpPr>
        <p:spPr>
          <a:xfrm>
            <a:off x="3083240" y="1314533"/>
            <a:ext cx="5365365" cy="53653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7" name="Straight Connector 6">
            <a:extLst>
              <a:ext uri="{FF2B5EF4-FFF2-40B4-BE49-F238E27FC236}">
                <a16:creationId xmlns:a16="http://schemas.microsoft.com/office/drawing/2014/main" id="{9EA06939-FAF5-CCBF-E163-08E4ECC55CEA}"/>
              </a:ext>
            </a:extLst>
          </p:cNvPr>
          <p:cNvCxnSpPr/>
          <p:nvPr/>
        </p:nvCxnSpPr>
        <p:spPr>
          <a:xfrm>
            <a:off x="4143499" y="1314534"/>
            <a:ext cx="5365365" cy="53653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8" name="Straight Connector 7">
            <a:extLst>
              <a:ext uri="{FF2B5EF4-FFF2-40B4-BE49-F238E27FC236}">
                <a16:creationId xmlns:a16="http://schemas.microsoft.com/office/drawing/2014/main" id="{D3EF9126-A075-6CAF-3426-93454976ADEA}"/>
              </a:ext>
            </a:extLst>
          </p:cNvPr>
          <p:cNvCxnSpPr/>
          <p:nvPr/>
        </p:nvCxnSpPr>
        <p:spPr>
          <a:xfrm>
            <a:off x="5202532" y="1314534"/>
            <a:ext cx="5365365" cy="53653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9" name="Straight Connector 8">
            <a:extLst>
              <a:ext uri="{FF2B5EF4-FFF2-40B4-BE49-F238E27FC236}">
                <a16:creationId xmlns:a16="http://schemas.microsoft.com/office/drawing/2014/main" id="{007574BF-AF8B-8FBE-729F-001C1098A102}"/>
              </a:ext>
            </a:extLst>
          </p:cNvPr>
          <p:cNvCxnSpPr/>
          <p:nvPr/>
        </p:nvCxnSpPr>
        <p:spPr>
          <a:xfrm>
            <a:off x="6292781" y="1314536"/>
            <a:ext cx="5365365" cy="53653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0" name="Straight Connector 9">
            <a:extLst>
              <a:ext uri="{FF2B5EF4-FFF2-40B4-BE49-F238E27FC236}">
                <a16:creationId xmlns:a16="http://schemas.microsoft.com/office/drawing/2014/main" id="{D509E7EF-BF21-C283-0668-DE89606D498D}"/>
              </a:ext>
            </a:extLst>
          </p:cNvPr>
          <p:cNvCxnSpPr>
            <a:cxnSpLocks/>
          </p:cNvCxnSpPr>
          <p:nvPr/>
        </p:nvCxnSpPr>
        <p:spPr>
          <a:xfrm>
            <a:off x="909440" y="5571881"/>
            <a:ext cx="1083551" cy="1107996"/>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1" name="Straight Connector 10">
            <a:extLst>
              <a:ext uri="{FF2B5EF4-FFF2-40B4-BE49-F238E27FC236}">
                <a16:creationId xmlns:a16="http://schemas.microsoft.com/office/drawing/2014/main" id="{9CAD71B0-962B-C0DF-52F3-512950D57EA0}"/>
              </a:ext>
            </a:extLst>
          </p:cNvPr>
          <p:cNvCxnSpPr>
            <a:cxnSpLocks/>
          </p:cNvCxnSpPr>
          <p:nvPr/>
        </p:nvCxnSpPr>
        <p:spPr>
          <a:xfrm>
            <a:off x="892316" y="4538893"/>
            <a:ext cx="2267153" cy="2152899"/>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2" name="Straight Connector 11">
            <a:extLst>
              <a:ext uri="{FF2B5EF4-FFF2-40B4-BE49-F238E27FC236}">
                <a16:creationId xmlns:a16="http://schemas.microsoft.com/office/drawing/2014/main" id="{9EDCB25F-A23D-B8A2-7539-276B19774620}"/>
              </a:ext>
            </a:extLst>
          </p:cNvPr>
          <p:cNvCxnSpPr>
            <a:cxnSpLocks/>
          </p:cNvCxnSpPr>
          <p:nvPr/>
        </p:nvCxnSpPr>
        <p:spPr>
          <a:xfrm>
            <a:off x="907311" y="3443209"/>
            <a:ext cx="3236188" cy="323667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3" name="Straight Connector 12">
            <a:extLst>
              <a:ext uri="{FF2B5EF4-FFF2-40B4-BE49-F238E27FC236}">
                <a16:creationId xmlns:a16="http://schemas.microsoft.com/office/drawing/2014/main" id="{809BB9D9-51A3-4B23-6CE2-3A64453AA82F}"/>
              </a:ext>
            </a:extLst>
          </p:cNvPr>
          <p:cNvCxnSpPr>
            <a:cxnSpLocks/>
          </p:cNvCxnSpPr>
          <p:nvPr/>
        </p:nvCxnSpPr>
        <p:spPr>
          <a:xfrm>
            <a:off x="10560129" y="1314512"/>
            <a:ext cx="1110967" cy="106435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4" name="Straight Connector 13">
            <a:extLst>
              <a:ext uri="{FF2B5EF4-FFF2-40B4-BE49-F238E27FC236}">
                <a16:creationId xmlns:a16="http://schemas.microsoft.com/office/drawing/2014/main" id="{5454159E-77A8-BBF8-71D4-322DC45053C2}"/>
              </a:ext>
            </a:extLst>
          </p:cNvPr>
          <p:cNvCxnSpPr>
            <a:cxnSpLocks/>
          </p:cNvCxnSpPr>
          <p:nvPr/>
        </p:nvCxnSpPr>
        <p:spPr>
          <a:xfrm>
            <a:off x="896200" y="2357025"/>
            <a:ext cx="4314172" cy="4322852"/>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5" name="Straight Connector 14">
            <a:extLst>
              <a:ext uri="{FF2B5EF4-FFF2-40B4-BE49-F238E27FC236}">
                <a16:creationId xmlns:a16="http://schemas.microsoft.com/office/drawing/2014/main" id="{89BBE26B-83A9-6E3D-0D6B-A6456C545846}"/>
              </a:ext>
            </a:extLst>
          </p:cNvPr>
          <p:cNvCxnSpPr>
            <a:cxnSpLocks/>
          </p:cNvCxnSpPr>
          <p:nvPr/>
        </p:nvCxnSpPr>
        <p:spPr>
          <a:xfrm>
            <a:off x="2016367" y="1314411"/>
            <a:ext cx="5309456" cy="5376225"/>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6" name="Straight Connector 15">
            <a:extLst>
              <a:ext uri="{FF2B5EF4-FFF2-40B4-BE49-F238E27FC236}">
                <a16:creationId xmlns:a16="http://schemas.microsoft.com/office/drawing/2014/main" id="{8217372D-4188-8590-D653-20981521B809}"/>
              </a:ext>
            </a:extLst>
          </p:cNvPr>
          <p:cNvCxnSpPr>
            <a:cxnSpLocks/>
          </p:cNvCxnSpPr>
          <p:nvPr/>
        </p:nvCxnSpPr>
        <p:spPr>
          <a:xfrm flipV="1">
            <a:off x="931301" y="1314537"/>
            <a:ext cx="5361480" cy="536524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7" name="Straight Connector 16">
            <a:extLst>
              <a:ext uri="{FF2B5EF4-FFF2-40B4-BE49-F238E27FC236}">
                <a16:creationId xmlns:a16="http://schemas.microsoft.com/office/drawing/2014/main" id="{FDBBE8A0-6180-80DF-38EB-51F01EFD5384}"/>
              </a:ext>
            </a:extLst>
          </p:cNvPr>
          <p:cNvCxnSpPr>
            <a:cxnSpLocks/>
          </p:cNvCxnSpPr>
          <p:nvPr/>
        </p:nvCxnSpPr>
        <p:spPr>
          <a:xfrm flipV="1">
            <a:off x="958632" y="1325244"/>
            <a:ext cx="4263464" cy="4246613"/>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8" name="Straight Connector 17">
            <a:extLst>
              <a:ext uri="{FF2B5EF4-FFF2-40B4-BE49-F238E27FC236}">
                <a16:creationId xmlns:a16="http://schemas.microsoft.com/office/drawing/2014/main" id="{66B471FB-37BE-98FF-E75D-FEBE3C9B566A}"/>
              </a:ext>
            </a:extLst>
          </p:cNvPr>
          <p:cNvCxnSpPr>
            <a:cxnSpLocks/>
          </p:cNvCxnSpPr>
          <p:nvPr/>
        </p:nvCxnSpPr>
        <p:spPr>
          <a:xfrm flipV="1">
            <a:off x="905925" y="1325367"/>
            <a:ext cx="2153223" cy="2161487"/>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9" name="Straight Connector 18">
            <a:extLst>
              <a:ext uri="{FF2B5EF4-FFF2-40B4-BE49-F238E27FC236}">
                <a16:creationId xmlns:a16="http://schemas.microsoft.com/office/drawing/2014/main" id="{DCB0E6F8-6EE4-6315-CEE6-E0932B774378}"/>
              </a:ext>
            </a:extLst>
          </p:cNvPr>
          <p:cNvCxnSpPr>
            <a:cxnSpLocks/>
          </p:cNvCxnSpPr>
          <p:nvPr/>
        </p:nvCxnSpPr>
        <p:spPr>
          <a:xfrm flipV="1">
            <a:off x="892316" y="1292651"/>
            <a:ext cx="3253877" cy="322580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0" name="Straight Connector 19">
            <a:extLst>
              <a:ext uri="{FF2B5EF4-FFF2-40B4-BE49-F238E27FC236}">
                <a16:creationId xmlns:a16="http://schemas.microsoft.com/office/drawing/2014/main" id="{2A34FAA2-29E1-1DE3-1A3E-B9DABE272BA1}"/>
              </a:ext>
            </a:extLst>
          </p:cNvPr>
          <p:cNvCxnSpPr>
            <a:cxnSpLocks/>
          </p:cNvCxnSpPr>
          <p:nvPr/>
        </p:nvCxnSpPr>
        <p:spPr>
          <a:xfrm flipV="1">
            <a:off x="3033830" y="1303616"/>
            <a:ext cx="5376941" cy="5376165"/>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1" name="Straight Connector 20">
            <a:extLst>
              <a:ext uri="{FF2B5EF4-FFF2-40B4-BE49-F238E27FC236}">
                <a16:creationId xmlns:a16="http://schemas.microsoft.com/office/drawing/2014/main" id="{3D688F37-85B6-4F0F-A7AC-3A6109DB1243}"/>
              </a:ext>
            </a:extLst>
          </p:cNvPr>
          <p:cNvCxnSpPr/>
          <p:nvPr/>
        </p:nvCxnSpPr>
        <p:spPr>
          <a:xfrm flipV="1">
            <a:off x="4146193" y="1314488"/>
            <a:ext cx="5365365" cy="534353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2" name="Straight Connector 21">
            <a:extLst>
              <a:ext uri="{FF2B5EF4-FFF2-40B4-BE49-F238E27FC236}">
                <a16:creationId xmlns:a16="http://schemas.microsoft.com/office/drawing/2014/main" id="{39E36DE9-3ECD-61CE-2DF3-0A5316B367DC}"/>
              </a:ext>
            </a:extLst>
          </p:cNvPr>
          <p:cNvCxnSpPr/>
          <p:nvPr/>
        </p:nvCxnSpPr>
        <p:spPr>
          <a:xfrm flipV="1">
            <a:off x="5214256" y="1325392"/>
            <a:ext cx="5365365" cy="534353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3" name="Straight Connector 22">
            <a:extLst>
              <a:ext uri="{FF2B5EF4-FFF2-40B4-BE49-F238E27FC236}">
                <a16:creationId xmlns:a16="http://schemas.microsoft.com/office/drawing/2014/main" id="{08A0C718-93B1-0B38-004F-244335102280}"/>
              </a:ext>
            </a:extLst>
          </p:cNvPr>
          <p:cNvCxnSpPr/>
          <p:nvPr/>
        </p:nvCxnSpPr>
        <p:spPr>
          <a:xfrm flipV="1">
            <a:off x="6292780" y="1325392"/>
            <a:ext cx="5365365" cy="534353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4" name="Straight Connector 23">
            <a:extLst>
              <a:ext uri="{FF2B5EF4-FFF2-40B4-BE49-F238E27FC236}">
                <a16:creationId xmlns:a16="http://schemas.microsoft.com/office/drawing/2014/main" id="{69390DB2-E12D-D919-EAD0-E73FCCD276B7}"/>
              </a:ext>
            </a:extLst>
          </p:cNvPr>
          <p:cNvCxnSpPr>
            <a:cxnSpLocks/>
          </p:cNvCxnSpPr>
          <p:nvPr/>
        </p:nvCxnSpPr>
        <p:spPr>
          <a:xfrm flipV="1">
            <a:off x="2016367" y="1314411"/>
            <a:ext cx="5330234" cy="5332739"/>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5" name="Straight Connector 24">
            <a:extLst>
              <a:ext uri="{FF2B5EF4-FFF2-40B4-BE49-F238E27FC236}">
                <a16:creationId xmlns:a16="http://schemas.microsoft.com/office/drawing/2014/main" id="{46EA6445-585E-C5D9-4755-1901A396BC51}"/>
              </a:ext>
            </a:extLst>
          </p:cNvPr>
          <p:cNvCxnSpPr>
            <a:cxnSpLocks/>
          </p:cNvCxnSpPr>
          <p:nvPr/>
        </p:nvCxnSpPr>
        <p:spPr>
          <a:xfrm flipH="1">
            <a:off x="7370080" y="2406110"/>
            <a:ext cx="4288065" cy="42736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6" name="Straight Connector 25">
            <a:extLst>
              <a:ext uri="{FF2B5EF4-FFF2-40B4-BE49-F238E27FC236}">
                <a16:creationId xmlns:a16="http://schemas.microsoft.com/office/drawing/2014/main" id="{928A8600-0927-9692-D8DF-8819B844B764}"/>
              </a:ext>
            </a:extLst>
          </p:cNvPr>
          <p:cNvCxnSpPr>
            <a:cxnSpLocks/>
          </p:cNvCxnSpPr>
          <p:nvPr/>
        </p:nvCxnSpPr>
        <p:spPr>
          <a:xfrm flipH="1">
            <a:off x="8436850" y="3481392"/>
            <a:ext cx="3203030" cy="320924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7" name="Straight Connector 26">
            <a:extLst>
              <a:ext uri="{FF2B5EF4-FFF2-40B4-BE49-F238E27FC236}">
                <a16:creationId xmlns:a16="http://schemas.microsoft.com/office/drawing/2014/main" id="{2689A89E-118D-5F7C-7919-2A1076C415EA}"/>
              </a:ext>
            </a:extLst>
          </p:cNvPr>
          <p:cNvCxnSpPr>
            <a:cxnSpLocks/>
          </p:cNvCxnSpPr>
          <p:nvPr/>
        </p:nvCxnSpPr>
        <p:spPr>
          <a:xfrm flipH="1">
            <a:off x="9542774" y="4538893"/>
            <a:ext cx="2115371" cy="2102057"/>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8" name="Straight Connector 27">
            <a:extLst>
              <a:ext uri="{FF2B5EF4-FFF2-40B4-BE49-F238E27FC236}">
                <a16:creationId xmlns:a16="http://schemas.microsoft.com/office/drawing/2014/main" id="{56D92C79-B6AF-5E94-35DB-9C066B08637F}"/>
              </a:ext>
            </a:extLst>
          </p:cNvPr>
          <p:cNvCxnSpPr/>
          <p:nvPr/>
        </p:nvCxnSpPr>
        <p:spPr>
          <a:xfrm flipH="1">
            <a:off x="10600459" y="5589921"/>
            <a:ext cx="1070637" cy="1100715"/>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9" name="Straight Connector 28">
            <a:extLst>
              <a:ext uri="{FF2B5EF4-FFF2-40B4-BE49-F238E27FC236}">
                <a16:creationId xmlns:a16="http://schemas.microsoft.com/office/drawing/2014/main" id="{BAE18680-FA21-7FCD-4FDD-B6B6E73D4496}"/>
              </a:ext>
            </a:extLst>
          </p:cNvPr>
          <p:cNvCxnSpPr/>
          <p:nvPr/>
        </p:nvCxnSpPr>
        <p:spPr>
          <a:xfrm>
            <a:off x="915692" y="2905551"/>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0" name="Straight Connector 29">
            <a:extLst>
              <a:ext uri="{FF2B5EF4-FFF2-40B4-BE49-F238E27FC236}">
                <a16:creationId xmlns:a16="http://schemas.microsoft.com/office/drawing/2014/main" id="{98B442C3-5E12-0965-9B2D-E04124912DD9}"/>
              </a:ext>
            </a:extLst>
          </p:cNvPr>
          <p:cNvCxnSpPr/>
          <p:nvPr/>
        </p:nvCxnSpPr>
        <p:spPr>
          <a:xfrm>
            <a:off x="927416" y="3980780"/>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1" name="Straight Connector 30">
            <a:extLst>
              <a:ext uri="{FF2B5EF4-FFF2-40B4-BE49-F238E27FC236}">
                <a16:creationId xmlns:a16="http://schemas.microsoft.com/office/drawing/2014/main" id="{0FC4F128-5823-5308-5245-E5CD6064E2E4}"/>
              </a:ext>
            </a:extLst>
          </p:cNvPr>
          <p:cNvCxnSpPr/>
          <p:nvPr/>
        </p:nvCxnSpPr>
        <p:spPr>
          <a:xfrm>
            <a:off x="911501" y="5059680"/>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2" name="Straight Connector 31">
            <a:extLst>
              <a:ext uri="{FF2B5EF4-FFF2-40B4-BE49-F238E27FC236}">
                <a16:creationId xmlns:a16="http://schemas.microsoft.com/office/drawing/2014/main" id="{A8F81DD4-F00F-1125-4335-0E823A7704D7}"/>
              </a:ext>
            </a:extLst>
          </p:cNvPr>
          <p:cNvCxnSpPr/>
          <p:nvPr/>
        </p:nvCxnSpPr>
        <p:spPr>
          <a:xfrm>
            <a:off x="915692" y="6137772"/>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3" name="Straight Connector 32">
            <a:extLst>
              <a:ext uri="{FF2B5EF4-FFF2-40B4-BE49-F238E27FC236}">
                <a16:creationId xmlns:a16="http://schemas.microsoft.com/office/drawing/2014/main" id="{7A4DEDFF-4E69-346F-86C7-32A7305D83E5}"/>
              </a:ext>
            </a:extLst>
          </p:cNvPr>
          <p:cNvCxnSpPr/>
          <p:nvPr/>
        </p:nvCxnSpPr>
        <p:spPr>
          <a:xfrm>
            <a:off x="899778" y="1868533"/>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4" name="Straight Connector 33">
            <a:extLst>
              <a:ext uri="{FF2B5EF4-FFF2-40B4-BE49-F238E27FC236}">
                <a16:creationId xmlns:a16="http://schemas.microsoft.com/office/drawing/2014/main" id="{788A963A-2A79-7AD7-1F0E-E838A9DA7964}"/>
              </a:ext>
            </a:extLst>
          </p:cNvPr>
          <p:cNvCxnSpPr>
            <a:cxnSpLocks/>
          </p:cNvCxnSpPr>
          <p:nvPr/>
        </p:nvCxnSpPr>
        <p:spPr>
          <a:xfrm flipH="1">
            <a:off x="911197" y="1324088"/>
            <a:ext cx="1091930" cy="1082022"/>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5" name="Straight Connector 34">
            <a:extLst>
              <a:ext uri="{FF2B5EF4-FFF2-40B4-BE49-F238E27FC236}">
                <a16:creationId xmlns:a16="http://schemas.microsoft.com/office/drawing/2014/main" id="{B7714B15-7B5F-3F65-E965-9AA8AF4574AC}"/>
              </a:ext>
            </a:extLst>
          </p:cNvPr>
          <p:cNvCxnSpPr/>
          <p:nvPr/>
        </p:nvCxnSpPr>
        <p:spPr>
          <a:xfrm>
            <a:off x="11121873" y="1287270"/>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6" name="Straight Connector 35">
            <a:extLst>
              <a:ext uri="{FF2B5EF4-FFF2-40B4-BE49-F238E27FC236}">
                <a16:creationId xmlns:a16="http://schemas.microsoft.com/office/drawing/2014/main" id="{E226B91A-8942-44F7-C194-1A5DAB6765F8}"/>
              </a:ext>
            </a:extLst>
          </p:cNvPr>
          <p:cNvCxnSpPr/>
          <p:nvPr/>
        </p:nvCxnSpPr>
        <p:spPr>
          <a:xfrm>
            <a:off x="3601265" y="1300017"/>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7" name="Straight Connector 36">
            <a:extLst>
              <a:ext uri="{FF2B5EF4-FFF2-40B4-BE49-F238E27FC236}">
                <a16:creationId xmlns:a16="http://schemas.microsoft.com/office/drawing/2014/main" id="{359281F0-BA38-811A-E3B6-241AAE8FB8C5}"/>
              </a:ext>
            </a:extLst>
          </p:cNvPr>
          <p:cNvCxnSpPr>
            <a:cxnSpLocks/>
          </p:cNvCxnSpPr>
          <p:nvPr/>
        </p:nvCxnSpPr>
        <p:spPr>
          <a:xfrm>
            <a:off x="2560969" y="1287270"/>
            <a:ext cx="0" cy="5399767"/>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8" name="Straight Connector 37">
            <a:extLst>
              <a:ext uri="{FF2B5EF4-FFF2-40B4-BE49-F238E27FC236}">
                <a16:creationId xmlns:a16="http://schemas.microsoft.com/office/drawing/2014/main" id="{C3DDD259-8B13-B807-2022-7BE29C62E64A}"/>
              </a:ext>
            </a:extLst>
          </p:cNvPr>
          <p:cNvCxnSpPr/>
          <p:nvPr/>
        </p:nvCxnSpPr>
        <p:spPr>
          <a:xfrm>
            <a:off x="9002850" y="1324088"/>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9" name="Straight Connector 38">
            <a:extLst>
              <a:ext uri="{FF2B5EF4-FFF2-40B4-BE49-F238E27FC236}">
                <a16:creationId xmlns:a16="http://schemas.microsoft.com/office/drawing/2014/main" id="{A84DACD7-C682-E5A8-EAC3-77CFAD58CF76}"/>
              </a:ext>
            </a:extLst>
          </p:cNvPr>
          <p:cNvCxnSpPr/>
          <p:nvPr/>
        </p:nvCxnSpPr>
        <p:spPr>
          <a:xfrm>
            <a:off x="1458388" y="1324088"/>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0" name="Straight Connector 39">
            <a:extLst>
              <a:ext uri="{FF2B5EF4-FFF2-40B4-BE49-F238E27FC236}">
                <a16:creationId xmlns:a16="http://schemas.microsoft.com/office/drawing/2014/main" id="{7607F730-D4FF-1B25-1B33-2D4FD7215B4D}"/>
              </a:ext>
            </a:extLst>
          </p:cNvPr>
          <p:cNvCxnSpPr/>
          <p:nvPr/>
        </p:nvCxnSpPr>
        <p:spPr>
          <a:xfrm>
            <a:off x="5748116" y="1287270"/>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1" name="Straight Connector 40">
            <a:extLst>
              <a:ext uri="{FF2B5EF4-FFF2-40B4-BE49-F238E27FC236}">
                <a16:creationId xmlns:a16="http://schemas.microsoft.com/office/drawing/2014/main" id="{01294453-D311-B5E9-7DC2-8CDCBEDFB338}"/>
              </a:ext>
            </a:extLst>
          </p:cNvPr>
          <p:cNvCxnSpPr/>
          <p:nvPr/>
        </p:nvCxnSpPr>
        <p:spPr>
          <a:xfrm>
            <a:off x="4691918" y="1324088"/>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2" name="Straight Connector 41">
            <a:extLst>
              <a:ext uri="{FF2B5EF4-FFF2-40B4-BE49-F238E27FC236}">
                <a16:creationId xmlns:a16="http://schemas.microsoft.com/office/drawing/2014/main" id="{715B4D96-5559-7AAB-C4D8-67DDA00AD86D}"/>
              </a:ext>
            </a:extLst>
          </p:cNvPr>
          <p:cNvCxnSpPr/>
          <p:nvPr/>
        </p:nvCxnSpPr>
        <p:spPr>
          <a:xfrm>
            <a:off x="10051098" y="1300017"/>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3" name="Straight Connector 42">
            <a:extLst>
              <a:ext uri="{FF2B5EF4-FFF2-40B4-BE49-F238E27FC236}">
                <a16:creationId xmlns:a16="http://schemas.microsoft.com/office/drawing/2014/main" id="{9EAC2331-FDD8-8822-D38A-A95387E95450}"/>
              </a:ext>
            </a:extLst>
          </p:cNvPr>
          <p:cNvCxnSpPr/>
          <p:nvPr/>
        </p:nvCxnSpPr>
        <p:spPr>
          <a:xfrm>
            <a:off x="7921474" y="1339607"/>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4" name="Straight Connector 43">
            <a:extLst>
              <a:ext uri="{FF2B5EF4-FFF2-40B4-BE49-F238E27FC236}">
                <a16:creationId xmlns:a16="http://schemas.microsoft.com/office/drawing/2014/main" id="{BCE04E80-5202-7B28-E83F-6B11BE63FB33}"/>
              </a:ext>
            </a:extLst>
          </p:cNvPr>
          <p:cNvCxnSpPr/>
          <p:nvPr/>
        </p:nvCxnSpPr>
        <p:spPr>
          <a:xfrm>
            <a:off x="6817567" y="1300017"/>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graphicFrame>
        <p:nvGraphicFramePr>
          <p:cNvPr id="76" name="Table 75">
            <a:extLst>
              <a:ext uri="{FF2B5EF4-FFF2-40B4-BE49-F238E27FC236}">
                <a16:creationId xmlns:a16="http://schemas.microsoft.com/office/drawing/2014/main" id="{9FFDCEF1-476B-4CE5-E015-CDA2F9F67066}"/>
              </a:ext>
            </a:extLst>
          </p:cNvPr>
          <p:cNvGraphicFramePr>
            <a:graphicFrameLocks noGrp="1"/>
          </p:cNvGraphicFramePr>
          <p:nvPr/>
        </p:nvGraphicFramePr>
        <p:xfrm>
          <a:off x="927416" y="1314537"/>
          <a:ext cx="10730730" cy="5365370"/>
        </p:xfrm>
        <a:graphic>
          <a:graphicData uri="http://schemas.openxmlformats.org/drawingml/2006/table">
            <a:tbl>
              <a:tblPr firstRow="1" bandRow="1">
                <a:tableStyleId>{5940675A-B579-460E-94D1-54222C63F5DA}</a:tableStyleId>
              </a:tblPr>
              <a:tblGrid>
                <a:gridCol w="1073073">
                  <a:extLst>
                    <a:ext uri="{9D8B030D-6E8A-4147-A177-3AD203B41FA5}">
                      <a16:colId xmlns:a16="http://schemas.microsoft.com/office/drawing/2014/main" val="3635837954"/>
                    </a:ext>
                  </a:extLst>
                </a:gridCol>
                <a:gridCol w="1073073">
                  <a:extLst>
                    <a:ext uri="{9D8B030D-6E8A-4147-A177-3AD203B41FA5}">
                      <a16:colId xmlns:a16="http://schemas.microsoft.com/office/drawing/2014/main" val="2308114111"/>
                    </a:ext>
                  </a:extLst>
                </a:gridCol>
                <a:gridCol w="1073073">
                  <a:extLst>
                    <a:ext uri="{9D8B030D-6E8A-4147-A177-3AD203B41FA5}">
                      <a16:colId xmlns:a16="http://schemas.microsoft.com/office/drawing/2014/main" val="3225432346"/>
                    </a:ext>
                  </a:extLst>
                </a:gridCol>
                <a:gridCol w="1073073">
                  <a:extLst>
                    <a:ext uri="{9D8B030D-6E8A-4147-A177-3AD203B41FA5}">
                      <a16:colId xmlns:a16="http://schemas.microsoft.com/office/drawing/2014/main" val="2646425516"/>
                    </a:ext>
                  </a:extLst>
                </a:gridCol>
                <a:gridCol w="1073073">
                  <a:extLst>
                    <a:ext uri="{9D8B030D-6E8A-4147-A177-3AD203B41FA5}">
                      <a16:colId xmlns:a16="http://schemas.microsoft.com/office/drawing/2014/main" val="1529824071"/>
                    </a:ext>
                  </a:extLst>
                </a:gridCol>
                <a:gridCol w="1073073">
                  <a:extLst>
                    <a:ext uri="{9D8B030D-6E8A-4147-A177-3AD203B41FA5}">
                      <a16:colId xmlns:a16="http://schemas.microsoft.com/office/drawing/2014/main" val="1435908115"/>
                    </a:ext>
                  </a:extLst>
                </a:gridCol>
                <a:gridCol w="1073073">
                  <a:extLst>
                    <a:ext uri="{9D8B030D-6E8A-4147-A177-3AD203B41FA5}">
                      <a16:colId xmlns:a16="http://schemas.microsoft.com/office/drawing/2014/main" val="4031327343"/>
                    </a:ext>
                  </a:extLst>
                </a:gridCol>
                <a:gridCol w="1073073">
                  <a:extLst>
                    <a:ext uri="{9D8B030D-6E8A-4147-A177-3AD203B41FA5}">
                      <a16:colId xmlns:a16="http://schemas.microsoft.com/office/drawing/2014/main" val="265914223"/>
                    </a:ext>
                  </a:extLst>
                </a:gridCol>
                <a:gridCol w="1073073">
                  <a:extLst>
                    <a:ext uri="{9D8B030D-6E8A-4147-A177-3AD203B41FA5}">
                      <a16:colId xmlns:a16="http://schemas.microsoft.com/office/drawing/2014/main" val="3687797511"/>
                    </a:ext>
                  </a:extLst>
                </a:gridCol>
                <a:gridCol w="1073073">
                  <a:extLst>
                    <a:ext uri="{9D8B030D-6E8A-4147-A177-3AD203B41FA5}">
                      <a16:colId xmlns:a16="http://schemas.microsoft.com/office/drawing/2014/main" val="1430683565"/>
                    </a:ext>
                  </a:extLst>
                </a:gridCol>
              </a:tblGrid>
              <a:tr h="1073074">
                <a:tc>
                  <a:txBody>
                    <a:bodyPr/>
                    <a:lstStyle/>
                    <a:p>
                      <a:endParaRPr lang="en-US" dirty="0"/>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dirty="0"/>
                    </a:p>
                  </a:txBody>
                  <a:tcPr/>
                </a:tc>
                <a:extLst>
                  <a:ext uri="{0D108BD9-81ED-4DB2-BD59-A6C34878D82A}">
                    <a16:rowId xmlns:a16="http://schemas.microsoft.com/office/drawing/2014/main" val="1367090870"/>
                  </a:ext>
                </a:extLst>
              </a:tr>
              <a:tr h="1073074">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a:p>
                  </a:txBody>
                  <a:tcPr/>
                </a:tc>
                <a:tc>
                  <a:txBody>
                    <a:bodyPr/>
                    <a:lstStyle/>
                    <a:p>
                      <a:endParaRPr lang="en-US" dirty="0"/>
                    </a:p>
                  </a:txBody>
                  <a:tcPr/>
                </a:tc>
                <a:extLst>
                  <a:ext uri="{0D108BD9-81ED-4DB2-BD59-A6C34878D82A}">
                    <a16:rowId xmlns:a16="http://schemas.microsoft.com/office/drawing/2014/main" val="2324086388"/>
                  </a:ext>
                </a:extLst>
              </a:tr>
              <a:tr h="1073074">
                <a:tc>
                  <a:txBody>
                    <a:bodyPr/>
                    <a:lstStyle/>
                    <a:p>
                      <a:endParaRPr lang="en-US" dirty="0"/>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a:p>
                  </a:txBody>
                  <a:tcPr/>
                </a:tc>
                <a:tc>
                  <a:txBody>
                    <a:bodyPr/>
                    <a:lstStyle/>
                    <a:p>
                      <a:endParaRPr lang="en-US" dirty="0"/>
                    </a:p>
                  </a:txBody>
                  <a:tcPr/>
                </a:tc>
                <a:tc>
                  <a:txBody>
                    <a:bodyPr/>
                    <a:lstStyle/>
                    <a:p>
                      <a:endParaRPr lang="en-US" dirty="0"/>
                    </a:p>
                  </a:txBody>
                  <a:tcPr/>
                </a:tc>
                <a:extLst>
                  <a:ext uri="{0D108BD9-81ED-4DB2-BD59-A6C34878D82A}">
                    <a16:rowId xmlns:a16="http://schemas.microsoft.com/office/drawing/2014/main" val="1773320196"/>
                  </a:ext>
                </a:extLst>
              </a:tr>
              <a:tr h="1073074">
                <a:tc>
                  <a:txBody>
                    <a:bodyPr/>
                    <a:lstStyle/>
                    <a:p>
                      <a:endParaRPr lang="en-US" dirty="0"/>
                    </a:p>
                  </a:txBody>
                  <a:tcPr/>
                </a:tc>
                <a:tc>
                  <a:txBody>
                    <a:bodyPr/>
                    <a:lstStyle/>
                    <a:p>
                      <a:endParaRPr lang="en-US"/>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dirty="0"/>
                    </a:p>
                  </a:txBody>
                  <a:tcPr/>
                </a:tc>
                <a:extLst>
                  <a:ext uri="{0D108BD9-81ED-4DB2-BD59-A6C34878D82A}">
                    <a16:rowId xmlns:a16="http://schemas.microsoft.com/office/drawing/2014/main" val="1977629092"/>
                  </a:ext>
                </a:extLst>
              </a:tr>
              <a:tr h="1073074">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dirty="0"/>
                    </a:p>
                  </a:txBody>
                  <a:tcPr/>
                </a:tc>
                <a:extLst>
                  <a:ext uri="{0D108BD9-81ED-4DB2-BD59-A6C34878D82A}">
                    <a16:rowId xmlns:a16="http://schemas.microsoft.com/office/drawing/2014/main" val="172657832"/>
                  </a:ext>
                </a:extLst>
              </a:tr>
            </a:tbl>
          </a:graphicData>
        </a:graphic>
      </p:graphicFrame>
      <p:sp>
        <p:nvSpPr>
          <p:cNvPr id="46" name="TextBox 45">
            <a:extLst>
              <a:ext uri="{FF2B5EF4-FFF2-40B4-BE49-F238E27FC236}">
                <a16:creationId xmlns:a16="http://schemas.microsoft.com/office/drawing/2014/main" id="{48D7144B-5D0A-E645-2124-2C1740CCA5D2}"/>
              </a:ext>
            </a:extLst>
          </p:cNvPr>
          <p:cNvSpPr txBox="1"/>
          <p:nvPr/>
        </p:nvSpPr>
        <p:spPr>
          <a:xfrm>
            <a:off x="961462" y="2369922"/>
            <a:ext cx="10845409" cy="341632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ptos" panose="02110004020202020204"/>
              <a:ea typeface="+mn-ea"/>
              <a:cs typeface="+mn-cs"/>
            </a:endParaRPr>
          </a:p>
        </p:txBody>
      </p:sp>
      <p:sp>
        <p:nvSpPr>
          <p:cNvPr id="45" name="TextBox 44">
            <a:extLst>
              <a:ext uri="{FF2B5EF4-FFF2-40B4-BE49-F238E27FC236}">
                <a16:creationId xmlns:a16="http://schemas.microsoft.com/office/drawing/2014/main" id="{9B002343-D5D8-FE5E-A162-7BD930EC2429}"/>
              </a:ext>
            </a:extLst>
          </p:cNvPr>
          <p:cNvSpPr txBox="1"/>
          <p:nvPr/>
        </p:nvSpPr>
        <p:spPr>
          <a:xfrm>
            <a:off x="922093" y="1293939"/>
            <a:ext cx="10965103" cy="563231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72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法</a:t>
            </a:r>
            <a:r>
              <a:rPr kumimoji="0" lang="zh-TW" altLang="en-US" sz="25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 </a:t>
            </a:r>
            <a:r>
              <a:rPr kumimoji="0" lang="zh-TW" altLang="en-US" sz="72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法</a:t>
            </a:r>
            <a:r>
              <a:rPr kumimoji="0" lang="zh-TW" altLang="en-US" sz="25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 </a:t>
            </a:r>
            <a:r>
              <a:rPr kumimoji="0" lang="zh-TW" altLang="en-US" sz="72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法</a:t>
            </a:r>
            <a:r>
              <a:rPr kumimoji="0" lang="zh-TW" altLang="en-US" sz="25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 </a:t>
            </a:r>
            <a:r>
              <a:rPr kumimoji="0" lang="zh-TW" altLang="en-US" sz="72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法</a:t>
            </a:r>
            <a:r>
              <a:rPr kumimoji="0" lang="zh-TW" altLang="en-US" sz="25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 </a:t>
            </a:r>
            <a:r>
              <a:rPr kumimoji="0" lang="zh-TW" altLang="en-US" sz="72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法</a:t>
            </a:r>
            <a:r>
              <a:rPr kumimoji="0" lang="zh-TW" altLang="en-US" sz="25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 </a:t>
            </a:r>
            <a:r>
              <a:rPr kumimoji="0" lang="zh-TW" altLang="en-US" sz="72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法</a:t>
            </a:r>
            <a:r>
              <a:rPr kumimoji="0" lang="zh-TW" altLang="en-US" sz="25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 </a:t>
            </a:r>
            <a:r>
              <a:rPr kumimoji="0" lang="zh-TW" altLang="en-US" sz="72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法</a:t>
            </a:r>
            <a:r>
              <a:rPr kumimoji="0" lang="zh-TW" altLang="en-US" sz="25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 </a:t>
            </a:r>
            <a:r>
              <a:rPr kumimoji="0" lang="zh-TW" altLang="en-US" sz="72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法</a:t>
            </a:r>
            <a:r>
              <a:rPr kumimoji="0" lang="zh-TW" altLang="en-US" sz="25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 </a:t>
            </a:r>
            <a:r>
              <a:rPr kumimoji="0" lang="zh-TW" altLang="en-US" sz="72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法</a:t>
            </a:r>
            <a:r>
              <a:rPr kumimoji="0" lang="zh-TW" altLang="en-US" sz="25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 </a:t>
            </a:r>
            <a:r>
              <a:rPr kumimoji="0" lang="zh-TW" altLang="en-US" sz="72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法</a:t>
            </a:r>
            <a:endParaRPr kumimoji="0" lang="en-US" sz="72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72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72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72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72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endParaRPr>
          </a:p>
        </p:txBody>
      </p:sp>
      <p:sp>
        <p:nvSpPr>
          <p:cNvPr id="47" name="TextBox 46">
            <a:extLst>
              <a:ext uri="{FF2B5EF4-FFF2-40B4-BE49-F238E27FC236}">
                <a16:creationId xmlns:a16="http://schemas.microsoft.com/office/drawing/2014/main" id="{40840FF7-C625-A7E4-FD8B-01ED05C79467}"/>
              </a:ext>
            </a:extLst>
          </p:cNvPr>
          <p:cNvSpPr txBox="1"/>
          <p:nvPr/>
        </p:nvSpPr>
        <p:spPr>
          <a:xfrm>
            <a:off x="899554" y="2391847"/>
            <a:ext cx="11090427" cy="120032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72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空</a:t>
            </a:r>
            <a:r>
              <a:rPr kumimoji="0" lang="zh-TW" altLang="en-US" sz="30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 </a:t>
            </a:r>
            <a:r>
              <a:rPr kumimoji="0" lang="zh-TW" altLang="en-US" sz="72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空</a:t>
            </a:r>
            <a:r>
              <a:rPr kumimoji="0" lang="zh-TW" altLang="en-US" sz="24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 </a:t>
            </a:r>
            <a:r>
              <a:rPr kumimoji="0" lang="zh-TW" altLang="en-US" sz="72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空</a:t>
            </a:r>
            <a:r>
              <a:rPr kumimoji="0" lang="zh-TW" altLang="en-US" sz="24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 </a:t>
            </a:r>
            <a:r>
              <a:rPr kumimoji="0" lang="zh-TW" altLang="en-US" sz="72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空</a:t>
            </a:r>
            <a:r>
              <a:rPr kumimoji="0" lang="zh-TW" altLang="en-US" sz="24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 </a:t>
            </a:r>
            <a:r>
              <a:rPr kumimoji="0" lang="zh-TW" altLang="en-US" sz="72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空</a:t>
            </a:r>
            <a:r>
              <a:rPr kumimoji="0" lang="zh-TW" altLang="en-US" sz="24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 </a:t>
            </a:r>
            <a:r>
              <a:rPr kumimoji="0" lang="zh-TW" altLang="en-US" sz="72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空</a:t>
            </a:r>
            <a:r>
              <a:rPr kumimoji="0" lang="zh-TW" altLang="en-US" sz="26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 </a:t>
            </a:r>
            <a:r>
              <a:rPr kumimoji="0" lang="zh-TW" altLang="en-US" sz="72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空</a:t>
            </a:r>
            <a:r>
              <a:rPr kumimoji="0" lang="zh-TW" altLang="en-US" sz="26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 </a:t>
            </a:r>
            <a:r>
              <a:rPr kumimoji="0" lang="zh-TW" altLang="en-US" sz="72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空</a:t>
            </a:r>
            <a:r>
              <a:rPr kumimoji="0" lang="zh-TW" altLang="en-US" sz="26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 </a:t>
            </a:r>
            <a:r>
              <a:rPr kumimoji="0" lang="zh-TW" altLang="en-US" sz="72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空</a:t>
            </a:r>
            <a:r>
              <a:rPr kumimoji="0" lang="zh-TW" altLang="en-US" sz="26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 </a:t>
            </a:r>
            <a:r>
              <a:rPr kumimoji="0" lang="zh-TW" altLang="en-US" sz="72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空</a:t>
            </a:r>
            <a:endParaRPr kumimoji="0" lang="en-US" sz="72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endParaRPr>
          </a:p>
        </p:txBody>
      </p:sp>
      <p:sp>
        <p:nvSpPr>
          <p:cNvPr id="55" name="TextBox 54">
            <a:extLst>
              <a:ext uri="{FF2B5EF4-FFF2-40B4-BE49-F238E27FC236}">
                <a16:creationId xmlns:a16="http://schemas.microsoft.com/office/drawing/2014/main" id="{44FE387A-97C3-2C03-5A29-ADEB66B72B97}"/>
              </a:ext>
            </a:extLst>
          </p:cNvPr>
          <p:cNvSpPr txBox="1"/>
          <p:nvPr/>
        </p:nvSpPr>
        <p:spPr>
          <a:xfrm>
            <a:off x="958632" y="3481392"/>
            <a:ext cx="10961076" cy="120032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72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相</a:t>
            </a:r>
            <a:r>
              <a:rPr kumimoji="0" lang="zh-TW" altLang="en-US" sz="25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 </a:t>
            </a:r>
            <a:r>
              <a:rPr kumimoji="0" lang="zh-TW" altLang="en-US" sz="72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相</a:t>
            </a:r>
            <a:r>
              <a:rPr kumimoji="0" lang="zh-TW" altLang="en-US" sz="25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 </a:t>
            </a:r>
            <a:r>
              <a:rPr kumimoji="0" lang="zh-TW" altLang="en-US" sz="72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相</a:t>
            </a:r>
            <a:r>
              <a:rPr kumimoji="0" lang="zh-TW" altLang="en-US" sz="25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 </a:t>
            </a:r>
            <a:r>
              <a:rPr kumimoji="0" lang="zh-TW" altLang="en-US" sz="72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相</a:t>
            </a:r>
            <a:r>
              <a:rPr kumimoji="0" lang="zh-TW" altLang="en-US" sz="25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 </a:t>
            </a:r>
            <a:r>
              <a:rPr kumimoji="0" lang="zh-TW" altLang="en-US" sz="72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相</a:t>
            </a:r>
            <a:r>
              <a:rPr kumimoji="0" lang="zh-TW" altLang="en-US" sz="25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 </a:t>
            </a:r>
            <a:r>
              <a:rPr kumimoji="0" lang="zh-TW" altLang="en-US" sz="72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相</a:t>
            </a:r>
            <a:r>
              <a:rPr kumimoji="0" lang="zh-TW" altLang="en-US" sz="25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 </a:t>
            </a:r>
            <a:r>
              <a:rPr kumimoji="0" lang="zh-TW" altLang="en-US" sz="72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相</a:t>
            </a:r>
            <a:r>
              <a:rPr kumimoji="0" lang="zh-TW" altLang="en-US" sz="25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 </a:t>
            </a:r>
            <a:r>
              <a:rPr kumimoji="0" lang="zh-TW" altLang="en-US" sz="72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相</a:t>
            </a:r>
            <a:r>
              <a:rPr kumimoji="0" lang="zh-TW" altLang="en-US" sz="25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 </a:t>
            </a:r>
            <a:r>
              <a:rPr kumimoji="0" lang="zh-TW" altLang="en-US" sz="72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相</a:t>
            </a:r>
            <a:r>
              <a:rPr kumimoji="0" lang="zh-TW" altLang="en-US" sz="25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 </a:t>
            </a:r>
            <a:r>
              <a:rPr kumimoji="0" lang="zh-TW" altLang="en-US" sz="72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相</a:t>
            </a:r>
            <a:endParaRPr kumimoji="0" lang="en-US" sz="72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endParaRPr>
          </a:p>
        </p:txBody>
      </p:sp>
      <p:sp>
        <p:nvSpPr>
          <p:cNvPr id="48" name="TextBox 47">
            <a:extLst>
              <a:ext uri="{FF2B5EF4-FFF2-40B4-BE49-F238E27FC236}">
                <a16:creationId xmlns:a16="http://schemas.microsoft.com/office/drawing/2014/main" id="{B2A397AC-79B9-9686-E88A-1406B549D2D0}"/>
              </a:ext>
            </a:extLst>
          </p:cNvPr>
          <p:cNvSpPr txBox="1"/>
          <p:nvPr/>
        </p:nvSpPr>
        <p:spPr>
          <a:xfrm>
            <a:off x="9726750" y="584749"/>
            <a:ext cx="1186179" cy="369332"/>
          </a:xfrm>
          <a:prstGeom prst="rect">
            <a:avLst/>
          </a:prstGeom>
          <a:noFill/>
        </p:spPr>
        <p:txBody>
          <a:bodyPr wrap="square" rtlCol="0">
            <a:spAutoFit/>
          </a:bodyPr>
          <a:lstStyle/>
          <a:p>
            <a:r>
              <a:rPr lang="en-US" dirty="0"/>
              <a:t>7.2</a:t>
            </a:r>
          </a:p>
        </p:txBody>
      </p:sp>
      <p:sp>
        <p:nvSpPr>
          <p:cNvPr id="49" name="TextBox 48">
            <a:extLst>
              <a:ext uri="{FF2B5EF4-FFF2-40B4-BE49-F238E27FC236}">
                <a16:creationId xmlns:a16="http://schemas.microsoft.com/office/drawing/2014/main" id="{B435D46A-2567-B1E5-9CE4-E5455D9DA6EC}"/>
              </a:ext>
            </a:extLst>
          </p:cNvPr>
          <p:cNvSpPr txBox="1"/>
          <p:nvPr/>
        </p:nvSpPr>
        <p:spPr>
          <a:xfrm>
            <a:off x="401038" y="197781"/>
            <a:ext cx="11108330" cy="3693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Aptos" panose="02110004020202020204"/>
                <a:ea typeface="+mn-ea"/>
                <a:cs typeface="+mn-cs"/>
              </a:rPr>
              <a:t>Practice sheet #xx. Lesson Seven (Line 8)</a:t>
            </a:r>
            <a:endParaRPr kumimoji="0" lang="zh-TW" altLang="en-US" sz="1800" b="0" i="0" u="none" strike="noStrike" kern="1200" cap="none" spc="0" normalizeH="0" baseline="0" noProof="0" dirty="0">
              <a:ln>
                <a:noFill/>
              </a:ln>
              <a:solidFill>
                <a:prstClr val="black"/>
              </a:solidFill>
              <a:effectLst/>
              <a:uLnTx/>
              <a:uFillTx/>
              <a:latin typeface="Aptos" panose="02110004020202020204"/>
              <a:ea typeface="新細明體" panose="02020500000000000000" pitchFamily="18" charset="-120"/>
              <a:cs typeface="+mn-cs"/>
            </a:endParaRPr>
          </a:p>
        </p:txBody>
      </p:sp>
      <p:sp>
        <p:nvSpPr>
          <p:cNvPr id="50" name="Rectangle 49">
            <a:extLst>
              <a:ext uri="{FF2B5EF4-FFF2-40B4-BE49-F238E27FC236}">
                <a16:creationId xmlns:a16="http://schemas.microsoft.com/office/drawing/2014/main" id="{A533EA28-C52D-0073-50F6-405F78E7288F}"/>
              </a:ext>
            </a:extLst>
          </p:cNvPr>
          <p:cNvSpPr/>
          <p:nvPr/>
        </p:nvSpPr>
        <p:spPr>
          <a:xfrm>
            <a:off x="1170633" y="197783"/>
            <a:ext cx="9579994" cy="357010"/>
          </a:xfrm>
          <a:prstGeom prst="rect">
            <a:avLst/>
          </a:prstGeom>
          <a:noFill/>
          <a:ln w="38100">
            <a:solidFill>
              <a:srgbClr val="7030A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56" name="TextBox 55">
            <a:extLst>
              <a:ext uri="{FF2B5EF4-FFF2-40B4-BE49-F238E27FC236}">
                <a16:creationId xmlns:a16="http://schemas.microsoft.com/office/drawing/2014/main" id="{BBCBC0C6-0E68-F3FC-FE5F-F6C891FC75D6}"/>
              </a:ext>
            </a:extLst>
          </p:cNvPr>
          <p:cNvSpPr txBox="1"/>
          <p:nvPr/>
        </p:nvSpPr>
        <p:spPr>
          <a:xfrm>
            <a:off x="2692414" y="788187"/>
            <a:ext cx="4593602" cy="315709"/>
          </a:xfrm>
          <a:prstGeom prst="rect">
            <a:avLst/>
          </a:prstGeom>
          <a:noFill/>
        </p:spPr>
        <p:txBody>
          <a:bodyPr wrap="square" rtlCol="0">
            <a:spAutoFit/>
          </a:bodyPr>
          <a:lstStyle/>
          <a:p>
            <a:r>
              <a:rPr kumimoji="0" lang="en-US" altLang="zh-TW" sz="1400" b="1" i="0" u="none" strike="noStrike" kern="1200" cap="none" spc="0" normalizeH="0" baseline="0" noProof="0" dirty="0">
                <a:ln>
                  <a:noFill/>
                </a:ln>
                <a:effectLst/>
                <a:uLnTx/>
                <a:uFillTx/>
                <a:latin typeface="DengXian" panose="02010600030101010101" pitchFamily="2" charset="-122"/>
                <a:ea typeface="DengXian" panose="02010600030101010101" pitchFamily="2" charset="-122"/>
                <a:cs typeface="+mn-cs"/>
              </a:rPr>
              <a:t>		8</a:t>
            </a:r>
            <a:r>
              <a:rPr lang="en-US" altLang="zh-TW" sz="1400" b="1" dirty="0">
                <a:latin typeface="DengXian" panose="02010600030101010101" pitchFamily="2" charset="-122"/>
                <a:ea typeface="DengXian" panose="02010600030101010101" pitchFamily="2" charset="-122"/>
              </a:rPr>
              <a:t>     </a:t>
            </a:r>
            <a:r>
              <a:rPr kumimoji="0" lang="en-US" altLang="zh-TW" sz="1400" b="1" i="0" u="none" strike="noStrike" kern="1200" cap="none" spc="0" normalizeH="0" baseline="0" noProof="0" dirty="0">
                <a:ln>
                  <a:noFill/>
                </a:ln>
                <a:effectLst/>
                <a:uLnTx/>
                <a:uFillTx/>
                <a:latin typeface="DengXian" panose="02010600030101010101" pitchFamily="2" charset="-122"/>
                <a:ea typeface="DengXian" panose="02010600030101010101" pitchFamily="2" charset="-122"/>
                <a:cs typeface="+mn-cs"/>
              </a:rPr>
              <a:t>  </a:t>
            </a:r>
            <a:r>
              <a:rPr kumimoji="0" lang="zh-TW" altLang="en-US" sz="1400" b="1" i="0" u="none" strike="noStrike" kern="1200" cap="none" spc="0" normalizeH="0" baseline="0" noProof="0" dirty="0">
                <a:ln>
                  <a:noFill/>
                </a:ln>
                <a:effectLst/>
                <a:uLnTx/>
                <a:uFillTx/>
                <a:latin typeface="DengXian" panose="02010600030101010101" pitchFamily="2" charset="-122"/>
                <a:ea typeface="DengXian" panose="02010600030101010101" pitchFamily="2" charset="-122"/>
                <a:cs typeface="+mn-cs"/>
              </a:rPr>
              <a:t>舍 利 子 是 諸 法 空 相</a:t>
            </a:r>
            <a:endParaRPr lang="en-US" sz="1400" b="1" dirty="0"/>
          </a:p>
        </p:txBody>
      </p:sp>
      <p:sp>
        <p:nvSpPr>
          <p:cNvPr id="57" name="Rectangle 56">
            <a:extLst>
              <a:ext uri="{FF2B5EF4-FFF2-40B4-BE49-F238E27FC236}">
                <a16:creationId xmlns:a16="http://schemas.microsoft.com/office/drawing/2014/main" id="{06CB903C-5102-C1C5-1CBD-1BD5E16AF08C}"/>
              </a:ext>
            </a:extLst>
          </p:cNvPr>
          <p:cNvSpPr/>
          <p:nvPr/>
        </p:nvSpPr>
        <p:spPr>
          <a:xfrm>
            <a:off x="4143499" y="762737"/>
            <a:ext cx="3672695" cy="353700"/>
          </a:xfrm>
          <a:prstGeom prst="rect">
            <a:avLst/>
          </a:prstGeom>
          <a:noFill/>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151500846"/>
      </p:ext>
    </p:extLst>
  </p:cSld>
  <p:clrMapOvr>
    <a:masterClrMapping/>
  </p:clrMapOvr>
</p:sld>
</file>

<file path=ppt/slides/slide2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 name="Straight Connector 1">
            <a:extLst>
              <a:ext uri="{FF2B5EF4-FFF2-40B4-BE49-F238E27FC236}">
                <a16:creationId xmlns:a16="http://schemas.microsoft.com/office/drawing/2014/main" id="{DE97A34F-C232-F4FD-3D3D-B50CAF18C576}"/>
              </a:ext>
            </a:extLst>
          </p:cNvPr>
          <p:cNvCxnSpPr>
            <a:cxnSpLocks/>
          </p:cNvCxnSpPr>
          <p:nvPr/>
        </p:nvCxnSpPr>
        <p:spPr>
          <a:xfrm>
            <a:off x="830450" y="1397349"/>
            <a:ext cx="5322425" cy="5340276"/>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 name="Straight Connector 2">
            <a:extLst>
              <a:ext uri="{FF2B5EF4-FFF2-40B4-BE49-F238E27FC236}">
                <a16:creationId xmlns:a16="http://schemas.microsoft.com/office/drawing/2014/main" id="{0E627A88-91F3-D9F8-1AF4-11BECD962ED9}"/>
              </a:ext>
            </a:extLst>
          </p:cNvPr>
          <p:cNvCxnSpPr>
            <a:cxnSpLocks/>
          </p:cNvCxnSpPr>
          <p:nvPr/>
        </p:nvCxnSpPr>
        <p:spPr>
          <a:xfrm>
            <a:off x="9372914" y="1372260"/>
            <a:ext cx="2143810" cy="2115373"/>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 name="Straight Connector 3">
            <a:extLst>
              <a:ext uri="{FF2B5EF4-FFF2-40B4-BE49-F238E27FC236}">
                <a16:creationId xmlns:a16="http://schemas.microsoft.com/office/drawing/2014/main" id="{A64AE3FD-EF02-96E3-1A01-BBD42ABD5674}"/>
              </a:ext>
            </a:extLst>
          </p:cNvPr>
          <p:cNvCxnSpPr>
            <a:cxnSpLocks/>
          </p:cNvCxnSpPr>
          <p:nvPr/>
        </p:nvCxnSpPr>
        <p:spPr>
          <a:xfrm>
            <a:off x="8313881" y="1372266"/>
            <a:ext cx="3184867" cy="319303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5" name="Straight Connector 4">
            <a:extLst>
              <a:ext uri="{FF2B5EF4-FFF2-40B4-BE49-F238E27FC236}">
                <a16:creationId xmlns:a16="http://schemas.microsoft.com/office/drawing/2014/main" id="{62481264-89A8-359C-0CBF-A5EAFC83097F}"/>
              </a:ext>
            </a:extLst>
          </p:cNvPr>
          <p:cNvCxnSpPr>
            <a:cxnSpLocks/>
          </p:cNvCxnSpPr>
          <p:nvPr/>
        </p:nvCxnSpPr>
        <p:spPr>
          <a:xfrm>
            <a:off x="7241898" y="1372272"/>
            <a:ext cx="4256850" cy="425735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6" name="Straight Connector 5">
            <a:extLst>
              <a:ext uri="{FF2B5EF4-FFF2-40B4-BE49-F238E27FC236}">
                <a16:creationId xmlns:a16="http://schemas.microsoft.com/office/drawing/2014/main" id="{3BF26E4A-35C1-301B-7F84-63879DAF7D3B}"/>
              </a:ext>
            </a:extLst>
          </p:cNvPr>
          <p:cNvCxnSpPr/>
          <p:nvPr/>
        </p:nvCxnSpPr>
        <p:spPr>
          <a:xfrm>
            <a:off x="2955058" y="1372275"/>
            <a:ext cx="5365365" cy="53653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7" name="Straight Connector 6">
            <a:extLst>
              <a:ext uri="{FF2B5EF4-FFF2-40B4-BE49-F238E27FC236}">
                <a16:creationId xmlns:a16="http://schemas.microsoft.com/office/drawing/2014/main" id="{CDB5D5C9-3CD4-14E7-BF3A-66C7A7162C8E}"/>
              </a:ext>
            </a:extLst>
          </p:cNvPr>
          <p:cNvCxnSpPr/>
          <p:nvPr/>
        </p:nvCxnSpPr>
        <p:spPr>
          <a:xfrm>
            <a:off x="4015317" y="1372276"/>
            <a:ext cx="5365365" cy="53653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8" name="Straight Connector 7">
            <a:extLst>
              <a:ext uri="{FF2B5EF4-FFF2-40B4-BE49-F238E27FC236}">
                <a16:creationId xmlns:a16="http://schemas.microsoft.com/office/drawing/2014/main" id="{B3A6FD2B-CE82-9E1F-B69E-B5EEA8782B42}"/>
              </a:ext>
            </a:extLst>
          </p:cNvPr>
          <p:cNvCxnSpPr/>
          <p:nvPr/>
        </p:nvCxnSpPr>
        <p:spPr>
          <a:xfrm>
            <a:off x="5074350" y="1372276"/>
            <a:ext cx="5365365" cy="53653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9" name="Straight Connector 8">
            <a:extLst>
              <a:ext uri="{FF2B5EF4-FFF2-40B4-BE49-F238E27FC236}">
                <a16:creationId xmlns:a16="http://schemas.microsoft.com/office/drawing/2014/main" id="{43ED997F-BA19-BABA-E4DF-A754D16DEA65}"/>
              </a:ext>
            </a:extLst>
          </p:cNvPr>
          <p:cNvCxnSpPr/>
          <p:nvPr/>
        </p:nvCxnSpPr>
        <p:spPr>
          <a:xfrm>
            <a:off x="6164599" y="1372278"/>
            <a:ext cx="5365365" cy="53653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0" name="Straight Connector 9">
            <a:extLst>
              <a:ext uri="{FF2B5EF4-FFF2-40B4-BE49-F238E27FC236}">
                <a16:creationId xmlns:a16="http://schemas.microsoft.com/office/drawing/2014/main" id="{AA19D5A7-0FE4-1102-E3C1-638DC5E28E45}"/>
              </a:ext>
            </a:extLst>
          </p:cNvPr>
          <p:cNvCxnSpPr>
            <a:cxnSpLocks/>
          </p:cNvCxnSpPr>
          <p:nvPr/>
        </p:nvCxnSpPr>
        <p:spPr>
          <a:xfrm>
            <a:off x="781258" y="5629623"/>
            <a:ext cx="1083551" cy="1107996"/>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1" name="Straight Connector 10">
            <a:extLst>
              <a:ext uri="{FF2B5EF4-FFF2-40B4-BE49-F238E27FC236}">
                <a16:creationId xmlns:a16="http://schemas.microsoft.com/office/drawing/2014/main" id="{CD465B31-CB4B-BC77-AEF9-90ED5E65F7BE}"/>
              </a:ext>
            </a:extLst>
          </p:cNvPr>
          <p:cNvCxnSpPr>
            <a:cxnSpLocks/>
          </p:cNvCxnSpPr>
          <p:nvPr/>
        </p:nvCxnSpPr>
        <p:spPr>
          <a:xfrm>
            <a:off x="764134" y="4596635"/>
            <a:ext cx="2267153" cy="2152899"/>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2" name="Straight Connector 11">
            <a:extLst>
              <a:ext uri="{FF2B5EF4-FFF2-40B4-BE49-F238E27FC236}">
                <a16:creationId xmlns:a16="http://schemas.microsoft.com/office/drawing/2014/main" id="{7EADA1F7-D828-CA63-B4A2-40D44EB7A5CE}"/>
              </a:ext>
            </a:extLst>
          </p:cNvPr>
          <p:cNvCxnSpPr>
            <a:cxnSpLocks/>
          </p:cNvCxnSpPr>
          <p:nvPr/>
        </p:nvCxnSpPr>
        <p:spPr>
          <a:xfrm>
            <a:off x="779129" y="3500951"/>
            <a:ext cx="3236188" cy="323667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3" name="Straight Connector 12">
            <a:extLst>
              <a:ext uri="{FF2B5EF4-FFF2-40B4-BE49-F238E27FC236}">
                <a16:creationId xmlns:a16="http://schemas.microsoft.com/office/drawing/2014/main" id="{E1D8E2A0-C191-7042-98F0-B1D4F6481AAA}"/>
              </a:ext>
            </a:extLst>
          </p:cNvPr>
          <p:cNvCxnSpPr>
            <a:cxnSpLocks/>
          </p:cNvCxnSpPr>
          <p:nvPr/>
        </p:nvCxnSpPr>
        <p:spPr>
          <a:xfrm>
            <a:off x="10431947" y="1372254"/>
            <a:ext cx="1110967" cy="106435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4" name="Straight Connector 13">
            <a:extLst>
              <a:ext uri="{FF2B5EF4-FFF2-40B4-BE49-F238E27FC236}">
                <a16:creationId xmlns:a16="http://schemas.microsoft.com/office/drawing/2014/main" id="{C1869FA5-C11F-F617-8F45-45634A583F51}"/>
              </a:ext>
            </a:extLst>
          </p:cNvPr>
          <p:cNvCxnSpPr>
            <a:cxnSpLocks/>
          </p:cNvCxnSpPr>
          <p:nvPr/>
        </p:nvCxnSpPr>
        <p:spPr>
          <a:xfrm>
            <a:off x="768018" y="2414767"/>
            <a:ext cx="4314172" cy="4322852"/>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5" name="Straight Connector 14">
            <a:extLst>
              <a:ext uri="{FF2B5EF4-FFF2-40B4-BE49-F238E27FC236}">
                <a16:creationId xmlns:a16="http://schemas.microsoft.com/office/drawing/2014/main" id="{73A61E05-0D8B-3E52-AB18-905816BEF4FF}"/>
              </a:ext>
            </a:extLst>
          </p:cNvPr>
          <p:cNvCxnSpPr>
            <a:cxnSpLocks/>
          </p:cNvCxnSpPr>
          <p:nvPr/>
        </p:nvCxnSpPr>
        <p:spPr>
          <a:xfrm>
            <a:off x="1888185" y="1372153"/>
            <a:ext cx="5309456" cy="5376225"/>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6" name="Straight Connector 15">
            <a:extLst>
              <a:ext uri="{FF2B5EF4-FFF2-40B4-BE49-F238E27FC236}">
                <a16:creationId xmlns:a16="http://schemas.microsoft.com/office/drawing/2014/main" id="{D3233907-7CC4-6498-0CF6-57570C375FC4}"/>
              </a:ext>
            </a:extLst>
          </p:cNvPr>
          <p:cNvCxnSpPr>
            <a:cxnSpLocks/>
          </p:cNvCxnSpPr>
          <p:nvPr/>
        </p:nvCxnSpPr>
        <p:spPr>
          <a:xfrm flipV="1">
            <a:off x="803119" y="1372279"/>
            <a:ext cx="5361480" cy="536524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7" name="Straight Connector 16">
            <a:extLst>
              <a:ext uri="{FF2B5EF4-FFF2-40B4-BE49-F238E27FC236}">
                <a16:creationId xmlns:a16="http://schemas.microsoft.com/office/drawing/2014/main" id="{57384C5A-7E24-FE38-95D4-5812E1E9E9DD}"/>
              </a:ext>
            </a:extLst>
          </p:cNvPr>
          <p:cNvCxnSpPr>
            <a:cxnSpLocks/>
          </p:cNvCxnSpPr>
          <p:nvPr/>
        </p:nvCxnSpPr>
        <p:spPr>
          <a:xfrm flipV="1">
            <a:off x="830450" y="1382986"/>
            <a:ext cx="4263464" cy="4246613"/>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8" name="Straight Connector 17">
            <a:extLst>
              <a:ext uri="{FF2B5EF4-FFF2-40B4-BE49-F238E27FC236}">
                <a16:creationId xmlns:a16="http://schemas.microsoft.com/office/drawing/2014/main" id="{B1BBA783-3332-49DA-7C6A-35B83D67FB7E}"/>
              </a:ext>
            </a:extLst>
          </p:cNvPr>
          <p:cNvCxnSpPr>
            <a:cxnSpLocks/>
          </p:cNvCxnSpPr>
          <p:nvPr/>
        </p:nvCxnSpPr>
        <p:spPr>
          <a:xfrm flipV="1">
            <a:off x="777743" y="1383109"/>
            <a:ext cx="2153223" cy="2161487"/>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9" name="Straight Connector 18">
            <a:extLst>
              <a:ext uri="{FF2B5EF4-FFF2-40B4-BE49-F238E27FC236}">
                <a16:creationId xmlns:a16="http://schemas.microsoft.com/office/drawing/2014/main" id="{4D207A24-42CE-ED82-13F4-E5E004650EB7}"/>
              </a:ext>
            </a:extLst>
          </p:cNvPr>
          <p:cNvCxnSpPr>
            <a:cxnSpLocks/>
          </p:cNvCxnSpPr>
          <p:nvPr/>
        </p:nvCxnSpPr>
        <p:spPr>
          <a:xfrm flipV="1">
            <a:off x="764134" y="1350393"/>
            <a:ext cx="3253877" cy="322580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0" name="Straight Connector 19">
            <a:extLst>
              <a:ext uri="{FF2B5EF4-FFF2-40B4-BE49-F238E27FC236}">
                <a16:creationId xmlns:a16="http://schemas.microsoft.com/office/drawing/2014/main" id="{1DCD8BBC-D943-D8A4-BB5E-D111FF48B8B3}"/>
              </a:ext>
            </a:extLst>
          </p:cNvPr>
          <p:cNvCxnSpPr>
            <a:cxnSpLocks/>
          </p:cNvCxnSpPr>
          <p:nvPr/>
        </p:nvCxnSpPr>
        <p:spPr>
          <a:xfrm flipV="1">
            <a:off x="2905648" y="1361358"/>
            <a:ext cx="5376941" cy="5376165"/>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1" name="Straight Connector 20">
            <a:extLst>
              <a:ext uri="{FF2B5EF4-FFF2-40B4-BE49-F238E27FC236}">
                <a16:creationId xmlns:a16="http://schemas.microsoft.com/office/drawing/2014/main" id="{FB960EE9-647E-DE48-7799-7F686F5633C9}"/>
              </a:ext>
            </a:extLst>
          </p:cNvPr>
          <p:cNvCxnSpPr/>
          <p:nvPr/>
        </p:nvCxnSpPr>
        <p:spPr>
          <a:xfrm flipV="1">
            <a:off x="4018011" y="1372230"/>
            <a:ext cx="5365365" cy="534353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2" name="Straight Connector 21">
            <a:extLst>
              <a:ext uri="{FF2B5EF4-FFF2-40B4-BE49-F238E27FC236}">
                <a16:creationId xmlns:a16="http://schemas.microsoft.com/office/drawing/2014/main" id="{E0409050-9D37-B8EC-26B4-CF4F2C3BC5D6}"/>
              </a:ext>
            </a:extLst>
          </p:cNvPr>
          <p:cNvCxnSpPr/>
          <p:nvPr/>
        </p:nvCxnSpPr>
        <p:spPr>
          <a:xfrm flipV="1">
            <a:off x="5086074" y="1383134"/>
            <a:ext cx="5365365" cy="534353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3" name="Straight Connector 22">
            <a:extLst>
              <a:ext uri="{FF2B5EF4-FFF2-40B4-BE49-F238E27FC236}">
                <a16:creationId xmlns:a16="http://schemas.microsoft.com/office/drawing/2014/main" id="{5F32590B-F493-D4F3-C707-EF747ABA286F}"/>
              </a:ext>
            </a:extLst>
          </p:cNvPr>
          <p:cNvCxnSpPr/>
          <p:nvPr/>
        </p:nvCxnSpPr>
        <p:spPr>
          <a:xfrm flipV="1">
            <a:off x="6164598" y="1383134"/>
            <a:ext cx="5365365" cy="534353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4" name="Straight Connector 23">
            <a:extLst>
              <a:ext uri="{FF2B5EF4-FFF2-40B4-BE49-F238E27FC236}">
                <a16:creationId xmlns:a16="http://schemas.microsoft.com/office/drawing/2014/main" id="{11C896D7-87F4-C668-1DFA-A5D2AB34A9F4}"/>
              </a:ext>
            </a:extLst>
          </p:cNvPr>
          <p:cNvCxnSpPr>
            <a:cxnSpLocks/>
          </p:cNvCxnSpPr>
          <p:nvPr/>
        </p:nvCxnSpPr>
        <p:spPr>
          <a:xfrm flipV="1">
            <a:off x="1888185" y="1372153"/>
            <a:ext cx="5330234" cy="5332739"/>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5" name="Straight Connector 24">
            <a:extLst>
              <a:ext uri="{FF2B5EF4-FFF2-40B4-BE49-F238E27FC236}">
                <a16:creationId xmlns:a16="http://schemas.microsoft.com/office/drawing/2014/main" id="{4F553535-9E07-F391-A05D-C75AF105CBFC}"/>
              </a:ext>
            </a:extLst>
          </p:cNvPr>
          <p:cNvCxnSpPr>
            <a:cxnSpLocks/>
          </p:cNvCxnSpPr>
          <p:nvPr/>
        </p:nvCxnSpPr>
        <p:spPr>
          <a:xfrm flipH="1">
            <a:off x="7241898" y="2463852"/>
            <a:ext cx="4288065" cy="42736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6" name="Straight Connector 25">
            <a:extLst>
              <a:ext uri="{FF2B5EF4-FFF2-40B4-BE49-F238E27FC236}">
                <a16:creationId xmlns:a16="http://schemas.microsoft.com/office/drawing/2014/main" id="{E14EBA64-CB33-DED7-07D4-EA194C481A82}"/>
              </a:ext>
            </a:extLst>
          </p:cNvPr>
          <p:cNvCxnSpPr>
            <a:cxnSpLocks/>
          </p:cNvCxnSpPr>
          <p:nvPr/>
        </p:nvCxnSpPr>
        <p:spPr>
          <a:xfrm flipH="1">
            <a:off x="8308668" y="3539134"/>
            <a:ext cx="3203030" cy="320924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7" name="Straight Connector 26">
            <a:extLst>
              <a:ext uri="{FF2B5EF4-FFF2-40B4-BE49-F238E27FC236}">
                <a16:creationId xmlns:a16="http://schemas.microsoft.com/office/drawing/2014/main" id="{BC5627A8-1868-EF4D-6FAB-68749033B820}"/>
              </a:ext>
            </a:extLst>
          </p:cNvPr>
          <p:cNvCxnSpPr>
            <a:cxnSpLocks/>
          </p:cNvCxnSpPr>
          <p:nvPr/>
        </p:nvCxnSpPr>
        <p:spPr>
          <a:xfrm flipH="1">
            <a:off x="9414592" y="4596635"/>
            <a:ext cx="2115371" cy="2102057"/>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8" name="Straight Connector 27">
            <a:extLst>
              <a:ext uri="{FF2B5EF4-FFF2-40B4-BE49-F238E27FC236}">
                <a16:creationId xmlns:a16="http://schemas.microsoft.com/office/drawing/2014/main" id="{7BF064F1-B3ED-E714-521D-CCAAA6232A03}"/>
              </a:ext>
            </a:extLst>
          </p:cNvPr>
          <p:cNvCxnSpPr/>
          <p:nvPr/>
        </p:nvCxnSpPr>
        <p:spPr>
          <a:xfrm flipH="1">
            <a:off x="10472277" y="5647663"/>
            <a:ext cx="1070637" cy="1100715"/>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9" name="Straight Connector 28">
            <a:extLst>
              <a:ext uri="{FF2B5EF4-FFF2-40B4-BE49-F238E27FC236}">
                <a16:creationId xmlns:a16="http://schemas.microsoft.com/office/drawing/2014/main" id="{8144AC79-151C-5565-401E-E1B6DACA8216}"/>
              </a:ext>
            </a:extLst>
          </p:cNvPr>
          <p:cNvCxnSpPr/>
          <p:nvPr/>
        </p:nvCxnSpPr>
        <p:spPr>
          <a:xfrm>
            <a:off x="787510" y="2963293"/>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0" name="Straight Connector 29">
            <a:extLst>
              <a:ext uri="{FF2B5EF4-FFF2-40B4-BE49-F238E27FC236}">
                <a16:creationId xmlns:a16="http://schemas.microsoft.com/office/drawing/2014/main" id="{9F751F74-062B-D98E-7AF7-73FDD22C6195}"/>
              </a:ext>
            </a:extLst>
          </p:cNvPr>
          <p:cNvCxnSpPr/>
          <p:nvPr/>
        </p:nvCxnSpPr>
        <p:spPr>
          <a:xfrm>
            <a:off x="799234" y="4038522"/>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1" name="Straight Connector 30">
            <a:extLst>
              <a:ext uri="{FF2B5EF4-FFF2-40B4-BE49-F238E27FC236}">
                <a16:creationId xmlns:a16="http://schemas.microsoft.com/office/drawing/2014/main" id="{AE43FF1A-112C-54AC-E5F5-07F6BA522988}"/>
              </a:ext>
            </a:extLst>
          </p:cNvPr>
          <p:cNvCxnSpPr/>
          <p:nvPr/>
        </p:nvCxnSpPr>
        <p:spPr>
          <a:xfrm>
            <a:off x="783319" y="5117422"/>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2" name="Straight Connector 31">
            <a:extLst>
              <a:ext uri="{FF2B5EF4-FFF2-40B4-BE49-F238E27FC236}">
                <a16:creationId xmlns:a16="http://schemas.microsoft.com/office/drawing/2014/main" id="{EFFAA3B1-B88B-C2BA-2B7C-D3D512BA520A}"/>
              </a:ext>
            </a:extLst>
          </p:cNvPr>
          <p:cNvCxnSpPr/>
          <p:nvPr/>
        </p:nvCxnSpPr>
        <p:spPr>
          <a:xfrm>
            <a:off x="787510" y="6195514"/>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3" name="Straight Connector 32">
            <a:extLst>
              <a:ext uri="{FF2B5EF4-FFF2-40B4-BE49-F238E27FC236}">
                <a16:creationId xmlns:a16="http://schemas.microsoft.com/office/drawing/2014/main" id="{C1EDC032-920F-1E9A-B5C5-C3D6BA150DD6}"/>
              </a:ext>
            </a:extLst>
          </p:cNvPr>
          <p:cNvCxnSpPr/>
          <p:nvPr/>
        </p:nvCxnSpPr>
        <p:spPr>
          <a:xfrm>
            <a:off x="771596" y="1926275"/>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4" name="Straight Connector 33">
            <a:extLst>
              <a:ext uri="{FF2B5EF4-FFF2-40B4-BE49-F238E27FC236}">
                <a16:creationId xmlns:a16="http://schemas.microsoft.com/office/drawing/2014/main" id="{FB8CC04D-D4A4-43D5-56D5-1B8B1B30925A}"/>
              </a:ext>
            </a:extLst>
          </p:cNvPr>
          <p:cNvCxnSpPr>
            <a:cxnSpLocks/>
          </p:cNvCxnSpPr>
          <p:nvPr/>
        </p:nvCxnSpPr>
        <p:spPr>
          <a:xfrm flipH="1">
            <a:off x="783015" y="1381830"/>
            <a:ext cx="1091930" cy="1082022"/>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5" name="Straight Connector 34">
            <a:extLst>
              <a:ext uri="{FF2B5EF4-FFF2-40B4-BE49-F238E27FC236}">
                <a16:creationId xmlns:a16="http://schemas.microsoft.com/office/drawing/2014/main" id="{538E0DD4-73F1-1779-7715-20FEBF610488}"/>
              </a:ext>
            </a:extLst>
          </p:cNvPr>
          <p:cNvCxnSpPr/>
          <p:nvPr/>
        </p:nvCxnSpPr>
        <p:spPr>
          <a:xfrm>
            <a:off x="10993691" y="1345012"/>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6" name="Straight Connector 35">
            <a:extLst>
              <a:ext uri="{FF2B5EF4-FFF2-40B4-BE49-F238E27FC236}">
                <a16:creationId xmlns:a16="http://schemas.microsoft.com/office/drawing/2014/main" id="{F89D261D-80CD-D489-6CA9-235EC8D37FB5}"/>
              </a:ext>
            </a:extLst>
          </p:cNvPr>
          <p:cNvCxnSpPr/>
          <p:nvPr/>
        </p:nvCxnSpPr>
        <p:spPr>
          <a:xfrm>
            <a:off x="3473083" y="1357759"/>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7" name="Straight Connector 36">
            <a:extLst>
              <a:ext uri="{FF2B5EF4-FFF2-40B4-BE49-F238E27FC236}">
                <a16:creationId xmlns:a16="http://schemas.microsoft.com/office/drawing/2014/main" id="{9F1AE2E1-BA26-68A6-E72F-9BFADDFA3C39}"/>
              </a:ext>
            </a:extLst>
          </p:cNvPr>
          <p:cNvCxnSpPr>
            <a:cxnSpLocks/>
          </p:cNvCxnSpPr>
          <p:nvPr/>
        </p:nvCxnSpPr>
        <p:spPr>
          <a:xfrm>
            <a:off x="2432787" y="1345012"/>
            <a:ext cx="0" cy="5399767"/>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8" name="Straight Connector 37">
            <a:extLst>
              <a:ext uri="{FF2B5EF4-FFF2-40B4-BE49-F238E27FC236}">
                <a16:creationId xmlns:a16="http://schemas.microsoft.com/office/drawing/2014/main" id="{CDDBCE3F-232E-9239-FB89-577135F7E037}"/>
              </a:ext>
            </a:extLst>
          </p:cNvPr>
          <p:cNvCxnSpPr/>
          <p:nvPr/>
        </p:nvCxnSpPr>
        <p:spPr>
          <a:xfrm>
            <a:off x="8874668" y="1381830"/>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9" name="Straight Connector 38">
            <a:extLst>
              <a:ext uri="{FF2B5EF4-FFF2-40B4-BE49-F238E27FC236}">
                <a16:creationId xmlns:a16="http://schemas.microsoft.com/office/drawing/2014/main" id="{8C96E538-4E01-6DEA-67CF-3F7DCC505E54}"/>
              </a:ext>
            </a:extLst>
          </p:cNvPr>
          <p:cNvCxnSpPr/>
          <p:nvPr/>
        </p:nvCxnSpPr>
        <p:spPr>
          <a:xfrm>
            <a:off x="1330206" y="1381830"/>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0" name="Straight Connector 39">
            <a:extLst>
              <a:ext uri="{FF2B5EF4-FFF2-40B4-BE49-F238E27FC236}">
                <a16:creationId xmlns:a16="http://schemas.microsoft.com/office/drawing/2014/main" id="{DF0D2BDC-CFC6-829A-5FCB-CCA8028776FE}"/>
              </a:ext>
            </a:extLst>
          </p:cNvPr>
          <p:cNvCxnSpPr/>
          <p:nvPr/>
        </p:nvCxnSpPr>
        <p:spPr>
          <a:xfrm>
            <a:off x="5619934" y="1345012"/>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1" name="Straight Connector 40">
            <a:extLst>
              <a:ext uri="{FF2B5EF4-FFF2-40B4-BE49-F238E27FC236}">
                <a16:creationId xmlns:a16="http://schemas.microsoft.com/office/drawing/2014/main" id="{0EC1F762-0A34-B5CC-96C3-473EC5666FF0}"/>
              </a:ext>
            </a:extLst>
          </p:cNvPr>
          <p:cNvCxnSpPr/>
          <p:nvPr/>
        </p:nvCxnSpPr>
        <p:spPr>
          <a:xfrm>
            <a:off x="4563736" y="1381830"/>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2" name="Straight Connector 41">
            <a:extLst>
              <a:ext uri="{FF2B5EF4-FFF2-40B4-BE49-F238E27FC236}">
                <a16:creationId xmlns:a16="http://schemas.microsoft.com/office/drawing/2014/main" id="{9FE50F00-1E97-8687-2A28-EF3CF6B49191}"/>
              </a:ext>
            </a:extLst>
          </p:cNvPr>
          <p:cNvCxnSpPr/>
          <p:nvPr/>
        </p:nvCxnSpPr>
        <p:spPr>
          <a:xfrm>
            <a:off x="9922916" y="1357759"/>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3" name="Straight Connector 42">
            <a:extLst>
              <a:ext uri="{FF2B5EF4-FFF2-40B4-BE49-F238E27FC236}">
                <a16:creationId xmlns:a16="http://schemas.microsoft.com/office/drawing/2014/main" id="{E84C0C6A-016A-B264-8335-5C0C4032C63A}"/>
              </a:ext>
            </a:extLst>
          </p:cNvPr>
          <p:cNvCxnSpPr/>
          <p:nvPr/>
        </p:nvCxnSpPr>
        <p:spPr>
          <a:xfrm>
            <a:off x="7793292" y="1397349"/>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4" name="Straight Connector 43">
            <a:extLst>
              <a:ext uri="{FF2B5EF4-FFF2-40B4-BE49-F238E27FC236}">
                <a16:creationId xmlns:a16="http://schemas.microsoft.com/office/drawing/2014/main" id="{56709B99-A28C-D3BB-FE5E-C1A2F1461A10}"/>
              </a:ext>
            </a:extLst>
          </p:cNvPr>
          <p:cNvCxnSpPr/>
          <p:nvPr/>
        </p:nvCxnSpPr>
        <p:spPr>
          <a:xfrm>
            <a:off x="6689385" y="1357759"/>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graphicFrame>
        <p:nvGraphicFramePr>
          <p:cNvPr id="76" name="Table 75">
            <a:extLst>
              <a:ext uri="{FF2B5EF4-FFF2-40B4-BE49-F238E27FC236}">
                <a16:creationId xmlns:a16="http://schemas.microsoft.com/office/drawing/2014/main" id="{47A8C7E1-C96E-7639-67A5-0D0A27B05B3F}"/>
              </a:ext>
            </a:extLst>
          </p:cNvPr>
          <p:cNvGraphicFramePr>
            <a:graphicFrameLocks noGrp="1"/>
          </p:cNvGraphicFramePr>
          <p:nvPr>
            <p:extLst>
              <p:ext uri="{D42A27DB-BD31-4B8C-83A1-F6EECF244321}">
                <p14:modId xmlns:p14="http://schemas.microsoft.com/office/powerpoint/2010/main" val="1679914258"/>
              </p:ext>
            </p:extLst>
          </p:nvPr>
        </p:nvGraphicFramePr>
        <p:xfrm>
          <a:off x="799234" y="1372279"/>
          <a:ext cx="10730730" cy="5365370"/>
        </p:xfrm>
        <a:graphic>
          <a:graphicData uri="http://schemas.openxmlformats.org/drawingml/2006/table">
            <a:tbl>
              <a:tblPr firstRow="1" bandRow="1">
                <a:tableStyleId>{5940675A-B579-460E-94D1-54222C63F5DA}</a:tableStyleId>
              </a:tblPr>
              <a:tblGrid>
                <a:gridCol w="1073073">
                  <a:extLst>
                    <a:ext uri="{9D8B030D-6E8A-4147-A177-3AD203B41FA5}">
                      <a16:colId xmlns:a16="http://schemas.microsoft.com/office/drawing/2014/main" val="3635837954"/>
                    </a:ext>
                  </a:extLst>
                </a:gridCol>
                <a:gridCol w="1073073">
                  <a:extLst>
                    <a:ext uri="{9D8B030D-6E8A-4147-A177-3AD203B41FA5}">
                      <a16:colId xmlns:a16="http://schemas.microsoft.com/office/drawing/2014/main" val="2308114111"/>
                    </a:ext>
                  </a:extLst>
                </a:gridCol>
                <a:gridCol w="1073073">
                  <a:extLst>
                    <a:ext uri="{9D8B030D-6E8A-4147-A177-3AD203B41FA5}">
                      <a16:colId xmlns:a16="http://schemas.microsoft.com/office/drawing/2014/main" val="3225432346"/>
                    </a:ext>
                  </a:extLst>
                </a:gridCol>
                <a:gridCol w="1073073">
                  <a:extLst>
                    <a:ext uri="{9D8B030D-6E8A-4147-A177-3AD203B41FA5}">
                      <a16:colId xmlns:a16="http://schemas.microsoft.com/office/drawing/2014/main" val="2646425516"/>
                    </a:ext>
                  </a:extLst>
                </a:gridCol>
                <a:gridCol w="1073073">
                  <a:extLst>
                    <a:ext uri="{9D8B030D-6E8A-4147-A177-3AD203B41FA5}">
                      <a16:colId xmlns:a16="http://schemas.microsoft.com/office/drawing/2014/main" val="1529824071"/>
                    </a:ext>
                  </a:extLst>
                </a:gridCol>
                <a:gridCol w="1073073">
                  <a:extLst>
                    <a:ext uri="{9D8B030D-6E8A-4147-A177-3AD203B41FA5}">
                      <a16:colId xmlns:a16="http://schemas.microsoft.com/office/drawing/2014/main" val="1435908115"/>
                    </a:ext>
                  </a:extLst>
                </a:gridCol>
                <a:gridCol w="1073073">
                  <a:extLst>
                    <a:ext uri="{9D8B030D-6E8A-4147-A177-3AD203B41FA5}">
                      <a16:colId xmlns:a16="http://schemas.microsoft.com/office/drawing/2014/main" val="4031327343"/>
                    </a:ext>
                  </a:extLst>
                </a:gridCol>
                <a:gridCol w="1073073">
                  <a:extLst>
                    <a:ext uri="{9D8B030D-6E8A-4147-A177-3AD203B41FA5}">
                      <a16:colId xmlns:a16="http://schemas.microsoft.com/office/drawing/2014/main" val="265914223"/>
                    </a:ext>
                  </a:extLst>
                </a:gridCol>
                <a:gridCol w="1073073">
                  <a:extLst>
                    <a:ext uri="{9D8B030D-6E8A-4147-A177-3AD203B41FA5}">
                      <a16:colId xmlns:a16="http://schemas.microsoft.com/office/drawing/2014/main" val="3687797511"/>
                    </a:ext>
                  </a:extLst>
                </a:gridCol>
                <a:gridCol w="1073073">
                  <a:extLst>
                    <a:ext uri="{9D8B030D-6E8A-4147-A177-3AD203B41FA5}">
                      <a16:colId xmlns:a16="http://schemas.microsoft.com/office/drawing/2014/main" val="1430683565"/>
                    </a:ext>
                  </a:extLst>
                </a:gridCol>
              </a:tblGrid>
              <a:tr h="1073074">
                <a:tc>
                  <a:txBody>
                    <a:bodyPr/>
                    <a:lstStyle/>
                    <a:p>
                      <a:endParaRPr lang="en-US" dirty="0"/>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dirty="0"/>
                    </a:p>
                  </a:txBody>
                  <a:tcPr/>
                </a:tc>
                <a:extLst>
                  <a:ext uri="{0D108BD9-81ED-4DB2-BD59-A6C34878D82A}">
                    <a16:rowId xmlns:a16="http://schemas.microsoft.com/office/drawing/2014/main" val="1367090870"/>
                  </a:ext>
                </a:extLst>
              </a:tr>
              <a:tr h="1073074">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a:p>
                  </a:txBody>
                  <a:tcPr/>
                </a:tc>
                <a:tc>
                  <a:txBody>
                    <a:bodyPr/>
                    <a:lstStyle/>
                    <a:p>
                      <a:endParaRPr lang="en-US" dirty="0"/>
                    </a:p>
                  </a:txBody>
                  <a:tcPr/>
                </a:tc>
                <a:extLst>
                  <a:ext uri="{0D108BD9-81ED-4DB2-BD59-A6C34878D82A}">
                    <a16:rowId xmlns:a16="http://schemas.microsoft.com/office/drawing/2014/main" val="2324086388"/>
                  </a:ext>
                </a:extLst>
              </a:tr>
              <a:tr h="1073074">
                <a:tc>
                  <a:txBody>
                    <a:bodyPr/>
                    <a:lstStyle/>
                    <a:p>
                      <a:endParaRPr lang="en-US" dirty="0"/>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a:p>
                  </a:txBody>
                  <a:tcPr/>
                </a:tc>
                <a:tc>
                  <a:txBody>
                    <a:bodyPr/>
                    <a:lstStyle/>
                    <a:p>
                      <a:endParaRPr lang="en-US" dirty="0"/>
                    </a:p>
                  </a:txBody>
                  <a:tcPr/>
                </a:tc>
                <a:tc>
                  <a:txBody>
                    <a:bodyPr/>
                    <a:lstStyle/>
                    <a:p>
                      <a:endParaRPr lang="en-US" dirty="0"/>
                    </a:p>
                  </a:txBody>
                  <a:tcPr/>
                </a:tc>
                <a:extLst>
                  <a:ext uri="{0D108BD9-81ED-4DB2-BD59-A6C34878D82A}">
                    <a16:rowId xmlns:a16="http://schemas.microsoft.com/office/drawing/2014/main" val="1773320196"/>
                  </a:ext>
                </a:extLst>
              </a:tr>
              <a:tr h="1073074">
                <a:tc>
                  <a:txBody>
                    <a:bodyPr/>
                    <a:lstStyle/>
                    <a:p>
                      <a:endParaRPr lang="en-US" dirty="0"/>
                    </a:p>
                  </a:txBody>
                  <a:tcPr/>
                </a:tc>
                <a:tc>
                  <a:txBody>
                    <a:bodyPr/>
                    <a:lstStyle/>
                    <a:p>
                      <a:endParaRPr lang="en-US"/>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dirty="0"/>
                    </a:p>
                  </a:txBody>
                  <a:tcPr/>
                </a:tc>
                <a:extLst>
                  <a:ext uri="{0D108BD9-81ED-4DB2-BD59-A6C34878D82A}">
                    <a16:rowId xmlns:a16="http://schemas.microsoft.com/office/drawing/2014/main" val="1977629092"/>
                  </a:ext>
                </a:extLst>
              </a:tr>
              <a:tr h="1073074">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dirty="0"/>
                    </a:p>
                  </a:txBody>
                  <a:tcPr/>
                </a:tc>
                <a:extLst>
                  <a:ext uri="{0D108BD9-81ED-4DB2-BD59-A6C34878D82A}">
                    <a16:rowId xmlns:a16="http://schemas.microsoft.com/office/drawing/2014/main" val="172657832"/>
                  </a:ext>
                </a:extLst>
              </a:tr>
            </a:tbl>
          </a:graphicData>
        </a:graphic>
      </p:graphicFrame>
      <p:sp>
        <p:nvSpPr>
          <p:cNvPr id="46" name="TextBox 45">
            <a:extLst>
              <a:ext uri="{FF2B5EF4-FFF2-40B4-BE49-F238E27FC236}">
                <a16:creationId xmlns:a16="http://schemas.microsoft.com/office/drawing/2014/main" id="{9E025FDA-4E40-4A48-2936-70D515675970}"/>
              </a:ext>
            </a:extLst>
          </p:cNvPr>
          <p:cNvSpPr txBox="1"/>
          <p:nvPr/>
        </p:nvSpPr>
        <p:spPr>
          <a:xfrm>
            <a:off x="833280" y="2427664"/>
            <a:ext cx="10845409" cy="341632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ptos" panose="02110004020202020204"/>
              <a:ea typeface="+mn-ea"/>
              <a:cs typeface="+mn-cs"/>
            </a:endParaRPr>
          </a:p>
        </p:txBody>
      </p:sp>
      <p:sp>
        <p:nvSpPr>
          <p:cNvPr id="48" name="TextBox 47">
            <a:extLst>
              <a:ext uri="{FF2B5EF4-FFF2-40B4-BE49-F238E27FC236}">
                <a16:creationId xmlns:a16="http://schemas.microsoft.com/office/drawing/2014/main" id="{A943BC5F-C785-D144-CB5F-83881E8A4A86}"/>
              </a:ext>
            </a:extLst>
          </p:cNvPr>
          <p:cNvSpPr txBox="1"/>
          <p:nvPr/>
        </p:nvSpPr>
        <p:spPr>
          <a:xfrm>
            <a:off x="198428" y="207069"/>
            <a:ext cx="11108330" cy="3693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Aptos" panose="02110004020202020204"/>
                <a:ea typeface="+mn-ea"/>
                <a:cs typeface="+mn-cs"/>
              </a:rPr>
              <a:t>Practice sheet #XX.  Write the first 5 unique characters for Lesson </a:t>
            </a:r>
            <a:r>
              <a:rPr lang="en-US" dirty="0">
                <a:solidFill>
                  <a:prstClr val="black"/>
                </a:solidFill>
                <a:latin typeface="Aptos" panose="02110004020202020204"/>
              </a:rPr>
              <a:t>Eight</a:t>
            </a:r>
            <a:endParaRPr kumimoji="0" lang="zh-TW" altLang="en-US" sz="1800" b="0" i="0" u="none" strike="noStrike" kern="1200" cap="none" spc="0" normalizeH="0" baseline="0" noProof="0" dirty="0">
              <a:ln>
                <a:noFill/>
              </a:ln>
              <a:solidFill>
                <a:prstClr val="black"/>
              </a:solidFill>
              <a:effectLst/>
              <a:uLnTx/>
              <a:uFillTx/>
              <a:latin typeface="Aptos" panose="02110004020202020204"/>
              <a:ea typeface="新細明體" panose="02020500000000000000" pitchFamily="18" charset="-120"/>
              <a:cs typeface="+mn-cs"/>
            </a:endParaRPr>
          </a:p>
        </p:txBody>
      </p:sp>
      <p:sp>
        <p:nvSpPr>
          <p:cNvPr id="49" name="Rectangle 48">
            <a:extLst>
              <a:ext uri="{FF2B5EF4-FFF2-40B4-BE49-F238E27FC236}">
                <a16:creationId xmlns:a16="http://schemas.microsoft.com/office/drawing/2014/main" id="{FD5DF324-5C6A-6A0B-3DDD-FDC95E9FF51E}"/>
              </a:ext>
            </a:extLst>
          </p:cNvPr>
          <p:cNvSpPr/>
          <p:nvPr/>
        </p:nvSpPr>
        <p:spPr>
          <a:xfrm>
            <a:off x="968023" y="207071"/>
            <a:ext cx="9579994" cy="357010"/>
          </a:xfrm>
          <a:prstGeom prst="rect">
            <a:avLst/>
          </a:prstGeom>
          <a:noFill/>
          <a:ln w="38100">
            <a:solidFill>
              <a:srgbClr val="7030A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45" name="TextBox 44">
            <a:extLst>
              <a:ext uri="{FF2B5EF4-FFF2-40B4-BE49-F238E27FC236}">
                <a16:creationId xmlns:a16="http://schemas.microsoft.com/office/drawing/2014/main" id="{66FD7A53-35B3-9826-DBB8-E1923E9C6613}"/>
              </a:ext>
            </a:extLst>
          </p:cNvPr>
          <p:cNvSpPr txBox="1"/>
          <p:nvPr/>
        </p:nvSpPr>
        <p:spPr>
          <a:xfrm>
            <a:off x="793912" y="1351681"/>
            <a:ext cx="5350063" cy="120032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7200" b="1"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不</a:t>
            </a:r>
            <a:endParaRPr kumimoji="0" lang="en-US" sz="7200" b="1"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endParaRPr>
          </a:p>
        </p:txBody>
      </p:sp>
      <p:sp>
        <p:nvSpPr>
          <p:cNvPr id="47" name="TextBox 46">
            <a:extLst>
              <a:ext uri="{FF2B5EF4-FFF2-40B4-BE49-F238E27FC236}">
                <a16:creationId xmlns:a16="http://schemas.microsoft.com/office/drawing/2014/main" id="{17FD55FD-2F22-4383-CF3D-D338F6BAA833}"/>
              </a:ext>
            </a:extLst>
          </p:cNvPr>
          <p:cNvSpPr txBox="1"/>
          <p:nvPr/>
        </p:nvSpPr>
        <p:spPr>
          <a:xfrm>
            <a:off x="771373" y="2449588"/>
            <a:ext cx="2514012" cy="120032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7200" b="1"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生</a:t>
            </a:r>
            <a:endParaRPr kumimoji="0" lang="en-US" sz="7200" b="1"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endParaRPr>
          </a:p>
        </p:txBody>
      </p:sp>
      <p:sp>
        <p:nvSpPr>
          <p:cNvPr id="50" name="TextBox 49">
            <a:extLst>
              <a:ext uri="{FF2B5EF4-FFF2-40B4-BE49-F238E27FC236}">
                <a16:creationId xmlns:a16="http://schemas.microsoft.com/office/drawing/2014/main" id="{813ABCA9-41D6-7B22-C6E8-64474525C28C}"/>
              </a:ext>
            </a:extLst>
          </p:cNvPr>
          <p:cNvSpPr txBox="1"/>
          <p:nvPr/>
        </p:nvSpPr>
        <p:spPr>
          <a:xfrm>
            <a:off x="792616" y="3510322"/>
            <a:ext cx="2861223" cy="120032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7200" b="1"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滅</a:t>
            </a:r>
            <a:endParaRPr kumimoji="0" lang="en-US" sz="7200" b="1"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endParaRPr>
          </a:p>
        </p:txBody>
      </p:sp>
      <p:sp>
        <p:nvSpPr>
          <p:cNvPr id="51" name="TextBox 50">
            <a:extLst>
              <a:ext uri="{FF2B5EF4-FFF2-40B4-BE49-F238E27FC236}">
                <a16:creationId xmlns:a16="http://schemas.microsoft.com/office/drawing/2014/main" id="{38933F65-CA24-E4FA-3942-0D8E6FFD367C}"/>
              </a:ext>
            </a:extLst>
          </p:cNvPr>
          <p:cNvSpPr txBox="1"/>
          <p:nvPr/>
        </p:nvSpPr>
        <p:spPr>
          <a:xfrm>
            <a:off x="798283" y="4611014"/>
            <a:ext cx="4300188" cy="120032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7200" b="1"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垢</a:t>
            </a:r>
            <a:endParaRPr kumimoji="0" lang="en-US" sz="7200" b="1"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endParaRPr>
          </a:p>
        </p:txBody>
      </p:sp>
      <p:sp>
        <p:nvSpPr>
          <p:cNvPr id="52" name="TextBox 51">
            <a:extLst>
              <a:ext uri="{FF2B5EF4-FFF2-40B4-BE49-F238E27FC236}">
                <a16:creationId xmlns:a16="http://schemas.microsoft.com/office/drawing/2014/main" id="{A0A6D00B-E80E-6673-91F4-BAAC13E0BCF6}"/>
              </a:ext>
            </a:extLst>
          </p:cNvPr>
          <p:cNvSpPr txBox="1"/>
          <p:nvPr/>
        </p:nvSpPr>
        <p:spPr>
          <a:xfrm>
            <a:off x="761399" y="5657671"/>
            <a:ext cx="3246193" cy="120032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7200" b="1"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淨</a:t>
            </a:r>
            <a:endParaRPr kumimoji="0" lang="en-US" sz="7200" b="1"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endParaRPr>
          </a:p>
        </p:txBody>
      </p:sp>
      <p:sp>
        <p:nvSpPr>
          <p:cNvPr id="53" name="TextBox 52">
            <a:extLst>
              <a:ext uri="{FF2B5EF4-FFF2-40B4-BE49-F238E27FC236}">
                <a16:creationId xmlns:a16="http://schemas.microsoft.com/office/drawing/2014/main" id="{55B06A33-68D8-28BB-7BDD-679225C1A0C9}"/>
              </a:ext>
            </a:extLst>
          </p:cNvPr>
          <p:cNvSpPr txBox="1"/>
          <p:nvPr/>
        </p:nvSpPr>
        <p:spPr>
          <a:xfrm>
            <a:off x="1555941" y="788188"/>
            <a:ext cx="8127985" cy="307777"/>
          </a:xfrm>
          <a:prstGeom prst="rect">
            <a:avLst/>
          </a:prstGeom>
          <a:noFill/>
        </p:spPr>
        <p:txBody>
          <a:bodyPr wrap="square" rtlCol="0">
            <a:spAutoFit/>
          </a:bodyPr>
          <a:lstStyle/>
          <a:p>
            <a:r>
              <a:rPr kumimoji="0" lang="en-US" altLang="zh-TW" sz="1400" b="1" i="0" u="none" strike="noStrike" kern="1200" cap="none" spc="0" normalizeH="0" baseline="0" noProof="0" dirty="0">
                <a:ln>
                  <a:noFill/>
                </a:ln>
                <a:effectLst/>
                <a:uLnTx/>
                <a:uFillTx/>
                <a:latin typeface="DengXian" panose="02010600030101010101" pitchFamily="2" charset="-122"/>
                <a:ea typeface="DengXian" panose="02010600030101010101" pitchFamily="2" charset="-122"/>
                <a:cs typeface="+mn-cs"/>
              </a:rPr>
              <a:t>		</a:t>
            </a:r>
            <a:r>
              <a:rPr lang="en-US" altLang="zh-TW" sz="1400" b="1" dirty="0">
                <a:latin typeface="DengXian" panose="02010600030101010101" pitchFamily="2" charset="-122"/>
                <a:ea typeface="DengXian" panose="02010600030101010101" pitchFamily="2" charset="-122"/>
              </a:rPr>
              <a:t>9   </a:t>
            </a:r>
            <a:r>
              <a:rPr kumimoji="0" lang="en-US" altLang="zh-TW" sz="1400" b="1" i="0" u="none" strike="noStrike" kern="1200" cap="none" spc="0" normalizeH="0" baseline="0" noProof="0" dirty="0">
                <a:ln>
                  <a:noFill/>
                </a:ln>
                <a:effectLst/>
                <a:uLnTx/>
                <a:uFillTx/>
                <a:latin typeface="DengXian" panose="02010600030101010101" pitchFamily="2" charset="-122"/>
                <a:ea typeface="DengXian" panose="02010600030101010101" pitchFamily="2" charset="-122"/>
                <a:cs typeface="+mn-cs"/>
              </a:rPr>
              <a:t>  </a:t>
            </a:r>
            <a:r>
              <a:rPr kumimoji="0" lang="zh-TW" altLang="en-US" sz="1400" b="1" i="0" u="none" strike="noStrike" kern="1200" cap="none" spc="0" normalizeH="0" baseline="0" noProof="0" dirty="0">
                <a:ln>
                  <a:noFill/>
                </a:ln>
                <a:effectLst/>
                <a:uLnTx/>
                <a:uFillTx/>
                <a:latin typeface="DengXian" panose="02010600030101010101" pitchFamily="2" charset="-122"/>
                <a:ea typeface="DengXian" panose="02010600030101010101" pitchFamily="2" charset="-122"/>
                <a:cs typeface="+mn-cs"/>
              </a:rPr>
              <a:t>不 生 不 滅 不 垢 不 淨             </a:t>
            </a:r>
            <a:r>
              <a:rPr kumimoji="0" lang="en-US" altLang="zh-TW" sz="1400" b="1" i="0" u="none" strike="noStrike" kern="1200" cap="none" spc="0" normalizeH="0" baseline="0" noProof="0" dirty="0">
                <a:ln>
                  <a:noFill/>
                </a:ln>
                <a:effectLst/>
                <a:uLnTx/>
                <a:uFillTx/>
                <a:latin typeface="DengXian" panose="02010600030101010101" pitchFamily="2" charset="-122"/>
                <a:ea typeface="DengXian" panose="02010600030101010101" pitchFamily="2" charset="-122"/>
                <a:cs typeface="+mn-cs"/>
              </a:rPr>
              <a:t>10    </a:t>
            </a:r>
            <a:r>
              <a:rPr kumimoji="0" lang="zh-TW" altLang="en-US" sz="1400" b="1" i="0" u="none" strike="noStrike" kern="1200" cap="none" spc="0" normalizeH="0" baseline="0" noProof="0" dirty="0">
                <a:ln>
                  <a:noFill/>
                </a:ln>
                <a:effectLst/>
                <a:uLnTx/>
                <a:uFillTx/>
                <a:latin typeface="DengXian" panose="02010600030101010101" pitchFamily="2" charset="-122"/>
                <a:ea typeface="DengXian" panose="02010600030101010101" pitchFamily="2" charset="-122"/>
                <a:cs typeface="+mn-cs"/>
              </a:rPr>
              <a:t>不 增 不 減 </a:t>
            </a:r>
            <a:r>
              <a:rPr kumimoji="0" lang="zh-TW" altLang="en-US" sz="1400" i="0" u="none" strike="noStrike" kern="1200" cap="none" spc="0" normalizeH="0" baseline="0" noProof="0" dirty="0">
                <a:ln>
                  <a:noFill/>
                </a:ln>
                <a:solidFill>
                  <a:schemeClr val="bg2">
                    <a:lumMod val="50000"/>
                  </a:schemeClr>
                </a:solidFill>
                <a:effectLst/>
                <a:uLnTx/>
                <a:uFillTx/>
                <a:latin typeface="DengXian" panose="02010600030101010101" pitchFamily="2" charset="-122"/>
                <a:ea typeface="DengXian" panose="02010600030101010101" pitchFamily="2" charset="-122"/>
                <a:cs typeface="+mn-cs"/>
              </a:rPr>
              <a:t>是 故 空 中 無 色  </a:t>
            </a:r>
            <a:endParaRPr lang="en-US" sz="1400" dirty="0">
              <a:solidFill>
                <a:schemeClr val="bg2">
                  <a:lumMod val="50000"/>
                </a:schemeClr>
              </a:solidFill>
            </a:endParaRPr>
          </a:p>
        </p:txBody>
      </p:sp>
      <p:sp>
        <p:nvSpPr>
          <p:cNvPr id="54" name="Rectangle 53">
            <a:extLst>
              <a:ext uri="{FF2B5EF4-FFF2-40B4-BE49-F238E27FC236}">
                <a16:creationId xmlns:a16="http://schemas.microsoft.com/office/drawing/2014/main" id="{17FFC0A2-0899-DBBD-4B2A-4F890BCD7577}"/>
              </a:ext>
            </a:extLst>
          </p:cNvPr>
          <p:cNvSpPr/>
          <p:nvPr/>
        </p:nvSpPr>
        <p:spPr>
          <a:xfrm>
            <a:off x="3007027" y="762737"/>
            <a:ext cx="6676899" cy="358109"/>
          </a:xfrm>
          <a:prstGeom prst="rect">
            <a:avLst/>
          </a:prstGeom>
          <a:noFill/>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 name="TextBox 54">
            <a:extLst>
              <a:ext uri="{FF2B5EF4-FFF2-40B4-BE49-F238E27FC236}">
                <a16:creationId xmlns:a16="http://schemas.microsoft.com/office/drawing/2014/main" id="{D8DF1C13-8FC1-71EF-BDD8-EEBC5232FCC3}"/>
              </a:ext>
            </a:extLst>
          </p:cNvPr>
          <p:cNvSpPr txBox="1"/>
          <p:nvPr/>
        </p:nvSpPr>
        <p:spPr>
          <a:xfrm>
            <a:off x="10185400" y="762737"/>
            <a:ext cx="1493289" cy="369332"/>
          </a:xfrm>
          <a:prstGeom prst="rect">
            <a:avLst/>
          </a:prstGeom>
          <a:noFill/>
        </p:spPr>
        <p:txBody>
          <a:bodyPr wrap="square" rtlCol="0">
            <a:spAutoFit/>
          </a:bodyPr>
          <a:lstStyle/>
          <a:p>
            <a:r>
              <a:rPr lang="en-US" dirty="0"/>
              <a:t>8.1</a:t>
            </a:r>
          </a:p>
        </p:txBody>
      </p:sp>
    </p:spTree>
    <p:extLst>
      <p:ext uri="{BB962C8B-B14F-4D97-AF65-F5344CB8AC3E}">
        <p14:creationId xmlns:p14="http://schemas.microsoft.com/office/powerpoint/2010/main" val="2107790784"/>
      </p:ext>
    </p:extLst>
  </p:cSld>
  <p:clrMapOvr>
    <a:masterClrMapping/>
  </p:clrMapOvr>
</p:sld>
</file>

<file path=ppt/slides/slide2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 name="Straight Connector 1">
            <a:extLst>
              <a:ext uri="{FF2B5EF4-FFF2-40B4-BE49-F238E27FC236}">
                <a16:creationId xmlns:a16="http://schemas.microsoft.com/office/drawing/2014/main" id="{DE97A34F-C232-F4FD-3D3D-B50CAF18C576}"/>
              </a:ext>
            </a:extLst>
          </p:cNvPr>
          <p:cNvCxnSpPr>
            <a:cxnSpLocks/>
          </p:cNvCxnSpPr>
          <p:nvPr/>
        </p:nvCxnSpPr>
        <p:spPr>
          <a:xfrm>
            <a:off x="881250" y="1363235"/>
            <a:ext cx="5322425" cy="5340276"/>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 name="Straight Connector 2">
            <a:extLst>
              <a:ext uri="{FF2B5EF4-FFF2-40B4-BE49-F238E27FC236}">
                <a16:creationId xmlns:a16="http://schemas.microsoft.com/office/drawing/2014/main" id="{0E627A88-91F3-D9F8-1AF4-11BECD962ED9}"/>
              </a:ext>
            </a:extLst>
          </p:cNvPr>
          <p:cNvCxnSpPr>
            <a:cxnSpLocks/>
          </p:cNvCxnSpPr>
          <p:nvPr/>
        </p:nvCxnSpPr>
        <p:spPr>
          <a:xfrm>
            <a:off x="9423714" y="1338146"/>
            <a:ext cx="2143810" cy="2115373"/>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 name="Straight Connector 3">
            <a:extLst>
              <a:ext uri="{FF2B5EF4-FFF2-40B4-BE49-F238E27FC236}">
                <a16:creationId xmlns:a16="http://schemas.microsoft.com/office/drawing/2014/main" id="{A64AE3FD-EF02-96E3-1A01-BBD42ABD5674}"/>
              </a:ext>
            </a:extLst>
          </p:cNvPr>
          <p:cNvCxnSpPr>
            <a:cxnSpLocks/>
          </p:cNvCxnSpPr>
          <p:nvPr/>
        </p:nvCxnSpPr>
        <p:spPr>
          <a:xfrm>
            <a:off x="8364681" y="1338152"/>
            <a:ext cx="3184867" cy="319303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5" name="Straight Connector 4">
            <a:extLst>
              <a:ext uri="{FF2B5EF4-FFF2-40B4-BE49-F238E27FC236}">
                <a16:creationId xmlns:a16="http://schemas.microsoft.com/office/drawing/2014/main" id="{62481264-89A8-359C-0CBF-A5EAFC83097F}"/>
              </a:ext>
            </a:extLst>
          </p:cNvPr>
          <p:cNvCxnSpPr>
            <a:cxnSpLocks/>
          </p:cNvCxnSpPr>
          <p:nvPr/>
        </p:nvCxnSpPr>
        <p:spPr>
          <a:xfrm>
            <a:off x="7292698" y="1338158"/>
            <a:ext cx="4256850" cy="425735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6" name="Straight Connector 5">
            <a:extLst>
              <a:ext uri="{FF2B5EF4-FFF2-40B4-BE49-F238E27FC236}">
                <a16:creationId xmlns:a16="http://schemas.microsoft.com/office/drawing/2014/main" id="{3BF26E4A-35C1-301B-7F84-63879DAF7D3B}"/>
              </a:ext>
            </a:extLst>
          </p:cNvPr>
          <p:cNvCxnSpPr/>
          <p:nvPr/>
        </p:nvCxnSpPr>
        <p:spPr>
          <a:xfrm>
            <a:off x="3005858" y="1338161"/>
            <a:ext cx="5365365" cy="53653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7" name="Straight Connector 6">
            <a:extLst>
              <a:ext uri="{FF2B5EF4-FFF2-40B4-BE49-F238E27FC236}">
                <a16:creationId xmlns:a16="http://schemas.microsoft.com/office/drawing/2014/main" id="{CDB5D5C9-3CD4-14E7-BF3A-66C7A7162C8E}"/>
              </a:ext>
            </a:extLst>
          </p:cNvPr>
          <p:cNvCxnSpPr/>
          <p:nvPr/>
        </p:nvCxnSpPr>
        <p:spPr>
          <a:xfrm>
            <a:off x="4066117" y="1338162"/>
            <a:ext cx="5365365" cy="53653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8" name="Straight Connector 7">
            <a:extLst>
              <a:ext uri="{FF2B5EF4-FFF2-40B4-BE49-F238E27FC236}">
                <a16:creationId xmlns:a16="http://schemas.microsoft.com/office/drawing/2014/main" id="{B3A6FD2B-CE82-9E1F-B69E-B5EEA8782B42}"/>
              </a:ext>
            </a:extLst>
          </p:cNvPr>
          <p:cNvCxnSpPr/>
          <p:nvPr/>
        </p:nvCxnSpPr>
        <p:spPr>
          <a:xfrm>
            <a:off x="5125150" y="1338162"/>
            <a:ext cx="5365365" cy="53653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9" name="Straight Connector 8">
            <a:extLst>
              <a:ext uri="{FF2B5EF4-FFF2-40B4-BE49-F238E27FC236}">
                <a16:creationId xmlns:a16="http://schemas.microsoft.com/office/drawing/2014/main" id="{43ED997F-BA19-BABA-E4DF-A754D16DEA65}"/>
              </a:ext>
            </a:extLst>
          </p:cNvPr>
          <p:cNvCxnSpPr/>
          <p:nvPr/>
        </p:nvCxnSpPr>
        <p:spPr>
          <a:xfrm>
            <a:off x="6215399" y="1338164"/>
            <a:ext cx="5365365" cy="53653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0" name="Straight Connector 9">
            <a:extLst>
              <a:ext uri="{FF2B5EF4-FFF2-40B4-BE49-F238E27FC236}">
                <a16:creationId xmlns:a16="http://schemas.microsoft.com/office/drawing/2014/main" id="{AA19D5A7-0FE4-1102-E3C1-638DC5E28E45}"/>
              </a:ext>
            </a:extLst>
          </p:cNvPr>
          <p:cNvCxnSpPr>
            <a:cxnSpLocks/>
          </p:cNvCxnSpPr>
          <p:nvPr/>
        </p:nvCxnSpPr>
        <p:spPr>
          <a:xfrm>
            <a:off x="832058" y="5595509"/>
            <a:ext cx="1083551" cy="1107996"/>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1" name="Straight Connector 10">
            <a:extLst>
              <a:ext uri="{FF2B5EF4-FFF2-40B4-BE49-F238E27FC236}">
                <a16:creationId xmlns:a16="http://schemas.microsoft.com/office/drawing/2014/main" id="{CD465B31-CB4B-BC77-AEF9-90ED5E65F7BE}"/>
              </a:ext>
            </a:extLst>
          </p:cNvPr>
          <p:cNvCxnSpPr>
            <a:cxnSpLocks/>
          </p:cNvCxnSpPr>
          <p:nvPr/>
        </p:nvCxnSpPr>
        <p:spPr>
          <a:xfrm>
            <a:off x="814934" y="4562521"/>
            <a:ext cx="2267153" cy="2152899"/>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2" name="Straight Connector 11">
            <a:extLst>
              <a:ext uri="{FF2B5EF4-FFF2-40B4-BE49-F238E27FC236}">
                <a16:creationId xmlns:a16="http://schemas.microsoft.com/office/drawing/2014/main" id="{7EADA1F7-D828-CA63-B4A2-40D44EB7A5CE}"/>
              </a:ext>
            </a:extLst>
          </p:cNvPr>
          <p:cNvCxnSpPr>
            <a:cxnSpLocks/>
          </p:cNvCxnSpPr>
          <p:nvPr/>
        </p:nvCxnSpPr>
        <p:spPr>
          <a:xfrm>
            <a:off x="829929" y="3466837"/>
            <a:ext cx="3236188" cy="323667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3" name="Straight Connector 12">
            <a:extLst>
              <a:ext uri="{FF2B5EF4-FFF2-40B4-BE49-F238E27FC236}">
                <a16:creationId xmlns:a16="http://schemas.microsoft.com/office/drawing/2014/main" id="{E1D8E2A0-C191-7042-98F0-B1D4F6481AAA}"/>
              </a:ext>
            </a:extLst>
          </p:cNvPr>
          <p:cNvCxnSpPr>
            <a:cxnSpLocks/>
          </p:cNvCxnSpPr>
          <p:nvPr/>
        </p:nvCxnSpPr>
        <p:spPr>
          <a:xfrm>
            <a:off x="10482747" y="1338140"/>
            <a:ext cx="1110967" cy="106435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4" name="Straight Connector 13">
            <a:extLst>
              <a:ext uri="{FF2B5EF4-FFF2-40B4-BE49-F238E27FC236}">
                <a16:creationId xmlns:a16="http://schemas.microsoft.com/office/drawing/2014/main" id="{C1869FA5-C11F-F617-8F45-45634A583F51}"/>
              </a:ext>
            </a:extLst>
          </p:cNvPr>
          <p:cNvCxnSpPr>
            <a:cxnSpLocks/>
          </p:cNvCxnSpPr>
          <p:nvPr/>
        </p:nvCxnSpPr>
        <p:spPr>
          <a:xfrm>
            <a:off x="818818" y="2380653"/>
            <a:ext cx="4314172" cy="4322852"/>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5" name="Straight Connector 14">
            <a:extLst>
              <a:ext uri="{FF2B5EF4-FFF2-40B4-BE49-F238E27FC236}">
                <a16:creationId xmlns:a16="http://schemas.microsoft.com/office/drawing/2014/main" id="{73A61E05-0D8B-3E52-AB18-905816BEF4FF}"/>
              </a:ext>
            </a:extLst>
          </p:cNvPr>
          <p:cNvCxnSpPr>
            <a:cxnSpLocks/>
          </p:cNvCxnSpPr>
          <p:nvPr/>
        </p:nvCxnSpPr>
        <p:spPr>
          <a:xfrm>
            <a:off x="1938985" y="1338039"/>
            <a:ext cx="5309456" cy="5376225"/>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6" name="Straight Connector 15">
            <a:extLst>
              <a:ext uri="{FF2B5EF4-FFF2-40B4-BE49-F238E27FC236}">
                <a16:creationId xmlns:a16="http://schemas.microsoft.com/office/drawing/2014/main" id="{D3233907-7CC4-6498-0CF6-57570C375FC4}"/>
              </a:ext>
            </a:extLst>
          </p:cNvPr>
          <p:cNvCxnSpPr>
            <a:cxnSpLocks/>
          </p:cNvCxnSpPr>
          <p:nvPr/>
        </p:nvCxnSpPr>
        <p:spPr>
          <a:xfrm flipV="1">
            <a:off x="853919" y="1338165"/>
            <a:ext cx="5361480" cy="536524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7" name="Straight Connector 16">
            <a:extLst>
              <a:ext uri="{FF2B5EF4-FFF2-40B4-BE49-F238E27FC236}">
                <a16:creationId xmlns:a16="http://schemas.microsoft.com/office/drawing/2014/main" id="{57384C5A-7E24-FE38-95D4-5812E1E9E9DD}"/>
              </a:ext>
            </a:extLst>
          </p:cNvPr>
          <p:cNvCxnSpPr>
            <a:cxnSpLocks/>
          </p:cNvCxnSpPr>
          <p:nvPr/>
        </p:nvCxnSpPr>
        <p:spPr>
          <a:xfrm flipV="1">
            <a:off x="881250" y="1348872"/>
            <a:ext cx="4263464" cy="4246613"/>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8" name="Straight Connector 17">
            <a:extLst>
              <a:ext uri="{FF2B5EF4-FFF2-40B4-BE49-F238E27FC236}">
                <a16:creationId xmlns:a16="http://schemas.microsoft.com/office/drawing/2014/main" id="{B1BBA783-3332-49DA-7C6A-35B83D67FB7E}"/>
              </a:ext>
            </a:extLst>
          </p:cNvPr>
          <p:cNvCxnSpPr>
            <a:cxnSpLocks/>
          </p:cNvCxnSpPr>
          <p:nvPr/>
        </p:nvCxnSpPr>
        <p:spPr>
          <a:xfrm flipV="1">
            <a:off x="828543" y="1348995"/>
            <a:ext cx="2153223" cy="2161487"/>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9" name="Straight Connector 18">
            <a:extLst>
              <a:ext uri="{FF2B5EF4-FFF2-40B4-BE49-F238E27FC236}">
                <a16:creationId xmlns:a16="http://schemas.microsoft.com/office/drawing/2014/main" id="{4D207A24-42CE-ED82-13F4-E5E004650EB7}"/>
              </a:ext>
            </a:extLst>
          </p:cNvPr>
          <p:cNvCxnSpPr>
            <a:cxnSpLocks/>
          </p:cNvCxnSpPr>
          <p:nvPr/>
        </p:nvCxnSpPr>
        <p:spPr>
          <a:xfrm flipV="1">
            <a:off x="814934" y="1316279"/>
            <a:ext cx="3253877" cy="322580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0" name="Straight Connector 19">
            <a:extLst>
              <a:ext uri="{FF2B5EF4-FFF2-40B4-BE49-F238E27FC236}">
                <a16:creationId xmlns:a16="http://schemas.microsoft.com/office/drawing/2014/main" id="{1DCD8BBC-D943-D8A4-BB5E-D111FF48B8B3}"/>
              </a:ext>
            </a:extLst>
          </p:cNvPr>
          <p:cNvCxnSpPr>
            <a:cxnSpLocks/>
          </p:cNvCxnSpPr>
          <p:nvPr/>
        </p:nvCxnSpPr>
        <p:spPr>
          <a:xfrm flipV="1">
            <a:off x="2956448" y="1327244"/>
            <a:ext cx="5376941" cy="5376165"/>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1" name="Straight Connector 20">
            <a:extLst>
              <a:ext uri="{FF2B5EF4-FFF2-40B4-BE49-F238E27FC236}">
                <a16:creationId xmlns:a16="http://schemas.microsoft.com/office/drawing/2014/main" id="{FB960EE9-647E-DE48-7799-7F686F5633C9}"/>
              </a:ext>
            </a:extLst>
          </p:cNvPr>
          <p:cNvCxnSpPr/>
          <p:nvPr/>
        </p:nvCxnSpPr>
        <p:spPr>
          <a:xfrm flipV="1">
            <a:off x="4068811" y="1338116"/>
            <a:ext cx="5365365" cy="534353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2" name="Straight Connector 21">
            <a:extLst>
              <a:ext uri="{FF2B5EF4-FFF2-40B4-BE49-F238E27FC236}">
                <a16:creationId xmlns:a16="http://schemas.microsoft.com/office/drawing/2014/main" id="{E0409050-9D37-B8EC-26B4-CF4F2C3BC5D6}"/>
              </a:ext>
            </a:extLst>
          </p:cNvPr>
          <p:cNvCxnSpPr/>
          <p:nvPr/>
        </p:nvCxnSpPr>
        <p:spPr>
          <a:xfrm flipV="1">
            <a:off x="5136874" y="1349020"/>
            <a:ext cx="5365365" cy="534353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3" name="Straight Connector 22">
            <a:extLst>
              <a:ext uri="{FF2B5EF4-FFF2-40B4-BE49-F238E27FC236}">
                <a16:creationId xmlns:a16="http://schemas.microsoft.com/office/drawing/2014/main" id="{5F32590B-F493-D4F3-C707-EF747ABA286F}"/>
              </a:ext>
            </a:extLst>
          </p:cNvPr>
          <p:cNvCxnSpPr/>
          <p:nvPr/>
        </p:nvCxnSpPr>
        <p:spPr>
          <a:xfrm flipV="1">
            <a:off x="6215398" y="1349020"/>
            <a:ext cx="5365365" cy="534353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4" name="Straight Connector 23">
            <a:extLst>
              <a:ext uri="{FF2B5EF4-FFF2-40B4-BE49-F238E27FC236}">
                <a16:creationId xmlns:a16="http://schemas.microsoft.com/office/drawing/2014/main" id="{11C896D7-87F4-C668-1DFA-A5D2AB34A9F4}"/>
              </a:ext>
            </a:extLst>
          </p:cNvPr>
          <p:cNvCxnSpPr>
            <a:cxnSpLocks/>
          </p:cNvCxnSpPr>
          <p:nvPr/>
        </p:nvCxnSpPr>
        <p:spPr>
          <a:xfrm flipV="1">
            <a:off x="1938985" y="1338039"/>
            <a:ext cx="5330234" cy="5332739"/>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5" name="Straight Connector 24">
            <a:extLst>
              <a:ext uri="{FF2B5EF4-FFF2-40B4-BE49-F238E27FC236}">
                <a16:creationId xmlns:a16="http://schemas.microsoft.com/office/drawing/2014/main" id="{4F553535-9E07-F391-A05D-C75AF105CBFC}"/>
              </a:ext>
            </a:extLst>
          </p:cNvPr>
          <p:cNvCxnSpPr>
            <a:cxnSpLocks/>
          </p:cNvCxnSpPr>
          <p:nvPr/>
        </p:nvCxnSpPr>
        <p:spPr>
          <a:xfrm flipH="1">
            <a:off x="7292698" y="2429738"/>
            <a:ext cx="4288065" cy="42736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6" name="Straight Connector 25">
            <a:extLst>
              <a:ext uri="{FF2B5EF4-FFF2-40B4-BE49-F238E27FC236}">
                <a16:creationId xmlns:a16="http://schemas.microsoft.com/office/drawing/2014/main" id="{E14EBA64-CB33-DED7-07D4-EA194C481A82}"/>
              </a:ext>
            </a:extLst>
          </p:cNvPr>
          <p:cNvCxnSpPr>
            <a:cxnSpLocks/>
          </p:cNvCxnSpPr>
          <p:nvPr/>
        </p:nvCxnSpPr>
        <p:spPr>
          <a:xfrm flipH="1">
            <a:off x="8359468" y="3505020"/>
            <a:ext cx="3203030" cy="320924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7" name="Straight Connector 26">
            <a:extLst>
              <a:ext uri="{FF2B5EF4-FFF2-40B4-BE49-F238E27FC236}">
                <a16:creationId xmlns:a16="http://schemas.microsoft.com/office/drawing/2014/main" id="{BC5627A8-1868-EF4D-6FAB-68749033B820}"/>
              </a:ext>
            </a:extLst>
          </p:cNvPr>
          <p:cNvCxnSpPr>
            <a:cxnSpLocks/>
          </p:cNvCxnSpPr>
          <p:nvPr/>
        </p:nvCxnSpPr>
        <p:spPr>
          <a:xfrm flipH="1">
            <a:off x="9465392" y="4562521"/>
            <a:ext cx="2115371" cy="2102057"/>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8" name="Straight Connector 27">
            <a:extLst>
              <a:ext uri="{FF2B5EF4-FFF2-40B4-BE49-F238E27FC236}">
                <a16:creationId xmlns:a16="http://schemas.microsoft.com/office/drawing/2014/main" id="{7BF064F1-B3ED-E714-521D-CCAAA6232A03}"/>
              </a:ext>
            </a:extLst>
          </p:cNvPr>
          <p:cNvCxnSpPr/>
          <p:nvPr/>
        </p:nvCxnSpPr>
        <p:spPr>
          <a:xfrm flipH="1">
            <a:off x="10523077" y="5613549"/>
            <a:ext cx="1070637" cy="1100715"/>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9" name="Straight Connector 28">
            <a:extLst>
              <a:ext uri="{FF2B5EF4-FFF2-40B4-BE49-F238E27FC236}">
                <a16:creationId xmlns:a16="http://schemas.microsoft.com/office/drawing/2014/main" id="{8144AC79-151C-5565-401E-E1B6DACA8216}"/>
              </a:ext>
            </a:extLst>
          </p:cNvPr>
          <p:cNvCxnSpPr/>
          <p:nvPr/>
        </p:nvCxnSpPr>
        <p:spPr>
          <a:xfrm>
            <a:off x="838310" y="2929179"/>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0" name="Straight Connector 29">
            <a:extLst>
              <a:ext uri="{FF2B5EF4-FFF2-40B4-BE49-F238E27FC236}">
                <a16:creationId xmlns:a16="http://schemas.microsoft.com/office/drawing/2014/main" id="{9F751F74-062B-D98E-7AF7-73FDD22C6195}"/>
              </a:ext>
            </a:extLst>
          </p:cNvPr>
          <p:cNvCxnSpPr/>
          <p:nvPr/>
        </p:nvCxnSpPr>
        <p:spPr>
          <a:xfrm>
            <a:off x="850034" y="4004408"/>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1" name="Straight Connector 30">
            <a:extLst>
              <a:ext uri="{FF2B5EF4-FFF2-40B4-BE49-F238E27FC236}">
                <a16:creationId xmlns:a16="http://schemas.microsoft.com/office/drawing/2014/main" id="{AE43FF1A-112C-54AC-E5F5-07F6BA522988}"/>
              </a:ext>
            </a:extLst>
          </p:cNvPr>
          <p:cNvCxnSpPr/>
          <p:nvPr/>
        </p:nvCxnSpPr>
        <p:spPr>
          <a:xfrm>
            <a:off x="834119" y="5083308"/>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2" name="Straight Connector 31">
            <a:extLst>
              <a:ext uri="{FF2B5EF4-FFF2-40B4-BE49-F238E27FC236}">
                <a16:creationId xmlns:a16="http://schemas.microsoft.com/office/drawing/2014/main" id="{EFFAA3B1-B88B-C2BA-2B7C-D3D512BA520A}"/>
              </a:ext>
            </a:extLst>
          </p:cNvPr>
          <p:cNvCxnSpPr/>
          <p:nvPr/>
        </p:nvCxnSpPr>
        <p:spPr>
          <a:xfrm>
            <a:off x="838310" y="6161400"/>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3" name="Straight Connector 32">
            <a:extLst>
              <a:ext uri="{FF2B5EF4-FFF2-40B4-BE49-F238E27FC236}">
                <a16:creationId xmlns:a16="http://schemas.microsoft.com/office/drawing/2014/main" id="{C1EDC032-920F-1E9A-B5C5-C3D6BA150DD6}"/>
              </a:ext>
            </a:extLst>
          </p:cNvPr>
          <p:cNvCxnSpPr/>
          <p:nvPr/>
        </p:nvCxnSpPr>
        <p:spPr>
          <a:xfrm>
            <a:off x="822396" y="1892161"/>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4" name="Straight Connector 33">
            <a:extLst>
              <a:ext uri="{FF2B5EF4-FFF2-40B4-BE49-F238E27FC236}">
                <a16:creationId xmlns:a16="http://schemas.microsoft.com/office/drawing/2014/main" id="{FB8CC04D-D4A4-43D5-56D5-1B8B1B30925A}"/>
              </a:ext>
            </a:extLst>
          </p:cNvPr>
          <p:cNvCxnSpPr>
            <a:cxnSpLocks/>
          </p:cNvCxnSpPr>
          <p:nvPr/>
        </p:nvCxnSpPr>
        <p:spPr>
          <a:xfrm flipH="1">
            <a:off x="833815" y="1347716"/>
            <a:ext cx="1091930" cy="1082022"/>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5" name="Straight Connector 34">
            <a:extLst>
              <a:ext uri="{FF2B5EF4-FFF2-40B4-BE49-F238E27FC236}">
                <a16:creationId xmlns:a16="http://schemas.microsoft.com/office/drawing/2014/main" id="{538E0DD4-73F1-1779-7715-20FEBF610488}"/>
              </a:ext>
            </a:extLst>
          </p:cNvPr>
          <p:cNvCxnSpPr/>
          <p:nvPr/>
        </p:nvCxnSpPr>
        <p:spPr>
          <a:xfrm>
            <a:off x="11044491" y="1310898"/>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6" name="Straight Connector 35">
            <a:extLst>
              <a:ext uri="{FF2B5EF4-FFF2-40B4-BE49-F238E27FC236}">
                <a16:creationId xmlns:a16="http://schemas.microsoft.com/office/drawing/2014/main" id="{F89D261D-80CD-D489-6CA9-235EC8D37FB5}"/>
              </a:ext>
            </a:extLst>
          </p:cNvPr>
          <p:cNvCxnSpPr/>
          <p:nvPr/>
        </p:nvCxnSpPr>
        <p:spPr>
          <a:xfrm>
            <a:off x="3523883" y="1323645"/>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7" name="Straight Connector 36">
            <a:extLst>
              <a:ext uri="{FF2B5EF4-FFF2-40B4-BE49-F238E27FC236}">
                <a16:creationId xmlns:a16="http://schemas.microsoft.com/office/drawing/2014/main" id="{9F1AE2E1-BA26-68A6-E72F-9BFADDFA3C39}"/>
              </a:ext>
            </a:extLst>
          </p:cNvPr>
          <p:cNvCxnSpPr>
            <a:cxnSpLocks/>
          </p:cNvCxnSpPr>
          <p:nvPr/>
        </p:nvCxnSpPr>
        <p:spPr>
          <a:xfrm>
            <a:off x="2483587" y="1310898"/>
            <a:ext cx="0" cy="5399767"/>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8" name="Straight Connector 37">
            <a:extLst>
              <a:ext uri="{FF2B5EF4-FFF2-40B4-BE49-F238E27FC236}">
                <a16:creationId xmlns:a16="http://schemas.microsoft.com/office/drawing/2014/main" id="{CDDBCE3F-232E-9239-FB89-577135F7E037}"/>
              </a:ext>
            </a:extLst>
          </p:cNvPr>
          <p:cNvCxnSpPr/>
          <p:nvPr/>
        </p:nvCxnSpPr>
        <p:spPr>
          <a:xfrm>
            <a:off x="8925468" y="1347716"/>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9" name="Straight Connector 38">
            <a:extLst>
              <a:ext uri="{FF2B5EF4-FFF2-40B4-BE49-F238E27FC236}">
                <a16:creationId xmlns:a16="http://schemas.microsoft.com/office/drawing/2014/main" id="{8C96E538-4E01-6DEA-67CF-3F7DCC505E54}"/>
              </a:ext>
            </a:extLst>
          </p:cNvPr>
          <p:cNvCxnSpPr/>
          <p:nvPr/>
        </p:nvCxnSpPr>
        <p:spPr>
          <a:xfrm>
            <a:off x="1381006" y="1347716"/>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0" name="Straight Connector 39">
            <a:extLst>
              <a:ext uri="{FF2B5EF4-FFF2-40B4-BE49-F238E27FC236}">
                <a16:creationId xmlns:a16="http://schemas.microsoft.com/office/drawing/2014/main" id="{DF0D2BDC-CFC6-829A-5FCB-CCA8028776FE}"/>
              </a:ext>
            </a:extLst>
          </p:cNvPr>
          <p:cNvCxnSpPr/>
          <p:nvPr/>
        </p:nvCxnSpPr>
        <p:spPr>
          <a:xfrm>
            <a:off x="5670734" y="1310898"/>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1" name="Straight Connector 40">
            <a:extLst>
              <a:ext uri="{FF2B5EF4-FFF2-40B4-BE49-F238E27FC236}">
                <a16:creationId xmlns:a16="http://schemas.microsoft.com/office/drawing/2014/main" id="{0EC1F762-0A34-B5CC-96C3-473EC5666FF0}"/>
              </a:ext>
            </a:extLst>
          </p:cNvPr>
          <p:cNvCxnSpPr/>
          <p:nvPr/>
        </p:nvCxnSpPr>
        <p:spPr>
          <a:xfrm>
            <a:off x="4614536" y="1347716"/>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2" name="Straight Connector 41">
            <a:extLst>
              <a:ext uri="{FF2B5EF4-FFF2-40B4-BE49-F238E27FC236}">
                <a16:creationId xmlns:a16="http://schemas.microsoft.com/office/drawing/2014/main" id="{9FE50F00-1E97-8687-2A28-EF3CF6B49191}"/>
              </a:ext>
            </a:extLst>
          </p:cNvPr>
          <p:cNvCxnSpPr/>
          <p:nvPr/>
        </p:nvCxnSpPr>
        <p:spPr>
          <a:xfrm>
            <a:off x="9973716" y="1323645"/>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3" name="Straight Connector 42">
            <a:extLst>
              <a:ext uri="{FF2B5EF4-FFF2-40B4-BE49-F238E27FC236}">
                <a16:creationId xmlns:a16="http://schemas.microsoft.com/office/drawing/2014/main" id="{E84C0C6A-016A-B264-8335-5C0C4032C63A}"/>
              </a:ext>
            </a:extLst>
          </p:cNvPr>
          <p:cNvCxnSpPr/>
          <p:nvPr/>
        </p:nvCxnSpPr>
        <p:spPr>
          <a:xfrm>
            <a:off x="7844092" y="1363235"/>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4" name="Straight Connector 43">
            <a:extLst>
              <a:ext uri="{FF2B5EF4-FFF2-40B4-BE49-F238E27FC236}">
                <a16:creationId xmlns:a16="http://schemas.microsoft.com/office/drawing/2014/main" id="{56709B99-A28C-D3BB-FE5E-C1A2F1461A10}"/>
              </a:ext>
            </a:extLst>
          </p:cNvPr>
          <p:cNvCxnSpPr/>
          <p:nvPr/>
        </p:nvCxnSpPr>
        <p:spPr>
          <a:xfrm>
            <a:off x="6740185" y="1323645"/>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graphicFrame>
        <p:nvGraphicFramePr>
          <p:cNvPr id="76" name="Table 75">
            <a:extLst>
              <a:ext uri="{FF2B5EF4-FFF2-40B4-BE49-F238E27FC236}">
                <a16:creationId xmlns:a16="http://schemas.microsoft.com/office/drawing/2014/main" id="{47A8C7E1-C96E-7639-67A5-0D0A27B05B3F}"/>
              </a:ext>
            </a:extLst>
          </p:cNvPr>
          <p:cNvGraphicFramePr>
            <a:graphicFrameLocks noGrp="1"/>
          </p:cNvGraphicFramePr>
          <p:nvPr>
            <p:extLst>
              <p:ext uri="{D42A27DB-BD31-4B8C-83A1-F6EECF244321}">
                <p14:modId xmlns:p14="http://schemas.microsoft.com/office/powerpoint/2010/main" val="1583489882"/>
              </p:ext>
            </p:extLst>
          </p:nvPr>
        </p:nvGraphicFramePr>
        <p:xfrm>
          <a:off x="850034" y="1338165"/>
          <a:ext cx="10730730" cy="5365370"/>
        </p:xfrm>
        <a:graphic>
          <a:graphicData uri="http://schemas.openxmlformats.org/drawingml/2006/table">
            <a:tbl>
              <a:tblPr firstRow="1" bandRow="1">
                <a:tableStyleId>{5940675A-B579-460E-94D1-54222C63F5DA}</a:tableStyleId>
              </a:tblPr>
              <a:tblGrid>
                <a:gridCol w="1073073">
                  <a:extLst>
                    <a:ext uri="{9D8B030D-6E8A-4147-A177-3AD203B41FA5}">
                      <a16:colId xmlns:a16="http://schemas.microsoft.com/office/drawing/2014/main" val="3635837954"/>
                    </a:ext>
                  </a:extLst>
                </a:gridCol>
                <a:gridCol w="1073073">
                  <a:extLst>
                    <a:ext uri="{9D8B030D-6E8A-4147-A177-3AD203B41FA5}">
                      <a16:colId xmlns:a16="http://schemas.microsoft.com/office/drawing/2014/main" val="2308114111"/>
                    </a:ext>
                  </a:extLst>
                </a:gridCol>
                <a:gridCol w="1073073">
                  <a:extLst>
                    <a:ext uri="{9D8B030D-6E8A-4147-A177-3AD203B41FA5}">
                      <a16:colId xmlns:a16="http://schemas.microsoft.com/office/drawing/2014/main" val="3225432346"/>
                    </a:ext>
                  </a:extLst>
                </a:gridCol>
                <a:gridCol w="1073073">
                  <a:extLst>
                    <a:ext uri="{9D8B030D-6E8A-4147-A177-3AD203B41FA5}">
                      <a16:colId xmlns:a16="http://schemas.microsoft.com/office/drawing/2014/main" val="2646425516"/>
                    </a:ext>
                  </a:extLst>
                </a:gridCol>
                <a:gridCol w="1073073">
                  <a:extLst>
                    <a:ext uri="{9D8B030D-6E8A-4147-A177-3AD203B41FA5}">
                      <a16:colId xmlns:a16="http://schemas.microsoft.com/office/drawing/2014/main" val="1529824071"/>
                    </a:ext>
                  </a:extLst>
                </a:gridCol>
                <a:gridCol w="1073073">
                  <a:extLst>
                    <a:ext uri="{9D8B030D-6E8A-4147-A177-3AD203B41FA5}">
                      <a16:colId xmlns:a16="http://schemas.microsoft.com/office/drawing/2014/main" val="1435908115"/>
                    </a:ext>
                  </a:extLst>
                </a:gridCol>
                <a:gridCol w="1073073">
                  <a:extLst>
                    <a:ext uri="{9D8B030D-6E8A-4147-A177-3AD203B41FA5}">
                      <a16:colId xmlns:a16="http://schemas.microsoft.com/office/drawing/2014/main" val="4031327343"/>
                    </a:ext>
                  </a:extLst>
                </a:gridCol>
                <a:gridCol w="1073073">
                  <a:extLst>
                    <a:ext uri="{9D8B030D-6E8A-4147-A177-3AD203B41FA5}">
                      <a16:colId xmlns:a16="http://schemas.microsoft.com/office/drawing/2014/main" val="265914223"/>
                    </a:ext>
                  </a:extLst>
                </a:gridCol>
                <a:gridCol w="1073073">
                  <a:extLst>
                    <a:ext uri="{9D8B030D-6E8A-4147-A177-3AD203B41FA5}">
                      <a16:colId xmlns:a16="http://schemas.microsoft.com/office/drawing/2014/main" val="3687797511"/>
                    </a:ext>
                  </a:extLst>
                </a:gridCol>
                <a:gridCol w="1073073">
                  <a:extLst>
                    <a:ext uri="{9D8B030D-6E8A-4147-A177-3AD203B41FA5}">
                      <a16:colId xmlns:a16="http://schemas.microsoft.com/office/drawing/2014/main" val="1430683565"/>
                    </a:ext>
                  </a:extLst>
                </a:gridCol>
              </a:tblGrid>
              <a:tr h="1073074">
                <a:tc>
                  <a:txBody>
                    <a:bodyPr/>
                    <a:lstStyle/>
                    <a:p>
                      <a:endParaRPr lang="en-US" dirty="0"/>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dirty="0"/>
                    </a:p>
                  </a:txBody>
                  <a:tcPr/>
                </a:tc>
                <a:extLst>
                  <a:ext uri="{0D108BD9-81ED-4DB2-BD59-A6C34878D82A}">
                    <a16:rowId xmlns:a16="http://schemas.microsoft.com/office/drawing/2014/main" val="1367090870"/>
                  </a:ext>
                </a:extLst>
              </a:tr>
              <a:tr h="1073074">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a:p>
                  </a:txBody>
                  <a:tcPr/>
                </a:tc>
                <a:tc>
                  <a:txBody>
                    <a:bodyPr/>
                    <a:lstStyle/>
                    <a:p>
                      <a:endParaRPr lang="en-US" dirty="0"/>
                    </a:p>
                  </a:txBody>
                  <a:tcPr/>
                </a:tc>
                <a:extLst>
                  <a:ext uri="{0D108BD9-81ED-4DB2-BD59-A6C34878D82A}">
                    <a16:rowId xmlns:a16="http://schemas.microsoft.com/office/drawing/2014/main" val="2324086388"/>
                  </a:ext>
                </a:extLst>
              </a:tr>
              <a:tr h="1073074">
                <a:tc>
                  <a:txBody>
                    <a:bodyPr/>
                    <a:lstStyle/>
                    <a:p>
                      <a:endParaRPr lang="en-US" dirty="0"/>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a:p>
                  </a:txBody>
                  <a:tcPr/>
                </a:tc>
                <a:tc>
                  <a:txBody>
                    <a:bodyPr/>
                    <a:lstStyle/>
                    <a:p>
                      <a:endParaRPr lang="en-US" dirty="0"/>
                    </a:p>
                  </a:txBody>
                  <a:tcPr/>
                </a:tc>
                <a:tc>
                  <a:txBody>
                    <a:bodyPr/>
                    <a:lstStyle/>
                    <a:p>
                      <a:endParaRPr lang="en-US" dirty="0"/>
                    </a:p>
                  </a:txBody>
                  <a:tcPr/>
                </a:tc>
                <a:extLst>
                  <a:ext uri="{0D108BD9-81ED-4DB2-BD59-A6C34878D82A}">
                    <a16:rowId xmlns:a16="http://schemas.microsoft.com/office/drawing/2014/main" val="1773320196"/>
                  </a:ext>
                </a:extLst>
              </a:tr>
              <a:tr h="1073074">
                <a:tc>
                  <a:txBody>
                    <a:bodyPr/>
                    <a:lstStyle/>
                    <a:p>
                      <a:endParaRPr lang="en-US" dirty="0"/>
                    </a:p>
                  </a:txBody>
                  <a:tcPr/>
                </a:tc>
                <a:tc>
                  <a:txBody>
                    <a:bodyPr/>
                    <a:lstStyle/>
                    <a:p>
                      <a:endParaRPr lang="en-US"/>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dirty="0"/>
                    </a:p>
                  </a:txBody>
                  <a:tcPr/>
                </a:tc>
                <a:extLst>
                  <a:ext uri="{0D108BD9-81ED-4DB2-BD59-A6C34878D82A}">
                    <a16:rowId xmlns:a16="http://schemas.microsoft.com/office/drawing/2014/main" val="1977629092"/>
                  </a:ext>
                </a:extLst>
              </a:tr>
              <a:tr h="1073074">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a:p>
                  </a:txBody>
                  <a:tcPr/>
                </a:tc>
                <a:tc>
                  <a:txBody>
                    <a:bodyPr/>
                    <a:lstStyle/>
                    <a:p>
                      <a:endParaRPr lang="en-US" dirty="0"/>
                    </a:p>
                  </a:txBody>
                  <a:tcPr/>
                </a:tc>
                <a:tc>
                  <a:txBody>
                    <a:bodyPr/>
                    <a:lstStyle/>
                    <a:p>
                      <a:endParaRPr lang="en-US" dirty="0"/>
                    </a:p>
                  </a:txBody>
                  <a:tcPr/>
                </a:tc>
                <a:extLst>
                  <a:ext uri="{0D108BD9-81ED-4DB2-BD59-A6C34878D82A}">
                    <a16:rowId xmlns:a16="http://schemas.microsoft.com/office/drawing/2014/main" val="172657832"/>
                  </a:ext>
                </a:extLst>
              </a:tr>
            </a:tbl>
          </a:graphicData>
        </a:graphic>
      </p:graphicFrame>
      <p:sp>
        <p:nvSpPr>
          <p:cNvPr id="46" name="TextBox 45">
            <a:extLst>
              <a:ext uri="{FF2B5EF4-FFF2-40B4-BE49-F238E27FC236}">
                <a16:creationId xmlns:a16="http://schemas.microsoft.com/office/drawing/2014/main" id="{9E025FDA-4E40-4A48-2936-70D515675970}"/>
              </a:ext>
            </a:extLst>
          </p:cNvPr>
          <p:cNvSpPr txBox="1"/>
          <p:nvPr/>
        </p:nvSpPr>
        <p:spPr>
          <a:xfrm>
            <a:off x="884080" y="2393550"/>
            <a:ext cx="10845409" cy="341632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ptos" panose="02110004020202020204"/>
              <a:ea typeface="+mn-ea"/>
              <a:cs typeface="+mn-cs"/>
            </a:endParaRPr>
          </a:p>
        </p:txBody>
      </p:sp>
      <p:sp>
        <p:nvSpPr>
          <p:cNvPr id="48" name="TextBox 47">
            <a:extLst>
              <a:ext uri="{FF2B5EF4-FFF2-40B4-BE49-F238E27FC236}">
                <a16:creationId xmlns:a16="http://schemas.microsoft.com/office/drawing/2014/main" id="{A943BC5F-C785-D144-CB5F-83881E8A4A86}"/>
              </a:ext>
            </a:extLst>
          </p:cNvPr>
          <p:cNvSpPr txBox="1"/>
          <p:nvPr/>
        </p:nvSpPr>
        <p:spPr>
          <a:xfrm>
            <a:off x="312728" y="206115"/>
            <a:ext cx="11108330" cy="3693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Aptos" panose="02110004020202020204"/>
                <a:ea typeface="+mn-ea"/>
                <a:cs typeface="+mn-cs"/>
              </a:rPr>
              <a:t>Practice sheet #XX.  Write the </a:t>
            </a:r>
            <a:r>
              <a:rPr lang="en-US" dirty="0">
                <a:solidFill>
                  <a:prstClr val="black"/>
                </a:solidFill>
                <a:latin typeface="Aptos" panose="02110004020202020204"/>
              </a:rPr>
              <a:t>next</a:t>
            </a:r>
            <a:r>
              <a:rPr kumimoji="0" lang="en-US" sz="1800" b="0" i="0" u="none" strike="noStrike" kern="1200" cap="none" spc="0" normalizeH="0" baseline="0" noProof="0" dirty="0">
                <a:ln>
                  <a:noFill/>
                </a:ln>
                <a:solidFill>
                  <a:prstClr val="black"/>
                </a:solidFill>
                <a:effectLst/>
                <a:uLnTx/>
                <a:uFillTx/>
                <a:latin typeface="Aptos" panose="02110004020202020204"/>
                <a:ea typeface="+mn-ea"/>
                <a:cs typeface="+mn-cs"/>
              </a:rPr>
              <a:t> 3 unique characters for Lesson </a:t>
            </a:r>
            <a:r>
              <a:rPr lang="en-US" dirty="0">
                <a:solidFill>
                  <a:prstClr val="black"/>
                </a:solidFill>
                <a:latin typeface="Aptos" panose="02110004020202020204"/>
              </a:rPr>
              <a:t>Eight</a:t>
            </a:r>
            <a:endParaRPr kumimoji="0" lang="zh-TW" altLang="en-US" sz="1800" b="0" i="0" u="none" strike="noStrike" kern="1200" cap="none" spc="0" normalizeH="0" baseline="0" noProof="0" dirty="0">
              <a:ln>
                <a:noFill/>
              </a:ln>
              <a:solidFill>
                <a:prstClr val="black"/>
              </a:solidFill>
              <a:effectLst/>
              <a:uLnTx/>
              <a:uFillTx/>
              <a:latin typeface="Aptos" panose="02110004020202020204"/>
              <a:ea typeface="新細明體" panose="02020500000000000000" pitchFamily="18" charset="-120"/>
              <a:cs typeface="+mn-cs"/>
            </a:endParaRPr>
          </a:p>
        </p:txBody>
      </p:sp>
      <p:sp>
        <p:nvSpPr>
          <p:cNvPr id="49" name="Rectangle 48">
            <a:extLst>
              <a:ext uri="{FF2B5EF4-FFF2-40B4-BE49-F238E27FC236}">
                <a16:creationId xmlns:a16="http://schemas.microsoft.com/office/drawing/2014/main" id="{FD5DF324-5C6A-6A0B-3DDD-FDC95E9FF51E}"/>
              </a:ext>
            </a:extLst>
          </p:cNvPr>
          <p:cNvSpPr/>
          <p:nvPr/>
        </p:nvSpPr>
        <p:spPr>
          <a:xfrm>
            <a:off x="1082323" y="206117"/>
            <a:ext cx="9579994" cy="357010"/>
          </a:xfrm>
          <a:prstGeom prst="rect">
            <a:avLst/>
          </a:prstGeom>
          <a:noFill/>
          <a:ln w="38100">
            <a:solidFill>
              <a:srgbClr val="7030A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45" name="TextBox 44">
            <a:extLst>
              <a:ext uri="{FF2B5EF4-FFF2-40B4-BE49-F238E27FC236}">
                <a16:creationId xmlns:a16="http://schemas.microsoft.com/office/drawing/2014/main" id="{66FD7A53-35B3-9826-DBB8-E1923E9C6613}"/>
              </a:ext>
            </a:extLst>
          </p:cNvPr>
          <p:cNvSpPr txBox="1"/>
          <p:nvPr/>
        </p:nvSpPr>
        <p:spPr>
          <a:xfrm>
            <a:off x="844712" y="1317567"/>
            <a:ext cx="5350063" cy="110799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rPr>
              <a:t>增</a:t>
            </a:r>
            <a:endParaRPr kumimoji="0" 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endParaRPr>
          </a:p>
        </p:txBody>
      </p:sp>
      <p:sp>
        <p:nvSpPr>
          <p:cNvPr id="47" name="TextBox 46">
            <a:extLst>
              <a:ext uri="{FF2B5EF4-FFF2-40B4-BE49-F238E27FC236}">
                <a16:creationId xmlns:a16="http://schemas.microsoft.com/office/drawing/2014/main" id="{17FD55FD-2F22-4383-CF3D-D338F6BAA833}"/>
              </a:ext>
            </a:extLst>
          </p:cNvPr>
          <p:cNvSpPr txBox="1"/>
          <p:nvPr/>
        </p:nvSpPr>
        <p:spPr>
          <a:xfrm>
            <a:off x="822173" y="2415474"/>
            <a:ext cx="2514012" cy="120032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7200" b="1"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rPr>
              <a:t>減</a:t>
            </a:r>
            <a:endParaRPr kumimoji="0" lang="en-US" sz="7200" b="1"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endParaRPr>
          </a:p>
        </p:txBody>
      </p:sp>
      <p:sp>
        <p:nvSpPr>
          <p:cNvPr id="50" name="TextBox 49">
            <a:extLst>
              <a:ext uri="{FF2B5EF4-FFF2-40B4-BE49-F238E27FC236}">
                <a16:creationId xmlns:a16="http://schemas.microsoft.com/office/drawing/2014/main" id="{813ABCA9-41D6-7B22-C6E8-64474525C28C}"/>
              </a:ext>
            </a:extLst>
          </p:cNvPr>
          <p:cNvSpPr txBox="1"/>
          <p:nvPr/>
        </p:nvSpPr>
        <p:spPr>
          <a:xfrm>
            <a:off x="843416" y="3476208"/>
            <a:ext cx="2861223" cy="120032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7200" b="1"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rPr>
              <a:t>滅</a:t>
            </a:r>
            <a:endParaRPr kumimoji="0" lang="en-US" sz="7200" b="1"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endParaRPr>
          </a:p>
        </p:txBody>
      </p:sp>
      <p:sp>
        <p:nvSpPr>
          <p:cNvPr id="52" name="TextBox 51">
            <a:extLst>
              <a:ext uri="{FF2B5EF4-FFF2-40B4-BE49-F238E27FC236}">
                <a16:creationId xmlns:a16="http://schemas.microsoft.com/office/drawing/2014/main" id="{392B6935-6EEE-F2C9-F043-B7F4E7EE5FAC}"/>
              </a:ext>
            </a:extLst>
          </p:cNvPr>
          <p:cNvSpPr txBox="1"/>
          <p:nvPr/>
        </p:nvSpPr>
        <p:spPr>
          <a:xfrm>
            <a:off x="9791700" y="749300"/>
            <a:ext cx="1511299" cy="369332"/>
          </a:xfrm>
          <a:prstGeom prst="rect">
            <a:avLst/>
          </a:prstGeom>
          <a:noFill/>
        </p:spPr>
        <p:txBody>
          <a:bodyPr wrap="square" rtlCol="0">
            <a:spAutoFit/>
          </a:bodyPr>
          <a:lstStyle/>
          <a:p>
            <a:r>
              <a:rPr lang="en-US" dirty="0"/>
              <a:t>8.2</a:t>
            </a:r>
          </a:p>
        </p:txBody>
      </p:sp>
      <p:sp>
        <p:nvSpPr>
          <p:cNvPr id="53" name="TextBox 52">
            <a:extLst>
              <a:ext uri="{FF2B5EF4-FFF2-40B4-BE49-F238E27FC236}">
                <a16:creationId xmlns:a16="http://schemas.microsoft.com/office/drawing/2014/main" id="{27015652-02C6-A7E5-6E26-2DED273F9C4D}"/>
              </a:ext>
            </a:extLst>
          </p:cNvPr>
          <p:cNvSpPr txBox="1"/>
          <p:nvPr/>
        </p:nvSpPr>
        <p:spPr>
          <a:xfrm>
            <a:off x="1555941" y="788188"/>
            <a:ext cx="8127985" cy="307777"/>
          </a:xfrm>
          <a:prstGeom prst="rect">
            <a:avLst/>
          </a:prstGeom>
          <a:noFill/>
        </p:spPr>
        <p:txBody>
          <a:bodyPr wrap="square" rtlCol="0">
            <a:spAutoFit/>
          </a:bodyPr>
          <a:lstStyle/>
          <a:p>
            <a:r>
              <a:rPr kumimoji="0" lang="en-US" altLang="zh-TW" sz="1400" b="1" i="0" u="none" strike="noStrike" kern="1200" cap="none" spc="0" normalizeH="0" baseline="0" noProof="0" dirty="0">
                <a:ln>
                  <a:noFill/>
                </a:ln>
                <a:effectLst/>
                <a:uLnTx/>
                <a:uFillTx/>
                <a:latin typeface="DengXian" panose="02010600030101010101" pitchFamily="2" charset="-122"/>
                <a:ea typeface="DengXian" panose="02010600030101010101" pitchFamily="2" charset="-122"/>
                <a:cs typeface="+mn-cs"/>
              </a:rPr>
              <a:t>		</a:t>
            </a:r>
            <a:r>
              <a:rPr lang="en-US" altLang="zh-TW" sz="1400" b="1" dirty="0">
                <a:latin typeface="DengXian" panose="02010600030101010101" pitchFamily="2" charset="-122"/>
                <a:ea typeface="DengXian" panose="02010600030101010101" pitchFamily="2" charset="-122"/>
              </a:rPr>
              <a:t>9   </a:t>
            </a:r>
            <a:r>
              <a:rPr kumimoji="0" lang="en-US" altLang="zh-TW" sz="1400" b="1" i="0" u="none" strike="noStrike" kern="1200" cap="none" spc="0" normalizeH="0" baseline="0" noProof="0" dirty="0">
                <a:ln>
                  <a:noFill/>
                </a:ln>
                <a:effectLst/>
                <a:uLnTx/>
                <a:uFillTx/>
                <a:latin typeface="DengXian" panose="02010600030101010101" pitchFamily="2" charset="-122"/>
                <a:ea typeface="DengXian" panose="02010600030101010101" pitchFamily="2" charset="-122"/>
                <a:cs typeface="+mn-cs"/>
              </a:rPr>
              <a:t>  </a:t>
            </a:r>
            <a:r>
              <a:rPr kumimoji="0" lang="zh-TW" altLang="en-US" sz="1400" b="1" i="0" u="none" strike="noStrike" kern="1200" cap="none" spc="0" normalizeH="0" baseline="0" noProof="0" dirty="0">
                <a:ln>
                  <a:noFill/>
                </a:ln>
                <a:effectLst/>
                <a:uLnTx/>
                <a:uFillTx/>
                <a:latin typeface="DengXian" panose="02010600030101010101" pitchFamily="2" charset="-122"/>
                <a:ea typeface="DengXian" panose="02010600030101010101" pitchFamily="2" charset="-122"/>
                <a:cs typeface="+mn-cs"/>
              </a:rPr>
              <a:t>不 生 不 滅 不 垢 不 淨             </a:t>
            </a:r>
            <a:r>
              <a:rPr kumimoji="0" lang="en-US" altLang="zh-TW" sz="1400" b="1" i="0" u="none" strike="noStrike" kern="1200" cap="none" spc="0" normalizeH="0" baseline="0" noProof="0" dirty="0">
                <a:ln>
                  <a:noFill/>
                </a:ln>
                <a:effectLst/>
                <a:uLnTx/>
                <a:uFillTx/>
                <a:latin typeface="DengXian" panose="02010600030101010101" pitchFamily="2" charset="-122"/>
                <a:ea typeface="DengXian" panose="02010600030101010101" pitchFamily="2" charset="-122"/>
                <a:cs typeface="+mn-cs"/>
              </a:rPr>
              <a:t>10    </a:t>
            </a:r>
            <a:r>
              <a:rPr kumimoji="0" lang="zh-TW" altLang="en-US" sz="1400" b="1" i="0" u="none" strike="noStrike" kern="1200" cap="none" spc="0" normalizeH="0" baseline="0" noProof="0" dirty="0">
                <a:ln>
                  <a:noFill/>
                </a:ln>
                <a:effectLst/>
                <a:uLnTx/>
                <a:uFillTx/>
                <a:latin typeface="DengXian" panose="02010600030101010101" pitchFamily="2" charset="-122"/>
                <a:ea typeface="DengXian" panose="02010600030101010101" pitchFamily="2" charset="-122"/>
                <a:cs typeface="+mn-cs"/>
              </a:rPr>
              <a:t>不 增 不 減 </a:t>
            </a:r>
            <a:r>
              <a:rPr kumimoji="0" lang="zh-TW" altLang="en-US" sz="1400" i="0" u="none" strike="noStrike" kern="1200" cap="none" spc="0" normalizeH="0" baseline="0" noProof="0" dirty="0">
                <a:ln>
                  <a:noFill/>
                </a:ln>
                <a:solidFill>
                  <a:schemeClr val="bg2">
                    <a:lumMod val="50000"/>
                  </a:schemeClr>
                </a:solidFill>
                <a:effectLst/>
                <a:uLnTx/>
                <a:uFillTx/>
                <a:latin typeface="DengXian" panose="02010600030101010101" pitchFamily="2" charset="-122"/>
                <a:ea typeface="DengXian" panose="02010600030101010101" pitchFamily="2" charset="-122"/>
                <a:cs typeface="+mn-cs"/>
              </a:rPr>
              <a:t>是 故 空 中 無 色  </a:t>
            </a:r>
            <a:endParaRPr lang="en-US" sz="1400" dirty="0">
              <a:solidFill>
                <a:schemeClr val="bg2">
                  <a:lumMod val="50000"/>
                </a:schemeClr>
              </a:solidFill>
            </a:endParaRPr>
          </a:p>
        </p:txBody>
      </p:sp>
      <p:sp>
        <p:nvSpPr>
          <p:cNvPr id="54" name="Rectangle 53">
            <a:extLst>
              <a:ext uri="{FF2B5EF4-FFF2-40B4-BE49-F238E27FC236}">
                <a16:creationId xmlns:a16="http://schemas.microsoft.com/office/drawing/2014/main" id="{2AFC5842-467B-C026-B36B-D883D9F040AD}"/>
              </a:ext>
            </a:extLst>
          </p:cNvPr>
          <p:cNvSpPr/>
          <p:nvPr/>
        </p:nvSpPr>
        <p:spPr>
          <a:xfrm>
            <a:off x="3007027" y="762737"/>
            <a:ext cx="6676899" cy="358109"/>
          </a:xfrm>
          <a:prstGeom prst="rect">
            <a:avLst/>
          </a:prstGeom>
          <a:noFill/>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711789587"/>
      </p:ext>
    </p:extLst>
  </p:cSld>
  <p:clrMapOvr>
    <a:masterClrMapping/>
  </p:clrMapOvr>
</p:sld>
</file>

<file path=ppt/slides/slide2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 name="Straight Connector 1">
            <a:extLst>
              <a:ext uri="{FF2B5EF4-FFF2-40B4-BE49-F238E27FC236}">
                <a16:creationId xmlns:a16="http://schemas.microsoft.com/office/drawing/2014/main" id="{DE97A34F-C232-F4FD-3D3D-B50CAF18C576}"/>
              </a:ext>
            </a:extLst>
          </p:cNvPr>
          <p:cNvCxnSpPr>
            <a:cxnSpLocks/>
          </p:cNvCxnSpPr>
          <p:nvPr/>
        </p:nvCxnSpPr>
        <p:spPr>
          <a:xfrm>
            <a:off x="1160650" y="956835"/>
            <a:ext cx="5322425" cy="5340276"/>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 name="Straight Connector 2">
            <a:extLst>
              <a:ext uri="{FF2B5EF4-FFF2-40B4-BE49-F238E27FC236}">
                <a16:creationId xmlns:a16="http://schemas.microsoft.com/office/drawing/2014/main" id="{0E627A88-91F3-D9F8-1AF4-11BECD962ED9}"/>
              </a:ext>
            </a:extLst>
          </p:cNvPr>
          <p:cNvCxnSpPr>
            <a:cxnSpLocks/>
          </p:cNvCxnSpPr>
          <p:nvPr/>
        </p:nvCxnSpPr>
        <p:spPr>
          <a:xfrm>
            <a:off x="9703114" y="931746"/>
            <a:ext cx="2143810" cy="2115373"/>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 name="Straight Connector 3">
            <a:extLst>
              <a:ext uri="{FF2B5EF4-FFF2-40B4-BE49-F238E27FC236}">
                <a16:creationId xmlns:a16="http://schemas.microsoft.com/office/drawing/2014/main" id="{A64AE3FD-EF02-96E3-1A01-BBD42ABD5674}"/>
              </a:ext>
            </a:extLst>
          </p:cNvPr>
          <p:cNvCxnSpPr>
            <a:cxnSpLocks/>
          </p:cNvCxnSpPr>
          <p:nvPr/>
        </p:nvCxnSpPr>
        <p:spPr>
          <a:xfrm>
            <a:off x="8644081" y="931752"/>
            <a:ext cx="3184867" cy="319303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5" name="Straight Connector 4">
            <a:extLst>
              <a:ext uri="{FF2B5EF4-FFF2-40B4-BE49-F238E27FC236}">
                <a16:creationId xmlns:a16="http://schemas.microsoft.com/office/drawing/2014/main" id="{62481264-89A8-359C-0CBF-A5EAFC83097F}"/>
              </a:ext>
            </a:extLst>
          </p:cNvPr>
          <p:cNvCxnSpPr>
            <a:cxnSpLocks/>
          </p:cNvCxnSpPr>
          <p:nvPr/>
        </p:nvCxnSpPr>
        <p:spPr>
          <a:xfrm>
            <a:off x="7572098" y="931758"/>
            <a:ext cx="4256850" cy="425735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6" name="Straight Connector 5">
            <a:extLst>
              <a:ext uri="{FF2B5EF4-FFF2-40B4-BE49-F238E27FC236}">
                <a16:creationId xmlns:a16="http://schemas.microsoft.com/office/drawing/2014/main" id="{3BF26E4A-35C1-301B-7F84-63879DAF7D3B}"/>
              </a:ext>
            </a:extLst>
          </p:cNvPr>
          <p:cNvCxnSpPr/>
          <p:nvPr/>
        </p:nvCxnSpPr>
        <p:spPr>
          <a:xfrm>
            <a:off x="3285258" y="931761"/>
            <a:ext cx="5365365" cy="53653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7" name="Straight Connector 6">
            <a:extLst>
              <a:ext uri="{FF2B5EF4-FFF2-40B4-BE49-F238E27FC236}">
                <a16:creationId xmlns:a16="http://schemas.microsoft.com/office/drawing/2014/main" id="{CDB5D5C9-3CD4-14E7-BF3A-66C7A7162C8E}"/>
              </a:ext>
            </a:extLst>
          </p:cNvPr>
          <p:cNvCxnSpPr/>
          <p:nvPr/>
        </p:nvCxnSpPr>
        <p:spPr>
          <a:xfrm>
            <a:off x="4345517" y="931762"/>
            <a:ext cx="5365365" cy="53653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8" name="Straight Connector 7">
            <a:extLst>
              <a:ext uri="{FF2B5EF4-FFF2-40B4-BE49-F238E27FC236}">
                <a16:creationId xmlns:a16="http://schemas.microsoft.com/office/drawing/2014/main" id="{B3A6FD2B-CE82-9E1F-B69E-B5EEA8782B42}"/>
              </a:ext>
            </a:extLst>
          </p:cNvPr>
          <p:cNvCxnSpPr/>
          <p:nvPr/>
        </p:nvCxnSpPr>
        <p:spPr>
          <a:xfrm>
            <a:off x="5404550" y="931762"/>
            <a:ext cx="5365365" cy="53653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9" name="Straight Connector 8">
            <a:extLst>
              <a:ext uri="{FF2B5EF4-FFF2-40B4-BE49-F238E27FC236}">
                <a16:creationId xmlns:a16="http://schemas.microsoft.com/office/drawing/2014/main" id="{43ED997F-BA19-BABA-E4DF-A754D16DEA65}"/>
              </a:ext>
            </a:extLst>
          </p:cNvPr>
          <p:cNvCxnSpPr/>
          <p:nvPr/>
        </p:nvCxnSpPr>
        <p:spPr>
          <a:xfrm>
            <a:off x="6494799" y="931764"/>
            <a:ext cx="5365365" cy="53653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0" name="Straight Connector 9">
            <a:extLst>
              <a:ext uri="{FF2B5EF4-FFF2-40B4-BE49-F238E27FC236}">
                <a16:creationId xmlns:a16="http://schemas.microsoft.com/office/drawing/2014/main" id="{AA19D5A7-0FE4-1102-E3C1-638DC5E28E45}"/>
              </a:ext>
            </a:extLst>
          </p:cNvPr>
          <p:cNvCxnSpPr>
            <a:cxnSpLocks/>
          </p:cNvCxnSpPr>
          <p:nvPr/>
        </p:nvCxnSpPr>
        <p:spPr>
          <a:xfrm>
            <a:off x="1111458" y="5189109"/>
            <a:ext cx="1083551" cy="1107996"/>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1" name="Straight Connector 10">
            <a:extLst>
              <a:ext uri="{FF2B5EF4-FFF2-40B4-BE49-F238E27FC236}">
                <a16:creationId xmlns:a16="http://schemas.microsoft.com/office/drawing/2014/main" id="{CD465B31-CB4B-BC77-AEF9-90ED5E65F7BE}"/>
              </a:ext>
            </a:extLst>
          </p:cNvPr>
          <p:cNvCxnSpPr>
            <a:cxnSpLocks/>
          </p:cNvCxnSpPr>
          <p:nvPr/>
        </p:nvCxnSpPr>
        <p:spPr>
          <a:xfrm>
            <a:off x="1094334" y="4156121"/>
            <a:ext cx="2267153" cy="2152899"/>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2" name="Straight Connector 11">
            <a:extLst>
              <a:ext uri="{FF2B5EF4-FFF2-40B4-BE49-F238E27FC236}">
                <a16:creationId xmlns:a16="http://schemas.microsoft.com/office/drawing/2014/main" id="{7EADA1F7-D828-CA63-B4A2-40D44EB7A5CE}"/>
              </a:ext>
            </a:extLst>
          </p:cNvPr>
          <p:cNvCxnSpPr>
            <a:cxnSpLocks/>
          </p:cNvCxnSpPr>
          <p:nvPr/>
        </p:nvCxnSpPr>
        <p:spPr>
          <a:xfrm>
            <a:off x="1109329" y="3060437"/>
            <a:ext cx="3236188" cy="323667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3" name="Straight Connector 12">
            <a:extLst>
              <a:ext uri="{FF2B5EF4-FFF2-40B4-BE49-F238E27FC236}">
                <a16:creationId xmlns:a16="http://schemas.microsoft.com/office/drawing/2014/main" id="{E1D8E2A0-C191-7042-98F0-B1D4F6481AAA}"/>
              </a:ext>
            </a:extLst>
          </p:cNvPr>
          <p:cNvCxnSpPr>
            <a:cxnSpLocks/>
          </p:cNvCxnSpPr>
          <p:nvPr/>
        </p:nvCxnSpPr>
        <p:spPr>
          <a:xfrm>
            <a:off x="10762147" y="931740"/>
            <a:ext cx="1110967" cy="106435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4" name="Straight Connector 13">
            <a:extLst>
              <a:ext uri="{FF2B5EF4-FFF2-40B4-BE49-F238E27FC236}">
                <a16:creationId xmlns:a16="http://schemas.microsoft.com/office/drawing/2014/main" id="{C1869FA5-C11F-F617-8F45-45634A583F51}"/>
              </a:ext>
            </a:extLst>
          </p:cNvPr>
          <p:cNvCxnSpPr>
            <a:cxnSpLocks/>
          </p:cNvCxnSpPr>
          <p:nvPr/>
        </p:nvCxnSpPr>
        <p:spPr>
          <a:xfrm>
            <a:off x="1098218" y="1974253"/>
            <a:ext cx="4314172" cy="4322852"/>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5" name="Straight Connector 14">
            <a:extLst>
              <a:ext uri="{FF2B5EF4-FFF2-40B4-BE49-F238E27FC236}">
                <a16:creationId xmlns:a16="http://schemas.microsoft.com/office/drawing/2014/main" id="{73A61E05-0D8B-3E52-AB18-905816BEF4FF}"/>
              </a:ext>
            </a:extLst>
          </p:cNvPr>
          <p:cNvCxnSpPr>
            <a:cxnSpLocks/>
          </p:cNvCxnSpPr>
          <p:nvPr/>
        </p:nvCxnSpPr>
        <p:spPr>
          <a:xfrm>
            <a:off x="2218385" y="931639"/>
            <a:ext cx="5309456" cy="5376225"/>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6" name="Straight Connector 15">
            <a:extLst>
              <a:ext uri="{FF2B5EF4-FFF2-40B4-BE49-F238E27FC236}">
                <a16:creationId xmlns:a16="http://schemas.microsoft.com/office/drawing/2014/main" id="{D3233907-7CC4-6498-0CF6-57570C375FC4}"/>
              </a:ext>
            </a:extLst>
          </p:cNvPr>
          <p:cNvCxnSpPr>
            <a:cxnSpLocks/>
          </p:cNvCxnSpPr>
          <p:nvPr/>
        </p:nvCxnSpPr>
        <p:spPr>
          <a:xfrm flipV="1">
            <a:off x="1133319" y="931765"/>
            <a:ext cx="5361480" cy="536524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7" name="Straight Connector 16">
            <a:extLst>
              <a:ext uri="{FF2B5EF4-FFF2-40B4-BE49-F238E27FC236}">
                <a16:creationId xmlns:a16="http://schemas.microsoft.com/office/drawing/2014/main" id="{57384C5A-7E24-FE38-95D4-5812E1E9E9DD}"/>
              </a:ext>
            </a:extLst>
          </p:cNvPr>
          <p:cNvCxnSpPr>
            <a:cxnSpLocks/>
          </p:cNvCxnSpPr>
          <p:nvPr/>
        </p:nvCxnSpPr>
        <p:spPr>
          <a:xfrm flipV="1">
            <a:off x="1160650" y="942472"/>
            <a:ext cx="4263464" cy="4246613"/>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8" name="Straight Connector 17">
            <a:extLst>
              <a:ext uri="{FF2B5EF4-FFF2-40B4-BE49-F238E27FC236}">
                <a16:creationId xmlns:a16="http://schemas.microsoft.com/office/drawing/2014/main" id="{B1BBA783-3332-49DA-7C6A-35B83D67FB7E}"/>
              </a:ext>
            </a:extLst>
          </p:cNvPr>
          <p:cNvCxnSpPr>
            <a:cxnSpLocks/>
          </p:cNvCxnSpPr>
          <p:nvPr/>
        </p:nvCxnSpPr>
        <p:spPr>
          <a:xfrm flipV="1">
            <a:off x="1107943" y="942595"/>
            <a:ext cx="2153223" cy="2161487"/>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9" name="Straight Connector 18">
            <a:extLst>
              <a:ext uri="{FF2B5EF4-FFF2-40B4-BE49-F238E27FC236}">
                <a16:creationId xmlns:a16="http://schemas.microsoft.com/office/drawing/2014/main" id="{4D207A24-42CE-ED82-13F4-E5E004650EB7}"/>
              </a:ext>
            </a:extLst>
          </p:cNvPr>
          <p:cNvCxnSpPr>
            <a:cxnSpLocks/>
          </p:cNvCxnSpPr>
          <p:nvPr/>
        </p:nvCxnSpPr>
        <p:spPr>
          <a:xfrm flipV="1">
            <a:off x="1094334" y="909879"/>
            <a:ext cx="3253877" cy="322580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0" name="Straight Connector 19">
            <a:extLst>
              <a:ext uri="{FF2B5EF4-FFF2-40B4-BE49-F238E27FC236}">
                <a16:creationId xmlns:a16="http://schemas.microsoft.com/office/drawing/2014/main" id="{1DCD8BBC-D943-D8A4-BB5E-D111FF48B8B3}"/>
              </a:ext>
            </a:extLst>
          </p:cNvPr>
          <p:cNvCxnSpPr>
            <a:cxnSpLocks/>
          </p:cNvCxnSpPr>
          <p:nvPr/>
        </p:nvCxnSpPr>
        <p:spPr>
          <a:xfrm flipV="1">
            <a:off x="3235848" y="920844"/>
            <a:ext cx="5376941" cy="5376165"/>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1" name="Straight Connector 20">
            <a:extLst>
              <a:ext uri="{FF2B5EF4-FFF2-40B4-BE49-F238E27FC236}">
                <a16:creationId xmlns:a16="http://schemas.microsoft.com/office/drawing/2014/main" id="{FB960EE9-647E-DE48-7799-7F686F5633C9}"/>
              </a:ext>
            </a:extLst>
          </p:cNvPr>
          <p:cNvCxnSpPr/>
          <p:nvPr/>
        </p:nvCxnSpPr>
        <p:spPr>
          <a:xfrm flipV="1">
            <a:off x="4348211" y="931716"/>
            <a:ext cx="5365365" cy="534353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2" name="Straight Connector 21">
            <a:extLst>
              <a:ext uri="{FF2B5EF4-FFF2-40B4-BE49-F238E27FC236}">
                <a16:creationId xmlns:a16="http://schemas.microsoft.com/office/drawing/2014/main" id="{E0409050-9D37-B8EC-26B4-CF4F2C3BC5D6}"/>
              </a:ext>
            </a:extLst>
          </p:cNvPr>
          <p:cNvCxnSpPr/>
          <p:nvPr/>
        </p:nvCxnSpPr>
        <p:spPr>
          <a:xfrm flipV="1">
            <a:off x="5416274" y="942620"/>
            <a:ext cx="5365365" cy="534353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3" name="Straight Connector 22">
            <a:extLst>
              <a:ext uri="{FF2B5EF4-FFF2-40B4-BE49-F238E27FC236}">
                <a16:creationId xmlns:a16="http://schemas.microsoft.com/office/drawing/2014/main" id="{5F32590B-F493-D4F3-C707-EF747ABA286F}"/>
              </a:ext>
            </a:extLst>
          </p:cNvPr>
          <p:cNvCxnSpPr/>
          <p:nvPr/>
        </p:nvCxnSpPr>
        <p:spPr>
          <a:xfrm flipV="1">
            <a:off x="6494798" y="942620"/>
            <a:ext cx="5365365" cy="534353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4" name="Straight Connector 23">
            <a:extLst>
              <a:ext uri="{FF2B5EF4-FFF2-40B4-BE49-F238E27FC236}">
                <a16:creationId xmlns:a16="http://schemas.microsoft.com/office/drawing/2014/main" id="{11C896D7-87F4-C668-1DFA-A5D2AB34A9F4}"/>
              </a:ext>
            </a:extLst>
          </p:cNvPr>
          <p:cNvCxnSpPr>
            <a:cxnSpLocks/>
          </p:cNvCxnSpPr>
          <p:nvPr/>
        </p:nvCxnSpPr>
        <p:spPr>
          <a:xfrm flipV="1">
            <a:off x="2218385" y="931639"/>
            <a:ext cx="5330234" cy="5332739"/>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5" name="Straight Connector 24">
            <a:extLst>
              <a:ext uri="{FF2B5EF4-FFF2-40B4-BE49-F238E27FC236}">
                <a16:creationId xmlns:a16="http://schemas.microsoft.com/office/drawing/2014/main" id="{4F553535-9E07-F391-A05D-C75AF105CBFC}"/>
              </a:ext>
            </a:extLst>
          </p:cNvPr>
          <p:cNvCxnSpPr>
            <a:cxnSpLocks/>
          </p:cNvCxnSpPr>
          <p:nvPr/>
        </p:nvCxnSpPr>
        <p:spPr>
          <a:xfrm flipH="1">
            <a:off x="7572098" y="2023338"/>
            <a:ext cx="4288065" cy="42736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6" name="Straight Connector 25">
            <a:extLst>
              <a:ext uri="{FF2B5EF4-FFF2-40B4-BE49-F238E27FC236}">
                <a16:creationId xmlns:a16="http://schemas.microsoft.com/office/drawing/2014/main" id="{E14EBA64-CB33-DED7-07D4-EA194C481A82}"/>
              </a:ext>
            </a:extLst>
          </p:cNvPr>
          <p:cNvCxnSpPr>
            <a:cxnSpLocks/>
          </p:cNvCxnSpPr>
          <p:nvPr/>
        </p:nvCxnSpPr>
        <p:spPr>
          <a:xfrm flipH="1">
            <a:off x="8638868" y="3098620"/>
            <a:ext cx="3203030" cy="320924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7" name="Straight Connector 26">
            <a:extLst>
              <a:ext uri="{FF2B5EF4-FFF2-40B4-BE49-F238E27FC236}">
                <a16:creationId xmlns:a16="http://schemas.microsoft.com/office/drawing/2014/main" id="{BC5627A8-1868-EF4D-6FAB-68749033B820}"/>
              </a:ext>
            </a:extLst>
          </p:cNvPr>
          <p:cNvCxnSpPr>
            <a:cxnSpLocks/>
          </p:cNvCxnSpPr>
          <p:nvPr/>
        </p:nvCxnSpPr>
        <p:spPr>
          <a:xfrm flipH="1">
            <a:off x="9744792" y="4156121"/>
            <a:ext cx="2115371" cy="2102057"/>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8" name="Straight Connector 27">
            <a:extLst>
              <a:ext uri="{FF2B5EF4-FFF2-40B4-BE49-F238E27FC236}">
                <a16:creationId xmlns:a16="http://schemas.microsoft.com/office/drawing/2014/main" id="{7BF064F1-B3ED-E714-521D-CCAAA6232A03}"/>
              </a:ext>
            </a:extLst>
          </p:cNvPr>
          <p:cNvCxnSpPr/>
          <p:nvPr/>
        </p:nvCxnSpPr>
        <p:spPr>
          <a:xfrm flipH="1">
            <a:off x="10802477" y="5207149"/>
            <a:ext cx="1070637" cy="1100715"/>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9" name="Straight Connector 28">
            <a:extLst>
              <a:ext uri="{FF2B5EF4-FFF2-40B4-BE49-F238E27FC236}">
                <a16:creationId xmlns:a16="http://schemas.microsoft.com/office/drawing/2014/main" id="{8144AC79-151C-5565-401E-E1B6DACA8216}"/>
              </a:ext>
            </a:extLst>
          </p:cNvPr>
          <p:cNvCxnSpPr/>
          <p:nvPr/>
        </p:nvCxnSpPr>
        <p:spPr>
          <a:xfrm>
            <a:off x="1117710" y="2522779"/>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0" name="Straight Connector 29">
            <a:extLst>
              <a:ext uri="{FF2B5EF4-FFF2-40B4-BE49-F238E27FC236}">
                <a16:creationId xmlns:a16="http://schemas.microsoft.com/office/drawing/2014/main" id="{9F751F74-062B-D98E-7AF7-73FDD22C6195}"/>
              </a:ext>
            </a:extLst>
          </p:cNvPr>
          <p:cNvCxnSpPr/>
          <p:nvPr/>
        </p:nvCxnSpPr>
        <p:spPr>
          <a:xfrm>
            <a:off x="1129434" y="3598008"/>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1" name="Straight Connector 30">
            <a:extLst>
              <a:ext uri="{FF2B5EF4-FFF2-40B4-BE49-F238E27FC236}">
                <a16:creationId xmlns:a16="http://schemas.microsoft.com/office/drawing/2014/main" id="{AE43FF1A-112C-54AC-E5F5-07F6BA522988}"/>
              </a:ext>
            </a:extLst>
          </p:cNvPr>
          <p:cNvCxnSpPr/>
          <p:nvPr/>
        </p:nvCxnSpPr>
        <p:spPr>
          <a:xfrm>
            <a:off x="1113519" y="4676908"/>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2" name="Straight Connector 31">
            <a:extLst>
              <a:ext uri="{FF2B5EF4-FFF2-40B4-BE49-F238E27FC236}">
                <a16:creationId xmlns:a16="http://schemas.microsoft.com/office/drawing/2014/main" id="{EFFAA3B1-B88B-C2BA-2B7C-D3D512BA520A}"/>
              </a:ext>
            </a:extLst>
          </p:cNvPr>
          <p:cNvCxnSpPr/>
          <p:nvPr/>
        </p:nvCxnSpPr>
        <p:spPr>
          <a:xfrm>
            <a:off x="1117710" y="5755000"/>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3" name="Straight Connector 32">
            <a:extLst>
              <a:ext uri="{FF2B5EF4-FFF2-40B4-BE49-F238E27FC236}">
                <a16:creationId xmlns:a16="http://schemas.microsoft.com/office/drawing/2014/main" id="{C1EDC032-920F-1E9A-B5C5-C3D6BA150DD6}"/>
              </a:ext>
            </a:extLst>
          </p:cNvPr>
          <p:cNvCxnSpPr/>
          <p:nvPr/>
        </p:nvCxnSpPr>
        <p:spPr>
          <a:xfrm>
            <a:off x="1101796" y="1485761"/>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4" name="Straight Connector 33">
            <a:extLst>
              <a:ext uri="{FF2B5EF4-FFF2-40B4-BE49-F238E27FC236}">
                <a16:creationId xmlns:a16="http://schemas.microsoft.com/office/drawing/2014/main" id="{FB8CC04D-D4A4-43D5-56D5-1B8B1B30925A}"/>
              </a:ext>
            </a:extLst>
          </p:cNvPr>
          <p:cNvCxnSpPr>
            <a:cxnSpLocks/>
          </p:cNvCxnSpPr>
          <p:nvPr/>
        </p:nvCxnSpPr>
        <p:spPr>
          <a:xfrm flipH="1">
            <a:off x="1113215" y="941316"/>
            <a:ext cx="1091930" cy="1082022"/>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5" name="Straight Connector 34">
            <a:extLst>
              <a:ext uri="{FF2B5EF4-FFF2-40B4-BE49-F238E27FC236}">
                <a16:creationId xmlns:a16="http://schemas.microsoft.com/office/drawing/2014/main" id="{538E0DD4-73F1-1779-7715-20FEBF610488}"/>
              </a:ext>
            </a:extLst>
          </p:cNvPr>
          <p:cNvCxnSpPr/>
          <p:nvPr/>
        </p:nvCxnSpPr>
        <p:spPr>
          <a:xfrm>
            <a:off x="11323891" y="904498"/>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6" name="Straight Connector 35">
            <a:extLst>
              <a:ext uri="{FF2B5EF4-FFF2-40B4-BE49-F238E27FC236}">
                <a16:creationId xmlns:a16="http://schemas.microsoft.com/office/drawing/2014/main" id="{F89D261D-80CD-D489-6CA9-235EC8D37FB5}"/>
              </a:ext>
            </a:extLst>
          </p:cNvPr>
          <p:cNvCxnSpPr/>
          <p:nvPr/>
        </p:nvCxnSpPr>
        <p:spPr>
          <a:xfrm>
            <a:off x="3803283" y="917245"/>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7" name="Straight Connector 36">
            <a:extLst>
              <a:ext uri="{FF2B5EF4-FFF2-40B4-BE49-F238E27FC236}">
                <a16:creationId xmlns:a16="http://schemas.microsoft.com/office/drawing/2014/main" id="{9F1AE2E1-BA26-68A6-E72F-9BFADDFA3C39}"/>
              </a:ext>
            </a:extLst>
          </p:cNvPr>
          <p:cNvCxnSpPr>
            <a:cxnSpLocks/>
          </p:cNvCxnSpPr>
          <p:nvPr/>
        </p:nvCxnSpPr>
        <p:spPr>
          <a:xfrm>
            <a:off x="2762987" y="904498"/>
            <a:ext cx="0" cy="5399767"/>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8" name="Straight Connector 37">
            <a:extLst>
              <a:ext uri="{FF2B5EF4-FFF2-40B4-BE49-F238E27FC236}">
                <a16:creationId xmlns:a16="http://schemas.microsoft.com/office/drawing/2014/main" id="{CDDBCE3F-232E-9239-FB89-577135F7E037}"/>
              </a:ext>
            </a:extLst>
          </p:cNvPr>
          <p:cNvCxnSpPr/>
          <p:nvPr/>
        </p:nvCxnSpPr>
        <p:spPr>
          <a:xfrm>
            <a:off x="9204868" y="941316"/>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9" name="Straight Connector 38">
            <a:extLst>
              <a:ext uri="{FF2B5EF4-FFF2-40B4-BE49-F238E27FC236}">
                <a16:creationId xmlns:a16="http://schemas.microsoft.com/office/drawing/2014/main" id="{8C96E538-4E01-6DEA-67CF-3F7DCC505E54}"/>
              </a:ext>
            </a:extLst>
          </p:cNvPr>
          <p:cNvCxnSpPr/>
          <p:nvPr/>
        </p:nvCxnSpPr>
        <p:spPr>
          <a:xfrm>
            <a:off x="1660406" y="941316"/>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0" name="Straight Connector 39">
            <a:extLst>
              <a:ext uri="{FF2B5EF4-FFF2-40B4-BE49-F238E27FC236}">
                <a16:creationId xmlns:a16="http://schemas.microsoft.com/office/drawing/2014/main" id="{DF0D2BDC-CFC6-829A-5FCB-CCA8028776FE}"/>
              </a:ext>
            </a:extLst>
          </p:cNvPr>
          <p:cNvCxnSpPr/>
          <p:nvPr/>
        </p:nvCxnSpPr>
        <p:spPr>
          <a:xfrm>
            <a:off x="5950134" y="904498"/>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1" name="Straight Connector 40">
            <a:extLst>
              <a:ext uri="{FF2B5EF4-FFF2-40B4-BE49-F238E27FC236}">
                <a16:creationId xmlns:a16="http://schemas.microsoft.com/office/drawing/2014/main" id="{0EC1F762-0A34-B5CC-96C3-473EC5666FF0}"/>
              </a:ext>
            </a:extLst>
          </p:cNvPr>
          <p:cNvCxnSpPr/>
          <p:nvPr/>
        </p:nvCxnSpPr>
        <p:spPr>
          <a:xfrm>
            <a:off x="4893936" y="941316"/>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2" name="Straight Connector 41">
            <a:extLst>
              <a:ext uri="{FF2B5EF4-FFF2-40B4-BE49-F238E27FC236}">
                <a16:creationId xmlns:a16="http://schemas.microsoft.com/office/drawing/2014/main" id="{9FE50F00-1E97-8687-2A28-EF3CF6B49191}"/>
              </a:ext>
            </a:extLst>
          </p:cNvPr>
          <p:cNvCxnSpPr/>
          <p:nvPr/>
        </p:nvCxnSpPr>
        <p:spPr>
          <a:xfrm>
            <a:off x="10253116" y="917245"/>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3" name="Straight Connector 42">
            <a:extLst>
              <a:ext uri="{FF2B5EF4-FFF2-40B4-BE49-F238E27FC236}">
                <a16:creationId xmlns:a16="http://schemas.microsoft.com/office/drawing/2014/main" id="{E84C0C6A-016A-B264-8335-5C0C4032C63A}"/>
              </a:ext>
            </a:extLst>
          </p:cNvPr>
          <p:cNvCxnSpPr/>
          <p:nvPr/>
        </p:nvCxnSpPr>
        <p:spPr>
          <a:xfrm>
            <a:off x="8123492" y="956835"/>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4" name="Straight Connector 43">
            <a:extLst>
              <a:ext uri="{FF2B5EF4-FFF2-40B4-BE49-F238E27FC236}">
                <a16:creationId xmlns:a16="http://schemas.microsoft.com/office/drawing/2014/main" id="{56709B99-A28C-D3BB-FE5E-C1A2F1461A10}"/>
              </a:ext>
            </a:extLst>
          </p:cNvPr>
          <p:cNvCxnSpPr/>
          <p:nvPr/>
        </p:nvCxnSpPr>
        <p:spPr>
          <a:xfrm>
            <a:off x="7019585" y="917245"/>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graphicFrame>
        <p:nvGraphicFramePr>
          <p:cNvPr id="76" name="Table 75">
            <a:extLst>
              <a:ext uri="{FF2B5EF4-FFF2-40B4-BE49-F238E27FC236}">
                <a16:creationId xmlns:a16="http://schemas.microsoft.com/office/drawing/2014/main" id="{47A8C7E1-C96E-7639-67A5-0D0A27B05B3F}"/>
              </a:ext>
            </a:extLst>
          </p:cNvPr>
          <p:cNvGraphicFramePr>
            <a:graphicFrameLocks noGrp="1"/>
          </p:cNvGraphicFramePr>
          <p:nvPr/>
        </p:nvGraphicFramePr>
        <p:xfrm>
          <a:off x="1129434" y="931765"/>
          <a:ext cx="10730730" cy="5365370"/>
        </p:xfrm>
        <a:graphic>
          <a:graphicData uri="http://schemas.openxmlformats.org/drawingml/2006/table">
            <a:tbl>
              <a:tblPr firstRow="1" bandRow="1">
                <a:tableStyleId>{5940675A-B579-460E-94D1-54222C63F5DA}</a:tableStyleId>
              </a:tblPr>
              <a:tblGrid>
                <a:gridCol w="1073073">
                  <a:extLst>
                    <a:ext uri="{9D8B030D-6E8A-4147-A177-3AD203B41FA5}">
                      <a16:colId xmlns:a16="http://schemas.microsoft.com/office/drawing/2014/main" val="3635837954"/>
                    </a:ext>
                  </a:extLst>
                </a:gridCol>
                <a:gridCol w="1073073">
                  <a:extLst>
                    <a:ext uri="{9D8B030D-6E8A-4147-A177-3AD203B41FA5}">
                      <a16:colId xmlns:a16="http://schemas.microsoft.com/office/drawing/2014/main" val="2308114111"/>
                    </a:ext>
                  </a:extLst>
                </a:gridCol>
                <a:gridCol w="1073073">
                  <a:extLst>
                    <a:ext uri="{9D8B030D-6E8A-4147-A177-3AD203B41FA5}">
                      <a16:colId xmlns:a16="http://schemas.microsoft.com/office/drawing/2014/main" val="3225432346"/>
                    </a:ext>
                  </a:extLst>
                </a:gridCol>
                <a:gridCol w="1073073">
                  <a:extLst>
                    <a:ext uri="{9D8B030D-6E8A-4147-A177-3AD203B41FA5}">
                      <a16:colId xmlns:a16="http://schemas.microsoft.com/office/drawing/2014/main" val="2646425516"/>
                    </a:ext>
                  </a:extLst>
                </a:gridCol>
                <a:gridCol w="1073073">
                  <a:extLst>
                    <a:ext uri="{9D8B030D-6E8A-4147-A177-3AD203B41FA5}">
                      <a16:colId xmlns:a16="http://schemas.microsoft.com/office/drawing/2014/main" val="1529824071"/>
                    </a:ext>
                  </a:extLst>
                </a:gridCol>
                <a:gridCol w="1073073">
                  <a:extLst>
                    <a:ext uri="{9D8B030D-6E8A-4147-A177-3AD203B41FA5}">
                      <a16:colId xmlns:a16="http://schemas.microsoft.com/office/drawing/2014/main" val="1435908115"/>
                    </a:ext>
                  </a:extLst>
                </a:gridCol>
                <a:gridCol w="1073073">
                  <a:extLst>
                    <a:ext uri="{9D8B030D-6E8A-4147-A177-3AD203B41FA5}">
                      <a16:colId xmlns:a16="http://schemas.microsoft.com/office/drawing/2014/main" val="4031327343"/>
                    </a:ext>
                  </a:extLst>
                </a:gridCol>
                <a:gridCol w="1073073">
                  <a:extLst>
                    <a:ext uri="{9D8B030D-6E8A-4147-A177-3AD203B41FA5}">
                      <a16:colId xmlns:a16="http://schemas.microsoft.com/office/drawing/2014/main" val="265914223"/>
                    </a:ext>
                  </a:extLst>
                </a:gridCol>
                <a:gridCol w="1073073">
                  <a:extLst>
                    <a:ext uri="{9D8B030D-6E8A-4147-A177-3AD203B41FA5}">
                      <a16:colId xmlns:a16="http://schemas.microsoft.com/office/drawing/2014/main" val="3687797511"/>
                    </a:ext>
                  </a:extLst>
                </a:gridCol>
                <a:gridCol w="1073073">
                  <a:extLst>
                    <a:ext uri="{9D8B030D-6E8A-4147-A177-3AD203B41FA5}">
                      <a16:colId xmlns:a16="http://schemas.microsoft.com/office/drawing/2014/main" val="1430683565"/>
                    </a:ext>
                  </a:extLst>
                </a:gridCol>
              </a:tblGrid>
              <a:tr h="1073074">
                <a:tc>
                  <a:txBody>
                    <a:bodyPr/>
                    <a:lstStyle/>
                    <a:p>
                      <a:endParaRPr lang="en-US" dirty="0"/>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dirty="0"/>
                    </a:p>
                  </a:txBody>
                  <a:tcPr/>
                </a:tc>
                <a:extLst>
                  <a:ext uri="{0D108BD9-81ED-4DB2-BD59-A6C34878D82A}">
                    <a16:rowId xmlns:a16="http://schemas.microsoft.com/office/drawing/2014/main" val="1367090870"/>
                  </a:ext>
                </a:extLst>
              </a:tr>
              <a:tr h="1073074">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a:p>
                  </a:txBody>
                  <a:tcPr/>
                </a:tc>
                <a:tc>
                  <a:txBody>
                    <a:bodyPr/>
                    <a:lstStyle/>
                    <a:p>
                      <a:endParaRPr lang="en-US" dirty="0"/>
                    </a:p>
                  </a:txBody>
                  <a:tcPr/>
                </a:tc>
                <a:extLst>
                  <a:ext uri="{0D108BD9-81ED-4DB2-BD59-A6C34878D82A}">
                    <a16:rowId xmlns:a16="http://schemas.microsoft.com/office/drawing/2014/main" val="2324086388"/>
                  </a:ext>
                </a:extLst>
              </a:tr>
              <a:tr h="1073074">
                <a:tc>
                  <a:txBody>
                    <a:bodyPr/>
                    <a:lstStyle/>
                    <a:p>
                      <a:endParaRPr lang="en-US" dirty="0"/>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a:p>
                  </a:txBody>
                  <a:tcPr/>
                </a:tc>
                <a:tc>
                  <a:txBody>
                    <a:bodyPr/>
                    <a:lstStyle/>
                    <a:p>
                      <a:endParaRPr lang="en-US" dirty="0"/>
                    </a:p>
                  </a:txBody>
                  <a:tcPr/>
                </a:tc>
                <a:tc>
                  <a:txBody>
                    <a:bodyPr/>
                    <a:lstStyle/>
                    <a:p>
                      <a:endParaRPr lang="en-US" dirty="0"/>
                    </a:p>
                  </a:txBody>
                  <a:tcPr/>
                </a:tc>
                <a:extLst>
                  <a:ext uri="{0D108BD9-81ED-4DB2-BD59-A6C34878D82A}">
                    <a16:rowId xmlns:a16="http://schemas.microsoft.com/office/drawing/2014/main" val="1773320196"/>
                  </a:ext>
                </a:extLst>
              </a:tr>
              <a:tr h="1073074">
                <a:tc>
                  <a:txBody>
                    <a:bodyPr/>
                    <a:lstStyle/>
                    <a:p>
                      <a:endParaRPr lang="en-US" dirty="0"/>
                    </a:p>
                  </a:txBody>
                  <a:tcPr/>
                </a:tc>
                <a:tc>
                  <a:txBody>
                    <a:bodyPr/>
                    <a:lstStyle/>
                    <a:p>
                      <a:endParaRPr lang="en-US"/>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dirty="0"/>
                    </a:p>
                  </a:txBody>
                  <a:tcPr/>
                </a:tc>
                <a:extLst>
                  <a:ext uri="{0D108BD9-81ED-4DB2-BD59-A6C34878D82A}">
                    <a16:rowId xmlns:a16="http://schemas.microsoft.com/office/drawing/2014/main" val="1977629092"/>
                  </a:ext>
                </a:extLst>
              </a:tr>
              <a:tr h="1073074">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dirty="0"/>
                    </a:p>
                  </a:txBody>
                  <a:tcPr/>
                </a:tc>
                <a:extLst>
                  <a:ext uri="{0D108BD9-81ED-4DB2-BD59-A6C34878D82A}">
                    <a16:rowId xmlns:a16="http://schemas.microsoft.com/office/drawing/2014/main" val="172657832"/>
                  </a:ext>
                </a:extLst>
              </a:tr>
            </a:tbl>
          </a:graphicData>
        </a:graphic>
      </p:graphicFrame>
      <p:sp>
        <p:nvSpPr>
          <p:cNvPr id="46" name="TextBox 45">
            <a:extLst>
              <a:ext uri="{FF2B5EF4-FFF2-40B4-BE49-F238E27FC236}">
                <a16:creationId xmlns:a16="http://schemas.microsoft.com/office/drawing/2014/main" id="{9E025FDA-4E40-4A48-2936-70D515675970}"/>
              </a:ext>
            </a:extLst>
          </p:cNvPr>
          <p:cNvSpPr txBox="1"/>
          <p:nvPr/>
        </p:nvSpPr>
        <p:spPr>
          <a:xfrm>
            <a:off x="1163480" y="1987150"/>
            <a:ext cx="10845409" cy="341632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ptos" panose="02110004020202020204"/>
              <a:ea typeface="+mn-ea"/>
              <a:cs typeface="+mn-cs"/>
            </a:endParaRPr>
          </a:p>
        </p:txBody>
      </p:sp>
      <p:sp>
        <p:nvSpPr>
          <p:cNvPr id="48" name="TextBox 47">
            <a:extLst>
              <a:ext uri="{FF2B5EF4-FFF2-40B4-BE49-F238E27FC236}">
                <a16:creationId xmlns:a16="http://schemas.microsoft.com/office/drawing/2014/main" id="{A943BC5F-C785-D144-CB5F-83881E8A4A86}"/>
              </a:ext>
            </a:extLst>
          </p:cNvPr>
          <p:cNvSpPr txBox="1"/>
          <p:nvPr/>
        </p:nvSpPr>
        <p:spPr>
          <a:xfrm>
            <a:off x="528628" y="272528"/>
            <a:ext cx="11108330" cy="3693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Aptos" panose="02110004020202020204"/>
                <a:ea typeface="+mn-ea"/>
                <a:cs typeface="+mn-cs"/>
              </a:rPr>
              <a:t>Practice sheet #XX.  Write the first 5 unique characters for Lesson Nine</a:t>
            </a:r>
            <a:endParaRPr kumimoji="0" lang="zh-TW" altLang="en-US" sz="1800" b="0" i="0" u="none" strike="noStrike" kern="1200" cap="none" spc="0" normalizeH="0" baseline="0" noProof="0" dirty="0">
              <a:ln>
                <a:noFill/>
              </a:ln>
              <a:solidFill>
                <a:prstClr val="black"/>
              </a:solidFill>
              <a:effectLst/>
              <a:uLnTx/>
              <a:uFillTx/>
              <a:latin typeface="Aptos" panose="02110004020202020204"/>
              <a:ea typeface="新細明體" panose="02020500000000000000" pitchFamily="18" charset="-120"/>
              <a:cs typeface="+mn-cs"/>
            </a:endParaRPr>
          </a:p>
        </p:txBody>
      </p:sp>
      <p:sp>
        <p:nvSpPr>
          <p:cNvPr id="49" name="Rectangle 48">
            <a:extLst>
              <a:ext uri="{FF2B5EF4-FFF2-40B4-BE49-F238E27FC236}">
                <a16:creationId xmlns:a16="http://schemas.microsoft.com/office/drawing/2014/main" id="{FD5DF324-5C6A-6A0B-3DDD-FDC95E9FF51E}"/>
              </a:ext>
            </a:extLst>
          </p:cNvPr>
          <p:cNvSpPr/>
          <p:nvPr/>
        </p:nvSpPr>
        <p:spPr>
          <a:xfrm>
            <a:off x="1298223" y="272530"/>
            <a:ext cx="9579994" cy="357010"/>
          </a:xfrm>
          <a:prstGeom prst="rect">
            <a:avLst/>
          </a:prstGeom>
          <a:no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45" name="TextBox 44">
            <a:extLst>
              <a:ext uri="{FF2B5EF4-FFF2-40B4-BE49-F238E27FC236}">
                <a16:creationId xmlns:a16="http://schemas.microsoft.com/office/drawing/2014/main" id="{66FD7A53-35B3-9826-DBB8-E1923E9C6613}"/>
              </a:ext>
            </a:extLst>
          </p:cNvPr>
          <p:cNvSpPr txBox="1"/>
          <p:nvPr/>
        </p:nvSpPr>
        <p:spPr>
          <a:xfrm>
            <a:off x="1124112" y="911167"/>
            <a:ext cx="5350063" cy="120032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7200" b="1"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rPr>
              <a:t>是</a:t>
            </a:r>
            <a:endParaRPr kumimoji="0" lang="en-US" sz="7200" b="1"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endParaRPr>
          </a:p>
        </p:txBody>
      </p:sp>
      <p:sp>
        <p:nvSpPr>
          <p:cNvPr id="47" name="TextBox 46">
            <a:extLst>
              <a:ext uri="{FF2B5EF4-FFF2-40B4-BE49-F238E27FC236}">
                <a16:creationId xmlns:a16="http://schemas.microsoft.com/office/drawing/2014/main" id="{17FD55FD-2F22-4383-CF3D-D338F6BAA833}"/>
              </a:ext>
            </a:extLst>
          </p:cNvPr>
          <p:cNvSpPr txBox="1"/>
          <p:nvPr/>
        </p:nvSpPr>
        <p:spPr>
          <a:xfrm>
            <a:off x="1101573" y="2009074"/>
            <a:ext cx="2514012" cy="120032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7200" b="1"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rPr>
              <a:t>故</a:t>
            </a:r>
            <a:endParaRPr kumimoji="0" lang="en-US" sz="7200" b="1"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endParaRPr>
          </a:p>
        </p:txBody>
      </p:sp>
      <p:sp>
        <p:nvSpPr>
          <p:cNvPr id="50" name="TextBox 49">
            <a:extLst>
              <a:ext uri="{FF2B5EF4-FFF2-40B4-BE49-F238E27FC236}">
                <a16:creationId xmlns:a16="http://schemas.microsoft.com/office/drawing/2014/main" id="{813ABCA9-41D6-7B22-C6E8-64474525C28C}"/>
              </a:ext>
            </a:extLst>
          </p:cNvPr>
          <p:cNvSpPr txBox="1"/>
          <p:nvPr/>
        </p:nvSpPr>
        <p:spPr>
          <a:xfrm>
            <a:off x="1122816" y="3069808"/>
            <a:ext cx="2861223" cy="120032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7200" b="1"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rPr>
              <a:t>空</a:t>
            </a:r>
            <a:endParaRPr kumimoji="0" lang="en-US" sz="7200" b="1"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endParaRPr>
          </a:p>
        </p:txBody>
      </p:sp>
      <p:sp>
        <p:nvSpPr>
          <p:cNvPr id="51" name="TextBox 50">
            <a:extLst>
              <a:ext uri="{FF2B5EF4-FFF2-40B4-BE49-F238E27FC236}">
                <a16:creationId xmlns:a16="http://schemas.microsoft.com/office/drawing/2014/main" id="{38933F65-CA24-E4FA-3942-0D8E6FFD367C}"/>
              </a:ext>
            </a:extLst>
          </p:cNvPr>
          <p:cNvSpPr txBox="1"/>
          <p:nvPr/>
        </p:nvSpPr>
        <p:spPr>
          <a:xfrm>
            <a:off x="1128483" y="4170500"/>
            <a:ext cx="4300188" cy="120032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7200" b="1"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rPr>
              <a:t>中</a:t>
            </a:r>
            <a:endParaRPr kumimoji="0" lang="en-US" sz="7200" b="1"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endParaRPr>
          </a:p>
        </p:txBody>
      </p:sp>
      <p:sp>
        <p:nvSpPr>
          <p:cNvPr id="52" name="TextBox 51">
            <a:extLst>
              <a:ext uri="{FF2B5EF4-FFF2-40B4-BE49-F238E27FC236}">
                <a16:creationId xmlns:a16="http://schemas.microsoft.com/office/drawing/2014/main" id="{A0A6D00B-E80E-6673-91F4-BAAC13E0BCF6}"/>
              </a:ext>
            </a:extLst>
          </p:cNvPr>
          <p:cNvSpPr txBox="1"/>
          <p:nvPr/>
        </p:nvSpPr>
        <p:spPr>
          <a:xfrm>
            <a:off x="1091599" y="5217157"/>
            <a:ext cx="3246193" cy="120032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7200" b="1"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rPr>
              <a:t>無</a:t>
            </a:r>
            <a:endParaRPr kumimoji="0" lang="en-US" sz="7200" b="1"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endParaRPr>
          </a:p>
        </p:txBody>
      </p:sp>
    </p:spTree>
    <p:extLst>
      <p:ext uri="{BB962C8B-B14F-4D97-AF65-F5344CB8AC3E}">
        <p14:creationId xmlns:p14="http://schemas.microsoft.com/office/powerpoint/2010/main" val="1816432963"/>
      </p:ext>
    </p:extLst>
  </p:cSld>
  <p:clrMapOvr>
    <a:masterClrMapping/>
  </p:clrMapOvr>
</p:sld>
</file>

<file path=ppt/slides/slide2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 name="Straight Connector 1">
            <a:extLst>
              <a:ext uri="{FF2B5EF4-FFF2-40B4-BE49-F238E27FC236}">
                <a16:creationId xmlns:a16="http://schemas.microsoft.com/office/drawing/2014/main" id="{DE97A34F-C232-F4FD-3D3D-B50CAF18C576}"/>
              </a:ext>
            </a:extLst>
          </p:cNvPr>
          <p:cNvCxnSpPr>
            <a:cxnSpLocks/>
          </p:cNvCxnSpPr>
          <p:nvPr/>
        </p:nvCxnSpPr>
        <p:spPr>
          <a:xfrm>
            <a:off x="1160650" y="956835"/>
            <a:ext cx="5322425" cy="5340276"/>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 name="Straight Connector 2">
            <a:extLst>
              <a:ext uri="{FF2B5EF4-FFF2-40B4-BE49-F238E27FC236}">
                <a16:creationId xmlns:a16="http://schemas.microsoft.com/office/drawing/2014/main" id="{0E627A88-91F3-D9F8-1AF4-11BECD962ED9}"/>
              </a:ext>
            </a:extLst>
          </p:cNvPr>
          <p:cNvCxnSpPr>
            <a:cxnSpLocks/>
          </p:cNvCxnSpPr>
          <p:nvPr/>
        </p:nvCxnSpPr>
        <p:spPr>
          <a:xfrm>
            <a:off x="9703114" y="931746"/>
            <a:ext cx="2143810" cy="2115373"/>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 name="Straight Connector 3">
            <a:extLst>
              <a:ext uri="{FF2B5EF4-FFF2-40B4-BE49-F238E27FC236}">
                <a16:creationId xmlns:a16="http://schemas.microsoft.com/office/drawing/2014/main" id="{A64AE3FD-EF02-96E3-1A01-BBD42ABD5674}"/>
              </a:ext>
            </a:extLst>
          </p:cNvPr>
          <p:cNvCxnSpPr>
            <a:cxnSpLocks/>
          </p:cNvCxnSpPr>
          <p:nvPr/>
        </p:nvCxnSpPr>
        <p:spPr>
          <a:xfrm>
            <a:off x="8644081" y="931752"/>
            <a:ext cx="3184867" cy="319303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5" name="Straight Connector 4">
            <a:extLst>
              <a:ext uri="{FF2B5EF4-FFF2-40B4-BE49-F238E27FC236}">
                <a16:creationId xmlns:a16="http://schemas.microsoft.com/office/drawing/2014/main" id="{62481264-89A8-359C-0CBF-A5EAFC83097F}"/>
              </a:ext>
            </a:extLst>
          </p:cNvPr>
          <p:cNvCxnSpPr>
            <a:cxnSpLocks/>
          </p:cNvCxnSpPr>
          <p:nvPr/>
        </p:nvCxnSpPr>
        <p:spPr>
          <a:xfrm>
            <a:off x="7572098" y="931758"/>
            <a:ext cx="4256850" cy="425735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6" name="Straight Connector 5">
            <a:extLst>
              <a:ext uri="{FF2B5EF4-FFF2-40B4-BE49-F238E27FC236}">
                <a16:creationId xmlns:a16="http://schemas.microsoft.com/office/drawing/2014/main" id="{3BF26E4A-35C1-301B-7F84-63879DAF7D3B}"/>
              </a:ext>
            </a:extLst>
          </p:cNvPr>
          <p:cNvCxnSpPr/>
          <p:nvPr/>
        </p:nvCxnSpPr>
        <p:spPr>
          <a:xfrm>
            <a:off x="3285258" y="931761"/>
            <a:ext cx="5365365" cy="53653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7" name="Straight Connector 6">
            <a:extLst>
              <a:ext uri="{FF2B5EF4-FFF2-40B4-BE49-F238E27FC236}">
                <a16:creationId xmlns:a16="http://schemas.microsoft.com/office/drawing/2014/main" id="{CDB5D5C9-3CD4-14E7-BF3A-66C7A7162C8E}"/>
              </a:ext>
            </a:extLst>
          </p:cNvPr>
          <p:cNvCxnSpPr/>
          <p:nvPr/>
        </p:nvCxnSpPr>
        <p:spPr>
          <a:xfrm>
            <a:off x="4345517" y="931762"/>
            <a:ext cx="5365365" cy="53653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8" name="Straight Connector 7">
            <a:extLst>
              <a:ext uri="{FF2B5EF4-FFF2-40B4-BE49-F238E27FC236}">
                <a16:creationId xmlns:a16="http://schemas.microsoft.com/office/drawing/2014/main" id="{B3A6FD2B-CE82-9E1F-B69E-B5EEA8782B42}"/>
              </a:ext>
            </a:extLst>
          </p:cNvPr>
          <p:cNvCxnSpPr/>
          <p:nvPr/>
        </p:nvCxnSpPr>
        <p:spPr>
          <a:xfrm>
            <a:off x="5404550" y="931762"/>
            <a:ext cx="5365365" cy="53653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9" name="Straight Connector 8">
            <a:extLst>
              <a:ext uri="{FF2B5EF4-FFF2-40B4-BE49-F238E27FC236}">
                <a16:creationId xmlns:a16="http://schemas.microsoft.com/office/drawing/2014/main" id="{43ED997F-BA19-BABA-E4DF-A754D16DEA65}"/>
              </a:ext>
            </a:extLst>
          </p:cNvPr>
          <p:cNvCxnSpPr/>
          <p:nvPr/>
        </p:nvCxnSpPr>
        <p:spPr>
          <a:xfrm>
            <a:off x="6494799" y="931764"/>
            <a:ext cx="5365365" cy="53653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0" name="Straight Connector 9">
            <a:extLst>
              <a:ext uri="{FF2B5EF4-FFF2-40B4-BE49-F238E27FC236}">
                <a16:creationId xmlns:a16="http://schemas.microsoft.com/office/drawing/2014/main" id="{AA19D5A7-0FE4-1102-E3C1-638DC5E28E45}"/>
              </a:ext>
            </a:extLst>
          </p:cNvPr>
          <p:cNvCxnSpPr>
            <a:cxnSpLocks/>
          </p:cNvCxnSpPr>
          <p:nvPr/>
        </p:nvCxnSpPr>
        <p:spPr>
          <a:xfrm>
            <a:off x="1111458" y="5189109"/>
            <a:ext cx="1083551" cy="1107996"/>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1" name="Straight Connector 10">
            <a:extLst>
              <a:ext uri="{FF2B5EF4-FFF2-40B4-BE49-F238E27FC236}">
                <a16:creationId xmlns:a16="http://schemas.microsoft.com/office/drawing/2014/main" id="{CD465B31-CB4B-BC77-AEF9-90ED5E65F7BE}"/>
              </a:ext>
            </a:extLst>
          </p:cNvPr>
          <p:cNvCxnSpPr>
            <a:cxnSpLocks/>
          </p:cNvCxnSpPr>
          <p:nvPr/>
        </p:nvCxnSpPr>
        <p:spPr>
          <a:xfrm>
            <a:off x="1094334" y="4156121"/>
            <a:ext cx="2267153" cy="2152899"/>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2" name="Straight Connector 11">
            <a:extLst>
              <a:ext uri="{FF2B5EF4-FFF2-40B4-BE49-F238E27FC236}">
                <a16:creationId xmlns:a16="http://schemas.microsoft.com/office/drawing/2014/main" id="{7EADA1F7-D828-CA63-B4A2-40D44EB7A5CE}"/>
              </a:ext>
            </a:extLst>
          </p:cNvPr>
          <p:cNvCxnSpPr>
            <a:cxnSpLocks/>
          </p:cNvCxnSpPr>
          <p:nvPr/>
        </p:nvCxnSpPr>
        <p:spPr>
          <a:xfrm>
            <a:off x="1109329" y="3060437"/>
            <a:ext cx="3236188" cy="323667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3" name="Straight Connector 12">
            <a:extLst>
              <a:ext uri="{FF2B5EF4-FFF2-40B4-BE49-F238E27FC236}">
                <a16:creationId xmlns:a16="http://schemas.microsoft.com/office/drawing/2014/main" id="{E1D8E2A0-C191-7042-98F0-B1D4F6481AAA}"/>
              </a:ext>
            </a:extLst>
          </p:cNvPr>
          <p:cNvCxnSpPr>
            <a:cxnSpLocks/>
          </p:cNvCxnSpPr>
          <p:nvPr/>
        </p:nvCxnSpPr>
        <p:spPr>
          <a:xfrm>
            <a:off x="10762147" y="931740"/>
            <a:ext cx="1110967" cy="106435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4" name="Straight Connector 13">
            <a:extLst>
              <a:ext uri="{FF2B5EF4-FFF2-40B4-BE49-F238E27FC236}">
                <a16:creationId xmlns:a16="http://schemas.microsoft.com/office/drawing/2014/main" id="{C1869FA5-C11F-F617-8F45-45634A583F51}"/>
              </a:ext>
            </a:extLst>
          </p:cNvPr>
          <p:cNvCxnSpPr>
            <a:cxnSpLocks/>
          </p:cNvCxnSpPr>
          <p:nvPr/>
        </p:nvCxnSpPr>
        <p:spPr>
          <a:xfrm>
            <a:off x="1098218" y="1974253"/>
            <a:ext cx="4314172" cy="4322852"/>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5" name="Straight Connector 14">
            <a:extLst>
              <a:ext uri="{FF2B5EF4-FFF2-40B4-BE49-F238E27FC236}">
                <a16:creationId xmlns:a16="http://schemas.microsoft.com/office/drawing/2014/main" id="{73A61E05-0D8B-3E52-AB18-905816BEF4FF}"/>
              </a:ext>
            </a:extLst>
          </p:cNvPr>
          <p:cNvCxnSpPr>
            <a:cxnSpLocks/>
          </p:cNvCxnSpPr>
          <p:nvPr/>
        </p:nvCxnSpPr>
        <p:spPr>
          <a:xfrm>
            <a:off x="2218385" y="931639"/>
            <a:ext cx="5309456" cy="5376225"/>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6" name="Straight Connector 15">
            <a:extLst>
              <a:ext uri="{FF2B5EF4-FFF2-40B4-BE49-F238E27FC236}">
                <a16:creationId xmlns:a16="http://schemas.microsoft.com/office/drawing/2014/main" id="{D3233907-7CC4-6498-0CF6-57570C375FC4}"/>
              </a:ext>
            </a:extLst>
          </p:cNvPr>
          <p:cNvCxnSpPr>
            <a:cxnSpLocks/>
          </p:cNvCxnSpPr>
          <p:nvPr/>
        </p:nvCxnSpPr>
        <p:spPr>
          <a:xfrm flipV="1">
            <a:off x="1133319" y="931765"/>
            <a:ext cx="5361480" cy="536524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7" name="Straight Connector 16">
            <a:extLst>
              <a:ext uri="{FF2B5EF4-FFF2-40B4-BE49-F238E27FC236}">
                <a16:creationId xmlns:a16="http://schemas.microsoft.com/office/drawing/2014/main" id="{57384C5A-7E24-FE38-95D4-5812E1E9E9DD}"/>
              </a:ext>
            </a:extLst>
          </p:cNvPr>
          <p:cNvCxnSpPr>
            <a:cxnSpLocks/>
          </p:cNvCxnSpPr>
          <p:nvPr/>
        </p:nvCxnSpPr>
        <p:spPr>
          <a:xfrm flipV="1">
            <a:off x="1160650" y="942472"/>
            <a:ext cx="4263464" cy="4246613"/>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8" name="Straight Connector 17">
            <a:extLst>
              <a:ext uri="{FF2B5EF4-FFF2-40B4-BE49-F238E27FC236}">
                <a16:creationId xmlns:a16="http://schemas.microsoft.com/office/drawing/2014/main" id="{B1BBA783-3332-49DA-7C6A-35B83D67FB7E}"/>
              </a:ext>
            </a:extLst>
          </p:cNvPr>
          <p:cNvCxnSpPr>
            <a:cxnSpLocks/>
          </p:cNvCxnSpPr>
          <p:nvPr/>
        </p:nvCxnSpPr>
        <p:spPr>
          <a:xfrm flipV="1">
            <a:off x="1107943" y="942595"/>
            <a:ext cx="2153223" cy="2161487"/>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9" name="Straight Connector 18">
            <a:extLst>
              <a:ext uri="{FF2B5EF4-FFF2-40B4-BE49-F238E27FC236}">
                <a16:creationId xmlns:a16="http://schemas.microsoft.com/office/drawing/2014/main" id="{4D207A24-42CE-ED82-13F4-E5E004650EB7}"/>
              </a:ext>
            </a:extLst>
          </p:cNvPr>
          <p:cNvCxnSpPr>
            <a:cxnSpLocks/>
          </p:cNvCxnSpPr>
          <p:nvPr/>
        </p:nvCxnSpPr>
        <p:spPr>
          <a:xfrm flipV="1">
            <a:off x="1094334" y="909879"/>
            <a:ext cx="3253877" cy="322580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0" name="Straight Connector 19">
            <a:extLst>
              <a:ext uri="{FF2B5EF4-FFF2-40B4-BE49-F238E27FC236}">
                <a16:creationId xmlns:a16="http://schemas.microsoft.com/office/drawing/2014/main" id="{1DCD8BBC-D943-D8A4-BB5E-D111FF48B8B3}"/>
              </a:ext>
            </a:extLst>
          </p:cNvPr>
          <p:cNvCxnSpPr>
            <a:cxnSpLocks/>
          </p:cNvCxnSpPr>
          <p:nvPr/>
        </p:nvCxnSpPr>
        <p:spPr>
          <a:xfrm flipV="1">
            <a:off x="3235848" y="920844"/>
            <a:ext cx="5376941" cy="5376165"/>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1" name="Straight Connector 20">
            <a:extLst>
              <a:ext uri="{FF2B5EF4-FFF2-40B4-BE49-F238E27FC236}">
                <a16:creationId xmlns:a16="http://schemas.microsoft.com/office/drawing/2014/main" id="{FB960EE9-647E-DE48-7799-7F686F5633C9}"/>
              </a:ext>
            </a:extLst>
          </p:cNvPr>
          <p:cNvCxnSpPr/>
          <p:nvPr/>
        </p:nvCxnSpPr>
        <p:spPr>
          <a:xfrm flipV="1">
            <a:off x="4348211" y="931716"/>
            <a:ext cx="5365365" cy="534353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2" name="Straight Connector 21">
            <a:extLst>
              <a:ext uri="{FF2B5EF4-FFF2-40B4-BE49-F238E27FC236}">
                <a16:creationId xmlns:a16="http://schemas.microsoft.com/office/drawing/2014/main" id="{E0409050-9D37-B8EC-26B4-CF4F2C3BC5D6}"/>
              </a:ext>
            </a:extLst>
          </p:cNvPr>
          <p:cNvCxnSpPr/>
          <p:nvPr/>
        </p:nvCxnSpPr>
        <p:spPr>
          <a:xfrm flipV="1">
            <a:off x="5416274" y="942620"/>
            <a:ext cx="5365365" cy="534353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3" name="Straight Connector 22">
            <a:extLst>
              <a:ext uri="{FF2B5EF4-FFF2-40B4-BE49-F238E27FC236}">
                <a16:creationId xmlns:a16="http://schemas.microsoft.com/office/drawing/2014/main" id="{5F32590B-F493-D4F3-C707-EF747ABA286F}"/>
              </a:ext>
            </a:extLst>
          </p:cNvPr>
          <p:cNvCxnSpPr/>
          <p:nvPr/>
        </p:nvCxnSpPr>
        <p:spPr>
          <a:xfrm flipV="1">
            <a:off x="6494798" y="942620"/>
            <a:ext cx="5365365" cy="534353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4" name="Straight Connector 23">
            <a:extLst>
              <a:ext uri="{FF2B5EF4-FFF2-40B4-BE49-F238E27FC236}">
                <a16:creationId xmlns:a16="http://schemas.microsoft.com/office/drawing/2014/main" id="{11C896D7-87F4-C668-1DFA-A5D2AB34A9F4}"/>
              </a:ext>
            </a:extLst>
          </p:cNvPr>
          <p:cNvCxnSpPr>
            <a:cxnSpLocks/>
          </p:cNvCxnSpPr>
          <p:nvPr/>
        </p:nvCxnSpPr>
        <p:spPr>
          <a:xfrm flipV="1">
            <a:off x="2218385" y="931639"/>
            <a:ext cx="5330234" cy="5332739"/>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5" name="Straight Connector 24">
            <a:extLst>
              <a:ext uri="{FF2B5EF4-FFF2-40B4-BE49-F238E27FC236}">
                <a16:creationId xmlns:a16="http://schemas.microsoft.com/office/drawing/2014/main" id="{4F553535-9E07-F391-A05D-C75AF105CBFC}"/>
              </a:ext>
            </a:extLst>
          </p:cNvPr>
          <p:cNvCxnSpPr>
            <a:cxnSpLocks/>
          </p:cNvCxnSpPr>
          <p:nvPr/>
        </p:nvCxnSpPr>
        <p:spPr>
          <a:xfrm flipH="1">
            <a:off x="7572098" y="2023338"/>
            <a:ext cx="4288065" cy="42736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6" name="Straight Connector 25">
            <a:extLst>
              <a:ext uri="{FF2B5EF4-FFF2-40B4-BE49-F238E27FC236}">
                <a16:creationId xmlns:a16="http://schemas.microsoft.com/office/drawing/2014/main" id="{E14EBA64-CB33-DED7-07D4-EA194C481A82}"/>
              </a:ext>
            </a:extLst>
          </p:cNvPr>
          <p:cNvCxnSpPr>
            <a:cxnSpLocks/>
          </p:cNvCxnSpPr>
          <p:nvPr/>
        </p:nvCxnSpPr>
        <p:spPr>
          <a:xfrm flipH="1">
            <a:off x="8638868" y="3098620"/>
            <a:ext cx="3203030" cy="320924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7" name="Straight Connector 26">
            <a:extLst>
              <a:ext uri="{FF2B5EF4-FFF2-40B4-BE49-F238E27FC236}">
                <a16:creationId xmlns:a16="http://schemas.microsoft.com/office/drawing/2014/main" id="{BC5627A8-1868-EF4D-6FAB-68749033B820}"/>
              </a:ext>
            </a:extLst>
          </p:cNvPr>
          <p:cNvCxnSpPr>
            <a:cxnSpLocks/>
          </p:cNvCxnSpPr>
          <p:nvPr/>
        </p:nvCxnSpPr>
        <p:spPr>
          <a:xfrm flipH="1">
            <a:off x="9744792" y="4156121"/>
            <a:ext cx="2115371" cy="2102057"/>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8" name="Straight Connector 27">
            <a:extLst>
              <a:ext uri="{FF2B5EF4-FFF2-40B4-BE49-F238E27FC236}">
                <a16:creationId xmlns:a16="http://schemas.microsoft.com/office/drawing/2014/main" id="{7BF064F1-B3ED-E714-521D-CCAAA6232A03}"/>
              </a:ext>
            </a:extLst>
          </p:cNvPr>
          <p:cNvCxnSpPr/>
          <p:nvPr/>
        </p:nvCxnSpPr>
        <p:spPr>
          <a:xfrm flipH="1">
            <a:off x="10802477" y="5207149"/>
            <a:ext cx="1070637" cy="1100715"/>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9" name="Straight Connector 28">
            <a:extLst>
              <a:ext uri="{FF2B5EF4-FFF2-40B4-BE49-F238E27FC236}">
                <a16:creationId xmlns:a16="http://schemas.microsoft.com/office/drawing/2014/main" id="{8144AC79-151C-5565-401E-E1B6DACA8216}"/>
              </a:ext>
            </a:extLst>
          </p:cNvPr>
          <p:cNvCxnSpPr/>
          <p:nvPr/>
        </p:nvCxnSpPr>
        <p:spPr>
          <a:xfrm>
            <a:off x="1117710" y="2522779"/>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0" name="Straight Connector 29">
            <a:extLst>
              <a:ext uri="{FF2B5EF4-FFF2-40B4-BE49-F238E27FC236}">
                <a16:creationId xmlns:a16="http://schemas.microsoft.com/office/drawing/2014/main" id="{9F751F74-062B-D98E-7AF7-73FDD22C6195}"/>
              </a:ext>
            </a:extLst>
          </p:cNvPr>
          <p:cNvCxnSpPr/>
          <p:nvPr/>
        </p:nvCxnSpPr>
        <p:spPr>
          <a:xfrm>
            <a:off x="1129434" y="3598008"/>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1" name="Straight Connector 30">
            <a:extLst>
              <a:ext uri="{FF2B5EF4-FFF2-40B4-BE49-F238E27FC236}">
                <a16:creationId xmlns:a16="http://schemas.microsoft.com/office/drawing/2014/main" id="{AE43FF1A-112C-54AC-E5F5-07F6BA522988}"/>
              </a:ext>
            </a:extLst>
          </p:cNvPr>
          <p:cNvCxnSpPr/>
          <p:nvPr/>
        </p:nvCxnSpPr>
        <p:spPr>
          <a:xfrm>
            <a:off x="1113519" y="4676908"/>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2" name="Straight Connector 31">
            <a:extLst>
              <a:ext uri="{FF2B5EF4-FFF2-40B4-BE49-F238E27FC236}">
                <a16:creationId xmlns:a16="http://schemas.microsoft.com/office/drawing/2014/main" id="{EFFAA3B1-B88B-C2BA-2B7C-D3D512BA520A}"/>
              </a:ext>
            </a:extLst>
          </p:cNvPr>
          <p:cNvCxnSpPr/>
          <p:nvPr/>
        </p:nvCxnSpPr>
        <p:spPr>
          <a:xfrm>
            <a:off x="1117710" y="5755000"/>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3" name="Straight Connector 32">
            <a:extLst>
              <a:ext uri="{FF2B5EF4-FFF2-40B4-BE49-F238E27FC236}">
                <a16:creationId xmlns:a16="http://schemas.microsoft.com/office/drawing/2014/main" id="{C1EDC032-920F-1E9A-B5C5-C3D6BA150DD6}"/>
              </a:ext>
            </a:extLst>
          </p:cNvPr>
          <p:cNvCxnSpPr/>
          <p:nvPr/>
        </p:nvCxnSpPr>
        <p:spPr>
          <a:xfrm>
            <a:off x="1101796" y="1485761"/>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4" name="Straight Connector 33">
            <a:extLst>
              <a:ext uri="{FF2B5EF4-FFF2-40B4-BE49-F238E27FC236}">
                <a16:creationId xmlns:a16="http://schemas.microsoft.com/office/drawing/2014/main" id="{FB8CC04D-D4A4-43D5-56D5-1B8B1B30925A}"/>
              </a:ext>
            </a:extLst>
          </p:cNvPr>
          <p:cNvCxnSpPr>
            <a:cxnSpLocks/>
          </p:cNvCxnSpPr>
          <p:nvPr/>
        </p:nvCxnSpPr>
        <p:spPr>
          <a:xfrm flipH="1">
            <a:off x="1113215" y="941316"/>
            <a:ext cx="1091930" cy="1082022"/>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5" name="Straight Connector 34">
            <a:extLst>
              <a:ext uri="{FF2B5EF4-FFF2-40B4-BE49-F238E27FC236}">
                <a16:creationId xmlns:a16="http://schemas.microsoft.com/office/drawing/2014/main" id="{538E0DD4-73F1-1779-7715-20FEBF610488}"/>
              </a:ext>
            </a:extLst>
          </p:cNvPr>
          <p:cNvCxnSpPr/>
          <p:nvPr/>
        </p:nvCxnSpPr>
        <p:spPr>
          <a:xfrm>
            <a:off x="11323891" y="904498"/>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6" name="Straight Connector 35">
            <a:extLst>
              <a:ext uri="{FF2B5EF4-FFF2-40B4-BE49-F238E27FC236}">
                <a16:creationId xmlns:a16="http://schemas.microsoft.com/office/drawing/2014/main" id="{F89D261D-80CD-D489-6CA9-235EC8D37FB5}"/>
              </a:ext>
            </a:extLst>
          </p:cNvPr>
          <p:cNvCxnSpPr/>
          <p:nvPr/>
        </p:nvCxnSpPr>
        <p:spPr>
          <a:xfrm>
            <a:off x="3803283" y="917245"/>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7" name="Straight Connector 36">
            <a:extLst>
              <a:ext uri="{FF2B5EF4-FFF2-40B4-BE49-F238E27FC236}">
                <a16:creationId xmlns:a16="http://schemas.microsoft.com/office/drawing/2014/main" id="{9F1AE2E1-BA26-68A6-E72F-9BFADDFA3C39}"/>
              </a:ext>
            </a:extLst>
          </p:cNvPr>
          <p:cNvCxnSpPr>
            <a:cxnSpLocks/>
          </p:cNvCxnSpPr>
          <p:nvPr/>
        </p:nvCxnSpPr>
        <p:spPr>
          <a:xfrm>
            <a:off x="2762987" y="904498"/>
            <a:ext cx="0" cy="5399767"/>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8" name="Straight Connector 37">
            <a:extLst>
              <a:ext uri="{FF2B5EF4-FFF2-40B4-BE49-F238E27FC236}">
                <a16:creationId xmlns:a16="http://schemas.microsoft.com/office/drawing/2014/main" id="{CDDBCE3F-232E-9239-FB89-577135F7E037}"/>
              </a:ext>
            </a:extLst>
          </p:cNvPr>
          <p:cNvCxnSpPr/>
          <p:nvPr/>
        </p:nvCxnSpPr>
        <p:spPr>
          <a:xfrm>
            <a:off x="9204868" y="941316"/>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9" name="Straight Connector 38">
            <a:extLst>
              <a:ext uri="{FF2B5EF4-FFF2-40B4-BE49-F238E27FC236}">
                <a16:creationId xmlns:a16="http://schemas.microsoft.com/office/drawing/2014/main" id="{8C96E538-4E01-6DEA-67CF-3F7DCC505E54}"/>
              </a:ext>
            </a:extLst>
          </p:cNvPr>
          <p:cNvCxnSpPr/>
          <p:nvPr/>
        </p:nvCxnSpPr>
        <p:spPr>
          <a:xfrm>
            <a:off x="1660406" y="941316"/>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0" name="Straight Connector 39">
            <a:extLst>
              <a:ext uri="{FF2B5EF4-FFF2-40B4-BE49-F238E27FC236}">
                <a16:creationId xmlns:a16="http://schemas.microsoft.com/office/drawing/2014/main" id="{DF0D2BDC-CFC6-829A-5FCB-CCA8028776FE}"/>
              </a:ext>
            </a:extLst>
          </p:cNvPr>
          <p:cNvCxnSpPr/>
          <p:nvPr/>
        </p:nvCxnSpPr>
        <p:spPr>
          <a:xfrm>
            <a:off x="5950134" y="904498"/>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1" name="Straight Connector 40">
            <a:extLst>
              <a:ext uri="{FF2B5EF4-FFF2-40B4-BE49-F238E27FC236}">
                <a16:creationId xmlns:a16="http://schemas.microsoft.com/office/drawing/2014/main" id="{0EC1F762-0A34-B5CC-96C3-473EC5666FF0}"/>
              </a:ext>
            </a:extLst>
          </p:cNvPr>
          <p:cNvCxnSpPr/>
          <p:nvPr/>
        </p:nvCxnSpPr>
        <p:spPr>
          <a:xfrm>
            <a:off x="4893936" y="941316"/>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2" name="Straight Connector 41">
            <a:extLst>
              <a:ext uri="{FF2B5EF4-FFF2-40B4-BE49-F238E27FC236}">
                <a16:creationId xmlns:a16="http://schemas.microsoft.com/office/drawing/2014/main" id="{9FE50F00-1E97-8687-2A28-EF3CF6B49191}"/>
              </a:ext>
            </a:extLst>
          </p:cNvPr>
          <p:cNvCxnSpPr/>
          <p:nvPr/>
        </p:nvCxnSpPr>
        <p:spPr>
          <a:xfrm>
            <a:off x="10253116" y="917245"/>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3" name="Straight Connector 42">
            <a:extLst>
              <a:ext uri="{FF2B5EF4-FFF2-40B4-BE49-F238E27FC236}">
                <a16:creationId xmlns:a16="http://schemas.microsoft.com/office/drawing/2014/main" id="{E84C0C6A-016A-B264-8335-5C0C4032C63A}"/>
              </a:ext>
            </a:extLst>
          </p:cNvPr>
          <p:cNvCxnSpPr/>
          <p:nvPr/>
        </p:nvCxnSpPr>
        <p:spPr>
          <a:xfrm>
            <a:off x="8123492" y="956835"/>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4" name="Straight Connector 43">
            <a:extLst>
              <a:ext uri="{FF2B5EF4-FFF2-40B4-BE49-F238E27FC236}">
                <a16:creationId xmlns:a16="http://schemas.microsoft.com/office/drawing/2014/main" id="{56709B99-A28C-D3BB-FE5E-C1A2F1461A10}"/>
              </a:ext>
            </a:extLst>
          </p:cNvPr>
          <p:cNvCxnSpPr/>
          <p:nvPr/>
        </p:nvCxnSpPr>
        <p:spPr>
          <a:xfrm>
            <a:off x="7019585" y="917245"/>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graphicFrame>
        <p:nvGraphicFramePr>
          <p:cNvPr id="76" name="Table 75">
            <a:extLst>
              <a:ext uri="{FF2B5EF4-FFF2-40B4-BE49-F238E27FC236}">
                <a16:creationId xmlns:a16="http://schemas.microsoft.com/office/drawing/2014/main" id="{47A8C7E1-C96E-7639-67A5-0D0A27B05B3F}"/>
              </a:ext>
            </a:extLst>
          </p:cNvPr>
          <p:cNvGraphicFramePr>
            <a:graphicFrameLocks noGrp="1"/>
          </p:cNvGraphicFramePr>
          <p:nvPr/>
        </p:nvGraphicFramePr>
        <p:xfrm>
          <a:off x="1129434" y="931765"/>
          <a:ext cx="10730730" cy="5365370"/>
        </p:xfrm>
        <a:graphic>
          <a:graphicData uri="http://schemas.openxmlformats.org/drawingml/2006/table">
            <a:tbl>
              <a:tblPr firstRow="1" bandRow="1">
                <a:tableStyleId>{5940675A-B579-460E-94D1-54222C63F5DA}</a:tableStyleId>
              </a:tblPr>
              <a:tblGrid>
                <a:gridCol w="1073073">
                  <a:extLst>
                    <a:ext uri="{9D8B030D-6E8A-4147-A177-3AD203B41FA5}">
                      <a16:colId xmlns:a16="http://schemas.microsoft.com/office/drawing/2014/main" val="3635837954"/>
                    </a:ext>
                  </a:extLst>
                </a:gridCol>
                <a:gridCol w="1073073">
                  <a:extLst>
                    <a:ext uri="{9D8B030D-6E8A-4147-A177-3AD203B41FA5}">
                      <a16:colId xmlns:a16="http://schemas.microsoft.com/office/drawing/2014/main" val="2308114111"/>
                    </a:ext>
                  </a:extLst>
                </a:gridCol>
                <a:gridCol w="1073073">
                  <a:extLst>
                    <a:ext uri="{9D8B030D-6E8A-4147-A177-3AD203B41FA5}">
                      <a16:colId xmlns:a16="http://schemas.microsoft.com/office/drawing/2014/main" val="3225432346"/>
                    </a:ext>
                  </a:extLst>
                </a:gridCol>
                <a:gridCol w="1073073">
                  <a:extLst>
                    <a:ext uri="{9D8B030D-6E8A-4147-A177-3AD203B41FA5}">
                      <a16:colId xmlns:a16="http://schemas.microsoft.com/office/drawing/2014/main" val="2646425516"/>
                    </a:ext>
                  </a:extLst>
                </a:gridCol>
                <a:gridCol w="1073073">
                  <a:extLst>
                    <a:ext uri="{9D8B030D-6E8A-4147-A177-3AD203B41FA5}">
                      <a16:colId xmlns:a16="http://schemas.microsoft.com/office/drawing/2014/main" val="1529824071"/>
                    </a:ext>
                  </a:extLst>
                </a:gridCol>
                <a:gridCol w="1073073">
                  <a:extLst>
                    <a:ext uri="{9D8B030D-6E8A-4147-A177-3AD203B41FA5}">
                      <a16:colId xmlns:a16="http://schemas.microsoft.com/office/drawing/2014/main" val="1435908115"/>
                    </a:ext>
                  </a:extLst>
                </a:gridCol>
                <a:gridCol w="1073073">
                  <a:extLst>
                    <a:ext uri="{9D8B030D-6E8A-4147-A177-3AD203B41FA5}">
                      <a16:colId xmlns:a16="http://schemas.microsoft.com/office/drawing/2014/main" val="4031327343"/>
                    </a:ext>
                  </a:extLst>
                </a:gridCol>
                <a:gridCol w="1073073">
                  <a:extLst>
                    <a:ext uri="{9D8B030D-6E8A-4147-A177-3AD203B41FA5}">
                      <a16:colId xmlns:a16="http://schemas.microsoft.com/office/drawing/2014/main" val="265914223"/>
                    </a:ext>
                  </a:extLst>
                </a:gridCol>
                <a:gridCol w="1073073">
                  <a:extLst>
                    <a:ext uri="{9D8B030D-6E8A-4147-A177-3AD203B41FA5}">
                      <a16:colId xmlns:a16="http://schemas.microsoft.com/office/drawing/2014/main" val="3687797511"/>
                    </a:ext>
                  </a:extLst>
                </a:gridCol>
                <a:gridCol w="1073073">
                  <a:extLst>
                    <a:ext uri="{9D8B030D-6E8A-4147-A177-3AD203B41FA5}">
                      <a16:colId xmlns:a16="http://schemas.microsoft.com/office/drawing/2014/main" val="1430683565"/>
                    </a:ext>
                  </a:extLst>
                </a:gridCol>
              </a:tblGrid>
              <a:tr h="1073074">
                <a:tc>
                  <a:txBody>
                    <a:bodyPr/>
                    <a:lstStyle/>
                    <a:p>
                      <a:endParaRPr lang="en-US" dirty="0"/>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dirty="0"/>
                    </a:p>
                  </a:txBody>
                  <a:tcPr/>
                </a:tc>
                <a:extLst>
                  <a:ext uri="{0D108BD9-81ED-4DB2-BD59-A6C34878D82A}">
                    <a16:rowId xmlns:a16="http://schemas.microsoft.com/office/drawing/2014/main" val="1367090870"/>
                  </a:ext>
                </a:extLst>
              </a:tr>
              <a:tr h="1073074">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a:p>
                  </a:txBody>
                  <a:tcPr/>
                </a:tc>
                <a:tc>
                  <a:txBody>
                    <a:bodyPr/>
                    <a:lstStyle/>
                    <a:p>
                      <a:endParaRPr lang="en-US" dirty="0"/>
                    </a:p>
                  </a:txBody>
                  <a:tcPr/>
                </a:tc>
                <a:extLst>
                  <a:ext uri="{0D108BD9-81ED-4DB2-BD59-A6C34878D82A}">
                    <a16:rowId xmlns:a16="http://schemas.microsoft.com/office/drawing/2014/main" val="2324086388"/>
                  </a:ext>
                </a:extLst>
              </a:tr>
              <a:tr h="1073074">
                <a:tc>
                  <a:txBody>
                    <a:bodyPr/>
                    <a:lstStyle/>
                    <a:p>
                      <a:endParaRPr lang="en-US" dirty="0"/>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a:p>
                  </a:txBody>
                  <a:tcPr/>
                </a:tc>
                <a:tc>
                  <a:txBody>
                    <a:bodyPr/>
                    <a:lstStyle/>
                    <a:p>
                      <a:endParaRPr lang="en-US" dirty="0"/>
                    </a:p>
                  </a:txBody>
                  <a:tcPr/>
                </a:tc>
                <a:tc>
                  <a:txBody>
                    <a:bodyPr/>
                    <a:lstStyle/>
                    <a:p>
                      <a:endParaRPr lang="en-US" dirty="0"/>
                    </a:p>
                  </a:txBody>
                  <a:tcPr/>
                </a:tc>
                <a:extLst>
                  <a:ext uri="{0D108BD9-81ED-4DB2-BD59-A6C34878D82A}">
                    <a16:rowId xmlns:a16="http://schemas.microsoft.com/office/drawing/2014/main" val="1773320196"/>
                  </a:ext>
                </a:extLst>
              </a:tr>
              <a:tr h="1073074">
                <a:tc>
                  <a:txBody>
                    <a:bodyPr/>
                    <a:lstStyle/>
                    <a:p>
                      <a:endParaRPr lang="en-US" dirty="0"/>
                    </a:p>
                  </a:txBody>
                  <a:tcPr/>
                </a:tc>
                <a:tc>
                  <a:txBody>
                    <a:bodyPr/>
                    <a:lstStyle/>
                    <a:p>
                      <a:endParaRPr lang="en-US"/>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dirty="0"/>
                    </a:p>
                  </a:txBody>
                  <a:tcPr/>
                </a:tc>
                <a:extLst>
                  <a:ext uri="{0D108BD9-81ED-4DB2-BD59-A6C34878D82A}">
                    <a16:rowId xmlns:a16="http://schemas.microsoft.com/office/drawing/2014/main" val="1977629092"/>
                  </a:ext>
                </a:extLst>
              </a:tr>
              <a:tr h="1073074">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dirty="0"/>
                    </a:p>
                  </a:txBody>
                  <a:tcPr/>
                </a:tc>
                <a:extLst>
                  <a:ext uri="{0D108BD9-81ED-4DB2-BD59-A6C34878D82A}">
                    <a16:rowId xmlns:a16="http://schemas.microsoft.com/office/drawing/2014/main" val="172657832"/>
                  </a:ext>
                </a:extLst>
              </a:tr>
            </a:tbl>
          </a:graphicData>
        </a:graphic>
      </p:graphicFrame>
      <p:sp>
        <p:nvSpPr>
          <p:cNvPr id="46" name="TextBox 45">
            <a:extLst>
              <a:ext uri="{FF2B5EF4-FFF2-40B4-BE49-F238E27FC236}">
                <a16:creationId xmlns:a16="http://schemas.microsoft.com/office/drawing/2014/main" id="{9E025FDA-4E40-4A48-2936-70D515675970}"/>
              </a:ext>
            </a:extLst>
          </p:cNvPr>
          <p:cNvSpPr txBox="1"/>
          <p:nvPr/>
        </p:nvSpPr>
        <p:spPr>
          <a:xfrm>
            <a:off x="1163480" y="1987150"/>
            <a:ext cx="10845409" cy="341632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ptos" panose="02110004020202020204"/>
              <a:ea typeface="+mn-ea"/>
              <a:cs typeface="+mn-cs"/>
            </a:endParaRPr>
          </a:p>
        </p:txBody>
      </p:sp>
      <p:sp>
        <p:nvSpPr>
          <p:cNvPr id="48" name="TextBox 47">
            <a:extLst>
              <a:ext uri="{FF2B5EF4-FFF2-40B4-BE49-F238E27FC236}">
                <a16:creationId xmlns:a16="http://schemas.microsoft.com/office/drawing/2014/main" id="{A943BC5F-C785-D144-CB5F-83881E8A4A86}"/>
              </a:ext>
            </a:extLst>
          </p:cNvPr>
          <p:cNvSpPr txBox="1"/>
          <p:nvPr/>
        </p:nvSpPr>
        <p:spPr>
          <a:xfrm>
            <a:off x="528628" y="272528"/>
            <a:ext cx="11108330" cy="3693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Aptos" panose="02110004020202020204"/>
                <a:ea typeface="+mn-ea"/>
                <a:cs typeface="+mn-cs"/>
              </a:rPr>
              <a:t>Practice sheet #XX.  Write the </a:t>
            </a:r>
            <a:r>
              <a:rPr lang="en-US" dirty="0">
                <a:solidFill>
                  <a:prstClr val="black"/>
                </a:solidFill>
                <a:latin typeface="Aptos" panose="02110004020202020204"/>
              </a:rPr>
              <a:t>next</a:t>
            </a:r>
            <a:r>
              <a:rPr kumimoji="0" lang="en-US" sz="1800" b="0" i="0" u="none" strike="noStrike" kern="1200" cap="none" spc="0" normalizeH="0" baseline="0" noProof="0" dirty="0">
                <a:ln>
                  <a:noFill/>
                </a:ln>
                <a:solidFill>
                  <a:prstClr val="black"/>
                </a:solidFill>
                <a:effectLst/>
                <a:uLnTx/>
                <a:uFillTx/>
                <a:latin typeface="Aptos" panose="02110004020202020204"/>
                <a:ea typeface="+mn-ea"/>
                <a:cs typeface="+mn-cs"/>
              </a:rPr>
              <a:t> 5 unique characters for Lesson Nine</a:t>
            </a:r>
            <a:endParaRPr kumimoji="0" lang="zh-TW" altLang="en-US" sz="1800" b="0" i="0" u="none" strike="noStrike" kern="1200" cap="none" spc="0" normalizeH="0" baseline="0" noProof="0" dirty="0">
              <a:ln>
                <a:noFill/>
              </a:ln>
              <a:solidFill>
                <a:prstClr val="black"/>
              </a:solidFill>
              <a:effectLst/>
              <a:uLnTx/>
              <a:uFillTx/>
              <a:latin typeface="Aptos" panose="02110004020202020204"/>
              <a:ea typeface="新細明體" panose="02020500000000000000" pitchFamily="18" charset="-120"/>
              <a:cs typeface="+mn-cs"/>
            </a:endParaRPr>
          </a:p>
        </p:txBody>
      </p:sp>
      <p:sp>
        <p:nvSpPr>
          <p:cNvPr id="49" name="Rectangle 48">
            <a:extLst>
              <a:ext uri="{FF2B5EF4-FFF2-40B4-BE49-F238E27FC236}">
                <a16:creationId xmlns:a16="http://schemas.microsoft.com/office/drawing/2014/main" id="{FD5DF324-5C6A-6A0B-3DDD-FDC95E9FF51E}"/>
              </a:ext>
            </a:extLst>
          </p:cNvPr>
          <p:cNvSpPr/>
          <p:nvPr/>
        </p:nvSpPr>
        <p:spPr>
          <a:xfrm>
            <a:off x="1298223" y="272530"/>
            <a:ext cx="9579994" cy="357010"/>
          </a:xfrm>
          <a:prstGeom prst="rect">
            <a:avLst/>
          </a:prstGeom>
          <a:no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45" name="TextBox 44">
            <a:extLst>
              <a:ext uri="{FF2B5EF4-FFF2-40B4-BE49-F238E27FC236}">
                <a16:creationId xmlns:a16="http://schemas.microsoft.com/office/drawing/2014/main" id="{66FD7A53-35B3-9826-DBB8-E1923E9C6613}"/>
              </a:ext>
            </a:extLst>
          </p:cNvPr>
          <p:cNvSpPr txBox="1"/>
          <p:nvPr/>
        </p:nvSpPr>
        <p:spPr>
          <a:xfrm>
            <a:off x="1124112" y="911167"/>
            <a:ext cx="5350063" cy="120032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7200" b="1"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rPr>
              <a:t>色</a:t>
            </a:r>
            <a:endParaRPr kumimoji="0" lang="en-US" sz="7200" b="1"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endParaRPr>
          </a:p>
        </p:txBody>
      </p:sp>
      <p:sp>
        <p:nvSpPr>
          <p:cNvPr id="47" name="TextBox 46">
            <a:extLst>
              <a:ext uri="{FF2B5EF4-FFF2-40B4-BE49-F238E27FC236}">
                <a16:creationId xmlns:a16="http://schemas.microsoft.com/office/drawing/2014/main" id="{17FD55FD-2F22-4383-CF3D-D338F6BAA833}"/>
              </a:ext>
            </a:extLst>
          </p:cNvPr>
          <p:cNvSpPr txBox="1"/>
          <p:nvPr/>
        </p:nvSpPr>
        <p:spPr>
          <a:xfrm>
            <a:off x="1101573" y="2009074"/>
            <a:ext cx="2514012" cy="120032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7200" b="1"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rPr>
              <a:t>受</a:t>
            </a:r>
            <a:endParaRPr kumimoji="0" lang="en-US" sz="7200" b="1"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endParaRPr>
          </a:p>
        </p:txBody>
      </p:sp>
      <p:sp>
        <p:nvSpPr>
          <p:cNvPr id="50" name="TextBox 49">
            <a:extLst>
              <a:ext uri="{FF2B5EF4-FFF2-40B4-BE49-F238E27FC236}">
                <a16:creationId xmlns:a16="http://schemas.microsoft.com/office/drawing/2014/main" id="{813ABCA9-41D6-7B22-C6E8-64474525C28C}"/>
              </a:ext>
            </a:extLst>
          </p:cNvPr>
          <p:cNvSpPr txBox="1"/>
          <p:nvPr/>
        </p:nvSpPr>
        <p:spPr>
          <a:xfrm>
            <a:off x="1122816" y="3069808"/>
            <a:ext cx="2861223" cy="120032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7200" b="1"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rPr>
              <a:t>想</a:t>
            </a:r>
            <a:endParaRPr kumimoji="0" lang="en-US" sz="7200" b="1"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endParaRPr>
          </a:p>
        </p:txBody>
      </p:sp>
      <p:sp>
        <p:nvSpPr>
          <p:cNvPr id="51" name="TextBox 50">
            <a:extLst>
              <a:ext uri="{FF2B5EF4-FFF2-40B4-BE49-F238E27FC236}">
                <a16:creationId xmlns:a16="http://schemas.microsoft.com/office/drawing/2014/main" id="{38933F65-CA24-E4FA-3942-0D8E6FFD367C}"/>
              </a:ext>
            </a:extLst>
          </p:cNvPr>
          <p:cNvSpPr txBox="1"/>
          <p:nvPr/>
        </p:nvSpPr>
        <p:spPr>
          <a:xfrm>
            <a:off x="1128483" y="4170500"/>
            <a:ext cx="4300188" cy="120032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7200" b="1"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rPr>
              <a:t>行</a:t>
            </a:r>
            <a:endParaRPr kumimoji="0" lang="en-US" sz="7200" b="1"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endParaRPr>
          </a:p>
        </p:txBody>
      </p:sp>
      <p:sp>
        <p:nvSpPr>
          <p:cNvPr id="52" name="TextBox 51">
            <a:extLst>
              <a:ext uri="{FF2B5EF4-FFF2-40B4-BE49-F238E27FC236}">
                <a16:creationId xmlns:a16="http://schemas.microsoft.com/office/drawing/2014/main" id="{A0A6D00B-E80E-6673-91F4-BAAC13E0BCF6}"/>
              </a:ext>
            </a:extLst>
          </p:cNvPr>
          <p:cNvSpPr txBox="1"/>
          <p:nvPr/>
        </p:nvSpPr>
        <p:spPr>
          <a:xfrm>
            <a:off x="1091599" y="5217157"/>
            <a:ext cx="3246193" cy="120032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7200" b="1"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rPr>
              <a:t>識</a:t>
            </a:r>
            <a:endParaRPr kumimoji="0" lang="en-US" sz="7200" b="1"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endParaRPr>
          </a:p>
        </p:txBody>
      </p:sp>
    </p:spTree>
    <p:extLst>
      <p:ext uri="{BB962C8B-B14F-4D97-AF65-F5344CB8AC3E}">
        <p14:creationId xmlns:p14="http://schemas.microsoft.com/office/powerpoint/2010/main" val="3713911697"/>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CF560D66-FDC5-F11A-74D7-12D7CA9283BE}"/>
              </a:ext>
            </a:extLst>
          </p:cNvPr>
          <p:cNvPicPr>
            <a:picLocks noChangeAspect="1"/>
          </p:cNvPicPr>
          <p:nvPr/>
        </p:nvPicPr>
        <p:blipFill>
          <a:blip r:embed="rId4"/>
          <a:stretch>
            <a:fillRect/>
          </a:stretch>
        </p:blipFill>
        <p:spPr>
          <a:xfrm>
            <a:off x="0" y="446626"/>
            <a:ext cx="5506948" cy="5181600"/>
          </a:xfrm>
          <a:prstGeom prst="rect">
            <a:avLst/>
          </a:prstGeom>
        </p:spPr>
      </p:pic>
      <p:cxnSp>
        <p:nvCxnSpPr>
          <p:cNvPr id="5" name="Straight Arrow Connector 4">
            <a:extLst>
              <a:ext uri="{FF2B5EF4-FFF2-40B4-BE49-F238E27FC236}">
                <a16:creationId xmlns:a16="http://schemas.microsoft.com/office/drawing/2014/main" id="{671D355A-6132-2011-7A71-FA1FBAA55445}"/>
              </a:ext>
            </a:extLst>
          </p:cNvPr>
          <p:cNvCxnSpPr/>
          <p:nvPr/>
        </p:nvCxnSpPr>
        <p:spPr>
          <a:xfrm>
            <a:off x="659884" y="1409792"/>
            <a:ext cx="3754243" cy="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7" name="Straight Arrow Connector 6">
            <a:extLst>
              <a:ext uri="{FF2B5EF4-FFF2-40B4-BE49-F238E27FC236}">
                <a16:creationId xmlns:a16="http://schemas.microsoft.com/office/drawing/2014/main" id="{C49EA4A8-45EB-F777-04B8-CA446A22C8AE}"/>
              </a:ext>
            </a:extLst>
          </p:cNvPr>
          <p:cNvCxnSpPr/>
          <p:nvPr/>
        </p:nvCxnSpPr>
        <p:spPr>
          <a:xfrm>
            <a:off x="1760138" y="878993"/>
            <a:ext cx="0" cy="1033347"/>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9" name="Straight Arrow Connector 8">
            <a:extLst>
              <a:ext uri="{FF2B5EF4-FFF2-40B4-BE49-F238E27FC236}">
                <a16:creationId xmlns:a16="http://schemas.microsoft.com/office/drawing/2014/main" id="{5AB662B5-F44B-5655-CAF2-31F4DFBF9FBD}"/>
              </a:ext>
            </a:extLst>
          </p:cNvPr>
          <p:cNvCxnSpPr/>
          <p:nvPr/>
        </p:nvCxnSpPr>
        <p:spPr>
          <a:xfrm>
            <a:off x="3462558" y="789784"/>
            <a:ext cx="0" cy="1085385"/>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11" name="Straight Arrow Connector 10">
            <a:extLst>
              <a:ext uri="{FF2B5EF4-FFF2-40B4-BE49-F238E27FC236}">
                <a16:creationId xmlns:a16="http://schemas.microsoft.com/office/drawing/2014/main" id="{72FF8847-EB54-9161-514E-C0C21EC9F090}"/>
              </a:ext>
            </a:extLst>
          </p:cNvPr>
          <p:cNvCxnSpPr>
            <a:cxnSpLocks/>
          </p:cNvCxnSpPr>
          <p:nvPr/>
        </p:nvCxnSpPr>
        <p:spPr>
          <a:xfrm flipH="1">
            <a:off x="972119" y="2157667"/>
            <a:ext cx="1564887" cy="1970048"/>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15" name="Straight Arrow Connector 14">
            <a:extLst>
              <a:ext uri="{FF2B5EF4-FFF2-40B4-BE49-F238E27FC236}">
                <a16:creationId xmlns:a16="http://schemas.microsoft.com/office/drawing/2014/main" id="{86AD08E7-8041-3C17-FE8B-71A683A3F498}"/>
              </a:ext>
            </a:extLst>
          </p:cNvPr>
          <p:cNvCxnSpPr/>
          <p:nvPr/>
        </p:nvCxnSpPr>
        <p:spPr>
          <a:xfrm>
            <a:off x="555807" y="2685491"/>
            <a:ext cx="4007004" cy="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17" name="Straight Arrow Connector 16">
            <a:extLst>
              <a:ext uri="{FF2B5EF4-FFF2-40B4-BE49-F238E27FC236}">
                <a16:creationId xmlns:a16="http://schemas.microsoft.com/office/drawing/2014/main" id="{76981106-48A2-5EA5-B7B3-5F4D542E1A29}"/>
              </a:ext>
            </a:extLst>
          </p:cNvPr>
          <p:cNvCxnSpPr/>
          <p:nvPr/>
        </p:nvCxnSpPr>
        <p:spPr>
          <a:xfrm>
            <a:off x="1566850" y="3748574"/>
            <a:ext cx="0" cy="1531434"/>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19" name="Straight Connector 18">
            <a:extLst>
              <a:ext uri="{FF2B5EF4-FFF2-40B4-BE49-F238E27FC236}">
                <a16:creationId xmlns:a16="http://schemas.microsoft.com/office/drawing/2014/main" id="{DB5F76B9-650E-CE09-E884-7B8C887EA238}"/>
              </a:ext>
            </a:extLst>
          </p:cNvPr>
          <p:cNvCxnSpPr/>
          <p:nvPr/>
        </p:nvCxnSpPr>
        <p:spPr>
          <a:xfrm>
            <a:off x="1754562" y="3651930"/>
            <a:ext cx="2295293" cy="0"/>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21" name="Straight Arrow Connector 20">
            <a:extLst>
              <a:ext uri="{FF2B5EF4-FFF2-40B4-BE49-F238E27FC236}">
                <a16:creationId xmlns:a16="http://schemas.microsoft.com/office/drawing/2014/main" id="{E321CCD8-7EF7-D634-A187-D78330971E4D}"/>
              </a:ext>
            </a:extLst>
          </p:cNvPr>
          <p:cNvCxnSpPr/>
          <p:nvPr/>
        </p:nvCxnSpPr>
        <p:spPr>
          <a:xfrm>
            <a:off x="4049855" y="3651930"/>
            <a:ext cx="0" cy="1479395"/>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23" name="Straight Arrow Connector 22">
            <a:extLst>
              <a:ext uri="{FF2B5EF4-FFF2-40B4-BE49-F238E27FC236}">
                <a16:creationId xmlns:a16="http://schemas.microsoft.com/office/drawing/2014/main" id="{736FEC5E-1EE5-8812-7862-D4486E3969D8}"/>
              </a:ext>
            </a:extLst>
          </p:cNvPr>
          <p:cNvCxnSpPr/>
          <p:nvPr/>
        </p:nvCxnSpPr>
        <p:spPr>
          <a:xfrm>
            <a:off x="1808461" y="4858922"/>
            <a:ext cx="2131742" cy="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sp>
        <p:nvSpPr>
          <p:cNvPr id="24" name="TextBox 23">
            <a:extLst>
              <a:ext uri="{FF2B5EF4-FFF2-40B4-BE49-F238E27FC236}">
                <a16:creationId xmlns:a16="http://schemas.microsoft.com/office/drawing/2014/main" id="{40BF90A7-E865-A374-84B9-7E153AC93FAA}"/>
              </a:ext>
            </a:extLst>
          </p:cNvPr>
          <p:cNvSpPr txBox="1"/>
          <p:nvPr/>
        </p:nvSpPr>
        <p:spPr>
          <a:xfrm>
            <a:off x="466599" y="924784"/>
            <a:ext cx="341970" cy="369332"/>
          </a:xfrm>
          <a:prstGeom prst="rect">
            <a:avLst/>
          </a:prstGeom>
          <a:noFill/>
        </p:spPr>
        <p:txBody>
          <a:bodyPr wrap="square" rtlCol="0">
            <a:spAutoFit/>
          </a:bodyPr>
          <a:lstStyle/>
          <a:p>
            <a:r>
              <a:rPr lang="en-US" b="1" dirty="0"/>
              <a:t>1</a:t>
            </a:r>
          </a:p>
        </p:txBody>
      </p:sp>
      <p:sp>
        <p:nvSpPr>
          <p:cNvPr id="25" name="TextBox 24">
            <a:extLst>
              <a:ext uri="{FF2B5EF4-FFF2-40B4-BE49-F238E27FC236}">
                <a16:creationId xmlns:a16="http://schemas.microsoft.com/office/drawing/2014/main" id="{408F4AA0-646C-60A3-E653-328FE4DF5BC8}"/>
              </a:ext>
            </a:extLst>
          </p:cNvPr>
          <p:cNvSpPr txBox="1"/>
          <p:nvPr/>
        </p:nvSpPr>
        <p:spPr>
          <a:xfrm>
            <a:off x="1425602" y="261960"/>
            <a:ext cx="386574" cy="369332"/>
          </a:xfrm>
          <a:prstGeom prst="rect">
            <a:avLst/>
          </a:prstGeom>
          <a:noFill/>
        </p:spPr>
        <p:txBody>
          <a:bodyPr wrap="square" rtlCol="0">
            <a:spAutoFit/>
          </a:bodyPr>
          <a:lstStyle/>
          <a:p>
            <a:r>
              <a:rPr lang="en-US" b="1" dirty="0"/>
              <a:t>2</a:t>
            </a:r>
          </a:p>
        </p:txBody>
      </p:sp>
      <p:sp>
        <p:nvSpPr>
          <p:cNvPr id="26" name="TextBox 25">
            <a:extLst>
              <a:ext uri="{FF2B5EF4-FFF2-40B4-BE49-F238E27FC236}">
                <a16:creationId xmlns:a16="http://schemas.microsoft.com/office/drawing/2014/main" id="{A540085A-A7D5-D35C-AE67-962F87835FDE}"/>
              </a:ext>
            </a:extLst>
          </p:cNvPr>
          <p:cNvSpPr txBox="1"/>
          <p:nvPr/>
        </p:nvSpPr>
        <p:spPr>
          <a:xfrm>
            <a:off x="3038811" y="261960"/>
            <a:ext cx="483215" cy="369332"/>
          </a:xfrm>
          <a:prstGeom prst="rect">
            <a:avLst/>
          </a:prstGeom>
          <a:noFill/>
        </p:spPr>
        <p:txBody>
          <a:bodyPr wrap="square" rtlCol="0">
            <a:spAutoFit/>
          </a:bodyPr>
          <a:lstStyle/>
          <a:p>
            <a:r>
              <a:rPr lang="en-US" b="1" dirty="0"/>
              <a:t>3</a:t>
            </a:r>
          </a:p>
        </p:txBody>
      </p:sp>
      <p:sp>
        <p:nvSpPr>
          <p:cNvPr id="27" name="TextBox 26">
            <a:extLst>
              <a:ext uri="{FF2B5EF4-FFF2-40B4-BE49-F238E27FC236}">
                <a16:creationId xmlns:a16="http://schemas.microsoft.com/office/drawing/2014/main" id="{666E63E2-8C24-7FE7-8C09-DD64B7E18123}"/>
              </a:ext>
            </a:extLst>
          </p:cNvPr>
          <p:cNvSpPr txBox="1"/>
          <p:nvPr/>
        </p:nvSpPr>
        <p:spPr>
          <a:xfrm>
            <a:off x="109758" y="2157667"/>
            <a:ext cx="446049" cy="369332"/>
          </a:xfrm>
          <a:prstGeom prst="rect">
            <a:avLst/>
          </a:prstGeom>
          <a:noFill/>
        </p:spPr>
        <p:txBody>
          <a:bodyPr wrap="square" rtlCol="0">
            <a:spAutoFit/>
          </a:bodyPr>
          <a:lstStyle/>
          <a:p>
            <a:r>
              <a:rPr lang="en-US" b="1" dirty="0"/>
              <a:t>4</a:t>
            </a:r>
          </a:p>
        </p:txBody>
      </p:sp>
      <p:sp>
        <p:nvSpPr>
          <p:cNvPr id="28" name="TextBox 27">
            <a:extLst>
              <a:ext uri="{FF2B5EF4-FFF2-40B4-BE49-F238E27FC236}">
                <a16:creationId xmlns:a16="http://schemas.microsoft.com/office/drawing/2014/main" id="{DC1AEFE8-DDA8-1F3C-E9EF-BFBF7F19791E}"/>
              </a:ext>
            </a:extLst>
          </p:cNvPr>
          <p:cNvSpPr txBox="1"/>
          <p:nvPr/>
        </p:nvSpPr>
        <p:spPr>
          <a:xfrm>
            <a:off x="2696825" y="2131658"/>
            <a:ext cx="379142" cy="369332"/>
          </a:xfrm>
          <a:prstGeom prst="rect">
            <a:avLst/>
          </a:prstGeom>
          <a:noFill/>
        </p:spPr>
        <p:txBody>
          <a:bodyPr wrap="square" rtlCol="0">
            <a:spAutoFit/>
          </a:bodyPr>
          <a:lstStyle/>
          <a:p>
            <a:r>
              <a:rPr lang="en-US" b="1" dirty="0"/>
              <a:t>5</a:t>
            </a:r>
          </a:p>
        </p:txBody>
      </p:sp>
      <p:sp>
        <p:nvSpPr>
          <p:cNvPr id="29" name="TextBox 28">
            <a:extLst>
              <a:ext uri="{FF2B5EF4-FFF2-40B4-BE49-F238E27FC236}">
                <a16:creationId xmlns:a16="http://schemas.microsoft.com/office/drawing/2014/main" id="{D648AC73-D6F4-6B18-C51A-00E34BC194EB}"/>
              </a:ext>
            </a:extLst>
          </p:cNvPr>
          <p:cNvSpPr txBox="1"/>
          <p:nvPr/>
        </p:nvSpPr>
        <p:spPr>
          <a:xfrm>
            <a:off x="1682078" y="3941862"/>
            <a:ext cx="260195" cy="369332"/>
          </a:xfrm>
          <a:prstGeom prst="rect">
            <a:avLst/>
          </a:prstGeom>
          <a:noFill/>
        </p:spPr>
        <p:txBody>
          <a:bodyPr wrap="square" rtlCol="0">
            <a:spAutoFit/>
          </a:bodyPr>
          <a:lstStyle/>
          <a:p>
            <a:r>
              <a:rPr lang="en-US" b="1" dirty="0"/>
              <a:t>6</a:t>
            </a:r>
          </a:p>
        </p:txBody>
      </p:sp>
      <p:sp>
        <p:nvSpPr>
          <p:cNvPr id="30" name="TextBox 29">
            <a:extLst>
              <a:ext uri="{FF2B5EF4-FFF2-40B4-BE49-F238E27FC236}">
                <a16:creationId xmlns:a16="http://schemas.microsoft.com/office/drawing/2014/main" id="{AAA44357-6EE2-B282-C375-082CEE0122B9}"/>
              </a:ext>
            </a:extLst>
          </p:cNvPr>
          <p:cNvSpPr txBox="1"/>
          <p:nvPr/>
        </p:nvSpPr>
        <p:spPr>
          <a:xfrm>
            <a:off x="2283888" y="3205612"/>
            <a:ext cx="542690" cy="369332"/>
          </a:xfrm>
          <a:prstGeom prst="rect">
            <a:avLst/>
          </a:prstGeom>
          <a:noFill/>
        </p:spPr>
        <p:txBody>
          <a:bodyPr wrap="square" rtlCol="0">
            <a:spAutoFit/>
          </a:bodyPr>
          <a:lstStyle/>
          <a:p>
            <a:r>
              <a:rPr lang="en-US" b="1" dirty="0"/>
              <a:t>7</a:t>
            </a:r>
          </a:p>
        </p:txBody>
      </p:sp>
      <p:sp>
        <p:nvSpPr>
          <p:cNvPr id="31" name="TextBox 30">
            <a:extLst>
              <a:ext uri="{FF2B5EF4-FFF2-40B4-BE49-F238E27FC236}">
                <a16:creationId xmlns:a16="http://schemas.microsoft.com/office/drawing/2014/main" id="{5FE6B5C4-9FFB-2336-4BEA-C59BC67B62C6}"/>
              </a:ext>
            </a:extLst>
          </p:cNvPr>
          <p:cNvSpPr txBox="1"/>
          <p:nvPr/>
        </p:nvSpPr>
        <p:spPr>
          <a:xfrm>
            <a:off x="1808461" y="5012895"/>
            <a:ext cx="486935" cy="369332"/>
          </a:xfrm>
          <a:prstGeom prst="rect">
            <a:avLst/>
          </a:prstGeom>
          <a:noFill/>
        </p:spPr>
        <p:txBody>
          <a:bodyPr wrap="square" rtlCol="0">
            <a:spAutoFit/>
          </a:bodyPr>
          <a:lstStyle/>
          <a:p>
            <a:r>
              <a:rPr lang="en-US" b="1" dirty="0">
                <a:highlight>
                  <a:srgbClr val="00FF00"/>
                </a:highlight>
              </a:rPr>
              <a:t>8</a:t>
            </a:r>
          </a:p>
        </p:txBody>
      </p:sp>
      <p:sp>
        <p:nvSpPr>
          <p:cNvPr id="32" name="TextBox 31">
            <a:extLst>
              <a:ext uri="{FF2B5EF4-FFF2-40B4-BE49-F238E27FC236}">
                <a16:creationId xmlns:a16="http://schemas.microsoft.com/office/drawing/2014/main" id="{C100399B-613F-A967-CF35-B8E2D51F5DFA}"/>
              </a:ext>
            </a:extLst>
          </p:cNvPr>
          <p:cNvSpPr txBox="1"/>
          <p:nvPr/>
        </p:nvSpPr>
        <p:spPr>
          <a:xfrm>
            <a:off x="5436880" y="5438740"/>
            <a:ext cx="7016803" cy="1169551"/>
          </a:xfrm>
          <a:prstGeom prst="rect">
            <a:avLst/>
          </a:prstGeom>
          <a:noFill/>
        </p:spPr>
        <p:txBody>
          <a:bodyPr wrap="square" numCol="3" rtlCol="0">
            <a:spAutoFit/>
          </a:bodyPr>
          <a:lstStyle/>
          <a:p>
            <a:r>
              <a:rPr lang="en-US" sz="1400" b="0" i="0" dirty="0">
                <a:solidFill>
                  <a:srgbClr val="000000"/>
                </a:solidFill>
                <a:effectLst/>
              </a:rPr>
              <a:t>• Hanja: </a:t>
            </a:r>
            <a:r>
              <a:rPr lang="zh-TW" altLang="en-US" sz="1400" i="0" dirty="0">
                <a:solidFill>
                  <a:srgbClr val="000000"/>
                </a:solidFill>
                <a:effectLst/>
                <a:ea typeface="DengXian" panose="02010600030101010101" pitchFamily="2" charset="-122"/>
              </a:rPr>
              <a:t>若</a:t>
            </a:r>
            <a:br>
              <a:rPr lang="en-US" sz="1400" dirty="0"/>
            </a:br>
            <a:r>
              <a:rPr lang="en-US" sz="1400" i="0" dirty="0">
                <a:solidFill>
                  <a:srgbClr val="000000"/>
                </a:solidFill>
                <a:effectLst/>
              </a:rPr>
              <a:t>• Kor: </a:t>
            </a:r>
            <a:r>
              <a:rPr lang="en-US" sz="1400" i="0" dirty="0" err="1">
                <a:solidFill>
                  <a:srgbClr val="000000"/>
                </a:solidFill>
                <a:effectLst/>
              </a:rPr>
              <a:t>ya</a:t>
            </a:r>
            <a:r>
              <a:rPr lang="en-US" sz="1400" dirty="0">
                <a:solidFill>
                  <a:srgbClr val="000000"/>
                </a:solidFill>
              </a:rPr>
              <a:t>, </a:t>
            </a:r>
            <a:r>
              <a:rPr lang="ko-KR" altLang="en-US" sz="1400" i="0" dirty="0">
                <a:solidFill>
                  <a:srgbClr val="000000"/>
                </a:solidFill>
                <a:effectLst/>
              </a:rPr>
              <a:t>야</a:t>
            </a:r>
            <a:r>
              <a:rPr lang="en-US" altLang="ko-KR" sz="1400" i="0" dirty="0">
                <a:solidFill>
                  <a:srgbClr val="000000"/>
                </a:solidFill>
                <a:effectLst/>
              </a:rPr>
              <a:t>     </a:t>
            </a:r>
          </a:p>
          <a:p>
            <a:r>
              <a:rPr lang="en-US" altLang="ko-KR" sz="1400" i="0" dirty="0">
                <a:solidFill>
                  <a:srgbClr val="000000"/>
                </a:solidFill>
                <a:effectLst/>
              </a:rPr>
              <a:t>• </a:t>
            </a:r>
            <a:r>
              <a:rPr lang="en-US" sz="1400" i="0" dirty="0">
                <a:solidFill>
                  <a:srgbClr val="000000"/>
                </a:solidFill>
                <a:effectLst/>
              </a:rPr>
              <a:t>strokes: 8      </a:t>
            </a:r>
          </a:p>
          <a:p>
            <a:r>
              <a:rPr lang="en-US" sz="1400" i="0" dirty="0">
                <a:solidFill>
                  <a:srgbClr val="000000"/>
                </a:solidFill>
                <a:effectLst/>
              </a:rPr>
              <a:t>• radical: 140+5  (</a:t>
            </a:r>
            <a:r>
              <a:rPr lang="zh-TW" altLang="en-US" sz="1400" i="0" dirty="0">
                <a:solidFill>
                  <a:srgbClr val="000000"/>
                </a:solidFill>
                <a:effectLst/>
                <a:ea typeface="DengXian" panose="02010600030101010101" pitchFamily="2" charset="-122"/>
              </a:rPr>
              <a:t>䒑</a:t>
            </a:r>
            <a:r>
              <a:rPr lang="en-US" altLang="zh-TW" sz="1400" i="0" dirty="0">
                <a:solidFill>
                  <a:srgbClr val="000000"/>
                </a:solidFill>
                <a:effectLst/>
                <a:ea typeface="DengXian" panose="02010600030101010101" pitchFamily="2" charset="-122"/>
              </a:rPr>
              <a:t>, </a:t>
            </a:r>
            <a:r>
              <a:rPr lang="zh-TW" altLang="en-US" sz="1400" i="0" dirty="0">
                <a:solidFill>
                  <a:srgbClr val="000000"/>
                </a:solidFill>
                <a:effectLst/>
                <a:ea typeface="DengXian" panose="02010600030101010101" pitchFamily="2" charset="-122"/>
              </a:rPr>
              <a:t>艸</a:t>
            </a:r>
            <a:r>
              <a:rPr lang="en-US" altLang="zh-TW" sz="1400" i="0" dirty="0">
                <a:solidFill>
                  <a:srgbClr val="000000"/>
                </a:solidFill>
                <a:effectLst/>
                <a:ea typeface="DengXian" panose="02010600030101010101" pitchFamily="2" charset="-122"/>
              </a:rPr>
              <a:t>, </a:t>
            </a:r>
            <a:r>
              <a:rPr lang="zh-TW" altLang="en-US" sz="1400" i="0" dirty="0">
                <a:solidFill>
                  <a:srgbClr val="000000"/>
                </a:solidFill>
                <a:effectLst/>
                <a:ea typeface="DengXian" panose="02010600030101010101" pitchFamily="2" charset="-122"/>
              </a:rPr>
              <a:t>艹</a:t>
            </a:r>
            <a:r>
              <a:rPr lang="en-US" altLang="zh-TW" sz="1400" i="0" dirty="0">
                <a:solidFill>
                  <a:srgbClr val="000000"/>
                </a:solidFill>
                <a:effectLst/>
              </a:rPr>
              <a:t>)</a:t>
            </a:r>
            <a:endParaRPr lang="en-US" altLang="zh-TW" sz="1400" dirty="0"/>
          </a:p>
          <a:p>
            <a:r>
              <a:rPr lang="en-US" altLang="zh-TW" sz="1400" i="0" dirty="0">
                <a:solidFill>
                  <a:srgbClr val="000000"/>
                </a:solidFill>
                <a:effectLst/>
              </a:rPr>
              <a:t>• </a:t>
            </a:r>
            <a:r>
              <a:rPr lang="en-US" sz="1400" i="0" dirty="0">
                <a:solidFill>
                  <a:srgbClr val="000000"/>
                </a:solidFill>
                <a:effectLst/>
              </a:rPr>
              <a:t>Jap: </a:t>
            </a:r>
            <a:r>
              <a:rPr lang="en-US" sz="1400" i="0" dirty="0" err="1">
                <a:solidFill>
                  <a:srgbClr val="000000"/>
                </a:solidFill>
                <a:effectLst/>
              </a:rPr>
              <a:t>nya</a:t>
            </a:r>
            <a:r>
              <a:rPr lang="en-US" sz="1400" i="0" dirty="0">
                <a:solidFill>
                  <a:srgbClr val="000000"/>
                </a:solidFill>
                <a:effectLst/>
              </a:rPr>
              <a:t>, </a:t>
            </a:r>
            <a:r>
              <a:rPr lang="ja-JP" altLang="en-US" sz="1400" i="0" dirty="0">
                <a:solidFill>
                  <a:srgbClr val="000000"/>
                </a:solidFill>
                <a:effectLst/>
              </a:rPr>
              <a:t>にゃ</a:t>
            </a:r>
            <a:endParaRPr lang="en-US" altLang="ja-JP" sz="1400" i="0" dirty="0">
              <a:solidFill>
                <a:srgbClr val="000000"/>
              </a:solidFill>
              <a:effectLst/>
            </a:endParaRPr>
          </a:p>
          <a:p>
            <a:r>
              <a:rPr lang="en-US" altLang="ja-JP" sz="1400" dirty="0">
                <a:solidFill>
                  <a:srgbClr val="000000"/>
                </a:solidFill>
              </a:rPr>
              <a:t>(</a:t>
            </a:r>
            <a:r>
              <a:rPr lang="en-US" altLang="ja-JP" sz="1400" dirty="0" err="1">
                <a:solidFill>
                  <a:srgbClr val="000000"/>
                </a:solidFill>
              </a:rPr>
              <a:t>kun</a:t>
            </a:r>
            <a:r>
              <a:rPr lang="en-US" altLang="ja-JP" sz="1400" dirty="0">
                <a:solidFill>
                  <a:srgbClr val="000000"/>
                </a:solidFill>
              </a:rPr>
              <a:t>: </a:t>
            </a:r>
            <a:r>
              <a:rPr lang="en-US" altLang="ja-JP" sz="1400" dirty="0" err="1">
                <a:solidFill>
                  <a:srgbClr val="000000"/>
                </a:solidFill>
              </a:rPr>
              <a:t>wakai</a:t>
            </a:r>
            <a:r>
              <a:rPr lang="en-US" altLang="ja-JP" sz="1400" dirty="0">
                <a:solidFill>
                  <a:srgbClr val="000000"/>
                </a:solidFill>
              </a:rPr>
              <a:t>, </a:t>
            </a:r>
            <a:r>
              <a:rPr lang="ja-JP" altLang="en-US" sz="1400" dirty="0">
                <a:solidFill>
                  <a:srgbClr val="000000"/>
                </a:solidFill>
              </a:rPr>
              <a:t>わかい </a:t>
            </a:r>
            <a:r>
              <a:rPr lang="en-US" altLang="ja-JP" sz="1400" dirty="0">
                <a:solidFill>
                  <a:srgbClr val="000000"/>
                </a:solidFill>
              </a:rPr>
              <a:t>)</a:t>
            </a:r>
            <a:endParaRPr lang="en-US" altLang="ja-JP" sz="1400" i="0" dirty="0">
              <a:solidFill>
                <a:srgbClr val="000000"/>
              </a:solidFill>
              <a:effectLst/>
            </a:endParaRPr>
          </a:p>
          <a:p>
            <a:r>
              <a:rPr lang="en-US" altLang="ja-JP" sz="1400" i="0" dirty="0">
                <a:solidFill>
                  <a:srgbClr val="000000"/>
                </a:solidFill>
                <a:effectLst/>
              </a:rPr>
              <a:t>• </a:t>
            </a:r>
            <a:r>
              <a:rPr lang="en-US" sz="1400" i="0" dirty="0">
                <a:solidFill>
                  <a:srgbClr val="000000"/>
                </a:solidFill>
                <a:effectLst/>
              </a:rPr>
              <a:t>JLPT: N3    </a:t>
            </a:r>
            <a:br>
              <a:rPr lang="en-US" sz="1400" dirty="0"/>
            </a:br>
            <a:r>
              <a:rPr lang="en-US" sz="1400" i="0" dirty="0">
                <a:solidFill>
                  <a:srgbClr val="000000"/>
                </a:solidFill>
                <a:effectLst/>
              </a:rPr>
              <a:t>• meaning: phonetic; </a:t>
            </a:r>
          </a:p>
          <a:p>
            <a:r>
              <a:rPr lang="en-US" sz="1400" i="0" dirty="0">
                <a:solidFill>
                  <a:srgbClr val="000000"/>
                </a:solidFill>
                <a:effectLst/>
              </a:rPr>
              <a:t>as if, like; to be obedient, </a:t>
            </a:r>
          </a:p>
          <a:p>
            <a:r>
              <a:rPr lang="en-US" sz="1400" i="0" dirty="0">
                <a:solidFill>
                  <a:srgbClr val="000000"/>
                </a:solidFill>
                <a:effectLst/>
              </a:rPr>
              <a:t>• pinyin: </a:t>
            </a:r>
            <a:r>
              <a:rPr lang="en-US" sz="1400" i="0" dirty="0" err="1">
                <a:solidFill>
                  <a:srgbClr val="000000"/>
                </a:solidFill>
                <a:effectLst/>
              </a:rPr>
              <a:t>ruò</a:t>
            </a:r>
            <a:br>
              <a:rPr lang="en-US" sz="1400" dirty="0"/>
            </a:br>
            <a:r>
              <a:rPr lang="en-US" sz="1400" i="0" dirty="0">
                <a:solidFill>
                  <a:srgbClr val="000000"/>
                </a:solidFill>
                <a:effectLst/>
              </a:rPr>
              <a:t>• 4 locations: </a:t>
            </a:r>
            <a:r>
              <a:rPr lang="en-US" sz="1400" dirty="0">
                <a:solidFill>
                  <a:srgbClr val="000000"/>
                </a:solidFill>
              </a:rPr>
              <a:t>Thousand</a:t>
            </a:r>
            <a:r>
              <a:rPr lang="en-US" sz="1400" i="0" dirty="0">
                <a:solidFill>
                  <a:srgbClr val="000000"/>
                </a:solidFill>
                <a:effectLst/>
              </a:rPr>
              <a:t>, </a:t>
            </a:r>
            <a:r>
              <a:rPr lang="en-US" sz="1400" i="0" dirty="0" err="1">
                <a:solidFill>
                  <a:srgbClr val="000000"/>
                </a:solidFill>
                <a:effectLst/>
              </a:rPr>
              <a:t>TenOx</a:t>
            </a:r>
            <a:r>
              <a:rPr lang="en-US" sz="1400" i="0" dirty="0">
                <a:solidFill>
                  <a:srgbClr val="000000"/>
                </a:solidFill>
                <a:effectLst/>
              </a:rPr>
              <a:t>, </a:t>
            </a:r>
            <a:r>
              <a:rPr lang="en-US" sz="1400" i="0" dirty="0" err="1">
                <a:solidFill>
                  <a:srgbClr val="000000"/>
                </a:solidFill>
                <a:effectLst/>
              </a:rPr>
              <a:t>XuanZang</a:t>
            </a:r>
            <a:r>
              <a:rPr lang="en-US" sz="1400" i="0" dirty="0">
                <a:solidFill>
                  <a:srgbClr val="000000"/>
                </a:solidFill>
                <a:effectLst/>
              </a:rPr>
              <a:t>, </a:t>
            </a:r>
          </a:p>
          <a:p>
            <a:r>
              <a:rPr lang="en-US" sz="1400" i="0" dirty="0">
                <a:solidFill>
                  <a:srgbClr val="000000"/>
                </a:solidFill>
                <a:effectLst/>
              </a:rPr>
              <a:t>Morning</a:t>
            </a:r>
          </a:p>
          <a:p>
            <a:r>
              <a:rPr lang="en-US" sz="1400" i="0" dirty="0">
                <a:solidFill>
                  <a:srgbClr val="000000"/>
                </a:solidFill>
                <a:effectLst/>
              </a:rPr>
              <a:t>• comp: </a:t>
            </a:r>
            <a:r>
              <a:rPr lang="zh-TW" altLang="en-US" sz="1400" i="0" dirty="0">
                <a:solidFill>
                  <a:srgbClr val="000000"/>
                </a:solidFill>
                <a:effectLst/>
                <a:ea typeface="DengXian" panose="02010600030101010101" pitchFamily="2" charset="-122"/>
              </a:rPr>
              <a:t>艹 </a:t>
            </a:r>
            <a:r>
              <a:rPr lang="en-US" altLang="zh-TW" sz="1400" i="0" dirty="0">
                <a:solidFill>
                  <a:srgbClr val="000000"/>
                </a:solidFill>
                <a:effectLst/>
                <a:ea typeface="DengXian" panose="02010600030101010101" pitchFamily="2" charset="-122"/>
              </a:rPr>
              <a:t>+ </a:t>
            </a:r>
            <a:r>
              <a:rPr lang="zh-TW" altLang="en-US" sz="1400" i="0" dirty="0">
                <a:solidFill>
                  <a:srgbClr val="000000"/>
                </a:solidFill>
                <a:effectLst/>
                <a:ea typeface="DengXian" panose="02010600030101010101" pitchFamily="2" charset="-122"/>
              </a:rPr>
              <a:t>右</a:t>
            </a:r>
            <a:endParaRPr lang="en-US" altLang="zh-TW" sz="1400" i="0" dirty="0">
              <a:solidFill>
                <a:srgbClr val="000000"/>
              </a:solidFill>
              <a:effectLst/>
              <a:ea typeface="DengXian" panose="02010600030101010101" pitchFamily="2" charset="-122"/>
            </a:endParaRPr>
          </a:p>
          <a:p>
            <a:r>
              <a:rPr lang="en-US" sz="1400" i="0" dirty="0">
                <a:solidFill>
                  <a:srgbClr val="000000"/>
                </a:solidFill>
                <a:effectLst/>
              </a:rPr>
              <a:t>• sub: </a:t>
            </a:r>
            <a:r>
              <a:rPr lang="zh-TW" altLang="en-US" sz="1400" i="0" dirty="0">
                <a:solidFill>
                  <a:srgbClr val="000000"/>
                </a:solidFill>
                <a:effectLst/>
                <a:ea typeface="DengXian" panose="02010600030101010101" pitchFamily="2" charset="-122"/>
              </a:rPr>
              <a:t>口 𠂇</a:t>
            </a:r>
            <a:endParaRPr lang="en-US" sz="1400" dirty="0">
              <a:ea typeface="DengXian" panose="02010600030101010101" pitchFamily="2" charset="-122"/>
            </a:endParaRPr>
          </a:p>
        </p:txBody>
      </p:sp>
      <p:pic>
        <p:nvPicPr>
          <p:cNvPr id="34" name="2024_09_23_103013">
            <a:hlinkClick r:id="" action="ppaction://media"/>
            <a:extLst>
              <a:ext uri="{FF2B5EF4-FFF2-40B4-BE49-F238E27FC236}">
                <a16:creationId xmlns:a16="http://schemas.microsoft.com/office/drawing/2014/main" id="{F7635E7F-790C-D53C-16C6-FB90C4FECDE0}"/>
              </a:ext>
            </a:extLst>
          </p:cNvPr>
          <p:cNvPicPr>
            <a:picLocks noChangeAspect="1"/>
          </p:cNvPicPr>
          <p:nvPr>
            <a:videoFile r:link="rId2"/>
            <p:extLst>
              <p:ext uri="{DAA4B4D4-6D71-4841-9C94-3DE7FCFB9230}">
                <p14:media xmlns:p14="http://schemas.microsoft.com/office/powerpoint/2010/main" r:embed="rId1"/>
              </p:ext>
            </p:extLst>
          </p:nvPr>
        </p:nvPicPr>
        <p:blipFill>
          <a:blip r:embed="rId5"/>
          <a:stretch>
            <a:fillRect/>
          </a:stretch>
        </p:blipFill>
        <p:spPr>
          <a:xfrm>
            <a:off x="6369308" y="536239"/>
            <a:ext cx="4927768" cy="4697805"/>
          </a:xfrm>
          <a:prstGeom prst="rect">
            <a:avLst/>
          </a:prstGeom>
        </p:spPr>
      </p:pic>
      <p:sp>
        <p:nvSpPr>
          <p:cNvPr id="36" name="TextBox 35">
            <a:extLst>
              <a:ext uri="{FF2B5EF4-FFF2-40B4-BE49-F238E27FC236}">
                <a16:creationId xmlns:a16="http://schemas.microsoft.com/office/drawing/2014/main" id="{9B48EA06-F3E4-A1A2-89D0-0EA041BA93A0}"/>
              </a:ext>
            </a:extLst>
          </p:cNvPr>
          <p:cNvSpPr txBox="1"/>
          <p:nvPr/>
        </p:nvSpPr>
        <p:spPr>
          <a:xfrm>
            <a:off x="74858" y="5749173"/>
            <a:ext cx="4732867" cy="1200329"/>
          </a:xfrm>
          <a:prstGeom prst="rect">
            <a:avLst/>
          </a:prstGeom>
          <a:noFill/>
        </p:spPr>
        <p:txBody>
          <a:bodyPr wrap="square" numCol="3">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Aptos" panose="02110004020202020204"/>
                <a:ea typeface="+mn-ea"/>
                <a:cs typeface="+mn-cs"/>
              </a:rPr>
              <a:t>Kor: </a:t>
            </a:r>
            <a:r>
              <a:rPr lang="en-US" sz="2400" b="1" dirty="0">
                <a:solidFill>
                  <a:prstClr val="black"/>
                </a:solidFill>
                <a:latin typeface="Aptos" panose="02110004020202020204"/>
              </a:rPr>
              <a:t>y</a:t>
            </a:r>
            <a:r>
              <a:rPr kumimoji="0" lang="en-US" sz="2400" b="1" i="0" u="none" strike="noStrike" kern="1200" cap="none" spc="0" normalizeH="0" baseline="0" noProof="0" dirty="0">
                <a:ln>
                  <a:noFill/>
                </a:ln>
                <a:solidFill>
                  <a:prstClr val="black"/>
                </a:solidFill>
                <a:effectLst/>
                <a:uLnTx/>
                <a:uFillTx/>
                <a:latin typeface="Aptos" panose="02110004020202020204"/>
                <a:ea typeface="+mn-ea"/>
                <a:cs typeface="+mn-cs"/>
              </a:rPr>
              <a:t>a</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Aptos" panose="02110004020202020204"/>
                <a:ea typeface="+mn-ea"/>
                <a:cs typeface="+mn-cs"/>
              </a:rPr>
              <a:t>Jap: </a:t>
            </a:r>
            <a:r>
              <a:rPr lang="en-US" sz="2400" b="1" dirty="0" err="1">
                <a:solidFill>
                  <a:prstClr val="black"/>
                </a:solidFill>
                <a:latin typeface="Aptos" panose="02110004020202020204"/>
              </a:rPr>
              <a:t>ny</a:t>
            </a:r>
            <a:r>
              <a:rPr kumimoji="0" lang="en-US" sz="2400" b="1" i="0" u="none" strike="noStrike" kern="1200" cap="none" spc="0" normalizeH="0" baseline="0" noProof="0" dirty="0">
                <a:ln>
                  <a:noFill/>
                </a:ln>
                <a:solidFill>
                  <a:prstClr val="black"/>
                </a:solidFill>
                <a:effectLst/>
                <a:uLnTx/>
                <a:uFillTx/>
                <a:latin typeface="Aptos" panose="02110004020202020204"/>
                <a:ea typeface="+mn-ea"/>
                <a:cs typeface="+mn-cs"/>
              </a:rPr>
              <a:t>a</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Aptos" panose="0211000402020202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Aptos" panose="02110004020202020204"/>
                <a:ea typeface="+mn-ea"/>
                <a:cs typeface="+mn-cs"/>
              </a:rPr>
              <a:t>Viet: </a:t>
            </a:r>
            <a:r>
              <a:rPr lang="en-US" sz="2400" b="1" i="0" dirty="0" err="1">
                <a:solidFill>
                  <a:srgbClr val="353535"/>
                </a:solidFill>
                <a:effectLst/>
                <a:latin typeface="-apple-system"/>
              </a:rPr>
              <a:t>nhã</a:t>
            </a:r>
            <a:endParaRPr kumimoji="0" lang="en-US" sz="2400" b="1" i="0" u="none" strike="noStrike" kern="1200" cap="none" spc="0" normalizeH="0" baseline="0" noProof="0" dirty="0">
              <a:ln>
                <a:noFill/>
              </a:ln>
              <a:solidFill>
                <a:prstClr val="black"/>
              </a:solidFill>
              <a:effectLst/>
              <a:uLnTx/>
              <a:uFillTx/>
              <a:latin typeface="Aptos" panose="0211000402020202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Aptos" panose="02110004020202020204"/>
                <a:ea typeface="+mn-ea"/>
                <a:cs typeface="+mn-cs"/>
              </a:rPr>
              <a:t>Man: </a:t>
            </a:r>
            <a:r>
              <a:rPr lang="en-US" sz="2400" b="1" i="0" dirty="0" err="1">
                <a:solidFill>
                  <a:srgbClr val="353535"/>
                </a:solidFill>
                <a:effectLst/>
                <a:latin typeface="-apple-system"/>
              </a:rPr>
              <a:t>ruò</a:t>
            </a:r>
            <a:r>
              <a:rPr lang="en-US" sz="2400" b="0" i="0" dirty="0">
                <a:solidFill>
                  <a:srgbClr val="353535"/>
                </a:solidFill>
                <a:effectLst/>
                <a:latin typeface="-apple-system"/>
              </a:rPr>
              <a:t> </a:t>
            </a:r>
            <a:r>
              <a:rPr kumimoji="0" lang="en-US" sz="2400" b="1" i="0" u="none" strike="noStrike" kern="1200" cap="none" spc="0" normalizeH="0" baseline="0" noProof="0" dirty="0">
                <a:ln>
                  <a:noFill/>
                </a:ln>
                <a:solidFill>
                  <a:srgbClr val="353535"/>
                </a:solidFill>
                <a:effectLst/>
                <a:uLnTx/>
                <a:uFillTx/>
                <a:latin typeface="-apple-system"/>
                <a:ea typeface="+mn-ea"/>
                <a:cs typeface="+mn-cs"/>
              </a:rPr>
              <a:t> </a:t>
            </a:r>
            <a:r>
              <a:rPr kumimoji="0" lang="en-US" sz="2400" b="1" i="0" u="none" strike="noStrike" kern="1200" cap="none" spc="0" normalizeH="0" baseline="0" noProof="0" dirty="0">
                <a:ln>
                  <a:noFill/>
                </a:ln>
                <a:solidFill>
                  <a:prstClr val="black"/>
                </a:solidFill>
                <a:effectLst/>
                <a:uLnTx/>
                <a:uFillTx/>
                <a:latin typeface="Aptos" panose="02110004020202020204"/>
                <a:ea typeface="+mn-ea"/>
                <a:cs typeface="+mn-cs"/>
              </a:rPr>
              <a:t>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24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 般 </a:t>
            </a:r>
            <a:r>
              <a:rPr kumimoji="0" lang="zh-TW" altLang="en-US" sz="2400" b="1" i="0" u="none" strike="noStrike" kern="1200" cap="none" spc="0" normalizeH="0" baseline="0" noProof="0" dirty="0">
                <a:ln>
                  <a:noFill/>
                </a:ln>
                <a:solidFill>
                  <a:prstClr val="black"/>
                </a:solidFill>
                <a:effectLst/>
                <a:highlight>
                  <a:srgbClr val="00FF00"/>
                </a:highlight>
                <a:uLnTx/>
                <a:uFillTx/>
                <a:latin typeface="DengXian" panose="02010600030101010101" pitchFamily="2" charset="-122"/>
                <a:ea typeface="DengXian" panose="02010600030101010101" pitchFamily="2" charset="-122"/>
                <a:cs typeface="+mn-cs"/>
              </a:rPr>
              <a:t>若</a:t>
            </a:r>
            <a:endParaRPr kumimoji="0" lang="en-US" altLang="zh-TW" sz="2400" b="1" i="0" u="none" strike="noStrike" kern="1200" cap="none" spc="0" normalizeH="0" baseline="0" noProof="0" dirty="0">
              <a:ln>
                <a:noFill/>
              </a:ln>
              <a:solidFill>
                <a:prstClr val="black"/>
              </a:solidFill>
              <a:effectLst/>
              <a:highlight>
                <a:srgbClr val="00FF00"/>
              </a:highlight>
              <a:uLnTx/>
              <a:uFillTx/>
              <a:latin typeface="DengXian" panose="02010600030101010101" pitchFamily="2" charset="-122"/>
              <a:ea typeface="DengXian"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sz="2400" b="1" dirty="0">
                <a:solidFill>
                  <a:prstClr val="black"/>
                </a:solidFill>
                <a:latin typeface="Aptos" panose="02110004020202020204"/>
              </a:rPr>
              <a:t>b</a:t>
            </a:r>
            <a:r>
              <a:rPr kumimoji="0" lang="en-US" sz="2400" b="1" i="0" u="none" strike="noStrike" kern="1200" cap="none" spc="0" normalizeH="0" baseline="0" noProof="0" dirty="0">
                <a:ln>
                  <a:noFill/>
                </a:ln>
                <a:solidFill>
                  <a:prstClr val="black"/>
                </a:solidFill>
                <a:effectLst/>
                <a:uLnTx/>
                <a:uFillTx/>
                <a:latin typeface="Aptos" panose="02110004020202020204"/>
                <a:ea typeface="+mn-ea"/>
                <a:cs typeface="+mn-cs"/>
              </a:rPr>
              <a:t>an-</a:t>
            </a:r>
            <a:r>
              <a:rPr kumimoji="0" lang="en-US" sz="2400" b="1" i="0" u="none" strike="noStrike" kern="1200" cap="none" spc="0" normalizeH="0" baseline="0" noProof="0" dirty="0" err="1">
                <a:ln>
                  <a:noFill/>
                </a:ln>
                <a:solidFill>
                  <a:prstClr val="black"/>
                </a:solidFill>
                <a:effectLst/>
                <a:highlight>
                  <a:srgbClr val="00FF00"/>
                </a:highlight>
                <a:uLnTx/>
                <a:uFillTx/>
                <a:latin typeface="Aptos" panose="02110004020202020204"/>
                <a:ea typeface="+mn-ea"/>
                <a:cs typeface="+mn-cs"/>
              </a:rPr>
              <a:t>ya</a:t>
            </a:r>
            <a:endParaRPr kumimoji="0" lang="en-US" sz="1800" b="0" i="0" u="none" strike="noStrike" kern="1200" cap="none" spc="0" normalizeH="0" baseline="0" noProof="0" dirty="0">
              <a:ln>
                <a:noFill/>
              </a:ln>
              <a:solidFill>
                <a:prstClr val="black"/>
              </a:solidFill>
              <a:effectLst/>
              <a:highlight>
                <a:srgbClr val="00FF00"/>
              </a:highlight>
              <a:uLnTx/>
              <a:uFillTx/>
              <a:latin typeface="Aptos" panose="0211000402020202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ptos" panose="02110004020202020204"/>
              <a:ea typeface="+mn-ea"/>
              <a:cs typeface="+mn-cs"/>
            </a:endParaRPr>
          </a:p>
        </p:txBody>
      </p:sp>
      <p:sp>
        <p:nvSpPr>
          <p:cNvPr id="37" name="Rectangle 36">
            <a:extLst>
              <a:ext uri="{FF2B5EF4-FFF2-40B4-BE49-F238E27FC236}">
                <a16:creationId xmlns:a16="http://schemas.microsoft.com/office/drawing/2014/main" id="{476AF41D-23A6-8755-809F-52DB1EC74513}"/>
              </a:ext>
            </a:extLst>
          </p:cNvPr>
          <p:cNvSpPr/>
          <p:nvPr/>
        </p:nvSpPr>
        <p:spPr>
          <a:xfrm>
            <a:off x="74858" y="5720999"/>
            <a:ext cx="4487953" cy="873666"/>
          </a:xfrm>
          <a:prstGeom prst="rect">
            <a:avLst/>
          </a:prstGeom>
          <a:noFill/>
          <a:ln w="5715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Rectangle 37">
            <a:extLst>
              <a:ext uri="{FF2B5EF4-FFF2-40B4-BE49-F238E27FC236}">
                <a16:creationId xmlns:a16="http://schemas.microsoft.com/office/drawing/2014/main" id="{4E98D1CB-FDCA-E54F-88D3-A23CF3B62288}"/>
              </a:ext>
            </a:extLst>
          </p:cNvPr>
          <p:cNvSpPr/>
          <p:nvPr/>
        </p:nvSpPr>
        <p:spPr>
          <a:xfrm>
            <a:off x="5326381" y="5382227"/>
            <a:ext cx="6790762" cy="1375843"/>
          </a:xfrm>
          <a:prstGeom prst="rect">
            <a:avLst/>
          </a:prstGeom>
          <a:no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TextBox 38">
            <a:extLst>
              <a:ext uri="{FF2B5EF4-FFF2-40B4-BE49-F238E27FC236}">
                <a16:creationId xmlns:a16="http://schemas.microsoft.com/office/drawing/2014/main" id="{612C7723-3044-C341-5317-5A3E67451997}"/>
              </a:ext>
            </a:extLst>
          </p:cNvPr>
          <p:cNvSpPr txBox="1"/>
          <p:nvPr/>
        </p:nvSpPr>
        <p:spPr>
          <a:xfrm>
            <a:off x="7307783" y="115735"/>
            <a:ext cx="3097335" cy="369332"/>
          </a:xfrm>
          <a:prstGeom prst="rect">
            <a:avLst/>
          </a:prstGeom>
          <a:noFill/>
        </p:spPr>
        <p:txBody>
          <a:bodyPr wrap="square">
            <a:spAutoFit/>
          </a:bodyPr>
          <a:lstStyle/>
          <a:p>
            <a:r>
              <a:rPr lang="zh-TW" altLang="en-US" b="1" dirty="0">
                <a:latin typeface="DengXian" panose="02010600030101010101" pitchFamily="2" charset="-122"/>
                <a:ea typeface="DengXian" panose="02010600030101010101" pitchFamily="2" charset="-122"/>
              </a:rPr>
              <a:t>摩 訶 般 </a:t>
            </a:r>
            <a:r>
              <a:rPr lang="zh-TW" altLang="en-US" b="1" dirty="0">
                <a:highlight>
                  <a:srgbClr val="00FFFF"/>
                </a:highlight>
                <a:latin typeface="DengXian" panose="02010600030101010101" pitchFamily="2" charset="-122"/>
                <a:ea typeface="DengXian" panose="02010600030101010101" pitchFamily="2" charset="-122"/>
              </a:rPr>
              <a:t>若</a:t>
            </a:r>
            <a:r>
              <a:rPr lang="zh-TW" altLang="en-US" b="1" dirty="0">
                <a:latin typeface="DengXian" panose="02010600030101010101" pitchFamily="2" charset="-122"/>
                <a:ea typeface="DengXian" panose="02010600030101010101" pitchFamily="2" charset="-122"/>
              </a:rPr>
              <a:t> 波 羅 蜜 多 心 經</a:t>
            </a:r>
          </a:p>
        </p:txBody>
      </p:sp>
      <p:sp>
        <p:nvSpPr>
          <p:cNvPr id="40" name="Rectangle 39">
            <a:extLst>
              <a:ext uri="{FF2B5EF4-FFF2-40B4-BE49-F238E27FC236}">
                <a16:creationId xmlns:a16="http://schemas.microsoft.com/office/drawing/2014/main" id="{CC05FA83-9A4A-4636-6F6A-B21C58664C09}"/>
              </a:ext>
            </a:extLst>
          </p:cNvPr>
          <p:cNvSpPr/>
          <p:nvPr/>
        </p:nvSpPr>
        <p:spPr>
          <a:xfrm>
            <a:off x="7277277" y="102486"/>
            <a:ext cx="3052259" cy="369332"/>
          </a:xfrm>
          <a:prstGeom prst="rect">
            <a:avLst/>
          </a:prstGeom>
          <a:no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Oval 1">
            <a:extLst>
              <a:ext uri="{FF2B5EF4-FFF2-40B4-BE49-F238E27FC236}">
                <a16:creationId xmlns:a16="http://schemas.microsoft.com/office/drawing/2014/main" id="{24BC116C-5658-819C-5BF2-FC3438A2B693}"/>
              </a:ext>
            </a:extLst>
          </p:cNvPr>
          <p:cNvSpPr/>
          <p:nvPr/>
        </p:nvSpPr>
        <p:spPr>
          <a:xfrm>
            <a:off x="5436880" y="631292"/>
            <a:ext cx="771625" cy="771625"/>
          </a:xfrm>
          <a:prstGeom prst="ellipse">
            <a:avLst/>
          </a:prstGeom>
          <a:solidFill>
            <a:srgbClr val="FFFF00"/>
          </a:solidFill>
          <a:ln w="38100">
            <a:solidFill>
              <a:srgbClr val="7030A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TextBox 3">
            <a:extLst>
              <a:ext uri="{FF2B5EF4-FFF2-40B4-BE49-F238E27FC236}">
                <a16:creationId xmlns:a16="http://schemas.microsoft.com/office/drawing/2014/main" id="{7B79318D-3F8E-3C6D-7436-1F77A489D3C5}"/>
              </a:ext>
            </a:extLst>
          </p:cNvPr>
          <p:cNvSpPr txBox="1"/>
          <p:nvPr/>
        </p:nvSpPr>
        <p:spPr>
          <a:xfrm>
            <a:off x="5633198" y="755494"/>
            <a:ext cx="593001" cy="523220"/>
          </a:xfrm>
          <a:prstGeom prst="rect">
            <a:avLst/>
          </a:prstGeom>
          <a:noFill/>
        </p:spPr>
        <p:txBody>
          <a:bodyPr wrap="square" rtlCol="0">
            <a:spAutoFit/>
          </a:bodyPr>
          <a:lstStyle/>
          <a:p>
            <a:r>
              <a:rPr lang="en-US" sz="2800" b="1" dirty="0"/>
              <a:t>4</a:t>
            </a:r>
          </a:p>
        </p:txBody>
      </p:sp>
      <p:sp>
        <p:nvSpPr>
          <p:cNvPr id="8" name="TextBox 7">
            <a:extLst>
              <a:ext uri="{FF2B5EF4-FFF2-40B4-BE49-F238E27FC236}">
                <a16:creationId xmlns:a16="http://schemas.microsoft.com/office/drawing/2014/main" id="{546BD262-1624-0D63-BD7D-D58610C61ABD}"/>
              </a:ext>
            </a:extLst>
          </p:cNvPr>
          <p:cNvSpPr txBox="1"/>
          <p:nvPr/>
        </p:nvSpPr>
        <p:spPr>
          <a:xfrm>
            <a:off x="4880547" y="3977574"/>
            <a:ext cx="1244680" cy="1015663"/>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1000" b="0"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若  </a:t>
            </a:r>
            <a:r>
              <a:rPr kumimoji="0" lang="en-US" altLang="zh-TW" sz="1000" b="0" i="0" u="none" strike="noStrike" kern="1200" cap="none" spc="0" normalizeH="0" baseline="0" noProof="0" dirty="0" err="1">
                <a:ln>
                  <a:noFill/>
                </a:ln>
                <a:solidFill>
                  <a:prstClr val="black"/>
                </a:solidFill>
                <a:effectLst/>
                <a:uLnTx/>
                <a:uFillTx/>
                <a:latin typeface="DengXian" panose="02010600030101010101" pitchFamily="2" charset="-122"/>
                <a:ea typeface="DengXian" panose="02010600030101010101" pitchFamily="2" charset="-122"/>
                <a:cs typeface="+mn-cs"/>
              </a:rPr>
              <a:t>ya</a:t>
            </a:r>
            <a:r>
              <a:rPr kumimoji="0" lang="en-US" altLang="zh-TW" sz="1000" b="0"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 </a:t>
            </a:r>
            <a:r>
              <a:rPr kumimoji="0" lang="en-US" altLang="zh-TW" sz="1000" b="0" i="0" u="none" strike="noStrike" kern="1200" cap="none" spc="0" normalizeH="0" baseline="0" noProof="0" dirty="0" err="1">
                <a:ln>
                  <a:noFill/>
                </a:ln>
                <a:solidFill>
                  <a:prstClr val="black"/>
                </a:solidFill>
                <a:effectLst/>
                <a:uLnTx/>
                <a:uFillTx/>
                <a:latin typeface="Aptos" panose="02110004020202020204"/>
                <a:ea typeface="DengXian" panose="02010600030101010101" pitchFamily="2" charset="-122"/>
                <a:cs typeface="+mn-cs"/>
              </a:rPr>
              <a:t>phon</a:t>
            </a:r>
            <a:r>
              <a:rPr kumimoji="0" lang="en-US" altLang="zh-TW" sz="1000" b="0" i="0" u="none" strike="noStrike" kern="1200" cap="none" spc="0" normalizeH="0" baseline="0" noProof="0" dirty="0">
                <a:ln>
                  <a:noFill/>
                </a:ln>
                <a:solidFill>
                  <a:prstClr val="black"/>
                </a:solidFill>
                <a:effectLst/>
                <a:uLnTx/>
                <a:uFillTx/>
                <a:latin typeface="Aptos" panose="02110004020202020204"/>
                <a:ea typeface="DengXian" panose="02010600030101010101" pitchFamily="2" charset="-122"/>
                <a:cs typeface="+mn-cs"/>
              </a:rPr>
              <a:t>, as if, like</a:t>
            </a:r>
            <a:endParaRPr kumimoji="0" lang="en-US" altLang="zh-CN" sz="10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altLang="en-US" sz="10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rPr>
              <a:t>艹  </a:t>
            </a:r>
            <a:r>
              <a:rPr kumimoji="0" lang="en-US" altLang="zh-CN" sz="1000" b="0" i="0" u="none" strike="noStrike" kern="1200" cap="none" spc="0" normalizeH="0" baseline="0" noProof="0" dirty="0" err="1">
                <a:ln>
                  <a:noFill/>
                </a:ln>
                <a:solidFill>
                  <a:prstClr val="black"/>
                </a:solidFill>
                <a:effectLst/>
                <a:uLnTx/>
                <a:uFillTx/>
                <a:latin typeface="Aptos" panose="02110004020202020204"/>
                <a:ea typeface="等线" panose="02010600030101010101"/>
                <a:cs typeface="+mn-cs"/>
              </a:rPr>
              <a:t>cho</a:t>
            </a:r>
            <a:r>
              <a:rPr kumimoji="0" lang="en-US" altLang="zh-CN" sz="10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rPr>
              <a:t>; grass</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altLang="en-US" sz="10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rPr>
              <a:t>右  </a:t>
            </a:r>
            <a:r>
              <a:rPr kumimoji="0" lang="en-US" altLang="zh-CN" sz="10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rPr>
              <a:t>u; right, west</a:t>
            </a:r>
            <a:endParaRPr kumimoji="0" lang="zh-CN" altLang="en-US" sz="10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altLang="en-US" sz="10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rPr>
              <a:t>𠂇  </a:t>
            </a:r>
            <a:r>
              <a:rPr kumimoji="0" lang="en-US" altLang="zh-CN" sz="1000" b="0" i="0" u="none" strike="noStrike" kern="1200" cap="none" spc="0" normalizeH="0" baseline="0" noProof="0" dirty="0" err="1">
                <a:ln>
                  <a:noFill/>
                </a:ln>
                <a:solidFill>
                  <a:prstClr val="black"/>
                </a:solidFill>
                <a:effectLst/>
                <a:uLnTx/>
                <a:uFillTx/>
                <a:latin typeface="Aptos" panose="02110004020202020204"/>
                <a:ea typeface="等线" panose="02010600030101010101"/>
                <a:cs typeface="+mn-cs"/>
              </a:rPr>
              <a:t>jwa</a:t>
            </a:r>
            <a:r>
              <a:rPr kumimoji="0" lang="en-US" altLang="zh-CN" sz="10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rPr>
              <a:t>; left</a:t>
            </a:r>
            <a:r>
              <a:rPr kumimoji="0" lang="zh-CN" altLang="en-US" sz="10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rPr>
              <a:t> </a:t>
            </a:r>
            <a:endParaRPr kumimoji="0" lang="en-US" altLang="zh-CN" sz="10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altLang="en-US" sz="10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rPr>
              <a:t>口  </a:t>
            </a:r>
            <a:r>
              <a:rPr kumimoji="0" lang="en-US" altLang="zh-CN" sz="10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rPr>
              <a:t>gu; mouth</a:t>
            </a:r>
          </a:p>
        </p:txBody>
      </p:sp>
      <p:sp>
        <p:nvSpPr>
          <p:cNvPr id="10" name="Rectangle 9">
            <a:extLst>
              <a:ext uri="{FF2B5EF4-FFF2-40B4-BE49-F238E27FC236}">
                <a16:creationId xmlns:a16="http://schemas.microsoft.com/office/drawing/2014/main" id="{59AD0EFB-B716-AA1C-3185-49BF59C85638}"/>
              </a:ext>
            </a:extLst>
          </p:cNvPr>
          <p:cNvSpPr/>
          <p:nvPr/>
        </p:nvSpPr>
        <p:spPr>
          <a:xfrm>
            <a:off x="4880547" y="3977574"/>
            <a:ext cx="1215453" cy="1068295"/>
          </a:xfrm>
          <a:prstGeom prst="rect">
            <a:avLst/>
          </a:prstGeom>
          <a:noFill/>
          <a:ln w="38100">
            <a:solidFill>
              <a:srgbClr val="7030A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6" name="Straight Arrow Connector 15">
            <a:extLst>
              <a:ext uri="{FF2B5EF4-FFF2-40B4-BE49-F238E27FC236}">
                <a16:creationId xmlns:a16="http://schemas.microsoft.com/office/drawing/2014/main" id="{495C1435-F132-97ED-A65F-DA98B3DD0DA4}"/>
              </a:ext>
            </a:extLst>
          </p:cNvPr>
          <p:cNvCxnSpPr/>
          <p:nvPr/>
        </p:nvCxnSpPr>
        <p:spPr>
          <a:xfrm>
            <a:off x="2555233" y="3390278"/>
            <a:ext cx="346975" cy="0"/>
          </a:xfrm>
          <a:prstGeom prst="straightConnector1">
            <a:avLst/>
          </a:prstGeom>
          <a:ln>
            <a:tailEnd type="triangle"/>
          </a:ln>
        </p:spPr>
        <p:style>
          <a:lnRef idx="2">
            <a:schemeClr val="accent1"/>
          </a:lnRef>
          <a:fillRef idx="0">
            <a:schemeClr val="accent1"/>
          </a:fillRef>
          <a:effectRef idx="1">
            <a:schemeClr val="accent1"/>
          </a:effectRef>
          <a:fontRef idx="minor">
            <a:schemeClr val="tx1"/>
          </a:fontRef>
        </p:style>
      </p:cxnSp>
      <p:cxnSp>
        <p:nvCxnSpPr>
          <p:cNvPr id="20" name="Straight Arrow Connector 19">
            <a:extLst>
              <a:ext uri="{FF2B5EF4-FFF2-40B4-BE49-F238E27FC236}">
                <a16:creationId xmlns:a16="http://schemas.microsoft.com/office/drawing/2014/main" id="{4CEA4A5A-D719-17D0-47C0-2056C399C712}"/>
              </a:ext>
            </a:extLst>
          </p:cNvPr>
          <p:cNvCxnSpPr>
            <a:stCxn id="29" idx="2"/>
          </p:cNvCxnSpPr>
          <p:nvPr/>
        </p:nvCxnSpPr>
        <p:spPr>
          <a:xfrm flipH="1">
            <a:off x="1808461" y="4311194"/>
            <a:ext cx="3715" cy="200527"/>
          </a:xfrm>
          <a:prstGeom prst="straightConnector1">
            <a:avLst/>
          </a:prstGeom>
          <a:ln>
            <a:tailEnd type="triangle"/>
          </a:ln>
        </p:spPr>
        <p:style>
          <a:lnRef idx="2">
            <a:schemeClr val="accent1"/>
          </a:lnRef>
          <a:fillRef idx="0">
            <a:schemeClr val="accent1"/>
          </a:fillRef>
          <a:effectRef idx="1">
            <a:schemeClr val="accent1"/>
          </a:effectRef>
          <a:fontRef idx="minor">
            <a:schemeClr val="tx1"/>
          </a:fontRef>
        </p:style>
      </p:cxnSp>
      <p:cxnSp>
        <p:nvCxnSpPr>
          <p:cNvPr id="33" name="Straight Arrow Connector 32">
            <a:extLst>
              <a:ext uri="{FF2B5EF4-FFF2-40B4-BE49-F238E27FC236}">
                <a16:creationId xmlns:a16="http://schemas.microsoft.com/office/drawing/2014/main" id="{62ED0C41-6FDF-7420-59D2-CB9BD681873A}"/>
              </a:ext>
            </a:extLst>
          </p:cNvPr>
          <p:cNvCxnSpPr/>
          <p:nvPr/>
        </p:nvCxnSpPr>
        <p:spPr>
          <a:xfrm>
            <a:off x="393523" y="2342333"/>
            <a:ext cx="412258" cy="0"/>
          </a:xfrm>
          <a:prstGeom prst="straightConnector1">
            <a:avLst/>
          </a:prstGeom>
          <a:ln>
            <a:tailEnd type="triangle"/>
          </a:ln>
        </p:spPr>
        <p:style>
          <a:lnRef idx="2">
            <a:schemeClr val="accent1"/>
          </a:lnRef>
          <a:fillRef idx="0">
            <a:schemeClr val="accent1"/>
          </a:fillRef>
          <a:effectRef idx="1">
            <a:schemeClr val="accent1"/>
          </a:effectRef>
          <a:fontRef idx="minor">
            <a:schemeClr val="tx1"/>
          </a:fontRef>
        </p:style>
      </p:cxnSp>
      <p:cxnSp>
        <p:nvCxnSpPr>
          <p:cNvPr id="41" name="Straight Arrow Connector 40">
            <a:extLst>
              <a:ext uri="{FF2B5EF4-FFF2-40B4-BE49-F238E27FC236}">
                <a16:creationId xmlns:a16="http://schemas.microsoft.com/office/drawing/2014/main" id="{B6859193-CC63-3900-D861-1C71AD013570}"/>
              </a:ext>
            </a:extLst>
          </p:cNvPr>
          <p:cNvCxnSpPr>
            <a:cxnSpLocks/>
          </p:cNvCxnSpPr>
          <p:nvPr/>
        </p:nvCxnSpPr>
        <p:spPr>
          <a:xfrm flipH="1">
            <a:off x="2591947" y="2223693"/>
            <a:ext cx="189494" cy="237280"/>
          </a:xfrm>
          <a:prstGeom prst="straightConnector1">
            <a:avLst/>
          </a:prstGeom>
          <a:ln>
            <a:tailEnd type="triangle"/>
          </a:ln>
        </p:spPr>
        <p:style>
          <a:lnRef idx="2">
            <a:schemeClr val="accent1"/>
          </a:lnRef>
          <a:fillRef idx="0">
            <a:schemeClr val="accent1"/>
          </a:fillRef>
          <a:effectRef idx="1">
            <a:schemeClr val="accent1"/>
          </a:effectRef>
          <a:fontRef idx="minor">
            <a:schemeClr val="tx1"/>
          </a:fontRef>
        </p:style>
      </p:cxnSp>
    </p:spTree>
    <p:extLst>
      <p:ext uri="{BB962C8B-B14F-4D97-AF65-F5344CB8AC3E}">
        <p14:creationId xmlns:p14="http://schemas.microsoft.com/office/powerpoint/2010/main" val="191749188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mediacall" presetSubtype="0" fill="hold" nodeType="clickEffect">
                                  <p:stCondLst>
                                    <p:cond delay="0"/>
                                  </p:stCondLst>
                                  <p:childTnLst>
                                    <p:cmd type="call" cmd="playFrom(0.0)">
                                      <p:cBhvr>
                                        <p:cTn id="6" dur="12867" fill="hold"/>
                                        <p:tgtEl>
                                          <p:spTgt spid="34"/>
                                        </p:tgtEl>
                                      </p:cBhvr>
                                    </p:cmd>
                                  </p:childTnLst>
                                </p:cTn>
                              </p:par>
                            </p:childTnLst>
                          </p:cTn>
                        </p:par>
                      </p:childTnLst>
                    </p:cTn>
                  </p:par>
                </p:childTnLst>
              </p:cTn>
              <p:prevCondLst>
                <p:cond evt="onPrev" delay="0">
                  <p:tgtEl>
                    <p:sldTgt/>
                  </p:tgtEl>
                </p:cond>
              </p:prevCondLst>
              <p:nextCondLst>
                <p:cond evt="onNext" delay="0">
                  <p:tgtEl>
                    <p:sldTgt/>
                  </p:tgtEl>
                </p:cond>
              </p:nextCondLst>
            </p:seq>
            <p:video>
              <p:cMediaNode vol="80000" mute="1">
                <p:cTn id="7" fill="hold" display="0">
                  <p:stCondLst>
                    <p:cond delay="indefinite"/>
                  </p:stCondLst>
                </p:cTn>
                <p:tgtEl>
                  <p:spTgt spid="34"/>
                </p:tgtEl>
              </p:cMediaNode>
            </p:video>
            <p:seq concurrent="1" nextAc="seek">
              <p:cTn id="8" restart="whenNotActive" fill="hold" evtFilter="cancelBubble" nodeType="interactiveSeq">
                <p:stCondLst>
                  <p:cond evt="onClick" delay="0">
                    <p:tgtEl>
                      <p:spTgt spid="34"/>
                    </p:tgtEl>
                  </p:cond>
                </p:stCondLst>
                <p:endSync evt="end" delay="0">
                  <p:rtn val="all"/>
                </p:endSync>
                <p:childTnLst>
                  <p:par>
                    <p:cTn id="9" fill="hold">
                      <p:stCondLst>
                        <p:cond delay="0"/>
                      </p:stCondLst>
                      <p:childTnLst>
                        <p:par>
                          <p:cTn id="10" fill="hold">
                            <p:stCondLst>
                              <p:cond delay="0"/>
                            </p:stCondLst>
                            <p:childTnLst>
                              <p:par>
                                <p:cTn id="11" presetID="2" presetClass="mediacall" presetSubtype="0" fill="hold" nodeType="clickEffect">
                                  <p:stCondLst>
                                    <p:cond delay="0"/>
                                  </p:stCondLst>
                                  <p:childTnLst>
                                    <p:cmd type="call" cmd="togglePause">
                                      <p:cBhvr>
                                        <p:cTn id="12" dur="1" fill="hold"/>
                                        <p:tgtEl>
                                          <p:spTgt spid="34"/>
                                        </p:tgtEl>
                                      </p:cBhvr>
                                    </p:cmd>
                                  </p:childTnLst>
                                </p:cTn>
                              </p:par>
                            </p:childTnLst>
                          </p:cTn>
                        </p:par>
                      </p:childTnLst>
                    </p:cTn>
                  </p:par>
                </p:childTnLst>
              </p:cTn>
              <p:nextCondLst>
                <p:cond evt="onClick" delay="0">
                  <p:tgtEl>
                    <p:spTgt spid="34"/>
                  </p:tgtEl>
                </p:cond>
              </p:nextCondLst>
            </p:seq>
          </p:childTnLst>
        </p:cTn>
      </p:par>
    </p:tnLst>
  </p:timing>
</p:sld>
</file>

<file path=ppt/slides/slide2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 name="Straight Connector 1">
            <a:extLst>
              <a:ext uri="{FF2B5EF4-FFF2-40B4-BE49-F238E27FC236}">
                <a16:creationId xmlns:a16="http://schemas.microsoft.com/office/drawing/2014/main" id="{DE97A34F-C232-F4FD-3D3D-B50CAF18C576}"/>
              </a:ext>
            </a:extLst>
          </p:cNvPr>
          <p:cNvCxnSpPr>
            <a:cxnSpLocks/>
          </p:cNvCxnSpPr>
          <p:nvPr/>
        </p:nvCxnSpPr>
        <p:spPr>
          <a:xfrm>
            <a:off x="1160650" y="956835"/>
            <a:ext cx="5322425" cy="5340276"/>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 name="Straight Connector 2">
            <a:extLst>
              <a:ext uri="{FF2B5EF4-FFF2-40B4-BE49-F238E27FC236}">
                <a16:creationId xmlns:a16="http://schemas.microsoft.com/office/drawing/2014/main" id="{0E627A88-91F3-D9F8-1AF4-11BECD962ED9}"/>
              </a:ext>
            </a:extLst>
          </p:cNvPr>
          <p:cNvCxnSpPr>
            <a:cxnSpLocks/>
          </p:cNvCxnSpPr>
          <p:nvPr/>
        </p:nvCxnSpPr>
        <p:spPr>
          <a:xfrm>
            <a:off x="9703114" y="931746"/>
            <a:ext cx="2143810" cy="2115373"/>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 name="Straight Connector 3">
            <a:extLst>
              <a:ext uri="{FF2B5EF4-FFF2-40B4-BE49-F238E27FC236}">
                <a16:creationId xmlns:a16="http://schemas.microsoft.com/office/drawing/2014/main" id="{A64AE3FD-EF02-96E3-1A01-BBD42ABD5674}"/>
              </a:ext>
            </a:extLst>
          </p:cNvPr>
          <p:cNvCxnSpPr>
            <a:cxnSpLocks/>
          </p:cNvCxnSpPr>
          <p:nvPr/>
        </p:nvCxnSpPr>
        <p:spPr>
          <a:xfrm>
            <a:off x="8644081" y="931752"/>
            <a:ext cx="3184867" cy="319303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5" name="Straight Connector 4">
            <a:extLst>
              <a:ext uri="{FF2B5EF4-FFF2-40B4-BE49-F238E27FC236}">
                <a16:creationId xmlns:a16="http://schemas.microsoft.com/office/drawing/2014/main" id="{62481264-89A8-359C-0CBF-A5EAFC83097F}"/>
              </a:ext>
            </a:extLst>
          </p:cNvPr>
          <p:cNvCxnSpPr>
            <a:cxnSpLocks/>
          </p:cNvCxnSpPr>
          <p:nvPr/>
        </p:nvCxnSpPr>
        <p:spPr>
          <a:xfrm>
            <a:off x="7572098" y="931758"/>
            <a:ext cx="4256850" cy="425735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6" name="Straight Connector 5">
            <a:extLst>
              <a:ext uri="{FF2B5EF4-FFF2-40B4-BE49-F238E27FC236}">
                <a16:creationId xmlns:a16="http://schemas.microsoft.com/office/drawing/2014/main" id="{3BF26E4A-35C1-301B-7F84-63879DAF7D3B}"/>
              </a:ext>
            </a:extLst>
          </p:cNvPr>
          <p:cNvCxnSpPr/>
          <p:nvPr/>
        </p:nvCxnSpPr>
        <p:spPr>
          <a:xfrm>
            <a:off x="3285258" y="931761"/>
            <a:ext cx="5365365" cy="53653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7" name="Straight Connector 6">
            <a:extLst>
              <a:ext uri="{FF2B5EF4-FFF2-40B4-BE49-F238E27FC236}">
                <a16:creationId xmlns:a16="http://schemas.microsoft.com/office/drawing/2014/main" id="{CDB5D5C9-3CD4-14E7-BF3A-66C7A7162C8E}"/>
              </a:ext>
            </a:extLst>
          </p:cNvPr>
          <p:cNvCxnSpPr/>
          <p:nvPr/>
        </p:nvCxnSpPr>
        <p:spPr>
          <a:xfrm>
            <a:off x="4345517" y="931762"/>
            <a:ext cx="5365365" cy="53653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8" name="Straight Connector 7">
            <a:extLst>
              <a:ext uri="{FF2B5EF4-FFF2-40B4-BE49-F238E27FC236}">
                <a16:creationId xmlns:a16="http://schemas.microsoft.com/office/drawing/2014/main" id="{B3A6FD2B-CE82-9E1F-B69E-B5EEA8782B42}"/>
              </a:ext>
            </a:extLst>
          </p:cNvPr>
          <p:cNvCxnSpPr/>
          <p:nvPr/>
        </p:nvCxnSpPr>
        <p:spPr>
          <a:xfrm>
            <a:off x="5404550" y="931762"/>
            <a:ext cx="5365365" cy="53653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9" name="Straight Connector 8">
            <a:extLst>
              <a:ext uri="{FF2B5EF4-FFF2-40B4-BE49-F238E27FC236}">
                <a16:creationId xmlns:a16="http://schemas.microsoft.com/office/drawing/2014/main" id="{43ED997F-BA19-BABA-E4DF-A754D16DEA65}"/>
              </a:ext>
            </a:extLst>
          </p:cNvPr>
          <p:cNvCxnSpPr/>
          <p:nvPr/>
        </p:nvCxnSpPr>
        <p:spPr>
          <a:xfrm>
            <a:off x="6494799" y="931764"/>
            <a:ext cx="5365365" cy="53653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0" name="Straight Connector 9">
            <a:extLst>
              <a:ext uri="{FF2B5EF4-FFF2-40B4-BE49-F238E27FC236}">
                <a16:creationId xmlns:a16="http://schemas.microsoft.com/office/drawing/2014/main" id="{AA19D5A7-0FE4-1102-E3C1-638DC5E28E45}"/>
              </a:ext>
            </a:extLst>
          </p:cNvPr>
          <p:cNvCxnSpPr>
            <a:cxnSpLocks/>
          </p:cNvCxnSpPr>
          <p:nvPr/>
        </p:nvCxnSpPr>
        <p:spPr>
          <a:xfrm>
            <a:off x="1111458" y="5189109"/>
            <a:ext cx="1083551" cy="1107996"/>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1" name="Straight Connector 10">
            <a:extLst>
              <a:ext uri="{FF2B5EF4-FFF2-40B4-BE49-F238E27FC236}">
                <a16:creationId xmlns:a16="http://schemas.microsoft.com/office/drawing/2014/main" id="{CD465B31-CB4B-BC77-AEF9-90ED5E65F7BE}"/>
              </a:ext>
            </a:extLst>
          </p:cNvPr>
          <p:cNvCxnSpPr>
            <a:cxnSpLocks/>
          </p:cNvCxnSpPr>
          <p:nvPr/>
        </p:nvCxnSpPr>
        <p:spPr>
          <a:xfrm>
            <a:off x="1094334" y="4156121"/>
            <a:ext cx="2267153" cy="2152899"/>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2" name="Straight Connector 11">
            <a:extLst>
              <a:ext uri="{FF2B5EF4-FFF2-40B4-BE49-F238E27FC236}">
                <a16:creationId xmlns:a16="http://schemas.microsoft.com/office/drawing/2014/main" id="{7EADA1F7-D828-CA63-B4A2-40D44EB7A5CE}"/>
              </a:ext>
            </a:extLst>
          </p:cNvPr>
          <p:cNvCxnSpPr>
            <a:cxnSpLocks/>
          </p:cNvCxnSpPr>
          <p:nvPr/>
        </p:nvCxnSpPr>
        <p:spPr>
          <a:xfrm>
            <a:off x="1109329" y="3060437"/>
            <a:ext cx="3236188" cy="323667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3" name="Straight Connector 12">
            <a:extLst>
              <a:ext uri="{FF2B5EF4-FFF2-40B4-BE49-F238E27FC236}">
                <a16:creationId xmlns:a16="http://schemas.microsoft.com/office/drawing/2014/main" id="{E1D8E2A0-C191-7042-98F0-B1D4F6481AAA}"/>
              </a:ext>
            </a:extLst>
          </p:cNvPr>
          <p:cNvCxnSpPr>
            <a:cxnSpLocks/>
          </p:cNvCxnSpPr>
          <p:nvPr/>
        </p:nvCxnSpPr>
        <p:spPr>
          <a:xfrm>
            <a:off x="10762147" y="931740"/>
            <a:ext cx="1110967" cy="106435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4" name="Straight Connector 13">
            <a:extLst>
              <a:ext uri="{FF2B5EF4-FFF2-40B4-BE49-F238E27FC236}">
                <a16:creationId xmlns:a16="http://schemas.microsoft.com/office/drawing/2014/main" id="{C1869FA5-C11F-F617-8F45-45634A583F51}"/>
              </a:ext>
            </a:extLst>
          </p:cNvPr>
          <p:cNvCxnSpPr>
            <a:cxnSpLocks/>
          </p:cNvCxnSpPr>
          <p:nvPr/>
        </p:nvCxnSpPr>
        <p:spPr>
          <a:xfrm>
            <a:off x="1098218" y="1974253"/>
            <a:ext cx="4314172" cy="4322852"/>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5" name="Straight Connector 14">
            <a:extLst>
              <a:ext uri="{FF2B5EF4-FFF2-40B4-BE49-F238E27FC236}">
                <a16:creationId xmlns:a16="http://schemas.microsoft.com/office/drawing/2014/main" id="{73A61E05-0D8B-3E52-AB18-905816BEF4FF}"/>
              </a:ext>
            </a:extLst>
          </p:cNvPr>
          <p:cNvCxnSpPr>
            <a:cxnSpLocks/>
          </p:cNvCxnSpPr>
          <p:nvPr/>
        </p:nvCxnSpPr>
        <p:spPr>
          <a:xfrm>
            <a:off x="2218385" y="931639"/>
            <a:ext cx="5309456" cy="5376225"/>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6" name="Straight Connector 15">
            <a:extLst>
              <a:ext uri="{FF2B5EF4-FFF2-40B4-BE49-F238E27FC236}">
                <a16:creationId xmlns:a16="http://schemas.microsoft.com/office/drawing/2014/main" id="{D3233907-7CC4-6498-0CF6-57570C375FC4}"/>
              </a:ext>
            </a:extLst>
          </p:cNvPr>
          <p:cNvCxnSpPr>
            <a:cxnSpLocks/>
          </p:cNvCxnSpPr>
          <p:nvPr/>
        </p:nvCxnSpPr>
        <p:spPr>
          <a:xfrm flipV="1">
            <a:off x="1133319" y="931765"/>
            <a:ext cx="5361480" cy="536524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7" name="Straight Connector 16">
            <a:extLst>
              <a:ext uri="{FF2B5EF4-FFF2-40B4-BE49-F238E27FC236}">
                <a16:creationId xmlns:a16="http://schemas.microsoft.com/office/drawing/2014/main" id="{57384C5A-7E24-FE38-95D4-5812E1E9E9DD}"/>
              </a:ext>
            </a:extLst>
          </p:cNvPr>
          <p:cNvCxnSpPr>
            <a:cxnSpLocks/>
          </p:cNvCxnSpPr>
          <p:nvPr/>
        </p:nvCxnSpPr>
        <p:spPr>
          <a:xfrm flipV="1">
            <a:off x="1160650" y="942472"/>
            <a:ext cx="4263464" cy="4246613"/>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8" name="Straight Connector 17">
            <a:extLst>
              <a:ext uri="{FF2B5EF4-FFF2-40B4-BE49-F238E27FC236}">
                <a16:creationId xmlns:a16="http://schemas.microsoft.com/office/drawing/2014/main" id="{B1BBA783-3332-49DA-7C6A-35B83D67FB7E}"/>
              </a:ext>
            </a:extLst>
          </p:cNvPr>
          <p:cNvCxnSpPr>
            <a:cxnSpLocks/>
          </p:cNvCxnSpPr>
          <p:nvPr/>
        </p:nvCxnSpPr>
        <p:spPr>
          <a:xfrm flipV="1">
            <a:off x="1107943" y="942595"/>
            <a:ext cx="2153223" cy="2161487"/>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9" name="Straight Connector 18">
            <a:extLst>
              <a:ext uri="{FF2B5EF4-FFF2-40B4-BE49-F238E27FC236}">
                <a16:creationId xmlns:a16="http://schemas.microsoft.com/office/drawing/2014/main" id="{4D207A24-42CE-ED82-13F4-E5E004650EB7}"/>
              </a:ext>
            </a:extLst>
          </p:cNvPr>
          <p:cNvCxnSpPr>
            <a:cxnSpLocks/>
          </p:cNvCxnSpPr>
          <p:nvPr/>
        </p:nvCxnSpPr>
        <p:spPr>
          <a:xfrm flipV="1">
            <a:off x="1094334" y="909879"/>
            <a:ext cx="3253877" cy="322580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0" name="Straight Connector 19">
            <a:extLst>
              <a:ext uri="{FF2B5EF4-FFF2-40B4-BE49-F238E27FC236}">
                <a16:creationId xmlns:a16="http://schemas.microsoft.com/office/drawing/2014/main" id="{1DCD8BBC-D943-D8A4-BB5E-D111FF48B8B3}"/>
              </a:ext>
            </a:extLst>
          </p:cNvPr>
          <p:cNvCxnSpPr>
            <a:cxnSpLocks/>
          </p:cNvCxnSpPr>
          <p:nvPr/>
        </p:nvCxnSpPr>
        <p:spPr>
          <a:xfrm flipV="1">
            <a:off x="3235848" y="920844"/>
            <a:ext cx="5376941" cy="5376165"/>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1" name="Straight Connector 20">
            <a:extLst>
              <a:ext uri="{FF2B5EF4-FFF2-40B4-BE49-F238E27FC236}">
                <a16:creationId xmlns:a16="http://schemas.microsoft.com/office/drawing/2014/main" id="{FB960EE9-647E-DE48-7799-7F686F5633C9}"/>
              </a:ext>
            </a:extLst>
          </p:cNvPr>
          <p:cNvCxnSpPr/>
          <p:nvPr/>
        </p:nvCxnSpPr>
        <p:spPr>
          <a:xfrm flipV="1">
            <a:off x="4348211" y="931716"/>
            <a:ext cx="5365365" cy="534353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2" name="Straight Connector 21">
            <a:extLst>
              <a:ext uri="{FF2B5EF4-FFF2-40B4-BE49-F238E27FC236}">
                <a16:creationId xmlns:a16="http://schemas.microsoft.com/office/drawing/2014/main" id="{E0409050-9D37-B8EC-26B4-CF4F2C3BC5D6}"/>
              </a:ext>
            </a:extLst>
          </p:cNvPr>
          <p:cNvCxnSpPr/>
          <p:nvPr/>
        </p:nvCxnSpPr>
        <p:spPr>
          <a:xfrm flipV="1">
            <a:off x="5416274" y="942620"/>
            <a:ext cx="5365365" cy="534353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3" name="Straight Connector 22">
            <a:extLst>
              <a:ext uri="{FF2B5EF4-FFF2-40B4-BE49-F238E27FC236}">
                <a16:creationId xmlns:a16="http://schemas.microsoft.com/office/drawing/2014/main" id="{5F32590B-F493-D4F3-C707-EF747ABA286F}"/>
              </a:ext>
            </a:extLst>
          </p:cNvPr>
          <p:cNvCxnSpPr/>
          <p:nvPr/>
        </p:nvCxnSpPr>
        <p:spPr>
          <a:xfrm flipV="1">
            <a:off x="6494798" y="942620"/>
            <a:ext cx="5365365" cy="534353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4" name="Straight Connector 23">
            <a:extLst>
              <a:ext uri="{FF2B5EF4-FFF2-40B4-BE49-F238E27FC236}">
                <a16:creationId xmlns:a16="http://schemas.microsoft.com/office/drawing/2014/main" id="{11C896D7-87F4-C668-1DFA-A5D2AB34A9F4}"/>
              </a:ext>
            </a:extLst>
          </p:cNvPr>
          <p:cNvCxnSpPr>
            <a:cxnSpLocks/>
          </p:cNvCxnSpPr>
          <p:nvPr/>
        </p:nvCxnSpPr>
        <p:spPr>
          <a:xfrm flipV="1">
            <a:off x="2218385" y="931639"/>
            <a:ext cx="5330234" cy="5332739"/>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5" name="Straight Connector 24">
            <a:extLst>
              <a:ext uri="{FF2B5EF4-FFF2-40B4-BE49-F238E27FC236}">
                <a16:creationId xmlns:a16="http://schemas.microsoft.com/office/drawing/2014/main" id="{4F553535-9E07-F391-A05D-C75AF105CBFC}"/>
              </a:ext>
            </a:extLst>
          </p:cNvPr>
          <p:cNvCxnSpPr>
            <a:cxnSpLocks/>
          </p:cNvCxnSpPr>
          <p:nvPr/>
        </p:nvCxnSpPr>
        <p:spPr>
          <a:xfrm flipH="1">
            <a:off x="7572098" y="2023338"/>
            <a:ext cx="4288065" cy="42736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6" name="Straight Connector 25">
            <a:extLst>
              <a:ext uri="{FF2B5EF4-FFF2-40B4-BE49-F238E27FC236}">
                <a16:creationId xmlns:a16="http://schemas.microsoft.com/office/drawing/2014/main" id="{E14EBA64-CB33-DED7-07D4-EA194C481A82}"/>
              </a:ext>
            </a:extLst>
          </p:cNvPr>
          <p:cNvCxnSpPr>
            <a:cxnSpLocks/>
          </p:cNvCxnSpPr>
          <p:nvPr/>
        </p:nvCxnSpPr>
        <p:spPr>
          <a:xfrm flipH="1">
            <a:off x="8638868" y="3098620"/>
            <a:ext cx="3203030" cy="320924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7" name="Straight Connector 26">
            <a:extLst>
              <a:ext uri="{FF2B5EF4-FFF2-40B4-BE49-F238E27FC236}">
                <a16:creationId xmlns:a16="http://schemas.microsoft.com/office/drawing/2014/main" id="{BC5627A8-1868-EF4D-6FAB-68749033B820}"/>
              </a:ext>
            </a:extLst>
          </p:cNvPr>
          <p:cNvCxnSpPr>
            <a:cxnSpLocks/>
          </p:cNvCxnSpPr>
          <p:nvPr/>
        </p:nvCxnSpPr>
        <p:spPr>
          <a:xfrm flipH="1">
            <a:off x="9744792" y="4156121"/>
            <a:ext cx="2115371" cy="2102057"/>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8" name="Straight Connector 27">
            <a:extLst>
              <a:ext uri="{FF2B5EF4-FFF2-40B4-BE49-F238E27FC236}">
                <a16:creationId xmlns:a16="http://schemas.microsoft.com/office/drawing/2014/main" id="{7BF064F1-B3ED-E714-521D-CCAAA6232A03}"/>
              </a:ext>
            </a:extLst>
          </p:cNvPr>
          <p:cNvCxnSpPr/>
          <p:nvPr/>
        </p:nvCxnSpPr>
        <p:spPr>
          <a:xfrm flipH="1">
            <a:off x="10802477" y="5207149"/>
            <a:ext cx="1070637" cy="1100715"/>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9" name="Straight Connector 28">
            <a:extLst>
              <a:ext uri="{FF2B5EF4-FFF2-40B4-BE49-F238E27FC236}">
                <a16:creationId xmlns:a16="http://schemas.microsoft.com/office/drawing/2014/main" id="{8144AC79-151C-5565-401E-E1B6DACA8216}"/>
              </a:ext>
            </a:extLst>
          </p:cNvPr>
          <p:cNvCxnSpPr/>
          <p:nvPr/>
        </p:nvCxnSpPr>
        <p:spPr>
          <a:xfrm>
            <a:off x="1117710" y="2522779"/>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0" name="Straight Connector 29">
            <a:extLst>
              <a:ext uri="{FF2B5EF4-FFF2-40B4-BE49-F238E27FC236}">
                <a16:creationId xmlns:a16="http://schemas.microsoft.com/office/drawing/2014/main" id="{9F751F74-062B-D98E-7AF7-73FDD22C6195}"/>
              </a:ext>
            </a:extLst>
          </p:cNvPr>
          <p:cNvCxnSpPr/>
          <p:nvPr/>
        </p:nvCxnSpPr>
        <p:spPr>
          <a:xfrm>
            <a:off x="1129434" y="3598008"/>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1" name="Straight Connector 30">
            <a:extLst>
              <a:ext uri="{FF2B5EF4-FFF2-40B4-BE49-F238E27FC236}">
                <a16:creationId xmlns:a16="http://schemas.microsoft.com/office/drawing/2014/main" id="{AE43FF1A-112C-54AC-E5F5-07F6BA522988}"/>
              </a:ext>
            </a:extLst>
          </p:cNvPr>
          <p:cNvCxnSpPr/>
          <p:nvPr/>
        </p:nvCxnSpPr>
        <p:spPr>
          <a:xfrm>
            <a:off x="1113519" y="4676908"/>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2" name="Straight Connector 31">
            <a:extLst>
              <a:ext uri="{FF2B5EF4-FFF2-40B4-BE49-F238E27FC236}">
                <a16:creationId xmlns:a16="http://schemas.microsoft.com/office/drawing/2014/main" id="{EFFAA3B1-B88B-C2BA-2B7C-D3D512BA520A}"/>
              </a:ext>
            </a:extLst>
          </p:cNvPr>
          <p:cNvCxnSpPr/>
          <p:nvPr/>
        </p:nvCxnSpPr>
        <p:spPr>
          <a:xfrm>
            <a:off x="1117710" y="5755000"/>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3" name="Straight Connector 32">
            <a:extLst>
              <a:ext uri="{FF2B5EF4-FFF2-40B4-BE49-F238E27FC236}">
                <a16:creationId xmlns:a16="http://schemas.microsoft.com/office/drawing/2014/main" id="{C1EDC032-920F-1E9A-B5C5-C3D6BA150DD6}"/>
              </a:ext>
            </a:extLst>
          </p:cNvPr>
          <p:cNvCxnSpPr/>
          <p:nvPr/>
        </p:nvCxnSpPr>
        <p:spPr>
          <a:xfrm>
            <a:off x="1101796" y="1485761"/>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4" name="Straight Connector 33">
            <a:extLst>
              <a:ext uri="{FF2B5EF4-FFF2-40B4-BE49-F238E27FC236}">
                <a16:creationId xmlns:a16="http://schemas.microsoft.com/office/drawing/2014/main" id="{FB8CC04D-D4A4-43D5-56D5-1B8B1B30925A}"/>
              </a:ext>
            </a:extLst>
          </p:cNvPr>
          <p:cNvCxnSpPr>
            <a:cxnSpLocks/>
          </p:cNvCxnSpPr>
          <p:nvPr/>
        </p:nvCxnSpPr>
        <p:spPr>
          <a:xfrm flipH="1">
            <a:off x="1113215" y="941316"/>
            <a:ext cx="1091930" cy="1082022"/>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5" name="Straight Connector 34">
            <a:extLst>
              <a:ext uri="{FF2B5EF4-FFF2-40B4-BE49-F238E27FC236}">
                <a16:creationId xmlns:a16="http://schemas.microsoft.com/office/drawing/2014/main" id="{538E0DD4-73F1-1779-7715-20FEBF610488}"/>
              </a:ext>
            </a:extLst>
          </p:cNvPr>
          <p:cNvCxnSpPr/>
          <p:nvPr/>
        </p:nvCxnSpPr>
        <p:spPr>
          <a:xfrm>
            <a:off x="11323891" y="904498"/>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6" name="Straight Connector 35">
            <a:extLst>
              <a:ext uri="{FF2B5EF4-FFF2-40B4-BE49-F238E27FC236}">
                <a16:creationId xmlns:a16="http://schemas.microsoft.com/office/drawing/2014/main" id="{F89D261D-80CD-D489-6CA9-235EC8D37FB5}"/>
              </a:ext>
            </a:extLst>
          </p:cNvPr>
          <p:cNvCxnSpPr/>
          <p:nvPr/>
        </p:nvCxnSpPr>
        <p:spPr>
          <a:xfrm>
            <a:off x="3803283" y="917245"/>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7" name="Straight Connector 36">
            <a:extLst>
              <a:ext uri="{FF2B5EF4-FFF2-40B4-BE49-F238E27FC236}">
                <a16:creationId xmlns:a16="http://schemas.microsoft.com/office/drawing/2014/main" id="{9F1AE2E1-BA26-68A6-E72F-9BFADDFA3C39}"/>
              </a:ext>
            </a:extLst>
          </p:cNvPr>
          <p:cNvCxnSpPr>
            <a:cxnSpLocks/>
          </p:cNvCxnSpPr>
          <p:nvPr/>
        </p:nvCxnSpPr>
        <p:spPr>
          <a:xfrm>
            <a:off x="2762987" y="904498"/>
            <a:ext cx="0" cy="5399767"/>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8" name="Straight Connector 37">
            <a:extLst>
              <a:ext uri="{FF2B5EF4-FFF2-40B4-BE49-F238E27FC236}">
                <a16:creationId xmlns:a16="http://schemas.microsoft.com/office/drawing/2014/main" id="{CDDBCE3F-232E-9239-FB89-577135F7E037}"/>
              </a:ext>
            </a:extLst>
          </p:cNvPr>
          <p:cNvCxnSpPr/>
          <p:nvPr/>
        </p:nvCxnSpPr>
        <p:spPr>
          <a:xfrm>
            <a:off x="9204868" y="941316"/>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9" name="Straight Connector 38">
            <a:extLst>
              <a:ext uri="{FF2B5EF4-FFF2-40B4-BE49-F238E27FC236}">
                <a16:creationId xmlns:a16="http://schemas.microsoft.com/office/drawing/2014/main" id="{8C96E538-4E01-6DEA-67CF-3F7DCC505E54}"/>
              </a:ext>
            </a:extLst>
          </p:cNvPr>
          <p:cNvCxnSpPr/>
          <p:nvPr/>
        </p:nvCxnSpPr>
        <p:spPr>
          <a:xfrm>
            <a:off x="1660406" y="941316"/>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0" name="Straight Connector 39">
            <a:extLst>
              <a:ext uri="{FF2B5EF4-FFF2-40B4-BE49-F238E27FC236}">
                <a16:creationId xmlns:a16="http://schemas.microsoft.com/office/drawing/2014/main" id="{DF0D2BDC-CFC6-829A-5FCB-CCA8028776FE}"/>
              </a:ext>
            </a:extLst>
          </p:cNvPr>
          <p:cNvCxnSpPr/>
          <p:nvPr/>
        </p:nvCxnSpPr>
        <p:spPr>
          <a:xfrm>
            <a:off x="5950134" y="904498"/>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1" name="Straight Connector 40">
            <a:extLst>
              <a:ext uri="{FF2B5EF4-FFF2-40B4-BE49-F238E27FC236}">
                <a16:creationId xmlns:a16="http://schemas.microsoft.com/office/drawing/2014/main" id="{0EC1F762-0A34-B5CC-96C3-473EC5666FF0}"/>
              </a:ext>
            </a:extLst>
          </p:cNvPr>
          <p:cNvCxnSpPr/>
          <p:nvPr/>
        </p:nvCxnSpPr>
        <p:spPr>
          <a:xfrm>
            <a:off x="4893936" y="941316"/>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2" name="Straight Connector 41">
            <a:extLst>
              <a:ext uri="{FF2B5EF4-FFF2-40B4-BE49-F238E27FC236}">
                <a16:creationId xmlns:a16="http://schemas.microsoft.com/office/drawing/2014/main" id="{9FE50F00-1E97-8687-2A28-EF3CF6B49191}"/>
              </a:ext>
            </a:extLst>
          </p:cNvPr>
          <p:cNvCxnSpPr/>
          <p:nvPr/>
        </p:nvCxnSpPr>
        <p:spPr>
          <a:xfrm>
            <a:off x="10253116" y="917245"/>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3" name="Straight Connector 42">
            <a:extLst>
              <a:ext uri="{FF2B5EF4-FFF2-40B4-BE49-F238E27FC236}">
                <a16:creationId xmlns:a16="http://schemas.microsoft.com/office/drawing/2014/main" id="{E84C0C6A-016A-B264-8335-5C0C4032C63A}"/>
              </a:ext>
            </a:extLst>
          </p:cNvPr>
          <p:cNvCxnSpPr/>
          <p:nvPr/>
        </p:nvCxnSpPr>
        <p:spPr>
          <a:xfrm>
            <a:off x="8123492" y="956835"/>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4" name="Straight Connector 43">
            <a:extLst>
              <a:ext uri="{FF2B5EF4-FFF2-40B4-BE49-F238E27FC236}">
                <a16:creationId xmlns:a16="http://schemas.microsoft.com/office/drawing/2014/main" id="{56709B99-A28C-D3BB-FE5E-C1A2F1461A10}"/>
              </a:ext>
            </a:extLst>
          </p:cNvPr>
          <p:cNvCxnSpPr/>
          <p:nvPr/>
        </p:nvCxnSpPr>
        <p:spPr>
          <a:xfrm>
            <a:off x="7019585" y="917245"/>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graphicFrame>
        <p:nvGraphicFramePr>
          <p:cNvPr id="76" name="Table 75">
            <a:extLst>
              <a:ext uri="{FF2B5EF4-FFF2-40B4-BE49-F238E27FC236}">
                <a16:creationId xmlns:a16="http://schemas.microsoft.com/office/drawing/2014/main" id="{47A8C7E1-C96E-7639-67A5-0D0A27B05B3F}"/>
              </a:ext>
            </a:extLst>
          </p:cNvPr>
          <p:cNvGraphicFramePr>
            <a:graphicFrameLocks noGrp="1"/>
          </p:cNvGraphicFramePr>
          <p:nvPr/>
        </p:nvGraphicFramePr>
        <p:xfrm>
          <a:off x="1129434" y="931765"/>
          <a:ext cx="10730730" cy="5365370"/>
        </p:xfrm>
        <a:graphic>
          <a:graphicData uri="http://schemas.openxmlformats.org/drawingml/2006/table">
            <a:tbl>
              <a:tblPr firstRow="1" bandRow="1">
                <a:tableStyleId>{5940675A-B579-460E-94D1-54222C63F5DA}</a:tableStyleId>
              </a:tblPr>
              <a:tblGrid>
                <a:gridCol w="1073073">
                  <a:extLst>
                    <a:ext uri="{9D8B030D-6E8A-4147-A177-3AD203B41FA5}">
                      <a16:colId xmlns:a16="http://schemas.microsoft.com/office/drawing/2014/main" val="3635837954"/>
                    </a:ext>
                  </a:extLst>
                </a:gridCol>
                <a:gridCol w="1073073">
                  <a:extLst>
                    <a:ext uri="{9D8B030D-6E8A-4147-A177-3AD203B41FA5}">
                      <a16:colId xmlns:a16="http://schemas.microsoft.com/office/drawing/2014/main" val="2308114111"/>
                    </a:ext>
                  </a:extLst>
                </a:gridCol>
                <a:gridCol w="1073073">
                  <a:extLst>
                    <a:ext uri="{9D8B030D-6E8A-4147-A177-3AD203B41FA5}">
                      <a16:colId xmlns:a16="http://schemas.microsoft.com/office/drawing/2014/main" val="3225432346"/>
                    </a:ext>
                  </a:extLst>
                </a:gridCol>
                <a:gridCol w="1073073">
                  <a:extLst>
                    <a:ext uri="{9D8B030D-6E8A-4147-A177-3AD203B41FA5}">
                      <a16:colId xmlns:a16="http://schemas.microsoft.com/office/drawing/2014/main" val="2646425516"/>
                    </a:ext>
                  </a:extLst>
                </a:gridCol>
                <a:gridCol w="1073073">
                  <a:extLst>
                    <a:ext uri="{9D8B030D-6E8A-4147-A177-3AD203B41FA5}">
                      <a16:colId xmlns:a16="http://schemas.microsoft.com/office/drawing/2014/main" val="1529824071"/>
                    </a:ext>
                  </a:extLst>
                </a:gridCol>
                <a:gridCol w="1073073">
                  <a:extLst>
                    <a:ext uri="{9D8B030D-6E8A-4147-A177-3AD203B41FA5}">
                      <a16:colId xmlns:a16="http://schemas.microsoft.com/office/drawing/2014/main" val="1435908115"/>
                    </a:ext>
                  </a:extLst>
                </a:gridCol>
                <a:gridCol w="1073073">
                  <a:extLst>
                    <a:ext uri="{9D8B030D-6E8A-4147-A177-3AD203B41FA5}">
                      <a16:colId xmlns:a16="http://schemas.microsoft.com/office/drawing/2014/main" val="4031327343"/>
                    </a:ext>
                  </a:extLst>
                </a:gridCol>
                <a:gridCol w="1073073">
                  <a:extLst>
                    <a:ext uri="{9D8B030D-6E8A-4147-A177-3AD203B41FA5}">
                      <a16:colId xmlns:a16="http://schemas.microsoft.com/office/drawing/2014/main" val="265914223"/>
                    </a:ext>
                  </a:extLst>
                </a:gridCol>
                <a:gridCol w="1073073">
                  <a:extLst>
                    <a:ext uri="{9D8B030D-6E8A-4147-A177-3AD203B41FA5}">
                      <a16:colId xmlns:a16="http://schemas.microsoft.com/office/drawing/2014/main" val="3687797511"/>
                    </a:ext>
                  </a:extLst>
                </a:gridCol>
                <a:gridCol w="1073073">
                  <a:extLst>
                    <a:ext uri="{9D8B030D-6E8A-4147-A177-3AD203B41FA5}">
                      <a16:colId xmlns:a16="http://schemas.microsoft.com/office/drawing/2014/main" val="1430683565"/>
                    </a:ext>
                  </a:extLst>
                </a:gridCol>
              </a:tblGrid>
              <a:tr h="1073074">
                <a:tc>
                  <a:txBody>
                    <a:bodyPr/>
                    <a:lstStyle/>
                    <a:p>
                      <a:endParaRPr lang="en-US" dirty="0"/>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dirty="0"/>
                    </a:p>
                  </a:txBody>
                  <a:tcPr/>
                </a:tc>
                <a:extLst>
                  <a:ext uri="{0D108BD9-81ED-4DB2-BD59-A6C34878D82A}">
                    <a16:rowId xmlns:a16="http://schemas.microsoft.com/office/drawing/2014/main" val="1367090870"/>
                  </a:ext>
                </a:extLst>
              </a:tr>
              <a:tr h="1073074">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a:p>
                  </a:txBody>
                  <a:tcPr/>
                </a:tc>
                <a:tc>
                  <a:txBody>
                    <a:bodyPr/>
                    <a:lstStyle/>
                    <a:p>
                      <a:endParaRPr lang="en-US" dirty="0"/>
                    </a:p>
                  </a:txBody>
                  <a:tcPr/>
                </a:tc>
                <a:extLst>
                  <a:ext uri="{0D108BD9-81ED-4DB2-BD59-A6C34878D82A}">
                    <a16:rowId xmlns:a16="http://schemas.microsoft.com/office/drawing/2014/main" val="2324086388"/>
                  </a:ext>
                </a:extLst>
              </a:tr>
              <a:tr h="1073074">
                <a:tc>
                  <a:txBody>
                    <a:bodyPr/>
                    <a:lstStyle/>
                    <a:p>
                      <a:endParaRPr lang="en-US" dirty="0"/>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a:p>
                  </a:txBody>
                  <a:tcPr/>
                </a:tc>
                <a:tc>
                  <a:txBody>
                    <a:bodyPr/>
                    <a:lstStyle/>
                    <a:p>
                      <a:endParaRPr lang="en-US" dirty="0"/>
                    </a:p>
                  </a:txBody>
                  <a:tcPr/>
                </a:tc>
                <a:tc>
                  <a:txBody>
                    <a:bodyPr/>
                    <a:lstStyle/>
                    <a:p>
                      <a:endParaRPr lang="en-US" dirty="0"/>
                    </a:p>
                  </a:txBody>
                  <a:tcPr/>
                </a:tc>
                <a:extLst>
                  <a:ext uri="{0D108BD9-81ED-4DB2-BD59-A6C34878D82A}">
                    <a16:rowId xmlns:a16="http://schemas.microsoft.com/office/drawing/2014/main" val="1773320196"/>
                  </a:ext>
                </a:extLst>
              </a:tr>
              <a:tr h="1073074">
                <a:tc>
                  <a:txBody>
                    <a:bodyPr/>
                    <a:lstStyle/>
                    <a:p>
                      <a:endParaRPr lang="en-US" dirty="0"/>
                    </a:p>
                  </a:txBody>
                  <a:tcPr/>
                </a:tc>
                <a:tc>
                  <a:txBody>
                    <a:bodyPr/>
                    <a:lstStyle/>
                    <a:p>
                      <a:endParaRPr lang="en-US"/>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dirty="0"/>
                    </a:p>
                  </a:txBody>
                  <a:tcPr/>
                </a:tc>
                <a:extLst>
                  <a:ext uri="{0D108BD9-81ED-4DB2-BD59-A6C34878D82A}">
                    <a16:rowId xmlns:a16="http://schemas.microsoft.com/office/drawing/2014/main" val="1977629092"/>
                  </a:ext>
                </a:extLst>
              </a:tr>
              <a:tr h="1073074">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dirty="0"/>
                    </a:p>
                  </a:txBody>
                  <a:tcPr/>
                </a:tc>
                <a:extLst>
                  <a:ext uri="{0D108BD9-81ED-4DB2-BD59-A6C34878D82A}">
                    <a16:rowId xmlns:a16="http://schemas.microsoft.com/office/drawing/2014/main" val="172657832"/>
                  </a:ext>
                </a:extLst>
              </a:tr>
            </a:tbl>
          </a:graphicData>
        </a:graphic>
      </p:graphicFrame>
      <p:sp>
        <p:nvSpPr>
          <p:cNvPr id="46" name="TextBox 45">
            <a:extLst>
              <a:ext uri="{FF2B5EF4-FFF2-40B4-BE49-F238E27FC236}">
                <a16:creationId xmlns:a16="http://schemas.microsoft.com/office/drawing/2014/main" id="{9E025FDA-4E40-4A48-2936-70D515675970}"/>
              </a:ext>
            </a:extLst>
          </p:cNvPr>
          <p:cNvSpPr txBox="1"/>
          <p:nvPr/>
        </p:nvSpPr>
        <p:spPr>
          <a:xfrm>
            <a:off x="1163480" y="1987150"/>
            <a:ext cx="10845409" cy="341632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ptos" panose="02110004020202020204"/>
              <a:ea typeface="+mn-ea"/>
              <a:cs typeface="+mn-cs"/>
            </a:endParaRPr>
          </a:p>
        </p:txBody>
      </p:sp>
      <p:sp>
        <p:nvSpPr>
          <p:cNvPr id="48" name="TextBox 47">
            <a:extLst>
              <a:ext uri="{FF2B5EF4-FFF2-40B4-BE49-F238E27FC236}">
                <a16:creationId xmlns:a16="http://schemas.microsoft.com/office/drawing/2014/main" id="{A943BC5F-C785-D144-CB5F-83881E8A4A86}"/>
              </a:ext>
            </a:extLst>
          </p:cNvPr>
          <p:cNvSpPr txBox="1"/>
          <p:nvPr/>
        </p:nvSpPr>
        <p:spPr>
          <a:xfrm>
            <a:off x="528628" y="272528"/>
            <a:ext cx="11108330" cy="3693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Aptos" panose="02110004020202020204"/>
                <a:ea typeface="+mn-ea"/>
                <a:cs typeface="+mn-cs"/>
              </a:rPr>
              <a:t>Practice sheet #XX.  Write the first 5 unique characters for Lesson </a:t>
            </a:r>
            <a:r>
              <a:rPr lang="en-US" dirty="0">
                <a:solidFill>
                  <a:prstClr val="black"/>
                </a:solidFill>
                <a:latin typeface="Aptos" panose="02110004020202020204"/>
              </a:rPr>
              <a:t>Ten</a:t>
            </a:r>
            <a:endParaRPr kumimoji="0" lang="zh-TW" altLang="en-US" sz="1800" b="0" i="0" u="none" strike="noStrike" kern="1200" cap="none" spc="0" normalizeH="0" baseline="0" noProof="0" dirty="0">
              <a:ln>
                <a:noFill/>
              </a:ln>
              <a:solidFill>
                <a:prstClr val="black"/>
              </a:solidFill>
              <a:effectLst/>
              <a:uLnTx/>
              <a:uFillTx/>
              <a:latin typeface="Aptos" panose="02110004020202020204"/>
              <a:ea typeface="新細明體" panose="02020500000000000000" pitchFamily="18" charset="-120"/>
              <a:cs typeface="+mn-cs"/>
            </a:endParaRPr>
          </a:p>
        </p:txBody>
      </p:sp>
      <p:sp>
        <p:nvSpPr>
          <p:cNvPr id="49" name="Rectangle 48">
            <a:extLst>
              <a:ext uri="{FF2B5EF4-FFF2-40B4-BE49-F238E27FC236}">
                <a16:creationId xmlns:a16="http://schemas.microsoft.com/office/drawing/2014/main" id="{FD5DF324-5C6A-6A0B-3DDD-FDC95E9FF51E}"/>
              </a:ext>
            </a:extLst>
          </p:cNvPr>
          <p:cNvSpPr/>
          <p:nvPr/>
        </p:nvSpPr>
        <p:spPr>
          <a:xfrm>
            <a:off x="1298223" y="272530"/>
            <a:ext cx="9579994" cy="357010"/>
          </a:xfrm>
          <a:prstGeom prst="rect">
            <a:avLst/>
          </a:prstGeom>
          <a:noFill/>
          <a:ln w="38100">
            <a:solidFill>
              <a:srgbClr val="00B0F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45" name="TextBox 44">
            <a:extLst>
              <a:ext uri="{FF2B5EF4-FFF2-40B4-BE49-F238E27FC236}">
                <a16:creationId xmlns:a16="http://schemas.microsoft.com/office/drawing/2014/main" id="{66FD7A53-35B3-9826-DBB8-E1923E9C6613}"/>
              </a:ext>
            </a:extLst>
          </p:cNvPr>
          <p:cNvSpPr txBox="1"/>
          <p:nvPr/>
        </p:nvSpPr>
        <p:spPr>
          <a:xfrm>
            <a:off x="1124112" y="911167"/>
            <a:ext cx="5350063" cy="120032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7200" b="1"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rPr>
              <a:t>無</a:t>
            </a:r>
            <a:endParaRPr kumimoji="0" lang="en-US" sz="7200" b="1"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endParaRPr>
          </a:p>
        </p:txBody>
      </p:sp>
      <p:sp>
        <p:nvSpPr>
          <p:cNvPr id="47" name="TextBox 46">
            <a:extLst>
              <a:ext uri="{FF2B5EF4-FFF2-40B4-BE49-F238E27FC236}">
                <a16:creationId xmlns:a16="http://schemas.microsoft.com/office/drawing/2014/main" id="{17FD55FD-2F22-4383-CF3D-D338F6BAA833}"/>
              </a:ext>
            </a:extLst>
          </p:cNvPr>
          <p:cNvSpPr txBox="1"/>
          <p:nvPr/>
        </p:nvSpPr>
        <p:spPr>
          <a:xfrm>
            <a:off x="1101573" y="2009074"/>
            <a:ext cx="2514012" cy="120032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7200" b="1"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rPr>
              <a:t>眼</a:t>
            </a:r>
            <a:endParaRPr kumimoji="0" lang="en-US" sz="7200" b="1"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endParaRPr>
          </a:p>
        </p:txBody>
      </p:sp>
      <p:sp>
        <p:nvSpPr>
          <p:cNvPr id="50" name="TextBox 49">
            <a:extLst>
              <a:ext uri="{FF2B5EF4-FFF2-40B4-BE49-F238E27FC236}">
                <a16:creationId xmlns:a16="http://schemas.microsoft.com/office/drawing/2014/main" id="{813ABCA9-41D6-7B22-C6E8-64474525C28C}"/>
              </a:ext>
            </a:extLst>
          </p:cNvPr>
          <p:cNvSpPr txBox="1"/>
          <p:nvPr/>
        </p:nvSpPr>
        <p:spPr>
          <a:xfrm>
            <a:off x="1122816" y="3069808"/>
            <a:ext cx="2861223" cy="120032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7200" b="1"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rPr>
              <a:t>耳</a:t>
            </a:r>
            <a:endParaRPr kumimoji="0" lang="en-US" sz="7200" b="1"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endParaRPr>
          </a:p>
        </p:txBody>
      </p:sp>
      <p:sp>
        <p:nvSpPr>
          <p:cNvPr id="51" name="TextBox 50">
            <a:extLst>
              <a:ext uri="{FF2B5EF4-FFF2-40B4-BE49-F238E27FC236}">
                <a16:creationId xmlns:a16="http://schemas.microsoft.com/office/drawing/2014/main" id="{38933F65-CA24-E4FA-3942-0D8E6FFD367C}"/>
              </a:ext>
            </a:extLst>
          </p:cNvPr>
          <p:cNvSpPr txBox="1"/>
          <p:nvPr/>
        </p:nvSpPr>
        <p:spPr>
          <a:xfrm>
            <a:off x="1128483" y="4170500"/>
            <a:ext cx="4300188" cy="120032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7200" b="1"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rPr>
              <a:t>鼻</a:t>
            </a:r>
            <a:endParaRPr kumimoji="0" lang="en-US" sz="7200" b="1"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endParaRPr>
          </a:p>
        </p:txBody>
      </p:sp>
      <p:sp>
        <p:nvSpPr>
          <p:cNvPr id="52" name="TextBox 51">
            <a:extLst>
              <a:ext uri="{FF2B5EF4-FFF2-40B4-BE49-F238E27FC236}">
                <a16:creationId xmlns:a16="http://schemas.microsoft.com/office/drawing/2014/main" id="{A0A6D00B-E80E-6673-91F4-BAAC13E0BCF6}"/>
              </a:ext>
            </a:extLst>
          </p:cNvPr>
          <p:cNvSpPr txBox="1"/>
          <p:nvPr/>
        </p:nvSpPr>
        <p:spPr>
          <a:xfrm>
            <a:off x="1091599" y="5217157"/>
            <a:ext cx="3246193" cy="120032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7200" b="1"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rPr>
              <a:t>舌</a:t>
            </a:r>
            <a:endParaRPr kumimoji="0" lang="en-US" sz="7200" b="1"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endParaRPr>
          </a:p>
        </p:txBody>
      </p:sp>
    </p:spTree>
    <p:extLst>
      <p:ext uri="{BB962C8B-B14F-4D97-AF65-F5344CB8AC3E}">
        <p14:creationId xmlns:p14="http://schemas.microsoft.com/office/powerpoint/2010/main" val="2655393190"/>
      </p:ext>
    </p:extLst>
  </p:cSld>
  <p:clrMapOvr>
    <a:masterClrMapping/>
  </p:clrMapOvr>
</p:sld>
</file>

<file path=ppt/slides/slide2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 name="Straight Connector 1">
            <a:extLst>
              <a:ext uri="{FF2B5EF4-FFF2-40B4-BE49-F238E27FC236}">
                <a16:creationId xmlns:a16="http://schemas.microsoft.com/office/drawing/2014/main" id="{DE97A34F-C232-F4FD-3D3D-B50CAF18C576}"/>
              </a:ext>
            </a:extLst>
          </p:cNvPr>
          <p:cNvCxnSpPr>
            <a:cxnSpLocks/>
          </p:cNvCxnSpPr>
          <p:nvPr/>
        </p:nvCxnSpPr>
        <p:spPr>
          <a:xfrm>
            <a:off x="1160650" y="956835"/>
            <a:ext cx="5322425" cy="5340276"/>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 name="Straight Connector 2">
            <a:extLst>
              <a:ext uri="{FF2B5EF4-FFF2-40B4-BE49-F238E27FC236}">
                <a16:creationId xmlns:a16="http://schemas.microsoft.com/office/drawing/2014/main" id="{0E627A88-91F3-D9F8-1AF4-11BECD962ED9}"/>
              </a:ext>
            </a:extLst>
          </p:cNvPr>
          <p:cNvCxnSpPr>
            <a:cxnSpLocks/>
          </p:cNvCxnSpPr>
          <p:nvPr/>
        </p:nvCxnSpPr>
        <p:spPr>
          <a:xfrm>
            <a:off x="9703114" y="931746"/>
            <a:ext cx="2143810" cy="2115373"/>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 name="Straight Connector 3">
            <a:extLst>
              <a:ext uri="{FF2B5EF4-FFF2-40B4-BE49-F238E27FC236}">
                <a16:creationId xmlns:a16="http://schemas.microsoft.com/office/drawing/2014/main" id="{A64AE3FD-EF02-96E3-1A01-BBD42ABD5674}"/>
              </a:ext>
            </a:extLst>
          </p:cNvPr>
          <p:cNvCxnSpPr>
            <a:cxnSpLocks/>
          </p:cNvCxnSpPr>
          <p:nvPr/>
        </p:nvCxnSpPr>
        <p:spPr>
          <a:xfrm>
            <a:off x="8644081" y="931752"/>
            <a:ext cx="3184867" cy="319303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5" name="Straight Connector 4">
            <a:extLst>
              <a:ext uri="{FF2B5EF4-FFF2-40B4-BE49-F238E27FC236}">
                <a16:creationId xmlns:a16="http://schemas.microsoft.com/office/drawing/2014/main" id="{62481264-89A8-359C-0CBF-A5EAFC83097F}"/>
              </a:ext>
            </a:extLst>
          </p:cNvPr>
          <p:cNvCxnSpPr>
            <a:cxnSpLocks/>
          </p:cNvCxnSpPr>
          <p:nvPr/>
        </p:nvCxnSpPr>
        <p:spPr>
          <a:xfrm>
            <a:off x="7572098" y="931758"/>
            <a:ext cx="4256850" cy="425735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6" name="Straight Connector 5">
            <a:extLst>
              <a:ext uri="{FF2B5EF4-FFF2-40B4-BE49-F238E27FC236}">
                <a16:creationId xmlns:a16="http://schemas.microsoft.com/office/drawing/2014/main" id="{3BF26E4A-35C1-301B-7F84-63879DAF7D3B}"/>
              </a:ext>
            </a:extLst>
          </p:cNvPr>
          <p:cNvCxnSpPr/>
          <p:nvPr/>
        </p:nvCxnSpPr>
        <p:spPr>
          <a:xfrm>
            <a:off x="3285258" y="931761"/>
            <a:ext cx="5365365" cy="53653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7" name="Straight Connector 6">
            <a:extLst>
              <a:ext uri="{FF2B5EF4-FFF2-40B4-BE49-F238E27FC236}">
                <a16:creationId xmlns:a16="http://schemas.microsoft.com/office/drawing/2014/main" id="{CDB5D5C9-3CD4-14E7-BF3A-66C7A7162C8E}"/>
              </a:ext>
            </a:extLst>
          </p:cNvPr>
          <p:cNvCxnSpPr/>
          <p:nvPr/>
        </p:nvCxnSpPr>
        <p:spPr>
          <a:xfrm>
            <a:off x="4345517" y="931762"/>
            <a:ext cx="5365365" cy="53653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8" name="Straight Connector 7">
            <a:extLst>
              <a:ext uri="{FF2B5EF4-FFF2-40B4-BE49-F238E27FC236}">
                <a16:creationId xmlns:a16="http://schemas.microsoft.com/office/drawing/2014/main" id="{B3A6FD2B-CE82-9E1F-B69E-B5EEA8782B42}"/>
              </a:ext>
            </a:extLst>
          </p:cNvPr>
          <p:cNvCxnSpPr/>
          <p:nvPr/>
        </p:nvCxnSpPr>
        <p:spPr>
          <a:xfrm>
            <a:off x="5404550" y="931762"/>
            <a:ext cx="5365365" cy="53653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9" name="Straight Connector 8">
            <a:extLst>
              <a:ext uri="{FF2B5EF4-FFF2-40B4-BE49-F238E27FC236}">
                <a16:creationId xmlns:a16="http://schemas.microsoft.com/office/drawing/2014/main" id="{43ED997F-BA19-BABA-E4DF-A754D16DEA65}"/>
              </a:ext>
            </a:extLst>
          </p:cNvPr>
          <p:cNvCxnSpPr/>
          <p:nvPr/>
        </p:nvCxnSpPr>
        <p:spPr>
          <a:xfrm>
            <a:off x="6494799" y="931764"/>
            <a:ext cx="5365365" cy="53653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0" name="Straight Connector 9">
            <a:extLst>
              <a:ext uri="{FF2B5EF4-FFF2-40B4-BE49-F238E27FC236}">
                <a16:creationId xmlns:a16="http://schemas.microsoft.com/office/drawing/2014/main" id="{AA19D5A7-0FE4-1102-E3C1-638DC5E28E45}"/>
              </a:ext>
            </a:extLst>
          </p:cNvPr>
          <p:cNvCxnSpPr>
            <a:cxnSpLocks/>
          </p:cNvCxnSpPr>
          <p:nvPr/>
        </p:nvCxnSpPr>
        <p:spPr>
          <a:xfrm>
            <a:off x="1111458" y="5189109"/>
            <a:ext cx="1083551" cy="1107996"/>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1" name="Straight Connector 10">
            <a:extLst>
              <a:ext uri="{FF2B5EF4-FFF2-40B4-BE49-F238E27FC236}">
                <a16:creationId xmlns:a16="http://schemas.microsoft.com/office/drawing/2014/main" id="{CD465B31-CB4B-BC77-AEF9-90ED5E65F7BE}"/>
              </a:ext>
            </a:extLst>
          </p:cNvPr>
          <p:cNvCxnSpPr>
            <a:cxnSpLocks/>
          </p:cNvCxnSpPr>
          <p:nvPr/>
        </p:nvCxnSpPr>
        <p:spPr>
          <a:xfrm>
            <a:off x="1094334" y="4156121"/>
            <a:ext cx="2267153" cy="2152899"/>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2" name="Straight Connector 11">
            <a:extLst>
              <a:ext uri="{FF2B5EF4-FFF2-40B4-BE49-F238E27FC236}">
                <a16:creationId xmlns:a16="http://schemas.microsoft.com/office/drawing/2014/main" id="{7EADA1F7-D828-CA63-B4A2-40D44EB7A5CE}"/>
              </a:ext>
            </a:extLst>
          </p:cNvPr>
          <p:cNvCxnSpPr>
            <a:cxnSpLocks/>
          </p:cNvCxnSpPr>
          <p:nvPr/>
        </p:nvCxnSpPr>
        <p:spPr>
          <a:xfrm>
            <a:off x="1109329" y="3060437"/>
            <a:ext cx="3236188" cy="323667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3" name="Straight Connector 12">
            <a:extLst>
              <a:ext uri="{FF2B5EF4-FFF2-40B4-BE49-F238E27FC236}">
                <a16:creationId xmlns:a16="http://schemas.microsoft.com/office/drawing/2014/main" id="{E1D8E2A0-C191-7042-98F0-B1D4F6481AAA}"/>
              </a:ext>
            </a:extLst>
          </p:cNvPr>
          <p:cNvCxnSpPr>
            <a:cxnSpLocks/>
          </p:cNvCxnSpPr>
          <p:nvPr/>
        </p:nvCxnSpPr>
        <p:spPr>
          <a:xfrm>
            <a:off x="10762147" y="931740"/>
            <a:ext cx="1110967" cy="106435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4" name="Straight Connector 13">
            <a:extLst>
              <a:ext uri="{FF2B5EF4-FFF2-40B4-BE49-F238E27FC236}">
                <a16:creationId xmlns:a16="http://schemas.microsoft.com/office/drawing/2014/main" id="{C1869FA5-C11F-F617-8F45-45634A583F51}"/>
              </a:ext>
            </a:extLst>
          </p:cNvPr>
          <p:cNvCxnSpPr>
            <a:cxnSpLocks/>
          </p:cNvCxnSpPr>
          <p:nvPr/>
        </p:nvCxnSpPr>
        <p:spPr>
          <a:xfrm>
            <a:off x="1098218" y="1974253"/>
            <a:ext cx="4314172" cy="4322852"/>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5" name="Straight Connector 14">
            <a:extLst>
              <a:ext uri="{FF2B5EF4-FFF2-40B4-BE49-F238E27FC236}">
                <a16:creationId xmlns:a16="http://schemas.microsoft.com/office/drawing/2014/main" id="{73A61E05-0D8B-3E52-AB18-905816BEF4FF}"/>
              </a:ext>
            </a:extLst>
          </p:cNvPr>
          <p:cNvCxnSpPr>
            <a:cxnSpLocks/>
          </p:cNvCxnSpPr>
          <p:nvPr/>
        </p:nvCxnSpPr>
        <p:spPr>
          <a:xfrm>
            <a:off x="2218385" y="931639"/>
            <a:ext cx="5309456" cy="5376225"/>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6" name="Straight Connector 15">
            <a:extLst>
              <a:ext uri="{FF2B5EF4-FFF2-40B4-BE49-F238E27FC236}">
                <a16:creationId xmlns:a16="http://schemas.microsoft.com/office/drawing/2014/main" id="{D3233907-7CC4-6498-0CF6-57570C375FC4}"/>
              </a:ext>
            </a:extLst>
          </p:cNvPr>
          <p:cNvCxnSpPr>
            <a:cxnSpLocks/>
          </p:cNvCxnSpPr>
          <p:nvPr/>
        </p:nvCxnSpPr>
        <p:spPr>
          <a:xfrm flipV="1">
            <a:off x="1133319" y="931765"/>
            <a:ext cx="5361480" cy="536524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7" name="Straight Connector 16">
            <a:extLst>
              <a:ext uri="{FF2B5EF4-FFF2-40B4-BE49-F238E27FC236}">
                <a16:creationId xmlns:a16="http://schemas.microsoft.com/office/drawing/2014/main" id="{57384C5A-7E24-FE38-95D4-5812E1E9E9DD}"/>
              </a:ext>
            </a:extLst>
          </p:cNvPr>
          <p:cNvCxnSpPr>
            <a:cxnSpLocks/>
          </p:cNvCxnSpPr>
          <p:nvPr/>
        </p:nvCxnSpPr>
        <p:spPr>
          <a:xfrm flipV="1">
            <a:off x="1160650" y="942472"/>
            <a:ext cx="4263464" cy="4246613"/>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8" name="Straight Connector 17">
            <a:extLst>
              <a:ext uri="{FF2B5EF4-FFF2-40B4-BE49-F238E27FC236}">
                <a16:creationId xmlns:a16="http://schemas.microsoft.com/office/drawing/2014/main" id="{B1BBA783-3332-49DA-7C6A-35B83D67FB7E}"/>
              </a:ext>
            </a:extLst>
          </p:cNvPr>
          <p:cNvCxnSpPr>
            <a:cxnSpLocks/>
          </p:cNvCxnSpPr>
          <p:nvPr/>
        </p:nvCxnSpPr>
        <p:spPr>
          <a:xfrm flipV="1">
            <a:off x="1107943" y="942595"/>
            <a:ext cx="2153223" cy="2161487"/>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9" name="Straight Connector 18">
            <a:extLst>
              <a:ext uri="{FF2B5EF4-FFF2-40B4-BE49-F238E27FC236}">
                <a16:creationId xmlns:a16="http://schemas.microsoft.com/office/drawing/2014/main" id="{4D207A24-42CE-ED82-13F4-E5E004650EB7}"/>
              </a:ext>
            </a:extLst>
          </p:cNvPr>
          <p:cNvCxnSpPr>
            <a:cxnSpLocks/>
          </p:cNvCxnSpPr>
          <p:nvPr/>
        </p:nvCxnSpPr>
        <p:spPr>
          <a:xfrm flipV="1">
            <a:off x="1094334" y="909879"/>
            <a:ext cx="3253877" cy="322580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0" name="Straight Connector 19">
            <a:extLst>
              <a:ext uri="{FF2B5EF4-FFF2-40B4-BE49-F238E27FC236}">
                <a16:creationId xmlns:a16="http://schemas.microsoft.com/office/drawing/2014/main" id="{1DCD8BBC-D943-D8A4-BB5E-D111FF48B8B3}"/>
              </a:ext>
            </a:extLst>
          </p:cNvPr>
          <p:cNvCxnSpPr>
            <a:cxnSpLocks/>
          </p:cNvCxnSpPr>
          <p:nvPr/>
        </p:nvCxnSpPr>
        <p:spPr>
          <a:xfrm flipV="1">
            <a:off x="3235848" y="920844"/>
            <a:ext cx="5376941" cy="5376165"/>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1" name="Straight Connector 20">
            <a:extLst>
              <a:ext uri="{FF2B5EF4-FFF2-40B4-BE49-F238E27FC236}">
                <a16:creationId xmlns:a16="http://schemas.microsoft.com/office/drawing/2014/main" id="{FB960EE9-647E-DE48-7799-7F686F5633C9}"/>
              </a:ext>
            </a:extLst>
          </p:cNvPr>
          <p:cNvCxnSpPr/>
          <p:nvPr/>
        </p:nvCxnSpPr>
        <p:spPr>
          <a:xfrm flipV="1">
            <a:off x="4348211" y="931716"/>
            <a:ext cx="5365365" cy="534353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2" name="Straight Connector 21">
            <a:extLst>
              <a:ext uri="{FF2B5EF4-FFF2-40B4-BE49-F238E27FC236}">
                <a16:creationId xmlns:a16="http://schemas.microsoft.com/office/drawing/2014/main" id="{E0409050-9D37-B8EC-26B4-CF4F2C3BC5D6}"/>
              </a:ext>
            </a:extLst>
          </p:cNvPr>
          <p:cNvCxnSpPr/>
          <p:nvPr/>
        </p:nvCxnSpPr>
        <p:spPr>
          <a:xfrm flipV="1">
            <a:off x="5416274" y="942620"/>
            <a:ext cx="5365365" cy="534353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3" name="Straight Connector 22">
            <a:extLst>
              <a:ext uri="{FF2B5EF4-FFF2-40B4-BE49-F238E27FC236}">
                <a16:creationId xmlns:a16="http://schemas.microsoft.com/office/drawing/2014/main" id="{5F32590B-F493-D4F3-C707-EF747ABA286F}"/>
              </a:ext>
            </a:extLst>
          </p:cNvPr>
          <p:cNvCxnSpPr/>
          <p:nvPr/>
        </p:nvCxnSpPr>
        <p:spPr>
          <a:xfrm flipV="1">
            <a:off x="6494798" y="942620"/>
            <a:ext cx="5365365" cy="534353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4" name="Straight Connector 23">
            <a:extLst>
              <a:ext uri="{FF2B5EF4-FFF2-40B4-BE49-F238E27FC236}">
                <a16:creationId xmlns:a16="http://schemas.microsoft.com/office/drawing/2014/main" id="{11C896D7-87F4-C668-1DFA-A5D2AB34A9F4}"/>
              </a:ext>
            </a:extLst>
          </p:cNvPr>
          <p:cNvCxnSpPr>
            <a:cxnSpLocks/>
          </p:cNvCxnSpPr>
          <p:nvPr/>
        </p:nvCxnSpPr>
        <p:spPr>
          <a:xfrm flipV="1">
            <a:off x="2218385" y="931639"/>
            <a:ext cx="5330234" cy="5332739"/>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5" name="Straight Connector 24">
            <a:extLst>
              <a:ext uri="{FF2B5EF4-FFF2-40B4-BE49-F238E27FC236}">
                <a16:creationId xmlns:a16="http://schemas.microsoft.com/office/drawing/2014/main" id="{4F553535-9E07-F391-A05D-C75AF105CBFC}"/>
              </a:ext>
            </a:extLst>
          </p:cNvPr>
          <p:cNvCxnSpPr>
            <a:cxnSpLocks/>
          </p:cNvCxnSpPr>
          <p:nvPr/>
        </p:nvCxnSpPr>
        <p:spPr>
          <a:xfrm flipH="1">
            <a:off x="7572098" y="2023338"/>
            <a:ext cx="4288065" cy="42736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6" name="Straight Connector 25">
            <a:extLst>
              <a:ext uri="{FF2B5EF4-FFF2-40B4-BE49-F238E27FC236}">
                <a16:creationId xmlns:a16="http://schemas.microsoft.com/office/drawing/2014/main" id="{E14EBA64-CB33-DED7-07D4-EA194C481A82}"/>
              </a:ext>
            </a:extLst>
          </p:cNvPr>
          <p:cNvCxnSpPr>
            <a:cxnSpLocks/>
          </p:cNvCxnSpPr>
          <p:nvPr/>
        </p:nvCxnSpPr>
        <p:spPr>
          <a:xfrm flipH="1">
            <a:off x="8638868" y="3098620"/>
            <a:ext cx="3203030" cy="320924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7" name="Straight Connector 26">
            <a:extLst>
              <a:ext uri="{FF2B5EF4-FFF2-40B4-BE49-F238E27FC236}">
                <a16:creationId xmlns:a16="http://schemas.microsoft.com/office/drawing/2014/main" id="{BC5627A8-1868-EF4D-6FAB-68749033B820}"/>
              </a:ext>
            </a:extLst>
          </p:cNvPr>
          <p:cNvCxnSpPr>
            <a:cxnSpLocks/>
          </p:cNvCxnSpPr>
          <p:nvPr/>
        </p:nvCxnSpPr>
        <p:spPr>
          <a:xfrm flipH="1">
            <a:off x="9744792" y="4156121"/>
            <a:ext cx="2115371" cy="2102057"/>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8" name="Straight Connector 27">
            <a:extLst>
              <a:ext uri="{FF2B5EF4-FFF2-40B4-BE49-F238E27FC236}">
                <a16:creationId xmlns:a16="http://schemas.microsoft.com/office/drawing/2014/main" id="{7BF064F1-B3ED-E714-521D-CCAAA6232A03}"/>
              </a:ext>
            </a:extLst>
          </p:cNvPr>
          <p:cNvCxnSpPr/>
          <p:nvPr/>
        </p:nvCxnSpPr>
        <p:spPr>
          <a:xfrm flipH="1">
            <a:off x="10802477" y="5207149"/>
            <a:ext cx="1070637" cy="1100715"/>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9" name="Straight Connector 28">
            <a:extLst>
              <a:ext uri="{FF2B5EF4-FFF2-40B4-BE49-F238E27FC236}">
                <a16:creationId xmlns:a16="http://schemas.microsoft.com/office/drawing/2014/main" id="{8144AC79-151C-5565-401E-E1B6DACA8216}"/>
              </a:ext>
            </a:extLst>
          </p:cNvPr>
          <p:cNvCxnSpPr/>
          <p:nvPr/>
        </p:nvCxnSpPr>
        <p:spPr>
          <a:xfrm>
            <a:off x="1117710" y="2522779"/>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0" name="Straight Connector 29">
            <a:extLst>
              <a:ext uri="{FF2B5EF4-FFF2-40B4-BE49-F238E27FC236}">
                <a16:creationId xmlns:a16="http://schemas.microsoft.com/office/drawing/2014/main" id="{9F751F74-062B-D98E-7AF7-73FDD22C6195}"/>
              </a:ext>
            </a:extLst>
          </p:cNvPr>
          <p:cNvCxnSpPr/>
          <p:nvPr/>
        </p:nvCxnSpPr>
        <p:spPr>
          <a:xfrm>
            <a:off x="1129434" y="3598008"/>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1" name="Straight Connector 30">
            <a:extLst>
              <a:ext uri="{FF2B5EF4-FFF2-40B4-BE49-F238E27FC236}">
                <a16:creationId xmlns:a16="http://schemas.microsoft.com/office/drawing/2014/main" id="{AE43FF1A-112C-54AC-E5F5-07F6BA522988}"/>
              </a:ext>
            </a:extLst>
          </p:cNvPr>
          <p:cNvCxnSpPr/>
          <p:nvPr/>
        </p:nvCxnSpPr>
        <p:spPr>
          <a:xfrm>
            <a:off x="1113519" y="4676908"/>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2" name="Straight Connector 31">
            <a:extLst>
              <a:ext uri="{FF2B5EF4-FFF2-40B4-BE49-F238E27FC236}">
                <a16:creationId xmlns:a16="http://schemas.microsoft.com/office/drawing/2014/main" id="{EFFAA3B1-B88B-C2BA-2B7C-D3D512BA520A}"/>
              </a:ext>
            </a:extLst>
          </p:cNvPr>
          <p:cNvCxnSpPr/>
          <p:nvPr/>
        </p:nvCxnSpPr>
        <p:spPr>
          <a:xfrm>
            <a:off x="1117710" y="5755000"/>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3" name="Straight Connector 32">
            <a:extLst>
              <a:ext uri="{FF2B5EF4-FFF2-40B4-BE49-F238E27FC236}">
                <a16:creationId xmlns:a16="http://schemas.microsoft.com/office/drawing/2014/main" id="{C1EDC032-920F-1E9A-B5C5-C3D6BA150DD6}"/>
              </a:ext>
            </a:extLst>
          </p:cNvPr>
          <p:cNvCxnSpPr/>
          <p:nvPr/>
        </p:nvCxnSpPr>
        <p:spPr>
          <a:xfrm>
            <a:off x="1101796" y="1485761"/>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4" name="Straight Connector 33">
            <a:extLst>
              <a:ext uri="{FF2B5EF4-FFF2-40B4-BE49-F238E27FC236}">
                <a16:creationId xmlns:a16="http://schemas.microsoft.com/office/drawing/2014/main" id="{FB8CC04D-D4A4-43D5-56D5-1B8B1B30925A}"/>
              </a:ext>
            </a:extLst>
          </p:cNvPr>
          <p:cNvCxnSpPr>
            <a:cxnSpLocks/>
          </p:cNvCxnSpPr>
          <p:nvPr/>
        </p:nvCxnSpPr>
        <p:spPr>
          <a:xfrm flipH="1">
            <a:off x="1113215" y="941316"/>
            <a:ext cx="1091930" cy="1082022"/>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5" name="Straight Connector 34">
            <a:extLst>
              <a:ext uri="{FF2B5EF4-FFF2-40B4-BE49-F238E27FC236}">
                <a16:creationId xmlns:a16="http://schemas.microsoft.com/office/drawing/2014/main" id="{538E0DD4-73F1-1779-7715-20FEBF610488}"/>
              </a:ext>
            </a:extLst>
          </p:cNvPr>
          <p:cNvCxnSpPr/>
          <p:nvPr/>
        </p:nvCxnSpPr>
        <p:spPr>
          <a:xfrm>
            <a:off x="11323891" y="904498"/>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6" name="Straight Connector 35">
            <a:extLst>
              <a:ext uri="{FF2B5EF4-FFF2-40B4-BE49-F238E27FC236}">
                <a16:creationId xmlns:a16="http://schemas.microsoft.com/office/drawing/2014/main" id="{F89D261D-80CD-D489-6CA9-235EC8D37FB5}"/>
              </a:ext>
            </a:extLst>
          </p:cNvPr>
          <p:cNvCxnSpPr/>
          <p:nvPr/>
        </p:nvCxnSpPr>
        <p:spPr>
          <a:xfrm>
            <a:off x="3803283" y="917245"/>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7" name="Straight Connector 36">
            <a:extLst>
              <a:ext uri="{FF2B5EF4-FFF2-40B4-BE49-F238E27FC236}">
                <a16:creationId xmlns:a16="http://schemas.microsoft.com/office/drawing/2014/main" id="{9F1AE2E1-BA26-68A6-E72F-9BFADDFA3C39}"/>
              </a:ext>
            </a:extLst>
          </p:cNvPr>
          <p:cNvCxnSpPr>
            <a:cxnSpLocks/>
          </p:cNvCxnSpPr>
          <p:nvPr/>
        </p:nvCxnSpPr>
        <p:spPr>
          <a:xfrm>
            <a:off x="2762987" y="904498"/>
            <a:ext cx="0" cy="5399767"/>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8" name="Straight Connector 37">
            <a:extLst>
              <a:ext uri="{FF2B5EF4-FFF2-40B4-BE49-F238E27FC236}">
                <a16:creationId xmlns:a16="http://schemas.microsoft.com/office/drawing/2014/main" id="{CDDBCE3F-232E-9239-FB89-577135F7E037}"/>
              </a:ext>
            </a:extLst>
          </p:cNvPr>
          <p:cNvCxnSpPr/>
          <p:nvPr/>
        </p:nvCxnSpPr>
        <p:spPr>
          <a:xfrm>
            <a:off x="9204868" y="941316"/>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9" name="Straight Connector 38">
            <a:extLst>
              <a:ext uri="{FF2B5EF4-FFF2-40B4-BE49-F238E27FC236}">
                <a16:creationId xmlns:a16="http://schemas.microsoft.com/office/drawing/2014/main" id="{8C96E538-4E01-6DEA-67CF-3F7DCC505E54}"/>
              </a:ext>
            </a:extLst>
          </p:cNvPr>
          <p:cNvCxnSpPr/>
          <p:nvPr/>
        </p:nvCxnSpPr>
        <p:spPr>
          <a:xfrm>
            <a:off x="1660406" y="941316"/>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0" name="Straight Connector 39">
            <a:extLst>
              <a:ext uri="{FF2B5EF4-FFF2-40B4-BE49-F238E27FC236}">
                <a16:creationId xmlns:a16="http://schemas.microsoft.com/office/drawing/2014/main" id="{DF0D2BDC-CFC6-829A-5FCB-CCA8028776FE}"/>
              </a:ext>
            </a:extLst>
          </p:cNvPr>
          <p:cNvCxnSpPr/>
          <p:nvPr/>
        </p:nvCxnSpPr>
        <p:spPr>
          <a:xfrm>
            <a:off x="5950134" y="904498"/>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1" name="Straight Connector 40">
            <a:extLst>
              <a:ext uri="{FF2B5EF4-FFF2-40B4-BE49-F238E27FC236}">
                <a16:creationId xmlns:a16="http://schemas.microsoft.com/office/drawing/2014/main" id="{0EC1F762-0A34-B5CC-96C3-473EC5666FF0}"/>
              </a:ext>
            </a:extLst>
          </p:cNvPr>
          <p:cNvCxnSpPr/>
          <p:nvPr/>
        </p:nvCxnSpPr>
        <p:spPr>
          <a:xfrm>
            <a:off x="4893936" y="941316"/>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2" name="Straight Connector 41">
            <a:extLst>
              <a:ext uri="{FF2B5EF4-FFF2-40B4-BE49-F238E27FC236}">
                <a16:creationId xmlns:a16="http://schemas.microsoft.com/office/drawing/2014/main" id="{9FE50F00-1E97-8687-2A28-EF3CF6B49191}"/>
              </a:ext>
            </a:extLst>
          </p:cNvPr>
          <p:cNvCxnSpPr/>
          <p:nvPr/>
        </p:nvCxnSpPr>
        <p:spPr>
          <a:xfrm>
            <a:off x="10253116" y="917245"/>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3" name="Straight Connector 42">
            <a:extLst>
              <a:ext uri="{FF2B5EF4-FFF2-40B4-BE49-F238E27FC236}">
                <a16:creationId xmlns:a16="http://schemas.microsoft.com/office/drawing/2014/main" id="{E84C0C6A-016A-B264-8335-5C0C4032C63A}"/>
              </a:ext>
            </a:extLst>
          </p:cNvPr>
          <p:cNvCxnSpPr/>
          <p:nvPr/>
        </p:nvCxnSpPr>
        <p:spPr>
          <a:xfrm>
            <a:off x="8123492" y="956835"/>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4" name="Straight Connector 43">
            <a:extLst>
              <a:ext uri="{FF2B5EF4-FFF2-40B4-BE49-F238E27FC236}">
                <a16:creationId xmlns:a16="http://schemas.microsoft.com/office/drawing/2014/main" id="{56709B99-A28C-D3BB-FE5E-C1A2F1461A10}"/>
              </a:ext>
            </a:extLst>
          </p:cNvPr>
          <p:cNvCxnSpPr/>
          <p:nvPr/>
        </p:nvCxnSpPr>
        <p:spPr>
          <a:xfrm>
            <a:off x="7019585" y="917245"/>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graphicFrame>
        <p:nvGraphicFramePr>
          <p:cNvPr id="76" name="Table 75">
            <a:extLst>
              <a:ext uri="{FF2B5EF4-FFF2-40B4-BE49-F238E27FC236}">
                <a16:creationId xmlns:a16="http://schemas.microsoft.com/office/drawing/2014/main" id="{47A8C7E1-C96E-7639-67A5-0D0A27B05B3F}"/>
              </a:ext>
            </a:extLst>
          </p:cNvPr>
          <p:cNvGraphicFramePr>
            <a:graphicFrameLocks noGrp="1"/>
          </p:cNvGraphicFramePr>
          <p:nvPr/>
        </p:nvGraphicFramePr>
        <p:xfrm>
          <a:off x="1129434" y="931765"/>
          <a:ext cx="10730730" cy="5365370"/>
        </p:xfrm>
        <a:graphic>
          <a:graphicData uri="http://schemas.openxmlformats.org/drawingml/2006/table">
            <a:tbl>
              <a:tblPr firstRow="1" bandRow="1">
                <a:tableStyleId>{5940675A-B579-460E-94D1-54222C63F5DA}</a:tableStyleId>
              </a:tblPr>
              <a:tblGrid>
                <a:gridCol w="1073073">
                  <a:extLst>
                    <a:ext uri="{9D8B030D-6E8A-4147-A177-3AD203B41FA5}">
                      <a16:colId xmlns:a16="http://schemas.microsoft.com/office/drawing/2014/main" val="3635837954"/>
                    </a:ext>
                  </a:extLst>
                </a:gridCol>
                <a:gridCol w="1073073">
                  <a:extLst>
                    <a:ext uri="{9D8B030D-6E8A-4147-A177-3AD203B41FA5}">
                      <a16:colId xmlns:a16="http://schemas.microsoft.com/office/drawing/2014/main" val="2308114111"/>
                    </a:ext>
                  </a:extLst>
                </a:gridCol>
                <a:gridCol w="1073073">
                  <a:extLst>
                    <a:ext uri="{9D8B030D-6E8A-4147-A177-3AD203B41FA5}">
                      <a16:colId xmlns:a16="http://schemas.microsoft.com/office/drawing/2014/main" val="3225432346"/>
                    </a:ext>
                  </a:extLst>
                </a:gridCol>
                <a:gridCol w="1073073">
                  <a:extLst>
                    <a:ext uri="{9D8B030D-6E8A-4147-A177-3AD203B41FA5}">
                      <a16:colId xmlns:a16="http://schemas.microsoft.com/office/drawing/2014/main" val="2646425516"/>
                    </a:ext>
                  </a:extLst>
                </a:gridCol>
                <a:gridCol w="1073073">
                  <a:extLst>
                    <a:ext uri="{9D8B030D-6E8A-4147-A177-3AD203B41FA5}">
                      <a16:colId xmlns:a16="http://schemas.microsoft.com/office/drawing/2014/main" val="1529824071"/>
                    </a:ext>
                  </a:extLst>
                </a:gridCol>
                <a:gridCol w="1073073">
                  <a:extLst>
                    <a:ext uri="{9D8B030D-6E8A-4147-A177-3AD203B41FA5}">
                      <a16:colId xmlns:a16="http://schemas.microsoft.com/office/drawing/2014/main" val="1435908115"/>
                    </a:ext>
                  </a:extLst>
                </a:gridCol>
                <a:gridCol w="1073073">
                  <a:extLst>
                    <a:ext uri="{9D8B030D-6E8A-4147-A177-3AD203B41FA5}">
                      <a16:colId xmlns:a16="http://schemas.microsoft.com/office/drawing/2014/main" val="4031327343"/>
                    </a:ext>
                  </a:extLst>
                </a:gridCol>
                <a:gridCol w="1073073">
                  <a:extLst>
                    <a:ext uri="{9D8B030D-6E8A-4147-A177-3AD203B41FA5}">
                      <a16:colId xmlns:a16="http://schemas.microsoft.com/office/drawing/2014/main" val="265914223"/>
                    </a:ext>
                  </a:extLst>
                </a:gridCol>
                <a:gridCol w="1073073">
                  <a:extLst>
                    <a:ext uri="{9D8B030D-6E8A-4147-A177-3AD203B41FA5}">
                      <a16:colId xmlns:a16="http://schemas.microsoft.com/office/drawing/2014/main" val="3687797511"/>
                    </a:ext>
                  </a:extLst>
                </a:gridCol>
                <a:gridCol w="1073073">
                  <a:extLst>
                    <a:ext uri="{9D8B030D-6E8A-4147-A177-3AD203B41FA5}">
                      <a16:colId xmlns:a16="http://schemas.microsoft.com/office/drawing/2014/main" val="1430683565"/>
                    </a:ext>
                  </a:extLst>
                </a:gridCol>
              </a:tblGrid>
              <a:tr h="1073074">
                <a:tc>
                  <a:txBody>
                    <a:bodyPr/>
                    <a:lstStyle/>
                    <a:p>
                      <a:endParaRPr lang="en-US" dirty="0"/>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dirty="0"/>
                    </a:p>
                  </a:txBody>
                  <a:tcPr/>
                </a:tc>
                <a:extLst>
                  <a:ext uri="{0D108BD9-81ED-4DB2-BD59-A6C34878D82A}">
                    <a16:rowId xmlns:a16="http://schemas.microsoft.com/office/drawing/2014/main" val="1367090870"/>
                  </a:ext>
                </a:extLst>
              </a:tr>
              <a:tr h="1073074">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a:p>
                  </a:txBody>
                  <a:tcPr/>
                </a:tc>
                <a:tc>
                  <a:txBody>
                    <a:bodyPr/>
                    <a:lstStyle/>
                    <a:p>
                      <a:endParaRPr lang="en-US" dirty="0"/>
                    </a:p>
                  </a:txBody>
                  <a:tcPr/>
                </a:tc>
                <a:extLst>
                  <a:ext uri="{0D108BD9-81ED-4DB2-BD59-A6C34878D82A}">
                    <a16:rowId xmlns:a16="http://schemas.microsoft.com/office/drawing/2014/main" val="2324086388"/>
                  </a:ext>
                </a:extLst>
              </a:tr>
              <a:tr h="1073074">
                <a:tc>
                  <a:txBody>
                    <a:bodyPr/>
                    <a:lstStyle/>
                    <a:p>
                      <a:endParaRPr lang="en-US" dirty="0"/>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a:p>
                  </a:txBody>
                  <a:tcPr/>
                </a:tc>
                <a:tc>
                  <a:txBody>
                    <a:bodyPr/>
                    <a:lstStyle/>
                    <a:p>
                      <a:endParaRPr lang="en-US" dirty="0"/>
                    </a:p>
                  </a:txBody>
                  <a:tcPr/>
                </a:tc>
                <a:tc>
                  <a:txBody>
                    <a:bodyPr/>
                    <a:lstStyle/>
                    <a:p>
                      <a:endParaRPr lang="en-US" dirty="0"/>
                    </a:p>
                  </a:txBody>
                  <a:tcPr/>
                </a:tc>
                <a:extLst>
                  <a:ext uri="{0D108BD9-81ED-4DB2-BD59-A6C34878D82A}">
                    <a16:rowId xmlns:a16="http://schemas.microsoft.com/office/drawing/2014/main" val="1773320196"/>
                  </a:ext>
                </a:extLst>
              </a:tr>
              <a:tr h="1073074">
                <a:tc>
                  <a:txBody>
                    <a:bodyPr/>
                    <a:lstStyle/>
                    <a:p>
                      <a:endParaRPr lang="en-US" dirty="0"/>
                    </a:p>
                  </a:txBody>
                  <a:tcPr/>
                </a:tc>
                <a:tc>
                  <a:txBody>
                    <a:bodyPr/>
                    <a:lstStyle/>
                    <a:p>
                      <a:endParaRPr lang="en-US"/>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dirty="0"/>
                    </a:p>
                  </a:txBody>
                  <a:tcPr/>
                </a:tc>
                <a:extLst>
                  <a:ext uri="{0D108BD9-81ED-4DB2-BD59-A6C34878D82A}">
                    <a16:rowId xmlns:a16="http://schemas.microsoft.com/office/drawing/2014/main" val="1977629092"/>
                  </a:ext>
                </a:extLst>
              </a:tr>
              <a:tr h="1073074">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dirty="0"/>
                    </a:p>
                  </a:txBody>
                  <a:tcPr/>
                </a:tc>
                <a:extLst>
                  <a:ext uri="{0D108BD9-81ED-4DB2-BD59-A6C34878D82A}">
                    <a16:rowId xmlns:a16="http://schemas.microsoft.com/office/drawing/2014/main" val="172657832"/>
                  </a:ext>
                </a:extLst>
              </a:tr>
            </a:tbl>
          </a:graphicData>
        </a:graphic>
      </p:graphicFrame>
      <p:sp>
        <p:nvSpPr>
          <p:cNvPr id="46" name="TextBox 45">
            <a:extLst>
              <a:ext uri="{FF2B5EF4-FFF2-40B4-BE49-F238E27FC236}">
                <a16:creationId xmlns:a16="http://schemas.microsoft.com/office/drawing/2014/main" id="{9E025FDA-4E40-4A48-2936-70D515675970}"/>
              </a:ext>
            </a:extLst>
          </p:cNvPr>
          <p:cNvSpPr txBox="1"/>
          <p:nvPr/>
        </p:nvSpPr>
        <p:spPr>
          <a:xfrm>
            <a:off x="1163480" y="1987150"/>
            <a:ext cx="10845409" cy="341632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ptos" panose="02110004020202020204"/>
              <a:ea typeface="+mn-ea"/>
              <a:cs typeface="+mn-cs"/>
            </a:endParaRPr>
          </a:p>
        </p:txBody>
      </p:sp>
      <p:sp>
        <p:nvSpPr>
          <p:cNvPr id="48" name="TextBox 47">
            <a:extLst>
              <a:ext uri="{FF2B5EF4-FFF2-40B4-BE49-F238E27FC236}">
                <a16:creationId xmlns:a16="http://schemas.microsoft.com/office/drawing/2014/main" id="{A943BC5F-C785-D144-CB5F-83881E8A4A86}"/>
              </a:ext>
            </a:extLst>
          </p:cNvPr>
          <p:cNvSpPr txBox="1"/>
          <p:nvPr/>
        </p:nvSpPr>
        <p:spPr>
          <a:xfrm>
            <a:off x="528628" y="272528"/>
            <a:ext cx="11108330" cy="3693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Aptos" panose="02110004020202020204"/>
                <a:ea typeface="+mn-ea"/>
                <a:cs typeface="+mn-cs"/>
              </a:rPr>
              <a:t>Practice sheet #XX.  Write the </a:t>
            </a:r>
            <a:r>
              <a:rPr lang="en-US" dirty="0">
                <a:solidFill>
                  <a:prstClr val="black"/>
                </a:solidFill>
                <a:latin typeface="Aptos" panose="02110004020202020204"/>
              </a:rPr>
              <a:t>next</a:t>
            </a:r>
            <a:r>
              <a:rPr kumimoji="0" lang="en-US" sz="1800" b="0" i="0" u="none" strike="noStrike" kern="1200" cap="none" spc="0" normalizeH="0" baseline="0" noProof="0" dirty="0">
                <a:ln>
                  <a:noFill/>
                </a:ln>
                <a:solidFill>
                  <a:prstClr val="black"/>
                </a:solidFill>
                <a:effectLst/>
                <a:uLnTx/>
                <a:uFillTx/>
                <a:latin typeface="Aptos" panose="02110004020202020204"/>
                <a:ea typeface="+mn-ea"/>
                <a:cs typeface="+mn-cs"/>
              </a:rPr>
              <a:t> </a:t>
            </a:r>
            <a:r>
              <a:rPr lang="en-US" dirty="0">
                <a:solidFill>
                  <a:prstClr val="black"/>
                </a:solidFill>
                <a:latin typeface="Aptos" panose="02110004020202020204"/>
              </a:rPr>
              <a:t>2</a:t>
            </a:r>
            <a:r>
              <a:rPr kumimoji="0" lang="en-US" sz="1800" b="0" i="0" u="none" strike="noStrike" kern="1200" cap="none" spc="0" normalizeH="0" baseline="0" noProof="0" dirty="0">
                <a:ln>
                  <a:noFill/>
                </a:ln>
                <a:solidFill>
                  <a:prstClr val="black"/>
                </a:solidFill>
                <a:effectLst/>
                <a:uLnTx/>
                <a:uFillTx/>
                <a:latin typeface="Aptos" panose="02110004020202020204"/>
                <a:ea typeface="+mn-ea"/>
                <a:cs typeface="+mn-cs"/>
              </a:rPr>
              <a:t> unique characters for Lesson </a:t>
            </a:r>
            <a:r>
              <a:rPr lang="en-US" dirty="0">
                <a:solidFill>
                  <a:prstClr val="black"/>
                </a:solidFill>
                <a:latin typeface="Aptos" panose="02110004020202020204"/>
              </a:rPr>
              <a:t>Ten</a:t>
            </a:r>
            <a:endParaRPr kumimoji="0" lang="zh-TW" altLang="en-US" sz="1800" b="0" i="0" u="none" strike="noStrike" kern="1200" cap="none" spc="0" normalizeH="0" baseline="0" noProof="0" dirty="0">
              <a:ln>
                <a:noFill/>
              </a:ln>
              <a:solidFill>
                <a:prstClr val="black"/>
              </a:solidFill>
              <a:effectLst/>
              <a:uLnTx/>
              <a:uFillTx/>
              <a:latin typeface="Aptos" panose="02110004020202020204"/>
              <a:ea typeface="新細明體" panose="02020500000000000000" pitchFamily="18" charset="-120"/>
              <a:cs typeface="+mn-cs"/>
            </a:endParaRPr>
          </a:p>
        </p:txBody>
      </p:sp>
      <p:sp>
        <p:nvSpPr>
          <p:cNvPr id="49" name="Rectangle 48">
            <a:extLst>
              <a:ext uri="{FF2B5EF4-FFF2-40B4-BE49-F238E27FC236}">
                <a16:creationId xmlns:a16="http://schemas.microsoft.com/office/drawing/2014/main" id="{FD5DF324-5C6A-6A0B-3DDD-FDC95E9FF51E}"/>
              </a:ext>
            </a:extLst>
          </p:cNvPr>
          <p:cNvSpPr/>
          <p:nvPr/>
        </p:nvSpPr>
        <p:spPr>
          <a:xfrm>
            <a:off x="1298223" y="272530"/>
            <a:ext cx="9579994" cy="357010"/>
          </a:xfrm>
          <a:prstGeom prst="rect">
            <a:avLst/>
          </a:prstGeom>
          <a:noFill/>
          <a:ln w="38100">
            <a:solidFill>
              <a:srgbClr val="00B0F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45" name="TextBox 44">
            <a:extLst>
              <a:ext uri="{FF2B5EF4-FFF2-40B4-BE49-F238E27FC236}">
                <a16:creationId xmlns:a16="http://schemas.microsoft.com/office/drawing/2014/main" id="{66FD7A53-35B3-9826-DBB8-E1923E9C6613}"/>
              </a:ext>
            </a:extLst>
          </p:cNvPr>
          <p:cNvSpPr txBox="1"/>
          <p:nvPr/>
        </p:nvSpPr>
        <p:spPr>
          <a:xfrm>
            <a:off x="1124112" y="911167"/>
            <a:ext cx="5350063" cy="120032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7200" b="1"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rPr>
              <a:t>身</a:t>
            </a:r>
            <a:endParaRPr kumimoji="0" lang="en-US" sz="7200" b="1"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endParaRPr>
          </a:p>
        </p:txBody>
      </p:sp>
      <p:sp>
        <p:nvSpPr>
          <p:cNvPr id="47" name="TextBox 46">
            <a:extLst>
              <a:ext uri="{FF2B5EF4-FFF2-40B4-BE49-F238E27FC236}">
                <a16:creationId xmlns:a16="http://schemas.microsoft.com/office/drawing/2014/main" id="{17FD55FD-2F22-4383-CF3D-D338F6BAA833}"/>
              </a:ext>
            </a:extLst>
          </p:cNvPr>
          <p:cNvSpPr txBox="1"/>
          <p:nvPr/>
        </p:nvSpPr>
        <p:spPr>
          <a:xfrm>
            <a:off x="1101573" y="2009074"/>
            <a:ext cx="2514012" cy="120032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7200" b="1"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rPr>
              <a:t>意</a:t>
            </a:r>
            <a:endParaRPr kumimoji="0" lang="en-US" sz="7200" b="1"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endParaRPr>
          </a:p>
        </p:txBody>
      </p:sp>
    </p:spTree>
    <p:extLst>
      <p:ext uri="{BB962C8B-B14F-4D97-AF65-F5344CB8AC3E}">
        <p14:creationId xmlns:p14="http://schemas.microsoft.com/office/powerpoint/2010/main" val="409007355"/>
      </p:ext>
    </p:extLst>
  </p:cSld>
  <p:clrMapOvr>
    <a:masterClrMapping/>
  </p:clrMapOvr>
</p:sld>
</file>

<file path=ppt/slides/slide2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 name="Straight Connector 1">
            <a:extLst>
              <a:ext uri="{FF2B5EF4-FFF2-40B4-BE49-F238E27FC236}">
                <a16:creationId xmlns:a16="http://schemas.microsoft.com/office/drawing/2014/main" id="{DE97A34F-C232-F4FD-3D3D-B50CAF18C576}"/>
              </a:ext>
            </a:extLst>
          </p:cNvPr>
          <p:cNvCxnSpPr>
            <a:cxnSpLocks/>
          </p:cNvCxnSpPr>
          <p:nvPr/>
        </p:nvCxnSpPr>
        <p:spPr>
          <a:xfrm>
            <a:off x="1160650" y="956835"/>
            <a:ext cx="5322425" cy="5340276"/>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 name="Straight Connector 2">
            <a:extLst>
              <a:ext uri="{FF2B5EF4-FFF2-40B4-BE49-F238E27FC236}">
                <a16:creationId xmlns:a16="http://schemas.microsoft.com/office/drawing/2014/main" id="{0E627A88-91F3-D9F8-1AF4-11BECD962ED9}"/>
              </a:ext>
            </a:extLst>
          </p:cNvPr>
          <p:cNvCxnSpPr>
            <a:cxnSpLocks/>
          </p:cNvCxnSpPr>
          <p:nvPr/>
        </p:nvCxnSpPr>
        <p:spPr>
          <a:xfrm>
            <a:off x="9703114" y="931746"/>
            <a:ext cx="2143810" cy="2115373"/>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 name="Straight Connector 3">
            <a:extLst>
              <a:ext uri="{FF2B5EF4-FFF2-40B4-BE49-F238E27FC236}">
                <a16:creationId xmlns:a16="http://schemas.microsoft.com/office/drawing/2014/main" id="{A64AE3FD-EF02-96E3-1A01-BBD42ABD5674}"/>
              </a:ext>
            </a:extLst>
          </p:cNvPr>
          <p:cNvCxnSpPr>
            <a:cxnSpLocks/>
          </p:cNvCxnSpPr>
          <p:nvPr/>
        </p:nvCxnSpPr>
        <p:spPr>
          <a:xfrm>
            <a:off x="8644081" y="931752"/>
            <a:ext cx="3184867" cy="319303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5" name="Straight Connector 4">
            <a:extLst>
              <a:ext uri="{FF2B5EF4-FFF2-40B4-BE49-F238E27FC236}">
                <a16:creationId xmlns:a16="http://schemas.microsoft.com/office/drawing/2014/main" id="{62481264-89A8-359C-0CBF-A5EAFC83097F}"/>
              </a:ext>
            </a:extLst>
          </p:cNvPr>
          <p:cNvCxnSpPr>
            <a:cxnSpLocks/>
          </p:cNvCxnSpPr>
          <p:nvPr/>
        </p:nvCxnSpPr>
        <p:spPr>
          <a:xfrm>
            <a:off x="7572098" y="931758"/>
            <a:ext cx="4256850" cy="425735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6" name="Straight Connector 5">
            <a:extLst>
              <a:ext uri="{FF2B5EF4-FFF2-40B4-BE49-F238E27FC236}">
                <a16:creationId xmlns:a16="http://schemas.microsoft.com/office/drawing/2014/main" id="{3BF26E4A-35C1-301B-7F84-63879DAF7D3B}"/>
              </a:ext>
            </a:extLst>
          </p:cNvPr>
          <p:cNvCxnSpPr/>
          <p:nvPr/>
        </p:nvCxnSpPr>
        <p:spPr>
          <a:xfrm>
            <a:off x="3285258" y="931761"/>
            <a:ext cx="5365365" cy="53653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7" name="Straight Connector 6">
            <a:extLst>
              <a:ext uri="{FF2B5EF4-FFF2-40B4-BE49-F238E27FC236}">
                <a16:creationId xmlns:a16="http://schemas.microsoft.com/office/drawing/2014/main" id="{CDB5D5C9-3CD4-14E7-BF3A-66C7A7162C8E}"/>
              </a:ext>
            </a:extLst>
          </p:cNvPr>
          <p:cNvCxnSpPr/>
          <p:nvPr/>
        </p:nvCxnSpPr>
        <p:spPr>
          <a:xfrm>
            <a:off x="4345517" y="931762"/>
            <a:ext cx="5365365" cy="53653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8" name="Straight Connector 7">
            <a:extLst>
              <a:ext uri="{FF2B5EF4-FFF2-40B4-BE49-F238E27FC236}">
                <a16:creationId xmlns:a16="http://schemas.microsoft.com/office/drawing/2014/main" id="{B3A6FD2B-CE82-9E1F-B69E-B5EEA8782B42}"/>
              </a:ext>
            </a:extLst>
          </p:cNvPr>
          <p:cNvCxnSpPr/>
          <p:nvPr/>
        </p:nvCxnSpPr>
        <p:spPr>
          <a:xfrm>
            <a:off x="5404550" y="931762"/>
            <a:ext cx="5365365" cy="53653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9" name="Straight Connector 8">
            <a:extLst>
              <a:ext uri="{FF2B5EF4-FFF2-40B4-BE49-F238E27FC236}">
                <a16:creationId xmlns:a16="http://schemas.microsoft.com/office/drawing/2014/main" id="{43ED997F-BA19-BABA-E4DF-A754D16DEA65}"/>
              </a:ext>
            </a:extLst>
          </p:cNvPr>
          <p:cNvCxnSpPr/>
          <p:nvPr/>
        </p:nvCxnSpPr>
        <p:spPr>
          <a:xfrm>
            <a:off x="6494799" y="931764"/>
            <a:ext cx="5365365" cy="53653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0" name="Straight Connector 9">
            <a:extLst>
              <a:ext uri="{FF2B5EF4-FFF2-40B4-BE49-F238E27FC236}">
                <a16:creationId xmlns:a16="http://schemas.microsoft.com/office/drawing/2014/main" id="{AA19D5A7-0FE4-1102-E3C1-638DC5E28E45}"/>
              </a:ext>
            </a:extLst>
          </p:cNvPr>
          <p:cNvCxnSpPr>
            <a:cxnSpLocks/>
          </p:cNvCxnSpPr>
          <p:nvPr/>
        </p:nvCxnSpPr>
        <p:spPr>
          <a:xfrm>
            <a:off x="1111458" y="5189109"/>
            <a:ext cx="1083551" cy="1107996"/>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1" name="Straight Connector 10">
            <a:extLst>
              <a:ext uri="{FF2B5EF4-FFF2-40B4-BE49-F238E27FC236}">
                <a16:creationId xmlns:a16="http://schemas.microsoft.com/office/drawing/2014/main" id="{CD465B31-CB4B-BC77-AEF9-90ED5E65F7BE}"/>
              </a:ext>
            </a:extLst>
          </p:cNvPr>
          <p:cNvCxnSpPr>
            <a:cxnSpLocks/>
          </p:cNvCxnSpPr>
          <p:nvPr/>
        </p:nvCxnSpPr>
        <p:spPr>
          <a:xfrm>
            <a:off x="1094334" y="4156121"/>
            <a:ext cx="2267153" cy="2152899"/>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2" name="Straight Connector 11">
            <a:extLst>
              <a:ext uri="{FF2B5EF4-FFF2-40B4-BE49-F238E27FC236}">
                <a16:creationId xmlns:a16="http://schemas.microsoft.com/office/drawing/2014/main" id="{7EADA1F7-D828-CA63-B4A2-40D44EB7A5CE}"/>
              </a:ext>
            </a:extLst>
          </p:cNvPr>
          <p:cNvCxnSpPr>
            <a:cxnSpLocks/>
          </p:cNvCxnSpPr>
          <p:nvPr/>
        </p:nvCxnSpPr>
        <p:spPr>
          <a:xfrm>
            <a:off x="1109329" y="3060437"/>
            <a:ext cx="3236188" cy="323667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3" name="Straight Connector 12">
            <a:extLst>
              <a:ext uri="{FF2B5EF4-FFF2-40B4-BE49-F238E27FC236}">
                <a16:creationId xmlns:a16="http://schemas.microsoft.com/office/drawing/2014/main" id="{E1D8E2A0-C191-7042-98F0-B1D4F6481AAA}"/>
              </a:ext>
            </a:extLst>
          </p:cNvPr>
          <p:cNvCxnSpPr>
            <a:cxnSpLocks/>
          </p:cNvCxnSpPr>
          <p:nvPr/>
        </p:nvCxnSpPr>
        <p:spPr>
          <a:xfrm>
            <a:off x="10762147" y="931740"/>
            <a:ext cx="1110967" cy="106435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4" name="Straight Connector 13">
            <a:extLst>
              <a:ext uri="{FF2B5EF4-FFF2-40B4-BE49-F238E27FC236}">
                <a16:creationId xmlns:a16="http://schemas.microsoft.com/office/drawing/2014/main" id="{C1869FA5-C11F-F617-8F45-45634A583F51}"/>
              </a:ext>
            </a:extLst>
          </p:cNvPr>
          <p:cNvCxnSpPr>
            <a:cxnSpLocks/>
          </p:cNvCxnSpPr>
          <p:nvPr/>
        </p:nvCxnSpPr>
        <p:spPr>
          <a:xfrm>
            <a:off x="1098218" y="1974253"/>
            <a:ext cx="4314172" cy="4322852"/>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5" name="Straight Connector 14">
            <a:extLst>
              <a:ext uri="{FF2B5EF4-FFF2-40B4-BE49-F238E27FC236}">
                <a16:creationId xmlns:a16="http://schemas.microsoft.com/office/drawing/2014/main" id="{73A61E05-0D8B-3E52-AB18-905816BEF4FF}"/>
              </a:ext>
            </a:extLst>
          </p:cNvPr>
          <p:cNvCxnSpPr>
            <a:cxnSpLocks/>
          </p:cNvCxnSpPr>
          <p:nvPr/>
        </p:nvCxnSpPr>
        <p:spPr>
          <a:xfrm>
            <a:off x="2218385" y="931639"/>
            <a:ext cx="5309456" cy="5376225"/>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6" name="Straight Connector 15">
            <a:extLst>
              <a:ext uri="{FF2B5EF4-FFF2-40B4-BE49-F238E27FC236}">
                <a16:creationId xmlns:a16="http://schemas.microsoft.com/office/drawing/2014/main" id="{D3233907-7CC4-6498-0CF6-57570C375FC4}"/>
              </a:ext>
            </a:extLst>
          </p:cNvPr>
          <p:cNvCxnSpPr>
            <a:cxnSpLocks/>
          </p:cNvCxnSpPr>
          <p:nvPr/>
        </p:nvCxnSpPr>
        <p:spPr>
          <a:xfrm flipV="1">
            <a:off x="1133319" y="931765"/>
            <a:ext cx="5361480" cy="536524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7" name="Straight Connector 16">
            <a:extLst>
              <a:ext uri="{FF2B5EF4-FFF2-40B4-BE49-F238E27FC236}">
                <a16:creationId xmlns:a16="http://schemas.microsoft.com/office/drawing/2014/main" id="{57384C5A-7E24-FE38-95D4-5812E1E9E9DD}"/>
              </a:ext>
            </a:extLst>
          </p:cNvPr>
          <p:cNvCxnSpPr>
            <a:cxnSpLocks/>
          </p:cNvCxnSpPr>
          <p:nvPr/>
        </p:nvCxnSpPr>
        <p:spPr>
          <a:xfrm flipV="1">
            <a:off x="1160650" y="942472"/>
            <a:ext cx="4263464" cy="4246613"/>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8" name="Straight Connector 17">
            <a:extLst>
              <a:ext uri="{FF2B5EF4-FFF2-40B4-BE49-F238E27FC236}">
                <a16:creationId xmlns:a16="http://schemas.microsoft.com/office/drawing/2014/main" id="{B1BBA783-3332-49DA-7C6A-35B83D67FB7E}"/>
              </a:ext>
            </a:extLst>
          </p:cNvPr>
          <p:cNvCxnSpPr>
            <a:cxnSpLocks/>
          </p:cNvCxnSpPr>
          <p:nvPr/>
        </p:nvCxnSpPr>
        <p:spPr>
          <a:xfrm flipV="1">
            <a:off x="1107943" y="942595"/>
            <a:ext cx="2153223" cy="2161487"/>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9" name="Straight Connector 18">
            <a:extLst>
              <a:ext uri="{FF2B5EF4-FFF2-40B4-BE49-F238E27FC236}">
                <a16:creationId xmlns:a16="http://schemas.microsoft.com/office/drawing/2014/main" id="{4D207A24-42CE-ED82-13F4-E5E004650EB7}"/>
              </a:ext>
            </a:extLst>
          </p:cNvPr>
          <p:cNvCxnSpPr>
            <a:cxnSpLocks/>
          </p:cNvCxnSpPr>
          <p:nvPr/>
        </p:nvCxnSpPr>
        <p:spPr>
          <a:xfrm flipV="1">
            <a:off x="1094334" y="909879"/>
            <a:ext cx="3253877" cy="322580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0" name="Straight Connector 19">
            <a:extLst>
              <a:ext uri="{FF2B5EF4-FFF2-40B4-BE49-F238E27FC236}">
                <a16:creationId xmlns:a16="http://schemas.microsoft.com/office/drawing/2014/main" id="{1DCD8BBC-D943-D8A4-BB5E-D111FF48B8B3}"/>
              </a:ext>
            </a:extLst>
          </p:cNvPr>
          <p:cNvCxnSpPr>
            <a:cxnSpLocks/>
          </p:cNvCxnSpPr>
          <p:nvPr/>
        </p:nvCxnSpPr>
        <p:spPr>
          <a:xfrm flipV="1">
            <a:off x="3235848" y="920844"/>
            <a:ext cx="5376941" cy="5376165"/>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1" name="Straight Connector 20">
            <a:extLst>
              <a:ext uri="{FF2B5EF4-FFF2-40B4-BE49-F238E27FC236}">
                <a16:creationId xmlns:a16="http://schemas.microsoft.com/office/drawing/2014/main" id="{FB960EE9-647E-DE48-7799-7F686F5633C9}"/>
              </a:ext>
            </a:extLst>
          </p:cNvPr>
          <p:cNvCxnSpPr/>
          <p:nvPr/>
        </p:nvCxnSpPr>
        <p:spPr>
          <a:xfrm flipV="1">
            <a:off x="4348211" y="931716"/>
            <a:ext cx="5365365" cy="534353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2" name="Straight Connector 21">
            <a:extLst>
              <a:ext uri="{FF2B5EF4-FFF2-40B4-BE49-F238E27FC236}">
                <a16:creationId xmlns:a16="http://schemas.microsoft.com/office/drawing/2014/main" id="{E0409050-9D37-B8EC-26B4-CF4F2C3BC5D6}"/>
              </a:ext>
            </a:extLst>
          </p:cNvPr>
          <p:cNvCxnSpPr/>
          <p:nvPr/>
        </p:nvCxnSpPr>
        <p:spPr>
          <a:xfrm flipV="1">
            <a:off x="5416274" y="942620"/>
            <a:ext cx="5365365" cy="534353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3" name="Straight Connector 22">
            <a:extLst>
              <a:ext uri="{FF2B5EF4-FFF2-40B4-BE49-F238E27FC236}">
                <a16:creationId xmlns:a16="http://schemas.microsoft.com/office/drawing/2014/main" id="{5F32590B-F493-D4F3-C707-EF747ABA286F}"/>
              </a:ext>
            </a:extLst>
          </p:cNvPr>
          <p:cNvCxnSpPr/>
          <p:nvPr/>
        </p:nvCxnSpPr>
        <p:spPr>
          <a:xfrm flipV="1">
            <a:off x="6494798" y="942620"/>
            <a:ext cx="5365365" cy="534353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4" name="Straight Connector 23">
            <a:extLst>
              <a:ext uri="{FF2B5EF4-FFF2-40B4-BE49-F238E27FC236}">
                <a16:creationId xmlns:a16="http://schemas.microsoft.com/office/drawing/2014/main" id="{11C896D7-87F4-C668-1DFA-A5D2AB34A9F4}"/>
              </a:ext>
            </a:extLst>
          </p:cNvPr>
          <p:cNvCxnSpPr>
            <a:cxnSpLocks/>
          </p:cNvCxnSpPr>
          <p:nvPr/>
        </p:nvCxnSpPr>
        <p:spPr>
          <a:xfrm flipV="1">
            <a:off x="2218385" y="931639"/>
            <a:ext cx="5330234" cy="5332739"/>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5" name="Straight Connector 24">
            <a:extLst>
              <a:ext uri="{FF2B5EF4-FFF2-40B4-BE49-F238E27FC236}">
                <a16:creationId xmlns:a16="http://schemas.microsoft.com/office/drawing/2014/main" id="{4F553535-9E07-F391-A05D-C75AF105CBFC}"/>
              </a:ext>
            </a:extLst>
          </p:cNvPr>
          <p:cNvCxnSpPr>
            <a:cxnSpLocks/>
          </p:cNvCxnSpPr>
          <p:nvPr/>
        </p:nvCxnSpPr>
        <p:spPr>
          <a:xfrm flipH="1">
            <a:off x="7572098" y="2023338"/>
            <a:ext cx="4288065" cy="42736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6" name="Straight Connector 25">
            <a:extLst>
              <a:ext uri="{FF2B5EF4-FFF2-40B4-BE49-F238E27FC236}">
                <a16:creationId xmlns:a16="http://schemas.microsoft.com/office/drawing/2014/main" id="{E14EBA64-CB33-DED7-07D4-EA194C481A82}"/>
              </a:ext>
            </a:extLst>
          </p:cNvPr>
          <p:cNvCxnSpPr>
            <a:cxnSpLocks/>
          </p:cNvCxnSpPr>
          <p:nvPr/>
        </p:nvCxnSpPr>
        <p:spPr>
          <a:xfrm flipH="1">
            <a:off x="8638868" y="3098620"/>
            <a:ext cx="3203030" cy="320924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7" name="Straight Connector 26">
            <a:extLst>
              <a:ext uri="{FF2B5EF4-FFF2-40B4-BE49-F238E27FC236}">
                <a16:creationId xmlns:a16="http://schemas.microsoft.com/office/drawing/2014/main" id="{BC5627A8-1868-EF4D-6FAB-68749033B820}"/>
              </a:ext>
            </a:extLst>
          </p:cNvPr>
          <p:cNvCxnSpPr>
            <a:cxnSpLocks/>
          </p:cNvCxnSpPr>
          <p:nvPr/>
        </p:nvCxnSpPr>
        <p:spPr>
          <a:xfrm flipH="1">
            <a:off x="9744792" y="4156121"/>
            <a:ext cx="2115371" cy="2102057"/>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8" name="Straight Connector 27">
            <a:extLst>
              <a:ext uri="{FF2B5EF4-FFF2-40B4-BE49-F238E27FC236}">
                <a16:creationId xmlns:a16="http://schemas.microsoft.com/office/drawing/2014/main" id="{7BF064F1-B3ED-E714-521D-CCAAA6232A03}"/>
              </a:ext>
            </a:extLst>
          </p:cNvPr>
          <p:cNvCxnSpPr/>
          <p:nvPr/>
        </p:nvCxnSpPr>
        <p:spPr>
          <a:xfrm flipH="1">
            <a:off x="10802477" y="5207149"/>
            <a:ext cx="1070637" cy="1100715"/>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9" name="Straight Connector 28">
            <a:extLst>
              <a:ext uri="{FF2B5EF4-FFF2-40B4-BE49-F238E27FC236}">
                <a16:creationId xmlns:a16="http://schemas.microsoft.com/office/drawing/2014/main" id="{8144AC79-151C-5565-401E-E1B6DACA8216}"/>
              </a:ext>
            </a:extLst>
          </p:cNvPr>
          <p:cNvCxnSpPr/>
          <p:nvPr/>
        </p:nvCxnSpPr>
        <p:spPr>
          <a:xfrm>
            <a:off x="1117710" y="2522779"/>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0" name="Straight Connector 29">
            <a:extLst>
              <a:ext uri="{FF2B5EF4-FFF2-40B4-BE49-F238E27FC236}">
                <a16:creationId xmlns:a16="http://schemas.microsoft.com/office/drawing/2014/main" id="{9F751F74-062B-D98E-7AF7-73FDD22C6195}"/>
              </a:ext>
            </a:extLst>
          </p:cNvPr>
          <p:cNvCxnSpPr/>
          <p:nvPr/>
        </p:nvCxnSpPr>
        <p:spPr>
          <a:xfrm>
            <a:off x="1129434" y="3598008"/>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1" name="Straight Connector 30">
            <a:extLst>
              <a:ext uri="{FF2B5EF4-FFF2-40B4-BE49-F238E27FC236}">
                <a16:creationId xmlns:a16="http://schemas.microsoft.com/office/drawing/2014/main" id="{AE43FF1A-112C-54AC-E5F5-07F6BA522988}"/>
              </a:ext>
            </a:extLst>
          </p:cNvPr>
          <p:cNvCxnSpPr/>
          <p:nvPr/>
        </p:nvCxnSpPr>
        <p:spPr>
          <a:xfrm>
            <a:off x="1113519" y="4676908"/>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2" name="Straight Connector 31">
            <a:extLst>
              <a:ext uri="{FF2B5EF4-FFF2-40B4-BE49-F238E27FC236}">
                <a16:creationId xmlns:a16="http://schemas.microsoft.com/office/drawing/2014/main" id="{EFFAA3B1-B88B-C2BA-2B7C-D3D512BA520A}"/>
              </a:ext>
            </a:extLst>
          </p:cNvPr>
          <p:cNvCxnSpPr/>
          <p:nvPr/>
        </p:nvCxnSpPr>
        <p:spPr>
          <a:xfrm>
            <a:off x="1117710" y="5755000"/>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3" name="Straight Connector 32">
            <a:extLst>
              <a:ext uri="{FF2B5EF4-FFF2-40B4-BE49-F238E27FC236}">
                <a16:creationId xmlns:a16="http://schemas.microsoft.com/office/drawing/2014/main" id="{C1EDC032-920F-1E9A-B5C5-C3D6BA150DD6}"/>
              </a:ext>
            </a:extLst>
          </p:cNvPr>
          <p:cNvCxnSpPr/>
          <p:nvPr/>
        </p:nvCxnSpPr>
        <p:spPr>
          <a:xfrm>
            <a:off x="1101796" y="1485761"/>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4" name="Straight Connector 33">
            <a:extLst>
              <a:ext uri="{FF2B5EF4-FFF2-40B4-BE49-F238E27FC236}">
                <a16:creationId xmlns:a16="http://schemas.microsoft.com/office/drawing/2014/main" id="{FB8CC04D-D4A4-43D5-56D5-1B8B1B30925A}"/>
              </a:ext>
            </a:extLst>
          </p:cNvPr>
          <p:cNvCxnSpPr>
            <a:cxnSpLocks/>
          </p:cNvCxnSpPr>
          <p:nvPr/>
        </p:nvCxnSpPr>
        <p:spPr>
          <a:xfrm flipH="1">
            <a:off x="1113215" y="941316"/>
            <a:ext cx="1091930" cy="1082022"/>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5" name="Straight Connector 34">
            <a:extLst>
              <a:ext uri="{FF2B5EF4-FFF2-40B4-BE49-F238E27FC236}">
                <a16:creationId xmlns:a16="http://schemas.microsoft.com/office/drawing/2014/main" id="{538E0DD4-73F1-1779-7715-20FEBF610488}"/>
              </a:ext>
            </a:extLst>
          </p:cNvPr>
          <p:cNvCxnSpPr/>
          <p:nvPr/>
        </p:nvCxnSpPr>
        <p:spPr>
          <a:xfrm>
            <a:off x="11323891" y="904498"/>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6" name="Straight Connector 35">
            <a:extLst>
              <a:ext uri="{FF2B5EF4-FFF2-40B4-BE49-F238E27FC236}">
                <a16:creationId xmlns:a16="http://schemas.microsoft.com/office/drawing/2014/main" id="{F89D261D-80CD-D489-6CA9-235EC8D37FB5}"/>
              </a:ext>
            </a:extLst>
          </p:cNvPr>
          <p:cNvCxnSpPr/>
          <p:nvPr/>
        </p:nvCxnSpPr>
        <p:spPr>
          <a:xfrm>
            <a:off x="3803283" y="917245"/>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7" name="Straight Connector 36">
            <a:extLst>
              <a:ext uri="{FF2B5EF4-FFF2-40B4-BE49-F238E27FC236}">
                <a16:creationId xmlns:a16="http://schemas.microsoft.com/office/drawing/2014/main" id="{9F1AE2E1-BA26-68A6-E72F-9BFADDFA3C39}"/>
              </a:ext>
            </a:extLst>
          </p:cNvPr>
          <p:cNvCxnSpPr>
            <a:cxnSpLocks/>
          </p:cNvCxnSpPr>
          <p:nvPr/>
        </p:nvCxnSpPr>
        <p:spPr>
          <a:xfrm>
            <a:off x="2762987" y="904498"/>
            <a:ext cx="0" cy="5399767"/>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8" name="Straight Connector 37">
            <a:extLst>
              <a:ext uri="{FF2B5EF4-FFF2-40B4-BE49-F238E27FC236}">
                <a16:creationId xmlns:a16="http://schemas.microsoft.com/office/drawing/2014/main" id="{CDDBCE3F-232E-9239-FB89-577135F7E037}"/>
              </a:ext>
            </a:extLst>
          </p:cNvPr>
          <p:cNvCxnSpPr/>
          <p:nvPr/>
        </p:nvCxnSpPr>
        <p:spPr>
          <a:xfrm>
            <a:off x="9204868" y="941316"/>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9" name="Straight Connector 38">
            <a:extLst>
              <a:ext uri="{FF2B5EF4-FFF2-40B4-BE49-F238E27FC236}">
                <a16:creationId xmlns:a16="http://schemas.microsoft.com/office/drawing/2014/main" id="{8C96E538-4E01-6DEA-67CF-3F7DCC505E54}"/>
              </a:ext>
            </a:extLst>
          </p:cNvPr>
          <p:cNvCxnSpPr/>
          <p:nvPr/>
        </p:nvCxnSpPr>
        <p:spPr>
          <a:xfrm>
            <a:off x="1660406" y="941316"/>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0" name="Straight Connector 39">
            <a:extLst>
              <a:ext uri="{FF2B5EF4-FFF2-40B4-BE49-F238E27FC236}">
                <a16:creationId xmlns:a16="http://schemas.microsoft.com/office/drawing/2014/main" id="{DF0D2BDC-CFC6-829A-5FCB-CCA8028776FE}"/>
              </a:ext>
            </a:extLst>
          </p:cNvPr>
          <p:cNvCxnSpPr/>
          <p:nvPr/>
        </p:nvCxnSpPr>
        <p:spPr>
          <a:xfrm>
            <a:off x="5950134" y="904498"/>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1" name="Straight Connector 40">
            <a:extLst>
              <a:ext uri="{FF2B5EF4-FFF2-40B4-BE49-F238E27FC236}">
                <a16:creationId xmlns:a16="http://schemas.microsoft.com/office/drawing/2014/main" id="{0EC1F762-0A34-B5CC-96C3-473EC5666FF0}"/>
              </a:ext>
            </a:extLst>
          </p:cNvPr>
          <p:cNvCxnSpPr/>
          <p:nvPr/>
        </p:nvCxnSpPr>
        <p:spPr>
          <a:xfrm>
            <a:off x="4893936" y="941316"/>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2" name="Straight Connector 41">
            <a:extLst>
              <a:ext uri="{FF2B5EF4-FFF2-40B4-BE49-F238E27FC236}">
                <a16:creationId xmlns:a16="http://schemas.microsoft.com/office/drawing/2014/main" id="{9FE50F00-1E97-8687-2A28-EF3CF6B49191}"/>
              </a:ext>
            </a:extLst>
          </p:cNvPr>
          <p:cNvCxnSpPr/>
          <p:nvPr/>
        </p:nvCxnSpPr>
        <p:spPr>
          <a:xfrm>
            <a:off x="10253116" y="917245"/>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3" name="Straight Connector 42">
            <a:extLst>
              <a:ext uri="{FF2B5EF4-FFF2-40B4-BE49-F238E27FC236}">
                <a16:creationId xmlns:a16="http://schemas.microsoft.com/office/drawing/2014/main" id="{E84C0C6A-016A-B264-8335-5C0C4032C63A}"/>
              </a:ext>
            </a:extLst>
          </p:cNvPr>
          <p:cNvCxnSpPr/>
          <p:nvPr/>
        </p:nvCxnSpPr>
        <p:spPr>
          <a:xfrm>
            <a:off x="8123492" y="956835"/>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4" name="Straight Connector 43">
            <a:extLst>
              <a:ext uri="{FF2B5EF4-FFF2-40B4-BE49-F238E27FC236}">
                <a16:creationId xmlns:a16="http://schemas.microsoft.com/office/drawing/2014/main" id="{56709B99-A28C-D3BB-FE5E-C1A2F1461A10}"/>
              </a:ext>
            </a:extLst>
          </p:cNvPr>
          <p:cNvCxnSpPr/>
          <p:nvPr/>
        </p:nvCxnSpPr>
        <p:spPr>
          <a:xfrm>
            <a:off x="7019585" y="917245"/>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graphicFrame>
        <p:nvGraphicFramePr>
          <p:cNvPr id="76" name="Table 75">
            <a:extLst>
              <a:ext uri="{FF2B5EF4-FFF2-40B4-BE49-F238E27FC236}">
                <a16:creationId xmlns:a16="http://schemas.microsoft.com/office/drawing/2014/main" id="{47A8C7E1-C96E-7639-67A5-0D0A27B05B3F}"/>
              </a:ext>
            </a:extLst>
          </p:cNvPr>
          <p:cNvGraphicFramePr>
            <a:graphicFrameLocks noGrp="1"/>
          </p:cNvGraphicFramePr>
          <p:nvPr/>
        </p:nvGraphicFramePr>
        <p:xfrm>
          <a:off x="1129434" y="931765"/>
          <a:ext cx="10730730" cy="5365370"/>
        </p:xfrm>
        <a:graphic>
          <a:graphicData uri="http://schemas.openxmlformats.org/drawingml/2006/table">
            <a:tbl>
              <a:tblPr firstRow="1" bandRow="1">
                <a:tableStyleId>{5940675A-B579-460E-94D1-54222C63F5DA}</a:tableStyleId>
              </a:tblPr>
              <a:tblGrid>
                <a:gridCol w="1073073">
                  <a:extLst>
                    <a:ext uri="{9D8B030D-6E8A-4147-A177-3AD203B41FA5}">
                      <a16:colId xmlns:a16="http://schemas.microsoft.com/office/drawing/2014/main" val="3635837954"/>
                    </a:ext>
                  </a:extLst>
                </a:gridCol>
                <a:gridCol w="1073073">
                  <a:extLst>
                    <a:ext uri="{9D8B030D-6E8A-4147-A177-3AD203B41FA5}">
                      <a16:colId xmlns:a16="http://schemas.microsoft.com/office/drawing/2014/main" val="2308114111"/>
                    </a:ext>
                  </a:extLst>
                </a:gridCol>
                <a:gridCol w="1073073">
                  <a:extLst>
                    <a:ext uri="{9D8B030D-6E8A-4147-A177-3AD203B41FA5}">
                      <a16:colId xmlns:a16="http://schemas.microsoft.com/office/drawing/2014/main" val="3225432346"/>
                    </a:ext>
                  </a:extLst>
                </a:gridCol>
                <a:gridCol w="1073073">
                  <a:extLst>
                    <a:ext uri="{9D8B030D-6E8A-4147-A177-3AD203B41FA5}">
                      <a16:colId xmlns:a16="http://schemas.microsoft.com/office/drawing/2014/main" val="2646425516"/>
                    </a:ext>
                  </a:extLst>
                </a:gridCol>
                <a:gridCol w="1073073">
                  <a:extLst>
                    <a:ext uri="{9D8B030D-6E8A-4147-A177-3AD203B41FA5}">
                      <a16:colId xmlns:a16="http://schemas.microsoft.com/office/drawing/2014/main" val="1529824071"/>
                    </a:ext>
                  </a:extLst>
                </a:gridCol>
                <a:gridCol w="1073073">
                  <a:extLst>
                    <a:ext uri="{9D8B030D-6E8A-4147-A177-3AD203B41FA5}">
                      <a16:colId xmlns:a16="http://schemas.microsoft.com/office/drawing/2014/main" val="1435908115"/>
                    </a:ext>
                  </a:extLst>
                </a:gridCol>
                <a:gridCol w="1073073">
                  <a:extLst>
                    <a:ext uri="{9D8B030D-6E8A-4147-A177-3AD203B41FA5}">
                      <a16:colId xmlns:a16="http://schemas.microsoft.com/office/drawing/2014/main" val="4031327343"/>
                    </a:ext>
                  </a:extLst>
                </a:gridCol>
                <a:gridCol w="1073073">
                  <a:extLst>
                    <a:ext uri="{9D8B030D-6E8A-4147-A177-3AD203B41FA5}">
                      <a16:colId xmlns:a16="http://schemas.microsoft.com/office/drawing/2014/main" val="265914223"/>
                    </a:ext>
                  </a:extLst>
                </a:gridCol>
                <a:gridCol w="1073073">
                  <a:extLst>
                    <a:ext uri="{9D8B030D-6E8A-4147-A177-3AD203B41FA5}">
                      <a16:colId xmlns:a16="http://schemas.microsoft.com/office/drawing/2014/main" val="3687797511"/>
                    </a:ext>
                  </a:extLst>
                </a:gridCol>
                <a:gridCol w="1073073">
                  <a:extLst>
                    <a:ext uri="{9D8B030D-6E8A-4147-A177-3AD203B41FA5}">
                      <a16:colId xmlns:a16="http://schemas.microsoft.com/office/drawing/2014/main" val="1430683565"/>
                    </a:ext>
                  </a:extLst>
                </a:gridCol>
              </a:tblGrid>
              <a:tr h="1073074">
                <a:tc>
                  <a:txBody>
                    <a:bodyPr/>
                    <a:lstStyle/>
                    <a:p>
                      <a:endParaRPr lang="en-US" dirty="0"/>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dirty="0"/>
                    </a:p>
                  </a:txBody>
                  <a:tcPr/>
                </a:tc>
                <a:extLst>
                  <a:ext uri="{0D108BD9-81ED-4DB2-BD59-A6C34878D82A}">
                    <a16:rowId xmlns:a16="http://schemas.microsoft.com/office/drawing/2014/main" val="1367090870"/>
                  </a:ext>
                </a:extLst>
              </a:tr>
              <a:tr h="1073074">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a:p>
                  </a:txBody>
                  <a:tcPr/>
                </a:tc>
                <a:tc>
                  <a:txBody>
                    <a:bodyPr/>
                    <a:lstStyle/>
                    <a:p>
                      <a:endParaRPr lang="en-US" dirty="0"/>
                    </a:p>
                  </a:txBody>
                  <a:tcPr/>
                </a:tc>
                <a:extLst>
                  <a:ext uri="{0D108BD9-81ED-4DB2-BD59-A6C34878D82A}">
                    <a16:rowId xmlns:a16="http://schemas.microsoft.com/office/drawing/2014/main" val="2324086388"/>
                  </a:ext>
                </a:extLst>
              </a:tr>
              <a:tr h="1073074">
                <a:tc>
                  <a:txBody>
                    <a:bodyPr/>
                    <a:lstStyle/>
                    <a:p>
                      <a:endParaRPr lang="en-US" dirty="0"/>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a:p>
                  </a:txBody>
                  <a:tcPr/>
                </a:tc>
                <a:tc>
                  <a:txBody>
                    <a:bodyPr/>
                    <a:lstStyle/>
                    <a:p>
                      <a:endParaRPr lang="en-US" dirty="0"/>
                    </a:p>
                  </a:txBody>
                  <a:tcPr/>
                </a:tc>
                <a:tc>
                  <a:txBody>
                    <a:bodyPr/>
                    <a:lstStyle/>
                    <a:p>
                      <a:endParaRPr lang="en-US" dirty="0"/>
                    </a:p>
                  </a:txBody>
                  <a:tcPr/>
                </a:tc>
                <a:extLst>
                  <a:ext uri="{0D108BD9-81ED-4DB2-BD59-A6C34878D82A}">
                    <a16:rowId xmlns:a16="http://schemas.microsoft.com/office/drawing/2014/main" val="1773320196"/>
                  </a:ext>
                </a:extLst>
              </a:tr>
              <a:tr h="1073074">
                <a:tc>
                  <a:txBody>
                    <a:bodyPr/>
                    <a:lstStyle/>
                    <a:p>
                      <a:endParaRPr lang="en-US" dirty="0"/>
                    </a:p>
                  </a:txBody>
                  <a:tcPr/>
                </a:tc>
                <a:tc>
                  <a:txBody>
                    <a:bodyPr/>
                    <a:lstStyle/>
                    <a:p>
                      <a:endParaRPr lang="en-US"/>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dirty="0"/>
                    </a:p>
                  </a:txBody>
                  <a:tcPr/>
                </a:tc>
                <a:extLst>
                  <a:ext uri="{0D108BD9-81ED-4DB2-BD59-A6C34878D82A}">
                    <a16:rowId xmlns:a16="http://schemas.microsoft.com/office/drawing/2014/main" val="1977629092"/>
                  </a:ext>
                </a:extLst>
              </a:tr>
              <a:tr h="1073074">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dirty="0"/>
                    </a:p>
                  </a:txBody>
                  <a:tcPr/>
                </a:tc>
                <a:extLst>
                  <a:ext uri="{0D108BD9-81ED-4DB2-BD59-A6C34878D82A}">
                    <a16:rowId xmlns:a16="http://schemas.microsoft.com/office/drawing/2014/main" val="172657832"/>
                  </a:ext>
                </a:extLst>
              </a:tr>
            </a:tbl>
          </a:graphicData>
        </a:graphic>
      </p:graphicFrame>
      <p:sp>
        <p:nvSpPr>
          <p:cNvPr id="46" name="TextBox 45">
            <a:extLst>
              <a:ext uri="{FF2B5EF4-FFF2-40B4-BE49-F238E27FC236}">
                <a16:creationId xmlns:a16="http://schemas.microsoft.com/office/drawing/2014/main" id="{9E025FDA-4E40-4A48-2936-70D515675970}"/>
              </a:ext>
            </a:extLst>
          </p:cNvPr>
          <p:cNvSpPr txBox="1"/>
          <p:nvPr/>
        </p:nvSpPr>
        <p:spPr>
          <a:xfrm>
            <a:off x="1163480" y="1987150"/>
            <a:ext cx="10845409" cy="341632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ptos" panose="02110004020202020204"/>
              <a:ea typeface="+mn-ea"/>
              <a:cs typeface="+mn-cs"/>
            </a:endParaRPr>
          </a:p>
        </p:txBody>
      </p:sp>
      <p:sp>
        <p:nvSpPr>
          <p:cNvPr id="48" name="TextBox 47">
            <a:extLst>
              <a:ext uri="{FF2B5EF4-FFF2-40B4-BE49-F238E27FC236}">
                <a16:creationId xmlns:a16="http://schemas.microsoft.com/office/drawing/2014/main" id="{A943BC5F-C785-D144-CB5F-83881E8A4A86}"/>
              </a:ext>
            </a:extLst>
          </p:cNvPr>
          <p:cNvSpPr txBox="1"/>
          <p:nvPr/>
        </p:nvSpPr>
        <p:spPr>
          <a:xfrm>
            <a:off x="528628" y="272528"/>
            <a:ext cx="11108330" cy="3693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Aptos" panose="02110004020202020204"/>
                <a:ea typeface="+mn-ea"/>
                <a:cs typeface="+mn-cs"/>
              </a:rPr>
              <a:t>Practice sheet #XX.  Write the first 5 unique characters for Lesson Eleven</a:t>
            </a:r>
            <a:endParaRPr kumimoji="0" lang="zh-TW" altLang="en-US" sz="1800" b="0" i="0" u="none" strike="noStrike" kern="1200" cap="none" spc="0" normalizeH="0" baseline="0" noProof="0" dirty="0">
              <a:ln>
                <a:noFill/>
              </a:ln>
              <a:solidFill>
                <a:prstClr val="black"/>
              </a:solidFill>
              <a:effectLst/>
              <a:uLnTx/>
              <a:uFillTx/>
              <a:latin typeface="Aptos" panose="02110004020202020204"/>
              <a:ea typeface="新細明體" panose="02020500000000000000" pitchFamily="18" charset="-120"/>
              <a:cs typeface="+mn-cs"/>
            </a:endParaRPr>
          </a:p>
        </p:txBody>
      </p:sp>
      <p:sp>
        <p:nvSpPr>
          <p:cNvPr id="49" name="Rectangle 48">
            <a:extLst>
              <a:ext uri="{FF2B5EF4-FFF2-40B4-BE49-F238E27FC236}">
                <a16:creationId xmlns:a16="http://schemas.microsoft.com/office/drawing/2014/main" id="{FD5DF324-5C6A-6A0B-3DDD-FDC95E9FF51E}"/>
              </a:ext>
            </a:extLst>
          </p:cNvPr>
          <p:cNvSpPr/>
          <p:nvPr/>
        </p:nvSpPr>
        <p:spPr>
          <a:xfrm>
            <a:off x="1298223" y="272530"/>
            <a:ext cx="9579994" cy="357010"/>
          </a:xfrm>
          <a:prstGeom prst="rect">
            <a:avLst/>
          </a:prstGeom>
          <a:noFill/>
          <a:ln w="38100">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45" name="TextBox 44">
            <a:extLst>
              <a:ext uri="{FF2B5EF4-FFF2-40B4-BE49-F238E27FC236}">
                <a16:creationId xmlns:a16="http://schemas.microsoft.com/office/drawing/2014/main" id="{66FD7A53-35B3-9826-DBB8-E1923E9C6613}"/>
              </a:ext>
            </a:extLst>
          </p:cNvPr>
          <p:cNvSpPr txBox="1"/>
          <p:nvPr/>
        </p:nvSpPr>
        <p:spPr>
          <a:xfrm>
            <a:off x="1124112" y="911167"/>
            <a:ext cx="5350063" cy="120032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7200" b="1"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rPr>
              <a:t>無</a:t>
            </a:r>
            <a:endParaRPr kumimoji="0" lang="en-US" sz="7200" b="1"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endParaRPr>
          </a:p>
        </p:txBody>
      </p:sp>
      <p:sp>
        <p:nvSpPr>
          <p:cNvPr id="47" name="TextBox 46">
            <a:extLst>
              <a:ext uri="{FF2B5EF4-FFF2-40B4-BE49-F238E27FC236}">
                <a16:creationId xmlns:a16="http://schemas.microsoft.com/office/drawing/2014/main" id="{17FD55FD-2F22-4383-CF3D-D338F6BAA833}"/>
              </a:ext>
            </a:extLst>
          </p:cNvPr>
          <p:cNvSpPr txBox="1"/>
          <p:nvPr/>
        </p:nvSpPr>
        <p:spPr>
          <a:xfrm>
            <a:off x="1101573" y="2009074"/>
            <a:ext cx="2514012" cy="120032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7200" b="1"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rPr>
              <a:t>色</a:t>
            </a:r>
            <a:endParaRPr kumimoji="0" lang="en-US" sz="7200" b="1"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endParaRPr>
          </a:p>
        </p:txBody>
      </p:sp>
      <p:sp>
        <p:nvSpPr>
          <p:cNvPr id="50" name="TextBox 49">
            <a:extLst>
              <a:ext uri="{FF2B5EF4-FFF2-40B4-BE49-F238E27FC236}">
                <a16:creationId xmlns:a16="http://schemas.microsoft.com/office/drawing/2014/main" id="{813ABCA9-41D6-7B22-C6E8-64474525C28C}"/>
              </a:ext>
            </a:extLst>
          </p:cNvPr>
          <p:cNvSpPr txBox="1"/>
          <p:nvPr/>
        </p:nvSpPr>
        <p:spPr>
          <a:xfrm>
            <a:off x="1122816" y="3069808"/>
            <a:ext cx="2861223" cy="120032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7200" b="1"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rPr>
              <a:t>聲</a:t>
            </a:r>
            <a:endParaRPr kumimoji="0" lang="en-US" sz="7200" b="1"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endParaRPr>
          </a:p>
        </p:txBody>
      </p:sp>
      <p:sp>
        <p:nvSpPr>
          <p:cNvPr id="51" name="TextBox 50">
            <a:extLst>
              <a:ext uri="{FF2B5EF4-FFF2-40B4-BE49-F238E27FC236}">
                <a16:creationId xmlns:a16="http://schemas.microsoft.com/office/drawing/2014/main" id="{38933F65-CA24-E4FA-3942-0D8E6FFD367C}"/>
              </a:ext>
            </a:extLst>
          </p:cNvPr>
          <p:cNvSpPr txBox="1"/>
          <p:nvPr/>
        </p:nvSpPr>
        <p:spPr>
          <a:xfrm>
            <a:off x="1128483" y="4170500"/>
            <a:ext cx="4300188" cy="120032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7200" b="1"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rPr>
              <a:t>香</a:t>
            </a:r>
            <a:endParaRPr kumimoji="0" lang="en-US" sz="7200" b="1"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endParaRPr>
          </a:p>
        </p:txBody>
      </p:sp>
      <p:sp>
        <p:nvSpPr>
          <p:cNvPr id="52" name="TextBox 51">
            <a:extLst>
              <a:ext uri="{FF2B5EF4-FFF2-40B4-BE49-F238E27FC236}">
                <a16:creationId xmlns:a16="http://schemas.microsoft.com/office/drawing/2014/main" id="{A0A6D00B-E80E-6673-91F4-BAAC13E0BCF6}"/>
              </a:ext>
            </a:extLst>
          </p:cNvPr>
          <p:cNvSpPr txBox="1"/>
          <p:nvPr/>
        </p:nvSpPr>
        <p:spPr>
          <a:xfrm>
            <a:off x="1091599" y="5217157"/>
            <a:ext cx="3246193" cy="120032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7200" b="1"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rPr>
              <a:t>味</a:t>
            </a:r>
            <a:endParaRPr kumimoji="0" lang="en-US" sz="7200" b="1"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endParaRPr>
          </a:p>
        </p:txBody>
      </p:sp>
    </p:spTree>
    <p:extLst>
      <p:ext uri="{BB962C8B-B14F-4D97-AF65-F5344CB8AC3E}">
        <p14:creationId xmlns:p14="http://schemas.microsoft.com/office/powerpoint/2010/main" val="2765241280"/>
      </p:ext>
    </p:extLst>
  </p:cSld>
  <p:clrMapOvr>
    <a:masterClrMapping/>
  </p:clrMapOvr>
</p:sld>
</file>

<file path=ppt/slides/slide2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 name="Straight Connector 1">
            <a:extLst>
              <a:ext uri="{FF2B5EF4-FFF2-40B4-BE49-F238E27FC236}">
                <a16:creationId xmlns:a16="http://schemas.microsoft.com/office/drawing/2014/main" id="{DE97A34F-C232-F4FD-3D3D-B50CAF18C576}"/>
              </a:ext>
            </a:extLst>
          </p:cNvPr>
          <p:cNvCxnSpPr>
            <a:cxnSpLocks/>
          </p:cNvCxnSpPr>
          <p:nvPr/>
        </p:nvCxnSpPr>
        <p:spPr>
          <a:xfrm>
            <a:off x="1160650" y="956835"/>
            <a:ext cx="5322425" cy="5340276"/>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 name="Straight Connector 2">
            <a:extLst>
              <a:ext uri="{FF2B5EF4-FFF2-40B4-BE49-F238E27FC236}">
                <a16:creationId xmlns:a16="http://schemas.microsoft.com/office/drawing/2014/main" id="{0E627A88-91F3-D9F8-1AF4-11BECD962ED9}"/>
              </a:ext>
            </a:extLst>
          </p:cNvPr>
          <p:cNvCxnSpPr>
            <a:cxnSpLocks/>
          </p:cNvCxnSpPr>
          <p:nvPr/>
        </p:nvCxnSpPr>
        <p:spPr>
          <a:xfrm>
            <a:off x="9703114" y="931746"/>
            <a:ext cx="2143810" cy="2115373"/>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 name="Straight Connector 3">
            <a:extLst>
              <a:ext uri="{FF2B5EF4-FFF2-40B4-BE49-F238E27FC236}">
                <a16:creationId xmlns:a16="http://schemas.microsoft.com/office/drawing/2014/main" id="{A64AE3FD-EF02-96E3-1A01-BBD42ABD5674}"/>
              </a:ext>
            </a:extLst>
          </p:cNvPr>
          <p:cNvCxnSpPr>
            <a:cxnSpLocks/>
          </p:cNvCxnSpPr>
          <p:nvPr/>
        </p:nvCxnSpPr>
        <p:spPr>
          <a:xfrm>
            <a:off x="8644081" y="931752"/>
            <a:ext cx="3184867" cy="319303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5" name="Straight Connector 4">
            <a:extLst>
              <a:ext uri="{FF2B5EF4-FFF2-40B4-BE49-F238E27FC236}">
                <a16:creationId xmlns:a16="http://schemas.microsoft.com/office/drawing/2014/main" id="{62481264-89A8-359C-0CBF-A5EAFC83097F}"/>
              </a:ext>
            </a:extLst>
          </p:cNvPr>
          <p:cNvCxnSpPr>
            <a:cxnSpLocks/>
          </p:cNvCxnSpPr>
          <p:nvPr/>
        </p:nvCxnSpPr>
        <p:spPr>
          <a:xfrm>
            <a:off x="7572098" y="931758"/>
            <a:ext cx="4256850" cy="425735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6" name="Straight Connector 5">
            <a:extLst>
              <a:ext uri="{FF2B5EF4-FFF2-40B4-BE49-F238E27FC236}">
                <a16:creationId xmlns:a16="http://schemas.microsoft.com/office/drawing/2014/main" id="{3BF26E4A-35C1-301B-7F84-63879DAF7D3B}"/>
              </a:ext>
            </a:extLst>
          </p:cNvPr>
          <p:cNvCxnSpPr/>
          <p:nvPr/>
        </p:nvCxnSpPr>
        <p:spPr>
          <a:xfrm>
            <a:off x="3285258" y="931761"/>
            <a:ext cx="5365365" cy="53653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7" name="Straight Connector 6">
            <a:extLst>
              <a:ext uri="{FF2B5EF4-FFF2-40B4-BE49-F238E27FC236}">
                <a16:creationId xmlns:a16="http://schemas.microsoft.com/office/drawing/2014/main" id="{CDB5D5C9-3CD4-14E7-BF3A-66C7A7162C8E}"/>
              </a:ext>
            </a:extLst>
          </p:cNvPr>
          <p:cNvCxnSpPr/>
          <p:nvPr/>
        </p:nvCxnSpPr>
        <p:spPr>
          <a:xfrm>
            <a:off x="4345517" y="931762"/>
            <a:ext cx="5365365" cy="53653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8" name="Straight Connector 7">
            <a:extLst>
              <a:ext uri="{FF2B5EF4-FFF2-40B4-BE49-F238E27FC236}">
                <a16:creationId xmlns:a16="http://schemas.microsoft.com/office/drawing/2014/main" id="{B3A6FD2B-CE82-9E1F-B69E-B5EEA8782B42}"/>
              </a:ext>
            </a:extLst>
          </p:cNvPr>
          <p:cNvCxnSpPr/>
          <p:nvPr/>
        </p:nvCxnSpPr>
        <p:spPr>
          <a:xfrm>
            <a:off x="5404550" y="931762"/>
            <a:ext cx="5365365" cy="53653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9" name="Straight Connector 8">
            <a:extLst>
              <a:ext uri="{FF2B5EF4-FFF2-40B4-BE49-F238E27FC236}">
                <a16:creationId xmlns:a16="http://schemas.microsoft.com/office/drawing/2014/main" id="{43ED997F-BA19-BABA-E4DF-A754D16DEA65}"/>
              </a:ext>
            </a:extLst>
          </p:cNvPr>
          <p:cNvCxnSpPr/>
          <p:nvPr/>
        </p:nvCxnSpPr>
        <p:spPr>
          <a:xfrm>
            <a:off x="6494799" y="931764"/>
            <a:ext cx="5365365" cy="53653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0" name="Straight Connector 9">
            <a:extLst>
              <a:ext uri="{FF2B5EF4-FFF2-40B4-BE49-F238E27FC236}">
                <a16:creationId xmlns:a16="http://schemas.microsoft.com/office/drawing/2014/main" id="{AA19D5A7-0FE4-1102-E3C1-638DC5E28E45}"/>
              </a:ext>
            </a:extLst>
          </p:cNvPr>
          <p:cNvCxnSpPr>
            <a:cxnSpLocks/>
          </p:cNvCxnSpPr>
          <p:nvPr/>
        </p:nvCxnSpPr>
        <p:spPr>
          <a:xfrm>
            <a:off x="1111458" y="5189109"/>
            <a:ext cx="1083551" cy="1107996"/>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1" name="Straight Connector 10">
            <a:extLst>
              <a:ext uri="{FF2B5EF4-FFF2-40B4-BE49-F238E27FC236}">
                <a16:creationId xmlns:a16="http://schemas.microsoft.com/office/drawing/2014/main" id="{CD465B31-CB4B-BC77-AEF9-90ED5E65F7BE}"/>
              </a:ext>
            </a:extLst>
          </p:cNvPr>
          <p:cNvCxnSpPr>
            <a:cxnSpLocks/>
          </p:cNvCxnSpPr>
          <p:nvPr/>
        </p:nvCxnSpPr>
        <p:spPr>
          <a:xfrm>
            <a:off x="1094334" y="4156121"/>
            <a:ext cx="2267153" cy="2152899"/>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2" name="Straight Connector 11">
            <a:extLst>
              <a:ext uri="{FF2B5EF4-FFF2-40B4-BE49-F238E27FC236}">
                <a16:creationId xmlns:a16="http://schemas.microsoft.com/office/drawing/2014/main" id="{7EADA1F7-D828-CA63-B4A2-40D44EB7A5CE}"/>
              </a:ext>
            </a:extLst>
          </p:cNvPr>
          <p:cNvCxnSpPr>
            <a:cxnSpLocks/>
          </p:cNvCxnSpPr>
          <p:nvPr/>
        </p:nvCxnSpPr>
        <p:spPr>
          <a:xfrm>
            <a:off x="1109329" y="3060437"/>
            <a:ext cx="3236188" cy="323667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3" name="Straight Connector 12">
            <a:extLst>
              <a:ext uri="{FF2B5EF4-FFF2-40B4-BE49-F238E27FC236}">
                <a16:creationId xmlns:a16="http://schemas.microsoft.com/office/drawing/2014/main" id="{E1D8E2A0-C191-7042-98F0-B1D4F6481AAA}"/>
              </a:ext>
            </a:extLst>
          </p:cNvPr>
          <p:cNvCxnSpPr>
            <a:cxnSpLocks/>
          </p:cNvCxnSpPr>
          <p:nvPr/>
        </p:nvCxnSpPr>
        <p:spPr>
          <a:xfrm>
            <a:off x="10762147" y="931740"/>
            <a:ext cx="1110967" cy="106435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4" name="Straight Connector 13">
            <a:extLst>
              <a:ext uri="{FF2B5EF4-FFF2-40B4-BE49-F238E27FC236}">
                <a16:creationId xmlns:a16="http://schemas.microsoft.com/office/drawing/2014/main" id="{C1869FA5-C11F-F617-8F45-45634A583F51}"/>
              </a:ext>
            </a:extLst>
          </p:cNvPr>
          <p:cNvCxnSpPr>
            <a:cxnSpLocks/>
          </p:cNvCxnSpPr>
          <p:nvPr/>
        </p:nvCxnSpPr>
        <p:spPr>
          <a:xfrm>
            <a:off x="1098218" y="1974253"/>
            <a:ext cx="4314172" cy="4322852"/>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5" name="Straight Connector 14">
            <a:extLst>
              <a:ext uri="{FF2B5EF4-FFF2-40B4-BE49-F238E27FC236}">
                <a16:creationId xmlns:a16="http://schemas.microsoft.com/office/drawing/2014/main" id="{73A61E05-0D8B-3E52-AB18-905816BEF4FF}"/>
              </a:ext>
            </a:extLst>
          </p:cNvPr>
          <p:cNvCxnSpPr>
            <a:cxnSpLocks/>
          </p:cNvCxnSpPr>
          <p:nvPr/>
        </p:nvCxnSpPr>
        <p:spPr>
          <a:xfrm>
            <a:off x="2218385" y="931639"/>
            <a:ext cx="5309456" cy="5376225"/>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6" name="Straight Connector 15">
            <a:extLst>
              <a:ext uri="{FF2B5EF4-FFF2-40B4-BE49-F238E27FC236}">
                <a16:creationId xmlns:a16="http://schemas.microsoft.com/office/drawing/2014/main" id="{D3233907-7CC4-6498-0CF6-57570C375FC4}"/>
              </a:ext>
            </a:extLst>
          </p:cNvPr>
          <p:cNvCxnSpPr>
            <a:cxnSpLocks/>
          </p:cNvCxnSpPr>
          <p:nvPr/>
        </p:nvCxnSpPr>
        <p:spPr>
          <a:xfrm flipV="1">
            <a:off x="1133319" y="931765"/>
            <a:ext cx="5361480" cy="536524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7" name="Straight Connector 16">
            <a:extLst>
              <a:ext uri="{FF2B5EF4-FFF2-40B4-BE49-F238E27FC236}">
                <a16:creationId xmlns:a16="http://schemas.microsoft.com/office/drawing/2014/main" id="{57384C5A-7E24-FE38-95D4-5812E1E9E9DD}"/>
              </a:ext>
            </a:extLst>
          </p:cNvPr>
          <p:cNvCxnSpPr>
            <a:cxnSpLocks/>
          </p:cNvCxnSpPr>
          <p:nvPr/>
        </p:nvCxnSpPr>
        <p:spPr>
          <a:xfrm flipV="1">
            <a:off x="1160650" y="942472"/>
            <a:ext cx="4263464" cy="4246613"/>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8" name="Straight Connector 17">
            <a:extLst>
              <a:ext uri="{FF2B5EF4-FFF2-40B4-BE49-F238E27FC236}">
                <a16:creationId xmlns:a16="http://schemas.microsoft.com/office/drawing/2014/main" id="{B1BBA783-3332-49DA-7C6A-35B83D67FB7E}"/>
              </a:ext>
            </a:extLst>
          </p:cNvPr>
          <p:cNvCxnSpPr>
            <a:cxnSpLocks/>
          </p:cNvCxnSpPr>
          <p:nvPr/>
        </p:nvCxnSpPr>
        <p:spPr>
          <a:xfrm flipV="1">
            <a:off x="1107943" y="942595"/>
            <a:ext cx="2153223" cy="2161487"/>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9" name="Straight Connector 18">
            <a:extLst>
              <a:ext uri="{FF2B5EF4-FFF2-40B4-BE49-F238E27FC236}">
                <a16:creationId xmlns:a16="http://schemas.microsoft.com/office/drawing/2014/main" id="{4D207A24-42CE-ED82-13F4-E5E004650EB7}"/>
              </a:ext>
            </a:extLst>
          </p:cNvPr>
          <p:cNvCxnSpPr>
            <a:cxnSpLocks/>
          </p:cNvCxnSpPr>
          <p:nvPr/>
        </p:nvCxnSpPr>
        <p:spPr>
          <a:xfrm flipV="1">
            <a:off x="1094334" y="909879"/>
            <a:ext cx="3253877" cy="322580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0" name="Straight Connector 19">
            <a:extLst>
              <a:ext uri="{FF2B5EF4-FFF2-40B4-BE49-F238E27FC236}">
                <a16:creationId xmlns:a16="http://schemas.microsoft.com/office/drawing/2014/main" id="{1DCD8BBC-D943-D8A4-BB5E-D111FF48B8B3}"/>
              </a:ext>
            </a:extLst>
          </p:cNvPr>
          <p:cNvCxnSpPr>
            <a:cxnSpLocks/>
          </p:cNvCxnSpPr>
          <p:nvPr/>
        </p:nvCxnSpPr>
        <p:spPr>
          <a:xfrm flipV="1">
            <a:off x="3235848" y="920844"/>
            <a:ext cx="5376941" cy="5376165"/>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1" name="Straight Connector 20">
            <a:extLst>
              <a:ext uri="{FF2B5EF4-FFF2-40B4-BE49-F238E27FC236}">
                <a16:creationId xmlns:a16="http://schemas.microsoft.com/office/drawing/2014/main" id="{FB960EE9-647E-DE48-7799-7F686F5633C9}"/>
              </a:ext>
            </a:extLst>
          </p:cNvPr>
          <p:cNvCxnSpPr/>
          <p:nvPr/>
        </p:nvCxnSpPr>
        <p:spPr>
          <a:xfrm flipV="1">
            <a:off x="4348211" y="931716"/>
            <a:ext cx="5365365" cy="534353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2" name="Straight Connector 21">
            <a:extLst>
              <a:ext uri="{FF2B5EF4-FFF2-40B4-BE49-F238E27FC236}">
                <a16:creationId xmlns:a16="http://schemas.microsoft.com/office/drawing/2014/main" id="{E0409050-9D37-B8EC-26B4-CF4F2C3BC5D6}"/>
              </a:ext>
            </a:extLst>
          </p:cNvPr>
          <p:cNvCxnSpPr/>
          <p:nvPr/>
        </p:nvCxnSpPr>
        <p:spPr>
          <a:xfrm flipV="1">
            <a:off x="5416274" y="942620"/>
            <a:ext cx="5365365" cy="534353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3" name="Straight Connector 22">
            <a:extLst>
              <a:ext uri="{FF2B5EF4-FFF2-40B4-BE49-F238E27FC236}">
                <a16:creationId xmlns:a16="http://schemas.microsoft.com/office/drawing/2014/main" id="{5F32590B-F493-D4F3-C707-EF747ABA286F}"/>
              </a:ext>
            </a:extLst>
          </p:cNvPr>
          <p:cNvCxnSpPr/>
          <p:nvPr/>
        </p:nvCxnSpPr>
        <p:spPr>
          <a:xfrm flipV="1">
            <a:off x="6494798" y="942620"/>
            <a:ext cx="5365365" cy="534353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4" name="Straight Connector 23">
            <a:extLst>
              <a:ext uri="{FF2B5EF4-FFF2-40B4-BE49-F238E27FC236}">
                <a16:creationId xmlns:a16="http://schemas.microsoft.com/office/drawing/2014/main" id="{11C896D7-87F4-C668-1DFA-A5D2AB34A9F4}"/>
              </a:ext>
            </a:extLst>
          </p:cNvPr>
          <p:cNvCxnSpPr>
            <a:cxnSpLocks/>
          </p:cNvCxnSpPr>
          <p:nvPr/>
        </p:nvCxnSpPr>
        <p:spPr>
          <a:xfrm flipV="1">
            <a:off x="2218385" y="931639"/>
            <a:ext cx="5330234" cy="5332739"/>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5" name="Straight Connector 24">
            <a:extLst>
              <a:ext uri="{FF2B5EF4-FFF2-40B4-BE49-F238E27FC236}">
                <a16:creationId xmlns:a16="http://schemas.microsoft.com/office/drawing/2014/main" id="{4F553535-9E07-F391-A05D-C75AF105CBFC}"/>
              </a:ext>
            </a:extLst>
          </p:cNvPr>
          <p:cNvCxnSpPr>
            <a:cxnSpLocks/>
          </p:cNvCxnSpPr>
          <p:nvPr/>
        </p:nvCxnSpPr>
        <p:spPr>
          <a:xfrm flipH="1">
            <a:off x="7572098" y="2023338"/>
            <a:ext cx="4288065" cy="42736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6" name="Straight Connector 25">
            <a:extLst>
              <a:ext uri="{FF2B5EF4-FFF2-40B4-BE49-F238E27FC236}">
                <a16:creationId xmlns:a16="http://schemas.microsoft.com/office/drawing/2014/main" id="{E14EBA64-CB33-DED7-07D4-EA194C481A82}"/>
              </a:ext>
            </a:extLst>
          </p:cNvPr>
          <p:cNvCxnSpPr>
            <a:cxnSpLocks/>
          </p:cNvCxnSpPr>
          <p:nvPr/>
        </p:nvCxnSpPr>
        <p:spPr>
          <a:xfrm flipH="1">
            <a:off x="8638868" y="3098620"/>
            <a:ext cx="3203030" cy="320924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7" name="Straight Connector 26">
            <a:extLst>
              <a:ext uri="{FF2B5EF4-FFF2-40B4-BE49-F238E27FC236}">
                <a16:creationId xmlns:a16="http://schemas.microsoft.com/office/drawing/2014/main" id="{BC5627A8-1868-EF4D-6FAB-68749033B820}"/>
              </a:ext>
            </a:extLst>
          </p:cNvPr>
          <p:cNvCxnSpPr>
            <a:cxnSpLocks/>
          </p:cNvCxnSpPr>
          <p:nvPr/>
        </p:nvCxnSpPr>
        <p:spPr>
          <a:xfrm flipH="1">
            <a:off x="9744792" y="4156121"/>
            <a:ext cx="2115371" cy="2102057"/>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8" name="Straight Connector 27">
            <a:extLst>
              <a:ext uri="{FF2B5EF4-FFF2-40B4-BE49-F238E27FC236}">
                <a16:creationId xmlns:a16="http://schemas.microsoft.com/office/drawing/2014/main" id="{7BF064F1-B3ED-E714-521D-CCAAA6232A03}"/>
              </a:ext>
            </a:extLst>
          </p:cNvPr>
          <p:cNvCxnSpPr/>
          <p:nvPr/>
        </p:nvCxnSpPr>
        <p:spPr>
          <a:xfrm flipH="1">
            <a:off x="10802477" y="5207149"/>
            <a:ext cx="1070637" cy="1100715"/>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9" name="Straight Connector 28">
            <a:extLst>
              <a:ext uri="{FF2B5EF4-FFF2-40B4-BE49-F238E27FC236}">
                <a16:creationId xmlns:a16="http://schemas.microsoft.com/office/drawing/2014/main" id="{8144AC79-151C-5565-401E-E1B6DACA8216}"/>
              </a:ext>
            </a:extLst>
          </p:cNvPr>
          <p:cNvCxnSpPr/>
          <p:nvPr/>
        </p:nvCxnSpPr>
        <p:spPr>
          <a:xfrm>
            <a:off x="1117710" y="2522779"/>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0" name="Straight Connector 29">
            <a:extLst>
              <a:ext uri="{FF2B5EF4-FFF2-40B4-BE49-F238E27FC236}">
                <a16:creationId xmlns:a16="http://schemas.microsoft.com/office/drawing/2014/main" id="{9F751F74-062B-D98E-7AF7-73FDD22C6195}"/>
              </a:ext>
            </a:extLst>
          </p:cNvPr>
          <p:cNvCxnSpPr/>
          <p:nvPr/>
        </p:nvCxnSpPr>
        <p:spPr>
          <a:xfrm>
            <a:off x="1129434" y="3598008"/>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1" name="Straight Connector 30">
            <a:extLst>
              <a:ext uri="{FF2B5EF4-FFF2-40B4-BE49-F238E27FC236}">
                <a16:creationId xmlns:a16="http://schemas.microsoft.com/office/drawing/2014/main" id="{AE43FF1A-112C-54AC-E5F5-07F6BA522988}"/>
              </a:ext>
            </a:extLst>
          </p:cNvPr>
          <p:cNvCxnSpPr/>
          <p:nvPr/>
        </p:nvCxnSpPr>
        <p:spPr>
          <a:xfrm>
            <a:off x="1113519" y="4676908"/>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2" name="Straight Connector 31">
            <a:extLst>
              <a:ext uri="{FF2B5EF4-FFF2-40B4-BE49-F238E27FC236}">
                <a16:creationId xmlns:a16="http://schemas.microsoft.com/office/drawing/2014/main" id="{EFFAA3B1-B88B-C2BA-2B7C-D3D512BA520A}"/>
              </a:ext>
            </a:extLst>
          </p:cNvPr>
          <p:cNvCxnSpPr/>
          <p:nvPr/>
        </p:nvCxnSpPr>
        <p:spPr>
          <a:xfrm>
            <a:off x="1117710" y="5755000"/>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3" name="Straight Connector 32">
            <a:extLst>
              <a:ext uri="{FF2B5EF4-FFF2-40B4-BE49-F238E27FC236}">
                <a16:creationId xmlns:a16="http://schemas.microsoft.com/office/drawing/2014/main" id="{C1EDC032-920F-1E9A-B5C5-C3D6BA150DD6}"/>
              </a:ext>
            </a:extLst>
          </p:cNvPr>
          <p:cNvCxnSpPr/>
          <p:nvPr/>
        </p:nvCxnSpPr>
        <p:spPr>
          <a:xfrm>
            <a:off x="1101796" y="1485761"/>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4" name="Straight Connector 33">
            <a:extLst>
              <a:ext uri="{FF2B5EF4-FFF2-40B4-BE49-F238E27FC236}">
                <a16:creationId xmlns:a16="http://schemas.microsoft.com/office/drawing/2014/main" id="{FB8CC04D-D4A4-43D5-56D5-1B8B1B30925A}"/>
              </a:ext>
            </a:extLst>
          </p:cNvPr>
          <p:cNvCxnSpPr>
            <a:cxnSpLocks/>
          </p:cNvCxnSpPr>
          <p:nvPr/>
        </p:nvCxnSpPr>
        <p:spPr>
          <a:xfrm flipH="1">
            <a:off x="1113215" y="941316"/>
            <a:ext cx="1091930" cy="1082022"/>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5" name="Straight Connector 34">
            <a:extLst>
              <a:ext uri="{FF2B5EF4-FFF2-40B4-BE49-F238E27FC236}">
                <a16:creationId xmlns:a16="http://schemas.microsoft.com/office/drawing/2014/main" id="{538E0DD4-73F1-1779-7715-20FEBF610488}"/>
              </a:ext>
            </a:extLst>
          </p:cNvPr>
          <p:cNvCxnSpPr/>
          <p:nvPr/>
        </p:nvCxnSpPr>
        <p:spPr>
          <a:xfrm>
            <a:off x="11323891" y="904498"/>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6" name="Straight Connector 35">
            <a:extLst>
              <a:ext uri="{FF2B5EF4-FFF2-40B4-BE49-F238E27FC236}">
                <a16:creationId xmlns:a16="http://schemas.microsoft.com/office/drawing/2014/main" id="{F89D261D-80CD-D489-6CA9-235EC8D37FB5}"/>
              </a:ext>
            </a:extLst>
          </p:cNvPr>
          <p:cNvCxnSpPr/>
          <p:nvPr/>
        </p:nvCxnSpPr>
        <p:spPr>
          <a:xfrm>
            <a:off x="3803283" y="917245"/>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7" name="Straight Connector 36">
            <a:extLst>
              <a:ext uri="{FF2B5EF4-FFF2-40B4-BE49-F238E27FC236}">
                <a16:creationId xmlns:a16="http://schemas.microsoft.com/office/drawing/2014/main" id="{9F1AE2E1-BA26-68A6-E72F-9BFADDFA3C39}"/>
              </a:ext>
            </a:extLst>
          </p:cNvPr>
          <p:cNvCxnSpPr>
            <a:cxnSpLocks/>
          </p:cNvCxnSpPr>
          <p:nvPr/>
        </p:nvCxnSpPr>
        <p:spPr>
          <a:xfrm>
            <a:off x="2762987" y="904498"/>
            <a:ext cx="0" cy="5399767"/>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8" name="Straight Connector 37">
            <a:extLst>
              <a:ext uri="{FF2B5EF4-FFF2-40B4-BE49-F238E27FC236}">
                <a16:creationId xmlns:a16="http://schemas.microsoft.com/office/drawing/2014/main" id="{CDDBCE3F-232E-9239-FB89-577135F7E037}"/>
              </a:ext>
            </a:extLst>
          </p:cNvPr>
          <p:cNvCxnSpPr/>
          <p:nvPr/>
        </p:nvCxnSpPr>
        <p:spPr>
          <a:xfrm>
            <a:off x="9204868" y="941316"/>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9" name="Straight Connector 38">
            <a:extLst>
              <a:ext uri="{FF2B5EF4-FFF2-40B4-BE49-F238E27FC236}">
                <a16:creationId xmlns:a16="http://schemas.microsoft.com/office/drawing/2014/main" id="{8C96E538-4E01-6DEA-67CF-3F7DCC505E54}"/>
              </a:ext>
            </a:extLst>
          </p:cNvPr>
          <p:cNvCxnSpPr/>
          <p:nvPr/>
        </p:nvCxnSpPr>
        <p:spPr>
          <a:xfrm>
            <a:off x="1660406" y="941316"/>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0" name="Straight Connector 39">
            <a:extLst>
              <a:ext uri="{FF2B5EF4-FFF2-40B4-BE49-F238E27FC236}">
                <a16:creationId xmlns:a16="http://schemas.microsoft.com/office/drawing/2014/main" id="{DF0D2BDC-CFC6-829A-5FCB-CCA8028776FE}"/>
              </a:ext>
            </a:extLst>
          </p:cNvPr>
          <p:cNvCxnSpPr/>
          <p:nvPr/>
        </p:nvCxnSpPr>
        <p:spPr>
          <a:xfrm>
            <a:off x="5950134" y="904498"/>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1" name="Straight Connector 40">
            <a:extLst>
              <a:ext uri="{FF2B5EF4-FFF2-40B4-BE49-F238E27FC236}">
                <a16:creationId xmlns:a16="http://schemas.microsoft.com/office/drawing/2014/main" id="{0EC1F762-0A34-B5CC-96C3-473EC5666FF0}"/>
              </a:ext>
            </a:extLst>
          </p:cNvPr>
          <p:cNvCxnSpPr/>
          <p:nvPr/>
        </p:nvCxnSpPr>
        <p:spPr>
          <a:xfrm>
            <a:off x="4893936" y="941316"/>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2" name="Straight Connector 41">
            <a:extLst>
              <a:ext uri="{FF2B5EF4-FFF2-40B4-BE49-F238E27FC236}">
                <a16:creationId xmlns:a16="http://schemas.microsoft.com/office/drawing/2014/main" id="{9FE50F00-1E97-8687-2A28-EF3CF6B49191}"/>
              </a:ext>
            </a:extLst>
          </p:cNvPr>
          <p:cNvCxnSpPr/>
          <p:nvPr/>
        </p:nvCxnSpPr>
        <p:spPr>
          <a:xfrm>
            <a:off x="10253116" y="917245"/>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3" name="Straight Connector 42">
            <a:extLst>
              <a:ext uri="{FF2B5EF4-FFF2-40B4-BE49-F238E27FC236}">
                <a16:creationId xmlns:a16="http://schemas.microsoft.com/office/drawing/2014/main" id="{E84C0C6A-016A-B264-8335-5C0C4032C63A}"/>
              </a:ext>
            </a:extLst>
          </p:cNvPr>
          <p:cNvCxnSpPr/>
          <p:nvPr/>
        </p:nvCxnSpPr>
        <p:spPr>
          <a:xfrm>
            <a:off x="8123492" y="956835"/>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4" name="Straight Connector 43">
            <a:extLst>
              <a:ext uri="{FF2B5EF4-FFF2-40B4-BE49-F238E27FC236}">
                <a16:creationId xmlns:a16="http://schemas.microsoft.com/office/drawing/2014/main" id="{56709B99-A28C-D3BB-FE5E-C1A2F1461A10}"/>
              </a:ext>
            </a:extLst>
          </p:cNvPr>
          <p:cNvCxnSpPr/>
          <p:nvPr/>
        </p:nvCxnSpPr>
        <p:spPr>
          <a:xfrm>
            <a:off x="7019585" y="917245"/>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graphicFrame>
        <p:nvGraphicFramePr>
          <p:cNvPr id="76" name="Table 75">
            <a:extLst>
              <a:ext uri="{FF2B5EF4-FFF2-40B4-BE49-F238E27FC236}">
                <a16:creationId xmlns:a16="http://schemas.microsoft.com/office/drawing/2014/main" id="{47A8C7E1-C96E-7639-67A5-0D0A27B05B3F}"/>
              </a:ext>
            </a:extLst>
          </p:cNvPr>
          <p:cNvGraphicFramePr>
            <a:graphicFrameLocks noGrp="1"/>
          </p:cNvGraphicFramePr>
          <p:nvPr/>
        </p:nvGraphicFramePr>
        <p:xfrm>
          <a:off x="1129434" y="931765"/>
          <a:ext cx="10730730" cy="5365370"/>
        </p:xfrm>
        <a:graphic>
          <a:graphicData uri="http://schemas.openxmlformats.org/drawingml/2006/table">
            <a:tbl>
              <a:tblPr firstRow="1" bandRow="1">
                <a:tableStyleId>{5940675A-B579-460E-94D1-54222C63F5DA}</a:tableStyleId>
              </a:tblPr>
              <a:tblGrid>
                <a:gridCol w="1073073">
                  <a:extLst>
                    <a:ext uri="{9D8B030D-6E8A-4147-A177-3AD203B41FA5}">
                      <a16:colId xmlns:a16="http://schemas.microsoft.com/office/drawing/2014/main" val="3635837954"/>
                    </a:ext>
                  </a:extLst>
                </a:gridCol>
                <a:gridCol w="1073073">
                  <a:extLst>
                    <a:ext uri="{9D8B030D-6E8A-4147-A177-3AD203B41FA5}">
                      <a16:colId xmlns:a16="http://schemas.microsoft.com/office/drawing/2014/main" val="2308114111"/>
                    </a:ext>
                  </a:extLst>
                </a:gridCol>
                <a:gridCol w="1073073">
                  <a:extLst>
                    <a:ext uri="{9D8B030D-6E8A-4147-A177-3AD203B41FA5}">
                      <a16:colId xmlns:a16="http://schemas.microsoft.com/office/drawing/2014/main" val="3225432346"/>
                    </a:ext>
                  </a:extLst>
                </a:gridCol>
                <a:gridCol w="1073073">
                  <a:extLst>
                    <a:ext uri="{9D8B030D-6E8A-4147-A177-3AD203B41FA5}">
                      <a16:colId xmlns:a16="http://schemas.microsoft.com/office/drawing/2014/main" val="2646425516"/>
                    </a:ext>
                  </a:extLst>
                </a:gridCol>
                <a:gridCol w="1073073">
                  <a:extLst>
                    <a:ext uri="{9D8B030D-6E8A-4147-A177-3AD203B41FA5}">
                      <a16:colId xmlns:a16="http://schemas.microsoft.com/office/drawing/2014/main" val="1529824071"/>
                    </a:ext>
                  </a:extLst>
                </a:gridCol>
                <a:gridCol w="1073073">
                  <a:extLst>
                    <a:ext uri="{9D8B030D-6E8A-4147-A177-3AD203B41FA5}">
                      <a16:colId xmlns:a16="http://schemas.microsoft.com/office/drawing/2014/main" val="1435908115"/>
                    </a:ext>
                  </a:extLst>
                </a:gridCol>
                <a:gridCol w="1073073">
                  <a:extLst>
                    <a:ext uri="{9D8B030D-6E8A-4147-A177-3AD203B41FA5}">
                      <a16:colId xmlns:a16="http://schemas.microsoft.com/office/drawing/2014/main" val="4031327343"/>
                    </a:ext>
                  </a:extLst>
                </a:gridCol>
                <a:gridCol w="1073073">
                  <a:extLst>
                    <a:ext uri="{9D8B030D-6E8A-4147-A177-3AD203B41FA5}">
                      <a16:colId xmlns:a16="http://schemas.microsoft.com/office/drawing/2014/main" val="265914223"/>
                    </a:ext>
                  </a:extLst>
                </a:gridCol>
                <a:gridCol w="1073073">
                  <a:extLst>
                    <a:ext uri="{9D8B030D-6E8A-4147-A177-3AD203B41FA5}">
                      <a16:colId xmlns:a16="http://schemas.microsoft.com/office/drawing/2014/main" val="3687797511"/>
                    </a:ext>
                  </a:extLst>
                </a:gridCol>
                <a:gridCol w="1073073">
                  <a:extLst>
                    <a:ext uri="{9D8B030D-6E8A-4147-A177-3AD203B41FA5}">
                      <a16:colId xmlns:a16="http://schemas.microsoft.com/office/drawing/2014/main" val="1430683565"/>
                    </a:ext>
                  </a:extLst>
                </a:gridCol>
              </a:tblGrid>
              <a:tr h="1073074">
                <a:tc>
                  <a:txBody>
                    <a:bodyPr/>
                    <a:lstStyle/>
                    <a:p>
                      <a:endParaRPr lang="en-US" dirty="0"/>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dirty="0"/>
                    </a:p>
                  </a:txBody>
                  <a:tcPr/>
                </a:tc>
                <a:extLst>
                  <a:ext uri="{0D108BD9-81ED-4DB2-BD59-A6C34878D82A}">
                    <a16:rowId xmlns:a16="http://schemas.microsoft.com/office/drawing/2014/main" val="1367090870"/>
                  </a:ext>
                </a:extLst>
              </a:tr>
              <a:tr h="1073074">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a:p>
                  </a:txBody>
                  <a:tcPr/>
                </a:tc>
                <a:tc>
                  <a:txBody>
                    <a:bodyPr/>
                    <a:lstStyle/>
                    <a:p>
                      <a:endParaRPr lang="en-US" dirty="0"/>
                    </a:p>
                  </a:txBody>
                  <a:tcPr/>
                </a:tc>
                <a:extLst>
                  <a:ext uri="{0D108BD9-81ED-4DB2-BD59-A6C34878D82A}">
                    <a16:rowId xmlns:a16="http://schemas.microsoft.com/office/drawing/2014/main" val="2324086388"/>
                  </a:ext>
                </a:extLst>
              </a:tr>
              <a:tr h="1073074">
                <a:tc>
                  <a:txBody>
                    <a:bodyPr/>
                    <a:lstStyle/>
                    <a:p>
                      <a:endParaRPr lang="en-US" dirty="0"/>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a:p>
                  </a:txBody>
                  <a:tcPr/>
                </a:tc>
                <a:tc>
                  <a:txBody>
                    <a:bodyPr/>
                    <a:lstStyle/>
                    <a:p>
                      <a:endParaRPr lang="en-US" dirty="0"/>
                    </a:p>
                  </a:txBody>
                  <a:tcPr/>
                </a:tc>
                <a:tc>
                  <a:txBody>
                    <a:bodyPr/>
                    <a:lstStyle/>
                    <a:p>
                      <a:endParaRPr lang="en-US" dirty="0"/>
                    </a:p>
                  </a:txBody>
                  <a:tcPr/>
                </a:tc>
                <a:extLst>
                  <a:ext uri="{0D108BD9-81ED-4DB2-BD59-A6C34878D82A}">
                    <a16:rowId xmlns:a16="http://schemas.microsoft.com/office/drawing/2014/main" val="1773320196"/>
                  </a:ext>
                </a:extLst>
              </a:tr>
              <a:tr h="1073074">
                <a:tc>
                  <a:txBody>
                    <a:bodyPr/>
                    <a:lstStyle/>
                    <a:p>
                      <a:endParaRPr lang="en-US" dirty="0"/>
                    </a:p>
                  </a:txBody>
                  <a:tcPr/>
                </a:tc>
                <a:tc>
                  <a:txBody>
                    <a:bodyPr/>
                    <a:lstStyle/>
                    <a:p>
                      <a:endParaRPr lang="en-US"/>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dirty="0"/>
                    </a:p>
                  </a:txBody>
                  <a:tcPr/>
                </a:tc>
                <a:extLst>
                  <a:ext uri="{0D108BD9-81ED-4DB2-BD59-A6C34878D82A}">
                    <a16:rowId xmlns:a16="http://schemas.microsoft.com/office/drawing/2014/main" val="1977629092"/>
                  </a:ext>
                </a:extLst>
              </a:tr>
              <a:tr h="1073074">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dirty="0"/>
                    </a:p>
                  </a:txBody>
                  <a:tcPr/>
                </a:tc>
                <a:extLst>
                  <a:ext uri="{0D108BD9-81ED-4DB2-BD59-A6C34878D82A}">
                    <a16:rowId xmlns:a16="http://schemas.microsoft.com/office/drawing/2014/main" val="172657832"/>
                  </a:ext>
                </a:extLst>
              </a:tr>
            </a:tbl>
          </a:graphicData>
        </a:graphic>
      </p:graphicFrame>
      <p:sp>
        <p:nvSpPr>
          <p:cNvPr id="46" name="TextBox 45">
            <a:extLst>
              <a:ext uri="{FF2B5EF4-FFF2-40B4-BE49-F238E27FC236}">
                <a16:creationId xmlns:a16="http://schemas.microsoft.com/office/drawing/2014/main" id="{9E025FDA-4E40-4A48-2936-70D515675970}"/>
              </a:ext>
            </a:extLst>
          </p:cNvPr>
          <p:cNvSpPr txBox="1"/>
          <p:nvPr/>
        </p:nvSpPr>
        <p:spPr>
          <a:xfrm>
            <a:off x="1163480" y="1987150"/>
            <a:ext cx="10845409" cy="341632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ptos" panose="02110004020202020204"/>
              <a:ea typeface="+mn-ea"/>
              <a:cs typeface="+mn-cs"/>
            </a:endParaRPr>
          </a:p>
        </p:txBody>
      </p:sp>
      <p:sp>
        <p:nvSpPr>
          <p:cNvPr id="48" name="TextBox 47">
            <a:extLst>
              <a:ext uri="{FF2B5EF4-FFF2-40B4-BE49-F238E27FC236}">
                <a16:creationId xmlns:a16="http://schemas.microsoft.com/office/drawing/2014/main" id="{A943BC5F-C785-D144-CB5F-83881E8A4A86}"/>
              </a:ext>
            </a:extLst>
          </p:cNvPr>
          <p:cNvSpPr txBox="1"/>
          <p:nvPr/>
        </p:nvSpPr>
        <p:spPr>
          <a:xfrm>
            <a:off x="528628" y="272528"/>
            <a:ext cx="11108330" cy="3693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Aptos" panose="02110004020202020204"/>
                <a:ea typeface="+mn-ea"/>
                <a:cs typeface="+mn-cs"/>
              </a:rPr>
              <a:t>Practice sheet #XX.  Write the </a:t>
            </a:r>
            <a:r>
              <a:rPr lang="en-US" dirty="0">
                <a:solidFill>
                  <a:prstClr val="black"/>
                </a:solidFill>
                <a:latin typeface="Aptos" panose="02110004020202020204"/>
              </a:rPr>
              <a:t>next</a:t>
            </a:r>
            <a:r>
              <a:rPr kumimoji="0" lang="en-US" sz="1800" b="0" i="0" u="none" strike="noStrike" kern="1200" cap="none" spc="0" normalizeH="0" baseline="0" noProof="0" dirty="0">
                <a:ln>
                  <a:noFill/>
                </a:ln>
                <a:solidFill>
                  <a:prstClr val="black"/>
                </a:solidFill>
                <a:effectLst/>
                <a:uLnTx/>
                <a:uFillTx/>
                <a:latin typeface="Aptos" panose="02110004020202020204"/>
                <a:ea typeface="+mn-ea"/>
                <a:cs typeface="+mn-cs"/>
              </a:rPr>
              <a:t> </a:t>
            </a:r>
            <a:r>
              <a:rPr lang="en-US" dirty="0">
                <a:solidFill>
                  <a:prstClr val="black"/>
                </a:solidFill>
                <a:latin typeface="Aptos" panose="02110004020202020204"/>
              </a:rPr>
              <a:t>2</a:t>
            </a:r>
            <a:r>
              <a:rPr kumimoji="0" lang="en-US" sz="1800" b="0" i="0" u="none" strike="noStrike" kern="1200" cap="none" spc="0" normalizeH="0" baseline="0" noProof="0" dirty="0">
                <a:ln>
                  <a:noFill/>
                </a:ln>
                <a:solidFill>
                  <a:prstClr val="black"/>
                </a:solidFill>
                <a:effectLst/>
                <a:uLnTx/>
                <a:uFillTx/>
                <a:latin typeface="Aptos" panose="02110004020202020204"/>
                <a:ea typeface="+mn-ea"/>
                <a:cs typeface="+mn-cs"/>
              </a:rPr>
              <a:t> unique characters for Lesson Eleven</a:t>
            </a:r>
            <a:endParaRPr kumimoji="0" lang="zh-TW" altLang="en-US" sz="1800" b="0" i="0" u="none" strike="noStrike" kern="1200" cap="none" spc="0" normalizeH="0" baseline="0" noProof="0" dirty="0">
              <a:ln>
                <a:noFill/>
              </a:ln>
              <a:solidFill>
                <a:prstClr val="black"/>
              </a:solidFill>
              <a:effectLst/>
              <a:uLnTx/>
              <a:uFillTx/>
              <a:latin typeface="Aptos" panose="02110004020202020204"/>
              <a:ea typeface="新細明體" panose="02020500000000000000" pitchFamily="18" charset="-120"/>
              <a:cs typeface="+mn-cs"/>
            </a:endParaRPr>
          </a:p>
        </p:txBody>
      </p:sp>
      <p:sp>
        <p:nvSpPr>
          <p:cNvPr id="49" name="Rectangle 48">
            <a:extLst>
              <a:ext uri="{FF2B5EF4-FFF2-40B4-BE49-F238E27FC236}">
                <a16:creationId xmlns:a16="http://schemas.microsoft.com/office/drawing/2014/main" id="{FD5DF324-5C6A-6A0B-3DDD-FDC95E9FF51E}"/>
              </a:ext>
            </a:extLst>
          </p:cNvPr>
          <p:cNvSpPr/>
          <p:nvPr/>
        </p:nvSpPr>
        <p:spPr>
          <a:xfrm>
            <a:off x="1298223" y="272530"/>
            <a:ext cx="9579994" cy="357010"/>
          </a:xfrm>
          <a:prstGeom prst="rect">
            <a:avLst/>
          </a:prstGeom>
          <a:noFill/>
          <a:ln w="38100">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45" name="TextBox 44">
            <a:extLst>
              <a:ext uri="{FF2B5EF4-FFF2-40B4-BE49-F238E27FC236}">
                <a16:creationId xmlns:a16="http://schemas.microsoft.com/office/drawing/2014/main" id="{66FD7A53-35B3-9826-DBB8-E1923E9C6613}"/>
              </a:ext>
            </a:extLst>
          </p:cNvPr>
          <p:cNvSpPr txBox="1"/>
          <p:nvPr/>
        </p:nvSpPr>
        <p:spPr>
          <a:xfrm>
            <a:off x="1124112" y="911167"/>
            <a:ext cx="5350063" cy="120032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7200" b="1"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rPr>
              <a:t>觸</a:t>
            </a:r>
            <a:endParaRPr kumimoji="0" lang="en-US" sz="7200" b="1"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endParaRPr>
          </a:p>
        </p:txBody>
      </p:sp>
      <p:sp>
        <p:nvSpPr>
          <p:cNvPr id="47" name="TextBox 46">
            <a:extLst>
              <a:ext uri="{FF2B5EF4-FFF2-40B4-BE49-F238E27FC236}">
                <a16:creationId xmlns:a16="http://schemas.microsoft.com/office/drawing/2014/main" id="{17FD55FD-2F22-4383-CF3D-D338F6BAA833}"/>
              </a:ext>
            </a:extLst>
          </p:cNvPr>
          <p:cNvSpPr txBox="1"/>
          <p:nvPr/>
        </p:nvSpPr>
        <p:spPr>
          <a:xfrm>
            <a:off x="1101573" y="2009074"/>
            <a:ext cx="2514012" cy="120032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7200" b="1"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rPr>
              <a:t>法</a:t>
            </a:r>
            <a:endParaRPr kumimoji="0" lang="en-US" sz="7200" b="1"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endParaRPr>
          </a:p>
        </p:txBody>
      </p:sp>
    </p:spTree>
    <p:extLst>
      <p:ext uri="{BB962C8B-B14F-4D97-AF65-F5344CB8AC3E}">
        <p14:creationId xmlns:p14="http://schemas.microsoft.com/office/powerpoint/2010/main" val="494644418"/>
      </p:ext>
    </p:extLst>
  </p:cSld>
  <p:clrMapOvr>
    <a:masterClrMapping/>
  </p:clrMapOvr>
</p:sld>
</file>

<file path=ppt/slides/slide2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 name="Straight Connector 1">
            <a:extLst>
              <a:ext uri="{FF2B5EF4-FFF2-40B4-BE49-F238E27FC236}">
                <a16:creationId xmlns:a16="http://schemas.microsoft.com/office/drawing/2014/main" id="{DE97A34F-C232-F4FD-3D3D-B50CAF18C576}"/>
              </a:ext>
            </a:extLst>
          </p:cNvPr>
          <p:cNvCxnSpPr>
            <a:cxnSpLocks/>
          </p:cNvCxnSpPr>
          <p:nvPr/>
        </p:nvCxnSpPr>
        <p:spPr>
          <a:xfrm>
            <a:off x="1160650" y="956835"/>
            <a:ext cx="5322425" cy="5340276"/>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 name="Straight Connector 2">
            <a:extLst>
              <a:ext uri="{FF2B5EF4-FFF2-40B4-BE49-F238E27FC236}">
                <a16:creationId xmlns:a16="http://schemas.microsoft.com/office/drawing/2014/main" id="{0E627A88-91F3-D9F8-1AF4-11BECD962ED9}"/>
              </a:ext>
            </a:extLst>
          </p:cNvPr>
          <p:cNvCxnSpPr>
            <a:cxnSpLocks/>
          </p:cNvCxnSpPr>
          <p:nvPr/>
        </p:nvCxnSpPr>
        <p:spPr>
          <a:xfrm>
            <a:off x="9703114" y="931746"/>
            <a:ext cx="2143810" cy="2115373"/>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 name="Straight Connector 3">
            <a:extLst>
              <a:ext uri="{FF2B5EF4-FFF2-40B4-BE49-F238E27FC236}">
                <a16:creationId xmlns:a16="http://schemas.microsoft.com/office/drawing/2014/main" id="{A64AE3FD-EF02-96E3-1A01-BBD42ABD5674}"/>
              </a:ext>
            </a:extLst>
          </p:cNvPr>
          <p:cNvCxnSpPr>
            <a:cxnSpLocks/>
          </p:cNvCxnSpPr>
          <p:nvPr/>
        </p:nvCxnSpPr>
        <p:spPr>
          <a:xfrm>
            <a:off x="8644081" y="931752"/>
            <a:ext cx="3184867" cy="319303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5" name="Straight Connector 4">
            <a:extLst>
              <a:ext uri="{FF2B5EF4-FFF2-40B4-BE49-F238E27FC236}">
                <a16:creationId xmlns:a16="http://schemas.microsoft.com/office/drawing/2014/main" id="{62481264-89A8-359C-0CBF-A5EAFC83097F}"/>
              </a:ext>
            </a:extLst>
          </p:cNvPr>
          <p:cNvCxnSpPr>
            <a:cxnSpLocks/>
          </p:cNvCxnSpPr>
          <p:nvPr/>
        </p:nvCxnSpPr>
        <p:spPr>
          <a:xfrm>
            <a:off x="7572098" y="931758"/>
            <a:ext cx="4256850" cy="425735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6" name="Straight Connector 5">
            <a:extLst>
              <a:ext uri="{FF2B5EF4-FFF2-40B4-BE49-F238E27FC236}">
                <a16:creationId xmlns:a16="http://schemas.microsoft.com/office/drawing/2014/main" id="{3BF26E4A-35C1-301B-7F84-63879DAF7D3B}"/>
              </a:ext>
            </a:extLst>
          </p:cNvPr>
          <p:cNvCxnSpPr/>
          <p:nvPr/>
        </p:nvCxnSpPr>
        <p:spPr>
          <a:xfrm>
            <a:off x="3285258" y="931761"/>
            <a:ext cx="5365365" cy="53653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7" name="Straight Connector 6">
            <a:extLst>
              <a:ext uri="{FF2B5EF4-FFF2-40B4-BE49-F238E27FC236}">
                <a16:creationId xmlns:a16="http://schemas.microsoft.com/office/drawing/2014/main" id="{CDB5D5C9-3CD4-14E7-BF3A-66C7A7162C8E}"/>
              </a:ext>
            </a:extLst>
          </p:cNvPr>
          <p:cNvCxnSpPr/>
          <p:nvPr/>
        </p:nvCxnSpPr>
        <p:spPr>
          <a:xfrm>
            <a:off x="4345517" y="931762"/>
            <a:ext cx="5365365" cy="53653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8" name="Straight Connector 7">
            <a:extLst>
              <a:ext uri="{FF2B5EF4-FFF2-40B4-BE49-F238E27FC236}">
                <a16:creationId xmlns:a16="http://schemas.microsoft.com/office/drawing/2014/main" id="{B3A6FD2B-CE82-9E1F-B69E-B5EEA8782B42}"/>
              </a:ext>
            </a:extLst>
          </p:cNvPr>
          <p:cNvCxnSpPr/>
          <p:nvPr/>
        </p:nvCxnSpPr>
        <p:spPr>
          <a:xfrm>
            <a:off x="5404550" y="931762"/>
            <a:ext cx="5365365" cy="53653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9" name="Straight Connector 8">
            <a:extLst>
              <a:ext uri="{FF2B5EF4-FFF2-40B4-BE49-F238E27FC236}">
                <a16:creationId xmlns:a16="http://schemas.microsoft.com/office/drawing/2014/main" id="{43ED997F-BA19-BABA-E4DF-A754D16DEA65}"/>
              </a:ext>
            </a:extLst>
          </p:cNvPr>
          <p:cNvCxnSpPr/>
          <p:nvPr/>
        </p:nvCxnSpPr>
        <p:spPr>
          <a:xfrm>
            <a:off x="6494799" y="931764"/>
            <a:ext cx="5365365" cy="53653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0" name="Straight Connector 9">
            <a:extLst>
              <a:ext uri="{FF2B5EF4-FFF2-40B4-BE49-F238E27FC236}">
                <a16:creationId xmlns:a16="http://schemas.microsoft.com/office/drawing/2014/main" id="{AA19D5A7-0FE4-1102-E3C1-638DC5E28E45}"/>
              </a:ext>
            </a:extLst>
          </p:cNvPr>
          <p:cNvCxnSpPr>
            <a:cxnSpLocks/>
          </p:cNvCxnSpPr>
          <p:nvPr/>
        </p:nvCxnSpPr>
        <p:spPr>
          <a:xfrm>
            <a:off x="1111458" y="5189109"/>
            <a:ext cx="1083551" cy="1107996"/>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1" name="Straight Connector 10">
            <a:extLst>
              <a:ext uri="{FF2B5EF4-FFF2-40B4-BE49-F238E27FC236}">
                <a16:creationId xmlns:a16="http://schemas.microsoft.com/office/drawing/2014/main" id="{CD465B31-CB4B-BC77-AEF9-90ED5E65F7BE}"/>
              </a:ext>
            </a:extLst>
          </p:cNvPr>
          <p:cNvCxnSpPr>
            <a:cxnSpLocks/>
          </p:cNvCxnSpPr>
          <p:nvPr/>
        </p:nvCxnSpPr>
        <p:spPr>
          <a:xfrm>
            <a:off x="1094334" y="4156121"/>
            <a:ext cx="2267153" cy="2152899"/>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2" name="Straight Connector 11">
            <a:extLst>
              <a:ext uri="{FF2B5EF4-FFF2-40B4-BE49-F238E27FC236}">
                <a16:creationId xmlns:a16="http://schemas.microsoft.com/office/drawing/2014/main" id="{7EADA1F7-D828-CA63-B4A2-40D44EB7A5CE}"/>
              </a:ext>
            </a:extLst>
          </p:cNvPr>
          <p:cNvCxnSpPr>
            <a:cxnSpLocks/>
          </p:cNvCxnSpPr>
          <p:nvPr/>
        </p:nvCxnSpPr>
        <p:spPr>
          <a:xfrm>
            <a:off x="1109329" y="3060437"/>
            <a:ext cx="3236188" cy="323667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3" name="Straight Connector 12">
            <a:extLst>
              <a:ext uri="{FF2B5EF4-FFF2-40B4-BE49-F238E27FC236}">
                <a16:creationId xmlns:a16="http://schemas.microsoft.com/office/drawing/2014/main" id="{E1D8E2A0-C191-7042-98F0-B1D4F6481AAA}"/>
              </a:ext>
            </a:extLst>
          </p:cNvPr>
          <p:cNvCxnSpPr>
            <a:cxnSpLocks/>
          </p:cNvCxnSpPr>
          <p:nvPr/>
        </p:nvCxnSpPr>
        <p:spPr>
          <a:xfrm>
            <a:off x="10762147" y="931740"/>
            <a:ext cx="1110967" cy="106435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4" name="Straight Connector 13">
            <a:extLst>
              <a:ext uri="{FF2B5EF4-FFF2-40B4-BE49-F238E27FC236}">
                <a16:creationId xmlns:a16="http://schemas.microsoft.com/office/drawing/2014/main" id="{C1869FA5-C11F-F617-8F45-45634A583F51}"/>
              </a:ext>
            </a:extLst>
          </p:cNvPr>
          <p:cNvCxnSpPr>
            <a:cxnSpLocks/>
          </p:cNvCxnSpPr>
          <p:nvPr/>
        </p:nvCxnSpPr>
        <p:spPr>
          <a:xfrm>
            <a:off x="1098218" y="1974253"/>
            <a:ext cx="4314172" cy="4322852"/>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5" name="Straight Connector 14">
            <a:extLst>
              <a:ext uri="{FF2B5EF4-FFF2-40B4-BE49-F238E27FC236}">
                <a16:creationId xmlns:a16="http://schemas.microsoft.com/office/drawing/2014/main" id="{73A61E05-0D8B-3E52-AB18-905816BEF4FF}"/>
              </a:ext>
            </a:extLst>
          </p:cNvPr>
          <p:cNvCxnSpPr>
            <a:cxnSpLocks/>
          </p:cNvCxnSpPr>
          <p:nvPr/>
        </p:nvCxnSpPr>
        <p:spPr>
          <a:xfrm>
            <a:off x="2218385" y="931639"/>
            <a:ext cx="5309456" cy="5376225"/>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6" name="Straight Connector 15">
            <a:extLst>
              <a:ext uri="{FF2B5EF4-FFF2-40B4-BE49-F238E27FC236}">
                <a16:creationId xmlns:a16="http://schemas.microsoft.com/office/drawing/2014/main" id="{D3233907-7CC4-6498-0CF6-57570C375FC4}"/>
              </a:ext>
            </a:extLst>
          </p:cNvPr>
          <p:cNvCxnSpPr>
            <a:cxnSpLocks/>
          </p:cNvCxnSpPr>
          <p:nvPr/>
        </p:nvCxnSpPr>
        <p:spPr>
          <a:xfrm flipV="1">
            <a:off x="1133319" y="931765"/>
            <a:ext cx="5361480" cy="536524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7" name="Straight Connector 16">
            <a:extLst>
              <a:ext uri="{FF2B5EF4-FFF2-40B4-BE49-F238E27FC236}">
                <a16:creationId xmlns:a16="http://schemas.microsoft.com/office/drawing/2014/main" id="{57384C5A-7E24-FE38-95D4-5812E1E9E9DD}"/>
              </a:ext>
            </a:extLst>
          </p:cNvPr>
          <p:cNvCxnSpPr>
            <a:cxnSpLocks/>
          </p:cNvCxnSpPr>
          <p:nvPr/>
        </p:nvCxnSpPr>
        <p:spPr>
          <a:xfrm flipV="1">
            <a:off x="1160650" y="942472"/>
            <a:ext cx="4263464" cy="4246613"/>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8" name="Straight Connector 17">
            <a:extLst>
              <a:ext uri="{FF2B5EF4-FFF2-40B4-BE49-F238E27FC236}">
                <a16:creationId xmlns:a16="http://schemas.microsoft.com/office/drawing/2014/main" id="{B1BBA783-3332-49DA-7C6A-35B83D67FB7E}"/>
              </a:ext>
            </a:extLst>
          </p:cNvPr>
          <p:cNvCxnSpPr>
            <a:cxnSpLocks/>
          </p:cNvCxnSpPr>
          <p:nvPr/>
        </p:nvCxnSpPr>
        <p:spPr>
          <a:xfrm flipV="1">
            <a:off x="1107943" y="942595"/>
            <a:ext cx="2153223" cy="2161487"/>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9" name="Straight Connector 18">
            <a:extLst>
              <a:ext uri="{FF2B5EF4-FFF2-40B4-BE49-F238E27FC236}">
                <a16:creationId xmlns:a16="http://schemas.microsoft.com/office/drawing/2014/main" id="{4D207A24-42CE-ED82-13F4-E5E004650EB7}"/>
              </a:ext>
            </a:extLst>
          </p:cNvPr>
          <p:cNvCxnSpPr>
            <a:cxnSpLocks/>
          </p:cNvCxnSpPr>
          <p:nvPr/>
        </p:nvCxnSpPr>
        <p:spPr>
          <a:xfrm flipV="1">
            <a:off x="1094334" y="909879"/>
            <a:ext cx="3253877" cy="322580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0" name="Straight Connector 19">
            <a:extLst>
              <a:ext uri="{FF2B5EF4-FFF2-40B4-BE49-F238E27FC236}">
                <a16:creationId xmlns:a16="http://schemas.microsoft.com/office/drawing/2014/main" id="{1DCD8BBC-D943-D8A4-BB5E-D111FF48B8B3}"/>
              </a:ext>
            </a:extLst>
          </p:cNvPr>
          <p:cNvCxnSpPr>
            <a:cxnSpLocks/>
          </p:cNvCxnSpPr>
          <p:nvPr/>
        </p:nvCxnSpPr>
        <p:spPr>
          <a:xfrm flipV="1">
            <a:off x="3235848" y="920844"/>
            <a:ext cx="5376941" cy="5376165"/>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1" name="Straight Connector 20">
            <a:extLst>
              <a:ext uri="{FF2B5EF4-FFF2-40B4-BE49-F238E27FC236}">
                <a16:creationId xmlns:a16="http://schemas.microsoft.com/office/drawing/2014/main" id="{FB960EE9-647E-DE48-7799-7F686F5633C9}"/>
              </a:ext>
            </a:extLst>
          </p:cNvPr>
          <p:cNvCxnSpPr/>
          <p:nvPr/>
        </p:nvCxnSpPr>
        <p:spPr>
          <a:xfrm flipV="1">
            <a:off x="4348211" y="931716"/>
            <a:ext cx="5365365" cy="534353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2" name="Straight Connector 21">
            <a:extLst>
              <a:ext uri="{FF2B5EF4-FFF2-40B4-BE49-F238E27FC236}">
                <a16:creationId xmlns:a16="http://schemas.microsoft.com/office/drawing/2014/main" id="{E0409050-9D37-B8EC-26B4-CF4F2C3BC5D6}"/>
              </a:ext>
            </a:extLst>
          </p:cNvPr>
          <p:cNvCxnSpPr/>
          <p:nvPr/>
        </p:nvCxnSpPr>
        <p:spPr>
          <a:xfrm flipV="1">
            <a:off x="5416274" y="942620"/>
            <a:ext cx="5365365" cy="534353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3" name="Straight Connector 22">
            <a:extLst>
              <a:ext uri="{FF2B5EF4-FFF2-40B4-BE49-F238E27FC236}">
                <a16:creationId xmlns:a16="http://schemas.microsoft.com/office/drawing/2014/main" id="{5F32590B-F493-D4F3-C707-EF747ABA286F}"/>
              </a:ext>
            </a:extLst>
          </p:cNvPr>
          <p:cNvCxnSpPr/>
          <p:nvPr/>
        </p:nvCxnSpPr>
        <p:spPr>
          <a:xfrm flipV="1">
            <a:off x="6494798" y="942620"/>
            <a:ext cx="5365365" cy="534353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4" name="Straight Connector 23">
            <a:extLst>
              <a:ext uri="{FF2B5EF4-FFF2-40B4-BE49-F238E27FC236}">
                <a16:creationId xmlns:a16="http://schemas.microsoft.com/office/drawing/2014/main" id="{11C896D7-87F4-C668-1DFA-A5D2AB34A9F4}"/>
              </a:ext>
            </a:extLst>
          </p:cNvPr>
          <p:cNvCxnSpPr>
            <a:cxnSpLocks/>
          </p:cNvCxnSpPr>
          <p:nvPr/>
        </p:nvCxnSpPr>
        <p:spPr>
          <a:xfrm flipV="1">
            <a:off x="2218385" y="931639"/>
            <a:ext cx="5330234" cy="5332739"/>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5" name="Straight Connector 24">
            <a:extLst>
              <a:ext uri="{FF2B5EF4-FFF2-40B4-BE49-F238E27FC236}">
                <a16:creationId xmlns:a16="http://schemas.microsoft.com/office/drawing/2014/main" id="{4F553535-9E07-F391-A05D-C75AF105CBFC}"/>
              </a:ext>
            </a:extLst>
          </p:cNvPr>
          <p:cNvCxnSpPr>
            <a:cxnSpLocks/>
          </p:cNvCxnSpPr>
          <p:nvPr/>
        </p:nvCxnSpPr>
        <p:spPr>
          <a:xfrm flipH="1">
            <a:off x="7572098" y="2023338"/>
            <a:ext cx="4288065" cy="42736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6" name="Straight Connector 25">
            <a:extLst>
              <a:ext uri="{FF2B5EF4-FFF2-40B4-BE49-F238E27FC236}">
                <a16:creationId xmlns:a16="http://schemas.microsoft.com/office/drawing/2014/main" id="{E14EBA64-CB33-DED7-07D4-EA194C481A82}"/>
              </a:ext>
            </a:extLst>
          </p:cNvPr>
          <p:cNvCxnSpPr>
            <a:cxnSpLocks/>
          </p:cNvCxnSpPr>
          <p:nvPr/>
        </p:nvCxnSpPr>
        <p:spPr>
          <a:xfrm flipH="1">
            <a:off x="8638868" y="3098620"/>
            <a:ext cx="3203030" cy="320924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7" name="Straight Connector 26">
            <a:extLst>
              <a:ext uri="{FF2B5EF4-FFF2-40B4-BE49-F238E27FC236}">
                <a16:creationId xmlns:a16="http://schemas.microsoft.com/office/drawing/2014/main" id="{BC5627A8-1868-EF4D-6FAB-68749033B820}"/>
              </a:ext>
            </a:extLst>
          </p:cNvPr>
          <p:cNvCxnSpPr>
            <a:cxnSpLocks/>
          </p:cNvCxnSpPr>
          <p:nvPr/>
        </p:nvCxnSpPr>
        <p:spPr>
          <a:xfrm flipH="1">
            <a:off x="9744792" y="4156121"/>
            <a:ext cx="2115371" cy="2102057"/>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8" name="Straight Connector 27">
            <a:extLst>
              <a:ext uri="{FF2B5EF4-FFF2-40B4-BE49-F238E27FC236}">
                <a16:creationId xmlns:a16="http://schemas.microsoft.com/office/drawing/2014/main" id="{7BF064F1-B3ED-E714-521D-CCAAA6232A03}"/>
              </a:ext>
            </a:extLst>
          </p:cNvPr>
          <p:cNvCxnSpPr/>
          <p:nvPr/>
        </p:nvCxnSpPr>
        <p:spPr>
          <a:xfrm flipH="1">
            <a:off x="10802477" y="5207149"/>
            <a:ext cx="1070637" cy="1100715"/>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9" name="Straight Connector 28">
            <a:extLst>
              <a:ext uri="{FF2B5EF4-FFF2-40B4-BE49-F238E27FC236}">
                <a16:creationId xmlns:a16="http://schemas.microsoft.com/office/drawing/2014/main" id="{8144AC79-151C-5565-401E-E1B6DACA8216}"/>
              </a:ext>
            </a:extLst>
          </p:cNvPr>
          <p:cNvCxnSpPr/>
          <p:nvPr/>
        </p:nvCxnSpPr>
        <p:spPr>
          <a:xfrm>
            <a:off x="1117710" y="2522779"/>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0" name="Straight Connector 29">
            <a:extLst>
              <a:ext uri="{FF2B5EF4-FFF2-40B4-BE49-F238E27FC236}">
                <a16:creationId xmlns:a16="http://schemas.microsoft.com/office/drawing/2014/main" id="{9F751F74-062B-D98E-7AF7-73FDD22C6195}"/>
              </a:ext>
            </a:extLst>
          </p:cNvPr>
          <p:cNvCxnSpPr/>
          <p:nvPr/>
        </p:nvCxnSpPr>
        <p:spPr>
          <a:xfrm>
            <a:off x="1129434" y="3598008"/>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1" name="Straight Connector 30">
            <a:extLst>
              <a:ext uri="{FF2B5EF4-FFF2-40B4-BE49-F238E27FC236}">
                <a16:creationId xmlns:a16="http://schemas.microsoft.com/office/drawing/2014/main" id="{AE43FF1A-112C-54AC-E5F5-07F6BA522988}"/>
              </a:ext>
            </a:extLst>
          </p:cNvPr>
          <p:cNvCxnSpPr/>
          <p:nvPr/>
        </p:nvCxnSpPr>
        <p:spPr>
          <a:xfrm>
            <a:off x="1113519" y="4676908"/>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2" name="Straight Connector 31">
            <a:extLst>
              <a:ext uri="{FF2B5EF4-FFF2-40B4-BE49-F238E27FC236}">
                <a16:creationId xmlns:a16="http://schemas.microsoft.com/office/drawing/2014/main" id="{EFFAA3B1-B88B-C2BA-2B7C-D3D512BA520A}"/>
              </a:ext>
            </a:extLst>
          </p:cNvPr>
          <p:cNvCxnSpPr/>
          <p:nvPr/>
        </p:nvCxnSpPr>
        <p:spPr>
          <a:xfrm>
            <a:off x="1117710" y="5755000"/>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3" name="Straight Connector 32">
            <a:extLst>
              <a:ext uri="{FF2B5EF4-FFF2-40B4-BE49-F238E27FC236}">
                <a16:creationId xmlns:a16="http://schemas.microsoft.com/office/drawing/2014/main" id="{C1EDC032-920F-1E9A-B5C5-C3D6BA150DD6}"/>
              </a:ext>
            </a:extLst>
          </p:cNvPr>
          <p:cNvCxnSpPr/>
          <p:nvPr/>
        </p:nvCxnSpPr>
        <p:spPr>
          <a:xfrm>
            <a:off x="1101796" y="1485761"/>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4" name="Straight Connector 33">
            <a:extLst>
              <a:ext uri="{FF2B5EF4-FFF2-40B4-BE49-F238E27FC236}">
                <a16:creationId xmlns:a16="http://schemas.microsoft.com/office/drawing/2014/main" id="{FB8CC04D-D4A4-43D5-56D5-1B8B1B30925A}"/>
              </a:ext>
            </a:extLst>
          </p:cNvPr>
          <p:cNvCxnSpPr>
            <a:cxnSpLocks/>
          </p:cNvCxnSpPr>
          <p:nvPr/>
        </p:nvCxnSpPr>
        <p:spPr>
          <a:xfrm flipH="1">
            <a:off x="1113215" y="941316"/>
            <a:ext cx="1091930" cy="1082022"/>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5" name="Straight Connector 34">
            <a:extLst>
              <a:ext uri="{FF2B5EF4-FFF2-40B4-BE49-F238E27FC236}">
                <a16:creationId xmlns:a16="http://schemas.microsoft.com/office/drawing/2014/main" id="{538E0DD4-73F1-1779-7715-20FEBF610488}"/>
              </a:ext>
            </a:extLst>
          </p:cNvPr>
          <p:cNvCxnSpPr/>
          <p:nvPr/>
        </p:nvCxnSpPr>
        <p:spPr>
          <a:xfrm>
            <a:off x="11323891" y="904498"/>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6" name="Straight Connector 35">
            <a:extLst>
              <a:ext uri="{FF2B5EF4-FFF2-40B4-BE49-F238E27FC236}">
                <a16:creationId xmlns:a16="http://schemas.microsoft.com/office/drawing/2014/main" id="{F89D261D-80CD-D489-6CA9-235EC8D37FB5}"/>
              </a:ext>
            </a:extLst>
          </p:cNvPr>
          <p:cNvCxnSpPr/>
          <p:nvPr/>
        </p:nvCxnSpPr>
        <p:spPr>
          <a:xfrm>
            <a:off x="3803283" y="917245"/>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7" name="Straight Connector 36">
            <a:extLst>
              <a:ext uri="{FF2B5EF4-FFF2-40B4-BE49-F238E27FC236}">
                <a16:creationId xmlns:a16="http://schemas.microsoft.com/office/drawing/2014/main" id="{9F1AE2E1-BA26-68A6-E72F-9BFADDFA3C39}"/>
              </a:ext>
            </a:extLst>
          </p:cNvPr>
          <p:cNvCxnSpPr>
            <a:cxnSpLocks/>
          </p:cNvCxnSpPr>
          <p:nvPr/>
        </p:nvCxnSpPr>
        <p:spPr>
          <a:xfrm>
            <a:off x="2762987" y="904498"/>
            <a:ext cx="0" cy="5399767"/>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8" name="Straight Connector 37">
            <a:extLst>
              <a:ext uri="{FF2B5EF4-FFF2-40B4-BE49-F238E27FC236}">
                <a16:creationId xmlns:a16="http://schemas.microsoft.com/office/drawing/2014/main" id="{CDDBCE3F-232E-9239-FB89-577135F7E037}"/>
              </a:ext>
            </a:extLst>
          </p:cNvPr>
          <p:cNvCxnSpPr/>
          <p:nvPr/>
        </p:nvCxnSpPr>
        <p:spPr>
          <a:xfrm>
            <a:off x="9204868" y="941316"/>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9" name="Straight Connector 38">
            <a:extLst>
              <a:ext uri="{FF2B5EF4-FFF2-40B4-BE49-F238E27FC236}">
                <a16:creationId xmlns:a16="http://schemas.microsoft.com/office/drawing/2014/main" id="{8C96E538-4E01-6DEA-67CF-3F7DCC505E54}"/>
              </a:ext>
            </a:extLst>
          </p:cNvPr>
          <p:cNvCxnSpPr/>
          <p:nvPr/>
        </p:nvCxnSpPr>
        <p:spPr>
          <a:xfrm>
            <a:off x="1660406" y="941316"/>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0" name="Straight Connector 39">
            <a:extLst>
              <a:ext uri="{FF2B5EF4-FFF2-40B4-BE49-F238E27FC236}">
                <a16:creationId xmlns:a16="http://schemas.microsoft.com/office/drawing/2014/main" id="{DF0D2BDC-CFC6-829A-5FCB-CCA8028776FE}"/>
              </a:ext>
            </a:extLst>
          </p:cNvPr>
          <p:cNvCxnSpPr/>
          <p:nvPr/>
        </p:nvCxnSpPr>
        <p:spPr>
          <a:xfrm>
            <a:off x="5950134" y="904498"/>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1" name="Straight Connector 40">
            <a:extLst>
              <a:ext uri="{FF2B5EF4-FFF2-40B4-BE49-F238E27FC236}">
                <a16:creationId xmlns:a16="http://schemas.microsoft.com/office/drawing/2014/main" id="{0EC1F762-0A34-B5CC-96C3-473EC5666FF0}"/>
              </a:ext>
            </a:extLst>
          </p:cNvPr>
          <p:cNvCxnSpPr/>
          <p:nvPr/>
        </p:nvCxnSpPr>
        <p:spPr>
          <a:xfrm>
            <a:off x="4893936" y="941316"/>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2" name="Straight Connector 41">
            <a:extLst>
              <a:ext uri="{FF2B5EF4-FFF2-40B4-BE49-F238E27FC236}">
                <a16:creationId xmlns:a16="http://schemas.microsoft.com/office/drawing/2014/main" id="{9FE50F00-1E97-8687-2A28-EF3CF6B49191}"/>
              </a:ext>
            </a:extLst>
          </p:cNvPr>
          <p:cNvCxnSpPr/>
          <p:nvPr/>
        </p:nvCxnSpPr>
        <p:spPr>
          <a:xfrm>
            <a:off x="10253116" y="917245"/>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3" name="Straight Connector 42">
            <a:extLst>
              <a:ext uri="{FF2B5EF4-FFF2-40B4-BE49-F238E27FC236}">
                <a16:creationId xmlns:a16="http://schemas.microsoft.com/office/drawing/2014/main" id="{E84C0C6A-016A-B264-8335-5C0C4032C63A}"/>
              </a:ext>
            </a:extLst>
          </p:cNvPr>
          <p:cNvCxnSpPr/>
          <p:nvPr/>
        </p:nvCxnSpPr>
        <p:spPr>
          <a:xfrm>
            <a:off x="8123492" y="956835"/>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4" name="Straight Connector 43">
            <a:extLst>
              <a:ext uri="{FF2B5EF4-FFF2-40B4-BE49-F238E27FC236}">
                <a16:creationId xmlns:a16="http://schemas.microsoft.com/office/drawing/2014/main" id="{56709B99-A28C-D3BB-FE5E-C1A2F1461A10}"/>
              </a:ext>
            </a:extLst>
          </p:cNvPr>
          <p:cNvCxnSpPr/>
          <p:nvPr/>
        </p:nvCxnSpPr>
        <p:spPr>
          <a:xfrm>
            <a:off x="7019585" y="917245"/>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graphicFrame>
        <p:nvGraphicFramePr>
          <p:cNvPr id="76" name="Table 75">
            <a:extLst>
              <a:ext uri="{FF2B5EF4-FFF2-40B4-BE49-F238E27FC236}">
                <a16:creationId xmlns:a16="http://schemas.microsoft.com/office/drawing/2014/main" id="{47A8C7E1-C96E-7639-67A5-0D0A27B05B3F}"/>
              </a:ext>
            </a:extLst>
          </p:cNvPr>
          <p:cNvGraphicFramePr>
            <a:graphicFrameLocks noGrp="1"/>
          </p:cNvGraphicFramePr>
          <p:nvPr/>
        </p:nvGraphicFramePr>
        <p:xfrm>
          <a:off x="1129434" y="931765"/>
          <a:ext cx="10730730" cy="5365370"/>
        </p:xfrm>
        <a:graphic>
          <a:graphicData uri="http://schemas.openxmlformats.org/drawingml/2006/table">
            <a:tbl>
              <a:tblPr firstRow="1" bandRow="1">
                <a:tableStyleId>{5940675A-B579-460E-94D1-54222C63F5DA}</a:tableStyleId>
              </a:tblPr>
              <a:tblGrid>
                <a:gridCol w="1073073">
                  <a:extLst>
                    <a:ext uri="{9D8B030D-6E8A-4147-A177-3AD203B41FA5}">
                      <a16:colId xmlns:a16="http://schemas.microsoft.com/office/drawing/2014/main" val="3635837954"/>
                    </a:ext>
                  </a:extLst>
                </a:gridCol>
                <a:gridCol w="1073073">
                  <a:extLst>
                    <a:ext uri="{9D8B030D-6E8A-4147-A177-3AD203B41FA5}">
                      <a16:colId xmlns:a16="http://schemas.microsoft.com/office/drawing/2014/main" val="2308114111"/>
                    </a:ext>
                  </a:extLst>
                </a:gridCol>
                <a:gridCol w="1073073">
                  <a:extLst>
                    <a:ext uri="{9D8B030D-6E8A-4147-A177-3AD203B41FA5}">
                      <a16:colId xmlns:a16="http://schemas.microsoft.com/office/drawing/2014/main" val="3225432346"/>
                    </a:ext>
                  </a:extLst>
                </a:gridCol>
                <a:gridCol w="1073073">
                  <a:extLst>
                    <a:ext uri="{9D8B030D-6E8A-4147-A177-3AD203B41FA5}">
                      <a16:colId xmlns:a16="http://schemas.microsoft.com/office/drawing/2014/main" val="2646425516"/>
                    </a:ext>
                  </a:extLst>
                </a:gridCol>
                <a:gridCol w="1073073">
                  <a:extLst>
                    <a:ext uri="{9D8B030D-6E8A-4147-A177-3AD203B41FA5}">
                      <a16:colId xmlns:a16="http://schemas.microsoft.com/office/drawing/2014/main" val="1529824071"/>
                    </a:ext>
                  </a:extLst>
                </a:gridCol>
                <a:gridCol w="1073073">
                  <a:extLst>
                    <a:ext uri="{9D8B030D-6E8A-4147-A177-3AD203B41FA5}">
                      <a16:colId xmlns:a16="http://schemas.microsoft.com/office/drawing/2014/main" val="1435908115"/>
                    </a:ext>
                  </a:extLst>
                </a:gridCol>
                <a:gridCol w="1073073">
                  <a:extLst>
                    <a:ext uri="{9D8B030D-6E8A-4147-A177-3AD203B41FA5}">
                      <a16:colId xmlns:a16="http://schemas.microsoft.com/office/drawing/2014/main" val="4031327343"/>
                    </a:ext>
                  </a:extLst>
                </a:gridCol>
                <a:gridCol w="1073073">
                  <a:extLst>
                    <a:ext uri="{9D8B030D-6E8A-4147-A177-3AD203B41FA5}">
                      <a16:colId xmlns:a16="http://schemas.microsoft.com/office/drawing/2014/main" val="265914223"/>
                    </a:ext>
                  </a:extLst>
                </a:gridCol>
                <a:gridCol w="1073073">
                  <a:extLst>
                    <a:ext uri="{9D8B030D-6E8A-4147-A177-3AD203B41FA5}">
                      <a16:colId xmlns:a16="http://schemas.microsoft.com/office/drawing/2014/main" val="3687797511"/>
                    </a:ext>
                  </a:extLst>
                </a:gridCol>
                <a:gridCol w="1073073">
                  <a:extLst>
                    <a:ext uri="{9D8B030D-6E8A-4147-A177-3AD203B41FA5}">
                      <a16:colId xmlns:a16="http://schemas.microsoft.com/office/drawing/2014/main" val="1430683565"/>
                    </a:ext>
                  </a:extLst>
                </a:gridCol>
              </a:tblGrid>
              <a:tr h="1073074">
                <a:tc>
                  <a:txBody>
                    <a:bodyPr/>
                    <a:lstStyle/>
                    <a:p>
                      <a:endParaRPr lang="en-US" dirty="0"/>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dirty="0"/>
                    </a:p>
                  </a:txBody>
                  <a:tcPr/>
                </a:tc>
                <a:extLst>
                  <a:ext uri="{0D108BD9-81ED-4DB2-BD59-A6C34878D82A}">
                    <a16:rowId xmlns:a16="http://schemas.microsoft.com/office/drawing/2014/main" val="1367090870"/>
                  </a:ext>
                </a:extLst>
              </a:tr>
              <a:tr h="1073074">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a:p>
                  </a:txBody>
                  <a:tcPr/>
                </a:tc>
                <a:tc>
                  <a:txBody>
                    <a:bodyPr/>
                    <a:lstStyle/>
                    <a:p>
                      <a:endParaRPr lang="en-US" dirty="0"/>
                    </a:p>
                  </a:txBody>
                  <a:tcPr/>
                </a:tc>
                <a:extLst>
                  <a:ext uri="{0D108BD9-81ED-4DB2-BD59-A6C34878D82A}">
                    <a16:rowId xmlns:a16="http://schemas.microsoft.com/office/drawing/2014/main" val="2324086388"/>
                  </a:ext>
                </a:extLst>
              </a:tr>
              <a:tr h="1073074">
                <a:tc>
                  <a:txBody>
                    <a:bodyPr/>
                    <a:lstStyle/>
                    <a:p>
                      <a:endParaRPr lang="en-US" dirty="0"/>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a:p>
                  </a:txBody>
                  <a:tcPr/>
                </a:tc>
                <a:tc>
                  <a:txBody>
                    <a:bodyPr/>
                    <a:lstStyle/>
                    <a:p>
                      <a:endParaRPr lang="en-US" dirty="0"/>
                    </a:p>
                  </a:txBody>
                  <a:tcPr/>
                </a:tc>
                <a:tc>
                  <a:txBody>
                    <a:bodyPr/>
                    <a:lstStyle/>
                    <a:p>
                      <a:endParaRPr lang="en-US" dirty="0"/>
                    </a:p>
                  </a:txBody>
                  <a:tcPr/>
                </a:tc>
                <a:extLst>
                  <a:ext uri="{0D108BD9-81ED-4DB2-BD59-A6C34878D82A}">
                    <a16:rowId xmlns:a16="http://schemas.microsoft.com/office/drawing/2014/main" val="1773320196"/>
                  </a:ext>
                </a:extLst>
              </a:tr>
              <a:tr h="1073074">
                <a:tc>
                  <a:txBody>
                    <a:bodyPr/>
                    <a:lstStyle/>
                    <a:p>
                      <a:endParaRPr lang="en-US" dirty="0"/>
                    </a:p>
                  </a:txBody>
                  <a:tcPr/>
                </a:tc>
                <a:tc>
                  <a:txBody>
                    <a:bodyPr/>
                    <a:lstStyle/>
                    <a:p>
                      <a:endParaRPr lang="en-US"/>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dirty="0"/>
                    </a:p>
                  </a:txBody>
                  <a:tcPr/>
                </a:tc>
                <a:extLst>
                  <a:ext uri="{0D108BD9-81ED-4DB2-BD59-A6C34878D82A}">
                    <a16:rowId xmlns:a16="http://schemas.microsoft.com/office/drawing/2014/main" val="1977629092"/>
                  </a:ext>
                </a:extLst>
              </a:tr>
              <a:tr h="1073074">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dirty="0"/>
                    </a:p>
                  </a:txBody>
                  <a:tcPr/>
                </a:tc>
                <a:extLst>
                  <a:ext uri="{0D108BD9-81ED-4DB2-BD59-A6C34878D82A}">
                    <a16:rowId xmlns:a16="http://schemas.microsoft.com/office/drawing/2014/main" val="172657832"/>
                  </a:ext>
                </a:extLst>
              </a:tr>
            </a:tbl>
          </a:graphicData>
        </a:graphic>
      </p:graphicFrame>
      <p:sp>
        <p:nvSpPr>
          <p:cNvPr id="46" name="TextBox 45">
            <a:extLst>
              <a:ext uri="{FF2B5EF4-FFF2-40B4-BE49-F238E27FC236}">
                <a16:creationId xmlns:a16="http://schemas.microsoft.com/office/drawing/2014/main" id="{9E025FDA-4E40-4A48-2936-70D515675970}"/>
              </a:ext>
            </a:extLst>
          </p:cNvPr>
          <p:cNvSpPr txBox="1"/>
          <p:nvPr/>
        </p:nvSpPr>
        <p:spPr>
          <a:xfrm>
            <a:off x="1163480" y="1987150"/>
            <a:ext cx="10845409" cy="341632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ptos" panose="02110004020202020204"/>
              <a:ea typeface="+mn-ea"/>
              <a:cs typeface="+mn-cs"/>
            </a:endParaRPr>
          </a:p>
        </p:txBody>
      </p:sp>
      <p:sp>
        <p:nvSpPr>
          <p:cNvPr id="48" name="TextBox 47">
            <a:extLst>
              <a:ext uri="{FF2B5EF4-FFF2-40B4-BE49-F238E27FC236}">
                <a16:creationId xmlns:a16="http://schemas.microsoft.com/office/drawing/2014/main" id="{A943BC5F-C785-D144-CB5F-83881E8A4A86}"/>
              </a:ext>
            </a:extLst>
          </p:cNvPr>
          <p:cNvSpPr txBox="1"/>
          <p:nvPr/>
        </p:nvSpPr>
        <p:spPr>
          <a:xfrm>
            <a:off x="528628" y="272528"/>
            <a:ext cx="11108330" cy="3693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Aptos" panose="02110004020202020204"/>
                <a:ea typeface="+mn-ea"/>
                <a:cs typeface="+mn-cs"/>
              </a:rPr>
              <a:t>Practice sheet #XX.  Write the first 5 unique characters for Lesson </a:t>
            </a:r>
            <a:r>
              <a:rPr lang="en-US" dirty="0">
                <a:solidFill>
                  <a:prstClr val="black"/>
                </a:solidFill>
                <a:latin typeface="Aptos" panose="02110004020202020204"/>
              </a:rPr>
              <a:t>Twelve</a:t>
            </a:r>
            <a:endParaRPr kumimoji="0" lang="zh-TW" altLang="en-US" sz="1800" b="0" i="0" u="none" strike="noStrike" kern="1200" cap="none" spc="0" normalizeH="0" baseline="0" noProof="0" dirty="0">
              <a:ln>
                <a:noFill/>
              </a:ln>
              <a:solidFill>
                <a:prstClr val="black"/>
              </a:solidFill>
              <a:effectLst/>
              <a:uLnTx/>
              <a:uFillTx/>
              <a:latin typeface="Aptos" panose="02110004020202020204"/>
              <a:ea typeface="新細明體" panose="02020500000000000000" pitchFamily="18" charset="-120"/>
              <a:cs typeface="+mn-cs"/>
            </a:endParaRPr>
          </a:p>
        </p:txBody>
      </p:sp>
      <p:sp>
        <p:nvSpPr>
          <p:cNvPr id="49" name="Rectangle 48">
            <a:extLst>
              <a:ext uri="{FF2B5EF4-FFF2-40B4-BE49-F238E27FC236}">
                <a16:creationId xmlns:a16="http://schemas.microsoft.com/office/drawing/2014/main" id="{FD5DF324-5C6A-6A0B-3DDD-FDC95E9FF51E}"/>
              </a:ext>
            </a:extLst>
          </p:cNvPr>
          <p:cNvSpPr/>
          <p:nvPr/>
        </p:nvSpPr>
        <p:spPr>
          <a:xfrm>
            <a:off x="1298223" y="272530"/>
            <a:ext cx="9579994" cy="357010"/>
          </a:xfrm>
          <a:prstGeom prst="rect">
            <a:avLst/>
          </a:prstGeom>
          <a:noFill/>
          <a:ln w="38100">
            <a:solidFill>
              <a:srgbClr val="7030A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45" name="TextBox 44">
            <a:extLst>
              <a:ext uri="{FF2B5EF4-FFF2-40B4-BE49-F238E27FC236}">
                <a16:creationId xmlns:a16="http://schemas.microsoft.com/office/drawing/2014/main" id="{66FD7A53-35B3-9826-DBB8-E1923E9C6613}"/>
              </a:ext>
            </a:extLst>
          </p:cNvPr>
          <p:cNvSpPr txBox="1"/>
          <p:nvPr/>
        </p:nvSpPr>
        <p:spPr>
          <a:xfrm>
            <a:off x="1124112" y="911167"/>
            <a:ext cx="10884777" cy="120032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72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無</a:t>
            </a:r>
            <a:r>
              <a:rPr kumimoji="0" lang="zh-TW" altLang="en-US" sz="24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 </a:t>
            </a:r>
            <a:r>
              <a:rPr kumimoji="0" lang="zh-TW" altLang="en-US" sz="72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無</a:t>
            </a:r>
            <a:r>
              <a:rPr kumimoji="0" lang="zh-TW" altLang="en-US" sz="24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 </a:t>
            </a:r>
            <a:r>
              <a:rPr kumimoji="0" lang="zh-TW" altLang="en-US" sz="72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無</a:t>
            </a:r>
            <a:r>
              <a:rPr kumimoji="0" lang="zh-TW" altLang="en-US" sz="24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 </a:t>
            </a:r>
            <a:r>
              <a:rPr kumimoji="0" lang="zh-TW" altLang="en-US" sz="72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無</a:t>
            </a:r>
            <a:r>
              <a:rPr kumimoji="0" lang="zh-TW" altLang="en-US" sz="24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 </a:t>
            </a:r>
            <a:r>
              <a:rPr kumimoji="0" lang="zh-TW" altLang="en-US" sz="72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無</a:t>
            </a:r>
            <a:r>
              <a:rPr kumimoji="0" lang="zh-TW" altLang="en-US" sz="24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 </a:t>
            </a:r>
            <a:r>
              <a:rPr kumimoji="0" lang="zh-TW" altLang="en-US" sz="72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無</a:t>
            </a:r>
            <a:r>
              <a:rPr kumimoji="0" lang="zh-TW" altLang="en-US" sz="26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 </a:t>
            </a:r>
            <a:r>
              <a:rPr kumimoji="0" lang="zh-TW" altLang="en-US" sz="72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無</a:t>
            </a:r>
            <a:r>
              <a:rPr kumimoji="0" lang="zh-TW" altLang="en-US" sz="26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 </a:t>
            </a:r>
            <a:r>
              <a:rPr kumimoji="0" lang="zh-TW" altLang="en-US" sz="72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無</a:t>
            </a:r>
            <a:r>
              <a:rPr kumimoji="0" lang="zh-TW" altLang="en-US" sz="26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 </a:t>
            </a:r>
            <a:r>
              <a:rPr kumimoji="0" lang="zh-TW" altLang="en-US" sz="72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無</a:t>
            </a:r>
            <a:r>
              <a:rPr kumimoji="0" lang="zh-TW" altLang="en-US" sz="26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 </a:t>
            </a:r>
            <a:r>
              <a:rPr kumimoji="0" lang="zh-TW" altLang="en-US" sz="72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無</a:t>
            </a:r>
            <a:endParaRPr kumimoji="0" lang="en-US" sz="7200" b="0"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endParaRPr>
          </a:p>
        </p:txBody>
      </p:sp>
      <p:sp>
        <p:nvSpPr>
          <p:cNvPr id="47" name="TextBox 46">
            <a:extLst>
              <a:ext uri="{FF2B5EF4-FFF2-40B4-BE49-F238E27FC236}">
                <a16:creationId xmlns:a16="http://schemas.microsoft.com/office/drawing/2014/main" id="{17FD55FD-2F22-4383-CF3D-D338F6BAA833}"/>
              </a:ext>
            </a:extLst>
          </p:cNvPr>
          <p:cNvSpPr txBox="1"/>
          <p:nvPr/>
        </p:nvSpPr>
        <p:spPr>
          <a:xfrm>
            <a:off x="1101573" y="2009074"/>
            <a:ext cx="2514012" cy="120032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7200" b="1"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眼</a:t>
            </a:r>
            <a:endParaRPr kumimoji="0" lang="en-US" sz="7200" b="1"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endParaRPr>
          </a:p>
        </p:txBody>
      </p:sp>
      <p:sp>
        <p:nvSpPr>
          <p:cNvPr id="50" name="TextBox 49">
            <a:extLst>
              <a:ext uri="{FF2B5EF4-FFF2-40B4-BE49-F238E27FC236}">
                <a16:creationId xmlns:a16="http://schemas.microsoft.com/office/drawing/2014/main" id="{813ABCA9-41D6-7B22-C6E8-64474525C28C}"/>
              </a:ext>
            </a:extLst>
          </p:cNvPr>
          <p:cNvSpPr txBox="1"/>
          <p:nvPr/>
        </p:nvSpPr>
        <p:spPr>
          <a:xfrm>
            <a:off x="1122816" y="3069808"/>
            <a:ext cx="2861223" cy="120032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7200" b="1"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界</a:t>
            </a:r>
            <a:endParaRPr kumimoji="0" lang="en-US" sz="7200" b="1"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endParaRPr>
          </a:p>
        </p:txBody>
      </p:sp>
      <p:sp>
        <p:nvSpPr>
          <p:cNvPr id="51" name="TextBox 50">
            <a:extLst>
              <a:ext uri="{FF2B5EF4-FFF2-40B4-BE49-F238E27FC236}">
                <a16:creationId xmlns:a16="http://schemas.microsoft.com/office/drawing/2014/main" id="{38933F65-CA24-E4FA-3942-0D8E6FFD367C}"/>
              </a:ext>
            </a:extLst>
          </p:cNvPr>
          <p:cNvSpPr txBox="1"/>
          <p:nvPr/>
        </p:nvSpPr>
        <p:spPr>
          <a:xfrm>
            <a:off x="1128483" y="4170500"/>
            <a:ext cx="4300188" cy="120032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7200" b="1"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乃</a:t>
            </a:r>
            <a:endParaRPr kumimoji="0" lang="en-US" sz="7200" b="1"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endParaRPr>
          </a:p>
        </p:txBody>
      </p:sp>
      <p:sp>
        <p:nvSpPr>
          <p:cNvPr id="52" name="TextBox 51">
            <a:extLst>
              <a:ext uri="{FF2B5EF4-FFF2-40B4-BE49-F238E27FC236}">
                <a16:creationId xmlns:a16="http://schemas.microsoft.com/office/drawing/2014/main" id="{A0A6D00B-E80E-6673-91F4-BAAC13E0BCF6}"/>
              </a:ext>
            </a:extLst>
          </p:cNvPr>
          <p:cNvSpPr txBox="1"/>
          <p:nvPr/>
        </p:nvSpPr>
        <p:spPr>
          <a:xfrm>
            <a:off x="1091599" y="5217157"/>
            <a:ext cx="3246193" cy="120032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7200" b="1"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至</a:t>
            </a:r>
            <a:endParaRPr kumimoji="0" lang="en-US" sz="7200" b="1"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endParaRPr>
          </a:p>
        </p:txBody>
      </p:sp>
    </p:spTree>
    <p:extLst>
      <p:ext uri="{BB962C8B-B14F-4D97-AF65-F5344CB8AC3E}">
        <p14:creationId xmlns:p14="http://schemas.microsoft.com/office/powerpoint/2010/main" val="1030364114"/>
      </p:ext>
    </p:extLst>
  </p:cSld>
  <p:clrMapOvr>
    <a:masterClrMapping/>
  </p:clrMapOvr>
</p:sld>
</file>

<file path=ppt/slides/slide2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 name="Straight Connector 1">
            <a:extLst>
              <a:ext uri="{FF2B5EF4-FFF2-40B4-BE49-F238E27FC236}">
                <a16:creationId xmlns:a16="http://schemas.microsoft.com/office/drawing/2014/main" id="{DE97A34F-C232-F4FD-3D3D-B50CAF18C576}"/>
              </a:ext>
            </a:extLst>
          </p:cNvPr>
          <p:cNvCxnSpPr>
            <a:cxnSpLocks/>
          </p:cNvCxnSpPr>
          <p:nvPr/>
        </p:nvCxnSpPr>
        <p:spPr>
          <a:xfrm>
            <a:off x="1160650" y="956835"/>
            <a:ext cx="5322425" cy="5340276"/>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 name="Straight Connector 2">
            <a:extLst>
              <a:ext uri="{FF2B5EF4-FFF2-40B4-BE49-F238E27FC236}">
                <a16:creationId xmlns:a16="http://schemas.microsoft.com/office/drawing/2014/main" id="{0E627A88-91F3-D9F8-1AF4-11BECD962ED9}"/>
              </a:ext>
            </a:extLst>
          </p:cNvPr>
          <p:cNvCxnSpPr>
            <a:cxnSpLocks/>
          </p:cNvCxnSpPr>
          <p:nvPr/>
        </p:nvCxnSpPr>
        <p:spPr>
          <a:xfrm>
            <a:off x="9703114" y="931746"/>
            <a:ext cx="2143810" cy="2115373"/>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 name="Straight Connector 3">
            <a:extLst>
              <a:ext uri="{FF2B5EF4-FFF2-40B4-BE49-F238E27FC236}">
                <a16:creationId xmlns:a16="http://schemas.microsoft.com/office/drawing/2014/main" id="{A64AE3FD-EF02-96E3-1A01-BBD42ABD5674}"/>
              </a:ext>
            </a:extLst>
          </p:cNvPr>
          <p:cNvCxnSpPr>
            <a:cxnSpLocks/>
          </p:cNvCxnSpPr>
          <p:nvPr/>
        </p:nvCxnSpPr>
        <p:spPr>
          <a:xfrm>
            <a:off x="8644081" y="931752"/>
            <a:ext cx="3184867" cy="319303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5" name="Straight Connector 4">
            <a:extLst>
              <a:ext uri="{FF2B5EF4-FFF2-40B4-BE49-F238E27FC236}">
                <a16:creationId xmlns:a16="http://schemas.microsoft.com/office/drawing/2014/main" id="{62481264-89A8-359C-0CBF-A5EAFC83097F}"/>
              </a:ext>
            </a:extLst>
          </p:cNvPr>
          <p:cNvCxnSpPr>
            <a:cxnSpLocks/>
          </p:cNvCxnSpPr>
          <p:nvPr/>
        </p:nvCxnSpPr>
        <p:spPr>
          <a:xfrm>
            <a:off x="7572098" y="931758"/>
            <a:ext cx="4256850" cy="425735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6" name="Straight Connector 5">
            <a:extLst>
              <a:ext uri="{FF2B5EF4-FFF2-40B4-BE49-F238E27FC236}">
                <a16:creationId xmlns:a16="http://schemas.microsoft.com/office/drawing/2014/main" id="{3BF26E4A-35C1-301B-7F84-63879DAF7D3B}"/>
              </a:ext>
            </a:extLst>
          </p:cNvPr>
          <p:cNvCxnSpPr/>
          <p:nvPr/>
        </p:nvCxnSpPr>
        <p:spPr>
          <a:xfrm>
            <a:off x="3285258" y="931761"/>
            <a:ext cx="5365365" cy="53653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7" name="Straight Connector 6">
            <a:extLst>
              <a:ext uri="{FF2B5EF4-FFF2-40B4-BE49-F238E27FC236}">
                <a16:creationId xmlns:a16="http://schemas.microsoft.com/office/drawing/2014/main" id="{CDB5D5C9-3CD4-14E7-BF3A-66C7A7162C8E}"/>
              </a:ext>
            </a:extLst>
          </p:cNvPr>
          <p:cNvCxnSpPr/>
          <p:nvPr/>
        </p:nvCxnSpPr>
        <p:spPr>
          <a:xfrm>
            <a:off x="4345517" y="931762"/>
            <a:ext cx="5365365" cy="53653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8" name="Straight Connector 7">
            <a:extLst>
              <a:ext uri="{FF2B5EF4-FFF2-40B4-BE49-F238E27FC236}">
                <a16:creationId xmlns:a16="http://schemas.microsoft.com/office/drawing/2014/main" id="{B3A6FD2B-CE82-9E1F-B69E-B5EEA8782B42}"/>
              </a:ext>
            </a:extLst>
          </p:cNvPr>
          <p:cNvCxnSpPr/>
          <p:nvPr/>
        </p:nvCxnSpPr>
        <p:spPr>
          <a:xfrm>
            <a:off x="5404550" y="931762"/>
            <a:ext cx="5365365" cy="53653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9" name="Straight Connector 8">
            <a:extLst>
              <a:ext uri="{FF2B5EF4-FFF2-40B4-BE49-F238E27FC236}">
                <a16:creationId xmlns:a16="http://schemas.microsoft.com/office/drawing/2014/main" id="{43ED997F-BA19-BABA-E4DF-A754D16DEA65}"/>
              </a:ext>
            </a:extLst>
          </p:cNvPr>
          <p:cNvCxnSpPr/>
          <p:nvPr/>
        </p:nvCxnSpPr>
        <p:spPr>
          <a:xfrm>
            <a:off x="6494799" y="931764"/>
            <a:ext cx="5365365" cy="53653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0" name="Straight Connector 9">
            <a:extLst>
              <a:ext uri="{FF2B5EF4-FFF2-40B4-BE49-F238E27FC236}">
                <a16:creationId xmlns:a16="http://schemas.microsoft.com/office/drawing/2014/main" id="{AA19D5A7-0FE4-1102-E3C1-638DC5E28E45}"/>
              </a:ext>
            </a:extLst>
          </p:cNvPr>
          <p:cNvCxnSpPr>
            <a:cxnSpLocks/>
          </p:cNvCxnSpPr>
          <p:nvPr/>
        </p:nvCxnSpPr>
        <p:spPr>
          <a:xfrm>
            <a:off x="1111458" y="5189109"/>
            <a:ext cx="1083551" cy="1107996"/>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1" name="Straight Connector 10">
            <a:extLst>
              <a:ext uri="{FF2B5EF4-FFF2-40B4-BE49-F238E27FC236}">
                <a16:creationId xmlns:a16="http://schemas.microsoft.com/office/drawing/2014/main" id="{CD465B31-CB4B-BC77-AEF9-90ED5E65F7BE}"/>
              </a:ext>
            </a:extLst>
          </p:cNvPr>
          <p:cNvCxnSpPr>
            <a:cxnSpLocks/>
          </p:cNvCxnSpPr>
          <p:nvPr/>
        </p:nvCxnSpPr>
        <p:spPr>
          <a:xfrm>
            <a:off x="1094334" y="4156121"/>
            <a:ext cx="2267153" cy="2152899"/>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2" name="Straight Connector 11">
            <a:extLst>
              <a:ext uri="{FF2B5EF4-FFF2-40B4-BE49-F238E27FC236}">
                <a16:creationId xmlns:a16="http://schemas.microsoft.com/office/drawing/2014/main" id="{7EADA1F7-D828-CA63-B4A2-40D44EB7A5CE}"/>
              </a:ext>
            </a:extLst>
          </p:cNvPr>
          <p:cNvCxnSpPr>
            <a:cxnSpLocks/>
          </p:cNvCxnSpPr>
          <p:nvPr/>
        </p:nvCxnSpPr>
        <p:spPr>
          <a:xfrm>
            <a:off x="1109329" y="3060437"/>
            <a:ext cx="3236188" cy="323667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3" name="Straight Connector 12">
            <a:extLst>
              <a:ext uri="{FF2B5EF4-FFF2-40B4-BE49-F238E27FC236}">
                <a16:creationId xmlns:a16="http://schemas.microsoft.com/office/drawing/2014/main" id="{E1D8E2A0-C191-7042-98F0-B1D4F6481AAA}"/>
              </a:ext>
            </a:extLst>
          </p:cNvPr>
          <p:cNvCxnSpPr>
            <a:cxnSpLocks/>
          </p:cNvCxnSpPr>
          <p:nvPr/>
        </p:nvCxnSpPr>
        <p:spPr>
          <a:xfrm>
            <a:off x="10762147" y="931740"/>
            <a:ext cx="1110967" cy="106435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4" name="Straight Connector 13">
            <a:extLst>
              <a:ext uri="{FF2B5EF4-FFF2-40B4-BE49-F238E27FC236}">
                <a16:creationId xmlns:a16="http://schemas.microsoft.com/office/drawing/2014/main" id="{C1869FA5-C11F-F617-8F45-45634A583F51}"/>
              </a:ext>
            </a:extLst>
          </p:cNvPr>
          <p:cNvCxnSpPr>
            <a:cxnSpLocks/>
          </p:cNvCxnSpPr>
          <p:nvPr/>
        </p:nvCxnSpPr>
        <p:spPr>
          <a:xfrm>
            <a:off x="1098218" y="1974253"/>
            <a:ext cx="4314172" cy="4322852"/>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5" name="Straight Connector 14">
            <a:extLst>
              <a:ext uri="{FF2B5EF4-FFF2-40B4-BE49-F238E27FC236}">
                <a16:creationId xmlns:a16="http://schemas.microsoft.com/office/drawing/2014/main" id="{73A61E05-0D8B-3E52-AB18-905816BEF4FF}"/>
              </a:ext>
            </a:extLst>
          </p:cNvPr>
          <p:cNvCxnSpPr>
            <a:cxnSpLocks/>
          </p:cNvCxnSpPr>
          <p:nvPr/>
        </p:nvCxnSpPr>
        <p:spPr>
          <a:xfrm>
            <a:off x="2218385" y="931639"/>
            <a:ext cx="5309456" cy="5376225"/>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6" name="Straight Connector 15">
            <a:extLst>
              <a:ext uri="{FF2B5EF4-FFF2-40B4-BE49-F238E27FC236}">
                <a16:creationId xmlns:a16="http://schemas.microsoft.com/office/drawing/2014/main" id="{D3233907-7CC4-6498-0CF6-57570C375FC4}"/>
              </a:ext>
            </a:extLst>
          </p:cNvPr>
          <p:cNvCxnSpPr>
            <a:cxnSpLocks/>
          </p:cNvCxnSpPr>
          <p:nvPr/>
        </p:nvCxnSpPr>
        <p:spPr>
          <a:xfrm flipV="1">
            <a:off x="1133319" y="931765"/>
            <a:ext cx="5361480" cy="536524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7" name="Straight Connector 16">
            <a:extLst>
              <a:ext uri="{FF2B5EF4-FFF2-40B4-BE49-F238E27FC236}">
                <a16:creationId xmlns:a16="http://schemas.microsoft.com/office/drawing/2014/main" id="{57384C5A-7E24-FE38-95D4-5812E1E9E9DD}"/>
              </a:ext>
            </a:extLst>
          </p:cNvPr>
          <p:cNvCxnSpPr>
            <a:cxnSpLocks/>
          </p:cNvCxnSpPr>
          <p:nvPr/>
        </p:nvCxnSpPr>
        <p:spPr>
          <a:xfrm flipV="1">
            <a:off x="1160650" y="942472"/>
            <a:ext cx="4263464" cy="4246613"/>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8" name="Straight Connector 17">
            <a:extLst>
              <a:ext uri="{FF2B5EF4-FFF2-40B4-BE49-F238E27FC236}">
                <a16:creationId xmlns:a16="http://schemas.microsoft.com/office/drawing/2014/main" id="{B1BBA783-3332-49DA-7C6A-35B83D67FB7E}"/>
              </a:ext>
            </a:extLst>
          </p:cNvPr>
          <p:cNvCxnSpPr>
            <a:cxnSpLocks/>
          </p:cNvCxnSpPr>
          <p:nvPr/>
        </p:nvCxnSpPr>
        <p:spPr>
          <a:xfrm flipV="1">
            <a:off x="1107943" y="942595"/>
            <a:ext cx="2153223" cy="2161487"/>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9" name="Straight Connector 18">
            <a:extLst>
              <a:ext uri="{FF2B5EF4-FFF2-40B4-BE49-F238E27FC236}">
                <a16:creationId xmlns:a16="http://schemas.microsoft.com/office/drawing/2014/main" id="{4D207A24-42CE-ED82-13F4-E5E004650EB7}"/>
              </a:ext>
            </a:extLst>
          </p:cNvPr>
          <p:cNvCxnSpPr>
            <a:cxnSpLocks/>
          </p:cNvCxnSpPr>
          <p:nvPr/>
        </p:nvCxnSpPr>
        <p:spPr>
          <a:xfrm flipV="1">
            <a:off x="1094334" y="909879"/>
            <a:ext cx="3253877" cy="322580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0" name="Straight Connector 19">
            <a:extLst>
              <a:ext uri="{FF2B5EF4-FFF2-40B4-BE49-F238E27FC236}">
                <a16:creationId xmlns:a16="http://schemas.microsoft.com/office/drawing/2014/main" id="{1DCD8BBC-D943-D8A4-BB5E-D111FF48B8B3}"/>
              </a:ext>
            </a:extLst>
          </p:cNvPr>
          <p:cNvCxnSpPr>
            <a:cxnSpLocks/>
          </p:cNvCxnSpPr>
          <p:nvPr/>
        </p:nvCxnSpPr>
        <p:spPr>
          <a:xfrm flipV="1">
            <a:off x="3235848" y="920844"/>
            <a:ext cx="5376941" cy="5376165"/>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1" name="Straight Connector 20">
            <a:extLst>
              <a:ext uri="{FF2B5EF4-FFF2-40B4-BE49-F238E27FC236}">
                <a16:creationId xmlns:a16="http://schemas.microsoft.com/office/drawing/2014/main" id="{FB960EE9-647E-DE48-7799-7F686F5633C9}"/>
              </a:ext>
            </a:extLst>
          </p:cNvPr>
          <p:cNvCxnSpPr/>
          <p:nvPr/>
        </p:nvCxnSpPr>
        <p:spPr>
          <a:xfrm flipV="1">
            <a:off x="4348211" y="931716"/>
            <a:ext cx="5365365" cy="534353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2" name="Straight Connector 21">
            <a:extLst>
              <a:ext uri="{FF2B5EF4-FFF2-40B4-BE49-F238E27FC236}">
                <a16:creationId xmlns:a16="http://schemas.microsoft.com/office/drawing/2014/main" id="{E0409050-9D37-B8EC-26B4-CF4F2C3BC5D6}"/>
              </a:ext>
            </a:extLst>
          </p:cNvPr>
          <p:cNvCxnSpPr/>
          <p:nvPr/>
        </p:nvCxnSpPr>
        <p:spPr>
          <a:xfrm flipV="1">
            <a:off x="5416274" y="942620"/>
            <a:ext cx="5365365" cy="534353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3" name="Straight Connector 22">
            <a:extLst>
              <a:ext uri="{FF2B5EF4-FFF2-40B4-BE49-F238E27FC236}">
                <a16:creationId xmlns:a16="http://schemas.microsoft.com/office/drawing/2014/main" id="{5F32590B-F493-D4F3-C707-EF747ABA286F}"/>
              </a:ext>
            </a:extLst>
          </p:cNvPr>
          <p:cNvCxnSpPr/>
          <p:nvPr/>
        </p:nvCxnSpPr>
        <p:spPr>
          <a:xfrm flipV="1">
            <a:off x="6494798" y="942620"/>
            <a:ext cx="5365365" cy="534353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4" name="Straight Connector 23">
            <a:extLst>
              <a:ext uri="{FF2B5EF4-FFF2-40B4-BE49-F238E27FC236}">
                <a16:creationId xmlns:a16="http://schemas.microsoft.com/office/drawing/2014/main" id="{11C896D7-87F4-C668-1DFA-A5D2AB34A9F4}"/>
              </a:ext>
            </a:extLst>
          </p:cNvPr>
          <p:cNvCxnSpPr>
            <a:cxnSpLocks/>
          </p:cNvCxnSpPr>
          <p:nvPr/>
        </p:nvCxnSpPr>
        <p:spPr>
          <a:xfrm flipV="1">
            <a:off x="2218385" y="931639"/>
            <a:ext cx="5330234" cy="5332739"/>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5" name="Straight Connector 24">
            <a:extLst>
              <a:ext uri="{FF2B5EF4-FFF2-40B4-BE49-F238E27FC236}">
                <a16:creationId xmlns:a16="http://schemas.microsoft.com/office/drawing/2014/main" id="{4F553535-9E07-F391-A05D-C75AF105CBFC}"/>
              </a:ext>
            </a:extLst>
          </p:cNvPr>
          <p:cNvCxnSpPr>
            <a:cxnSpLocks/>
          </p:cNvCxnSpPr>
          <p:nvPr/>
        </p:nvCxnSpPr>
        <p:spPr>
          <a:xfrm flipH="1">
            <a:off x="7572098" y="2023338"/>
            <a:ext cx="4288065" cy="42736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6" name="Straight Connector 25">
            <a:extLst>
              <a:ext uri="{FF2B5EF4-FFF2-40B4-BE49-F238E27FC236}">
                <a16:creationId xmlns:a16="http://schemas.microsoft.com/office/drawing/2014/main" id="{E14EBA64-CB33-DED7-07D4-EA194C481A82}"/>
              </a:ext>
            </a:extLst>
          </p:cNvPr>
          <p:cNvCxnSpPr>
            <a:cxnSpLocks/>
          </p:cNvCxnSpPr>
          <p:nvPr/>
        </p:nvCxnSpPr>
        <p:spPr>
          <a:xfrm flipH="1">
            <a:off x="8638868" y="3098620"/>
            <a:ext cx="3203030" cy="320924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7" name="Straight Connector 26">
            <a:extLst>
              <a:ext uri="{FF2B5EF4-FFF2-40B4-BE49-F238E27FC236}">
                <a16:creationId xmlns:a16="http://schemas.microsoft.com/office/drawing/2014/main" id="{BC5627A8-1868-EF4D-6FAB-68749033B820}"/>
              </a:ext>
            </a:extLst>
          </p:cNvPr>
          <p:cNvCxnSpPr>
            <a:cxnSpLocks/>
          </p:cNvCxnSpPr>
          <p:nvPr/>
        </p:nvCxnSpPr>
        <p:spPr>
          <a:xfrm flipH="1">
            <a:off x="9744792" y="4156121"/>
            <a:ext cx="2115371" cy="2102057"/>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8" name="Straight Connector 27">
            <a:extLst>
              <a:ext uri="{FF2B5EF4-FFF2-40B4-BE49-F238E27FC236}">
                <a16:creationId xmlns:a16="http://schemas.microsoft.com/office/drawing/2014/main" id="{7BF064F1-B3ED-E714-521D-CCAAA6232A03}"/>
              </a:ext>
            </a:extLst>
          </p:cNvPr>
          <p:cNvCxnSpPr/>
          <p:nvPr/>
        </p:nvCxnSpPr>
        <p:spPr>
          <a:xfrm flipH="1">
            <a:off x="10802477" y="5207149"/>
            <a:ext cx="1070637" cy="1100715"/>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9" name="Straight Connector 28">
            <a:extLst>
              <a:ext uri="{FF2B5EF4-FFF2-40B4-BE49-F238E27FC236}">
                <a16:creationId xmlns:a16="http://schemas.microsoft.com/office/drawing/2014/main" id="{8144AC79-151C-5565-401E-E1B6DACA8216}"/>
              </a:ext>
            </a:extLst>
          </p:cNvPr>
          <p:cNvCxnSpPr/>
          <p:nvPr/>
        </p:nvCxnSpPr>
        <p:spPr>
          <a:xfrm>
            <a:off x="1117710" y="2522779"/>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0" name="Straight Connector 29">
            <a:extLst>
              <a:ext uri="{FF2B5EF4-FFF2-40B4-BE49-F238E27FC236}">
                <a16:creationId xmlns:a16="http://schemas.microsoft.com/office/drawing/2014/main" id="{9F751F74-062B-D98E-7AF7-73FDD22C6195}"/>
              </a:ext>
            </a:extLst>
          </p:cNvPr>
          <p:cNvCxnSpPr/>
          <p:nvPr/>
        </p:nvCxnSpPr>
        <p:spPr>
          <a:xfrm>
            <a:off x="1129434" y="3598008"/>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1" name="Straight Connector 30">
            <a:extLst>
              <a:ext uri="{FF2B5EF4-FFF2-40B4-BE49-F238E27FC236}">
                <a16:creationId xmlns:a16="http://schemas.microsoft.com/office/drawing/2014/main" id="{AE43FF1A-112C-54AC-E5F5-07F6BA522988}"/>
              </a:ext>
            </a:extLst>
          </p:cNvPr>
          <p:cNvCxnSpPr/>
          <p:nvPr/>
        </p:nvCxnSpPr>
        <p:spPr>
          <a:xfrm>
            <a:off x="1113519" y="4676908"/>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2" name="Straight Connector 31">
            <a:extLst>
              <a:ext uri="{FF2B5EF4-FFF2-40B4-BE49-F238E27FC236}">
                <a16:creationId xmlns:a16="http://schemas.microsoft.com/office/drawing/2014/main" id="{EFFAA3B1-B88B-C2BA-2B7C-D3D512BA520A}"/>
              </a:ext>
            </a:extLst>
          </p:cNvPr>
          <p:cNvCxnSpPr/>
          <p:nvPr/>
        </p:nvCxnSpPr>
        <p:spPr>
          <a:xfrm>
            <a:off x="1117710" y="5755000"/>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3" name="Straight Connector 32">
            <a:extLst>
              <a:ext uri="{FF2B5EF4-FFF2-40B4-BE49-F238E27FC236}">
                <a16:creationId xmlns:a16="http://schemas.microsoft.com/office/drawing/2014/main" id="{C1EDC032-920F-1E9A-B5C5-C3D6BA150DD6}"/>
              </a:ext>
            </a:extLst>
          </p:cNvPr>
          <p:cNvCxnSpPr/>
          <p:nvPr/>
        </p:nvCxnSpPr>
        <p:spPr>
          <a:xfrm>
            <a:off x="1101796" y="1485761"/>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4" name="Straight Connector 33">
            <a:extLst>
              <a:ext uri="{FF2B5EF4-FFF2-40B4-BE49-F238E27FC236}">
                <a16:creationId xmlns:a16="http://schemas.microsoft.com/office/drawing/2014/main" id="{FB8CC04D-D4A4-43D5-56D5-1B8B1B30925A}"/>
              </a:ext>
            </a:extLst>
          </p:cNvPr>
          <p:cNvCxnSpPr>
            <a:cxnSpLocks/>
          </p:cNvCxnSpPr>
          <p:nvPr/>
        </p:nvCxnSpPr>
        <p:spPr>
          <a:xfrm flipH="1">
            <a:off x="1113215" y="941316"/>
            <a:ext cx="1091930" cy="1082022"/>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5" name="Straight Connector 34">
            <a:extLst>
              <a:ext uri="{FF2B5EF4-FFF2-40B4-BE49-F238E27FC236}">
                <a16:creationId xmlns:a16="http://schemas.microsoft.com/office/drawing/2014/main" id="{538E0DD4-73F1-1779-7715-20FEBF610488}"/>
              </a:ext>
            </a:extLst>
          </p:cNvPr>
          <p:cNvCxnSpPr/>
          <p:nvPr/>
        </p:nvCxnSpPr>
        <p:spPr>
          <a:xfrm>
            <a:off x="11323891" y="904498"/>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6" name="Straight Connector 35">
            <a:extLst>
              <a:ext uri="{FF2B5EF4-FFF2-40B4-BE49-F238E27FC236}">
                <a16:creationId xmlns:a16="http://schemas.microsoft.com/office/drawing/2014/main" id="{F89D261D-80CD-D489-6CA9-235EC8D37FB5}"/>
              </a:ext>
            </a:extLst>
          </p:cNvPr>
          <p:cNvCxnSpPr/>
          <p:nvPr/>
        </p:nvCxnSpPr>
        <p:spPr>
          <a:xfrm>
            <a:off x="3803283" y="917245"/>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7" name="Straight Connector 36">
            <a:extLst>
              <a:ext uri="{FF2B5EF4-FFF2-40B4-BE49-F238E27FC236}">
                <a16:creationId xmlns:a16="http://schemas.microsoft.com/office/drawing/2014/main" id="{9F1AE2E1-BA26-68A6-E72F-9BFADDFA3C39}"/>
              </a:ext>
            </a:extLst>
          </p:cNvPr>
          <p:cNvCxnSpPr>
            <a:cxnSpLocks/>
          </p:cNvCxnSpPr>
          <p:nvPr/>
        </p:nvCxnSpPr>
        <p:spPr>
          <a:xfrm>
            <a:off x="2762987" y="904498"/>
            <a:ext cx="0" cy="5399767"/>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8" name="Straight Connector 37">
            <a:extLst>
              <a:ext uri="{FF2B5EF4-FFF2-40B4-BE49-F238E27FC236}">
                <a16:creationId xmlns:a16="http://schemas.microsoft.com/office/drawing/2014/main" id="{CDDBCE3F-232E-9239-FB89-577135F7E037}"/>
              </a:ext>
            </a:extLst>
          </p:cNvPr>
          <p:cNvCxnSpPr/>
          <p:nvPr/>
        </p:nvCxnSpPr>
        <p:spPr>
          <a:xfrm>
            <a:off x="9204868" y="941316"/>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9" name="Straight Connector 38">
            <a:extLst>
              <a:ext uri="{FF2B5EF4-FFF2-40B4-BE49-F238E27FC236}">
                <a16:creationId xmlns:a16="http://schemas.microsoft.com/office/drawing/2014/main" id="{8C96E538-4E01-6DEA-67CF-3F7DCC505E54}"/>
              </a:ext>
            </a:extLst>
          </p:cNvPr>
          <p:cNvCxnSpPr/>
          <p:nvPr/>
        </p:nvCxnSpPr>
        <p:spPr>
          <a:xfrm>
            <a:off x="1660406" y="941316"/>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0" name="Straight Connector 39">
            <a:extLst>
              <a:ext uri="{FF2B5EF4-FFF2-40B4-BE49-F238E27FC236}">
                <a16:creationId xmlns:a16="http://schemas.microsoft.com/office/drawing/2014/main" id="{DF0D2BDC-CFC6-829A-5FCB-CCA8028776FE}"/>
              </a:ext>
            </a:extLst>
          </p:cNvPr>
          <p:cNvCxnSpPr/>
          <p:nvPr/>
        </p:nvCxnSpPr>
        <p:spPr>
          <a:xfrm>
            <a:off x="5950134" y="904498"/>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1" name="Straight Connector 40">
            <a:extLst>
              <a:ext uri="{FF2B5EF4-FFF2-40B4-BE49-F238E27FC236}">
                <a16:creationId xmlns:a16="http://schemas.microsoft.com/office/drawing/2014/main" id="{0EC1F762-0A34-B5CC-96C3-473EC5666FF0}"/>
              </a:ext>
            </a:extLst>
          </p:cNvPr>
          <p:cNvCxnSpPr/>
          <p:nvPr/>
        </p:nvCxnSpPr>
        <p:spPr>
          <a:xfrm>
            <a:off x="4893936" y="941316"/>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2" name="Straight Connector 41">
            <a:extLst>
              <a:ext uri="{FF2B5EF4-FFF2-40B4-BE49-F238E27FC236}">
                <a16:creationId xmlns:a16="http://schemas.microsoft.com/office/drawing/2014/main" id="{9FE50F00-1E97-8687-2A28-EF3CF6B49191}"/>
              </a:ext>
            </a:extLst>
          </p:cNvPr>
          <p:cNvCxnSpPr/>
          <p:nvPr/>
        </p:nvCxnSpPr>
        <p:spPr>
          <a:xfrm>
            <a:off x="10253116" y="917245"/>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3" name="Straight Connector 42">
            <a:extLst>
              <a:ext uri="{FF2B5EF4-FFF2-40B4-BE49-F238E27FC236}">
                <a16:creationId xmlns:a16="http://schemas.microsoft.com/office/drawing/2014/main" id="{E84C0C6A-016A-B264-8335-5C0C4032C63A}"/>
              </a:ext>
            </a:extLst>
          </p:cNvPr>
          <p:cNvCxnSpPr/>
          <p:nvPr/>
        </p:nvCxnSpPr>
        <p:spPr>
          <a:xfrm>
            <a:off x="8123492" y="956835"/>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4" name="Straight Connector 43">
            <a:extLst>
              <a:ext uri="{FF2B5EF4-FFF2-40B4-BE49-F238E27FC236}">
                <a16:creationId xmlns:a16="http://schemas.microsoft.com/office/drawing/2014/main" id="{56709B99-A28C-D3BB-FE5E-C1A2F1461A10}"/>
              </a:ext>
            </a:extLst>
          </p:cNvPr>
          <p:cNvCxnSpPr/>
          <p:nvPr/>
        </p:nvCxnSpPr>
        <p:spPr>
          <a:xfrm>
            <a:off x="7019585" y="917245"/>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graphicFrame>
        <p:nvGraphicFramePr>
          <p:cNvPr id="76" name="Table 75">
            <a:extLst>
              <a:ext uri="{FF2B5EF4-FFF2-40B4-BE49-F238E27FC236}">
                <a16:creationId xmlns:a16="http://schemas.microsoft.com/office/drawing/2014/main" id="{47A8C7E1-C96E-7639-67A5-0D0A27B05B3F}"/>
              </a:ext>
            </a:extLst>
          </p:cNvPr>
          <p:cNvGraphicFramePr>
            <a:graphicFrameLocks noGrp="1"/>
          </p:cNvGraphicFramePr>
          <p:nvPr/>
        </p:nvGraphicFramePr>
        <p:xfrm>
          <a:off x="1129434" y="931765"/>
          <a:ext cx="10730730" cy="5365370"/>
        </p:xfrm>
        <a:graphic>
          <a:graphicData uri="http://schemas.openxmlformats.org/drawingml/2006/table">
            <a:tbl>
              <a:tblPr firstRow="1" bandRow="1">
                <a:tableStyleId>{5940675A-B579-460E-94D1-54222C63F5DA}</a:tableStyleId>
              </a:tblPr>
              <a:tblGrid>
                <a:gridCol w="1073073">
                  <a:extLst>
                    <a:ext uri="{9D8B030D-6E8A-4147-A177-3AD203B41FA5}">
                      <a16:colId xmlns:a16="http://schemas.microsoft.com/office/drawing/2014/main" val="3635837954"/>
                    </a:ext>
                  </a:extLst>
                </a:gridCol>
                <a:gridCol w="1073073">
                  <a:extLst>
                    <a:ext uri="{9D8B030D-6E8A-4147-A177-3AD203B41FA5}">
                      <a16:colId xmlns:a16="http://schemas.microsoft.com/office/drawing/2014/main" val="2308114111"/>
                    </a:ext>
                  </a:extLst>
                </a:gridCol>
                <a:gridCol w="1073073">
                  <a:extLst>
                    <a:ext uri="{9D8B030D-6E8A-4147-A177-3AD203B41FA5}">
                      <a16:colId xmlns:a16="http://schemas.microsoft.com/office/drawing/2014/main" val="3225432346"/>
                    </a:ext>
                  </a:extLst>
                </a:gridCol>
                <a:gridCol w="1073073">
                  <a:extLst>
                    <a:ext uri="{9D8B030D-6E8A-4147-A177-3AD203B41FA5}">
                      <a16:colId xmlns:a16="http://schemas.microsoft.com/office/drawing/2014/main" val="2646425516"/>
                    </a:ext>
                  </a:extLst>
                </a:gridCol>
                <a:gridCol w="1073073">
                  <a:extLst>
                    <a:ext uri="{9D8B030D-6E8A-4147-A177-3AD203B41FA5}">
                      <a16:colId xmlns:a16="http://schemas.microsoft.com/office/drawing/2014/main" val="1529824071"/>
                    </a:ext>
                  </a:extLst>
                </a:gridCol>
                <a:gridCol w="1073073">
                  <a:extLst>
                    <a:ext uri="{9D8B030D-6E8A-4147-A177-3AD203B41FA5}">
                      <a16:colId xmlns:a16="http://schemas.microsoft.com/office/drawing/2014/main" val="1435908115"/>
                    </a:ext>
                  </a:extLst>
                </a:gridCol>
                <a:gridCol w="1073073">
                  <a:extLst>
                    <a:ext uri="{9D8B030D-6E8A-4147-A177-3AD203B41FA5}">
                      <a16:colId xmlns:a16="http://schemas.microsoft.com/office/drawing/2014/main" val="4031327343"/>
                    </a:ext>
                  </a:extLst>
                </a:gridCol>
                <a:gridCol w="1073073">
                  <a:extLst>
                    <a:ext uri="{9D8B030D-6E8A-4147-A177-3AD203B41FA5}">
                      <a16:colId xmlns:a16="http://schemas.microsoft.com/office/drawing/2014/main" val="265914223"/>
                    </a:ext>
                  </a:extLst>
                </a:gridCol>
                <a:gridCol w="1073073">
                  <a:extLst>
                    <a:ext uri="{9D8B030D-6E8A-4147-A177-3AD203B41FA5}">
                      <a16:colId xmlns:a16="http://schemas.microsoft.com/office/drawing/2014/main" val="3687797511"/>
                    </a:ext>
                  </a:extLst>
                </a:gridCol>
                <a:gridCol w="1073073">
                  <a:extLst>
                    <a:ext uri="{9D8B030D-6E8A-4147-A177-3AD203B41FA5}">
                      <a16:colId xmlns:a16="http://schemas.microsoft.com/office/drawing/2014/main" val="1430683565"/>
                    </a:ext>
                  </a:extLst>
                </a:gridCol>
              </a:tblGrid>
              <a:tr h="1073074">
                <a:tc>
                  <a:txBody>
                    <a:bodyPr/>
                    <a:lstStyle/>
                    <a:p>
                      <a:endParaRPr lang="en-US" dirty="0"/>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dirty="0"/>
                    </a:p>
                  </a:txBody>
                  <a:tcPr/>
                </a:tc>
                <a:extLst>
                  <a:ext uri="{0D108BD9-81ED-4DB2-BD59-A6C34878D82A}">
                    <a16:rowId xmlns:a16="http://schemas.microsoft.com/office/drawing/2014/main" val="1367090870"/>
                  </a:ext>
                </a:extLst>
              </a:tr>
              <a:tr h="1073074">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a:p>
                  </a:txBody>
                  <a:tcPr/>
                </a:tc>
                <a:tc>
                  <a:txBody>
                    <a:bodyPr/>
                    <a:lstStyle/>
                    <a:p>
                      <a:endParaRPr lang="en-US" dirty="0"/>
                    </a:p>
                  </a:txBody>
                  <a:tcPr/>
                </a:tc>
                <a:extLst>
                  <a:ext uri="{0D108BD9-81ED-4DB2-BD59-A6C34878D82A}">
                    <a16:rowId xmlns:a16="http://schemas.microsoft.com/office/drawing/2014/main" val="2324086388"/>
                  </a:ext>
                </a:extLst>
              </a:tr>
              <a:tr h="1073074">
                <a:tc>
                  <a:txBody>
                    <a:bodyPr/>
                    <a:lstStyle/>
                    <a:p>
                      <a:endParaRPr lang="en-US" dirty="0"/>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a:p>
                  </a:txBody>
                  <a:tcPr/>
                </a:tc>
                <a:tc>
                  <a:txBody>
                    <a:bodyPr/>
                    <a:lstStyle/>
                    <a:p>
                      <a:endParaRPr lang="en-US" dirty="0"/>
                    </a:p>
                  </a:txBody>
                  <a:tcPr/>
                </a:tc>
                <a:tc>
                  <a:txBody>
                    <a:bodyPr/>
                    <a:lstStyle/>
                    <a:p>
                      <a:endParaRPr lang="en-US" dirty="0"/>
                    </a:p>
                  </a:txBody>
                  <a:tcPr/>
                </a:tc>
                <a:extLst>
                  <a:ext uri="{0D108BD9-81ED-4DB2-BD59-A6C34878D82A}">
                    <a16:rowId xmlns:a16="http://schemas.microsoft.com/office/drawing/2014/main" val="1773320196"/>
                  </a:ext>
                </a:extLst>
              </a:tr>
              <a:tr h="1073074">
                <a:tc>
                  <a:txBody>
                    <a:bodyPr/>
                    <a:lstStyle/>
                    <a:p>
                      <a:endParaRPr lang="en-US" dirty="0"/>
                    </a:p>
                  </a:txBody>
                  <a:tcPr/>
                </a:tc>
                <a:tc>
                  <a:txBody>
                    <a:bodyPr/>
                    <a:lstStyle/>
                    <a:p>
                      <a:endParaRPr lang="en-US"/>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dirty="0"/>
                    </a:p>
                  </a:txBody>
                  <a:tcPr/>
                </a:tc>
                <a:extLst>
                  <a:ext uri="{0D108BD9-81ED-4DB2-BD59-A6C34878D82A}">
                    <a16:rowId xmlns:a16="http://schemas.microsoft.com/office/drawing/2014/main" val="1977629092"/>
                  </a:ext>
                </a:extLst>
              </a:tr>
              <a:tr h="1073074">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dirty="0"/>
                    </a:p>
                  </a:txBody>
                  <a:tcPr/>
                </a:tc>
                <a:extLst>
                  <a:ext uri="{0D108BD9-81ED-4DB2-BD59-A6C34878D82A}">
                    <a16:rowId xmlns:a16="http://schemas.microsoft.com/office/drawing/2014/main" val="172657832"/>
                  </a:ext>
                </a:extLst>
              </a:tr>
            </a:tbl>
          </a:graphicData>
        </a:graphic>
      </p:graphicFrame>
      <p:sp>
        <p:nvSpPr>
          <p:cNvPr id="46" name="TextBox 45">
            <a:extLst>
              <a:ext uri="{FF2B5EF4-FFF2-40B4-BE49-F238E27FC236}">
                <a16:creationId xmlns:a16="http://schemas.microsoft.com/office/drawing/2014/main" id="{9E025FDA-4E40-4A48-2936-70D515675970}"/>
              </a:ext>
            </a:extLst>
          </p:cNvPr>
          <p:cNvSpPr txBox="1"/>
          <p:nvPr/>
        </p:nvSpPr>
        <p:spPr>
          <a:xfrm>
            <a:off x="1163480" y="1987150"/>
            <a:ext cx="10845409" cy="341632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ptos" panose="02110004020202020204"/>
              <a:ea typeface="+mn-ea"/>
              <a:cs typeface="+mn-cs"/>
            </a:endParaRPr>
          </a:p>
        </p:txBody>
      </p:sp>
      <p:sp>
        <p:nvSpPr>
          <p:cNvPr id="48" name="TextBox 47">
            <a:extLst>
              <a:ext uri="{FF2B5EF4-FFF2-40B4-BE49-F238E27FC236}">
                <a16:creationId xmlns:a16="http://schemas.microsoft.com/office/drawing/2014/main" id="{A943BC5F-C785-D144-CB5F-83881E8A4A86}"/>
              </a:ext>
            </a:extLst>
          </p:cNvPr>
          <p:cNvSpPr txBox="1"/>
          <p:nvPr/>
        </p:nvSpPr>
        <p:spPr>
          <a:xfrm>
            <a:off x="528628" y="272528"/>
            <a:ext cx="11108330" cy="3693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Aptos" panose="02110004020202020204"/>
                <a:ea typeface="+mn-ea"/>
                <a:cs typeface="+mn-cs"/>
              </a:rPr>
              <a:t>Practice sheet #XX.  Write the </a:t>
            </a:r>
            <a:r>
              <a:rPr lang="en-US" dirty="0">
                <a:solidFill>
                  <a:prstClr val="black"/>
                </a:solidFill>
                <a:latin typeface="Aptos" panose="02110004020202020204"/>
              </a:rPr>
              <a:t>next</a:t>
            </a:r>
            <a:r>
              <a:rPr kumimoji="0" lang="en-US" sz="1800" b="0" i="0" u="none" strike="noStrike" kern="1200" cap="none" spc="0" normalizeH="0" baseline="0" noProof="0" dirty="0">
                <a:ln>
                  <a:noFill/>
                </a:ln>
                <a:solidFill>
                  <a:prstClr val="black"/>
                </a:solidFill>
                <a:effectLst/>
                <a:uLnTx/>
                <a:uFillTx/>
                <a:latin typeface="Aptos" panose="02110004020202020204"/>
                <a:ea typeface="+mn-ea"/>
                <a:cs typeface="+mn-cs"/>
              </a:rPr>
              <a:t> </a:t>
            </a:r>
            <a:r>
              <a:rPr lang="en-US" dirty="0">
                <a:solidFill>
                  <a:prstClr val="black"/>
                </a:solidFill>
                <a:latin typeface="Aptos" panose="02110004020202020204"/>
              </a:rPr>
              <a:t>2</a:t>
            </a:r>
            <a:r>
              <a:rPr kumimoji="0" lang="en-US" sz="1800" b="0" i="0" u="none" strike="noStrike" kern="1200" cap="none" spc="0" normalizeH="0" baseline="0" noProof="0" dirty="0">
                <a:ln>
                  <a:noFill/>
                </a:ln>
                <a:solidFill>
                  <a:prstClr val="black"/>
                </a:solidFill>
                <a:effectLst/>
                <a:uLnTx/>
                <a:uFillTx/>
                <a:latin typeface="Aptos" panose="02110004020202020204"/>
                <a:ea typeface="+mn-ea"/>
                <a:cs typeface="+mn-cs"/>
              </a:rPr>
              <a:t> unique characters for Lesson </a:t>
            </a:r>
            <a:r>
              <a:rPr lang="en-US" dirty="0">
                <a:solidFill>
                  <a:prstClr val="black"/>
                </a:solidFill>
                <a:latin typeface="Aptos" panose="02110004020202020204"/>
              </a:rPr>
              <a:t>Twelve (line 13)</a:t>
            </a:r>
            <a:endParaRPr kumimoji="0" lang="zh-TW" altLang="en-US" sz="1800" b="0" i="0" u="none" strike="noStrike" kern="1200" cap="none" spc="0" normalizeH="0" baseline="0" noProof="0" dirty="0">
              <a:ln>
                <a:noFill/>
              </a:ln>
              <a:solidFill>
                <a:prstClr val="black"/>
              </a:solidFill>
              <a:effectLst/>
              <a:uLnTx/>
              <a:uFillTx/>
              <a:latin typeface="Aptos" panose="02110004020202020204"/>
              <a:ea typeface="新細明體" panose="02020500000000000000" pitchFamily="18" charset="-120"/>
              <a:cs typeface="+mn-cs"/>
            </a:endParaRPr>
          </a:p>
        </p:txBody>
      </p:sp>
      <p:sp>
        <p:nvSpPr>
          <p:cNvPr id="49" name="Rectangle 48">
            <a:extLst>
              <a:ext uri="{FF2B5EF4-FFF2-40B4-BE49-F238E27FC236}">
                <a16:creationId xmlns:a16="http://schemas.microsoft.com/office/drawing/2014/main" id="{FD5DF324-5C6A-6A0B-3DDD-FDC95E9FF51E}"/>
              </a:ext>
            </a:extLst>
          </p:cNvPr>
          <p:cNvSpPr/>
          <p:nvPr/>
        </p:nvSpPr>
        <p:spPr>
          <a:xfrm>
            <a:off x="1298223" y="272530"/>
            <a:ext cx="9579994" cy="357010"/>
          </a:xfrm>
          <a:prstGeom prst="rect">
            <a:avLst/>
          </a:prstGeom>
          <a:noFill/>
          <a:ln w="38100">
            <a:solidFill>
              <a:srgbClr val="7030A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45" name="TextBox 44">
            <a:extLst>
              <a:ext uri="{FF2B5EF4-FFF2-40B4-BE49-F238E27FC236}">
                <a16:creationId xmlns:a16="http://schemas.microsoft.com/office/drawing/2014/main" id="{66FD7A53-35B3-9826-DBB8-E1923E9C6613}"/>
              </a:ext>
            </a:extLst>
          </p:cNvPr>
          <p:cNvSpPr txBox="1"/>
          <p:nvPr/>
        </p:nvSpPr>
        <p:spPr>
          <a:xfrm>
            <a:off x="1124112" y="911167"/>
            <a:ext cx="5350063" cy="120032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7200" b="1"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意</a:t>
            </a:r>
            <a:endParaRPr kumimoji="0" lang="en-US" sz="7200" b="1"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endParaRPr>
          </a:p>
        </p:txBody>
      </p:sp>
      <p:sp>
        <p:nvSpPr>
          <p:cNvPr id="47" name="TextBox 46">
            <a:extLst>
              <a:ext uri="{FF2B5EF4-FFF2-40B4-BE49-F238E27FC236}">
                <a16:creationId xmlns:a16="http://schemas.microsoft.com/office/drawing/2014/main" id="{17FD55FD-2F22-4383-CF3D-D338F6BAA833}"/>
              </a:ext>
            </a:extLst>
          </p:cNvPr>
          <p:cNvSpPr txBox="1"/>
          <p:nvPr/>
        </p:nvSpPr>
        <p:spPr>
          <a:xfrm>
            <a:off x="1101573" y="2009074"/>
            <a:ext cx="2514012" cy="120032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7200" b="1"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識</a:t>
            </a:r>
            <a:endParaRPr kumimoji="0" lang="en-US" sz="7200" b="1"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endParaRPr>
          </a:p>
        </p:txBody>
      </p:sp>
    </p:spTree>
    <p:extLst>
      <p:ext uri="{BB962C8B-B14F-4D97-AF65-F5344CB8AC3E}">
        <p14:creationId xmlns:p14="http://schemas.microsoft.com/office/powerpoint/2010/main" val="2485735890"/>
      </p:ext>
    </p:extLst>
  </p:cSld>
  <p:clrMapOvr>
    <a:masterClrMapping/>
  </p:clrMapOvr>
</p:sld>
</file>

<file path=ppt/slides/slide2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 name="Straight Connector 1">
            <a:extLst>
              <a:ext uri="{FF2B5EF4-FFF2-40B4-BE49-F238E27FC236}">
                <a16:creationId xmlns:a16="http://schemas.microsoft.com/office/drawing/2014/main" id="{DE97A34F-C232-F4FD-3D3D-B50CAF18C576}"/>
              </a:ext>
            </a:extLst>
          </p:cNvPr>
          <p:cNvCxnSpPr>
            <a:cxnSpLocks/>
          </p:cNvCxnSpPr>
          <p:nvPr/>
        </p:nvCxnSpPr>
        <p:spPr>
          <a:xfrm>
            <a:off x="1160650" y="956835"/>
            <a:ext cx="5322425" cy="5340276"/>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 name="Straight Connector 2">
            <a:extLst>
              <a:ext uri="{FF2B5EF4-FFF2-40B4-BE49-F238E27FC236}">
                <a16:creationId xmlns:a16="http://schemas.microsoft.com/office/drawing/2014/main" id="{0E627A88-91F3-D9F8-1AF4-11BECD962ED9}"/>
              </a:ext>
            </a:extLst>
          </p:cNvPr>
          <p:cNvCxnSpPr>
            <a:cxnSpLocks/>
          </p:cNvCxnSpPr>
          <p:nvPr/>
        </p:nvCxnSpPr>
        <p:spPr>
          <a:xfrm>
            <a:off x="9703114" y="931746"/>
            <a:ext cx="2143810" cy="2115373"/>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 name="Straight Connector 3">
            <a:extLst>
              <a:ext uri="{FF2B5EF4-FFF2-40B4-BE49-F238E27FC236}">
                <a16:creationId xmlns:a16="http://schemas.microsoft.com/office/drawing/2014/main" id="{A64AE3FD-EF02-96E3-1A01-BBD42ABD5674}"/>
              </a:ext>
            </a:extLst>
          </p:cNvPr>
          <p:cNvCxnSpPr>
            <a:cxnSpLocks/>
          </p:cNvCxnSpPr>
          <p:nvPr/>
        </p:nvCxnSpPr>
        <p:spPr>
          <a:xfrm>
            <a:off x="8644081" y="931752"/>
            <a:ext cx="3184867" cy="319303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5" name="Straight Connector 4">
            <a:extLst>
              <a:ext uri="{FF2B5EF4-FFF2-40B4-BE49-F238E27FC236}">
                <a16:creationId xmlns:a16="http://schemas.microsoft.com/office/drawing/2014/main" id="{62481264-89A8-359C-0CBF-A5EAFC83097F}"/>
              </a:ext>
            </a:extLst>
          </p:cNvPr>
          <p:cNvCxnSpPr>
            <a:cxnSpLocks/>
          </p:cNvCxnSpPr>
          <p:nvPr/>
        </p:nvCxnSpPr>
        <p:spPr>
          <a:xfrm>
            <a:off x="7572098" y="931758"/>
            <a:ext cx="4256850" cy="425735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6" name="Straight Connector 5">
            <a:extLst>
              <a:ext uri="{FF2B5EF4-FFF2-40B4-BE49-F238E27FC236}">
                <a16:creationId xmlns:a16="http://schemas.microsoft.com/office/drawing/2014/main" id="{3BF26E4A-35C1-301B-7F84-63879DAF7D3B}"/>
              </a:ext>
            </a:extLst>
          </p:cNvPr>
          <p:cNvCxnSpPr/>
          <p:nvPr/>
        </p:nvCxnSpPr>
        <p:spPr>
          <a:xfrm>
            <a:off x="3285258" y="931761"/>
            <a:ext cx="5365365" cy="53653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7" name="Straight Connector 6">
            <a:extLst>
              <a:ext uri="{FF2B5EF4-FFF2-40B4-BE49-F238E27FC236}">
                <a16:creationId xmlns:a16="http://schemas.microsoft.com/office/drawing/2014/main" id="{CDB5D5C9-3CD4-14E7-BF3A-66C7A7162C8E}"/>
              </a:ext>
            </a:extLst>
          </p:cNvPr>
          <p:cNvCxnSpPr/>
          <p:nvPr/>
        </p:nvCxnSpPr>
        <p:spPr>
          <a:xfrm>
            <a:off x="4345517" y="931762"/>
            <a:ext cx="5365365" cy="53653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8" name="Straight Connector 7">
            <a:extLst>
              <a:ext uri="{FF2B5EF4-FFF2-40B4-BE49-F238E27FC236}">
                <a16:creationId xmlns:a16="http://schemas.microsoft.com/office/drawing/2014/main" id="{B3A6FD2B-CE82-9E1F-B69E-B5EEA8782B42}"/>
              </a:ext>
            </a:extLst>
          </p:cNvPr>
          <p:cNvCxnSpPr/>
          <p:nvPr/>
        </p:nvCxnSpPr>
        <p:spPr>
          <a:xfrm>
            <a:off x="5404550" y="931762"/>
            <a:ext cx="5365365" cy="53653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9" name="Straight Connector 8">
            <a:extLst>
              <a:ext uri="{FF2B5EF4-FFF2-40B4-BE49-F238E27FC236}">
                <a16:creationId xmlns:a16="http://schemas.microsoft.com/office/drawing/2014/main" id="{43ED997F-BA19-BABA-E4DF-A754D16DEA65}"/>
              </a:ext>
            </a:extLst>
          </p:cNvPr>
          <p:cNvCxnSpPr/>
          <p:nvPr/>
        </p:nvCxnSpPr>
        <p:spPr>
          <a:xfrm>
            <a:off x="6494799" y="931764"/>
            <a:ext cx="5365365" cy="53653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0" name="Straight Connector 9">
            <a:extLst>
              <a:ext uri="{FF2B5EF4-FFF2-40B4-BE49-F238E27FC236}">
                <a16:creationId xmlns:a16="http://schemas.microsoft.com/office/drawing/2014/main" id="{AA19D5A7-0FE4-1102-E3C1-638DC5E28E45}"/>
              </a:ext>
            </a:extLst>
          </p:cNvPr>
          <p:cNvCxnSpPr>
            <a:cxnSpLocks/>
          </p:cNvCxnSpPr>
          <p:nvPr/>
        </p:nvCxnSpPr>
        <p:spPr>
          <a:xfrm>
            <a:off x="1111458" y="5189109"/>
            <a:ext cx="1083551" cy="1107996"/>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1" name="Straight Connector 10">
            <a:extLst>
              <a:ext uri="{FF2B5EF4-FFF2-40B4-BE49-F238E27FC236}">
                <a16:creationId xmlns:a16="http://schemas.microsoft.com/office/drawing/2014/main" id="{CD465B31-CB4B-BC77-AEF9-90ED5E65F7BE}"/>
              </a:ext>
            </a:extLst>
          </p:cNvPr>
          <p:cNvCxnSpPr>
            <a:cxnSpLocks/>
          </p:cNvCxnSpPr>
          <p:nvPr/>
        </p:nvCxnSpPr>
        <p:spPr>
          <a:xfrm>
            <a:off x="1094334" y="4156121"/>
            <a:ext cx="2267153" cy="2152899"/>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2" name="Straight Connector 11">
            <a:extLst>
              <a:ext uri="{FF2B5EF4-FFF2-40B4-BE49-F238E27FC236}">
                <a16:creationId xmlns:a16="http://schemas.microsoft.com/office/drawing/2014/main" id="{7EADA1F7-D828-CA63-B4A2-40D44EB7A5CE}"/>
              </a:ext>
            </a:extLst>
          </p:cNvPr>
          <p:cNvCxnSpPr>
            <a:cxnSpLocks/>
          </p:cNvCxnSpPr>
          <p:nvPr/>
        </p:nvCxnSpPr>
        <p:spPr>
          <a:xfrm>
            <a:off x="1109329" y="3060437"/>
            <a:ext cx="3236188" cy="323667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3" name="Straight Connector 12">
            <a:extLst>
              <a:ext uri="{FF2B5EF4-FFF2-40B4-BE49-F238E27FC236}">
                <a16:creationId xmlns:a16="http://schemas.microsoft.com/office/drawing/2014/main" id="{E1D8E2A0-C191-7042-98F0-B1D4F6481AAA}"/>
              </a:ext>
            </a:extLst>
          </p:cNvPr>
          <p:cNvCxnSpPr>
            <a:cxnSpLocks/>
          </p:cNvCxnSpPr>
          <p:nvPr/>
        </p:nvCxnSpPr>
        <p:spPr>
          <a:xfrm>
            <a:off x="10762147" y="931740"/>
            <a:ext cx="1110967" cy="106435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4" name="Straight Connector 13">
            <a:extLst>
              <a:ext uri="{FF2B5EF4-FFF2-40B4-BE49-F238E27FC236}">
                <a16:creationId xmlns:a16="http://schemas.microsoft.com/office/drawing/2014/main" id="{C1869FA5-C11F-F617-8F45-45634A583F51}"/>
              </a:ext>
            </a:extLst>
          </p:cNvPr>
          <p:cNvCxnSpPr>
            <a:cxnSpLocks/>
          </p:cNvCxnSpPr>
          <p:nvPr/>
        </p:nvCxnSpPr>
        <p:spPr>
          <a:xfrm>
            <a:off x="1098218" y="1974253"/>
            <a:ext cx="4314172" cy="4322852"/>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5" name="Straight Connector 14">
            <a:extLst>
              <a:ext uri="{FF2B5EF4-FFF2-40B4-BE49-F238E27FC236}">
                <a16:creationId xmlns:a16="http://schemas.microsoft.com/office/drawing/2014/main" id="{73A61E05-0D8B-3E52-AB18-905816BEF4FF}"/>
              </a:ext>
            </a:extLst>
          </p:cNvPr>
          <p:cNvCxnSpPr>
            <a:cxnSpLocks/>
          </p:cNvCxnSpPr>
          <p:nvPr/>
        </p:nvCxnSpPr>
        <p:spPr>
          <a:xfrm>
            <a:off x="2218385" y="931639"/>
            <a:ext cx="5309456" cy="5376225"/>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6" name="Straight Connector 15">
            <a:extLst>
              <a:ext uri="{FF2B5EF4-FFF2-40B4-BE49-F238E27FC236}">
                <a16:creationId xmlns:a16="http://schemas.microsoft.com/office/drawing/2014/main" id="{D3233907-7CC4-6498-0CF6-57570C375FC4}"/>
              </a:ext>
            </a:extLst>
          </p:cNvPr>
          <p:cNvCxnSpPr>
            <a:cxnSpLocks/>
          </p:cNvCxnSpPr>
          <p:nvPr/>
        </p:nvCxnSpPr>
        <p:spPr>
          <a:xfrm flipV="1">
            <a:off x="1133319" y="931765"/>
            <a:ext cx="5361480" cy="536524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7" name="Straight Connector 16">
            <a:extLst>
              <a:ext uri="{FF2B5EF4-FFF2-40B4-BE49-F238E27FC236}">
                <a16:creationId xmlns:a16="http://schemas.microsoft.com/office/drawing/2014/main" id="{57384C5A-7E24-FE38-95D4-5812E1E9E9DD}"/>
              </a:ext>
            </a:extLst>
          </p:cNvPr>
          <p:cNvCxnSpPr>
            <a:cxnSpLocks/>
          </p:cNvCxnSpPr>
          <p:nvPr/>
        </p:nvCxnSpPr>
        <p:spPr>
          <a:xfrm flipV="1">
            <a:off x="1160650" y="942472"/>
            <a:ext cx="4263464" cy="4246613"/>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8" name="Straight Connector 17">
            <a:extLst>
              <a:ext uri="{FF2B5EF4-FFF2-40B4-BE49-F238E27FC236}">
                <a16:creationId xmlns:a16="http://schemas.microsoft.com/office/drawing/2014/main" id="{B1BBA783-3332-49DA-7C6A-35B83D67FB7E}"/>
              </a:ext>
            </a:extLst>
          </p:cNvPr>
          <p:cNvCxnSpPr>
            <a:cxnSpLocks/>
          </p:cNvCxnSpPr>
          <p:nvPr/>
        </p:nvCxnSpPr>
        <p:spPr>
          <a:xfrm flipV="1">
            <a:off x="1107943" y="942595"/>
            <a:ext cx="2153223" cy="2161487"/>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9" name="Straight Connector 18">
            <a:extLst>
              <a:ext uri="{FF2B5EF4-FFF2-40B4-BE49-F238E27FC236}">
                <a16:creationId xmlns:a16="http://schemas.microsoft.com/office/drawing/2014/main" id="{4D207A24-42CE-ED82-13F4-E5E004650EB7}"/>
              </a:ext>
            </a:extLst>
          </p:cNvPr>
          <p:cNvCxnSpPr>
            <a:cxnSpLocks/>
          </p:cNvCxnSpPr>
          <p:nvPr/>
        </p:nvCxnSpPr>
        <p:spPr>
          <a:xfrm flipV="1">
            <a:off x="1094334" y="909879"/>
            <a:ext cx="3253877" cy="322580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0" name="Straight Connector 19">
            <a:extLst>
              <a:ext uri="{FF2B5EF4-FFF2-40B4-BE49-F238E27FC236}">
                <a16:creationId xmlns:a16="http://schemas.microsoft.com/office/drawing/2014/main" id="{1DCD8BBC-D943-D8A4-BB5E-D111FF48B8B3}"/>
              </a:ext>
            </a:extLst>
          </p:cNvPr>
          <p:cNvCxnSpPr>
            <a:cxnSpLocks/>
          </p:cNvCxnSpPr>
          <p:nvPr/>
        </p:nvCxnSpPr>
        <p:spPr>
          <a:xfrm flipV="1">
            <a:off x="3235848" y="920844"/>
            <a:ext cx="5376941" cy="5376165"/>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1" name="Straight Connector 20">
            <a:extLst>
              <a:ext uri="{FF2B5EF4-FFF2-40B4-BE49-F238E27FC236}">
                <a16:creationId xmlns:a16="http://schemas.microsoft.com/office/drawing/2014/main" id="{FB960EE9-647E-DE48-7799-7F686F5633C9}"/>
              </a:ext>
            </a:extLst>
          </p:cNvPr>
          <p:cNvCxnSpPr/>
          <p:nvPr/>
        </p:nvCxnSpPr>
        <p:spPr>
          <a:xfrm flipV="1">
            <a:off x="4348211" y="931716"/>
            <a:ext cx="5365365" cy="534353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2" name="Straight Connector 21">
            <a:extLst>
              <a:ext uri="{FF2B5EF4-FFF2-40B4-BE49-F238E27FC236}">
                <a16:creationId xmlns:a16="http://schemas.microsoft.com/office/drawing/2014/main" id="{E0409050-9D37-B8EC-26B4-CF4F2C3BC5D6}"/>
              </a:ext>
            </a:extLst>
          </p:cNvPr>
          <p:cNvCxnSpPr/>
          <p:nvPr/>
        </p:nvCxnSpPr>
        <p:spPr>
          <a:xfrm flipV="1">
            <a:off x="5416274" y="942620"/>
            <a:ext cx="5365365" cy="534353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3" name="Straight Connector 22">
            <a:extLst>
              <a:ext uri="{FF2B5EF4-FFF2-40B4-BE49-F238E27FC236}">
                <a16:creationId xmlns:a16="http://schemas.microsoft.com/office/drawing/2014/main" id="{5F32590B-F493-D4F3-C707-EF747ABA286F}"/>
              </a:ext>
            </a:extLst>
          </p:cNvPr>
          <p:cNvCxnSpPr/>
          <p:nvPr/>
        </p:nvCxnSpPr>
        <p:spPr>
          <a:xfrm flipV="1">
            <a:off x="6494798" y="942620"/>
            <a:ext cx="5365365" cy="534353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4" name="Straight Connector 23">
            <a:extLst>
              <a:ext uri="{FF2B5EF4-FFF2-40B4-BE49-F238E27FC236}">
                <a16:creationId xmlns:a16="http://schemas.microsoft.com/office/drawing/2014/main" id="{11C896D7-87F4-C668-1DFA-A5D2AB34A9F4}"/>
              </a:ext>
            </a:extLst>
          </p:cNvPr>
          <p:cNvCxnSpPr>
            <a:cxnSpLocks/>
          </p:cNvCxnSpPr>
          <p:nvPr/>
        </p:nvCxnSpPr>
        <p:spPr>
          <a:xfrm flipV="1">
            <a:off x="2218385" y="931639"/>
            <a:ext cx="5330234" cy="5332739"/>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5" name="Straight Connector 24">
            <a:extLst>
              <a:ext uri="{FF2B5EF4-FFF2-40B4-BE49-F238E27FC236}">
                <a16:creationId xmlns:a16="http://schemas.microsoft.com/office/drawing/2014/main" id="{4F553535-9E07-F391-A05D-C75AF105CBFC}"/>
              </a:ext>
            </a:extLst>
          </p:cNvPr>
          <p:cNvCxnSpPr>
            <a:cxnSpLocks/>
          </p:cNvCxnSpPr>
          <p:nvPr/>
        </p:nvCxnSpPr>
        <p:spPr>
          <a:xfrm flipH="1">
            <a:off x="7572098" y="2023338"/>
            <a:ext cx="4288065" cy="42736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6" name="Straight Connector 25">
            <a:extLst>
              <a:ext uri="{FF2B5EF4-FFF2-40B4-BE49-F238E27FC236}">
                <a16:creationId xmlns:a16="http://schemas.microsoft.com/office/drawing/2014/main" id="{E14EBA64-CB33-DED7-07D4-EA194C481A82}"/>
              </a:ext>
            </a:extLst>
          </p:cNvPr>
          <p:cNvCxnSpPr>
            <a:cxnSpLocks/>
          </p:cNvCxnSpPr>
          <p:nvPr/>
        </p:nvCxnSpPr>
        <p:spPr>
          <a:xfrm flipH="1">
            <a:off x="8638868" y="3098620"/>
            <a:ext cx="3203030" cy="320924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7" name="Straight Connector 26">
            <a:extLst>
              <a:ext uri="{FF2B5EF4-FFF2-40B4-BE49-F238E27FC236}">
                <a16:creationId xmlns:a16="http://schemas.microsoft.com/office/drawing/2014/main" id="{BC5627A8-1868-EF4D-6FAB-68749033B820}"/>
              </a:ext>
            </a:extLst>
          </p:cNvPr>
          <p:cNvCxnSpPr>
            <a:cxnSpLocks/>
          </p:cNvCxnSpPr>
          <p:nvPr/>
        </p:nvCxnSpPr>
        <p:spPr>
          <a:xfrm flipH="1">
            <a:off x="9744792" y="4156121"/>
            <a:ext cx="2115371" cy="2102057"/>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8" name="Straight Connector 27">
            <a:extLst>
              <a:ext uri="{FF2B5EF4-FFF2-40B4-BE49-F238E27FC236}">
                <a16:creationId xmlns:a16="http://schemas.microsoft.com/office/drawing/2014/main" id="{7BF064F1-B3ED-E714-521D-CCAAA6232A03}"/>
              </a:ext>
            </a:extLst>
          </p:cNvPr>
          <p:cNvCxnSpPr/>
          <p:nvPr/>
        </p:nvCxnSpPr>
        <p:spPr>
          <a:xfrm flipH="1">
            <a:off x="10802477" y="5207149"/>
            <a:ext cx="1070637" cy="1100715"/>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9" name="Straight Connector 28">
            <a:extLst>
              <a:ext uri="{FF2B5EF4-FFF2-40B4-BE49-F238E27FC236}">
                <a16:creationId xmlns:a16="http://schemas.microsoft.com/office/drawing/2014/main" id="{8144AC79-151C-5565-401E-E1B6DACA8216}"/>
              </a:ext>
            </a:extLst>
          </p:cNvPr>
          <p:cNvCxnSpPr/>
          <p:nvPr/>
        </p:nvCxnSpPr>
        <p:spPr>
          <a:xfrm>
            <a:off x="1117710" y="2522779"/>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0" name="Straight Connector 29">
            <a:extLst>
              <a:ext uri="{FF2B5EF4-FFF2-40B4-BE49-F238E27FC236}">
                <a16:creationId xmlns:a16="http://schemas.microsoft.com/office/drawing/2014/main" id="{9F751F74-062B-D98E-7AF7-73FDD22C6195}"/>
              </a:ext>
            </a:extLst>
          </p:cNvPr>
          <p:cNvCxnSpPr/>
          <p:nvPr/>
        </p:nvCxnSpPr>
        <p:spPr>
          <a:xfrm>
            <a:off x="1129434" y="3598008"/>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1" name="Straight Connector 30">
            <a:extLst>
              <a:ext uri="{FF2B5EF4-FFF2-40B4-BE49-F238E27FC236}">
                <a16:creationId xmlns:a16="http://schemas.microsoft.com/office/drawing/2014/main" id="{AE43FF1A-112C-54AC-E5F5-07F6BA522988}"/>
              </a:ext>
            </a:extLst>
          </p:cNvPr>
          <p:cNvCxnSpPr/>
          <p:nvPr/>
        </p:nvCxnSpPr>
        <p:spPr>
          <a:xfrm>
            <a:off x="1113519" y="4676908"/>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2" name="Straight Connector 31">
            <a:extLst>
              <a:ext uri="{FF2B5EF4-FFF2-40B4-BE49-F238E27FC236}">
                <a16:creationId xmlns:a16="http://schemas.microsoft.com/office/drawing/2014/main" id="{EFFAA3B1-B88B-C2BA-2B7C-D3D512BA520A}"/>
              </a:ext>
            </a:extLst>
          </p:cNvPr>
          <p:cNvCxnSpPr/>
          <p:nvPr/>
        </p:nvCxnSpPr>
        <p:spPr>
          <a:xfrm>
            <a:off x="1117710" y="5755000"/>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3" name="Straight Connector 32">
            <a:extLst>
              <a:ext uri="{FF2B5EF4-FFF2-40B4-BE49-F238E27FC236}">
                <a16:creationId xmlns:a16="http://schemas.microsoft.com/office/drawing/2014/main" id="{C1EDC032-920F-1E9A-B5C5-C3D6BA150DD6}"/>
              </a:ext>
            </a:extLst>
          </p:cNvPr>
          <p:cNvCxnSpPr/>
          <p:nvPr/>
        </p:nvCxnSpPr>
        <p:spPr>
          <a:xfrm>
            <a:off x="1101796" y="1485761"/>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4" name="Straight Connector 33">
            <a:extLst>
              <a:ext uri="{FF2B5EF4-FFF2-40B4-BE49-F238E27FC236}">
                <a16:creationId xmlns:a16="http://schemas.microsoft.com/office/drawing/2014/main" id="{FB8CC04D-D4A4-43D5-56D5-1B8B1B30925A}"/>
              </a:ext>
            </a:extLst>
          </p:cNvPr>
          <p:cNvCxnSpPr>
            <a:cxnSpLocks/>
          </p:cNvCxnSpPr>
          <p:nvPr/>
        </p:nvCxnSpPr>
        <p:spPr>
          <a:xfrm flipH="1">
            <a:off x="1113215" y="941316"/>
            <a:ext cx="1091930" cy="1082022"/>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5" name="Straight Connector 34">
            <a:extLst>
              <a:ext uri="{FF2B5EF4-FFF2-40B4-BE49-F238E27FC236}">
                <a16:creationId xmlns:a16="http://schemas.microsoft.com/office/drawing/2014/main" id="{538E0DD4-73F1-1779-7715-20FEBF610488}"/>
              </a:ext>
            </a:extLst>
          </p:cNvPr>
          <p:cNvCxnSpPr/>
          <p:nvPr/>
        </p:nvCxnSpPr>
        <p:spPr>
          <a:xfrm>
            <a:off x="11323891" y="904498"/>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6" name="Straight Connector 35">
            <a:extLst>
              <a:ext uri="{FF2B5EF4-FFF2-40B4-BE49-F238E27FC236}">
                <a16:creationId xmlns:a16="http://schemas.microsoft.com/office/drawing/2014/main" id="{F89D261D-80CD-D489-6CA9-235EC8D37FB5}"/>
              </a:ext>
            </a:extLst>
          </p:cNvPr>
          <p:cNvCxnSpPr/>
          <p:nvPr/>
        </p:nvCxnSpPr>
        <p:spPr>
          <a:xfrm>
            <a:off x="3803283" y="917245"/>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7" name="Straight Connector 36">
            <a:extLst>
              <a:ext uri="{FF2B5EF4-FFF2-40B4-BE49-F238E27FC236}">
                <a16:creationId xmlns:a16="http://schemas.microsoft.com/office/drawing/2014/main" id="{9F1AE2E1-BA26-68A6-E72F-9BFADDFA3C39}"/>
              </a:ext>
            </a:extLst>
          </p:cNvPr>
          <p:cNvCxnSpPr>
            <a:cxnSpLocks/>
          </p:cNvCxnSpPr>
          <p:nvPr/>
        </p:nvCxnSpPr>
        <p:spPr>
          <a:xfrm>
            <a:off x="2762987" y="904498"/>
            <a:ext cx="0" cy="5399767"/>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8" name="Straight Connector 37">
            <a:extLst>
              <a:ext uri="{FF2B5EF4-FFF2-40B4-BE49-F238E27FC236}">
                <a16:creationId xmlns:a16="http://schemas.microsoft.com/office/drawing/2014/main" id="{CDDBCE3F-232E-9239-FB89-577135F7E037}"/>
              </a:ext>
            </a:extLst>
          </p:cNvPr>
          <p:cNvCxnSpPr/>
          <p:nvPr/>
        </p:nvCxnSpPr>
        <p:spPr>
          <a:xfrm>
            <a:off x="9204868" y="941316"/>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9" name="Straight Connector 38">
            <a:extLst>
              <a:ext uri="{FF2B5EF4-FFF2-40B4-BE49-F238E27FC236}">
                <a16:creationId xmlns:a16="http://schemas.microsoft.com/office/drawing/2014/main" id="{8C96E538-4E01-6DEA-67CF-3F7DCC505E54}"/>
              </a:ext>
            </a:extLst>
          </p:cNvPr>
          <p:cNvCxnSpPr/>
          <p:nvPr/>
        </p:nvCxnSpPr>
        <p:spPr>
          <a:xfrm>
            <a:off x="1660406" y="941316"/>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0" name="Straight Connector 39">
            <a:extLst>
              <a:ext uri="{FF2B5EF4-FFF2-40B4-BE49-F238E27FC236}">
                <a16:creationId xmlns:a16="http://schemas.microsoft.com/office/drawing/2014/main" id="{DF0D2BDC-CFC6-829A-5FCB-CCA8028776FE}"/>
              </a:ext>
            </a:extLst>
          </p:cNvPr>
          <p:cNvCxnSpPr/>
          <p:nvPr/>
        </p:nvCxnSpPr>
        <p:spPr>
          <a:xfrm>
            <a:off x="5950134" y="904498"/>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1" name="Straight Connector 40">
            <a:extLst>
              <a:ext uri="{FF2B5EF4-FFF2-40B4-BE49-F238E27FC236}">
                <a16:creationId xmlns:a16="http://schemas.microsoft.com/office/drawing/2014/main" id="{0EC1F762-0A34-B5CC-96C3-473EC5666FF0}"/>
              </a:ext>
            </a:extLst>
          </p:cNvPr>
          <p:cNvCxnSpPr/>
          <p:nvPr/>
        </p:nvCxnSpPr>
        <p:spPr>
          <a:xfrm>
            <a:off x="4893936" y="941316"/>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2" name="Straight Connector 41">
            <a:extLst>
              <a:ext uri="{FF2B5EF4-FFF2-40B4-BE49-F238E27FC236}">
                <a16:creationId xmlns:a16="http://schemas.microsoft.com/office/drawing/2014/main" id="{9FE50F00-1E97-8687-2A28-EF3CF6B49191}"/>
              </a:ext>
            </a:extLst>
          </p:cNvPr>
          <p:cNvCxnSpPr/>
          <p:nvPr/>
        </p:nvCxnSpPr>
        <p:spPr>
          <a:xfrm>
            <a:off x="10253116" y="917245"/>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3" name="Straight Connector 42">
            <a:extLst>
              <a:ext uri="{FF2B5EF4-FFF2-40B4-BE49-F238E27FC236}">
                <a16:creationId xmlns:a16="http://schemas.microsoft.com/office/drawing/2014/main" id="{E84C0C6A-016A-B264-8335-5C0C4032C63A}"/>
              </a:ext>
            </a:extLst>
          </p:cNvPr>
          <p:cNvCxnSpPr/>
          <p:nvPr/>
        </p:nvCxnSpPr>
        <p:spPr>
          <a:xfrm>
            <a:off x="8123492" y="956835"/>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4" name="Straight Connector 43">
            <a:extLst>
              <a:ext uri="{FF2B5EF4-FFF2-40B4-BE49-F238E27FC236}">
                <a16:creationId xmlns:a16="http://schemas.microsoft.com/office/drawing/2014/main" id="{56709B99-A28C-D3BB-FE5E-C1A2F1461A10}"/>
              </a:ext>
            </a:extLst>
          </p:cNvPr>
          <p:cNvCxnSpPr/>
          <p:nvPr/>
        </p:nvCxnSpPr>
        <p:spPr>
          <a:xfrm>
            <a:off x="7019585" y="917245"/>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graphicFrame>
        <p:nvGraphicFramePr>
          <p:cNvPr id="76" name="Table 75">
            <a:extLst>
              <a:ext uri="{FF2B5EF4-FFF2-40B4-BE49-F238E27FC236}">
                <a16:creationId xmlns:a16="http://schemas.microsoft.com/office/drawing/2014/main" id="{47A8C7E1-C96E-7639-67A5-0D0A27B05B3F}"/>
              </a:ext>
            </a:extLst>
          </p:cNvPr>
          <p:cNvGraphicFramePr>
            <a:graphicFrameLocks noGrp="1"/>
          </p:cNvGraphicFramePr>
          <p:nvPr/>
        </p:nvGraphicFramePr>
        <p:xfrm>
          <a:off x="1129434" y="931765"/>
          <a:ext cx="10730730" cy="5365370"/>
        </p:xfrm>
        <a:graphic>
          <a:graphicData uri="http://schemas.openxmlformats.org/drawingml/2006/table">
            <a:tbl>
              <a:tblPr firstRow="1" bandRow="1">
                <a:tableStyleId>{5940675A-B579-460E-94D1-54222C63F5DA}</a:tableStyleId>
              </a:tblPr>
              <a:tblGrid>
                <a:gridCol w="1073073">
                  <a:extLst>
                    <a:ext uri="{9D8B030D-6E8A-4147-A177-3AD203B41FA5}">
                      <a16:colId xmlns:a16="http://schemas.microsoft.com/office/drawing/2014/main" val="3635837954"/>
                    </a:ext>
                  </a:extLst>
                </a:gridCol>
                <a:gridCol w="1073073">
                  <a:extLst>
                    <a:ext uri="{9D8B030D-6E8A-4147-A177-3AD203B41FA5}">
                      <a16:colId xmlns:a16="http://schemas.microsoft.com/office/drawing/2014/main" val="2308114111"/>
                    </a:ext>
                  </a:extLst>
                </a:gridCol>
                <a:gridCol w="1073073">
                  <a:extLst>
                    <a:ext uri="{9D8B030D-6E8A-4147-A177-3AD203B41FA5}">
                      <a16:colId xmlns:a16="http://schemas.microsoft.com/office/drawing/2014/main" val="3225432346"/>
                    </a:ext>
                  </a:extLst>
                </a:gridCol>
                <a:gridCol w="1073073">
                  <a:extLst>
                    <a:ext uri="{9D8B030D-6E8A-4147-A177-3AD203B41FA5}">
                      <a16:colId xmlns:a16="http://schemas.microsoft.com/office/drawing/2014/main" val="2646425516"/>
                    </a:ext>
                  </a:extLst>
                </a:gridCol>
                <a:gridCol w="1073073">
                  <a:extLst>
                    <a:ext uri="{9D8B030D-6E8A-4147-A177-3AD203B41FA5}">
                      <a16:colId xmlns:a16="http://schemas.microsoft.com/office/drawing/2014/main" val="1529824071"/>
                    </a:ext>
                  </a:extLst>
                </a:gridCol>
                <a:gridCol w="1073073">
                  <a:extLst>
                    <a:ext uri="{9D8B030D-6E8A-4147-A177-3AD203B41FA5}">
                      <a16:colId xmlns:a16="http://schemas.microsoft.com/office/drawing/2014/main" val="1435908115"/>
                    </a:ext>
                  </a:extLst>
                </a:gridCol>
                <a:gridCol w="1073073">
                  <a:extLst>
                    <a:ext uri="{9D8B030D-6E8A-4147-A177-3AD203B41FA5}">
                      <a16:colId xmlns:a16="http://schemas.microsoft.com/office/drawing/2014/main" val="4031327343"/>
                    </a:ext>
                  </a:extLst>
                </a:gridCol>
                <a:gridCol w="1073073">
                  <a:extLst>
                    <a:ext uri="{9D8B030D-6E8A-4147-A177-3AD203B41FA5}">
                      <a16:colId xmlns:a16="http://schemas.microsoft.com/office/drawing/2014/main" val="265914223"/>
                    </a:ext>
                  </a:extLst>
                </a:gridCol>
                <a:gridCol w="1073073">
                  <a:extLst>
                    <a:ext uri="{9D8B030D-6E8A-4147-A177-3AD203B41FA5}">
                      <a16:colId xmlns:a16="http://schemas.microsoft.com/office/drawing/2014/main" val="3687797511"/>
                    </a:ext>
                  </a:extLst>
                </a:gridCol>
                <a:gridCol w="1073073">
                  <a:extLst>
                    <a:ext uri="{9D8B030D-6E8A-4147-A177-3AD203B41FA5}">
                      <a16:colId xmlns:a16="http://schemas.microsoft.com/office/drawing/2014/main" val="1430683565"/>
                    </a:ext>
                  </a:extLst>
                </a:gridCol>
              </a:tblGrid>
              <a:tr h="1073074">
                <a:tc>
                  <a:txBody>
                    <a:bodyPr/>
                    <a:lstStyle/>
                    <a:p>
                      <a:endParaRPr lang="en-US" dirty="0"/>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dirty="0"/>
                    </a:p>
                  </a:txBody>
                  <a:tcPr/>
                </a:tc>
                <a:extLst>
                  <a:ext uri="{0D108BD9-81ED-4DB2-BD59-A6C34878D82A}">
                    <a16:rowId xmlns:a16="http://schemas.microsoft.com/office/drawing/2014/main" val="1367090870"/>
                  </a:ext>
                </a:extLst>
              </a:tr>
              <a:tr h="1073074">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a:p>
                  </a:txBody>
                  <a:tcPr/>
                </a:tc>
                <a:tc>
                  <a:txBody>
                    <a:bodyPr/>
                    <a:lstStyle/>
                    <a:p>
                      <a:endParaRPr lang="en-US" dirty="0"/>
                    </a:p>
                  </a:txBody>
                  <a:tcPr/>
                </a:tc>
                <a:extLst>
                  <a:ext uri="{0D108BD9-81ED-4DB2-BD59-A6C34878D82A}">
                    <a16:rowId xmlns:a16="http://schemas.microsoft.com/office/drawing/2014/main" val="2324086388"/>
                  </a:ext>
                </a:extLst>
              </a:tr>
              <a:tr h="1073074">
                <a:tc>
                  <a:txBody>
                    <a:bodyPr/>
                    <a:lstStyle/>
                    <a:p>
                      <a:endParaRPr lang="en-US" dirty="0"/>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a:p>
                  </a:txBody>
                  <a:tcPr/>
                </a:tc>
                <a:tc>
                  <a:txBody>
                    <a:bodyPr/>
                    <a:lstStyle/>
                    <a:p>
                      <a:endParaRPr lang="en-US" dirty="0"/>
                    </a:p>
                  </a:txBody>
                  <a:tcPr/>
                </a:tc>
                <a:tc>
                  <a:txBody>
                    <a:bodyPr/>
                    <a:lstStyle/>
                    <a:p>
                      <a:endParaRPr lang="en-US" dirty="0"/>
                    </a:p>
                  </a:txBody>
                  <a:tcPr/>
                </a:tc>
                <a:extLst>
                  <a:ext uri="{0D108BD9-81ED-4DB2-BD59-A6C34878D82A}">
                    <a16:rowId xmlns:a16="http://schemas.microsoft.com/office/drawing/2014/main" val="1773320196"/>
                  </a:ext>
                </a:extLst>
              </a:tr>
              <a:tr h="1073074">
                <a:tc>
                  <a:txBody>
                    <a:bodyPr/>
                    <a:lstStyle/>
                    <a:p>
                      <a:endParaRPr lang="en-US" dirty="0"/>
                    </a:p>
                  </a:txBody>
                  <a:tcPr/>
                </a:tc>
                <a:tc>
                  <a:txBody>
                    <a:bodyPr/>
                    <a:lstStyle/>
                    <a:p>
                      <a:endParaRPr lang="en-US"/>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dirty="0"/>
                    </a:p>
                  </a:txBody>
                  <a:tcPr/>
                </a:tc>
                <a:extLst>
                  <a:ext uri="{0D108BD9-81ED-4DB2-BD59-A6C34878D82A}">
                    <a16:rowId xmlns:a16="http://schemas.microsoft.com/office/drawing/2014/main" val="1977629092"/>
                  </a:ext>
                </a:extLst>
              </a:tr>
              <a:tr h="1073074">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dirty="0"/>
                    </a:p>
                  </a:txBody>
                  <a:tcPr/>
                </a:tc>
                <a:extLst>
                  <a:ext uri="{0D108BD9-81ED-4DB2-BD59-A6C34878D82A}">
                    <a16:rowId xmlns:a16="http://schemas.microsoft.com/office/drawing/2014/main" val="172657832"/>
                  </a:ext>
                </a:extLst>
              </a:tr>
            </a:tbl>
          </a:graphicData>
        </a:graphic>
      </p:graphicFrame>
      <p:sp>
        <p:nvSpPr>
          <p:cNvPr id="46" name="TextBox 45">
            <a:extLst>
              <a:ext uri="{FF2B5EF4-FFF2-40B4-BE49-F238E27FC236}">
                <a16:creationId xmlns:a16="http://schemas.microsoft.com/office/drawing/2014/main" id="{9E025FDA-4E40-4A48-2936-70D515675970}"/>
              </a:ext>
            </a:extLst>
          </p:cNvPr>
          <p:cNvSpPr txBox="1"/>
          <p:nvPr/>
        </p:nvSpPr>
        <p:spPr>
          <a:xfrm>
            <a:off x="1163480" y="1987150"/>
            <a:ext cx="10845409" cy="341632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ptos" panose="02110004020202020204"/>
              <a:ea typeface="+mn-ea"/>
              <a:cs typeface="+mn-cs"/>
            </a:endParaRPr>
          </a:p>
        </p:txBody>
      </p:sp>
      <p:sp>
        <p:nvSpPr>
          <p:cNvPr id="48" name="TextBox 47">
            <a:extLst>
              <a:ext uri="{FF2B5EF4-FFF2-40B4-BE49-F238E27FC236}">
                <a16:creationId xmlns:a16="http://schemas.microsoft.com/office/drawing/2014/main" id="{A943BC5F-C785-D144-CB5F-83881E8A4A86}"/>
              </a:ext>
            </a:extLst>
          </p:cNvPr>
          <p:cNvSpPr txBox="1"/>
          <p:nvPr/>
        </p:nvSpPr>
        <p:spPr>
          <a:xfrm>
            <a:off x="528628" y="272528"/>
            <a:ext cx="11108330" cy="3693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Aptos" panose="02110004020202020204"/>
                <a:ea typeface="+mn-ea"/>
                <a:cs typeface="+mn-cs"/>
              </a:rPr>
              <a:t>Practice sheet #XX.  Write the first 5 unique characters for Lesson Thirteen (14,15)</a:t>
            </a:r>
            <a:endParaRPr kumimoji="0" lang="zh-TW" altLang="en-US" sz="1800" b="0" i="0" u="none" strike="noStrike" kern="1200" cap="none" spc="0" normalizeH="0" baseline="0" noProof="0" dirty="0">
              <a:ln>
                <a:noFill/>
              </a:ln>
              <a:solidFill>
                <a:prstClr val="black"/>
              </a:solidFill>
              <a:effectLst/>
              <a:uLnTx/>
              <a:uFillTx/>
              <a:latin typeface="Aptos" panose="02110004020202020204"/>
              <a:ea typeface="新細明體" panose="02020500000000000000" pitchFamily="18" charset="-120"/>
              <a:cs typeface="+mn-cs"/>
            </a:endParaRPr>
          </a:p>
        </p:txBody>
      </p:sp>
      <p:sp>
        <p:nvSpPr>
          <p:cNvPr id="49" name="Rectangle 48">
            <a:extLst>
              <a:ext uri="{FF2B5EF4-FFF2-40B4-BE49-F238E27FC236}">
                <a16:creationId xmlns:a16="http://schemas.microsoft.com/office/drawing/2014/main" id="{FD5DF324-5C6A-6A0B-3DDD-FDC95E9FF51E}"/>
              </a:ext>
            </a:extLst>
          </p:cNvPr>
          <p:cNvSpPr/>
          <p:nvPr/>
        </p:nvSpPr>
        <p:spPr>
          <a:xfrm>
            <a:off x="1298223" y="272530"/>
            <a:ext cx="9579994" cy="357010"/>
          </a:xfrm>
          <a:prstGeom prst="rect">
            <a:avLst/>
          </a:prstGeom>
          <a:no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45" name="TextBox 44">
            <a:extLst>
              <a:ext uri="{FF2B5EF4-FFF2-40B4-BE49-F238E27FC236}">
                <a16:creationId xmlns:a16="http://schemas.microsoft.com/office/drawing/2014/main" id="{66FD7A53-35B3-9826-DBB8-E1923E9C6613}"/>
              </a:ext>
            </a:extLst>
          </p:cNvPr>
          <p:cNvSpPr txBox="1"/>
          <p:nvPr/>
        </p:nvSpPr>
        <p:spPr>
          <a:xfrm>
            <a:off x="1124112" y="911167"/>
            <a:ext cx="5350063" cy="120032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7200" b="1"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無</a:t>
            </a:r>
            <a:endParaRPr kumimoji="0" lang="en-US" sz="7200" b="1"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endParaRPr>
          </a:p>
        </p:txBody>
      </p:sp>
      <p:sp>
        <p:nvSpPr>
          <p:cNvPr id="47" name="TextBox 46">
            <a:extLst>
              <a:ext uri="{FF2B5EF4-FFF2-40B4-BE49-F238E27FC236}">
                <a16:creationId xmlns:a16="http://schemas.microsoft.com/office/drawing/2014/main" id="{17FD55FD-2F22-4383-CF3D-D338F6BAA833}"/>
              </a:ext>
            </a:extLst>
          </p:cNvPr>
          <p:cNvSpPr txBox="1"/>
          <p:nvPr/>
        </p:nvSpPr>
        <p:spPr>
          <a:xfrm>
            <a:off x="1101573" y="2009074"/>
            <a:ext cx="2514012" cy="120032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7200" b="1"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明</a:t>
            </a:r>
            <a:endParaRPr kumimoji="0" lang="en-US" sz="7200" b="1"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endParaRPr>
          </a:p>
        </p:txBody>
      </p:sp>
      <p:sp>
        <p:nvSpPr>
          <p:cNvPr id="50" name="TextBox 49">
            <a:extLst>
              <a:ext uri="{FF2B5EF4-FFF2-40B4-BE49-F238E27FC236}">
                <a16:creationId xmlns:a16="http://schemas.microsoft.com/office/drawing/2014/main" id="{813ABCA9-41D6-7B22-C6E8-64474525C28C}"/>
              </a:ext>
            </a:extLst>
          </p:cNvPr>
          <p:cNvSpPr txBox="1"/>
          <p:nvPr/>
        </p:nvSpPr>
        <p:spPr>
          <a:xfrm>
            <a:off x="1122816" y="3069808"/>
            <a:ext cx="2861223" cy="120032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7200" b="1"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亦</a:t>
            </a:r>
            <a:endParaRPr kumimoji="0" lang="en-US" sz="7200" b="1"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endParaRPr>
          </a:p>
        </p:txBody>
      </p:sp>
      <p:sp>
        <p:nvSpPr>
          <p:cNvPr id="51" name="TextBox 50">
            <a:extLst>
              <a:ext uri="{FF2B5EF4-FFF2-40B4-BE49-F238E27FC236}">
                <a16:creationId xmlns:a16="http://schemas.microsoft.com/office/drawing/2014/main" id="{38933F65-CA24-E4FA-3942-0D8E6FFD367C}"/>
              </a:ext>
            </a:extLst>
          </p:cNvPr>
          <p:cNvSpPr txBox="1"/>
          <p:nvPr/>
        </p:nvSpPr>
        <p:spPr>
          <a:xfrm>
            <a:off x="1128483" y="4170500"/>
            <a:ext cx="4300188" cy="120032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7200" b="1"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盡</a:t>
            </a:r>
            <a:endParaRPr kumimoji="0" lang="en-US" sz="7200" b="1"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endParaRPr>
          </a:p>
        </p:txBody>
      </p:sp>
      <p:sp>
        <p:nvSpPr>
          <p:cNvPr id="52" name="TextBox 51">
            <a:extLst>
              <a:ext uri="{FF2B5EF4-FFF2-40B4-BE49-F238E27FC236}">
                <a16:creationId xmlns:a16="http://schemas.microsoft.com/office/drawing/2014/main" id="{A0A6D00B-E80E-6673-91F4-BAAC13E0BCF6}"/>
              </a:ext>
            </a:extLst>
          </p:cNvPr>
          <p:cNvSpPr txBox="1"/>
          <p:nvPr/>
        </p:nvSpPr>
        <p:spPr>
          <a:xfrm>
            <a:off x="1091599" y="5217157"/>
            <a:ext cx="3246193" cy="120032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7200" b="1"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乃</a:t>
            </a:r>
            <a:endParaRPr kumimoji="0" lang="en-US" sz="7200" b="1"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endParaRPr>
          </a:p>
        </p:txBody>
      </p:sp>
    </p:spTree>
    <p:extLst>
      <p:ext uri="{BB962C8B-B14F-4D97-AF65-F5344CB8AC3E}">
        <p14:creationId xmlns:p14="http://schemas.microsoft.com/office/powerpoint/2010/main" val="2671448069"/>
      </p:ext>
    </p:extLst>
  </p:cSld>
  <p:clrMapOvr>
    <a:masterClrMapping/>
  </p:clrMapOvr>
</p:sld>
</file>

<file path=ppt/slides/slide2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 name="Straight Connector 1">
            <a:extLst>
              <a:ext uri="{FF2B5EF4-FFF2-40B4-BE49-F238E27FC236}">
                <a16:creationId xmlns:a16="http://schemas.microsoft.com/office/drawing/2014/main" id="{DE97A34F-C232-F4FD-3D3D-B50CAF18C576}"/>
              </a:ext>
            </a:extLst>
          </p:cNvPr>
          <p:cNvCxnSpPr>
            <a:cxnSpLocks/>
          </p:cNvCxnSpPr>
          <p:nvPr/>
        </p:nvCxnSpPr>
        <p:spPr>
          <a:xfrm>
            <a:off x="1160650" y="956835"/>
            <a:ext cx="5322425" cy="5340276"/>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 name="Straight Connector 2">
            <a:extLst>
              <a:ext uri="{FF2B5EF4-FFF2-40B4-BE49-F238E27FC236}">
                <a16:creationId xmlns:a16="http://schemas.microsoft.com/office/drawing/2014/main" id="{0E627A88-91F3-D9F8-1AF4-11BECD962ED9}"/>
              </a:ext>
            </a:extLst>
          </p:cNvPr>
          <p:cNvCxnSpPr>
            <a:cxnSpLocks/>
          </p:cNvCxnSpPr>
          <p:nvPr/>
        </p:nvCxnSpPr>
        <p:spPr>
          <a:xfrm>
            <a:off x="9703114" y="931746"/>
            <a:ext cx="2143810" cy="2115373"/>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 name="Straight Connector 3">
            <a:extLst>
              <a:ext uri="{FF2B5EF4-FFF2-40B4-BE49-F238E27FC236}">
                <a16:creationId xmlns:a16="http://schemas.microsoft.com/office/drawing/2014/main" id="{A64AE3FD-EF02-96E3-1A01-BBD42ABD5674}"/>
              </a:ext>
            </a:extLst>
          </p:cNvPr>
          <p:cNvCxnSpPr>
            <a:cxnSpLocks/>
          </p:cNvCxnSpPr>
          <p:nvPr/>
        </p:nvCxnSpPr>
        <p:spPr>
          <a:xfrm>
            <a:off x="8644081" y="931752"/>
            <a:ext cx="3184867" cy="319303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5" name="Straight Connector 4">
            <a:extLst>
              <a:ext uri="{FF2B5EF4-FFF2-40B4-BE49-F238E27FC236}">
                <a16:creationId xmlns:a16="http://schemas.microsoft.com/office/drawing/2014/main" id="{62481264-89A8-359C-0CBF-A5EAFC83097F}"/>
              </a:ext>
            </a:extLst>
          </p:cNvPr>
          <p:cNvCxnSpPr>
            <a:cxnSpLocks/>
          </p:cNvCxnSpPr>
          <p:nvPr/>
        </p:nvCxnSpPr>
        <p:spPr>
          <a:xfrm>
            <a:off x="7572098" y="931758"/>
            <a:ext cx="4256850" cy="425735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6" name="Straight Connector 5">
            <a:extLst>
              <a:ext uri="{FF2B5EF4-FFF2-40B4-BE49-F238E27FC236}">
                <a16:creationId xmlns:a16="http://schemas.microsoft.com/office/drawing/2014/main" id="{3BF26E4A-35C1-301B-7F84-63879DAF7D3B}"/>
              </a:ext>
            </a:extLst>
          </p:cNvPr>
          <p:cNvCxnSpPr/>
          <p:nvPr/>
        </p:nvCxnSpPr>
        <p:spPr>
          <a:xfrm>
            <a:off x="3285258" y="931761"/>
            <a:ext cx="5365365" cy="53653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7" name="Straight Connector 6">
            <a:extLst>
              <a:ext uri="{FF2B5EF4-FFF2-40B4-BE49-F238E27FC236}">
                <a16:creationId xmlns:a16="http://schemas.microsoft.com/office/drawing/2014/main" id="{CDB5D5C9-3CD4-14E7-BF3A-66C7A7162C8E}"/>
              </a:ext>
            </a:extLst>
          </p:cNvPr>
          <p:cNvCxnSpPr/>
          <p:nvPr/>
        </p:nvCxnSpPr>
        <p:spPr>
          <a:xfrm>
            <a:off x="4345517" y="931762"/>
            <a:ext cx="5365365" cy="53653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8" name="Straight Connector 7">
            <a:extLst>
              <a:ext uri="{FF2B5EF4-FFF2-40B4-BE49-F238E27FC236}">
                <a16:creationId xmlns:a16="http://schemas.microsoft.com/office/drawing/2014/main" id="{B3A6FD2B-CE82-9E1F-B69E-B5EEA8782B42}"/>
              </a:ext>
            </a:extLst>
          </p:cNvPr>
          <p:cNvCxnSpPr/>
          <p:nvPr/>
        </p:nvCxnSpPr>
        <p:spPr>
          <a:xfrm>
            <a:off x="5404550" y="931762"/>
            <a:ext cx="5365365" cy="53653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9" name="Straight Connector 8">
            <a:extLst>
              <a:ext uri="{FF2B5EF4-FFF2-40B4-BE49-F238E27FC236}">
                <a16:creationId xmlns:a16="http://schemas.microsoft.com/office/drawing/2014/main" id="{43ED997F-BA19-BABA-E4DF-A754D16DEA65}"/>
              </a:ext>
            </a:extLst>
          </p:cNvPr>
          <p:cNvCxnSpPr/>
          <p:nvPr/>
        </p:nvCxnSpPr>
        <p:spPr>
          <a:xfrm>
            <a:off x="6494799" y="931764"/>
            <a:ext cx="5365365" cy="53653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0" name="Straight Connector 9">
            <a:extLst>
              <a:ext uri="{FF2B5EF4-FFF2-40B4-BE49-F238E27FC236}">
                <a16:creationId xmlns:a16="http://schemas.microsoft.com/office/drawing/2014/main" id="{AA19D5A7-0FE4-1102-E3C1-638DC5E28E45}"/>
              </a:ext>
            </a:extLst>
          </p:cNvPr>
          <p:cNvCxnSpPr>
            <a:cxnSpLocks/>
          </p:cNvCxnSpPr>
          <p:nvPr/>
        </p:nvCxnSpPr>
        <p:spPr>
          <a:xfrm>
            <a:off x="1111458" y="5189109"/>
            <a:ext cx="1083551" cy="1107996"/>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1" name="Straight Connector 10">
            <a:extLst>
              <a:ext uri="{FF2B5EF4-FFF2-40B4-BE49-F238E27FC236}">
                <a16:creationId xmlns:a16="http://schemas.microsoft.com/office/drawing/2014/main" id="{CD465B31-CB4B-BC77-AEF9-90ED5E65F7BE}"/>
              </a:ext>
            </a:extLst>
          </p:cNvPr>
          <p:cNvCxnSpPr>
            <a:cxnSpLocks/>
          </p:cNvCxnSpPr>
          <p:nvPr/>
        </p:nvCxnSpPr>
        <p:spPr>
          <a:xfrm>
            <a:off x="1094334" y="4156121"/>
            <a:ext cx="2267153" cy="2152899"/>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2" name="Straight Connector 11">
            <a:extLst>
              <a:ext uri="{FF2B5EF4-FFF2-40B4-BE49-F238E27FC236}">
                <a16:creationId xmlns:a16="http://schemas.microsoft.com/office/drawing/2014/main" id="{7EADA1F7-D828-CA63-B4A2-40D44EB7A5CE}"/>
              </a:ext>
            </a:extLst>
          </p:cNvPr>
          <p:cNvCxnSpPr>
            <a:cxnSpLocks/>
          </p:cNvCxnSpPr>
          <p:nvPr/>
        </p:nvCxnSpPr>
        <p:spPr>
          <a:xfrm>
            <a:off x="1109329" y="3060437"/>
            <a:ext cx="3236188" cy="323667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3" name="Straight Connector 12">
            <a:extLst>
              <a:ext uri="{FF2B5EF4-FFF2-40B4-BE49-F238E27FC236}">
                <a16:creationId xmlns:a16="http://schemas.microsoft.com/office/drawing/2014/main" id="{E1D8E2A0-C191-7042-98F0-B1D4F6481AAA}"/>
              </a:ext>
            </a:extLst>
          </p:cNvPr>
          <p:cNvCxnSpPr>
            <a:cxnSpLocks/>
          </p:cNvCxnSpPr>
          <p:nvPr/>
        </p:nvCxnSpPr>
        <p:spPr>
          <a:xfrm>
            <a:off x="10762147" y="931740"/>
            <a:ext cx="1110967" cy="106435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4" name="Straight Connector 13">
            <a:extLst>
              <a:ext uri="{FF2B5EF4-FFF2-40B4-BE49-F238E27FC236}">
                <a16:creationId xmlns:a16="http://schemas.microsoft.com/office/drawing/2014/main" id="{C1869FA5-C11F-F617-8F45-45634A583F51}"/>
              </a:ext>
            </a:extLst>
          </p:cNvPr>
          <p:cNvCxnSpPr>
            <a:cxnSpLocks/>
          </p:cNvCxnSpPr>
          <p:nvPr/>
        </p:nvCxnSpPr>
        <p:spPr>
          <a:xfrm>
            <a:off x="1098218" y="1974253"/>
            <a:ext cx="4314172" cy="4322852"/>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5" name="Straight Connector 14">
            <a:extLst>
              <a:ext uri="{FF2B5EF4-FFF2-40B4-BE49-F238E27FC236}">
                <a16:creationId xmlns:a16="http://schemas.microsoft.com/office/drawing/2014/main" id="{73A61E05-0D8B-3E52-AB18-905816BEF4FF}"/>
              </a:ext>
            </a:extLst>
          </p:cNvPr>
          <p:cNvCxnSpPr>
            <a:cxnSpLocks/>
          </p:cNvCxnSpPr>
          <p:nvPr/>
        </p:nvCxnSpPr>
        <p:spPr>
          <a:xfrm>
            <a:off x="2218385" y="931639"/>
            <a:ext cx="5309456" cy="5376225"/>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6" name="Straight Connector 15">
            <a:extLst>
              <a:ext uri="{FF2B5EF4-FFF2-40B4-BE49-F238E27FC236}">
                <a16:creationId xmlns:a16="http://schemas.microsoft.com/office/drawing/2014/main" id="{D3233907-7CC4-6498-0CF6-57570C375FC4}"/>
              </a:ext>
            </a:extLst>
          </p:cNvPr>
          <p:cNvCxnSpPr>
            <a:cxnSpLocks/>
          </p:cNvCxnSpPr>
          <p:nvPr/>
        </p:nvCxnSpPr>
        <p:spPr>
          <a:xfrm flipV="1">
            <a:off x="1133319" y="931765"/>
            <a:ext cx="5361480" cy="536524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7" name="Straight Connector 16">
            <a:extLst>
              <a:ext uri="{FF2B5EF4-FFF2-40B4-BE49-F238E27FC236}">
                <a16:creationId xmlns:a16="http://schemas.microsoft.com/office/drawing/2014/main" id="{57384C5A-7E24-FE38-95D4-5812E1E9E9DD}"/>
              </a:ext>
            </a:extLst>
          </p:cNvPr>
          <p:cNvCxnSpPr>
            <a:cxnSpLocks/>
          </p:cNvCxnSpPr>
          <p:nvPr/>
        </p:nvCxnSpPr>
        <p:spPr>
          <a:xfrm flipV="1">
            <a:off x="1160650" y="942472"/>
            <a:ext cx="4263464" cy="4246613"/>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8" name="Straight Connector 17">
            <a:extLst>
              <a:ext uri="{FF2B5EF4-FFF2-40B4-BE49-F238E27FC236}">
                <a16:creationId xmlns:a16="http://schemas.microsoft.com/office/drawing/2014/main" id="{B1BBA783-3332-49DA-7C6A-35B83D67FB7E}"/>
              </a:ext>
            </a:extLst>
          </p:cNvPr>
          <p:cNvCxnSpPr>
            <a:cxnSpLocks/>
          </p:cNvCxnSpPr>
          <p:nvPr/>
        </p:nvCxnSpPr>
        <p:spPr>
          <a:xfrm flipV="1">
            <a:off x="1107943" y="942595"/>
            <a:ext cx="2153223" cy="2161487"/>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9" name="Straight Connector 18">
            <a:extLst>
              <a:ext uri="{FF2B5EF4-FFF2-40B4-BE49-F238E27FC236}">
                <a16:creationId xmlns:a16="http://schemas.microsoft.com/office/drawing/2014/main" id="{4D207A24-42CE-ED82-13F4-E5E004650EB7}"/>
              </a:ext>
            </a:extLst>
          </p:cNvPr>
          <p:cNvCxnSpPr>
            <a:cxnSpLocks/>
          </p:cNvCxnSpPr>
          <p:nvPr/>
        </p:nvCxnSpPr>
        <p:spPr>
          <a:xfrm flipV="1">
            <a:off x="1094334" y="909879"/>
            <a:ext cx="3253877" cy="322580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0" name="Straight Connector 19">
            <a:extLst>
              <a:ext uri="{FF2B5EF4-FFF2-40B4-BE49-F238E27FC236}">
                <a16:creationId xmlns:a16="http://schemas.microsoft.com/office/drawing/2014/main" id="{1DCD8BBC-D943-D8A4-BB5E-D111FF48B8B3}"/>
              </a:ext>
            </a:extLst>
          </p:cNvPr>
          <p:cNvCxnSpPr>
            <a:cxnSpLocks/>
          </p:cNvCxnSpPr>
          <p:nvPr/>
        </p:nvCxnSpPr>
        <p:spPr>
          <a:xfrm flipV="1">
            <a:off x="3235848" y="920844"/>
            <a:ext cx="5376941" cy="5376165"/>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1" name="Straight Connector 20">
            <a:extLst>
              <a:ext uri="{FF2B5EF4-FFF2-40B4-BE49-F238E27FC236}">
                <a16:creationId xmlns:a16="http://schemas.microsoft.com/office/drawing/2014/main" id="{FB960EE9-647E-DE48-7799-7F686F5633C9}"/>
              </a:ext>
            </a:extLst>
          </p:cNvPr>
          <p:cNvCxnSpPr/>
          <p:nvPr/>
        </p:nvCxnSpPr>
        <p:spPr>
          <a:xfrm flipV="1">
            <a:off x="4348211" y="931716"/>
            <a:ext cx="5365365" cy="534353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2" name="Straight Connector 21">
            <a:extLst>
              <a:ext uri="{FF2B5EF4-FFF2-40B4-BE49-F238E27FC236}">
                <a16:creationId xmlns:a16="http://schemas.microsoft.com/office/drawing/2014/main" id="{E0409050-9D37-B8EC-26B4-CF4F2C3BC5D6}"/>
              </a:ext>
            </a:extLst>
          </p:cNvPr>
          <p:cNvCxnSpPr/>
          <p:nvPr/>
        </p:nvCxnSpPr>
        <p:spPr>
          <a:xfrm flipV="1">
            <a:off x="5416274" y="942620"/>
            <a:ext cx="5365365" cy="534353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3" name="Straight Connector 22">
            <a:extLst>
              <a:ext uri="{FF2B5EF4-FFF2-40B4-BE49-F238E27FC236}">
                <a16:creationId xmlns:a16="http://schemas.microsoft.com/office/drawing/2014/main" id="{5F32590B-F493-D4F3-C707-EF747ABA286F}"/>
              </a:ext>
            </a:extLst>
          </p:cNvPr>
          <p:cNvCxnSpPr/>
          <p:nvPr/>
        </p:nvCxnSpPr>
        <p:spPr>
          <a:xfrm flipV="1">
            <a:off x="6494798" y="942620"/>
            <a:ext cx="5365365" cy="534353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4" name="Straight Connector 23">
            <a:extLst>
              <a:ext uri="{FF2B5EF4-FFF2-40B4-BE49-F238E27FC236}">
                <a16:creationId xmlns:a16="http://schemas.microsoft.com/office/drawing/2014/main" id="{11C896D7-87F4-C668-1DFA-A5D2AB34A9F4}"/>
              </a:ext>
            </a:extLst>
          </p:cNvPr>
          <p:cNvCxnSpPr>
            <a:cxnSpLocks/>
          </p:cNvCxnSpPr>
          <p:nvPr/>
        </p:nvCxnSpPr>
        <p:spPr>
          <a:xfrm flipV="1">
            <a:off x="2218385" y="931639"/>
            <a:ext cx="5330234" cy="5332739"/>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5" name="Straight Connector 24">
            <a:extLst>
              <a:ext uri="{FF2B5EF4-FFF2-40B4-BE49-F238E27FC236}">
                <a16:creationId xmlns:a16="http://schemas.microsoft.com/office/drawing/2014/main" id="{4F553535-9E07-F391-A05D-C75AF105CBFC}"/>
              </a:ext>
            </a:extLst>
          </p:cNvPr>
          <p:cNvCxnSpPr>
            <a:cxnSpLocks/>
          </p:cNvCxnSpPr>
          <p:nvPr/>
        </p:nvCxnSpPr>
        <p:spPr>
          <a:xfrm flipH="1">
            <a:off x="7572098" y="2023338"/>
            <a:ext cx="4288065" cy="42736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6" name="Straight Connector 25">
            <a:extLst>
              <a:ext uri="{FF2B5EF4-FFF2-40B4-BE49-F238E27FC236}">
                <a16:creationId xmlns:a16="http://schemas.microsoft.com/office/drawing/2014/main" id="{E14EBA64-CB33-DED7-07D4-EA194C481A82}"/>
              </a:ext>
            </a:extLst>
          </p:cNvPr>
          <p:cNvCxnSpPr>
            <a:cxnSpLocks/>
          </p:cNvCxnSpPr>
          <p:nvPr/>
        </p:nvCxnSpPr>
        <p:spPr>
          <a:xfrm flipH="1">
            <a:off x="8638868" y="3098620"/>
            <a:ext cx="3203030" cy="320924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7" name="Straight Connector 26">
            <a:extLst>
              <a:ext uri="{FF2B5EF4-FFF2-40B4-BE49-F238E27FC236}">
                <a16:creationId xmlns:a16="http://schemas.microsoft.com/office/drawing/2014/main" id="{BC5627A8-1868-EF4D-6FAB-68749033B820}"/>
              </a:ext>
            </a:extLst>
          </p:cNvPr>
          <p:cNvCxnSpPr>
            <a:cxnSpLocks/>
          </p:cNvCxnSpPr>
          <p:nvPr/>
        </p:nvCxnSpPr>
        <p:spPr>
          <a:xfrm flipH="1">
            <a:off x="9744792" y="4156121"/>
            <a:ext cx="2115371" cy="2102057"/>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8" name="Straight Connector 27">
            <a:extLst>
              <a:ext uri="{FF2B5EF4-FFF2-40B4-BE49-F238E27FC236}">
                <a16:creationId xmlns:a16="http://schemas.microsoft.com/office/drawing/2014/main" id="{7BF064F1-B3ED-E714-521D-CCAAA6232A03}"/>
              </a:ext>
            </a:extLst>
          </p:cNvPr>
          <p:cNvCxnSpPr/>
          <p:nvPr/>
        </p:nvCxnSpPr>
        <p:spPr>
          <a:xfrm flipH="1">
            <a:off x="10802477" y="5207149"/>
            <a:ext cx="1070637" cy="1100715"/>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9" name="Straight Connector 28">
            <a:extLst>
              <a:ext uri="{FF2B5EF4-FFF2-40B4-BE49-F238E27FC236}">
                <a16:creationId xmlns:a16="http://schemas.microsoft.com/office/drawing/2014/main" id="{8144AC79-151C-5565-401E-E1B6DACA8216}"/>
              </a:ext>
            </a:extLst>
          </p:cNvPr>
          <p:cNvCxnSpPr/>
          <p:nvPr/>
        </p:nvCxnSpPr>
        <p:spPr>
          <a:xfrm>
            <a:off x="1117710" y="2522779"/>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0" name="Straight Connector 29">
            <a:extLst>
              <a:ext uri="{FF2B5EF4-FFF2-40B4-BE49-F238E27FC236}">
                <a16:creationId xmlns:a16="http://schemas.microsoft.com/office/drawing/2014/main" id="{9F751F74-062B-D98E-7AF7-73FDD22C6195}"/>
              </a:ext>
            </a:extLst>
          </p:cNvPr>
          <p:cNvCxnSpPr/>
          <p:nvPr/>
        </p:nvCxnSpPr>
        <p:spPr>
          <a:xfrm>
            <a:off x="1129434" y="3598008"/>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1" name="Straight Connector 30">
            <a:extLst>
              <a:ext uri="{FF2B5EF4-FFF2-40B4-BE49-F238E27FC236}">
                <a16:creationId xmlns:a16="http://schemas.microsoft.com/office/drawing/2014/main" id="{AE43FF1A-112C-54AC-E5F5-07F6BA522988}"/>
              </a:ext>
            </a:extLst>
          </p:cNvPr>
          <p:cNvCxnSpPr/>
          <p:nvPr/>
        </p:nvCxnSpPr>
        <p:spPr>
          <a:xfrm>
            <a:off x="1113519" y="4676908"/>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2" name="Straight Connector 31">
            <a:extLst>
              <a:ext uri="{FF2B5EF4-FFF2-40B4-BE49-F238E27FC236}">
                <a16:creationId xmlns:a16="http://schemas.microsoft.com/office/drawing/2014/main" id="{EFFAA3B1-B88B-C2BA-2B7C-D3D512BA520A}"/>
              </a:ext>
            </a:extLst>
          </p:cNvPr>
          <p:cNvCxnSpPr/>
          <p:nvPr/>
        </p:nvCxnSpPr>
        <p:spPr>
          <a:xfrm>
            <a:off x="1117710" y="5755000"/>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3" name="Straight Connector 32">
            <a:extLst>
              <a:ext uri="{FF2B5EF4-FFF2-40B4-BE49-F238E27FC236}">
                <a16:creationId xmlns:a16="http://schemas.microsoft.com/office/drawing/2014/main" id="{C1EDC032-920F-1E9A-B5C5-C3D6BA150DD6}"/>
              </a:ext>
            </a:extLst>
          </p:cNvPr>
          <p:cNvCxnSpPr/>
          <p:nvPr/>
        </p:nvCxnSpPr>
        <p:spPr>
          <a:xfrm>
            <a:off x="1101796" y="1485761"/>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4" name="Straight Connector 33">
            <a:extLst>
              <a:ext uri="{FF2B5EF4-FFF2-40B4-BE49-F238E27FC236}">
                <a16:creationId xmlns:a16="http://schemas.microsoft.com/office/drawing/2014/main" id="{FB8CC04D-D4A4-43D5-56D5-1B8B1B30925A}"/>
              </a:ext>
            </a:extLst>
          </p:cNvPr>
          <p:cNvCxnSpPr>
            <a:cxnSpLocks/>
          </p:cNvCxnSpPr>
          <p:nvPr/>
        </p:nvCxnSpPr>
        <p:spPr>
          <a:xfrm flipH="1">
            <a:off x="1113215" y="941316"/>
            <a:ext cx="1091930" cy="1082022"/>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5" name="Straight Connector 34">
            <a:extLst>
              <a:ext uri="{FF2B5EF4-FFF2-40B4-BE49-F238E27FC236}">
                <a16:creationId xmlns:a16="http://schemas.microsoft.com/office/drawing/2014/main" id="{538E0DD4-73F1-1779-7715-20FEBF610488}"/>
              </a:ext>
            </a:extLst>
          </p:cNvPr>
          <p:cNvCxnSpPr/>
          <p:nvPr/>
        </p:nvCxnSpPr>
        <p:spPr>
          <a:xfrm>
            <a:off x="11323891" y="904498"/>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6" name="Straight Connector 35">
            <a:extLst>
              <a:ext uri="{FF2B5EF4-FFF2-40B4-BE49-F238E27FC236}">
                <a16:creationId xmlns:a16="http://schemas.microsoft.com/office/drawing/2014/main" id="{F89D261D-80CD-D489-6CA9-235EC8D37FB5}"/>
              </a:ext>
            </a:extLst>
          </p:cNvPr>
          <p:cNvCxnSpPr/>
          <p:nvPr/>
        </p:nvCxnSpPr>
        <p:spPr>
          <a:xfrm>
            <a:off x="3803283" y="917245"/>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7" name="Straight Connector 36">
            <a:extLst>
              <a:ext uri="{FF2B5EF4-FFF2-40B4-BE49-F238E27FC236}">
                <a16:creationId xmlns:a16="http://schemas.microsoft.com/office/drawing/2014/main" id="{9F1AE2E1-BA26-68A6-E72F-9BFADDFA3C39}"/>
              </a:ext>
            </a:extLst>
          </p:cNvPr>
          <p:cNvCxnSpPr>
            <a:cxnSpLocks/>
          </p:cNvCxnSpPr>
          <p:nvPr/>
        </p:nvCxnSpPr>
        <p:spPr>
          <a:xfrm>
            <a:off x="2762987" y="904498"/>
            <a:ext cx="0" cy="5399767"/>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8" name="Straight Connector 37">
            <a:extLst>
              <a:ext uri="{FF2B5EF4-FFF2-40B4-BE49-F238E27FC236}">
                <a16:creationId xmlns:a16="http://schemas.microsoft.com/office/drawing/2014/main" id="{CDDBCE3F-232E-9239-FB89-577135F7E037}"/>
              </a:ext>
            </a:extLst>
          </p:cNvPr>
          <p:cNvCxnSpPr/>
          <p:nvPr/>
        </p:nvCxnSpPr>
        <p:spPr>
          <a:xfrm>
            <a:off x="9204868" y="941316"/>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9" name="Straight Connector 38">
            <a:extLst>
              <a:ext uri="{FF2B5EF4-FFF2-40B4-BE49-F238E27FC236}">
                <a16:creationId xmlns:a16="http://schemas.microsoft.com/office/drawing/2014/main" id="{8C96E538-4E01-6DEA-67CF-3F7DCC505E54}"/>
              </a:ext>
            </a:extLst>
          </p:cNvPr>
          <p:cNvCxnSpPr/>
          <p:nvPr/>
        </p:nvCxnSpPr>
        <p:spPr>
          <a:xfrm>
            <a:off x="1660406" y="941316"/>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0" name="Straight Connector 39">
            <a:extLst>
              <a:ext uri="{FF2B5EF4-FFF2-40B4-BE49-F238E27FC236}">
                <a16:creationId xmlns:a16="http://schemas.microsoft.com/office/drawing/2014/main" id="{DF0D2BDC-CFC6-829A-5FCB-CCA8028776FE}"/>
              </a:ext>
            </a:extLst>
          </p:cNvPr>
          <p:cNvCxnSpPr/>
          <p:nvPr/>
        </p:nvCxnSpPr>
        <p:spPr>
          <a:xfrm>
            <a:off x="5950134" y="904498"/>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1" name="Straight Connector 40">
            <a:extLst>
              <a:ext uri="{FF2B5EF4-FFF2-40B4-BE49-F238E27FC236}">
                <a16:creationId xmlns:a16="http://schemas.microsoft.com/office/drawing/2014/main" id="{0EC1F762-0A34-B5CC-96C3-473EC5666FF0}"/>
              </a:ext>
            </a:extLst>
          </p:cNvPr>
          <p:cNvCxnSpPr/>
          <p:nvPr/>
        </p:nvCxnSpPr>
        <p:spPr>
          <a:xfrm>
            <a:off x="4893936" y="941316"/>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2" name="Straight Connector 41">
            <a:extLst>
              <a:ext uri="{FF2B5EF4-FFF2-40B4-BE49-F238E27FC236}">
                <a16:creationId xmlns:a16="http://schemas.microsoft.com/office/drawing/2014/main" id="{9FE50F00-1E97-8687-2A28-EF3CF6B49191}"/>
              </a:ext>
            </a:extLst>
          </p:cNvPr>
          <p:cNvCxnSpPr/>
          <p:nvPr/>
        </p:nvCxnSpPr>
        <p:spPr>
          <a:xfrm>
            <a:off x="10253116" y="917245"/>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3" name="Straight Connector 42">
            <a:extLst>
              <a:ext uri="{FF2B5EF4-FFF2-40B4-BE49-F238E27FC236}">
                <a16:creationId xmlns:a16="http://schemas.microsoft.com/office/drawing/2014/main" id="{E84C0C6A-016A-B264-8335-5C0C4032C63A}"/>
              </a:ext>
            </a:extLst>
          </p:cNvPr>
          <p:cNvCxnSpPr/>
          <p:nvPr/>
        </p:nvCxnSpPr>
        <p:spPr>
          <a:xfrm>
            <a:off x="8123492" y="956835"/>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4" name="Straight Connector 43">
            <a:extLst>
              <a:ext uri="{FF2B5EF4-FFF2-40B4-BE49-F238E27FC236}">
                <a16:creationId xmlns:a16="http://schemas.microsoft.com/office/drawing/2014/main" id="{56709B99-A28C-D3BB-FE5E-C1A2F1461A10}"/>
              </a:ext>
            </a:extLst>
          </p:cNvPr>
          <p:cNvCxnSpPr/>
          <p:nvPr/>
        </p:nvCxnSpPr>
        <p:spPr>
          <a:xfrm>
            <a:off x="7019585" y="917245"/>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graphicFrame>
        <p:nvGraphicFramePr>
          <p:cNvPr id="76" name="Table 75">
            <a:extLst>
              <a:ext uri="{FF2B5EF4-FFF2-40B4-BE49-F238E27FC236}">
                <a16:creationId xmlns:a16="http://schemas.microsoft.com/office/drawing/2014/main" id="{47A8C7E1-C96E-7639-67A5-0D0A27B05B3F}"/>
              </a:ext>
            </a:extLst>
          </p:cNvPr>
          <p:cNvGraphicFramePr>
            <a:graphicFrameLocks noGrp="1"/>
          </p:cNvGraphicFramePr>
          <p:nvPr/>
        </p:nvGraphicFramePr>
        <p:xfrm>
          <a:off x="1129434" y="931765"/>
          <a:ext cx="10730730" cy="5365370"/>
        </p:xfrm>
        <a:graphic>
          <a:graphicData uri="http://schemas.openxmlformats.org/drawingml/2006/table">
            <a:tbl>
              <a:tblPr firstRow="1" bandRow="1">
                <a:tableStyleId>{5940675A-B579-460E-94D1-54222C63F5DA}</a:tableStyleId>
              </a:tblPr>
              <a:tblGrid>
                <a:gridCol w="1073073">
                  <a:extLst>
                    <a:ext uri="{9D8B030D-6E8A-4147-A177-3AD203B41FA5}">
                      <a16:colId xmlns:a16="http://schemas.microsoft.com/office/drawing/2014/main" val="3635837954"/>
                    </a:ext>
                  </a:extLst>
                </a:gridCol>
                <a:gridCol w="1073073">
                  <a:extLst>
                    <a:ext uri="{9D8B030D-6E8A-4147-A177-3AD203B41FA5}">
                      <a16:colId xmlns:a16="http://schemas.microsoft.com/office/drawing/2014/main" val="2308114111"/>
                    </a:ext>
                  </a:extLst>
                </a:gridCol>
                <a:gridCol w="1073073">
                  <a:extLst>
                    <a:ext uri="{9D8B030D-6E8A-4147-A177-3AD203B41FA5}">
                      <a16:colId xmlns:a16="http://schemas.microsoft.com/office/drawing/2014/main" val="3225432346"/>
                    </a:ext>
                  </a:extLst>
                </a:gridCol>
                <a:gridCol w="1073073">
                  <a:extLst>
                    <a:ext uri="{9D8B030D-6E8A-4147-A177-3AD203B41FA5}">
                      <a16:colId xmlns:a16="http://schemas.microsoft.com/office/drawing/2014/main" val="2646425516"/>
                    </a:ext>
                  </a:extLst>
                </a:gridCol>
                <a:gridCol w="1073073">
                  <a:extLst>
                    <a:ext uri="{9D8B030D-6E8A-4147-A177-3AD203B41FA5}">
                      <a16:colId xmlns:a16="http://schemas.microsoft.com/office/drawing/2014/main" val="1529824071"/>
                    </a:ext>
                  </a:extLst>
                </a:gridCol>
                <a:gridCol w="1073073">
                  <a:extLst>
                    <a:ext uri="{9D8B030D-6E8A-4147-A177-3AD203B41FA5}">
                      <a16:colId xmlns:a16="http://schemas.microsoft.com/office/drawing/2014/main" val="1435908115"/>
                    </a:ext>
                  </a:extLst>
                </a:gridCol>
                <a:gridCol w="1073073">
                  <a:extLst>
                    <a:ext uri="{9D8B030D-6E8A-4147-A177-3AD203B41FA5}">
                      <a16:colId xmlns:a16="http://schemas.microsoft.com/office/drawing/2014/main" val="4031327343"/>
                    </a:ext>
                  </a:extLst>
                </a:gridCol>
                <a:gridCol w="1073073">
                  <a:extLst>
                    <a:ext uri="{9D8B030D-6E8A-4147-A177-3AD203B41FA5}">
                      <a16:colId xmlns:a16="http://schemas.microsoft.com/office/drawing/2014/main" val="265914223"/>
                    </a:ext>
                  </a:extLst>
                </a:gridCol>
                <a:gridCol w="1073073">
                  <a:extLst>
                    <a:ext uri="{9D8B030D-6E8A-4147-A177-3AD203B41FA5}">
                      <a16:colId xmlns:a16="http://schemas.microsoft.com/office/drawing/2014/main" val="3687797511"/>
                    </a:ext>
                  </a:extLst>
                </a:gridCol>
                <a:gridCol w="1073073">
                  <a:extLst>
                    <a:ext uri="{9D8B030D-6E8A-4147-A177-3AD203B41FA5}">
                      <a16:colId xmlns:a16="http://schemas.microsoft.com/office/drawing/2014/main" val="1430683565"/>
                    </a:ext>
                  </a:extLst>
                </a:gridCol>
              </a:tblGrid>
              <a:tr h="1073074">
                <a:tc>
                  <a:txBody>
                    <a:bodyPr/>
                    <a:lstStyle/>
                    <a:p>
                      <a:endParaRPr lang="en-US" dirty="0"/>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dirty="0"/>
                    </a:p>
                  </a:txBody>
                  <a:tcPr/>
                </a:tc>
                <a:extLst>
                  <a:ext uri="{0D108BD9-81ED-4DB2-BD59-A6C34878D82A}">
                    <a16:rowId xmlns:a16="http://schemas.microsoft.com/office/drawing/2014/main" val="1367090870"/>
                  </a:ext>
                </a:extLst>
              </a:tr>
              <a:tr h="1073074">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a:p>
                  </a:txBody>
                  <a:tcPr/>
                </a:tc>
                <a:tc>
                  <a:txBody>
                    <a:bodyPr/>
                    <a:lstStyle/>
                    <a:p>
                      <a:endParaRPr lang="en-US" dirty="0"/>
                    </a:p>
                  </a:txBody>
                  <a:tcPr/>
                </a:tc>
                <a:extLst>
                  <a:ext uri="{0D108BD9-81ED-4DB2-BD59-A6C34878D82A}">
                    <a16:rowId xmlns:a16="http://schemas.microsoft.com/office/drawing/2014/main" val="2324086388"/>
                  </a:ext>
                </a:extLst>
              </a:tr>
              <a:tr h="1073074">
                <a:tc>
                  <a:txBody>
                    <a:bodyPr/>
                    <a:lstStyle/>
                    <a:p>
                      <a:endParaRPr lang="en-US" dirty="0"/>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a:p>
                  </a:txBody>
                  <a:tcPr/>
                </a:tc>
                <a:tc>
                  <a:txBody>
                    <a:bodyPr/>
                    <a:lstStyle/>
                    <a:p>
                      <a:endParaRPr lang="en-US" dirty="0"/>
                    </a:p>
                  </a:txBody>
                  <a:tcPr/>
                </a:tc>
                <a:tc>
                  <a:txBody>
                    <a:bodyPr/>
                    <a:lstStyle/>
                    <a:p>
                      <a:endParaRPr lang="en-US" dirty="0"/>
                    </a:p>
                  </a:txBody>
                  <a:tcPr/>
                </a:tc>
                <a:extLst>
                  <a:ext uri="{0D108BD9-81ED-4DB2-BD59-A6C34878D82A}">
                    <a16:rowId xmlns:a16="http://schemas.microsoft.com/office/drawing/2014/main" val="1773320196"/>
                  </a:ext>
                </a:extLst>
              </a:tr>
              <a:tr h="1073074">
                <a:tc>
                  <a:txBody>
                    <a:bodyPr/>
                    <a:lstStyle/>
                    <a:p>
                      <a:endParaRPr lang="en-US" dirty="0"/>
                    </a:p>
                  </a:txBody>
                  <a:tcPr/>
                </a:tc>
                <a:tc>
                  <a:txBody>
                    <a:bodyPr/>
                    <a:lstStyle/>
                    <a:p>
                      <a:endParaRPr lang="en-US"/>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dirty="0"/>
                    </a:p>
                  </a:txBody>
                  <a:tcPr/>
                </a:tc>
                <a:extLst>
                  <a:ext uri="{0D108BD9-81ED-4DB2-BD59-A6C34878D82A}">
                    <a16:rowId xmlns:a16="http://schemas.microsoft.com/office/drawing/2014/main" val="1977629092"/>
                  </a:ext>
                </a:extLst>
              </a:tr>
              <a:tr h="1073074">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dirty="0"/>
                    </a:p>
                  </a:txBody>
                  <a:tcPr/>
                </a:tc>
                <a:extLst>
                  <a:ext uri="{0D108BD9-81ED-4DB2-BD59-A6C34878D82A}">
                    <a16:rowId xmlns:a16="http://schemas.microsoft.com/office/drawing/2014/main" val="172657832"/>
                  </a:ext>
                </a:extLst>
              </a:tr>
            </a:tbl>
          </a:graphicData>
        </a:graphic>
      </p:graphicFrame>
      <p:sp>
        <p:nvSpPr>
          <p:cNvPr id="46" name="TextBox 45">
            <a:extLst>
              <a:ext uri="{FF2B5EF4-FFF2-40B4-BE49-F238E27FC236}">
                <a16:creationId xmlns:a16="http://schemas.microsoft.com/office/drawing/2014/main" id="{9E025FDA-4E40-4A48-2936-70D515675970}"/>
              </a:ext>
            </a:extLst>
          </p:cNvPr>
          <p:cNvSpPr txBox="1"/>
          <p:nvPr/>
        </p:nvSpPr>
        <p:spPr>
          <a:xfrm>
            <a:off x="1163480" y="1987150"/>
            <a:ext cx="10845409" cy="341632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ptos" panose="02110004020202020204"/>
              <a:ea typeface="+mn-ea"/>
              <a:cs typeface="+mn-cs"/>
            </a:endParaRPr>
          </a:p>
        </p:txBody>
      </p:sp>
      <p:sp>
        <p:nvSpPr>
          <p:cNvPr id="48" name="TextBox 47">
            <a:extLst>
              <a:ext uri="{FF2B5EF4-FFF2-40B4-BE49-F238E27FC236}">
                <a16:creationId xmlns:a16="http://schemas.microsoft.com/office/drawing/2014/main" id="{A943BC5F-C785-D144-CB5F-83881E8A4A86}"/>
              </a:ext>
            </a:extLst>
          </p:cNvPr>
          <p:cNvSpPr txBox="1"/>
          <p:nvPr/>
        </p:nvSpPr>
        <p:spPr>
          <a:xfrm>
            <a:off x="528628" y="272528"/>
            <a:ext cx="11108330" cy="3693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Aptos" panose="02110004020202020204"/>
                <a:ea typeface="+mn-ea"/>
                <a:cs typeface="+mn-cs"/>
              </a:rPr>
              <a:t>Practice sheet #XX.  Write the </a:t>
            </a:r>
            <a:r>
              <a:rPr lang="en-US" dirty="0" err="1">
                <a:solidFill>
                  <a:prstClr val="black"/>
                </a:solidFill>
                <a:latin typeface="Aptos" panose="02110004020202020204"/>
              </a:rPr>
              <a:t>nex</a:t>
            </a:r>
            <a:r>
              <a:rPr kumimoji="0" lang="en-US" sz="1800" b="0" i="0" u="none" strike="noStrike" kern="1200" cap="none" spc="0" normalizeH="0" baseline="0" noProof="0" dirty="0">
                <a:ln>
                  <a:noFill/>
                </a:ln>
                <a:solidFill>
                  <a:prstClr val="black"/>
                </a:solidFill>
                <a:effectLst/>
                <a:uLnTx/>
                <a:uFillTx/>
                <a:latin typeface="Aptos" panose="02110004020202020204"/>
                <a:ea typeface="+mn-ea"/>
                <a:cs typeface="+mn-cs"/>
              </a:rPr>
              <a:t>t </a:t>
            </a:r>
            <a:r>
              <a:rPr lang="en-US" dirty="0">
                <a:solidFill>
                  <a:prstClr val="black"/>
                </a:solidFill>
                <a:latin typeface="Aptos" panose="02110004020202020204"/>
              </a:rPr>
              <a:t>3</a:t>
            </a:r>
            <a:r>
              <a:rPr kumimoji="0" lang="en-US" sz="1800" b="0" i="0" u="none" strike="noStrike" kern="1200" cap="none" spc="0" normalizeH="0" baseline="0" noProof="0" dirty="0">
                <a:ln>
                  <a:noFill/>
                </a:ln>
                <a:solidFill>
                  <a:prstClr val="black"/>
                </a:solidFill>
                <a:effectLst/>
                <a:uLnTx/>
                <a:uFillTx/>
                <a:latin typeface="Aptos" panose="02110004020202020204"/>
                <a:ea typeface="+mn-ea"/>
                <a:cs typeface="+mn-cs"/>
              </a:rPr>
              <a:t> unique characters for Lesson Thirteen (14,15)</a:t>
            </a:r>
            <a:endParaRPr kumimoji="0" lang="zh-TW" altLang="en-US" sz="1800" b="0" i="0" u="none" strike="noStrike" kern="1200" cap="none" spc="0" normalizeH="0" baseline="0" noProof="0" dirty="0">
              <a:ln>
                <a:noFill/>
              </a:ln>
              <a:solidFill>
                <a:prstClr val="black"/>
              </a:solidFill>
              <a:effectLst/>
              <a:uLnTx/>
              <a:uFillTx/>
              <a:latin typeface="Aptos" panose="02110004020202020204"/>
              <a:ea typeface="新細明體" panose="02020500000000000000" pitchFamily="18" charset="-120"/>
              <a:cs typeface="+mn-cs"/>
            </a:endParaRPr>
          </a:p>
        </p:txBody>
      </p:sp>
      <p:sp>
        <p:nvSpPr>
          <p:cNvPr id="49" name="Rectangle 48">
            <a:extLst>
              <a:ext uri="{FF2B5EF4-FFF2-40B4-BE49-F238E27FC236}">
                <a16:creationId xmlns:a16="http://schemas.microsoft.com/office/drawing/2014/main" id="{FD5DF324-5C6A-6A0B-3DDD-FDC95E9FF51E}"/>
              </a:ext>
            </a:extLst>
          </p:cNvPr>
          <p:cNvSpPr/>
          <p:nvPr/>
        </p:nvSpPr>
        <p:spPr>
          <a:xfrm>
            <a:off x="1298223" y="272530"/>
            <a:ext cx="9579994" cy="357010"/>
          </a:xfrm>
          <a:prstGeom prst="rect">
            <a:avLst/>
          </a:prstGeom>
          <a:no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45" name="TextBox 44">
            <a:extLst>
              <a:ext uri="{FF2B5EF4-FFF2-40B4-BE49-F238E27FC236}">
                <a16:creationId xmlns:a16="http://schemas.microsoft.com/office/drawing/2014/main" id="{66FD7A53-35B3-9826-DBB8-E1923E9C6613}"/>
              </a:ext>
            </a:extLst>
          </p:cNvPr>
          <p:cNvSpPr txBox="1"/>
          <p:nvPr/>
        </p:nvSpPr>
        <p:spPr>
          <a:xfrm>
            <a:off x="1124112" y="911167"/>
            <a:ext cx="5350063" cy="120032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7200" b="1"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至</a:t>
            </a:r>
            <a:endParaRPr kumimoji="0" lang="en-US" sz="7200" b="1"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endParaRPr>
          </a:p>
        </p:txBody>
      </p:sp>
      <p:sp>
        <p:nvSpPr>
          <p:cNvPr id="47" name="TextBox 46">
            <a:extLst>
              <a:ext uri="{FF2B5EF4-FFF2-40B4-BE49-F238E27FC236}">
                <a16:creationId xmlns:a16="http://schemas.microsoft.com/office/drawing/2014/main" id="{17FD55FD-2F22-4383-CF3D-D338F6BAA833}"/>
              </a:ext>
            </a:extLst>
          </p:cNvPr>
          <p:cNvSpPr txBox="1"/>
          <p:nvPr/>
        </p:nvSpPr>
        <p:spPr>
          <a:xfrm>
            <a:off x="1101573" y="2009074"/>
            <a:ext cx="2514012" cy="120032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7200" b="1"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老</a:t>
            </a:r>
            <a:endParaRPr kumimoji="0" lang="en-US" sz="7200" b="1"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endParaRPr>
          </a:p>
        </p:txBody>
      </p:sp>
      <p:sp>
        <p:nvSpPr>
          <p:cNvPr id="50" name="TextBox 49">
            <a:extLst>
              <a:ext uri="{FF2B5EF4-FFF2-40B4-BE49-F238E27FC236}">
                <a16:creationId xmlns:a16="http://schemas.microsoft.com/office/drawing/2014/main" id="{813ABCA9-41D6-7B22-C6E8-64474525C28C}"/>
              </a:ext>
            </a:extLst>
          </p:cNvPr>
          <p:cNvSpPr txBox="1"/>
          <p:nvPr/>
        </p:nvSpPr>
        <p:spPr>
          <a:xfrm>
            <a:off x="1122816" y="3069808"/>
            <a:ext cx="2861223" cy="120032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7200" b="1"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死</a:t>
            </a:r>
            <a:endParaRPr kumimoji="0" lang="en-US" sz="7200" b="1"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endParaRPr>
          </a:p>
        </p:txBody>
      </p:sp>
    </p:spTree>
    <p:extLst>
      <p:ext uri="{BB962C8B-B14F-4D97-AF65-F5344CB8AC3E}">
        <p14:creationId xmlns:p14="http://schemas.microsoft.com/office/powerpoint/2010/main" val="889352304"/>
      </p:ext>
    </p:extLst>
  </p:cSld>
  <p:clrMapOvr>
    <a:masterClrMapping/>
  </p:clrMapOvr>
</p:sld>
</file>

<file path=ppt/slides/slide2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 name="Straight Connector 1">
            <a:extLst>
              <a:ext uri="{FF2B5EF4-FFF2-40B4-BE49-F238E27FC236}">
                <a16:creationId xmlns:a16="http://schemas.microsoft.com/office/drawing/2014/main" id="{DE97A34F-C232-F4FD-3D3D-B50CAF18C576}"/>
              </a:ext>
            </a:extLst>
          </p:cNvPr>
          <p:cNvCxnSpPr>
            <a:cxnSpLocks/>
          </p:cNvCxnSpPr>
          <p:nvPr/>
        </p:nvCxnSpPr>
        <p:spPr>
          <a:xfrm>
            <a:off x="1160650" y="956835"/>
            <a:ext cx="5322425" cy="5340276"/>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 name="Straight Connector 2">
            <a:extLst>
              <a:ext uri="{FF2B5EF4-FFF2-40B4-BE49-F238E27FC236}">
                <a16:creationId xmlns:a16="http://schemas.microsoft.com/office/drawing/2014/main" id="{0E627A88-91F3-D9F8-1AF4-11BECD962ED9}"/>
              </a:ext>
            </a:extLst>
          </p:cNvPr>
          <p:cNvCxnSpPr>
            <a:cxnSpLocks/>
          </p:cNvCxnSpPr>
          <p:nvPr/>
        </p:nvCxnSpPr>
        <p:spPr>
          <a:xfrm>
            <a:off x="9703114" y="931746"/>
            <a:ext cx="2143810" cy="2115373"/>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 name="Straight Connector 3">
            <a:extLst>
              <a:ext uri="{FF2B5EF4-FFF2-40B4-BE49-F238E27FC236}">
                <a16:creationId xmlns:a16="http://schemas.microsoft.com/office/drawing/2014/main" id="{A64AE3FD-EF02-96E3-1A01-BBD42ABD5674}"/>
              </a:ext>
            </a:extLst>
          </p:cNvPr>
          <p:cNvCxnSpPr>
            <a:cxnSpLocks/>
          </p:cNvCxnSpPr>
          <p:nvPr/>
        </p:nvCxnSpPr>
        <p:spPr>
          <a:xfrm>
            <a:off x="8644081" y="931752"/>
            <a:ext cx="3184867" cy="319303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5" name="Straight Connector 4">
            <a:extLst>
              <a:ext uri="{FF2B5EF4-FFF2-40B4-BE49-F238E27FC236}">
                <a16:creationId xmlns:a16="http://schemas.microsoft.com/office/drawing/2014/main" id="{62481264-89A8-359C-0CBF-A5EAFC83097F}"/>
              </a:ext>
            </a:extLst>
          </p:cNvPr>
          <p:cNvCxnSpPr>
            <a:cxnSpLocks/>
          </p:cNvCxnSpPr>
          <p:nvPr/>
        </p:nvCxnSpPr>
        <p:spPr>
          <a:xfrm>
            <a:off x="7572098" y="931758"/>
            <a:ext cx="4256850" cy="425735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6" name="Straight Connector 5">
            <a:extLst>
              <a:ext uri="{FF2B5EF4-FFF2-40B4-BE49-F238E27FC236}">
                <a16:creationId xmlns:a16="http://schemas.microsoft.com/office/drawing/2014/main" id="{3BF26E4A-35C1-301B-7F84-63879DAF7D3B}"/>
              </a:ext>
            </a:extLst>
          </p:cNvPr>
          <p:cNvCxnSpPr/>
          <p:nvPr/>
        </p:nvCxnSpPr>
        <p:spPr>
          <a:xfrm>
            <a:off x="3285258" y="931761"/>
            <a:ext cx="5365365" cy="53653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7" name="Straight Connector 6">
            <a:extLst>
              <a:ext uri="{FF2B5EF4-FFF2-40B4-BE49-F238E27FC236}">
                <a16:creationId xmlns:a16="http://schemas.microsoft.com/office/drawing/2014/main" id="{CDB5D5C9-3CD4-14E7-BF3A-66C7A7162C8E}"/>
              </a:ext>
            </a:extLst>
          </p:cNvPr>
          <p:cNvCxnSpPr/>
          <p:nvPr/>
        </p:nvCxnSpPr>
        <p:spPr>
          <a:xfrm>
            <a:off x="4345517" y="931762"/>
            <a:ext cx="5365365" cy="53653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8" name="Straight Connector 7">
            <a:extLst>
              <a:ext uri="{FF2B5EF4-FFF2-40B4-BE49-F238E27FC236}">
                <a16:creationId xmlns:a16="http://schemas.microsoft.com/office/drawing/2014/main" id="{B3A6FD2B-CE82-9E1F-B69E-B5EEA8782B42}"/>
              </a:ext>
            </a:extLst>
          </p:cNvPr>
          <p:cNvCxnSpPr/>
          <p:nvPr/>
        </p:nvCxnSpPr>
        <p:spPr>
          <a:xfrm>
            <a:off x="5404550" y="931762"/>
            <a:ext cx="5365365" cy="53653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9" name="Straight Connector 8">
            <a:extLst>
              <a:ext uri="{FF2B5EF4-FFF2-40B4-BE49-F238E27FC236}">
                <a16:creationId xmlns:a16="http://schemas.microsoft.com/office/drawing/2014/main" id="{43ED997F-BA19-BABA-E4DF-A754D16DEA65}"/>
              </a:ext>
            </a:extLst>
          </p:cNvPr>
          <p:cNvCxnSpPr/>
          <p:nvPr/>
        </p:nvCxnSpPr>
        <p:spPr>
          <a:xfrm>
            <a:off x="6494799" y="931764"/>
            <a:ext cx="5365365" cy="53653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0" name="Straight Connector 9">
            <a:extLst>
              <a:ext uri="{FF2B5EF4-FFF2-40B4-BE49-F238E27FC236}">
                <a16:creationId xmlns:a16="http://schemas.microsoft.com/office/drawing/2014/main" id="{AA19D5A7-0FE4-1102-E3C1-638DC5E28E45}"/>
              </a:ext>
            </a:extLst>
          </p:cNvPr>
          <p:cNvCxnSpPr>
            <a:cxnSpLocks/>
          </p:cNvCxnSpPr>
          <p:nvPr/>
        </p:nvCxnSpPr>
        <p:spPr>
          <a:xfrm>
            <a:off x="1111458" y="5189109"/>
            <a:ext cx="1083551" cy="1107996"/>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1" name="Straight Connector 10">
            <a:extLst>
              <a:ext uri="{FF2B5EF4-FFF2-40B4-BE49-F238E27FC236}">
                <a16:creationId xmlns:a16="http://schemas.microsoft.com/office/drawing/2014/main" id="{CD465B31-CB4B-BC77-AEF9-90ED5E65F7BE}"/>
              </a:ext>
            </a:extLst>
          </p:cNvPr>
          <p:cNvCxnSpPr>
            <a:cxnSpLocks/>
          </p:cNvCxnSpPr>
          <p:nvPr/>
        </p:nvCxnSpPr>
        <p:spPr>
          <a:xfrm>
            <a:off x="1094334" y="4156121"/>
            <a:ext cx="2267153" cy="2152899"/>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2" name="Straight Connector 11">
            <a:extLst>
              <a:ext uri="{FF2B5EF4-FFF2-40B4-BE49-F238E27FC236}">
                <a16:creationId xmlns:a16="http://schemas.microsoft.com/office/drawing/2014/main" id="{7EADA1F7-D828-CA63-B4A2-40D44EB7A5CE}"/>
              </a:ext>
            </a:extLst>
          </p:cNvPr>
          <p:cNvCxnSpPr>
            <a:cxnSpLocks/>
          </p:cNvCxnSpPr>
          <p:nvPr/>
        </p:nvCxnSpPr>
        <p:spPr>
          <a:xfrm>
            <a:off x="1109329" y="3060437"/>
            <a:ext cx="3236188" cy="323667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3" name="Straight Connector 12">
            <a:extLst>
              <a:ext uri="{FF2B5EF4-FFF2-40B4-BE49-F238E27FC236}">
                <a16:creationId xmlns:a16="http://schemas.microsoft.com/office/drawing/2014/main" id="{E1D8E2A0-C191-7042-98F0-B1D4F6481AAA}"/>
              </a:ext>
            </a:extLst>
          </p:cNvPr>
          <p:cNvCxnSpPr>
            <a:cxnSpLocks/>
          </p:cNvCxnSpPr>
          <p:nvPr/>
        </p:nvCxnSpPr>
        <p:spPr>
          <a:xfrm>
            <a:off x="10762147" y="931740"/>
            <a:ext cx="1110967" cy="106435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4" name="Straight Connector 13">
            <a:extLst>
              <a:ext uri="{FF2B5EF4-FFF2-40B4-BE49-F238E27FC236}">
                <a16:creationId xmlns:a16="http://schemas.microsoft.com/office/drawing/2014/main" id="{C1869FA5-C11F-F617-8F45-45634A583F51}"/>
              </a:ext>
            </a:extLst>
          </p:cNvPr>
          <p:cNvCxnSpPr>
            <a:cxnSpLocks/>
          </p:cNvCxnSpPr>
          <p:nvPr/>
        </p:nvCxnSpPr>
        <p:spPr>
          <a:xfrm>
            <a:off x="1098218" y="1974253"/>
            <a:ext cx="4314172" cy="4322852"/>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5" name="Straight Connector 14">
            <a:extLst>
              <a:ext uri="{FF2B5EF4-FFF2-40B4-BE49-F238E27FC236}">
                <a16:creationId xmlns:a16="http://schemas.microsoft.com/office/drawing/2014/main" id="{73A61E05-0D8B-3E52-AB18-905816BEF4FF}"/>
              </a:ext>
            </a:extLst>
          </p:cNvPr>
          <p:cNvCxnSpPr>
            <a:cxnSpLocks/>
          </p:cNvCxnSpPr>
          <p:nvPr/>
        </p:nvCxnSpPr>
        <p:spPr>
          <a:xfrm>
            <a:off x="2218385" y="931639"/>
            <a:ext cx="5309456" cy="5376225"/>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6" name="Straight Connector 15">
            <a:extLst>
              <a:ext uri="{FF2B5EF4-FFF2-40B4-BE49-F238E27FC236}">
                <a16:creationId xmlns:a16="http://schemas.microsoft.com/office/drawing/2014/main" id="{D3233907-7CC4-6498-0CF6-57570C375FC4}"/>
              </a:ext>
            </a:extLst>
          </p:cNvPr>
          <p:cNvCxnSpPr>
            <a:cxnSpLocks/>
          </p:cNvCxnSpPr>
          <p:nvPr/>
        </p:nvCxnSpPr>
        <p:spPr>
          <a:xfrm flipV="1">
            <a:off x="1133319" y="931765"/>
            <a:ext cx="5361480" cy="536524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7" name="Straight Connector 16">
            <a:extLst>
              <a:ext uri="{FF2B5EF4-FFF2-40B4-BE49-F238E27FC236}">
                <a16:creationId xmlns:a16="http://schemas.microsoft.com/office/drawing/2014/main" id="{57384C5A-7E24-FE38-95D4-5812E1E9E9DD}"/>
              </a:ext>
            </a:extLst>
          </p:cNvPr>
          <p:cNvCxnSpPr>
            <a:cxnSpLocks/>
          </p:cNvCxnSpPr>
          <p:nvPr/>
        </p:nvCxnSpPr>
        <p:spPr>
          <a:xfrm flipV="1">
            <a:off x="1160650" y="942472"/>
            <a:ext cx="4263464" cy="4246613"/>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8" name="Straight Connector 17">
            <a:extLst>
              <a:ext uri="{FF2B5EF4-FFF2-40B4-BE49-F238E27FC236}">
                <a16:creationId xmlns:a16="http://schemas.microsoft.com/office/drawing/2014/main" id="{B1BBA783-3332-49DA-7C6A-35B83D67FB7E}"/>
              </a:ext>
            </a:extLst>
          </p:cNvPr>
          <p:cNvCxnSpPr>
            <a:cxnSpLocks/>
          </p:cNvCxnSpPr>
          <p:nvPr/>
        </p:nvCxnSpPr>
        <p:spPr>
          <a:xfrm flipV="1">
            <a:off x="1107943" y="942595"/>
            <a:ext cx="2153223" cy="2161487"/>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9" name="Straight Connector 18">
            <a:extLst>
              <a:ext uri="{FF2B5EF4-FFF2-40B4-BE49-F238E27FC236}">
                <a16:creationId xmlns:a16="http://schemas.microsoft.com/office/drawing/2014/main" id="{4D207A24-42CE-ED82-13F4-E5E004650EB7}"/>
              </a:ext>
            </a:extLst>
          </p:cNvPr>
          <p:cNvCxnSpPr>
            <a:cxnSpLocks/>
          </p:cNvCxnSpPr>
          <p:nvPr/>
        </p:nvCxnSpPr>
        <p:spPr>
          <a:xfrm flipV="1">
            <a:off x="1094334" y="909879"/>
            <a:ext cx="3253877" cy="322580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0" name="Straight Connector 19">
            <a:extLst>
              <a:ext uri="{FF2B5EF4-FFF2-40B4-BE49-F238E27FC236}">
                <a16:creationId xmlns:a16="http://schemas.microsoft.com/office/drawing/2014/main" id="{1DCD8BBC-D943-D8A4-BB5E-D111FF48B8B3}"/>
              </a:ext>
            </a:extLst>
          </p:cNvPr>
          <p:cNvCxnSpPr>
            <a:cxnSpLocks/>
          </p:cNvCxnSpPr>
          <p:nvPr/>
        </p:nvCxnSpPr>
        <p:spPr>
          <a:xfrm flipV="1">
            <a:off x="3235848" y="920844"/>
            <a:ext cx="5376941" cy="5376165"/>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1" name="Straight Connector 20">
            <a:extLst>
              <a:ext uri="{FF2B5EF4-FFF2-40B4-BE49-F238E27FC236}">
                <a16:creationId xmlns:a16="http://schemas.microsoft.com/office/drawing/2014/main" id="{FB960EE9-647E-DE48-7799-7F686F5633C9}"/>
              </a:ext>
            </a:extLst>
          </p:cNvPr>
          <p:cNvCxnSpPr/>
          <p:nvPr/>
        </p:nvCxnSpPr>
        <p:spPr>
          <a:xfrm flipV="1">
            <a:off x="4348211" y="931716"/>
            <a:ext cx="5365365" cy="534353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2" name="Straight Connector 21">
            <a:extLst>
              <a:ext uri="{FF2B5EF4-FFF2-40B4-BE49-F238E27FC236}">
                <a16:creationId xmlns:a16="http://schemas.microsoft.com/office/drawing/2014/main" id="{E0409050-9D37-B8EC-26B4-CF4F2C3BC5D6}"/>
              </a:ext>
            </a:extLst>
          </p:cNvPr>
          <p:cNvCxnSpPr/>
          <p:nvPr/>
        </p:nvCxnSpPr>
        <p:spPr>
          <a:xfrm flipV="1">
            <a:off x="5416274" y="942620"/>
            <a:ext cx="5365365" cy="534353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3" name="Straight Connector 22">
            <a:extLst>
              <a:ext uri="{FF2B5EF4-FFF2-40B4-BE49-F238E27FC236}">
                <a16:creationId xmlns:a16="http://schemas.microsoft.com/office/drawing/2014/main" id="{5F32590B-F493-D4F3-C707-EF747ABA286F}"/>
              </a:ext>
            </a:extLst>
          </p:cNvPr>
          <p:cNvCxnSpPr/>
          <p:nvPr/>
        </p:nvCxnSpPr>
        <p:spPr>
          <a:xfrm flipV="1">
            <a:off x="6494798" y="942620"/>
            <a:ext cx="5365365" cy="534353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4" name="Straight Connector 23">
            <a:extLst>
              <a:ext uri="{FF2B5EF4-FFF2-40B4-BE49-F238E27FC236}">
                <a16:creationId xmlns:a16="http://schemas.microsoft.com/office/drawing/2014/main" id="{11C896D7-87F4-C668-1DFA-A5D2AB34A9F4}"/>
              </a:ext>
            </a:extLst>
          </p:cNvPr>
          <p:cNvCxnSpPr>
            <a:cxnSpLocks/>
          </p:cNvCxnSpPr>
          <p:nvPr/>
        </p:nvCxnSpPr>
        <p:spPr>
          <a:xfrm flipV="1">
            <a:off x="2218385" y="931639"/>
            <a:ext cx="5330234" cy="5332739"/>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5" name="Straight Connector 24">
            <a:extLst>
              <a:ext uri="{FF2B5EF4-FFF2-40B4-BE49-F238E27FC236}">
                <a16:creationId xmlns:a16="http://schemas.microsoft.com/office/drawing/2014/main" id="{4F553535-9E07-F391-A05D-C75AF105CBFC}"/>
              </a:ext>
            </a:extLst>
          </p:cNvPr>
          <p:cNvCxnSpPr>
            <a:cxnSpLocks/>
          </p:cNvCxnSpPr>
          <p:nvPr/>
        </p:nvCxnSpPr>
        <p:spPr>
          <a:xfrm flipH="1">
            <a:off x="7572098" y="2023338"/>
            <a:ext cx="4288065" cy="42736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6" name="Straight Connector 25">
            <a:extLst>
              <a:ext uri="{FF2B5EF4-FFF2-40B4-BE49-F238E27FC236}">
                <a16:creationId xmlns:a16="http://schemas.microsoft.com/office/drawing/2014/main" id="{E14EBA64-CB33-DED7-07D4-EA194C481A82}"/>
              </a:ext>
            </a:extLst>
          </p:cNvPr>
          <p:cNvCxnSpPr>
            <a:cxnSpLocks/>
          </p:cNvCxnSpPr>
          <p:nvPr/>
        </p:nvCxnSpPr>
        <p:spPr>
          <a:xfrm flipH="1">
            <a:off x="8638868" y="3098620"/>
            <a:ext cx="3203030" cy="320924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7" name="Straight Connector 26">
            <a:extLst>
              <a:ext uri="{FF2B5EF4-FFF2-40B4-BE49-F238E27FC236}">
                <a16:creationId xmlns:a16="http://schemas.microsoft.com/office/drawing/2014/main" id="{BC5627A8-1868-EF4D-6FAB-68749033B820}"/>
              </a:ext>
            </a:extLst>
          </p:cNvPr>
          <p:cNvCxnSpPr>
            <a:cxnSpLocks/>
          </p:cNvCxnSpPr>
          <p:nvPr/>
        </p:nvCxnSpPr>
        <p:spPr>
          <a:xfrm flipH="1">
            <a:off x="9744792" y="4156121"/>
            <a:ext cx="2115371" cy="2102057"/>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8" name="Straight Connector 27">
            <a:extLst>
              <a:ext uri="{FF2B5EF4-FFF2-40B4-BE49-F238E27FC236}">
                <a16:creationId xmlns:a16="http://schemas.microsoft.com/office/drawing/2014/main" id="{7BF064F1-B3ED-E714-521D-CCAAA6232A03}"/>
              </a:ext>
            </a:extLst>
          </p:cNvPr>
          <p:cNvCxnSpPr/>
          <p:nvPr/>
        </p:nvCxnSpPr>
        <p:spPr>
          <a:xfrm flipH="1">
            <a:off x="10802477" y="5207149"/>
            <a:ext cx="1070637" cy="1100715"/>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9" name="Straight Connector 28">
            <a:extLst>
              <a:ext uri="{FF2B5EF4-FFF2-40B4-BE49-F238E27FC236}">
                <a16:creationId xmlns:a16="http://schemas.microsoft.com/office/drawing/2014/main" id="{8144AC79-151C-5565-401E-E1B6DACA8216}"/>
              </a:ext>
            </a:extLst>
          </p:cNvPr>
          <p:cNvCxnSpPr/>
          <p:nvPr/>
        </p:nvCxnSpPr>
        <p:spPr>
          <a:xfrm>
            <a:off x="1117710" y="2522779"/>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0" name="Straight Connector 29">
            <a:extLst>
              <a:ext uri="{FF2B5EF4-FFF2-40B4-BE49-F238E27FC236}">
                <a16:creationId xmlns:a16="http://schemas.microsoft.com/office/drawing/2014/main" id="{9F751F74-062B-D98E-7AF7-73FDD22C6195}"/>
              </a:ext>
            </a:extLst>
          </p:cNvPr>
          <p:cNvCxnSpPr/>
          <p:nvPr/>
        </p:nvCxnSpPr>
        <p:spPr>
          <a:xfrm>
            <a:off x="1129434" y="3598008"/>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1" name="Straight Connector 30">
            <a:extLst>
              <a:ext uri="{FF2B5EF4-FFF2-40B4-BE49-F238E27FC236}">
                <a16:creationId xmlns:a16="http://schemas.microsoft.com/office/drawing/2014/main" id="{AE43FF1A-112C-54AC-E5F5-07F6BA522988}"/>
              </a:ext>
            </a:extLst>
          </p:cNvPr>
          <p:cNvCxnSpPr/>
          <p:nvPr/>
        </p:nvCxnSpPr>
        <p:spPr>
          <a:xfrm>
            <a:off x="1113519" y="4676908"/>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2" name="Straight Connector 31">
            <a:extLst>
              <a:ext uri="{FF2B5EF4-FFF2-40B4-BE49-F238E27FC236}">
                <a16:creationId xmlns:a16="http://schemas.microsoft.com/office/drawing/2014/main" id="{EFFAA3B1-B88B-C2BA-2B7C-D3D512BA520A}"/>
              </a:ext>
            </a:extLst>
          </p:cNvPr>
          <p:cNvCxnSpPr/>
          <p:nvPr/>
        </p:nvCxnSpPr>
        <p:spPr>
          <a:xfrm>
            <a:off x="1117710" y="5755000"/>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3" name="Straight Connector 32">
            <a:extLst>
              <a:ext uri="{FF2B5EF4-FFF2-40B4-BE49-F238E27FC236}">
                <a16:creationId xmlns:a16="http://schemas.microsoft.com/office/drawing/2014/main" id="{C1EDC032-920F-1E9A-B5C5-C3D6BA150DD6}"/>
              </a:ext>
            </a:extLst>
          </p:cNvPr>
          <p:cNvCxnSpPr/>
          <p:nvPr/>
        </p:nvCxnSpPr>
        <p:spPr>
          <a:xfrm>
            <a:off x="1101796" y="1485761"/>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4" name="Straight Connector 33">
            <a:extLst>
              <a:ext uri="{FF2B5EF4-FFF2-40B4-BE49-F238E27FC236}">
                <a16:creationId xmlns:a16="http://schemas.microsoft.com/office/drawing/2014/main" id="{FB8CC04D-D4A4-43D5-56D5-1B8B1B30925A}"/>
              </a:ext>
            </a:extLst>
          </p:cNvPr>
          <p:cNvCxnSpPr>
            <a:cxnSpLocks/>
          </p:cNvCxnSpPr>
          <p:nvPr/>
        </p:nvCxnSpPr>
        <p:spPr>
          <a:xfrm flipH="1">
            <a:off x="1113215" y="941316"/>
            <a:ext cx="1091930" cy="1082022"/>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5" name="Straight Connector 34">
            <a:extLst>
              <a:ext uri="{FF2B5EF4-FFF2-40B4-BE49-F238E27FC236}">
                <a16:creationId xmlns:a16="http://schemas.microsoft.com/office/drawing/2014/main" id="{538E0DD4-73F1-1779-7715-20FEBF610488}"/>
              </a:ext>
            </a:extLst>
          </p:cNvPr>
          <p:cNvCxnSpPr/>
          <p:nvPr/>
        </p:nvCxnSpPr>
        <p:spPr>
          <a:xfrm>
            <a:off x="11323891" y="904498"/>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6" name="Straight Connector 35">
            <a:extLst>
              <a:ext uri="{FF2B5EF4-FFF2-40B4-BE49-F238E27FC236}">
                <a16:creationId xmlns:a16="http://schemas.microsoft.com/office/drawing/2014/main" id="{F89D261D-80CD-D489-6CA9-235EC8D37FB5}"/>
              </a:ext>
            </a:extLst>
          </p:cNvPr>
          <p:cNvCxnSpPr/>
          <p:nvPr/>
        </p:nvCxnSpPr>
        <p:spPr>
          <a:xfrm>
            <a:off x="3803283" y="917245"/>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7" name="Straight Connector 36">
            <a:extLst>
              <a:ext uri="{FF2B5EF4-FFF2-40B4-BE49-F238E27FC236}">
                <a16:creationId xmlns:a16="http://schemas.microsoft.com/office/drawing/2014/main" id="{9F1AE2E1-BA26-68A6-E72F-9BFADDFA3C39}"/>
              </a:ext>
            </a:extLst>
          </p:cNvPr>
          <p:cNvCxnSpPr>
            <a:cxnSpLocks/>
          </p:cNvCxnSpPr>
          <p:nvPr/>
        </p:nvCxnSpPr>
        <p:spPr>
          <a:xfrm>
            <a:off x="2762987" y="904498"/>
            <a:ext cx="0" cy="5399767"/>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8" name="Straight Connector 37">
            <a:extLst>
              <a:ext uri="{FF2B5EF4-FFF2-40B4-BE49-F238E27FC236}">
                <a16:creationId xmlns:a16="http://schemas.microsoft.com/office/drawing/2014/main" id="{CDDBCE3F-232E-9239-FB89-577135F7E037}"/>
              </a:ext>
            </a:extLst>
          </p:cNvPr>
          <p:cNvCxnSpPr/>
          <p:nvPr/>
        </p:nvCxnSpPr>
        <p:spPr>
          <a:xfrm>
            <a:off x="9204868" y="941316"/>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9" name="Straight Connector 38">
            <a:extLst>
              <a:ext uri="{FF2B5EF4-FFF2-40B4-BE49-F238E27FC236}">
                <a16:creationId xmlns:a16="http://schemas.microsoft.com/office/drawing/2014/main" id="{8C96E538-4E01-6DEA-67CF-3F7DCC505E54}"/>
              </a:ext>
            </a:extLst>
          </p:cNvPr>
          <p:cNvCxnSpPr/>
          <p:nvPr/>
        </p:nvCxnSpPr>
        <p:spPr>
          <a:xfrm>
            <a:off x="1660406" y="941316"/>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0" name="Straight Connector 39">
            <a:extLst>
              <a:ext uri="{FF2B5EF4-FFF2-40B4-BE49-F238E27FC236}">
                <a16:creationId xmlns:a16="http://schemas.microsoft.com/office/drawing/2014/main" id="{DF0D2BDC-CFC6-829A-5FCB-CCA8028776FE}"/>
              </a:ext>
            </a:extLst>
          </p:cNvPr>
          <p:cNvCxnSpPr/>
          <p:nvPr/>
        </p:nvCxnSpPr>
        <p:spPr>
          <a:xfrm>
            <a:off x="5950134" y="904498"/>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1" name="Straight Connector 40">
            <a:extLst>
              <a:ext uri="{FF2B5EF4-FFF2-40B4-BE49-F238E27FC236}">
                <a16:creationId xmlns:a16="http://schemas.microsoft.com/office/drawing/2014/main" id="{0EC1F762-0A34-B5CC-96C3-473EC5666FF0}"/>
              </a:ext>
            </a:extLst>
          </p:cNvPr>
          <p:cNvCxnSpPr/>
          <p:nvPr/>
        </p:nvCxnSpPr>
        <p:spPr>
          <a:xfrm>
            <a:off x="4893936" y="941316"/>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2" name="Straight Connector 41">
            <a:extLst>
              <a:ext uri="{FF2B5EF4-FFF2-40B4-BE49-F238E27FC236}">
                <a16:creationId xmlns:a16="http://schemas.microsoft.com/office/drawing/2014/main" id="{9FE50F00-1E97-8687-2A28-EF3CF6B49191}"/>
              </a:ext>
            </a:extLst>
          </p:cNvPr>
          <p:cNvCxnSpPr/>
          <p:nvPr/>
        </p:nvCxnSpPr>
        <p:spPr>
          <a:xfrm>
            <a:off x="10253116" y="917245"/>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3" name="Straight Connector 42">
            <a:extLst>
              <a:ext uri="{FF2B5EF4-FFF2-40B4-BE49-F238E27FC236}">
                <a16:creationId xmlns:a16="http://schemas.microsoft.com/office/drawing/2014/main" id="{E84C0C6A-016A-B264-8335-5C0C4032C63A}"/>
              </a:ext>
            </a:extLst>
          </p:cNvPr>
          <p:cNvCxnSpPr/>
          <p:nvPr/>
        </p:nvCxnSpPr>
        <p:spPr>
          <a:xfrm>
            <a:off x="8123492" y="956835"/>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4" name="Straight Connector 43">
            <a:extLst>
              <a:ext uri="{FF2B5EF4-FFF2-40B4-BE49-F238E27FC236}">
                <a16:creationId xmlns:a16="http://schemas.microsoft.com/office/drawing/2014/main" id="{56709B99-A28C-D3BB-FE5E-C1A2F1461A10}"/>
              </a:ext>
            </a:extLst>
          </p:cNvPr>
          <p:cNvCxnSpPr/>
          <p:nvPr/>
        </p:nvCxnSpPr>
        <p:spPr>
          <a:xfrm>
            <a:off x="7019585" y="917245"/>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graphicFrame>
        <p:nvGraphicFramePr>
          <p:cNvPr id="76" name="Table 75">
            <a:extLst>
              <a:ext uri="{FF2B5EF4-FFF2-40B4-BE49-F238E27FC236}">
                <a16:creationId xmlns:a16="http://schemas.microsoft.com/office/drawing/2014/main" id="{47A8C7E1-C96E-7639-67A5-0D0A27B05B3F}"/>
              </a:ext>
            </a:extLst>
          </p:cNvPr>
          <p:cNvGraphicFramePr>
            <a:graphicFrameLocks noGrp="1"/>
          </p:cNvGraphicFramePr>
          <p:nvPr/>
        </p:nvGraphicFramePr>
        <p:xfrm>
          <a:off x="1129434" y="931765"/>
          <a:ext cx="10730730" cy="5365370"/>
        </p:xfrm>
        <a:graphic>
          <a:graphicData uri="http://schemas.openxmlformats.org/drawingml/2006/table">
            <a:tbl>
              <a:tblPr firstRow="1" bandRow="1">
                <a:tableStyleId>{5940675A-B579-460E-94D1-54222C63F5DA}</a:tableStyleId>
              </a:tblPr>
              <a:tblGrid>
                <a:gridCol w="1073073">
                  <a:extLst>
                    <a:ext uri="{9D8B030D-6E8A-4147-A177-3AD203B41FA5}">
                      <a16:colId xmlns:a16="http://schemas.microsoft.com/office/drawing/2014/main" val="3635837954"/>
                    </a:ext>
                  </a:extLst>
                </a:gridCol>
                <a:gridCol w="1073073">
                  <a:extLst>
                    <a:ext uri="{9D8B030D-6E8A-4147-A177-3AD203B41FA5}">
                      <a16:colId xmlns:a16="http://schemas.microsoft.com/office/drawing/2014/main" val="2308114111"/>
                    </a:ext>
                  </a:extLst>
                </a:gridCol>
                <a:gridCol w="1073073">
                  <a:extLst>
                    <a:ext uri="{9D8B030D-6E8A-4147-A177-3AD203B41FA5}">
                      <a16:colId xmlns:a16="http://schemas.microsoft.com/office/drawing/2014/main" val="3225432346"/>
                    </a:ext>
                  </a:extLst>
                </a:gridCol>
                <a:gridCol w="1073073">
                  <a:extLst>
                    <a:ext uri="{9D8B030D-6E8A-4147-A177-3AD203B41FA5}">
                      <a16:colId xmlns:a16="http://schemas.microsoft.com/office/drawing/2014/main" val="2646425516"/>
                    </a:ext>
                  </a:extLst>
                </a:gridCol>
                <a:gridCol w="1073073">
                  <a:extLst>
                    <a:ext uri="{9D8B030D-6E8A-4147-A177-3AD203B41FA5}">
                      <a16:colId xmlns:a16="http://schemas.microsoft.com/office/drawing/2014/main" val="1529824071"/>
                    </a:ext>
                  </a:extLst>
                </a:gridCol>
                <a:gridCol w="1073073">
                  <a:extLst>
                    <a:ext uri="{9D8B030D-6E8A-4147-A177-3AD203B41FA5}">
                      <a16:colId xmlns:a16="http://schemas.microsoft.com/office/drawing/2014/main" val="1435908115"/>
                    </a:ext>
                  </a:extLst>
                </a:gridCol>
                <a:gridCol w="1073073">
                  <a:extLst>
                    <a:ext uri="{9D8B030D-6E8A-4147-A177-3AD203B41FA5}">
                      <a16:colId xmlns:a16="http://schemas.microsoft.com/office/drawing/2014/main" val="4031327343"/>
                    </a:ext>
                  </a:extLst>
                </a:gridCol>
                <a:gridCol w="1073073">
                  <a:extLst>
                    <a:ext uri="{9D8B030D-6E8A-4147-A177-3AD203B41FA5}">
                      <a16:colId xmlns:a16="http://schemas.microsoft.com/office/drawing/2014/main" val="265914223"/>
                    </a:ext>
                  </a:extLst>
                </a:gridCol>
                <a:gridCol w="1073073">
                  <a:extLst>
                    <a:ext uri="{9D8B030D-6E8A-4147-A177-3AD203B41FA5}">
                      <a16:colId xmlns:a16="http://schemas.microsoft.com/office/drawing/2014/main" val="3687797511"/>
                    </a:ext>
                  </a:extLst>
                </a:gridCol>
                <a:gridCol w="1073073">
                  <a:extLst>
                    <a:ext uri="{9D8B030D-6E8A-4147-A177-3AD203B41FA5}">
                      <a16:colId xmlns:a16="http://schemas.microsoft.com/office/drawing/2014/main" val="1430683565"/>
                    </a:ext>
                  </a:extLst>
                </a:gridCol>
              </a:tblGrid>
              <a:tr h="1073074">
                <a:tc>
                  <a:txBody>
                    <a:bodyPr/>
                    <a:lstStyle/>
                    <a:p>
                      <a:endParaRPr lang="en-US" dirty="0"/>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dirty="0"/>
                    </a:p>
                  </a:txBody>
                  <a:tcPr/>
                </a:tc>
                <a:extLst>
                  <a:ext uri="{0D108BD9-81ED-4DB2-BD59-A6C34878D82A}">
                    <a16:rowId xmlns:a16="http://schemas.microsoft.com/office/drawing/2014/main" val="1367090870"/>
                  </a:ext>
                </a:extLst>
              </a:tr>
              <a:tr h="1073074">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a:p>
                  </a:txBody>
                  <a:tcPr/>
                </a:tc>
                <a:tc>
                  <a:txBody>
                    <a:bodyPr/>
                    <a:lstStyle/>
                    <a:p>
                      <a:endParaRPr lang="en-US" dirty="0"/>
                    </a:p>
                  </a:txBody>
                  <a:tcPr/>
                </a:tc>
                <a:extLst>
                  <a:ext uri="{0D108BD9-81ED-4DB2-BD59-A6C34878D82A}">
                    <a16:rowId xmlns:a16="http://schemas.microsoft.com/office/drawing/2014/main" val="2324086388"/>
                  </a:ext>
                </a:extLst>
              </a:tr>
              <a:tr h="1073074">
                <a:tc>
                  <a:txBody>
                    <a:bodyPr/>
                    <a:lstStyle/>
                    <a:p>
                      <a:endParaRPr lang="en-US" dirty="0"/>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a:p>
                  </a:txBody>
                  <a:tcPr/>
                </a:tc>
                <a:tc>
                  <a:txBody>
                    <a:bodyPr/>
                    <a:lstStyle/>
                    <a:p>
                      <a:endParaRPr lang="en-US" dirty="0"/>
                    </a:p>
                  </a:txBody>
                  <a:tcPr/>
                </a:tc>
                <a:tc>
                  <a:txBody>
                    <a:bodyPr/>
                    <a:lstStyle/>
                    <a:p>
                      <a:endParaRPr lang="en-US" dirty="0"/>
                    </a:p>
                  </a:txBody>
                  <a:tcPr/>
                </a:tc>
                <a:extLst>
                  <a:ext uri="{0D108BD9-81ED-4DB2-BD59-A6C34878D82A}">
                    <a16:rowId xmlns:a16="http://schemas.microsoft.com/office/drawing/2014/main" val="1773320196"/>
                  </a:ext>
                </a:extLst>
              </a:tr>
              <a:tr h="1073074">
                <a:tc>
                  <a:txBody>
                    <a:bodyPr/>
                    <a:lstStyle/>
                    <a:p>
                      <a:endParaRPr lang="en-US" dirty="0"/>
                    </a:p>
                  </a:txBody>
                  <a:tcPr/>
                </a:tc>
                <a:tc>
                  <a:txBody>
                    <a:bodyPr/>
                    <a:lstStyle/>
                    <a:p>
                      <a:endParaRPr lang="en-US"/>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dirty="0"/>
                    </a:p>
                  </a:txBody>
                  <a:tcPr/>
                </a:tc>
                <a:extLst>
                  <a:ext uri="{0D108BD9-81ED-4DB2-BD59-A6C34878D82A}">
                    <a16:rowId xmlns:a16="http://schemas.microsoft.com/office/drawing/2014/main" val="1977629092"/>
                  </a:ext>
                </a:extLst>
              </a:tr>
              <a:tr h="1073074">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dirty="0"/>
                    </a:p>
                  </a:txBody>
                  <a:tcPr/>
                </a:tc>
                <a:extLst>
                  <a:ext uri="{0D108BD9-81ED-4DB2-BD59-A6C34878D82A}">
                    <a16:rowId xmlns:a16="http://schemas.microsoft.com/office/drawing/2014/main" val="172657832"/>
                  </a:ext>
                </a:extLst>
              </a:tr>
            </a:tbl>
          </a:graphicData>
        </a:graphic>
      </p:graphicFrame>
      <p:sp>
        <p:nvSpPr>
          <p:cNvPr id="46" name="TextBox 45">
            <a:extLst>
              <a:ext uri="{FF2B5EF4-FFF2-40B4-BE49-F238E27FC236}">
                <a16:creationId xmlns:a16="http://schemas.microsoft.com/office/drawing/2014/main" id="{9E025FDA-4E40-4A48-2936-70D515675970}"/>
              </a:ext>
            </a:extLst>
          </p:cNvPr>
          <p:cNvSpPr txBox="1"/>
          <p:nvPr/>
        </p:nvSpPr>
        <p:spPr>
          <a:xfrm>
            <a:off x="1163480" y="1987150"/>
            <a:ext cx="10845409" cy="341632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ptos" panose="02110004020202020204"/>
              <a:ea typeface="+mn-ea"/>
              <a:cs typeface="+mn-cs"/>
            </a:endParaRPr>
          </a:p>
        </p:txBody>
      </p:sp>
      <p:sp>
        <p:nvSpPr>
          <p:cNvPr id="48" name="TextBox 47">
            <a:extLst>
              <a:ext uri="{FF2B5EF4-FFF2-40B4-BE49-F238E27FC236}">
                <a16:creationId xmlns:a16="http://schemas.microsoft.com/office/drawing/2014/main" id="{A943BC5F-C785-D144-CB5F-83881E8A4A86}"/>
              </a:ext>
            </a:extLst>
          </p:cNvPr>
          <p:cNvSpPr txBox="1"/>
          <p:nvPr/>
        </p:nvSpPr>
        <p:spPr>
          <a:xfrm>
            <a:off x="528628" y="272528"/>
            <a:ext cx="11108330" cy="3693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Aptos" panose="02110004020202020204"/>
                <a:ea typeface="+mn-ea"/>
                <a:cs typeface="+mn-cs"/>
              </a:rPr>
              <a:t>Practice sheet #XX.  Write the first 5 unique characters for Lesson </a:t>
            </a:r>
            <a:r>
              <a:rPr lang="en-US" dirty="0">
                <a:solidFill>
                  <a:prstClr val="black"/>
                </a:solidFill>
                <a:latin typeface="Aptos" panose="02110004020202020204"/>
              </a:rPr>
              <a:t>Fourteen</a:t>
            </a:r>
            <a:r>
              <a:rPr kumimoji="0" lang="en-US" sz="1800" b="0" i="0" u="none" strike="noStrike" kern="1200" cap="none" spc="0" normalizeH="0" baseline="0" noProof="0" dirty="0">
                <a:ln>
                  <a:noFill/>
                </a:ln>
                <a:solidFill>
                  <a:prstClr val="black"/>
                </a:solidFill>
                <a:effectLst/>
                <a:uLnTx/>
                <a:uFillTx/>
                <a:latin typeface="Aptos" panose="02110004020202020204"/>
                <a:ea typeface="+mn-ea"/>
                <a:cs typeface="+mn-cs"/>
              </a:rPr>
              <a:t> (16,17*)</a:t>
            </a:r>
            <a:endParaRPr kumimoji="0" lang="zh-TW" altLang="en-US" sz="1800" b="0" i="0" u="none" strike="noStrike" kern="1200" cap="none" spc="0" normalizeH="0" baseline="0" noProof="0" dirty="0">
              <a:ln>
                <a:noFill/>
              </a:ln>
              <a:solidFill>
                <a:prstClr val="black"/>
              </a:solidFill>
              <a:effectLst/>
              <a:uLnTx/>
              <a:uFillTx/>
              <a:latin typeface="Aptos" panose="02110004020202020204"/>
              <a:ea typeface="新細明體" panose="02020500000000000000" pitchFamily="18" charset="-120"/>
              <a:cs typeface="+mn-cs"/>
            </a:endParaRPr>
          </a:p>
        </p:txBody>
      </p:sp>
      <p:sp>
        <p:nvSpPr>
          <p:cNvPr id="49" name="Rectangle 48">
            <a:extLst>
              <a:ext uri="{FF2B5EF4-FFF2-40B4-BE49-F238E27FC236}">
                <a16:creationId xmlns:a16="http://schemas.microsoft.com/office/drawing/2014/main" id="{FD5DF324-5C6A-6A0B-3DDD-FDC95E9FF51E}"/>
              </a:ext>
            </a:extLst>
          </p:cNvPr>
          <p:cNvSpPr/>
          <p:nvPr/>
        </p:nvSpPr>
        <p:spPr>
          <a:xfrm>
            <a:off x="1298223" y="272530"/>
            <a:ext cx="9579994" cy="357010"/>
          </a:xfrm>
          <a:prstGeom prst="rect">
            <a:avLst/>
          </a:prstGeom>
          <a:noFill/>
          <a:ln w="38100">
            <a:solidFill>
              <a:srgbClr val="00B0F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45" name="TextBox 44">
            <a:extLst>
              <a:ext uri="{FF2B5EF4-FFF2-40B4-BE49-F238E27FC236}">
                <a16:creationId xmlns:a16="http://schemas.microsoft.com/office/drawing/2014/main" id="{66FD7A53-35B3-9826-DBB8-E1923E9C6613}"/>
              </a:ext>
            </a:extLst>
          </p:cNvPr>
          <p:cNvSpPr txBox="1"/>
          <p:nvPr/>
        </p:nvSpPr>
        <p:spPr>
          <a:xfrm>
            <a:off x="1124112" y="911167"/>
            <a:ext cx="5350063" cy="120032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7200" b="1"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無</a:t>
            </a:r>
            <a:endParaRPr kumimoji="0" lang="en-US" sz="7200" b="1"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endParaRPr>
          </a:p>
        </p:txBody>
      </p:sp>
      <p:sp>
        <p:nvSpPr>
          <p:cNvPr id="47" name="TextBox 46">
            <a:extLst>
              <a:ext uri="{FF2B5EF4-FFF2-40B4-BE49-F238E27FC236}">
                <a16:creationId xmlns:a16="http://schemas.microsoft.com/office/drawing/2014/main" id="{17FD55FD-2F22-4383-CF3D-D338F6BAA833}"/>
              </a:ext>
            </a:extLst>
          </p:cNvPr>
          <p:cNvSpPr txBox="1"/>
          <p:nvPr/>
        </p:nvSpPr>
        <p:spPr>
          <a:xfrm>
            <a:off x="1101573" y="2009074"/>
            <a:ext cx="2514012" cy="120032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7200" b="1"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苦</a:t>
            </a:r>
            <a:endParaRPr kumimoji="0" lang="en-US" sz="7200" b="1"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endParaRPr>
          </a:p>
        </p:txBody>
      </p:sp>
      <p:sp>
        <p:nvSpPr>
          <p:cNvPr id="50" name="TextBox 49">
            <a:extLst>
              <a:ext uri="{FF2B5EF4-FFF2-40B4-BE49-F238E27FC236}">
                <a16:creationId xmlns:a16="http://schemas.microsoft.com/office/drawing/2014/main" id="{813ABCA9-41D6-7B22-C6E8-64474525C28C}"/>
              </a:ext>
            </a:extLst>
          </p:cNvPr>
          <p:cNvSpPr txBox="1"/>
          <p:nvPr/>
        </p:nvSpPr>
        <p:spPr>
          <a:xfrm>
            <a:off x="1122816" y="3069808"/>
            <a:ext cx="2861223" cy="120032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7200" b="1"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集</a:t>
            </a:r>
            <a:endParaRPr kumimoji="0" lang="en-US" sz="7200" b="1"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endParaRPr>
          </a:p>
        </p:txBody>
      </p:sp>
      <p:sp>
        <p:nvSpPr>
          <p:cNvPr id="51" name="TextBox 50">
            <a:extLst>
              <a:ext uri="{FF2B5EF4-FFF2-40B4-BE49-F238E27FC236}">
                <a16:creationId xmlns:a16="http://schemas.microsoft.com/office/drawing/2014/main" id="{38933F65-CA24-E4FA-3942-0D8E6FFD367C}"/>
              </a:ext>
            </a:extLst>
          </p:cNvPr>
          <p:cNvSpPr txBox="1"/>
          <p:nvPr/>
        </p:nvSpPr>
        <p:spPr>
          <a:xfrm>
            <a:off x="1128483" y="4170500"/>
            <a:ext cx="4300188" cy="120032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7200" b="1"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滅</a:t>
            </a:r>
            <a:endParaRPr kumimoji="0" lang="en-US" sz="7200" b="1"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endParaRPr>
          </a:p>
        </p:txBody>
      </p:sp>
      <p:sp>
        <p:nvSpPr>
          <p:cNvPr id="52" name="TextBox 51">
            <a:extLst>
              <a:ext uri="{FF2B5EF4-FFF2-40B4-BE49-F238E27FC236}">
                <a16:creationId xmlns:a16="http://schemas.microsoft.com/office/drawing/2014/main" id="{A0A6D00B-E80E-6673-91F4-BAAC13E0BCF6}"/>
              </a:ext>
            </a:extLst>
          </p:cNvPr>
          <p:cNvSpPr txBox="1"/>
          <p:nvPr/>
        </p:nvSpPr>
        <p:spPr>
          <a:xfrm>
            <a:off x="1091599" y="5217157"/>
            <a:ext cx="3246193" cy="120032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7200" b="1"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道</a:t>
            </a:r>
            <a:endParaRPr kumimoji="0" lang="en-US" sz="7200" b="1"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endParaRPr>
          </a:p>
        </p:txBody>
      </p:sp>
    </p:spTree>
    <p:extLst>
      <p:ext uri="{BB962C8B-B14F-4D97-AF65-F5344CB8AC3E}">
        <p14:creationId xmlns:p14="http://schemas.microsoft.com/office/powerpoint/2010/main" val="3679753686"/>
      </p:ext>
    </p:extLst>
  </p:cSld>
  <p:clrMapOvr>
    <a:masterClrMapping/>
  </p:clrMapOvr>
</p:sld>
</file>

<file path=ppt/slides/slide2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 name="Straight Connector 1">
            <a:extLst>
              <a:ext uri="{FF2B5EF4-FFF2-40B4-BE49-F238E27FC236}">
                <a16:creationId xmlns:a16="http://schemas.microsoft.com/office/drawing/2014/main" id="{DE97A34F-C232-F4FD-3D3D-B50CAF18C576}"/>
              </a:ext>
            </a:extLst>
          </p:cNvPr>
          <p:cNvCxnSpPr>
            <a:cxnSpLocks/>
          </p:cNvCxnSpPr>
          <p:nvPr/>
        </p:nvCxnSpPr>
        <p:spPr>
          <a:xfrm>
            <a:off x="1160650" y="956835"/>
            <a:ext cx="5322425" cy="5340276"/>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 name="Straight Connector 2">
            <a:extLst>
              <a:ext uri="{FF2B5EF4-FFF2-40B4-BE49-F238E27FC236}">
                <a16:creationId xmlns:a16="http://schemas.microsoft.com/office/drawing/2014/main" id="{0E627A88-91F3-D9F8-1AF4-11BECD962ED9}"/>
              </a:ext>
            </a:extLst>
          </p:cNvPr>
          <p:cNvCxnSpPr>
            <a:cxnSpLocks/>
          </p:cNvCxnSpPr>
          <p:nvPr/>
        </p:nvCxnSpPr>
        <p:spPr>
          <a:xfrm>
            <a:off x="9703114" y="931746"/>
            <a:ext cx="2143810" cy="2115373"/>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 name="Straight Connector 3">
            <a:extLst>
              <a:ext uri="{FF2B5EF4-FFF2-40B4-BE49-F238E27FC236}">
                <a16:creationId xmlns:a16="http://schemas.microsoft.com/office/drawing/2014/main" id="{A64AE3FD-EF02-96E3-1A01-BBD42ABD5674}"/>
              </a:ext>
            </a:extLst>
          </p:cNvPr>
          <p:cNvCxnSpPr>
            <a:cxnSpLocks/>
          </p:cNvCxnSpPr>
          <p:nvPr/>
        </p:nvCxnSpPr>
        <p:spPr>
          <a:xfrm>
            <a:off x="8644081" y="931752"/>
            <a:ext cx="3184867" cy="319303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5" name="Straight Connector 4">
            <a:extLst>
              <a:ext uri="{FF2B5EF4-FFF2-40B4-BE49-F238E27FC236}">
                <a16:creationId xmlns:a16="http://schemas.microsoft.com/office/drawing/2014/main" id="{62481264-89A8-359C-0CBF-A5EAFC83097F}"/>
              </a:ext>
            </a:extLst>
          </p:cNvPr>
          <p:cNvCxnSpPr>
            <a:cxnSpLocks/>
          </p:cNvCxnSpPr>
          <p:nvPr/>
        </p:nvCxnSpPr>
        <p:spPr>
          <a:xfrm>
            <a:off x="7572098" y="931758"/>
            <a:ext cx="4256850" cy="425735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6" name="Straight Connector 5">
            <a:extLst>
              <a:ext uri="{FF2B5EF4-FFF2-40B4-BE49-F238E27FC236}">
                <a16:creationId xmlns:a16="http://schemas.microsoft.com/office/drawing/2014/main" id="{3BF26E4A-35C1-301B-7F84-63879DAF7D3B}"/>
              </a:ext>
            </a:extLst>
          </p:cNvPr>
          <p:cNvCxnSpPr/>
          <p:nvPr/>
        </p:nvCxnSpPr>
        <p:spPr>
          <a:xfrm>
            <a:off x="3285258" y="931761"/>
            <a:ext cx="5365365" cy="53653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7" name="Straight Connector 6">
            <a:extLst>
              <a:ext uri="{FF2B5EF4-FFF2-40B4-BE49-F238E27FC236}">
                <a16:creationId xmlns:a16="http://schemas.microsoft.com/office/drawing/2014/main" id="{CDB5D5C9-3CD4-14E7-BF3A-66C7A7162C8E}"/>
              </a:ext>
            </a:extLst>
          </p:cNvPr>
          <p:cNvCxnSpPr/>
          <p:nvPr/>
        </p:nvCxnSpPr>
        <p:spPr>
          <a:xfrm>
            <a:off x="4345517" y="931762"/>
            <a:ext cx="5365365" cy="53653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8" name="Straight Connector 7">
            <a:extLst>
              <a:ext uri="{FF2B5EF4-FFF2-40B4-BE49-F238E27FC236}">
                <a16:creationId xmlns:a16="http://schemas.microsoft.com/office/drawing/2014/main" id="{B3A6FD2B-CE82-9E1F-B69E-B5EEA8782B42}"/>
              </a:ext>
            </a:extLst>
          </p:cNvPr>
          <p:cNvCxnSpPr/>
          <p:nvPr/>
        </p:nvCxnSpPr>
        <p:spPr>
          <a:xfrm>
            <a:off x="5404550" y="931762"/>
            <a:ext cx="5365365" cy="53653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9" name="Straight Connector 8">
            <a:extLst>
              <a:ext uri="{FF2B5EF4-FFF2-40B4-BE49-F238E27FC236}">
                <a16:creationId xmlns:a16="http://schemas.microsoft.com/office/drawing/2014/main" id="{43ED997F-BA19-BABA-E4DF-A754D16DEA65}"/>
              </a:ext>
            </a:extLst>
          </p:cNvPr>
          <p:cNvCxnSpPr/>
          <p:nvPr/>
        </p:nvCxnSpPr>
        <p:spPr>
          <a:xfrm>
            <a:off x="6494799" y="931764"/>
            <a:ext cx="5365365" cy="53653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0" name="Straight Connector 9">
            <a:extLst>
              <a:ext uri="{FF2B5EF4-FFF2-40B4-BE49-F238E27FC236}">
                <a16:creationId xmlns:a16="http://schemas.microsoft.com/office/drawing/2014/main" id="{AA19D5A7-0FE4-1102-E3C1-638DC5E28E45}"/>
              </a:ext>
            </a:extLst>
          </p:cNvPr>
          <p:cNvCxnSpPr>
            <a:cxnSpLocks/>
          </p:cNvCxnSpPr>
          <p:nvPr/>
        </p:nvCxnSpPr>
        <p:spPr>
          <a:xfrm>
            <a:off x="1111458" y="5189109"/>
            <a:ext cx="1083551" cy="1107996"/>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1" name="Straight Connector 10">
            <a:extLst>
              <a:ext uri="{FF2B5EF4-FFF2-40B4-BE49-F238E27FC236}">
                <a16:creationId xmlns:a16="http://schemas.microsoft.com/office/drawing/2014/main" id="{CD465B31-CB4B-BC77-AEF9-90ED5E65F7BE}"/>
              </a:ext>
            </a:extLst>
          </p:cNvPr>
          <p:cNvCxnSpPr>
            <a:cxnSpLocks/>
          </p:cNvCxnSpPr>
          <p:nvPr/>
        </p:nvCxnSpPr>
        <p:spPr>
          <a:xfrm>
            <a:off x="1094334" y="4156121"/>
            <a:ext cx="2267153" cy="2152899"/>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2" name="Straight Connector 11">
            <a:extLst>
              <a:ext uri="{FF2B5EF4-FFF2-40B4-BE49-F238E27FC236}">
                <a16:creationId xmlns:a16="http://schemas.microsoft.com/office/drawing/2014/main" id="{7EADA1F7-D828-CA63-B4A2-40D44EB7A5CE}"/>
              </a:ext>
            </a:extLst>
          </p:cNvPr>
          <p:cNvCxnSpPr>
            <a:cxnSpLocks/>
          </p:cNvCxnSpPr>
          <p:nvPr/>
        </p:nvCxnSpPr>
        <p:spPr>
          <a:xfrm>
            <a:off x="1109329" y="3060437"/>
            <a:ext cx="3236188" cy="323667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3" name="Straight Connector 12">
            <a:extLst>
              <a:ext uri="{FF2B5EF4-FFF2-40B4-BE49-F238E27FC236}">
                <a16:creationId xmlns:a16="http://schemas.microsoft.com/office/drawing/2014/main" id="{E1D8E2A0-C191-7042-98F0-B1D4F6481AAA}"/>
              </a:ext>
            </a:extLst>
          </p:cNvPr>
          <p:cNvCxnSpPr>
            <a:cxnSpLocks/>
          </p:cNvCxnSpPr>
          <p:nvPr/>
        </p:nvCxnSpPr>
        <p:spPr>
          <a:xfrm>
            <a:off x="10762147" y="931740"/>
            <a:ext cx="1110967" cy="106435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4" name="Straight Connector 13">
            <a:extLst>
              <a:ext uri="{FF2B5EF4-FFF2-40B4-BE49-F238E27FC236}">
                <a16:creationId xmlns:a16="http://schemas.microsoft.com/office/drawing/2014/main" id="{C1869FA5-C11F-F617-8F45-45634A583F51}"/>
              </a:ext>
            </a:extLst>
          </p:cNvPr>
          <p:cNvCxnSpPr>
            <a:cxnSpLocks/>
          </p:cNvCxnSpPr>
          <p:nvPr/>
        </p:nvCxnSpPr>
        <p:spPr>
          <a:xfrm>
            <a:off x="1098218" y="1974253"/>
            <a:ext cx="4314172" cy="4322852"/>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5" name="Straight Connector 14">
            <a:extLst>
              <a:ext uri="{FF2B5EF4-FFF2-40B4-BE49-F238E27FC236}">
                <a16:creationId xmlns:a16="http://schemas.microsoft.com/office/drawing/2014/main" id="{73A61E05-0D8B-3E52-AB18-905816BEF4FF}"/>
              </a:ext>
            </a:extLst>
          </p:cNvPr>
          <p:cNvCxnSpPr>
            <a:cxnSpLocks/>
          </p:cNvCxnSpPr>
          <p:nvPr/>
        </p:nvCxnSpPr>
        <p:spPr>
          <a:xfrm>
            <a:off x="2218385" y="931639"/>
            <a:ext cx="5309456" cy="5376225"/>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6" name="Straight Connector 15">
            <a:extLst>
              <a:ext uri="{FF2B5EF4-FFF2-40B4-BE49-F238E27FC236}">
                <a16:creationId xmlns:a16="http://schemas.microsoft.com/office/drawing/2014/main" id="{D3233907-7CC4-6498-0CF6-57570C375FC4}"/>
              </a:ext>
            </a:extLst>
          </p:cNvPr>
          <p:cNvCxnSpPr>
            <a:cxnSpLocks/>
          </p:cNvCxnSpPr>
          <p:nvPr/>
        </p:nvCxnSpPr>
        <p:spPr>
          <a:xfrm flipV="1">
            <a:off x="1133319" y="931765"/>
            <a:ext cx="5361480" cy="536524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7" name="Straight Connector 16">
            <a:extLst>
              <a:ext uri="{FF2B5EF4-FFF2-40B4-BE49-F238E27FC236}">
                <a16:creationId xmlns:a16="http://schemas.microsoft.com/office/drawing/2014/main" id="{57384C5A-7E24-FE38-95D4-5812E1E9E9DD}"/>
              </a:ext>
            </a:extLst>
          </p:cNvPr>
          <p:cNvCxnSpPr>
            <a:cxnSpLocks/>
          </p:cNvCxnSpPr>
          <p:nvPr/>
        </p:nvCxnSpPr>
        <p:spPr>
          <a:xfrm flipV="1">
            <a:off x="1160650" y="942472"/>
            <a:ext cx="4263464" cy="4246613"/>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8" name="Straight Connector 17">
            <a:extLst>
              <a:ext uri="{FF2B5EF4-FFF2-40B4-BE49-F238E27FC236}">
                <a16:creationId xmlns:a16="http://schemas.microsoft.com/office/drawing/2014/main" id="{B1BBA783-3332-49DA-7C6A-35B83D67FB7E}"/>
              </a:ext>
            </a:extLst>
          </p:cNvPr>
          <p:cNvCxnSpPr>
            <a:cxnSpLocks/>
          </p:cNvCxnSpPr>
          <p:nvPr/>
        </p:nvCxnSpPr>
        <p:spPr>
          <a:xfrm flipV="1">
            <a:off x="1107943" y="942595"/>
            <a:ext cx="2153223" cy="2161487"/>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9" name="Straight Connector 18">
            <a:extLst>
              <a:ext uri="{FF2B5EF4-FFF2-40B4-BE49-F238E27FC236}">
                <a16:creationId xmlns:a16="http://schemas.microsoft.com/office/drawing/2014/main" id="{4D207A24-42CE-ED82-13F4-E5E004650EB7}"/>
              </a:ext>
            </a:extLst>
          </p:cNvPr>
          <p:cNvCxnSpPr>
            <a:cxnSpLocks/>
          </p:cNvCxnSpPr>
          <p:nvPr/>
        </p:nvCxnSpPr>
        <p:spPr>
          <a:xfrm flipV="1">
            <a:off x="1094334" y="909879"/>
            <a:ext cx="3253877" cy="322580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0" name="Straight Connector 19">
            <a:extLst>
              <a:ext uri="{FF2B5EF4-FFF2-40B4-BE49-F238E27FC236}">
                <a16:creationId xmlns:a16="http://schemas.microsoft.com/office/drawing/2014/main" id="{1DCD8BBC-D943-D8A4-BB5E-D111FF48B8B3}"/>
              </a:ext>
            </a:extLst>
          </p:cNvPr>
          <p:cNvCxnSpPr>
            <a:cxnSpLocks/>
          </p:cNvCxnSpPr>
          <p:nvPr/>
        </p:nvCxnSpPr>
        <p:spPr>
          <a:xfrm flipV="1">
            <a:off x="3235848" y="920844"/>
            <a:ext cx="5376941" cy="5376165"/>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1" name="Straight Connector 20">
            <a:extLst>
              <a:ext uri="{FF2B5EF4-FFF2-40B4-BE49-F238E27FC236}">
                <a16:creationId xmlns:a16="http://schemas.microsoft.com/office/drawing/2014/main" id="{FB960EE9-647E-DE48-7799-7F686F5633C9}"/>
              </a:ext>
            </a:extLst>
          </p:cNvPr>
          <p:cNvCxnSpPr/>
          <p:nvPr/>
        </p:nvCxnSpPr>
        <p:spPr>
          <a:xfrm flipV="1">
            <a:off x="4348211" y="931716"/>
            <a:ext cx="5365365" cy="534353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2" name="Straight Connector 21">
            <a:extLst>
              <a:ext uri="{FF2B5EF4-FFF2-40B4-BE49-F238E27FC236}">
                <a16:creationId xmlns:a16="http://schemas.microsoft.com/office/drawing/2014/main" id="{E0409050-9D37-B8EC-26B4-CF4F2C3BC5D6}"/>
              </a:ext>
            </a:extLst>
          </p:cNvPr>
          <p:cNvCxnSpPr/>
          <p:nvPr/>
        </p:nvCxnSpPr>
        <p:spPr>
          <a:xfrm flipV="1">
            <a:off x="5416274" y="942620"/>
            <a:ext cx="5365365" cy="534353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3" name="Straight Connector 22">
            <a:extLst>
              <a:ext uri="{FF2B5EF4-FFF2-40B4-BE49-F238E27FC236}">
                <a16:creationId xmlns:a16="http://schemas.microsoft.com/office/drawing/2014/main" id="{5F32590B-F493-D4F3-C707-EF747ABA286F}"/>
              </a:ext>
            </a:extLst>
          </p:cNvPr>
          <p:cNvCxnSpPr/>
          <p:nvPr/>
        </p:nvCxnSpPr>
        <p:spPr>
          <a:xfrm flipV="1">
            <a:off x="6494798" y="942620"/>
            <a:ext cx="5365365" cy="534353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4" name="Straight Connector 23">
            <a:extLst>
              <a:ext uri="{FF2B5EF4-FFF2-40B4-BE49-F238E27FC236}">
                <a16:creationId xmlns:a16="http://schemas.microsoft.com/office/drawing/2014/main" id="{11C896D7-87F4-C668-1DFA-A5D2AB34A9F4}"/>
              </a:ext>
            </a:extLst>
          </p:cNvPr>
          <p:cNvCxnSpPr>
            <a:cxnSpLocks/>
          </p:cNvCxnSpPr>
          <p:nvPr/>
        </p:nvCxnSpPr>
        <p:spPr>
          <a:xfrm flipV="1">
            <a:off x="2218385" y="931639"/>
            <a:ext cx="5330234" cy="5332739"/>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5" name="Straight Connector 24">
            <a:extLst>
              <a:ext uri="{FF2B5EF4-FFF2-40B4-BE49-F238E27FC236}">
                <a16:creationId xmlns:a16="http://schemas.microsoft.com/office/drawing/2014/main" id="{4F553535-9E07-F391-A05D-C75AF105CBFC}"/>
              </a:ext>
            </a:extLst>
          </p:cNvPr>
          <p:cNvCxnSpPr>
            <a:cxnSpLocks/>
          </p:cNvCxnSpPr>
          <p:nvPr/>
        </p:nvCxnSpPr>
        <p:spPr>
          <a:xfrm flipH="1">
            <a:off x="7572098" y="2023338"/>
            <a:ext cx="4288065" cy="42736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6" name="Straight Connector 25">
            <a:extLst>
              <a:ext uri="{FF2B5EF4-FFF2-40B4-BE49-F238E27FC236}">
                <a16:creationId xmlns:a16="http://schemas.microsoft.com/office/drawing/2014/main" id="{E14EBA64-CB33-DED7-07D4-EA194C481A82}"/>
              </a:ext>
            </a:extLst>
          </p:cNvPr>
          <p:cNvCxnSpPr>
            <a:cxnSpLocks/>
          </p:cNvCxnSpPr>
          <p:nvPr/>
        </p:nvCxnSpPr>
        <p:spPr>
          <a:xfrm flipH="1">
            <a:off x="8638868" y="3098620"/>
            <a:ext cx="3203030" cy="320924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7" name="Straight Connector 26">
            <a:extLst>
              <a:ext uri="{FF2B5EF4-FFF2-40B4-BE49-F238E27FC236}">
                <a16:creationId xmlns:a16="http://schemas.microsoft.com/office/drawing/2014/main" id="{BC5627A8-1868-EF4D-6FAB-68749033B820}"/>
              </a:ext>
            </a:extLst>
          </p:cNvPr>
          <p:cNvCxnSpPr>
            <a:cxnSpLocks/>
          </p:cNvCxnSpPr>
          <p:nvPr/>
        </p:nvCxnSpPr>
        <p:spPr>
          <a:xfrm flipH="1">
            <a:off x="9744792" y="4156121"/>
            <a:ext cx="2115371" cy="2102057"/>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8" name="Straight Connector 27">
            <a:extLst>
              <a:ext uri="{FF2B5EF4-FFF2-40B4-BE49-F238E27FC236}">
                <a16:creationId xmlns:a16="http://schemas.microsoft.com/office/drawing/2014/main" id="{7BF064F1-B3ED-E714-521D-CCAAA6232A03}"/>
              </a:ext>
            </a:extLst>
          </p:cNvPr>
          <p:cNvCxnSpPr/>
          <p:nvPr/>
        </p:nvCxnSpPr>
        <p:spPr>
          <a:xfrm flipH="1">
            <a:off x="10802477" y="5207149"/>
            <a:ext cx="1070637" cy="1100715"/>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9" name="Straight Connector 28">
            <a:extLst>
              <a:ext uri="{FF2B5EF4-FFF2-40B4-BE49-F238E27FC236}">
                <a16:creationId xmlns:a16="http://schemas.microsoft.com/office/drawing/2014/main" id="{8144AC79-151C-5565-401E-E1B6DACA8216}"/>
              </a:ext>
            </a:extLst>
          </p:cNvPr>
          <p:cNvCxnSpPr/>
          <p:nvPr/>
        </p:nvCxnSpPr>
        <p:spPr>
          <a:xfrm>
            <a:off x="1117710" y="2522779"/>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0" name="Straight Connector 29">
            <a:extLst>
              <a:ext uri="{FF2B5EF4-FFF2-40B4-BE49-F238E27FC236}">
                <a16:creationId xmlns:a16="http://schemas.microsoft.com/office/drawing/2014/main" id="{9F751F74-062B-D98E-7AF7-73FDD22C6195}"/>
              </a:ext>
            </a:extLst>
          </p:cNvPr>
          <p:cNvCxnSpPr/>
          <p:nvPr/>
        </p:nvCxnSpPr>
        <p:spPr>
          <a:xfrm>
            <a:off x="1129434" y="3598008"/>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1" name="Straight Connector 30">
            <a:extLst>
              <a:ext uri="{FF2B5EF4-FFF2-40B4-BE49-F238E27FC236}">
                <a16:creationId xmlns:a16="http://schemas.microsoft.com/office/drawing/2014/main" id="{AE43FF1A-112C-54AC-E5F5-07F6BA522988}"/>
              </a:ext>
            </a:extLst>
          </p:cNvPr>
          <p:cNvCxnSpPr/>
          <p:nvPr/>
        </p:nvCxnSpPr>
        <p:spPr>
          <a:xfrm>
            <a:off x="1113519" y="4676908"/>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2" name="Straight Connector 31">
            <a:extLst>
              <a:ext uri="{FF2B5EF4-FFF2-40B4-BE49-F238E27FC236}">
                <a16:creationId xmlns:a16="http://schemas.microsoft.com/office/drawing/2014/main" id="{EFFAA3B1-B88B-C2BA-2B7C-D3D512BA520A}"/>
              </a:ext>
            </a:extLst>
          </p:cNvPr>
          <p:cNvCxnSpPr/>
          <p:nvPr/>
        </p:nvCxnSpPr>
        <p:spPr>
          <a:xfrm>
            <a:off x="1117710" y="5755000"/>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3" name="Straight Connector 32">
            <a:extLst>
              <a:ext uri="{FF2B5EF4-FFF2-40B4-BE49-F238E27FC236}">
                <a16:creationId xmlns:a16="http://schemas.microsoft.com/office/drawing/2014/main" id="{C1EDC032-920F-1E9A-B5C5-C3D6BA150DD6}"/>
              </a:ext>
            </a:extLst>
          </p:cNvPr>
          <p:cNvCxnSpPr/>
          <p:nvPr/>
        </p:nvCxnSpPr>
        <p:spPr>
          <a:xfrm>
            <a:off x="1101796" y="1485761"/>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4" name="Straight Connector 33">
            <a:extLst>
              <a:ext uri="{FF2B5EF4-FFF2-40B4-BE49-F238E27FC236}">
                <a16:creationId xmlns:a16="http://schemas.microsoft.com/office/drawing/2014/main" id="{FB8CC04D-D4A4-43D5-56D5-1B8B1B30925A}"/>
              </a:ext>
            </a:extLst>
          </p:cNvPr>
          <p:cNvCxnSpPr>
            <a:cxnSpLocks/>
          </p:cNvCxnSpPr>
          <p:nvPr/>
        </p:nvCxnSpPr>
        <p:spPr>
          <a:xfrm flipH="1">
            <a:off x="1113215" y="941316"/>
            <a:ext cx="1091930" cy="1082022"/>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5" name="Straight Connector 34">
            <a:extLst>
              <a:ext uri="{FF2B5EF4-FFF2-40B4-BE49-F238E27FC236}">
                <a16:creationId xmlns:a16="http://schemas.microsoft.com/office/drawing/2014/main" id="{538E0DD4-73F1-1779-7715-20FEBF610488}"/>
              </a:ext>
            </a:extLst>
          </p:cNvPr>
          <p:cNvCxnSpPr/>
          <p:nvPr/>
        </p:nvCxnSpPr>
        <p:spPr>
          <a:xfrm>
            <a:off x="11323891" y="904498"/>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6" name="Straight Connector 35">
            <a:extLst>
              <a:ext uri="{FF2B5EF4-FFF2-40B4-BE49-F238E27FC236}">
                <a16:creationId xmlns:a16="http://schemas.microsoft.com/office/drawing/2014/main" id="{F89D261D-80CD-D489-6CA9-235EC8D37FB5}"/>
              </a:ext>
            </a:extLst>
          </p:cNvPr>
          <p:cNvCxnSpPr/>
          <p:nvPr/>
        </p:nvCxnSpPr>
        <p:spPr>
          <a:xfrm>
            <a:off x="3803283" y="917245"/>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7" name="Straight Connector 36">
            <a:extLst>
              <a:ext uri="{FF2B5EF4-FFF2-40B4-BE49-F238E27FC236}">
                <a16:creationId xmlns:a16="http://schemas.microsoft.com/office/drawing/2014/main" id="{9F1AE2E1-BA26-68A6-E72F-9BFADDFA3C39}"/>
              </a:ext>
            </a:extLst>
          </p:cNvPr>
          <p:cNvCxnSpPr>
            <a:cxnSpLocks/>
          </p:cNvCxnSpPr>
          <p:nvPr/>
        </p:nvCxnSpPr>
        <p:spPr>
          <a:xfrm>
            <a:off x="2762987" y="904498"/>
            <a:ext cx="0" cy="5399767"/>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8" name="Straight Connector 37">
            <a:extLst>
              <a:ext uri="{FF2B5EF4-FFF2-40B4-BE49-F238E27FC236}">
                <a16:creationId xmlns:a16="http://schemas.microsoft.com/office/drawing/2014/main" id="{CDDBCE3F-232E-9239-FB89-577135F7E037}"/>
              </a:ext>
            </a:extLst>
          </p:cNvPr>
          <p:cNvCxnSpPr/>
          <p:nvPr/>
        </p:nvCxnSpPr>
        <p:spPr>
          <a:xfrm>
            <a:off x="9204868" y="941316"/>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9" name="Straight Connector 38">
            <a:extLst>
              <a:ext uri="{FF2B5EF4-FFF2-40B4-BE49-F238E27FC236}">
                <a16:creationId xmlns:a16="http://schemas.microsoft.com/office/drawing/2014/main" id="{8C96E538-4E01-6DEA-67CF-3F7DCC505E54}"/>
              </a:ext>
            </a:extLst>
          </p:cNvPr>
          <p:cNvCxnSpPr/>
          <p:nvPr/>
        </p:nvCxnSpPr>
        <p:spPr>
          <a:xfrm>
            <a:off x="1660406" y="941316"/>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0" name="Straight Connector 39">
            <a:extLst>
              <a:ext uri="{FF2B5EF4-FFF2-40B4-BE49-F238E27FC236}">
                <a16:creationId xmlns:a16="http://schemas.microsoft.com/office/drawing/2014/main" id="{DF0D2BDC-CFC6-829A-5FCB-CCA8028776FE}"/>
              </a:ext>
            </a:extLst>
          </p:cNvPr>
          <p:cNvCxnSpPr/>
          <p:nvPr/>
        </p:nvCxnSpPr>
        <p:spPr>
          <a:xfrm>
            <a:off x="5950134" y="904498"/>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1" name="Straight Connector 40">
            <a:extLst>
              <a:ext uri="{FF2B5EF4-FFF2-40B4-BE49-F238E27FC236}">
                <a16:creationId xmlns:a16="http://schemas.microsoft.com/office/drawing/2014/main" id="{0EC1F762-0A34-B5CC-96C3-473EC5666FF0}"/>
              </a:ext>
            </a:extLst>
          </p:cNvPr>
          <p:cNvCxnSpPr/>
          <p:nvPr/>
        </p:nvCxnSpPr>
        <p:spPr>
          <a:xfrm>
            <a:off x="4893936" y="941316"/>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2" name="Straight Connector 41">
            <a:extLst>
              <a:ext uri="{FF2B5EF4-FFF2-40B4-BE49-F238E27FC236}">
                <a16:creationId xmlns:a16="http://schemas.microsoft.com/office/drawing/2014/main" id="{9FE50F00-1E97-8687-2A28-EF3CF6B49191}"/>
              </a:ext>
            </a:extLst>
          </p:cNvPr>
          <p:cNvCxnSpPr/>
          <p:nvPr/>
        </p:nvCxnSpPr>
        <p:spPr>
          <a:xfrm>
            <a:off x="10253116" y="917245"/>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3" name="Straight Connector 42">
            <a:extLst>
              <a:ext uri="{FF2B5EF4-FFF2-40B4-BE49-F238E27FC236}">
                <a16:creationId xmlns:a16="http://schemas.microsoft.com/office/drawing/2014/main" id="{E84C0C6A-016A-B264-8335-5C0C4032C63A}"/>
              </a:ext>
            </a:extLst>
          </p:cNvPr>
          <p:cNvCxnSpPr/>
          <p:nvPr/>
        </p:nvCxnSpPr>
        <p:spPr>
          <a:xfrm>
            <a:off x="8123492" y="956835"/>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4" name="Straight Connector 43">
            <a:extLst>
              <a:ext uri="{FF2B5EF4-FFF2-40B4-BE49-F238E27FC236}">
                <a16:creationId xmlns:a16="http://schemas.microsoft.com/office/drawing/2014/main" id="{56709B99-A28C-D3BB-FE5E-C1A2F1461A10}"/>
              </a:ext>
            </a:extLst>
          </p:cNvPr>
          <p:cNvCxnSpPr/>
          <p:nvPr/>
        </p:nvCxnSpPr>
        <p:spPr>
          <a:xfrm>
            <a:off x="7019585" y="917245"/>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graphicFrame>
        <p:nvGraphicFramePr>
          <p:cNvPr id="76" name="Table 75">
            <a:extLst>
              <a:ext uri="{FF2B5EF4-FFF2-40B4-BE49-F238E27FC236}">
                <a16:creationId xmlns:a16="http://schemas.microsoft.com/office/drawing/2014/main" id="{47A8C7E1-C96E-7639-67A5-0D0A27B05B3F}"/>
              </a:ext>
            </a:extLst>
          </p:cNvPr>
          <p:cNvGraphicFramePr>
            <a:graphicFrameLocks noGrp="1"/>
          </p:cNvGraphicFramePr>
          <p:nvPr/>
        </p:nvGraphicFramePr>
        <p:xfrm>
          <a:off x="1129434" y="931765"/>
          <a:ext cx="10730730" cy="5365370"/>
        </p:xfrm>
        <a:graphic>
          <a:graphicData uri="http://schemas.openxmlformats.org/drawingml/2006/table">
            <a:tbl>
              <a:tblPr firstRow="1" bandRow="1">
                <a:tableStyleId>{5940675A-B579-460E-94D1-54222C63F5DA}</a:tableStyleId>
              </a:tblPr>
              <a:tblGrid>
                <a:gridCol w="1073073">
                  <a:extLst>
                    <a:ext uri="{9D8B030D-6E8A-4147-A177-3AD203B41FA5}">
                      <a16:colId xmlns:a16="http://schemas.microsoft.com/office/drawing/2014/main" val="3635837954"/>
                    </a:ext>
                  </a:extLst>
                </a:gridCol>
                <a:gridCol w="1073073">
                  <a:extLst>
                    <a:ext uri="{9D8B030D-6E8A-4147-A177-3AD203B41FA5}">
                      <a16:colId xmlns:a16="http://schemas.microsoft.com/office/drawing/2014/main" val="2308114111"/>
                    </a:ext>
                  </a:extLst>
                </a:gridCol>
                <a:gridCol w="1073073">
                  <a:extLst>
                    <a:ext uri="{9D8B030D-6E8A-4147-A177-3AD203B41FA5}">
                      <a16:colId xmlns:a16="http://schemas.microsoft.com/office/drawing/2014/main" val="3225432346"/>
                    </a:ext>
                  </a:extLst>
                </a:gridCol>
                <a:gridCol w="1073073">
                  <a:extLst>
                    <a:ext uri="{9D8B030D-6E8A-4147-A177-3AD203B41FA5}">
                      <a16:colId xmlns:a16="http://schemas.microsoft.com/office/drawing/2014/main" val="2646425516"/>
                    </a:ext>
                  </a:extLst>
                </a:gridCol>
                <a:gridCol w="1073073">
                  <a:extLst>
                    <a:ext uri="{9D8B030D-6E8A-4147-A177-3AD203B41FA5}">
                      <a16:colId xmlns:a16="http://schemas.microsoft.com/office/drawing/2014/main" val="1529824071"/>
                    </a:ext>
                  </a:extLst>
                </a:gridCol>
                <a:gridCol w="1073073">
                  <a:extLst>
                    <a:ext uri="{9D8B030D-6E8A-4147-A177-3AD203B41FA5}">
                      <a16:colId xmlns:a16="http://schemas.microsoft.com/office/drawing/2014/main" val="1435908115"/>
                    </a:ext>
                  </a:extLst>
                </a:gridCol>
                <a:gridCol w="1073073">
                  <a:extLst>
                    <a:ext uri="{9D8B030D-6E8A-4147-A177-3AD203B41FA5}">
                      <a16:colId xmlns:a16="http://schemas.microsoft.com/office/drawing/2014/main" val="4031327343"/>
                    </a:ext>
                  </a:extLst>
                </a:gridCol>
                <a:gridCol w="1073073">
                  <a:extLst>
                    <a:ext uri="{9D8B030D-6E8A-4147-A177-3AD203B41FA5}">
                      <a16:colId xmlns:a16="http://schemas.microsoft.com/office/drawing/2014/main" val="265914223"/>
                    </a:ext>
                  </a:extLst>
                </a:gridCol>
                <a:gridCol w="1073073">
                  <a:extLst>
                    <a:ext uri="{9D8B030D-6E8A-4147-A177-3AD203B41FA5}">
                      <a16:colId xmlns:a16="http://schemas.microsoft.com/office/drawing/2014/main" val="3687797511"/>
                    </a:ext>
                  </a:extLst>
                </a:gridCol>
                <a:gridCol w="1073073">
                  <a:extLst>
                    <a:ext uri="{9D8B030D-6E8A-4147-A177-3AD203B41FA5}">
                      <a16:colId xmlns:a16="http://schemas.microsoft.com/office/drawing/2014/main" val="1430683565"/>
                    </a:ext>
                  </a:extLst>
                </a:gridCol>
              </a:tblGrid>
              <a:tr h="1073074">
                <a:tc>
                  <a:txBody>
                    <a:bodyPr/>
                    <a:lstStyle/>
                    <a:p>
                      <a:endParaRPr lang="en-US" dirty="0"/>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dirty="0"/>
                    </a:p>
                  </a:txBody>
                  <a:tcPr/>
                </a:tc>
                <a:extLst>
                  <a:ext uri="{0D108BD9-81ED-4DB2-BD59-A6C34878D82A}">
                    <a16:rowId xmlns:a16="http://schemas.microsoft.com/office/drawing/2014/main" val="1367090870"/>
                  </a:ext>
                </a:extLst>
              </a:tr>
              <a:tr h="1073074">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a:p>
                  </a:txBody>
                  <a:tcPr/>
                </a:tc>
                <a:tc>
                  <a:txBody>
                    <a:bodyPr/>
                    <a:lstStyle/>
                    <a:p>
                      <a:endParaRPr lang="en-US" dirty="0"/>
                    </a:p>
                  </a:txBody>
                  <a:tcPr/>
                </a:tc>
                <a:extLst>
                  <a:ext uri="{0D108BD9-81ED-4DB2-BD59-A6C34878D82A}">
                    <a16:rowId xmlns:a16="http://schemas.microsoft.com/office/drawing/2014/main" val="2324086388"/>
                  </a:ext>
                </a:extLst>
              </a:tr>
              <a:tr h="1073074">
                <a:tc>
                  <a:txBody>
                    <a:bodyPr/>
                    <a:lstStyle/>
                    <a:p>
                      <a:endParaRPr lang="en-US" dirty="0"/>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a:p>
                  </a:txBody>
                  <a:tcPr/>
                </a:tc>
                <a:tc>
                  <a:txBody>
                    <a:bodyPr/>
                    <a:lstStyle/>
                    <a:p>
                      <a:endParaRPr lang="en-US" dirty="0"/>
                    </a:p>
                  </a:txBody>
                  <a:tcPr/>
                </a:tc>
                <a:tc>
                  <a:txBody>
                    <a:bodyPr/>
                    <a:lstStyle/>
                    <a:p>
                      <a:endParaRPr lang="en-US" dirty="0"/>
                    </a:p>
                  </a:txBody>
                  <a:tcPr/>
                </a:tc>
                <a:extLst>
                  <a:ext uri="{0D108BD9-81ED-4DB2-BD59-A6C34878D82A}">
                    <a16:rowId xmlns:a16="http://schemas.microsoft.com/office/drawing/2014/main" val="1773320196"/>
                  </a:ext>
                </a:extLst>
              </a:tr>
              <a:tr h="1073074">
                <a:tc>
                  <a:txBody>
                    <a:bodyPr/>
                    <a:lstStyle/>
                    <a:p>
                      <a:endParaRPr lang="en-US" dirty="0"/>
                    </a:p>
                  </a:txBody>
                  <a:tcPr/>
                </a:tc>
                <a:tc>
                  <a:txBody>
                    <a:bodyPr/>
                    <a:lstStyle/>
                    <a:p>
                      <a:endParaRPr lang="en-US"/>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dirty="0"/>
                    </a:p>
                  </a:txBody>
                  <a:tcPr/>
                </a:tc>
                <a:extLst>
                  <a:ext uri="{0D108BD9-81ED-4DB2-BD59-A6C34878D82A}">
                    <a16:rowId xmlns:a16="http://schemas.microsoft.com/office/drawing/2014/main" val="1977629092"/>
                  </a:ext>
                </a:extLst>
              </a:tr>
              <a:tr h="1073074">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dirty="0"/>
                    </a:p>
                  </a:txBody>
                  <a:tcPr/>
                </a:tc>
                <a:extLst>
                  <a:ext uri="{0D108BD9-81ED-4DB2-BD59-A6C34878D82A}">
                    <a16:rowId xmlns:a16="http://schemas.microsoft.com/office/drawing/2014/main" val="172657832"/>
                  </a:ext>
                </a:extLst>
              </a:tr>
            </a:tbl>
          </a:graphicData>
        </a:graphic>
      </p:graphicFrame>
      <p:sp>
        <p:nvSpPr>
          <p:cNvPr id="46" name="TextBox 45">
            <a:extLst>
              <a:ext uri="{FF2B5EF4-FFF2-40B4-BE49-F238E27FC236}">
                <a16:creationId xmlns:a16="http://schemas.microsoft.com/office/drawing/2014/main" id="{9E025FDA-4E40-4A48-2936-70D515675970}"/>
              </a:ext>
            </a:extLst>
          </p:cNvPr>
          <p:cNvSpPr txBox="1"/>
          <p:nvPr/>
        </p:nvSpPr>
        <p:spPr>
          <a:xfrm>
            <a:off x="1163480" y="1987150"/>
            <a:ext cx="10845409" cy="341632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ptos" panose="02110004020202020204"/>
              <a:ea typeface="+mn-ea"/>
              <a:cs typeface="+mn-cs"/>
            </a:endParaRPr>
          </a:p>
        </p:txBody>
      </p:sp>
      <p:sp>
        <p:nvSpPr>
          <p:cNvPr id="48" name="TextBox 47">
            <a:extLst>
              <a:ext uri="{FF2B5EF4-FFF2-40B4-BE49-F238E27FC236}">
                <a16:creationId xmlns:a16="http://schemas.microsoft.com/office/drawing/2014/main" id="{A943BC5F-C785-D144-CB5F-83881E8A4A86}"/>
              </a:ext>
            </a:extLst>
          </p:cNvPr>
          <p:cNvSpPr txBox="1"/>
          <p:nvPr/>
        </p:nvSpPr>
        <p:spPr>
          <a:xfrm>
            <a:off x="528628" y="272528"/>
            <a:ext cx="11108330" cy="3693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Aptos" panose="02110004020202020204"/>
                <a:ea typeface="+mn-ea"/>
                <a:cs typeface="+mn-cs"/>
              </a:rPr>
              <a:t>Practice sheet #XX.  Write the </a:t>
            </a:r>
            <a:r>
              <a:rPr lang="en-US" dirty="0">
                <a:solidFill>
                  <a:prstClr val="black"/>
                </a:solidFill>
                <a:latin typeface="Aptos" panose="02110004020202020204"/>
              </a:rPr>
              <a:t>last</a:t>
            </a:r>
            <a:r>
              <a:rPr kumimoji="0" lang="en-US" sz="1800" b="0" i="0" u="none" strike="noStrike" kern="1200" cap="none" spc="0" normalizeH="0" baseline="0" noProof="0" dirty="0">
                <a:ln>
                  <a:noFill/>
                </a:ln>
                <a:solidFill>
                  <a:prstClr val="black"/>
                </a:solidFill>
                <a:effectLst/>
                <a:uLnTx/>
                <a:uFillTx/>
                <a:latin typeface="Aptos" panose="02110004020202020204"/>
                <a:ea typeface="+mn-ea"/>
                <a:cs typeface="+mn-cs"/>
              </a:rPr>
              <a:t> 5 unique characters for Lesson </a:t>
            </a:r>
            <a:r>
              <a:rPr lang="en-US" dirty="0">
                <a:solidFill>
                  <a:prstClr val="black"/>
                </a:solidFill>
                <a:latin typeface="Aptos" panose="02110004020202020204"/>
              </a:rPr>
              <a:t>Fourteen</a:t>
            </a:r>
            <a:r>
              <a:rPr kumimoji="0" lang="en-US" sz="1800" b="0" i="0" u="none" strike="noStrike" kern="1200" cap="none" spc="0" normalizeH="0" baseline="0" noProof="0" dirty="0">
                <a:ln>
                  <a:noFill/>
                </a:ln>
                <a:solidFill>
                  <a:prstClr val="black"/>
                </a:solidFill>
                <a:effectLst/>
                <a:uLnTx/>
                <a:uFillTx/>
                <a:latin typeface="Aptos" panose="02110004020202020204"/>
                <a:ea typeface="+mn-ea"/>
                <a:cs typeface="+mn-cs"/>
              </a:rPr>
              <a:t> (16,17*)</a:t>
            </a:r>
            <a:endParaRPr kumimoji="0" lang="zh-TW" altLang="en-US" sz="1800" b="0" i="0" u="none" strike="noStrike" kern="1200" cap="none" spc="0" normalizeH="0" baseline="0" noProof="0" dirty="0">
              <a:ln>
                <a:noFill/>
              </a:ln>
              <a:solidFill>
                <a:prstClr val="black"/>
              </a:solidFill>
              <a:effectLst/>
              <a:uLnTx/>
              <a:uFillTx/>
              <a:latin typeface="Aptos" panose="02110004020202020204"/>
              <a:ea typeface="新細明體" panose="02020500000000000000" pitchFamily="18" charset="-120"/>
              <a:cs typeface="+mn-cs"/>
            </a:endParaRPr>
          </a:p>
        </p:txBody>
      </p:sp>
      <p:sp>
        <p:nvSpPr>
          <p:cNvPr id="49" name="Rectangle 48">
            <a:extLst>
              <a:ext uri="{FF2B5EF4-FFF2-40B4-BE49-F238E27FC236}">
                <a16:creationId xmlns:a16="http://schemas.microsoft.com/office/drawing/2014/main" id="{FD5DF324-5C6A-6A0B-3DDD-FDC95E9FF51E}"/>
              </a:ext>
            </a:extLst>
          </p:cNvPr>
          <p:cNvSpPr/>
          <p:nvPr/>
        </p:nvSpPr>
        <p:spPr>
          <a:xfrm>
            <a:off x="1298223" y="272530"/>
            <a:ext cx="9579994" cy="357010"/>
          </a:xfrm>
          <a:prstGeom prst="rect">
            <a:avLst/>
          </a:prstGeom>
          <a:noFill/>
          <a:ln w="38100">
            <a:solidFill>
              <a:srgbClr val="00B0F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45" name="TextBox 44">
            <a:extLst>
              <a:ext uri="{FF2B5EF4-FFF2-40B4-BE49-F238E27FC236}">
                <a16:creationId xmlns:a16="http://schemas.microsoft.com/office/drawing/2014/main" id="{66FD7A53-35B3-9826-DBB8-E1923E9C6613}"/>
              </a:ext>
            </a:extLst>
          </p:cNvPr>
          <p:cNvSpPr txBox="1"/>
          <p:nvPr/>
        </p:nvSpPr>
        <p:spPr>
          <a:xfrm>
            <a:off x="1124112" y="911167"/>
            <a:ext cx="5350063" cy="120032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7200" b="1"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智</a:t>
            </a:r>
            <a:endParaRPr kumimoji="0" lang="en-US" sz="7200" b="1"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endParaRPr>
          </a:p>
        </p:txBody>
      </p:sp>
      <p:sp>
        <p:nvSpPr>
          <p:cNvPr id="47" name="TextBox 46">
            <a:extLst>
              <a:ext uri="{FF2B5EF4-FFF2-40B4-BE49-F238E27FC236}">
                <a16:creationId xmlns:a16="http://schemas.microsoft.com/office/drawing/2014/main" id="{17FD55FD-2F22-4383-CF3D-D338F6BAA833}"/>
              </a:ext>
            </a:extLst>
          </p:cNvPr>
          <p:cNvSpPr txBox="1"/>
          <p:nvPr/>
        </p:nvSpPr>
        <p:spPr>
          <a:xfrm>
            <a:off x="1101573" y="2009074"/>
            <a:ext cx="2514012" cy="120032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7200" b="1"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亦</a:t>
            </a:r>
            <a:endParaRPr kumimoji="0" lang="en-US" sz="7200" b="1"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endParaRPr>
          </a:p>
        </p:txBody>
      </p:sp>
      <p:sp>
        <p:nvSpPr>
          <p:cNvPr id="50" name="TextBox 49">
            <a:extLst>
              <a:ext uri="{FF2B5EF4-FFF2-40B4-BE49-F238E27FC236}">
                <a16:creationId xmlns:a16="http://schemas.microsoft.com/office/drawing/2014/main" id="{813ABCA9-41D6-7B22-C6E8-64474525C28C}"/>
              </a:ext>
            </a:extLst>
          </p:cNvPr>
          <p:cNvSpPr txBox="1"/>
          <p:nvPr/>
        </p:nvSpPr>
        <p:spPr>
          <a:xfrm>
            <a:off x="1122816" y="3069808"/>
            <a:ext cx="2861223" cy="120032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7200" b="1"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得</a:t>
            </a:r>
            <a:endParaRPr kumimoji="0" lang="en-US" sz="7200" b="1"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endParaRPr>
          </a:p>
        </p:txBody>
      </p:sp>
      <p:sp>
        <p:nvSpPr>
          <p:cNvPr id="51" name="TextBox 50">
            <a:extLst>
              <a:ext uri="{FF2B5EF4-FFF2-40B4-BE49-F238E27FC236}">
                <a16:creationId xmlns:a16="http://schemas.microsoft.com/office/drawing/2014/main" id="{38933F65-CA24-E4FA-3942-0D8E6FFD367C}"/>
              </a:ext>
            </a:extLst>
          </p:cNvPr>
          <p:cNvSpPr txBox="1"/>
          <p:nvPr/>
        </p:nvSpPr>
        <p:spPr>
          <a:xfrm>
            <a:off x="1128483" y="4170500"/>
            <a:ext cx="4300188" cy="120032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7200" b="1"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以</a:t>
            </a:r>
            <a:endParaRPr kumimoji="0" lang="en-US" sz="7200" b="1"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endParaRPr>
          </a:p>
        </p:txBody>
      </p:sp>
      <p:sp>
        <p:nvSpPr>
          <p:cNvPr id="52" name="TextBox 51">
            <a:extLst>
              <a:ext uri="{FF2B5EF4-FFF2-40B4-BE49-F238E27FC236}">
                <a16:creationId xmlns:a16="http://schemas.microsoft.com/office/drawing/2014/main" id="{A0A6D00B-E80E-6673-91F4-BAAC13E0BCF6}"/>
              </a:ext>
            </a:extLst>
          </p:cNvPr>
          <p:cNvSpPr txBox="1"/>
          <p:nvPr/>
        </p:nvSpPr>
        <p:spPr>
          <a:xfrm>
            <a:off x="1091599" y="5217157"/>
            <a:ext cx="3246193" cy="120032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7200" b="1"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rPr>
              <a:t>所</a:t>
            </a:r>
            <a:endParaRPr kumimoji="0" lang="en-US" sz="7200" b="1" i="0" u="none" strike="noStrike" kern="1200" cap="none" spc="0" normalizeH="0" baseline="0" noProof="0" dirty="0">
              <a:ln>
                <a:noFill/>
              </a:ln>
              <a:solidFill>
                <a:srgbClr val="E8E8E8">
                  <a:lumMod val="75000"/>
                </a:srgbClr>
              </a:solidFill>
              <a:effectLst/>
              <a:uLnTx/>
              <a:uFillTx/>
              <a:latin typeface="UD Digi Kyokasho N-B" panose="02020700000000000000" pitchFamily="17" charset="-128"/>
              <a:ea typeface="UD Digi Kyokasho N-B" panose="02020700000000000000" pitchFamily="17" charset="-128"/>
              <a:cs typeface="+mn-cs"/>
            </a:endParaRPr>
          </a:p>
        </p:txBody>
      </p:sp>
    </p:spTree>
    <p:extLst>
      <p:ext uri="{BB962C8B-B14F-4D97-AF65-F5344CB8AC3E}">
        <p14:creationId xmlns:p14="http://schemas.microsoft.com/office/powerpoint/2010/main" val="3886341378"/>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7F610D8C-A958-40AB-FE63-9673517FDEAA}"/>
              </a:ext>
            </a:extLst>
          </p:cNvPr>
          <p:cNvSpPr txBox="1"/>
          <p:nvPr/>
        </p:nvSpPr>
        <p:spPr>
          <a:xfrm>
            <a:off x="3888195" y="468927"/>
            <a:ext cx="3097335" cy="3693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18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摩 訶 般 </a:t>
            </a:r>
            <a:r>
              <a:rPr kumimoji="0" lang="zh-TW" altLang="en-US" sz="1800" b="1" i="0" u="none" strike="noStrike" kern="1200" cap="none" spc="0" normalizeH="0" baseline="0" noProof="0" dirty="0">
                <a:ln>
                  <a:noFill/>
                </a:ln>
                <a:solidFill>
                  <a:prstClr val="black"/>
                </a:solidFill>
                <a:effectLst/>
                <a:highlight>
                  <a:srgbClr val="00FFFF"/>
                </a:highlight>
                <a:uLnTx/>
                <a:uFillTx/>
                <a:latin typeface="DengXian" panose="02010600030101010101" pitchFamily="2" charset="-122"/>
                <a:ea typeface="DengXian" panose="02010600030101010101" pitchFamily="2" charset="-122"/>
                <a:cs typeface="+mn-cs"/>
              </a:rPr>
              <a:t>若</a:t>
            </a:r>
            <a:r>
              <a:rPr kumimoji="0" lang="zh-TW" altLang="en-US" sz="18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 波 羅 蜜 多 心 經</a:t>
            </a:r>
          </a:p>
        </p:txBody>
      </p:sp>
      <p:sp>
        <p:nvSpPr>
          <p:cNvPr id="3" name="Rectangle 2">
            <a:extLst>
              <a:ext uri="{FF2B5EF4-FFF2-40B4-BE49-F238E27FC236}">
                <a16:creationId xmlns:a16="http://schemas.microsoft.com/office/drawing/2014/main" id="{00107C87-9A87-90C7-67B7-768877F6E07D}"/>
              </a:ext>
            </a:extLst>
          </p:cNvPr>
          <p:cNvSpPr/>
          <p:nvPr/>
        </p:nvSpPr>
        <p:spPr>
          <a:xfrm>
            <a:off x="3910732" y="468927"/>
            <a:ext cx="3052259" cy="369332"/>
          </a:xfrm>
          <a:prstGeom prst="rect">
            <a:avLst/>
          </a:prstGeom>
          <a:no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4" name="TextBox 3">
            <a:extLst>
              <a:ext uri="{FF2B5EF4-FFF2-40B4-BE49-F238E27FC236}">
                <a16:creationId xmlns:a16="http://schemas.microsoft.com/office/drawing/2014/main" id="{28E2DBE7-D7F9-6B37-1EB6-F0A275C733CF}"/>
              </a:ext>
            </a:extLst>
          </p:cNvPr>
          <p:cNvSpPr txBox="1"/>
          <p:nvPr/>
        </p:nvSpPr>
        <p:spPr>
          <a:xfrm>
            <a:off x="3453324" y="1714744"/>
            <a:ext cx="4312356" cy="432939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3200"/>
              </a:spcAft>
              <a:buClrTx/>
              <a:buSzTx/>
              <a:buFontTx/>
              <a:buNone/>
              <a:tabLst/>
              <a:defRPr/>
            </a:pPr>
            <a:r>
              <a:rPr kumimoji="0" lang="zh-TW" altLang="en-US" sz="9600" b="0"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   若</a:t>
            </a:r>
            <a:endParaRPr kumimoji="0" lang="en-US" altLang="zh-TW" sz="9600" b="0"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endParaRPr>
          </a:p>
          <a:p>
            <a:pPr marL="0" marR="0" lvl="0" indent="0" algn="l" defTabSz="914400" rtl="0" eaLnBrk="1" fontAlgn="auto" latinLnBrk="0" hangingPunct="1">
              <a:lnSpc>
                <a:spcPct val="100000"/>
              </a:lnSpc>
              <a:spcBef>
                <a:spcPts val="0"/>
              </a:spcBef>
              <a:spcAft>
                <a:spcPts val="3200"/>
              </a:spcAft>
              <a:buClrTx/>
              <a:buSzTx/>
              <a:buFontTx/>
              <a:buNone/>
              <a:tabLst/>
              <a:defRPr/>
            </a:pPr>
            <a:r>
              <a:rPr kumimoji="0" lang="zh-TW" altLang="en-US" sz="7200" b="0"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艹     右</a:t>
            </a:r>
            <a:endParaRPr kumimoji="0" lang="en-US" altLang="zh-TW" sz="7200" b="0"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endParaRPr>
          </a:p>
          <a:p>
            <a:pPr marL="0" marR="0" lvl="0" indent="0" algn="l" defTabSz="914400" rtl="0" eaLnBrk="1" fontAlgn="auto" latinLnBrk="0" hangingPunct="1">
              <a:lnSpc>
                <a:spcPct val="100000"/>
              </a:lnSpc>
              <a:spcBef>
                <a:spcPts val="0"/>
              </a:spcBef>
              <a:spcAft>
                <a:spcPts val="3200"/>
              </a:spcAft>
              <a:buClrTx/>
              <a:buSzTx/>
              <a:buFontTx/>
              <a:buNone/>
              <a:tabLst/>
              <a:defRPr/>
            </a:pPr>
            <a:r>
              <a:rPr kumimoji="0" lang="zh-TW" altLang="en-US" sz="5400" b="0"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        𠂇     口</a:t>
            </a:r>
            <a:endParaRPr kumimoji="0" lang="en-US" sz="5400" b="0"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endParaRPr>
          </a:p>
        </p:txBody>
      </p:sp>
      <p:sp>
        <p:nvSpPr>
          <p:cNvPr id="6" name="TextBox 5">
            <a:extLst>
              <a:ext uri="{FF2B5EF4-FFF2-40B4-BE49-F238E27FC236}">
                <a16:creationId xmlns:a16="http://schemas.microsoft.com/office/drawing/2014/main" id="{2391421F-2B03-DB94-1293-77C12C5C9B11}"/>
              </a:ext>
            </a:extLst>
          </p:cNvPr>
          <p:cNvSpPr txBox="1"/>
          <p:nvPr/>
        </p:nvSpPr>
        <p:spPr>
          <a:xfrm>
            <a:off x="8545829" y="407127"/>
            <a:ext cx="2585155" cy="163121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2000" b="0"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若  </a:t>
            </a:r>
            <a:r>
              <a:rPr kumimoji="0" lang="en-US" altLang="zh-TW" sz="2000" b="0" i="0" u="none" strike="noStrike" kern="1200" cap="none" spc="0" normalizeH="0" baseline="0" noProof="0" dirty="0" err="1">
                <a:ln>
                  <a:noFill/>
                </a:ln>
                <a:solidFill>
                  <a:prstClr val="black"/>
                </a:solidFill>
                <a:effectLst/>
                <a:uLnTx/>
                <a:uFillTx/>
                <a:latin typeface="DengXian" panose="02010600030101010101" pitchFamily="2" charset="-122"/>
                <a:ea typeface="DengXian" panose="02010600030101010101" pitchFamily="2" charset="-122"/>
                <a:cs typeface="+mn-cs"/>
              </a:rPr>
              <a:t>ya</a:t>
            </a:r>
            <a:r>
              <a:rPr kumimoji="0" lang="en-US" altLang="zh-TW" sz="2000" b="0"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 </a:t>
            </a:r>
            <a:r>
              <a:rPr kumimoji="0" lang="en-US" altLang="zh-TW" sz="2000" b="0" i="0" u="none" strike="noStrike" kern="1200" cap="none" spc="0" normalizeH="0" baseline="0" noProof="0" dirty="0">
                <a:ln>
                  <a:noFill/>
                </a:ln>
                <a:solidFill>
                  <a:prstClr val="black"/>
                </a:solidFill>
                <a:effectLst/>
                <a:uLnTx/>
                <a:uFillTx/>
                <a:latin typeface="Aptos" panose="02110004020202020204"/>
                <a:ea typeface="DengXian" panose="02010600030101010101" pitchFamily="2" charset="-122"/>
                <a:cs typeface="+mn-cs"/>
              </a:rPr>
              <a:t>phon, as if, like</a:t>
            </a:r>
            <a:endParaRPr kumimoji="0" lang="en-US" altLang="zh-CN" sz="20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altLang="en-US" sz="20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rPr>
              <a:t>艹  </a:t>
            </a:r>
            <a:r>
              <a:rPr kumimoji="0" lang="en-US" altLang="zh-CN" sz="2000" b="0" i="0" u="none" strike="noStrike" kern="1200" cap="none" spc="0" normalizeH="0" baseline="0" noProof="0" dirty="0" err="1">
                <a:ln>
                  <a:noFill/>
                </a:ln>
                <a:solidFill>
                  <a:prstClr val="black"/>
                </a:solidFill>
                <a:effectLst/>
                <a:uLnTx/>
                <a:uFillTx/>
                <a:latin typeface="Aptos" panose="02110004020202020204"/>
                <a:ea typeface="等线" panose="02010600030101010101"/>
                <a:cs typeface="+mn-cs"/>
              </a:rPr>
              <a:t>cho</a:t>
            </a:r>
            <a:r>
              <a:rPr kumimoji="0" lang="en-US" altLang="zh-CN" sz="20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rPr>
              <a:t>; grass</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altLang="en-US" sz="20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rPr>
              <a:t>右  </a:t>
            </a:r>
            <a:r>
              <a:rPr kumimoji="0" lang="en-US" altLang="zh-CN" sz="20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rPr>
              <a:t>u; right, west</a:t>
            </a:r>
            <a:endParaRPr kumimoji="0" lang="zh-CN" altLang="en-US" sz="20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altLang="en-US" sz="20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rPr>
              <a:t>𠂇  </a:t>
            </a:r>
            <a:r>
              <a:rPr kumimoji="0" lang="en-US" altLang="zh-CN" sz="2000" b="0" i="0" u="none" strike="noStrike" kern="1200" cap="none" spc="0" normalizeH="0" baseline="0" noProof="0" dirty="0" err="1">
                <a:ln>
                  <a:noFill/>
                </a:ln>
                <a:solidFill>
                  <a:prstClr val="black"/>
                </a:solidFill>
                <a:effectLst/>
                <a:uLnTx/>
                <a:uFillTx/>
                <a:latin typeface="Aptos" panose="02110004020202020204"/>
                <a:ea typeface="等线" panose="02010600030101010101"/>
                <a:cs typeface="+mn-cs"/>
              </a:rPr>
              <a:t>jwa</a:t>
            </a:r>
            <a:r>
              <a:rPr kumimoji="0" lang="en-US" altLang="zh-CN" sz="20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rPr>
              <a:t>; left</a:t>
            </a:r>
            <a:r>
              <a:rPr kumimoji="0" lang="zh-CN" altLang="en-US" sz="20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rPr>
              <a:t> </a:t>
            </a:r>
            <a:endParaRPr kumimoji="0" lang="en-US" altLang="zh-CN" sz="20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altLang="en-US" sz="20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rPr>
              <a:t>口  </a:t>
            </a:r>
            <a:r>
              <a:rPr kumimoji="0" lang="en-US" altLang="zh-CN" sz="20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rPr>
              <a:t>gu; mouth</a:t>
            </a:r>
          </a:p>
        </p:txBody>
      </p:sp>
      <p:sp>
        <p:nvSpPr>
          <p:cNvPr id="8" name="Rectangle 7">
            <a:extLst>
              <a:ext uri="{FF2B5EF4-FFF2-40B4-BE49-F238E27FC236}">
                <a16:creationId xmlns:a16="http://schemas.microsoft.com/office/drawing/2014/main" id="{5DA28F99-E953-0293-8B76-3636CEC466C5}"/>
              </a:ext>
            </a:extLst>
          </p:cNvPr>
          <p:cNvSpPr/>
          <p:nvPr/>
        </p:nvSpPr>
        <p:spPr>
          <a:xfrm>
            <a:off x="8428384" y="215620"/>
            <a:ext cx="2725864" cy="1957738"/>
          </a:xfrm>
          <a:prstGeom prst="rect">
            <a:avLst/>
          </a:prstGeom>
          <a:no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cxnSp>
        <p:nvCxnSpPr>
          <p:cNvPr id="10" name="Straight Arrow Connector 9">
            <a:extLst>
              <a:ext uri="{FF2B5EF4-FFF2-40B4-BE49-F238E27FC236}">
                <a16:creationId xmlns:a16="http://schemas.microsoft.com/office/drawing/2014/main" id="{E8C2C096-E5EE-19B4-F6F9-3D6668C99667}"/>
              </a:ext>
            </a:extLst>
          </p:cNvPr>
          <p:cNvCxnSpPr>
            <a:cxnSpLocks/>
          </p:cNvCxnSpPr>
          <p:nvPr/>
        </p:nvCxnSpPr>
        <p:spPr>
          <a:xfrm flipH="1">
            <a:off x="4202211" y="3273601"/>
            <a:ext cx="821610" cy="389105"/>
          </a:xfrm>
          <a:prstGeom prst="straightConnector1">
            <a:avLst/>
          </a:prstGeom>
          <a:ln w="76200">
            <a:solidFill>
              <a:srgbClr val="FF0000"/>
            </a:solidFill>
            <a:tailEnd type="triangle"/>
          </a:ln>
        </p:spPr>
        <p:style>
          <a:lnRef idx="2">
            <a:schemeClr val="accent1"/>
          </a:lnRef>
          <a:fillRef idx="0">
            <a:schemeClr val="accent1"/>
          </a:fillRef>
          <a:effectRef idx="1">
            <a:schemeClr val="accent1"/>
          </a:effectRef>
          <a:fontRef idx="minor">
            <a:schemeClr val="tx1"/>
          </a:fontRef>
        </p:style>
      </p:cxnSp>
      <p:cxnSp>
        <p:nvCxnSpPr>
          <p:cNvPr id="12" name="Straight Arrow Connector 11">
            <a:extLst>
              <a:ext uri="{FF2B5EF4-FFF2-40B4-BE49-F238E27FC236}">
                <a16:creationId xmlns:a16="http://schemas.microsoft.com/office/drawing/2014/main" id="{C19262C8-F8BD-2FE4-864F-C8C8243AA522}"/>
              </a:ext>
            </a:extLst>
          </p:cNvPr>
          <p:cNvCxnSpPr>
            <a:cxnSpLocks/>
          </p:cNvCxnSpPr>
          <p:nvPr/>
        </p:nvCxnSpPr>
        <p:spPr>
          <a:xfrm>
            <a:off x="5411096" y="3219350"/>
            <a:ext cx="514495" cy="561261"/>
          </a:xfrm>
          <a:prstGeom prst="straightConnector1">
            <a:avLst/>
          </a:prstGeom>
          <a:ln w="76200">
            <a:solidFill>
              <a:srgbClr val="FF0000"/>
            </a:solidFill>
            <a:tailEnd type="triangle"/>
          </a:ln>
        </p:spPr>
        <p:style>
          <a:lnRef idx="2">
            <a:schemeClr val="accent1"/>
          </a:lnRef>
          <a:fillRef idx="0">
            <a:schemeClr val="accent1"/>
          </a:fillRef>
          <a:effectRef idx="1">
            <a:schemeClr val="accent1"/>
          </a:effectRef>
          <a:fontRef idx="minor">
            <a:schemeClr val="tx1"/>
          </a:fontRef>
        </p:style>
      </p:cxnSp>
      <p:cxnSp>
        <p:nvCxnSpPr>
          <p:cNvPr id="14" name="Straight Arrow Connector 13">
            <a:extLst>
              <a:ext uri="{FF2B5EF4-FFF2-40B4-BE49-F238E27FC236}">
                <a16:creationId xmlns:a16="http://schemas.microsoft.com/office/drawing/2014/main" id="{2BA58952-EBE5-8336-1D3F-6878AEF56E39}"/>
              </a:ext>
            </a:extLst>
          </p:cNvPr>
          <p:cNvCxnSpPr>
            <a:cxnSpLocks/>
          </p:cNvCxnSpPr>
          <p:nvPr/>
        </p:nvCxnSpPr>
        <p:spPr>
          <a:xfrm flipH="1">
            <a:off x="5668343" y="4713503"/>
            <a:ext cx="454860" cy="571714"/>
          </a:xfrm>
          <a:prstGeom prst="straightConnector1">
            <a:avLst/>
          </a:prstGeom>
          <a:ln w="76200">
            <a:solidFill>
              <a:srgbClr val="FF0000"/>
            </a:solidFill>
            <a:tailEnd type="triangle"/>
          </a:ln>
        </p:spPr>
        <p:style>
          <a:lnRef idx="2">
            <a:schemeClr val="accent1"/>
          </a:lnRef>
          <a:fillRef idx="0">
            <a:schemeClr val="accent1"/>
          </a:fillRef>
          <a:effectRef idx="1">
            <a:schemeClr val="accent1"/>
          </a:effectRef>
          <a:fontRef idx="minor">
            <a:schemeClr val="tx1"/>
          </a:fontRef>
        </p:style>
      </p:cxnSp>
      <p:cxnSp>
        <p:nvCxnSpPr>
          <p:cNvPr id="16" name="Straight Arrow Connector 15">
            <a:extLst>
              <a:ext uri="{FF2B5EF4-FFF2-40B4-BE49-F238E27FC236}">
                <a16:creationId xmlns:a16="http://schemas.microsoft.com/office/drawing/2014/main" id="{303F3F7E-69DE-42BD-54F5-0EDD4FCF7C8D}"/>
              </a:ext>
            </a:extLst>
          </p:cNvPr>
          <p:cNvCxnSpPr>
            <a:cxnSpLocks/>
          </p:cNvCxnSpPr>
          <p:nvPr/>
        </p:nvCxnSpPr>
        <p:spPr>
          <a:xfrm>
            <a:off x="6448200" y="4703766"/>
            <a:ext cx="425936" cy="438389"/>
          </a:xfrm>
          <a:prstGeom prst="straightConnector1">
            <a:avLst/>
          </a:prstGeom>
          <a:ln w="76200">
            <a:solidFill>
              <a:srgbClr val="FF0000"/>
            </a:solidFill>
            <a:tailEnd type="triangle"/>
          </a:ln>
        </p:spPr>
        <p:style>
          <a:lnRef idx="2">
            <a:schemeClr val="accent1"/>
          </a:lnRef>
          <a:fillRef idx="0">
            <a:schemeClr val="accent1"/>
          </a:fillRef>
          <a:effectRef idx="1">
            <a:schemeClr val="accent1"/>
          </a:effectRef>
          <a:fontRef idx="minor">
            <a:schemeClr val="tx1"/>
          </a:fontRef>
        </p:style>
      </p:cxnSp>
      <p:sp>
        <p:nvSpPr>
          <p:cNvPr id="29" name="TextBox 28">
            <a:extLst>
              <a:ext uri="{FF2B5EF4-FFF2-40B4-BE49-F238E27FC236}">
                <a16:creationId xmlns:a16="http://schemas.microsoft.com/office/drawing/2014/main" id="{5F4B44B9-79B0-DDAD-22B0-5D0ABB3F552A}"/>
              </a:ext>
            </a:extLst>
          </p:cNvPr>
          <p:cNvSpPr txBox="1"/>
          <p:nvPr/>
        </p:nvSpPr>
        <p:spPr>
          <a:xfrm>
            <a:off x="9732670" y="4462822"/>
            <a:ext cx="1580038" cy="861774"/>
          </a:xfrm>
          <a:prstGeom prst="rect">
            <a:avLst/>
          </a:prstGeom>
          <a:noFill/>
        </p:spPr>
        <p:txBody>
          <a:bodyPr wrap="square">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zh-TW" altLang="en-US" sz="3200" b="1" i="0" u="none" strike="noStrike" kern="1200" cap="none" spc="0" normalizeH="0" baseline="0" noProof="0" dirty="0">
                <a:ln>
                  <a:noFill/>
                </a:ln>
                <a:solidFill>
                  <a:prstClr val="black"/>
                </a:solidFill>
                <a:effectLst/>
                <a:uLnTx/>
                <a:uFillTx/>
                <a:latin typeface="KaiTi" panose="02010609060101010101" pitchFamily="49" charset="-122"/>
                <a:ea typeface="KaiTi" panose="02010609060101010101" pitchFamily="49" charset="-122"/>
                <a:cs typeface="+mn-cs"/>
              </a:rPr>
              <a:t>若虛空</a:t>
            </a:r>
            <a:endParaRPr kumimoji="0" lang="en-US" altLang="zh-TW" sz="3200" b="1" i="0" u="none" strike="noStrike" kern="1200" cap="none" spc="0" normalizeH="0" baseline="0" noProof="0" dirty="0">
              <a:ln>
                <a:noFill/>
              </a:ln>
              <a:solidFill>
                <a:prstClr val="black"/>
              </a:solidFill>
              <a:effectLst/>
              <a:uLnTx/>
              <a:uFillTx/>
              <a:latin typeface="KaiTi" panose="02010609060101010101" pitchFamily="49" charset="-122"/>
              <a:ea typeface="KaiTi" panose="02010609060101010101" pitchFamily="49" charset="-122"/>
              <a:cs typeface="+mn-cs"/>
            </a:endParaRP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Aptos" panose="02110004020202020204"/>
                <a:ea typeface="DengXian" panose="02010600030101010101" pitchFamily="2" charset="-122"/>
                <a:cs typeface="+mn-cs"/>
              </a:rPr>
              <a:t>"like space"</a:t>
            </a:r>
          </a:p>
        </p:txBody>
      </p:sp>
      <p:pic>
        <p:nvPicPr>
          <p:cNvPr id="30" name="Picture 29">
            <a:extLst>
              <a:ext uri="{FF2B5EF4-FFF2-40B4-BE49-F238E27FC236}">
                <a16:creationId xmlns:a16="http://schemas.microsoft.com/office/drawing/2014/main" id="{D64A6E42-D405-86D3-F58E-68F68EE83AF7}"/>
              </a:ext>
            </a:extLst>
          </p:cNvPr>
          <p:cNvPicPr>
            <a:picLocks noChangeAspect="1"/>
          </p:cNvPicPr>
          <p:nvPr/>
        </p:nvPicPr>
        <p:blipFill>
          <a:blip r:embed="rId2"/>
          <a:stretch>
            <a:fillRect/>
          </a:stretch>
        </p:blipFill>
        <p:spPr>
          <a:xfrm>
            <a:off x="9715332" y="5354032"/>
            <a:ext cx="1936042" cy="1288349"/>
          </a:xfrm>
          <a:prstGeom prst="rect">
            <a:avLst/>
          </a:prstGeom>
        </p:spPr>
      </p:pic>
      <p:sp>
        <p:nvSpPr>
          <p:cNvPr id="35" name="Rectangle 34">
            <a:extLst>
              <a:ext uri="{FF2B5EF4-FFF2-40B4-BE49-F238E27FC236}">
                <a16:creationId xmlns:a16="http://schemas.microsoft.com/office/drawing/2014/main" id="{8C37F1F6-D8D3-564B-F5D6-37EB51181F9B}"/>
              </a:ext>
            </a:extLst>
          </p:cNvPr>
          <p:cNvSpPr/>
          <p:nvPr/>
        </p:nvSpPr>
        <p:spPr>
          <a:xfrm>
            <a:off x="9489551" y="4462822"/>
            <a:ext cx="2375347" cy="2302250"/>
          </a:xfrm>
          <a:prstGeom prst="rect">
            <a:avLst/>
          </a:prstGeom>
          <a:noFill/>
          <a:ln>
            <a:solidFill>
              <a:schemeClr val="accent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5" name="TextBox 4">
            <a:extLst>
              <a:ext uri="{FF2B5EF4-FFF2-40B4-BE49-F238E27FC236}">
                <a16:creationId xmlns:a16="http://schemas.microsoft.com/office/drawing/2014/main" id="{4F500730-FB54-07A6-2AE5-FC9A16FBA50A}"/>
              </a:ext>
            </a:extLst>
          </p:cNvPr>
          <p:cNvSpPr txBox="1"/>
          <p:nvPr/>
        </p:nvSpPr>
        <p:spPr>
          <a:xfrm>
            <a:off x="481420" y="350760"/>
            <a:ext cx="2286000" cy="4708981"/>
          </a:xfrm>
          <a:prstGeom prst="rect">
            <a:avLst/>
          </a:prstGeom>
          <a:noFill/>
        </p:spPr>
        <p:txBody>
          <a:bodyPr wrap="square" rtlCol="0">
            <a:spAutoFit/>
          </a:bodyPr>
          <a:lstStyle/>
          <a:p>
            <a:r>
              <a:rPr kumimoji="0" lang="zh-CN" altLang="en-US" sz="88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rPr>
              <a:t>艹</a:t>
            </a:r>
            <a:endParaRPr kumimoji="0" lang="en-US" altLang="zh-CN" sz="88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endParaRPr>
          </a:p>
          <a:p>
            <a:r>
              <a:rPr lang="zh-CN" altLang="en-US" sz="8800" dirty="0"/>
              <a:t>艸</a:t>
            </a:r>
            <a:endParaRPr lang="en-US" altLang="zh-CN" sz="8800" dirty="0"/>
          </a:p>
          <a:p>
            <a:endParaRPr lang="en-US" altLang="zh-CN" sz="3600" dirty="0"/>
          </a:p>
          <a:p>
            <a:r>
              <a:rPr lang="zh-CN" altLang="en-US" sz="8800" dirty="0"/>
              <a:t>草</a:t>
            </a:r>
            <a:endParaRPr lang="en-US" altLang="zh-CN" sz="8800" dirty="0"/>
          </a:p>
        </p:txBody>
      </p:sp>
      <p:pic>
        <p:nvPicPr>
          <p:cNvPr id="9" name="Picture 8">
            <a:extLst>
              <a:ext uri="{FF2B5EF4-FFF2-40B4-BE49-F238E27FC236}">
                <a16:creationId xmlns:a16="http://schemas.microsoft.com/office/drawing/2014/main" id="{7589B0DD-9D8B-3550-4AFE-6A229EA63F2A}"/>
              </a:ext>
            </a:extLst>
          </p:cNvPr>
          <p:cNvPicPr>
            <a:picLocks noChangeAspect="1"/>
          </p:cNvPicPr>
          <p:nvPr/>
        </p:nvPicPr>
        <p:blipFill>
          <a:blip r:embed="rId3"/>
          <a:stretch>
            <a:fillRect/>
          </a:stretch>
        </p:blipFill>
        <p:spPr>
          <a:xfrm>
            <a:off x="267896" y="5059741"/>
            <a:ext cx="1750637" cy="1457952"/>
          </a:xfrm>
          <a:prstGeom prst="rect">
            <a:avLst/>
          </a:prstGeom>
        </p:spPr>
      </p:pic>
      <p:sp>
        <p:nvSpPr>
          <p:cNvPr id="11" name="Rectangle 10">
            <a:extLst>
              <a:ext uri="{FF2B5EF4-FFF2-40B4-BE49-F238E27FC236}">
                <a16:creationId xmlns:a16="http://schemas.microsoft.com/office/drawing/2014/main" id="{9A352B95-E418-FB1A-EDCF-ED47D275F2BF}"/>
              </a:ext>
            </a:extLst>
          </p:cNvPr>
          <p:cNvSpPr/>
          <p:nvPr/>
        </p:nvSpPr>
        <p:spPr>
          <a:xfrm>
            <a:off x="267896" y="350760"/>
            <a:ext cx="1742574" cy="6291621"/>
          </a:xfrm>
          <a:prstGeom prst="rect">
            <a:avLst/>
          </a:prstGeom>
          <a:noFill/>
          <a:ln w="57150">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3" name="Picture 12">
            <a:extLst>
              <a:ext uri="{FF2B5EF4-FFF2-40B4-BE49-F238E27FC236}">
                <a16:creationId xmlns:a16="http://schemas.microsoft.com/office/drawing/2014/main" id="{536159E6-8A68-4758-B2CC-4621C8C82ADB}"/>
              </a:ext>
            </a:extLst>
          </p:cNvPr>
          <p:cNvPicPr>
            <a:picLocks noChangeAspect="1"/>
          </p:cNvPicPr>
          <p:nvPr/>
        </p:nvPicPr>
        <p:blipFill>
          <a:blip r:embed="rId4"/>
          <a:stretch>
            <a:fillRect/>
          </a:stretch>
        </p:blipFill>
        <p:spPr>
          <a:xfrm>
            <a:off x="8783512" y="2403219"/>
            <a:ext cx="2605266" cy="1740764"/>
          </a:xfrm>
          <a:prstGeom prst="rect">
            <a:avLst/>
          </a:prstGeom>
        </p:spPr>
      </p:pic>
    </p:spTree>
    <p:extLst>
      <p:ext uri="{BB962C8B-B14F-4D97-AF65-F5344CB8AC3E}">
        <p14:creationId xmlns:p14="http://schemas.microsoft.com/office/powerpoint/2010/main" val="283401768"/>
      </p:ext>
    </p:extLst>
  </p:cSld>
  <p:clrMapOvr>
    <a:masterClrMapping/>
  </p:clrMapOvr>
</p:sld>
</file>

<file path=ppt/slides/slide2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 name="Straight Connector 1">
            <a:extLst>
              <a:ext uri="{FF2B5EF4-FFF2-40B4-BE49-F238E27FC236}">
                <a16:creationId xmlns:a16="http://schemas.microsoft.com/office/drawing/2014/main" id="{DE97A34F-C232-F4FD-3D3D-B50CAF18C576}"/>
              </a:ext>
            </a:extLst>
          </p:cNvPr>
          <p:cNvCxnSpPr>
            <a:cxnSpLocks/>
          </p:cNvCxnSpPr>
          <p:nvPr/>
        </p:nvCxnSpPr>
        <p:spPr>
          <a:xfrm>
            <a:off x="1160650" y="956835"/>
            <a:ext cx="5322425" cy="5340276"/>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 name="Straight Connector 2">
            <a:extLst>
              <a:ext uri="{FF2B5EF4-FFF2-40B4-BE49-F238E27FC236}">
                <a16:creationId xmlns:a16="http://schemas.microsoft.com/office/drawing/2014/main" id="{0E627A88-91F3-D9F8-1AF4-11BECD962ED9}"/>
              </a:ext>
            </a:extLst>
          </p:cNvPr>
          <p:cNvCxnSpPr>
            <a:cxnSpLocks/>
          </p:cNvCxnSpPr>
          <p:nvPr/>
        </p:nvCxnSpPr>
        <p:spPr>
          <a:xfrm>
            <a:off x="9703114" y="931746"/>
            <a:ext cx="2143810" cy="2115373"/>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 name="Straight Connector 3">
            <a:extLst>
              <a:ext uri="{FF2B5EF4-FFF2-40B4-BE49-F238E27FC236}">
                <a16:creationId xmlns:a16="http://schemas.microsoft.com/office/drawing/2014/main" id="{A64AE3FD-EF02-96E3-1A01-BBD42ABD5674}"/>
              </a:ext>
            </a:extLst>
          </p:cNvPr>
          <p:cNvCxnSpPr>
            <a:cxnSpLocks/>
          </p:cNvCxnSpPr>
          <p:nvPr/>
        </p:nvCxnSpPr>
        <p:spPr>
          <a:xfrm>
            <a:off x="8644081" y="931752"/>
            <a:ext cx="3184867" cy="319303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5" name="Straight Connector 4">
            <a:extLst>
              <a:ext uri="{FF2B5EF4-FFF2-40B4-BE49-F238E27FC236}">
                <a16:creationId xmlns:a16="http://schemas.microsoft.com/office/drawing/2014/main" id="{62481264-89A8-359C-0CBF-A5EAFC83097F}"/>
              </a:ext>
            </a:extLst>
          </p:cNvPr>
          <p:cNvCxnSpPr>
            <a:cxnSpLocks/>
          </p:cNvCxnSpPr>
          <p:nvPr/>
        </p:nvCxnSpPr>
        <p:spPr>
          <a:xfrm>
            <a:off x="7572098" y="931758"/>
            <a:ext cx="4256850" cy="425735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6" name="Straight Connector 5">
            <a:extLst>
              <a:ext uri="{FF2B5EF4-FFF2-40B4-BE49-F238E27FC236}">
                <a16:creationId xmlns:a16="http://schemas.microsoft.com/office/drawing/2014/main" id="{3BF26E4A-35C1-301B-7F84-63879DAF7D3B}"/>
              </a:ext>
            </a:extLst>
          </p:cNvPr>
          <p:cNvCxnSpPr/>
          <p:nvPr/>
        </p:nvCxnSpPr>
        <p:spPr>
          <a:xfrm>
            <a:off x="3285258" y="931761"/>
            <a:ext cx="5365365" cy="53653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7" name="Straight Connector 6">
            <a:extLst>
              <a:ext uri="{FF2B5EF4-FFF2-40B4-BE49-F238E27FC236}">
                <a16:creationId xmlns:a16="http://schemas.microsoft.com/office/drawing/2014/main" id="{CDB5D5C9-3CD4-14E7-BF3A-66C7A7162C8E}"/>
              </a:ext>
            </a:extLst>
          </p:cNvPr>
          <p:cNvCxnSpPr/>
          <p:nvPr/>
        </p:nvCxnSpPr>
        <p:spPr>
          <a:xfrm>
            <a:off x="4345517" y="931762"/>
            <a:ext cx="5365365" cy="53653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8" name="Straight Connector 7">
            <a:extLst>
              <a:ext uri="{FF2B5EF4-FFF2-40B4-BE49-F238E27FC236}">
                <a16:creationId xmlns:a16="http://schemas.microsoft.com/office/drawing/2014/main" id="{B3A6FD2B-CE82-9E1F-B69E-B5EEA8782B42}"/>
              </a:ext>
            </a:extLst>
          </p:cNvPr>
          <p:cNvCxnSpPr/>
          <p:nvPr/>
        </p:nvCxnSpPr>
        <p:spPr>
          <a:xfrm>
            <a:off x="5404550" y="931762"/>
            <a:ext cx="5365365" cy="53653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9" name="Straight Connector 8">
            <a:extLst>
              <a:ext uri="{FF2B5EF4-FFF2-40B4-BE49-F238E27FC236}">
                <a16:creationId xmlns:a16="http://schemas.microsoft.com/office/drawing/2014/main" id="{43ED997F-BA19-BABA-E4DF-A754D16DEA65}"/>
              </a:ext>
            </a:extLst>
          </p:cNvPr>
          <p:cNvCxnSpPr/>
          <p:nvPr/>
        </p:nvCxnSpPr>
        <p:spPr>
          <a:xfrm>
            <a:off x="6494799" y="931764"/>
            <a:ext cx="5365365" cy="53653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0" name="Straight Connector 9">
            <a:extLst>
              <a:ext uri="{FF2B5EF4-FFF2-40B4-BE49-F238E27FC236}">
                <a16:creationId xmlns:a16="http://schemas.microsoft.com/office/drawing/2014/main" id="{AA19D5A7-0FE4-1102-E3C1-638DC5E28E45}"/>
              </a:ext>
            </a:extLst>
          </p:cNvPr>
          <p:cNvCxnSpPr>
            <a:cxnSpLocks/>
          </p:cNvCxnSpPr>
          <p:nvPr/>
        </p:nvCxnSpPr>
        <p:spPr>
          <a:xfrm>
            <a:off x="1111458" y="5189109"/>
            <a:ext cx="1083551" cy="1107996"/>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1" name="Straight Connector 10">
            <a:extLst>
              <a:ext uri="{FF2B5EF4-FFF2-40B4-BE49-F238E27FC236}">
                <a16:creationId xmlns:a16="http://schemas.microsoft.com/office/drawing/2014/main" id="{CD465B31-CB4B-BC77-AEF9-90ED5E65F7BE}"/>
              </a:ext>
            </a:extLst>
          </p:cNvPr>
          <p:cNvCxnSpPr>
            <a:cxnSpLocks/>
          </p:cNvCxnSpPr>
          <p:nvPr/>
        </p:nvCxnSpPr>
        <p:spPr>
          <a:xfrm>
            <a:off x="1094334" y="4156121"/>
            <a:ext cx="2267153" cy="2152899"/>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2" name="Straight Connector 11">
            <a:extLst>
              <a:ext uri="{FF2B5EF4-FFF2-40B4-BE49-F238E27FC236}">
                <a16:creationId xmlns:a16="http://schemas.microsoft.com/office/drawing/2014/main" id="{7EADA1F7-D828-CA63-B4A2-40D44EB7A5CE}"/>
              </a:ext>
            </a:extLst>
          </p:cNvPr>
          <p:cNvCxnSpPr>
            <a:cxnSpLocks/>
          </p:cNvCxnSpPr>
          <p:nvPr/>
        </p:nvCxnSpPr>
        <p:spPr>
          <a:xfrm>
            <a:off x="1109329" y="3060437"/>
            <a:ext cx="3236188" cy="323667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3" name="Straight Connector 12">
            <a:extLst>
              <a:ext uri="{FF2B5EF4-FFF2-40B4-BE49-F238E27FC236}">
                <a16:creationId xmlns:a16="http://schemas.microsoft.com/office/drawing/2014/main" id="{E1D8E2A0-C191-7042-98F0-B1D4F6481AAA}"/>
              </a:ext>
            </a:extLst>
          </p:cNvPr>
          <p:cNvCxnSpPr>
            <a:cxnSpLocks/>
          </p:cNvCxnSpPr>
          <p:nvPr/>
        </p:nvCxnSpPr>
        <p:spPr>
          <a:xfrm>
            <a:off x="10762147" y="931740"/>
            <a:ext cx="1110967" cy="106435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4" name="Straight Connector 13">
            <a:extLst>
              <a:ext uri="{FF2B5EF4-FFF2-40B4-BE49-F238E27FC236}">
                <a16:creationId xmlns:a16="http://schemas.microsoft.com/office/drawing/2014/main" id="{C1869FA5-C11F-F617-8F45-45634A583F51}"/>
              </a:ext>
            </a:extLst>
          </p:cNvPr>
          <p:cNvCxnSpPr>
            <a:cxnSpLocks/>
          </p:cNvCxnSpPr>
          <p:nvPr/>
        </p:nvCxnSpPr>
        <p:spPr>
          <a:xfrm>
            <a:off x="1098218" y="1974253"/>
            <a:ext cx="4314172" cy="4322852"/>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5" name="Straight Connector 14">
            <a:extLst>
              <a:ext uri="{FF2B5EF4-FFF2-40B4-BE49-F238E27FC236}">
                <a16:creationId xmlns:a16="http://schemas.microsoft.com/office/drawing/2014/main" id="{73A61E05-0D8B-3E52-AB18-905816BEF4FF}"/>
              </a:ext>
            </a:extLst>
          </p:cNvPr>
          <p:cNvCxnSpPr>
            <a:cxnSpLocks/>
          </p:cNvCxnSpPr>
          <p:nvPr/>
        </p:nvCxnSpPr>
        <p:spPr>
          <a:xfrm>
            <a:off x="2218385" y="931639"/>
            <a:ext cx="5309456" cy="5376225"/>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6" name="Straight Connector 15">
            <a:extLst>
              <a:ext uri="{FF2B5EF4-FFF2-40B4-BE49-F238E27FC236}">
                <a16:creationId xmlns:a16="http://schemas.microsoft.com/office/drawing/2014/main" id="{D3233907-7CC4-6498-0CF6-57570C375FC4}"/>
              </a:ext>
            </a:extLst>
          </p:cNvPr>
          <p:cNvCxnSpPr>
            <a:cxnSpLocks/>
          </p:cNvCxnSpPr>
          <p:nvPr/>
        </p:nvCxnSpPr>
        <p:spPr>
          <a:xfrm flipV="1">
            <a:off x="1133319" y="931765"/>
            <a:ext cx="5361480" cy="536524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7" name="Straight Connector 16">
            <a:extLst>
              <a:ext uri="{FF2B5EF4-FFF2-40B4-BE49-F238E27FC236}">
                <a16:creationId xmlns:a16="http://schemas.microsoft.com/office/drawing/2014/main" id="{57384C5A-7E24-FE38-95D4-5812E1E9E9DD}"/>
              </a:ext>
            </a:extLst>
          </p:cNvPr>
          <p:cNvCxnSpPr>
            <a:cxnSpLocks/>
          </p:cNvCxnSpPr>
          <p:nvPr/>
        </p:nvCxnSpPr>
        <p:spPr>
          <a:xfrm flipV="1">
            <a:off x="1160650" y="942472"/>
            <a:ext cx="4263464" cy="4246613"/>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8" name="Straight Connector 17">
            <a:extLst>
              <a:ext uri="{FF2B5EF4-FFF2-40B4-BE49-F238E27FC236}">
                <a16:creationId xmlns:a16="http://schemas.microsoft.com/office/drawing/2014/main" id="{B1BBA783-3332-49DA-7C6A-35B83D67FB7E}"/>
              </a:ext>
            </a:extLst>
          </p:cNvPr>
          <p:cNvCxnSpPr>
            <a:cxnSpLocks/>
          </p:cNvCxnSpPr>
          <p:nvPr/>
        </p:nvCxnSpPr>
        <p:spPr>
          <a:xfrm flipV="1">
            <a:off x="1107943" y="942595"/>
            <a:ext cx="2153223" cy="2161487"/>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9" name="Straight Connector 18">
            <a:extLst>
              <a:ext uri="{FF2B5EF4-FFF2-40B4-BE49-F238E27FC236}">
                <a16:creationId xmlns:a16="http://schemas.microsoft.com/office/drawing/2014/main" id="{4D207A24-42CE-ED82-13F4-E5E004650EB7}"/>
              </a:ext>
            </a:extLst>
          </p:cNvPr>
          <p:cNvCxnSpPr>
            <a:cxnSpLocks/>
          </p:cNvCxnSpPr>
          <p:nvPr/>
        </p:nvCxnSpPr>
        <p:spPr>
          <a:xfrm flipV="1">
            <a:off x="1094334" y="909879"/>
            <a:ext cx="3253877" cy="322580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0" name="Straight Connector 19">
            <a:extLst>
              <a:ext uri="{FF2B5EF4-FFF2-40B4-BE49-F238E27FC236}">
                <a16:creationId xmlns:a16="http://schemas.microsoft.com/office/drawing/2014/main" id="{1DCD8BBC-D943-D8A4-BB5E-D111FF48B8B3}"/>
              </a:ext>
            </a:extLst>
          </p:cNvPr>
          <p:cNvCxnSpPr>
            <a:cxnSpLocks/>
          </p:cNvCxnSpPr>
          <p:nvPr/>
        </p:nvCxnSpPr>
        <p:spPr>
          <a:xfrm flipV="1">
            <a:off x="3235848" y="920844"/>
            <a:ext cx="5376941" cy="5376165"/>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1" name="Straight Connector 20">
            <a:extLst>
              <a:ext uri="{FF2B5EF4-FFF2-40B4-BE49-F238E27FC236}">
                <a16:creationId xmlns:a16="http://schemas.microsoft.com/office/drawing/2014/main" id="{FB960EE9-647E-DE48-7799-7F686F5633C9}"/>
              </a:ext>
            </a:extLst>
          </p:cNvPr>
          <p:cNvCxnSpPr/>
          <p:nvPr/>
        </p:nvCxnSpPr>
        <p:spPr>
          <a:xfrm flipV="1">
            <a:off x="4348211" y="931716"/>
            <a:ext cx="5365365" cy="534353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2" name="Straight Connector 21">
            <a:extLst>
              <a:ext uri="{FF2B5EF4-FFF2-40B4-BE49-F238E27FC236}">
                <a16:creationId xmlns:a16="http://schemas.microsoft.com/office/drawing/2014/main" id="{E0409050-9D37-B8EC-26B4-CF4F2C3BC5D6}"/>
              </a:ext>
            </a:extLst>
          </p:cNvPr>
          <p:cNvCxnSpPr/>
          <p:nvPr/>
        </p:nvCxnSpPr>
        <p:spPr>
          <a:xfrm flipV="1">
            <a:off x="5416274" y="942620"/>
            <a:ext cx="5365365" cy="534353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3" name="Straight Connector 22">
            <a:extLst>
              <a:ext uri="{FF2B5EF4-FFF2-40B4-BE49-F238E27FC236}">
                <a16:creationId xmlns:a16="http://schemas.microsoft.com/office/drawing/2014/main" id="{5F32590B-F493-D4F3-C707-EF747ABA286F}"/>
              </a:ext>
            </a:extLst>
          </p:cNvPr>
          <p:cNvCxnSpPr/>
          <p:nvPr/>
        </p:nvCxnSpPr>
        <p:spPr>
          <a:xfrm flipV="1">
            <a:off x="6494798" y="942620"/>
            <a:ext cx="5365365" cy="534353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4" name="Straight Connector 23">
            <a:extLst>
              <a:ext uri="{FF2B5EF4-FFF2-40B4-BE49-F238E27FC236}">
                <a16:creationId xmlns:a16="http://schemas.microsoft.com/office/drawing/2014/main" id="{11C896D7-87F4-C668-1DFA-A5D2AB34A9F4}"/>
              </a:ext>
            </a:extLst>
          </p:cNvPr>
          <p:cNvCxnSpPr>
            <a:cxnSpLocks/>
          </p:cNvCxnSpPr>
          <p:nvPr/>
        </p:nvCxnSpPr>
        <p:spPr>
          <a:xfrm flipV="1">
            <a:off x="2218385" y="931639"/>
            <a:ext cx="5330234" cy="5332739"/>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5" name="Straight Connector 24">
            <a:extLst>
              <a:ext uri="{FF2B5EF4-FFF2-40B4-BE49-F238E27FC236}">
                <a16:creationId xmlns:a16="http://schemas.microsoft.com/office/drawing/2014/main" id="{4F553535-9E07-F391-A05D-C75AF105CBFC}"/>
              </a:ext>
            </a:extLst>
          </p:cNvPr>
          <p:cNvCxnSpPr>
            <a:cxnSpLocks/>
          </p:cNvCxnSpPr>
          <p:nvPr/>
        </p:nvCxnSpPr>
        <p:spPr>
          <a:xfrm flipH="1">
            <a:off x="7572098" y="2023338"/>
            <a:ext cx="4288065" cy="42736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6" name="Straight Connector 25">
            <a:extLst>
              <a:ext uri="{FF2B5EF4-FFF2-40B4-BE49-F238E27FC236}">
                <a16:creationId xmlns:a16="http://schemas.microsoft.com/office/drawing/2014/main" id="{E14EBA64-CB33-DED7-07D4-EA194C481A82}"/>
              </a:ext>
            </a:extLst>
          </p:cNvPr>
          <p:cNvCxnSpPr>
            <a:cxnSpLocks/>
          </p:cNvCxnSpPr>
          <p:nvPr/>
        </p:nvCxnSpPr>
        <p:spPr>
          <a:xfrm flipH="1">
            <a:off x="8638868" y="3098620"/>
            <a:ext cx="3203030" cy="320924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7" name="Straight Connector 26">
            <a:extLst>
              <a:ext uri="{FF2B5EF4-FFF2-40B4-BE49-F238E27FC236}">
                <a16:creationId xmlns:a16="http://schemas.microsoft.com/office/drawing/2014/main" id="{BC5627A8-1868-EF4D-6FAB-68749033B820}"/>
              </a:ext>
            </a:extLst>
          </p:cNvPr>
          <p:cNvCxnSpPr>
            <a:cxnSpLocks/>
          </p:cNvCxnSpPr>
          <p:nvPr/>
        </p:nvCxnSpPr>
        <p:spPr>
          <a:xfrm flipH="1">
            <a:off x="9744792" y="4156121"/>
            <a:ext cx="2115371" cy="2102057"/>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8" name="Straight Connector 27">
            <a:extLst>
              <a:ext uri="{FF2B5EF4-FFF2-40B4-BE49-F238E27FC236}">
                <a16:creationId xmlns:a16="http://schemas.microsoft.com/office/drawing/2014/main" id="{7BF064F1-B3ED-E714-521D-CCAAA6232A03}"/>
              </a:ext>
            </a:extLst>
          </p:cNvPr>
          <p:cNvCxnSpPr/>
          <p:nvPr/>
        </p:nvCxnSpPr>
        <p:spPr>
          <a:xfrm flipH="1">
            <a:off x="10802477" y="5207149"/>
            <a:ext cx="1070637" cy="1100715"/>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9" name="Straight Connector 28">
            <a:extLst>
              <a:ext uri="{FF2B5EF4-FFF2-40B4-BE49-F238E27FC236}">
                <a16:creationId xmlns:a16="http://schemas.microsoft.com/office/drawing/2014/main" id="{8144AC79-151C-5565-401E-E1B6DACA8216}"/>
              </a:ext>
            </a:extLst>
          </p:cNvPr>
          <p:cNvCxnSpPr/>
          <p:nvPr/>
        </p:nvCxnSpPr>
        <p:spPr>
          <a:xfrm>
            <a:off x="1117710" y="2522779"/>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0" name="Straight Connector 29">
            <a:extLst>
              <a:ext uri="{FF2B5EF4-FFF2-40B4-BE49-F238E27FC236}">
                <a16:creationId xmlns:a16="http://schemas.microsoft.com/office/drawing/2014/main" id="{9F751F74-062B-D98E-7AF7-73FDD22C6195}"/>
              </a:ext>
            </a:extLst>
          </p:cNvPr>
          <p:cNvCxnSpPr/>
          <p:nvPr/>
        </p:nvCxnSpPr>
        <p:spPr>
          <a:xfrm>
            <a:off x="1129434" y="3598008"/>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1" name="Straight Connector 30">
            <a:extLst>
              <a:ext uri="{FF2B5EF4-FFF2-40B4-BE49-F238E27FC236}">
                <a16:creationId xmlns:a16="http://schemas.microsoft.com/office/drawing/2014/main" id="{AE43FF1A-112C-54AC-E5F5-07F6BA522988}"/>
              </a:ext>
            </a:extLst>
          </p:cNvPr>
          <p:cNvCxnSpPr/>
          <p:nvPr/>
        </p:nvCxnSpPr>
        <p:spPr>
          <a:xfrm>
            <a:off x="1113519" y="4676908"/>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2" name="Straight Connector 31">
            <a:extLst>
              <a:ext uri="{FF2B5EF4-FFF2-40B4-BE49-F238E27FC236}">
                <a16:creationId xmlns:a16="http://schemas.microsoft.com/office/drawing/2014/main" id="{EFFAA3B1-B88B-C2BA-2B7C-D3D512BA520A}"/>
              </a:ext>
            </a:extLst>
          </p:cNvPr>
          <p:cNvCxnSpPr/>
          <p:nvPr/>
        </p:nvCxnSpPr>
        <p:spPr>
          <a:xfrm>
            <a:off x="1117710" y="5755000"/>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3" name="Straight Connector 32">
            <a:extLst>
              <a:ext uri="{FF2B5EF4-FFF2-40B4-BE49-F238E27FC236}">
                <a16:creationId xmlns:a16="http://schemas.microsoft.com/office/drawing/2014/main" id="{C1EDC032-920F-1E9A-B5C5-C3D6BA150DD6}"/>
              </a:ext>
            </a:extLst>
          </p:cNvPr>
          <p:cNvCxnSpPr/>
          <p:nvPr/>
        </p:nvCxnSpPr>
        <p:spPr>
          <a:xfrm>
            <a:off x="1101796" y="1485761"/>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4" name="Straight Connector 33">
            <a:extLst>
              <a:ext uri="{FF2B5EF4-FFF2-40B4-BE49-F238E27FC236}">
                <a16:creationId xmlns:a16="http://schemas.microsoft.com/office/drawing/2014/main" id="{FB8CC04D-D4A4-43D5-56D5-1B8B1B30925A}"/>
              </a:ext>
            </a:extLst>
          </p:cNvPr>
          <p:cNvCxnSpPr>
            <a:cxnSpLocks/>
          </p:cNvCxnSpPr>
          <p:nvPr/>
        </p:nvCxnSpPr>
        <p:spPr>
          <a:xfrm flipH="1">
            <a:off x="1113215" y="941316"/>
            <a:ext cx="1091930" cy="1082022"/>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5" name="Straight Connector 34">
            <a:extLst>
              <a:ext uri="{FF2B5EF4-FFF2-40B4-BE49-F238E27FC236}">
                <a16:creationId xmlns:a16="http://schemas.microsoft.com/office/drawing/2014/main" id="{538E0DD4-73F1-1779-7715-20FEBF610488}"/>
              </a:ext>
            </a:extLst>
          </p:cNvPr>
          <p:cNvCxnSpPr/>
          <p:nvPr/>
        </p:nvCxnSpPr>
        <p:spPr>
          <a:xfrm>
            <a:off x="11323891" y="904498"/>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6" name="Straight Connector 35">
            <a:extLst>
              <a:ext uri="{FF2B5EF4-FFF2-40B4-BE49-F238E27FC236}">
                <a16:creationId xmlns:a16="http://schemas.microsoft.com/office/drawing/2014/main" id="{F89D261D-80CD-D489-6CA9-235EC8D37FB5}"/>
              </a:ext>
            </a:extLst>
          </p:cNvPr>
          <p:cNvCxnSpPr/>
          <p:nvPr/>
        </p:nvCxnSpPr>
        <p:spPr>
          <a:xfrm>
            <a:off x="3803283" y="917245"/>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7" name="Straight Connector 36">
            <a:extLst>
              <a:ext uri="{FF2B5EF4-FFF2-40B4-BE49-F238E27FC236}">
                <a16:creationId xmlns:a16="http://schemas.microsoft.com/office/drawing/2014/main" id="{9F1AE2E1-BA26-68A6-E72F-9BFADDFA3C39}"/>
              </a:ext>
            </a:extLst>
          </p:cNvPr>
          <p:cNvCxnSpPr>
            <a:cxnSpLocks/>
          </p:cNvCxnSpPr>
          <p:nvPr/>
        </p:nvCxnSpPr>
        <p:spPr>
          <a:xfrm>
            <a:off x="2762987" y="904498"/>
            <a:ext cx="0" cy="5399767"/>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8" name="Straight Connector 37">
            <a:extLst>
              <a:ext uri="{FF2B5EF4-FFF2-40B4-BE49-F238E27FC236}">
                <a16:creationId xmlns:a16="http://schemas.microsoft.com/office/drawing/2014/main" id="{CDDBCE3F-232E-9239-FB89-577135F7E037}"/>
              </a:ext>
            </a:extLst>
          </p:cNvPr>
          <p:cNvCxnSpPr/>
          <p:nvPr/>
        </p:nvCxnSpPr>
        <p:spPr>
          <a:xfrm>
            <a:off x="9204868" y="941316"/>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9" name="Straight Connector 38">
            <a:extLst>
              <a:ext uri="{FF2B5EF4-FFF2-40B4-BE49-F238E27FC236}">
                <a16:creationId xmlns:a16="http://schemas.microsoft.com/office/drawing/2014/main" id="{8C96E538-4E01-6DEA-67CF-3F7DCC505E54}"/>
              </a:ext>
            </a:extLst>
          </p:cNvPr>
          <p:cNvCxnSpPr/>
          <p:nvPr/>
        </p:nvCxnSpPr>
        <p:spPr>
          <a:xfrm>
            <a:off x="1660406" y="941316"/>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0" name="Straight Connector 39">
            <a:extLst>
              <a:ext uri="{FF2B5EF4-FFF2-40B4-BE49-F238E27FC236}">
                <a16:creationId xmlns:a16="http://schemas.microsoft.com/office/drawing/2014/main" id="{DF0D2BDC-CFC6-829A-5FCB-CCA8028776FE}"/>
              </a:ext>
            </a:extLst>
          </p:cNvPr>
          <p:cNvCxnSpPr/>
          <p:nvPr/>
        </p:nvCxnSpPr>
        <p:spPr>
          <a:xfrm>
            <a:off x="5950134" y="904498"/>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1" name="Straight Connector 40">
            <a:extLst>
              <a:ext uri="{FF2B5EF4-FFF2-40B4-BE49-F238E27FC236}">
                <a16:creationId xmlns:a16="http://schemas.microsoft.com/office/drawing/2014/main" id="{0EC1F762-0A34-B5CC-96C3-473EC5666FF0}"/>
              </a:ext>
            </a:extLst>
          </p:cNvPr>
          <p:cNvCxnSpPr/>
          <p:nvPr/>
        </p:nvCxnSpPr>
        <p:spPr>
          <a:xfrm>
            <a:off x="4893936" y="941316"/>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2" name="Straight Connector 41">
            <a:extLst>
              <a:ext uri="{FF2B5EF4-FFF2-40B4-BE49-F238E27FC236}">
                <a16:creationId xmlns:a16="http://schemas.microsoft.com/office/drawing/2014/main" id="{9FE50F00-1E97-8687-2A28-EF3CF6B49191}"/>
              </a:ext>
            </a:extLst>
          </p:cNvPr>
          <p:cNvCxnSpPr/>
          <p:nvPr/>
        </p:nvCxnSpPr>
        <p:spPr>
          <a:xfrm>
            <a:off x="10253116" y="917245"/>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3" name="Straight Connector 42">
            <a:extLst>
              <a:ext uri="{FF2B5EF4-FFF2-40B4-BE49-F238E27FC236}">
                <a16:creationId xmlns:a16="http://schemas.microsoft.com/office/drawing/2014/main" id="{E84C0C6A-016A-B264-8335-5C0C4032C63A}"/>
              </a:ext>
            </a:extLst>
          </p:cNvPr>
          <p:cNvCxnSpPr/>
          <p:nvPr/>
        </p:nvCxnSpPr>
        <p:spPr>
          <a:xfrm>
            <a:off x="8123492" y="956835"/>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4" name="Straight Connector 43">
            <a:extLst>
              <a:ext uri="{FF2B5EF4-FFF2-40B4-BE49-F238E27FC236}">
                <a16:creationId xmlns:a16="http://schemas.microsoft.com/office/drawing/2014/main" id="{56709B99-A28C-D3BB-FE5E-C1A2F1461A10}"/>
              </a:ext>
            </a:extLst>
          </p:cNvPr>
          <p:cNvCxnSpPr/>
          <p:nvPr/>
        </p:nvCxnSpPr>
        <p:spPr>
          <a:xfrm>
            <a:off x="7019585" y="917245"/>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graphicFrame>
        <p:nvGraphicFramePr>
          <p:cNvPr id="76" name="Table 75">
            <a:extLst>
              <a:ext uri="{FF2B5EF4-FFF2-40B4-BE49-F238E27FC236}">
                <a16:creationId xmlns:a16="http://schemas.microsoft.com/office/drawing/2014/main" id="{47A8C7E1-C96E-7639-67A5-0D0A27B05B3F}"/>
              </a:ext>
            </a:extLst>
          </p:cNvPr>
          <p:cNvGraphicFramePr>
            <a:graphicFrameLocks noGrp="1"/>
          </p:cNvGraphicFramePr>
          <p:nvPr/>
        </p:nvGraphicFramePr>
        <p:xfrm>
          <a:off x="1129434" y="931765"/>
          <a:ext cx="10730730" cy="5365370"/>
        </p:xfrm>
        <a:graphic>
          <a:graphicData uri="http://schemas.openxmlformats.org/drawingml/2006/table">
            <a:tbl>
              <a:tblPr firstRow="1" bandRow="1">
                <a:tableStyleId>{5940675A-B579-460E-94D1-54222C63F5DA}</a:tableStyleId>
              </a:tblPr>
              <a:tblGrid>
                <a:gridCol w="1073073">
                  <a:extLst>
                    <a:ext uri="{9D8B030D-6E8A-4147-A177-3AD203B41FA5}">
                      <a16:colId xmlns:a16="http://schemas.microsoft.com/office/drawing/2014/main" val="3635837954"/>
                    </a:ext>
                  </a:extLst>
                </a:gridCol>
                <a:gridCol w="1073073">
                  <a:extLst>
                    <a:ext uri="{9D8B030D-6E8A-4147-A177-3AD203B41FA5}">
                      <a16:colId xmlns:a16="http://schemas.microsoft.com/office/drawing/2014/main" val="2308114111"/>
                    </a:ext>
                  </a:extLst>
                </a:gridCol>
                <a:gridCol w="1073073">
                  <a:extLst>
                    <a:ext uri="{9D8B030D-6E8A-4147-A177-3AD203B41FA5}">
                      <a16:colId xmlns:a16="http://schemas.microsoft.com/office/drawing/2014/main" val="3225432346"/>
                    </a:ext>
                  </a:extLst>
                </a:gridCol>
                <a:gridCol w="1073073">
                  <a:extLst>
                    <a:ext uri="{9D8B030D-6E8A-4147-A177-3AD203B41FA5}">
                      <a16:colId xmlns:a16="http://schemas.microsoft.com/office/drawing/2014/main" val="2646425516"/>
                    </a:ext>
                  </a:extLst>
                </a:gridCol>
                <a:gridCol w="1073073">
                  <a:extLst>
                    <a:ext uri="{9D8B030D-6E8A-4147-A177-3AD203B41FA5}">
                      <a16:colId xmlns:a16="http://schemas.microsoft.com/office/drawing/2014/main" val="1529824071"/>
                    </a:ext>
                  </a:extLst>
                </a:gridCol>
                <a:gridCol w="1073073">
                  <a:extLst>
                    <a:ext uri="{9D8B030D-6E8A-4147-A177-3AD203B41FA5}">
                      <a16:colId xmlns:a16="http://schemas.microsoft.com/office/drawing/2014/main" val="1435908115"/>
                    </a:ext>
                  </a:extLst>
                </a:gridCol>
                <a:gridCol w="1073073">
                  <a:extLst>
                    <a:ext uri="{9D8B030D-6E8A-4147-A177-3AD203B41FA5}">
                      <a16:colId xmlns:a16="http://schemas.microsoft.com/office/drawing/2014/main" val="4031327343"/>
                    </a:ext>
                  </a:extLst>
                </a:gridCol>
                <a:gridCol w="1073073">
                  <a:extLst>
                    <a:ext uri="{9D8B030D-6E8A-4147-A177-3AD203B41FA5}">
                      <a16:colId xmlns:a16="http://schemas.microsoft.com/office/drawing/2014/main" val="265914223"/>
                    </a:ext>
                  </a:extLst>
                </a:gridCol>
                <a:gridCol w="1073073">
                  <a:extLst>
                    <a:ext uri="{9D8B030D-6E8A-4147-A177-3AD203B41FA5}">
                      <a16:colId xmlns:a16="http://schemas.microsoft.com/office/drawing/2014/main" val="3687797511"/>
                    </a:ext>
                  </a:extLst>
                </a:gridCol>
                <a:gridCol w="1073073">
                  <a:extLst>
                    <a:ext uri="{9D8B030D-6E8A-4147-A177-3AD203B41FA5}">
                      <a16:colId xmlns:a16="http://schemas.microsoft.com/office/drawing/2014/main" val="1430683565"/>
                    </a:ext>
                  </a:extLst>
                </a:gridCol>
              </a:tblGrid>
              <a:tr h="1073074">
                <a:tc>
                  <a:txBody>
                    <a:bodyPr/>
                    <a:lstStyle/>
                    <a:p>
                      <a:endParaRPr lang="en-US" dirty="0"/>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dirty="0"/>
                    </a:p>
                  </a:txBody>
                  <a:tcPr/>
                </a:tc>
                <a:extLst>
                  <a:ext uri="{0D108BD9-81ED-4DB2-BD59-A6C34878D82A}">
                    <a16:rowId xmlns:a16="http://schemas.microsoft.com/office/drawing/2014/main" val="1367090870"/>
                  </a:ext>
                </a:extLst>
              </a:tr>
              <a:tr h="1073074">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a:p>
                  </a:txBody>
                  <a:tcPr/>
                </a:tc>
                <a:tc>
                  <a:txBody>
                    <a:bodyPr/>
                    <a:lstStyle/>
                    <a:p>
                      <a:endParaRPr lang="en-US" dirty="0"/>
                    </a:p>
                  </a:txBody>
                  <a:tcPr/>
                </a:tc>
                <a:extLst>
                  <a:ext uri="{0D108BD9-81ED-4DB2-BD59-A6C34878D82A}">
                    <a16:rowId xmlns:a16="http://schemas.microsoft.com/office/drawing/2014/main" val="2324086388"/>
                  </a:ext>
                </a:extLst>
              </a:tr>
              <a:tr h="1073074">
                <a:tc>
                  <a:txBody>
                    <a:bodyPr/>
                    <a:lstStyle/>
                    <a:p>
                      <a:endParaRPr lang="en-US" dirty="0"/>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a:p>
                  </a:txBody>
                  <a:tcPr/>
                </a:tc>
                <a:tc>
                  <a:txBody>
                    <a:bodyPr/>
                    <a:lstStyle/>
                    <a:p>
                      <a:endParaRPr lang="en-US" dirty="0"/>
                    </a:p>
                  </a:txBody>
                  <a:tcPr/>
                </a:tc>
                <a:tc>
                  <a:txBody>
                    <a:bodyPr/>
                    <a:lstStyle/>
                    <a:p>
                      <a:endParaRPr lang="en-US" dirty="0"/>
                    </a:p>
                  </a:txBody>
                  <a:tcPr/>
                </a:tc>
                <a:extLst>
                  <a:ext uri="{0D108BD9-81ED-4DB2-BD59-A6C34878D82A}">
                    <a16:rowId xmlns:a16="http://schemas.microsoft.com/office/drawing/2014/main" val="1773320196"/>
                  </a:ext>
                </a:extLst>
              </a:tr>
              <a:tr h="1073074">
                <a:tc>
                  <a:txBody>
                    <a:bodyPr/>
                    <a:lstStyle/>
                    <a:p>
                      <a:endParaRPr lang="en-US" dirty="0"/>
                    </a:p>
                  </a:txBody>
                  <a:tcPr/>
                </a:tc>
                <a:tc>
                  <a:txBody>
                    <a:bodyPr/>
                    <a:lstStyle/>
                    <a:p>
                      <a:endParaRPr lang="en-US"/>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dirty="0"/>
                    </a:p>
                  </a:txBody>
                  <a:tcPr/>
                </a:tc>
                <a:extLst>
                  <a:ext uri="{0D108BD9-81ED-4DB2-BD59-A6C34878D82A}">
                    <a16:rowId xmlns:a16="http://schemas.microsoft.com/office/drawing/2014/main" val="1977629092"/>
                  </a:ext>
                </a:extLst>
              </a:tr>
              <a:tr h="1073074">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dirty="0"/>
                    </a:p>
                  </a:txBody>
                  <a:tcPr/>
                </a:tc>
                <a:extLst>
                  <a:ext uri="{0D108BD9-81ED-4DB2-BD59-A6C34878D82A}">
                    <a16:rowId xmlns:a16="http://schemas.microsoft.com/office/drawing/2014/main" val="172657832"/>
                  </a:ext>
                </a:extLst>
              </a:tr>
            </a:tbl>
          </a:graphicData>
        </a:graphic>
      </p:graphicFrame>
      <p:sp>
        <p:nvSpPr>
          <p:cNvPr id="46" name="TextBox 45">
            <a:extLst>
              <a:ext uri="{FF2B5EF4-FFF2-40B4-BE49-F238E27FC236}">
                <a16:creationId xmlns:a16="http://schemas.microsoft.com/office/drawing/2014/main" id="{9E025FDA-4E40-4A48-2936-70D515675970}"/>
              </a:ext>
            </a:extLst>
          </p:cNvPr>
          <p:cNvSpPr txBox="1"/>
          <p:nvPr/>
        </p:nvSpPr>
        <p:spPr>
          <a:xfrm>
            <a:off x="1163480" y="1987150"/>
            <a:ext cx="10845409" cy="341632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ptos" panose="02110004020202020204"/>
              <a:ea typeface="+mn-ea"/>
              <a:cs typeface="+mn-cs"/>
            </a:endParaRPr>
          </a:p>
        </p:txBody>
      </p:sp>
      <p:sp>
        <p:nvSpPr>
          <p:cNvPr id="48" name="TextBox 47">
            <a:extLst>
              <a:ext uri="{FF2B5EF4-FFF2-40B4-BE49-F238E27FC236}">
                <a16:creationId xmlns:a16="http://schemas.microsoft.com/office/drawing/2014/main" id="{A943BC5F-C785-D144-CB5F-83881E8A4A86}"/>
              </a:ext>
            </a:extLst>
          </p:cNvPr>
          <p:cNvSpPr txBox="1"/>
          <p:nvPr/>
        </p:nvSpPr>
        <p:spPr>
          <a:xfrm>
            <a:off x="528628" y="272528"/>
            <a:ext cx="11108330" cy="3693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Aptos" panose="02110004020202020204"/>
                <a:ea typeface="+mn-ea"/>
                <a:cs typeface="+mn-cs"/>
              </a:rPr>
              <a:t>Practice sheet #XX.  Write the first 5 unique characters for Lesson </a:t>
            </a:r>
            <a:r>
              <a:rPr lang="en-US" dirty="0">
                <a:solidFill>
                  <a:prstClr val="black"/>
                </a:solidFill>
                <a:latin typeface="Aptos" panose="02110004020202020204"/>
              </a:rPr>
              <a:t>Fifteen</a:t>
            </a:r>
            <a:r>
              <a:rPr kumimoji="0" lang="en-US" sz="1800" b="0" i="0" u="none" strike="noStrike" kern="1200" cap="none" spc="0" normalizeH="0" baseline="0" noProof="0" dirty="0">
                <a:ln>
                  <a:noFill/>
                </a:ln>
                <a:solidFill>
                  <a:prstClr val="black"/>
                </a:solidFill>
                <a:effectLst/>
                <a:uLnTx/>
                <a:uFillTx/>
                <a:latin typeface="Aptos" panose="02110004020202020204"/>
                <a:ea typeface="+mn-ea"/>
                <a:cs typeface="+mn-cs"/>
              </a:rPr>
              <a:t> (17*,18*)</a:t>
            </a:r>
            <a:endParaRPr kumimoji="0" lang="zh-TW" altLang="en-US" sz="1800" b="0" i="0" u="none" strike="noStrike" kern="1200" cap="none" spc="0" normalizeH="0" baseline="0" noProof="0" dirty="0">
              <a:ln>
                <a:noFill/>
              </a:ln>
              <a:solidFill>
                <a:prstClr val="black"/>
              </a:solidFill>
              <a:effectLst/>
              <a:uLnTx/>
              <a:uFillTx/>
              <a:latin typeface="Aptos" panose="02110004020202020204"/>
              <a:ea typeface="新細明體" panose="02020500000000000000" pitchFamily="18" charset="-120"/>
              <a:cs typeface="+mn-cs"/>
            </a:endParaRPr>
          </a:p>
        </p:txBody>
      </p:sp>
      <p:sp>
        <p:nvSpPr>
          <p:cNvPr id="49" name="Rectangle 48">
            <a:extLst>
              <a:ext uri="{FF2B5EF4-FFF2-40B4-BE49-F238E27FC236}">
                <a16:creationId xmlns:a16="http://schemas.microsoft.com/office/drawing/2014/main" id="{FD5DF324-5C6A-6A0B-3DDD-FDC95E9FF51E}"/>
              </a:ext>
            </a:extLst>
          </p:cNvPr>
          <p:cNvSpPr/>
          <p:nvPr/>
        </p:nvSpPr>
        <p:spPr>
          <a:xfrm>
            <a:off x="1298223" y="272530"/>
            <a:ext cx="9579994" cy="357010"/>
          </a:xfrm>
          <a:prstGeom prst="rect">
            <a:avLst/>
          </a:prstGeom>
          <a:noFill/>
          <a:ln w="38100">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45" name="TextBox 44">
            <a:extLst>
              <a:ext uri="{FF2B5EF4-FFF2-40B4-BE49-F238E27FC236}">
                <a16:creationId xmlns:a16="http://schemas.microsoft.com/office/drawing/2014/main" id="{66FD7A53-35B3-9826-DBB8-E1923E9C6613}"/>
              </a:ext>
            </a:extLst>
          </p:cNvPr>
          <p:cNvSpPr txBox="1"/>
          <p:nvPr/>
        </p:nvSpPr>
        <p:spPr>
          <a:xfrm>
            <a:off x="1124112" y="911167"/>
            <a:ext cx="5350063" cy="110799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rPr>
              <a:t>故</a:t>
            </a:r>
            <a:endParaRPr kumimoji="0" 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endParaRPr>
          </a:p>
        </p:txBody>
      </p:sp>
      <p:sp>
        <p:nvSpPr>
          <p:cNvPr id="47" name="TextBox 46">
            <a:extLst>
              <a:ext uri="{FF2B5EF4-FFF2-40B4-BE49-F238E27FC236}">
                <a16:creationId xmlns:a16="http://schemas.microsoft.com/office/drawing/2014/main" id="{17FD55FD-2F22-4383-CF3D-D338F6BAA833}"/>
              </a:ext>
            </a:extLst>
          </p:cNvPr>
          <p:cNvSpPr txBox="1"/>
          <p:nvPr/>
        </p:nvSpPr>
        <p:spPr>
          <a:xfrm>
            <a:off x="1101573" y="2009074"/>
            <a:ext cx="2514012" cy="110799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rPr>
              <a:t>菩</a:t>
            </a:r>
            <a:endParaRPr kumimoji="0" 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endParaRPr>
          </a:p>
        </p:txBody>
      </p:sp>
      <p:sp>
        <p:nvSpPr>
          <p:cNvPr id="50" name="TextBox 49">
            <a:extLst>
              <a:ext uri="{FF2B5EF4-FFF2-40B4-BE49-F238E27FC236}">
                <a16:creationId xmlns:a16="http://schemas.microsoft.com/office/drawing/2014/main" id="{813ABCA9-41D6-7B22-C6E8-64474525C28C}"/>
              </a:ext>
            </a:extLst>
          </p:cNvPr>
          <p:cNvSpPr txBox="1"/>
          <p:nvPr/>
        </p:nvSpPr>
        <p:spPr>
          <a:xfrm>
            <a:off x="1122816" y="3069808"/>
            <a:ext cx="2861223" cy="110799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rPr>
              <a:t>提</a:t>
            </a:r>
            <a:endParaRPr kumimoji="0" 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endParaRPr>
          </a:p>
        </p:txBody>
      </p:sp>
      <p:sp>
        <p:nvSpPr>
          <p:cNvPr id="51" name="TextBox 50">
            <a:extLst>
              <a:ext uri="{FF2B5EF4-FFF2-40B4-BE49-F238E27FC236}">
                <a16:creationId xmlns:a16="http://schemas.microsoft.com/office/drawing/2014/main" id="{38933F65-CA24-E4FA-3942-0D8E6FFD367C}"/>
              </a:ext>
            </a:extLst>
          </p:cNvPr>
          <p:cNvSpPr txBox="1"/>
          <p:nvPr/>
        </p:nvSpPr>
        <p:spPr>
          <a:xfrm>
            <a:off x="1128483" y="4170500"/>
            <a:ext cx="4300188" cy="110799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rPr>
              <a:t>薩</a:t>
            </a:r>
            <a:endParaRPr kumimoji="0" 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endParaRPr>
          </a:p>
        </p:txBody>
      </p:sp>
      <p:sp>
        <p:nvSpPr>
          <p:cNvPr id="52" name="TextBox 51">
            <a:extLst>
              <a:ext uri="{FF2B5EF4-FFF2-40B4-BE49-F238E27FC236}">
                <a16:creationId xmlns:a16="http://schemas.microsoft.com/office/drawing/2014/main" id="{A0A6D00B-E80E-6673-91F4-BAAC13E0BCF6}"/>
              </a:ext>
            </a:extLst>
          </p:cNvPr>
          <p:cNvSpPr txBox="1"/>
          <p:nvPr/>
        </p:nvSpPr>
        <p:spPr>
          <a:xfrm>
            <a:off x="1091599" y="5217157"/>
            <a:ext cx="3246193" cy="110799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rPr>
              <a:t>埵</a:t>
            </a:r>
            <a:endParaRPr kumimoji="0" 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endParaRPr>
          </a:p>
        </p:txBody>
      </p:sp>
    </p:spTree>
    <p:extLst>
      <p:ext uri="{BB962C8B-B14F-4D97-AF65-F5344CB8AC3E}">
        <p14:creationId xmlns:p14="http://schemas.microsoft.com/office/powerpoint/2010/main" val="2810434999"/>
      </p:ext>
    </p:extLst>
  </p:cSld>
  <p:clrMapOvr>
    <a:masterClrMapping/>
  </p:clrMapOvr>
</p:sld>
</file>

<file path=ppt/slides/slide2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 name="Straight Connector 1">
            <a:extLst>
              <a:ext uri="{FF2B5EF4-FFF2-40B4-BE49-F238E27FC236}">
                <a16:creationId xmlns:a16="http://schemas.microsoft.com/office/drawing/2014/main" id="{DE97A34F-C232-F4FD-3D3D-B50CAF18C576}"/>
              </a:ext>
            </a:extLst>
          </p:cNvPr>
          <p:cNvCxnSpPr>
            <a:cxnSpLocks/>
          </p:cNvCxnSpPr>
          <p:nvPr/>
        </p:nvCxnSpPr>
        <p:spPr>
          <a:xfrm>
            <a:off x="1160650" y="956835"/>
            <a:ext cx="5322425" cy="5340276"/>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 name="Straight Connector 2">
            <a:extLst>
              <a:ext uri="{FF2B5EF4-FFF2-40B4-BE49-F238E27FC236}">
                <a16:creationId xmlns:a16="http://schemas.microsoft.com/office/drawing/2014/main" id="{0E627A88-91F3-D9F8-1AF4-11BECD962ED9}"/>
              </a:ext>
            </a:extLst>
          </p:cNvPr>
          <p:cNvCxnSpPr>
            <a:cxnSpLocks/>
          </p:cNvCxnSpPr>
          <p:nvPr/>
        </p:nvCxnSpPr>
        <p:spPr>
          <a:xfrm>
            <a:off x="9703114" y="931746"/>
            <a:ext cx="2143810" cy="2115373"/>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 name="Straight Connector 3">
            <a:extLst>
              <a:ext uri="{FF2B5EF4-FFF2-40B4-BE49-F238E27FC236}">
                <a16:creationId xmlns:a16="http://schemas.microsoft.com/office/drawing/2014/main" id="{A64AE3FD-EF02-96E3-1A01-BBD42ABD5674}"/>
              </a:ext>
            </a:extLst>
          </p:cNvPr>
          <p:cNvCxnSpPr>
            <a:cxnSpLocks/>
          </p:cNvCxnSpPr>
          <p:nvPr/>
        </p:nvCxnSpPr>
        <p:spPr>
          <a:xfrm>
            <a:off x="8644081" y="931752"/>
            <a:ext cx="3184867" cy="319303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5" name="Straight Connector 4">
            <a:extLst>
              <a:ext uri="{FF2B5EF4-FFF2-40B4-BE49-F238E27FC236}">
                <a16:creationId xmlns:a16="http://schemas.microsoft.com/office/drawing/2014/main" id="{62481264-89A8-359C-0CBF-A5EAFC83097F}"/>
              </a:ext>
            </a:extLst>
          </p:cNvPr>
          <p:cNvCxnSpPr>
            <a:cxnSpLocks/>
          </p:cNvCxnSpPr>
          <p:nvPr/>
        </p:nvCxnSpPr>
        <p:spPr>
          <a:xfrm>
            <a:off x="7572098" y="931758"/>
            <a:ext cx="4256850" cy="425735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6" name="Straight Connector 5">
            <a:extLst>
              <a:ext uri="{FF2B5EF4-FFF2-40B4-BE49-F238E27FC236}">
                <a16:creationId xmlns:a16="http://schemas.microsoft.com/office/drawing/2014/main" id="{3BF26E4A-35C1-301B-7F84-63879DAF7D3B}"/>
              </a:ext>
            </a:extLst>
          </p:cNvPr>
          <p:cNvCxnSpPr/>
          <p:nvPr/>
        </p:nvCxnSpPr>
        <p:spPr>
          <a:xfrm>
            <a:off x="3285258" y="931761"/>
            <a:ext cx="5365365" cy="53653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7" name="Straight Connector 6">
            <a:extLst>
              <a:ext uri="{FF2B5EF4-FFF2-40B4-BE49-F238E27FC236}">
                <a16:creationId xmlns:a16="http://schemas.microsoft.com/office/drawing/2014/main" id="{CDB5D5C9-3CD4-14E7-BF3A-66C7A7162C8E}"/>
              </a:ext>
            </a:extLst>
          </p:cNvPr>
          <p:cNvCxnSpPr/>
          <p:nvPr/>
        </p:nvCxnSpPr>
        <p:spPr>
          <a:xfrm>
            <a:off x="4345517" y="931762"/>
            <a:ext cx="5365365" cy="53653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8" name="Straight Connector 7">
            <a:extLst>
              <a:ext uri="{FF2B5EF4-FFF2-40B4-BE49-F238E27FC236}">
                <a16:creationId xmlns:a16="http://schemas.microsoft.com/office/drawing/2014/main" id="{B3A6FD2B-CE82-9E1F-B69E-B5EEA8782B42}"/>
              </a:ext>
            </a:extLst>
          </p:cNvPr>
          <p:cNvCxnSpPr/>
          <p:nvPr/>
        </p:nvCxnSpPr>
        <p:spPr>
          <a:xfrm>
            <a:off x="5404550" y="931762"/>
            <a:ext cx="5365365" cy="53653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9" name="Straight Connector 8">
            <a:extLst>
              <a:ext uri="{FF2B5EF4-FFF2-40B4-BE49-F238E27FC236}">
                <a16:creationId xmlns:a16="http://schemas.microsoft.com/office/drawing/2014/main" id="{43ED997F-BA19-BABA-E4DF-A754D16DEA65}"/>
              </a:ext>
            </a:extLst>
          </p:cNvPr>
          <p:cNvCxnSpPr/>
          <p:nvPr/>
        </p:nvCxnSpPr>
        <p:spPr>
          <a:xfrm>
            <a:off x="6494799" y="931764"/>
            <a:ext cx="5365365" cy="53653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0" name="Straight Connector 9">
            <a:extLst>
              <a:ext uri="{FF2B5EF4-FFF2-40B4-BE49-F238E27FC236}">
                <a16:creationId xmlns:a16="http://schemas.microsoft.com/office/drawing/2014/main" id="{AA19D5A7-0FE4-1102-E3C1-638DC5E28E45}"/>
              </a:ext>
            </a:extLst>
          </p:cNvPr>
          <p:cNvCxnSpPr>
            <a:cxnSpLocks/>
          </p:cNvCxnSpPr>
          <p:nvPr/>
        </p:nvCxnSpPr>
        <p:spPr>
          <a:xfrm>
            <a:off x="1111458" y="5189109"/>
            <a:ext cx="1083551" cy="1107996"/>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1" name="Straight Connector 10">
            <a:extLst>
              <a:ext uri="{FF2B5EF4-FFF2-40B4-BE49-F238E27FC236}">
                <a16:creationId xmlns:a16="http://schemas.microsoft.com/office/drawing/2014/main" id="{CD465B31-CB4B-BC77-AEF9-90ED5E65F7BE}"/>
              </a:ext>
            </a:extLst>
          </p:cNvPr>
          <p:cNvCxnSpPr>
            <a:cxnSpLocks/>
          </p:cNvCxnSpPr>
          <p:nvPr/>
        </p:nvCxnSpPr>
        <p:spPr>
          <a:xfrm>
            <a:off x="1094334" y="4156121"/>
            <a:ext cx="2267153" cy="2152899"/>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2" name="Straight Connector 11">
            <a:extLst>
              <a:ext uri="{FF2B5EF4-FFF2-40B4-BE49-F238E27FC236}">
                <a16:creationId xmlns:a16="http://schemas.microsoft.com/office/drawing/2014/main" id="{7EADA1F7-D828-CA63-B4A2-40D44EB7A5CE}"/>
              </a:ext>
            </a:extLst>
          </p:cNvPr>
          <p:cNvCxnSpPr>
            <a:cxnSpLocks/>
          </p:cNvCxnSpPr>
          <p:nvPr/>
        </p:nvCxnSpPr>
        <p:spPr>
          <a:xfrm>
            <a:off x="1109329" y="3060437"/>
            <a:ext cx="3236188" cy="323667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3" name="Straight Connector 12">
            <a:extLst>
              <a:ext uri="{FF2B5EF4-FFF2-40B4-BE49-F238E27FC236}">
                <a16:creationId xmlns:a16="http://schemas.microsoft.com/office/drawing/2014/main" id="{E1D8E2A0-C191-7042-98F0-B1D4F6481AAA}"/>
              </a:ext>
            </a:extLst>
          </p:cNvPr>
          <p:cNvCxnSpPr>
            <a:cxnSpLocks/>
          </p:cNvCxnSpPr>
          <p:nvPr/>
        </p:nvCxnSpPr>
        <p:spPr>
          <a:xfrm>
            <a:off x="10762147" y="931740"/>
            <a:ext cx="1110967" cy="106435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4" name="Straight Connector 13">
            <a:extLst>
              <a:ext uri="{FF2B5EF4-FFF2-40B4-BE49-F238E27FC236}">
                <a16:creationId xmlns:a16="http://schemas.microsoft.com/office/drawing/2014/main" id="{C1869FA5-C11F-F617-8F45-45634A583F51}"/>
              </a:ext>
            </a:extLst>
          </p:cNvPr>
          <p:cNvCxnSpPr>
            <a:cxnSpLocks/>
          </p:cNvCxnSpPr>
          <p:nvPr/>
        </p:nvCxnSpPr>
        <p:spPr>
          <a:xfrm>
            <a:off x="1098218" y="1974253"/>
            <a:ext cx="4314172" cy="4322852"/>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5" name="Straight Connector 14">
            <a:extLst>
              <a:ext uri="{FF2B5EF4-FFF2-40B4-BE49-F238E27FC236}">
                <a16:creationId xmlns:a16="http://schemas.microsoft.com/office/drawing/2014/main" id="{73A61E05-0D8B-3E52-AB18-905816BEF4FF}"/>
              </a:ext>
            </a:extLst>
          </p:cNvPr>
          <p:cNvCxnSpPr>
            <a:cxnSpLocks/>
          </p:cNvCxnSpPr>
          <p:nvPr/>
        </p:nvCxnSpPr>
        <p:spPr>
          <a:xfrm>
            <a:off x="2218385" y="931639"/>
            <a:ext cx="5309456" cy="5376225"/>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6" name="Straight Connector 15">
            <a:extLst>
              <a:ext uri="{FF2B5EF4-FFF2-40B4-BE49-F238E27FC236}">
                <a16:creationId xmlns:a16="http://schemas.microsoft.com/office/drawing/2014/main" id="{D3233907-7CC4-6498-0CF6-57570C375FC4}"/>
              </a:ext>
            </a:extLst>
          </p:cNvPr>
          <p:cNvCxnSpPr>
            <a:cxnSpLocks/>
          </p:cNvCxnSpPr>
          <p:nvPr/>
        </p:nvCxnSpPr>
        <p:spPr>
          <a:xfrm flipV="1">
            <a:off x="1133319" y="931765"/>
            <a:ext cx="5361480" cy="536524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7" name="Straight Connector 16">
            <a:extLst>
              <a:ext uri="{FF2B5EF4-FFF2-40B4-BE49-F238E27FC236}">
                <a16:creationId xmlns:a16="http://schemas.microsoft.com/office/drawing/2014/main" id="{57384C5A-7E24-FE38-95D4-5812E1E9E9DD}"/>
              </a:ext>
            </a:extLst>
          </p:cNvPr>
          <p:cNvCxnSpPr>
            <a:cxnSpLocks/>
          </p:cNvCxnSpPr>
          <p:nvPr/>
        </p:nvCxnSpPr>
        <p:spPr>
          <a:xfrm flipV="1">
            <a:off x="1160650" y="942472"/>
            <a:ext cx="4263464" cy="4246613"/>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8" name="Straight Connector 17">
            <a:extLst>
              <a:ext uri="{FF2B5EF4-FFF2-40B4-BE49-F238E27FC236}">
                <a16:creationId xmlns:a16="http://schemas.microsoft.com/office/drawing/2014/main" id="{B1BBA783-3332-49DA-7C6A-35B83D67FB7E}"/>
              </a:ext>
            </a:extLst>
          </p:cNvPr>
          <p:cNvCxnSpPr>
            <a:cxnSpLocks/>
          </p:cNvCxnSpPr>
          <p:nvPr/>
        </p:nvCxnSpPr>
        <p:spPr>
          <a:xfrm flipV="1">
            <a:off x="1107943" y="942595"/>
            <a:ext cx="2153223" cy="2161487"/>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9" name="Straight Connector 18">
            <a:extLst>
              <a:ext uri="{FF2B5EF4-FFF2-40B4-BE49-F238E27FC236}">
                <a16:creationId xmlns:a16="http://schemas.microsoft.com/office/drawing/2014/main" id="{4D207A24-42CE-ED82-13F4-E5E004650EB7}"/>
              </a:ext>
            </a:extLst>
          </p:cNvPr>
          <p:cNvCxnSpPr>
            <a:cxnSpLocks/>
          </p:cNvCxnSpPr>
          <p:nvPr/>
        </p:nvCxnSpPr>
        <p:spPr>
          <a:xfrm flipV="1">
            <a:off x="1094334" y="909879"/>
            <a:ext cx="3253877" cy="322580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0" name="Straight Connector 19">
            <a:extLst>
              <a:ext uri="{FF2B5EF4-FFF2-40B4-BE49-F238E27FC236}">
                <a16:creationId xmlns:a16="http://schemas.microsoft.com/office/drawing/2014/main" id="{1DCD8BBC-D943-D8A4-BB5E-D111FF48B8B3}"/>
              </a:ext>
            </a:extLst>
          </p:cNvPr>
          <p:cNvCxnSpPr>
            <a:cxnSpLocks/>
          </p:cNvCxnSpPr>
          <p:nvPr/>
        </p:nvCxnSpPr>
        <p:spPr>
          <a:xfrm flipV="1">
            <a:off x="3235848" y="920844"/>
            <a:ext cx="5376941" cy="5376165"/>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1" name="Straight Connector 20">
            <a:extLst>
              <a:ext uri="{FF2B5EF4-FFF2-40B4-BE49-F238E27FC236}">
                <a16:creationId xmlns:a16="http://schemas.microsoft.com/office/drawing/2014/main" id="{FB960EE9-647E-DE48-7799-7F686F5633C9}"/>
              </a:ext>
            </a:extLst>
          </p:cNvPr>
          <p:cNvCxnSpPr/>
          <p:nvPr/>
        </p:nvCxnSpPr>
        <p:spPr>
          <a:xfrm flipV="1">
            <a:off x="4348211" y="931716"/>
            <a:ext cx="5365365" cy="534353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2" name="Straight Connector 21">
            <a:extLst>
              <a:ext uri="{FF2B5EF4-FFF2-40B4-BE49-F238E27FC236}">
                <a16:creationId xmlns:a16="http://schemas.microsoft.com/office/drawing/2014/main" id="{E0409050-9D37-B8EC-26B4-CF4F2C3BC5D6}"/>
              </a:ext>
            </a:extLst>
          </p:cNvPr>
          <p:cNvCxnSpPr/>
          <p:nvPr/>
        </p:nvCxnSpPr>
        <p:spPr>
          <a:xfrm flipV="1">
            <a:off x="5416274" y="942620"/>
            <a:ext cx="5365365" cy="534353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3" name="Straight Connector 22">
            <a:extLst>
              <a:ext uri="{FF2B5EF4-FFF2-40B4-BE49-F238E27FC236}">
                <a16:creationId xmlns:a16="http://schemas.microsoft.com/office/drawing/2014/main" id="{5F32590B-F493-D4F3-C707-EF747ABA286F}"/>
              </a:ext>
            </a:extLst>
          </p:cNvPr>
          <p:cNvCxnSpPr/>
          <p:nvPr/>
        </p:nvCxnSpPr>
        <p:spPr>
          <a:xfrm flipV="1">
            <a:off x="6494798" y="942620"/>
            <a:ext cx="5365365" cy="534353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4" name="Straight Connector 23">
            <a:extLst>
              <a:ext uri="{FF2B5EF4-FFF2-40B4-BE49-F238E27FC236}">
                <a16:creationId xmlns:a16="http://schemas.microsoft.com/office/drawing/2014/main" id="{11C896D7-87F4-C668-1DFA-A5D2AB34A9F4}"/>
              </a:ext>
            </a:extLst>
          </p:cNvPr>
          <p:cNvCxnSpPr>
            <a:cxnSpLocks/>
          </p:cNvCxnSpPr>
          <p:nvPr/>
        </p:nvCxnSpPr>
        <p:spPr>
          <a:xfrm flipV="1">
            <a:off x="2218385" y="931639"/>
            <a:ext cx="5330234" cy="5332739"/>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5" name="Straight Connector 24">
            <a:extLst>
              <a:ext uri="{FF2B5EF4-FFF2-40B4-BE49-F238E27FC236}">
                <a16:creationId xmlns:a16="http://schemas.microsoft.com/office/drawing/2014/main" id="{4F553535-9E07-F391-A05D-C75AF105CBFC}"/>
              </a:ext>
            </a:extLst>
          </p:cNvPr>
          <p:cNvCxnSpPr>
            <a:cxnSpLocks/>
          </p:cNvCxnSpPr>
          <p:nvPr/>
        </p:nvCxnSpPr>
        <p:spPr>
          <a:xfrm flipH="1">
            <a:off x="7572098" y="2023338"/>
            <a:ext cx="4288065" cy="42736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6" name="Straight Connector 25">
            <a:extLst>
              <a:ext uri="{FF2B5EF4-FFF2-40B4-BE49-F238E27FC236}">
                <a16:creationId xmlns:a16="http://schemas.microsoft.com/office/drawing/2014/main" id="{E14EBA64-CB33-DED7-07D4-EA194C481A82}"/>
              </a:ext>
            </a:extLst>
          </p:cNvPr>
          <p:cNvCxnSpPr>
            <a:cxnSpLocks/>
          </p:cNvCxnSpPr>
          <p:nvPr/>
        </p:nvCxnSpPr>
        <p:spPr>
          <a:xfrm flipH="1">
            <a:off x="8638868" y="3098620"/>
            <a:ext cx="3203030" cy="320924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7" name="Straight Connector 26">
            <a:extLst>
              <a:ext uri="{FF2B5EF4-FFF2-40B4-BE49-F238E27FC236}">
                <a16:creationId xmlns:a16="http://schemas.microsoft.com/office/drawing/2014/main" id="{BC5627A8-1868-EF4D-6FAB-68749033B820}"/>
              </a:ext>
            </a:extLst>
          </p:cNvPr>
          <p:cNvCxnSpPr>
            <a:cxnSpLocks/>
          </p:cNvCxnSpPr>
          <p:nvPr/>
        </p:nvCxnSpPr>
        <p:spPr>
          <a:xfrm flipH="1">
            <a:off x="9744792" y="4156121"/>
            <a:ext cx="2115371" cy="2102057"/>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8" name="Straight Connector 27">
            <a:extLst>
              <a:ext uri="{FF2B5EF4-FFF2-40B4-BE49-F238E27FC236}">
                <a16:creationId xmlns:a16="http://schemas.microsoft.com/office/drawing/2014/main" id="{7BF064F1-B3ED-E714-521D-CCAAA6232A03}"/>
              </a:ext>
            </a:extLst>
          </p:cNvPr>
          <p:cNvCxnSpPr/>
          <p:nvPr/>
        </p:nvCxnSpPr>
        <p:spPr>
          <a:xfrm flipH="1">
            <a:off x="10802477" y="5207149"/>
            <a:ext cx="1070637" cy="1100715"/>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9" name="Straight Connector 28">
            <a:extLst>
              <a:ext uri="{FF2B5EF4-FFF2-40B4-BE49-F238E27FC236}">
                <a16:creationId xmlns:a16="http://schemas.microsoft.com/office/drawing/2014/main" id="{8144AC79-151C-5565-401E-E1B6DACA8216}"/>
              </a:ext>
            </a:extLst>
          </p:cNvPr>
          <p:cNvCxnSpPr/>
          <p:nvPr/>
        </p:nvCxnSpPr>
        <p:spPr>
          <a:xfrm>
            <a:off x="1117710" y="2522779"/>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0" name="Straight Connector 29">
            <a:extLst>
              <a:ext uri="{FF2B5EF4-FFF2-40B4-BE49-F238E27FC236}">
                <a16:creationId xmlns:a16="http://schemas.microsoft.com/office/drawing/2014/main" id="{9F751F74-062B-D98E-7AF7-73FDD22C6195}"/>
              </a:ext>
            </a:extLst>
          </p:cNvPr>
          <p:cNvCxnSpPr/>
          <p:nvPr/>
        </p:nvCxnSpPr>
        <p:spPr>
          <a:xfrm>
            <a:off x="1129434" y="3598008"/>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1" name="Straight Connector 30">
            <a:extLst>
              <a:ext uri="{FF2B5EF4-FFF2-40B4-BE49-F238E27FC236}">
                <a16:creationId xmlns:a16="http://schemas.microsoft.com/office/drawing/2014/main" id="{AE43FF1A-112C-54AC-E5F5-07F6BA522988}"/>
              </a:ext>
            </a:extLst>
          </p:cNvPr>
          <p:cNvCxnSpPr/>
          <p:nvPr/>
        </p:nvCxnSpPr>
        <p:spPr>
          <a:xfrm>
            <a:off x="1113519" y="4676908"/>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2" name="Straight Connector 31">
            <a:extLst>
              <a:ext uri="{FF2B5EF4-FFF2-40B4-BE49-F238E27FC236}">
                <a16:creationId xmlns:a16="http://schemas.microsoft.com/office/drawing/2014/main" id="{EFFAA3B1-B88B-C2BA-2B7C-D3D512BA520A}"/>
              </a:ext>
            </a:extLst>
          </p:cNvPr>
          <p:cNvCxnSpPr/>
          <p:nvPr/>
        </p:nvCxnSpPr>
        <p:spPr>
          <a:xfrm>
            <a:off x="1117710" y="5755000"/>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3" name="Straight Connector 32">
            <a:extLst>
              <a:ext uri="{FF2B5EF4-FFF2-40B4-BE49-F238E27FC236}">
                <a16:creationId xmlns:a16="http://schemas.microsoft.com/office/drawing/2014/main" id="{C1EDC032-920F-1E9A-B5C5-C3D6BA150DD6}"/>
              </a:ext>
            </a:extLst>
          </p:cNvPr>
          <p:cNvCxnSpPr/>
          <p:nvPr/>
        </p:nvCxnSpPr>
        <p:spPr>
          <a:xfrm>
            <a:off x="1101796" y="1485761"/>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4" name="Straight Connector 33">
            <a:extLst>
              <a:ext uri="{FF2B5EF4-FFF2-40B4-BE49-F238E27FC236}">
                <a16:creationId xmlns:a16="http://schemas.microsoft.com/office/drawing/2014/main" id="{FB8CC04D-D4A4-43D5-56D5-1B8B1B30925A}"/>
              </a:ext>
            </a:extLst>
          </p:cNvPr>
          <p:cNvCxnSpPr>
            <a:cxnSpLocks/>
          </p:cNvCxnSpPr>
          <p:nvPr/>
        </p:nvCxnSpPr>
        <p:spPr>
          <a:xfrm flipH="1">
            <a:off x="1113215" y="941316"/>
            <a:ext cx="1091930" cy="1082022"/>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5" name="Straight Connector 34">
            <a:extLst>
              <a:ext uri="{FF2B5EF4-FFF2-40B4-BE49-F238E27FC236}">
                <a16:creationId xmlns:a16="http://schemas.microsoft.com/office/drawing/2014/main" id="{538E0DD4-73F1-1779-7715-20FEBF610488}"/>
              </a:ext>
            </a:extLst>
          </p:cNvPr>
          <p:cNvCxnSpPr/>
          <p:nvPr/>
        </p:nvCxnSpPr>
        <p:spPr>
          <a:xfrm>
            <a:off x="11323891" y="904498"/>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6" name="Straight Connector 35">
            <a:extLst>
              <a:ext uri="{FF2B5EF4-FFF2-40B4-BE49-F238E27FC236}">
                <a16:creationId xmlns:a16="http://schemas.microsoft.com/office/drawing/2014/main" id="{F89D261D-80CD-D489-6CA9-235EC8D37FB5}"/>
              </a:ext>
            </a:extLst>
          </p:cNvPr>
          <p:cNvCxnSpPr/>
          <p:nvPr/>
        </p:nvCxnSpPr>
        <p:spPr>
          <a:xfrm>
            <a:off x="3803283" y="917245"/>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7" name="Straight Connector 36">
            <a:extLst>
              <a:ext uri="{FF2B5EF4-FFF2-40B4-BE49-F238E27FC236}">
                <a16:creationId xmlns:a16="http://schemas.microsoft.com/office/drawing/2014/main" id="{9F1AE2E1-BA26-68A6-E72F-9BFADDFA3C39}"/>
              </a:ext>
            </a:extLst>
          </p:cNvPr>
          <p:cNvCxnSpPr>
            <a:cxnSpLocks/>
          </p:cNvCxnSpPr>
          <p:nvPr/>
        </p:nvCxnSpPr>
        <p:spPr>
          <a:xfrm>
            <a:off x="2762987" y="904498"/>
            <a:ext cx="0" cy="5399767"/>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8" name="Straight Connector 37">
            <a:extLst>
              <a:ext uri="{FF2B5EF4-FFF2-40B4-BE49-F238E27FC236}">
                <a16:creationId xmlns:a16="http://schemas.microsoft.com/office/drawing/2014/main" id="{CDDBCE3F-232E-9239-FB89-577135F7E037}"/>
              </a:ext>
            </a:extLst>
          </p:cNvPr>
          <p:cNvCxnSpPr/>
          <p:nvPr/>
        </p:nvCxnSpPr>
        <p:spPr>
          <a:xfrm>
            <a:off x="9204868" y="941316"/>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9" name="Straight Connector 38">
            <a:extLst>
              <a:ext uri="{FF2B5EF4-FFF2-40B4-BE49-F238E27FC236}">
                <a16:creationId xmlns:a16="http://schemas.microsoft.com/office/drawing/2014/main" id="{8C96E538-4E01-6DEA-67CF-3F7DCC505E54}"/>
              </a:ext>
            </a:extLst>
          </p:cNvPr>
          <p:cNvCxnSpPr/>
          <p:nvPr/>
        </p:nvCxnSpPr>
        <p:spPr>
          <a:xfrm>
            <a:off x="1660406" y="941316"/>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0" name="Straight Connector 39">
            <a:extLst>
              <a:ext uri="{FF2B5EF4-FFF2-40B4-BE49-F238E27FC236}">
                <a16:creationId xmlns:a16="http://schemas.microsoft.com/office/drawing/2014/main" id="{DF0D2BDC-CFC6-829A-5FCB-CCA8028776FE}"/>
              </a:ext>
            </a:extLst>
          </p:cNvPr>
          <p:cNvCxnSpPr/>
          <p:nvPr/>
        </p:nvCxnSpPr>
        <p:spPr>
          <a:xfrm>
            <a:off x="5950134" y="904498"/>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1" name="Straight Connector 40">
            <a:extLst>
              <a:ext uri="{FF2B5EF4-FFF2-40B4-BE49-F238E27FC236}">
                <a16:creationId xmlns:a16="http://schemas.microsoft.com/office/drawing/2014/main" id="{0EC1F762-0A34-B5CC-96C3-473EC5666FF0}"/>
              </a:ext>
            </a:extLst>
          </p:cNvPr>
          <p:cNvCxnSpPr/>
          <p:nvPr/>
        </p:nvCxnSpPr>
        <p:spPr>
          <a:xfrm>
            <a:off x="4893936" y="941316"/>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2" name="Straight Connector 41">
            <a:extLst>
              <a:ext uri="{FF2B5EF4-FFF2-40B4-BE49-F238E27FC236}">
                <a16:creationId xmlns:a16="http://schemas.microsoft.com/office/drawing/2014/main" id="{9FE50F00-1E97-8687-2A28-EF3CF6B49191}"/>
              </a:ext>
            </a:extLst>
          </p:cNvPr>
          <p:cNvCxnSpPr/>
          <p:nvPr/>
        </p:nvCxnSpPr>
        <p:spPr>
          <a:xfrm>
            <a:off x="10253116" y="917245"/>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3" name="Straight Connector 42">
            <a:extLst>
              <a:ext uri="{FF2B5EF4-FFF2-40B4-BE49-F238E27FC236}">
                <a16:creationId xmlns:a16="http://schemas.microsoft.com/office/drawing/2014/main" id="{E84C0C6A-016A-B264-8335-5C0C4032C63A}"/>
              </a:ext>
            </a:extLst>
          </p:cNvPr>
          <p:cNvCxnSpPr/>
          <p:nvPr/>
        </p:nvCxnSpPr>
        <p:spPr>
          <a:xfrm>
            <a:off x="8123492" y="956835"/>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4" name="Straight Connector 43">
            <a:extLst>
              <a:ext uri="{FF2B5EF4-FFF2-40B4-BE49-F238E27FC236}">
                <a16:creationId xmlns:a16="http://schemas.microsoft.com/office/drawing/2014/main" id="{56709B99-A28C-D3BB-FE5E-C1A2F1461A10}"/>
              </a:ext>
            </a:extLst>
          </p:cNvPr>
          <p:cNvCxnSpPr/>
          <p:nvPr/>
        </p:nvCxnSpPr>
        <p:spPr>
          <a:xfrm>
            <a:off x="7019585" y="917245"/>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graphicFrame>
        <p:nvGraphicFramePr>
          <p:cNvPr id="76" name="Table 75">
            <a:extLst>
              <a:ext uri="{FF2B5EF4-FFF2-40B4-BE49-F238E27FC236}">
                <a16:creationId xmlns:a16="http://schemas.microsoft.com/office/drawing/2014/main" id="{47A8C7E1-C96E-7639-67A5-0D0A27B05B3F}"/>
              </a:ext>
            </a:extLst>
          </p:cNvPr>
          <p:cNvGraphicFramePr>
            <a:graphicFrameLocks noGrp="1"/>
          </p:cNvGraphicFramePr>
          <p:nvPr/>
        </p:nvGraphicFramePr>
        <p:xfrm>
          <a:off x="1129434" y="931765"/>
          <a:ext cx="10730730" cy="5365370"/>
        </p:xfrm>
        <a:graphic>
          <a:graphicData uri="http://schemas.openxmlformats.org/drawingml/2006/table">
            <a:tbl>
              <a:tblPr firstRow="1" bandRow="1">
                <a:tableStyleId>{5940675A-B579-460E-94D1-54222C63F5DA}</a:tableStyleId>
              </a:tblPr>
              <a:tblGrid>
                <a:gridCol w="1073073">
                  <a:extLst>
                    <a:ext uri="{9D8B030D-6E8A-4147-A177-3AD203B41FA5}">
                      <a16:colId xmlns:a16="http://schemas.microsoft.com/office/drawing/2014/main" val="3635837954"/>
                    </a:ext>
                  </a:extLst>
                </a:gridCol>
                <a:gridCol w="1073073">
                  <a:extLst>
                    <a:ext uri="{9D8B030D-6E8A-4147-A177-3AD203B41FA5}">
                      <a16:colId xmlns:a16="http://schemas.microsoft.com/office/drawing/2014/main" val="2308114111"/>
                    </a:ext>
                  </a:extLst>
                </a:gridCol>
                <a:gridCol w="1073073">
                  <a:extLst>
                    <a:ext uri="{9D8B030D-6E8A-4147-A177-3AD203B41FA5}">
                      <a16:colId xmlns:a16="http://schemas.microsoft.com/office/drawing/2014/main" val="3225432346"/>
                    </a:ext>
                  </a:extLst>
                </a:gridCol>
                <a:gridCol w="1073073">
                  <a:extLst>
                    <a:ext uri="{9D8B030D-6E8A-4147-A177-3AD203B41FA5}">
                      <a16:colId xmlns:a16="http://schemas.microsoft.com/office/drawing/2014/main" val="2646425516"/>
                    </a:ext>
                  </a:extLst>
                </a:gridCol>
                <a:gridCol w="1073073">
                  <a:extLst>
                    <a:ext uri="{9D8B030D-6E8A-4147-A177-3AD203B41FA5}">
                      <a16:colId xmlns:a16="http://schemas.microsoft.com/office/drawing/2014/main" val="1529824071"/>
                    </a:ext>
                  </a:extLst>
                </a:gridCol>
                <a:gridCol w="1073073">
                  <a:extLst>
                    <a:ext uri="{9D8B030D-6E8A-4147-A177-3AD203B41FA5}">
                      <a16:colId xmlns:a16="http://schemas.microsoft.com/office/drawing/2014/main" val="1435908115"/>
                    </a:ext>
                  </a:extLst>
                </a:gridCol>
                <a:gridCol w="1073073">
                  <a:extLst>
                    <a:ext uri="{9D8B030D-6E8A-4147-A177-3AD203B41FA5}">
                      <a16:colId xmlns:a16="http://schemas.microsoft.com/office/drawing/2014/main" val="4031327343"/>
                    </a:ext>
                  </a:extLst>
                </a:gridCol>
                <a:gridCol w="1073073">
                  <a:extLst>
                    <a:ext uri="{9D8B030D-6E8A-4147-A177-3AD203B41FA5}">
                      <a16:colId xmlns:a16="http://schemas.microsoft.com/office/drawing/2014/main" val="265914223"/>
                    </a:ext>
                  </a:extLst>
                </a:gridCol>
                <a:gridCol w="1073073">
                  <a:extLst>
                    <a:ext uri="{9D8B030D-6E8A-4147-A177-3AD203B41FA5}">
                      <a16:colId xmlns:a16="http://schemas.microsoft.com/office/drawing/2014/main" val="3687797511"/>
                    </a:ext>
                  </a:extLst>
                </a:gridCol>
                <a:gridCol w="1073073">
                  <a:extLst>
                    <a:ext uri="{9D8B030D-6E8A-4147-A177-3AD203B41FA5}">
                      <a16:colId xmlns:a16="http://schemas.microsoft.com/office/drawing/2014/main" val="1430683565"/>
                    </a:ext>
                  </a:extLst>
                </a:gridCol>
              </a:tblGrid>
              <a:tr h="1073074">
                <a:tc>
                  <a:txBody>
                    <a:bodyPr/>
                    <a:lstStyle/>
                    <a:p>
                      <a:endParaRPr lang="en-US" dirty="0"/>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dirty="0"/>
                    </a:p>
                  </a:txBody>
                  <a:tcPr/>
                </a:tc>
                <a:extLst>
                  <a:ext uri="{0D108BD9-81ED-4DB2-BD59-A6C34878D82A}">
                    <a16:rowId xmlns:a16="http://schemas.microsoft.com/office/drawing/2014/main" val="1367090870"/>
                  </a:ext>
                </a:extLst>
              </a:tr>
              <a:tr h="1073074">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a:p>
                  </a:txBody>
                  <a:tcPr/>
                </a:tc>
                <a:tc>
                  <a:txBody>
                    <a:bodyPr/>
                    <a:lstStyle/>
                    <a:p>
                      <a:endParaRPr lang="en-US" dirty="0"/>
                    </a:p>
                  </a:txBody>
                  <a:tcPr/>
                </a:tc>
                <a:extLst>
                  <a:ext uri="{0D108BD9-81ED-4DB2-BD59-A6C34878D82A}">
                    <a16:rowId xmlns:a16="http://schemas.microsoft.com/office/drawing/2014/main" val="2324086388"/>
                  </a:ext>
                </a:extLst>
              </a:tr>
              <a:tr h="1073074">
                <a:tc>
                  <a:txBody>
                    <a:bodyPr/>
                    <a:lstStyle/>
                    <a:p>
                      <a:endParaRPr lang="en-US" dirty="0"/>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a:p>
                  </a:txBody>
                  <a:tcPr/>
                </a:tc>
                <a:tc>
                  <a:txBody>
                    <a:bodyPr/>
                    <a:lstStyle/>
                    <a:p>
                      <a:endParaRPr lang="en-US" dirty="0"/>
                    </a:p>
                  </a:txBody>
                  <a:tcPr/>
                </a:tc>
                <a:tc>
                  <a:txBody>
                    <a:bodyPr/>
                    <a:lstStyle/>
                    <a:p>
                      <a:endParaRPr lang="en-US" dirty="0"/>
                    </a:p>
                  </a:txBody>
                  <a:tcPr/>
                </a:tc>
                <a:extLst>
                  <a:ext uri="{0D108BD9-81ED-4DB2-BD59-A6C34878D82A}">
                    <a16:rowId xmlns:a16="http://schemas.microsoft.com/office/drawing/2014/main" val="1773320196"/>
                  </a:ext>
                </a:extLst>
              </a:tr>
              <a:tr h="1073074">
                <a:tc>
                  <a:txBody>
                    <a:bodyPr/>
                    <a:lstStyle/>
                    <a:p>
                      <a:endParaRPr lang="en-US" dirty="0"/>
                    </a:p>
                  </a:txBody>
                  <a:tcPr/>
                </a:tc>
                <a:tc>
                  <a:txBody>
                    <a:bodyPr/>
                    <a:lstStyle/>
                    <a:p>
                      <a:endParaRPr lang="en-US"/>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dirty="0"/>
                    </a:p>
                  </a:txBody>
                  <a:tcPr/>
                </a:tc>
                <a:extLst>
                  <a:ext uri="{0D108BD9-81ED-4DB2-BD59-A6C34878D82A}">
                    <a16:rowId xmlns:a16="http://schemas.microsoft.com/office/drawing/2014/main" val="1977629092"/>
                  </a:ext>
                </a:extLst>
              </a:tr>
              <a:tr h="1073074">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dirty="0"/>
                    </a:p>
                  </a:txBody>
                  <a:tcPr/>
                </a:tc>
                <a:extLst>
                  <a:ext uri="{0D108BD9-81ED-4DB2-BD59-A6C34878D82A}">
                    <a16:rowId xmlns:a16="http://schemas.microsoft.com/office/drawing/2014/main" val="172657832"/>
                  </a:ext>
                </a:extLst>
              </a:tr>
            </a:tbl>
          </a:graphicData>
        </a:graphic>
      </p:graphicFrame>
      <p:sp>
        <p:nvSpPr>
          <p:cNvPr id="46" name="TextBox 45">
            <a:extLst>
              <a:ext uri="{FF2B5EF4-FFF2-40B4-BE49-F238E27FC236}">
                <a16:creationId xmlns:a16="http://schemas.microsoft.com/office/drawing/2014/main" id="{9E025FDA-4E40-4A48-2936-70D515675970}"/>
              </a:ext>
            </a:extLst>
          </p:cNvPr>
          <p:cNvSpPr txBox="1"/>
          <p:nvPr/>
        </p:nvSpPr>
        <p:spPr>
          <a:xfrm>
            <a:off x="1163480" y="1987150"/>
            <a:ext cx="10845409" cy="341632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ptos" panose="02110004020202020204"/>
              <a:ea typeface="+mn-ea"/>
              <a:cs typeface="+mn-cs"/>
            </a:endParaRPr>
          </a:p>
        </p:txBody>
      </p:sp>
      <p:sp>
        <p:nvSpPr>
          <p:cNvPr id="48" name="TextBox 47">
            <a:extLst>
              <a:ext uri="{FF2B5EF4-FFF2-40B4-BE49-F238E27FC236}">
                <a16:creationId xmlns:a16="http://schemas.microsoft.com/office/drawing/2014/main" id="{A943BC5F-C785-D144-CB5F-83881E8A4A86}"/>
              </a:ext>
            </a:extLst>
          </p:cNvPr>
          <p:cNvSpPr txBox="1"/>
          <p:nvPr/>
        </p:nvSpPr>
        <p:spPr>
          <a:xfrm>
            <a:off x="528628" y="272528"/>
            <a:ext cx="11108330" cy="3693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Aptos" panose="02110004020202020204"/>
                <a:ea typeface="+mn-ea"/>
                <a:cs typeface="+mn-cs"/>
              </a:rPr>
              <a:t>Practice sheet #XX.  Write the </a:t>
            </a:r>
            <a:r>
              <a:rPr lang="en-US" dirty="0">
                <a:solidFill>
                  <a:prstClr val="black"/>
                </a:solidFill>
                <a:latin typeface="Aptos" panose="02110004020202020204"/>
              </a:rPr>
              <a:t>next</a:t>
            </a:r>
            <a:r>
              <a:rPr kumimoji="0" lang="en-US" sz="1800" b="0" i="0" u="none" strike="noStrike" kern="1200" cap="none" spc="0" normalizeH="0" baseline="0" noProof="0" dirty="0">
                <a:ln>
                  <a:noFill/>
                </a:ln>
                <a:solidFill>
                  <a:prstClr val="black"/>
                </a:solidFill>
                <a:effectLst/>
                <a:uLnTx/>
                <a:uFillTx/>
                <a:latin typeface="Aptos" panose="02110004020202020204"/>
                <a:ea typeface="+mn-ea"/>
                <a:cs typeface="+mn-cs"/>
              </a:rPr>
              <a:t> 5 unique characters for Lesson </a:t>
            </a:r>
            <a:r>
              <a:rPr lang="en-US" dirty="0">
                <a:solidFill>
                  <a:prstClr val="black"/>
                </a:solidFill>
                <a:latin typeface="Aptos" panose="02110004020202020204"/>
              </a:rPr>
              <a:t>Fifteen</a:t>
            </a:r>
            <a:r>
              <a:rPr kumimoji="0" lang="en-US" sz="1800" b="0" i="0" u="none" strike="noStrike" kern="1200" cap="none" spc="0" normalizeH="0" baseline="0" noProof="0" dirty="0">
                <a:ln>
                  <a:noFill/>
                </a:ln>
                <a:solidFill>
                  <a:prstClr val="black"/>
                </a:solidFill>
                <a:effectLst/>
                <a:uLnTx/>
                <a:uFillTx/>
                <a:latin typeface="Aptos" panose="02110004020202020204"/>
                <a:ea typeface="+mn-ea"/>
                <a:cs typeface="+mn-cs"/>
              </a:rPr>
              <a:t> (17*,18*)</a:t>
            </a:r>
            <a:endParaRPr kumimoji="0" lang="zh-TW" altLang="en-US" sz="1800" b="0" i="0" u="none" strike="noStrike" kern="1200" cap="none" spc="0" normalizeH="0" baseline="0" noProof="0" dirty="0">
              <a:ln>
                <a:noFill/>
              </a:ln>
              <a:solidFill>
                <a:prstClr val="black"/>
              </a:solidFill>
              <a:effectLst/>
              <a:uLnTx/>
              <a:uFillTx/>
              <a:latin typeface="Aptos" panose="02110004020202020204"/>
              <a:ea typeface="新細明體" panose="02020500000000000000" pitchFamily="18" charset="-120"/>
              <a:cs typeface="+mn-cs"/>
            </a:endParaRPr>
          </a:p>
        </p:txBody>
      </p:sp>
      <p:sp>
        <p:nvSpPr>
          <p:cNvPr id="49" name="Rectangle 48">
            <a:extLst>
              <a:ext uri="{FF2B5EF4-FFF2-40B4-BE49-F238E27FC236}">
                <a16:creationId xmlns:a16="http://schemas.microsoft.com/office/drawing/2014/main" id="{FD5DF324-5C6A-6A0B-3DDD-FDC95E9FF51E}"/>
              </a:ext>
            </a:extLst>
          </p:cNvPr>
          <p:cNvSpPr/>
          <p:nvPr/>
        </p:nvSpPr>
        <p:spPr>
          <a:xfrm>
            <a:off x="1298223" y="272530"/>
            <a:ext cx="9579994" cy="357010"/>
          </a:xfrm>
          <a:prstGeom prst="rect">
            <a:avLst/>
          </a:prstGeom>
          <a:noFill/>
          <a:ln w="38100">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45" name="TextBox 44">
            <a:extLst>
              <a:ext uri="{FF2B5EF4-FFF2-40B4-BE49-F238E27FC236}">
                <a16:creationId xmlns:a16="http://schemas.microsoft.com/office/drawing/2014/main" id="{66FD7A53-35B3-9826-DBB8-E1923E9C6613}"/>
              </a:ext>
            </a:extLst>
          </p:cNvPr>
          <p:cNvSpPr txBox="1"/>
          <p:nvPr/>
        </p:nvSpPr>
        <p:spPr>
          <a:xfrm>
            <a:off x="1124112" y="911167"/>
            <a:ext cx="5350063" cy="110799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rPr>
              <a:t>依</a:t>
            </a:r>
            <a:endParaRPr kumimoji="0" 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endParaRPr>
          </a:p>
        </p:txBody>
      </p:sp>
      <p:sp>
        <p:nvSpPr>
          <p:cNvPr id="47" name="TextBox 46">
            <a:extLst>
              <a:ext uri="{FF2B5EF4-FFF2-40B4-BE49-F238E27FC236}">
                <a16:creationId xmlns:a16="http://schemas.microsoft.com/office/drawing/2014/main" id="{17FD55FD-2F22-4383-CF3D-D338F6BAA833}"/>
              </a:ext>
            </a:extLst>
          </p:cNvPr>
          <p:cNvSpPr txBox="1"/>
          <p:nvPr/>
        </p:nvSpPr>
        <p:spPr>
          <a:xfrm>
            <a:off x="1101573" y="2009074"/>
            <a:ext cx="2514012" cy="110799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rPr>
              <a:t>般</a:t>
            </a:r>
            <a:endParaRPr kumimoji="0" 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endParaRPr>
          </a:p>
        </p:txBody>
      </p:sp>
      <p:sp>
        <p:nvSpPr>
          <p:cNvPr id="50" name="TextBox 49">
            <a:extLst>
              <a:ext uri="{FF2B5EF4-FFF2-40B4-BE49-F238E27FC236}">
                <a16:creationId xmlns:a16="http://schemas.microsoft.com/office/drawing/2014/main" id="{813ABCA9-41D6-7B22-C6E8-64474525C28C}"/>
              </a:ext>
            </a:extLst>
          </p:cNvPr>
          <p:cNvSpPr txBox="1"/>
          <p:nvPr/>
        </p:nvSpPr>
        <p:spPr>
          <a:xfrm>
            <a:off x="1122816" y="3069808"/>
            <a:ext cx="2861223" cy="110799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rPr>
              <a:t>若</a:t>
            </a:r>
            <a:endParaRPr kumimoji="0" 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endParaRPr>
          </a:p>
        </p:txBody>
      </p:sp>
      <p:sp>
        <p:nvSpPr>
          <p:cNvPr id="51" name="TextBox 50">
            <a:extLst>
              <a:ext uri="{FF2B5EF4-FFF2-40B4-BE49-F238E27FC236}">
                <a16:creationId xmlns:a16="http://schemas.microsoft.com/office/drawing/2014/main" id="{38933F65-CA24-E4FA-3942-0D8E6FFD367C}"/>
              </a:ext>
            </a:extLst>
          </p:cNvPr>
          <p:cNvSpPr txBox="1"/>
          <p:nvPr/>
        </p:nvSpPr>
        <p:spPr>
          <a:xfrm>
            <a:off x="1128483" y="4170500"/>
            <a:ext cx="4300188" cy="110799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rPr>
              <a:t>波</a:t>
            </a:r>
            <a:endParaRPr kumimoji="0" 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endParaRPr>
          </a:p>
        </p:txBody>
      </p:sp>
      <p:sp>
        <p:nvSpPr>
          <p:cNvPr id="52" name="TextBox 51">
            <a:extLst>
              <a:ext uri="{FF2B5EF4-FFF2-40B4-BE49-F238E27FC236}">
                <a16:creationId xmlns:a16="http://schemas.microsoft.com/office/drawing/2014/main" id="{A0A6D00B-E80E-6673-91F4-BAAC13E0BCF6}"/>
              </a:ext>
            </a:extLst>
          </p:cNvPr>
          <p:cNvSpPr txBox="1"/>
          <p:nvPr/>
        </p:nvSpPr>
        <p:spPr>
          <a:xfrm>
            <a:off x="1091599" y="5217157"/>
            <a:ext cx="3246193" cy="110799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rPr>
              <a:t>羅</a:t>
            </a:r>
            <a:endParaRPr kumimoji="0" 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endParaRPr>
          </a:p>
        </p:txBody>
      </p:sp>
    </p:spTree>
    <p:extLst>
      <p:ext uri="{BB962C8B-B14F-4D97-AF65-F5344CB8AC3E}">
        <p14:creationId xmlns:p14="http://schemas.microsoft.com/office/powerpoint/2010/main" val="918899949"/>
      </p:ext>
    </p:extLst>
  </p:cSld>
  <p:clrMapOvr>
    <a:masterClrMapping/>
  </p:clrMapOvr>
</p:sld>
</file>

<file path=ppt/slides/slide2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 name="Straight Connector 1">
            <a:extLst>
              <a:ext uri="{FF2B5EF4-FFF2-40B4-BE49-F238E27FC236}">
                <a16:creationId xmlns:a16="http://schemas.microsoft.com/office/drawing/2014/main" id="{DE97A34F-C232-F4FD-3D3D-B50CAF18C576}"/>
              </a:ext>
            </a:extLst>
          </p:cNvPr>
          <p:cNvCxnSpPr>
            <a:cxnSpLocks/>
          </p:cNvCxnSpPr>
          <p:nvPr/>
        </p:nvCxnSpPr>
        <p:spPr>
          <a:xfrm>
            <a:off x="1160650" y="956835"/>
            <a:ext cx="5322425" cy="5340276"/>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 name="Straight Connector 2">
            <a:extLst>
              <a:ext uri="{FF2B5EF4-FFF2-40B4-BE49-F238E27FC236}">
                <a16:creationId xmlns:a16="http://schemas.microsoft.com/office/drawing/2014/main" id="{0E627A88-91F3-D9F8-1AF4-11BECD962ED9}"/>
              </a:ext>
            </a:extLst>
          </p:cNvPr>
          <p:cNvCxnSpPr>
            <a:cxnSpLocks/>
          </p:cNvCxnSpPr>
          <p:nvPr/>
        </p:nvCxnSpPr>
        <p:spPr>
          <a:xfrm>
            <a:off x="9703114" y="931746"/>
            <a:ext cx="2143810" cy="2115373"/>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 name="Straight Connector 3">
            <a:extLst>
              <a:ext uri="{FF2B5EF4-FFF2-40B4-BE49-F238E27FC236}">
                <a16:creationId xmlns:a16="http://schemas.microsoft.com/office/drawing/2014/main" id="{A64AE3FD-EF02-96E3-1A01-BBD42ABD5674}"/>
              </a:ext>
            </a:extLst>
          </p:cNvPr>
          <p:cNvCxnSpPr>
            <a:cxnSpLocks/>
          </p:cNvCxnSpPr>
          <p:nvPr/>
        </p:nvCxnSpPr>
        <p:spPr>
          <a:xfrm>
            <a:off x="8644081" y="931752"/>
            <a:ext cx="3184867" cy="319303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5" name="Straight Connector 4">
            <a:extLst>
              <a:ext uri="{FF2B5EF4-FFF2-40B4-BE49-F238E27FC236}">
                <a16:creationId xmlns:a16="http://schemas.microsoft.com/office/drawing/2014/main" id="{62481264-89A8-359C-0CBF-A5EAFC83097F}"/>
              </a:ext>
            </a:extLst>
          </p:cNvPr>
          <p:cNvCxnSpPr>
            <a:cxnSpLocks/>
          </p:cNvCxnSpPr>
          <p:nvPr/>
        </p:nvCxnSpPr>
        <p:spPr>
          <a:xfrm>
            <a:off x="7572098" y="931758"/>
            <a:ext cx="4256850" cy="425735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6" name="Straight Connector 5">
            <a:extLst>
              <a:ext uri="{FF2B5EF4-FFF2-40B4-BE49-F238E27FC236}">
                <a16:creationId xmlns:a16="http://schemas.microsoft.com/office/drawing/2014/main" id="{3BF26E4A-35C1-301B-7F84-63879DAF7D3B}"/>
              </a:ext>
            </a:extLst>
          </p:cNvPr>
          <p:cNvCxnSpPr/>
          <p:nvPr/>
        </p:nvCxnSpPr>
        <p:spPr>
          <a:xfrm>
            <a:off x="3285258" y="931761"/>
            <a:ext cx="5365365" cy="53653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7" name="Straight Connector 6">
            <a:extLst>
              <a:ext uri="{FF2B5EF4-FFF2-40B4-BE49-F238E27FC236}">
                <a16:creationId xmlns:a16="http://schemas.microsoft.com/office/drawing/2014/main" id="{CDB5D5C9-3CD4-14E7-BF3A-66C7A7162C8E}"/>
              </a:ext>
            </a:extLst>
          </p:cNvPr>
          <p:cNvCxnSpPr/>
          <p:nvPr/>
        </p:nvCxnSpPr>
        <p:spPr>
          <a:xfrm>
            <a:off x="4345517" y="931762"/>
            <a:ext cx="5365365" cy="53653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8" name="Straight Connector 7">
            <a:extLst>
              <a:ext uri="{FF2B5EF4-FFF2-40B4-BE49-F238E27FC236}">
                <a16:creationId xmlns:a16="http://schemas.microsoft.com/office/drawing/2014/main" id="{B3A6FD2B-CE82-9E1F-B69E-B5EEA8782B42}"/>
              </a:ext>
            </a:extLst>
          </p:cNvPr>
          <p:cNvCxnSpPr/>
          <p:nvPr/>
        </p:nvCxnSpPr>
        <p:spPr>
          <a:xfrm>
            <a:off x="5404550" y="931762"/>
            <a:ext cx="5365365" cy="53653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9" name="Straight Connector 8">
            <a:extLst>
              <a:ext uri="{FF2B5EF4-FFF2-40B4-BE49-F238E27FC236}">
                <a16:creationId xmlns:a16="http://schemas.microsoft.com/office/drawing/2014/main" id="{43ED997F-BA19-BABA-E4DF-A754D16DEA65}"/>
              </a:ext>
            </a:extLst>
          </p:cNvPr>
          <p:cNvCxnSpPr/>
          <p:nvPr/>
        </p:nvCxnSpPr>
        <p:spPr>
          <a:xfrm>
            <a:off x="6494799" y="931764"/>
            <a:ext cx="5365365" cy="53653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0" name="Straight Connector 9">
            <a:extLst>
              <a:ext uri="{FF2B5EF4-FFF2-40B4-BE49-F238E27FC236}">
                <a16:creationId xmlns:a16="http://schemas.microsoft.com/office/drawing/2014/main" id="{AA19D5A7-0FE4-1102-E3C1-638DC5E28E45}"/>
              </a:ext>
            </a:extLst>
          </p:cNvPr>
          <p:cNvCxnSpPr>
            <a:cxnSpLocks/>
          </p:cNvCxnSpPr>
          <p:nvPr/>
        </p:nvCxnSpPr>
        <p:spPr>
          <a:xfrm>
            <a:off x="1111458" y="5189109"/>
            <a:ext cx="1083551" cy="1107996"/>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1" name="Straight Connector 10">
            <a:extLst>
              <a:ext uri="{FF2B5EF4-FFF2-40B4-BE49-F238E27FC236}">
                <a16:creationId xmlns:a16="http://schemas.microsoft.com/office/drawing/2014/main" id="{CD465B31-CB4B-BC77-AEF9-90ED5E65F7BE}"/>
              </a:ext>
            </a:extLst>
          </p:cNvPr>
          <p:cNvCxnSpPr>
            <a:cxnSpLocks/>
          </p:cNvCxnSpPr>
          <p:nvPr/>
        </p:nvCxnSpPr>
        <p:spPr>
          <a:xfrm>
            <a:off x="1094334" y="4156121"/>
            <a:ext cx="2267153" cy="2152899"/>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2" name="Straight Connector 11">
            <a:extLst>
              <a:ext uri="{FF2B5EF4-FFF2-40B4-BE49-F238E27FC236}">
                <a16:creationId xmlns:a16="http://schemas.microsoft.com/office/drawing/2014/main" id="{7EADA1F7-D828-CA63-B4A2-40D44EB7A5CE}"/>
              </a:ext>
            </a:extLst>
          </p:cNvPr>
          <p:cNvCxnSpPr>
            <a:cxnSpLocks/>
          </p:cNvCxnSpPr>
          <p:nvPr/>
        </p:nvCxnSpPr>
        <p:spPr>
          <a:xfrm>
            <a:off x="1109329" y="3060437"/>
            <a:ext cx="3236188" cy="323667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3" name="Straight Connector 12">
            <a:extLst>
              <a:ext uri="{FF2B5EF4-FFF2-40B4-BE49-F238E27FC236}">
                <a16:creationId xmlns:a16="http://schemas.microsoft.com/office/drawing/2014/main" id="{E1D8E2A0-C191-7042-98F0-B1D4F6481AAA}"/>
              </a:ext>
            </a:extLst>
          </p:cNvPr>
          <p:cNvCxnSpPr>
            <a:cxnSpLocks/>
          </p:cNvCxnSpPr>
          <p:nvPr/>
        </p:nvCxnSpPr>
        <p:spPr>
          <a:xfrm>
            <a:off x="10762147" y="931740"/>
            <a:ext cx="1110967" cy="106435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4" name="Straight Connector 13">
            <a:extLst>
              <a:ext uri="{FF2B5EF4-FFF2-40B4-BE49-F238E27FC236}">
                <a16:creationId xmlns:a16="http://schemas.microsoft.com/office/drawing/2014/main" id="{C1869FA5-C11F-F617-8F45-45634A583F51}"/>
              </a:ext>
            </a:extLst>
          </p:cNvPr>
          <p:cNvCxnSpPr>
            <a:cxnSpLocks/>
          </p:cNvCxnSpPr>
          <p:nvPr/>
        </p:nvCxnSpPr>
        <p:spPr>
          <a:xfrm>
            <a:off x="1098218" y="1974253"/>
            <a:ext cx="4314172" cy="4322852"/>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5" name="Straight Connector 14">
            <a:extLst>
              <a:ext uri="{FF2B5EF4-FFF2-40B4-BE49-F238E27FC236}">
                <a16:creationId xmlns:a16="http://schemas.microsoft.com/office/drawing/2014/main" id="{73A61E05-0D8B-3E52-AB18-905816BEF4FF}"/>
              </a:ext>
            </a:extLst>
          </p:cNvPr>
          <p:cNvCxnSpPr>
            <a:cxnSpLocks/>
          </p:cNvCxnSpPr>
          <p:nvPr/>
        </p:nvCxnSpPr>
        <p:spPr>
          <a:xfrm>
            <a:off x="2218385" y="931639"/>
            <a:ext cx="5309456" cy="5376225"/>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6" name="Straight Connector 15">
            <a:extLst>
              <a:ext uri="{FF2B5EF4-FFF2-40B4-BE49-F238E27FC236}">
                <a16:creationId xmlns:a16="http://schemas.microsoft.com/office/drawing/2014/main" id="{D3233907-7CC4-6498-0CF6-57570C375FC4}"/>
              </a:ext>
            </a:extLst>
          </p:cNvPr>
          <p:cNvCxnSpPr>
            <a:cxnSpLocks/>
          </p:cNvCxnSpPr>
          <p:nvPr/>
        </p:nvCxnSpPr>
        <p:spPr>
          <a:xfrm flipV="1">
            <a:off x="1133319" y="931765"/>
            <a:ext cx="5361480" cy="536524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7" name="Straight Connector 16">
            <a:extLst>
              <a:ext uri="{FF2B5EF4-FFF2-40B4-BE49-F238E27FC236}">
                <a16:creationId xmlns:a16="http://schemas.microsoft.com/office/drawing/2014/main" id="{57384C5A-7E24-FE38-95D4-5812E1E9E9DD}"/>
              </a:ext>
            </a:extLst>
          </p:cNvPr>
          <p:cNvCxnSpPr>
            <a:cxnSpLocks/>
          </p:cNvCxnSpPr>
          <p:nvPr/>
        </p:nvCxnSpPr>
        <p:spPr>
          <a:xfrm flipV="1">
            <a:off x="1160650" y="942472"/>
            <a:ext cx="4263464" cy="4246613"/>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8" name="Straight Connector 17">
            <a:extLst>
              <a:ext uri="{FF2B5EF4-FFF2-40B4-BE49-F238E27FC236}">
                <a16:creationId xmlns:a16="http://schemas.microsoft.com/office/drawing/2014/main" id="{B1BBA783-3332-49DA-7C6A-35B83D67FB7E}"/>
              </a:ext>
            </a:extLst>
          </p:cNvPr>
          <p:cNvCxnSpPr>
            <a:cxnSpLocks/>
          </p:cNvCxnSpPr>
          <p:nvPr/>
        </p:nvCxnSpPr>
        <p:spPr>
          <a:xfrm flipV="1">
            <a:off x="1107943" y="942595"/>
            <a:ext cx="2153223" cy="2161487"/>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9" name="Straight Connector 18">
            <a:extLst>
              <a:ext uri="{FF2B5EF4-FFF2-40B4-BE49-F238E27FC236}">
                <a16:creationId xmlns:a16="http://schemas.microsoft.com/office/drawing/2014/main" id="{4D207A24-42CE-ED82-13F4-E5E004650EB7}"/>
              </a:ext>
            </a:extLst>
          </p:cNvPr>
          <p:cNvCxnSpPr>
            <a:cxnSpLocks/>
          </p:cNvCxnSpPr>
          <p:nvPr/>
        </p:nvCxnSpPr>
        <p:spPr>
          <a:xfrm flipV="1">
            <a:off x="1094334" y="909879"/>
            <a:ext cx="3253877" cy="322580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0" name="Straight Connector 19">
            <a:extLst>
              <a:ext uri="{FF2B5EF4-FFF2-40B4-BE49-F238E27FC236}">
                <a16:creationId xmlns:a16="http://schemas.microsoft.com/office/drawing/2014/main" id="{1DCD8BBC-D943-D8A4-BB5E-D111FF48B8B3}"/>
              </a:ext>
            </a:extLst>
          </p:cNvPr>
          <p:cNvCxnSpPr>
            <a:cxnSpLocks/>
          </p:cNvCxnSpPr>
          <p:nvPr/>
        </p:nvCxnSpPr>
        <p:spPr>
          <a:xfrm flipV="1">
            <a:off x="3235848" y="920844"/>
            <a:ext cx="5376941" cy="5376165"/>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1" name="Straight Connector 20">
            <a:extLst>
              <a:ext uri="{FF2B5EF4-FFF2-40B4-BE49-F238E27FC236}">
                <a16:creationId xmlns:a16="http://schemas.microsoft.com/office/drawing/2014/main" id="{FB960EE9-647E-DE48-7799-7F686F5633C9}"/>
              </a:ext>
            </a:extLst>
          </p:cNvPr>
          <p:cNvCxnSpPr/>
          <p:nvPr/>
        </p:nvCxnSpPr>
        <p:spPr>
          <a:xfrm flipV="1">
            <a:off x="4348211" y="931716"/>
            <a:ext cx="5365365" cy="534353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2" name="Straight Connector 21">
            <a:extLst>
              <a:ext uri="{FF2B5EF4-FFF2-40B4-BE49-F238E27FC236}">
                <a16:creationId xmlns:a16="http://schemas.microsoft.com/office/drawing/2014/main" id="{E0409050-9D37-B8EC-26B4-CF4F2C3BC5D6}"/>
              </a:ext>
            </a:extLst>
          </p:cNvPr>
          <p:cNvCxnSpPr/>
          <p:nvPr/>
        </p:nvCxnSpPr>
        <p:spPr>
          <a:xfrm flipV="1">
            <a:off x="5416274" y="942620"/>
            <a:ext cx="5365365" cy="534353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3" name="Straight Connector 22">
            <a:extLst>
              <a:ext uri="{FF2B5EF4-FFF2-40B4-BE49-F238E27FC236}">
                <a16:creationId xmlns:a16="http://schemas.microsoft.com/office/drawing/2014/main" id="{5F32590B-F493-D4F3-C707-EF747ABA286F}"/>
              </a:ext>
            </a:extLst>
          </p:cNvPr>
          <p:cNvCxnSpPr/>
          <p:nvPr/>
        </p:nvCxnSpPr>
        <p:spPr>
          <a:xfrm flipV="1">
            <a:off x="6494798" y="942620"/>
            <a:ext cx="5365365" cy="534353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4" name="Straight Connector 23">
            <a:extLst>
              <a:ext uri="{FF2B5EF4-FFF2-40B4-BE49-F238E27FC236}">
                <a16:creationId xmlns:a16="http://schemas.microsoft.com/office/drawing/2014/main" id="{11C896D7-87F4-C668-1DFA-A5D2AB34A9F4}"/>
              </a:ext>
            </a:extLst>
          </p:cNvPr>
          <p:cNvCxnSpPr>
            <a:cxnSpLocks/>
          </p:cNvCxnSpPr>
          <p:nvPr/>
        </p:nvCxnSpPr>
        <p:spPr>
          <a:xfrm flipV="1">
            <a:off x="2218385" y="931639"/>
            <a:ext cx="5330234" cy="5332739"/>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5" name="Straight Connector 24">
            <a:extLst>
              <a:ext uri="{FF2B5EF4-FFF2-40B4-BE49-F238E27FC236}">
                <a16:creationId xmlns:a16="http://schemas.microsoft.com/office/drawing/2014/main" id="{4F553535-9E07-F391-A05D-C75AF105CBFC}"/>
              </a:ext>
            </a:extLst>
          </p:cNvPr>
          <p:cNvCxnSpPr>
            <a:cxnSpLocks/>
          </p:cNvCxnSpPr>
          <p:nvPr/>
        </p:nvCxnSpPr>
        <p:spPr>
          <a:xfrm flipH="1">
            <a:off x="7572098" y="2023338"/>
            <a:ext cx="4288065" cy="42736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6" name="Straight Connector 25">
            <a:extLst>
              <a:ext uri="{FF2B5EF4-FFF2-40B4-BE49-F238E27FC236}">
                <a16:creationId xmlns:a16="http://schemas.microsoft.com/office/drawing/2014/main" id="{E14EBA64-CB33-DED7-07D4-EA194C481A82}"/>
              </a:ext>
            </a:extLst>
          </p:cNvPr>
          <p:cNvCxnSpPr>
            <a:cxnSpLocks/>
          </p:cNvCxnSpPr>
          <p:nvPr/>
        </p:nvCxnSpPr>
        <p:spPr>
          <a:xfrm flipH="1">
            <a:off x="8638868" y="3098620"/>
            <a:ext cx="3203030" cy="320924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7" name="Straight Connector 26">
            <a:extLst>
              <a:ext uri="{FF2B5EF4-FFF2-40B4-BE49-F238E27FC236}">
                <a16:creationId xmlns:a16="http://schemas.microsoft.com/office/drawing/2014/main" id="{BC5627A8-1868-EF4D-6FAB-68749033B820}"/>
              </a:ext>
            </a:extLst>
          </p:cNvPr>
          <p:cNvCxnSpPr>
            <a:cxnSpLocks/>
          </p:cNvCxnSpPr>
          <p:nvPr/>
        </p:nvCxnSpPr>
        <p:spPr>
          <a:xfrm flipH="1">
            <a:off x="9744792" y="4156121"/>
            <a:ext cx="2115371" cy="2102057"/>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8" name="Straight Connector 27">
            <a:extLst>
              <a:ext uri="{FF2B5EF4-FFF2-40B4-BE49-F238E27FC236}">
                <a16:creationId xmlns:a16="http://schemas.microsoft.com/office/drawing/2014/main" id="{7BF064F1-B3ED-E714-521D-CCAAA6232A03}"/>
              </a:ext>
            </a:extLst>
          </p:cNvPr>
          <p:cNvCxnSpPr/>
          <p:nvPr/>
        </p:nvCxnSpPr>
        <p:spPr>
          <a:xfrm flipH="1">
            <a:off x="10802477" y="5207149"/>
            <a:ext cx="1070637" cy="1100715"/>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9" name="Straight Connector 28">
            <a:extLst>
              <a:ext uri="{FF2B5EF4-FFF2-40B4-BE49-F238E27FC236}">
                <a16:creationId xmlns:a16="http://schemas.microsoft.com/office/drawing/2014/main" id="{8144AC79-151C-5565-401E-E1B6DACA8216}"/>
              </a:ext>
            </a:extLst>
          </p:cNvPr>
          <p:cNvCxnSpPr/>
          <p:nvPr/>
        </p:nvCxnSpPr>
        <p:spPr>
          <a:xfrm>
            <a:off x="1117710" y="2522779"/>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0" name="Straight Connector 29">
            <a:extLst>
              <a:ext uri="{FF2B5EF4-FFF2-40B4-BE49-F238E27FC236}">
                <a16:creationId xmlns:a16="http://schemas.microsoft.com/office/drawing/2014/main" id="{9F751F74-062B-D98E-7AF7-73FDD22C6195}"/>
              </a:ext>
            </a:extLst>
          </p:cNvPr>
          <p:cNvCxnSpPr/>
          <p:nvPr/>
        </p:nvCxnSpPr>
        <p:spPr>
          <a:xfrm>
            <a:off x="1129434" y="3598008"/>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1" name="Straight Connector 30">
            <a:extLst>
              <a:ext uri="{FF2B5EF4-FFF2-40B4-BE49-F238E27FC236}">
                <a16:creationId xmlns:a16="http://schemas.microsoft.com/office/drawing/2014/main" id="{AE43FF1A-112C-54AC-E5F5-07F6BA522988}"/>
              </a:ext>
            </a:extLst>
          </p:cNvPr>
          <p:cNvCxnSpPr/>
          <p:nvPr/>
        </p:nvCxnSpPr>
        <p:spPr>
          <a:xfrm>
            <a:off x="1113519" y="4676908"/>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2" name="Straight Connector 31">
            <a:extLst>
              <a:ext uri="{FF2B5EF4-FFF2-40B4-BE49-F238E27FC236}">
                <a16:creationId xmlns:a16="http://schemas.microsoft.com/office/drawing/2014/main" id="{EFFAA3B1-B88B-C2BA-2B7C-D3D512BA520A}"/>
              </a:ext>
            </a:extLst>
          </p:cNvPr>
          <p:cNvCxnSpPr/>
          <p:nvPr/>
        </p:nvCxnSpPr>
        <p:spPr>
          <a:xfrm>
            <a:off x="1117710" y="5755000"/>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3" name="Straight Connector 32">
            <a:extLst>
              <a:ext uri="{FF2B5EF4-FFF2-40B4-BE49-F238E27FC236}">
                <a16:creationId xmlns:a16="http://schemas.microsoft.com/office/drawing/2014/main" id="{C1EDC032-920F-1E9A-B5C5-C3D6BA150DD6}"/>
              </a:ext>
            </a:extLst>
          </p:cNvPr>
          <p:cNvCxnSpPr/>
          <p:nvPr/>
        </p:nvCxnSpPr>
        <p:spPr>
          <a:xfrm>
            <a:off x="1101796" y="1485761"/>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4" name="Straight Connector 33">
            <a:extLst>
              <a:ext uri="{FF2B5EF4-FFF2-40B4-BE49-F238E27FC236}">
                <a16:creationId xmlns:a16="http://schemas.microsoft.com/office/drawing/2014/main" id="{FB8CC04D-D4A4-43D5-56D5-1B8B1B30925A}"/>
              </a:ext>
            </a:extLst>
          </p:cNvPr>
          <p:cNvCxnSpPr>
            <a:cxnSpLocks/>
          </p:cNvCxnSpPr>
          <p:nvPr/>
        </p:nvCxnSpPr>
        <p:spPr>
          <a:xfrm flipH="1">
            <a:off x="1113215" y="941316"/>
            <a:ext cx="1091930" cy="1082022"/>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5" name="Straight Connector 34">
            <a:extLst>
              <a:ext uri="{FF2B5EF4-FFF2-40B4-BE49-F238E27FC236}">
                <a16:creationId xmlns:a16="http://schemas.microsoft.com/office/drawing/2014/main" id="{538E0DD4-73F1-1779-7715-20FEBF610488}"/>
              </a:ext>
            </a:extLst>
          </p:cNvPr>
          <p:cNvCxnSpPr/>
          <p:nvPr/>
        </p:nvCxnSpPr>
        <p:spPr>
          <a:xfrm>
            <a:off x="11323891" y="904498"/>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6" name="Straight Connector 35">
            <a:extLst>
              <a:ext uri="{FF2B5EF4-FFF2-40B4-BE49-F238E27FC236}">
                <a16:creationId xmlns:a16="http://schemas.microsoft.com/office/drawing/2014/main" id="{F89D261D-80CD-D489-6CA9-235EC8D37FB5}"/>
              </a:ext>
            </a:extLst>
          </p:cNvPr>
          <p:cNvCxnSpPr/>
          <p:nvPr/>
        </p:nvCxnSpPr>
        <p:spPr>
          <a:xfrm>
            <a:off x="3803283" y="917245"/>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7" name="Straight Connector 36">
            <a:extLst>
              <a:ext uri="{FF2B5EF4-FFF2-40B4-BE49-F238E27FC236}">
                <a16:creationId xmlns:a16="http://schemas.microsoft.com/office/drawing/2014/main" id="{9F1AE2E1-BA26-68A6-E72F-9BFADDFA3C39}"/>
              </a:ext>
            </a:extLst>
          </p:cNvPr>
          <p:cNvCxnSpPr>
            <a:cxnSpLocks/>
          </p:cNvCxnSpPr>
          <p:nvPr/>
        </p:nvCxnSpPr>
        <p:spPr>
          <a:xfrm>
            <a:off x="2762987" y="904498"/>
            <a:ext cx="0" cy="5399767"/>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8" name="Straight Connector 37">
            <a:extLst>
              <a:ext uri="{FF2B5EF4-FFF2-40B4-BE49-F238E27FC236}">
                <a16:creationId xmlns:a16="http://schemas.microsoft.com/office/drawing/2014/main" id="{CDDBCE3F-232E-9239-FB89-577135F7E037}"/>
              </a:ext>
            </a:extLst>
          </p:cNvPr>
          <p:cNvCxnSpPr/>
          <p:nvPr/>
        </p:nvCxnSpPr>
        <p:spPr>
          <a:xfrm>
            <a:off x="9204868" y="941316"/>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9" name="Straight Connector 38">
            <a:extLst>
              <a:ext uri="{FF2B5EF4-FFF2-40B4-BE49-F238E27FC236}">
                <a16:creationId xmlns:a16="http://schemas.microsoft.com/office/drawing/2014/main" id="{8C96E538-4E01-6DEA-67CF-3F7DCC505E54}"/>
              </a:ext>
            </a:extLst>
          </p:cNvPr>
          <p:cNvCxnSpPr/>
          <p:nvPr/>
        </p:nvCxnSpPr>
        <p:spPr>
          <a:xfrm>
            <a:off x="1660406" y="941316"/>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0" name="Straight Connector 39">
            <a:extLst>
              <a:ext uri="{FF2B5EF4-FFF2-40B4-BE49-F238E27FC236}">
                <a16:creationId xmlns:a16="http://schemas.microsoft.com/office/drawing/2014/main" id="{DF0D2BDC-CFC6-829A-5FCB-CCA8028776FE}"/>
              </a:ext>
            </a:extLst>
          </p:cNvPr>
          <p:cNvCxnSpPr/>
          <p:nvPr/>
        </p:nvCxnSpPr>
        <p:spPr>
          <a:xfrm>
            <a:off x="5950134" y="904498"/>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1" name="Straight Connector 40">
            <a:extLst>
              <a:ext uri="{FF2B5EF4-FFF2-40B4-BE49-F238E27FC236}">
                <a16:creationId xmlns:a16="http://schemas.microsoft.com/office/drawing/2014/main" id="{0EC1F762-0A34-B5CC-96C3-473EC5666FF0}"/>
              </a:ext>
            </a:extLst>
          </p:cNvPr>
          <p:cNvCxnSpPr/>
          <p:nvPr/>
        </p:nvCxnSpPr>
        <p:spPr>
          <a:xfrm>
            <a:off x="4893936" y="941316"/>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2" name="Straight Connector 41">
            <a:extLst>
              <a:ext uri="{FF2B5EF4-FFF2-40B4-BE49-F238E27FC236}">
                <a16:creationId xmlns:a16="http://schemas.microsoft.com/office/drawing/2014/main" id="{9FE50F00-1E97-8687-2A28-EF3CF6B49191}"/>
              </a:ext>
            </a:extLst>
          </p:cNvPr>
          <p:cNvCxnSpPr/>
          <p:nvPr/>
        </p:nvCxnSpPr>
        <p:spPr>
          <a:xfrm>
            <a:off x="10253116" y="917245"/>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3" name="Straight Connector 42">
            <a:extLst>
              <a:ext uri="{FF2B5EF4-FFF2-40B4-BE49-F238E27FC236}">
                <a16:creationId xmlns:a16="http://schemas.microsoft.com/office/drawing/2014/main" id="{E84C0C6A-016A-B264-8335-5C0C4032C63A}"/>
              </a:ext>
            </a:extLst>
          </p:cNvPr>
          <p:cNvCxnSpPr/>
          <p:nvPr/>
        </p:nvCxnSpPr>
        <p:spPr>
          <a:xfrm>
            <a:off x="8123492" y="956835"/>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4" name="Straight Connector 43">
            <a:extLst>
              <a:ext uri="{FF2B5EF4-FFF2-40B4-BE49-F238E27FC236}">
                <a16:creationId xmlns:a16="http://schemas.microsoft.com/office/drawing/2014/main" id="{56709B99-A28C-D3BB-FE5E-C1A2F1461A10}"/>
              </a:ext>
            </a:extLst>
          </p:cNvPr>
          <p:cNvCxnSpPr/>
          <p:nvPr/>
        </p:nvCxnSpPr>
        <p:spPr>
          <a:xfrm>
            <a:off x="7019585" y="917245"/>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graphicFrame>
        <p:nvGraphicFramePr>
          <p:cNvPr id="76" name="Table 75">
            <a:extLst>
              <a:ext uri="{FF2B5EF4-FFF2-40B4-BE49-F238E27FC236}">
                <a16:creationId xmlns:a16="http://schemas.microsoft.com/office/drawing/2014/main" id="{47A8C7E1-C96E-7639-67A5-0D0A27B05B3F}"/>
              </a:ext>
            </a:extLst>
          </p:cNvPr>
          <p:cNvGraphicFramePr>
            <a:graphicFrameLocks noGrp="1"/>
          </p:cNvGraphicFramePr>
          <p:nvPr/>
        </p:nvGraphicFramePr>
        <p:xfrm>
          <a:off x="1129434" y="931765"/>
          <a:ext cx="10730730" cy="5365370"/>
        </p:xfrm>
        <a:graphic>
          <a:graphicData uri="http://schemas.openxmlformats.org/drawingml/2006/table">
            <a:tbl>
              <a:tblPr firstRow="1" bandRow="1">
                <a:tableStyleId>{5940675A-B579-460E-94D1-54222C63F5DA}</a:tableStyleId>
              </a:tblPr>
              <a:tblGrid>
                <a:gridCol w="1073073">
                  <a:extLst>
                    <a:ext uri="{9D8B030D-6E8A-4147-A177-3AD203B41FA5}">
                      <a16:colId xmlns:a16="http://schemas.microsoft.com/office/drawing/2014/main" val="3635837954"/>
                    </a:ext>
                  </a:extLst>
                </a:gridCol>
                <a:gridCol w="1073073">
                  <a:extLst>
                    <a:ext uri="{9D8B030D-6E8A-4147-A177-3AD203B41FA5}">
                      <a16:colId xmlns:a16="http://schemas.microsoft.com/office/drawing/2014/main" val="2308114111"/>
                    </a:ext>
                  </a:extLst>
                </a:gridCol>
                <a:gridCol w="1073073">
                  <a:extLst>
                    <a:ext uri="{9D8B030D-6E8A-4147-A177-3AD203B41FA5}">
                      <a16:colId xmlns:a16="http://schemas.microsoft.com/office/drawing/2014/main" val="3225432346"/>
                    </a:ext>
                  </a:extLst>
                </a:gridCol>
                <a:gridCol w="1073073">
                  <a:extLst>
                    <a:ext uri="{9D8B030D-6E8A-4147-A177-3AD203B41FA5}">
                      <a16:colId xmlns:a16="http://schemas.microsoft.com/office/drawing/2014/main" val="2646425516"/>
                    </a:ext>
                  </a:extLst>
                </a:gridCol>
                <a:gridCol w="1073073">
                  <a:extLst>
                    <a:ext uri="{9D8B030D-6E8A-4147-A177-3AD203B41FA5}">
                      <a16:colId xmlns:a16="http://schemas.microsoft.com/office/drawing/2014/main" val="1529824071"/>
                    </a:ext>
                  </a:extLst>
                </a:gridCol>
                <a:gridCol w="1073073">
                  <a:extLst>
                    <a:ext uri="{9D8B030D-6E8A-4147-A177-3AD203B41FA5}">
                      <a16:colId xmlns:a16="http://schemas.microsoft.com/office/drawing/2014/main" val="1435908115"/>
                    </a:ext>
                  </a:extLst>
                </a:gridCol>
                <a:gridCol w="1073073">
                  <a:extLst>
                    <a:ext uri="{9D8B030D-6E8A-4147-A177-3AD203B41FA5}">
                      <a16:colId xmlns:a16="http://schemas.microsoft.com/office/drawing/2014/main" val="4031327343"/>
                    </a:ext>
                  </a:extLst>
                </a:gridCol>
                <a:gridCol w="1073073">
                  <a:extLst>
                    <a:ext uri="{9D8B030D-6E8A-4147-A177-3AD203B41FA5}">
                      <a16:colId xmlns:a16="http://schemas.microsoft.com/office/drawing/2014/main" val="265914223"/>
                    </a:ext>
                  </a:extLst>
                </a:gridCol>
                <a:gridCol w="1073073">
                  <a:extLst>
                    <a:ext uri="{9D8B030D-6E8A-4147-A177-3AD203B41FA5}">
                      <a16:colId xmlns:a16="http://schemas.microsoft.com/office/drawing/2014/main" val="3687797511"/>
                    </a:ext>
                  </a:extLst>
                </a:gridCol>
                <a:gridCol w="1073073">
                  <a:extLst>
                    <a:ext uri="{9D8B030D-6E8A-4147-A177-3AD203B41FA5}">
                      <a16:colId xmlns:a16="http://schemas.microsoft.com/office/drawing/2014/main" val="1430683565"/>
                    </a:ext>
                  </a:extLst>
                </a:gridCol>
              </a:tblGrid>
              <a:tr h="1073074">
                <a:tc>
                  <a:txBody>
                    <a:bodyPr/>
                    <a:lstStyle/>
                    <a:p>
                      <a:endParaRPr lang="en-US" dirty="0"/>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dirty="0"/>
                    </a:p>
                  </a:txBody>
                  <a:tcPr/>
                </a:tc>
                <a:extLst>
                  <a:ext uri="{0D108BD9-81ED-4DB2-BD59-A6C34878D82A}">
                    <a16:rowId xmlns:a16="http://schemas.microsoft.com/office/drawing/2014/main" val="1367090870"/>
                  </a:ext>
                </a:extLst>
              </a:tr>
              <a:tr h="1073074">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a:p>
                  </a:txBody>
                  <a:tcPr/>
                </a:tc>
                <a:tc>
                  <a:txBody>
                    <a:bodyPr/>
                    <a:lstStyle/>
                    <a:p>
                      <a:endParaRPr lang="en-US" dirty="0"/>
                    </a:p>
                  </a:txBody>
                  <a:tcPr/>
                </a:tc>
                <a:extLst>
                  <a:ext uri="{0D108BD9-81ED-4DB2-BD59-A6C34878D82A}">
                    <a16:rowId xmlns:a16="http://schemas.microsoft.com/office/drawing/2014/main" val="2324086388"/>
                  </a:ext>
                </a:extLst>
              </a:tr>
              <a:tr h="1073074">
                <a:tc>
                  <a:txBody>
                    <a:bodyPr/>
                    <a:lstStyle/>
                    <a:p>
                      <a:endParaRPr lang="en-US" dirty="0"/>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a:p>
                  </a:txBody>
                  <a:tcPr/>
                </a:tc>
                <a:tc>
                  <a:txBody>
                    <a:bodyPr/>
                    <a:lstStyle/>
                    <a:p>
                      <a:endParaRPr lang="en-US" dirty="0"/>
                    </a:p>
                  </a:txBody>
                  <a:tcPr/>
                </a:tc>
                <a:tc>
                  <a:txBody>
                    <a:bodyPr/>
                    <a:lstStyle/>
                    <a:p>
                      <a:endParaRPr lang="en-US" dirty="0"/>
                    </a:p>
                  </a:txBody>
                  <a:tcPr/>
                </a:tc>
                <a:extLst>
                  <a:ext uri="{0D108BD9-81ED-4DB2-BD59-A6C34878D82A}">
                    <a16:rowId xmlns:a16="http://schemas.microsoft.com/office/drawing/2014/main" val="1773320196"/>
                  </a:ext>
                </a:extLst>
              </a:tr>
              <a:tr h="1073074">
                <a:tc>
                  <a:txBody>
                    <a:bodyPr/>
                    <a:lstStyle/>
                    <a:p>
                      <a:endParaRPr lang="en-US" dirty="0"/>
                    </a:p>
                  </a:txBody>
                  <a:tcPr/>
                </a:tc>
                <a:tc>
                  <a:txBody>
                    <a:bodyPr/>
                    <a:lstStyle/>
                    <a:p>
                      <a:endParaRPr lang="en-US"/>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dirty="0"/>
                    </a:p>
                  </a:txBody>
                  <a:tcPr/>
                </a:tc>
                <a:extLst>
                  <a:ext uri="{0D108BD9-81ED-4DB2-BD59-A6C34878D82A}">
                    <a16:rowId xmlns:a16="http://schemas.microsoft.com/office/drawing/2014/main" val="1977629092"/>
                  </a:ext>
                </a:extLst>
              </a:tr>
              <a:tr h="1073074">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dirty="0"/>
                    </a:p>
                  </a:txBody>
                  <a:tcPr/>
                </a:tc>
                <a:extLst>
                  <a:ext uri="{0D108BD9-81ED-4DB2-BD59-A6C34878D82A}">
                    <a16:rowId xmlns:a16="http://schemas.microsoft.com/office/drawing/2014/main" val="172657832"/>
                  </a:ext>
                </a:extLst>
              </a:tr>
            </a:tbl>
          </a:graphicData>
        </a:graphic>
      </p:graphicFrame>
      <p:sp>
        <p:nvSpPr>
          <p:cNvPr id="46" name="TextBox 45">
            <a:extLst>
              <a:ext uri="{FF2B5EF4-FFF2-40B4-BE49-F238E27FC236}">
                <a16:creationId xmlns:a16="http://schemas.microsoft.com/office/drawing/2014/main" id="{9E025FDA-4E40-4A48-2936-70D515675970}"/>
              </a:ext>
            </a:extLst>
          </p:cNvPr>
          <p:cNvSpPr txBox="1"/>
          <p:nvPr/>
        </p:nvSpPr>
        <p:spPr>
          <a:xfrm>
            <a:off x="1163480" y="1987150"/>
            <a:ext cx="10845409" cy="341632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ptos" panose="02110004020202020204"/>
              <a:ea typeface="+mn-ea"/>
              <a:cs typeface="+mn-cs"/>
            </a:endParaRPr>
          </a:p>
        </p:txBody>
      </p:sp>
      <p:sp>
        <p:nvSpPr>
          <p:cNvPr id="48" name="TextBox 47">
            <a:extLst>
              <a:ext uri="{FF2B5EF4-FFF2-40B4-BE49-F238E27FC236}">
                <a16:creationId xmlns:a16="http://schemas.microsoft.com/office/drawing/2014/main" id="{A943BC5F-C785-D144-CB5F-83881E8A4A86}"/>
              </a:ext>
            </a:extLst>
          </p:cNvPr>
          <p:cNvSpPr txBox="1"/>
          <p:nvPr/>
        </p:nvSpPr>
        <p:spPr>
          <a:xfrm>
            <a:off x="528628" y="272528"/>
            <a:ext cx="11108330" cy="3693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Aptos" panose="02110004020202020204"/>
                <a:ea typeface="+mn-ea"/>
                <a:cs typeface="+mn-cs"/>
              </a:rPr>
              <a:t>Practice sheet #XX.  Write the last </a:t>
            </a:r>
            <a:r>
              <a:rPr lang="en-US" dirty="0">
                <a:solidFill>
                  <a:prstClr val="black"/>
                </a:solidFill>
                <a:latin typeface="Aptos" panose="02110004020202020204"/>
              </a:rPr>
              <a:t>2</a:t>
            </a:r>
            <a:r>
              <a:rPr kumimoji="0" lang="en-US" sz="1800" b="0" i="0" u="none" strike="noStrike" kern="1200" cap="none" spc="0" normalizeH="0" baseline="0" noProof="0" dirty="0">
                <a:ln>
                  <a:noFill/>
                </a:ln>
                <a:solidFill>
                  <a:prstClr val="black"/>
                </a:solidFill>
                <a:effectLst/>
                <a:uLnTx/>
                <a:uFillTx/>
                <a:latin typeface="Aptos" panose="02110004020202020204"/>
                <a:ea typeface="+mn-ea"/>
                <a:cs typeface="+mn-cs"/>
              </a:rPr>
              <a:t> unique characters for Lesson </a:t>
            </a:r>
            <a:r>
              <a:rPr lang="en-US" dirty="0">
                <a:solidFill>
                  <a:prstClr val="black"/>
                </a:solidFill>
                <a:latin typeface="Aptos" panose="02110004020202020204"/>
              </a:rPr>
              <a:t>Fifteen</a:t>
            </a:r>
            <a:r>
              <a:rPr kumimoji="0" lang="en-US" sz="1800" b="0" i="0" u="none" strike="noStrike" kern="1200" cap="none" spc="0" normalizeH="0" baseline="0" noProof="0" dirty="0">
                <a:ln>
                  <a:noFill/>
                </a:ln>
                <a:solidFill>
                  <a:prstClr val="black"/>
                </a:solidFill>
                <a:effectLst/>
                <a:uLnTx/>
                <a:uFillTx/>
                <a:latin typeface="Aptos" panose="02110004020202020204"/>
                <a:ea typeface="+mn-ea"/>
                <a:cs typeface="+mn-cs"/>
              </a:rPr>
              <a:t> (17*,18*)</a:t>
            </a:r>
            <a:endParaRPr kumimoji="0" lang="zh-TW" altLang="en-US" sz="1800" b="0" i="0" u="none" strike="noStrike" kern="1200" cap="none" spc="0" normalizeH="0" baseline="0" noProof="0" dirty="0">
              <a:ln>
                <a:noFill/>
              </a:ln>
              <a:solidFill>
                <a:prstClr val="black"/>
              </a:solidFill>
              <a:effectLst/>
              <a:uLnTx/>
              <a:uFillTx/>
              <a:latin typeface="Aptos" panose="02110004020202020204"/>
              <a:ea typeface="新細明體" panose="02020500000000000000" pitchFamily="18" charset="-120"/>
              <a:cs typeface="+mn-cs"/>
            </a:endParaRPr>
          </a:p>
        </p:txBody>
      </p:sp>
      <p:sp>
        <p:nvSpPr>
          <p:cNvPr id="49" name="Rectangle 48">
            <a:extLst>
              <a:ext uri="{FF2B5EF4-FFF2-40B4-BE49-F238E27FC236}">
                <a16:creationId xmlns:a16="http://schemas.microsoft.com/office/drawing/2014/main" id="{FD5DF324-5C6A-6A0B-3DDD-FDC95E9FF51E}"/>
              </a:ext>
            </a:extLst>
          </p:cNvPr>
          <p:cNvSpPr/>
          <p:nvPr/>
        </p:nvSpPr>
        <p:spPr>
          <a:xfrm>
            <a:off x="1298223" y="272530"/>
            <a:ext cx="9579994" cy="357010"/>
          </a:xfrm>
          <a:prstGeom prst="rect">
            <a:avLst/>
          </a:prstGeom>
          <a:noFill/>
          <a:ln w="38100">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45" name="TextBox 44">
            <a:extLst>
              <a:ext uri="{FF2B5EF4-FFF2-40B4-BE49-F238E27FC236}">
                <a16:creationId xmlns:a16="http://schemas.microsoft.com/office/drawing/2014/main" id="{66FD7A53-35B3-9826-DBB8-E1923E9C6613}"/>
              </a:ext>
            </a:extLst>
          </p:cNvPr>
          <p:cNvSpPr txBox="1"/>
          <p:nvPr/>
        </p:nvSpPr>
        <p:spPr>
          <a:xfrm>
            <a:off x="1124112" y="911167"/>
            <a:ext cx="5350063" cy="110799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rPr>
              <a:t>蜜</a:t>
            </a:r>
            <a:endParaRPr kumimoji="0" 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endParaRPr>
          </a:p>
        </p:txBody>
      </p:sp>
      <p:sp>
        <p:nvSpPr>
          <p:cNvPr id="47" name="TextBox 46">
            <a:extLst>
              <a:ext uri="{FF2B5EF4-FFF2-40B4-BE49-F238E27FC236}">
                <a16:creationId xmlns:a16="http://schemas.microsoft.com/office/drawing/2014/main" id="{17FD55FD-2F22-4383-CF3D-D338F6BAA833}"/>
              </a:ext>
            </a:extLst>
          </p:cNvPr>
          <p:cNvSpPr txBox="1"/>
          <p:nvPr/>
        </p:nvSpPr>
        <p:spPr>
          <a:xfrm>
            <a:off x="1101573" y="2009074"/>
            <a:ext cx="2514012" cy="110799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rPr>
              <a:t>多</a:t>
            </a:r>
            <a:endParaRPr kumimoji="0" 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endParaRPr>
          </a:p>
        </p:txBody>
      </p:sp>
    </p:spTree>
    <p:extLst>
      <p:ext uri="{BB962C8B-B14F-4D97-AF65-F5344CB8AC3E}">
        <p14:creationId xmlns:p14="http://schemas.microsoft.com/office/powerpoint/2010/main" val="4082893768"/>
      </p:ext>
    </p:extLst>
  </p:cSld>
  <p:clrMapOvr>
    <a:masterClrMapping/>
  </p:clrMapOvr>
</p:sld>
</file>

<file path=ppt/slides/slide2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 name="Straight Connector 1">
            <a:extLst>
              <a:ext uri="{FF2B5EF4-FFF2-40B4-BE49-F238E27FC236}">
                <a16:creationId xmlns:a16="http://schemas.microsoft.com/office/drawing/2014/main" id="{DE97A34F-C232-F4FD-3D3D-B50CAF18C576}"/>
              </a:ext>
            </a:extLst>
          </p:cNvPr>
          <p:cNvCxnSpPr>
            <a:cxnSpLocks/>
          </p:cNvCxnSpPr>
          <p:nvPr/>
        </p:nvCxnSpPr>
        <p:spPr>
          <a:xfrm>
            <a:off x="1160650" y="956835"/>
            <a:ext cx="5322425" cy="5340276"/>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 name="Straight Connector 2">
            <a:extLst>
              <a:ext uri="{FF2B5EF4-FFF2-40B4-BE49-F238E27FC236}">
                <a16:creationId xmlns:a16="http://schemas.microsoft.com/office/drawing/2014/main" id="{0E627A88-91F3-D9F8-1AF4-11BECD962ED9}"/>
              </a:ext>
            </a:extLst>
          </p:cNvPr>
          <p:cNvCxnSpPr>
            <a:cxnSpLocks/>
          </p:cNvCxnSpPr>
          <p:nvPr/>
        </p:nvCxnSpPr>
        <p:spPr>
          <a:xfrm>
            <a:off x="9703114" y="931746"/>
            <a:ext cx="2143810" cy="2115373"/>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 name="Straight Connector 3">
            <a:extLst>
              <a:ext uri="{FF2B5EF4-FFF2-40B4-BE49-F238E27FC236}">
                <a16:creationId xmlns:a16="http://schemas.microsoft.com/office/drawing/2014/main" id="{A64AE3FD-EF02-96E3-1A01-BBD42ABD5674}"/>
              </a:ext>
            </a:extLst>
          </p:cNvPr>
          <p:cNvCxnSpPr>
            <a:cxnSpLocks/>
          </p:cNvCxnSpPr>
          <p:nvPr/>
        </p:nvCxnSpPr>
        <p:spPr>
          <a:xfrm>
            <a:off x="8644081" y="931752"/>
            <a:ext cx="3184867" cy="319303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5" name="Straight Connector 4">
            <a:extLst>
              <a:ext uri="{FF2B5EF4-FFF2-40B4-BE49-F238E27FC236}">
                <a16:creationId xmlns:a16="http://schemas.microsoft.com/office/drawing/2014/main" id="{62481264-89A8-359C-0CBF-A5EAFC83097F}"/>
              </a:ext>
            </a:extLst>
          </p:cNvPr>
          <p:cNvCxnSpPr>
            <a:cxnSpLocks/>
          </p:cNvCxnSpPr>
          <p:nvPr/>
        </p:nvCxnSpPr>
        <p:spPr>
          <a:xfrm>
            <a:off x="7572098" y="931758"/>
            <a:ext cx="4256850" cy="425735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6" name="Straight Connector 5">
            <a:extLst>
              <a:ext uri="{FF2B5EF4-FFF2-40B4-BE49-F238E27FC236}">
                <a16:creationId xmlns:a16="http://schemas.microsoft.com/office/drawing/2014/main" id="{3BF26E4A-35C1-301B-7F84-63879DAF7D3B}"/>
              </a:ext>
            </a:extLst>
          </p:cNvPr>
          <p:cNvCxnSpPr/>
          <p:nvPr/>
        </p:nvCxnSpPr>
        <p:spPr>
          <a:xfrm>
            <a:off x="3285258" y="931761"/>
            <a:ext cx="5365365" cy="53653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7" name="Straight Connector 6">
            <a:extLst>
              <a:ext uri="{FF2B5EF4-FFF2-40B4-BE49-F238E27FC236}">
                <a16:creationId xmlns:a16="http://schemas.microsoft.com/office/drawing/2014/main" id="{CDB5D5C9-3CD4-14E7-BF3A-66C7A7162C8E}"/>
              </a:ext>
            </a:extLst>
          </p:cNvPr>
          <p:cNvCxnSpPr/>
          <p:nvPr/>
        </p:nvCxnSpPr>
        <p:spPr>
          <a:xfrm>
            <a:off x="4345517" y="931762"/>
            <a:ext cx="5365365" cy="53653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8" name="Straight Connector 7">
            <a:extLst>
              <a:ext uri="{FF2B5EF4-FFF2-40B4-BE49-F238E27FC236}">
                <a16:creationId xmlns:a16="http://schemas.microsoft.com/office/drawing/2014/main" id="{B3A6FD2B-CE82-9E1F-B69E-B5EEA8782B42}"/>
              </a:ext>
            </a:extLst>
          </p:cNvPr>
          <p:cNvCxnSpPr/>
          <p:nvPr/>
        </p:nvCxnSpPr>
        <p:spPr>
          <a:xfrm>
            <a:off x="5404550" y="931762"/>
            <a:ext cx="5365365" cy="53653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9" name="Straight Connector 8">
            <a:extLst>
              <a:ext uri="{FF2B5EF4-FFF2-40B4-BE49-F238E27FC236}">
                <a16:creationId xmlns:a16="http://schemas.microsoft.com/office/drawing/2014/main" id="{43ED997F-BA19-BABA-E4DF-A754D16DEA65}"/>
              </a:ext>
            </a:extLst>
          </p:cNvPr>
          <p:cNvCxnSpPr/>
          <p:nvPr/>
        </p:nvCxnSpPr>
        <p:spPr>
          <a:xfrm>
            <a:off x="6494799" y="931764"/>
            <a:ext cx="5365365" cy="53653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0" name="Straight Connector 9">
            <a:extLst>
              <a:ext uri="{FF2B5EF4-FFF2-40B4-BE49-F238E27FC236}">
                <a16:creationId xmlns:a16="http://schemas.microsoft.com/office/drawing/2014/main" id="{AA19D5A7-0FE4-1102-E3C1-638DC5E28E45}"/>
              </a:ext>
            </a:extLst>
          </p:cNvPr>
          <p:cNvCxnSpPr>
            <a:cxnSpLocks/>
          </p:cNvCxnSpPr>
          <p:nvPr/>
        </p:nvCxnSpPr>
        <p:spPr>
          <a:xfrm>
            <a:off x="1111458" y="5189109"/>
            <a:ext cx="1083551" cy="1107996"/>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1" name="Straight Connector 10">
            <a:extLst>
              <a:ext uri="{FF2B5EF4-FFF2-40B4-BE49-F238E27FC236}">
                <a16:creationId xmlns:a16="http://schemas.microsoft.com/office/drawing/2014/main" id="{CD465B31-CB4B-BC77-AEF9-90ED5E65F7BE}"/>
              </a:ext>
            </a:extLst>
          </p:cNvPr>
          <p:cNvCxnSpPr>
            <a:cxnSpLocks/>
          </p:cNvCxnSpPr>
          <p:nvPr/>
        </p:nvCxnSpPr>
        <p:spPr>
          <a:xfrm>
            <a:off x="1094334" y="4156121"/>
            <a:ext cx="2267153" cy="2152899"/>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2" name="Straight Connector 11">
            <a:extLst>
              <a:ext uri="{FF2B5EF4-FFF2-40B4-BE49-F238E27FC236}">
                <a16:creationId xmlns:a16="http://schemas.microsoft.com/office/drawing/2014/main" id="{7EADA1F7-D828-CA63-B4A2-40D44EB7A5CE}"/>
              </a:ext>
            </a:extLst>
          </p:cNvPr>
          <p:cNvCxnSpPr>
            <a:cxnSpLocks/>
          </p:cNvCxnSpPr>
          <p:nvPr/>
        </p:nvCxnSpPr>
        <p:spPr>
          <a:xfrm>
            <a:off x="1109329" y="3060437"/>
            <a:ext cx="3236188" cy="323667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3" name="Straight Connector 12">
            <a:extLst>
              <a:ext uri="{FF2B5EF4-FFF2-40B4-BE49-F238E27FC236}">
                <a16:creationId xmlns:a16="http://schemas.microsoft.com/office/drawing/2014/main" id="{E1D8E2A0-C191-7042-98F0-B1D4F6481AAA}"/>
              </a:ext>
            </a:extLst>
          </p:cNvPr>
          <p:cNvCxnSpPr>
            <a:cxnSpLocks/>
          </p:cNvCxnSpPr>
          <p:nvPr/>
        </p:nvCxnSpPr>
        <p:spPr>
          <a:xfrm>
            <a:off x="10762147" y="931740"/>
            <a:ext cx="1110967" cy="106435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4" name="Straight Connector 13">
            <a:extLst>
              <a:ext uri="{FF2B5EF4-FFF2-40B4-BE49-F238E27FC236}">
                <a16:creationId xmlns:a16="http://schemas.microsoft.com/office/drawing/2014/main" id="{C1869FA5-C11F-F617-8F45-45634A583F51}"/>
              </a:ext>
            </a:extLst>
          </p:cNvPr>
          <p:cNvCxnSpPr>
            <a:cxnSpLocks/>
          </p:cNvCxnSpPr>
          <p:nvPr/>
        </p:nvCxnSpPr>
        <p:spPr>
          <a:xfrm>
            <a:off x="1098218" y="1974253"/>
            <a:ext cx="4314172" cy="4322852"/>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5" name="Straight Connector 14">
            <a:extLst>
              <a:ext uri="{FF2B5EF4-FFF2-40B4-BE49-F238E27FC236}">
                <a16:creationId xmlns:a16="http://schemas.microsoft.com/office/drawing/2014/main" id="{73A61E05-0D8B-3E52-AB18-905816BEF4FF}"/>
              </a:ext>
            </a:extLst>
          </p:cNvPr>
          <p:cNvCxnSpPr>
            <a:cxnSpLocks/>
          </p:cNvCxnSpPr>
          <p:nvPr/>
        </p:nvCxnSpPr>
        <p:spPr>
          <a:xfrm>
            <a:off x="2218385" y="931639"/>
            <a:ext cx="5309456" cy="5376225"/>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6" name="Straight Connector 15">
            <a:extLst>
              <a:ext uri="{FF2B5EF4-FFF2-40B4-BE49-F238E27FC236}">
                <a16:creationId xmlns:a16="http://schemas.microsoft.com/office/drawing/2014/main" id="{D3233907-7CC4-6498-0CF6-57570C375FC4}"/>
              </a:ext>
            </a:extLst>
          </p:cNvPr>
          <p:cNvCxnSpPr>
            <a:cxnSpLocks/>
          </p:cNvCxnSpPr>
          <p:nvPr/>
        </p:nvCxnSpPr>
        <p:spPr>
          <a:xfrm flipV="1">
            <a:off x="1133319" y="931765"/>
            <a:ext cx="5361480" cy="536524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7" name="Straight Connector 16">
            <a:extLst>
              <a:ext uri="{FF2B5EF4-FFF2-40B4-BE49-F238E27FC236}">
                <a16:creationId xmlns:a16="http://schemas.microsoft.com/office/drawing/2014/main" id="{57384C5A-7E24-FE38-95D4-5812E1E9E9DD}"/>
              </a:ext>
            </a:extLst>
          </p:cNvPr>
          <p:cNvCxnSpPr>
            <a:cxnSpLocks/>
          </p:cNvCxnSpPr>
          <p:nvPr/>
        </p:nvCxnSpPr>
        <p:spPr>
          <a:xfrm flipV="1">
            <a:off x="1160650" y="942472"/>
            <a:ext cx="4263464" cy="4246613"/>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8" name="Straight Connector 17">
            <a:extLst>
              <a:ext uri="{FF2B5EF4-FFF2-40B4-BE49-F238E27FC236}">
                <a16:creationId xmlns:a16="http://schemas.microsoft.com/office/drawing/2014/main" id="{B1BBA783-3332-49DA-7C6A-35B83D67FB7E}"/>
              </a:ext>
            </a:extLst>
          </p:cNvPr>
          <p:cNvCxnSpPr>
            <a:cxnSpLocks/>
          </p:cNvCxnSpPr>
          <p:nvPr/>
        </p:nvCxnSpPr>
        <p:spPr>
          <a:xfrm flipV="1">
            <a:off x="1107943" y="942595"/>
            <a:ext cx="2153223" cy="2161487"/>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9" name="Straight Connector 18">
            <a:extLst>
              <a:ext uri="{FF2B5EF4-FFF2-40B4-BE49-F238E27FC236}">
                <a16:creationId xmlns:a16="http://schemas.microsoft.com/office/drawing/2014/main" id="{4D207A24-42CE-ED82-13F4-E5E004650EB7}"/>
              </a:ext>
            </a:extLst>
          </p:cNvPr>
          <p:cNvCxnSpPr>
            <a:cxnSpLocks/>
          </p:cNvCxnSpPr>
          <p:nvPr/>
        </p:nvCxnSpPr>
        <p:spPr>
          <a:xfrm flipV="1">
            <a:off x="1094334" y="909879"/>
            <a:ext cx="3253877" cy="322580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0" name="Straight Connector 19">
            <a:extLst>
              <a:ext uri="{FF2B5EF4-FFF2-40B4-BE49-F238E27FC236}">
                <a16:creationId xmlns:a16="http://schemas.microsoft.com/office/drawing/2014/main" id="{1DCD8BBC-D943-D8A4-BB5E-D111FF48B8B3}"/>
              </a:ext>
            </a:extLst>
          </p:cNvPr>
          <p:cNvCxnSpPr>
            <a:cxnSpLocks/>
          </p:cNvCxnSpPr>
          <p:nvPr/>
        </p:nvCxnSpPr>
        <p:spPr>
          <a:xfrm flipV="1">
            <a:off x="3235848" y="920844"/>
            <a:ext cx="5376941" cy="5376165"/>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1" name="Straight Connector 20">
            <a:extLst>
              <a:ext uri="{FF2B5EF4-FFF2-40B4-BE49-F238E27FC236}">
                <a16:creationId xmlns:a16="http://schemas.microsoft.com/office/drawing/2014/main" id="{FB960EE9-647E-DE48-7799-7F686F5633C9}"/>
              </a:ext>
            </a:extLst>
          </p:cNvPr>
          <p:cNvCxnSpPr/>
          <p:nvPr/>
        </p:nvCxnSpPr>
        <p:spPr>
          <a:xfrm flipV="1">
            <a:off x="4348211" y="931716"/>
            <a:ext cx="5365365" cy="534353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2" name="Straight Connector 21">
            <a:extLst>
              <a:ext uri="{FF2B5EF4-FFF2-40B4-BE49-F238E27FC236}">
                <a16:creationId xmlns:a16="http://schemas.microsoft.com/office/drawing/2014/main" id="{E0409050-9D37-B8EC-26B4-CF4F2C3BC5D6}"/>
              </a:ext>
            </a:extLst>
          </p:cNvPr>
          <p:cNvCxnSpPr/>
          <p:nvPr/>
        </p:nvCxnSpPr>
        <p:spPr>
          <a:xfrm flipV="1">
            <a:off x="5416274" y="942620"/>
            <a:ext cx="5365365" cy="534353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3" name="Straight Connector 22">
            <a:extLst>
              <a:ext uri="{FF2B5EF4-FFF2-40B4-BE49-F238E27FC236}">
                <a16:creationId xmlns:a16="http://schemas.microsoft.com/office/drawing/2014/main" id="{5F32590B-F493-D4F3-C707-EF747ABA286F}"/>
              </a:ext>
            </a:extLst>
          </p:cNvPr>
          <p:cNvCxnSpPr/>
          <p:nvPr/>
        </p:nvCxnSpPr>
        <p:spPr>
          <a:xfrm flipV="1">
            <a:off x="6494798" y="942620"/>
            <a:ext cx="5365365" cy="534353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4" name="Straight Connector 23">
            <a:extLst>
              <a:ext uri="{FF2B5EF4-FFF2-40B4-BE49-F238E27FC236}">
                <a16:creationId xmlns:a16="http://schemas.microsoft.com/office/drawing/2014/main" id="{11C896D7-87F4-C668-1DFA-A5D2AB34A9F4}"/>
              </a:ext>
            </a:extLst>
          </p:cNvPr>
          <p:cNvCxnSpPr>
            <a:cxnSpLocks/>
          </p:cNvCxnSpPr>
          <p:nvPr/>
        </p:nvCxnSpPr>
        <p:spPr>
          <a:xfrm flipV="1">
            <a:off x="2218385" y="931639"/>
            <a:ext cx="5330234" cy="5332739"/>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5" name="Straight Connector 24">
            <a:extLst>
              <a:ext uri="{FF2B5EF4-FFF2-40B4-BE49-F238E27FC236}">
                <a16:creationId xmlns:a16="http://schemas.microsoft.com/office/drawing/2014/main" id="{4F553535-9E07-F391-A05D-C75AF105CBFC}"/>
              </a:ext>
            </a:extLst>
          </p:cNvPr>
          <p:cNvCxnSpPr>
            <a:cxnSpLocks/>
          </p:cNvCxnSpPr>
          <p:nvPr/>
        </p:nvCxnSpPr>
        <p:spPr>
          <a:xfrm flipH="1">
            <a:off x="7572098" y="2023338"/>
            <a:ext cx="4288065" cy="42736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6" name="Straight Connector 25">
            <a:extLst>
              <a:ext uri="{FF2B5EF4-FFF2-40B4-BE49-F238E27FC236}">
                <a16:creationId xmlns:a16="http://schemas.microsoft.com/office/drawing/2014/main" id="{E14EBA64-CB33-DED7-07D4-EA194C481A82}"/>
              </a:ext>
            </a:extLst>
          </p:cNvPr>
          <p:cNvCxnSpPr>
            <a:cxnSpLocks/>
          </p:cNvCxnSpPr>
          <p:nvPr/>
        </p:nvCxnSpPr>
        <p:spPr>
          <a:xfrm flipH="1">
            <a:off x="8638868" y="3098620"/>
            <a:ext cx="3203030" cy="320924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7" name="Straight Connector 26">
            <a:extLst>
              <a:ext uri="{FF2B5EF4-FFF2-40B4-BE49-F238E27FC236}">
                <a16:creationId xmlns:a16="http://schemas.microsoft.com/office/drawing/2014/main" id="{BC5627A8-1868-EF4D-6FAB-68749033B820}"/>
              </a:ext>
            </a:extLst>
          </p:cNvPr>
          <p:cNvCxnSpPr>
            <a:cxnSpLocks/>
          </p:cNvCxnSpPr>
          <p:nvPr/>
        </p:nvCxnSpPr>
        <p:spPr>
          <a:xfrm flipH="1">
            <a:off x="9744792" y="4156121"/>
            <a:ext cx="2115371" cy="2102057"/>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8" name="Straight Connector 27">
            <a:extLst>
              <a:ext uri="{FF2B5EF4-FFF2-40B4-BE49-F238E27FC236}">
                <a16:creationId xmlns:a16="http://schemas.microsoft.com/office/drawing/2014/main" id="{7BF064F1-B3ED-E714-521D-CCAAA6232A03}"/>
              </a:ext>
            </a:extLst>
          </p:cNvPr>
          <p:cNvCxnSpPr/>
          <p:nvPr/>
        </p:nvCxnSpPr>
        <p:spPr>
          <a:xfrm flipH="1">
            <a:off x="10802477" y="5207149"/>
            <a:ext cx="1070637" cy="1100715"/>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9" name="Straight Connector 28">
            <a:extLst>
              <a:ext uri="{FF2B5EF4-FFF2-40B4-BE49-F238E27FC236}">
                <a16:creationId xmlns:a16="http://schemas.microsoft.com/office/drawing/2014/main" id="{8144AC79-151C-5565-401E-E1B6DACA8216}"/>
              </a:ext>
            </a:extLst>
          </p:cNvPr>
          <p:cNvCxnSpPr/>
          <p:nvPr/>
        </p:nvCxnSpPr>
        <p:spPr>
          <a:xfrm>
            <a:off x="1117710" y="2522779"/>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0" name="Straight Connector 29">
            <a:extLst>
              <a:ext uri="{FF2B5EF4-FFF2-40B4-BE49-F238E27FC236}">
                <a16:creationId xmlns:a16="http://schemas.microsoft.com/office/drawing/2014/main" id="{9F751F74-062B-D98E-7AF7-73FDD22C6195}"/>
              </a:ext>
            </a:extLst>
          </p:cNvPr>
          <p:cNvCxnSpPr/>
          <p:nvPr/>
        </p:nvCxnSpPr>
        <p:spPr>
          <a:xfrm>
            <a:off x="1129434" y="3598008"/>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1" name="Straight Connector 30">
            <a:extLst>
              <a:ext uri="{FF2B5EF4-FFF2-40B4-BE49-F238E27FC236}">
                <a16:creationId xmlns:a16="http://schemas.microsoft.com/office/drawing/2014/main" id="{AE43FF1A-112C-54AC-E5F5-07F6BA522988}"/>
              </a:ext>
            </a:extLst>
          </p:cNvPr>
          <p:cNvCxnSpPr/>
          <p:nvPr/>
        </p:nvCxnSpPr>
        <p:spPr>
          <a:xfrm>
            <a:off x="1113519" y="4676908"/>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2" name="Straight Connector 31">
            <a:extLst>
              <a:ext uri="{FF2B5EF4-FFF2-40B4-BE49-F238E27FC236}">
                <a16:creationId xmlns:a16="http://schemas.microsoft.com/office/drawing/2014/main" id="{EFFAA3B1-B88B-C2BA-2B7C-D3D512BA520A}"/>
              </a:ext>
            </a:extLst>
          </p:cNvPr>
          <p:cNvCxnSpPr/>
          <p:nvPr/>
        </p:nvCxnSpPr>
        <p:spPr>
          <a:xfrm>
            <a:off x="1117710" y="5755000"/>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3" name="Straight Connector 32">
            <a:extLst>
              <a:ext uri="{FF2B5EF4-FFF2-40B4-BE49-F238E27FC236}">
                <a16:creationId xmlns:a16="http://schemas.microsoft.com/office/drawing/2014/main" id="{C1EDC032-920F-1E9A-B5C5-C3D6BA150DD6}"/>
              </a:ext>
            </a:extLst>
          </p:cNvPr>
          <p:cNvCxnSpPr/>
          <p:nvPr/>
        </p:nvCxnSpPr>
        <p:spPr>
          <a:xfrm>
            <a:off x="1101796" y="1485761"/>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4" name="Straight Connector 33">
            <a:extLst>
              <a:ext uri="{FF2B5EF4-FFF2-40B4-BE49-F238E27FC236}">
                <a16:creationId xmlns:a16="http://schemas.microsoft.com/office/drawing/2014/main" id="{FB8CC04D-D4A4-43D5-56D5-1B8B1B30925A}"/>
              </a:ext>
            </a:extLst>
          </p:cNvPr>
          <p:cNvCxnSpPr>
            <a:cxnSpLocks/>
          </p:cNvCxnSpPr>
          <p:nvPr/>
        </p:nvCxnSpPr>
        <p:spPr>
          <a:xfrm flipH="1">
            <a:off x="1113215" y="941316"/>
            <a:ext cx="1091930" cy="1082022"/>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5" name="Straight Connector 34">
            <a:extLst>
              <a:ext uri="{FF2B5EF4-FFF2-40B4-BE49-F238E27FC236}">
                <a16:creationId xmlns:a16="http://schemas.microsoft.com/office/drawing/2014/main" id="{538E0DD4-73F1-1779-7715-20FEBF610488}"/>
              </a:ext>
            </a:extLst>
          </p:cNvPr>
          <p:cNvCxnSpPr/>
          <p:nvPr/>
        </p:nvCxnSpPr>
        <p:spPr>
          <a:xfrm>
            <a:off x="11323891" y="904498"/>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6" name="Straight Connector 35">
            <a:extLst>
              <a:ext uri="{FF2B5EF4-FFF2-40B4-BE49-F238E27FC236}">
                <a16:creationId xmlns:a16="http://schemas.microsoft.com/office/drawing/2014/main" id="{F89D261D-80CD-D489-6CA9-235EC8D37FB5}"/>
              </a:ext>
            </a:extLst>
          </p:cNvPr>
          <p:cNvCxnSpPr/>
          <p:nvPr/>
        </p:nvCxnSpPr>
        <p:spPr>
          <a:xfrm>
            <a:off x="3803283" y="917245"/>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7" name="Straight Connector 36">
            <a:extLst>
              <a:ext uri="{FF2B5EF4-FFF2-40B4-BE49-F238E27FC236}">
                <a16:creationId xmlns:a16="http://schemas.microsoft.com/office/drawing/2014/main" id="{9F1AE2E1-BA26-68A6-E72F-9BFADDFA3C39}"/>
              </a:ext>
            </a:extLst>
          </p:cNvPr>
          <p:cNvCxnSpPr>
            <a:cxnSpLocks/>
          </p:cNvCxnSpPr>
          <p:nvPr/>
        </p:nvCxnSpPr>
        <p:spPr>
          <a:xfrm>
            <a:off x="2762987" y="904498"/>
            <a:ext cx="0" cy="5399767"/>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8" name="Straight Connector 37">
            <a:extLst>
              <a:ext uri="{FF2B5EF4-FFF2-40B4-BE49-F238E27FC236}">
                <a16:creationId xmlns:a16="http://schemas.microsoft.com/office/drawing/2014/main" id="{CDDBCE3F-232E-9239-FB89-577135F7E037}"/>
              </a:ext>
            </a:extLst>
          </p:cNvPr>
          <p:cNvCxnSpPr/>
          <p:nvPr/>
        </p:nvCxnSpPr>
        <p:spPr>
          <a:xfrm>
            <a:off x="9204868" y="941316"/>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9" name="Straight Connector 38">
            <a:extLst>
              <a:ext uri="{FF2B5EF4-FFF2-40B4-BE49-F238E27FC236}">
                <a16:creationId xmlns:a16="http://schemas.microsoft.com/office/drawing/2014/main" id="{8C96E538-4E01-6DEA-67CF-3F7DCC505E54}"/>
              </a:ext>
            </a:extLst>
          </p:cNvPr>
          <p:cNvCxnSpPr/>
          <p:nvPr/>
        </p:nvCxnSpPr>
        <p:spPr>
          <a:xfrm>
            <a:off x="1660406" y="941316"/>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0" name="Straight Connector 39">
            <a:extLst>
              <a:ext uri="{FF2B5EF4-FFF2-40B4-BE49-F238E27FC236}">
                <a16:creationId xmlns:a16="http://schemas.microsoft.com/office/drawing/2014/main" id="{DF0D2BDC-CFC6-829A-5FCB-CCA8028776FE}"/>
              </a:ext>
            </a:extLst>
          </p:cNvPr>
          <p:cNvCxnSpPr/>
          <p:nvPr/>
        </p:nvCxnSpPr>
        <p:spPr>
          <a:xfrm>
            <a:off x="5950134" y="904498"/>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1" name="Straight Connector 40">
            <a:extLst>
              <a:ext uri="{FF2B5EF4-FFF2-40B4-BE49-F238E27FC236}">
                <a16:creationId xmlns:a16="http://schemas.microsoft.com/office/drawing/2014/main" id="{0EC1F762-0A34-B5CC-96C3-473EC5666FF0}"/>
              </a:ext>
            </a:extLst>
          </p:cNvPr>
          <p:cNvCxnSpPr/>
          <p:nvPr/>
        </p:nvCxnSpPr>
        <p:spPr>
          <a:xfrm>
            <a:off x="4893936" y="941316"/>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2" name="Straight Connector 41">
            <a:extLst>
              <a:ext uri="{FF2B5EF4-FFF2-40B4-BE49-F238E27FC236}">
                <a16:creationId xmlns:a16="http://schemas.microsoft.com/office/drawing/2014/main" id="{9FE50F00-1E97-8687-2A28-EF3CF6B49191}"/>
              </a:ext>
            </a:extLst>
          </p:cNvPr>
          <p:cNvCxnSpPr/>
          <p:nvPr/>
        </p:nvCxnSpPr>
        <p:spPr>
          <a:xfrm>
            <a:off x="10253116" y="917245"/>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3" name="Straight Connector 42">
            <a:extLst>
              <a:ext uri="{FF2B5EF4-FFF2-40B4-BE49-F238E27FC236}">
                <a16:creationId xmlns:a16="http://schemas.microsoft.com/office/drawing/2014/main" id="{E84C0C6A-016A-B264-8335-5C0C4032C63A}"/>
              </a:ext>
            </a:extLst>
          </p:cNvPr>
          <p:cNvCxnSpPr/>
          <p:nvPr/>
        </p:nvCxnSpPr>
        <p:spPr>
          <a:xfrm>
            <a:off x="8123492" y="956835"/>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4" name="Straight Connector 43">
            <a:extLst>
              <a:ext uri="{FF2B5EF4-FFF2-40B4-BE49-F238E27FC236}">
                <a16:creationId xmlns:a16="http://schemas.microsoft.com/office/drawing/2014/main" id="{56709B99-A28C-D3BB-FE5E-C1A2F1461A10}"/>
              </a:ext>
            </a:extLst>
          </p:cNvPr>
          <p:cNvCxnSpPr/>
          <p:nvPr/>
        </p:nvCxnSpPr>
        <p:spPr>
          <a:xfrm>
            <a:off x="7019585" y="917245"/>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graphicFrame>
        <p:nvGraphicFramePr>
          <p:cNvPr id="76" name="Table 75">
            <a:extLst>
              <a:ext uri="{FF2B5EF4-FFF2-40B4-BE49-F238E27FC236}">
                <a16:creationId xmlns:a16="http://schemas.microsoft.com/office/drawing/2014/main" id="{47A8C7E1-C96E-7639-67A5-0D0A27B05B3F}"/>
              </a:ext>
            </a:extLst>
          </p:cNvPr>
          <p:cNvGraphicFramePr>
            <a:graphicFrameLocks noGrp="1"/>
          </p:cNvGraphicFramePr>
          <p:nvPr/>
        </p:nvGraphicFramePr>
        <p:xfrm>
          <a:off x="1129434" y="931765"/>
          <a:ext cx="10730730" cy="5365370"/>
        </p:xfrm>
        <a:graphic>
          <a:graphicData uri="http://schemas.openxmlformats.org/drawingml/2006/table">
            <a:tbl>
              <a:tblPr firstRow="1" bandRow="1">
                <a:tableStyleId>{5940675A-B579-460E-94D1-54222C63F5DA}</a:tableStyleId>
              </a:tblPr>
              <a:tblGrid>
                <a:gridCol w="1073073">
                  <a:extLst>
                    <a:ext uri="{9D8B030D-6E8A-4147-A177-3AD203B41FA5}">
                      <a16:colId xmlns:a16="http://schemas.microsoft.com/office/drawing/2014/main" val="3635837954"/>
                    </a:ext>
                  </a:extLst>
                </a:gridCol>
                <a:gridCol w="1073073">
                  <a:extLst>
                    <a:ext uri="{9D8B030D-6E8A-4147-A177-3AD203B41FA5}">
                      <a16:colId xmlns:a16="http://schemas.microsoft.com/office/drawing/2014/main" val="2308114111"/>
                    </a:ext>
                  </a:extLst>
                </a:gridCol>
                <a:gridCol w="1073073">
                  <a:extLst>
                    <a:ext uri="{9D8B030D-6E8A-4147-A177-3AD203B41FA5}">
                      <a16:colId xmlns:a16="http://schemas.microsoft.com/office/drawing/2014/main" val="3225432346"/>
                    </a:ext>
                  </a:extLst>
                </a:gridCol>
                <a:gridCol w="1073073">
                  <a:extLst>
                    <a:ext uri="{9D8B030D-6E8A-4147-A177-3AD203B41FA5}">
                      <a16:colId xmlns:a16="http://schemas.microsoft.com/office/drawing/2014/main" val="2646425516"/>
                    </a:ext>
                  </a:extLst>
                </a:gridCol>
                <a:gridCol w="1073073">
                  <a:extLst>
                    <a:ext uri="{9D8B030D-6E8A-4147-A177-3AD203B41FA5}">
                      <a16:colId xmlns:a16="http://schemas.microsoft.com/office/drawing/2014/main" val="1529824071"/>
                    </a:ext>
                  </a:extLst>
                </a:gridCol>
                <a:gridCol w="1073073">
                  <a:extLst>
                    <a:ext uri="{9D8B030D-6E8A-4147-A177-3AD203B41FA5}">
                      <a16:colId xmlns:a16="http://schemas.microsoft.com/office/drawing/2014/main" val="1435908115"/>
                    </a:ext>
                  </a:extLst>
                </a:gridCol>
                <a:gridCol w="1073073">
                  <a:extLst>
                    <a:ext uri="{9D8B030D-6E8A-4147-A177-3AD203B41FA5}">
                      <a16:colId xmlns:a16="http://schemas.microsoft.com/office/drawing/2014/main" val="4031327343"/>
                    </a:ext>
                  </a:extLst>
                </a:gridCol>
                <a:gridCol w="1073073">
                  <a:extLst>
                    <a:ext uri="{9D8B030D-6E8A-4147-A177-3AD203B41FA5}">
                      <a16:colId xmlns:a16="http://schemas.microsoft.com/office/drawing/2014/main" val="265914223"/>
                    </a:ext>
                  </a:extLst>
                </a:gridCol>
                <a:gridCol w="1073073">
                  <a:extLst>
                    <a:ext uri="{9D8B030D-6E8A-4147-A177-3AD203B41FA5}">
                      <a16:colId xmlns:a16="http://schemas.microsoft.com/office/drawing/2014/main" val="3687797511"/>
                    </a:ext>
                  </a:extLst>
                </a:gridCol>
                <a:gridCol w="1073073">
                  <a:extLst>
                    <a:ext uri="{9D8B030D-6E8A-4147-A177-3AD203B41FA5}">
                      <a16:colId xmlns:a16="http://schemas.microsoft.com/office/drawing/2014/main" val="1430683565"/>
                    </a:ext>
                  </a:extLst>
                </a:gridCol>
              </a:tblGrid>
              <a:tr h="1073074">
                <a:tc>
                  <a:txBody>
                    <a:bodyPr/>
                    <a:lstStyle/>
                    <a:p>
                      <a:endParaRPr lang="en-US" dirty="0"/>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dirty="0"/>
                    </a:p>
                  </a:txBody>
                  <a:tcPr/>
                </a:tc>
                <a:extLst>
                  <a:ext uri="{0D108BD9-81ED-4DB2-BD59-A6C34878D82A}">
                    <a16:rowId xmlns:a16="http://schemas.microsoft.com/office/drawing/2014/main" val="1367090870"/>
                  </a:ext>
                </a:extLst>
              </a:tr>
              <a:tr h="1073074">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a:p>
                  </a:txBody>
                  <a:tcPr/>
                </a:tc>
                <a:tc>
                  <a:txBody>
                    <a:bodyPr/>
                    <a:lstStyle/>
                    <a:p>
                      <a:endParaRPr lang="en-US" dirty="0"/>
                    </a:p>
                  </a:txBody>
                  <a:tcPr/>
                </a:tc>
                <a:extLst>
                  <a:ext uri="{0D108BD9-81ED-4DB2-BD59-A6C34878D82A}">
                    <a16:rowId xmlns:a16="http://schemas.microsoft.com/office/drawing/2014/main" val="2324086388"/>
                  </a:ext>
                </a:extLst>
              </a:tr>
              <a:tr h="1073074">
                <a:tc>
                  <a:txBody>
                    <a:bodyPr/>
                    <a:lstStyle/>
                    <a:p>
                      <a:endParaRPr lang="en-US" dirty="0"/>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a:p>
                  </a:txBody>
                  <a:tcPr/>
                </a:tc>
                <a:tc>
                  <a:txBody>
                    <a:bodyPr/>
                    <a:lstStyle/>
                    <a:p>
                      <a:endParaRPr lang="en-US" dirty="0"/>
                    </a:p>
                  </a:txBody>
                  <a:tcPr/>
                </a:tc>
                <a:tc>
                  <a:txBody>
                    <a:bodyPr/>
                    <a:lstStyle/>
                    <a:p>
                      <a:endParaRPr lang="en-US" dirty="0"/>
                    </a:p>
                  </a:txBody>
                  <a:tcPr/>
                </a:tc>
                <a:extLst>
                  <a:ext uri="{0D108BD9-81ED-4DB2-BD59-A6C34878D82A}">
                    <a16:rowId xmlns:a16="http://schemas.microsoft.com/office/drawing/2014/main" val="1773320196"/>
                  </a:ext>
                </a:extLst>
              </a:tr>
              <a:tr h="1073074">
                <a:tc>
                  <a:txBody>
                    <a:bodyPr/>
                    <a:lstStyle/>
                    <a:p>
                      <a:endParaRPr lang="en-US" dirty="0"/>
                    </a:p>
                  </a:txBody>
                  <a:tcPr/>
                </a:tc>
                <a:tc>
                  <a:txBody>
                    <a:bodyPr/>
                    <a:lstStyle/>
                    <a:p>
                      <a:endParaRPr lang="en-US"/>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dirty="0"/>
                    </a:p>
                  </a:txBody>
                  <a:tcPr/>
                </a:tc>
                <a:extLst>
                  <a:ext uri="{0D108BD9-81ED-4DB2-BD59-A6C34878D82A}">
                    <a16:rowId xmlns:a16="http://schemas.microsoft.com/office/drawing/2014/main" val="1977629092"/>
                  </a:ext>
                </a:extLst>
              </a:tr>
              <a:tr h="1073074">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dirty="0"/>
                    </a:p>
                  </a:txBody>
                  <a:tcPr/>
                </a:tc>
                <a:extLst>
                  <a:ext uri="{0D108BD9-81ED-4DB2-BD59-A6C34878D82A}">
                    <a16:rowId xmlns:a16="http://schemas.microsoft.com/office/drawing/2014/main" val="172657832"/>
                  </a:ext>
                </a:extLst>
              </a:tr>
            </a:tbl>
          </a:graphicData>
        </a:graphic>
      </p:graphicFrame>
      <p:sp>
        <p:nvSpPr>
          <p:cNvPr id="46" name="TextBox 45">
            <a:extLst>
              <a:ext uri="{FF2B5EF4-FFF2-40B4-BE49-F238E27FC236}">
                <a16:creationId xmlns:a16="http://schemas.microsoft.com/office/drawing/2014/main" id="{9E025FDA-4E40-4A48-2936-70D515675970}"/>
              </a:ext>
            </a:extLst>
          </p:cNvPr>
          <p:cNvSpPr txBox="1"/>
          <p:nvPr/>
        </p:nvSpPr>
        <p:spPr>
          <a:xfrm>
            <a:off x="1163480" y="1987150"/>
            <a:ext cx="10845409" cy="341632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ptos" panose="02110004020202020204"/>
              <a:ea typeface="+mn-ea"/>
              <a:cs typeface="+mn-cs"/>
            </a:endParaRPr>
          </a:p>
        </p:txBody>
      </p:sp>
      <p:sp>
        <p:nvSpPr>
          <p:cNvPr id="48" name="TextBox 47">
            <a:extLst>
              <a:ext uri="{FF2B5EF4-FFF2-40B4-BE49-F238E27FC236}">
                <a16:creationId xmlns:a16="http://schemas.microsoft.com/office/drawing/2014/main" id="{A943BC5F-C785-D144-CB5F-83881E8A4A86}"/>
              </a:ext>
            </a:extLst>
          </p:cNvPr>
          <p:cNvSpPr txBox="1"/>
          <p:nvPr/>
        </p:nvSpPr>
        <p:spPr>
          <a:xfrm>
            <a:off x="528628" y="272528"/>
            <a:ext cx="11108330" cy="3693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Aptos" panose="02110004020202020204"/>
                <a:ea typeface="+mn-ea"/>
                <a:cs typeface="+mn-cs"/>
              </a:rPr>
              <a:t>Practice sheet #XX.  Write the </a:t>
            </a:r>
            <a:r>
              <a:rPr lang="en-US" dirty="0">
                <a:solidFill>
                  <a:prstClr val="black"/>
                </a:solidFill>
                <a:latin typeface="Aptos" panose="02110004020202020204"/>
              </a:rPr>
              <a:t>first</a:t>
            </a:r>
            <a:r>
              <a:rPr kumimoji="0" lang="en-US" sz="1800" b="0" i="0" u="none" strike="noStrike" kern="1200" cap="none" spc="0" normalizeH="0" baseline="0" noProof="0" dirty="0">
                <a:ln>
                  <a:noFill/>
                </a:ln>
                <a:solidFill>
                  <a:prstClr val="black"/>
                </a:solidFill>
                <a:effectLst/>
                <a:uLnTx/>
                <a:uFillTx/>
                <a:latin typeface="Aptos" panose="02110004020202020204"/>
                <a:ea typeface="+mn-ea"/>
                <a:cs typeface="+mn-cs"/>
              </a:rPr>
              <a:t> 5 unique characters for Lesson </a:t>
            </a:r>
            <a:r>
              <a:rPr lang="en-US" dirty="0">
                <a:solidFill>
                  <a:prstClr val="black"/>
                </a:solidFill>
                <a:latin typeface="Aptos" panose="02110004020202020204"/>
              </a:rPr>
              <a:t>Six</a:t>
            </a:r>
            <a:r>
              <a:rPr kumimoji="0" lang="en-US" sz="1800" b="0" i="0" u="none" strike="noStrike" kern="1200" cap="none" spc="0" normalizeH="0" baseline="0" noProof="0" dirty="0">
                <a:ln>
                  <a:noFill/>
                </a:ln>
                <a:solidFill>
                  <a:prstClr val="black"/>
                </a:solidFill>
                <a:effectLst/>
                <a:uLnTx/>
                <a:uFillTx/>
                <a:latin typeface="Aptos" panose="02110004020202020204"/>
                <a:ea typeface="+mn-ea"/>
                <a:cs typeface="+mn-cs"/>
              </a:rPr>
              <a:t>teen (18*,19)</a:t>
            </a:r>
            <a:endParaRPr kumimoji="0" lang="zh-TW" altLang="en-US" sz="1800" b="0" i="0" u="none" strike="noStrike" kern="1200" cap="none" spc="0" normalizeH="0" baseline="0" noProof="0" dirty="0">
              <a:ln>
                <a:noFill/>
              </a:ln>
              <a:solidFill>
                <a:prstClr val="black"/>
              </a:solidFill>
              <a:effectLst/>
              <a:uLnTx/>
              <a:uFillTx/>
              <a:latin typeface="Aptos" panose="02110004020202020204"/>
              <a:ea typeface="新細明體" panose="02020500000000000000" pitchFamily="18" charset="-120"/>
              <a:cs typeface="+mn-cs"/>
            </a:endParaRPr>
          </a:p>
        </p:txBody>
      </p:sp>
      <p:sp>
        <p:nvSpPr>
          <p:cNvPr id="49" name="Rectangle 48">
            <a:extLst>
              <a:ext uri="{FF2B5EF4-FFF2-40B4-BE49-F238E27FC236}">
                <a16:creationId xmlns:a16="http://schemas.microsoft.com/office/drawing/2014/main" id="{FD5DF324-5C6A-6A0B-3DDD-FDC95E9FF51E}"/>
              </a:ext>
            </a:extLst>
          </p:cNvPr>
          <p:cNvSpPr/>
          <p:nvPr/>
        </p:nvSpPr>
        <p:spPr>
          <a:xfrm>
            <a:off x="1298223" y="272530"/>
            <a:ext cx="9579994" cy="357010"/>
          </a:xfrm>
          <a:prstGeom prst="rect">
            <a:avLst/>
          </a:prstGeom>
          <a:noFill/>
          <a:ln w="38100">
            <a:solidFill>
              <a:srgbClr val="7030A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45" name="TextBox 44">
            <a:extLst>
              <a:ext uri="{FF2B5EF4-FFF2-40B4-BE49-F238E27FC236}">
                <a16:creationId xmlns:a16="http://schemas.microsoft.com/office/drawing/2014/main" id="{66FD7A53-35B3-9826-DBB8-E1923E9C6613}"/>
              </a:ext>
            </a:extLst>
          </p:cNvPr>
          <p:cNvSpPr txBox="1"/>
          <p:nvPr/>
        </p:nvSpPr>
        <p:spPr>
          <a:xfrm>
            <a:off x="1124112" y="911167"/>
            <a:ext cx="5350063" cy="110799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故</a:t>
            </a:r>
            <a:endParaRPr kumimoji="0" 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endParaRPr>
          </a:p>
        </p:txBody>
      </p:sp>
      <p:sp>
        <p:nvSpPr>
          <p:cNvPr id="47" name="TextBox 46">
            <a:extLst>
              <a:ext uri="{FF2B5EF4-FFF2-40B4-BE49-F238E27FC236}">
                <a16:creationId xmlns:a16="http://schemas.microsoft.com/office/drawing/2014/main" id="{17FD55FD-2F22-4383-CF3D-D338F6BAA833}"/>
              </a:ext>
            </a:extLst>
          </p:cNvPr>
          <p:cNvSpPr txBox="1"/>
          <p:nvPr/>
        </p:nvSpPr>
        <p:spPr>
          <a:xfrm>
            <a:off x="1101573" y="2009074"/>
            <a:ext cx="2514012" cy="110799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心</a:t>
            </a:r>
            <a:endParaRPr kumimoji="0" 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endParaRPr>
          </a:p>
        </p:txBody>
      </p:sp>
      <p:sp>
        <p:nvSpPr>
          <p:cNvPr id="50" name="TextBox 49">
            <a:extLst>
              <a:ext uri="{FF2B5EF4-FFF2-40B4-BE49-F238E27FC236}">
                <a16:creationId xmlns:a16="http://schemas.microsoft.com/office/drawing/2014/main" id="{813ABCA9-41D6-7B22-C6E8-64474525C28C}"/>
              </a:ext>
            </a:extLst>
          </p:cNvPr>
          <p:cNvSpPr txBox="1"/>
          <p:nvPr/>
        </p:nvSpPr>
        <p:spPr>
          <a:xfrm>
            <a:off x="1122816" y="3069808"/>
            <a:ext cx="2861223" cy="110799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無</a:t>
            </a:r>
            <a:endParaRPr kumimoji="0" 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endParaRPr>
          </a:p>
        </p:txBody>
      </p:sp>
      <p:sp>
        <p:nvSpPr>
          <p:cNvPr id="51" name="TextBox 50">
            <a:extLst>
              <a:ext uri="{FF2B5EF4-FFF2-40B4-BE49-F238E27FC236}">
                <a16:creationId xmlns:a16="http://schemas.microsoft.com/office/drawing/2014/main" id="{38933F65-CA24-E4FA-3942-0D8E6FFD367C}"/>
              </a:ext>
            </a:extLst>
          </p:cNvPr>
          <p:cNvSpPr txBox="1"/>
          <p:nvPr/>
        </p:nvSpPr>
        <p:spPr>
          <a:xfrm>
            <a:off x="1128483" y="4170500"/>
            <a:ext cx="4300188" cy="110799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罣</a:t>
            </a:r>
            <a:endParaRPr kumimoji="0" 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endParaRPr>
          </a:p>
        </p:txBody>
      </p:sp>
      <p:sp>
        <p:nvSpPr>
          <p:cNvPr id="52" name="TextBox 51">
            <a:extLst>
              <a:ext uri="{FF2B5EF4-FFF2-40B4-BE49-F238E27FC236}">
                <a16:creationId xmlns:a16="http://schemas.microsoft.com/office/drawing/2014/main" id="{A0A6D00B-E80E-6673-91F4-BAAC13E0BCF6}"/>
              </a:ext>
            </a:extLst>
          </p:cNvPr>
          <p:cNvSpPr txBox="1"/>
          <p:nvPr/>
        </p:nvSpPr>
        <p:spPr>
          <a:xfrm>
            <a:off x="1091599" y="5217157"/>
            <a:ext cx="3246193" cy="110799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礙</a:t>
            </a:r>
            <a:endParaRPr kumimoji="0" 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endParaRPr>
          </a:p>
        </p:txBody>
      </p:sp>
    </p:spTree>
    <p:extLst>
      <p:ext uri="{BB962C8B-B14F-4D97-AF65-F5344CB8AC3E}">
        <p14:creationId xmlns:p14="http://schemas.microsoft.com/office/powerpoint/2010/main" val="4082745353"/>
      </p:ext>
    </p:extLst>
  </p:cSld>
  <p:clrMapOvr>
    <a:masterClrMapping/>
  </p:clrMapOvr>
</p:sld>
</file>

<file path=ppt/slides/slide2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 name="Straight Connector 1">
            <a:extLst>
              <a:ext uri="{FF2B5EF4-FFF2-40B4-BE49-F238E27FC236}">
                <a16:creationId xmlns:a16="http://schemas.microsoft.com/office/drawing/2014/main" id="{DE97A34F-C232-F4FD-3D3D-B50CAF18C576}"/>
              </a:ext>
            </a:extLst>
          </p:cNvPr>
          <p:cNvCxnSpPr>
            <a:cxnSpLocks/>
          </p:cNvCxnSpPr>
          <p:nvPr/>
        </p:nvCxnSpPr>
        <p:spPr>
          <a:xfrm>
            <a:off x="1160650" y="956835"/>
            <a:ext cx="5322425" cy="5340276"/>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 name="Straight Connector 2">
            <a:extLst>
              <a:ext uri="{FF2B5EF4-FFF2-40B4-BE49-F238E27FC236}">
                <a16:creationId xmlns:a16="http://schemas.microsoft.com/office/drawing/2014/main" id="{0E627A88-91F3-D9F8-1AF4-11BECD962ED9}"/>
              </a:ext>
            </a:extLst>
          </p:cNvPr>
          <p:cNvCxnSpPr>
            <a:cxnSpLocks/>
          </p:cNvCxnSpPr>
          <p:nvPr/>
        </p:nvCxnSpPr>
        <p:spPr>
          <a:xfrm>
            <a:off x="9703114" y="931746"/>
            <a:ext cx="2143810" cy="2115373"/>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 name="Straight Connector 3">
            <a:extLst>
              <a:ext uri="{FF2B5EF4-FFF2-40B4-BE49-F238E27FC236}">
                <a16:creationId xmlns:a16="http://schemas.microsoft.com/office/drawing/2014/main" id="{A64AE3FD-EF02-96E3-1A01-BBD42ABD5674}"/>
              </a:ext>
            </a:extLst>
          </p:cNvPr>
          <p:cNvCxnSpPr>
            <a:cxnSpLocks/>
          </p:cNvCxnSpPr>
          <p:nvPr/>
        </p:nvCxnSpPr>
        <p:spPr>
          <a:xfrm>
            <a:off x="8644081" y="931752"/>
            <a:ext cx="3184867" cy="319303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5" name="Straight Connector 4">
            <a:extLst>
              <a:ext uri="{FF2B5EF4-FFF2-40B4-BE49-F238E27FC236}">
                <a16:creationId xmlns:a16="http://schemas.microsoft.com/office/drawing/2014/main" id="{62481264-89A8-359C-0CBF-A5EAFC83097F}"/>
              </a:ext>
            </a:extLst>
          </p:cNvPr>
          <p:cNvCxnSpPr>
            <a:cxnSpLocks/>
          </p:cNvCxnSpPr>
          <p:nvPr/>
        </p:nvCxnSpPr>
        <p:spPr>
          <a:xfrm>
            <a:off x="7572098" y="931758"/>
            <a:ext cx="4256850" cy="425735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6" name="Straight Connector 5">
            <a:extLst>
              <a:ext uri="{FF2B5EF4-FFF2-40B4-BE49-F238E27FC236}">
                <a16:creationId xmlns:a16="http://schemas.microsoft.com/office/drawing/2014/main" id="{3BF26E4A-35C1-301B-7F84-63879DAF7D3B}"/>
              </a:ext>
            </a:extLst>
          </p:cNvPr>
          <p:cNvCxnSpPr/>
          <p:nvPr/>
        </p:nvCxnSpPr>
        <p:spPr>
          <a:xfrm>
            <a:off x="3285258" y="931761"/>
            <a:ext cx="5365365" cy="53653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7" name="Straight Connector 6">
            <a:extLst>
              <a:ext uri="{FF2B5EF4-FFF2-40B4-BE49-F238E27FC236}">
                <a16:creationId xmlns:a16="http://schemas.microsoft.com/office/drawing/2014/main" id="{CDB5D5C9-3CD4-14E7-BF3A-66C7A7162C8E}"/>
              </a:ext>
            </a:extLst>
          </p:cNvPr>
          <p:cNvCxnSpPr/>
          <p:nvPr/>
        </p:nvCxnSpPr>
        <p:spPr>
          <a:xfrm>
            <a:off x="4345517" y="931762"/>
            <a:ext cx="5365365" cy="53653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8" name="Straight Connector 7">
            <a:extLst>
              <a:ext uri="{FF2B5EF4-FFF2-40B4-BE49-F238E27FC236}">
                <a16:creationId xmlns:a16="http://schemas.microsoft.com/office/drawing/2014/main" id="{B3A6FD2B-CE82-9E1F-B69E-B5EEA8782B42}"/>
              </a:ext>
            </a:extLst>
          </p:cNvPr>
          <p:cNvCxnSpPr/>
          <p:nvPr/>
        </p:nvCxnSpPr>
        <p:spPr>
          <a:xfrm>
            <a:off x="5404550" y="931762"/>
            <a:ext cx="5365365" cy="53653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9" name="Straight Connector 8">
            <a:extLst>
              <a:ext uri="{FF2B5EF4-FFF2-40B4-BE49-F238E27FC236}">
                <a16:creationId xmlns:a16="http://schemas.microsoft.com/office/drawing/2014/main" id="{43ED997F-BA19-BABA-E4DF-A754D16DEA65}"/>
              </a:ext>
            </a:extLst>
          </p:cNvPr>
          <p:cNvCxnSpPr/>
          <p:nvPr/>
        </p:nvCxnSpPr>
        <p:spPr>
          <a:xfrm>
            <a:off x="6494799" y="931764"/>
            <a:ext cx="5365365" cy="53653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0" name="Straight Connector 9">
            <a:extLst>
              <a:ext uri="{FF2B5EF4-FFF2-40B4-BE49-F238E27FC236}">
                <a16:creationId xmlns:a16="http://schemas.microsoft.com/office/drawing/2014/main" id="{AA19D5A7-0FE4-1102-E3C1-638DC5E28E45}"/>
              </a:ext>
            </a:extLst>
          </p:cNvPr>
          <p:cNvCxnSpPr>
            <a:cxnSpLocks/>
          </p:cNvCxnSpPr>
          <p:nvPr/>
        </p:nvCxnSpPr>
        <p:spPr>
          <a:xfrm>
            <a:off x="1111458" y="5189109"/>
            <a:ext cx="1083551" cy="1107996"/>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1" name="Straight Connector 10">
            <a:extLst>
              <a:ext uri="{FF2B5EF4-FFF2-40B4-BE49-F238E27FC236}">
                <a16:creationId xmlns:a16="http://schemas.microsoft.com/office/drawing/2014/main" id="{CD465B31-CB4B-BC77-AEF9-90ED5E65F7BE}"/>
              </a:ext>
            </a:extLst>
          </p:cNvPr>
          <p:cNvCxnSpPr>
            <a:cxnSpLocks/>
          </p:cNvCxnSpPr>
          <p:nvPr/>
        </p:nvCxnSpPr>
        <p:spPr>
          <a:xfrm>
            <a:off x="1094334" y="4156121"/>
            <a:ext cx="2267153" cy="2152899"/>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2" name="Straight Connector 11">
            <a:extLst>
              <a:ext uri="{FF2B5EF4-FFF2-40B4-BE49-F238E27FC236}">
                <a16:creationId xmlns:a16="http://schemas.microsoft.com/office/drawing/2014/main" id="{7EADA1F7-D828-CA63-B4A2-40D44EB7A5CE}"/>
              </a:ext>
            </a:extLst>
          </p:cNvPr>
          <p:cNvCxnSpPr>
            <a:cxnSpLocks/>
          </p:cNvCxnSpPr>
          <p:nvPr/>
        </p:nvCxnSpPr>
        <p:spPr>
          <a:xfrm>
            <a:off x="1109329" y="3060437"/>
            <a:ext cx="3236188" cy="323667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3" name="Straight Connector 12">
            <a:extLst>
              <a:ext uri="{FF2B5EF4-FFF2-40B4-BE49-F238E27FC236}">
                <a16:creationId xmlns:a16="http://schemas.microsoft.com/office/drawing/2014/main" id="{E1D8E2A0-C191-7042-98F0-B1D4F6481AAA}"/>
              </a:ext>
            </a:extLst>
          </p:cNvPr>
          <p:cNvCxnSpPr>
            <a:cxnSpLocks/>
          </p:cNvCxnSpPr>
          <p:nvPr/>
        </p:nvCxnSpPr>
        <p:spPr>
          <a:xfrm>
            <a:off x="10762147" y="931740"/>
            <a:ext cx="1110967" cy="106435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4" name="Straight Connector 13">
            <a:extLst>
              <a:ext uri="{FF2B5EF4-FFF2-40B4-BE49-F238E27FC236}">
                <a16:creationId xmlns:a16="http://schemas.microsoft.com/office/drawing/2014/main" id="{C1869FA5-C11F-F617-8F45-45634A583F51}"/>
              </a:ext>
            </a:extLst>
          </p:cNvPr>
          <p:cNvCxnSpPr>
            <a:cxnSpLocks/>
          </p:cNvCxnSpPr>
          <p:nvPr/>
        </p:nvCxnSpPr>
        <p:spPr>
          <a:xfrm>
            <a:off x="1098218" y="1974253"/>
            <a:ext cx="4314172" cy="4322852"/>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5" name="Straight Connector 14">
            <a:extLst>
              <a:ext uri="{FF2B5EF4-FFF2-40B4-BE49-F238E27FC236}">
                <a16:creationId xmlns:a16="http://schemas.microsoft.com/office/drawing/2014/main" id="{73A61E05-0D8B-3E52-AB18-905816BEF4FF}"/>
              </a:ext>
            </a:extLst>
          </p:cNvPr>
          <p:cNvCxnSpPr>
            <a:cxnSpLocks/>
          </p:cNvCxnSpPr>
          <p:nvPr/>
        </p:nvCxnSpPr>
        <p:spPr>
          <a:xfrm>
            <a:off x="2218385" y="931639"/>
            <a:ext cx="5309456" cy="5376225"/>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6" name="Straight Connector 15">
            <a:extLst>
              <a:ext uri="{FF2B5EF4-FFF2-40B4-BE49-F238E27FC236}">
                <a16:creationId xmlns:a16="http://schemas.microsoft.com/office/drawing/2014/main" id="{D3233907-7CC4-6498-0CF6-57570C375FC4}"/>
              </a:ext>
            </a:extLst>
          </p:cNvPr>
          <p:cNvCxnSpPr>
            <a:cxnSpLocks/>
          </p:cNvCxnSpPr>
          <p:nvPr/>
        </p:nvCxnSpPr>
        <p:spPr>
          <a:xfrm flipV="1">
            <a:off x="1133319" y="931765"/>
            <a:ext cx="5361480" cy="536524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7" name="Straight Connector 16">
            <a:extLst>
              <a:ext uri="{FF2B5EF4-FFF2-40B4-BE49-F238E27FC236}">
                <a16:creationId xmlns:a16="http://schemas.microsoft.com/office/drawing/2014/main" id="{57384C5A-7E24-FE38-95D4-5812E1E9E9DD}"/>
              </a:ext>
            </a:extLst>
          </p:cNvPr>
          <p:cNvCxnSpPr>
            <a:cxnSpLocks/>
          </p:cNvCxnSpPr>
          <p:nvPr/>
        </p:nvCxnSpPr>
        <p:spPr>
          <a:xfrm flipV="1">
            <a:off x="1160650" y="942472"/>
            <a:ext cx="4263464" cy="4246613"/>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8" name="Straight Connector 17">
            <a:extLst>
              <a:ext uri="{FF2B5EF4-FFF2-40B4-BE49-F238E27FC236}">
                <a16:creationId xmlns:a16="http://schemas.microsoft.com/office/drawing/2014/main" id="{B1BBA783-3332-49DA-7C6A-35B83D67FB7E}"/>
              </a:ext>
            </a:extLst>
          </p:cNvPr>
          <p:cNvCxnSpPr>
            <a:cxnSpLocks/>
          </p:cNvCxnSpPr>
          <p:nvPr/>
        </p:nvCxnSpPr>
        <p:spPr>
          <a:xfrm flipV="1">
            <a:off x="1107943" y="942595"/>
            <a:ext cx="2153223" cy="2161487"/>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9" name="Straight Connector 18">
            <a:extLst>
              <a:ext uri="{FF2B5EF4-FFF2-40B4-BE49-F238E27FC236}">
                <a16:creationId xmlns:a16="http://schemas.microsoft.com/office/drawing/2014/main" id="{4D207A24-42CE-ED82-13F4-E5E004650EB7}"/>
              </a:ext>
            </a:extLst>
          </p:cNvPr>
          <p:cNvCxnSpPr>
            <a:cxnSpLocks/>
          </p:cNvCxnSpPr>
          <p:nvPr/>
        </p:nvCxnSpPr>
        <p:spPr>
          <a:xfrm flipV="1">
            <a:off x="1094334" y="909879"/>
            <a:ext cx="3253877" cy="322580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0" name="Straight Connector 19">
            <a:extLst>
              <a:ext uri="{FF2B5EF4-FFF2-40B4-BE49-F238E27FC236}">
                <a16:creationId xmlns:a16="http://schemas.microsoft.com/office/drawing/2014/main" id="{1DCD8BBC-D943-D8A4-BB5E-D111FF48B8B3}"/>
              </a:ext>
            </a:extLst>
          </p:cNvPr>
          <p:cNvCxnSpPr>
            <a:cxnSpLocks/>
          </p:cNvCxnSpPr>
          <p:nvPr/>
        </p:nvCxnSpPr>
        <p:spPr>
          <a:xfrm flipV="1">
            <a:off x="3235848" y="920844"/>
            <a:ext cx="5376941" cy="5376165"/>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1" name="Straight Connector 20">
            <a:extLst>
              <a:ext uri="{FF2B5EF4-FFF2-40B4-BE49-F238E27FC236}">
                <a16:creationId xmlns:a16="http://schemas.microsoft.com/office/drawing/2014/main" id="{FB960EE9-647E-DE48-7799-7F686F5633C9}"/>
              </a:ext>
            </a:extLst>
          </p:cNvPr>
          <p:cNvCxnSpPr/>
          <p:nvPr/>
        </p:nvCxnSpPr>
        <p:spPr>
          <a:xfrm flipV="1">
            <a:off x="4348211" y="931716"/>
            <a:ext cx="5365365" cy="534353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2" name="Straight Connector 21">
            <a:extLst>
              <a:ext uri="{FF2B5EF4-FFF2-40B4-BE49-F238E27FC236}">
                <a16:creationId xmlns:a16="http://schemas.microsoft.com/office/drawing/2014/main" id="{E0409050-9D37-B8EC-26B4-CF4F2C3BC5D6}"/>
              </a:ext>
            </a:extLst>
          </p:cNvPr>
          <p:cNvCxnSpPr/>
          <p:nvPr/>
        </p:nvCxnSpPr>
        <p:spPr>
          <a:xfrm flipV="1">
            <a:off x="5416274" y="942620"/>
            <a:ext cx="5365365" cy="534353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3" name="Straight Connector 22">
            <a:extLst>
              <a:ext uri="{FF2B5EF4-FFF2-40B4-BE49-F238E27FC236}">
                <a16:creationId xmlns:a16="http://schemas.microsoft.com/office/drawing/2014/main" id="{5F32590B-F493-D4F3-C707-EF747ABA286F}"/>
              </a:ext>
            </a:extLst>
          </p:cNvPr>
          <p:cNvCxnSpPr/>
          <p:nvPr/>
        </p:nvCxnSpPr>
        <p:spPr>
          <a:xfrm flipV="1">
            <a:off x="6494798" y="942620"/>
            <a:ext cx="5365365" cy="534353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4" name="Straight Connector 23">
            <a:extLst>
              <a:ext uri="{FF2B5EF4-FFF2-40B4-BE49-F238E27FC236}">
                <a16:creationId xmlns:a16="http://schemas.microsoft.com/office/drawing/2014/main" id="{11C896D7-87F4-C668-1DFA-A5D2AB34A9F4}"/>
              </a:ext>
            </a:extLst>
          </p:cNvPr>
          <p:cNvCxnSpPr>
            <a:cxnSpLocks/>
          </p:cNvCxnSpPr>
          <p:nvPr/>
        </p:nvCxnSpPr>
        <p:spPr>
          <a:xfrm flipV="1">
            <a:off x="2218385" y="931639"/>
            <a:ext cx="5330234" cy="5332739"/>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5" name="Straight Connector 24">
            <a:extLst>
              <a:ext uri="{FF2B5EF4-FFF2-40B4-BE49-F238E27FC236}">
                <a16:creationId xmlns:a16="http://schemas.microsoft.com/office/drawing/2014/main" id="{4F553535-9E07-F391-A05D-C75AF105CBFC}"/>
              </a:ext>
            </a:extLst>
          </p:cNvPr>
          <p:cNvCxnSpPr>
            <a:cxnSpLocks/>
          </p:cNvCxnSpPr>
          <p:nvPr/>
        </p:nvCxnSpPr>
        <p:spPr>
          <a:xfrm flipH="1">
            <a:off x="7572098" y="2023338"/>
            <a:ext cx="4288065" cy="42736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6" name="Straight Connector 25">
            <a:extLst>
              <a:ext uri="{FF2B5EF4-FFF2-40B4-BE49-F238E27FC236}">
                <a16:creationId xmlns:a16="http://schemas.microsoft.com/office/drawing/2014/main" id="{E14EBA64-CB33-DED7-07D4-EA194C481A82}"/>
              </a:ext>
            </a:extLst>
          </p:cNvPr>
          <p:cNvCxnSpPr>
            <a:cxnSpLocks/>
          </p:cNvCxnSpPr>
          <p:nvPr/>
        </p:nvCxnSpPr>
        <p:spPr>
          <a:xfrm flipH="1">
            <a:off x="8638868" y="3098620"/>
            <a:ext cx="3203030" cy="320924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7" name="Straight Connector 26">
            <a:extLst>
              <a:ext uri="{FF2B5EF4-FFF2-40B4-BE49-F238E27FC236}">
                <a16:creationId xmlns:a16="http://schemas.microsoft.com/office/drawing/2014/main" id="{BC5627A8-1868-EF4D-6FAB-68749033B820}"/>
              </a:ext>
            </a:extLst>
          </p:cNvPr>
          <p:cNvCxnSpPr>
            <a:cxnSpLocks/>
          </p:cNvCxnSpPr>
          <p:nvPr/>
        </p:nvCxnSpPr>
        <p:spPr>
          <a:xfrm flipH="1">
            <a:off x="9744792" y="4156121"/>
            <a:ext cx="2115371" cy="2102057"/>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8" name="Straight Connector 27">
            <a:extLst>
              <a:ext uri="{FF2B5EF4-FFF2-40B4-BE49-F238E27FC236}">
                <a16:creationId xmlns:a16="http://schemas.microsoft.com/office/drawing/2014/main" id="{7BF064F1-B3ED-E714-521D-CCAAA6232A03}"/>
              </a:ext>
            </a:extLst>
          </p:cNvPr>
          <p:cNvCxnSpPr/>
          <p:nvPr/>
        </p:nvCxnSpPr>
        <p:spPr>
          <a:xfrm flipH="1">
            <a:off x="10802477" y="5207149"/>
            <a:ext cx="1070637" cy="1100715"/>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9" name="Straight Connector 28">
            <a:extLst>
              <a:ext uri="{FF2B5EF4-FFF2-40B4-BE49-F238E27FC236}">
                <a16:creationId xmlns:a16="http://schemas.microsoft.com/office/drawing/2014/main" id="{8144AC79-151C-5565-401E-E1B6DACA8216}"/>
              </a:ext>
            </a:extLst>
          </p:cNvPr>
          <p:cNvCxnSpPr/>
          <p:nvPr/>
        </p:nvCxnSpPr>
        <p:spPr>
          <a:xfrm>
            <a:off x="1117710" y="2522779"/>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0" name="Straight Connector 29">
            <a:extLst>
              <a:ext uri="{FF2B5EF4-FFF2-40B4-BE49-F238E27FC236}">
                <a16:creationId xmlns:a16="http://schemas.microsoft.com/office/drawing/2014/main" id="{9F751F74-062B-D98E-7AF7-73FDD22C6195}"/>
              </a:ext>
            </a:extLst>
          </p:cNvPr>
          <p:cNvCxnSpPr/>
          <p:nvPr/>
        </p:nvCxnSpPr>
        <p:spPr>
          <a:xfrm>
            <a:off x="1129434" y="3598008"/>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1" name="Straight Connector 30">
            <a:extLst>
              <a:ext uri="{FF2B5EF4-FFF2-40B4-BE49-F238E27FC236}">
                <a16:creationId xmlns:a16="http://schemas.microsoft.com/office/drawing/2014/main" id="{AE43FF1A-112C-54AC-E5F5-07F6BA522988}"/>
              </a:ext>
            </a:extLst>
          </p:cNvPr>
          <p:cNvCxnSpPr/>
          <p:nvPr/>
        </p:nvCxnSpPr>
        <p:spPr>
          <a:xfrm>
            <a:off x="1113519" y="4676908"/>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2" name="Straight Connector 31">
            <a:extLst>
              <a:ext uri="{FF2B5EF4-FFF2-40B4-BE49-F238E27FC236}">
                <a16:creationId xmlns:a16="http://schemas.microsoft.com/office/drawing/2014/main" id="{EFFAA3B1-B88B-C2BA-2B7C-D3D512BA520A}"/>
              </a:ext>
            </a:extLst>
          </p:cNvPr>
          <p:cNvCxnSpPr/>
          <p:nvPr/>
        </p:nvCxnSpPr>
        <p:spPr>
          <a:xfrm>
            <a:off x="1117710" y="5755000"/>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3" name="Straight Connector 32">
            <a:extLst>
              <a:ext uri="{FF2B5EF4-FFF2-40B4-BE49-F238E27FC236}">
                <a16:creationId xmlns:a16="http://schemas.microsoft.com/office/drawing/2014/main" id="{C1EDC032-920F-1E9A-B5C5-C3D6BA150DD6}"/>
              </a:ext>
            </a:extLst>
          </p:cNvPr>
          <p:cNvCxnSpPr/>
          <p:nvPr/>
        </p:nvCxnSpPr>
        <p:spPr>
          <a:xfrm>
            <a:off x="1101796" y="1485761"/>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4" name="Straight Connector 33">
            <a:extLst>
              <a:ext uri="{FF2B5EF4-FFF2-40B4-BE49-F238E27FC236}">
                <a16:creationId xmlns:a16="http://schemas.microsoft.com/office/drawing/2014/main" id="{FB8CC04D-D4A4-43D5-56D5-1B8B1B30925A}"/>
              </a:ext>
            </a:extLst>
          </p:cNvPr>
          <p:cNvCxnSpPr>
            <a:cxnSpLocks/>
          </p:cNvCxnSpPr>
          <p:nvPr/>
        </p:nvCxnSpPr>
        <p:spPr>
          <a:xfrm flipH="1">
            <a:off x="1113215" y="941316"/>
            <a:ext cx="1091930" cy="1082022"/>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5" name="Straight Connector 34">
            <a:extLst>
              <a:ext uri="{FF2B5EF4-FFF2-40B4-BE49-F238E27FC236}">
                <a16:creationId xmlns:a16="http://schemas.microsoft.com/office/drawing/2014/main" id="{538E0DD4-73F1-1779-7715-20FEBF610488}"/>
              </a:ext>
            </a:extLst>
          </p:cNvPr>
          <p:cNvCxnSpPr/>
          <p:nvPr/>
        </p:nvCxnSpPr>
        <p:spPr>
          <a:xfrm>
            <a:off x="11323891" y="904498"/>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6" name="Straight Connector 35">
            <a:extLst>
              <a:ext uri="{FF2B5EF4-FFF2-40B4-BE49-F238E27FC236}">
                <a16:creationId xmlns:a16="http://schemas.microsoft.com/office/drawing/2014/main" id="{F89D261D-80CD-D489-6CA9-235EC8D37FB5}"/>
              </a:ext>
            </a:extLst>
          </p:cNvPr>
          <p:cNvCxnSpPr/>
          <p:nvPr/>
        </p:nvCxnSpPr>
        <p:spPr>
          <a:xfrm>
            <a:off x="3803283" y="917245"/>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7" name="Straight Connector 36">
            <a:extLst>
              <a:ext uri="{FF2B5EF4-FFF2-40B4-BE49-F238E27FC236}">
                <a16:creationId xmlns:a16="http://schemas.microsoft.com/office/drawing/2014/main" id="{9F1AE2E1-BA26-68A6-E72F-9BFADDFA3C39}"/>
              </a:ext>
            </a:extLst>
          </p:cNvPr>
          <p:cNvCxnSpPr>
            <a:cxnSpLocks/>
          </p:cNvCxnSpPr>
          <p:nvPr/>
        </p:nvCxnSpPr>
        <p:spPr>
          <a:xfrm>
            <a:off x="2762987" y="904498"/>
            <a:ext cx="0" cy="5399767"/>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8" name="Straight Connector 37">
            <a:extLst>
              <a:ext uri="{FF2B5EF4-FFF2-40B4-BE49-F238E27FC236}">
                <a16:creationId xmlns:a16="http://schemas.microsoft.com/office/drawing/2014/main" id="{CDDBCE3F-232E-9239-FB89-577135F7E037}"/>
              </a:ext>
            </a:extLst>
          </p:cNvPr>
          <p:cNvCxnSpPr/>
          <p:nvPr/>
        </p:nvCxnSpPr>
        <p:spPr>
          <a:xfrm>
            <a:off x="9204868" y="941316"/>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9" name="Straight Connector 38">
            <a:extLst>
              <a:ext uri="{FF2B5EF4-FFF2-40B4-BE49-F238E27FC236}">
                <a16:creationId xmlns:a16="http://schemas.microsoft.com/office/drawing/2014/main" id="{8C96E538-4E01-6DEA-67CF-3F7DCC505E54}"/>
              </a:ext>
            </a:extLst>
          </p:cNvPr>
          <p:cNvCxnSpPr/>
          <p:nvPr/>
        </p:nvCxnSpPr>
        <p:spPr>
          <a:xfrm>
            <a:off x="1660406" y="941316"/>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0" name="Straight Connector 39">
            <a:extLst>
              <a:ext uri="{FF2B5EF4-FFF2-40B4-BE49-F238E27FC236}">
                <a16:creationId xmlns:a16="http://schemas.microsoft.com/office/drawing/2014/main" id="{DF0D2BDC-CFC6-829A-5FCB-CCA8028776FE}"/>
              </a:ext>
            </a:extLst>
          </p:cNvPr>
          <p:cNvCxnSpPr/>
          <p:nvPr/>
        </p:nvCxnSpPr>
        <p:spPr>
          <a:xfrm>
            <a:off x="5950134" y="904498"/>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1" name="Straight Connector 40">
            <a:extLst>
              <a:ext uri="{FF2B5EF4-FFF2-40B4-BE49-F238E27FC236}">
                <a16:creationId xmlns:a16="http://schemas.microsoft.com/office/drawing/2014/main" id="{0EC1F762-0A34-B5CC-96C3-473EC5666FF0}"/>
              </a:ext>
            </a:extLst>
          </p:cNvPr>
          <p:cNvCxnSpPr/>
          <p:nvPr/>
        </p:nvCxnSpPr>
        <p:spPr>
          <a:xfrm>
            <a:off x="4893936" y="941316"/>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2" name="Straight Connector 41">
            <a:extLst>
              <a:ext uri="{FF2B5EF4-FFF2-40B4-BE49-F238E27FC236}">
                <a16:creationId xmlns:a16="http://schemas.microsoft.com/office/drawing/2014/main" id="{9FE50F00-1E97-8687-2A28-EF3CF6B49191}"/>
              </a:ext>
            </a:extLst>
          </p:cNvPr>
          <p:cNvCxnSpPr/>
          <p:nvPr/>
        </p:nvCxnSpPr>
        <p:spPr>
          <a:xfrm>
            <a:off x="10253116" y="917245"/>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3" name="Straight Connector 42">
            <a:extLst>
              <a:ext uri="{FF2B5EF4-FFF2-40B4-BE49-F238E27FC236}">
                <a16:creationId xmlns:a16="http://schemas.microsoft.com/office/drawing/2014/main" id="{E84C0C6A-016A-B264-8335-5C0C4032C63A}"/>
              </a:ext>
            </a:extLst>
          </p:cNvPr>
          <p:cNvCxnSpPr/>
          <p:nvPr/>
        </p:nvCxnSpPr>
        <p:spPr>
          <a:xfrm>
            <a:off x="8123492" y="956835"/>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4" name="Straight Connector 43">
            <a:extLst>
              <a:ext uri="{FF2B5EF4-FFF2-40B4-BE49-F238E27FC236}">
                <a16:creationId xmlns:a16="http://schemas.microsoft.com/office/drawing/2014/main" id="{56709B99-A28C-D3BB-FE5E-C1A2F1461A10}"/>
              </a:ext>
            </a:extLst>
          </p:cNvPr>
          <p:cNvCxnSpPr/>
          <p:nvPr/>
        </p:nvCxnSpPr>
        <p:spPr>
          <a:xfrm>
            <a:off x="7019585" y="917245"/>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graphicFrame>
        <p:nvGraphicFramePr>
          <p:cNvPr id="76" name="Table 75">
            <a:extLst>
              <a:ext uri="{FF2B5EF4-FFF2-40B4-BE49-F238E27FC236}">
                <a16:creationId xmlns:a16="http://schemas.microsoft.com/office/drawing/2014/main" id="{47A8C7E1-C96E-7639-67A5-0D0A27B05B3F}"/>
              </a:ext>
            </a:extLst>
          </p:cNvPr>
          <p:cNvGraphicFramePr>
            <a:graphicFrameLocks noGrp="1"/>
          </p:cNvGraphicFramePr>
          <p:nvPr/>
        </p:nvGraphicFramePr>
        <p:xfrm>
          <a:off x="1129434" y="931765"/>
          <a:ext cx="10730730" cy="5365370"/>
        </p:xfrm>
        <a:graphic>
          <a:graphicData uri="http://schemas.openxmlformats.org/drawingml/2006/table">
            <a:tbl>
              <a:tblPr firstRow="1" bandRow="1">
                <a:tableStyleId>{5940675A-B579-460E-94D1-54222C63F5DA}</a:tableStyleId>
              </a:tblPr>
              <a:tblGrid>
                <a:gridCol w="1073073">
                  <a:extLst>
                    <a:ext uri="{9D8B030D-6E8A-4147-A177-3AD203B41FA5}">
                      <a16:colId xmlns:a16="http://schemas.microsoft.com/office/drawing/2014/main" val="3635837954"/>
                    </a:ext>
                  </a:extLst>
                </a:gridCol>
                <a:gridCol w="1073073">
                  <a:extLst>
                    <a:ext uri="{9D8B030D-6E8A-4147-A177-3AD203B41FA5}">
                      <a16:colId xmlns:a16="http://schemas.microsoft.com/office/drawing/2014/main" val="2308114111"/>
                    </a:ext>
                  </a:extLst>
                </a:gridCol>
                <a:gridCol w="1073073">
                  <a:extLst>
                    <a:ext uri="{9D8B030D-6E8A-4147-A177-3AD203B41FA5}">
                      <a16:colId xmlns:a16="http://schemas.microsoft.com/office/drawing/2014/main" val="3225432346"/>
                    </a:ext>
                  </a:extLst>
                </a:gridCol>
                <a:gridCol w="1073073">
                  <a:extLst>
                    <a:ext uri="{9D8B030D-6E8A-4147-A177-3AD203B41FA5}">
                      <a16:colId xmlns:a16="http://schemas.microsoft.com/office/drawing/2014/main" val="2646425516"/>
                    </a:ext>
                  </a:extLst>
                </a:gridCol>
                <a:gridCol w="1073073">
                  <a:extLst>
                    <a:ext uri="{9D8B030D-6E8A-4147-A177-3AD203B41FA5}">
                      <a16:colId xmlns:a16="http://schemas.microsoft.com/office/drawing/2014/main" val="1529824071"/>
                    </a:ext>
                  </a:extLst>
                </a:gridCol>
                <a:gridCol w="1073073">
                  <a:extLst>
                    <a:ext uri="{9D8B030D-6E8A-4147-A177-3AD203B41FA5}">
                      <a16:colId xmlns:a16="http://schemas.microsoft.com/office/drawing/2014/main" val="1435908115"/>
                    </a:ext>
                  </a:extLst>
                </a:gridCol>
                <a:gridCol w="1073073">
                  <a:extLst>
                    <a:ext uri="{9D8B030D-6E8A-4147-A177-3AD203B41FA5}">
                      <a16:colId xmlns:a16="http://schemas.microsoft.com/office/drawing/2014/main" val="4031327343"/>
                    </a:ext>
                  </a:extLst>
                </a:gridCol>
                <a:gridCol w="1073073">
                  <a:extLst>
                    <a:ext uri="{9D8B030D-6E8A-4147-A177-3AD203B41FA5}">
                      <a16:colId xmlns:a16="http://schemas.microsoft.com/office/drawing/2014/main" val="265914223"/>
                    </a:ext>
                  </a:extLst>
                </a:gridCol>
                <a:gridCol w="1073073">
                  <a:extLst>
                    <a:ext uri="{9D8B030D-6E8A-4147-A177-3AD203B41FA5}">
                      <a16:colId xmlns:a16="http://schemas.microsoft.com/office/drawing/2014/main" val="3687797511"/>
                    </a:ext>
                  </a:extLst>
                </a:gridCol>
                <a:gridCol w="1073073">
                  <a:extLst>
                    <a:ext uri="{9D8B030D-6E8A-4147-A177-3AD203B41FA5}">
                      <a16:colId xmlns:a16="http://schemas.microsoft.com/office/drawing/2014/main" val="1430683565"/>
                    </a:ext>
                  </a:extLst>
                </a:gridCol>
              </a:tblGrid>
              <a:tr h="1073074">
                <a:tc>
                  <a:txBody>
                    <a:bodyPr/>
                    <a:lstStyle/>
                    <a:p>
                      <a:endParaRPr lang="en-US" dirty="0"/>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dirty="0"/>
                    </a:p>
                  </a:txBody>
                  <a:tcPr/>
                </a:tc>
                <a:extLst>
                  <a:ext uri="{0D108BD9-81ED-4DB2-BD59-A6C34878D82A}">
                    <a16:rowId xmlns:a16="http://schemas.microsoft.com/office/drawing/2014/main" val="1367090870"/>
                  </a:ext>
                </a:extLst>
              </a:tr>
              <a:tr h="1073074">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a:p>
                  </a:txBody>
                  <a:tcPr/>
                </a:tc>
                <a:tc>
                  <a:txBody>
                    <a:bodyPr/>
                    <a:lstStyle/>
                    <a:p>
                      <a:endParaRPr lang="en-US" dirty="0"/>
                    </a:p>
                  </a:txBody>
                  <a:tcPr/>
                </a:tc>
                <a:extLst>
                  <a:ext uri="{0D108BD9-81ED-4DB2-BD59-A6C34878D82A}">
                    <a16:rowId xmlns:a16="http://schemas.microsoft.com/office/drawing/2014/main" val="2324086388"/>
                  </a:ext>
                </a:extLst>
              </a:tr>
              <a:tr h="1073074">
                <a:tc>
                  <a:txBody>
                    <a:bodyPr/>
                    <a:lstStyle/>
                    <a:p>
                      <a:endParaRPr lang="en-US" dirty="0"/>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a:p>
                  </a:txBody>
                  <a:tcPr/>
                </a:tc>
                <a:tc>
                  <a:txBody>
                    <a:bodyPr/>
                    <a:lstStyle/>
                    <a:p>
                      <a:endParaRPr lang="en-US" dirty="0"/>
                    </a:p>
                  </a:txBody>
                  <a:tcPr/>
                </a:tc>
                <a:tc>
                  <a:txBody>
                    <a:bodyPr/>
                    <a:lstStyle/>
                    <a:p>
                      <a:endParaRPr lang="en-US" dirty="0"/>
                    </a:p>
                  </a:txBody>
                  <a:tcPr/>
                </a:tc>
                <a:extLst>
                  <a:ext uri="{0D108BD9-81ED-4DB2-BD59-A6C34878D82A}">
                    <a16:rowId xmlns:a16="http://schemas.microsoft.com/office/drawing/2014/main" val="1773320196"/>
                  </a:ext>
                </a:extLst>
              </a:tr>
              <a:tr h="1073074">
                <a:tc>
                  <a:txBody>
                    <a:bodyPr/>
                    <a:lstStyle/>
                    <a:p>
                      <a:endParaRPr lang="en-US" dirty="0"/>
                    </a:p>
                  </a:txBody>
                  <a:tcPr/>
                </a:tc>
                <a:tc>
                  <a:txBody>
                    <a:bodyPr/>
                    <a:lstStyle/>
                    <a:p>
                      <a:endParaRPr lang="en-US"/>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dirty="0"/>
                    </a:p>
                  </a:txBody>
                  <a:tcPr/>
                </a:tc>
                <a:extLst>
                  <a:ext uri="{0D108BD9-81ED-4DB2-BD59-A6C34878D82A}">
                    <a16:rowId xmlns:a16="http://schemas.microsoft.com/office/drawing/2014/main" val="1977629092"/>
                  </a:ext>
                </a:extLst>
              </a:tr>
              <a:tr h="1073074">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dirty="0"/>
                    </a:p>
                  </a:txBody>
                  <a:tcPr/>
                </a:tc>
                <a:extLst>
                  <a:ext uri="{0D108BD9-81ED-4DB2-BD59-A6C34878D82A}">
                    <a16:rowId xmlns:a16="http://schemas.microsoft.com/office/drawing/2014/main" val="172657832"/>
                  </a:ext>
                </a:extLst>
              </a:tr>
            </a:tbl>
          </a:graphicData>
        </a:graphic>
      </p:graphicFrame>
      <p:sp>
        <p:nvSpPr>
          <p:cNvPr id="46" name="TextBox 45">
            <a:extLst>
              <a:ext uri="{FF2B5EF4-FFF2-40B4-BE49-F238E27FC236}">
                <a16:creationId xmlns:a16="http://schemas.microsoft.com/office/drawing/2014/main" id="{9E025FDA-4E40-4A48-2936-70D515675970}"/>
              </a:ext>
            </a:extLst>
          </p:cNvPr>
          <p:cNvSpPr txBox="1"/>
          <p:nvPr/>
        </p:nvSpPr>
        <p:spPr>
          <a:xfrm>
            <a:off x="1163480" y="1987150"/>
            <a:ext cx="10845409" cy="341632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ptos" panose="02110004020202020204"/>
              <a:ea typeface="+mn-ea"/>
              <a:cs typeface="+mn-cs"/>
            </a:endParaRPr>
          </a:p>
        </p:txBody>
      </p:sp>
      <p:sp>
        <p:nvSpPr>
          <p:cNvPr id="48" name="TextBox 47">
            <a:extLst>
              <a:ext uri="{FF2B5EF4-FFF2-40B4-BE49-F238E27FC236}">
                <a16:creationId xmlns:a16="http://schemas.microsoft.com/office/drawing/2014/main" id="{A943BC5F-C785-D144-CB5F-83881E8A4A86}"/>
              </a:ext>
            </a:extLst>
          </p:cNvPr>
          <p:cNvSpPr txBox="1"/>
          <p:nvPr/>
        </p:nvSpPr>
        <p:spPr>
          <a:xfrm>
            <a:off x="528628" y="272528"/>
            <a:ext cx="11108330" cy="3693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Aptos" panose="02110004020202020204"/>
                <a:ea typeface="+mn-ea"/>
                <a:cs typeface="+mn-cs"/>
              </a:rPr>
              <a:t>Practice sheet #XX.  Write the next 3 unique characters for Lesson </a:t>
            </a:r>
            <a:r>
              <a:rPr lang="en-US" dirty="0">
                <a:solidFill>
                  <a:prstClr val="black"/>
                </a:solidFill>
                <a:latin typeface="Aptos" panose="02110004020202020204"/>
              </a:rPr>
              <a:t>Six</a:t>
            </a:r>
            <a:r>
              <a:rPr kumimoji="0" lang="en-US" sz="1800" b="0" i="0" u="none" strike="noStrike" kern="1200" cap="none" spc="0" normalizeH="0" baseline="0" noProof="0" dirty="0">
                <a:ln>
                  <a:noFill/>
                </a:ln>
                <a:solidFill>
                  <a:prstClr val="black"/>
                </a:solidFill>
                <a:effectLst/>
                <a:uLnTx/>
                <a:uFillTx/>
                <a:latin typeface="Aptos" panose="02110004020202020204"/>
                <a:ea typeface="+mn-ea"/>
                <a:cs typeface="+mn-cs"/>
              </a:rPr>
              <a:t>teen (18*,19)</a:t>
            </a:r>
            <a:endParaRPr kumimoji="0" lang="zh-TW" altLang="en-US" sz="1800" b="0" i="0" u="none" strike="noStrike" kern="1200" cap="none" spc="0" normalizeH="0" baseline="0" noProof="0" dirty="0">
              <a:ln>
                <a:noFill/>
              </a:ln>
              <a:solidFill>
                <a:prstClr val="black"/>
              </a:solidFill>
              <a:effectLst/>
              <a:uLnTx/>
              <a:uFillTx/>
              <a:latin typeface="Aptos" panose="02110004020202020204"/>
              <a:ea typeface="新細明體" panose="02020500000000000000" pitchFamily="18" charset="-120"/>
              <a:cs typeface="+mn-cs"/>
            </a:endParaRPr>
          </a:p>
        </p:txBody>
      </p:sp>
      <p:sp>
        <p:nvSpPr>
          <p:cNvPr id="49" name="Rectangle 48">
            <a:extLst>
              <a:ext uri="{FF2B5EF4-FFF2-40B4-BE49-F238E27FC236}">
                <a16:creationId xmlns:a16="http://schemas.microsoft.com/office/drawing/2014/main" id="{FD5DF324-5C6A-6A0B-3DDD-FDC95E9FF51E}"/>
              </a:ext>
            </a:extLst>
          </p:cNvPr>
          <p:cNvSpPr/>
          <p:nvPr/>
        </p:nvSpPr>
        <p:spPr>
          <a:xfrm>
            <a:off x="1298223" y="272530"/>
            <a:ext cx="9579994" cy="357010"/>
          </a:xfrm>
          <a:prstGeom prst="rect">
            <a:avLst/>
          </a:prstGeom>
          <a:noFill/>
          <a:ln w="38100">
            <a:solidFill>
              <a:srgbClr val="7030A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45" name="TextBox 44">
            <a:extLst>
              <a:ext uri="{FF2B5EF4-FFF2-40B4-BE49-F238E27FC236}">
                <a16:creationId xmlns:a16="http://schemas.microsoft.com/office/drawing/2014/main" id="{66FD7A53-35B3-9826-DBB8-E1923E9C6613}"/>
              </a:ext>
            </a:extLst>
          </p:cNvPr>
          <p:cNvSpPr txBox="1"/>
          <p:nvPr/>
        </p:nvSpPr>
        <p:spPr>
          <a:xfrm>
            <a:off x="1124112" y="911167"/>
            <a:ext cx="5350063" cy="110799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有</a:t>
            </a:r>
            <a:endParaRPr kumimoji="0" 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endParaRPr>
          </a:p>
        </p:txBody>
      </p:sp>
      <p:sp>
        <p:nvSpPr>
          <p:cNvPr id="47" name="TextBox 46">
            <a:extLst>
              <a:ext uri="{FF2B5EF4-FFF2-40B4-BE49-F238E27FC236}">
                <a16:creationId xmlns:a16="http://schemas.microsoft.com/office/drawing/2014/main" id="{17FD55FD-2F22-4383-CF3D-D338F6BAA833}"/>
              </a:ext>
            </a:extLst>
          </p:cNvPr>
          <p:cNvSpPr txBox="1"/>
          <p:nvPr/>
        </p:nvSpPr>
        <p:spPr>
          <a:xfrm>
            <a:off x="1101573" y="2009074"/>
            <a:ext cx="2514012" cy="110799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恐</a:t>
            </a:r>
            <a:endParaRPr kumimoji="0" 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endParaRPr>
          </a:p>
        </p:txBody>
      </p:sp>
      <p:sp>
        <p:nvSpPr>
          <p:cNvPr id="50" name="TextBox 49">
            <a:extLst>
              <a:ext uri="{FF2B5EF4-FFF2-40B4-BE49-F238E27FC236}">
                <a16:creationId xmlns:a16="http://schemas.microsoft.com/office/drawing/2014/main" id="{813ABCA9-41D6-7B22-C6E8-64474525C28C}"/>
              </a:ext>
            </a:extLst>
          </p:cNvPr>
          <p:cNvSpPr txBox="1"/>
          <p:nvPr/>
        </p:nvSpPr>
        <p:spPr>
          <a:xfrm>
            <a:off x="1122816" y="3069808"/>
            <a:ext cx="2861223" cy="110799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怖</a:t>
            </a:r>
            <a:endParaRPr kumimoji="0" 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endParaRPr>
          </a:p>
        </p:txBody>
      </p:sp>
    </p:spTree>
    <p:extLst>
      <p:ext uri="{BB962C8B-B14F-4D97-AF65-F5344CB8AC3E}">
        <p14:creationId xmlns:p14="http://schemas.microsoft.com/office/powerpoint/2010/main" val="1918503471"/>
      </p:ext>
    </p:extLst>
  </p:cSld>
  <p:clrMapOvr>
    <a:masterClrMapping/>
  </p:clrMapOvr>
</p:sld>
</file>

<file path=ppt/slides/slide2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 name="Straight Connector 1">
            <a:extLst>
              <a:ext uri="{FF2B5EF4-FFF2-40B4-BE49-F238E27FC236}">
                <a16:creationId xmlns:a16="http://schemas.microsoft.com/office/drawing/2014/main" id="{DE97A34F-C232-F4FD-3D3D-B50CAF18C576}"/>
              </a:ext>
            </a:extLst>
          </p:cNvPr>
          <p:cNvCxnSpPr>
            <a:cxnSpLocks/>
          </p:cNvCxnSpPr>
          <p:nvPr/>
        </p:nvCxnSpPr>
        <p:spPr>
          <a:xfrm>
            <a:off x="1160650" y="956835"/>
            <a:ext cx="5322425" cy="5340276"/>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 name="Straight Connector 2">
            <a:extLst>
              <a:ext uri="{FF2B5EF4-FFF2-40B4-BE49-F238E27FC236}">
                <a16:creationId xmlns:a16="http://schemas.microsoft.com/office/drawing/2014/main" id="{0E627A88-91F3-D9F8-1AF4-11BECD962ED9}"/>
              </a:ext>
            </a:extLst>
          </p:cNvPr>
          <p:cNvCxnSpPr>
            <a:cxnSpLocks/>
          </p:cNvCxnSpPr>
          <p:nvPr/>
        </p:nvCxnSpPr>
        <p:spPr>
          <a:xfrm>
            <a:off x="9703114" y="931746"/>
            <a:ext cx="2143810" cy="2115373"/>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 name="Straight Connector 3">
            <a:extLst>
              <a:ext uri="{FF2B5EF4-FFF2-40B4-BE49-F238E27FC236}">
                <a16:creationId xmlns:a16="http://schemas.microsoft.com/office/drawing/2014/main" id="{A64AE3FD-EF02-96E3-1A01-BBD42ABD5674}"/>
              </a:ext>
            </a:extLst>
          </p:cNvPr>
          <p:cNvCxnSpPr>
            <a:cxnSpLocks/>
          </p:cNvCxnSpPr>
          <p:nvPr/>
        </p:nvCxnSpPr>
        <p:spPr>
          <a:xfrm>
            <a:off x="8644081" y="931752"/>
            <a:ext cx="3184867" cy="319303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5" name="Straight Connector 4">
            <a:extLst>
              <a:ext uri="{FF2B5EF4-FFF2-40B4-BE49-F238E27FC236}">
                <a16:creationId xmlns:a16="http://schemas.microsoft.com/office/drawing/2014/main" id="{62481264-89A8-359C-0CBF-A5EAFC83097F}"/>
              </a:ext>
            </a:extLst>
          </p:cNvPr>
          <p:cNvCxnSpPr>
            <a:cxnSpLocks/>
          </p:cNvCxnSpPr>
          <p:nvPr/>
        </p:nvCxnSpPr>
        <p:spPr>
          <a:xfrm>
            <a:off x="7572098" y="931758"/>
            <a:ext cx="4256850" cy="425735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6" name="Straight Connector 5">
            <a:extLst>
              <a:ext uri="{FF2B5EF4-FFF2-40B4-BE49-F238E27FC236}">
                <a16:creationId xmlns:a16="http://schemas.microsoft.com/office/drawing/2014/main" id="{3BF26E4A-35C1-301B-7F84-63879DAF7D3B}"/>
              </a:ext>
            </a:extLst>
          </p:cNvPr>
          <p:cNvCxnSpPr/>
          <p:nvPr/>
        </p:nvCxnSpPr>
        <p:spPr>
          <a:xfrm>
            <a:off x="3285258" y="931761"/>
            <a:ext cx="5365365" cy="53653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7" name="Straight Connector 6">
            <a:extLst>
              <a:ext uri="{FF2B5EF4-FFF2-40B4-BE49-F238E27FC236}">
                <a16:creationId xmlns:a16="http://schemas.microsoft.com/office/drawing/2014/main" id="{CDB5D5C9-3CD4-14E7-BF3A-66C7A7162C8E}"/>
              </a:ext>
            </a:extLst>
          </p:cNvPr>
          <p:cNvCxnSpPr/>
          <p:nvPr/>
        </p:nvCxnSpPr>
        <p:spPr>
          <a:xfrm>
            <a:off x="4345517" y="931762"/>
            <a:ext cx="5365365" cy="53653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8" name="Straight Connector 7">
            <a:extLst>
              <a:ext uri="{FF2B5EF4-FFF2-40B4-BE49-F238E27FC236}">
                <a16:creationId xmlns:a16="http://schemas.microsoft.com/office/drawing/2014/main" id="{B3A6FD2B-CE82-9E1F-B69E-B5EEA8782B42}"/>
              </a:ext>
            </a:extLst>
          </p:cNvPr>
          <p:cNvCxnSpPr/>
          <p:nvPr/>
        </p:nvCxnSpPr>
        <p:spPr>
          <a:xfrm>
            <a:off x="5404550" y="931762"/>
            <a:ext cx="5365365" cy="53653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9" name="Straight Connector 8">
            <a:extLst>
              <a:ext uri="{FF2B5EF4-FFF2-40B4-BE49-F238E27FC236}">
                <a16:creationId xmlns:a16="http://schemas.microsoft.com/office/drawing/2014/main" id="{43ED997F-BA19-BABA-E4DF-A754D16DEA65}"/>
              </a:ext>
            </a:extLst>
          </p:cNvPr>
          <p:cNvCxnSpPr/>
          <p:nvPr/>
        </p:nvCxnSpPr>
        <p:spPr>
          <a:xfrm>
            <a:off x="6494799" y="931764"/>
            <a:ext cx="5365365" cy="53653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0" name="Straight Connector 9">
            <a:extLst>
              <a:ext uri="{FF2B5EF4-FFF2-40B4-BE49-F238E27FC236}">
                <a16:creationId xmlns:a16="http://schemas.microsoft.com/office/drawing/2014/main" id="{AA19D5A7-0FE4-1102-E3C1-638DC5E28E45}"/>
              </a:ext>
            </a:extLst>
          </p:cNvPr>
          <p:cNvCxnSpPr>
            <a:cxnSpLocks/>
          </p:cNvCxnSpPr>
          <p:nvPr/>
        </p:nvCxnSpPr>
        <p:spPr>
          <a:xfrm>
            <a:off x="1111458" y="5189109"/>
            <a:ext cx="1083551" cy="1107996"/>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1" name="Straight Connector 10">
            <a:extLst>
              <a:ext uri="{FF2B5EF4-FFF2-40B4-BE49-F238E27FC236}">
                <a16:creationId xmlns:a16="http://schemas.microsoft.com/office/drawing/2014/main" id="{CD465B31-CB4B-BC77-AEF9-90ED5E65F7BE}"/>
              </a:ext>
            </a:extLst>
          </p:cNvPr>
          <p:cNvCxnSpPr>
            <a:cxnSpLocks/>
          </p:cNvCxnSpPr>
          <p:nvPr/>
        </p:nvCxnSpPr>
        <p:spPr>
          <a:xfrm>
            <a:off x="1094334" y="4156121"/>
            <a:ext cx="2267153" cy="2152899"/>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2" name="Straight Connector 11">
            <a:extLst>
              <a:ext uri="{FF2B5EF4-FFF2-40B4-BE49-F238E27FC236}">
                <a16:creationId xmlns:a16="http://schemas.microsoft.com/office/drawing/2014/main" id="{7EADA1F7-D828-CA63-B4A2-40D44EB7A5CE}"/>
              </a:ext>
            </a:extLst>
          </p:cNvPr>
          <p:cNvCxnSpPr>
            <a:cxnSpLocks/>
          </p:cNvCxnSpPr>
          <p:nvPr/>
        </p:nvCxnSpPr>
        <p:spPr>
          <a:xfrm>
            <a:off x="1109329" y="3060437"/>
            <a:ext cx="3236188" cy="323667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3" name="Straight Connector 12">
            <a:extLst>
              <a:ext uri="{FF2B5EF4-FFF2-40B4-BE49-F238E27FC236}">
                <a16:creationId xmlns:a16="http://schemas.microsoft.com/office/drawing/2014/main" id="{E1D8E2A0-C191-7042-98F0-B1D4F6481AAA}"/>
              </a:ext>
            </a:extLst>
          </p:cNvPr>
          <p:cNvCxnSpPr>
            <a:cxnSpLocks/>
          </p:cNvCxnSpPr>
          <p:nvPr/>
        </p:nvCxnSpPr>
        <p:spPr>
          <a:xfrm>
            <a:off x="10762147" y="931740"/>
            <a:ext cx="1110967" cy="106435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4" name="Straight Connector 13">
            <a:extLst>
              <a:ext uri="{FF2B5EF4-FFF2-40B4-BE49-F238E27FC236}">
                <a16:creationId xmlns:a16="http://schemas.microsoft.com/office/drawing/2014/main" id="{C1869FA5-C11F-F617-8F45-45634A583F51}"/>
              </a:ext>
            </a:extLst>
          </p:cNvPr>
          <p:cNvCxnSpPr>
            <a:cxnSpLocks/>
          </p:cNvCxnSpPr>
          <p:nvPr/>
        </p:nvCxnSpPr>
        <p:spPr>
          <a:xfrm>
            <a:off x="1098218" y="1974253"/>
            <a:ext cx="4314172" cy="4322852"/>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5" name="Straight Connector 14">
            <a:extLst>
              <a:ext uri="{FF2B5EF4-FFF2-40B4-BE49-F238E27FC236}">
                <a16:creationId xmlns:a16="http://schemas.microsoft.com/office/drawing/2014/main" id="{73A61E05-0D8B-3E52-AB18-905816BEF4FF}"/>
              </a:ext>
            </a:extLst>
          </p:cNvPr>
          <p:cNvCxnSpPr>
            <a:cxnSpLocks/>
          </p:cNvCxnSpPr>
          <p:nvPr/>
        </p:nvCxnSpPr>
        <p:spPr>
          <a:xfrm>
            <a:off x="2218385" y="931639"/>
            <a:ext cx="5309456" cy="5376225"/>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6" name="Straight Connector 15">
            <a:extLst>
              <a:ext uri="{FF2B5EF4-FFF2-40B4-BE49-F238E27FC236}">
                <a16:creationId xmlns:a16="http://schemas.microsoft.com/office/drawing/2014/main" id="{D3233907-7CC4-6498-0CF6-57570C375FC4}"/>
              </a:ext>
            </a:extLst>
          </p:cNvPr>
          <p:cNvCxnSpPr>
            <a:cxnSpLocks/>
          </p:cNvCxnSpPr>
          <p:nvPr/>
        </p:nvCxnSpPr>
        <p:spPr>
          <a:xfrm flipV="1">
            <a:off x="1133319" y="931765"/>
            <a:ext cx="5361480" cy="536524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7" name="Straight Connector 16">
            <a:extLst>
              <a:ext uri="{FF2B5EF4-FFF2-40B4-BE49-F238E27FC236}">
                <a16:creationId xmlns:a16="http://schemas.microsoft.com/office/drawing/2014/main" id="{57384C5A-7E24-FE38-95D4-5812E1E9E9DD}"/>
              </a:ext>
            </a:extLst>
          </p:cNvPr>
          <p:cNvCxnSpPr>
            <a:cxnSpLocks/>
          </p:cNvCxnSpPr>
          <p:nvPr/>
        </p:nvCxnSpPr>
        <p:spPr>
          <a:xfrm flipV="1">
            <a:off x="1160650" y="942472"/>
            <a:ext cx="4263464" cy="4246613"/>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8" name="Straight Connector 17">
            <a:extLst>
              <a:ext uri="{FF2B5EF4-FFF2-40B4-BE49-F238E27FC236}">
                <a16:creationId xmlns:a16="http://schemas.microsoft.com/office/drawing/2014/main" id="{B1BBA783-3332-49DA-7C6A-35B83D67FB7E}"/>
              </a:ext>
            </a:extLst>
          </p:cNvPr>
          <p:cNvCxnSpPr>
            <a:cxnSpLocks/>
          </p:cNvCxnSpPr>
          <p:nvPr/>
        </p:nvCxnSpPr>
        <p:spPr>
          <a:xfrm flipV="1">
            <a:off x="1107943" y="942595"/>
            <a:ext cx="2153223" cy="2161487"/>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9" name="Straight Connector 18">
            <a:extLst>
              <a:ext uri="{FF2B5EF4-FFF2-40B4-BE49-F238E27FC236}">
                <a16:creationId xmlns:a16="http://schemas.microsoft.com/office/drawing/2014/main" id="{4D207A24-42CE-ED82-13F4-E5E004650EB7}"/>
              </a:ext>
            </a:extLst>
          </p:cNvPr>
          <p:cNvCxnSpPr>
            <a:cxnSpLocks/>
          </p:cNvCxnSpPr>
          <p:nvPr/>
        </p:nvCxnSpPr>
        <p:spPr>
          <a:xfrm flipV="1">
            <a:off x="1094334" y="909879"/>
            <a:ext cx="3253877" cy="322580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0" name="Straight Connector 19">
            <a:extLst>
              <a:ext uri="{FF2B5EF4-FFF2-40B4-BE49-F238E27FC236}">
                <a16:creationId xmlns:a16="http://schemas.microsoft.com/office/drawing/2014/main" id="{1DCD8BBC-D943-D8A4-BB5E-D111FF48B8B3}"/>
              </a:ext>
            </a:extLst>
          </p:cNvPr>
          <p:cNvCxnSpPr>
            <a:cxnSpLocks/>
          </p:cNvCxnSpPr>
          <p:nvPr/>
        </p:nvCxnSpPr>
        <p:spPr>
          <a:xfrm flipV="1">
            <a:off x="3235848" y="920844"/>
            <a:ext cx="5376941" cy="5376165"/>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1" name="Straight Connector 20">
            <a:extLst>
              <a:ext uri="{FF2B5EF4-FFF2-40B4-BE49-F238E27FC236}">
                <a16:creationId xmlns:a16="http://schemas.microsoft.com/office/drawing/2014/main" id="{FB960EE9-647E-DE48-7799-7F686F5633C9}"/>
              </a:ext>
            </a:extLst>
          </p:cNvPr>
          <p:cNvCxnSpPr/>
          <p:nvPr/>
        </p:nvCxnSpPr>
        <p:spPr>
          <a:xfrm flipV="1">
            <a:off x="4348211" y="931716"/>
            <a:ext cx="5365365" cy="534353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2" name="Straight Connector 21">
            <a:extLst>
              <a:ext uri="{FF2B5EF4-FFF2-40B4-BE49-F238E27FC236}">
                <a16:creationId xmlns:a16="http://schemas.microsoft.com/office/drawing/2014/main" id="{E0409050-9D37-B8EC-26B4-CF4F2C3BC5D6}"/>
              </a:ext>
            </a:extLst>
          </p:cNvPr>
          <p:cNvCxnSpPr/>
          <p:nvPr/>
        </p:nvCxnSpPr>
        <p:spPr>
          <a:xfrm flipV="1">
            <a:off x="5416274" y="942620"/>
            <a:ext cx="5365365" cy="534353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3" name="Straight Connector 22">
            <a:extLst>
              <a:ext uri="{FF2B5EF4-FFF2-40B4-BE49-F238E27FC236}">
                <a16:creationId xmlns:a16="http://schemas.microsoft.com/office/drawing/2014/main" id="{5F32590B-F493-D4F3-C707-EF747ABA286F}"/>
              </a:ext>
            </a:extLst>
          </p:cNvPr>
          <p:cNvCxnSpPr/>
          <p:nvPr/>
        </p:nvCxnSpPr>
        <p:spPr>
          <a:xfrm flipV="1">
            <a:off x="6494798" y="942620"/>
            <a:ext cx="5365365" cy="534353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4" name="Straight Connector 23">
            <a:extLst>
              <a:ext uri="{FF2B5EF4-FFF2-40B4-BE49-F238E27FC236}">
                <a16:creationId xmlns:a16="http://schemas.microsoft.com/office/drawing/2014/main" id="{11C896D7-87F4-C668-1DFA-A5D2AB34A9F4}"/>
              </a:ext>
            </a:extLst>
          </p:cNvPr>
          <p:cNvCxnSpPr>
            <a:cxnSpLocks/>
          </p:cNvCxnSpPr>
          <p:nvPr/>
        </p:nvCxnSpPr>
        <p:spPr>
          <a:xfrm flipV="1">
            <a:off x="2218385" y="931639"/>
            <a:ext cx="5330234" cy="5332739"/>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5" name="Straight Connector 24">
            <a:extLst>
              <a:ext uri="{FF2B5EF4-FFF2-40B4-BE49-F238E27FC236}">
                <a16:creationId xmlns:a16="http://schemas.microsoft.com/office/drawing/2014/main" id="{4F553535-9E07-F391-A05D-C75AF105CBFC}"/>
              </a:ext>
            </a:extLst>
          </p:cNvPr>
          <p:cNvCxnSpPr>
            <a:cxnSpLocks/>
          </p:cNvCxnSpPr>
          <p:nvPr/>
        </p:nvCxnSpPr>
        <p:spPr>
          <a:xfrm flipH="1">
            <a:off x="7572098" y="2023338"/>
            <a:ext cx="4288065" cy="42736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6" name="Straight Connector 25">
            <a:extLst>
              <a:ext uri="{FF2B5EF4-FFF2-40B4-BE49-F238E27FC236}">
                <a16:creationId xmlns:a16="http://schemas.microsoft.com/office/drawing/2014/main" id="{E14EBA64-CB33-DED7-07D4-EA194C481A82}"/>
              </a:ext>
            </a:extLst>
          </p:cNvPr>
          <p:cNvCxnSpPr>
            <a:cxnSpLocks/>
          </p:cNvCxnSpPr>
          <p:nvPr/>
        </p:nvCxnSpPr>
        <p:spPr>
          <a:xfrm flipH="1">
            <a:off x="8638868" y="3098620"/>
            <a:ext cx="3203030" cy="320924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7" name="Straight Connector 26">
            <a:extLst>
              <a:ext uri="{FF2B5EF4-FFF2-40B4-BE49-F238E27FC236}">
                <a16:creationId xmlns:a16="http://schemas.microsoft.com/office/drawing/2014/main" id="{BC5627A8-1868-EF4D-6FAB-68749033B820}"/>
              </a:ext>
            </a:extLst>
          </p:cNvPr>
          <p:cNvCxnSpPr>
            <a:cxnSpLocks/>
          </p:cNvCxnSpPr>
          <p:nvPr/>
        </p:nvCxnSpPr>
        <p:spPr>
          <a:xfrm flipH="1">
            <a:off x="9744792" y="4156121"/>
            <a:ext cx="2115371" cy="2102057"/>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8" name="Straight Connector 27">
            <a:extLst>
              <a:ext uri="{FF2B5EF4-FFF2-40B4-BE49-F238E27FC236}">
                <a16:creationId xmlns:a16="http://schemas.microsoft.com/office/drawing/2014/main" id="{7BF064F1-B3ED-E714-521D-CCAAA6232A03}"/>
              </a:ext>
            </a:extLst>
          </p:cNvPr>
          <p:cNvCxnSpPr/>
          <p:nvPr/>
        </p:nvCxnSpPr>
        <p:spPr>
          <a:xfrm flipH="1">
            <a:off x="10802477" y="5207149"/>
            <a:ext cx="1070637" cy="1100715"/>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9" name="Straight Connector 28">
            <a:extLst>
              <a:ext uri="{FF2B5EF4-FFF2-40B4-BE49-F238E27FC236}">
                <a16:creationId xmlns:a16="http://schemas.microsoft.com/office/drawing/2014/main" id="{8144AC79-151C-5565-401E-E1B6DACA8216}"/>
              </a:ext>
            </a:extLst>
          </p:cNvPr>
          <p:cNvCxnSpPr/>
          <p:nvPr/>
        </p:nvCxnSpPr>
        <p:spPr>
          <a:xfrm>
            <a:off x="1117710" y="2522779"/>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0" name="Straight Connector 29">
            <a:extLst>
              <a:ext uri="{FF2B5EF4-FFF2-40B4-BE49-F238E27FC236}">
                <a16:creationId xmlns:a16="http://schemas.microsoft.com/office/drawing/2014/main" id="{9F751F74-062B-D98E-7AF7-73FDD22C6195}"/>
              </a:ext>
            </a:extLst>
          </p:cNvPr>
          <p:cNvCxnSpPr/>
          <p:nvPr/>
        </p:nvCxnSpPr>
        <p:spPr>
          <a:xfrm>
            <a:off x="1129434" y="3598008"/>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1" name="Straight Connector 30">
            <a:extLst>
              <a:ext uri="{FF2B5EF4-FFF2-40B4-BE49-F238E27FC236}">
                <a16:creationId xmlns:a16="http://schemas.microsoft.com/office/drawing/2014/main" id="{AE43FF1A-112C-54AC-E5F5-07F6BA522988}"/>
              </a:ext>
            </a:extLst>
          </p:cNvPr>
          <p:cNvCxnSpPr/>
          <p:nvPr/>
        </p:nvCxnSpPr>
        <p:spPr>
          <a:xfrm>
            <a:off x="1113519" y="4676908"/>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2" name="Straight Connector 31">
            <a:extLst>
              <a:ext uri="{FF2B5EF4-FFF2-40B4-BE49-F238E27FC236}">
                <a16:creationId xmlns:a16="http://schemas.microsoft.com/office/drawing/2014/main" id="{EFFAA3B1-B88B-C2BA-2B7C-D3D512BA520A}"/>
              </a:ext>
            </a:extLst>
          </p:cNvPr>
          <p:cNvCxnSpPr/>
          <p:nvPr/>
        </p:nvCxnSpPr>
        <p:spPr>
          <a:xfrm>
            <a:off x="1117710" y="5755000"/>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3" name="Straight Connector 32">
            <a:extLst>
              <a:ext uri="{FF2B5EF4-FFF2-40B4-BE49-F238E27FC236}">
                <a16:creationId xmlns:a16="http://schemas.microsoft.com/office/drawing/2014/main" id="{C1EDC032-920F-1E9A-B5C5-C3D6BA150DD6}"/>
              </a:ext>
            </a:extLst>
          </p:cNvPr>
          <p:cNvCxnSpPr/>
          <p:nvPr/>
        </p:nvCxnSpPr>
        <p:spPr>
          <a:xfrm>
            <a:off x="1101796" y="1485761"/>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4" name="Straight Connector 33">
            <a:extLst>
              <a:ext uri="{FF2B5EF4-FFF2-40B4-BE49-F238E27FC236}">
                <a16:creationId xmlns:a16="http://schemas.microsoft.com/office/drawing/2014/main" id="{FB8CC04D-D4A4-43D5-56D5-1B8B1B30925A}"/>
              </a:ext>
            </a:extLst>
          </p:cNvPr>
          <p:cNvCxnSpPr>
            <a:cxnSpLocks/>
          </p:cNvCxnSpPr>
          <p:nvPr/>
        </p:nvCxnSpPr>
        <p:spPr>
          <a:xfrm flipH="1">
            <a:off x="1113215" y="941316"/>
            <a:ext cx="1091930" cy="1082022"/>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5" name="Straight Connector 34">
            <a:extLst>
              <a:ext uri="{FF2B5EF4-FFF2-40B4-BE49-F238E27FC236}">
                <a16:creationId xmlns:a16="http://schemas.microsoft.com/office/drawing/2014/main" id="{538E0DD4-73F1-1779-7715-20FEBF610488}"/>
              </a:ext>
            </a:extLst>
          </p:cNvPr>
          <p:cNvCxnSpPr/>
          <p:nvPr/>
        </p:nvCxnSpPr>
        <p:spPr>
          <a:xfrm>
            <a:off x="11323891" y="904498"/>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6" name="Straight Connector 35">
            <a:extLst>
              <a:ext uri="{FF2B5EF4-FFF2-40B4-BE49-F238E27FC236}">
                <a16:creationId xmlns:a16="http://schemas.microsoft.com/office/drawing/2014/main" id="{F89D261D-80CD-D489-6CA9-235EC8D37FB5}"/>
              </a:ext>
            </a:extLst>
          </p:cNvPr>
          <p:cNvCxnSpPr/>
          <p:nvPr/>
        </p:nvCxnSpPr>
        <p:spPr>
          <a:xfrm>
            <a:off x="3803283" y="917245"/>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7" name="Straight Connector 36">
            <a:extLst>
              <a:ext uri="{FF2B5EF4-FFF2-40B4-BE49-F238E27FC236}">
                <a16:creationId xmlns:a16="http://schemas.microsoft.com/office/drawing/2014/main" id="{9F1AE2E1-BA26-68A6-E72F-9BFADDFA3C39}"/>
              </a:ext>
            </a:extLst>
          </p:cNvPr>
          <p:cNvCxnSpPr>
            <a:cxnSpLocks/>
          </p:cNvCxnSpPr>
          <p:nvPr/>
        </p:nvCxnSpPr>
        <p:spPr>
          <a:xfrm>
            <a:off x="2762987" y="904498"/>
            <a:ext cx="0" cy="5399767"/>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8" name="Straight Connector 37">
            <a:extLst>
              <a:ext uri="{FF2B5EF4-FFF2-40B4-BE49-F238E27FC236}">
                <a16:creationId xmlns:a16="http://schemas.microsoft.com/office/drawing/2014/main" id="{CDDBCE3F-232E-9239-FB89-577135F7E037}"/>
              </a:ext>
            </a:extLst>
          </p:cNvPr>
          <p:cNvCxnSpPr/>
          <p:nvPr/>
        </p:nvCxnSpPr>
        <p:spPr>
          <a:xfrm>
            <a:off x="9204868" y="941316"/>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9" name="Straight Connector 38">
            <a:extLst>
              <a:ext uri="{FF2B5EF4-FFF2-40B4-BE49-F238E27FC236}">
                <a16:creationId xmlns:a16="http://schemas.microsoft.com/office/drawing/2014/main" id="{8C96E538-4E01-6DEA-67CF-3F7DCC505E54}"/>
              </a:ext>
            </a:extLst>
          </p:cNvPr>
          <p:cNvCxnSpPr/>
          <p:nvPr/>
        </p:nvCxnSpPr>
        <p:spPr>
          <a:xfrm>
            <a:off x="1660406" y="941316"/>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0" name="Straight Connector 39">
            <a:extLst>
              <a:ext uri="{FF2B5EF4-FFF2-40B4-BE49-F238E27FC236}">
                <a16:creationId xmlns:a16="http://schemas.microsoft.com/office/drawing/2014/main" id="{DF0D2BDC-CFC6-829A-5FCB-CCA8028776FE}"/>
              </a:ext>
            </a:extLst>
          </p:cNvPr>
          <p:cNvCxnSpPr/>
          <p:nvPr/>
        </p:nvCxnSpPr>
        <p:spPr>
          <a:xfrm>
            <a:off x="5950134" y="904498"/>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1" name="Straight Connector 40">
            <a:extLst>
              <a:ext uri="{FF2B5EF4-FFF2-40B4-BE49-F238E27FC236}">
                <a16:creationId xmlns:a16="http://schemas.microsoft.com/office/drawing/2014/main" id="{0EC1F762-0A34-B5CC-96C3-473EC5666FF0}"/>
              </a:ext>
            </a:extLst>
          </p:cNvPr>
          <p:cNvCxnSpPr/>
          <p:nvPr/>
        </p:nvCxnSpPr>
        <p:spPr>
          <a:xfrm>
            <a:off x="4893936" y="941316"/>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2" name="Straight Connector 41">
            <a:extLst>
              <a:ext uri="{FF2B5EF4-FFF2-40B4-BE49-F238E27FC236}">
                <a16:creationId xmlns:a16="http://schemas.microsoft.com/office/drawing/2014/main" id="{9FE50F00-1E97-8687-2A28-EF3CF6B49191}"/>
              </a:ext>
            </a:extLst>
          </p:cNvPr>
          <p:cNvCxnSpPr/>
          <p:nvPr/>
        </p:nvCxnSpPr>
        <p:spPr>
          <a:xfrm>
            <a:off x="10253116" y="917245"/>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3" name="Straight Connector 42">
            <a:extLst>
              <a:ext uri="{FF2B5EF4-FFF2-40B4-BE49-F238E27FC236}">
                <a16:creationId xmlns:a16="http://schemas.microsoft.com/office/drawing/2014/main" id="{E84C0C6A-016A-B264-8335-5C0C4032C63A}"/>
              </a:ext>
            </a:extLst>
          </p:cNvPr>
          <p:cNvCxnSpPr/>
          <p:nvPr/>
        </p:nvCxnSpPr>
        <p:spPr>
          <a:xfrm>
            <a:off x="8123492" y="956835"/>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4" name="Straight Connector 43">
            <a:extLst>
              <a:ext uri="{FF2B5EF4-FFF2-40B4-BE49-F238E27FC236}">
                <a16:creationId xmlns:a16="http://schemas.microsoft.com/office/drawing/2014/main" id="{56709B99-A28C-D3BB-FE5E-C1A2F1461A10}"/>
              </a:ext>
            </a:extLst>
          </p:cNvPr>
          <p:cNvCxnSpPr/>
          <p:nvPr/>
        </p:nvCxnSpPr>
        <p:spPr>
          <a:xfrm>
            <a:off x="7019585" y="917245"/>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graphicFrame>
        <p:nvGraphicFramePr>
          <p:cNvPr id="76" name="Table 75">
            <a:extLst>
              <a:ext uri="{FF2B5EF4-FFF2-40B4-BE49-F238E27FC236}">
                <a16:creationId xmlns:a16="http://schemas.microsoft.com/office/drawing/2014/main" id="{47A8C7E1-C96E-7639-67A5-0D0A27B05B3F}"/>
              </a:ext>
            </a:extLst>
          </p:cNvPr>
          <p:cNvGraphicFramePr>
            <a:graphicFrameLocks noGrp="1"/>
          </p:cNvGraphicFramePr>
          <p:nvPr/>
        </p:nvGraphicFramePr>
        <p:xfrm>
          <a:off x="1129434" y="931765"/>
          <a:ext cx="10730730" cy="5365370"/>
        </p:xfrm>
        <a:graphic>
          <a:graphicData uri="http://schemas.openxmlformats.org/drawingml/2006/table">
            <a:tbl>
              <a:tblPr firstRow="1" bandRow="1">
                <a:tableStyleId>{5940675A-B579-460E-94D1-54222C63F5DA}</a:tableStyleId>
              </a:tblPr>
              <a:tblGrid>
                <a:gridCol w="1073073">
                  <a:extLst>
                    <a:ext uri="{9D8B030D-6E8A-4147-A177-3AD203B41FA5}">
                      <a16:colId xmlns:a16="http://schemas.microsoft.com/office/drawing/2014/main" val="3635837954"/>
                    </a:ext>
                  </a:extLst>
                </a:gridCol>
                <a:gridCol w="1073073">
                  <a:extLst>
                    <a:ext uri="{9D8B030D-6E8A-4147-A177-3AD203B41FA5}">
                      <a16:colId xmlns:a16="http://schemas.microsoft.com/office/drawing/2014/main" val="2308114111"/>
                    </a:ext>
                  </a:extLst>
                </a:gridCol>
                <a:gridCol w="1073073">
                  <a:extLst>
                    <a:ext uri="{9D8B030D-6E8A-4147-A177-3AD203B41FA5}">
                      <a16:colId xmlns:a16="http://schemas.microsoft.com/office/drawing/2014/main" val="3225432346"/>
                    </a:ext>
                  </a:extLst>
                </a:gridCol>
                <a:gridCol w="1073073">
                  <a:extLst>
                    <a:ext uri="{9D8B030D-6E8A-4147-A177-3AD203B41FA5}">
                      <a16:colId xmlns:a16="http://schemas.microsoft.com/office/drawing/2014/main" val="2646425516"/>
                    </a:ext>
                  </a:extLst>
                </a:gridCol>
                <a:gridCol w="1073073">
                  <a:extLst>
                    <a:ext uri="{9D8B030D-6E8A-4147-A177-3AD203B41FA5}">
                      <a16:colId xmlns:a16="http://schemas.microsoft.com/office/drawing/2014/main" val="1529824071"/>
                    </a:ext>
                  </a:extLst>
                </a:gridCol>
                <a:gridCol w="1073073">
                  <a:extLst>
                    <a:ext uri="{9D8B030D-6E8A-4147-A177-3AD203B41FA5}">
                      <a16:colId xmlns:a16="http://schemas.microsoft.com/office/drawing/2014/main" val="1435908115"/>
                    </a:ext>
                  </a:extLst>
                </a:gridCol>
                <a:gridCol w="1073073">
                  <a:extLst>
                    <a:ext uri="{9D8B030D-6E8A-4147-A177-3AD203B41FA5}">
                      <a16:colId xmlns:a16="http://schemas.microsoft.com/office/drawing/2014/main" val="4031327343"/>
                    </a:ext>
                  </a:extLst>
                </a:gridCol>
                <a:gridCol w="1073073">
                  <a:extLst>
                    <a:ext uri="{9D8B030D-6E8A-4147-A177-3AD203B41FA5}">
                      <a16:colId xmlns:a16="http://schemas.microsoft.com/office/drawing/2014/main" val="265914223"/>
                    </a:ext>
                  </a:extLst>
                </a:gridCol>
                <a:gridCol w="1073073">
                  <a:extLst>
                    <a:ext uri="{9D8B030D-6E8A-4147-A177-3AD203B41FA5}">
                      <a16:colId xmlns:a16="http://schemas.microsoft.com/office/drawing/2014/main" val="3687797511"/>
                    </a:ext>
                  </a:extLst>
                </a:gridCol>
                <a:gridCol w="1073073">
                  <a:extLst>
                    <a:ext uri="{9D8B030D-6E8A-4147-A177-3AD203B41FA5}">
                      <a16:colId xmlns:a16="http://schemas.microsoft.com/office/drawing/2014/main" val="1430683565"/>
                    </a:ext>
                  </a:extLst>
                </a:gridCol>
              </a:tblGrid>
              <a:tr h="1073074">
                <a:tc>
                  <a:txBody>
                    <a:bodyPr/>
                    <a:lstStyle/>
                    <a:p>
                      <a:endParaRPr lang="en-US" dirty="0"/>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dirty="0"/>
                    </a:p>
                  </a:txBody>
                  <a:tcPr/>
                </a:tc>
                <a:extLst>
                  <a:ext uri="{0D108BD9-81ED-4DB2-BD59-A6C34878D82A}">
                    <a16:rowId xmlns:a16="http://schemas.microsoft.com/office/drawing/2014/main" val="1367090870"/>
                  </a:ext>
                </a:extLst>
              </a:tr>
              <a:tr h="1073074">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a:p>
                  </a:txBody>
                  <a:tcPr/>
                </a:tc>
                <a:tc>
                  <a:txBody>
                    <a:bodyPr/>
                    <a:lstStyle/>
                    <a:p>
                      <a:endParaRPr lang="en-US" dirty="0"/>
                    </a:p>
                  </a:txBody>
                  <a:tcPr/>
                </a:tc>
                <a:extLst>
                  <a:ext uri="{0D108BD9-81ED-4DB2-BD59-A6C34878D82A}">
                    <a16:rowId xmlns:a16="http://schemas.microsoft.com/office/drawing/2014/main" val="2324086388"/>
                  </a:ext>
                </a:extLst>
              </a:tr>
              <a:tr h="1073074">
                <a:tc>
                  <a:txBody>
                    <a:bodyPr/>
                    <a:lstStyle/>
                    <a:p>
                      <a:endParaRPr lang="en-US" dirty="0"/>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a:p>
                  </a:txBody>
                  <a:tcPr/>
                </a:tc>
                <a:tc>
                  <a:txBody>
                    <a:bodyPr/>
                    <a:lstStyle/>
                    <a:p>
                      <a:endParaRPr lang="en-US" dirty="0"/>
                    </a:p>
                  </a:txBody>
                  <a:tcPr/>
                </a:tc>
                <a:tc>
                  <a:txBody>
                    <a:bodyPr/>
                    <a:lstStyle/>
                    <a:p>
                      <a:endParaRPr lang="en-US" dirty="0"/>
                    </a:p>
                  </a:txBody>
                  <a:tcPr/>
                </a:tc>
                <a:extLst>
                  <a:ext uri="{0D108BD9-81ED-4DB2-BD59-A6C34878D82A}">
                    <a16:rowId xmlns:a16="http://schemas.microsoft.com/office/drawing/2014/main" val="1773320196"/>
                  </a:ext>
                </a:extLst>
              </a:tr>
              <a:tr h="1073074">
                <a:tc>
                  <a:txBody>
                    <a:bodyPr/>
                    <a:lstStyle/>
                    <a:p>
                      <a:endParaRPr lang="en-US" dirty="0"/>
                    </a:p>
                  </a:txBody>
                  <a:tcPr/>
                </a:tc>
                <a:tc>
                  <a:txBody>
                    <a:bodyPr/>
                    <a:lstStyle/>
                    <a:p>
                      <a:endParaRPr lang="en-US"/>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dirty="0"/>
                    </a:p>
                  </a:txBody>
                  <a:tcPr/>
                </a:tc>
                <a:extLst>
                  <a:ext uri="{0D108BD9-81ED-4DB2-BD59-A6C34878D82A}">
                    <a16:rowId xmlns:a16="http://schemas.microsoft.com/office/drawing/2014/main" val="1977629092"/>
                  </a:ext>
                </a:extLst>
              </a:tr>
              <a:tr h="1073074">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dirty="0"/>
                    </a:p>
                  </a:txBody>
                  <a:tcPr/>
                </a:tc>
                <a:extLst>
                  <a:ext uri="{0D108BD9-81ED-4DB2-BD59-A6C34878D82A}">
                    <a16:rowId xmlns:a16="http://schemas.microsoft.com/office/drawing/2014/main" val="172657832"/>
                  </a:ext>
                </a:extLst>
              </a:tr>
            </a:tbl>
          </a:graphicData>
        </a:graphic>
      </p:graphicFrame>
      <p:sp>
        <p:nvSpPr>
          <p:cNvPr id="46" name="TextBox 45">
            <a:extLst>
              <a:ext uri="{FF2B5EF4-FFF2-40B4-BE49-F238E27FC236}">
                <a16:creationId xmlns:a16="http://schemas.microsoft.com/office/drawing/2014/main" id="{9E025FDA-4E40-4A48-2936-70D515675970}"/>
              </a:ext>
            </a:extLst>
          </p:cNvPr>
          <p:cNvSpPr txBox="1"/>
          <p:nvPr/>
        </p:nvSpPr>
        <p:spPr>
          <a:xfrm>
            <a:off x="1163480" y="1987150"/>
            <a:ext cx="10845409" cy="341632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ptos" panose="02110004020202020204"/>
              <a:ea typeface="+mn-ea"/>
              <a:cs typeface="+mn-cs"/>
            </a:endParaRPr>
          </a:p>
        </p:txBody>
      </p:sp>
      <p:sp>
        <p:nvSpPr>
          <p:cNvPr id="48" name="TextBox 47">
            <a:extLst>
              <a:ext uri="{FF2B5EF4-FFF2-40B4-BE49-F238E27FC236}">
                <a16:creationId xmlns:a16="http://schemas.microsoft.com/office/drawing/2014/main" id="{A943BC5F-C785-D144-CB5F-83881E8A4A86}"/>
              </a:ext>
            </a:extLst>
          </p:cNvPr>
          <p:cNvSpPr txBox="1"/>
          <p:nvPr/>
        </p:nvSpPr>
        <p:spPr>
          <a:xfrm>
            <a:off x="528628" y="272528"/>
            <a:ext cx="11108330" cy="3693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Aptos" panose="02110004020202020204"/>
                <a:ea typeface="+mn-ea"/>
                <a:cs typeface="+mn-cs"/>
              </a:rPr>
              <a:t>Practice sheet #XX.  Write the first 5 unique characters for Lesson Seventeen (</a:t>
            </a:r>
            <a:r>
              <a:rPr lang="en-US" dirty="0">
                <a:solidFill>
                  <a:prstClr val="black"/>
                </a:solidFill>
                <a:latin typeface="Aptos" panose="02110004020202020204"/>
              </a:rPr>
              <a:t>20</a:t>
            </a:r>
            <a:r>
              <a:rPr kumimoji="0" lang="en-US" sz="1800" b="0" i="0" u="none" strike="noStrike" kern="1200" cap="none" spc="0" normalizeH="0" baseline="0" noProof="0" dirty="0">
                <a:ln>
                  <a:noFill/>
                </a:ln>
                <a:solidFill>
                  <a:prstClr val="black"/>
                </a:solidFill>
                <a:effectLst/>
                <a:uLnTx/>
                <a:uFillTx/>
                <a:latin typeface="Aptos" panose="02110004020202020204"/>
                <a:ea typeface="+mn-ea"/>
                <a:cs typeface="+mn-cs"/>
              </a:rPr>
              <a:t>)</a:t>
            </a:r>
            <a:endParaRPr kumimoji="0" lang="zh-TW" altLang="en-US" sz="1800" b="0" i="0" u="none" strike="noStrike" kern="1200" cap="none" spc="0" normalizeH="0" baseline="0" noProof="0" dirty="0">
              <a:ln>
                <a:noFill/>
              </a:ln>
              <a:solidFill>
                <a:prstClr val="black"/>
              </a:solidFill>
              <a:effectLst/>
              <a:uLnTx/>
              <a:uFillTx/>
              <a:latin typeface="Aptos" panose="02110004020202020204"/>
              <a:ea typeface="新細明體" panose="02020500000000000000" pitchFamily="18" charset="-120"/>
              <a:cs typeface="+mn-cs"/>
            </a:endParaRPr>
          </a:p>
        </p:txBody>
      </p:sp>
      <p:sp>
        <p:nvSpPr>
          <p:cNvPr id="49" name="Rectangle 48">
            <a:extLst>
              <a:ext uri="{FF2B5EF4-FFF2-40B4-BE49-F238E27FC236}">
                <a16:creationId xmlns:a16="http://schemas.microsoft.com/office/drawing/2014/main" id="{FD5DF324-5C6A-6A0B-3DDD-FDC95E9FF51E}"/>
              </a:ext>
            </a:extLst>
          </p:cNvPr>
          <p:cNvSpPr/>
          <p:nvPr/>
        </p:nvSpPr>
        <p:spPr>
          <a:xfrm>
            <a:off x="1298223" y="272530"/>
            <a:ext cx="9579994" cy="357010"/>
          </a:xfrm>
          <a:prstGeom prst="rect">
            <a:avLst/>
          </a:prstGeom>
          <a:no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45" name="TextBox 44">
            <a:extLst>
              <a:ext uri="{FF2B5EF4-FFF2-40B4-BE49-F238E27FC236}">
                <a16:creationId xmlns:a16="http://schemas.microsoft.com/office/drawing/2014/main" id="{66FD7A53-35B3-9826-DBB8-E1923E9C6613}"/>
              </a:ext>
            </a:extLst>
          </p:cNvPr>
          <p:cNvSpPr txBox="1"/>
          <p:nvPr/>
        </p:nvSpPr>
        <p:spPr>
          <a:xfrm>
            <a:off x="1124112" y="911167"/>
            <a:ext cx="5350063" cy="110799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遠</a:t>
            </a:r>
            <a:endParaRPr kumimoji="0" 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endParaRPr>
          </a:p>
        </p:txBody>
      </p:sp>
      <p:sp>
        <p:nvSpPr>
          <p:cNvPr id="47" name="TextBox 46">
            <a:extLst>
              <a:ext uri="{FF2B5EF4-FFF2-40B4-BE49-F238E27FC236}">
                <a16:creationId xmlns:a16="http://schemas.microsoft.com/office/drawing/2014/main" id="{17FD55FD-2F22-4383-CF3D-D338F6BAA833}"/>
              </a:ext>
            </a:extLst>
          </p:cNvPr>
          <p:cNvSpPr txBox="1"/>
          <p:nvPr/>
        </p:nvSpPr>
        <p:spPr>
          <a:xfrm>
            <a:off x="1101573" y="2009074"/>
            <a:ext cx="2514012" cy="110799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離</a:t>
            </a:r>
            <a:endParaRPr kumimoji="0" 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endParaRPr>
          </a:p>
        </p:txBody>
      </p:sp>
      <p:sp>
        <p:nvSpPr>
          <p:cNvPr id="50" name="TextBox 49">
            <a:extLst>
              <a:ext uri="{FF2B5EF4-FFF2-40B4-BE49-F238E27FC236}">
                <a16:creationId xmlns:a16="http://schemas.microsoft.com/office/drawing/2014/main" id="{813ABCA9-41D6-7B22-C6E8-64474525C28C}"/>
              </a:ext>
            </a:extLst>
          </p:cNvPr>
          <p:cNvSpPr txBox="1"/>
          <p:nvPr/>
        </p:nvSpPr>
        <p:spPr>
          <a:xfrm>
            <a:off x="1122816" y="3069808"/>
            <a:ext cx="2861223" cy="110799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顚</a:t>
            </a:r>
            <a:endParaRPr kumimoji="0" 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endParaRPr>
          </a:p>
        </p:txBody>
      </p:sp>
      <p:sp>
        <p:nvSpPr>
          <p:cNvPr id="51" name="TextBox 50">
            <a:extLst>
              <a:ext uri="{FF2B5EF4-FFF2-40B4-BE49-F238E27FC236}">
                <a16:creationId xmlns:a16="http://schemas.microsoft.com/office/drawing/2014/main" id="{38933F65-CA24-E4FA-3942-0D8E6FFD367C}"/>
              </a:ext>
            </a:extLst>
          </p:cNvPr>
          <p:cNvSpPr txBox="1"/>
          <p:nvPr/>
        </p:nvSpPr>
        <p:spPr>
          <a:xfrm>
            <a:off x="1128483" y="4170500"/>
            <a:ext cx="4300188" cy="110799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倒</a:t>
            </a:r>
            <a:endParaRPr kumimoji="0" 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endParaRPr>
          </a:p>
        </p:txBody>
      </p:sp>
      <p:sp>
        <p:nvSpPr>
          <p:cNvPr id="52" name="TextBox 51">
            <a:extLst>
              <a:ext uri="{FF2B5EF4-FFF2-40B4-BE49-F238E27FC236}">
                <a16:creationId xmlns:a16="http://schemas.microsoft.com/office/drawing/2014/main" id="{A0A6D00B-E80E-6673-91F4-BAAC13E0BCF6}"/>
              </a:ext>
            </a:extLst>
          </p:cNvPr>
          <p:cNvSpPr txBox="1"/>
          <p:nvPr/>
        </p:nvSpPr>
        <p:spPr>
          <a:xfrm>
            <a:off x="1091599" y="5217157"/>
            <a:ext cx="3246193" cy="110799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夢</a:t>
            </a:r>
            <a:endParaRPr kumimoji="0" 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endParaRPr>
          </a:p>
        </p:txBody>
      </p:sp>
    </p:spTree>
    <p:extLst>
      <p:ext uri="{BB962C8B-B14F-4D97-AF65-F5344CB8AC3E}">
        <p14:creationId xmlns:p14="http://schemas.microsoft.com/office/powerpoint/2010/main" val="1405066951"/>
      </p:ext>
    </p:extLst>
  </p:cSld>
  <p:clrMapOvr>
    <a:masterClrMapping/>
  </p:clrMapOvr>
</p:sld>
</file>

<file path=ppt/slides/slide2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 name="Straight Connector 1">
            <a:extLst>
              <a:ext uri="{FF2B5EF4-FFF2-40B4-BE49-F238E27FC236}">
                <a16:creationId xmlns:a16="http://schemas.microsoft.com/office/drawing/2014/main" id="{DE97A34F-C232-F4FD-3D3D-B50CAF18C576}"/>
              </a:ext>
            </a:extLst>
          </p:cNvPr>
          <p:cNvCxnSpPr>
            <a:cxnSpLocks/>
          </p:cNvCxnSpPr>
          <p:nvPr/>
        </p:nvCxnSpPr>
        <p:spPr>
          <a:xfrm>
            <a:off x="1160650" y="956835"/>
            <a:ext cx="5322425" cy="5340276"/>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 name="Straight Connector 2">
            <a:extLst>
              <a:ext uri="{FF2B5EF4-FFF2-40B4-BE49-F238E27FC236}">
                <a16:creationId xmlns:a16="http://schemas.microsoft.com/office/drawing/2014/main" id="{0E627A88-91F3-D9F8-1AF4-11BECD962ED9}"/>
              </a:ext>
            </a:extLst>
          </p:cNvPr>
          <p:cNvCxnSpPr>
            <a:cxnSpLocks/>
          </p:cNvCxnSpPr>
          <p:nvPr/>
        </p:nvCxnSpPr>
        <p:spPr>
          <a:xfrm>
            <a:off x="9703114" y="931746"/>
            <a:ext cx="2143810" cy="2115373"/>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 name="Straight Connector 3">
            <a:extLst>
              <a:ext uri="{FF2B5EF4-FFF2-40B4-BE49-F238E27FC236}">
                <a16:creationId xmlns:a16="http://schemas.microsoft.com/office/drawing/2014/main" id="{A64AE3FD-EF02-96E3-1A01-BBD42ABD5674}"/>
              </a:ext>
            </a:extLst>
          </p:cNvPr>
          <p:cNvCxnSpPr>
            <a:cxnSpLocks/>
          </p:cNvCxnSpPr>
          <p:nvPr/>
        </p:nvCxnSpPr>
        <p:spPr>
          <a:xfrm>
            <a:off x="8644081" y="931752"/>
            <a:ext cx="3184867" cy="319303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5" name="Straight Connector 4">
            <a:extLst>
              <a:ext uri="{FF2B5EF4-FFF2-40B4-BE49-F238E27FC236}">
                <a16:creationId xmlns:a16="http://schemas.microsoft.com/office/drawing/2014/main" id="{62481264-89A8-359C-0CBF-A5EAFC83097F}"/>
              </a:ext>
            </a:extLst>
          </p:cNvPr>
          <p:cNvCxnSpPr>
            <a:cxnSpLocks/>
          </p:cNvCxnSpPr>
          <p:nvPr/>
        </p:nvCxnSpPr>
        <p:spPr>
          <a:xfrm>
            <a:off x="7572098" y="931758"/>
            <a:ext cx="4256850" cy="425735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6" name="Straight Connector 5">
            <a:extLst>
              <a:ext uri="{FF2B5EF4-FFF2-40B4-BE49-F238E27FC236}">
                <a16:creationId xmlns:a16="http://schemas.microsoft.com/office/drawing/2014/main" id="{3BF26E4A-35C1-301B-7F84-63879DAF7D3B}"/>
              </a:ext>
            </a:extLst>
          </p:cNvPr>
          <p:cNvCxnSpPr/>
          <p:nvPr/>
        </p:nvCxnSpPr>
        <p:spPr>
          <a:xfrm>
            <a:off x="3285258" y="931761"/>
            <a:ext cx="5365365" cy="53653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7" name="Straight Connector 6">
            <a:extLst>
              <a:ext uri="{FF2B5EF4-FFF2-40B4-BE49-F238E27FC236}">
                <a16:creationId xmlns:a16="http://schemas.microsoft.com/office/drawing/2014/main" id="{CDB5D5C9-3CD4-14E7-BF3A-66C7A7162C8E}"/>
              </a:ext>
            </a:extLst>
          </p:cNvPr>
          <p:cNvCxnSpPr/>
          <p:nvPr/>
        </p:nvCxnSpPr>
        <p:spPr>
          <a:xfrm>
            <a:off x="4345517" y="931762"/>
            <a:ext cx="5365365" cy="53653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8" name="Straight Connector 7">
            <a:extLst>
              <a:ext uri="{FF2B5EF4-FFF2-40B4-BE49-F238E27FC236}">
                <a16:creationId xmlns:a16="http://schemas.microsoft.com/office/drawing/2014/main" id="{B3A6FD2B-CE82-9E1F-B69E-B5EEA8782B42}"/>
              </a:ext>
            </a:extLst>
          </p:cNvPr>
          <p:cNvCxnSpPr/>
          <p:nvPr/>
        </p:nvCxnSpPr>
        <p:spPr>
          <a:xfrm>
            <a:off x="5404550" y="931762"/>
            <a:ext cx="5365365" cy="53653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9" name="Straight Connector 8">
            <a:extLst>
              <a:ext uri="{FF2B5EF4-FFF2-40B4-BE49-F238E27FC236}">
                <a16:creationId xmlns:a16="http://schemas.microsoft.com/office/drawing/2014/main" id="{43ED997F-BA19-BABA-E4DF-A754D16DEA65}"/>
              </a:ext>
            </a:extLst>
          </p:cNvPr>
          <p:cNvCxnSpPr/>
          <p:nvPr/>
        </p:nvCxnSpPr>
        <p:spPr>
          <a:xfrm>
            <a:off x="6494799" y="931764"/>
            <a:ext cx="5365365" cy="53653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0" name="Straight Connector 9">
            <a:extLst>
              <a:ext uri="{FF2B5EF4-FFF2-40B4-BE49-F238E27FC236}">
                <a16:creationId xmlns:a16="http://schemas.microsoft.com/office/drawing/2014/main" id="{AA19D5A7-0FE4-1102-E3C1-638DC5E28E45}"/>
              </a:ext>
            </a:extLst>
          </p:cNvPr>
          <p:cNvCxnSpPr>
            <a:cxnSpLocks/>
          </p:cNvCxnSpPr>
          <p:nvPr/>
        </p:nvCxnSpPr>
        <p:spPr>
          <a:xfrm>
            <a:off x="1111458" y="5189109"/>
            <a:ext cx="1083551" cy="1107996"/>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1" name="Straight Connector 10">
            <a:extLst>
              <a:ext uri="{FF2B5EF4-FFF2-40B4-BE49-F238E27FC236}">
                <a16:creationId xmlns:a16="http://schemas.microsoft.com/office/drawing/2014/main" id="{CD465B31-CB4B-BC77-AEF9-90ED5E65F7BE}"/>
              </a:ext>
            </a:extLst>
          </p:cNvPr>
          <p:cNvCxnSpPr>
            <a:cxnSpLocks/>
          </p:cNvCxnSpPr>
          <p:nvPr/>
        </p:nvCxnSpPr>
        <p:spPr>
          <a:xfrm>
            <a:off x="1094334" y="4156121"/>
            <a:ext cx="2267153" cy="2152899"/>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2" name="Straight Connector 11">
            <a:extLst>
              <a:ext uri="{FF2B5EF4-FFF2-40B4-BE49-F238E27FC236}">
                <a16:creationId xmlns:a16="http://schemas.microsoft.com/office/drawing/2014/main" id="{7EADA1F7-D828-CA63-B4A2-40D44EB7A5CE}"/>
              </a:ext>
            </a:extLst>
          </p:cNvPr>
          <p:cNvCxnSpPr>
            <a:cxnSpLocks/>
          </p:cNvCxnSpPr>
          <p:nvPr/>
        </p:nvCxnSpPr>
        <p:spPr>
          <a:xfrm>
            <a:off x="1109329" y="3060437"/>
            <a:ext cx="3236188" cy="323667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3" name="Straight Connector 12">
            <a:extLst>
              <a:ext uri="{FF2B5EF4-FFF2-40B4-BE49-F238E27FC236}">
                <a16:creationId xmlns:a16="http://schemas.microsoft.com/office/drawing/2014/main" id="{E1D8E2A0-C191-7042-98F0-B1D4F6481AAA}"/>
              </a:ext>
            </a:extLst>
          </p:cNvPr>
          <p:cNvCxnSpPr>
            <a:cxnSpLocks/>
          </p:cNvCxnSpPr>
          <p:nvPr/>
        </p:nvCxnSpPr>
        <p:spPr>
          <a:xfrm>
            <a:off x="10762147" y="931740"/>
            <a:ext cx="1110967" cy="106435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4" name="Straight Connector 13">
            <a:extLst>
              <a:ext uri="{FF2B5EF4-FFF2-40B4-BE49-F238E27FC236}">
                <a16:creationId xmlns:a16="http://schemas.microsoft.com/office/drawing/2014/main" id="{C1869FA5-C11F-F617-8F45-45634A583F51}"/>
              </a:ext>
            </a:extLst>
          </p:cNvPr>
          <p:cNvCxnSpPr>
            <a:cxnSpLocks/>
          </p:cNvCxnSpPr>
          <p:nvPr/>
        </p:nvCxnSpPr>
        <p:spPr>
          <a:xfrm>
            <a:off x="1098218" y="1974253"/>
            <a:ext cx="4314172" cy="4322852"/>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5" name="Straight Connector 14">
            <a:extLst>
              <a:ext uri="{FF2B5EF4-FFF2-40B4-BE49-F238E27FC236}">
                <a16:creationId xmlns:a16="http://schemas.microsoft.com/office/drawing/2014/main" id="{73A61E05-0D8B-3E52-AB18-905816BEF4FF}"/>
              </a:ext>
            </a:extLst>
          </p:cNvPr>
          <p:cNvCxnSpPr>
            <a:cxnSpLocks/>
          </p:cNvCxnSpPr>
          <p:nvPr/>
        </p:nvCxnSpPr>
        <p:spPr>
          <a:xfrm>
            <a:off x="2218385" y="931639"/>
            <a:ext cx="5309456" cy="5376225"/>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6" name="Straight Connector 15">
            <a:extLst>
              <a:ext uri="{FF2B5EF4-FFF2-40B4-BE49-F238E27FC236}">
                <a16:creationId xmlns:a16="http://schemas.microsoft.com/office/drawing/2014/main" id="{D3233907-7CC4-6498-0CF6-57570C375FC4}"/>
              </a:ext>
            </a:extLst>
          </p:cNvPr>
          <p:cNvCxnSpPr>
            <a:cxnSpLocks/>
          </p:cNvCxnSpPr>
          <p:nvPr/>
        </p:nvCxnSpPr>
        <p:spPr>
          <a:xfrm flipV="1">
            <a:off x="1133319" y="931765"/>
            <a:ext cx="5361480" cy="536524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7" name="Straight Connector 16">
            <a:extLst>
              <a:ext uri="{FF2B5EF4-FFF2-40B4-BE49-F238E27FC236}">
                <a16:creationId xmlns:a16="http://schemas.microsoft.com/office/drawing/2014/main" id="{57384C5A-7E24-FE38-95D4-5812E1E9E9DD}"/>
              </a:ext>
            </a:extLst>
          </p:cNvPr>
          <p:cNvCxnSpPr>
            <a:cxnSpLocks/>
          </p:cNvCxnSpPr>
          <p:nvPr/>
        </p:nvCxnSpPr>
        <p:spPr>
          <a:xfrm flipV="1">
            <a:off x="1160650" y="942472"/>
            <a:ext cx="4263464" cy="4246613"/>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8" name="Straight Connector 17">
            <a:extLst>
              <a:ext uri="{FF2B5EF4-FFF2-40B4-BE49-F238E27FC236}">
                <a16:creationId xmlns:a16="http://schemas.microsoft.com/office/drawing/2014/main" id="{B1BBA783-3332-49DA-7C6A-35B83D67FB7E}"/>
              </a:ext>
            </a:extLst>
          </p:cNvPr>
          <p:cNvCxnSpPr>
            <a:cxnSpLocks/>
          </p:cNvCxnSpPr>
          <p:nvPr/>
        </p:nvCxnSpPr>
        <p:spPr>
          <a:xfrm flipV="1">
            <a:off x="1107943" y="942595"/>
            <a:ext cx="2153223" cy="2161487"/>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9" name="Straight Connector 18">
            <a:extLst>
              <a:ext uri="{FF2B5EF4-FFF2-40B4-BE49-F238E27FC236}">
                <a16:creationId xmlns:a16="http://schemas.microsoft.com/office/drawing/2014/main" id="{4D207A24-42CE-ED82-13F4-E5E004650EB7}"/>
              </a:ext>
            </a:extLst>
          </p:cNvPr>
          <p:cNvCxnSpPr>
            <a:cxnSpLocks/>
          </p:cNvCxnSpPr>
          <p:nvPr/>
        </p:nvCxnSpPr>
        <p:spPr>
          <a:xfrm flipV="1">
            <a:off x="1094334" y="909879"/>
            <a:ext cx="3253877" cy="322580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0" name="Straight Connector 19">
            <a:extLst>
              <a:ext uri="{FF2B5EF4-FFF2-40B4-BE49-F238E27FC236}">
                <a16:creationId xmlns:a16="http://schemas.microsoft.com/office/drawing/2014/main" id="{1DCD8BBC-D943-D8A4-BB5E-D111FF48B8B3}"/>
              </a:ext>
            </a:extLst>
          </p:cNvPr>
          <p:cNvCxnSpPr>
            <a:cxnSpLocks/>
          </p:cNvCxnSpPr>
          <p:nvPr/>
        </p:nvCxnSpPr>
        <p:spPr>
          <a:xfrm flipV="1">
            <a:off x="3235848" y="920844"/>
            <a:ext cx="5376941" cy="5376165"/>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1" name="Straight Connector 20">
            <a:extLst>
              <a:ext uri="{FF2B5EF4-FFF2-40B4-BE49-F238E27FC236}">
                <a16:creationId xmlns:a16="http://schemas.microsoft.com/office/drawing/2014/main" id="{FB960EE9-647E-DE48-7799-7F686F5633C9}"/>
              </a:ext>
            </a:extLst>
          </p:cNvPr>
          <p:cNvCxnSpPr/>
          <p:nvPr/>
        </p:nvCxnSpPr>
        <p:spPr>
          <a:xfrm flipV="1">
            <a:off x="4348211" y="931716"/>
            <a:ext cx="5365365" cy="534353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2" name="Straight Connector 21">
            <a:extLst>
              <a:ext uri="{FF2B5EF4-FFF2-40B4-BE49-F238E27FC236}">
                <a16:creationId xmlns:a16="http://schemas.microsoft.com/office/drawing/2014/main" id="{E0409050-9D37-B8EC-26B4-CF4F2C3BC5D6}"/>
              </a:ext>
            </a:extLst>
          </p:cNvPr>
          <p:cNvCxnSpPr/>
          <p:nvPr/>
        </p:nvCxnSpPr>
        <p:spPr>
          <a:xfrm flipV="1">
            <a:off x="5416274" y="942620"/>
            <a:ext cx="5365365" cy="534353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3" name="Straight Connector 22">
            <a:extLst>
              <a:ext uri="{FF2B5EF4-FFF2-40B4-BE49-F238E27FC236}">
                <a16:creationId xmlns:a16="http://schemas.microsoft.com/office/drawing/2014/main" id="{5F32590B-F493-D4F3-C707-EF747ABA286F}"/>
              </a:ext>
            </a:extLst>
          </p:cNvPr>
          <p:cNvCxnSpPr/>
          <p:nvPr/>
        </p:nvCxnSpPr>
        <p:spPr>
          <a:xfrm flipV="1">
            <a:off x="6494798" y="942620"/>
            <a:ext cx="5365365" cy="534353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4" name="Straight Connector 23">
            <a:extLst>
              <a:ext uri="{FF2B5EF4-FFF2-40B4-BE49-F238E27FC236}">
                <a16:creationId xmlns:a16="http://schemas.microsoft.com/office/drawing/2014/main" id="{11C896D7-87F4-C668-1DFA-A5D2AB34A9F4}"/>
              </a:ext>
            </a:extLst>
          </p:cNvPr>
          <p:cNvCxnSpPr>
            <a:cxnSpLocks/>
          </p:cNvCxnSpPr>
          <p:nvPr/>
        </p:nvCxnSpPr>
        <p:spPr>
          <a:xfrm flipV="1">
            <a:off x="2218385" y="931639"/>
            <a:ext cx="5330234" cy="5332739"/>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5" name="Straight Connector 24">
            <a:extLst>
              <a:ext uri="{FF2B5EF4-FFF2-40B4-BE49-F238E27FC236}">
                <a16:creationId xmlns:a16="http://schemas.microsoft.com/office/drawing/2014/main" id="{4F553535-9E07-F391-A05D-C75AF105CBFC}"/>
              </a:ext>
            </a:extLst>
          </p:cNvPr>
          <p:cNvCxnSpPr>
            <a:cxnSpLocks/>
          </p:cNvCxnSpPr>
          <p:nvPr/>
        </p:nvCxnSpPr>
        <p:spPr>
          <a:xfrm flipH="1">
            <a:off x="7572098" y="2023338"/>
            <a:ext cx="4288065" cy="42736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6" name="Straight Connector 25">
            <a:extLst>
              <a:ext uri="{FF2B5EF4-FFF2-40B4-BE49-F238E27FC236}">
                <a16:creationId xmlns:a16="http://schemas.microsoft.com/office/drawing/2014/main" id="{E14EBA64-CB33-DED7-07D4-EA194C481A82}"/>
              </a:ext>
            </a:extLst>
          </p:cNvPr>
          <p:cNvCxnSpPr>
            <a:cxnSpLocks/>
          </p:cNvCxnSpPr>
          <p:nvPr/>
        </p:nvCxnSpPr>
        <p:spPr>
          <a:xfrm flipH="1">
            <a:off x="8638868" y="3098620"/>
            <a:ext cx="3203030" cy="320924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7" name="Straight Connector 26">
            <a:extLst>
              <a:ext uri="{FF2B5EF4-FFF2-40B4-BE49-F238E27FC236}">
                <a16:creationId xmlns:a16="http://schemas.microsoft.com/office/drawing/2014/main" id="{BC5627A8-1868-EF4D-6FAB-68749033B820}"/>
              </a:ext>
            </a:extLst>
          </p:cNvPr>
          <p:cNvCxnSpPr>
            <a:cxnSpLocks/>
          </p:cNvCxnSpPr>
          <p:nvPr/>
        </p:nvCxnSpPr>
        <p:spPr>
          <a:xfrm flipH="1">
            <a:off x="9744792" y="4156121"/>
            <a:ext cx="2115371" cy="2102057"/>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8" name="Straight Connector 27">
            <a:extLst>
              <a:ext uri="{FF2B5EF4-FFF2-40B4-BE49-F238E27FC236}">
                <a16:creationId xmlns:a16="http://schemas.microsoft.com/office/drawing/2014/main" id="{7BF064F1-B3ED-E714-521D-CCAAA6232A03}"/>
              </a:ext>
            </a:extLst>
          </p:cNvPr>
          <p:cNvCxnSpPr/>
          <p:nvPr/>
        </p:nvCxnSpPr>
        <p:spPr>
          <a:xfrm flipH="1">
            <a:off x="10802477" y="5207149"/>
            <a:ext cx="1070637" cy="1100715"/>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9" name="Straight Connector 28">
            <a:extLst>
              <a:ext uri="{FF2B5EF4-FFF2-40B4-BE49-F238E27FC236}">
                <a16:creationId xmlns:a16="http://schemas.microsoft.com/office/drawing/2014/main" id="{8144AC79-151C-5565-401E-E1B6DACA8216}"/>
              </a:ext>
            </a:extLst>
          </p:cNvPr>
          <p:cNvCxnSpPr/>
          <p:nvPr/>
        </p:nvCxnSpPr>
        <p:spPr>
          <a:xfrm>
            <a:off x="1117710" y="2522779"/>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0" name="Straight Connector 29">
            <a:extLst>
              <a:ext uri="{FF2B5EF4-FFF2-40B4-BE49-F238E27FC236}">
                <a16:creationId xmlns:a16="http://schemas.microsoft.com/office/drawing/2014/main" id="{9F751F74-062B-D98E-7AF7-73FDD22C6195}"/>
              </a:ext>
            </a:extLst>
          </p:cNvPr>
          <p:cNvCxnSpPr/>
          <p:nvPr/>
        </p:nvCxnSpPr>
        <p:spPr>
          <a:xfrm>
            <a:off x="1129434" y="3598008"/>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1" name="Straight Connector 30">
            <a:extLst>
              <a:ext uri="{FF2B5EF4-FFF2-40B4-BE49-F238E27FC236}">
                <a16:creationId xmlns:a16="http://schemas.microsoft.com/office/drawing/2014/main" id="{AE43FF1A-112C-54AC-E5F5-07F6BA522988}"/>
              </a:ext>
            </a:extLst>
          </p:cNvPr>
          <p:cNvCxnSpPr/>
          <p:nvPr/>
        </p:nvCxnSpPr>
        <p:spPr>
          <a:xfrm>
            <a:off x="1113519" y="4676908"/>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2" name="Straight Connector 31">
            <a:extLst>
              <a:ext uri="{FF2B5EF4-FFF2-40B4-BE49-F238E27FC236}">
                <a16:creationId xmlns:a16="http://schemas.microsoft.com/office/drawing/2014/main" id="{EFFAA3B1-B88B-C2BA-2B7C-D3D512BA520A}"/>
              </a:ext>
            </a:extLst>
          </p:cNvPr>
          <p:cNvCxnSpPr/>
          <p:nvPr/>
        </p:nvCxnSpPr>
        <p:spPr>
          <a:xfrm>
            <a:off x="1117710" y="5755000"/>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3" name="Straight Connector 32">
            <a:extLst>
              <a:ext uri="{FF2B5EF4-FFF2-40B4-BE49-F238E27FC236}">
                <a16:creationId xmlns:a16="http://schemas.microsoft.com/office/drawing/2014/main" id="{C1EDC032-920F-1E9A-B5C5-C3D6BA150DD6}"/>
              </a:ext>
            </a:extLst>
          </p:cNvPr>
          <p:cNvCxnSpPr/>
          <p:nvPr/>
        </p:nvCxnSpPr>
        <p:spPr>
          <a:xfrm>
            <a:off x="1101796" y="1485761"/>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4" name="Straight Connector 33">
            <a:extLst>
              <a:ext uri="{FF2B5EF4-FFF2-40B4-BE49-F238E27FC236}">
                <a16:creationId xmlns:a16="http://schemas.microsoft.com/office/drawing/2014/main" id="{FB8CC04D-D4A4-43D5-56D5-1B8B1B30925A}"/>
              </a:ext>
            </a:extLst>
          </p:cNvPr>
          <p:cNvCxnSpPr>
            <a:cxnSpLocks/>
          </p:cNvCxnSpPr>
          <p:nvPr/>
        </p:nvCxnSpPr>
        <p:spPr>
          <a:xfrm flipH="1">
            <a:off x="1113215" y="941316"/>
            <a:ext cx="1091930" cy="1082022"/>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5" name="Straight Connector 34">
            <a:extLst>
              <a:ext uri="{FF2B5EF4-FFF2-40B4-BE49-F238E27FC236}">
                <a16:creationId xmlns:a16="http://schemas.microsoft.com/office/drawing/2014/main" id="{538E0DD4-73F1-1779-7715-20FEBF610488}"/>
              </a:ext>
            </a:extLst>
          </p:cNvPr>
          <p:cNvCxnSpPr/>
          <p:nvPr/>
        </p:nvCxnSpPr>
        <p:spPr>
          <a:xfrm>
            <a:off x="11323891" y="904498"/>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6" name="Straight Connector 35">
            <a:extLst>
              <a:ext uri="{FF2B5EF4-FFF2-40B4-BE49-F238E27FC236}">
                <a16:creationId xmlns:a16="http://schemas.microsoft.com/office/drawing/2014/main" id="{F89D261D-80CD-D489-6CA9-235EC8D37FB5}"/>
              </a:ext>
            </a:extLst>
          </p:cNvPr>
          <p:cNvCxnSpPr/>
          <p:nvPr/>
        </p:nvCxnSpPr>
        <p:spPr>
          <a:xfrm>
            <a:off x="3803283" y="917245"/>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7" name="Straight Connector 36">
            <a:extLst>
              <a:ext uri="{FF2B5EF4-FFF2-40B4-BE49-F238E27FC236}">
                <a16:creationId xmlns:a16="http://schemas.microsoft.com/office/drawing/2014/main" id="{9F1AE2E1-BA26-68A6-E72F-9BFADDFA3C39}"/>
              </a:ext>
            </a:extLst>
          </p:cNvPr>
          <p:cNvCxnSpPr>
            <a:cxnSpLocks/>
          </p:cNvCxnSpPr>
          <p:nvPr/>
        </p:nvCxnSpPr>
        <p:spPr>
          <a:xfrm>
            <a:off x="2762987" y="904498"/>
            <a:ext cx="0" cy="5399767"/>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8" name="Straight Connector 37">
            <a:extLst>
              <a:ext uri="{FF2B5EF4-FFF2-40B4-BE49-F238E27FC236}">
                <a16:creationId xmlns:a16="http://schemas.microsoft.com/office/drawing/2014/main" id="{CDDBCE3F-232E-9239-FB89-577135F7E037}"/>
              </a:ext>
            </a:extLst>
          </p:cNvPr>
          <p:cNvCxnSpPr/>
          <p:nvPr/>
        </p:nvCxnSpPr>
        <p:spPr>
          <a:xfrm>
            <a:off x="9204868" y="941316"/>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9" name="Straight Connector 38">
            <a:extLst>
              <a:ext uri="{FF2B5EF4-FFF2-40B4-BE49-F238E27FC236}">
                <a16:creationId xmlns:a16="http://schemas.microsoft.com/office/drawing/2014/main" id="{8C96E538-4E01-6DEA-67CF-3F7DCC505E54}"/>
              </a:ext>
            </a:extLst>
          </p:cNvPr>
          <p:cNvCxnSpPr/>
          <p:nvPr/>
        </p:nvCxnSpPr>
        <p:spPr>
          <a:xfrm>
            <a:off x="1660406" y="941316"/>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0" name="Straight Connector 39">
            <a:extLst>
              <a:ext uri="{FF2B5EF4-FFF2-40B4-BE49-F238E27FC236}">
                <a16:creationId xmlns:a16="http://schemas.microsoft.com/office/drawing/2014/main" id="{DF0D2BDC-CFC6-829A-5FCB-CCA8028776FE}"/>
              </a:ext>
            </a:extLst>
          </p:cNvPr>
          <p:cNvCxnSpPr/>
          <p:nvPr/>
        </p:nvCxnSpPr>
        <p:spPr>
          <a:xfrm>
            <a:off x="5950134" y="904498"/>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1" name="Straight Connector 40">
            <a:extLst>
              <a:ext uri="{FF2B5EF4-FFF2-40B4-BE49-F238E27FC236}">
                <a16:creationId xmlns:a16="http://schemas.microsoft.com/office/drawing/2014/main" id="{0EC1F762-0A34-B5CC-96C3-473EC5666FF0}"/>
              </a:ext>
            </a:extLst>
          </p:cNvPr>
          <p:cNvCxnSpPr/>
          <p:nvPr/>
        </p:nvCxnSpPr>
        <p:spPr>
          <a:xfrm>
            <a:off x="4893936" y="941316"/>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2" name="Straight Connector 41">
            <a:extLst>
              <a:ext uri="{FF2B5EF4-FFF2-40B4-BE49-F238E27FC236}">
                <a16:creationId xmlns:a16="http://schemas.microsoft.com/office/drawing/2014/main" id="{9FE50F00-1E97-8687-2A28-EF3CF6B49191}"/>
              </a:ext>
            </a:extLst>
          </p:cNvPr>
          <p:cNvCxnSpPr/>
          <p:nvPr/>
        </p:nvCxnSpPr>
        <p:spPr>
          <a:xfrm>
            <a:off x="10253116" y="917245"/>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3" name="Straight Connector 42">
            <a:extLst>
              <a:ext uri="{FF2B5EF4-FFF2-40B4-BE49-F238E27FC236}">
                <a16:creationId xmlns:a16="http://schemas.microsoft.com/office/drawing/2014/main" id="{E84C0C6A-016A-B264-8335-5C0C4032C63A}"/>
              </a:ext>
            </a:extLst>
          </p:cNvPr>
          <p:cNvCxnSpPr/>
          <p:nvPr/>
        </p:nvCxnSpPr>
        <p:spPr>
          <a:xfrm>
            <a:off x="8123492" y="956835"/>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4" name="Straight Connector 43">
            <a:extLst>
              <a:ext uri="{FF2B5EF4-FFF2-40B4-BE49-F238E27FC236}">
                <a16:creationId xmlns:a16="http://schemas.microsoft.com/office/drawing/2014/main" id="{56709B99-A28C-D3BB-FE5E-C1A2F1461A10}"/>
              </a:ext>
            </a:extLst>
          </p:cNvPr>
          <p:cNvCxnSpPr/>
          <p:nvPr/>
        </p:nvCxnSpPr>
        <p:spPr>
          <a:xfrm>
            <a:off x="7019585" y="917245"/>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graphicFrame>
        <p:nvGraphicFramePr>
          <p:cNvPr id="76" name="Table 75">
            <a:extLst>
              <a:ext uri="{FF2B5EF4-FFF2-40B4-BE49-F238E27FC236}">
                <a16:creationId xmlns:a16="http://schemas.microsoft.com/office/drawing/2014/main" id="{47A8C7E1-C96E-7639-67A5-0D0A27B05B3F}"/>
              </a:ext>
            </a:extLst>
          </p:cNvPr>
          <p:cNvGraphicFramePr>
            <a:graphicFrameLocks noGrp="1"/>
          </p:cNvGraphicFramePr>
          <p:nvPr/>
        </p:nvGraphicFramePr>
        <p:xfrm>
          <a:off x="1129434" y="931765"/>
          <a:ext cx="10730730" cy="5365370"/>
        </p:xfrm>
        <a:graphic>
          <a:graphicData uri="http://schemas.openxmlformats.org/drawingml/2006/table">
            <a:tbl>
              <a:tblPr firstRow="1" bandRow="1">
                <a:tableStyleId>{5940675A-B579-460E-94D1-54222C63F5DA}</a:tableStyleId>
              </a:tblPr>
              <a:tblGrid>
                <a:gridCol w="1073073">
                  <a:extLst>
                    <a:ext uri="{9D8B030D-6E8A-4147-A177-3AD203B41FA5}">
                      <a16:colId xmlns:a16="http://schemas.microsoft.com/office/drawing/2014/main" val="3635837954"/>
                    </a:ext>
                  </a:extLst>
                </a:gridCol>
                <a:gridCol w="1073073">
                  <a:extLst>
                    <a:ext uri="{9D8B030D-6E8A-4147-A177-3AD203B41FA5}">
                      <a16:colId xmlns:a16="http://schemas.microsoft.com/office/drawing/2014/main" val="2308114111"/>
                    </a:ext>
                  </a:extLst>
                </a:gridCol>
                <a:gridCol w="1073073">
                  <a:extLst>
                    <a:ext uri="{9D8B030D-6E8A-4147-A177-3AD203B41FA5}">
                      <a16:colId xmlns:a16="http://schemas.microsoft.com/office/drawing/2014/main" val="3225432346"/>
                    </a:ext>
                  </a:extLst>
                </a:gridCol>
                <a:gridCol w="1073073">
                  <a:extLst>
                    <a:ext uri="{9D8B030D-6E8A-4147-A177-3AD203B41FA5}">
                      <a16:colId xmlns:a16="http://schemas.microsoft.com/office/drawing/2014/main" val="2646425516"/>
                    </a:ext>
                  </a:extLst>
                </a:gridCol>
                <a:gridCol w="1073073">
                  <a:extLst>
                    <a:ext uri="{9D8B030D-6E8A-4147-A177-3AD203B41FA5}">
                      <a16:colId xmlns:a16="http://schemas.microsoft.com/office/drawing/2014/main" val="1529824071"/>
                    </a:ext>
                  </a:extLst>
                </a:gridCol>
                <a:gridCol w="1073073">
                  <a:extLst>
                    <a:ext uri="{9D8B030D-6E8A-4147-A177-3AD203B41FA5}">
                      <a16:colId xmlns:a16="http://schemas.microsoft.com/office/drawing/2014/main" val="1435908115"/>
                    </a:ext>
                  </a:extLst>
                </a:gridCol>
                <a:gridCol w="1073073">
                  <a:extLst>
                    <a:ext uri="{9D8B030D-6E8A-4147-A177-3AD203B41FA5}">
                      <a16:colId xmlns:a16="http://schemas.microsoft.com/office/drawing/2014/main" val="4031327343"/>
                    </a:ext>
                  </a:extLst>
                </a:gridCol>
                <a:gridCol w="1073073">
                  <a:extLst>
                    <a:ext uri="{9D8B030D-6E8A-4147-A177-3AD203B41FA5}">
                      <a16:colId xmlns:a16="http://schemas.microsoft.com/office/drawing/2014/main" val="265914223"/>
                    </a:ext>
                  </a:extLst>
                </a:gridCol>
                <a:gridCol w="1073073">
                  <a:extLst>
                    <a:ext uri="{9D8B030D-6E8A-4147-A177-3AD203B41FA5}">
                      <a16:colId xmlns:a16="http://schemas.microsoft.com/office/drawing/2014/main" val="3687797511"/>
                    </a:ext>
                  </a:extLst>
                </a:gridCol>
                <a:gridCol w="1073073">
                  <a:extLst>
                    <a:ext uri="{9D8B030D-6E8A-4147-A177-3AD203B41FA5}">
                      <a16:colId xmlns:a16="http://schemas.microsoft.com/office/drawing/2014/main" val="1430683565"/>
                    </a:ext>
                  </a:extLst>
                </a:gridCol>
              </a:tblGrid>
              <a:tr h="1073074">
                <a:tc>
                  <a:txBody>
                    <a:bodyPr/>
                    <a:lstStyle/>
                    <a:p>
                      <a:endParaRPr lang="en-US" dirty="0"/>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dirty="0"/>
                    </a:p>
                  </a:txBody>
                  <a:tcPr/>
                </a:tc>
                <a:extLst>
                  <a:ext uri="{0D108BD9-81ED-4DB2-BD59-A6C34878D82A}">
                    <a16:rowId xmlns:a16="http://schemas.microsoft.com/office/drawing/2014/main" val="1367090870"/>
                  </a:ext>
                </a:extLst>
              </a:tr>
              <a:tr h="1073074">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a:p>
                  </a:txBody>
                  <a:tcPr/>
                </a:tc>
                <a:tc>
                  <a:txBody>
                    <a:bodyPr/>
                    <a:lstStyle/>
                    <a:p>
                      <a:endParaRPr lang="en-US" dirty="0"/>
                    </a:p>
                  </a:txBody>
                  <a:tcPr/>
                </a:tc>
                <a:extLst>
                  <a:ext uri="{0D108BD9-81ED-4DB2-BD59-A6C34878D82A}">
                    <a16:rowId xmlns:a16="http://schemas.microsoft.com/office/drawing/2014/main" val="2324086388"/>
                  </a:ext>
                </a:extLst>
              </a:tr>
              <a:tr h="1073074">
                <a:tc>
                  <a:txBody>
                    <a:bodyPr/>
                    <a:lstStyle/>
                    <a:p>
                      <a:endParaRPr lang="en-US" dirty="0"/>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a:p>
                  </a:txBody>
                  <a:tcPr/>
                </a:tc>
                <a:tc>
                  <a:txBody>
                    <a:bodyPr/>
                    <a:lstStyle/>
                    <a:p>
                      <a:endParaRPr lang="en-US" dirty="0"/>
                    </a:p>
                  </a:txBody>
                  <a:tcPr/>
                </a:tc>
                <a:tc>
                  <a:txBody>
                    <a:bodyPr/>
                    <a:lstStyle/>
                    <a:p>
                      <a:endParaRPr lang="en-US" dirty="0"/>
                    </a:p>
                  </a:txBody>
                  <a:tcPr/>
                </a:tc>
                <a:extLst>
                  <a:ext uri="{0D108BD9-81ED-4DB2-BD59-A6C34878D82A}">
                    <a16:rowId xmlns:a16="http://schemas.microsoft.com/office/drawing/2014/main" val="1773320196"/>
                  </a:ext>
                </a:extLst>
              </a:tr>
              <a:tr h="1073074">
                <a:tc>
                  <a:txBody>
                    <a:bodyPr/>
                    <a:lstStyle/>
                    <a:p>
                      <a:endParaRPr lang="en-US" dirty="0"/>
                    </a:p>
                  </a:txBody>
                  <a:tcPr/>
                </a:tc>
                <a:tc>
                  <a:txBody>
                    <a:bodyPr/>
                    <a:lstStyle/>
                    <a:p>
                      <a:endParaRPr lang="en-US"/>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dirty="0"/>
                    </a:p>
                  </a:txBody>
                  <a:tcPr/>
                </a:tc>
                <a:extLst>
                  <a:ext uri="{0D108BD9-81ED-4DB2-BD59-A6C34878D82A}">
                    <a16:rowId xmlns:a16="http://schemas.microsoft.com/office/drawing/2014/main" val="1977629092"/>
                  </a:ext>
                </a:extLst>
              </a:tr>
              <a:tr h="1073074">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dirty="0"/>
                    </a:p>
                  </a:txBody>
                  <a:tcPr/>
                </a:tc>
                <a:extLst>
                  <a:ext uri="{0D108BD9-81ED-4DB2-BD59-A6C34878D82A}">
                    <a16:rowId xmlns:a16="http://schemas.microsoft.com/office/drawing/2014/main" val="172657832"/>
                  </a:ext>
                </a:extLst>
              </a:tr>
            </a:tbl>
          </a:graphicData>
        </a:graphic>
      </p:graphicFrame>
      <p:sp>
        <p:nvSpPr>
          <p:cNvPr id="46" name="TextBox 45">
            <a:extLst>
              <a:ext uri="{FF2B5EF4-FFF2-40B4-BE49-F238E27FC236}">
                <a16:creationId xmlns:a16="http://schemas.microsoft.com/office/drawing/2014/main" id="{9E025FDA-4E40-4A48-2936-70D515675970}"/>
              </a:ext>
            </a:extLst>
          </p:cNvPr>
          <p:cNvSpPr txBox="1"/>
          <p:nvPr/>
        </p:nvSpPr>
        <p:spPr>
          <a:xfrm>
            <a:off x="1163480" y="1987150"/>
            <a:ext cx="10845409" cy="341632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ptos" panose="02110004020202020204"/>
              <a:ea typeface="+mn-ea"/>
              <a:cs typeface="+mn-cs"/>
            </a:endParaRPr>
          </a:p>
        </p:txBody>
      </p:sp>
      <p:sp>
        <p:nvSpPr>
          <p:cNvPr id="48" name="TextBox 47">
            <a:extLst>
              <a:ext uri="{FF2B5EF4-FFF2-40B4-BE49-F238E27FC236}">
                <a16:creationId xmlns:a16="http://schemas.microsoft.com/office/drawing/2014/main" id="{A943BC5F-C785-D144-CB5F-83881E8A4A86}"/>
              </a:ext>
            </a:extLst>
          </p:cNvPr>
          <p:cNvSpPr txBox="1"/>
          <p:nvPr/>
        </p:nvSpPr>
        <p:spPr>
          <a:xfrm>
            <a:off x="528628" y="272528"/>
            <a:ext cx="11108330" cy="3693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Aptos" panose="02110004020202020204"/>
                <a:ea typeface="+mn-ea"/>
                <a:cs typeface="+mn-cs"/>
              </a:rPr>
              <a:t>Practice sheet #XX.  Write the </a:t>
            </a:r>
            <a:r>
              <a:rPr lang="en-US" dirty="0">
                <a:solidFill>
                  <a:prstClr val="black"/>
                </a:solidFill>
                <a:latin typeface="Aptos" panose="02110004020202020204"/>
              </a:rPr>
              <a:t>last</a:t>
            </a:r>
            <a:r>
              <a:rPr kumimoji="0" lang="en-US" sz="1800" b="0" i="0" u="none" strike="noStrike" kern="1200" cap="none" spc="0" normalizeH="0" baseline="0" noProof="0" dirty="0">
                <a:ln>
                  <a:noFill/>
                </a:ln>
                <a:solidFill>
                  <a:prstClr val="black"/>
                </a:solidFill>
                <a:effectLst/>
                <a:uLnTx/>
                <a:uFillTx/>
                <a:latin typeface="Aptos" panose="02110004020202020204"/>
                <a:ea typeface="+mn-ea"/>
                <a:cs typeface="+mn-cs"/>
              </a:rPr>
              <a:t> 5 unique characters for Lesson Seventeen (</a:t>
            </a:r>
            <a:r>
              <a:rPr lang="en-US" dirty="0">
                <a:solidFill>
                  <a:prstClr val="black"/>
                </a:solidFill>
                <a:latin typeface="Aptos" panose="02110004020202020204"/>
              </a:rPr>
              <a:t>20</a:t>
            </a:r>
            <a:r>
              <a:rPr kumimoji="0" lang="en-US" sz="1800" b="0" i="0" u="none" strike="noStrike" kern="1200" cap="none" spc="0" normalizeH="0" baseline="0" noProof="0" dirty="0">
                <a:ln>
                  <a:noFill/>
                </a:ln>
                <a:solidFill>
                  <a:prstClr val="black"/>
                </a:solidFill>
                <a:effectLst/>
                <a:uLnTx/>
                <a:uFillTx/>
                <a:latin typeface="Aptos" panose="02110004020202020204"/>
                <a:ea typeface="+mn-ea"/>
                <a:cs typeface="+mn-cs"/>
              </a:rPr>
              <a:t>)</a:t>
            </a:r>
            <a:endParaRPr kumimoji="0" lang="zh-TW" altLang="en-US" sz="1800" b="0" i="0" u="none" strike="noStrike" kern="1200" cap="none" spc="0" normalizeH="0" baseline="0" noProof="0" dirty="0">
              <a:ln>
                <a:noFill/>
              </a:ln>
              <a:solidFill>
                <a:prstClr val="black"/>
              </a:solidFill>
              <a:effectLst/>
              <a:uLnTx/>
              <a:uFillTx/>
              <a:latin typeface="Aptos" panose="02110004020202020204"/>
              <a:ea typeface="新細明體" panose="02020500000000000000" pitchFamily="18" charset="-120"/>
              <a:cs typeface="+mn-cs"/>
            </a:endParaRPr>
          </a:p>
        </p:txBody>
      </p:sp>
      <p:sp>
        <p:nvSpPr>
          <p:cNvPr id="49" name="Rectangle 48">
            <a:extLst>
              <a:ext uri="{FF2B5EF4-FFF2-40B4-BE49-F238E27FC236}">
                <a16:creationId xmlns:a16="http://schemas.microsoft.com/office/drawing/2014/main" id="{FD5DF324-5C6A-6A0B-3DDD-FDC95E9FF51E}"/>
              </a:ext>
            </a:extLst>
          </p:cNvPr>
          <p:cNvSpPr/>
          <p:nvPr/>
        </p:nvSpPr>
        <p:spPr>
          <a:xfrm>
            <a:off x="1298223" y="272530"/>
            <a:ext cx="9579994" cy="357010"/>
          </a:xfrm>
          <a:prstGeom prst="rect">
            <a:avLst/>
          </a:prstGeom>
          <a:no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45" name="TextBox 44">
            <a:extLst>
              <a:ext uri="{FF2B5EF4-FFF2-40B4-BE49-F238E27FC236}">
                <a16:creationId xmlns:a16="http://schemas.microsoft.com/office/drawing/2014/main" id="{66FD7A53-35B3-9826-DBB8-E1923E9C6613}"/>
              </a:ext>
            </a:extLst>
          </p:cNvPr>
          <p:cNvSpPr txBox="1"/>
          <p:nvPr/>
        </p:nvSpPr>
        <p:spPr>
          <a:xfrm>
            <a:off x="1124112" y="911167"/>
            <a:ext cx="5350063" cy="110799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想</a:t>
            </a:r>
            <a:endParaRPr kumimoji="0" 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endParaRPr>
          </a:p>
        </p:txBody>
      </p:sp>
      <p:sp>
        <p:nvSpPr>
          <p:cNvPr id="47" name="TextBox 46">
            <a:extLst>
              <a:ext uri="{FF2B5EF4-FFF2-40B4-BE49-F238E27FC236}">
                <a16:creationId xmlns:a16="http://schemas.microsoft.com/office/drawing/2014/main" id="{17FD55FD-2F22-4383-CF3D-D338F6BAA833}"/>
              </a:ext>
            </a:extLst>
          </p:cNvPr>
          <p:cNvSpPr txBox="1"/>
          <p:nvPr/>
        </p:nvSpPr>
        <p:spPr>
          <a:xfrm>
            <a:off x="1101573" y="2009074"/>
            <a:ext cx="2514012" cy="110799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究</a:t>
            </a:r>
            <a:endParaRPr kumimoji="0" 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endParaRPr>
          </a:p>
        </p:txBody>
      </p:sp>
      <p:sp>
        <p:nvSpPr>
          <p:cNvPr id="50" name="TextBox 49">
            <a:extLst>
              <a:ext uri="{FF2B5EF4-FFF2-40B4-BE49-F238E27FC236}">
                <a16:creationId xmlns:a16="http://schemas.microsoft.com/office/drawing/2014/main" id="{813ABCA9-41D6-7B22-C6E8-64474525C28C}"/>
              </a:ext>
            </a:extLst>
          </p:cNvPr>
          <p:cNvSpPr txBox="1"/>
          <p:nvPr/>
        </p:nvSpPr>
        <p:spPr>
          <a:xfrm>
            <a:off x="1122816" y="3069808"/>
            <a:ext cx="2861223" cy="110799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竟</a:t>
            </a:r>
            <a:endParaRPr kumimoji="0" 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endParaRPr>
          </a:p>
        </p:txBody>
      </p:sp>
      <p:sp>
        <p:nvSpPr>
          <p:cNvPr id="51" name="TextBox 50">
            <a:extLst>
              <a:ext uri="{FF2B5EF4-FFF2-40B4-BE49-F238E27FC236}">
                <a16:creationId xmlns:a16="http://schemas.microsoft.com/office/drawing/2014/main" id="{38933F65-CA24-E4FA-3942-0D8E6FFD367C}"/>
              </a:ext>
            </a:extLst>
          </p:cNvPr>
          <p:cNvSpPr txBox="1"/>
          <p:nvPr/>
        </p:nvSpPr>
        <p:spPr>
          <a:xfrm>
            <a:off x="1128483" y="4170500"/>
            <a:ext cx="4300188" cy="110799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涅</a:t>
            </a:r>
            <a:endParaRPr kumimoji="0" 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endParaRPr>
          </a:p>
        </p:txBody>
      </p:sp>
      <p:sp>
        <p:nvSpPr>
          <p:cNvPr id="52" name="TextBox 51">
            <a:extLst>
              <a:ext uri="{FF2B5EF4-FFF2-40B4-BE49-F238E27FC236}">
                <a16:creationId xmlns:a16="http://schemas.microsoft.com/office/drawing/2014/main" id="{A0A6D00B-E80E-6673-91F4-BAAC13E0BCF6}"/>
              </a:ext>
            </a:extLst>
          </p:cNvPr>
          <p:cNvSpPr txBox="1"/>
          <p:nvPr/>
        </p:nvSpPr>
        <p:spPr>
          <a:xfrm>
            <a:off x="1091599" y="5217157"/>
            <a:ext cx="3246193" cy="110799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槃</a:t>
            </a:r>
            <a:endParaRPr kumimoji="0" 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endParaRPr>
          </a:p>
        </p:txBody>
      </p:sp>
    </p:spTree>
    <p:extLst>
      <p:ext uri="{BB962C8B-B14F-4D97-AF65-F5344CB8AC3E}">
        <p14:creationId xmlns:p14="http://schemas.microsoft.com/office/powerpoint/2010/main" val="2539237105"/>
      </p:ext>
    </p:extLst>
  </p:cSld>
  <p:clrMapOvr>
    <a:masterClrMapping/>
  </p:clrMapOvr>
</p:sld>
</file>

<file path=ppt/slides/slide2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 name="Straight Connector 1">
            <a:extLst>
              <a:ext uri="{FF2B5EF4-FFF2-40B4-BE49-F238E27FC236}">
                <a16:creationId xmlns:a16="http://schemas.microsoft.com/office/drawing/2014/main" id="{DE97A34F-C232-F4FD-3D3D-B50CAF18C576}"/>
              </a:ext>
            </a:extLst>
          </p:cNvPr>
          <p:cNvCxnSpPr>
            <a:cxnSpLocks/>
          </p:cNvCxnSpPr>
          <p:nvPr/>
        </p:nvCxnSpPr>
        <p:spPr>
          <a:xfrm>
            <a:off x="1160650" y="956835"/>
            <a:ext cx="5322425" cy="5340276"/>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 name="Straight Connector 2">
            <a:extLst>
              <a:ext uri="{FF2B5EF4-FFF2-40B4-BE49-F238E27FC236}">
                <a16:creationId xmlns:a16="http://schemas.microsoft.com/office/drawing/2014/main" id="{0E627A88-91F3-D9F8-1AF4-11BECD962ED9}"/>
              </a:ext>
            </a:extLst>
          </p:cNvPr>
          <p:cNvCxnSpPr>
            <a:cxnSpLocks/>
          </p:cNvCxnSpPr>
          <p:nvPr/>
        </p:nvCxnSpPr>
        <p:spPr>
          <a:xfrm>
            <a:off x="9703114" y="931746"/>
            <a:ext cx="2143810" cy="2115373"/>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 name="Straight Connector 3">
            <a:extLst>
              <a:ext uri="{FF2B5EF4-FFF2-40B4-BE49-F238E27FC236}">
                <a16:creationId xmlns:a16="http://schemas.microsoft.com/office/drawing/2014/main" id="{A64AE3FD-EF02-96E3-1A01-BBD42ABD5674}"/>
              </a:ext>
            </a:extLst>
          </p:cNvPr>
          <p:cNvCxnSpPr>
            <a:cxnSpLocks/>
          </p:cNvCxnSpPr>
          <p:nvPr/>
        </p:nvCxnSpPr>
        <p:spPr>
          <a:xfrm>
            <a:off x="8644081" y="931752"/>
            <a:ext cx="3184867" cy="319303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5" name="Straight Connector 4">
            <a:extLst>
              <a:ext uri="{FF2B5EF4-FFF2-40B4-BE49-F238E27FC236}">
                <a16:creationId xmlns:a16="http://schemas.microsoft.com/office/drawing/2014/main" id="{62481264-89A8-359C-0CBF-A5EAFC83097F}"/>
              </a:ext>
            </a:extLst>
          </p:cNvPr>
          <p:cNvCxnSpPr>
            <a:cxnSpLocks/>
          </p:cNvCxnSpPr>
          <p:nvPr/>
        </p:nvCxnSpPr>
        <p:spPr>
          <a:xfrm>
            <a:off x="7572098" y="931758"/>
            <a:ext cx="4256850" cy="425735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6" name="Straight Connector 5">
            <a:extLst>
              <a:ext uri="{FF2B5EF4-FFF2-40B4-BE49-F238E27FC236}">
                <a16:creationId xmlns:a16="http://schemas.microsoft.com/office/drawing/2014/main" id="{3BF26E4A-35C1-301B-7F84-63879DAF7D3B}"/>
              </a:ext>
            </a:extLst>
          </p:cNvPr>
          <p:cNvCxnSpPr/>
          <p:nvPr/>
        </p:nvCxnSpPr>
        <p:spPr>
          <a:xfrm>
            <a:off x="3285258" y="931761"/>
            <a:ext cx="5365365" cy="53653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7" name="Straight Connector 6">
            <a:extLst>
              <a:ext uri="{FF2B5EF4-FFF2-40B4-BE49-F238E27FC236}">
                <a16:creationId xmlns:a16="http://schemas.microsoft.com/office/drawing/2014/main" id="{CDB5D5C9-3CD4-14E7-BF3A-66C7A7162C8E}"/>
              </a:ext>
            </a:extLst>
          </p:cNvPr>
          <p:cNvCxnSpPr/>
          <p:nvPr/>
        </p:nvCxnSpPr>
        <p:spPr>
          <a:xfrm>
            <a:off x="4345517" y="931762"/>
            <a:ext cx="5365365" cy="53653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8" name="Straight Connector 7">
            <a:extLst>
              <a:ext uri="{FF2B5EF4-FFF2-40B4-BE49-F238E27FC236}">
                <a16:creationId xmlns:a16="http://schemas.microsoft.com/office/drawing/2014/main" id="{B3A6FD2B-CE82-9E1F-B69E-B5EEA8782B42}"/>
              </a:ext>
            </a:extLst>
          </p:cNvPr>
          <p:cNvCxnSpPr/>
          <p:nvPr/>
        </p:nvCxnSpPr>
        <p:spPr>
          <a:xfrm>
            <a:off x="5404550" y="931762"/>
            <a:ext cx="5365365" cy="53653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9" name="Straight Connector 8">
            <a:extLst>
              <a:ext uri="{FF2B5EF4-FFF2-40B4-BE49-F238E27FC236}">
                <a16:creationId xmlns:a16="http://schemas.microsoft.com/office/drawing/2014/main" id="{43ED997F-BA19-BABA-E4DF-A754D16DEA65}"/>
              </a:ext>
            </a:extLst>
          </p:cNvPr>
          <p:cNvCxnSpPr/>
          <p:nvPr/>
        </p:nvCxnSpPr>
        <p:spPr>
          <a:xfrm>
            <a:off x="6494799" y="931764"/>
            <a:ext cx="5365365" cy="53653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0" name="Straight Connector 9">
            <a:extLst>
              <a:ext uri="{FF2B5EF4-FFF2-40B4-BE49-F238E27FC236}">
                <a16:creationId xmlns:a16="http://schemas.microsoft.com/office/drawing/2014/main" id="{AA19D5A7-0FE4-1102-E3C1-638DC5E28E45}"/>
              </a:ext>
            </a:extLst>
          </p:cNvPr>
          <p:cNvCxnSpPr>
            <a:cxnSpLocks/>
          </p:cNvCxnSpPr>
          <p:nvPr/>
        </p:nvCxnSpPr>
        <p:spPr>
          <a:xfrm>
            <a:off x="1111458" y="5189109"/>
            <a:ext cx="1083551" cy="1107996"/>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1" name="Straight Connector 10">
            <a:extLst>
              <a:ext uri="{FF2B5EF4-FFF2-40B4-BE49-F238E27FC236}">
                <a16:creationId xmlns:a16="http://schemas.microsoft.com/office/drawing/2014/main" id="{CD465B31-CB4B-BC77-AEF9-90ED5E65F7BE}"/>
              </a:ext>
            </a:extLst>
          </p:cNvPr>
          <p:cNvCxnSpPr>
            <a:cxnSpLocks/>
          </p:cNvCxnSpPr>
          <p:nvPr/>
        </p:nvCxnSpPr>
        <p:spPr>
          <a:xfrm>
            <a:off x="1094334" y="4156121"/>
            <a:ext cx="2267153" cy="2152899"/>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2" name="Straight Connector 11">
            <a:extLst>
              <a:ext uri="{FF2B5EF4-FFF2-40B4-BE49-F238E27FC236}">
                <a16:creationId xmlns:a16="http://schemas.microsoft.com/office/drawing/2014/main" id="{7EADA1F7-D828-CA63-B4A2-40D44EB7A5CE}"/>
              </a:ext>
            </a:extLst>
          </p:cNvPr>
          <p:cNvCxnSpPr>
            <a:cxnSpLocks/>
          </p:cNvCxnSpPr>
          <p:nvPr/>
        </p:nvCxnSpPr>
        <p:spPr>
          <a:xfrm>
            <a:off x="1109329" y="3060437"/>
            <a:ext cx="3236188" cy="323667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3" name="Straight Connector 12">
            <a:extLst>
              <a:ext uri="{FF2B5EF4-FFF2-40B4-BE49-F238E27FC236}">
                <a16:creationId xmlns:a16="http://schemas.microsoft.com/office/drawing/2014/main" id="{E1D8E2A0-C191-7042-98F0-B1D4F6481AAA}"/>
              </a:ext>
            </a:extLst>
          </p:cNvPr>
          <p:cNvCxnSpPr>
            <a:cxnSpLocks/>
          </p:cNvCxnSpPr>
          <p:nvPr/>
        </p:nvCxnSpPr>
        <p:spPr>
          <a:xfrm>
            <a:off x="10762147" y="931740"/>
            <a:ext cx="1110967" cy="106435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4" name="Straight Connector 13">
            <a:extLst>
              <a:ext uri="{FF2B5EF4-FFF2-40B4-BE49-F238E27FC236}">
                <a16:creationId xmlns:a16="http://schemas.microsoft.com/office/drawing/2014/main" id="{C1869FA5-C11F-F617-8F45-45634A583F51}"/>
              </a:ext>
            </a:extLst>
          </p:cNvPr>
          <p:cNvCxnSpPr>
            <a:cxnSpLocks/>
          </p:cNvCxnSpPr>
          <p:nvPr/>
        </p:nvCxnSpPr>
        <p:spPr>
          <a:xfrm>
            <a:off x="1098218" y="1974253"/>
            <a:ext cx="4314172" cy="4322852"/>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5" name="Straight Connector 14">
            <a:extLst>
              <a:ext uri="{FF2B5EF4-FFF2-40B4-BE49-F238E27FC236}">
                <a16:creationId xmlns:a16="http://schemas.microsoft.com/office/drawing/2014/main" id="{73A61E05-0D8B-3E52-AB18-905816BEF4FF}"/>
              </a:ext>
            </a:extLst>
          </p:cNvPr>
          <p:cNvCxnSpPr>
            <a:cxnSpLocks/>
          </p:cNvCxnSpPr>
          <p:nvPr/>
        </p:nvCxnSpPr>
        <p:spPr>
          <a:xfrm>
            <a:off x="2218385" y="931639"/>
            <a:ext cx="5309456" cy="5376225"/>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6" name="Straight Connector 15">
            <a:extLst>
              <a:ext uri="{FF2B5EF4-FFF2-40B4-BE49-F238E27FC236}">
                <a16:creationId xmlns:a16="http://schemas.microsoft.com/office/drawing/2014/main" id="{D3233907-7CC4-6498-0CF6-57570C375FC4}"/>
              </a:ext>
            </a:extLst>
          </p:cNvPr>
          <p:cNvCxnSpPr>
            <a:cxnSpLocks/>
          </p:cNvCxnSpPr>
          <p:nvPr/>
        </p:nvCxnSpPr>
        <p:spPr>
          <a:xfrm flipV="1">
            <a:off x="1133319" y="931765"/>
            <a:ext cx="5361480" cy="536524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7" name="Straight Connector 16">
            <a:extLst>
              <a:ext uri="{FF2B5EF4-FFF2-40B4-BE49-F238E27FC236}">
                <a16:creationId xmlns:a16="http://schemas.microsoft.com/office/drawing/2014/main" id="{57384C5A-7E24-FE38-95D4-5812E1E9E9DD}"/>
              </a:ext>
            </a:extLst>
          </p:cNvPr>
          <p:cNvCxnSpPr>
            <a:cxnSpLocks/>
          </p:cNvCxnSpPr>
          <p:nvPr/>
        </p:nvCxnSpPr>
        <p:spPr>
          <a:xfrm flipV="1">
            <a:off x="1160650" y="942472"/>
            <a:ext cx="4263464" cy="4246613"/>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8" name="Straight Connector 17">
            <a:extLst>
              <a:ext uri="{FF2B5EF4-FFF2-40B4-BE49-F238E27FC236}">
                <a16:creationId xmlns:a16="http://schemas.microsoft.com/office/drawing/2014/main" id="{B1BBA783-3332-49DA-7C6A-35B83D67FB7E}"/>
              </a:ext>
            </a:extLst>
          </p:cNvPr>
          <p:cNvCxnSpPr>
            <a:cxnSpLocks/>
          </p:cNvCxnSpPr>
          <p:nvPr/>
        </p:nvCxnSpPr>
        <p:spPr>
          <a:xfrm flipV="1">
            <a:off x="1107943" y="942595"/>
            <a:ext cx="2153223" cy="2161487"/>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9" name="Straight Connector 18">
            <a:extLst>
              <a:ext uri="{FF2B5EF4-FFF2-40B4-BE49-F238E27FC236}">
                <a16:creationId xmlns:a16="http://schemas.microsoft.com/office/drawing/2014/main" id="{4D207A24-42CE-ED82-13F4-E5E004650EB7}"/>
              </a:ext>
            </a:extLst>
          </p:cNvPr>
          <p:cNvCxnSpPr>
            <a:cxnSpLocks/>
          </p:cNvCxnSpPr>
          <p:nvPr/>
        </p:nvCxnSpPr>
        <p:spPr>
          <a:xfrm flipV="1">
            <a:off x="1094334" y="909879"/>
            <a:ext cx="3253877" cy="322580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0" name="Straight Connector 19">
            <a:extLst>
              <a:ext uri="{FF2B5EF4-FFF2-40B4-BE49-F238E27FC236}">
                <a16:creationId xmlns:a16="http://schemas.microsoft.com/office/drawing/2014/main" id="{1DCD8BBC-D943-D8A4-BB5E-D111FF48B8B3}"/>
              </a:ext>
            </a:extLst>
          </p:cNvPr>
          <p:cNvCxnSpPr>
            <a:cxnSpLocks/>
          </p:cNvCxnSpPr>
          <p:nvPr/>
        </p:nvCxnSpPr>
        <p:spPr>
          <a:xfrm flipV="1">
            <a:off x="3235848" y="920844"/>
            <a:ext cx="5376941" cy="5376165"/>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1" name="Straight Connector 20">
            <a:extLst>
              <a:ext uri="{FF2B5EF4-FFF2-40B4-BE49-F238E27FC236}">
                <a16:creationId xmlns:a16="http://schemas.microsoft.com/office/drawing/2014/main" id="{FB960EE9-647E-DE48-7799-7F686F5633C9}"/>
              </a:ext>
            </a:extLst>
          </p:cNvPr>
          <p:cNvCxnSpPr/>
          <p:nvPr/>
        </p:nvCxnSpPr>
        <p:spPr>
          <a:xfrm flipV="1">
            <a:off x="4348211" y="931716"/>
            <a:ext cx="5365365" cy="534353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2" name="Straight Connector 21">
            <a:extLst>
              <a:ext uri="{FF2B5EF4-FFF2-40B4-BE49-F238E27FC236}">
                <a16:creationId xmlns:a16="http://schemas.microsoft.com/office/drawing/2014/main" id="{E0409050-9D37-B8EC-26B4-CF4F2C3BC5D6}"/>
              </a:ext>
            </a:extLst>
          </p:cNvPr>
          <p:cNvCxnSpPr/>
          <p:nvPr/>
        </p:nvCxnSpPr>
        <p:spPr>
          <a:xfrm flipV="1">
            <a:off x="5416274" y="942620"/>
            <a:ext cx="5365365" cy="534353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3" name="Straight Connector 22">
            <a:extLst>
              <a:ext uri="{FF2B5EF4-FFF2-40B4-BE49-F238E27FC236}">
                <a16:creationId xmlns:a16="http://schemas.microsoft.com/office/drawing/2014/main" id="{5F32590B-F493-D4F3-C707-EF747ABA286F}"/>
              </a:ext>
            </a:extLst>
          </p:cNvPr>
          <p:cNvCxnSpPr/>
          <p:nvPr/>
        </p:nvCxnSpPr>
        <p:spPr>
          <a:xfrm flipV="1">
            <a:off x="6494798" y="942620"/>
            <a:ext cx="5365365" cy="534353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4" name="Straight Connector 23">
            <a:extLst>
              <a:ext uri="{FF2B5EF4-FFF2-40B4-BE49-F238E27FC236}">
                <a16:creationId xmlns:a16="http://schemas.microsoft.com/office/drawing/2014/main" id="{11C896D7-87F4-C668-1DFA-A5D2AB34A9F4}"/>
              </a:ext>
            </a:extLst>
          </p:cNvPr>
          <p:cNvCxnSpPr>
            <a:cxnSpLocks/>
          </p:cNvCxnSpPr>
          <p:nvPr/>
        </p:nvCxnSpPr>
        <p:spPr>
          <a:xfrm flipV="1">
            <a:off x="2218385" y="931639"/>
            <a:ext cx="5330234" cy="5332739"/>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5" name="Straight Connector 24">
            <a:extLst>
              <a:ext uri="{FF2B5EF4-FFF2-40B4-BE49-F238E27FC236}">
                <a16:creationId xmlns:a16="http://schemas.microsoft.com/office/drawing/2014/main" id="{4F553535-9E07-F391-A05D-C75AF105CBFC}"/>
              </a:ext>
            </a:extLst>
          </p:cNvPr>
          <p:cNvCxnSpPr>
            <a:cxnSpLocks/>
          </p:cNvCxnSpPr>
          <p:nvPr/>
        </p:nvCxnSpPr>
        <p:spPr>
          <a:xfrm flipH="1">
            <a:off x="7572098" y="2023338"/>
            <a:ext cx="4288065" cy="42736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6" name="Straight Connector 25">
            <a:extLst>
              <a:ext uri="{FF2B5EF4-FFF2-40B4-BE49-F238E27FC236}">
                <a16:creationId xmlns:a16="http://schemas.microsoft.com/office/drawing/2014/main" id="{E14EBA64-CB33-DED7-07D4-EA194C481A82}"/>
              </a:ext>
            </a:extLst>
          </p:cNvPr>
          <p:cNvCxnSpPr>
            <a:cxnSpLocks/>
          </p:cNvCxnSpPr>
          <p:nvPr/>
        </p:nvCxnSpPr>
        <p:spPr>
          <a:xfrm flipH="1">
            <a:off x="8638868" y="3098620"/>
            <a:ext cx="3203030" cy="320924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7" name="Straight Connector 26">
            <a:extLst>
              <a:ext uri="{FF2B5EF4-FFF2-40B4-BE49-F238E27FC236}">
                <a16:creationId xmlns:a16="http://schemas.microsoft.com/office/drawing/2014/main" id="{BC5627A8-1868-EF4D-6FAB-68749033B820}"/>
              </a:ext>
            </a:extLst>
          </p:cNvPr>
          <p:cNvCxnSpPr>
            <a:cxnSpLocks/>
          </p:cNvCxnSpPr>
          <p:nvPr/>
        </p:nvCxnSpPr>
        <p:spPr>
          <a:xfrm flipH="1">
            <a:off x="9744792" y="4156121"/>
            <a:ext cx="2115371" cy="2102057"/>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8" name="Straight Connector 27">
            <a:extLst>
              <a:ext uri="{FF2B5EF4-FFF2-40B4-BE49-F238E27FC236}">
                <a16:creationId xmlns:a16="http://schemas.microsoft.com/office/drawing/2014/main" id="{7BF064F1-B3ED-E714-521D-CCAAA6232A03}"/>
              </a:ext>
            </a:extLst>
          </p:cNvPr>
          <p:cNvCxnSpPr/>
          <p:nvPr/>
        </p:nvCxnSpPr>
        <p:spPr>
          <a:xfrm flipH="1">
            <a:off x="10802477" y="5207149"/>
            <a:ext cx="1070637" cy="1100715"/>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9" name="Straight Connector 28">
            <a:extLst>
              <a:ext uri="{FF2B5EF4-FFF2-40B4-BE49-F238E27FC236}">
                <a16:creationId xmlns:a16="http://schemas.microsoft.com/office/drawing/2014/main" id="{8144AC79-151C-5565-401E-E1B6DACA8216}"/>
              </a:ext>
            </a:extLst>
          </p:cNvPr>
          <p:cNvCxnSpPr/>
          <p:nvPr/>
        </p:nvCxnSpPr>
        <p:spPr>
          <a:xfrm>
            <a:off x="1117710" y="2522779"/>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0" name="Straight Connector 29">
            <a:extLst>
              <a:ext uri="{FF2B5EF4-FFF2-40B4-BE49-F238E27FC236}">
                <a16:creationId xmlns:a16="http://schemas.microsoft.com/office/drawing/2014/main" id="{9F751F74-062B-D98E-7AF7-73FDD22C6195}"/>
              </a:ext>
            </a:extLst>
          </p:cNvPr>
          <p:cNvCxnSpPr/>
          <p:nvPr/>
        </p:nvCxnSpPr>
        <p:spPr>
          <a:xfrm>
            <a:off x="1129434" y="3598008"/>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1" name="Straight Connector 30">
            <a:extLst>
              <a:ext uri="{FF2B5EF4-FFF2-40B4-BE49-F238E27FC236}">
                <a16:creationId xmlns:a16="http://schemas.microsoft.com/office/drawing/2014/main" id="{AE43FF1A-112C-54AC-E5F5-07F6BA522988}"/>
              </a:ext>
            </a:extLst>
          </p:cNvPr>
          <p:cNvCxnSpPr/>
          <p:nvPr/>
        </p:nvCxnSpPr>
        <p:spPr>
          <a:xfrm>
            <a:off x="1113519" y="4676908"/>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2" name="Straight Connector 31">
            <a:extLst>
              <a:ext uri="{FF2B5EF4-FFF2-40B4-BE49-F238E27FC236}">
                <a16:creationId xmlns:a16="http://schemas.microsoft.com/office/drawing/2014/main" id="{EFFAA3B1-B88B-C2BA-2B7C-D3D512BA520A}"/>
              </a:ext>
            </a:extLst>
          </p:cNvPr>
          <p:cNvCxnSpPr/>
          <p:nvPr/>
        </p:nvCxnSpPr>
        <p:spPr>
          <a:xfrm>
            <a:off x="1117710" y="5755000"/>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3" name="Straight Connector 32">
            <a:extLst>
              <a:ext uri="{FF2B5EF4-FFF2-40B4-BE49-F238E27FC236}">
                <a16:creationId xmlns:a16="http://schemas.microsoft.com/office/drawing/2014/main" id="{C1EDC032-920F-1E9A-B5C5-C3D6BA150DD6}"/>
              </a:ext>
            </a:extLst>
          </p:cNvPr>
          <p:cNvCxnSpPr/>
          <p:nvPr/>
        </p:nvCxnSpPr>
        <p:spPr>
          <a:xfrm>
            <a:off x="1101796" y="1485761"/>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4" name="Straight Connector 33">
            <a:extLst>
              <a:ext uri="{FF2B5EF4-FFF2-40B4-BE49-F238E27FC236}">
                <a16:creationId xmlns:a16="http://schemas.microsoft.com/office/drawing/2014/main" id="{FB8CC04D-D4A4-43D5-56D5-1B8B1B30925A}"/>
              </a:ext>
            </a:extLst>
          </p:cNvPr>
          <p:cNvCxnSpPr>
            <a:cxnSpLocks/>
          </p:cNvCxnSpPr>
          <p:nvPr/>
        </p:nvCxnSpPr>
        <p:spPr>
          <a:xfrm flipH="1">
            <a:off x="1113215" y="941316"/>
            <a:ext cx="1091930" cy="1082022"/>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5" name="Straight Connector 34">
            <a:extLst>
              <a:ext uri="{FF2B5EF4-FFF2-40B4-BE49-F238E27FC236}">
                <a16:creationId xmlns:a16="http://schemas.microsoft.com/office/drawing/2014/main" id="{538E0DD4-73F1-1779-7715-20FEBF610488}"/>
              </a:ext>
            </a:extLst>
          </p:cNvPr>
          <p:cNvCxnSpPr/>
          <p:nvPr/>
        </p:nvCxnSpPr>
        <p:spPr>
          <a:xfrm>
            <a:off x="11323891" y="904498"/>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6" name="Straight Connector 35">
            <a:extLst>
              <a:ext uri="{FF2B5EF4-FFF2-40B4-BE49-F238E27FC236}">
                <a16:creationId xmlns:a16="http://schemas.microsoft.com/office/drawing/2014/main" id="{F89D261D-80CD-D489-6CA9-235EC8D37FB5}"/>
              </a:ext>
            </a:extLst>
          </p:cNvPr>
          <p:cNvCxnSpPr/>
          <p:nvPr/>
        </p:nvCxnSpPr>
        <p:spPr>
          <a:xfrm>
            <a:off x="3803283" y="917245"/>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7" name="Straight Connector 36">
            <a:extLst>
              <a:ext uri="{FF2B5EF4-FFF2-40B4-BE49-F238E27FC236}">
                <a16:creationId xmlns:a16="http://schemas.microsoft.com/office/drawing/2014/main" id="{9F1AE2E1-BA26-68A6-E72F-9BFADDFA3C39}"/>
              </a:ext>
            </a:extLst>
          </p:cNvPr>
          <p:cNvCxnSpPr>
            <a:cxnSpLocks/>
          </p:cNvCxnSpPr>
          <p:nvPr/>
        </p:nvCxnSpPr>
        <p:spPr>
          <a:xfrm>
            <a:off x="2762987" y="904498"/>
            <a:ext cx="0" cy="5399767"/>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8" name="Straight Connector 37">
            <a:extLst>
              <a:ext uri="{FF2B5EF4-FFF2-40B4-BE49-F238E27FC236}">
                <a16:creationId xmlns:a16="http://schemas.microsoft.com/office/drawing/2014/main" id="{CDDBCE3F-232E-9239-FB89-577135F7E037}"/>
              </a:ext>
            </a:extLst>
          </p:cNvPr>
          <p:cNvCxnSpPr/>
          <p:nvPr/>
        </p:nvCxnSpPr>
        <p:spPr>
          <a:xfrm>
            <a:off x="9204868" y="941316"/>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9" name="Straight Connector 38">
            <a:extLst>
              <a:ext uri="{FF2B5EF4-FFF2-40B4-BE49-F238E27FC236}">
                <a16:creationId xmlns:a16="http://schemas.microsoft.com/office/drawing/2014/main" id="{8C96E538-4E01-6DEA-67CF-3F7DCC505E54}"/>
              </a:ext>
            </a:extLst>
          </p:cNvPr>
          <p:cNvCxnSpPr/>
          <p:nvPr/>
        </p:nvCxnSpPr>
        <p:spPr>
          <a:xfrm>
            <a:off x="1660406" y="941316"/>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0" name="Straight Connector 39">
            <a:extLst>
              <a:ext uri="{FF2B5EF4-FFF2-40B4-BE49-F238E27FC236}">
                <a16:creationId xmlns:a16="http://schemas.microsoft.com/office/drawing/2014/main" id="{DF0D2BDC-CFC6-829A-5FCB-CCA8028776FE}"/>
              </a:ext>
            </a:extLst>
          </p:cNvPr>
          <p:cNvCxnSpPr/>
          <p:nvPr/>
        </p:nvCxnSpPr>
        <p:spPr>
          <a:xfrm>
            <a:off x="5950134" y="904498"/>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1" name="Straight Connector 40">
            <a:extLst>
              <a:ext uri="{FF2B5EF4-FFF2-40B4-BE49-F238E27FC236}">
                <a16:creationId xmlns:a16="http://schemas.microsoft.com/office/drawing/2014/main" id="{0EC1F762-0A34-B5CC-96C3-473EC5666FF0}"/>
              </a:ext>
            </a:extLst>
          </p:cNvPr>
          <p:cNvCxnSpPr/>
          <p:nvPr/>
        </p:nvCxnSpPr>
        <p:spPr>
          <a:xfrm>
            <a:off x="4893936" y="941316"/>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2" name="Straight Connector 41">
            <a:extLst>
              <a:ext uri="{FF2B5EF4-FFF2-40B4-BE49-F238E27FC236}">
                <a16:creationId xmlns:a16="http://schemas.microsoft.com/office/drawing/2014/main" id="{9FE50F00-1E97-8687-2A28-EF3CF6B49191}"/>
              </a:ext>
            </a:extLst>
          </p:cNvPr>
          <p:cNvCxnSpPr/>
          <p:nvPr/>
        </p:nvCxnSpPr>
        <p:spPr>
          <a:xfrm>
            <a:off x="10253116" y="917245"/>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3" name="Straight Connector 42">
            <a:extLst>
              <a:ext uri="{FF2B5EF4-FFF2-40B4-BE49-F238E27FC236}">
                <a16:creationId xmlns:a16="http://schemas.microsoft.com/office/drawing/2014/main" id="{E84C0C6A-016A-B264-8335-5C0C4032C63A}"/>
              </a:ext>
            </a:extLst>
          </p:cNvPr>
          <p:cNvCxnSpPr/>
          <p:nvPr/>
        </p:nvCxnSpPr>
        <p:spPr>
          <a:xfrm>
            <a:off x="8123492" y="956835"/>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4" name="Straight Connector 43">
            <a:extLst>
              <a:ext uri="{FF2B5EF4-FFF2-40B4-BE49-F238E27FC236}">
                <a16:creationId xmlns:a16="http://schemas.microsoft.com/office/drawing/2014/main" id="{56709B99-A28C-D3BB-FE5E-C1A2F1461A10}"/>
              </a:ext>
            </a:extLst>
          </p:cNvPr>
          <p:cNvCxnSpPr/>
          <p:nvPr/>
        </p:nvCxnSpPr>
        <p:spPr>
          <a:xfrm>
            <a:off x="7019585" y="917245"/>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graphicFrame>
        <p:nvGraphicFramePr>
          <p:cNvPr id="76" name="Table 75">
            <a:extLst>
              <a:ext uri="{FF2B5EF4-FFF2-40B4-BE49-F238E27FC236}">
                <a16:creationId xmlns:a16="http://schemas.microsoft.com/office/drawing/2014/main" id="{47A8C7E1-C96E-7639-67A5-0D0A27B05B3F}"/>
              </a:ext>
            </a:extLst>
          </p:cNvPr>
          <p:cNvGraphicFramePr>
            <a:graphicFrameLocks noGrp="1"/>
          </p:cNvGraphicFramePr>
          <p:nvPr/>
        </p:nvGraphicFramePr>
        <p:xfrm>
          <a:off x="1129434" y="931765"/>
          <a:ext cx="10730730" cy="5365370"/>
        </p:xfrm>
        <a:graphic>
          <a:graphicData uri="http://schemas.openxmlformats.org/drawingml/2006/table">
            <a:tbl>
              <a:tblPr firstRow="1" bandRow="1">
                <a:tableStyleId>{5940675A-B579-460E-94D1-54222C63F5DA}</a:tableStyleId>
              </a:tblPr>
              <a:tblGrid>
                <a:gridCol w="1073073">
                  <a:extLst>
                    <a:ext uri="{9D8B030D-6E8A-4147-A177-3AD203B41FA5}">
                      <a16:colId xmlns:a16="http://schemas.microsoft.com/office/drawing/2014/main" val="3635837954"/>
                    </a:ext>
                  </a:extLst>
                </a:gridCol>
                <a:gridCol w="1073073">
                  <a:extLst>
                    <a:ext uri="{9D8B030D-6E8A-4147-A177-3AD203B41FA5}">
                      <a16:colId xmlns:a16="http://schemas.microsoft.com/office/drawing/2014/main" val="2308114111"/>
                    </a:ext>
                  </a:extLst>
                </a:gridCol>
                <a:gridCol w="1073073">
                  <a:extLst>
                    <a:ext uri="{9D8B030D-6E8A-4147-A177-3AD203B41FA5}">
                      <a16:colId xmlns:a16="http://schemas.microsoft.com/office/drawing/2014/main" val="3225432346"/>
                    </a:ext>
                  </a:extLst>
                </a:gridCol>
                <a:gridCol w="1073073">
                  <a:extLst>
                    <a:ext uri="{9D8B030D-6E8A-4147-A177-3AD203B41FA5}">
                      <a16:colId xmlns:a16="http://schemas.microsoft.com/office/drawing/2014/main" val="2646425516"/>
                    </a:ext>
                  </a:extLst>
                </a:gridCol>
                <a:gridCol w="1073073">
                  <a:extLst>
                    <a:ext uri="{9D8B030D-6E8A-4147-A177-3AD203B41FA5}">
                      <a16:colId xmlns:a16="http://schemas.microsoft.com/office/drawing/2014/main" val="1529824071"/>
                    </a:ext>
                  </a:extLst>
                </a:gridCol>
                <a:gridCol w="1073073">
                  <a:extLst>
                    <a:ext uri="{9D8B030D-6E8A-4147-A177-3AD203B41FA5}">
                      <a16:colId xmlns:a16="http://schemas.microsoft.com/office/drawing/2014/main" val="1435908115"/>
                    </a:ext>
                  </a:extLst>
                </a:gridCol>
                <a:gridCol w="1073073">
                  <a:extLst>
                    <a:ext uri="{9D8B030D-6E8A-4147-A177-3AD203B41FA5}">
                      <a16:colId xmlns:a16="http://schemas.microsoft.com/office/drawing/2014/main" val="4031327343"/>
                    </a:ext>
                  </a:extLst>
                </a:gridCol>
                <a:gridCol w="1073073">
                  <a:extLst>
                    <a:ext uri="{9D8B030D-6E8A-4147-A177-3AD203B41FA5}">
                      <a16:colId xmlns:a16="http://schemas.microsoft.com/office/drawing/2014/main" val="265914223"/>
                    </a:ext>
                  </a:extLst>
                </a:gridCol>
                <a:gridCol w="1073073">
                  <a:extLst>
                    <a:ext uri="{9D8B030D-6E8A-4147-A177-3AD203B41FA5}">
                      <a16:colId xmlns:a16="http://schemas.microsoft.com/office/drawing/2014/main" val="3687797511"/>
                    </a:ext>
                  </a:extLst>
                </a:gridCol>
                <a:gridCol w="1073073">
                  <a:extLst>
                    <a:ext uri="{9D8B030D-6E8A-4147-A177-3AD203B41FA5}">
                      <a16:colId xmlns:a16="http://schemas.microsoft.com/office/drawing/2014/main" val="1430683565"/>
                    </a:ext>
                  </a:extLst>
                </a:gridCol>
              </a:tblGrid>
              <a:tr h="1073074">
                <a:tc>
                  <a:txBody>
                    <a:bodyPr/>
                    <a:lstStyle/>
                    <a:p>
                      <a:endParaRPr lang="en-US" dirty="0"/>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dirty="0"/>
                    </a:p>
                  </a:txBody>
                  <a:tcPr/>
                </a:tc>
                <a:extLst>
                  <a:ext uri="{0D108BD9-81ED-4DB2-BD59-A6C34878D82A}">
                    <a16:rowId xmlns:a16="http://schemas.microsoft.com/office/drawing/2014/main" val="1367090870"/>
                  </a:ext>
                </a:extLst>
              </a:tr>
              <a:tr h="1073074">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a:p>
                  </a:txBody>
                  <a:tcPr/>
                </a:tc>
                <a:tc>
                  <a:txBody>
                    <a:bodyPr/>
                    <a:lstStyle/>
                    <a:p>
                      <a:endParaRPr lang="en-US" dirty="0"/>
                    </a:p>
                  </a:txBody>
                  <a:tcPr/>
                </a:tc>
                <a:extLst>
                  <a:ext uri="{0D108BD9-81ED-4DB2-BD59-A6C34878D82A}">
                    <a16:rowId xmlns:a16="http://schemas.microsoft.com/office/drawing/2014/main" val="2324086388"/>
                  </a:ext>
                </a:extLst>
              </a:tr>
              <a:tr h="1073074">
                <a:tc>
                  <a:txBody>
                    <a:bodyPr/>
                    <a:lstStyle/>
                    <a:p>
                      <a:endParaRPr lang="en-US" dirty="0"/>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a:p>
                  </a:txBody>
                  <a:tcPr/>
                </a:tc>
                <a:tc>
                  <a:txBody>
                    <a:bodyPr/>
                    <a:lstStyle/>
                    <a:p>
                      <a:endParaRPr lang="en-US" dirty="0"/>
                    </a:p>
                  </a:txBody>
                  <a:tcPr/>
                </a:tc>
                <a:tc>
                  <a:txBody>
                    <a:bodyPr/>
                    <a:lstStyle/>
                    <a:p>
                      <a:endParaRPr lang="en-US" dirty="0"/>
                    </a:p>
                  </a:txBody>
                  <a:tcPr/>
                </a:tc>
                <a:extLst>
                  <a:ext uri="{0D108BD9-81ED-4DB2-BD59-A6C34878D82A}">
                    <a16:rowId xmlns:a16="http://schemas.microsoft.com/office/drawing/2014/main" val="1773320196"/>
                  </a:ext>
                </a:extLst>
              </a:tr>
              <a:tr h="1073074">
                <a:tc>
                  <a:txBody>
                    <a:bodyPr/>
                    <a:lstStyle/>
                    <a:p>
                      <a:endParaRPr lang="en-US" dirty="0"/>
                    </a:p>
                  </a:txBody>
                  <a:tcPr/>
                </a:tc>
                <a:tc>
                  <a:txBody>
                    <a:bodyPr/>
                    <a:lstStyle/>
                    <a:p>
                      <a:endParaRPr lang="en-US"/>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dirty="0"/>
                    </a:p>
                  </a:txBody>
                  <a:tcPr/>
                </a:tc>
                <a:extLst>
                  <a:ext uri="{0D108BD9-81ED-4DB2-BD59-A6C34878D82A}">
                    <a16:rowId xmlns:a16="http://schemas.microsoft.com/office/drawing/2014/main" val="1977629092"/>
                  </a:ext>
                </a:extLst>
              </a:tr>
              <a:tr h="1073074">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dirty="0"/>
                    </a:p>
                  </a:txBody>
                  <a:tcPr/>
                </a:tc>
                <a:extLst>
                  <a:ext uri="{0D108BD9-81ED-4DB2-BD59-A6C34878D82A}">
                    <a16:rowId xmlns:a16="http://schemas.microsoft.com/office/drawing/2014/main" val="172657832"/>
                  </a:ext>
                </a:extLst>
              </a:tr>
            </a:tbl>
          </a:graphicData>
        </a:graphic>
      </p:graphicFrame>
      <p:sp>
        <p:nvSpPr>
          <p:cNvPr id="46" name="TextBox 45">
            <a:extLst>
              <a:ext uri="{FF2B5EF4-FFF2-40B4-BE49-F238E27FC236}">
                <a16:creationId xmlns:a16="http://schemas.microsoft.com/office/drawing/2014/main" id="{9E025FDA-4E40-4A48-2936-70D515675970}"/>
              </a:ext>
            </a:extLst>
          </p:cNvPr>
          <p:cNvSpPr txBox="1"/>
          <p:nvPr/>
        </p:nvSpPr>
        <p:spPr>
          <a:xfrm>
            <a:off x="1163480" y="1987150"/>
            <a:ext cx="10845409" cy="341632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ptos" panose="02110004020202020204"/>
              <a:ea typeface="+mn-ea"/>
              <a:cs typeface="+mn-cs"/>
            </a:endParaRPr>
          </a:p>
        </p:txBody>
      </p:sp>
      <p:sp>
        <p:nvSpPr>
          <p:cNvPr id="48" name="TextBox 47">
            <a:extLst>
              <a:ext uri="{FF2B5EF4-FFF2-40B4-BE49-F238E27FC236}">
                <a16:creationId xmlns:a16="http://schemas.microsoft.com/office/drawing/2014/main" id="{A943BC5F-C785-D144-CB5F-83881E8A4A86}"/>
              </a:ext>
            </a:extLst>
          </p:cNvPr>
          <p:cNvSpPr txBox="1"/>
          <p:nvPr/>
        </p:nvSpPr>
        <p:spPr>
          <a:xfrm>
            <a:off x="528628" y="272528"/>
            <a:ext cx="11108330" cy="3693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Aptos" panose="02110004020202020204"/>
                <a:ea typeface="+mn-ea"/>
                <a:cs typeface="+mn-cs"/>
              </a:rPr>
              <a:t>Practice sheet #XX.  Write the </a:t>
            </a:r>
            <a:r>
              <a:rPr lang="en-US" dirty="0">
                <a:solidFill>
                  <a:prstClr val="black"/>
                </a:solidFill>
                <a:latin typeface="Aptos" panose="02110004020202020204"/>
              </a:rPr>
              <a:t>last</a:t>
            </a:r>
            <a:r>
              <a:rPr kumimoji="0" lang="en-US" sz="1800" b="0" i="0" u="none" strike="noStrike" kern="1200" cap="none" spc="0" normalizeH="0" baseline="0" noProof="0" dirty="0">
                <a:ln>
                  <a:noFill/>
                </a:ln>
                <a:solidFill>
                  <a:prstClr val="black"/>
                </a:solidFill>
                <a:effectLst/>
                <a:uLnTx/>
                <a:uFillTx/>
                <a:latin typeface="Aptos" panose="02110004020202020204"/>
                <a:ea typeface="+mn-ea"/>
                <a:cs typeface="+mn-cs"/>
              </a:rPr>
              <a:t> 5 unique characters for Lesson </a:t>
            </a:r>
            <a:r>
              <a:rPr lang="en-US" dirty="0" err="1">
                <a:solidFill>
                  <a:prstClr val="black"/>
                </a:solidFill>
                <a:latin typeface="Aptos" panose="02110004020202020204"/>
              </a:rPr>
              <a:t>Eigh</a:t>
            </a:r>
            <a:r>
              <a:rPr kumimoji="0" lang="en-US" sz="1800" b="0" i="0" u="none" strike="noStrike" kern="1200" cap="none" spc="0" normalizeH="0" baseline="0" noProof="0" dirty="0">
                <a:ln>
                  <a:noFill/>
                </a:ln>
                <a:solidFill>
                  <a:prstClr val="black"/>
                </a:solidFill>
                <a:effectLst/>
                <a:uLnTx/>
                <a:uFillTx/>
                <a:latin typeface="Aptos" panose="02110004020202020204"/>
                <a:ea typeface="+mn-ea"/>
                <a:cs typeface="+mn-cs"/>
              </a:rPr>
              <a:t>teen (</a:t>
            </a:r>
            <a:r>
              <a:rPr lang="en-US" dirty="0">
                <a:solidFill>
                  <a:prstClr val="black"/>
                </a:solidFill>
                <a:latin typeface="Aptos" panose="02110004020202020204"/>
              </a:rPr>
              <a:t>21,22*</a:t>
            </a:r>
            <a:r>
              <a:rPr kumimoji="0" lang="en-US" sz="1800" b="0" i="0" u="none" strike="noStrike" kern="1200" cap="none" spc="0" normalizeH="0" baseline="0" noProof="0" dirty="0">
                <a:ln>
                  <a:noFill/>
                </a:ln>
                <a:solidFill>
                  <a:prstClr val="black"/>
                </a:solidFill>
                <a:effectLst/>
                <a:uLnTx/>
                <a:uFillTx/>
                <a:latin typeface="Aptos" panose="02110004020202020204"/>
                <a:ea typeface="+mn-ea"/>
                <a:cs typeface="+mn-cs"/>
              </a:rPr>
              <a:t>)</a:t>
            </a:r>
            <a:endParaRPr kumimoji="0" lang="zh-TW" altLang="en-US" sz="1800" b="0" i="0" u="none" strike="noStrike" kern="1200" cap="none" spc="0" normalizeH="0" baseline="0" noProof="0" dirty="0">
              <a:ln>
                <a:noFill/>
              </a:ln>
              <a:solidFill>
                <a:prstClr val="black"/>
              </a:solidFill>
              <a:effectLst/>
              <a:uLnTx/>
              <a:uFillTx/>
              <a:latin typeface="Aptos" panose="02110004020202020204"/>
              <a:ea typeface="新細明體" panose="02020500000000000000" pitchFamily="18" charset="-120"/>
              <a:cs typeface="+mn-cs"/>
            </a:endParaRPr>
          </a:p>
        </p:txBody>
      </p:sp>
      <p:sp>
        <p:nvSpPr>
          <p:cNvPr id="49" name="Rectangle 48">
            <a:extLst>
              <a:ext uri="{FF2B5EF4-FFF2-40B4-BE49-F238E27FC236}">
                <a16:creationId xmlns:a16="http://schemas.microsoft.com/office/drawing/2014/main" id="{FD5DF324-5C6A-6A0B-3DDD-FDC95E9FF51E}"/>
              </a:ext>
            </a:extLst>
          </p:cNvPr>
          <p:cNvSpPr/>
          <p:nvPr/>
        </p:nvSpPr>
        <p:spPr>
          <a:xfrm>
            <a:off x="1298223" y="272530"/>
            <a:ext cx="9579994" cy="357010"/>
          </a:xfrm>
          <a:prstGeom prst="rect">
            <a:avLst/>
          </a:prstGeom>
          <a:noFill/>
          <a:ln w="38100">
            <a:solidFill>
              <a:srgbClr val="00B0F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45" name="TextBox 44">
            <a:extLst>
              <a:ext uri="{FF2B5EF4-FFF2-40B4-BE49-F238E27FC236}">
                <a16:creationId xmlns:a16="http://schemas.microsoft.com/office/drawing/2014/main" id="{66FD7A53-35B3-9826-DBB8-E1923E9C6613}"/>
              </a:ext>
            </a:extLst>
          </p:cNvPr>
          <p:cNvSpPr txBox="1"/>
          <p:nvPr/>
        </p:nvSpPr>
        <p:spPr>
          <a:xfrm>
            <a:off x="1124112" y="911167"/>
            <a:ext cx="5350063" cy="110799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三</a:t>
            </a:r>
            <a:endParaRPr kumimoji="0" 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endParaRPr>
          </a:p>
        </p:txBody>
      </p:sp>
      <p:sp>
        <p:nvSpPr>
          <p:cNvPr id="47" name="TextBox 46">
            <a:extLst>
              <a:ext uri="{FF2B5EF4-FFF2-40B4-BE49-F238E27FC236}">
                <a16:creationId xmlns:a16="http://schemas.microsoft.com/office/drawing/2014/main" id="{17FD55FD-2F22-4383-CF3D-D338F6BAA833}"/>
              </a:ext>
            </a:extLst>
          </p:cNvPr>
          <p:cNvSpPr txBox="1"/>
          <p:nvPr/>
        </p:nvSpPr>
        <p:spPr>
          <a:xfrm>
            <a:off x="1101573" y="2009074"/>
            <a:ext cx="2514012" cy="110799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世</a:t>
            </a:r>
            <a:endParaRPr kumimoji="0" 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endParaRPr>
          </a:p>
        </p:txBody>
      </p:sp>
      <p:sp>
        <p:nvSpPr>
          <p:cNvPr id="50" name="TextBox 49">
            <a:extLst>
              <a:ext uri="{FF2B5EF4-FFF2-40B4-BE49-F238E27FC236}">
                <a16:creationId xmlns:a16="http://schemas.microsoft.com/office/drawing/2014/main" id="{813ABCA9-41D6-7B22-C6E8-64474525C28C}"/>
              </a:ext>
            </a:extLst>
          </p:cNvPr>
          <p:cNvSpPr txBox="1"/>
          <p:nvPr/>
        </p:nvSpPr>
        <p:spPr>
          <a:xfrm>
            <a:off x="1122816" y="3069808"/>
            <a:ext cx="2861223" cy="110799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諸</a:t>
            </a:r>
            <a:endParaRPr kumimoji="0" 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endParaRPr>
          </a:p>
        </p:txBody>
      </p:sp>
      <p:sp>
        <p:nvSpPr>
          <p:cNvPr id="51" name="TextBox 50">
            <a:extLst>
              <a:ext uri="{FF2B5EF4-FFF2-40B4-BE49-F238E27FC236}">
                <a16:creationId xmlns:a16="http://schemas.microsoft.com/office/drawing/2014/main" id="{38933F65-CA24-E4FA-3942-0D8E6FFD367C}"/>
              </a:ext>
            </a:extLst>
          </p:cNvPr>
          <p:cNvSpPr txBox="1"/>
          <p:nvPr/>
        </p:nvSpPr>
        <p:spPr>
          <a:xfrm>
            <a:off x="1128483" y="4170500"/>
            <a:ext cx="4300188" cy="110799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佛</a:t>
            </a:r>
            <a:endParaRPr kumimoji="0" 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endParaRPr>
          </a:p>
        </p:txBody>
      </p:sp>
      <p:sp>
        <p:nvSpPr>
          <p:cNvPr id="52" name="TextBox 51">
            <a:extLst>
              <a:ext uri="{FF2B5EF4-FFF2-40B4-BE49-F238E27FC236}">
                <a16:creationId xmlns:a16="http://schemas.microsoft.com/office/drawing/2014/main" id="{A0A6D00B-E80E-6673-91F4-BAAC13E0BCF6}"/>
              </a:ext>
            </a:extLst>
          </p:cNvPr>
          <p:cNvSpPr txBox="1"/>
          <p:nvPr/>
        </p:nvSpPr>
        <p:spPr>
          <a:xfrm>
            <a:off x="1091599" y="5217157"/>
            <a:ext cx="3246193" cy="110799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依</a:t>
            </a:r>
            <a:endParaRPr kumimoji="0" 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endParaRPr>
          </a:p>
        </p:txBody>
      </p:sp>
    </p:spTree>
    <p:extLst>
      <p:ext uri="{BB962C8B-B14F-4D97-AF65-F5344CB8AC3E}">
        <p14:creationId xmlns:p14="http://schemas.microsoft.com/office/powerpoint/2010/main" val="225644649"/>
      </p:ext>
    </p:extLst>
  </p:cSld>
  <p:clrMapOvr>
    <a:masterClrMapping/>
  </p:clrMapOvr>
</p:sld>
</file>

<file path=ppt/slides/slide2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 name="Straight Connector 1">
            <a:extLst>
              <a:ext uri="{FF2B5EF4-FFF2-40B4-BE49-F238E27FC236}">
                <a16:creationId xmlns:a16="http://schemas.microsoft.com/office/drawing/2014/main" id="{DE97A34F-C232-F4FD-3D3D-B50CAF18C576}"/>
              </a:ext>
            </a:extLst>
          </p:cNvPr>
          <p:cNvCxnSpPr>
            <a:cxnSpLocks/>
          </p:cNvCxnSpPr>
          <p:nvPr/>
        </p:nvCxnSpPr>
        <p:spPr>
          <a:xfrm>
            <a:off x="1160650" y="956835"/>
            <a:ext cx="5322425" cy="5340276"/>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 name="Straight Connector 2">
            <a:extLst>
              <a:ext uri="{FF2B5EF4-FFF2-40B4-BE49-F238E27FC236}">
                <a16:creationId xmlns:a16="http://schemas.microsoft.com/office/drawing/2014/main" id="{0E627A88-91F3-D9F8-1AF4-11BECD962ED9}"/>
              </a:ext>
            </a:extLst>
          </p:cNvPr>
          <p:cNvCxnSpPr>
            <a:cxnSpLocks/>
          </p:cNvCxnSpPr>
          <p:nvPr/>
        </p:nvCxnSpPr>
        <p:spPr>
          <a:xfrm>
            <a:off x="9703114" y="931746"/>
            <a:ext cx="2143810" cy="2115373"/>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 name="Straight Connector 3">
            <a:extLst>
              <a:ext uri="{FF2B5EF4-FFF2-40B4-BE49-F238E27FC236}">
                <a16:creationId xmlns:a16="http://schemas.microsoft.com/office/drawing/2014/main" id="{A64AE3FD-EF02-96E3-1A01-BBD42ABD5674}"/>
              </a:ext>
            </a:extLst>
          </p:cNvPr>
          <p:cNvCxnSpPr>
            <a:cxnSpLocks/>
          </p:cNvCxnSpPr>
          <p:nvPr/>
        </p:nvCxnSpPr>
        <p:spPr>
          <a:xfrm>
            <a:off x="8644081" y="931752"/>
            <a:ext cx="3184867" cy="319303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5" name="Straight Connector 4">
            <a:extLst>
              <a:ext uri="{FF2B5EF4-FFF2-40B4-BE49-F238E27FC236}">
                <a16:creationId xmlns:a16="http://schemas.microsoft.com/office/drawing/2014/main" id="{62481264-89A8-359C-0CBF-A5EAFC83097F}"/>
              </a:ext>
            </a:extLst>
          </p:cNvPr>
          <p:cNvCxnSpPr>
            <a:cxnSpLocks/>
          </p:cNvCxnSpPr>
          <p:nvPr/>
        </p:nvCxnSpPr>
        <p:spPr>
          <a:xfrm>
            <a:off x="7572098" y="931758"/>
            <a:ext cx="4256850" cy="425735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6" name="Straight Connector 5">
            <a:extLst>
              <a:ext uri="{FF2B5EF4-FFF2-40B4-BE49-F238E27FC236}">
                <a16:creationId xmlns:a16="http://schemas.microsoft.com/office/drawing/2014/main" id="{3BF26E4A-35C1-301B-7F84-63879DAF7D3B}"/>
              </a:ext>
            </a:extLst>
          </p:cNvPr>
          <p:cNvCxnSpPr/>
          <p:nvPr/>
        </p:nvCxnSpPr>
        <p:spPr>
          <a:xfrm>
            <a:off x="3285258" y="931761"/>
            <a:ext cx="5365365" cy="53653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7" name="Straight Connector 6">
            <a:extLst>
              <a:ext uri="{FF2B5EF4-FFF2-40B4-BE49-F238E27FC236}">
                <a16:creationId xmlns:a16="http://schemas.microsoft.com/office/drawing/2014/main" id="{CDB5D5C9-3CD4-14E7-BF3A-66C7A7162C8E}"/>
              </a:ext>
            </a:extLst>
          </p:cNvPr>
          <p:cNvCxnSpPr/>
          <p:nvPr/>
        </p:nvCxnSpPr>
        <p:spPr>
          <a:xfrm>
            <a:off x="4345517" y="931762"/>
            <a:ext cx="5365365" cy="53653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8" name="Straight Connector 7">
            <a:extLst>
              <a:ext uri="{FF2B5EF4-FFF2-40B4-BE49-F238E27FC236}">
                <a16:creationId xmlns:a16="http://schemas.microsoft.com/office/drawing/2014/main" id="{B3A6FD2B-CE82-9E1F-B69E-B5EEA8782B42}"/>
              </a:ext>
            </a:extLst>
          </p:cNvPr>
          <p:cNvCxnSpPr/>
          <p:nvPr/>
        </p:nvCxnSpPr>
        <p:spPr>
          <a:xfrm>
            <a:off x="5404550" y="931762"/>
            <a:ext cx="5365365" cy="53653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9" name="Straight Connector 8">
            <a:extLst>
              <a:ext uri="{FF2B5EF4-FFF2-40B4-BE49-F238E27FC236}">
                <a16:creationId xmlns:a16="http://schemas.microsoft.com/office/drawing/2014/main" id="{43ED997F-BA19-BABA-E4DF-A754D16DEA65}"/>
              </a:ext>
            </a:extLst>
          </p:cNvPr>
          <p:cNvCxnSpPr/>
          <p:nvPr/>
        </p:nvCxnSpPr>
        <p:spPr>
          <a:xfrm>
            <a:off x="6494799" y="931764"/>
            <a:ext cx="5365365" cy="53653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0" name="Straight Connector 9">
            <a:extLst>
              <a:ext uri="{FF2B5EF4-FFF2-40B4-BE49-F238E27FC236}">
                <a16:creationId xmlns:a16="http://schemas.microsoft.com/office/drawing/2014/main" id="{AA19D5A7-0FE4-1102-E3C1-638DC5E28E45}"/>
              </a:ext>
            </a:extLst>
          </p:cNvPr>
          <p:cNvCxnSpPr>
            <a:cxnSpLocks/>
          </p:cNvCxnSpPr>
          <p:nvPr/>
        </p:nvCxnSpPr>
        <p:spPr>
          <a:xfrm>
            <a:off x="1111458" y="5189109"/>
            <a:ext cx="1083551" cy="1107996"/>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1" name="Straight Connector 10">
            <a:extLst>
              <a:ext uri="{FF2B5EF4-FFF2-40B4-BE49-F238E27FC236}">
                <a16:creationId xmlns:a16="http://schemas.microsoft.com/office/drawing/2014/main" id="{CD465B31-CB4B-BC77-AEF9-90ED5E65F7BE}"/>
              </a:ext>
            </a:extLst>
          </p:cNvPr>
          <p:cNvCxnSpPr>
            <a:cxnSpLocks/>
          </p:cNvCxnSpPr>
          <p:nvPr/>
        </p:nvCxnSpPr>
        <p:spPr>
          <a:xfrm>
            <a:off x="1094334" y="4156121"/>
            <a:ext cx="2267153" cy="2152899"/>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2" name="Straight Connector 11">
            <a:extLst>
              <a:ext uri="{FF2B5EF4-FFF2-40B4-BE49-F238E27FC236}">
                <a16:creationId xmlns:a16="http://schemas.microsoft.com/office/drawing/2014/main" id="{7EADA1F7-D828-CA63-B4A2-40D44EB7A5CE}"/>
              </a:ext>
            </a:extLst>
          </p:cNvPr>
          <p:cNvCxnSpPr>
            <a:cxnSpLocks/>
          </p:cNvCxnSpPr>
          <p:nvPr/>
        </p:nvCxnSpPr>
        <p:spPr>
          <a:xfrm>
            <a:off x="1109329" y="3060437"/>
            <a:ext cx="3236188" cy="323667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3" name="Straight Connector 12">
            <a:extLst>
              <a:ext uri="{FF2B5EF4-FFF2-40B4-BE49-F238E27FC236}">
                <a16:creationId xmlns:a16="http://schemas.microsoft.com/office/drawing/2014/main" id="{E1D8E2A0-C191-7042-98F0-B1D4F6481AAA}"/>
              </a:ext>
            </a:extLst>
          </p:cNvPr>
          <p:cNvCxnSpPr>
            <a:cxnSpLocks/>
          </p:cNvCxnSpPr>
          <p:nvPr/>
        </p:nvCxnSpPr>
        <p:spPr>
          <a:xfrm>
            <a:off x="10762147" y="931740"/>
            <a:ext cx="1110967" cy="106435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4" name="Straight Connector 13">
            <a:extLst>
              <a:ext uri="{FF2B5EF4-FFF2-40B4-BE49-F238E27FC236}">
                <a16:creationId xmlns:a16="http://schemas.microsoft.com/office/drawing/2014/main" id="{C1869FA5-C11F-F617-8F45-45634A583F51}"/>
              </a:ext>
            </a:extLst>
          </p:cNvPr>
          <p:cNvCxnSpPr>
            <a:cxnSpLocks/>
          </p:cNvCxnSpPr>
          <p:nvPr/>
        </p:nvCxnSpPr>
        <p:spPr>
          <a:xfrm>
            <a:off x="1098218" y="1974253"/>
            <a:ext cx="4314172" cy="4322852"/>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5" name="Straight Connector 14">
            <a:extLst>
              <a:ext uri="{FF2B5EF4-FFF2-40B4-BE49-F238E27FC236}">
                <a16:creationId xmlns:a16="http://schemas.microsoft.com/office/drawing/2014/main" id="{73A61E05-0D8B-3E52-AB18-905816BEF4FF}"/>
              </a:ext>
            </a:extLst>
          </p:cNvPr>
          <p:cNvCxnSpPr>
            <a:cxnSpLocks/>
          </p:cNvCxnSpPr>
          <p:nvPr/>
        </p:nvCxnSpPr>
        <p:spPr>
          <a:xfrm>
            <a:off x="2218385" y="931639"/>
            <a:ext cx="5309456" cy="5376225"/>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6" name="Straight Connector 15">
            <a:extLst>
              <a:ext uri="{FF2B5EF4-FFF2-40B4-BE49-F238E27FC236}">
                <a16:creationId xmlns:a16="http://schemas.microsoft.com/office/drawing/2014/main" id="{D3233907-7CC4-6498-0CF6-57570C375FC4}"/>
              </a:ext>
            </a:extLst>
          </p:cNvPr>
          <p:cNvCxnSpPr>
            <a:cxnSpLocks/>
          </p:cNvCxnSpPr>
          <p:nvPr/>
        </p:nvCxnSpPr>
        <p:spPr>
          <a:xfrm flipV="1">
            <a:off x="1133319" y="931765"/>
            <a:ext cx="5361480" cy="536524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7" name="Straight Connector 16">
            <a:extLst>
              <a:ext uri="{FF2B5EF4-FFF2-40B4-BE49-F238E27FC236}">
                <a16:creationId xmlns:a16="http://schemas.microsoft.com/office/drawing/2014/main" id="{57384C5A-7E24-FE38-95D4-5812E1E9E9DD}"/>
              </a:ext>
            </a:extLst>
          </p:cNvPr>
          <p:cNvCxnSpPr>
            <a:cxnSpLocks/>
          </p:cNvCxnSpPr>
          <p:nvPr/>
        </p:nvCxnSpPr>
        <p:spPr>
          <a:xfrm flipV="1">
            <a:off x="1160650" y="942472"/>
            <a:ext cx="4263464" cy="4246613"/>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8" name="Straight Connector 17">
            <a:extLst>
              <a:ext uri="{FF2B5EF4-FFF2-40B4-BE49-F238E27FC236}">
                <a16:creationId xmlns:a16="http://schemas.microsoft.com/office/drawing/2014/main" id="{B1BBA783-3332-49DA-7C6A-35B83D67FB7E}"/>
              </a:ext>
            </a:extLst>
          </p:cNvPr>
          <p:cNvCxnSpPr>
            <a:cxnSpLocks/>
          </p:cNvCxnSpPr>
          <p:nvPr/>
        </p:nvCxnSpPr>
        <p:spPr>
          <a:xfrm flipV="1">
            <a:off x="1107943" y="942595"/>
            <a:ext cx="2153223" cy="2161487"/>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9" name="Straight Connector 18">
            <a:extLst>
              <a:ext uri="{FF2B5EF4-FFF2-40B4-BE49-F238E27FC236}">
                <a16:creationId xmlns:a16="http://schemas.microsoft.com/office/drawing/2014/main" id="{4D207A24-42CE-ED82-13F4-E5E004650EB7}"/>
              </a:ext>
            </a:extLst>
          </p:cNvPr>
          <p:cNvCxnSpPr>
            <a:cxnSpLocks/>
          </p:cNvCxnSpPr>
          <p:nvPr/>
        </p:nvCxnSpPr>
        <p:spPr>
          <a:xfrm flipV="1">
            <a:off x="1094334" y="909879"/>
            <a:ext cx="3253877" cy="322580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0" name="Straight Connector 19">
            <a:extLst>
              <a:ext uri="{FF2B5EF4-FFF2-40B4-BE49-F238E27FC236}">
                <a16:creationId xmlns:a16="http://schemas.microsoft.com/office/drawing/2014/main" id="{1DCD8BBC-D943-D8A4-BB5E-D111FF48B8B3}"/>
              </a:ext>
            </a:extLst>
          </p:cNvPr>
          <p:cNvCxnSpPr>
            <a:cxnSpLocks/>
          </p:cNvCxnSpPr>
          <p:nvPr/>
        </p:nvCxnSpPr>
        <p:spPr>
          <a:xfrm flipV="1">
            <a:off x="3235848" y="920844"/>
            <a:ext cx="5376941" cy="5376165"/>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1" name="Straight Connector 20">
            <a:extLst>
              <a:ext uri="{FF2B5EF4-FFF2-40B4-BE49-F238E27FC236}">
                <a16:creationId xmlns:a16="http://schemas.microsoft.com/office/drawing/2014/main" id="{FB960EE9-647E-DE48-7799-7F686F5633C9}"/>
              </a:ext>
            </a:extLst>
          </p:cNvPr>
          <p:cNvCxnSpPr/>
          <p:nvPr/>
        </p:nvCxnSpPr>
        <p:spPr>
          <a:xfrm flipV="1">
            <a:off x="4348211" y="931716"/>
            <a:ext cx="5365365" cy="534353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2" name="Straight Connector 21">
            <a:extLst>
              <a:ext uri="{FF2B5EF4-FFF2-40B4-BE49-F238E27FC236}">
                <a16:creationId xmlns:a16="http://schemas.microsoft.com/office/drawing/2014/main" id="{E0409050-9D37-B8EC-26B4-CF4F2C3BC5D6}"/>
              </a:ext>
            </a:extLst>
          </p:cNvPr>
          <p:cNvCxnSpPr/>
          <p:nvPr/>
        </p:nvCxnSpPr>
        <p:spPr>
          <a:xfrm flipV="1">
            <a:off x="5416274" y="942620"/>
            <a:ext cx="5365365" cy="534353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3" name="Straight Connector 22">
            <a:extLst>
              <a:ext uri="{FF2B5EF4-FFF2-40B4-BE49-F238E27FC236}">
                <a16:creationId xmlns:a16="http://schemas.microsoft.com/office/drawing/2014/main" id="{5F32590B-F493-D4F3-C707-EF747ABA286F}"/>
              </a:ext>
            </a:extLst>
          </p:cNvPr>
          <p:cNvCxnSpPr/>
          <p:nvPr/>
        </p:nvCxnSpPr>
        <p:spPr>
          <a:xfrm flipV="1">
            <a:off x="6494798" y="942620"/>
            <a:ext cx="5365365" cy="534353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4" name="Straight Connector 23">
            <a:extLst>
              <a:ext uri="{FF2B5EF4-FFF2-40B4-BE49-F238E27FC236}">
                <a16:creationId xmlns:a16="http://schemas.microsoft.com/office/drawing/2014/main" id="{11C896D7-87F4-C668-1DFA-A5D2AB34A9F4}"/>
              </a:ext>
            </a:extLst>
          </p:cNvPr>
          <p:cNvCxnSpPr>
            <a:cxnSpLocks/>
          </p:cNvCxnSpPr>
          <p:nvPr/>
        </p:nvCxnSpPr>
        <p:spPr>
          <a:xfrm flipV="1">
            <a:off x="2218385" y="931639"/>
            <a:ext cx="5330234" cy="5332739"/>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5" name="Straight Connector 24">
            <a:extLst>
              <a:ext uri="{FF2B5EF4-FFF2-40B4-BE49-F238E27FC236}">
                <a16:creationId xmlns:a16="http://schemas.microsoft.com/office/drawing/2014/main" id="{4F553535-9E07-F391-A05D-C75AF105CBFC}"/>
              </a:ext>
            </a:extLst>
          </p:cNvPr>
          <p:cNvCxnSpPr>
            <a:cxnSpLocks/>
          </p:cNvCxnSpPr>
          <p:nvPr/>
        </p:nvCxnSpPr>
        <p:spPr>
          <a:xfrm flipH="1">
            <a:off x="7572098" y="2023338"/>
            <a:ext cx="4288065" cy="42736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6" name="Straight Connector 25">
            <a:extLst>
              <a:ext uri="{FF2B5EF4-FFF2-40B4-BE49-F238E27FC236}">
                <a16:creationId xmlns:a16="http://schemas.microsoft.com/office/drawing/2014/main" id="{E14EBA64-CB33-DED7-07D4-EA194C481A82}"/>
              </a:ext>
            </a:extLst>
          </p:cNvPr>
          <p:cNvCxnSpPr>
            <a:cxnSpLocks/>
          </p:cNvCxnSpPr>
          <p:nvPr/>
        </p:nvCxnSpPr>
        <p:spPr>
          <a:xfrm flipH="1">
            <a:off x="8638868" y="3098620"/>
            <a:ext cx="3203030" cy="320924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7" name="Straight Connector 26">
            <a:extLst>
              <a:ext uri="{FF2B5EF4-FFF2-40B4-BE49-F238E27FC236}">
                <a16:creationId xmlns:a16="http://schemas.microsoft.com/office/drawing/2014/main" id="{BC5627A8-1868-EF4D-6FAB-68749033B820}"/>
              </a:ext>
            </a:extLst>
          </p:cNvPr>
          <p:cNvCxnSpPr>
            <a:cxnSpLocks/>
          </p:cNvCxnSpPr>
          <p:nvPr/>
        </p:nvCxnSpPr>
        <p:spPr>
          <a:xfrm flipH="1">
            <a:off x="9744792" y="4156121"/>
            <a:ext cx="2115371" cy="2102057"/>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8" name="Straight Connector 27">
            <a:extLst>
              <a:ext uri="{FF2B5EF4-FFF2-40B4-BE49-F238E27FC236}">
                <a16:creationId xmlns:a16="http://schemas.microsoft.com/office/drawing/2014/main" id="{7BF064F1-B3ED-E714-521D-CCAAA6232A03}"/>
              </a:ext>
            </a:extLst>
          </p:cNvPr>
          <p:cNvCxnSpPr/>
          <p:nvPr/>
        </p:nvCxnSpPr>
        <p:spPr>
          <a:xfrm flipH="1">
            <a:off x="10802477" y="5207149"/>
            <a:ext cx="1070637" cy="1100715"/>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9" name="Straight Connector 28">
            <a:extLst>
              <a:ext uri="{FF2B5EF4-FFF2-40B4-BE49-F238E27FC236}">
                <a16:creationId xmlns:a16="http://schemas.microsoft.com/office/drawing/2014/main" id="{8144AC79-151C-5565-401E-E1B6DACA8216}"/>
              </a:ext>
            </a:extLst>
          </p:cNvPr>
          <p:cNvCxnSpPr/>
          <p:nvPr/>
        </p:nvCxnSpPr>
        <p:spPr>
          <a:xfrm>
            <a:off x="1117710" y="2522779"/>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0" name="Straight Connector 29">
            <a:extLst>
              <a:ext uri="{FF2B5EF4-FFF2-40B4-BE49-F238E27FC236}">
                <a16:creationId xmlns:a16="http://schemas.microsoft.com/office/drawing/2014/main" id="{9F751F74-062B-D98E-7AF7-73FDD22C6195}"/>
              </a:ext>
            </a:extLst>
          </p:cNvPr>
          <p:cNvCxnSpPr/>
          <p:nvPr/>
        </p:nvCxnSpPr>
        <p:spPr>
          <a:xfrm>
            <a:off x="1129434" y="3598008"/>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1" name="Straight Connector 30">
            <a:extLst>
              <a:ext uri="{FF2B5EF4-FFF2-40B4-BE49-F238E27FC236}">
                <a16:creationId xmlns:a16="http://schemas.microsoft.com/office/drawing/2014/main" id="{AE43FF1A-112C-54AC-E5F5-07F6BA522988}"/>
              </a:ext>
            </a:extLst>
          </p:cNvPr>
          <p:cNvCxnSpPr/>
          <p:nvPr/>
        </p:nvCxnSpPr>
        <p:spPr>
          <a:xfrm>
            <a:off x="1113519" y="4676908"/>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2" name="Straight Connector 31">
            <a:extLst>
              <a:ext uri="{FF2B5EF4-FFF2-40B4-BE49-F238E27FC236}">
                <a16:creationId xmlns:a16="http://schemas.microsoft.com/office/drawing/2014/main" id="{EFFAA3B1-B88B-C2BA-2B7C-D3D512BA520A}"/>
              </a:ext>
            </a:extLst>
          </p:cNvPr>
          <p:cNvCxnSpPr/>
          <p:nvPr/>
        </p:nvCxnSpPr>
        <p:spPr>
          <a:xfrm>
            <a:off x="1117710" y="5755000"/>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3" name="Straight Connector 32">
            <a:extLst>
              <a:ext uri="{FF2B5EF4-FFF2-40B4-BE49-F238E27FC236}">
                <a16:creationId xmlns:a16="http://schemas.microsoft.com/office/drawing/2014/main" id="{C1EDC032-920F-1E9A-B5C5-C3D6BA150DD6}"/>
              </a:ext>
            </a:extLst>
          </p:cNvPr>
          <p:cNvCxnSpPr/>
          <p:nvPr/>
        </p:nvCxnSpPr>
        <p:spPr>
          <a:xfrm>
            <a:off x="1101796" y="1485761"/>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4" name="Straight Connector 33">
            <a:extLst>
              <a:ext uri="{FF2B5EF4-FFF2-40B4-BE49-F238E27FC236}">
                <a16:creationId xmlns:a16="http://schemas.microsoft.com/office/drawing/2014/main" id="{FB8CC04D-D4A4-43D5-56D5-1B8B1B30925A}"/>
              </a:ext>
            </a:extLst>
          </p:cNvPr>
          <p:cNvCxnSpPr>
            <a:cxnSpLocks/>
          </p:cNvCxnSpPr>
          <p:nvPr/>
        </p:nvCxnSpPr>
        <p:spPr>
          <a:xfrm flipH="1">
            <a:off x="1113215" y="941316"/>
            <a:ext cx="1091930" cy="1082022"/>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5" name="Straight Connector 34">
            <a:extLst>
              <a:ext uri="{FF2B5EF4-FFF2-40B4-BE49-F238E27FC236}">
                <a16:creationId xmlns:a16="http://schemas.microsoft.com/office/drawing/2014/main" id="{538E0DD4-73F1-1779-7715-20FEBF610488}"/>
              </a:ext>
            </a:extLst>
          </p:cNvPr>
          <p:cNvCxnSpPr/>
          <p:nvPr/>
        </p:nvCxnSpPr>
        <p:spPr>
          <a:xfrm>
            <a:off x="11323891" y="904498"/>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6" name="Straight Connector 35">
            <a:extLst>
              <a:ext uri="{FF2B5EF4-FFF2-40B4-BE49-F238E27FC236}">
                <a16:creationId xmlns:a16="http://schemas.microsoft.com/office/drawing/2014/main" id="{F89D261D-80CD-D489-6CA9-235EC8D37FB5}"/>
              </a:ext>
            </a:extLst>
          </p:cNvPr>
          <p:cNvCxnSpPr/>
          <p:nvPr/>
        </p:nvCxnSpPr>
        <p:spPr>
          <a:xfrm>
            <a:off x="3803283" y="917245"/>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7" name="Straight Connector 36">
            <a:extLst>
              <a:ext uri="{FF2B5EF4-FFF2-40B4-BE49-F238E27FC236}">
                <a16:creationId xmlns:a16="http://schemas.microsoft.com/office/drawing/2014/main" id="{9F1AE2E1-BA26-68A6-E72F-9BFADDFA3C39}"/>
              </a:ext>
            </a:extLst>
          </p:cNvPr>
          <p:cNvCxnSpPr>
            <a:cxnSpLocks/>
          </p:cNvCxnSpPr>
          <p:nvPr/>
        </p:nvCxnSpPr>
        <p:spPr>
          <a:xfrm>
            <a:off x="2762987" y="904498"/>
            <a:ext cx="0" cy="5399767"/>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8" name="Straight Connector 37">
            <a:extLst>
              <a:ext uri="{FF2B5EF4-FFF2-40B4-BE49-F238E27FC236}">
                <a16:creationId xmlns:a16="http://schemas.microsoft.com/office/drawing/2014/main" id="{CDDBCE3F-232E-9239-FB89-577135F7E037}"/>
              </a:ext>
            </a:extLst>
          </p:cNvPr>
          <p:cNvCxnSpPr/>
          <p:nvPr/>
        </p:nvCxnSpPr>
        <p:spPr>
          <a:xfrm>
            <a:off x="9204868" y="941316"/>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9" name="Straight Connector 38">
            <a:extLst>
              <a:ext uri="{FF2B5EF4-FFF2-40B4-BE49-F238E27FC236}">
                <a16:creationId xmlns:a16="http://schemas.microsoft.com/office/drawing/2014/main" id="{8C96E538-4E01-6DEA-67CF-3F7DCC505E54}"/>
              </a:ext>
            </a:extLst>
          </p:cNvPr>
          <p:cNvCxnSpPr/>
          <p:nvPr/>
        </p:nvCxnSpPr>
        <p:spPr>
          <a:xfrm>
            <a:off x="1660406" y="941316"/>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0" name="Straight Connector 39">
            <a:extLst>
              <a:ext uri="{FF2B5EF4-FFF2-40B4-BE49-F238E27FC236}">
                <a16:creationId xmlns:a16="http://schemas.microsoft.com/office/drawing/2014/main" id="{DF0D2BDC-CFC6-829A-5FCB-CCA8028776FE}"/>
              </a:ext>
            </a:extLst>
          </p:cNvPr>
          <p:cNvCxnSpPr/>
          <p:nvPr/>
        </p:nvCxnSpPr>
        <p:spPr>
          <a:xfrm>
            <a:off x="5950134" y="904498"/>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1" name="Straight Connector 40">
            <a:extLst>
              <a:ext uri="{FF2B5EF4-FFF2-40B4-BE49-F238E27FC236}">
                <a16:creationId xmlns:a16="http://schemas.microsoft.com/office/drawing/2014/main" id="{0EC1F762-0A34-B5CC-96C3-473EC5666FF0}"/>
              </a:ext>
            </a:extLst>
          </p:cNvPr>
          <p:cNvCxnSpPr/>
          <p:nvPr/>
        </p:nvCxnSpPr>
        <p:spPr>
          <a:xfrm>
            <a:off x="4893936" y="941316"/>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2" name="Straight Connector 41">
            <a:extLst>
              <a:ext uri="{FF2B5EF4-FFF2-40B4-BE49-F238E27FC236}">
                <a16:creationId xmlns:a16="http://schemas.microsoft.com/office/drawing/2014/main" id="{9FE50F00-1E97-8687-2A28-EF3CF6B49191}"/>
              </a:ext>
            </a:extLst>
          </p:cNvPr>
          <p:cNvCxnSpPr/>
          <p:nvPr/>
        </p:nvCxnSpPr>
        <p:spPr>
          <a:xfrm>
            <a:off x="10253116" y="917245"/>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3" name="Straight Connector 42">
            <a:extLst>
              <a:ext uri="{FF2B5EF4-FFF2-40B4-BE49-F238E27FC236}">
                <a16:creationId xmlns:a16="http://schemas.microsoft.com/office/drawing/2014/main" id="{E84C0C6A-016A-B264-8335-5C0C4032C63A}"/>
              </a:ext>
            </a:extLst>
          </p:cNvPr>
          <p:cNvCxnSpPr/>
          <p:nvPr/>
        </p:nvCxnSpPr>
        <p:spPr>
          <a:xfrm>
            <a:off x="8123492" y="956835"/>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4" name="Straight Connector 43">
            <a:extLst>
              <a:ext uri="{FF2B5EF4-FFF2-40B4-BE49-F238E27FC236}">
                <a16:creationId xmlns:a16="http://schemas.microsoft.com/office/drawing/2014/main" id="{56709B99-A28C-D3BB-FE5E-C1A2F1461A10}"/>
              </a:ext>
            </a:extLst>
          </p:cNvPr>
          <p:cNvCxnSpPr/>
          <p:nvPr/>
        </p:nvCxnSpPr>
        <p:spPr>
          <a:xfrm>
            <a:off x="7019585" y="917245"/>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graphicFrame>
        <p:nvGraphicFramePr>
          <p:cNvPr id="76" name="Table 75">
            <a:extLst>
              <a:ext uri="{FF2B5EF4-FFF2-40B4-BE49-F238E27FC236}">
                <a16:creationId xmlns:a16="http://schemas.microsoft.com/office/drawing/2014/main" id="{47A8C7E1-C96E-7639-67A5-0D0A27B05B3F}"/>
              </a:ext>
            </a:extLst>
          </p:cNvPr>
          <p:cNvGraphicFramePr>
            <a:graphicFrameLocks noGrp="1"/>
          </p:cNvGraphicFramePr>
          <p:nvPr/>
        </p:nvGraphicFramePr>
        <p:xfrm>
          <a:off x="1129434" y="931765"/>
          <a:ext cx="10730730" cy="5365370"/>
        </p:xfrm>
        <a:graphic>
          <a:graphicData uri="http://schemas.openxmlformats.org/drawingml/2006/table">
            <a:tbl>
              <a:tblPr firstRow="1" bandRow="1">
                <a:tableStyleId>{5940675A-B579-460E-94D1-54222C63F5DA}</a:tableStyleId>
              </a:tblPr>
              <a:tblGrid>
                <a:gridCol w="1073073">
                  <a:extLst>
                    <a:ext uri="{9D8B030D-6E8A-4147-A177-3AD203B41FA5}">
                      <a16:colId xmlns:a16="http://schemas.microsoft.com/office/drawing/2014/main" val="3635837954"/>
                    </a:ext>
                  </a:extLst>
                </a:gridCol>
                <a:gridCol w="1073073">
                  <a:extLst>
                    <a:ext uri="{9D8B030D-6E8A-4147-A177-3AD203B41FA5}">
                      <a16:colId xmlns:a16="http://schemas.microsoft.com/office/drawing/2014/main" val="2308114111"/>
                    </a:ext>
                  </a:extLst>
                </a:gridCol>
                <a:gridCol w="1073073">
                  <a:extLst>
                    <a:ext uri="{9D8B030D-6E8A-4147-A177-3AD203B41FA5}">
                      <a16:colId xmlns:a16="http://schemas.microsoft.com/office/drawing/2014/main" val="3225432346"/>
                    </a:ext>
                  </a:extLst>
                </a:gridCol>
                <a:gridCol w="1073073">
                  <a:extLst>
                    <a:ext uri="{9D8B030D-6E8A-4147-A177-3AD203B41FA5}">
                      <a16:colId xmlns:a16="http://schemas.microsoft.com/office/drawing/2014/main" val="2646425516"/>
                    </a:ext>
                  </a:extLst>
                </a:gridCol>
                <a:gridCol w="1073073">
                  <a:extLst>
                    <a:ext uri="{9D8B030D-6E8A-4147-A177-3AD203B41FA5}">
                      <a16:colId xmlns:a16="http://schemas.microsoft.com/office/drawing/2014/main" val="1529824071"/>
                    </a:ext>
                  </a:extLst>
                </a:gridCol>
                <a:gridCol w="1073073">
                  <a:extLst>
                    <a:ext uri="{9D8B030D-6E8A-4147-A177-3AD203B41FA5}">
                      <a16:colId xmlns:a16="http://schemas.microsoft.com/office/drawing/2014/main" val="1435908115"/>
                    </a:ext>
                  </a:extLst>
                </a:gridCol>
                <a:gridCol w="1073073">
                  <a:extLst>
                    <a:ext uri="{9D8B030D-6E8A-4147-A177-3AD203B41FA5}">
                      <a16:colId xmlns:a16="http://schemas.microsoft.com/office/drawing/2014/main" val="4031327343"/>
                    </a:ext>
                  </a:extLst>
                </a:gridCol>
                <a:gridCol w="1073073">
                  <a:extLst>
                    <a:ext uri="{9D8B030D-6E8A-4147-A177-3AD203B41FA5}">
                      <a16:colId xmlns:a16="http://schemas.microsoft.com/office/drawing/2014/main" val="265914223"/>
                    </a:ext>
                  </a:extLst>
                </a:gridCol>
                <a:gridCol w="1073073">
                  <a:extLst>
                    <a:ext uri="{9D8B030D-6E8A-4147-A177-3AD203B41FA5}">
                      <a16:colId xmlns:a16="http://schemas.microsoft.com/office/drawing/2014/main" val="3687797511"/>
                    </a:ext>
                  </a:extLst>
                </a:gridCol>
                <a:gridCol w="1073073">
                  <a:extLst>
                    <a:ext uri="{9D8B030D-6E8A-4147-A177-3AD203B41FA5}">
                      <a16:colId xmlns:a16="http://schemas.microsoft.com/office/drawing/2014/main" val="1430683565"/>
                    </a:ext>
                  </a:extLst>
                </a:gridCol>
              </a:tblGrid>
              <a:tr h="1073074">
                <a:tc>
                  <a:txBody>
                    <a:bodyPr/>
                    <a:lstStyle/>
                    <a:p>
                      <a:endParaRPr lang="en-US" dirty="0"/>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dirty="0"/>
                    </a:p>
                  </a:txBody>
                  <a:tcPr/>
                </a:tc>
                <a:extLst>
                  <a:ext uri="{0D108BD9-81ED-4DB2-BD59-A6C34878D82A}">
                    <a16:rowId xmlns:a16="http://schemas.microsoft.com/office/drawing/2014/main" val="1367090870"/>
                  </a:ext>
                </a:extLst>
              </a:tr>
              <a:tr h="1073074">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a:p>
                  </a:txBody>
                  <a:tcPr/>
                </a:tc>
                <a:tc>
                  <a:txBody>
                    <a:bodyPr/>
                    <a:lstStyle/>
                    <a:p>
                      <a:endParaRPr lang="en-US" dirty="0"/>
                    </a:p>
                  </a:txBody>
                  <a:tcPr/>
                </a:tc>
                <a:extLst>
                  <a:ext uri="{0D108BD9-81ED-4DB2-BD59-A6C34878D82A}">
                    <a16:rowId xmlns:a16="http://schemas.microsoft.com/office/drawing/2014/main" val="2324086388"/>
                  </a:ext>
                </a:extLst>
              </a:tr>
              <a:tr h="1073074">
                <a:tc>
                  <a:txBody>
                    <a:bodyPr/>
                    <a:lstStyle/>
                    <a:p>
                      <a:endParaRPr lang="en-US" dirty="0"/>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a:p>
                  </a:txBody>
                  <a:tcPr/>
                </a:tc>
                <a:tc>
                  <a:txBody>
                    <a:bodyPr/>
                    <a:lstStyle/>
                    <a:p>
                      <a:endParaRPr lang="en-US" dirty="0"/>
                    </a:p>
                  </a:txBody>
                  <a:tcPr/>
                </a:tc>
                <a:tc>
                  <a:txBody>
                    <a:bodyPr/>
                    <a:lstStyle/>
                    <a:p>
                      <a:endParaRPr lang="en-US" dirty="0"/>
                    </a:p>
                  </a:txBody>
                  <a:tcPr/>
                </a:tc>
                <a:extLst>
                  <a:ext uri="{0D108BD9-81ED-4DB2-BD59-A6C34878D82A}">
                    <a16:rowId xmlns:a16="http://schemas.microsoft.com/office/drawing/2014/main" val="1773320196"/>
                  </a:ext>
                </a:extLst>
              </a:tr>
              <a:tr h="1073074">
                <a:tc>
                  <a:txBody>
                    <a:bodyPr/>
                    <a:lstStyle/>
                    <a:p>
                      <a:endParaRPr lang="en-US" dirty="0"/>
                    </a:p>
                  </a:txBody>
                  <a:tcPr/>
                </a:tc>
                <a:tc>
                  <a:txBody>
                    <a:bodyPr/>
                    <a:lstStyle/>
                    <a:p>
                      <a:endParaRPr lang="en-US"/>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dirty="0"/>
                    </a:p>
                  </a:txBody>
                  <a:tcPr/>
                </a:tc>
                <a:extLst>
                  <a:ext uri="{0D108BD9-81ED-4DB2-BD59-A6C34878D82A}">
                    <a16:rowId xmlns:a16="http://schemas.microsoft.com/office/drawing/2014/main" val="1977629092"/>
                  </a:ext>
                </a:extLst>
              </a:tr>
              <a:tr h="1073074">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dirty="0"/>
                    </a:p>
                  </a:txBody>
                  <a:tcPr/>
                </a:tc>
                <a:extLst>
                  <a:ext uri="{0D108BD9-81ED-4DB2-BD59-A6C34878D82A}">
                    <a16:rowId xmlns:a16="http://schemas.microsoft.com/office/drawing/2014/main" val="172657832"/>
                  </a:ext>
                </a:extLst>
              </a:tr>
            </a:tbl>
          </a:graphicData>
        </a:graphic>
      </p:graphicFrame>
      <p:sp>
        <p:nvSpPr>
          <p:cNvPr id="46" name="TextBox 45">
            <a:extLst>
              <a:ext uri="{FF2B5EF4-FFF2-40B4-BE49-F238E27FC236}">
                <a16:creationId xmlns:a16="http://schemas.microsoft.com/office/drawing/2014/main" id="{9E025FDA-4E40-4A48-2936-70D515675970}"/>
              </a:ext>
            </a:extLst>
          </p:cNvPr>
          <p:cNvSpPr txBox="1"/>
          <p:nvPr/>
        </p:nvSpPr>
        <p:spPr>
          <a:xfrm>
            <a:off x="1163480" y="1987150"/>
            <a:ext cx="10845409" cy="341632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ptos" panose="02110004020202020204"/>
              <a:ea typeface="+mn-ea"/>
              <a:cs typeface="+mn-cs"/>
            </a:endParaRPr>
          </a:p>
        </p:txBody>
      </p:sp>
      <p:sp>
        <p:nvSpPr>
          <p:cNvPr id="48" name="TextBox 47">
            <a:extLst>
              <a:ext uri="{FF2B5EF4-FFF2-40B4-BE49-F238E27FC236}">
                <a16:creationId xmlns:a16="http://schemas.microsoft.com/office/drawing/2014/main" id="{A943BC5F-C785-D144-CB5F-83881E8A4A86}"/>
              </a:ext>
            </a:extLst>
          </p:cNvPr>
          <p:cNvSpPr txBox="1"/>
          <p:nvPr/>
        </p:nvSpPr>
        <p:spPr>
          <a:xfrm>
            <a:off x="528628" y="272528"/>
            <a:ext cx="11108330" cy="3693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Aptos" panose="02110004020202020204"/>
                <a:ea typeface="+mn-ea"/>
                <a:cs typeface="+mn-cs"/>
              </a:rPr>
              <a:t>Practice sheet #XX.  Write the next 5 unique characters for Lesson </a:t>
            </a:r>
            <a:r>
              <a:rPr lang="en-US" dirty="0" err="1">
                <a:solidFill>
                  <a:prstClr val="black"/>
                </a:solidFill>
                <a:latin typeface="Aptos" panose="02110004020202020204"/>
              </a:rPr>
              <a:t>Eigh</a:t>
            </a:r>
            <a:r>
              <a:rPr kumimoji="0" lang="en-US" sz="1800" b="0" i="0" u="none" strike="noStrike" kern="1200" cap="none" spc="0" normalizeH="0" baseline="0" noProof="0" dirty="0">
                <a:ln>
                  <a:noFill/>
                </a:ln>
                <a:solidFill>
                  <a:prstClr val="black"/>
                </a:solidFill>
                <a:effectLst/>
                <a:uLnTx/>
                <a:uFillTx/>
                <a:latin typeface="Aptos" panose="02110004020202020204"/>
                <a:ea typeface="+mn-ea"/>
                <a:cs typeface="+mn-cs"/>
              </a:rPr>
              <a:t>teen (</a:t>
            </a:r>
            <a:r>
              <a:rPr lang="en-US" dirty="0">
                <a:solidFill>
                  <a:prstClr val="black"/>
                </a:solidFill>
                <a:latin typeface="Aptos" panose="02110004020202020204"/>
              </a:rPr>
              <a:t>21,22*</a:t>
            </a:r>
            <a:r>
              <a:rPr kumimoji="0" lang="en-US" sz="1800" b="0" i="0" u="none" strike="noStrike" kern="1200" cap="none" spc="0" normalizeH="0" baseline="0" noProof="0" dirty="0">
                <a:ln>
                  <a:noFill/>
                </a:ln>
                <a:solidFill>
                  <a:prstClr val="black"/>
                </a:solidFill>
                <a:effectLst/>
                <a:uLnTx/>
                <a:uFillTx/>
                <a:latin typeface="Aptos" panose="02110004020202020204"/>
                <a:ea typeface="+mn-ea"/>
                <a:cs typeface="+mn-cs"/>
              </a:rPr>
              <a:t>)</a:t>
            </a:r>
            <a:endParaRPr kumimoji="0" lang="zh-TW" altLang="en-US" sz="1800" b="0" i="0" u="none" strike="noStrike" kern="1200" cap="none" spc="0" normalizeH="0" baseline="0" noProof="0" dirty="0">
              <a:ln>
                <a:noFill/>
              </a:ln>
              <a:solidFill>
                <a:prstClr val="black"/>
              </a:solidFill>
              <a:effectLst/>
              <a:uLnTx/>
              <a:uFillTx/>
              <a:latin typeface="Aptos" panose="02110004020202020204"/>
              <a:ea typeface="新細明體" panose="02020500000000000000" pitchFamily="18" charset="-120"/>
              <a:cs typeface="+mn-cs"/>
            </a:endParaRPr>
          </a:p>
        </p:txBody>
      </p:sp>
      <p:sp>
        <p:nvSpPr>
          <p:cNvPr id="49" name="Rectangle 48">
            <a:extLst>
              <a:ext uri="{FF2B5EF4-FFF2-40B4-BE49-F238E27FC236}">
                <a16:creationId xmlns:a16="http://schemas.microsoft.com/office/drawing/2014/main" id="{FD5DF324-5C6A-6A0B-3DDD-FDC95E9FF51E}"/>
              </a:ext>
            </a:extLst>
          </p:cNvPr>
          <p:cNvSpPr/>
          <p:nvPr/>
        </p:nvSpPr>
        <p:spPr>
          <a:xfrm>
            <a:off x="1298223" y="272530"/>
            <a:ext cx="9579994" cy="357010"/>
          </a:xfrm>
          <a:prstGeom prst="rect">
            <a:avLst/>
          </a:prstGeom>
          <a:noFill/>
          <a:ln w="38100">
            <a:solidFill>
              <a:srgbClr val="00B0F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45" name="TextBox 44">
            <a:extLst>
              <a:ext uri="{FF2B5EF4-FFF2-40B4-BE49-F238E27FC236}">
                <a16:creationId xmlns:a16="http://schemas.microsoft.com/office/drawing/2014/main" id="{66FD7A53-35B3-9826-DBB8-E1923E9C6613}"/>
              </a:ext>
            </a:extLst>
          </p:cNvPr>
          <p:cNvSpPr txBox="1"/>
          <p:nvPr/>
        </p:nvSpPr>
        <p:spPr>
          <a:xfrm>
            <a:off x="1124112" y="911167"/>
            <a:ext cx="5350063" cy="110799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般</a:t>
            </a:r>
            <a:endParaRPr kumimoji="0" 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endParaRPr>
          </a:p>
        </p:txBody>
      </p:sp>
      <p:sp>
        <p:nvSpPr>
          <p:cNvPr id="47" name="TextBox 46">
            <a:extLst>
              <a:ext uri="{FF2B5EF4-FFF2-40B4-BE49-F238E27FC236}">
                <a16:creationId xmlns:a16="http://schemas.microsoft.com/office/drawing/2014/main" id="{17FD55FD-2F22-4383-CF3D-D338F6BAA833}"/>
              </a:ext>
            </a:extLst>
          </p:cNvPr>
          <p:cNvSpPr txBox="1"/>
          <p:nvPr/>
        </p:nvSpPr>
        <p:spPr>
          <a:xfrm>
            <a:off x="1101573" y="2009074"/>
            <a:ext cx="2514012" cy="110799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若</a:t>
            </a:r>
            <a:endParaRPr kumimoji="0" 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endParaRPr>
          </a:p>
        </p:txBody>
      </p:sp>
      <p:sp>
        <p:nvSpPr>
          <p:cNvPr id="50" name="TextBox 49">
            <a:extLst>
              <a:ext uri="{FF2B5EF4-FFF2-40B4-BE49-F238E27FC236}">
                <a16:creationId xmlns:a16="http://schemas.microsoft.com/office/drawing/2014/main" id="{813ABCA9-41D6-7B22-C6E8-64474525C28C}"/>
              </a:ext>
            </a:extLst>
          </p:cNvPr>
          <p:cNvSpPr txBox="1"/>
          <p:nvPr/>
        </p:nvSpPr>
        <p:spPr>
          <a:xfrm>
            <a:off x="1122816" y="3069808"/>
            <a:ext cx="2861223" cy="110799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波</a:t>
            </a:r>
            <a:endParaRPr kumimoji="0" 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endParaRPr>
          </a:p>
        </p:txBody>
      </p:sp>
      <p:sp>
        <p:nvSpPr>
          <p:cNvPr id="51" name="TextBox 50">
            <a:extLst>
              <a:ext uri="{FF2B5EF4-FFF2-40B4-BE49-F238E27FC236}">
                <a16:creationId xmlns:a16="http://schemas.microsoft.com/office/drawing/2014/main" id="{38933F65-CA24-E4FA-3942-0D8E6FFD367C}"/>
              </a:ext>
            </a:extLst>
          </p:cNvPr>
          <p:cNvSpPr txBox="1"/>
          <p:nvPr/>
        </p:nvSpPr>
        <p:spPr>
          <a:xfrm>
            <a:off x="1128483" y="4170500"/>
            <a:ext cx="4300188" cy="110799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羅</a:t>
            </a:r>
            <a:endParaRPr kumimoji="0" 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endParaRPr>
          </a:p>
        </p:txBody>
      </p:sp>
      <p:sp>
        <p:nvSpPr>
          <p:cNvPr id="52" name="TextBox 51">
            <a:extLst>
              <a:ext uri="{FF2B5EF4-FFF2-40B4-BE49-F238E27FC236}">
                <a16:creationId xmlns:a16="http://schemas.microsoft.com/office/drawing/2014/main" id="{A0A6D00B-E80E-6673-91F4-BAAC13E0BCF6}"/>
              </a:ext>
            </a:extLst>
          </p:cNvPr>
          <p:cNvSpPr txBox="1"/>
          <p:nvPr/>
        </p:nvSpPr>
        <p:spPr>
          <a:xfrm>
            <a:off x="1091599" y="5217157"/>
            <a:ext cx="3246193" cy="110799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蜜</a:t>
            </a:r>
            <a:endParaRPr kumimoji="0" 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endParaRPr>
          </a:p>
        </p:txBody>
      </p:sp>
    </p:spTree>
    <p:extLst>
      <p:ext uri="{BB962C8B-B14F-4D97-AF65-F5344CB8AC3E}">
        <p14:creationId xmlns:p14="http://schemas.microsoft.com/office/powerpoint/2010/main" val="3279946734"/>
      </p:ext>
    </p:extLst>
  </p:cSld>
  <p:clrMapOvr>
    <a:masterClrMapping/>
  </p:clrMapOvr>
</p:sld>
</file>

<file path=ppt/slides/slide2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 name="Straight Connector 1">
            <a:extLst>
              <a:ext uri="{FF2B5EF4-FFF2-40B4-BE49-F238E27FC236}">
                <a16:creationId xmlns:a16="http://schemas.microsoft.com/office/drawing/2014/main" id="{DE97A34F-C232-F4FD-3D3D-B50CAF18C576}"/>
              </a:ext>
            </a:extLst>
          </p:cNvPr>
          <p:cNvCxnSpPr>
            <a:cxnSpLocks/>
          </p:cNvCxnSpPr>
          <p:nvPr/>
        </p:nvCxnSpPr>
        <p:spPr>
          <a:xfrm>
            <a:off x="1160650" y="956835"/>
            <a:ext cx="5322425" cy="5340276"/>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 name="Straight Connector 2">
            <a:extLst>
              <a:ext uri="{FF2B5EF4-FFF2-40B4-BE49-F238E27FC236}">
                <a16:creationId xmlns:a16="http://schemas.microsoft.com/office/drawing/2014/main" id="{0E627A88-91F3-D9F8-1AF4-11BECD962ED9}"/>
              </a:ext>
            </a:extLst>
          </p:cNvPr>
          <p:cNvCxnSpPr>
            <a:cxnSpLocks/>
          </p:cNvCxnSpPr>
          <p:nvPr/>
        </p:nvCxnSpPr>
        <p:spPr>
          <a:xfrm>
            <a:off x="9703114" y="931746"/>
            <a:ext cx="2143810" cy="2115373"/>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 name="Straight Connector 3">
            <a:extLst>
              <a:ext uri="{FF2B5EF4-FFF2-40B4-BE49-F238E27FC236}">
                <a16:creationId xmlns:a16="http://schemas.microsoft.com/office/drawing/2014/main" id="{A64AE3FD-EF02-96E3-1A01-BBD42ABD5674}"/>
              </a:ext>
            </a:extLst>
          </p:cNvPr>
          <p:cNvCxnSpPr>
            <a:cxnSpLocks/>
          </p:cNvCxnSpPr>
          <p:nvPr/>
        </p:nvCxnSpPr>
        <p:spPr>
          <a:xfrm>
            <a:off x="8644081" y="931752"/>
            <a:ext cx="3184867" cy="319303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5" name="Straight Connector 4">
            <a:extLst>
              <a:ext uri="{FF2B5EF4-FFF2-40B4-BE49-F238E27FC236}">
                <a16:creationId xmlns:a16="http://schemas.microsoft.com/office/drawing/2014/main" id="{62481264-89A8-359C-0CBF-A5EAFC83097F}"/>
              </a:ext>
            </a:extLst>
          </p:cNvPr>
          <p:cNvCxnSpPr>
            <a:cxnSpLocks/>
          </p:cNvCxnSpPr>
          <p:nvPr/>
        </p:nvCxnSpPr>
        <p:spPr>
          <a:xfrm>
            <a:off x="7572098" y="931758"/>
            <a:ext cx="4256850" cy="425735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6" name="Straight Connector 5">
            <a:extLst>
              <a:ext uri="{FF2B5EF4-FFF2-40B4-BE49-F238E27FC236}">
                <a16:creationId xmlns:a16="http://schemas.microsoft.com/office/drawing/2014/main" id="{3BF26E4A-35C1-301B-7F84-63879DAF7D3B}"/>
              </a:ext>
            </a:extLst>
          </p:cNvPr>
          <p:cNvCxnSpPr/>
          <p:nvPr/>
        </p:nvCxnSpPr>
        <p:spPr>
          <a:xfrm>
            <a:off x="3285258" y="931761"/>
            <a:ext cx="5365365" cy="53653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7" name="Straight Connector 6">
            <a:extLst>
              <a:ext uri="{FF2B5EF4-FFF2-40B4-BE49-F238E27FC236}">
                <a16:creationId xmlns:a16="http://schemas.microsoft.com/office/drawing/2014/main" id="{CDB5D5C9-3CD4-14E7-BF3A-66C7A7162C8E}"/>
              </a:ext>
            </a:extLst>
          </p:cNvPr>
          <p:cNvCxnSpPr/>
          <p:nvPr/>
        </p:nvCxnSpPr>
        <p:spPr>
          <a:xfrm>
            <a:off x="4345517" y="931762"/>
            <a:ext cx="5365365" cy="53653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8" name="Straight Connector 7">
            <a:extLst>
              <a:ext uri="{FF2B5EF4-FFF2-40B4-BE49-F238E27FC236}">
                <a16:creationId xmlns:a16="http://schemas.microsoft.com/office/drawing/2014/main" id="{B3A6FD2B-CE82-9E1F-B69E-B5EEA8782B42}"/>
              </a:ext>
            </a:extLst>
          </p:cNvPr>
          <p:cNvCxnSpPr/>
          <p:nvPr/>
        </p:nvCxnSpPr>
        <p:spPr>
          <a:xfrm>
            <a:off x="5404550" y="931762"/>
            <a:ext cx="5365365" cy="53653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9" name="Straight Connector 8">
            <a:extLst>
              <a:ext uri="{FF2B5EF4-FFF2-40B4-BE49-F238E27FC236}">
                <a16:creationId xmlns:a16="http://schemas.microsoft.com/office/drawing/2014/main" id="{43ED997F-BA19-BABA-E4DF-A754D16DEA65}"/>
              </a:ext>
            </a:extLst>
          </p:cNvPr>
          <p:cNvCxnSpPr/>
          <p:nvPr/>
        </p:nvCxnSpPr>
        <p:spPr>
          <a:xfrm>
            <a:off x="6494799" y="931764"/>
            <a:ext cx="5365365" cy="53653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0" name="Straight Connector 9">
            <a:extLst>
              <a:ext uri="{FF2B5EF4-FFF2-40B4-BE49-F238E27FC236}">
                <a16:creationId xmlns:a16="http://schemas.microsoft.com/office/drawing/2014/main" id="{AA19D5A7-0FE4-1102-E3C1-638DC5E28E45}"/>
              </a:ext>
            </a:extLst>
          </p:cNvPr>
          <p:cNvCxnSpPr>
            <a:cxnSpLocks/>
          </p:cNvCxnSpPr>
          <p:nvPr/>
        </p:nvCxnSpPr>
        <p:spPr>
          <a:xfrm>
            <a:off x="1111458" y="5189109"/>
            <a:ext cx="1083551" cy="1107996"/>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1" name="Straight Connector 10">
            <a:extLst>
              <a:ext uri="{FF2B5EF4-FFF2-40B4-BE49-F238E27FC236}">
                <a16:creationId xmlns:a16="http://schemas.microsoft.com/office/drawing/2014/main" id="{CD465B31-CB4B-BC77-AEF9-90ED5E65F7BE}"/>
              </a:ext>
            </a:extLst>
          </p:cNvPr>
          <p:cNvCxnSpPr>
            <a:cxnSpLocks/>
          </p:cNvCxnSpPr>
          <p:nvPr/>
        </p:nvCxnSpPr>
        <p:spPr>
          <a:xfrm>
            <a:off x="1094334" y="4156121"/>
            <a:ext cx="2267153" cy="2152899"/>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2" name="Straight Connector 11">
            <a:extLst>
              <a:ext uri="{FF2B5EF4-FFF2-40B4-BE49-F238E27FC236}">
                <a16:creationId xmlns:a16="http://schemas.microsoft.com/office/drawing/2014/main" id="{7EADA1F7-D828-CA63-B4A2-40D44EB7A5CE}"/>
              </a:ext>
            </a:extLst>
          </p:cNvPr>
          <p:cNvCxnSpPr>
            <a:cxnSpLocks/>
          </p:cNvCxnSpPr>
          <p:nvPr/>
        </p:nvCxnSpPr>
        <p:spPr>
          <a:xfrm>
            <a:off x="1109329" y="3060437"/>
            <a:ext cx="3236188" cy="323667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3" name="Straight Connector 12">
            <a:extLst>
              <a:ext uri="{FF2B5EF4-FFF2-40B4-BE49-F238E27FC236}">
                <a16:creationId xmlns:a16="http://schemas.microsoft.com/office/drawing/2014/main" id="{E1D8E2A0-C191-7042-98F0-B1D4F6481AAA}"/>
              </a:ext>
            </a:extLst>
          </p:cNvPr>
          <p:cNvCxnSpPr>
            <a:cxnSpLocks/>
          </p:cNvCxnSpPr>
          <p:nvPr/>
        </p:nvCxnSpPr>
        <p:spPr>
          <a:xfrm>
            <a:off x="10762147" y="931740"/>
            <a:ext cx="1110967" cy="106435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4" name="Straight Connector 13">
            <a:extLst>
              <a:ext uri="{FF2B5EF4-FFF2-40B4-BE49-F238E27FC236}">
                <a16:creationId xmlns:a16="http://schemas.microsoft.com/office/drawing/2014/main" id="{C1869FA5-C11F-F617-8F45-45634A583F51}"/>
              </a:ext>
            </a:extLst>
          </p:cNvPr>
          <p:cNvCxnSpPr>
            <a:cxnSpLocks/>
          </p:cNvCxnSpPr>
          <p:nvPr/>
        </p:nvCxnSpPr>
        <p:spPr>
          <a:xfrm>
            <a:off x="1098218" y="1974253"/>
            <a:ext cx="4314172" cy="4322852"/>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5" name="Straight Connector 14">
            <a:extLst>
              <a:ext uri="{FF2B5EF4-FFF2-40B4-BE49-F238E27FC236}">
                <a16:creationId xmlns:a16="http://schemas.microsoft.com/office/drawing/2014/main" id="{73A61E05-0D8B-3E52-AB18-905816BEF4FF}"/>
              </a:ext>
            </a:extLst>
          </p:cNvPr>
          <p:cNvCxnSpPr>
            <a:cxnSpLocks/>
          </p:cNvCxnSpPr>
          <p:nvPr/>
        </p:nvCxnSpPr>
        <p:spPr>
          <a:xfrm>
            <a:off x="2218385" y="931639"/>
            <a:ext cx="5309456" cy="5376225"/>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6" name="Straight Connector 15">
            <a:extLst>
              <a:ext uri="{FF2B5EF4-FFF2-40B4-BE49-F238E27FC236}">
                <a16:creationId xmlns:a16="http://schemas.microsoft.com/office/drawing/2014/main" id="{D3233907-7CC4-6498-0CF6-57570C375FC4}"/>
              </a:ext>
            </a:extLst>
          </p:cNvPr>
          <p:cNvCxnSpPr>
            <a:cxnSpLocks/>
          </p:cNvCxnSpPr>
          <p:nvPr/>
        </p:nvCxnSpPr>
        <p:spPr>
          <a:xfrm flipV="1">
            <a:off x="1133319" y="931765"/>
            <a:ext cx="5361480" cy="536524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7" name="Straight Connector 16">
            <a:extLst>
              <a:ext uri="{FF2B5EF4-FFF2-40B4-BE49-F238E27FC236}">
                <a16:creationId xmlns:a16="http://schemas.microsoft.com/office/drawing/2014/main" id="{57384C5A-7E24-FE38-95D4-5812E1E9E9DD}"/>
              </a:ext>
            </a:extLst>
          </p:cNvPr>
          <p:cNvCxnSpPr>
            <a:cxnSpLocks/>
          </p:cNvCxnSpPr>
          <p:nvPr/>
        </p:nvCxnSpPr>
        <p:spPr>
          <a:xfrm flipV="1">
            <a:off x="1160650" y="942472"/>
            <a:ext cx="4263464" cy="4246613"/>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8" name="Straight Connector 17">
            <a:extLst>
              <a:ext uri="{FF2B5EF4-FFF2-40B4-BE49-F238E27FC236}">
                <a16:creationId xmlns:a16="http://schemas.microsoft.com/office/drawing/2014/main" id="{B1BBA783-3332-49DA-7C6A-35B83D67FB7E}"/>
              </a:ext>
            </a:extLst>
          </p:cNvPr>
          <p:cNvCxnSpPr>
            <a:cxnSpLocks/>
          </p:cNvCxnSpPr>
          <p:nvPr/>
        </p:nvCxnSpPr>
        <p:spPr>
          <a:xfrm flipV="1">
            <a:off x="1107943" y="942595"/>
            <a:ext cx="2153223" cy="2161487"/>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9" name="Straight Connector 18">
            <a:extLst>
              <a:ext uri="{FF2B5EF4-FFF2-40B4-BE49-F238E27FC236}">
                <a16:creationId xmlns:a16="http://schemas.microsoft.com/office/drawing/2014/main" id="{4D207A24-42CE-ED82-13F4-E5E004650EB7}"/>
              </a:ext>
            </a:extLst>
          </p:cNvPr>
          <p:cNvCxnSpPr>
            <a:cxnSpLocks/>
          </p:cNvCxnSpPr>
          <p:nvPr/>
        </p:nvCxnSpPr>
        <p:spPr>
          <a:xfrm flipV="1">
            <a:off x="1094334" y="909879"/>
            <a:ext cx="3253877" cy="322580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0" name="Straight Connector 19">
            <a:extLst>
              <a:ext uri="{FF2B5EF4-FFF2-40B4-BE49-F238E27FC236}">
                <a16:creationId xmlns:a16="http://schemas.microsoft.com/office/drawing/2014/main" id="{1DCD8BBC-D943-D8A4-BB5E-D111FF48B8B3}"/>
              </a:ext>
            </a:extLst>
          </p:cNvPr>
          <p:cNvCxnSpPr>
            <a:cxnSpLocks/>
          </p:cNvCxnSpPr>
          <p:nvPr/>
        </p:nvCxnSpPr>
        <p:spPr>
          <a:xfrm flipV="1">
            <a:off x="3235848" y="920844"/>
            <a:ext cx="5376941" cy="5376165"/>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1" name="Straight Connector 20">
            <a:extLst>
              <a:ext uri="{FF2B5EF4-FFF2-40B4-BE49-F238E27FC236}">
                <a16:creationId xmlns:a16="http://schemas.microsoft.com/office/drawing/2014/main" id="{FB960EE9-647E-DE48-7799-7F686F5633C9}"/>
              </a:ext>
            </a:extLst>
          </p:cNvPr>
          <p:cNvCxnSpPr/>
          <p:nvPr/>
        </p:nvCxnSpPr>
        <p:spPr>
          <a:xfrm flipV="1">
            <a:off x="4348211" y="931716"/>
            <a:ext cx="5365365" cy="534353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2" name="Straight Connector 21">
            <a:extLst>
              <a:ext uri="{FF2B5EF4-FFF2-40B4-BE49-F238E27FC236}">
                <a16:creationId xmlns:a16="http://schemas.microsoft.com/office/drawing/2014/main" id="{E0409050-9D37-B8EC-26B4-CF4F2C3BC5D6}"/>
              </a:ext>
            </a:extLst>
          </p:cNvPr>
          <p:cNvCxnSpPr/>
          <p:nvPr/>
        </p:nvCxnSpPr>
        <p:spPr>
          <a:xfrm flipV="1">
            <a:off x="5416274" y="942620"/>
            <a:ext cx="5365365" cy="534353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3" name="Straight Connector 22">
            <a:extLst>
              <a:ext uri="{FF2B5EF4-FFF2-40B4-BE49-F238E27FC236}">
                <a16:creationId xmlns:a16="http://schemas.microsoft.com/office/drawing/2014/main" id="{5F32590B-F493-D4F3-C707-EF747ABA286F}"/>
              </a:ext>
            </a:extLst>
          </p:cNvPr>
          <p:cNvCxnSpPr/>
          <p:nvPr/>
        </p:nvCxnSpPr>
        <p:spPr>
          <a:xfrm flipV="1">
            <a:off x="6494798" y="942620"/>
            <a:ext cx="5365365" cy="534353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4" name="Straight Connector 23">
            <a:extLst>
              <a:ext uri="{FF2B5EF4-FFF2-40B4-BE49-F238E27FC236}">
                <a16:creationId xmlns:a16="http://schemas.microsoft.com/office/drawing/2014/main" id="{11C896D7-87F4-C668-1DFA-A5D2AB34A9F4}"/>
              </a:ext>
            </a:extLst>
          </p:cNvPr>
          <p:cNvCxnSpPr>
            <a:cxnSpLocks/>
          </p:cNvCxnSpPr>
          <p:nvPr/>
        </p:nvCxnSpPr>
        <p:spPr>
          <a:xfrm flipV="1">
            <a:off x="2218385" y="931639"/>
            <a:ext cx="5330234" cy="5332739"/>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5" name="Straight Connector 24">
            <a:extLst>
              <a:ext uri="{FF2B5EF4-FFF2-40B4-BE49-F238E27FC236}">
                <a16:creationId xmlns:a16="http://schemas.microsoft.com/office/drawing/2014/main" id="{4F553535-9E07-F391-A05D-C75AF105CBFC}"/>
              </a:ext>
            </a:extLst>
          </p:cNvPr>
          <p:cNvCxnSpPr>
            <a:cxnSpLocks/>
          </p:cNvCxnSpPr>
          <p:nvPr/>
        </p:nvCxnSpPr>
        <p:spPr>
          <a:xfrm flipH="1">
            <a:off x="7572098" y="2023338"/>
            <a:ext cx="4288065" cy="42736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6" name="Straight Connector 25">
            <a:extLst>
              <a:ext uri="{FF2B5EF4-FFF2-40B4-BE49-F238E27FC236}">
                <a16:creationId xmlns:a16="http://schemas.microsoft.com/office/drawing/2014/main" id="{E14EBA64-CB33-DED7-07D4-EA194C481A82}"/>
              </a:ext>
            </a:extLst>
          </p:cNvPr>
          <p:cNvCxnSpPr>
            <a:cxnSpLocks/>
          </p:cNvCxnSpPr>
          <p:nvPr/>
        </p:nvCxnSpPr>
        <p:spPr>
          <a:xfrm flipH="1">
            <a:off x="8638868" y="3098620"/>
            <a:ext cx="3203030" cy="320924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7" name="Straight Connector 26">
            <a:extLst>
              <a:ext uri="{FF2B5EF4-FFF2-40B4-BE49-F238E27FC236}">
                <a16:creationId xmlns:a16="http://schemas.microsoft.com/office/drawing/2014/main" id="{BC5627A8-1868-EF4D-6FAB-68749033B820}"/>
              </a:ext>
            </a:extLst>
          </p:cNvPr>
          <p:cNvCxnSpPr>
            <a:cxnSpLocks/>
          </p:cNvCxnSpPr>
          <p:nvPr/>
        </p:nvCxnSpPr>
        <p:spPr>
          <a:xfrm flipH="1">
            <a:off x="9744792" y="4156121"/>
            <a:ext cx="2115371" cy="2102057"/>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8" name="Straight Connector 27">
            <a:extLst>
              <a:ext uri="{FF2B5EF4-FFF2-40B4-BE49-F238E27FC236}">
                <a16:creationId xmlns:a16="http://schemas.microsoft.com/office/drawing/2014/main" id="{7BF064F1-B3ED-E714-521D-CCAAA6232A03}"/>
              </a:ext>
            </a:extLst>
          </p:cNvPr>
          <p:cNvCxnSpPr/>
          <p:nvPr/>
        </p:nvCxnSpPr>
        <p:spPr>
          <a:xfrm flipH="1">
            <a:off x="10802477" y="5207149"/>
            <a:ext cx="1070637" cy="1100715"/>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9" name="Straight Connector 28">
            <a:extLst>
              <a:ext uri="{FF2B5EF4-FFF2-40B4-BE49-F238E27FC236}">
                <a16:creationId xmlns:a16="http://schemas.microsoft.com/office/drawing/2014/main" id="{8144AC79-151C-5565-401E-E1B6DACA8216}"/>
              </a:ext>
            </a:extLst>
          </p:cNvPr>
          <p:cNvCxnSpPr/>
          <p:nvPr/>
        </p:nvCxnSpPr>
        <p:spPr>
          <a:xfrm>
            <a:off x="1117710" y="2522779"/>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0" name="Straight Connector 29">
            <a:extLst>
              <a:ext uri="{FF2B5EF4-FFF2-40B4-BE49-F238E27FC236}">
                <a16:creationId xmlns:a16="http://schemas.microsoft.com/office/drawing/2014/main" id="{9F751F74-062B-D98E-7AF7-73FDD22C6195}"/>
              </a:ext>
            </a:extLst>
          </p:cNvPr>
          <p:cNvCxnSpPr/>
          <p:nvPr/>
        </p:nvCxnSpPr>
        <p:spPr>
          <a:xfrm>
            <a:off x="1129434" y="3598008"/>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1" name="Straight Connector 30">
            <a:extLst>
              <a:ext uri="{FF2B5EF4-FFF2-40B4-BE49-F238E27FC236}">
                <a16:creationId xmlns:a16="http://schemas.microsoft.com/office/drawing/2014/main" id="{AE43FF1A-112C-54AC-E5F5-07F6BA522988}"/>
              </a:ext>
            </a:extLst>
          </p:cNvPr>
          <p:cNvCxnSpPr/>
          <p:nvPr/>
        </p:nvCxnSpPr>
        <p:spPr>
          <a:xfrm>
            <a:off x="1113519" y="4676908"/>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2" name="Straight Connector 31">
            <a:extLst>
              <a:ext uri="{FF2B5EF4-FFF2-40B4-BE49-F238E27FC236}">
                <a16:creationId xmlns:a16="http://schemas.microsoft.com/office/drawing/2014/main" id="{EFFAA3B1-B88B-C2BA-2B7C-D3D512BA520A}"/>
              </a:ext>
            </a:extLst>
          </p:cNvPr>
          <p:cNvCxnSpPr/>
          <p:nvPr/>
        </p:nvCxnSpPr>
        <p:spPr>
          <a:xfrm>
            <a:off x="1117710" y="5755000"/>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3" name="Straight Connector 32">
            <a:extLst>
              <a:ext uri="{FF2B5EF4-FFF2-40B4-BE49-F238E27FC236}">
                <a16:creationId xmlns:a16="http://schemas.microsoft.com/office/drawing/2014/main" id="{C1EDC032-920F-1E9A-B5C5-C3D6BA150DD6}"/>
              </a:ext>
            </a:extLst>
          </p:cNvPr>
          <p:cNvCxnSpPr/>
          <p:nvPr/>
        </p:nvCxnSpPr>
        <p:spPr>
          <a:xfrm>
            <a:off x="1101796" y="1485761"/>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4" name="Straight Connector 33">
            <a:extLst>
              <a:ext uri="{FF2B5EF4-FFF2-40B4-BE49-F238E27FC236}">
                <a16:creationId xmlns:a16="http://schemas.microsoft.com/office/drawing/2014/main" id="{FB8CC04D-D4A4-43D5-56D5-1B8B1B30925A}"/>
              </a:ext>
            </a:extLst>
          </p:cNvPr>
          <p:cNvCxnSpPr>
            <a:cxnSpLocks/>
          </p:cNvCxnSpPr>
          <p:nvPr/>
        </p:nvCxnSpPr>
        <p:spPr>
          <a:xfrm flipH="1">
            <a:off x="1113215" y="941316"/>
            <a:ext cx="1091930" cy="1082022"/>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5" name="Straight Connector 34">
            <a:extLst>
              <a:ext uri="{FF2B5EF4-FFF2-40B4-BE49-F238E27FC236}">
                <a16:creationId xmlns:a16="http://schemas.microsoft.com/office/drawing/2014/main" id="{538E0DD4-73F1-1779-7715-20FEBF610488}"/>
              </a:ext>
            </a:extLst>
          </p:cNvPr>
          <p:cNvCxnSpPr/>
          <p:nvPr/>
        </p:nvCxnSpPr>
        <p:spPr>
          <a:xfrm>
            <a:off x="11323891" y="904498"/>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6" name="Straight Connector 35">
            <a:extLst>
              <a:ext uri="{FF2B5EF4-FFF2-40B4-BE49-F238E27FC236}">
                <a16:creationId xmlns:a16="http://schemas.microsoft.com/office/drawing/2014/main" id="{F89D261D-80CD-D489-6CA9-235EC8D37FB5}"/>
              </a:ext>
            </a:extLst>
          </p:cNvPr>
          <p:cNvCxnSpPr/>
          <p:nvPr/>
        </p:nvCxnSpPr>
        <p:spPr>
          <a:xfrm>
            <a:off x="3803283" y="917245"/>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7" name="Straight Connector 36">
            <a:extLst>
              <a:ext uri="{FF2B5EF4-FFF2-40B4-BE49-F238E27FC236}">
                <a16:creationId xmlns:a16="http://schemas.microsoft.com/office/drawing/2014/main" id="{9F1AE2E1-BA26-68A6-E72F-9BFADDFA3C39}"/>
              </a:ext>
            </a:extLst>
          </p:cNvPr>
          <p:cNvCxnSpPr>
            <a:cxnSpLocks/>
          </p:cNvCxnSpPr>
          <p:nvPr/>
        </p:nvCxnSpPr>
        <p:spPr>
          <a:xfrm>
            <a:off x="2762987" y="904498"/>
            <a:ext cx="0" cy="5399767"/>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8" name="Straight Connector 37">
            <a:extLst>
              <a:ext uri="{FF2B5EF4-FFF2-40B4-BE49-F238E27FC236}">
                <a16:creationId xmlns:a16="http://schemas.microsoft.com/office/drawing/2014/main" id="{CDDBCE3F-232E-9239-FB89-577135F7E037}"/>
              </a:ext>
            </a:extLst>
          </p:cNvPr>
          <p:cNvCxnSpPr/>
          <p:nvPr/>
        </p:nvCxnSpPr>
        <p:spPr>
          <a:xfrm>
            <a:off x="9204868" y="941316"/>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9" name="Straight Connector 38">
            <a:extLst>
              <a:ext uri="{FF2B5EF4-FFF2-40B4-BE49-F238E27FC236}">
                <a16:creationId xmlns:a16="http://schemas.microsoft.com/office/drawing/2014/main" id="{8C96E538-4E01-6DEA-67CF-3F7DCC505E54}"/>
              </a:ext>
            </a:extLst>
          </p:cNvPr>
          <p:cNvCxnSpPr/>
          <p:nvPr/>
        </p:nvCxnSpPr>
        <p:spPr>
          <a:xfrm>
            <a:off x="1660406" y="941316"/>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0" name="Straight Connector 39">
            <a:extLst>
              <a:ext uri="{FF2B5EF4-FFF2-40B4-BE49-F238E27FC236}">
                <a16:creationId xmlns:a16="http://schemas.microsoft.com/office/drawing/2014/main" id="{DF0D2BDC-CFC6-829A-5FCB-CCA8028776FE}"/>
              </a:ext>
            </a:extLst>
          </p:cNvPr>
          <p:cNvCxnSpPr/>
          <p:nvPr/>
        </p:nvCxnSpPr>
        <p:spPr>
          <a:xfrm>
            <a:off x="5950134" y="904498"/>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1" name="Straight Connector 40">
            <a:extLst>
              <a:ext uri="{FF2B5EF4-FFF2-40B4-BE49-F238E27FC236}">
                <a16:creationId xmlns:a16="http://schemas.microsoft.com/office/drawing/2014/main" id="{0EC1F762-0A34-B5CC-96C3-473EC5666FF0}"/>
              </a:ext>
            </a:extLst>
          </p:cNvPr>
          <p:cNvCxnSpPr/>
          <p:nvPr/>
        </p:nvCxnSpPr>
        <p:spPr>
          <a:xfrm>
            <a:off x="4893936" y="941316"/>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2" name="Straight Connector 41">
            <a:extLst>
              <a:ext uri="{FF2B5EF4-FFF2-40B4-BE49-F238E27FC236}">
                <a16:creationId xmlns:a16="http://schemas.microsoft.com/office/drawing/2014/main" id="{9FE50F00-1E97-8687-2A28-EF3CF6B49191}"/>
              </a:ext>
            </a:extLst>
          </p:cNvPr>
          <p:cNvCxnSpPr/>
          <p:nvPr/>
        </p:nvCxnSpPr>
        <p:spPr>
          <a:xfrm>
            <a:off x="10253116" y="917245"/>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3" name="Straight Connector 42">
            <a:extLst>
              <a:ext uri="{FF2B5EF4-FFF2-40B4-BE49-F238E27FC236}">
                <a16:creationId xmlns:a16="http://schemas.microsoft.com/office/drawing/2014/main" id="{E84C0C6A-016A-B264-8335-5C0C4032C63A}"/>
              </a:ext>
            </a:extLst>
          </p:cNvPr>
          <p:cNvCxnSpPr/>
          <p:nvPr/>
        </p:nvCxnSpPr>
        <p:spPr>
          <a:xfrm>
            <a:off x="8123492" y="956835"/>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4" name="Straight Connector 43">
            <a:extLst>
              <a:ext uri="{FF2B5EF4-FFF2-40B4-BE49-F238E27FC236}">
                <a16:creationId xmlns:a16="http://schemas.microsoft.com/office/drawing/2014/main" id="{56709B99-A28C-D3BB-FE5E-C1A2F1461A10}"/>
              </a:ext>
            </a:extLst>
          </p:cNvPr>
          <p:cNvCxnSpPr/>
          <p:nvPr/>
        </p:nvCxnSpPr>
        <p:spPr>
          <a:xfrm>
            <a:off x="7019585" y="917245"/>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graphicFrame>
        <p:nvGraphicFramePr>
          <p:cNvPr id="76" name="Table 75">
            <a:extLst>
              <a:ext uri="{FF2B5EF4-FFF2-40B4-BE49-F238E27FC236}">
                <a16:creationId xmlns:a16="http://schemas.microsoft.com/office/drawing/2014/main" id="{47A8C7E1-C96E-7639-67A5-0D0A27B05B3F}"/>
              </a:ext>
            </a:extLst>
          </p:cNvPr>
          <p:cNvGraphicFramePr>
            <a:graphicFrameLocks noGrp="1"/>
          </p:cNvGraphicFramePr>
          <p:nvPr/>
        </p:nvGraphicFramePr>
        <p:xfrm>
          <a:off x="1129434" y="931765"/>
          <a:ext cx="10730730" cy="5365370"/>
        </p:xfrm>
        <a:graphic>
          <a:graphicData uri="http://schemas.openxmlformats.org/drawingml/2006/table">
            <a:tbl>
              <a:tblPr firstRow="1" bandRow="1">
                <a:tableStyleId>{5940675A-B579-460E-94D1-54222C63F5DA}</a:tableStyleId>
              </a:tblPr>
              <a:tblGrid>
                <a:gridCol w="1073073">
                  <a:extLst>
                    <a:ext uri="{9D8B030D-6E8A-4147-A177-3AD203B41FA5}">
                      <a16:colId xmlns:a16="http://schemas.microsoft.com/office/drawing/2014/main" val="3635837954"/>
                    </a:ext>
                  </a:extLst>
                </a:gridCol>
                <a:gridCol w="1073073">
                  <a:extLst>
                    <a:ext uri="{9D8B030D-6E8A-4147-A177-3AD203B41FA5}">
                      <a16:colId xmlns:a16="http://schemas.microsoft.com/office/drawing/2014/main" val="2308114111"/>
                    </a:ext>
                  </a:extLst>
                </a:gridCol>
                <a:gridCol w="1073073">
                  <a:extLst>
                    <a:ext uri="{9D8B030D-6E8A-4147-A177-3AD203B41FA5}">
                      <a16:colId xmlns:a16="http://schemas.microsoft.com/office/drawing/2014/main" val="3225432346"/>
                    </a:ext>
                  </a:extLst>
                </a:gridCol>
                <a:gridCol w="1073073">
                  <a:extLst>
                    <a:ext uri="{9D8B030D-6E8A-4147-A177-3AD203B41FA5}">
                      <a16:colId xmlns:a16="http://schemas.microsoft.com/office/drawing/2014/main" val="2646425516"/>
                    </a:ext>
                  </a:extLst>
                </a:gridCol>
                <a:gridCol w="1073073">
                  <a:extLst>
                    <a:ext uri="{9D8B030D-6E8A-4147-A177-3AD203B41FA5}">
                      <a16:colId xmlns:a16="http://schemas.microsoft.com/office/drawing/2014/main" val="1529824071"/>
                    </a:ext>
                  </a:extLst>
                </a:gridCol>
                <a:gridCol w="1073073">
                  <a:extLst>
                    <a:ext uri="{9D8B030D-6E8A-4147-A177-3AD203B41FA5}">
                      <a16:colId xmlns:a16="http://schemas.microsoft.com/office/drawing/2014/main" val="1435908115"/>
                    </a:ext>
                  </a:extLst>
                </a:gridCol>
                <a:gridCol w="1073073">
                  <a:extLst>
                    <a:ext uri="{9D8B030D-6E8A-4147-A177-3AD203B41FA5}">
                      <a16:colId xmlns:a16="http://schemas.microsoft.com/office/drawing/2014/main" val="4031327343"/>
                    </a:ext>
                  </a:extLst>
                </a:gridCol>
                <a:gridCol w="1073073">
                  <a:extLst>
                    <a:ext uri="{9D8B030D-6E8A-4147-A177-3AD203B41FA5}">
                      <a16:colId xmlns:a16="http://schemas.microsoft.com/office/drawing/2014/main" val="265914223"/>
                    </a:ext>
                  </a:extLst>
                </a:gridCol>
                <a:gridCol w="1073073">
                  <a:extLst>
                    <a:ext uri="{9D8B030D-6E8A-4147-A177-3AD203B41FA5}">
                      <a16:colId xmlns:a16="http://schemas.microsoft.com/office/drawing/2014/main" val="3687797511"/>
                    </a:ext>
                  </a:extLst>
                </a:gridCol>
                <a:gridCol w="1073073">
                  <a:extLst>
                    <a:ext uri="{9D8B030D-6E8A-4147-A177-3AD203B41FA5}">
                      <a16:colId xmlns:a16="http://schemas.microsoft.com/office/drawing/2014/main" val="1430683565"/>
                    </a:ext>
                  </a:extLst>
                </a:gridCol>
              </a:tblGrid>
              <a:tr h="1073074">
                <a:tc>
                  <a:txBody>
                    <a:bodyPr/>
                    <a:lstStyle/>
                    <a:p>
                      <a:endParaRPr lang="en-US" dirty="0"/>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dirty="0"/>
                    </a:p>
                  </a:txBody>
                  <a:tcPr/>
                </a:tc>
                <a:extLst>
                  <a:ext uri="{0D108BD9-81ED-4DB2-BD59-A6C34878D82A}">
                    <a16:rowId xmlns:a16="http://schemas.microsoft.com/office/drawing/2014/main" val="1367090870"/>
                  </a:ext>
                </a:extLst>
              </a:tr>
              <a:tr h="1073074">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a:p>
                  </a:txBody>
                  <a:tcPr/>
                </a:tc>
                <a:tc>
                  <a:txBody>
                    <a:bodyPr/>
                    <a:lstStyle/>
                    <a:p>
                      <a:endParaRPr lang="en-US" dirty="0"/>
                    </a:p>
                  </a:txBody>
                  <a:tcPr/>
                </a:tc>
                <a:extLst>
                  <a:ext uri="{0D108BD9-81ED-4DB2-BD59-A6C34878D82A}">
                    <a16:rowId xmlns:a16="http://schemas.microsoft.com/office/drawing/2014/main" val="2324086388"/>
                  </a:ext>
                </a:extLst>
              </a:tr>
              <a:tr h="1073074">
                <a:tc>
                  <a:txBody>
                    <a:bodyPr/>
                    <a:lstStyle/>
                    <a:p>
                      <a:endParaRPr lang="en-US" dirty="0"/>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a:p>
                  </a:txBody>
                  <a:tcPr/>
                </a:tc>
                <a:tc>
                  <a:txBody>
                    <a:bodyPr/>
                    <a:lstStyle/>
                    <a:p>
                      <a:endParaRPr lang="en-US" dirty="0"/>
                    </a:p>
                  </a:txBody>
                  <a:tcPr/>
                </a:tc>
                <a:tc>
                  <a:txBody>
                    <a:bodyPr/>
                    <a:lstStyle/>
                    <a:p>
                      <a:endParaRPr lang="en-US" dirty="0"/>
                    </a:p>
                  </a:txBody>
                  <a:tcPr/>
                </a:tc>
                <a:extLst>
                  <a:ext uri="{0D108BD9-81ED-4DB2-BD59-A6C34878D82A}">
                    <a16:rowId xmlns:a16="http://schemas.microsoft.com/office/drawing/2014/main" val="1773320196"/>
                  </a:ext>
                </a:extLst>
              </a:tr>
              <a:tr h="1073074">
                <a:tc>
                  <a:txBody>
                    <a:bodyPr/>
                    <a:lstStyle/>
                    <a:p>
                      <a:endParaRPr lang="en-US" dirty="0"/>
                    </a:p>
                  </a:txBody>
                  <a:tcPr/>
                </a:tc>
                <a:tc>
                  <a:txBody>
                    <a:bodyPr/>
                    <a:lstStyle/>
                    <a:p>
                      <a:endParaRPr lang="en-US"/>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dirty="0"/>
                    </a:p>
                  </a:txBody>
                  <a:tcPr/>
                </a:tc>
                <a:extLst>
                  <a:ext uri="{0D108BD9-81ED-4DB2-BD59-A6C34878D82A}">
                    <a16:rowId xmlns:a16="http://schemas.microsoft.com/office/drawing/2014/main" val="1977629092"/>
                  </a:ext>
                </a:extLst>
              </a:tr>
              <a:tr h="1073074">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dirty="0"/>
                    </a:p>
                  </a:txBody>
                  <a:tcPr/>
                </a:tc>
                <a:extLst>
                  <a:ext uri="{0D108BD9-81ED-4DB2-BD59-A6C34878D82A}">
                    <a16:rowId xmlns:a16="http://schemas.microsoft.com/office/drawing/2014/main" val="172657832"/>
                  </a:ext>
                </a:extLst>
              </a:tr>
            </a:tbl>
          </a:graphicData>
        </a:graphic>
      </p:graphicFrame>
      <p:sp>
        <p:nvSpPr>
          <p:cNvPr id="46" name="TextBox 45">
            <a:extLst>
              <a:ext uri="{FF2B5EF4-FFF2-40B4-BE49-F238E27FC236}">
                <a16:creationId xmlns:a16="http://schemas.microsoft.com/office/drawing/2014/main" id="{9E025FDA-4E40-4A48-2936-70D515675970}"/>
              </a:ext>
            </a:extLst>
          </p:cNvPr>
          <p:cNvSpPr txBox="1"/>
          <p:nvPr/>
        </p:nvSpPr>
        <p:spPr>
          <a:xfrm>
            <a:off x="1163480" y="1987150"/>
            <a:ext cx="10845409" cy="341632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ptos" panose="02110004020202020204"/>
              <a:ea typeface="+mn-ea"/>
              <a:cs typeface="+mn-cs"/>
            </a:endParaRPr>
          </a:p>
        </p:txBody>
      </p:sp>
      <p:sp>
        <p:nvSpPr>
          <p:cNvPr id="48" name="TextBox 47">
            <a:extLst>
              <a:ext uri="{FF2B5EF4-FFF2-40B4-BE49-F238E27FC236}">
                <a16:creationId xmlns:a16="http://schemas.microsoft.com/office/drawing/2014/main" id="{A943BC5F-C785-D144-CB5F-83881E8A4A86}"/>
              </a:ext>
            </a:extLst>
          </p:cNvPr>
          <p:cNvSpPr txBox="1"/>
          <p:nvPr/>
        </p:nvSpPr>
        <p:spPr>
          <a:xfrm>
            <a:off x="528628" y="272528"/>
            <a:ext cx="11108330" cy="3693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Aptos" panose="02110004020202020204"/>
                <a:ea typeface="+mn-ea"/>
                <a:cs typeface="+mn-cs"/>
              </a:rPr>
              <a:t>Practice sheet #XX.  Write the </a:t>
            </a:r>
            <a:r>
              <a:rPr kumimoji="0" lang="en-US" sz="1800" b="0" i="0" u="none" strike="noStrike" kern="1200" cap="none" spc="0" normalizeH="0" baseline="0" noProof="0" dirty="0" err="1">
                <a:ln>
                  <a:noFill/>
                </a:ln>
                <a:solidFill>
                  <a:prstClr val="black"/>
                </a:solidFill>
                <a:effectLst/>
                <a:uLnTx/>
                <a:uFillTx/>
                <a:latin typeface="Aptos" panose="02110004020202020204"/>
                <a:ea typeface="+mn-ea"/>
                <a:cs typeface="+mn-cs"/>
              </a:rPr>
              <a:t>lastunique</a:t>
            </a:r>
            <a:r>
              <a:rPr kumimoji="0" lang="en-US" sz="1800" b="0" i="0" u="none" strike="noStrike" kern="1200" cap="none" spc="0" normalizeH="0" baseline="0" noProof="0" dirty="0">
                <a:ln>
                  <a:noFill/>
                </a:ln>
                <a:solidFill>
                  <a:prstClr val="black"/>
                </a:solidFill>
                <a:effectLst/>
                <a:uLnTx/>
                <a:uFillTx/>
                <a:latin typeface="Aptos" panose="02110004020202020204"/>
                <a:ea typeface="+mn-ea"/>
                <a:cs typeface="+mn-cs"/>
              </a:rPr>
              <a:t> characters for Lesson </a:t>
            </a:r>
            <a:r>
              <a:rPr lang="en-US" dirty="0" err="1">
                <a:solidFill>
                  <a:prstClr val="black"/>
                </a:solidFill>
                <a:latin typeface="Aptos" panose="02110004020202020204"/>
              </a:rPr>
              <a:t>Eigh</a:t>
            </a:r>
            <a:r>
              <a:rPr kumimoji="0" lang="en-US" sz="1800" b="0" i="0" u="none" strike="noStrike" kern="1200" cap="none" spc="0" normalizeH="0" baseline="0" noProof="0" dirty="0">
                <a:ln>
                  <a:noFill/>
                </a:ln>
                <a:solidFill>
                  <a:prstClr val="black"/>
                </a:solidFill>
                <a:effectLst/>
                <a:uLnTx/>
                <a:uFillTx/>
                <a:latin typeface="Aptos" panose="02110004020202020204"/>
                <a:ea typeface="+mn-ea"/>
                <a:cs typeface="+mn-cs"/>
              </a:rPr>
              <a:t>teen (</a:t>
            </a:r>
            <a:r>
              <a:rPr lang="en-US" dirty="0">
                <a:solidFill>
                  <a:prstClr val="black"/>
                </a:solidFill>
                <a:latin typeface="Aptos" panose="02110004020202020204"/>
              </a:rPr>
              <a:t>21,22*</a:t>
            </a:r>
            <a:r>
              <a:rPr kumimoji="0" lang="en-US" sz="1800" b="0" i="0" u="none" strike="noStrike" kern="1200" cap="none" spc="0" normalizeH="0" baseline="0" noProof="0" dirty="0">
                <a:ln>
                  <a:noFill/>
                </a:ln>
                <a:solidFill>
                  <a:prstClr val="black"/>
                </a:solidFill>
                <a:effectLst/>
                <a:uLnTx/>
                <a:uFillTx/>
                <a:latin typeface="Aptos" panose="02110004020202020204"/>
                <a:ea typeface="+mn-ea"/>
                <a:cs typeface="+mn-cs"/>
              </a:rPr>
              <a:t>)</a:t>
            </a:r>
            <a:endParaRPr kumimoji="0" lang="zh-TW" altLang="en-US" sz="1800" b="0" i="0" u="none" strike="noStrike" kern="1200" cap="none" spc="0" normalizeH="0" baseline="0" noProof="0" dirty="0">
              <a:ln>
                <a:noFill/>
              </a:ln>
              <a:solidFill>
                <a:prstClr val="black"/>
              </a:solidFill>
              <a:effectLst/>
              <a:uLnTx/>
              <a:uFillTx/>
              <a:latin typeface="Aptos" panose="02110004020202020204"/>
              <a:ea typeface="新細明體" panose="02020500000000000000" pitchFamily="18" charset="-120"/>
              <a:cs typeface="+mn-cs"/>
            </a:endParaRPr>
          </a:p>
        </p:txBody>
      </p:sp>
      <p:sp>
        <p:nvSpPr>
          <p:cNvPr id="49" name="Rectangle 48">
            <a:extLst>
              <a:ext uri="{FF2B5EF4-FFF2-40B4-BE49-F238E27FC236}">
                <a16:creationId xmlns:a16="http://schemas.microsoft.com/office/drawing/2014/main" id="{FD5DF324-5C6A-6A0B-3DDD-FDC95E9FF51E}"/>
              </a:ext>
            </a:extLst>
          </p:cNvPr>
          <p:cNvSpPr/>
          <p:nvPr/>
        </p:nvSpPr>
        <p:spPr>
          <a:xfrm>
            <a:off x="1298223" y="272530"/>
            <a:ext cx="9579994" cy="357010"/>
          </a:xfrm>
          <a:prstGeom prst="rect">
            <a:avLst/>
          </a:prstGeom>
          <a:noFill/>
          <a:ln w="38100">
            <a:solidFill>
              <a:srgbClr val="00B0F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45" name="TextBox 44">
            <a:extLst>
              <a:ext uri="{FF2B5EF4-FFF2-40B4-BE49-F238E27FC236}">
                <a16:creationId xmlns:a16="http://schemas.microsoft.com/office/drawing/2014/main" id="{66FD7A53-35B3-9826-DBB8-E1923E9C6613}"/>
              </a:ext>
            </a:extLst>
          </p:cNvPr>
          <p:cNvSpPr txBox="1"/>
          <p:nvPr/>
        </p:nvSpPr>
        <p:spPr>
          <a:xfrm>
            <a:off x="1124112" y="911167"/>
            <a:ext cx="5350063" cy="110799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多</a:t>
            </a:r>
            <a:endParaRPr kumimoji="0" 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endParaRPr>
          </a:p>
        </p:txBody>
      </p:sp>
    </p:spTree>
    <p:extLst>
      <p:ext uri="{BB962C8B-B14F-4D97-AF65-F5344CB8AC3E}">
        <p14:creationId xmlns:p14="http://schemas.microsoft.com/office/powerpoint/2010/main" val="3741113763"/>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65ED96EC-2628-C64A-5729-DD3605003FC3}"/>
              </a:ext>
            </a:extLst>
          </p:cNvPr>
          <p:cNvPicPr>
            <a:picLocks noChangeAspect="1"/>
          </p:cNvPicPr>
          <p:nvPr/>
        </p:nvPicPr>
        <p:blipFill>
          <a:blip r:embed="rId4"/>
          <a:stretch>
            <a:fillRect/>
          </a:stretch>
        </p:blipFill>
        <p:spPr>
          <a:xfrm>
            <a:off x="193490" y="263605"/>
            <a:ext cx="5193587" cy="5274590"/>
          </a:xfrm>
          <a:prstGeom prst="rect">
            <a:avLst/>
          </a:prstGeom>
        </p:spPr>
      </p:pic>
      <p:cxnSp>
        <p:nvCxnSpPr>
          <p:cNvPr id="5" name="Straight Arrow Connector 4">
            <a:extLst>
              <a:ext uri="{FF2B5EF4-FFF2-40B4-BE49-F238E27FC236}">
                <a16:creationId xmlns:a16="http://schemas.microsoft.com/office/drawing/2014/main" id="{3719780B-DD9C-8F24-CAE2-CB3141E8E7BB}"/>
              </a:ext>
            </a:extLst>
          </p:cNvPr>
          <p:cNvCxnSpPr/>
          <p:nvPr/>
        </p:nvCxnSpPr>
        <p:spPr>
          <a:xfrm>
            <a:off x="991220" y="728270"/>
            <a:ext cx="743414" cy="527825"/>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7" name="Straight Arrow Connector 6">
            <a:extLst>
              <a:ext uri="{FF2B5EF4-FFF2-40B4-BE49-F238E27FC236}">
                <a16:creationId xmlns:a16="http://schemas.microsoft.com/office/drawing/2014/main" id="{74522A9C-5949-6303-05E4-8395AD99238A}"/>
              </a:ext>
            </a:extLst>
          </p:cNvPr>
          <p:cNvCxnSpPr/>
          <p:nvPr/>
        </p:nvCxnSpPr>
        <p:spPr>
          <a:xfrm>
            <a:off x="649249" y="2044114"/>
            <a:ext cx="721112" cy="498088"/>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9" name="Straight Arrow Connector 8">
            <a:extLst>
              <a:ext uri="{FF2B5EF4-FFF2-40B4-BE49-F238E27FC236}">
                <a16:creationId xmlns:a16="http://schemas.microsoft.com/office/drawing/2014/main" id="{480312B5-99C4-57AF-F3F0-DE7C2D5A2A9E}"/>
              </a:ext>
            </a:extLst>
          </p:cNvPr>
          <p:cNvCxnSpPr/>
          <p:nvPr/>
        </p:nvCxnSpPr>
        <p:spPr>
          <a:xfrm flipV="1">
            <a:off x="701288" y="3404563"/>
            <a:ext cx="773151" cy="1590907"/>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11" name="Straight Arrow Connector 10">
            <a:extLst>
              <a:ext uri="{FF2B5EF4-FFF2-40B4-BE49-F238E27FC236}">
                <a16:creationId xmlns:a16="http://schemas.microsoft.com/office/drawing/2014/main" id="{38DA1C4A-1A8F-D93A-31C6-C192633E4D0B}"/>
              </a:ext>
            </a:extLst>
          </p:cNvPr>
          <p:cNvCxnSpPr/>
          <p:nvPr/>
        </p:nvCxnSpPr>
        <p:spPr>
          <a:xfrm>
            <a:off x="2504335" y="1451767"/>
            <a:ext cx="2051825" cy="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17" name="Straight Arrow Connector 16">
            <a:extLst>
              <a:ext uri="{FF2B5EF4-FFF2-40B4-BE49-F238E27FC236}">
                <a16:creationId xmlns:a16="http://schemas.microsoft.com/office/drawing/2014/main" id="{45C23285-0F84-0C56-DA64-B9A61167FB72}"/>
              </a:ext>
            </a:extLst>
          </p:cNvPr>
          <p:cNvCxnSpPr>
            <a:cxnSpLocks/>
          </p:cNvCxnSpPr>
          <p:nvPr/>
        </p:nvCxnSpPr>
        <p:spPr>
          <a:xfrm>
            <a:off x="3423324" y="624240"/>
            <a:ext cx="0" cy="1917962"/>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19" name="Straight Connector 18">
            <a:extLst>
              <a:ext uri="{FF2B5EF4-FFF2-40B4-BE49-F238E27FC236}">
                <a16:creationId xmlns:a16="http://schemas.microsoft.com/office/drawing/2014/main" id="{F40DAF98-9CB4-21D5-3A1C-EE80C3DC09A5}"/>
              </a:ext>
            </a:extLst>
          </p:cNvPr>
          <p:cNvCxnSpPr/>
          <p:nvPr/>
        </p:nvCxnSpPr>
        <p:spPr>
          <a:xfrm>
            <a:off x="2619298" y="2772661"/>
            <a:ext cx="1791629" cy="0"/>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21" name="Straight Connector 20">
            <a:extLst>
              <a:ext uri="{FF2B5EF4-FFF2-40B4-BE49-F238E27FC236}">
                <a16:creationId xmlns:a16="http://schemas.microsoft.com/office/drawing/2014/main" id="{DF7A5434-817B-E656-C465-004C58CD9298}"/>
              </a:ext>
            </a:extLst>
          </p:cNvPr>
          <p:cNvCxnSpPr>
            <a:cxnSpLocks/>
          </p:cNvCxnSpPr>
          <p:nvPr/>
        </p:nvCxnSpPr>
        <p:spPr>
          <a:xfrm flipH="1">
            <a:off x="3860800" y="2780095"/>
            <a:ext cx="550127" cy="1234068"/>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23" name="Straight Arrow Connector 22">
            <a:extLst>
              <a:ext uri="{FF2B5EF4-FFF2-40B4-BE49-F238E27FC236}">
                <a16:creationId xmlns:a16="http://schemas.microsoft.com/office/drawing/2014/main" id="{558F6649-3028-BA17-481B-9EE5AA94A5A3}"/>
              </a:ext>
            </a:extLst>
          </p:cNvPr>
          <p:cNvCxnSpPr/>
          <p:nvPr/>
        </p:nvCxnSpPr>
        <p:spPr>
          <a:xfrm flipH="1">
            <a:off x="2946401" y="4014163"/>
            <a:ext cx="914399" cy="869795"/>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26" name="Straight Connector 25">
            <a:extLst>
              <a:ext uri="{FF2B5EF4-FFF2-40B4-BE49-F238E27FC236}">
                <a16:creationId xmlns:a16="http://schemas.microsoft.com/office/drawing/2014/main" id="{40F4E5EA-DD95-48A1-BD28-1B09FE0CF1F3}"/>
              </a:ext>
            </a:extLst>
          </p:cNvPr>
          <p:cNvCxnSpPr/>
          <p:nvPr/>
        </p:nvCxnSpPr>
        <p:spPr>
          <a:xfrm>
            <a:off x="2730810" y="2995685"/>
            <a:ext cx="692514" cy="1070517"/>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28" name="Straight Arrow Connector 27">
            <a:extLst>
              <a:ext uri="{FF2B5EF4-FFF2-40B4-BE49-F238E27FC236}">
                <a16:creationId xmlns:a16="http://schemas.microsoft.com/office/drawing/2014/main" id="{0721B0B7-856C-BB88-DE37-1A5D9809ED4A}"/>
              </a:ext>
            </a:extLst>
          </p:cNvPr>
          <p:cNvCxnSpPr/>
          <p:nvPr/>
        </p:nvCxnSpPr>
        <p:spPr>
          <a:xfrm>
            <a:off x="3423324" y="4066202"/>
            <a:ext cx="1218061" cy="929268"/>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sp>
        <p:nvSpPr>
          <p:cNvPr id="29" name="TextBox 28">
            <a:extLst>
              <a:ext uri="{FF2B5EF4-FFF2-40B4-BE49-F238E27FC236}">
                <a16:creationId xmlns:a16="http://schemas.microsoft.com/office/drawing/2014/main" id="{6E00324E-992D-4B7A-27B9-0321FB56AA89}"/>
              </a:ext>
            </a:extLst>
          </p:cNvPr>
          <p:cNvSpPr txBox="1"/>
          <p:nvPr/>
        </p:nvSpPr>
        <p:spPr>
          <a:xfrm>
            <a:off x="701288" y="319392"/>
            <a:ext cx="394010" cy="375393"/>
          </a:xfrm>
          <a:prstGeom prst="rect">
            <a:avLst/>
          </a:prstGeom>
          <a:noFill/>
        </p:spPr>
        <p:txBody>
          <a:bodyPr wrap="square" rtlCol="0">
            <a:spAutoFit/>
          </a:bodyPr>
          <a:lstStyle/>
          <a:p>
            <a:r>
              <a:rPr lang="en-US" b="1" dirty="0"/>
              <a:t>1</a:t>
            </a:r>
          </a:p>
        </p:txBody>
      </p:sp>
      <p:sp>
        <p:nvSpPr>
          <p:cNvPr id="30" name="TextBox 29">
            <a:extLst>
              <a:ext uri="{FF2B5EF4-FFF2-40B4-BE49-F238E27FC236}">
                <a16:creationId xmlns:a16="http://schemas.microsoft.com/office/drawing/2014/main" id="{64058C6B-F6E7-67AB-6516-C4EC2297F46D}"/>
              </a:ext>
            </a:extLst>
          </p:cNvPr>
          <p:cNvSpPr txBox="1"/>
          <p:nvPr/>
        </p:nvSpPr>
        <p:spPr>
          <a:xfrm>
            <a:off x="411356" y="1523724"/>
            <a:ext cx="289932" cy="375393"/>
          </a:xfrm>
          <a:prstGeom prst="rect">
            <a:avLst/>
          </a:prstGeom>
          <a:noFill/>
        </p:spPr>
        <p:txBody>
          <a:bodyPr wrap="square" rtlCol="0">
            <a:spAutoFit/>
          </a:bodyPr>
          <a:lstStyle/>
          <a:p>
            <a:r>
              <a:rPr lang="en-US" b="1" dirty="0"/>
              <a:t>2</a:t>
            </a:r>
          </a:p>
        </p:txBody>
      </p:sp>
      <p:sp>
        <p:nvSpPr>
          <p:cNvPr id="31" name="TextBox 30">
            <a:extLst>
              <a:ext uri="{FF2B5EF4-FFF2-40B4-BE49-F238E27FC236}">
                <a16:creationId xmlns:a16="http://schemas.microsoft.com/office/drawing/2014/main" id="{842485E1-D910-8CEE-C288-F8DCB9EEA1E8}"/>
              </a:ext>
            </a:extLst>
          </p:cNvPr>
          <p:cNvSpPr txBox="1"/>
          <p:nvPr/>
        </p:nvSpPr>
        <p:spPr>
          <a:xfrm>
            <a:off x="298706" y="4586991"/>
            <a:ext cx="379142" cy="369332"/>
          </a:xfrm>
          <a:prstGeom prst="rect">
            <a:avLst/>
          </a:prstGeom>
          <a:noFill/>
        </p:spPr>
        <p:txBody>
          <a:bodyPr wrap="square" rtlCol="0">
            <a:spAutoFit/>
          </a:bodyPr>
          <a:lstStyle/>
          <a:p>
            <a:r>
              <a:rPr lang="en-US" b="1" dirty="0"/>
              <a:t>3</a:t>
            </a:r>
          </a:p>
        </p:txBody>
      </p:sp>
      <p:sp>
        <p:nvSpPr>
          <p:cNvPr id="32" name="TextBox 31">
            <a:extLst>
              <a:ext uri="{FF2B5EF4-FFF2-40B4-BE49-F238E27FC236}">
                <a16:creationId xmlns:a16="http://schemas.microsoft.com/office/drawing/2014/main" id="{95831A09-DF54-C1B7-460D-287CDAD62824}"/>
              </a:ext>
            </a:extLst>
          </p:cNvPr>
          <p:cNvSpPr txBox="1"/>
          <p:nvPr/>
        </p:nvSpPr>
        <p:spPr>
          <a:xfrm>
            <a:off x="2656468" y="1007189"/>
            <a:ext cx="289932" cy="369332"/>
          </a:xfrm>
          <a:prstGeom prst="rect">
            <a:avLst/>
          </a:prstGeom>
          <a:noFill/>
        </p:spPr>
        <p:txBody>
          <a:bodyPr wrap="square" rtlCol="0">
            <a:spAutoFit/>
          </a:bodyPr>
          <a:lstStyle/>
          <a:p>
            <a:r>
              <a:rPr lang="en-US" b="1" dirty="0"/>
              <a:t>4</a:t>
            </a:r>
          </a:p>
        </p:txBody>
      </p:sp>
      <p:sp>
        <p:nvSpPr>
          <p:cNvPr id="33" name="TextBox 32">
            <a:extLst>
              <a:ext uri="{FF2B5EF4-FFF2-40B4-BE49-F238E27FC236}">
                <a16:creationId xmlns:a16="http://schemas.microsoft.com/office/drawing/2014/main" id="{7CC5510F-C2FD-30B6-0416-B843BE7AE0FD}"/>
              </a:ext>
            </a:extLst>
          </p:cNvPr>
          <p:cNvSpPr txBox="1"/>
          <p:nvPr/>
        </p:nvSpPr>
        <p:spPr>
          <a:xfrm>
            <a:off x="1877021" y="1717012"/>
            <a:ext cx="289932" cy="369332"/>
          </a:xfrm>
          <a:prstGeom prst="rect">
            <a:avLst/>
          </a:prstGeom>
          <a:noFill/>
        </p:spPr>
        <p:txBody>
          <a:bodyPr wrap="square" rtlCol="0">
            <a:spAutoFit/>
          </a:bodyPr>
          <a:lstStyle/>
          <a:p>
            <a:r>
              <a:rPr lang="en-US" b="1" dirty="0"/>
              <a:t>5</a:t>
            </a:r>
          </a:p>
        </p:txBody>
      </p:sp>
      <p:sp>
        <p:nvSpPr>
          <p:cNvPr id="34" name="TextBox 33">
            <a:extLst>
              <a:ext uri="{FF2B5EF4-FFF2-40B4-BE49-F238E27FC236}">
                <a16:creationId xmlns:a16="http://schemas.microsoft.com/office/drawing/2014/main" id="{D6A144BE-9ECB-B1D8-D94A-7CA52DB2DC9C}"/>
              </a:ext>
            </a:extLst>
          </p:cNvPr>
          <p:cNvSpPr txBox="1"/>
          <p:nvPr/>
        </p:nvSpPr>
        <p:spPr>
          <a:xfrm>
            <a:off x="3303239" y="174896"/>
            <a:ext cx="394009" cy="375392"/>
          </a:xfrm>
          <a:prstGeom prst="rect">
            <a:avLst/>
          </a:prstGeom>
          <a:noFill/>
        </p:spPr>
        <p:txBody>
          <a:bodyPr wrap="square" rtlCol="0">
            <a:spAutoFit/>
          </a:bodyPr>
          <a:lstStyle/>
          <a:p>
            <a:r>
              <a:rPr lang="en-US" b="1" dirty="0"/>
              <a:t>6</a:t>
            </a:r>
          </a:p>
        </p:txBody>
      </p:sp>
      <p:sp>
        <p:nvSpPr>
          <p:cNvPr id="35" name="TextBox 34">
            <a:extLst>
              <a:ext uri="{FF2B5EF4-FFF2-40B4-BE49-F238E27FC236}">
                <a16:creationId xmlns:a16="http://schemas.microsoft.com/office/drawing/2014/main" id="{5A46BFCC-3A98-1EA6-7871-046C9011E50E}"/>
              </a:ext>
            </a:extLst>
          </p:cNvPr>
          <p:cNvSpPr txBox="1"/>
          <p:nvPr/>
        </p:nvSpPr>
        <p:spPr>
          <a:xfrm>
            <a:off x="4497679" y="2716234"/>
            <a:ext cx="438615" cy="369332"/>
          </a:xfrm>
          <a:prstGeom prst="rect">
            <a:avLst/>
          </a:prstGeom>
          <a:noFill/>
        </p:spPr>
        <p:txBody>
          <a:bodyPr wrap="square" rtlCol="0">
            <a:spAutoFit/>
          </a:bodyPr>
          <a:lstStyle/>
          <a:p>
            <a:r>
              <a:rPr lang="en-US" b="1" dirty="0"/>
              <a:t>7</a:t>
            </a:r>
          </a:p>
        </p:txBody>
      </p:sp>
      <p:sp>
        <p:nvSpPr>
          <p:cNvPr id="36" name="TextBox 35">
            <a:extLst>
              <a:ext uri="{FF2B5EF4-FFF2-40B4-BE49-F238E27FC236}">
                <a16:creationId xmlns:a16="http://schemas.microsoft.com/office/drawing/2014/main" id="{97187693-71D1-73B4-C91F-9533DF4DE6A7}"/>
              </a:ext>
            </a:extLst>
          </p:cNvPr>
          <p:cNvSpPr txBox="1"/>
          <p:nvPr/>
        </p:nvSpPr>
        <p:spPr>
          <a:xfrm>
            <a:off x="2596895" y="3481004"/>
            <a:ext cx="319668" cy="369332"/>
          </a:xfrm>
          <a:prstGeom prst="rect">
            <a:avLst/>
          </a:prstGeom>
          <a:noFill/>
        </p:spPr>
        <p:txBody>
          <a:bodyPr wrap="square" rtlCol="0">
            <a:spAutoFit/>
          </a:bodyPr>
          <a:lstStyle/>
          <a:p>
            <a:r>
              <a:rPr lang="en-US" b="1" dirty="0">
                <a:highlight>
                  <a:srgbClr val="00FF00"/>
                </a:highlight>
              </a:rPr>
              <a:t>8</a:t>
            </a:r>
          </a:p>
        </p:txBody>
      </p:sp>
      <p:sp>
        <p:nvSpPr>
          <p:cNvPr id="37" name="TextBox 36">
            <a:extLst>
              <a:ext uri="{FF2B5EF4-FFF2-40B4-BE49-F238E27FC236}">
                <a16:creationId xmlns:a16="http://schemas.microsoft.com/office/drawing/2014/main" id="{0849153D-33E0-6985-E265-27B11AE513C2}"/>
              </a:ext>
            </a:extLst>
          </p:cNvPr>
          <p:cNvSpPr txBox="1"/>
          <p:nvPr/>
        </p:nvSpPr>
        <p:spPr>
          <a:xfrm>
            <a:off x="5801847" y="5501526"/>
            <a:ext cx="6469175" cy="1169551"/>
          </a:xfrm>
          <a:prstGeom prst="rect">
            <a:avLst/>
          </a:prstGeom>
          <a:noFill/>
        </p:spPr>
        <p:txBody>
          <a:bodyPr wrap="square" numCol="3" rtlCol="0">
            <a:spAutoFit/>
          </a:bodyPr>
          <a:lstStyle/>
          <a:p>
            <a:r>
              <a:rPr lang="en-US" sz="1400" dirty="0"/>
              <a:t>• Hanja: </a:t>
            </a:r>
            <a:r>
              <a:rPr lang="zh-TW" altLang="en-US" sz="1400" dirty="0">
                <a:latin typeface="DengXian" panose="02010600030101010101" pitchFamily="2" charset="-122"/>
                <a:ea typeface="DengXian" panose="02010600030101010101" pitchFamily="2" charset="-122"/>
              </a:rPr>
              <a:t>波</a:t>
            </a:r>
            <a:r>
              <a:rPr lang="zh-TW" altLang="en-US" sz="1400" dirty="0"/>
              <a:t>       </a:t>
            </a:r>
            <a:endParaRPr lang="en-US" altLang="zh-TW" sz="1400" dirty="0"/>
          </a:p>
          <a:p>
            <a:r>
              <a:rPr lang="en-US" sz="1400" dirty="0"/>
              <a:t>• Kor: ba/pa, </a:t>
            </a:r>
            <a:r>
              <a:rPr lang="ko-KR" altLang="en-US" sz="1400" dirty="0"/>
              <a:t>바</a:t>
            </a:r>
            <a:r>
              <a:rPr lang="en-US" altLang="ko-KR" sz="1400" dirty="0"/>
              <a:t>/</a:t>
            </a:r>
            <a:r>
              <a:rPr lang="ko-KR" altLang="en-US" sz="1400" dirty="0"/>
              <a:t>파</a:t>
            </a:r>
            <a:r>
              <a:rPr lang="en-US" altLang="ko-KR" sz="1400" dirty="0"/>
              <a:t>      </a:t>
            </a:r>
          </a:p>
          <a:p>
            <a:r>
              <a:rPr lang="en-US" altLang="ko-KR" sz="1400" dirty="0"/>
              <a:t>• </a:t>
            </a:r>
            <a:r>
              <a:rPr lang="en-US" sz="1400" dirty="0"/>
              <a:t>strokes: 8      </a:t>
            </a:r>
          </a:p>
          <a:p>
            <a:r>
              <a:rPr lang="en-US" sz="1400" dirty="0"/>
              <a:t>• radical: 85+5 (</a:t>
            </a:r>
            <a:r>
              <a:rPr lang="zh-TW" altLang="en-US" sz="1400" dirty="0">
                <a:latin typeface="DengXian" panose="02010600030101010101" pitchFamily="2" charset="-122"/>
                <a:ea typeface="DengXian" panose="02010600030101010101" pitchFamily="2" charset="-122"/>
              </a:rPr>
              <a:t>水</a:t>
            </a:r>
            <a:r>
              <a:rPr lang="en-US" altLang="zh-TW" sz="1400" dirty="0">
                <a:latin typeface="DengXian" panose="02010600030101010101" pitchFamily="2" charset="-122"/>
                <a:ea typeface="DengXian" panose="02010600030101010101" pitchFamily="2" charset="-122"/>
              </a:rPr>
              <a:t>, </a:t>
            </a:r>
            <a:r>
              <a:rPr lang="zh-TW" altLang="en-US" sz="1400" dirty="0">
                <a:latin typeface="DengXian" panose="02010600030101010101" pitchFamily="2" charset="-122"/>
                <a:ea typeface="DengXian" panose="02010600030101010101" pitchFamily="2" charset="-122"/>
              </a:rPr>
              <a:t>氵</a:t>
            </a:r>
            <a:r>
              <a:rPr lang="en-US" altLang="zh-TW" sz="1400" dirty="0"/>
              <a:t>)</a:t>
            </a:r>
          </a:p>
          <a:p>
            <a:r>
              <a:rPr lang="en-US" altLang="zh-TW" sz="1400" dirty="0"/>
              <a:t>• </a:t>
            </a:r>
            <a:r>
              <a:rPr lang="en-US" sz="1400" dirty="0"/>
              <a:t>Jap: ha, </a:t>
            </a:r>
            <a:r>
              <a:rPr lang="ja-JP" altLang="en-US" sz="1400" dirty="0"/>
              <a:t>は </a:t>
            </a:r>
            <a:endParaRPr lang="en-US" altLang="ja-JP" sz="1400" dirty="0"/>
          </a:p>
          <a:p>
            <a:r>
              <a:rPr lang="en-US" altLang="ja-JP" sz="1400" dirty="0"/>
              <a:t>(</a:t>
            </a:r>
            <a:r>
              <a:rPr lang="en-US" altLang="ja-JP" sz="1400" dirty="0" err="1"/>
              <a:t>kun</a:t>
            </a:r>
            <a:r>
              <a:rPr lang="en-US" altLang="ja-JP" sz="1400" dirty="0"/>
              <a:t>: </a:t>
            </a:r>
            <a:r>
              <a:rPr lang="en-US" altLang="ja-JP" sz="1400" dirty="0" err="1"/>
              <a:t>nami</a:t>
            </a:r>
            <a:r>
              <a:rPr lang="en-US" altLang="ja-JP" sz="1400" dirty="0"/>
              <a:t>, </a:t>
            </a:r>
            <a:r>
              <a:rPr lang="ja-JP" altLang="en-US" sz="1400" dirty="0"/>
              <a:t>なみ</a:t>
            </a:r>
            <a:r>
              <a:rPr lang="en-US" altLang="ja-JP" sz="1400" dirty="0"/>
              <a:t>)</a:t>
            </a:r>
          </a:p>
          <a:p>
            <a:r>
              <a:rPr lang="en-US" altLang="ja-JP" sz="1400" dirty="0"/>
              <a:t>• </a:t>
            </a:r>
            <a:r>
              <a:rPr lang="en-US" sz="1400" dirty="0"/>
              <a:t>JLPT: N2     </a:t>
            </a:r>
          </a:p>
          <a:p>
            <a:r>
              <a:rPr lang="en-US" sz="1400" dirty="0"/>
              <a:t>• meaning: phonetic; </a:t>
            </a:r>
          </a:p>
          <a:p>
            <a:r>
              <a:rPr lang="en-US" sz="1400" dirty="0"/>
              <a:t>wave; breaker </a:t>
            </a:r>
          </a:p>
          <a:p>
            <a:r>
              <a:rPr lang="en-US" altLang="zh-TW" sz="1400" dirty="0"/>
              <a:t>• </a:t>
            </a:r>
            <a:r>
              <a:rPr lang="en-US" sz="1400" dirty="0"/>
              <a:t>pinyin: </a:t>
            </a:r>
            <a:r>
              <a:rPr lang="en-US" sz="1400" dirty="0" err="1"/>
              <a:t>bō</a:t>
            </a:r>
            <a:endParaRPr lang="en-US" sz="1400" dirty="0"/>
          </a:p>
          <a:p>
            <a:r>
              <a:rPr lang="en-US" sz="1400" dirty="0"/>
              <a:t>• 7 location(s): Thousand, </a:t>
            </a:r>
            <a:r>
              <a:rPr lang="en-US" sz="1400" dirty="0" err="1"/>
              <a:t>Yebul</a:t>
            </a:r>
            <a:r>
              <a:rPr lang="en-US" sz="1400" dirty="0"/>
              <a:t>, </a:t>
            </a:r>
            <a:r>
              <a:rPr lang="en-US" sz="1400" dirty="0" err="1"/>
              <a:t>Kwanseum</a:t>
            </a:r>
            <a:r>
              <a:rPr lang="en-US" sz="1400" dirty="0"/>
              <a:t>, </a:t>
            </a:r>
            <a:r>
              <a:rPr lang="en-US" sz="1400" dirty="0" err="1"/>
              <a:t>Jijang</a:t>
            </a:r>
            <a:r>
              <a:rPr lang="en-US" sz="1400" dirty="0"/>
              <a:t>, </a:t>
            </a:r>
            <a:r>
              <a:rPr lang="en-US" sz="1400" dirty="0" err="1"/>
              <a:t>Uisang</a:t>
            </a:r>
            <a:r>
              <a:rPr lang="en-US" sz="1400" dirty="0"/>
              <a:t>, </a:t>
            </a:r>
            <a:r>
              <a:rPr lang="en-US" sz="1400" dirty="0" err="1"/>
              <a:t>XuanZang</a:t>
            </a:r>
            <a:r>
              <a:rPr lang="en-US" sz="1400" dirty="0"/>
              <a:t>, (bell)</a:t>
            </a:r>
          </a:p>
          <a:p>
            <a:r>
              <a:rPr lang="en-US" sz="1400" dirty="0"/>
              <a:t>• comp: </a:t>
            </a:r>
            <a:r>
              <a:rPr lang="zh-TW" altLang="en-US" sz="1400" dirty="0">
                <a:latin typeface="DengXian" panose="02010600030101010101" pitchFamily="2" charset="-122"/>
                <a:ea typeface="DengXian" panose="02010600030101010101" pitchFamily="2" charset="-122"/>
              </a:rPr>
              <a:t>氵 </a:t>
            </a:r>
            <a:r>
              <a:rPr lang="en-US" altLang="zh-TW" sz="1400" dirty="0">
                <a:latin typeface="DengXian" panose="02010600030101010101" pitchFamily="2" charset="-122"/>
                <a:ea typeface="DengXian" panose="02010600030101010101" pitchFamily="2" charset="-122"/>
              </a:rPr>
              <a:t>+ </a:t>
            </a:r>
            <a:r>
              <a:rPr lang="zh-TW" altLang="en-US" sz="1400" dirty="0">
                <a:latin typeface="DengXian" panose="02010600030101010101" pitchFamily="2" charset="-122"/>
                <a:ea typeface="DengXian" panose="02010600030101010101" pitchFamily="2" charset="-122"/>
              </a:rPr>
              <a:t>皮</a:t>
            </a:r>
            <a:endParaRPr lang="en-US" sz="1400" dirty="0">
              <a:latin typeface="DengXian" panose="02010600030101010101" pitchFamily="2" charset="-122"/>
              <a:ea typeface="DengXian" panose="02010600030101010101" pitchFamily="2" charset="-122"/>
            </a:endParaRPr>
          </a:p>
          <a:p>
            <a:r>
              <a:rPr lang="en-US" sz="1400" dirty="0"/>
              <a:t>• sub: </a:t>
            </a:r>
            <a:r>
              <a:rPr lang="zh-TW" altLang="en-US" sz="1400" dirty="0">
                <a:latin typeface="DengXian" panose="02010600030101010101" pitchFamily="2" charset="-122"/>
                <a:ea typeface="DengXian" panose="02010600030101010101" pitchFamily="2" charset="-122"/>
              </a:rPr>
              <a:t>厂丨又</a:t>
            </a:r>
            <a:endParaRPr lang="en-US" sz="1400" dirty="0">
              <a:latin typeface="DengXian" panose="02010600030101010101" pitchFamily="2" charset="-122"/>
              <a:ea typeface="DengXian" panose="02010600030101010101" pitchFamily="2" charset="-122"/>
            </a:endParaRPr>
          </a:p>
        </p:txBody>
      </p:sp>
      <p:pic>
        <p:nvPicPr>
          <p:cNvPr id="39" name="2024_09_23_103041">
            <a:hlinkClick r:id="" action="ppaction://media"/>
            <a:extLst>
              <a:ext uri="{FF2B5EF4-FFF2-40B4-BE49-F238E27FC236}">
                <a16:creationId xmlns:a16="http://schemas.microsoft.com/office/drawing/2014/main" id="{4A1130D1-CB2D-BFD2-FF68-67852BA79612}"/>
              </a:ext>
            </a:extLst>
          </p:cNvPr>
          <p:cNvPicPr>
            <a:picLocks noChangeAspect="1"/>
          </p:cNvPicPr>
          <p:nvPr>
            <a:videoFile r:link="rId2"/>
            <p:extLst>
              <p:ext uri="{DAA4B4D4-6D71-4841-9C94-3DE7FCFB9230}">
                <p14:media xmlns:p14="http://schemas.microsoft.com/office/powerpoint/2010/main" r:embed="rId1"/>
              </p:ext>
            </p:extLst>
          </p:nvPr>
        </p:nvPicPr>
        <p:blipFill>
          <a:blip r:embed="rId5"/>
          <a:stretch>
            <a:fillRect/>
          </a:stretch>
        </p:blipFill>
        <p:spPr>
          <a:xfrm>
            <a:off x="6907148" y="683620"/>
            <a:ext cx="4873496" cy="4646067"/>
          </a:xfrm>
          <a:prstGeom prst="rect">
            <a:avLst/>
          </a:prstGeom>
        </p:spPr>
      </p:pic>
      <p:sp>
        <p:nvSpPr>
          <p:cNvPr id="41" name="TextBox 40">
            <a:extLst>
              <a:ext uri="{FF2B5EF4-FFF2-40B4-BE49-F238E27FC236}">
                <a16:creationId xmlns:a16="http://schemas.microsoft.com/office/drawing/2014/main" id="{E9498F64-718E-B810-A9D7-263CDA09EC7F}"/>
              </a:ext>
            </a:extLst>
          </p:cNvPr>
          <p:cNvSpPr txBox="1"/>
          <p:nvPr/>
        </p:nvSpPr>
        <p:spPr>
          <a:xfrm>
            <a:off x="366750" y="5636806"/>
            <a:ext cx="4975721" cy="1200329"/>
          </a:xfrm>
          <a:prstGeom prst="rect">
            <a:avLst/>
          </a:prstGeom>
          <a:noFill/>
        </p:spPr>
        <p:txBody>
          <a:bodyPr wrap="square" numCol="3">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Aptos" panose="02110004020202020204"/>
                <a:ea typeface="+mn-ea"/>
                <a:cs typeface="+mn-cs"/>
              </a:rPr>
              <a:t>Kor: </a:t>
            </a:r>
            <a:r>
              <a:rPr kumimoji="0" lang="en-US" sz="2400" b="1" i="0" u="none" strike="noStrike" kern="1200" cap="none" spc="0" normalizeH="0" baseline="0" noProof="0" dirty="0">
                <a:ln>
                  <a:noFill/>
                </a:ln>
                <a:solidFill>
                  <a:prstClr val="black"/>
                </a:solidFill>
                <a:effectLst/>
                <a:uLnTx/>
                <a:uFillTx/>
                <a:latin typeface="Aptos" panose="02110004020202020204"/>
                <a:ea typeface="+mn-ea"/>
                <a:cs typeface="+mn-cs"/>
              </a:rPr>
              <a:t>ba</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Aptos" panose="02110004020202020204"/>
                <a:ea typeface="+mn-ea"/>
                <a:cs typeface="+mn-cs"/>
              </a:rPr>
              <a:t>Jap: </a:t>
            </a:r>
            <a:r>
              <a:rPr kumimoji="0" lang="en-US" sz="2400" b="1" i="0" u="none" strike="noStrike" kern="1200" cap="none" spc="0" normalizeH="0" baseline="0" noProof="0" dirty="0">
                <a:ln>
                  <a:noFill/>
                </a:ln>
                <a:solidFill>
                  <a:prstClr val="black"/>
                </a:solidFill>
                <a:effectLst/>
                <a:uLnTx/>
                <a:uFillTx/>
                <a:latin typeface="Aptos" panose="02110004020202020204"/>
                <a:ea typeface="+mn-ea"/>
                <a:cs typeface="+mn-cs"/>
              </a:rPr>
              <a:t>ba</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Aptos" panose="0211000402020202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Aptos" panose="02110004020202020204"/>
                <a:ea typeface="+mn-ea"/>
                <a:cs typeface="+mn-cs"/>
              </a:rPr>
              <a:t>Viet: </a:t>
            </a:r>
            <a:r>
              <a:rPr kumimoji="0" lang="en-US" sz="2400" b="1" i="0" u="none" strike="noStrike" kern="1200" cap="none" spc="0" normalizeH="0" baseline="0" noProof="0" dirty="0">
                <a:ln>
                  <a:noFill/>
                </a:ln>
                <a:solidFill>
                  <a:srgbClr val="353535"/>
                </a:solidFill>
                <a:effectLst/>
                <a:uLnTx/>
                <a:uFillTx/>
                <a:latin typeface="-apple-system"/>
                <a:ea typeface="+mn-ea"/>
                <a:cs typeface="+mn-cs"/>
              </a:rPr>
              <a:t>ba</a:t>
            </a:r>
            <a:endParaRPr kumimoji="0" lang="en-US" sz="2400" b="1" i="0" u="none" strike="noStrike" kern="1200" cap="none" spc="0" normalizeH="0" baseline="0" noProof="0" dirty="0">
              <a:ln>
                <a:noFill/>
              </a:ln>
              <a:solidFill>
                <a:prstClr val="black"/>
              </a:solidFill>
              <a:effectLst/>
              <a:uLnTx/>
              <a:uFillTx/>
              <a:latin typeface="Aptos" panose="0211000402020202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Aptos" panose="02110004020202020204"/>
                <a:ea typeface="+mn-ea"/>
                <a:cs typeface="+mn-cs"/>
              </a:rPr>
              <a:t>Man: </a:t>
            </a:r>
            <a:r>
              <a:rPr lang="en-US" sz="2400" b="1" i="0" dirty="0" err="1">
                <a:solidFill>
                  <a:srgbClr val="353535"/>
                </a:solidFill>
                <a:effectLst/>
                <a:latin typeface="-apple-system"/>
              </a:rPr>
              <a:t>bō</a:t>
            </a:r>
            <a:r>
              <a:rPr kumimoji="0" lang="en-US" sz="2400" b="1" i="0" u="none" strike="noStrike" kern="1200" cap="none" spc="0" normalizeH="0" baseline="0" noProof="0" dirty="0">
                <a:ln>
                  <a:noFill/>
                </a:ln>
                <a:solidFill>
                  <a:srgbClr val="353535"/>
                </a:solidFill>
                <a:effectLst/>
                <a:uLnTx/>
                <a:uFillTx/>
                <a:latin typeface="-apple-system"/>
                <a:ea typeface="+mn-ea"/>
                <a:cs typeface="+mn-cs"/>
              </a:rPr>
              <a:t> </a:t>
            </a:r>
            <a:r>
              <a:rPr kumimoji="0" lang="en-US" sz="2400" b="1" i="0" u="none" strike="noStrike" kern="1200" cap="none" spc="0" normalizeH="0" baseline="0" noProof="0" dirty="0">
                <a:ln>
                  <a:noFill/>
                </a:ln>
                <a:solidFill>
                  <a:prstClr val="black"/>
                </a:solidFill>
                <a:effectLst/>
                <a:uLnTx/>
                <a:uFillTx/>
                <a:latin typeface="Aptos" panose="02110004020202020204"/>
                <a:ea typeface="+mn-ea"/>
                <a:cs typeface="+mn-cs"/>
              </a:rPr>
              <a:t>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2400" b="1" i="0" u="none" strike="noStrike" kern="1200" cap="none" spc="0" normalizeH="0" baseline="0" noProof="0" dirty="0">
                <a:ln>
                  <a:noFill/>
                </a:ln>
                <a:solidFill>
                  <a:prstClr val="black"/>
                </a:solidFill>
                <a:effectLst/>
                <a:highlight>
                  <a:srgbClr val="00FF00"/>
                </a:highlight>
                <a:uLnTx/>
                <a:uFillTx/>
                <a:latin typeface="DengXian" panose="02010600030101010101" pitchFamily="2" charset="-122"/>
                <a:ea typeface="DengXian" panose="02010600030101010101" pitchFamily="2" charset="-122"/>
                <a:cs typeface="+mn-cs"/>
              </a:rPr>
              <a:t>波</a:t>
            </a:r>
            <a:r>
              <a:rPr kumimoji="0" lang="zh-TW" altLang="en-US" sz="24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 羅 蜜 多 </a:t>
            </a:r>
            <a:endParaRPr kumimoji="0" lang="en-US" sz="24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sz="2000" b="1" dirty="0">
                <a:solidFill>
                  <a:prstClr val="black"/>
                </a:solidFill>
                <a:latin typeface="Aptos" panose="02110004020202020204"/>
              </a:rPr>
              <a:t>  </a:t>
            </a:r>
            <a:r>
              <a:rPr lang="en-US" sz="2000" b="1" dirty="0" err="1">
                <a:solidFill>
                  <a:prstClr val="black"/>
                </a:solidFill>
                <a:highlight>
                  <a:srgbClr val="00FF00"/>
                </a:highlight>
                <a:latin typeface="Aptos" panose="02110004020202020204"/>
              </a:rPr>
              <a:t>ba</a:t>
            </a:r>
            <a:r>
              <a:rPr lang="en-US" sz="2000" b="1" dirty="0">
                <a:solidFill>
                  <a:prstClr val="black"/>
                </a:solidFill>
                <a:latin typeface="Aptos" panose="02110004020202020204"/>
              </a:rPr>
              <a:t>-</a:t>
            </a:r>
            <a:r>
              <a:rPr lang="en-US" sz="2000" b="1" dirty="0" err="1">
                <a:solidFill>
                  <a:prstClr val="black"/>
                </a:solidFill>
                <a:latin typeface="Aptos" panose="02110004020202020204"/>
              </a:rPr>
              <a:t>ra</a:t>
            </a:r>
            <a:r>
              <a:rPr lang="en-US" sz="2000" b="1" dirty="0">
                <a:solidFill>
                  <a:prstClr val="black"/>
                </a:solidFill>
                <a:latin typeface="Aptos" panose="02110004020202020204"/>
              </a:rPr>
              <a:t>-mil-ta</a:t>
            </a:r>
            <a:endParaRPr kumimoji="0" lang="en-US" sz="2000" b="0" i="0" u="none" strike="noStrike" kern="1200" cap="none" spc="0" normalizeH="0" baseline="0" noProof="0" dirty="0">
              <a:ln>
                <a:noFill/>
              </a:ln>
              <a:solidFill>
                <a:prstClr val="black"/>
              </a:solidFill>
              <a:effectLst/>
              <a:uLnTx/>
              <a:uFillTx/>
              <a:latin typeface="Aptos" panose="02110004020202020204"/>
              <a:ea typeface="+mn-ea"/>
              <a:cs typeface="+mn-cs"/>
            </a:endParaRPr>
          </a:p>
        </p:txBody>
      </p:sp>
      <p:sp>
        <p:nvSpPr>
          <p:cNvPr id="42" name="Rectangle 41">
            <a:extLst>
              <a:ext uri="{FF2B5EF4-FFF2-40B4-BE49-F238E27FC236}">
                <a16:creationId xmlns:a16="http://schemas.microsoft.com/office/drawing/2014/main" id="{63837D0F-0227-D746-96CB-0DF6DEBA3105}"/>
              </a:ext>
            </a:extLst>
          </p:cNvPr>
          <p:cNvSpPr/>
          <p:nvPr/>
        </p:nvSpPr>
        <p:spPr>
          <a:xfrm>
            <a:off x="322146" y="5634839"/>
            <a:ext cx="5064931" cy="840026"/>
          </a:xfrm>
          <a:prstGeom prst="rect">
            <a:avLst/>
          </a:prstGeom>
          <a:noFill/>
          <a:ln w="5715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Rectangle 42">
            <a:extLst>
              <a:ext uri="{FF2B5EF4-FFF2-40B4-BE49-F238E27FC236}">
                <a16:creationId xmlns:a16="http://schemas.microsoft.com/office/drawing/2014/main" id="{DEB265EE-5899-4FDA-BE2F-0253045DEF6A}"/>
              </a:ext>
            </a:extLst>
          </p:cNvPr>
          <p:cNvSpPr/>
          <p:nvPr/>
        </p:nvSpPr>
        <p:spPr>
          <a:xfrm>
            <a:off x="5778571" y="5457052"/>
            <a:ext cx="6334407" cy="1236103"/>
          </a:xfrm>
          <a:prstGeom prst="rect">
            <a:avLst/>
          </a:prstGeom>
          <a:no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TextBox 43">
            <a:extLst>
              <a:ext uri="{FF2B5EF4-FFF2-40B4-BE49-F238E27FC236}">
                <a16:creationId xmlns:a16="http://schemas.microsoft.com/office/drawing/2014/main" id="{CE29F6D2-AC77-0601-E938-954FB4B7E48F}"/>
              </a:ext>
            </a:extLst>
          </p:cNvPr>
          <p:cNvSpPr txBox="1"/>
          <p:nvPr/>
        </p:nvSpPr>
        <p:spPr>
          <a:xfrm>
            <a:off x="7595018" y="186923"/>
            <a:ext cx="3097335" cy="369332"/>
          </a:xfrm>
          <a:prstGeom prst="rect">
            <a:avLst/>
          </a:prstGeom>
          <a:noFill/>
        </p:spPr>
        <p:txBody>
          <a:bodyPr wrap="square">
            <a:spAutoFit/>
          </a:bodyPr>
          <a:lstStyle/>
          <a:p>
            <a:r>
              <a:rPr lang="zh-TW" altLang="en-US" b="1" dirty="0">
                <a:latin typeface="DengXian" panose="02010600030101010101" pitchFamily="2" charset="-122"/>
                <a:ea typeface="DengXian" panose="02010600030101010101" pitchFamily="2" charset="-122"/>
              </a:rPr>
              <a:t>摩 訶 般 若 </a:t>
            </a:r>
            <a:r>
              <a:rPr lang="zh-TW" altLang="en-US" b="1" dirty="0">
                <a:highlight>
                  <a:srgbClr val="00FFFF"/>
                </a:highlight>
                <a:latin typeface="DengXian" panose="02010600030101010101" pitchFamily="2" charset="-122"/>
                <a:ea typeface="DengXian" panose="02010600030101010101" pitchFamily="2" charset="-122"/>
              </a:rPr>
              <a:t>波</a:t>
            </a:r>
            <a:r>
              <a:rPr lang="zh-TW" altLang="en-US" b="1" dirty="0">
                <a:latin typeface="DengXian" panose="02010600030101010101" pitchFamily="2" charset="-122"/>
                <a:ea typeface="DengXian" panose="02010600030101010101" pitchFamily="2" charset="-122"/>
              </a:rPr>
              <a:t> 羅 蜜 多 心 經</a:t>
            </a:r>
          </a:p>
        </p:txBody>
      </p:sp>
      <p:sp>
        <p:nvSpPr>
          <p:cNvPr id="45" name="Rectangle 44">
            <a:extLst>
              <a:ext uri="{FF2B5EF4-FFF2-40B4-BE49-F238E27FC236}">
                <a16:creationId xmlns:a16="http://schemas.microsoft.com/office/drawing/2014/main" id="{94DAA55D-81C9-6434-1EEB-28C6A49100C1}"/>
              </a:ext>
            </a:extLst>
          </p:cNvPr>
          <p:cNvSpPr/>
          <p:nvPr/>
        </p:nvSpPr>
        <p:spPr>
          <a:xfrm>
            <a:off x="7595018" y="186923"/>
            <a:ext cx="3052259" cy="369332"/>
          </a:xfrm>
          <a:prstGeom prst="rect">
            <a:avLst/>
          </a:prstGeom>
          <a:no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Oval 1">
            <a:extLst>
              <a:ext uri="{FF2B5EF4-FFF2-40B4-BE49-F238E27FC236}">
                <a16:creationId xmlns:a16="http://schemas.microsoft.com/office/drawing/2014/main" id="{13027B7A-0B95-704B-4BF4-3DA66A7B9C13}"/>
              </a:ext>
            </a:extLst>
          </p:cNvPr>
          <p:cNvSpPr/>
          <p:nvPr/>
        </p:nvSpPr>
        <p:spPr>
          <a:xfrm>
            <a:off x="5589032" y="624240"/>
            <a:ext cx="771625" cy="771625"/>
          </a:xfrm>
          <a:prstGeom prst="ellipse">
            <a:avLst/>
          </a:prstGeom>
          <a:solidFill>
            <a:srgbClr val="FFFF00"/>
          </a:solidFill>
          <a:ln w="38100">
            <a:solidFill>
              <a:srgbClr val="7030A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TextBox 3">
            <a:extLst>
              <a:ext uri="{FF2B5EF4-FFF2-40B4-BE49-F238E27FC236}">
                <a16:creationId xmlns:a16="http://schemas.microsoft.com/office/drawing/2014/main" id="{EE31C359-CCBC-412E-89A1-939BE9378ECA}"/>
              </a:ext>
            </a:extLst>
          </p:cNvPr>
          <p:cNvSpPr txBox="1"/>
          <p:nvPr/>
        </p:nvSpPr>
        <p:spPr>
          <a:xfrm>
            <a:off x="5785350" y="748442"/>
            <a:ext cx="593001" cy="523220"/>
          </a:xfrm>
          <a:prstGeom prst="rect">
            <a:avLst/>
          </a:prstGeom>
          <a:noFill/>
        </p:spPr>
        <p:txBody>
          <a:bodyPr wrap="square" rtlCol="0">
            <a:spAutoFit/>
          </a:bodyPr>
          <a:lstStyle/>
          <a:p>
            <a:r>
              <a:rPr lang="en-US" sz="2800" b="1" dirty="0"/>
              <a:t>5</a:t>
            </a:r>
          </a:p>
        </p:txBody>
      </p:sp>
      <p:sp>
        <p:nvSpPr>
          <p:cNvPr id="8" name="TextBox 7">
            <a:extLst>
              <a:ext uri="{FF2B5EF4-FFF2-40B4-BE49-F238E27FC236}">
                <a16:creationId xmlns:a16="http://schemas.microsoft.com/office/drawing/2014/main" id="{F46D0CE3-3BB8-5B65-E5FC-EC39B6C40199}"/>
              </a:ext>
            </a:extLst>
          </p:cNvPr>
          <p:cNvSpPr txBox="1"/>
          <p:nvPr/>
        </p:nvSpPr>
        <p:spPr>
          <a:xfrm>
            <a:off x="5433540" y="3979807"/>
            <a:ext cx="1239799" cy="1015663"/>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altLang="en-US" sz="10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rPr>
              <a:t>波  </a:t>
            </a:r>
            <a:r>
              <a:rPr kumimoji="0" lang="en-US" altLang="zh-CN" sz="1000" b="0" i="0" u="none" strike="noStrike" kern="1200" cap="none" spc="0" normalizeH="0" baseline="0" noProof="0" dirty="0" err="1">
                <a:ln>
                  <a:noFill/>
                </a:ln>
                <a:solidFill>
                  <a:prstClr val="black"/>
                </a:solidFill>
                <a:effectLst/>
                <a:uLnTx/>
                <a:uFillTx/>
                <a:latin typeface="Aptos" panose="02110004020202020204"/>
                <a:ea typeface="等线" panose="02010600030101010101"/>
                <a:cs typeface="+mn-cs"/>
              </a:rPr>
              <a:t>ba</a:t>
            </a:r>
            <a:r>
              <a:rPr kumimoji="0" lang="en-US" altLang="zh-CN" sz="10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rPr>
              <a:t>; </a:t>
            </a:r>
            <a:r>
              <a:rPr kumimoji="0" lang="en-US" altLang="zh-CN" sz="1000" b="0" i="0" u="none" strike="noStrike" kern="1200" cap="none" spc="0" normalizeH="0" baseline="0" noProof="0" dirty="0" err="1">
                <a:ln>
                  <a:noFill/>
                </a:ln>
                <a:solidFill>
                  <a:prstClr val="black"/>
                </a:solidFill>
                <a:effectLst/>
                <a:uLnTx/>
                <a:uFillTx/>
                <a:latin typeface="Aptos" panose="02110004020202020204"/>
                <a:ea typeface="等线" panose="02010600030101010101"/>
                <a:cs typeface="+mn-cs"/>
              </a:rPr>
              <a:t>phon</a:t>
            </a:r>
            <a:r>
              <a:rPr kumimoji="0" lang="en-US" altLang="zh-CN" sz="10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rPr>
              <a:t>, wave</a:t>
            </a:r>
            <a:endParaRPr kumimoji="0" lang="zh-CN" altLang="en-US" sz="10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altLang="en-US" sz="10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rPr>
              <a:t>氵  </a:t>
            </a:r>
            <a:r>
              <a:rPr kumimoji="0" lang="en-US" altLang="zh-CN" sz="10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rPr>
              <a:t>su; water</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altLang="en-US" sz="10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rPr>
              <a:t>皮  </a:t>
            </a:r>
            <a:r>
              <a:rPr kumimoji="0" lang="en-US" altLang="zh-CN" sz="10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rPr>
              <a:t>pi; skin, surface</a:t>
            </a:r>
            <a:endParaRPr kumimoji="0" lang="zh-CN" altLang="en-US" sz="10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altLang="en-US" sz="10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rPr>
              <a:t>厂  </a:t>
            </a:r>
            <a:r>
              <a:rPr kumimoji="0" lang="en-US" altLang="zh-CN" sz="1000" b="0" i="0" u="none" strike="noStrike" kern="1200" cap="none" spc="0" normalizeH="0" baseline="0" noProof="0" dirty="0" err="1">
                <a:ln>
                  <a:noFill/>
                </a:ln>
                <a:solidFill>
                  <a:prstClr val="black"/>
                </a:solidFill>
                <a:effectLst/>
                <a:uLnTx/>
                <a:uFillTx/>
                <a:latin typeface="Aptos" panose="02110004020202020204"/>
                <a:ea typeface="等线" panose="02010600030101010101"/>
                <a:cs typeface="+mn-cs"/>
              </a:rPr>
              <a:t>han</a:t>
            </a:r>
            <a:r>
              <a:rPr kumimoji="0" lang="en-US" altLang="zh-CN" sz="10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rPr>
              <a:t>; cliff</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altLang="en-US" sz="10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rPr>
              <a:t>丨  </a:t>
            </a:r>
            <a:r>
              <a:rPr kumimoji="0" lang="en-US" altLang="zh-CN" sz="1000" b="0" i="0" u="none" strike="noStrike" kern="1200" cap="none" spc="0" normalizeH="0" baseline="0" noProof="0" dirty="0" err="1">
                <a:ln>
                  <a:noFill/>
                </a:ln>
                <a:solidFill>
                  <a:prstClr val="black"/>
                </a:solidFill>
                <a:effectLst/>
                <a:uLnTx/>
                <a:uFillTx/>
                <a:latin typeface="Aptos" panose="02110004020202020204"/>
                <a:ea typeface="等线" panose="02010600030101010101"/>
                <a:cs typeface="+mn-cs"/>
              </a:rPr>
              <a:t>gon</a:t>
            </a:r>
            <a:r>
              <a:rPr kumimoji="0" lang="en-US" altLang="zh-CN" sz="10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rPr>
              <a:t>; rod</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altLang="en-US" sz="10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rPr>
              <a:t>又  </a:t>
            </a:r>
            <a:r>
              <a:rPr kumimoji="0" lang="en-US" altLang="zh-CN" sz="10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rPr>
              <a:t>u; again</a:t>
            </a:r>
            <a:endParaRPr kumimoji="0" lang="zh-CN" altLang="en-US" sz="10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endParaRPr>
          </a:p>
        </p:txBody>
      </p:sp>
      <p:sp>
        <p:nvSpPr>
          <p:cNvPr id="10" name="Rectangle 9">
            <a:extLst>
              <a:ext uri="{FF2B5EF4-FFF2-40B4-BE49-F238E27FC236}">
                <a16:creationId xmlns:a16="http://schemas.microsoft.com/office/drawing/2014/main" id="{FCAFD8A1-2FD6-A0F0-76CC-2832506DE1B2}"/>
              </a:ext>
            </a:extLst>
          </p:cNvPr>
          <p:cNvSpPr/>
          <p:nvPr/>
        </p:nvSpPr>
        <p:spPr>
          <a:xfrm>
            <a:off x="5433540" y="3902441"/>
            <a:ext cx="1108764" cy="1093029"/>
          </a:xfrm>
          <a:prstGeom prst="rect">
            <a:avLst/>
          </a:prstGeom>
          <a:noFill/>
          <a:ln w="38100">
            <a:solidFill>
              <a:srgbClr val="7030A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6" name="Straight Arrow Connector 15">
            <a:extLst>
              <a:ext uri="{FF2B5EF4-FFF2-40B4-BE49-F238E27FC236}">
                <a16:creationId xmlns:a16="http://schemas.microsoft.com/office/drawing/2014/main" id="{9F1FF1EA-B321-6137-35FB-62F57173FEF3}"/>
              </a:ext>
            </a:extLst>
          </p:cNvPr>
          <p:cNvCxnSpPr>
            <a:stCxn id="32" idx="3"/>
          </p:cNvCxnSpPr>
          <p:nvPr/>
        </p:nvCxnSpPr>
        <p:spPr>
          <a:xfrm>
            <a:off x="2946400" y="1191855"/>
            <a:ext cx="234950" cy="0"/>
          </a:xfrm>
          <a:prstGeom prst="straightConnector1">
            <a:avLst/>
          </a:prstGeom>
          <a:ln>
            <a:tailEnd type="triangle"/>
          </a:ln>
        </p:spPr>
        <p:style>
          <a:lnRef idx="2">
            <a:schemeClr val="accent1"/>
          </a:lnRef>
          <a:fillRef idx="0">
            <a:schemeClr val="accent1"/>
          </a:fillRef>
          <a:effectRef idx="1">
            <a:schemeClr val="accent1"/>
          </a:effectRef>
          <a:fontRef idx="minor">
            <a:schemeClr val="tx1"/>
          </a:fontRef>
        </p:style>
      </p:cxnSp>
      <p:cxnSp>
        <p:nvCxnSpPr>
          <p:cNvPr id="20" name="Straight Arrow Connector 19">
            <a:extLst>
              <a:ext uri="{FF2B5EF4-FFF2-40B4-BE49-F238E27FC236}">
                <a16:creationId xmlns:a16="http://schemas.microsoft.com/office/drawing/2014/main" id="{6E2C3A87-79A0-A380-D239-53C370E848A1}"/>
              </a:ext>
            </a:extLst>
          </p:cNvPr>
          <p:cNvCxnSpPr>
            <a:stCxn id="33" idx="2"/>
          </p:cNvCxnSpPr>
          <p:nvPr/>
        </p:nvCxnSpPr>
        <p:spPr>
          <a:xfrm>
            <a:off x="2021987" y="2086344"/>
            <a:ext cx="0" cy="313956"/>
          </a:xfrm>
          <a:prstGeom prst="straightConnector1">
            <a:avLst/>
          </a:prstGeom>
          <a:ln>
            <a:tailEnd type="triangle"/>
          </a:ln>
        </p:spPr>
        <p:style>
          <a:lnRef idx="2">
            <a:schemeClr val="accent1"/>
          </a:lnRef>
          <a:fillRef idx="0">
            <a:schemeClr val="accent1"/>
          </a:fillRef>
          <a:effectRef idx="1">
            <a:schemeClr val="accent1"/>
          </a:effectRef>
          <a:fontRef idx="minor">
            <a:schemeClr val="tx1"/>
          </a:fontRef>
        </p:style>
      </p:cxnSp>
      <p:cxnSp>
        <p:nvCxnSpPr>
          <p:cNvPr id="12" name="Straight Connector 11">
            <a:extLst>
              <a:ext uri="{FF2B5EF4-FFF2-40B4-BE49-F238E27FC236}">
                <a16:creationId xmlns:a16="http://schemas.microsoft.com/office/drawing/2014/main" id="{D444EAC1-5832-6448-54AF-7B2181E702D9}"/>
              </a:ext>
            </a:extLst>
          </p:cNvPr>
          <p:cNvCxnSpPr/>
          <p:nvPr/>
        </p:nvCxnSpPr>
        <p:spPr>
          <a:xfrm>
            <a:off x="2286000" y="1523724"/>
            <a:ext cx="0" cy="1561842"/>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15" name="Straight Arrow Connector 14">
            <a:extLst>
              <a:ext uri="{FF2B5EF4-FFF2-40B4-BE49-F238E27FC236}">
                <a16:creationId xmlns:a16="http://schemas.microsoft.com/office/drawing/2014/main" id="{47075076-1A9B-A306-DF16-BE65871927E6}"/>
              </a:ext>
            </a:extLst>
          </p:cNvPr>
          <p:cNvCxnSpPr>
            <a:cxnSpLocks/>
          </p:cNvCxnSpPr>
          <p:nvPr/>
        </p:nvCxnSpPr>
        <p:spPr>
          <a:xfrm flipH="1">
            <a:off x="1877021" y="3085566"/>
            <a:ext cx="408979" cy="1686091"/>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spTree>
    <p:extLst>
      <p:ext uri="{BB962C8B-B14F-4D97-AF65-F5344CB8AC3E}">
        <p14:creationId xmlns:p14="http://schemas.microsoft.com/office/powerpoint/2010/main" val="46423903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mediacall" presetSubtype="0" fill="hold" nodeType="clickEffect">
                                  <p:stCondLst>
                                    <p:cond delay="0"/>
                                  </p:stCondLst>
                                  <p:childTnLst>
                                    <p:cmd type="call" cmd="playFrom(0.0)">
                                      <p:cBhvr>
                                        <p:cTn id="6" dur="14200" fill="hold"/>
                                        <p:tgtEl>
                                          <p:spTgt spid="39"/>
                                        </p:tgtEl>
                                      </p:cBhvr>
                                    </p:cmd>
                                  </p:childTnLst>
                                </p:cTn>
                              </p:par>
                            </p:childTnLst>
                          </p:cTn>
                        </p:par>
                      </p:childTnLst>
                    </p:cTn>
                  </p:par>
                </p:childTnLst>
              </p:cTn>
              <p:prevCondLst>
                <p:cond evt="onPrev" delay="0">
                  <p:tgtEl>
                    <p:sldTgt/>
                  </p:tgtEl>
                </p:cond>
              </p:prevCondLst>
              <p:nextCondLst>
                <p:cond evt="onNext" delay="0">
                  <p:tgtEl>
                    <p:sldTgt/>
                  </p:tgtEl>
                </p:cond>
              </p:nextCondLst>
            </p:seq>
            <p:video>
              <p:cMediaNode vol="80000" mute="1">
                <p:cTn id="7" fill="hold" display="0">
                  <p:stCondLst>
                    <p:cond delay="indefinite"/>
                  </p:stCondLst>
                </p:cTn>
                <p:tgtEl>
                  <p:spTgt spid="39"/>
                </p:tgtEl>
              </p:cMediaNode>
            </p:video>
            <p:seq concurrent="1" nextAc="seek">
              <p:cTn id="8" restart="whenNotActive" fill="hold" evtFilter="cancelBubble" nodeType="interactiveSeq">
                <p:stCondLst>
                  <p:cond evt="onClick" delay="0">
                    <p:tgtEl>
                      <p:spTgt spid="39"/>
                    </p:tgtEl>
                  </p:cond>
                </p:stCondLst>
                <p:endSync evt="end" delay="0">
                  <p:rtn val="all"/>
                </p:endSync>
                <p:childTnLst>
                  <p:par>
                    <p:cTn id="9" fill="hold">
                      <p:stCondLst>
                        <p:cond delay="0"/>
                      </p:stCondLst>
                      <p:childTnLst>
                        <p:par>
                          <p:cTn id="10" fill="hold">
                            <p:stCondLst>
                              <p:cond delay="0"/>
                            </p:stCondLst>
                            <p:childTnLst>
                              <p:par>
                                <p:cTn id="11" presetID="2" presetClass="mediacall" presetSubtype="0" fill="hold" nodeType="clickEffect">
                                  <p:stCondLst>
                                    <p:cond delay="0"/>
                                  </p:stCondLst>
                                  <p:childTnLst>
                                    <p:cmd type="call" cmd="togglePause">
                                      <p:cBhvr>
                                        <p:cTn id="12" dur="1" fill="hold"/>
                                        <p:tgtEl>
                                          <p:spTgt spid="39"/>
                                        </p:tgtEl>
                                      </p:cBhvr>
                                    </p:cmd>
                                  </p:childTnLst>
                                </p:cTn>
                              </p:par>
                            </p:childTnLst>
                          </p:cTn>
                        </p:par>
                      </p:childTnLst>
                    </p:cTn>
                  </p:par>
                </p:childTnLst>
              </p:cTn>
              <p:nextCondLst>
                <p:cond evt="onClick" delay="0">
                  <p:tgtEl>
                    <p:spTgt spid="39"/>
                  </p:tgtEl>
                </p:cond>
              </p:nextCondLst>
            </p:seq>
          </p:childTnLst>
        </p:cTn>
      </p:par>
    </p:tnLst>
  </p:timing>
</p:sld>
</file>

<file path=ppt/slides/slide26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B1F3E80-44ED-81C0-79DA-86E6718B3D9B}"/>
            </a:ext>
          </a:extLst>
        </p:cNvPr>
        <p:cNvGrpSpPr/>
        <p:nvPr/>
      </p:nvGrpSpPr>
      <p:grpSpPr>
        <a:xfrm>
          <a:off x="0" y="0"/>
          <a:ext cx="0" cy="0"/>
          <a:chOff x="0" y="0"/>
          <a:chExt cx="0" cy="0"/>
        </a:xfrm>
      </p:grpSpPr>
      <p:cxnSp>
        <p:nvCxnSpPr>
          <p:cNvPr id="2" name="Straight Connector 1">
            <a:extLst>
              <a:ext uri="{FF2B5EF4-FFF2-40B4-BE49-F238E27FC236}">
                <a16:creationId xmlns:a16="http://schemas.microsoft.com/office/drawing/2014/main" id="{19DFAB05-8C76-6053-0487-5158D3D8AE54}"/>
              </a:ext>
            </a:extLst>
          </p:cNvPr>
          <p:cNvCxnSpPr>
            <a:cxnSpLocks/>
          </p:cNvCxnSpPr>
          <p:nvPr/>
        </p:nvCxnSpPr>
        <p:spPr>
          <a:xfrm>
            <a:off x="1160650" y="956835"/>
            <a:ext cx="5322425" cy="5340276"/>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 name="Straight Connector 2">
            <a:extLst>
              <a:ext uri="{FF2B5EF4-FFF2-40B4-BE49-F238E27FC236}">
                <a16:creationId xmlns:a16="http://schemas.microsoft.com/office/drawing/2014/main" id="{30F7C344-D0B6-050D-396F-366BBA7BE789}"/>
              </a:ext>
            </a:extLst>
          </p:cNvPr>
          <p:cNvCxnSpPr>
            <a:cxnSpLocks/>
          </p:cNvCxnSpPr>
          <p:nvPr/>
        </p:nvCxnSpPr>
        <p:spPr>
          <a:xfrm>
            <a:off x="9703114" y="931746"/>
            <a:ext cx="2143810" cy="2115373"/>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 name="Straight Connector 3">
            <a:extLst>
              <a:ext uri="{FF2B5EF4-FFF2-40B4-BE49-F238E27FC236}">
                <a16:creationId xmlns:a16="http://schemas.microsoft.com/office/drawing/2014/main" id="{A5714F50-FB20-2B10-7085-F999340D7186}"/>
              </a:ext>
            </a:extLst>
          </p:cNvPr>
          <p:cNvCxnSpPr>
            <a:cxnSpLocks/>
          </p:cNvCxnSpPr>
          <p:nvPr/>
        </p:nvCxnSpPr>
        <p:spPr>
          <a:xfrm>
            <a:off x="8644081" y="931752"/>
            <a:ext cx="3184867" cy="319303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5" name="Straight Connector 4">
            <a:extLst>
              <a:ext uri="{FF2B5EF4-FFF2-40B4-BE49-F238E27FC236}">
                <a16:creationId xmlns:a16="http://schemas.microsoft.com/office/drawing/2014/main" id="{09CABACA-48B6-6E3E-8464-B80FCA533F98}"/>
              </a:ext>
            </a:extLst>
          </p:cNvPr>
          <p:cNvCxnSpPr>
            <a:cxnSpLocks/>
          </p:cNvCxnSpPr>
          <p:nvPr/>
        </p:nvCxnSpPr>
        <p:spPr>
          <a:xfrm>
            <a:off x="7572098" y="931758"/>
            <a:ext cx="4256850" cy="425735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6" name="Straight Connector 5">
            <a:extLst>
              <a:ext uri="{FF2B5EF4-FFF2-40B4-BE49-F238E27FC236}">
                <a16:creationId xmlns:a16="http://schemas.microsoft.com/office/drawing/2014/main" id="{FAF160D3-FF90-0954-77E4-EEF858C78B20}"/>
              </a:ext>
            </a:extLst>
          </p:cNvPr>
          <p:cNvCxnSpPr>
            <a:cxnSpLocks/>
          </p:cNvCxnSpPr>
          <p:nvPr/>
        </p:nvCxnSpPr>
        <p:spPr>
          <a:xfrm>
            <a:off x="3285258" y="931761"/>
            <a:ext cx="5365365" cy="53653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7" name="Straight Connector 6">
            <a:extLst>
              <a:ext uri="{FF2B5EF4-FFF2-40B4-BE49-F238E27FC236}">
                <a16:creationId xmlns:a16="http://schemas.microsoft.com/office/drawing/2014/main" id="{C658E92B-19DB-EBF3-910F-9CA8B377C643}"/>
              </a:ext>
            </a:extLst>
          </p:cNvPr>
          <p:cNvCxnSpPr>
            <a:cxnSpLocks/>
          </p:cNvCxnSpPr>
          <p:nvPr/>
        </p:nvCxnSpPr>
        <p:spPr>
          <a:xfrm>
            <a:off x="4345517" y="931762"/>
            <a:ext cx="5365365" cy="53653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8" name="Straight Connector 7">
            <a:extLst>
              <a:ext uri="{FF2B5EF4-FFF2-40B4-BE49-F238E27FC236}">
                <a16:creationId xmlns:a16="http://schemas.microsoft.com/office/drawing/2014/main" id="{2C670270-7E9C-520A-7766-249C90BFD026}"/>
              </a:ext>
            </a:extLst>
          </p:cNvPr>
          <p:cNvCxnSpPr>
            <a:cxnSpLocks/>
          </p:cNvCxnSpPr>
          <p:nvPr/>
        </p:nvCxnSpPr>
        <p:spPr>
          <a:xfrm>
            <a:off x="5404550" y="931762"/>
            <a:ext cx="5365365" cy="53653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9" name="Straight Connector 8">
            <a:extLst>
              <a:ext uri="{FF2B5EF4-FFF2-40B4-BE49-F238E27FC236}">
                <a16:creationId xmlns:a16="http://schemas.microsoft.com/office/drawing/2014/main" id="{10958A07-443A-8B75-3F0A-25E0411D9CFE}"/>
              </a:ext>
            </a:extLst>
          </p:cNvPr>
          <p:cNvCxnSpPr>
            <a:cxnSpLocks/>
          </p:cNvCxnSpPr>
          <p:nvPr/>
        </p:nvCxnSpPr>
        <p:spPr>
          <a:xfrm>
            <a:off x="6494799" y="931764"/>
            <a:ext cx="5365365" cy="53653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0" name="Straight Connector 9">
            <a:extLst>
              <a:ext uri="{FF2B5EF4-FFF2-40B4-BE49-F238E27FC236}">
                <a16:creationId xmlns:a16="http://schemas.microsoft.com/office/drawing/2014/main" id="{C97AE9FB-660F-7D3E-DE73-E5DCBA838C96}"/>
              </a:ext>
            </a:extLst>
          </p:cNvPr>
          <p:cNvCxnSpPr>
            <a:cxnSpLocks/>
          </p:cNvCxnSpPr>
          <p:nvPr/>
        </p:nvCxnSpPr>
        <p:spPr>
          <a:xfrm>
            <a:off x="1111458" y="5189109"/>
            <a:ext cx="1083551" cy="1107996"/>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1" name="Straight Connector 10">
            <a:extLst>
              <a:ext uri="{FF2B5EF4-FFF2-40B4-BE49-F238E27FC236}">
                <a16:creationId xmlns:a16="http://schemas.microsoft.com/office/drawing/2014/main" id="{6F97B5DD-5FCB-11B0-B7B8-627509017720}"/>
              </a:ext>
            </a:extLst>
          </p:cNvPr>
          <p:cNvCxnSpPr>
            <a:cxnSpLocks/>
          </p:cNvCxnSpPr>
          <p:nvPr/>
        </p:nvCxnSpPr>
        <p:spPr>
          <a:xfrm>
            <a:off x="1094334" y="4156121"/>
            <a:ext cx="2267153" cy="2152899"/>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2" name="Straight Connector 11">
            <a:extLst>
              <a:ext uri="{FF2B5EF4-FFF2-40B4-BE49-F238E27FC236}">
                <a16:creationId xmlns:a16="http://schemas.microsoft.com/office/drawing/2014/main" id="{53AA7CCD-76B5-C9F0-A637-B488A62BE556}"/>
              </a:ext>
            </a:extLst>
          </p:cNvPr>
          <p:cNvCxnSpPr>
            <a:cxnSpLocks/>
          </p:cNvCxnSpPr>
          <p:nvPr/>
        </p:nvCxnSpPr>
        <p:spPr>
          <a:xfrm>
            <a:off x="1109329" y="3060437"/>
            <a:ext cx="3236188" cy="323667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3" name="Straight Connector 12">
            <a:extLst>
              <a:ext uri="{FF2B5EF4-FFF2-40B4-BE49-F238E27FC236}">
                <a16:creationId xmlns:a16="http://schemas.microsoft.com/office/drawing/2014/main" id="{26C35BA9-A534-166C-F44C-053BD32093FD}"/>
              </a:ext>
            </a:extLst>
          </p:cNvPr>
          <p:cNvCxnSpPr>
            <a:cxnSpLocks/>
          </p:cNvCxnSpPr>
          <p:nvPr/>
        </p:nvCxnSpPr>
        <p:spPr>
          <a:xfrm>
            <a:off x="10762147" y="931740"/>
            <a:ext cx="1110967" cy="106435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4" name="Straight Connector 13">
            <a:extLst>
              <a:ext uri="{FF2B5EF4-FFF2-40B4-BE49-F238E27FC236}">
                <a16:creationId xmlns:a16="http://schemas.microsoft.com/office/drawing/2014/main" id="{BD575447-1613-47AD-18A7-2F21644CF66E}"/>
              </a:ext>
            </a:extLst>
          </p:cNvPr>
          <p:cNvCxnSpPr>
            <a:cxnSpLocks/>
          </p:cNvCxnSpPr>
          <p:nvPr/>
        </p:nvCxnSpPr>
        <p:spPr>
          <a:xfrm>
            <a:off x="1098218" y="1974253"/>
            <a:ext cx="4314172" cy="4322852"/>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5" name="Straight Connector 14">
            <a:extLst>
              <a:ext uri="{FF2B5EF4-FFF2-40B4-BE49-F238E27FC236}">
                <a16:creationId xmlns:a16="http://schemas.microsoft.com/office/drawing/2014/main" id="{916A0C22-42A2-A598-6CF0-FB350267564B}"/>
              </a:ext>
            </a:extLst>
          </p:cNvPr>
          <p:cNvCxnSpPr>
            <a:cxnSpLocks/>
          </p:cNvCxnSpPr>
          <p:nvPr/>
        </p:nvCxnSpPr>
        <p:spPr>
          <a:xfrm>
            <a:off x="2218385" y="931639"/>
            <a:ext cx="5309456" cy="5376225"/>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6" name="Straight Connector 15">
            <a:extLst>
              <a:ext uri="{FF2B5EF4-FFF2-40B4-BE49-F238E27FC236}">
                <a16:creationId xmlns:a16="http://schemas.microsoft.com/office/drawing/2014/main" id="{ECE88DF5-893A-A55F-5861-4EA192531EAD}"/>
              </a:ext>
            </a:extLst>
          </p:cNvPr>
          <p:cNvCxnSpPr>
            <a:cxnSpLocks/>
          </p:cNvCxnSpPr>
          <p:nvPr/>
        </p:nvCxnSpPr>
        <p:spPr>
          <a:xfrm flipV="1">
            <a:off x="1133319" y="931765"/>
            <a:ext cx="5361480" cy="536524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7" name="Straight Connector 16">
            <a:extLst>
              <a:ext uri="{FF2B5EF4-FFF2-40B4-BE49-F238E27FC236}">
                <a16:creationId xmlns:a16="http://schemas.microsoft.com/office/drawing/2014/main" id="{455CF6BC-DA59-AE60-2B48-1C79F1985C2D}"/>
              </a:ext>
            </a:extLst>
          </p:cNvPr>
          <p:cNvCxnSpPr>
            <a:cxnSpLocks/>
          </p:cNvCxnSpPr>
          <p:nvPr/>
        </p:nvCxnSpPr>
        <p:spPr>
          <a:xfrm flipV="1">
            <a:off x="1160650" y="942472"/>
            <a:ext cx="4263464" cy="4246613"/>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8" name="Straight Connector 17">
            <a:extLst>
              <a:ext uri="{FF2B5EF4-FFF2-40B4-BE49-F238E27FC236}">
                <a16:creationId xmlns:a16="http://schemas.microsoft.com/office/drawing/2014/main" id="{DDCC6F48-BA75-CA34-5849-0AD476E960F7}"/>
              </a:ext>
            </a:extLst>
          </p:cNvPr>
          <p:cNvCxnSpPr>
            <a:cxnSpLocks/>
          </p:cNvCxnSpPr>
          <p:nvPr/>
        </p:nvCxnSpPr>
        <p:spPr>
          <a:xfrm flipV="1">
            <a:off x="1107943" y="942595"/>
            <a:ext cx="2153223" cy="2161487"/>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9" name="Straight Connector 18">
            <a:extLst>
              <a:ext uri="{FF2B5EF4-FFF2-40B4-BE49-F238E27FC236}">
                <a16:creationId xmlns:a16="http://schemas.microsoft.com/office/drawing/2014/main" id="{B32C3CF1-7E43-7365-7E51-FBA839AD4FE4}"/>
              </a:ext>
            </a:extLst>
          </p:cNvPr>
          <p:cNvCxnSpPr>
            <a:cxnSpLocks/>
          </p:cNvCxnSpPr>
          <p:nvPr/>
        </p:nvCxnSpPr>
        <p:spPr>
          <a:xfrm flipV="1">
            <a:off x="1094334" y="909879"/>
            <a:ext cx="3253877" cy="322580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0" name="Straight Connector 19">
            <a:extLst>
              <a:ext uri="{FF2B5EF4-FFF2-40B4-BE49-F238E27FC236}">
                <a16:creationId xmlns:a16="http://schemas.microsoft.com/office/drawing/2014/main" id="{AE260875-2905-9DCF-8F84-5DAD46D2D548}"/>
              </a:ext>
            </a:extLst>
          </p:cNvPr>
          <p:cNvCxnSpPr>
            <a:cxnSpLocks/>
          </p:cNvCxnSpPr>
          <p:nvPr/>
        </p:nvCxnSpPr>
        <p:spPr>
          <a:xfrm flipV="1">
            <a:off x="3235848" y="920844"/>
            <a:ext cx="5376941" cy="5376165"/>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1" name="Straight Connector 20">
            <a:extLst>
              <a:ext uri="{FF2B5EF4-FFF2-40B4-BE49-F238E27FC236}">
                <a16:creationId xmlns:a16="http://schemas.microsoft.com/office/drawing/2014/main" id="{44B9933D-FF8E-73D5-6210-B7D102FE943D}"/>
              </a:ext>
            </a:extLst>
          </p:cNvPr>
          <p:cNvCxnSpPr>
            <a:cxnSpLocks/>
          </p:cNvCxnSpPr>
          <p:nvPr/>
        </p:nvCxnSpPr>
        <p:spPr>
          <a:xfrm flipV="1">
            <a:off x="4348211" y="931716"/>
            <a:ext cx="5365365" cy="534353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2" name="Straight Connector 21">
            <a:extLst>
              <a:ext uri="{FF2B5EF4-FFF2-40B4-BE49-F238E27FC236}">
                <a16:creationId xmlns:a16="http://schemas.microsoft.com/office/drawing/2014/main" id="{A1008CD7-9BF5-F2C9-D5A2-7C85C55E8BD2}"/>
              </a:ext>
            </a:extLst>
          </p:cNvPr>
          <p:cNvCxnSpPr>
            <a:cxnSpLocks/>
          </p:cNvCxnSpPr>
          <p:nvPr/>
        </p:nvCxnSpPr>
        <p:spPr>
          <a:xfrm flipV="1">
            <a:off x="5416274" y="942620"/>
            <a:ext cx="5365365" cy="534353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3" name="Straight Connector 22">
            <a:extLst>
              <a:ext uri="{FF2B5EF4-FFF2-40B4-BE49-F238E27FC236}">
                <a16:creationId xmlns:a16="http://schemas.microsoft.com/office/drawing/2014/main" id="{AFFC5A9D-6C3A-6214-66D9-0471E67DCF26}"/>
              </a:ext>
            </a:extLst>
          </p:cNvPr>
          <p:cNvCxnSpPr>
            <a:cxnSpLocks/>
          </p:cNvCxnSpPr>
          <p:nvPr/>
        </p:nvCxnSpPr>
        <p:spPr>
          <a:xfrm flipV="1">
            <a:off x="6494798" y="942620"/>
            <a:ext cx="5365365" cy="534353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4" name="Straight Connector 23">
            <a:extLst>
              <a:ext uri="{FF2B5EF4-FFF2-40B4-BE49-F238E27FC236}">
                <a16:creationId xmlns:a16="http://schemas.microsoft.com/office/drawing/2014/main" id="{A9CB44D9-50CC-50F7-73A3-296814F2B3BB}"/>
              </a:ext>
            </a:extLst>
          </p:cNvPr>
          <p:cNvCxnSpPr>
            <a:cxnSpLocks/>
          </p:cNvCxnSpPr>
          <p:nvPr/>
        </p:nvCxnSpPr>
        <p:spPr>
          <a:xfrm flipV="1">
            <a:off x="2218385" y="931639"/>
            <a:ext cx="5330234" cy="5332739"/>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5" name="Straight Connector 24">
            <a:extLst>
              <a:ext uri="{FF2B5EF4-FFF2-40B4-BE49-F238E27FC236}">
                <a16:creationId xmlns:a16="http://schemas.microsoft.com/office/drawing/2014/main" id="{E08A7948-E63D-A4E0-CE01-3202C37DBD2F}"/>
              </a:ext>
            </a:extLst>
          </p:cNvPr>
          <p:cNvCxnSpPr>
            <a:cxnSpLocks/>
          </p:cNvCxnSpPr>
          <p:nvPr/>
        </p:nvCxnSpPr>
        <p:spPr>
          <a:xfrm flipH="1">
            <a:off x="7572098" y="2023338"/>
            <a:ext cx="4288065" cy="42736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6" name="Straight Connector 25">
            <a:extLst>
              <a:ext uri="{FF2B5EF4-FFF2-40B4-BE49-F238E27FC236}">
                <a16:creationId xmlns:a16="http://schemas.microsoft.com/office/drawing/2014/main" id="{45581A7D-50D7-B732-C2F5-910252086C7F}"/>
              </a:ext>
            </a:extLst>
          </p:cNvPr>
          <p:cNvCxnSpPr>
            <a:cxnSpLocks/>
          </p:cNvCxnSpPr>
          <p:nvPr/>
        </p:nvCxnSpPr>
        <p:spPr>
          <a:xfrm flipH="1">
            <a:off x="8638868" y="3098620"/>
            <a:ext cx="3203030" cy="320924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7" name="Straight Connector 26">
            <a:extLst>
              <a:ext uri="{FF2B5EF4-FFF2-40B4-BE49-F238E27FC236}">
                <a16:creationId xmlns:a16="http://schemas.microsoft.com/office/drawing/2014/main" id="{AE322569-99C0-6032-F539-4F0F9326ACFF}"/>
              </a:ext>
            </a:extLst>
          </p:cNvPr>
          <p:cNvCxnSpPr>
            <a:cxnSpLocks/>
          </p:cNvCxnSpPr>
          <p:nvPr/>
        </p:nvCxnSpPr>
        <p:spPr>
          <a:xfrm flipH="1">
            <a:off x="9744792" y="4156121"/>
            <a:ext cx="2115371" cy="2102057"/>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8" name="Straight Connector 27">
            <a:extLst>
              <a:ext uri="{FF2B5EF4-FFF2-40B4-BE49-F238E27FC236}">
                <a16:creationId xmlns:a16="http://schemas.microsoft.com/office/drawing/2014/main" id="{4CEB574A-161F-5BB1-0D91-D534175034DE}"/>
              </a:ext>
            </a:extLst>
          </p:cNvPr>
          <p:cNvCxnSpPr>
            <a:cxnSpLocks/>
          </p:cNvCxnSpPr>
          <p:nvPr/>
        </p:nvCxnSpPr>
        <p:spPr>
          <a:xfrm flipH="1">
            <a:off x="10802477" y="5207149"/>
            <a:ext cx="1070637" cy="1100715"/>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9" name="Straight Connector 28">
            <a:extLst>
              <a:ext uri="{FF2B5EF4-FFF2-40B4-BE49-F238E27FC236}">
                <a16:creationId xmlns:a16="http://schemas.microsoft.com/office/drawing/2014/main" id="{2A7F2F6A-99BF-4D82-85F1-528269256EB5}"/>
              </a:ext>
            </a:extLst>
          </p:cNvPr>
          <p:cNvCxnSpPr>
            <a:cxnSpLocks/>
          </p:cNvCxnSpPr>
          <p:nvPr/>
        </p:nvCxnSpPr>
        <p:spPr>
          <a:xfrm>
            <a:off x="1117710" y="2522779"/>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0" name="Straight Connector 29">
            <a:extLst>
              <a:ext uri="{FF2B5EF4-FFF2-40B4-BE49-F238E27FC236}">
                <a16:creationId xmlns:a16="http://schemas.microsoft.com/office/drawing/2014/main" id="{D11B993C-5940-5B8F-F555-3253173C6DB7}"/>
              </a:ext>
            </a:extLst>
          </p:cNvPr>
          <p:cNvCxnSpPr>
            <a:cxnSpLocks/>
          </p:cNvCxnSpPr>
          <p:nvPr/>
        </p:nvCxnSpPr>
        <p:spPr>
          <a:xfrm>
            <a:off x="1129434" y="3598008"/>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1" name="Straight Connector 30">
            <a:extLst>
              <a:ext uri="{FF2B5EF4-FFF2-40B4-BE49-F238E27FC236}">
                <a16:creationId xmlns:a16="http://schemas.microsoft.com/office/drawing/2014/main" id="{1FA15F39-4FB5-AF64-951E-D2F7B44AA819}"/>
              </a:ext>
            </a:extLst>
          </p:cNvPr>
          <p:cNvCxnSpPr>
            <a:cxnSpLocks/>
          </p:cNvCxnSpPr>
          <p:nvPr/>
        </p:nvCxnSpPr>
        <p:spPr>
          <a:xfrm>
            <a:off x="1113519" y="4676908"/>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2" name="Straight Connector 31">
            <a:extLst>
              <a:ext uri="{FF2B5EF4-FFF2-40B4-BE49-F238E27FC236}">
                <a16:creationId xmlns:a16="http://schemas.microsoft.com/office/drawing/2014/main" id="{C519B5C9-D61B-C67D-E4F6-1A3DAAEA65AB}"/>
              </a:ext>
            </a:extLst>
          </p:cNvPr>
          <p:cNvCxnSpPr>
            <a:cxnSpLocks/>
          </p:cNvCxnSpPr>
          <p:nvPr/>
        </p:nvCxnSpPr>
        <p:spPr>
          <a:xfrm>
            <a:off x="1117710" y="5755000"/>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3" name="Straight Connector 32">
            <a:extLst>
              <a:ext uri="{FF2B5EF4-FFF2-40B4-BE49-F238E27FC236}">
                <a16:creationId xmlns:a16="http://schemas.microsoft.com/office/drawing/2014/main" id="{080344D3-C285-06A6-9BE5-2D532892D38C}"/>
              </a:ext>
            </a:extLst>
          </p:cNvPr>
          <p:cNvCxnSpPr>
            <a:cxnSpLocks/>
          </p:cNvCxnSpPr>
          <p:nvPr/>
        </p:nvCxnSpPr>
        <p:spPr>
          <a:xfrm>
            <a:off x="1101796" y="1485761"/>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4" name="Straight Connector 33">
            <a:extLst>
              <a:ext uri="{FF2B5EF4-FFF2-40B4-BE49-F238E27FC236}">
                <a16:creationId xmlns:a16="http://schemas.microsoft.com/office/drawing/2014/main" id="{9E576163-DD85-F04B-3414-BFA49747ADE2}"/>
              </a:ext>
            </a:extLst>
          </p:cNvPr>
          <p:cNvCxnSpPr>
            <a:cxnSpLocks/>
          </p:cNvCxnSpPr>
          <p:nvPr/>
        </p:nvCxnSpPr>
        <p:spPr>
          <a:xfrm flipH="1">
            <a:off x="1113215" y="941316"/>
            <a:ext cx="1091930" cy="1082022"/>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5" name="Straight Connector 34">
            <a:extLst>
              <a:ext uri="{FF2B5EF4-FFF2-40B4-BE49-F238E27FC236}">
                <a16:creationId xmlns:a16="http://schemas.microsoft.com/office/drawing/2014/main" id="{192FB932-9CAB-A02A-6F09-C923DC0D4810}"/>
              </a:ext>
            </a:extLst>
          </p:cNvPr>
          <p:cNvCxnSpPr>
            <a:cxnSpLocks/>
          </p:cNvCxnSpPr>
          <p:nvPr/>
        </p:nvCxnSpPr>
        <p:spPr>
          <a:xfrm>
            <a:off x="11323891" y="904498"/>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6" name="Straight Connector 35">
            <a:extLst>
              <a:ext uri="{FF2B5EF4-FFF2-40B4-BE49-F238E27FC236}">
                <a16:creationId xmlns:a16="http://schemas.microsoft.com/office/drawing/2014/main" id="{1BA5D7EB-F74F-9975-117A-18EB42226D3F}"/>
              </a:ext>
            </a:extLst>
          </p:cNvPr>
          <p:cNvCxnSpPr>
            <a:cxnSpLocks/>
          </p:cNvCxnSpPr>
          <p:nvPr/>
        </p:nvCxnSpPr>
        <p:spPr>
          <a:xfrm>
            <a:off x="3803283" y="917245"/>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7" name="Straight Connector 36">
            <a:extLst>
              <a:ext uri="{FF2B5EF4-FFF2-40B4-BE49-F238E27FC236}">
                <a16:creationId xmlns:a16="http://schemas.microsoft.com/office/drawing/2014/main" id="{ED21E2A5-DB60-A791-FF60-0D0CADEF09A3}"/>
              </a:ext>
            </a:extLst>
          </p:cNvPr>
          <p:cNvCxnSpPr>
            <a:cxnSpLocks/>
          </p:cNvCxnSpPr>
          <p:nvPr/>
        </p:nvCxnSpPr>
        <p:spPr>
          <a:xfrm>
            <a:off x="2762987" y="904498"/>
            <a:ext cx="0" cy="5399767"/>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8" name="Straight Connector 37">
            <a:extLst>
              <a:ext uri="{FF2B5EF4-FFF2-40B4-BE49-F238E27FC236}">
                <a16:creationId xmlns:a16="http://schemas.microsoft.com/office/drawing/2014/main" id="{38C6B68B-A5F4-52F9-E785-8C8EA3A75161}"/>
              </a:ext>
            </a:extLst>
          </p:cNvPr>
          <p:cNvCxnSpPr>
            <a:cxnSpLocks/>
          </p:cNvCxnSpPr>
          <p:nvPr/>
        </p:nvCxnSpPr>
        <p:spPr>
          <a:xfrm>
            <a:off x="9204868" y="941316"/>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9" name="Straight Connector 38">
            <a:extLst>
              <a:ext uri="{FF2B5EF4-FFF2-40B4-BE49-F238E27FC236}">
                <a16:creationId xmlns:a16="http://schemas.microsoft.com/office/drawing/2014/main" id="{DA6D7145-E25A-C51D-77D5-7B131C515496}"/>
              </a:ext>
            </a:extLst>
          </p:cNvPr>
          <p:cNvCxnSpPr>
            <a:cxnSpLocks/>
          </p:cNvCxnSpPr>
          <p:nvPr/>
        </p:nvCxnSpPr>
        <p:spPr>
          <a:xfrm>
            <a:off x="1660406" y="941316"/>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0" name="Straight Connector 39">
            <a:extLst>
              <a:ext uri="{FF2B5EF4-FFF2-40B4-BE49-F238E27FC236}">
                <a16:creationId xmlns:a16="http://schemas.microsoft.com/office/drawing/2014/main" id="{8458B9A7-D72B-4C38-3718-0525DA9CF46D}"/>
              </a:ext>
            </a:extLst>
          </p:cNvPr>
          <p:cNvCxnSpPr>
            <a:cxnSpLocks/>
          </p:cNvCxnSpPr>
          <p:nvPr/>
        </p:nvCxnSpPr>
        <p:spPr>
          <a:xfrm>
            <a:off x="5950134" y="904498"/>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1" name="Straight Connector 40">
            <a:extLst>
              <a:ext uri="{FF2B5EF4-FFF2-40B4-BE49-F238E27FC236}">
                <a16:creationId xmlns:a16="http://schemas.microsoft.com/office/drawing/2014/main" id="{8DEB5F22-DFF4-30E0-DDE3-2B515067E304}"/>
              </a:ext>
            </a:extLst>
          </p:cNvPr>
          <p:cNvCxnSpPr>
            <a:cxnSpLocks/>
          </p:cNvCxnSpPr>
          <p:nvPr/>
        </p:nvCxnSpPr>
        <p:spPr>
          <a:xfrm>
            <a:off x="4893936" y="941316"/>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2" name="Straight Connector 41">
            <a:extLst>
              <a:ext uri="{FF2B5EF4-FFF2-40B4-BE49-F238E27FC236}">
                <a16:creationId xmlns:a16="http://schemas.microsoft.com/office/drawing/2014/main" id="{DE972885-7B45-704F-024B-D9295CADD10A}"/>
              </a:ext>
            </a:extLst>
          </p:cNvPr>
          <p:cNvCxnSpPr>
            <a:cxnSpLocks/>
          </p:cNvCxnSpPr>
          <p:nvPr/>
        </p:nvCxnSpPr>
        <p:spPr>
          <a:xfrm>
            <a:off x="10253116" y="917245"/>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3" name="Straight Connector 42">
            <a:extLst>
              <a:ext uri="{FF2B5EF4-FFF2-40B4-BE49-F238E27FC236}">
                <a16:creationId xmlns:a16="http://schemas.microsoft.com/office/drawing/2014/main" id="{A23B30A9-6C2E-5E6B-DAA8-F0FF788E40DD}"/>
              </a:ext>
            </a:extLst>
          </p:cNvPr>
          <p:cNvCxnSpPr>
            <a:cxnSpLocks/>
          </p:cNvCxnSpPr>
          <p:nvPr/>
        </p:nvCxnSpPr>
        <p:spPr>
          <a:xfrm>
            <a:off x="8123492" y="956835"/>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4" name="Straight Connector 43">
            <a:extLst>
              <a:ext uri="{FF2B5EF4-FFF2-40B4-BE49-F238E27FC236}">
                <a16:creationId xmlns:a16="http://schemas.microsoft.com/office/drawing/2014/main" id="{2670CEAC-5FDF-FC1B-E529-A27C41720FCD}"/>
              </a:ext>
            </a:extLst>
          </p:cNvPr>
          <p:cNvCxnSpPr>
            <a:cxnSpLocks/>
          </p:cNvCxnSpPr>
          <p:nvPr/>
        </p:nvCxnSpPr>
        <p:spPr>
          <a:xfrm>
            <a:off x="7019585" y="917245"/>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graphicFrame>
        <p:nvGraphicFramePr>
          <p:cNvPr id="76" name="Table 75">
            <a:extLst>
              <a:ext uri="{FF2B5EF4-FFF2-40B4-BE49-F238E27FC236}">
                <a16:creationId xmlns:a16="http://schemas.microsoft.com/office/drawing/2014/main" id="{44E8C38F-8755-57E4-F6CA-4821FD39A18E}"/>
              </a:ext>
            </a:extLst>
          </p:cNvPr>
          <p:cNvGraphicFramePr>
            <a:graphicFrameLocks noGrp="1"/>
          </p:cNvGraphicFramePr>
          <p:nvPr>
            <p:extLst>
              <p:ext uri="{D42A27DB-BD31-4B8C-83A1-F6EECF244321}">
                <p14:modId xmlns:p14="http://schemas.microsoft.com/office/powerpoint/2010/main" val="3926350037"/>
              </p:ext>
            </p:extLst>
          </p:nvPr>
        </p:nvGraphicFramePr>
        <p:xfrm>
          <a:off x="1129434" y="931765"/>
          <a:ext cx="10730730" cy="5365370"/>
        </p:xfrm>
        <a:graphic>
          <a:graphicData uri="http://schemas.openxmlformats.org/drawingml/2006/table">
            <a:tbl>
              <a:tblPr firstRow="1" bandRow="1">
                <a:tableStyleId>{5940675A-B579-460E-94D1-54222C63F5DA}</a:tableStyleId>
              </a:tblPr>
              <a:tblGrid>
                <a:gridCol w="1073073">
                  <a:extLst>
                    <a:ext uri="{9D8B030D-6E8A-4147-A177-3AD203B41FA5}">
                      <a16:colId xmlns:a16="http://schemas.microsoft.com/office/drawing/2014/main" val="3635837954"/>
                    </a:ext>
                  </a:extLst>
                </a:gridCol>
                <a:gridCol w="1073073">
                  <a:extLst>
                    <a:ext uri="{9D8B030D-6E8A-4147-A177-3AD203B41FA5}">
                      <a16:colId xmlns:a16="http://schemas.microsoft.com/office/drawing/2014/main" val="2308114111"/>
                    </a:ext>
                  </a:extLst>
                </a:gridCol>
                <a:gridCol w="1073073">
                  <a:extLst>
                    <a:ext uri="{9D8B030D-6E8A-4147-A177-3AD203B41FA5}">
                      <a16:colId xmlns:a16="http://schemas.microsoft.com/office/drawing/2014/main" val="3225432346"/>
                    </a:ext>
                  </a:extLst>
                </a:gridCol>
                <a:gridCol w="1073073">
                  <a:extLst>
                    <a:ext uri="{9D8B030D-6E8A-4147-A177-3AD203B41FA5}">
                      <a16:colId xmlns:a16="http://schemas.microsoft.com/office/drawing/2014/main" val="2646425516"/>
                    </a:ext>
                  </a:extLst>
                </a:gridCol>
                <a:gridCol w="1073073">
                  <a:extLst>
                    <a:ext uri="{9D8B030D-6E8A-4147-A177-3AD203B41FA5}">
                      <a16:colId xmlns:a16="http://schemas.microsoft.com/office/drawing/2014/main" val="1529824071"/>
                    </a:ext>
                  </a:extLst>
                </a:gridCol>
                <a:gridCol w="1073073">
                  <a:extLst>
                    <a:ext uri="{9D8B030D-6E8A-4147-A177-3AD203B41FA5}">
                      <a16:colId xmlns:a16="http://schemas.microsoft.com/office/drawing/2014/main" val="1435908115"/>
                    </a:ext>
                  </a:extLst>
                </a:gridCol>
                <a:gridCol w="1073073">
                  <a:extLst>
                    <a:ext uri="{9D8B030D-6E8A-4147-A177-3AD203B41FA5}">
                      <a16:colId xmlns:a16="http://schemas.microsoft.com/office/drawing/2014/main" val="4031327343"/>
                    </a:ext>
                  </a:extLst>
                </a:gridCol>
                <a:gridCol w="1073073">
                  <a:extLst>
                    <a:ext uri="{9D8B030D-6E8A-4147-A177-3AD203B41FA5}">
                      <a16:colId xmlns:a16="http://schemas.microsoft.com/office/drawing/2014/main" val="265914223"/>
                    </a:ext>
                  </a:extLst>
                </a:gridCol>
                <a:gridCol w="1073073">
                  <a:extLst>
                    <a:ext uri="{9D8B030D-6E8A-4147-A177-3AD203B41FA5}">
                      <a16:colId xmlns:a16="http://schemas.microsoft.com/office/drawing/2014/main" val="3687797511"/>
                    </a:ext>
                  </a:extLst>
                </a:gridCol>
                <a:gridCol w="1073073">
                  <a:extLst>
                    <a:ext uri="{9D8B030D-6E8A-4147-A177-3AD203B41FA5}">
                      <a16:colId xmlns:a16="http://schemas.microsoft.com/office/drawing/2014/main" val="1430683565"/>
                    </a:ext>
                  </a:extLst>
                </a:gridCol>
              </a:tblGrid>
              <a:tr h="1073074">
                <a:tc>
                  <a:txBody>
                    <a:bodyPr/>
                    <a:lstStyle/>
                    <a:p>
                      <a:endParaRPr lang="en-US" dirty="0"/>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dirty="0"/>
                    </a:p>
                  </a:txBody>
                  <a:tcPr/>
                </a:tc>
                <a:extLst>
                  <a:ext uri="{0D108BD9-81ED-4DB2-BD59-A6C34878D82A}">
                    <a16:rowId xmlns:a16="http://schemas.microsoft.com/office/drawing/2014/main" val="1367090870"/>
                  </a:ext>
                </a:extLst>
              </a:tr>
              <a:tr h="1073074">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a:p>
                  </a:txBody>
                  <a:tcPr/>
                </a:tc>
                <a:tc>
                  <a:txBody>
                    <a:bodyPr/>
                    <a:lstStyle/>
                    <a:p>
                      <a:endParaRPr lang="en-US" dirty="0"/>
                    </a:p>
                  </a:txBody>
                  <a:tcPr/>
                </a:tc>
                <a:extLst>
                  <a:ext uri="{0D108BD9-81ED-4DB2-BD59-A6C34878D82A}">
                    <a16:rowId xmlns:a16="http://schemas.microsoft.com/office/drawing/2014/main" val="2324086388"/>
                  </a:ext>
                </a:extLst>
              </a:tr>
              <a:tr h="1073074">
                <a:tc>
                  <a:txBody>
                    <a:bodyPr/>
                    <a:lstStyle/>
                    <a:p>
                      <a:endParaRPr lang="en-US" dirty="0"/>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a:p>
                  </a:txBody>
                  <a:tcPr/>
                </a:tc>
                <a:tc>
                  <a:txBody>
                    <a:bodyPr/>
                    <a:lstStyle/>
                    <a:p>
                      <a:endParaRPr lang="en-US" dirty="0"/>
                    </a:p>
                  </a:txBody>
                  <a:tcPr/>
                </a:tc>
                <a:tc>
                  <a:txBody>
                    <a:bodyPr/>
                    <a:lstStyle/>
                    <a:p>
                      <a:endParaRPr lang="en-US" dirty="0"/>
                    </a:p>
                  </a:txBody>
                  <a:tcPr/>
                </a:tc>
                <a:extLst>
                  <a:ext uri="{0D108BD9-81ED-4DB2-BD59-A6C34878D82A}">
                    <a16:rowId xmlns:a16="http://schemas.microsoft.com/office/drawing/2014/main" val="1773320196"/>
                  </a:ext>
                </a:extLst>
              </a:tr>
              <a:tr h="1073074">
                <a:tc>
                  <a:txBody>
                    <a:bodyPr/>
                    <a:lstStyle/>
                    <a:p>
                      <a:endParaRPr lang="en-US" dirty="0"/>
                    </a:p>
                  </a:txBody>
                  <a:tcPr/>
                </a:tc>
                <a:tc>
                  <a:txBody>
                    <a:bodyPr/>
                    <a:lstStyle/>
                    <a:p>
                      <a:endParaRPr lang="en-US"/>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dirty="0"/>
                    </a:p>
                  </a:txBody>
                  <a:tcPr/>
                </a:tc>
                <a:extLst>
                  <a:ext uri="{0D108BD9-81ED-4DB2-BD59-A6C34878D82A}">
                    <a16:rowId xmlns:a16="http://schemas.microsoft.com/office/drawing/2014/main" val="1977629092"/>
                  </a:ext>
                </a:extLst>
              </a:tr>
              <a:tr h="1073074">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dirty="0"/>
                    </a:p>
                  </a:txBody>
                  <a:tcPr/>
                </a:tc>
                <a:extLst>
                  <a:ext uri="{0D108BD9-81ED-4DB2-BD59-A6C34878D82A}">
                    <a16:rowId xmlns:a16="http://schemas.microsoft.com/office/drawing/2014/main" val="172657832"/>
                  </a:ext>
                </a:extLst>
              </a:tr>
            </a:tbl>
          </a:graphicData>
        </a:graphic>
      </p:graphicFrame>
    </p:spTree>
    <p:extLst>
      <p:ext uri="{BB962C8B-B14F-4D97-AF65-F5344CB8AC3E}">
        <p14:creationId xmlns:p14="http://schemas.microsoft.com/office/powerpoint/2010/main" val="2417858975"/>
      </p:ext>
    </p:extLst>
  </p:cSld>
  <p:clrMapOvr>
    <a:masterClrMapping/>
  </p:clrMapOvr>
</p:sld>
</file>

<file path=ppt/slides/slide2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F622BFA1-132E-B24C-E3F4-B0C8591BF79F}"/>
              </a:ext>
            </a:extLst>
          </p:cNvPr>
          <p:cNvPicPr>
            <a:picLocks noChangeAspect="1"/>
          </p:cNvPicPr>
          <p:nvPr/>
        </p:nvPicPr>
        <p:blipFill>
          <a:blip r:embed="rId2"/>
          <a:stretch>
            <a:fillRect/>
          </a:stretch>
        </p:blipFill>
        <p:spPr>
          <a:xfrm>
            <a:off x="501293" y="-143129"/>
            <a:ext cx="9212228" cy="4645082"/>
          </a:xfrm>
          <a:prstGeom prst="rect">
            <a:avLst/>
          </a:prstGeom>
        </p:spPr>
      </p:pic>
      <p:pic>
        <p:nvPicPr>
          <p:cNvPr id="4" name="Picture 3">
            <a:extLst>
              <a:ext uri="{FF2B5EF4-FFF2-40B4-BE49-F238E27FC236}">
                <a16:creationId xmlns:a16="http://schemas.microsoft.com/office/drawing/2014/main" id="{148198E4-C75F-D8DA-9011-15E1A9497897}"/>
              </a:ext>
            </a:extLst>
          </p:cNvPr>
          <p:cNvPicPr>
            <a:picLocks noChangeAspect="1"/>
          </p:cNvPicPr>
          <p:nvPr/>
        </p:nvPicPr>
        <p:blipFill>
          <a:blip r:embed="rId3"/>
          <a:stretch>
            <a:fillRect/>
          </a:stretch>
        </p:blipFill>
        <p:spPr>
          <a:xfrm>
            <a:off x="9601377" y="717920"/>
            <a:ext cx="1922584" cy="4602975"/>
          </a:xfrm>
          <a:prstGeom prst="rect">
            <a:avLst/>
          </a:prstGeom>
        </p:spPr>
      </p:pic>
      <p:sp>
        <p:nvSpPr>
          <p:cNvPr id="5" name="Rectangle 4">
            <a:extLst>
              <a:ext uri="{FF2B5EF4-FFF2-40B4-BE49-F238E27FC236}">
                <a16:creationId xmlns:a16="http://schemas.microsoft.com/office/drawing/2014/main" id="{C04E20DA-5427-DDB4-CEA1-231CB19B7E6D}"/>
              </a:ext>
            </a:extLst>
          </p:cNvPr>
          <p:cNvSpPr/>
          <p:nvPr/>
        </p:nvSpPr>
        <p:spPr>
          <a:xfrm>
            <a:off x="1975448" y="5071297"/>
            <a:ext cx="897148" cy="897148"/>
          </a:xfrm>
          <a:prstGeom prst="rect">
            <a:avLst/>
          </a:prstGeom>
          <a:no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717280711"/>
      </p:ext>
    </p:extLst>
  </p:cSld>
  <p:clrMapOvr>
    <a:masterClrMapping/>
  </p:clrMapOvr>
</p:sld>
</file>

<file path=ppt/slides/slide2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Table 3">
            <a:extLst>
              <a:ext uri="{FF2B5EF4-FFF2-40B4-BE49-F238E27FC236}">
                <a16:creationId xmlns:a16="http://schemas.microsoft.com/office/drawing/2014/main" id="{2C5B024E-0291-BFC3-A7C5-CB236936C36E}"/>
              </a:ext>
            </a:extLst>
          </p:cNvPr>
          <p:cNvGraphicFramePr>
            <a:graphicFrameLocks noGrp="1"/>
          </p:cNvGraphicFramePr>
          <p:nvPr>
            <p:extLst>
              <p:ext uri="{D42A27DB-BD31-4B8C-83A1-F6EECF244321}">
                <p14:modId xmlns:p14="http://schemas.microsoft.com/office/powerpoint/2010/main" val="1433939203"/>
              </p:ext>
            </p:extLst>
          </p:nvPr>
        </p:nvGraphicFramePr>
        <p:xfrm>
          <a:off x="569344" y="672860"/>
          <a:ext cx="10662252" cy="5365626"/>
        </p:xfrm>
        <a:graphic>
          <a:graphicData uri="http://schemas.openxmlformats.org/drawingml/2006/table">
            <a:tbl>
              <a:tblPr firstRow="1" bandRow="1">
                <a:tableStyleId>{5940675A-B579-460E-94D1-54222C63F5DA}</a:tableStyleId>
              </a:tblPr>
              <a:tblGrid>
                <a:gridCol w="888521">
                  <a:extLst>
                    <a:ext uri="{9D8B030D-6E8A-4147-A177-3AD203B41FA5}">
                      <a16:colId xmlns:a16="http://schemas.microsoft.com/office/drawing/2014/main" val="1375319646"/>
                    </a:ext>
                  </a:extLst>
                </a:gridCol>
                <a:gridCol w="888521">
                  <a:extLst>
                    <a:ext uri="{9D8B030D-6E8A-4147-A177-3AD203B41FA5}">
                      <a16:colId xmlns:a16="http://schemas.microsoft.com/office/drawing/2014/main" val="3996304517"/>
                    </a:ext>
                  </a:extLst>
                </a:gridCol>
                <a:gridCol w="888521">
                  <a:extLst>
                    <a:ext uri="{9D8B030D-6E8A-4147-A177-3AD203B41FA5}">
                      <a16:colId xmlns:a16="http://schemas.microsoft.com/office/drawing/2014/main" val="1819842374"/>
                    </a:ext>
                  </a:extLst>
                </a:gridCol>
                <a:gridCol w="888521">
                  <a:extLst>
                    <a:ext uri="{9D8B030D-6E8A-4147-A177-3AD203B41FA5}">
                      <a16:colId xmlns:a16="http://schemas.microsoft.com/office/drawing/2014/main" val="577333257"/>
                    </a:ext>
                  </a:extLst>
                </a:gridCol>
                <a:gridCol w="888521">
                  <a:extLst>
                    <a:ext uri="{9D8B030D-6E8A-4147-A177-3AD203B41FA5}">
                      <a16:colId xmlns:a16="http://schemas.microsoft.com/office/drawing/2014/main" val="2762965278"/>
                    </a:ext>
                  </a:extLst>
                </a:gridCol>
                <a:gridCol w="888521">
                  <a:extLst>
                    <a:ext uri="{9D8B030D-6E8A-4147-A177-3AD203B41FA5}">
                      <a16:colId xmlns:a16="http://schemas.microsoft.com/office/drawing/2014/main" val="3332847577"/>
                    </a:ext>
                  </a:extLst>
                </a:gridCol>
                <a:gridCol w="888521">
                  <a:extLst>
                    <a:ext uri="{9D8B030D-6E8A-4147-A177-3AD203B41FA5}">
                      <a16:colId xmlns:a16="http://schemas.microsoft.com/office/drawing/2014/main" val="1386233062"/>
                    </a:ext>
                  </a:extLst>
                </a:gridCol>
                <a:gridCol w="888521">
                  <a:extLst>
                    <a:ext uri="{9D8B030D-6E8A-4147-A177-3AD203B41FA5}">
                      <a16:colId xmlns:a16="http://schemas.microsoft.com/office/drawing/2014/main" val="493169221"/>
                    </a:ext>
                  </a:extLst>
                </a:gridCol>
                <a:gridCol w="888521">
                  <a:extLst>
                    <a:ext uri="{9D8B030D-6E8A-4147-A177-3AD203B41FA5}">
                      <a16:colId xmlns:a16="http://schemas.microsoft.com/office/drawing/2014/main" val="382007242"/>
                    </a:ext>
                  </a:extLst>
                </a:gridCol>
                <a:gridCol w="888521">
                  <a:extLst>
                    <a:ext uri="{9D8B030D-6E8A-4147-A177-3AD203B41FA5}">
                      <a16:colId xmlns:a16="http://schemas.microsoft.com/office/drawing/2014/main" val="3294746732"/>
                    </a:ext>
                  </a:extLst>
                </a:gridCol>
                <a:gridCol w="888521">
                  <a:extLst>
                    <a:ext uri="{9D8B030D-6E8A-4147-A177-3AD203B41FA5}">
                      <a16:colId xmlns:a16="http://schemas.microsoft.com/office/drawing/2014/main" val="1358882200"/>
                    </a:ext>
                  </a:extLst>
                </a:gridCol>
                <a:gridCol w="888521">
                  <a:extLst>
                    <a:ext uri="{9D8B030D-6E8A-4147-A177-3AD203B41FA5}">
                      <a16:colId xmlns:a16="http://schemas.microsoft.com/office/drawing/2014/main" val="1134275445"/>
                    </a:ext>
                  </a:extLst>
                </a:gridCol>
              </a:tblGrid>
              <a:tr h="894271">
                <a:tc>
                  <a:txBody>
                    <a:bodyPr/>
                    <a:lstStyle/>
                    <a:p>
                      <a:endParaRPr lang="en-US" sz="1900"/>
                    </a:p>
                  </a:txBody>
                  <a:tcPr marL="95518" marR="95518" marT="47759" marB="47759"/>
                </a:tc>
                <a:tc>
                  <a:txBody>
                    <a:bodyPr/>
                    <a:lstStyle/>
                    <a:p>
                      <a:endParaRPr lang="en-US" sz="1900"/>
                    </a:p>
                  </a:txBody>
                  <a:tcPr marL="95518" marR="95518" marT="47759" marB="47759"/>
                </a:tc>
                <a:tc>
                  <a:txBody>
                    <a:bodyPr/>
                    <a:lstStyle/>
                    <a:p>
                      <a:endParaRPr lang="en-US" sz="1900"/>
                    </a:p>
                  </a:txBody>
                  <a:tcPr marL="95518" marR="95518" marT="47759" marB="47759"/>
                </a:tc>
                <a:tc>
                  <a:txBody>
                    <a:bodyPr/>
                    <a:lstStyle/>
                    <a:p>
                      <a:endParaRPr lang="en-US" sz="1900"/>
                    </a:p>
                  </a:txBody>
                  <a:tcPr marL="95518" marR="95518" marT="47759" marB="47759"/>
                </a:tc>
                <a:tc>
                  <a:txBody>
                    <a:bodyPr/>
                    <a:lstStyle/>
                    <a:p>
                      <a:endParaRPr lang="en-US" sz="1900"/>
                    </a:p>
                  </a:txBody>
                  <a:tcPr marL="95518" marR="95518" marT="47759" marB="47759"/>
                </a:tc>
                <a:tc>
                  <a:txBody>
                    <a:bodyPr/>
                    <a:lstStyle/>
                    <a:p>
                      <a:endParaRPr lang="en-US" sz="1900"/>
                    </a:p>
                  </a:txBody>
                  <a:tcPr marL="95518" marR="95518" marT="47759" marB="47759"/>
                </a:tc>
                <a:tc>
                  <a:txBody>
                    <a:bodyPr/>
                    <a:lstStyle/>
                    <a:p>
                      <a:endParaRPr lang="en-US" sz="1900"/>
                    </a:p>
                  </a:txBody>
                  <a:tcPr marL="95518" marR="95518" marT="47759" marB="47759"/>
                </a:tc>
                <a:tc>
                  <a:txBody>
                    <a:bodyPr/>
                    <a:lstStyle/>
                    <a:p>
                      <a:endParaRPr lang="en-US" sz="1900"/>
                    </a:p>
                  </a:txBody>
                  <a:tcPr marL="95518" marR="95518" marT="47759" marB="47759"/>
                </a:tc>
                <a:tc>
                  <a:txBody>
                    <a:bodyPr/>
                    <a:lstStyle/>
                    <a:p>
                      <a:endParaRPr lang="en-US" sz="1900"/>
                    </a:p>
                  </a:txBody>
                  <a:tcPr marL="95518" marR="95518" marT="47759" marB="47759"/>
                </a:tc>
                <a:tc>
                  <a:txBody>
                    <a:bodyPr/>
                    <a:lstStyle/>
                    <a:p>
                      <a:endParaRPr lang="en-US" sz="1900"/>
                    </a:p>
                  </a:txBody>
                  <a:tcPr marL="95518" marR="95518" marT="47759" marB="47759"/>
                </a:tc>
                <a:tc>
                  <a:txBody>
                    <a:bodyPr/>
                    <a:lstStyle/>
                    <a:p>
                      <a:endParaRPr lang="en-US" sz="1900" dirty="0"/>
                    </a:p>
                  </a:txBody>
                  <a:tcPr marL="95518" marR="95518" marT="47759" marB="47759"/>
                </a:tc>
                <a:tc>
                  <a:txBody>
                    <a:bodyPr/>
                    <a:lstStyle/>
                    <a:p>
                      <a:endParaRPr lang="en-US" sz="1900" dirty="0"/>
                    </a:p>
                  </a:txBody>
                  <a:tcPr marL="95518" marR="95518" marT="47759" marB="47759"/>
                </a:tc>
                <a:extLst>
                  <a:ext uri="{0D108BD9-81ED-4DB2-BD59-A6C34878D82A}">
                    <a16:rowId xmlns:a16="http://schemas.microsoft.com/office/drawing/2014/main" val="2558983651"/>
                  </a:ext>
                </a:extLst>
              </a:tr>
              <a:tr h="894271">
                <a:tc>
                  <a:txBody>
                    <a:bodyPr/>
                    <a:lstStyle/>
                    <a:p>
                      <a:endParaRPr lang="en-US" sz="1900"/>
                    </a:p>
                  </a:txBody>
                  <a:tcPr marL="95518" marR="95518" marT="47759" marB="47759"/>
                </a:tc>
                <a:tc>
                  <a:txBody>
                    <a:bodyPr/>
                    <a:lstStyle/>
                    <a:p>
                      <a:endParaRPr lang="en-US" sz="1900"/>
                    </a:p>
                  </a:txBody>
                  <a:tcPr marL="95518" marR="95518" marT="47759" marB="47759"/>
                </a:tc>
                <a:tc>
                  <a:txBody>
                    <a:bodyPr/>
                    <a:lstStyle/>
                    <a:p>
                      <a:endParaRPr lang="en-US" sz="1900"/>
                    </a:p>
                  </a:txBody>
                  <a:tcPr marL="95518" marR="95518" marT="47759" marB="47759"/>
                </a:tc>
                <a:tc>
                  <a:txBody>
                    <a:bodyPr/>
                    <a:lstStyle/>
                    <a:p>
                      <a:endParaRPr lang="en-US" sz="1900"/>
                    </a:p>
                  </a:txBody>
                  <a:tcPr marL="95518" marR="95518" marT="47759" marB="47759"/>
                </a:tc>
                <a:tc>
                  <a:txBody>
                    <a:bodyPr/>
                    <a:lstStyle/>
                    <a:p>
                      <a:endParaRPr lang="en-US" sz="1900"/>
                    </a:p>
                  </a:txBody>
                  <a:tcPr marL="95518" marR="95518" marT="47759" marB="47759"/>
                </a:tc>
                <a:tc>
                  <a:txBody>
                    <a:bodyPr/>
                    <a:lstStyle/>
                    <a:p>
                      <a:endParaRPr lang="en-US" sz="1900"/>
                    </a:p>
                  </a:txBody>
                  <a:tcPr marL="95518" marR="95518" marT="47759" marB="47759"/>
                </a:tc>
                <a:tc>
                  <a:txBody>
                    <a:bodyPr/>
                    <a:lstStyle/>
                    <a:p>
                      <a:endParaRPr lang="en-US" sz="1900"/>
                    </a:p>
                  </a:txBody>
                  <a:tcPr marL="95518" marR="95518" marT="47759" marB="47759"/>
                </a:tc>
                <a:tc>
                  <a:txBody>
                    <a:bodyPr/>
                    <a:lstStyle/>
                    <a:p>
                      <a:endParaRPr lang="en-US" sz="1900"/>
                    </a:p>
                  </a:txBody>
                  <a:tcPr marL="95518" marR="95518" marT="47759" marB="47759"/>
                </a:tc>
                <a:tc>
                  <a:txBody>
                    <a:bodyPr/>
                    <a:lstStyle/>
                    <a:p>
                      <a:endParaRPr lang="en-US" sz="1900"/>
                    </a:p>
                  </a:txBody>
                  <a:tcPr marL="95518" marR="95518" marT="47759" marB="47759"/>
                </a:tc>
                <a:tc>
                  <a:txBody>
                    <a:bodyPr/>
                    <a:lstStyle/>
                    <a:p>
                      <a:endParaRPr lang="en-US" sz="1900"/>
                    </a:p>
                  </a:txBody>
                  <a:tcPr marL="95518" marR="95518" marT="47759" marB="47759"/>
                </a:tc>
                <a:tc>
                  <a:txBody>
                    <a:bodyPr/>
                    <a:lstStyle/>
                    <a:p>
                      <a:endParaRPr lang="en-US" sz="1900"/>
                    </a:p>
                  </a:txBody>
                  <a:tcPr marL="95518" marR="95518" marT="47759" marB="47759"/>
                </a:tc>
                <a:tc>
                  <a:txBody>
                    <a:bodyPr/>
                    <a:lstStyle/>
                    <a:p>
                      <a:endParaRPr lang="en-US" sz="1900" dirty="0"/>
                    </a:p>
                  </a:txBody>
                  <a:tcPr marL="95518" marR="95518" marT="47759" marB="47759"/>
                </a:tc>
                <a:extLst>
                  <a:ext uri="{0D108BD9-81ED-4DB2-BD59-A6C34878D82A}">
                    <a16:rowId xmlns:a16="http://schemas.microsoft.com/office/drawing/2014/main" val="53084956"/>
                  </a:ext>
                </a:extLst>
              </a:tr>
              <a:tr h="894271">
                <a:tc>
                  <a:txBody>
                    <a:bodyPr/>
                    <a:lstStyle/>
                    <a:p>
                      <a:endParaRPr lang="en-US" sz="1900"/>
                    </a:p>
                  </a:txBody>
                  <a:tcPr marL="95518" marR="95518" marT="47759" marB="47759"/>
                </a:tc>
                <a:tc>
                  <a:txBody>
                    <a:bodyPr/>
                    <a:lstStyle/>
                    <a:p>
                      <a:endParaRPr lang="en-US" sz="1900"/>
                    </a:p>
                  </a:txBody>
                  <a:tcPr marL="95518" marR="95518" marT="47759" marB="47759"/>
                </a:tc>
                <a:tc>
                  <a:txBody>
                    <a:bodyPr/>
                    <a:lstStyle/>
                    <a:p>
                      <a:endParaRPr lang="en-US" sz="1900"/>
                    </a:p>
                  </a:txBody>
                  <a:tcPr marL="95518" marR="95518" marT="47759" marB="47759"/>
                </a:tc>
                <a:tc>
                  <a:txBody>
                    <a:bodyPr/>
                    <a:lstStyle/>
                    <a:p>
                      <a:endParaRPr lang="en-US" sz="1900"/>
                    </a:p>
                  </a:txBody>
                  <a:tcPr marL="95518" marR="95518" marT="47759" marB="47759"/>
                </a:tc>
                <a:tc>
                  <a:txBody>
                    <a:bodyPr/>
                    <a:lstStyle/>
                    <a:p>
                      <a:endParaRPr lang="en-US" sz="1900"/>
                    </a:p>
                  </a:txBody>
                  <a:tcPr marL="95518" marR="95518" marT="47759" marB="47759"/>
                </a:tc>
                <a:tc>
                  <a:txBody>
                    <a:bodyPr/>
                    <a:lstStyle/>
                    <a:p>
                      <a:endParaRPr lang="en-US" sz="1900"/>
                    </a:p>
                  </a:txBody>
                  <a:tcPr marL="95518" marR="95518" marT="47759" marB="47759"/>
                </a:tc>
                <a:tc>
                  <a:txBody>
                    <a:bodyPr/>
                    <a:lstStyle/>
                    <a:p>
                      <a:endParaRPr lang="en-US" sz="1900"/>
                    </a:p>
                  </a:txBody>
                  <a:tcPr marL="95518" marR="95518" marT="47759" marB="47759"/>
                </a:tc>
                <a:tc>
                  <a:txBody>
                    <a:bodyPr/>
                    <a:lstStyle/>
                    <a:p>
                      <a:endParaRPr lang="en-US" sz="1900"/>
                    </a:p>
                  </a:txBody>
                  <a:tcPr marL="95518" marR="95518" marT="47759" marB="47759"/>
                </a:tc>
                <a:tc>
                  <a:txBody>
                    <a:bodyPr/>
                    <a:lstStyle/>
                    <a:p>
                      <a:endParaRPr lang="en-US" sz="1900"/>
                    </a:p>
                  </a:txBody>
                  <a:tcPr marL="95518" marR="95518" marT="47759" marB="47759"/>
                </a:tc>
                <a:tc>
                  <a:txBody>
                    <a:bodyPr/>
                    <a:lstStyle/>
                    <a:p>
                      <a:endParaRPr lang="en-US" sz="1900"/>
                    </a:p>
                  </a:txBody>
                  <a:tcPr marL="95518" marR="95518" marT="47759" marB="47759"/>
                </a:tc>
                <a:tc>
                  <a:txBody>
                    <a:bodyPr/>
                    <a:lstStyle/>
                    <a:p>
                      <a:endParaRPr lang="en-US" sz="1900"/>
                    </a:p>
                  </a:txBody>
                  <a:tcPr marL="95518" marR="95518" marT="47759" marB="47759"/>
                </a:tc>
                <a:tc>
                  <a:txBody>
                    <a:bodyPr/>
                    <a:lstStyle/>
                    <a:p>
                      <a:endParaRPr lang="en-US" sz="1900"/>
                    </a:p>
                  </a:txBody>
                  <a:tcPr marL="95518" marR="95518" marT="47759" marB="47759"/>
                </a:tc>
                <a:extLst>
                  <a:ext uri="{0D108BD9-81ED-4DB2-BD59-A6C34878D82A}">
                    <a16:rowId xmlns:a16="http://schemas.microsoft.com/office/drawing/2014/main" val="3258347816"/>
                  </a:ext>
                </a:extLst>
              </a:tr>
              <a:tr h="894271">
                <a:tc>
                  <a:txBody>
                    <a:bodyPr/>
                    <a:lstStyle/>
                    <a:p>
                      <a:endParaRPr lang="en-US" sz="1900"/>
                    </a:p>
                  </a:txBody>
                  <a:tcPr marL="95518" marR="95518" marT="47759" marB="47759"/>
                </a:tc>
                <a:tc>
                  <a:txBody>
                    <a:bodyPr/>
                    <a:lstStyle/>
                    <a:p>
                      <a:endParaRPr lang="en-US" sz="1900"/>
                    </a:p>
                  </a:txBody>
                  <a:tcPr marL="95518" marR="95518" marT="47759" marB="47759"/>
                </a:tc>
                <a:tc>
                  <a:txBody>
                    <a:bodyPr/>
                    <a:lstStyle/>
                    <a:p>
                      <a:endParaRPr lang="en-US" sz="1900"/>
                    </a:p>
                  </a:txBody>
                  <a:tcPr marL="95518" marR="95518" marT="47759" marB="47759"/>
                </a:tc>
                <a:tc>
                  <a:txBody>
                    <a:bodyPr/>
                    <a:lstStyle/>
                    <a:p>
                      <a:endParaRPr lang="en-US" sz="1900"/>
                    </a:p>
                  </a:txBody>
                  <a:tcPr marL="95518" marR="95518" marT="47759" marB="47759"/>
                </a:tc>
                <a:tc>
                  <a:txBody>
                    <a:bodyPr/>
                    <a:lstStyle/>
                    <a:p>
                      <a:endParaRPr lang="en-US" sz="1900"/>
                    </a:p>
                  </a:txBody>
                  <a:tcPr marL="95518" marR="95518" marT="47759" marB="47759"/>
                </a:tc>
                <a:tc>
                  <a:txBody>
                    <a:bodyPr/>
                    <a:lstStyle/>
                    <a:p>
                      <a:endParaRPr lang="en-US" sz="1900"/>
                    </a:p>
                  </a:txBody>
                  <a:tcPr marL="95518" marR="95518" marT="47759" marB="47759"/>
                </a:tc>
                <a:tc>
                  <a:txBody>
                    <a:bodyPr/>
                    <a:lstStyle/>
                    <a:p>
                      <a:endParaRPr lang="en-US" sz="1900"/>
                    </a:p>
                  </a:txBody>
                  <a:tcPr marL="95518" marR="95518" marT="47759" marB="47759"/>
                </a:tc>
                <a:tc>
                  <a:txBody>
                    <a:bodyPr/>
                    <a:lstStyle/>
                    <a:p>
                      <a:endParaRPr lang="en-US" sz="1900"/>
                    </a:p>
                  </a:txBody>
                  <a:tcPr marL="95518" marR="95518" marT="47759" marB="47759"/>
                </a:tc>
                <a:tc>
                  <a:txBody>
                    <a:bodyPr/>
                    <a:lstStyle/>
                    <a:p>
                      <a:endParaRPr lang="en-US" sz="1900"/>
                    </a:p>
                  </a:txBody>
                  <a:tcPr marL="95518" marR="95518" marT="47759" marB="47759"/>
                </a:tc>
                <a:tc>
                  <a:txBody>
                    <a:bodyPr/>
                    <a:lstStyle/>
                    <a:p>
                      <a:endParaRPr lang="en-US" sz="1900"/>
                    </a:p>
                  </a:txBody>
                  <a:tcPr marL="95518" marR="95518" marT="47759" marB="47759"/>
                </a:tc>
                <a:tc>
                  <a:txBody>
                    <a:bodyPr/>
                    <a:lstStyle/>
                    <a:p>
                      <a:endParaRPr lang="en-US" sz="1900"/>
                    </a:p>
                  </a:txBody>
                  <a:tcPr marL="95518" marR="95518" marT="47759" marB="47759"/>
                </a:tc>
                <a:tc>
                  <a:txBody>
                    <a:bodyPr/>
                    <a:lstStyle/>
                    <a:p>
                      <a:endParaRPr lang="en-US" sz="1900"/>
                    </a:p>
                  </a:txBody>
                  <a:tcPr marL="95518" marR="95518" marT="47759" marB="47759"/>
                </a:tc>
                <a:extLst>
                  <a:ext uri="{0D108BD9-81ED-4DB2-BD59-A6C34878D82A}">
                    <a16:rowId xmlns:a16="http://schemas.microsoft.com/office/drawing/2014/main" val="190007192"/>
                  </a:ext>
                </a:extLst>
              </a:tr>
              <a:tr h="894271">
                <a:tc>
                  <a:txBody>
                    <a:bodyPr/>
                    <a:lstStyle/>
                    <a:p>
                      <a:endParaRPr lang="en-US" sz="1900"/>
                    </a:p>
                  </a:txBody>
                  <a:tcPr marL="95518" marR="95518" marT="47759" marB="47759"/>
                </a:tc>
                <a:tc>
                  <a:txBody>
                    <a:bodyPr/>
                    <a:lstStyle/>
                    <a:p>
                      <a:endParaRPr lang="en-US" sz="1900"/>
                    </a:p>
                  </a:txBody>
                  <a:tcPr marL="95518" marR="95518" marT="47759" marB="47759"/>
                </a:tc>
                <a:tc>
                  <a:txBody>
                    <a:bodyPr/>
                    <a:lstStyle/>
                    <a:p>
                      <a:endParaRPr lang="en-US" sz="1900"/>
                    </a:p>
                  </a:txBody>
                  <a:tcPr marL="95518" marR="95518" marT="47759" marB="47759"/>
                </a:tc>
                <a:tc>
                  <a:txBody>
                    <a:bodyPr/>
                    <a:lstStyle/>
                    <a:p>
                      <a:endParaRPr lang="en-US" sz="1900"/>
                    </a:p>
                  </a:txBody>
                  <a:tcPr marL="95518" marR="95518" marT="47759" marB="47759"/>
                </a:tc>
                <a:tc>
                  <a:txBody>
                    <a:bodyPr/>
                    <a:lstStyle/>
                    <a:p>
                      <a:endParaRPr lang="en-US" sz="1900"/>
                    </a:p>
                  </a:txBody>
                  <a:tcPr marL="95518" marR="95518" marT="47759" marB="47759"/>
                </a:tc>
                <a:tc>
                  <a:txBody>
                    <a:bodyPr/>
                    <a:lstStyle/>
                    <a:p>
                      <a:endParaRPr lang="en-US" sz="1900"/>
                    </a:p>
                  </a:txBody>
                  <a:tcPr marL="95518" marR="95518" marT="47759" marB="47759"/>
                </a:tc>
                <a:tc>
                  <a:txBody>
                    <a:bodyPr/>
                    <a:lstStyle/>
                    <a:p>
                      <a:endParaRPr lang="en-US" sz="1900"/>
                    </a:p>
                  </a:txBody>
                  <a:tcPr marL="95518" marR="95518" marT="47759" marB="47759"/>
                </a:tc>
                <a:tc>
                  <a:txBody>
                    <a:bodyPr/>
                    <a:lstStyle/>
                    <a:p>
                      <a:endParaRPr lang="en-US" sz="1900"/>
                    </a:p>
                  </a:txBody>
                  <a:tcPr marL="95518" marR="95518" marT="47759" marB="47759"/>
                </a:tc>
                <a:tc>
                  <a:txBody>
                    <a:bodyPr/>
                    <a:lstStyle/>
                    <a:p>
                      <a:endParaRPr lang="en-US" sz="1900"/>
                    </a:p>
                  </a:txBody>
                  <a:tcPr marL="95518" marR="95518" marT="47759" marB="47759"/>
                </a:tc>
                <a:tc>
                  <a:txBody>
                    <a:bodyPr/>
                    <a:lstStyle/>
                    <a:p>
                      <a:endParaRPr lang="en-US" sz="1900"/>
                    </a:p>
                  </a:txBody>
                  <a:tcPr marL="95518" marR="95518" marT="47759" marB="47759"/>
                </a:tc>
                <a:tc>
                  <a:txBody>
                    <a:bodyPr/>
                    <a:lstStyle/>
                    <a:p>
                      <a:endParaRPr lang="en-US" sz="1900"/>
                    </a:p>
                  </a:txBody>
                  <a:tcPr marL="95518" marR="95518" marT="47759" marB="47759"/>
                </a:tc>
                <a:tc>
                  <a:txBody>
                    <a:bodyPr/>
                    <a:lstStyle/>
                    <a:p>
                      <a:endParaRPr lang="en-US" sz="1900"/>
                    </a:p>
                  </a:txBody>
                  <a:tcPr marL="95518" marR="95518" marT="47759" marB="47759"/>
                </a:tc>
                <a:extLst>
                  <a:ext uri="{0D108BD9-81ED-4DB2-BD59-A6C34878D82A}">
                    <a16:rowId xmlns:a16="http://schemas.microsoft.com/office/drawing/2014/main" val="3280709927"/>
                  </a:ext>
                </a:extLst>
              </a:tr>
              <a:tr h="894271">
                <a:tc>
                  <a:txBody>
                    <a:bodyPr/>
                    <a:lstStyle/>
                    <a:p>
                      <a:endParaRPr lang="en-US" sz="1900" dirty="0"/>
                    </a:p>
                  </a:txBody>
                  <a:tcPr marL="95518" marR="95518" marT="47759" marB="47759"/>
                </a:tc>
                <a:tc>
                  <a:txBody>
                    <a:bodyPr/>
                    <a:lstStyle/>
                    <a:p>
                      <a:endParaRPr lang="en-US" sz="1900" dirty="0"/>
                    </a:p>
                  </a:txBody>
                  <a:tcPr marL="95518" marR="95518" marT="47759" marB="47759"/>
                </a:tc>
                <a:tc>
                  <a:txBody>
                    <a:bodyPr/>
                    <a:lstStyle/>
                    <a:p>
                      <a:endParaRPr lang="en-US" sz="1900" dirty="0"/>
                    </a:p>
                  </a:txBody>
                  <a:tcPr marL="95518" marR="95518" marT="47759" marB="47759"/>
                </a:tc>
                <a:tc>
                  <a:txBody>
                    <a:bodyPr/>
                    <a:lstStyle/>
                    <a:p>
                      <a:endParaRPr lang="en-US" sz="1900"/>
                    </a:p>
                  </a:txBody>
                  <a:tcPr marL="95518" marR="95518" marT="47759" marB="47759"/>
                </a:tc>
                <a:tc>
                  <a:txBody>
                    <a:bodyPr/>
                    <a:lstStyle/>
                    <a:p>
                      <a:endParaRPr lang="en-US" sz="1900"/>
                    </a:p>
                  </a:txBody>
                  <a:tcPr marL="95518" marR="95518" marT="47759" marB="47759"/>
                </a:tc>
                <a:tc>
                  <a:txBody>
                    <a:bodyPr/>
                    <a:lstStyle/>
                    <a:p>
                      <a:endParaRPr lang="en-US" sz="1900"/>
                    </a:p>
                  </a:txBody>
                  <a:tcPr marL="95518" marR="95518" marT="47759" marB="47759"/>
                </a:tc>
                <a:tc>
                  <a:txBody>
                    <a:bodyPr/>
                    <a:lstStyle/>
                    <a:p>
                      <a:endParaRPr lang="en-US" sz="1900"/>
                    </a:p>
                  </a:txBody>
                  <a:tcPr marL="95518" marR="95518" marT="47759" marB="47759"/>
                </a:tc>
                <a:tc>
                  <a:txBody>
                    <a:bodyPr/>
                    <a:lstStyle/>
                    <a:p>
                      <a:endParaRPr lang="en-US" sz="1900"/>
                    </a:p>
                  </a:txBody>
                  <a:tcPr marL="95518" marR="95518" marT="47759" marB="47759"/>
                </a:tc>
                <a:tc>
                  <a:txBody>
                    <a:bodyPr/>
                    <a:lstStyle/>
                    <a:p>
                      <a:endParaRPr lang="en-US" sz="1900"/>
                    </a:p>
                  </a:txBody>
                  <a:tcPr marL="95518" marR="95518" marT="47759" marB="47759"/>
                </a:tc>
                <a:tc>
                  <a:txBody>
                    <a:bodyPr/>
                    <a:lstStyle/>
                    <a:p>
                      <a:endParaRPr lang="en-US" sz="1900"/>
                    </a:p>
                  </a:txBody>
                  <a:tcPr marL="95518" marR="95518" marT="47759" marB="47759"/>
                </a:tc>
                <a:tc>
                  <a:txBody>
                    <a:bodyPr/>
                    <a:lstStyle/>
                    <a:p>
                      <a:endParaRPr lang="en-US" sz="1900"/>
                    </a:p>
                  </a:txBody>
                  <a:tcPr marL="95518" marR="95518" marT="47759" marB="47759"/>
                </a:tc>
                <a:tc>
                  <a:txBody>
                    <a:bodyPr/>
                    <a:lstStyle/>
                    <a:p>
                      <a:endParaRPr lang="en-US" sz="1900" dirty="0"/>
                    </a:p>
                  </a:txBody>
                  <a:tcPr marL="95518" marR="95518" marT="47759" marB="47759"/>
                </a:tc>
                <a:extLst>
                  <a:ext uri="{0D108BD9-81ED-4DB2-BD59-A6C34878D82A}">
                    <a16:rowId xmlns:a16="http://schemas.microsoft.com/office/drawing/2014/main" val="426691299"/>
                  </a:ext>
                </a:extLst>
              </a:tr>
            </a:tbl>
          </a:graphicData>
        </a:graphic>
      </p:graphicFrame>
      <p:cxnSp>
        <p:nvCxnSpPr>
          <p:cNvPr id="7" name="Straight Connector 6">
            <a:extLst>
              <a:ext uri="{FF2B5EF4-FFF2-40B4-BE49-F238E27FC236}">
                <a16:creationId xmlns:a16="http://schemas.microsoft.com/office/drawing/2014/main" id="{8BEE9AE3-085A-B369-DEB5-8B5490C0ACF9}"/>
              </a:ext>
            </a:extLst>
          </p:cNvPr>
          <p:cNvCxnSpPr>
            <a:cxnSpLocks/>
          </p:cNvCxnSpPr>
          <p:nvPr/>
        </p:nvCxnSpPr>
        <p:spPr>
          <a:xfrm flipH="1">
            <a:off x="1302589" y="452888"/>
            <a:ext cx="5711355" cy="5732252"/>
          </a:xfrm>
          <a:prstGeom prst="line">
            <a:avLst/>
          </a:prstGeom>
          <a:ln w="12700">
            <a:solidFill>
              <a:schemeClr val="accent1">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9" name="Straight Connector 8">
            <a:extLst>
              <a:ext uri="{FF2B5EF4-FFF2-40B4-BE49-F238E27FC236}">
                <a16:creationId xmlns:a16="http://schemas.microsoft.com/office/drawing/2014/main" id="{14D610D8-BAB6-4FCF-2292-B907DEAD5937}"/>
              </a:ext>
            </a:extLst>
          </p:cNvPr>
          <p:cNvCxnSpPr>
            <a:cxnSpLocks/>
          </p:cNvCxnSpPr>
          <p:nvPr/>
        </p:nvCxnSpPr>
        <p:spPr>
          <a:xfrm flipH="1">
            <a:off x="2108791" y="504646"/>
            <a:ext cx="5734493" cy="5766758"/>
          </a:xfrm>
          <a:prstGeom prst="line">
            <a:avLst/>
          </a:prstGeom>
          <a:ln w="12700">
            <a:solidFill>
              <a:schemeClr val="accent1">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11" name="Straight Connector 10">
            <a:extLst>
              <a:ext uri="{FF2B5EF4-FFF2-40B4-BE49-F238E27FC236}">
                <a16:creationId xmlns:a16="http://schemas.microsoft.com/office/drawing/2014/main" id="{0B5FB026-01FF-8931-84E8-C39A48840331}"/>
              </a:ext>
            </a:extLst>
          </p:cNvPr>
          <p:cNvCxnSpPr>
            <a:cxnSpLocks/>
          </p:cNvCxnSpPr>
          <p:nvPr/>
        </p:nvCxnSpPr>
        <p:spPr>
          <a:xfrm flipH="1">
            <a:off x="3005893" y="504646"/>
            <a:ext cx="5724040" cy="5762663"/>
          </a:xfrm>
          <a:prstGeom prst="line">
            <a:avLst/>
          </a:prstGeom>
          <a:ln w="12700">
            <a:solidFill>
              <a:schemeClr val="accent1">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13" name="Straight Connector 12">
            <a:extLst>
              <a:ext uri="{FF2B5EF4-FFF2-40B4-BE49-F238E27FC236}">
                <a16:creationId xmlns:a16="http://schemas.microsoft.com/office/drawing/2014/main" id="{35337008-7838-C5F7-09F5-5892C293CDC0}"/>
              </a:ext>
            </a:extLst>
          </p:cNvPr>
          <p:cNvCxnSpPr>
            <a:cxnSpLocks/>
          </p:cNvCxnSpPr>
          <p:nvPr/>
        </p:nvCxnSpPr>
        <p:spPr>
          <a:xfrm flipH="1">
            <a:off x="3890519" y="504646"/>
            <a:ext cx="5727939" cy="5766758"/>
          </a:xfrm>
          <a:prstGeom prst="line">
            <a:avLst/>
          </a:prstGeom>
          <a:ln w="12700">
            <a:solidFill>
              <a:schemeClr val="accent1">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20" name="Straight Connector 19">
            <a:extLst>
              <a:ext uri="{FF2B5EF4-FFF2-40B4-BE49-F238E27FC236}">
                <a16:creationId xmlns:a16="http://schemas.microsoft.com/office/drawing/2014/main" id="{1E924361-3B7A-ACA4-338C-343216F33AB8}"/>
              </a:ext>
            </a:extLst>
          </p:cNvPr>
          <p:cNvCxnSpPr>
            <a:cxnSpLocks/>
          </p:cNvCxnSpPr>
          <p:nvPr/>
        </p:nvCxnSpPr>
        <p:spPr>
          <a:xfrm flipH="1">
            <a:off x="4719909" y="556437"/>
            <a:ext cx="5744083" cy="5766725"/>
          </a:xfrm>
          <a:prstGeom prst="line">
            <a:avLst/>
          </a:prstGeom>
          <a:ln w="12700">
            <a:solidFill>
              <a:schemeClr val="accent1">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21" name="Straight Connector 20">
            <a:extLst>
              <a:ext uri="{FF2B5EF4-FFF2-40B4-BE49-F238E27FC236}">
                <a16:creationId xmlns:a16="http://schemas.microsoft.com/office/drawing/2014/main" id="{D212DDC5-066F-4582-BDD8-D24DB9414BE8}"/>
              </a:ext>
            </a:extLst>
          </p:cNvPr>
          <p:cNvCxnSpPr>
            <a:cxnSpLocks/>
          </p:cNvCxnSpPr>
          <p:nvPr/>
        </p:nvCxnSpPr>
        <p:spPr>
          <a:xfrm flipH="1">
            <a:off x="5666219" y="508766"/>
            <a:ext cx="5729670" cy="5761519"/>
          </a:xfrm>
          <a:prstGeom prst="line">
            <a:avLst/>
          </a:prstGeom>
          <a:ln w="12700">
            <a:solidFill>
              <a:schemeClr val="accent1">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22" name="Straight Connector 21">
            <a:extLst>
              <a:ext uri="{FF2B5EF4-FFF2-40B4-BE49-F238E27FC236}">
                <a16:creationId xmlns:a16="http://schemas.microsoft.com/office/drawing/2014/main" id="{F01186FE-BC26-A8F0-2C94-6A4332FE42FE}"/>
              </a:ext>
            </a:extLst>
          </p:cNvPr>
          <p:cNvCxnSpPr>
            <a:cxnSpLocks/>
          </p:cNvCxnSpPr>
          <p:nvPr/>
        </p:nvCxnSpPr>
        <p:spPr>
          <a:xfrm flipH="1">
            <a:off x="6465841" y="1304646"/>
            <a:ext cx="5018618" cy="5048708"/>
          </a:xfrm>
          <a:prstGeom prst="line">
            <a:avLst/>
          </a:prstGeom>
          <a:ln w="12700">
            <a:solidFill>
              <a:schemeClr val="accent1">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23" name="Straight Connector 22">
            <a:extLst>
              <a:ext uri="{FF2B5EF4-FFF2-40B4-BE49-F238E27FC236}">
                <a16:creationId xmlns:a16="http://schemas.microsoft.com/office/drawing/2014/main" id="{51A6F507-F0E9-A284-70C3-79F52BF59F78}"/>
              </a:ext>
            </a:extLst>
          </p:cNvPr>
          <p:cNvCxnSpPr>
            <a:cxnSpLocks/>
          </p:cNvCxnSpPr>
          <p:nvPr/>
        </p:nvCxnSpPr>
        <p:spPr>
          <a:xfrm flipH="1">
            <a:off x="316481" y="514265"/>
            <a:ext cx="5743818" cy="5772219"/>
          </a:xfrm>
          <a:prstGeom prst="line">
            <a:avLst/>
          </a:prstGeom>
          <a:ln w="12700">
            <a:solidFill>
              <a:schemeClr val="accent1">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24" name="Straight Connector 23">
            <a:extLst>
              <a:ext uri="{FF2B5EF4-FFF2-40B4-BE49-F238E27FC236}">
                <a16:creationId xmlns:a16="http://schemas.microsoft.com/office/drawing/2014/main" id="{C0C32D29-52C0-4EF5-FCEC-36E31CEC89C3}"/>
              </a:ext>
            </a:extLst>
          </p:cNvPr>
          <p:cNvCxnSpPr>
            <a:cxnSpLocks/>
          </p:cNvCxnSpPr>
          <p:nvPr/>
        </p:nvCxnSpPr>
        <p:spPr>
          <a:xfrm flipH="1">
            <a:off x="103300" y="214253"/>
            <a:ext cx="5356052" cy="5402229"/>
          </a:xfrm>
          <a:prstGeom prst="line">
            <a:avLst/>
          </a:prstGeom>
          <a:ln w="12700">
            <a:solidFill>
              <a:schemeClr val="accent1">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26" name="Straight Connector 25">
            <a:extLst>
              <a:ext uri="{FF2B5EF4-FFF2-40B4-BE49-F238E27FC236}">
                <a16:creationId xmlns:a16="http://schemas.microsoft.com/office/drawing/2014/main" id="{B46EF46F-2CD0-7ACB-E436-37518873A1FC}"/>
              </a:ext>
            </a:extLst>
          </p:cNvPr>
          <p:cNvCxnSpPr>
            <a:cxnSpLocks/>
          </p:cNvCxnSpPr>
          <p:nvPr/>
        </p:nvCxnSpPr>
        <p:spPr>
          <a:xfrm flipH="1">
            <a:off x="496020" y="571516"/>
            <a:ext cx="3730597" cy="3755624"/>
          </a:xfrm>
          <a:prstGeom prst="line">
            <a:avLst/>
          </a:prstGeom>
          <a:ln w="12700">
            <a:solidFill>
              <a:schemeClr val="accent1">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28" name="Straight Connector 27">
            <a:extLst>
              <a:ext uri="{FF2B5EF4-FFF2-40B4-BE49-F238E27FC236}">
                <a16:creationId xmlns:a16="http://schemas.microsoft.com/office/drawing/2014/main" id="{9AFC3C24-B7A4-2A8C-5897-6D2AB8D785F7}"/>
              </a:ext>
            </a:extLst>
          </p:cNvPr>
          <p:cNvCxnSpPr>
            <a:cxnSpLocks/>
          </p:cNvCxnSpPr>
          <p:nvPr/>
        </p:nvCxnSpPr>
        <p:spPr>
          <a:xfrm flipH="1">
            <a:off x="210427" y="336090"/>
            <a:ext cx="3363342" cy="3378899"/>
          </a:xfrm>
          <a:prstGeom prst="line">
            <a:avLst/>
          </a:prstGeom>
          <a:ln w="12700">
            <a:solidFill>
              <a:schemeClr val="accent1">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29" name="Straight Connector 28">
            <a:extLst>
              <a:ext uri="{FF2B5EF4-FFF2-40B4-BE49-F238E27FC236}">
                <a16:creationId xmlns:a16="http://schemas.microsoft.com/office/drawing/2014/main" id="{15296959-6257-FBB7-3032-104B5C905119}"/>
              </a:ext>
            </a:extLst>
          </p:cNvPr>
          <p:cNvCxnSpPr>
            <a:cxnSpLocks/>
          </p:cNvCxnSpPr>
          <p:nvPr/>
        </p:nvCxnSpPr>
        <p:spPr>
          <a:xfrm flipH="1">
            <a:off x="210427" y="224219"/>
            <a:ext cx="2584645" cy="2595500"/>
          </a:xfrm>
          <a:prstGeom prst="line">
            <a:avLst/>
          </a:prstGeom>
          <a:ln w="12700">
            <a:solidFill>
              <a:schemeClr val="accent1">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30" name="Straight Connector 29">
            <a:extLst>
              <a:ext uri="{FF2B5EF4-FFF2-40B4-BE49-F238E27FC236}">
                <a16:creationId xmlns:a16="http://schemas.microsoft.com/office/drawing/2014/main" id="{AB0E9B36-51AC-0734-8F06-701B84F11F9C}"/>
              </a:ext>
            </a:extLst>
          </p:cNvPr>
          <p:cNvCxnSpPr>
            <a:cxnSpLocks/>
          </p:cNvCxnSpPr>
          <p:nvPr/>
        </p:nvCxnSpPr>
        <p:spPr>
          <a:xfrm flipH="1">
            <a:off x="7594494" y="2315619"/>
            <a:ext cx="3769793" cy="3798235"/>
          </a:xfrm>
          <a:prstGeom prst="line">
            <a:avLst/>
          </a:prstGeom>
          <a:ln w="12700">
            <a:solidFill>
              <a:schemeClr val="accent1">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31" name="Straight Connector 30">
            <a:extLst>
              <a:ext uri="{FF2B5EF4-FFF2-40B4-BE49-F238E27FC236}">
                <a16:creationId xmlns:a16="http://schemas.microsoft.com/office/drawing/2014/main" id="{3E45B66D-87F7-832B-CA44-1518023657A4}"/>
              </a:ext>
            </a:extLst>
          </p:cNvPr>
          <p:cNvCxnSpPr>
            <a:cxnSpLocks/>
          </p:cNvCxnSpPr>
          <p:nvPr/>
        </p:nvCxnSpPr>
        <p:spPr>
          <a:xfrm flipH="1">
            <a:off x="8068910" y="3167879"/>
            <a:ext cx="3347197" cy="3351525"/>
          </a:xfrm>
          <a:prstGeom prst="line">
            <a:avLst/>
          </a:prstGeom>
          <a:ln w="12700">
            <a:solidFill>
              <a:schemeClr val="accent1">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32" name="Straight Connector 31">
            <a:extLst>
              <a:ext uri="{FF2B5EF4-FFF2-40B4-BE49-F238E27FC236}">
                <a16:creationId xmlns:a16="http://schemas.microsoft.com/office/drawing/2014/main" id="{6B5891F6-85BF-1A41-C1C5-3A16BA17A92A}"/>
              </a:ext>
            </a:extLst>
          </p:cNvPr>
          <p:cNvCxnSpPr>
            <a:cxnSpLocks/>
          </p:cNvCxnSpPr>
          <p:nvPr/>
        </p:nvCxnSpPr>
        <p:spPr>
          <a:xfrm flipH="1">
            <a:off x="8914444" y="3776204"/>
            <a:ext cx="2781536" cy="2800589"/>
          </a:xfrm>
          <a:prstGeom prst="line">
            <a:avLst/>
          </a:prstGeom>
          <a:ln w="12700">
            <a:solidFill>
              <a:schemeClr val="accent1">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34" name="Straight Connector 33">
            <a:extLst>
              <a:ext uri="{FF2B5EF4-FFF2-40B4-BE49-F238E27FC236}">
                <a16:creationId xmlns:a16="http://schemas.microsoft.com/office/drawing/2014/main" id="{27466446-95D8-7CC8-F57C-ADC6C14B17CB}"/>
              </a:ext>
            </a:extLst>
          </p:cNvPr>
          <p:cNvCxnSpPr>
            <a:cxnSpLocks/>
          </p:cNvCxnSpPr>
          <p:nvPr/>
        </p:nvCxnSpPr>
        <p:spPr>
          <a:xfrm flipH="1">
            <a:off x="393881" y="485252"/>
            <a:ext cx="1244439" cy="1268967"/>
          </a:xfrm>
          <a:prstGeom prst="line">
            <a:avLst/>
          </a:prstGeom>
          <a:ln w="12700">
            <a:solidFill>
              <a:schemeClr val="accent1">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37" name="Straight Connector 36">
            <a:extLst>
              <a:ext uri="{FF2B5EF4-FFF2-40B4-BE49-F238E27FC236}">
                <a16:creationId xmlns:a16="http://schemas.microsoft.com/office/drawing/2014/main" id="{7CB5BACE-5D0F-3AC5-7373-5DE70C54BC63}"/>
              </a:ext>
            </a:extLst>
          </p:cNvPr>
          <p:cNvCxnSpPr>
            <a:cxnSpLocks/>
          </p:cNvCxnSpPr>
          <p:nvPr/>
        </p:nvCxnSpPr>
        <p:spPr>
          <a:xfrm flipH="1">
            <a:off x="10222915" y="4987440"/>
            <a:ext cx="1163649" cy="1168500"/>
          </a:xfrm>
          <a:prstGeom prst="line">
            <a:avLst/>
          </a:prstGeom>
          <a:ln w="12700">
            <a:solidFill>
              <a:schemeClr val="accent1">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62" name="Straight Connector 61">
            <a:extLst>
              <a:ext uri="{FF2B5EF4-FFF2-40B4-BE49-F238E27FC236}">
                <a16:creationId xmlns:a16="http://schemas.microsoft.com/office/drawing/2014/main" id="{36027190-E7E0-AE59-DCF7-A26658492618}"/>
              </a:ext>
            </a:extLst>
          </p:cNvPr>
          <p:cNvCxnSpPr>
            <a:cxnSpLocks/>
          </p:cNvCxnSpPr>
          <p:nvPr/>
        </p:nvCxnSpPr>
        <p:spPr>
          <a:xfrm>
            <a:off x="323212" y="1311406"/>
            <a:ext cx="4846098" cy="4880415"/>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64" name="Straight Connector 63">
            <a:extLst>
              <a:ext uri="{FF2B5EF4-FFF2-40B4-BE49-F238E27FC236}">
                <a16:creationId xmlns:a16="http://schemas.microsoft.com/office/drawing/2014/main" id="{981C9923-8550-9B1E-BB85-4D80E0C48879}"/>
              </a:ext>
            </a:extLst>
          </p:cNvPr>
          <p:cNvCxnSpPr>
            <a:cxnSpLocks/>
          </p:cNvCxnSpPr>
          <p:nvPr/>
        </p:nvCxnSpPr>
        <p:spPr>
          <a:xfrm>
            <a:off x="433416" y="532600"/>
            <a:ext cx="5593234" cy="5630327"/>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76" name="Straight Connector 75">
            <a:extLst>
              <a:ext uri="{FF2B5EF4-FFF2-40B4-BE49-F238E27FC236}">
                <a16:creationId xmlns:a16="http://schemas.microsoft.com/office/drawing/2014/main" id="{76381EAE-F269-0A42-735B-DCF687731311}"/>
              </a:ext>
            </a:extLst>
          </p:cNvPr>
          <p:cNvCxnSpPr>
            <a:cxnSpLocks/>
          </p:cNvCxnSpPr>
          <p:nvPr/>
        </p:nvCxnSpPr>
        <p:spPr>
          <a:xfrm>
            <a:off x="1291930" y="504646"/>
            <a:ext cx="5714679" cy="5742995"/>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77" name="Straight Connector 76">
            <a:extLst>
              <a:ext uri="{FF2B5EF4-FFF2-40B4-BE49-F238E27FC236}">
                <a16:creationId xmlns:a16="http://schemas.microsoft.com/office/drawing/2014/main" id="{A88669B8-5139-418E-BFC8-5A6177816E87}"/>
              </a:ext>
            </a:extLst>
          </p:cNvPr>
          <p:cNvCxnSpPr>
            <a:cxnSpLocks/>
          </p:cNvCxnSpPr>
          <p:nvPr/>
        </p:nvCxnSpPr>
        <p:spPr>
          <a:xfrm>
            <a:off x="2178626" y="506728"/>
            <a:ext cx="5805245" cy="583359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78" name="Straight Connector 77">
            <a:extLst>
              <a:ext uri="{FF2B5EF4-FFF2-40B4-BE49-F238E27FC236}">
                <a16:creationId xmlns:a16="http://schemas.microsoft.com/office/drawing/2014/main" id="{3A5C677D-141B-9F55-CBA2-54CBBDF5F8F6}"/>
              </a:ext>
            </a:extLst>
          </p:cNvPr>
          <p:cNvCxnSpPr>
            <a:cxnSpLocks/>
          </p:cNvCxnSpPr>
          <p:nvPr/>
        </p:nvCxnSpPr>
        <p:spPr>
          <a:xfrm>
            <a:off x="3100389" y="539281"/>
            <a:ext cx="5758095" cy="578100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79" name="Straight Connector 78">
            <a:extLst>
              <a:ext uri="{FF2B5EF4-FFF2-40B4-BE49-F238E27FC236}">
                <a16:creationId xmlns:a16="http://schemas.microsoft.com/office/drawing/2014/main" id="{EB0D9682-7837-2A4B-5F48-25D006B8AB7A}"/>
              </a:ext>
            </a:extLst>
          </p:cNvPr>
          <p:cNvCxnSpPr>
            <a:cxnSpLocks/>
          </p:cNvCxnSpPr>
          <p:nvPr/>
        </p:nvCxnSpPr>
        <p:spPr>
          <a:xfrm>
            <a:off x="3913841" y="473335"/>
            <a:ext cx="5757008" cy="5774306"/>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80" name="Straight Connector 79">
            <a:extLst>
              <a:ext uri="{FF2B5EF4-FFF2-40B4-BE49-F238E27FC236}">
                <a16:creationId xmlns:a16="http://schemas.microsoft.com/office/drawing/2014/main" id="{80BE849C-4BF4-C717-3071-689F593813E9}"/>
              </a:ext>
            </a:extLst>
          </p:cNvPr>
          <p:cNvCxnSpPr>
            <a:cxnSpLocks/>
          </p:cNvCxnSpPr>
          <p:nvPr/>
        </p:nvCxnSpPr>
        <p:spPr>
          <a:xfrm>
            <a:off x="4703948" y="366624"/>
            <a:ext cx="5771578" cy="5796303"/>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81" name="Straight Connector 80">
            <a:extLst>
              <a:ext uri="{FF2B5EF4-FFF2-40B4-BE49-F238E27FC236}">
                <a16:creationId xmlns:a16="http://schemas.microsoft.com/office/drawing/2014/main" id="{27C91C63-A0DE-EF0A-A162-CE5516EB8F46}"/>
              </a:ext>
            </a:extLst>
          </p:cNvPr>
          <p:cNvCxnSpPr>
            <a:cxnSpLocks/>
          </p:cNvCxnSpPr>
          <p:nvPr/>
        </p:nvCxnSpPr>
        <p:spPr>
          <a:xfrm>
            <a:off x="5613828" y="390387"/>
            <a:ext cx="5687603" cy="5723467"/>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82" name="Straight Connector 81">
            <a:extLst>
              <a:ext uri="{FF2B5EF4-FFF2-40B4-BE49-F238E27FC236}">
                <a16:creationId xmlns:a16="http://schemas.microsoft.com/office/drawing/2014/main" id="{335152C2-F462-4D7B-FD5F-553B0283C4E4}"/>
              </a:ext>
            </a:extLst>
          </p:cNvPr>
          <p:cNvCxnSpPr>
            <a:cxnSpLocks/>
          </p:cNvCxnSpPr>
          <p:nvPr/>
        </p:nvCxnSpPr>
        <p:spPr>
          <a:xfrm>
            <a:off x="6566514" y="457683"/>
            <a:ext cx="4886560" cy="4895367"/>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85" name="Straight Connector 84">
            <a:extLst>
              <a:ext uri="{FF2B5EF4-FFF2-40B4-BE49-F238E27FC236}">
                <a16:creationId xmlns:a16="http://schemas.microsoft.com/office/drawing/2014/main" id="{E8A00A62-1FE3-5C62-4B55-BB001809EA02}"/>
              </a:ext>
            </a:extLst>
          </p:cNvPr>
          <p:cNvCxnSpPr>
            <a:cxnSpLocks/>
          </p:cNvCxnSpPr>
          <p:nvPr/>
        </p:nvCxnSpPr>
        <p:spPr>
          <a:xfrm>
            <a:off x="7408211" y="390387"/>
            <a:ext cx="4287769" cy="4336596"/>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87" name="Straight Connector 86">
            <a:extLst>
              <a:ext uri="{FF2B5EF4-FFF2-40B4-BE49-F238E27FC236}">
                <a16:creationId xmlns:a16="http://schemas.microsoft.com/office/drawing/2014/main" id="{E3E8943D-184D-2AF6-C8DA-694FE9B35B1A}"/>
              </a:ext>
            </a:extLst>
          </p:cNvPr>
          <p:cNvCxnSpPr>
            <a:cxnSpLocks/>
          </p:cNvCxnSpPr>
          <p:nvPr/>
        </p:nvCxnSpPr>
        <p:spPr>
          <a:xfrm>
            <a:off x="8165252" y="268340"/>
            <a:ext cx="3367047" cy="3398055"/>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89" name="Straight Connector 88">
            <a:extLst>
              <a:ext uri="{FF2B5EF4-FFF2-40B4-BE49-F238E27FC236}">
                <a16:creationId xmlns:a16="http://schemas.microsoft.com/office/drawing/2014/main" id="{F3817BB2-A3B4-B6C2-327B-A213320BC8F9}"/>
              </a:ext>
            </a:extLst>
          </p:cNvPr>
          <p:cNvCxnSpPr>
            <a:cxnSpLocks/>
          </p:cNvCxnSpPr>
          <p:nvPr/>
        </p:nvCxnSpPr>
        <p:spPr>
          <a:xfrm>
            <a:off x="9070005" y="283129"/>
            <a:ext cx="2476509" cy="24927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91" name="Straight Connector 90">
            <a:extLst>
              <a:ext uri="{FF2B5EF4-FFF2-40B4-BE49-F238E27FC236}">
                <a16:creationId xmlns:a16="http://schemas.microsoft.com/office/drawing/2014/main" id="{1757FB83-7153-CD65-5341-DE77F9C3C359}"/>
              </a:ext>
            </a:extLst>
          </p:cNvPr>
          <p:cNvCxnSpPr>
            <a:cxnSpLocks/>
          </p:cNvCxnSpPr>
          <p:nvPr/>
        </p:nvCxnSpPr>
        <p:spPr>
          <a:xfrm>
            <a:off x="9874682" y="213050"/>
            <a:ext cx="1724223" cy="1716143"/>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93" name="Straight Connector 92">
            <a:extLst>
              <a:ext uri="{FF2B5EF4-FFF2-40B4-BE49-F238E27FC236}">
                <a16:creationId xmlns:a16="http://schemas.microsoft.com/office/drawing/2014/main" id="{192CED2F-1BDB-1715-5D88-CAF665F553F7}"/>
              </a:ext>
            </a:extLst>
          </p:cNvPr>
          <p:cNvCxnSpPr>
            <a:cxnSpLocks/>
          </p:cNvCxnSpPr>
          <p:nvPr/>
        </p:nvCxnSpPr>
        <p:spPr>
          <a:xfrm>
            <a:off x="187068" y="4765454"/>
            <a:ext cx="1658559" cy="1637453"/>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94" name="Straight Connector 93">
            <a:extLst>
              <a:ext uri="{FF2B5EF4-FFF2-40B4-BE49-F238E27FC236}">
                <a16:creationId xmlns:a16="http://schemas.microsoft.com/office/drawing/2014/main" id="{ED3C3E99-5775-B93B-13C4-5B5E050F9F32}"/>
              </a:ext>
            </a:extLst>
          </p:cNvPr>
          <p:cNvCxnSpPr>
            <a:cxnSpLocks/>
          </p:cNvCxnSpPr>
          <p:nvPr/>
        </p:nvCxnSpPr>
        <p:spPr>
          <a:xfrm>
            <a:off x="341544" y="4010186"/>
            <a:ext cx="2309528" cy="231939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95" name="Straight Connector 94">
            <a:extLst>
              <a:ext uri="{FF2B5EF4-FFF2-40B4-BE49-F238E27FC236}">
                <a16:creationId xmlns:a16="http://schemas.microsoft.com/office/drawing/2014/main" id="{BFD38ACC-8537-DAD6-3D3A-E6029770059F}"/>
              </a:ext>
            </a:extLst>
          </p:cNvPr>
          <p:cNvCxnSpPr>
            <a:cxnSpLocks/>
          </p:cNvCxnSpPr>
          <p:nvPr/>
        </p:nvCxnSpPr>
        <p:spPr>
          <a:xfrm>
            <a:off x="248746" y="3029956"/>
            <a:ext cx="3320235" cy="3338697"/>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96" name="Straight Connector 95">
            <a:extLst>
              <a:ext uri="{FF2B5EF4-FFF2-40B4-BE49-F238E27FC236}">
                <a16:creationId xmlns:a16="http://schemas.microsoft.com/office/drawing/2014/main" id="{64EB6DC0-CEB6-D280-1E94-9DBA1DC020BF}"/>
              </a:ext>
            </a:extLst>
          </p:cNvPr>
          <p:cNvCxnSpPr>
            <a:cxnSpLocks/>
          </p:cNvCxnSpPr>
          <p:nvPr/>
        </p:nvCxnSpPr>
        <p:spPr>
          <a:xfrm>
            <a:off x="111691" y="1990725"/>
            <a:ext cx="4308565" cy="434588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26" name="Straight Connector 125">
            <a:extLst>
              <a:ext uri="{FF2B5EF4-FFF2-40B4-BE49-F238E27FC236}">
                <a16:creationId xmlns:a16="http://schemas.microsoft.com/office/drawing/2014/main" id="{F8EF5563-564F-303A-C52D-0B3CB68F17A7}"/>
              </a:ext>
            </a:extLst>
          </p:cNvPr>
          <p:cNvCxnSpPr/>
          <p:nvPr/>
        </p:nvCxnSpPr>
        <p:spPr>
          <a:xfrm>
            <a:off x="1016100" y="473335"/>
            <a:ext cx="0" cy="5895318"/>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27" name="Straight Connector 126">
            <a:extLst>
              <a:ext uri="{FF2B5EF4-FFF2-40B4-BE49-F238E27FC236}">
                <a16:creationId xmlns:a16="http://schemas.microsoft.com/office/drawing/2014/main" id="{0191CB68-C827-5328-2C58-7941086C8BD2}"/>
              </a:ext>
            </a:extLst>
          </p:cNvPr>
          <p:cNvCxnSpPr>
            <a:cxnSpLocks/>
          </p:cNvCxnSpPr>
          <p:nvPr/>
        </p:nvCxnSpPr>
        <p:spPr>
          <a:xfrm>
            <a:off x="1902838" y="366624"/>
            <a:ext cx="5125" cy="5967012"/>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28" name="Straight Connector 127">
            <a:extLst>
              <a:ext uri="{FF2B5EF4-FFF2-40B4-BE49-F238E27FC236}">
                <a16:creationId xmlns:a16="http://schemas.microsoft.com/office/drawing/2014/main" id="{7093E15B-8D2F-EDB2-825A-678F7067D31B}"/>
              </a:ext>
            </a:extLst>
          </p:cNvPr>
          <p:cNvCxnSpPr>
            <a:cxnSpLocks/>
          </p:cNvCxnSpPr>
          <p:nvPr/>
        </p:nvCxnSpPr>
        <p:spPr>
          <a:xfrm flipH="1">
            <a:off x="10775894" y="390387"/>
            <a:ext cx="18881" cy="580143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29" name="Straight Connector 128">
            <a:extLst>
              <a:ext uri="{FF2B5EF4-FFF2-40B4-BE49-F238E27FC236}">
                <a16:creationId xmlns:a16="http://schemas.microsoft.com/office/drawing/2014/main" id="{EF0DB1DB-D702-A38C-D265-9C179F89D178}"/>
              </a:ext>
            </a:extLst>
          </p:cNvPr>
          <p:cNvCxnSpPr/>
          <p:nvPr/>
        </p:nvCxnSpPr>
        <p:spPr>
          <a:xfrm>
            <a:off x="9901858" y="452888"/>
            <a:ext cx="0" cy="5895318"/>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30" name="Straight Connector 129">
            <a:extLst>
              <a:ext uri="{FF2B5EF4-FFF2-40B4-BE49-F238E27FC236}">
                <a16:creationId xmlns:a16="http://schemas.microsoft.com/office/drawing/2014/main" id="{AEDF259C-1034-B064-A642-C97AC0555240}"/>
              </a:ext>
            </a:extLst>
          </p:cNvPr>
          <p:cNvCxnSpPr/>
          <p:nvPr/>
        </p:nvCxnSpPr>
        <p:spPr>
          <a:xfrm>
            <a:off x="9009794" y="418662"/>
            <a:ext cx="0" cy="5895318"/>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31" name="Straight Connector 130">
            <a:extLst>
              <a:ext uri="{FF2B5EF4-FFF2-40B4-BE49-F238E27FC236}">
                <a16:creationId xmlns:a16="http://schemas.microsoft.com/office/drawing/2014/main" id="{0F0CAE15-0558-FD80-D14B-8A0396480A28}"/>
              </a:ext>
            </a:extLst>
          </p:cNvPr>
          <p:cNvCxnSpPr>
            <a:cxnSpLocks/>
          </p:cNvCxnSpPr>
          <p:nvPr/>
        </p:nvCxnSpPr>
        <p:spPr>
          <a:xfrm>
            <a:off x="8130384" y="283129"/>
            <a:ext cx="0" cy="629366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32" name="Straight Connector 131">
            <a:extLst>
              <a:ext uri="{FF2B5EF4-FFF2-40B4-BE49-F238E27FC236}">
                <a16:creationId xmlns:a16="http://schemas.microsoft.com/office/drawing/2014/main" id="{2692A451-D909-2FFB-02F6-101107CC8659}"/>
              </a:ext>
            </a:extLst>
          </p:cNvPr>
          <p:cNvCxnSpPr>
            <a:cxnSpLocks/>
          </p:cNvCxnSpPr>
          <p:nvPr/>
        </p:nvCxnSpPr>
        <p:spPr>
          <a:xfrm>
            <a:off x="7231762" y="514265"/>
            <a:ext cx="0" cy="612466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33" name="Straight Connector 132">
            <a:extLst>
              <a:ext uri="{FF2B5EF4-FFF2-40B4-BE49-F238E27FC236}">
                <a16:creationId xmlns:a16="http://schemas.microsoft.com/office/drawing/2014/main" id="{B0984734-72A3-E725-C0DC-ECA4B0414E78}"/>
              </a:ext>
            </a:extLst>
          </p:cNvPr>
          <p:cNvCxnSpPr>
            <a:cxnSpLocks/>
          </p:cNvCxnSpPr>
          <p:nvPr/>
        </p:nvCxnSpPr>
        <p:spPr>
          <a:xfrm>
            <a:off x="6341360" y="418662"/>
            <a:ext cx="0" cy="6009256"/>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34" name="Straight Connector 133">
            <a:extLst>
              <a:ext uri="{FF2B5EF4-FFF2-40B4-BE49-F238E27FC236}">
                <a16:creationId xmlns:a16="http://schemas.microsoft.com/office/drawing/2014/main" id="{CD6DA18D-C96D-12C7-1663-91ECC7694B1E}"/>
              </a:ext>
            </a:extLst>
          </p:cNvPr>
          <p:cNvCxnSpPr/>
          <p:nvPr/>
        </p:nvCxnSpPr>
        <p:spPr>
          <a:xfrm>
            <a:off x="5459352" y="473335"/>
            <a:ext cx="0" cy="5895318"/>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35" name="Straight Connector 134">
            <a:extLst>
              <a:ext uri="{FF2B5EF4-FFF2-40B4-BE49-F238E27FC236}">
                <a16:creationId xmlns:a16="http://schemas.microsoft.com/office/drawing/2014/main" id="{E2A1709D-CAC4-0BFE-1657-89B3D5529F38}"/>
              </a:ext>
            </a:extLst>
          </p:cNvPr>
          <p:cNvCxnSpPr>
            <a:cxnSpLocks/>
          </p:cNvCxnSpPr>
          <p:nvPr/>
        </p:nvCxnSpPr>
        <p:spPr>
          <a:xfrm>
            <a:off x="4560629" y="532600"/>
            <a:ext cx="0" cy="598680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36" name="Straight Connector 135">
            <a:extLst>
              <a:ext uri="{FF2B5EF4-FFF2-40B4-BE49-F238E27FC236}">
                <a16:creationId xmlns:a16="http://schemas.microsoft.com/office/drawing/2014/main" id="{0DC424F5-E1A7-3B49-C144-8D8200DD1967}"/>
              </a:ext>
            </a:extLst>
          </p:cNvPr>
          <p:cNvCxnSpPr>
            <a:cxnSpLocks/>
          </p:cNvCxnSpPr>
          <p:nvPr/>
        </p:nvCxnSpPr>
        <p:spPr>
          <a:xfrm>
            <a:off x="3685558" y="428484"/>
            <a:ext cx="0" cy="60909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37" name="Straight Connector 136">
            <a:extLst>
              <a:ext uri="{FF2B5EF4-FFF2-40B4-BE49-F238E27FC236}">
                <a16:creationId xmlns:a16="http://schemas.microsoft.com/office/drawing/2014/main" id="{FAC6999C-C175-B382-BCE7-9FA90F18FAA7}"/>
              </a:ext>
            </a:extLst>
          </p:cNvPr>
          <p:cNvCxnSpPr>
            <a:cxnSpLocks/>
          </p:cNvCxnSpPr>
          <p:nvPr/>
        </p:nvCxnSpPr>
        <p:spPr>
          <a:xfrm>
            <a:off x="2795072" y="492140"/>
            <a:ext cx="0" cy="5935778"/>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65" name="Straight Connector 164">
            <a:extLst>
              <a:ext uri="{FF2B5EF4-FFF2-40B4-BE49-F238E27FC236}">
                <a16:creationId xmlns:a16="http://schemas.microsoft.com/office/drawing/2014/main" id="{ABA35F4A-EDED-101F-E75B-38E4D27FEA37}"/>
              </a:ext>
            </a:extLst>
          </p:cNvPr>
          <p:cNvCxnSpPr/>
          <p:nvPr/>
        </p:nvCxnSpPr>
        <p:spPr>
          <a:xfrm>
            <a:off x="294690" y="1113906"/>
            <a:ext cx="11282424"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66" name="Straight Connector 165">
            <a:extLst>
              <a:ext uri="{FF2B5EF4-FFF2-40B4-BE49-F238E27FC236}">
                <a16:creationId xmlns:a16="http://schemas.microsoft.com/office/drawing/2014/main" id="{89A3F7A6-B1AC-8203-3865-7A0DB65A1B71}"/>
              </a:ext>
            </a:extLst>
          </p:cNvPr>
          <p:cNvCxnSpPr/>
          <p:nvPr/>
        </p:nvCxnSpPr>
        <p:spPr>
          <a:xfrm>
            <a:off x="341544" y="2014452"/>
            <a:ext cx="11282424"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67" name="Straight Connector 166">
            <a:extLst>
              <a:ext uri="{FF2B5EF4-FFF2-40B4-BE49-F238E27FC236}">
                <a16:creationId xmlns:a16="http://schemas.microsoft.com/office/drawing/2014/main" id="{16052913-5788-CA53-886D-18C8C0DA86D8}"/>
              </a:ext>
            </a:extLst>
          </p:cNvPr>
          <p:cNvCxnSpPr/>
          <p:nvPr/>
        </p:nvCxnSpPr>
        <p:spPr>
          <a:xfrm>
            <a:off x="202035" y="2906684"/>
            <a:ext cx="11282424"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68" name="Straight Connector 167">
            <a:extLst>
              <a:ext uri="{FF2B5EF4-FFF2-40B4-BE49-F238E27FC236}">
                <a16:creationId xmlns:a16="http://schemas.microsoft.com/office/drawing/2014/main" id="{BEEDE09C-AC0A-2124-C100-515C9BBCB16C}"/>
              </a:ext>
            </a:extLst>
          </p:cNvPr>
          <p:cNvCxnSpPr/>
          <p:nvPr/>
        </p:nvCxnSpPr>
        <p:spPr>
          <a:xfrm>
            <a:off x="341544" y="3788919"/>
            <a:ext cx="11282424"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69" name="Straight Connector 168">
            <a:extLst>
              <a:ext uri="{FF2B5EF4-FFF2-40B4-BE49-F238E27FC236}">
                <a16:creationId xmlns:a16="http://schemas.microsoft.com/office/drawing/2014/main" id="{1824CD43-31BC-197F-4024-CB9127571100}"/>
              </a:ext>
            </a:extLst>
          </p:cNvPr>
          <p:cNvCxnSpPr/>
          <p:nvPr/>
        </p:nvCxnSpPr>
        <p:spPr>
          <a:xfrm>
            <a:off x="316481" y="4690168"/>
            <a:ext cx="11282424"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70" name="Straight Connector 169">
            <a:extLst>
              <a:ext uri="{FF2B5EF4-FFF2-40B4-BE49-F238E27FC236}">
                <a16:creationId xmlns:a16="http://schemas.microsoft.com/office/drawing/2014/main" id="{88A66A00-AC72-4755-17EC-E76408E9B36B}"/>
              </a:ext>
            </a:extLst>
          </p:cNvPr>
          <p:cNvCxnSpPr/>
          <p:nvPr/>
        </p:nvCxnSpPr>
        <p:spPr>
          <a:xfrm>
            <a:off x="210427" y="5584425"/>
            <a:ext cx="11282424"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sp>
        <p:nvSpPr>
          <p:cNvPr id="171" name="Rectangle 170">
            <a:extLst>
              <a:ext uri="{FF2B5EF4-FFF2-40B4-BE49-F238E27FC236}">
                <a16:creationId xmlns:a16="http://schemas.microsoft.com/office/drawing/2014/main" id="{A766BAA7-D102-958B-43C0-5F691AC3556B}"/>
              </a:ext>
            </a:extLst>
          </p:cNvPr>
          <p:cNvSpPr/>
          <p:nvPr/>
        </p:nvSpPr>
        <p:spPr>
          <a:xfrm>
            <a:off x="321684" y="271991"/>
            <a:ext cx="11436900" cy="388988"/>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2" name="Rectangle 171">
            <a:extLst>
              <a:ext uri="{FF2B5EF4-FFF2-40B4-BE49-F238E27FC236}">
                <a16:creationId xmlns:a16="http://schemas.microsoft.com/office/drawing/2014/main" id="{39803F38-CA98-82C5-58D0-F8251BCC4699}"/>
              </a:ext>
            </a:extLst>
          </p:cNvPr>
          <p:cNvSpPr/>
          <p:nvPr/>
        </p:nvSpPr>
        <p:spPr>
          <a:xfrm>
            <a:off x="11248051" y="556437"/>
            <a:ext cx="637342" cy="5606489"/>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4" name="Rectangle 173">
            <a:extLst>
              <a:ext uri="{FF2B5EF4-FFF2-40B4-BE49-F238E27FC236}">
                <a16:creationId xmlns:a16="http://schemas.microsoft.com/office/drawing/2014/main" id="{2B5F6830-4B6A-3AF0-557C-05C4EAF8E7D7}"/>
              </a:ext>
            </a:extLst>
          </p:cNvPr>
          <p:cNvSpPr/>
          <p:nvPr/>
        </p:nvSpPr>
        <p:spPr>
          <a:xfrm>
            <a:off x="50670" y="418662"/>
            <a:ext cx="507255" cy="5867822"/>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5" name="Rectangle 174">
            <a:extLst>
              <a:ext uri="{FF2B5EF4-FFF2-40B4-BE49-F238E27FC236}">
                <a16:creationId xmlns:a16="http://schemas.microsoft.com/office/drawing/2014/main" id="{1A038DF7-EAD9-4076-6FE2-214CB0B2C5A1}"/>
              </a:ext>
            </a:extLst>
          </p:cNvPr>
          <p:cNvSpPr/>
          <p:nvPr/>
        </p:nvSpPr>
        <p:spPr>
          <a:xfrm>
            <a:off x="338352" y="6055012"/>
            <a:ext cx="11230033" cy="586672"/>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6" name="Rectangle 175">
            <a:extLst>
              <a:ext uri="{FF2B5EF4-FFF2-40B4-BE49-F238E27FC236}">
                <a16:creationId xmlns:a16="http://schemas.microsoft.com/office/drawing/2014/main" id="{2BDF6FCE-9E73-780F-3D1B-A979BECC169D}"/>
              </a:ext>
            </a:extLst>
          </p:cNvPr>
          <p:cNvSpPr/>
          <p:nvPr/>
        </p:nvSpPr>
        <p:spPr>
          <a:xfrm>
            <a:off x="2546647" y="111095"/>
            <a:ext cx="7912220" cy="258494"/>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753987042"/>
      </p:ext>
    </p:extLst>
  </p:cSld>
  <p:clrMapOvr>
    <a:masterClrMapping/>
  </p:clrMapOvr>
</p:sld>
</file>

<file path=ppt/slides/slide2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 name="Straight Connector 1">
            <a:extLst>
              <a:ext uri="{FF2B5EF4-FFF2-40B4-BE49-F238E27FC236}">
                <a16:creationId xmlns:a16="http://schemas.microsoft.com/office/drawing/2014/main" id="{DE97A34F-C232-F4FD-3D3D-B50CAF18C576}"/>
              </a:ext>
            </a:extLst>
          </p:cNvPr>
          <p:cNvCxnSpPr>
            <a:cxnSpLocks/>
          </p:cNvCxnSpPr>
          <p:nvPr/>
        </p:nvCxnSpPr>
        <p:spPr>
          <a:xfrm>
            <a:off x="1160650" y="956835"/>
            <a:ext cx="5322425" cy="5340276"/>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 name="Straight Connector 2">
            <a:extLst>
              <a:ext uri="{FF2B5EF4-FFF2-40B4-BE49-F238E27FC236}">
                <a16:creationId xmlns:a16="http://schemas.microsoft.com/office/drawing/2014/main" id="{0E627A88-91F3-D9F8-1AF4-11BECD962ED9}"/>
              </a:ext>
            </a:extLst>
          </p:cNvPr>
          <p:cNvCxnSpPr>
            <a:cxnSpLocks/>
          </p:cNvCxnSpPr>
          <p:nvPr/>
        </p:nvCxnSpPr>
        <p:spPr>
          <a:xfrm>
            <a:off x="9703114" y="931746"/>
            <a:ext cx="2143810" cy="2115373"/>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 name="Straight Connector 3">
            <a:extLst>
              <a:ext uri="{FF2B5EF4-FFF2-40B4-BE49-F238E27FC236}">
                <a16:creationId xmlns:a16="http://schemas.microsoft.com/office/drawing/2014/main" id="{A64AE3FD-EF02-96E3-1A01-BBD42ABD5674}"/>
              </a:ext>
            </a:extLst>
          </p:cNvPr>
          <p:cNvCxnSpPr>
            <a:cxnSpLocks/>
          </p:cNvCxnSpPr>
          <p:nvPr/>
        </p:nvCxnSpPr>
        <p:spPr>
          <a:xfrm>
            <a:off x="8644081" y="931752"/>
            <a:ext cx="3184867" cy="319303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5" name="Straight Connector 4">
            <a:extLst>
              <a:ext uri="{FF2B5EF4-FFF2-40B4-BE49-F238E27FC236}">
                <a16:creationId xmlns:a16="http://schemas.microsoft.com/office/drawing/2014/main" id="{62481264-89A8-359C-0CBF-A5EAFC83097F}"/>
              </a:ext>
            </a:extLst>
          </p:cNvPr>
          <p:cNvCxnSpPr>
            <a:cxnSpLocks/>
          </p:cNvCxnSpPr>
          <p:nvPr/>
        </p:nvCxnSpPr>
        <p:spPr>
          <a:xfrm>
            <a:off x="7572098" y="931758"/>
            <a:ext cx="4256850" cy="425735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6" name="Straight Connector 5">
            <a:extLst>
              <a:ext uri="{FF2B5EF4-FFF2-40B4-BE49-F238E27FC236}">
                <a16:creationId xmlns:a16="http://schemas.microsoft.com/office/drawing/2014/main" id="{3BF26E4A-35C1-301B-7F84-63879DAF7D3B}"/>
              </a:ext>
            </a:extLst>
          </p:cNvPr>
          <p:cNvCxnSpPr/>
          <p:nvPr/>
        </p:nvCxnSpPr>
        <p:spPr>
          <a:xfrm>
            <a:off x="3285258" y="931761"/>
            <a:ext cx="5365365" cy="53653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7" name="Straight Connector 6">
            <a:extLst>
              <a:ext uri="{FF2B5EF4-FFF2-40B4-BE49-F238E27FC236}">
                <a16:creationId xmlns:a16="http://schemas.microsoft.com/office/drawing/2014/main" id="{CDB5D5C9-3CD4-14E7-BF3A-66C7A7162C8E}"/>
              </a:ext>
            </a:extLst>
          </p:cNvPr>
          <p:cNvCxnSpPr/>
          <p:nvPr/>
        </p:nvCxnSpPr>
        <p:spPr>
          <a:xfrm>
            <a:off x="4345517" y="931762"/>
            <a:ext cx="5365365" cy="53653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8" name="Straight Connector 7">
            <a:extLst>
              <a:ext uri="{FF2B5EF4-FFF2-40B4-BE49-F238E27FC236}">
                <a16:creationId xmlns:a16="http://schemas.microsoft.com/office/drawing/2014/main" id="{B3A6FD2B-CE82-9E1F-B69E-B5EEA8782B42}"/>
              </a:ext>
            </a:extLst>
          </p:cNvPr>
          <p:cNvCxnSpPr/>
          <p:nvPr/>
        </p:nvCxnSpPr>
        <p:spPr>
          <a:xfrm>
            <a:off x="5404550" y="931762"/>
            <a:ext cx="5365365" cy="53653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9" name="Straight Connector 8">
            <a:extLst>
              <a:ext uri="{FF2B5EF4-FFF2-40B4-BE49-F238E27FC236}">
                <a16:creationId xmlns:a16="http://schemas.microsoft.com/office/drawing/2014/main" id="{43ED997F-BA19-BABA-E4DF-A754D16DEA65}"/>
              </a:ext>
            </a:extLst>
          </p:cNvPr>
          <p:cNvCxnSpPr/>
          <p:nvPr/>
        </p:nvCxnSpPr>
        <p:spPr>
          <a:xfrm>
            <a:off x="6494799" y="931764"/>
            <a:ext cx="5365365" cy="53653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0" name="Straight Connector 9">
            <a:extLst>
              <a:ext uri="{FF2B5EF4-FFF2-40B4-BE49-F238E27FC236}">
                <a16:creationId xmlns:a16="http://schemas.microsoft.com/office/drawing/2014/main" id="{AA19D5A7-0FE4-1102-E3C1-638DC5E28E45}"/>
              </a:ext>
            </a:extLst>
          </p:cNvPr>
          <p:cNvCxnSpPr>
            <a:cxnSpLocks/>
          </p:cNvCxnSpPr>
          <p:nvPr/>
        </p:nvCxnSpPr>
        <p:spPr>
          <a:xfrm>
            <a:off x="1111458" y="5189109"/>
            <a:ext cx="1083551" cy="1107996"/>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1" name="Straight Connector 10">
            <a:extLst>
              <a:ext uri="{FF2B5EF4-FFF2-40B4-BE49-F238E27FC236}">
                <a16:creationId xmlns:a16="http://schemas.microsoft.com/office/drawing/2014/main" id="{CD465B31-CB4B-BC77-AEF9-90ED5E65F7BE}"/>
              </a:ext>
            </a:extLst>
          </p:cNvPr>
          <p:cNvCxnSpPr>
            <a:cxnSpLocks/>
          </p:cNvCxnSpPr>
          <p:nvPr/>
        </p:nvCxnSpPr>
        <p:spPr>
          <a:xfrm>
            <a:off x="1094334" y="4156121"/>
            <a:ext cx="2267153" cy="2152899"/>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2" name="Straight Connector 11">
            <a:extLst>
              <a:ext uri="{FF2B5EF4-FFF2-40B4-BE49-F238E27FC236}">
                <a16:creationId xmlns:a16="http://schemas.microsoft.com/office/drawing/2014/main" id="{7EADA1F7-D828-CA63-B4A2-40D44EB7A5CE}"/>
              </a:ext>
            </a:extLst>
          </p:cNvPr>
          <p:cNvCxnSpPr>
            <a:cxnSpLocks/>
          </p:cNvCxnSpPr>
          <p:nvPr/>
        </p:nvCxnSpPr>
        <p:spPr>
          <a:xfrm>
            <a:off x="1109329" y="3060437"/>
            <a:ext cx="3236188" cy="323667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3" name="Straight Connector 12">
            <a:extLst>
              <a:ext uri="{FF2B5EF4-FFF2-40B4-BE49-F238E27FC236}">
                <a16:creationId xmlns:a16="http://schemas.microsoft.com/office/drawing/2014/main" id="{E1D8E2A0-C191-7042-98F0-B1D4F6481AAA}"/>
              </a:ext>
            </a:extLst>
          </p:cNvPr>
          <p:cNvCxnSpPr>
            <a:cxnSpLocks/>
          </p:cNvCxnSpPr>
          <p:nvPr/>
        </p:nvCxnSpPr>
        <p:spPr>
          <a:xfrm>
            <a:off x="10762147" y="931740"/>
            <a:ext cx="1110967" cy="106435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4" name="Straight Connector 13">
            <a:extLst>
              <a:ext uri="{FF2B5EF4-FFF2-40B4-BE49-F238E27FC236}">
                <a16:creationId xmlns:a16="http://schemas.microsoft.com/office/drawing/2014/main" id="{C1869FA5-C11F-F617-8F45-45634A583F51}"/>
              </a:ext>
            </a:extLst>
          </p:cNvPr>
          <p:cNvCxnSpPr>
            <a:cxnSpLocks/>
          </p:cNvCxnSpPr>
          <p:nvPr/>
        </p:nvCxnSpPr>
        <p:spPr>
          <a:xfrm>
            <a:off x="1098218" y="1974253"/>
            <a:ext cx="4314172" cy="4322852"/>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5" name="Straight Connector 14">
            <a:extLst>
              <a:ext uri="{FF2B5EF4-FFF2-40B4-BE49-F238E27FC236}">
                <a16:creationId xmlns:a16="http://schemas.microsoft.com/office/drawing/2014/main" id="{73A61E05-0D8B-3E52-AB18-905816BEF4FF}"/>
              </a:ext>
            </a:extLst>
          </p:cNvPr>
          <p:cNvCxnSpPr>
            <a:cxnSpLocks/>
          </p:cNvCxnSpPr>
          <p:nvPr/>
        </p:nvCxnSpPr>
        <p:spPr>
          <a:xfrm>
            <a:off x="2218385" y="931639"/>
            <a:ext cx="5309456" cy="5376225"/>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6" name="Straight Connector 15">
            <a:extLst>
              <a:ext uri="{FF2B5EF4-FFF2-40B4-BE49-F238E27FC236}">
                <a16:creationId xmlns:a16="http://schemas.microsoft.com/office/drawing/2014/main" id="{D3233907-7CC4-6498-0CF6-57570C375FC4}"/>
              </a:ext>
            </a:extLst>
          </p:cNvPr>
          <p:cNvCxnSpPr>
            <a:cxnSpLocks/>
          </p:cNvCxnSpPr>
          <p:nvPr/>
        </p:nvCxnSpPr>
        <p:spPr>
          <a:xfrm flipV="1">
            <a:off x="1133319" y="931765"/>
            <a:ext cx="5361480" cy="536524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7" name="Straight Connector 16">
            <a:extLst>
              <a:ext uri="{FF2B5EF4-FFF2-40B4-BE49-F238E27FC236}">
                <a16:creationId xmlns:a16="http://schemas.microsoft.com/office/drawing/2014/main" id="{57384C5A-7E24-FE38-95D4-5812E1E9E9DD}"/>
              </a:ext>
            </a:extLst>
          </p:cNvPr>
          <p:cNvCxnSpPr>
            <a:cxnSpLocks/>
          </p:cNvCxnSpPr>
          <p:nvPr/>
        </p:nvCxnSpPr>
        <p:spPr>
          <a:xfrm flipV="1">
            <a:off x="1160650" y="942472"/>
            <a:ext cx="4263464" cy="4246613"/>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8" name="Straight Connector 17">
            <a:extLst>
              <a:ext uri="{FF2B5EF4-FFF2-40B4-BE49-F238E27FC236}">
                <a16:creationId xmlns:a16="http://schemas.microsoft.com/office/drawing/2014/main" id="{B1BBA783-3332-49DA-7C6A-35B83D67FB7E}"/>
              </a:ext>
            </a:extLst>
          </p:cNvPr>
          <p:cNvCxnSpPr>
            <a:cxnSpLocks/>
          </p:cNvCxnSpPr>
          <p:nvPr/>
        </p:nvCxnSpPr>
        <p:spPr>
          <a:xfrm flipV="1">
            <a:off x="1107943" y="942595"/>
            <a:ext cx="2153223" cy="2161487"/>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9" name="Straight Connector 18">
            <a:extLst>
              <a:ext uri="{FF2B5EF4-FFF2-40B4-BE49-F238E27FC236}">
                <a16:creationId xmlns:a16="http://schemas.microsoft.com/office/drawing/2014/main" id="{4D207A24-42CE-ED82-13F4-E5E004650EB7}"/>
              </a:ext>
            </a:extLst>
          </p:cNvPr>
          <p:cNvCxnSpPr>
            <a:cxnSpLocks/>
          </p:cNvCxnSpPr>
          <p:nvPr/>
        </p:nvCxnSpPr>
        <p:spPr>
          <a:xfrm flipV="1">
            <a:off x="1094334" y="909879"/>
            <a:ext cx="3253877" cy="322580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0" name="Straight Connector 19">
            <a:extLst>
              <a:ext uri="{FF2B5EF4-FFF2-40B4-BE49-F238E27FC236}">
                <a16:creationId xmlns:a16="http://schemas.microsoft.com/office/drawing/2014/main" id="{1DCD8BBC-D943-D8A4-BB5E-D111FF48B8B3}"/>
              </a:ext>
            </a:extLst>
          </p:cNvPr>
          <p:cNvCxnSpPr>
            <a:cxnSpLocks/>
          </p:cNvCxnSpPr>
          <p:nvPr/>
        </p:nvCxnSpPr>
        <p:spPr>
          <a:xfrm flipV="1">
            <a:off x="3235848" y="920844"/>
            <a:ext cx="5376941" cy="5376165"/>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1" name="Straight Connector 20">
            <a:extLst>
              <a:ext uri="{FF2B5EF4-FFF2-40B4-BE49-F238E27FC236}">
                <a16:creationId xmlns:a16="http://schemas.microsoft.com/office/drawing/2014/main" id="{FB960EE9-647E-DE48-7799-7F686F5633C9}"/>
              </a:ext>
            </a:extLst>
          </p:cNvPr>
          <p:cNvCxnSpPr/>
          <p:nvPr/>
        </p:nvCxnSpPr>
        <p:spPr>
          <a:xfrm flipV="1">
            <a:off x="4348211" y="931716"/>
            <a:ext cx="5365365" cy="534353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2" name="Straight Connector 21">
            <a:extLst>
              <a:ext uri="{FF2B5EF4-FFF2-40B4-BE49-F238E27FC236}">
                <a16:creationId xmlns:a16="http://schemas.microsoft.com/office/drawing/2014/main" id="{E0409050-9D37-B8EC-26B4-CF4F2C3BC5D6}"/>
              </a:ext>
            </a:extLst>
          </p:cNvPr>
          <p:cNvCxnSpPr/>
          <p:nvPr/>
        </p:nvCxnSpPr>
        <p:spPr>
          <a:xfrm flipV="1">
            <a:off x="5416274" y="942620"/>
            <a:ext cx="5365365" cy="534353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3" name="Straight Connector 22">
            <a:extLst>
              <a:ext uri="{FF2B5EF4-FFF2-40B4-BE49-F238E27FC236}">
                <a16:creationId xmlns:a16="http://schemas.microsoft.com/office/drawing/2014/main" id="{5F32590B-F493-D4F3-C707-EF747ABA286F}"/>
              </a:ext>
            </a:extLst>
          </p:cNvPr>
          <p:cNvCxnSpPr/>
          <p:nvPr/>
        </p:nvCxnSpPr>
        <p:spPr>
          <a:xfrm flipV="1">
            <a:off x="6494798" y="942620"/>
            <a:ext cx="5365365" cy="534353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4" name="Straight Connector 23">
            <a:extLst>
              <a:ext uri="{FF2B5EF4-FFF2-40B4-BE49-F238E27FC236}">
                <a16:creationId xmlns:a16="http://schemas.microsoft.com/office/drawing/2014/main" id="{11C896D7-87F4-C668-1DFA-A5D2AB34A9F4}"/>
              </a:ext>
            </a:extLst>
          </p:cNvPr>
          <p:cNvCxnSpPr>
            <a:cxnSpLocks/>
          </p:cNvCxnSpPr>
          <p:nvPr/>
        </p:nvCxnSpPr>
        <p:spPr>
          <a:xfrm flipV="1">
            <a:off x="2218385" y="931639"/>
            <a:ext cx="5330234" cy="5332739"/>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5" name="Straight Connector 24">
            <a:extLst>
              <a:ext uri="{FF2B5EF4-FFF2-40B4-BE49-F238E27FC236}">
                <a16:creationId xmlns:a16="http://schemas.microsoft.com/office/drawing/2014/main" id="{4F553535-9E07-F391-A05D-C75AF105CBFC}"/>
              </a:ext>
            </a:extLst>
          </p:cNvPr>
          <p:cNvCxnSpPr>
            <a:cxnSpLocks/>
          </p:cNvCxnSpPr>
          <p:nvPr/>
        </p:nvCxnSpPr>
        <p:spPr>
          <a:xfrm flipH="1">
            <a:off x="7572098" y="2023338"/>
            <a:ext cx="4288065" cy="42736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6" name="Straight Connector 25">
            <a:extLst>
              <a:ext uri="{FF2B5EF4-FFF2-40B4-BE49-F238E27FC236}">
                <a16:creationId xmlns:a16="http://schemas.microsoft.com/office/drawing/2014/main" id="{E14EBA64-CB33-DED7-07D4-EA194C481A82}"/>
              </a:ext>
            </a:extLst>
          </p:cNvPr>
          <p:cNvCxnSpPr>
            <a:cxnSpLocks/>
          </p:cNvCxnSpPr>
          <p:nvPr/>
        </p:nvCxnSpPr>
        <p:spPr>
          <a:xfrm flipH="1">
            <a:off x="8638868" y="3098620"/>
            <a:ext cx="3203030" cy="320924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7" name="Straight Connector 26">
            <a:extLst>
              <a:ext uri="{FF2B5EF4-FFF2-40B4-BE49-F238E27FC236}">
                <a16:creationId xmlns:a16="http://schemas.microsoft.com/office/drawing/2014/main" id="{BC5627A8-1868-EF4D-6FAB-68749033B820}"/>
              </a:ext>
            </a:extLst>
          </p:cNvPr>
          <p:cNvCxnSpPr>
            <a:cxnSpLocks/>
          </p:cNvCxnSpPr>
          <p:nvPr/>
        </p:nvCxnSpPr>
        <p:spPr>
          <a:xfrm flipH="1">
            <a:off x="9744792" y="4156121"/>
            <a:ext cx="2115371" cy="2102057"/>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8" name="Straight Connector 27">
            <a:extLst>
              <a:ext uri="{FF2B5EF4-FFF2-40B4-BE49-F238E27FC236}">
                <a16:creationId xmlns:a16="http://schemas.microsoft.com/office/drawing/2014/main" id="{7BF064F1-B3ED-E714-521D-CCAAA6232A03}"/>
              </a:ext>
            </a:extLst>
          </p:cNvPr>
          <p:cNvCxnSpPr/>
          <p:nvPr/>
        </p:nvCxnSpPr>
        <p:spPr>
          <a:xfrm flipH="1">
            <a:off x="10802477" y="5207149"/>
            <a:ext cx="1070637" cy="1100715"/>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9" name="Straight Connector 28">
            <a:extLst>
              <a:ext uri="{FF2B5EF4-FFF2-40B4-BE49-F238E27FC236}">
                <a16:creationId xmlns:a16="http://schemas.microsoft.com/office/drawing/2014/main" id="{8144AC79-151C-5565-401E-E1B6DACA8216}"/>
              </a:ext>
            </a:extLst>
          </p:cNvPr>
          <p:cNvCxnSpPr/>
          <p:nvPr/>
        </p:nvCxnSpPr>
        <p:spPr>
          <a:xfrm>
            <a:off x="1117710" y="2522779"/>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0" name="Straight Connector 29">
            <a:extLst>
              <a:ext uri="{FF2B5EF4-FFF2-40B4-BE49-F238E27FC236}">
                <a16:creationId xmlns:a16="http://schemas.microsoft.com/office/drawing/2014/main" id="{9F751F74-062B-D98E-7AF7-73FDD22C6195}"/>
              </a:ext>
            </a:extLst>
          </p:cNvPr>
          <p:cNvCxnSpPr/>
          <p:nvPr/>
        </p:nvCxnSpPr>
        <p:spPr>
          <a:xfrm>
            <a:off x="1129434" y="3598008"/>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1" name="Straight Connector 30">
            <a:extLst>
              <a:ext uri="{FF2B5EF4-FFF2-40B4-BE49-F238E27FC236}">
                <a16:creationId xmlns:a16="http://schemas.microsoft.com/office/drawing/2014/main" id="{AE43FF1A-112C-54AC-E5F5-07F6BA522988}"/>
              </a:ext>
            </a:extLst>
          </p:cNvPr>
          <p:cNvCxnSpPr/>
          <p:nvPr/>
        </p:nvCxnSpPr>
        <p:spPr>
          <a:xfrm>
            <a:off x="1113519" y="4676908"/>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2" name="Straight Connector 31">
            <a:extLst>
              <a:ext uri="{FF2B5EF4-FFF2-40B4-BE49-F238E27FC236}">
                <a16:creationId xmlns:a16="http://schemas.microsoft.com/office/drawing/2014/main" id="{EFFAA3B1-B88B-C2BA-2B7C-D3D512BA520A}"/>
              </a:ext>
            </a:extLst>
          </p:cNvPr>
          <p:cNvCxnSpPr/>
          <p:nvPr/>
        </p:nvCxnSpPr>
        <p:spPr>
          <a:xfrm>
            <a:off x="1117710" y="5755000"/>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3" name="Straight Connector 32">
            <a:extLst>
              <a:ext uri="{FF2B5EF4-FFF2-40B4-BE49-F238E27FC236}">
                <a16:creationId xmlns:a16="http://schemas.microsoft.com/office/drawing/2014/main" id="{C1EDC032-920F-1E9A-B5C5-C3D6BA150DD6}"/>
              </a:ext>
            </a:extLst>
          </p:cNvPr>
          <p:cNvCxnSpPr/>
          <p:nvPr/>
        </p:nvCxnSpPr>
        <p:spPr>
          <a:xfrm>
            <a:off x="1101796" y="1485761"/>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4" name="Straight Connector 33">
            <a:extLst>
              <a:ext uri="{FF2B5EF4-FFF2-40B4-BE49-F238E27FC236}">
                <a16:creationId xmlns:a16="http://schemas.microsoft.com/office/drawing/2014/main" id="{FB8CC04D-D4A4-43D5-56D5-1B8B1B30925A}"/>
              </a:ext>
            </a:extLst>
          </p:cNvPr>
          <p:cNvCxnSpPr>
            <a:cxnSpLocks/>
          </p:cNvCxnSpPr>
          <p:nvPr/>
        </p:nvCxnSpPr>
        <p:spPr>
          <a:xfrm flipH="1">
            <a:off x="1113215" y="941316"/>
            <a:ext cx="1091930" cy="1082022"/>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5" name="Straight Connector 34">
            <a:extLst>
              <a:ext uri="{FF2B5EF4-FFF2-40B4-BE49-F238E27FC236}">
                <a16:creationId xmlns:a16="http://schemas.microsoft.com/office/drawing/2014/main" id="{538E0DD4-73F1-1779-7715-20FEBF610488}"/>
              </a:ext>
            </a:extLst>
          </p:cNvPr>
          <p:cNvCxnSpPr/>
          <p:nvPr/>
        </p:nvCxnSpPr>
        <p:spPr>
          <a:xfrm>
            <a:off x="11323891" y="904498"/>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6" name="Straight Connector 35">
            <a:extLst>
              <a:ext uri="{FF2B5EF4-FFF2-40B4-BE49-F238E27FC236}">
                <a16:creationId xmlns:a16="http://schemas.microsoft.com/office/drawing/2014/main" id="{F89D261D-80CD-D489-6CA9-235EC8D37FB5}"/>
              </a:ext>
            </a:extLst>
          </p:cNvPr>
          <p:cNvCxnSpPr/>
          <p:nvPr/>
        </p:nvCxnSpPr>
        <p:spPr>
          <a:xfrm>
            <a:off x="3803283" y="917245"/>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7" name="Straight Connector 36">
            <a:extLst>
              <a:ext uri="{FF2B5EF4-FFF2-40B4-BE49-F238E27FC236}">
                <a16:creationId xmlns:a16="http://schemas.microsoft.com/office/drawing/2014/main" id="{9F1AE2E1-BA26-68A6-E72F-9BFADDFA3C39}"/>
              </a:ext>
            </a:extLst>
          </p:cNvPr>
          <p:cNvCxnSpPr>
            <a:cxnSpLocks/>
          </p:cNvCxnSpPr>
          <p:nvPr/>
        </p:nvCxnSpPr>
        <p:spPr>
          <a:xfrm>
            <a:off x="2762987" y="904498"/>
            <a:ext cx="0" cy="5399767"/>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8" name="Straight Connector 37">
            <a:extLst>
              <a:ext uri="{FF2B5EF4-FFF2-40B4-BE49-F238E27FC236}">
                <a16:creationId xmlns:a16="http://schemas.microsoft.com/office/drawing/2014/main" id="{CDDBCE3F-232E-9239-FB89-577135F7E037}"/>
              </a:ext>
            </a:extLst>
          </p:cNvPr>
          <p:cNvCxnSpPr/>
          <p:nvPr/>
        </p:nvCxnSpPr>
        <p:spPr>
          <a:xfrm>
            <a:off x="9204868" y="941316"/>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9" name="Straight Connector 38">
            <a:extLst>
              <a:ext uri="{FF2B5EF4-FFF2-40B4-BE49-F238E27FC236}">
                <a16:creationId xmlns:a16="http://schemas.microsoft.com/office/drawing/2014/main" id="{8C96E538-4E01-6DEA-67CF-3F7DCC505E54}"/>
              </a:ext>
            </a:extLst>
          </p:cNvPr>
          <p:cNvCxnSpPr/>
          <p:nvPr/>
        </p:nvCxnSpPr>
        <p:spPr>
          <a:xfrm>
            <a:off x="1660406" y="941316"/>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0" name="Straight Connector 39">
            <a:extLst>
              <a:ext uri="{FF2B5EF4-FFF2-40B4-BE49-F238E27FC236}">
                <a16:creationId xmlns:a16="http://schemas.microsoft.com/office/drawing/2014/main" id="{DF0D2BDC-CFC6-829A-5FCB-CCA8028776FE}"/>
              </a:ext>
            </a:extLst>
          </p:cNvPr>
          <p:cNvCxnSpPr/>
          <p:nvPr/>
        </p:nvCxnSpPr>
        <p:spPr>
          <a:xfrm>
            <a:off x="5950134" y="904498"/>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1" name="Straight Connector 40">
            <a:extLst>
              <a:ext uri="{FF2B5EF4-FFF2-40B4-BE49-F238E27FC236}">
                <a16:creationId xmlns:a16="http://schemas.microsoft.com/office/drawing/2014/main" id="{0EC1F762-0A34-B5CC-96C3-473EC5666FF0}"/>
              </a:ext>
            </a:extLst>
          </p:cNvPr>
          <p:cNvCxnSpPr/>
          <p:nvPr/>
        </p:nvCxnSpPr>
        <p:spPr>
          <a:xfrm>
            <a:off x="4893936" y="941316"/>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2" name="Straight Connector 41">
            <a:extLst>
              <a:ext uri="{FF2B5EF4-FFF2-40B4-BE49-F238E27FC236}">
                <a16:creationId xmlns:a16="http://schemas.microsoft.com/office/drawing/2014/main" id="{9FE50F00-1E97-8687-2A28-EF3CF6B49191}"/>
              </a:ext>
            </a:extLst>
          </p:cNvPr>
          <p:cNvCxnSpPr/>
          <p:nvPr/>
        </p:nvCxnSpPr>
        <p:spPr>
          <a:xfrm>
            <a:off x="10253116" y="917245"/>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3" name="Straight Connector 42">
            <a:extLst>
              <a:ext uri="{FF2B5EF4-FFF2-40B4-BE49-F238E27FC236}">
                <a16:creationId xmlns:a16="http://schemas.microsoft.com/office/drawing/2014/main" id="{E84C0C6A-016A-B264-8335-5C0C4032C63A}"/>
              </a:ext>
            </a:extLst>
          </p:cNvPr>
          <p:cNvCxnSpPr/>
          <p:nvPr/>
        </p:nvCxnSpPr>
        <p:spPr>
          <a:xfrm>
            <a:off x="8123492" y="956835"/>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4" name="Straight Connector 43">
            <a:extLst>
              <a:ext uri="{FF2B5EF4-FFF2-40B4-BE49-F238E27FC236}">
                <a16:creationId xmlns:a16="http://schemas.microsoft.com/office/drawing/2014/main" id="{56709B99-A28C-D3BB-FE5E-C1A2F1461A10}"/>
              </a:ext>
            </a:extLst>
          </p:cNvPr>
          <p:cNvCxnSpPr/>
          <p:nvPr/>
        </p:nvCxnSpPr>
        <p:spPr>
          <a:xfrm>
            <a:off x="7019585" y="917245"/>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graphicFrame>
        <p:nvGraphicFramePr>
          <p:cNvPr id="76" name="Table 75">
            <a:extLst>
              <a:ext uri="{FF2B5EF4-FFF2-40B4-BE49-F238E27FC236}">
                <a16:creationId xmlns:a16="http://schemas.microsoft.com/office/drawing/2014/main" id="{47A8C7E1-C96E-7639-67A5-0D0A27B05B3F}"/>
              </a:ext>
            </a:extLst>
          </p:cNvPr>
          <p:cNvGraphicFramePr>
            <a:graphicFrameLocks noGrp="1"/>
          </p:cNvGraphicFramePr>
          <p:nvPr/>
        </p:nvGraphicFramePr>
        <p:xfrm>
          <a:off x="1129434" y="931765"/>
          <a:ext cx="10730730" cy="5365370"/>
        </p:xfrm>
        <a:graphic>
          <a:graphicData uri="http://schemas.openxmlformats.org/drawingml/2006/table">
            <a:tbl>
              <a:tblPr firstRow="1" bandRow="1">
                <a:tableStyleId>{5940675A-B579-460E-94D1-54222C63F5DA}</a:tableStyleId>
              </a:tblPr>
              <a:tblGrid>
                <a:gridCol w="1073073">
                  <a:extLst>
                    <a:ext uri="{9D8B030D-6E8A-4147-A177-3AD203B41FA5}">
                      <a16:colId xmlns:a16="http://schemas.microsoft.com/office/drawing/2014/main" val="3635837954"/>
                    </a:ext>
                  </a:extLst>
                </a:gridCol>
                <a:gridCol w="1073073">
                  <a:extLst>
                    <a:ext uri="{9D8B030D-6E8A-4147-A177-3AD203B41FA5}">
                      <a16:colId xmlns:a16="http://schemas.microsoft.com/office/drawing/2014/main" val="2308114111"/>
                    </a:ext>
                  </a:extLst>
                </a:gridCol>
                <a:gridCol w="1073073">
                  <a:extLst>
                    <a:ext uri="{9D8B030D-6E8A-4147-A177-3AD203B41FA5}">
                      <a16:colId xmlns:a16="http://schemas.microsoft.com/office/drawing/2014/main" val="3225432346"/>
                    </a:ext>
                  </a:extLst>
                </a:gridCol>
                <a:gridCol w="1073073">
                  <a:extLst>
                    <a:ext uri="{9D8B030D-6E8A-4147-A177-3AD203B41FA5}">
                      <a16:colId xmlns:a16="http://schemas.microsoft.com/office/drawing/2014/main" val="2646425516"/>
                    </a:ext>
                  </a:extLst>
                </a:gridCol>
                <a:gridCol w="1073073">
                  <a:extLst>
                    <a:ext uri="{9D8B030D-6E8A-4147-A177-3AD203B41FA5}">
                      <a16:colId xmlns:a16="http://schemas.microsoft.com/office/drawing/2014/main" val="1529824071"/>
                    </a:ext>
                  </a:extLst>
                </a:gridCol>
                <a:gridCol w="1073073">
                  <a:extLst>
                    <a:ext uri="{9D8B030D-6E8A-4147-A177-3AD203B41FA5}">
                      <a16:colId xmlns:a16="http://schemas.microsoft.com/office/drawing/2014/main" val="1435908115"/>
                    </a:ext>
                  </a:extLst>
                </a:gridCol>
                <a:gridCol w="1073073">
                  <a:extLst>
                    <a:ext uri="{9D8B030D-6E8A-4147-A177-3AD203B41FA5}">
                      <a16:colId xmlns:a16="http://schemas.microsoft.com/office/drawing/2014/main" val="4031327343"/>
                    </a:ext>
                  </a:extLst>
                </a:gridCol>
                <a:gridCol w="1073073">
                  <a:extLst>
                    <a:ext uri="{9D8B030D-6E8A-4147-A177-3AD203B41FA5}">
                      <a16:colId xmlns:a16="http://schemas.microsoft.com/office/drawing/2014/main" val="265914223"/>
                    </a:ext>
                  </a:extLst>
                </a:gridCol>
                <a:gridCol w="1073073">
                  <a:extLst>
                    <a:ext uri="{9D8B030D-6E8A-4147-A177-3AD203B41FA5}">
                      <a16:colId xmlns:a16="http://schemas.microsoft.com/office/drawing/2014/main" val="3687797511"/>
                    </a:ext>
                  </a:extLst>
                </a:gridCol>
                <a:gridCol w="1073073">
                  <a:extLst>
                    <a:ext uri="{9D8B030D-6E8A-4147-A177-3AD203B41FA5}">
                      <a16:colId xmlns:a16="http://schemas.microsoft.com/office/drawing/2014/main" val="1430683565"/>
                    </a:ext>
                  </a:extLst>
                </a:gridCol>
              </a:tblGrid>
              <a:tr h="1073074">
                <a:tc>
                  <a:txBody>
                    <a:bodyPr/>
                    <a:lstStyle/>
                    <a:p>
                      <a:endParaRPr lang="en-US" dirty="0"/>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dirty="0"/>
                    </a:p>
                  </a:txBody>
                  <a:tcPr/>
                </a:tc>
                <a:extLst>
                  <a:ext uri="{0D108BD9-81ED-4DB2-BD59-A6C34878D82A}">
                    <a16:rowId xmlns:a16="http://schemas.microsoft.com/office/drawing/2014/main" val="1367090870"/>
                  </a:ext>
                </a:extLst>
              </a:tr>
              <a:tr h="1073074">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a:p>
                  </a:txBody>
                  <a:tcPr/>
                </a:tc>
                <a:tc>
                  <a:txBody>
                    <a:bodyPr/>
                    <a:lstStyle/>
                    <a:p>
                      <a:endParaRPr lang="en-US" dirty="0"/>
                    </a:p>
                  </a:txBody>
                  <a:tcPr/>
                </a:tc>
                <a:extLst>
                  <a:ext uri="{0D108BD9-81ED-4DB2-BD59-A6C34878D82A}">
                    <a16:rowId xmlns:a16="http://schemas.microsoft.com/office/drawing/2014/main" val="2324086388"/>
                  </a:ext>
                </a:extLst>
              </a:tr>
              <a:tr h="1073074">
                <a:tc>
                  <a:txBody>
                    <a:bodyPr/>
                    <a:lstStyle/>
                    <a:p>
                      <a:endParaRPr lang="en-US" dirty="0"/>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a:p>
                  </a:txBody>
                  <a:tcPr/>
                </a:tc>
                <a:tc>
                  <a:txBody>
                    <a:bodyPr/>
                    <a:lstStyle/>
                    <a:p>
                      <a:endParaRPr lang="en-US" dirty="0"/>
                    </a:p>
                  </a:txBody>
                  <a:tcPr/>
                </a:tc>
                <a:tc>
                  <a:txBody>
                    <a:bodyPr/>
                    <a:lstStyle/>
                    <a:p>
                      <a:endParaRPr lang="en-US" dirty="0"/>
                    </a:p>
                  </a:txBody>
                  <a:tcPr/>
                </a:tc>
                <a:extLst>
                  <a:ext uri="{0D108BD9-81ED-4DB2-BD59-A6C34878D82A}">
                    <a16:rowId xmlns:a16="http://schemas.microsoft.com/office/drawing/2014/main" val="1773320196"/>
                  </a:ext>
                </a:extLst>
              </a:tr>
              <a:tr h="1073074">
                <a:tc>
                  <a:txBody>
                    <a:bodyPr/>
                    <a:lstStyle/>
                    <a:p>
                      <a:endParaRPr lang="en-US" dirty="0"/>
                    </a:p>
                  </a:txBody>
                  <a:tcPr/>
                </a:tc>
                <a:tc>
                  <a:txBody>
                    <a:bodyPr/>
                    <a:lstStyle/>
                    <a:p>
                      <a:endParaRPr lang="en-US"/>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dirty="0"/>
                    </a:p>
                  </a:txBody>
                  <a:tcPr/>
                </a:tc>
                <a:extLst>
                  <a:ext uri="{0D108BD9-81ED-4DB2-BD59-A6C34878D82A}">
                    <a16:rowId xmlns:a16="http://schemas.microsoft.com/office/drawing/2014/main" val="1977629092"/>
                  </a:ext>
                </a:extLst>
              </a:tr>
              <a:tr h="1073074">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dirty="0"/>
                    </a:p>
                  </a:txBody>
                  <a:tcPr/>
                </a:tc>
                <a:extLst>
                  <a:ext uri="{0D108BD9-81ED-4DB2-BD59-A6C34878D82A}">
                    <a16:rowId xmlns:a16="http://schemas.microsoft.com/office/drawing/2014/main" val="172657832"/>
                  </a:ext>
                </a:extLst>
              </a:tr>
            </a:tbl>
          </a:graphicData>
        </a:graphic>
      </p:graphicFrame>
      <p:sp>
        <p:nvSpPr>
          <p:cNvPr id="46" name="TextBox 45">
            <a:extLst>
              <a:ext uri="{FF2B5EF4-FFF2-40B4-BE49-F238E27FC236}">
                <a16:creationId xmlns:a16="http://schemas.microsoft.com/office/drawing/2014/main" id="{9E025FDA-4E40-4A48-2936-70D515675970}"/>
              </a:ext>
            </a:extLst>
          </p:cNvPr>
          <p:cNvSpPr txBox="1"/>
          <p:nvPr/>
        </p:nvSpPr>
        <p:spPr>
          <a:xfrm>
            <a:off x="1163480" y="1987150"/>
            <a:ext cx="10845409" cy="341632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ptos" panose="02110004020202020204"/>
              <a:ea typeface="+mn-ea"/>
              <a:cs typeface="+mn-cs"/>
            </a:endParaRPr>
          </a:p>
        </p:txBody>
      </p:sp>
      <p:sp>
        <p:nvSpPr>
          <p:cNvPr id="48" name="TextBox 47">
            <a:extLst>
              <a:ext uri="{FF2B5EF4-FFF2-40B4-BE49-F238E27FC236}">
                <a16:creationId xmlns:a16="http://schemas.microsoft.com/office/drawing/2014/main" id="{A943BC5F-C785-D144-CB5F-83881E8A4A86}"/>
              </a:ext>
            </a:extLst>
          </p:cNvPr>
          <p:cNvSpPr txBox="1"/>
          <p:nvPr/>
        </p:nvSpPr>
        <p:spPr>
          <a:xfrm>
            <a:off x="528628" y="272528"/>
            <a:ext cx="11108330" cy="3693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Aptos" panose="02110004020202020204"/>
                <a:ea typeface="+mn-ea"/>
                <a:cs typeface="+mn-cs"/>
              </a:rPr>
              <a:t>Practice sheet #XX.  Write the first 5 unique characters for Lesson Nineteen (</a:t>
            </a:r>
            <a:r>
              <a:rPr lang="en-US" dirty="0">
                <a:solidFill>
                  <a:prstClr val="black"/>
                </a:solidFill>
                <a:latin typeface="Aptos" panose="02110004020202020204"/>
              </a:rPr>
              <a:t>22*,23*</a:t>
            </a:r>
            <a:r>
              <a:rPr kumimoji="0" lang="en-US" sz="1800" b="0" i="0" u="none" strike="noStrike" kern="1200" cap="none" spc="0" normalizeH="0" baseline="0" noProof="0" dirty="0">
                <a:ln>
                  <a:noFill/>
                </a:ln>
                <a:solidFill>
                  <a:prstClr val="black"/>
                </a:solidFill>
                <a:effectLst/>
                <a:uLnTx/>
                <a:uFillTx/>
                <a:latin typeface="Aptos" panose="02110004020202020204"/>
                <a:ea typeface="+mn-ea"/>
                <a:cs typeface="+mn-cs"/>
              </a:rPr>
              <a:t>)</a:t>
            </a:r>
            <a:endParaRPr kumimoji="0" lang="zh-TW" altLang="en-US" sz="1800" b="0" i="0" u="none" strike="noStrike" kern="1200" cap="none" spc="0" normalizeH="0" baseline="0" noProof="0" dirty="0">
              <a:ln>
                <a:noFill/>
              </a:ln>
              <a:solidFill>
                <a:prstClr val="black"/>
              </a:solidFill>
              <a:effectLst/>
              <a:uLnTx/>
              <a:uFillTx/>
              <a:latin typeface="Aptos" panose="02110004020202020204"/>
              <a:ea typeface="新細明體" panose="02020500000000000000" pitchFamily="18" charset="-120"/>
              <a:cs typeface="+mn-cs"/>
            </a:endParaRPr>
          </a:p>
        </p:txBody>
      </p:sp>
      <p:sp>
        <p:nvSpPr>
          <p:cNvPr id="49" name="Rectangle 48">
            <a:extLst>
              <a:ext uri="{FF2B5EF4-FFF2-40B4-BE49-F238E27FC236}">
                <a16:creationId xmlns:a16="http://schemas.microsoft.com/office/drawing/2014/main" id="{FD5DF324-5C6A-6A0B-3DDD-FDC95E9FF51E}"/>
              </a:ext>
            </a:extLst>
          </p:cNvPr>
          <p:cNvSpPr/>
          <p:nvPr/>
        </p:nvSpPr>
        <p:spPr>
          <a:xfrm>
            <a:off x="1298223" y="272530"/>
            <a:ext cx="9579994" cy="357010"/>
          </a:xfrm>
          <a:prstGeom prst="rect">
            <a:avLst/>
          </a:prstGeom>
          <a:noFill/>
          <a:ln w="38100">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45" name="TextBox 44">
            <a:extLst>
              <a:ext uri="{FF2B5EF4-FFF2-40B4-BE49-F238E27FC236}">
                <a16:creationId xmlns:a16="http://schemas.microsoft.com/office/drawing/2014/main" id="{66FD7A53-35B3-9826-DBB8-E1923E9C6613}"/>
              </a:ext>
            </a:extLst>
          </p:cNvPr>
          <p:cNvSpPr txBox="1"/>
          <p:nvPr/>
        </p:nvSpPr>
        <p:spPr>
          <a:xfrm>
            <a:off x="1124112" y="911167"/>
            <a:ext cx="5350063" cy="110799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故</a:t>
            </a:r>
            <a:endParaRPr kumimoji="0" 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endParaRPr>
          </a:p>
        </p:txBody>
      </p:sp>
      <p:sp>
        <p:nvSpPr>
          <p:cNvPr id="47" name="TextBox 46">
            <a:extLst>
              <a:ext uri="{FF2B5EF4-FFF2-40B4-BE49-F238E27FC236}">
                <a16:creationId xmlns:a16="http://schemas.microsoft.com/office/drawing/2014/main" id="{17FD55FD-2F22-4383-CF3D-D338F6BAA833}"/>
              </a:ext>
            </a:extLst>
          </p:cNvPr>
          <p:cNvSpPr txBox="1"/>
          <p:nvPr/>
        </p:nvSpPr>
        <p:spPr>
          <a:xfrm>
            <a:off x="1101573" y="2009074"/>
            <a:ext cx="2514012" cy="110799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得</a:t>
            </a:r>
            <a:endParaRPr kumimoji="0" 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endParaRPr>
          </a:p>
        </p:txBody>
      </p:sp>
      <p:sp>
        <p:nvSpPr>
          <p:cNvPr id="50" name="TextBox 49">
            <a:extLst>
              <a:ext uri="{FF2B5EF4-FFF2-40B4-BE49-F238E27FC236}">
                <a16:creationId xmlns:a16="http://schemas.microsoft.com/office/drawing/2014/main" id="{813ABCA9-41D6-7B22-C6E8-64474525C28C}"/>
              </a:ext>
            </a:extLst>
          </p:cNvPr>
          <p:cNvSpPr txBox="1"/>
          <p:nvPr/>
        </p:nvSpPr>
        <p:spPr>
          <a:xfrm>
            <a:off x="1122816" y="3069808"/>
            <a:ext cx="2861223" cy="110799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阿</a:t>
            </a:r>
            <a:endParaRPr kumimoji="0" 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endParaRPr>
          </a:p>
        </p:txBody>
      </p:sp>
      <p:sp>
        <p:nvSpPr>
          <p:cNvPr id="51" name="TextBox 50">
            <a:extLst>
              <a:ext uri="{FF2B5EF4-FFF2-40B4-BE49-F238E27FC236}">
                <a16:creationId xmlns:a16="http://schemas.microsoft.com/office/drawing/2014/main" id="{38933F65-CA24-E4FA-3942-0D8E6FFD367C}"/>
              </a:ext>
            </a:extLst>
          </p:cNvPr>
          <p:cNvSpPr txBox="1"/>
          <p:nvPr/>
        </p:nvSpPr>
        <p:spPr>
          <a:xfrm>
            <a:off x="1128483" y="4170500"/>
            <a:ext cx="4300188" cy="110799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耨</a:t>
            </a:r>
            <a:endParaRPr kumimoji="0" 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endParaRPr>
          </a:p>
        </p:txBody>
      </p:sp>
      <p:sp>
        <p:nvSpPr>
          <p:cNvPr id="52" name="TextBox 51">
            <a:extLst>
              <a:ext uri="{FF2B5EF4-FFF2-40B4-BE49-F238E27FC236}">
                <a16:creationId xmlns:a16="http://schemas.microsoft.com/office/drawing/2014/main" id="{A0A6D00B-E80E-6673-91F4-BAAC13E0BCF6}"/>
              </a:ext>
            </a:extLst>
          </p:cNvPr>
          <p:cNvSpPr txBox="1"/>
          <p:nvPr/>
        </p:nvSpPr>
        <p:spPr>
          <a:xfrm>
            <a:off x="1091599" y="5217157"/>
            <a:ext cx="3246193" cy="110799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多</a:t>
            </a:r>
            <a:endParaRPr kumimoji="0" 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endParaRPr>
          </a:p>
        </p:txBody>
      </p:sp>
    </p:spTree>
    <p:extLst>
      <p:ext uri="{BB962C8B-B14F-4D97-AF65-F5344CB8AC3E}">
        <p14:creationId xmlns:p14="http://schemas.microsoft.com/office/powerpoint/2010/main" val="1664979500"/>
      </p:ext>
    </p:extLst>
  </p:cSld>
  <p:clrMapOvr>
    <a:masterClrMapping/>
  </p:clrMapOvr>
</p:sld>
</file>

<file path=ppt/slides/slide2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 name="Straight Connector 1">
            <a:extLst>
              <a:ext uri="{FF2B5EF4-FFF2-40B4-BE49-F238E27FC236}">
                <a16:creationId xmlns:a16="http://schemas.microsoft.com/office/drawing/2014/main" id="{DE97A34F-C232-F4FD-3D3D-B50CAF18C576}"/>
              </a:ext>
            </a:extLst>
          </p:cNvPr>
          <p:cNvCxnSpPr>
            <a:cxnSpLocks/>
          </p:cNvCxnSpPr>
          <p:nvPr/>
        </p:nvCxnSpPr>
        <p:spPr>
          <a:xfrm>
            <a:off x="1160650" y="956835"/>
            <a:ext cx="5322425" cy="5340276"/>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 name="Straight Connector 2">
            <a:extLst>
              <a:ext uri="{FF2B5EF4-FFF2-40B4-BE49-F238E27FC236}">
                <a16:creationId xmlns:a16="http://schemas.microsoft.com/office/drawing/2014/main" id="{0E627A88-91F3-D9F8-1AF4-11BECD962ED9}"/>
              </a:ext>
            </a:extLst>
          </p:cNvPr>
          <p:cNvCxnSpPr>
            <a:cxnSpLocks/>
          </p:cNvCxnSpPr>
          <p:nvPr/>
        </p:nvCxnSpPr>
        <p:spPr>
          <a:xfrm>
            <a:off x="9703114" y="931746"/>
            <a:ext cx="2143810" cy="2115373"/>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 name="Straight Connector 3">
            <a:extLst>
              <a:ext uri="{FF2B5EF4-FFF2-40B4-BE49-F238E27FC236}">
                <a16:creationId xmlns:a16="http://schemas.microsoft.com/office/drawing/2014/main" id="{A64AE3FD-EF02-96E3-1A01-BBD42ABD5674}"/>
              </a:ext>
            </a:extLst>
          </p:cNvPr>
          <p:cNvCxnSpPr>
            <a:cxnSpLocks/>
          </p:cNvCxnSpPr>
          <p:nvPr/>
        </p:nvCxnSpPr>
        <p:spPr>
          <a:xfrm>
            <a:off x="8644081" y="931752"/>
            <a:ext cx="3184867" cy="319303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5" name="Straight Connector 4">
            <a:extLst>
              <a:ext uri="{FF2B5EF4-FFF2-40B4-BE49-F238E27FC236}">
                <a16:creationId xmlns:a16="http://schemas.microsoft.com/office/drawing/2014/main" id="{62481264-89A8-359C-0CBF-A5EAFC83097F}"/>
              </a:ext>
            </a:extLst>
          </p:cNvPr>
          <p:cNvCxnSpPr>
            <a:cxnSpLocks/>
          </p:cNvCxnSpPr>
          <p:nvPr/>
        </p:nvCxnSpPr>
        <p:spPr>
          <a:xfrm>
            <a:off x="7572098" y="931758"/>
            <a:ext cx="4256850" cy="425735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6" name="Straight Connector 5">
            <a:extLst>
              <a:ext uri="{FF2B5EF4-FFF2-40B4-BE49-F238E27FC236}">
                <a16:creationId xmlns:a16="http://schemas.microsoft.com/office/drawing/2014/main" id="{3BF26E4A-35C1-301B-7F84-63879DAF7D3B}"/>
              </a:ext>
            </a:extLst>
          </p:cNvPr>
          <p:cNvCxnSpPr/>
          <p:nvPr/>
        </p:nvCxnSpPr>
        <p:spPr>
          <a:xfrm>
            <a:off x="3285258" y="931761"/>
            <a:ext cx="5365365" cy="53653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7" name="Straight Connector 6">
            <a:extLst>
              <a:ext uri="{FF2B5EF4-FFF2-40B4-BE49-F238E27FC236}">
                <a16:creationId xmlns:a16="http://schemas.microsoft.com/office/drawing/2014/main" id="{CDB5D5C9-3CD4-14E7-BF3A-66C7A7162C8E}"/>
              </a:ext>
            </a:extLst>
          </p:cNvPr>
          <p:cNvCxnSpPr/>
          <p:nvPr/>
        </p:nvCxnSpPr>
        <p:spPr>
          <a:xfrm>
            <a:off x="4345517" y="931762"/>
            <a:ext cx="5365365" cy="53653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8" name="Straight Connector 7">
            <a:extLst>
              <a:ext uri="{FF2B5EF4-FFF2-40B4-BE49-F238E27FC236}">
                <a16:creationId xmlns:a16="http://schemas.microsoft.com/office/drawing/2014/main" id="{B3A6FD2B-CE82-9E1F-B69E-B5EEA8782B42}"/>
              </a:ext>
            </a:extLst>
          </p:cNvPr>
          <p:cNvCxnSpPr/>
          <p:nvPr/>
        </p:nvCxnSpPr>
        <p:spPr>
          <a:xfrm>
            <a:off x="5404550" y="931762"/>
            <a:ext cx="5365365" cy="53653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9" name="Straight Connector 8">
            <a:extLst>
              <a:ext uri="{FF2B5EF4-FFF2-40B4-BE49-F238E27FC236}">
                <a16:creationId xmlns:a16="http://schemas.microsoft.com/office/drawing/2014/main" id="{43ED997F-BA19-BABA-E4DF-A754D16DEA65}"/>
              </a:ext>
            </a:extLst>
          </p:cNvPr>
          <p:cNvCxnSpPr/>
          <p:nvPr/>
        </p:nvCxnSpPr>
        <p:spPr>
          <a:xfrm>
            <a:off x="6494799" y="931764"/>
            <a:ext cx="5365365" cy="53653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0" name="Straight Connector 9">
            <a:extLst>
              <a:ext uri="{FF2B5EF4-FFF2-40B4-BE49-F238E27FC236}">
                <a16:creationId xmlns:a16="http://schemas.microsoft.com/office/drawing/2014/main" id="{AA19D5A7-0FE4-1102-E3C1-638DC5E28E45}"/>
              </a:ext>
            </a:extLst>
          </p:cNvPr>
          <p:cNvCxnSpPr>
            <a:cxnSpLocks/>
          </p:cNvCxnSpPr>
          <p:nvPr/>
        </p:nvCxnSpPr>
        <p:spPr>
          <a:xfrm>
            <a:off x="1111458" y="5189109"/>
            <a:ext cx="1083551" cy="1107996"/>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1" name="Straight Connector 10">
            <a:extLst>
              <a:ext uri="{FF2B5EF4-FFF2-40B4-BE49-F238E27FC236}">
                <a16:creationId xmlns:a16="http://schemas.microsoft.com/office/drawing/2014/main" id="{CD465B31-CB4B-BC77-AEF9-90ED5E65F7BE}"/>
              </a:ext>
            </a:extLst>
          </p:cNvPr>
          <p:cNvCxnSpPr>
            <a:cxnSpLocks/>
          </p:cNvCxnSpPr>
          <p:nvPr/>
        </p:nvCxnSpPr>
        <p:spPr>
          <a:xfrm>
            <a:off x="1094334" y="4156121"/>
            <a:ext cx="2267153" cy="2152899"/>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2" name="Straight Connector 11">
            <a:extLst>
              <a:ext uri="{FF2B5EF4-FFF2-40B4-BE49-F238E27FC236}">
                <a16:creationId xmlns:a16="http://schemas.microsoft.com/office/drawing/2014/main" id="{7EADA1F7-D828-CA63-B4A2-40D44EB7A5CE}"/>
              </a:ext>
            </a:extLst>
          </p:cNvPr>
          <p:cNvCxnSpPr>
            <a:cxnSpLocks/>
          </p:cNvCxnSpPr>
          <p:nvPr/>
        </p:nvCxnSpPr>
        <p:spPr>
          <a:xfrm>
            <a:off x="1109329" y="3060437"/>
            <a:ext cx="3236188" cy="323667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3" name="Straight Connector 12">
            <a:extLst>
              <a:ext uri="{FF2B5EF4-FFF2-40B4-BE49-F238E27FC236}">
                <a16:creationId xmlns:a16="http://schemas.microsoft.com/office/drawing/2014/main" id="{E1D8E2A0-C191-7042-98F0-B1D4F6481AAA}"/>
              </a:ext>
            </a:extLst>
          </p:cNvPr>
          <p:cNvCxnSpPr>
            <a:cxnSpLocks/>
          </p:cNvCxnSpPr>
          <p:nvPr/>
        </p:nvCxnSpPr>
        <p:spPr>
          <a:xfrm>
            <a:off x="10762147" y="931740"/>
            <a:ext cx="1110967" cy="106435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4" name="Straight Connector 13">
            <a:extLst>
              <a:ext uri="{FF2B5EF4-FFF2-40B4-BE49-F238E27FC236}">
                <a16:creationId xmlns:a16="http://schemas.microsoft.com/office/drawing/2014/main" id="{C1869FA5-C11F-F617-8F45-45634A583F51}"/>
              </a:ext>
            </a:extLst>
          </p:cNvPr>
          <p:cNvCxnSpPr>
            <a:cxnSpLocks/>
          </p:cNvCxnSpPr>
          <p:nvPr/>
        </p:nvCxnSpPr>
        <p:spPr>
          <a:xfrm>
            <a:off x="1098218" y="1974253"/>
            <a:ext cx="4314172" cy="4322852"/>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5" name="Straight Connector 14">
            <a:extLst>
              <a:ext uri="{FF2B5EF4-FFF2-40B4-BE49-F238E27FC236}">
                <a16:creationId xmlns:a16="http://schemas.microsoft.com/office/drawing/2014/main" id="{73A61E05-0D8B-3E52-AB18-905816BEF4FF}"/>
              </a:ext>
            </a:extLst>
          </p:cNvPr>
          <p:cNvCxnSpPr>
            <a:cxnSpLocks/>
          </p:cNvCxnSpPr>
          <p:nvPr/>
        </p:nvCxnSpPr>
        <p:spPr>
          <a:xfrm>
            <a:off x="2218385" y="931639"/>
            <a:ext cx="5309456" cy="5376225"/>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6" name="Straight Connector 15">
            <a:extLst>
              <a:ext uri="{FF2B5EF4-FFF2-40B4-BE49-F238E27FC236}">
                <a16:creationId xmlns:a16="http://schemas.microsoft.com/office/drawing/2014/main" id="{D3233907-7CC4-6498-0CF6-57570C375FC4}"/>
              </a:ext>
            </a:extLst>
          </p:cNvPr>
          <p:cNvCxnSpPr>
            <a:cxnSpLocks/>
          </p:cNvCxnSpPr>
          <p:nvPr/>
        </p:nvCxnSpPr>
        <p:spPr>
          <a:xfrm flipV="1">
            <a:off x="1133319" y="931765"/>
            <a:ext cx="5361480" cy="536524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7" name="Straight Connector 16">
            <a:extLst>
              <a:ext uri="{FF2B5EF4-FFF2-40B4-BE49-F238E27FC236}">
                <a16:creationId xmlns:a16="http://schemas.microsoft.com/office/drawing/2014/main" id="{57384C5A-7E24-FE38-95D4-5812E1E9E9DD}"/>
              </a:ext>
            </a:extLst>
          </p:cNvPr>
          <p:cNvCxnSpPr>
            <a:cxnSpLocks/>
          </p:cNvCxnSpPr>
          <p:nvPr/>
        </p:nvCxnSpPr>
        <p:spPr>
          <a:xfrm flipV="1">
            <a:off x="1160650" y="942472"/>
            <a:ext cx="4263464" cy="4246613"/>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8" name="Straight Connector 17">
            <a:extLst>
              <a:ext uri="{FF2B5EF4-FFF2-40B4-BE49-F238E27FC236}">
                <a16:creationId xmlns:a16="http://schemas.microsoft.com/office/drawing/2014/main" id="{B1BBA783-3332-49DA-7C6A-35B83D67FB7E}"/>
              </a:ext>
            </a:extLst>
          </p:cNvPr>
          <p:cNvCxnSpPr>
            <a:cxnSpLocks/>
          </p:cNvCxnSpPr>
          <p:nvPr/>
        </p:nvCxnSpPr>
        <p:spPr>
          <a:xfrm flipV="1">
            <a:off x="1107943" y="942595"/>
            <a:ext cx="2153223" cy="2161487"/>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9" name="Straight Connector 18">
            <a:extLst>
              <a:ext uri="{FF2B5EF4-FFF2-40B4-BE49-F238E27FC236}">
                <a16:creationId xmlns:a16="http://schemas.microsoft.com/office/drawing/2014/main" id="{4D207A24-42CE-ED82-13F4-E5E004650EB7}"/>
              </a:ext>
            </a:extLst>
          </p:cNvPr>
          <p:cNvCxnSpPr>
            <a:cxnSpLocks/>
          </p:cNvCxnSpPr>
          <p:nvPr/>
        </p:nvCxnSpPr>
        <p:spPr>
          <a:xfrm flipV="1">
            <a:off x="1094334" y="909879"/>
            <a:ext cx="3253877" cy="322580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0" name="Straight Connector 19">
            <a:extLst>
              <a:ext uri="{FF2B5EF4-FFF2-40B4-BE49-F238E27FC236}">
                <a16:creationId xmlns:a16="http://schemas.microsoft.com/office/drawing/2014/main" id="{1DCD8BBC-D943-D8A4-BB5E-D111FF48B8B3}"/>
              </a:ext>
            </a:extLst>
          </p:cNvPr>
          <p:cNvCxnSpPr>
            <a:cxnSpLocks/>
          </p:cNvCxnSpPr>
          <p:nvPr/>
        </p:nvCxnSpPr>
        <p:spPr>
          <a:xfrm flipV="1">
            <a:off x="3235848" y="920844"/>
            <a:ext cx="5376941" cy="5376165"/>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1" name="Straight Connector 20">
            <a:extLst>
              <a:ext uri="{FF2B5EF4-FFF2-40B4-BE49-F238E27FC236}">
                <a16:creationId xmlns:a16="http://schemas.microsoft.com/office/drawing/2014/main" id="{FB960EE9-647E-DE48-7799-7F686F5633C9}"/>
              </a:ext>
            </a:extLst>
          </p:cNvPr>
          <p:cNvCxnSpPr/>
          <p:nvPr/>
        </p:nvCxnSpPr>
        <p:spPr>
          <a:xfrm flipV="1">
            <a:off x="4348211" y="931716"/>
            <a:ext cx="5365365" cy="534353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2" name="Straight Connector 21">
            <a:extLst>
              <a:ext uri="{FF2B5EF4-FFF2-40B4-BE49-F238E27FC236}">
                <a16:creationId xmlns:a16="http://schemas.microsoft.com/office/drawing/2014/main" id="{E0409050-9D37-B8EC-26B4-CF4F2C3BC5D6}"/>
              </a:ext>
            </a:extLst>
          </p:cNvPr>
          <p:cNvCxnSpPr/>
          <p:nvPr/>
        </p:nvCxnSpPr>
        <p:spPr>
          <a:xfrm flipV="1">
            <a:off x="5416274" y="942620"/>
            <a:ext cx="5365365" cy="534353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3" name="Straight Connector 22">
            <a:extLst>
              <a:ext uri="{FF2B5EF4-FFF2-40B4-BE49-F238E27FC236}">
                <a16:creationId xmlns:a16="http://schemas.microsoft.com/office/drawing/2014/main" id="{5F32590B-F493-D4F3-C707-EF747ABA286F}"/>
              </a:ext>
            </a:extLst>
          </p:cNvPr>
          <p:cNvCxnSpPr/>
          <p:nvPr/>
        </p:nvCxnSpPr>
        <p:spPr>
          <a:xfrm flipV="1">
            <a:off x="6494798" y="942620"/>
            <a:ext cx="5365365" cy="534353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4" name="Straight Connector 23">
            <a:extLst>
              <a:ext uri="{FF2B5EF4-FFF2-40B4-BE49-F238E27FC236}">
                <a16:creationId xmlns:a16="http://schemas.microsoft.com/office/drawing/2014/main" id="{11C896D7-87F4-C668-1DFA-A5D2AB34A9F4}"/>
              </a:ext>
            </a:extLst>
          </p:cNvPr>
          <p:cNvCxnSpPr>
            <a:cxnSpLocks/>
          </p:cNvCxnSpPr>
          <p:nvPr/>
        </p:nvCxnSpPr>
        <p:spPr>
          <a:xfrm flipV="1">
            <a:off x="2218385" y="931639"/>
            <a:ext cx="5330234" cy="5332739"/>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5" name="Straight Connector 24">
            <a:extLst>
              <a:ext uri="{FF2B5EF4-FFF2-40B4-BE49-F238E27FC236}">
                <a16:creationId xmlns:a16="http://schemas.microsoft.com/office/drawing/2014/main" id="{4F553535-9E07-F391-A05D-C75AF105CBFC}"/>
              </a:ext>
            </a:extLst>
          </p:cNvPr>
          <p:cNvCxnSpPr>
            <a:cxnSpLocks/>
          </p:cNvCxnSpPr>
          <p:nvPr/>
        </p:nvCxnSpPr>
        <p:spPr>
          <a:xfrm flipH="1">
            <a:off x="7572098" y="2023338"/>
            <a:ext cx="4288065" cy="42736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6" name="Straight Connector 25">
            <a:extLst>
              <a:ext uri="{FF2B5EF4-FFF2-40B4-BE49-F238E27FC236}">
                <a16:creationId xmlns:a16="http://schemas.microsoft.com/office/drawing/2014/main" id="{E14EBA64-CB33-DED7-07D4-EA194C481A82}"/>
              </a:ext>
            </a:extLst>
          </p:cNvPr>
          <p:cNvCxnSpPr>
            <a:cxnSpLocks/>
          </p:cNvCxnSpPr>
          <p:nvPr/>
        </p:nvCxnSpPr>
        <p:spPr>
          <a:xfrm flipH="1">
            <a:off x="8638868" y="3098620"/>
            <a:ext cx="3203030" cy="320924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7" name="Straight Connector 26">
            <a:extLst>
              <a:ext uri="{FF2B5EF4-FFF2-40B4-BE49-F238E27FC236}">
                <a16:creationId xmlns:a16="http://schemas.microsoft.com/office/drawing/2014/main" id="{BC5627A8-1868-EF4D-6FAB-68749033B820}"/>
              </a:ext>
            </a:extLst>
          </p:cNvPr>
          <p:cNvCxnSpPr>
            <a:cxnSpLocks/>
          </p:cNvCxnSpPr>
          <p:nvPr/>
        </p:nvCxnSpPr>
        <p:spPr>
          <a:xfrm flipH="1">
            <a:off x="9744792" y="4156121"/>
            <a:ext cx="2115371" cy="2102057"/>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8" name="Straight Connector 27">
            <a:extLst>
              <a:ext uri="{FF2B5EF4-FFF2-40B4-BE49-F238E27FC236}">
                <a16:creationId xmlns:a16="http://schemas.microsoft.com/office/drawing/2014/main" id="{7BF064F1-B3ED-E714-521D-CCAAA6232A03}"/>
              </a:ext>
            </a:extLst>
          </p:cNvPr>
          <p:cNvCxnSpPr/>
          <p:nvPr/>
        </p:nvCxnSpPr>
        <p:spPr>
          <a:xfrm flipH="1">
            <a:off x="10802477" y="5207149"/>
            <a:ext cx="1070637" cy="1100715"/>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9" name="Straight Connector 28">
            <a:extLst>
              <a:ext uri="{FF2B5EF4-FFF2-40B4-BE49-F238E27FC236}">
                <a16:creationId xmlns:a16="http://schemas.microsoft.com/office/drawing/2014/main" id="{8144AC79-151C-5565-401E-E1B6DACA8216}"/>
              </a:ext>
            </a:extLst>
          </p:cNvPr>
          <p:cNvCxnSpPr/>
          <p:nvPr/>
        </p:nvCxnSpPr>
        <p:spPr>
          <a:xfrm>
            <a:off x="1117710" y="2522779"/>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0" name="Straight Connector 29">
            <a:extLst>
              <a:ext uri="{FF2B5EF4-FFF2-40B4-BE49-F238E27FC236}">
                <a16:creationId xmlns:a16="http://schemas.microsoft.com/office/drawing/2014/main" id="{9F751F74-062B-D98E-7AF7-73FDD22C6195}"/>
              </a:ext>
            </a:extLst>
          </p:cNvPr>
          <p:cNvCxnSpPr/>
          <p:nvPr/>
        </p:nvCxnSpPr>
        <p:spPr>
          <a:xfrm>
            <a:off x="1129434" y="3598008"/>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1" name="Straight Connector 30">
            <a:extLst>
              <a:ext uri="{FF2B5EF4-FFF2-40B4-BE49-F238E27FC236}">
                <a16:creationId xmlns:a16="http://schemas.microsoft.com/office/drawing/2014/main" id="{AE43FF1A-112C-54AC-E5F5-07F6BA522988}"/>
              </a:ext>
            </a:extLst>
          </p:cNvPr>
          <p:cNvCxnSpPr/>
          <p:nvPr/>
        </p:nvCxnSpPr>
        <p:spPr>
          <a:xfrm>
            <a:off x="1113519" y="4676908"/>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2" name="Straight Connector 31">
            <a:extLst>
              <a:ext uri="{FF2B5EF4-FFF2-40B4-BE49-F238E27FC236}">
                <a16:creationId xmlns:a16="http://schemas.microsoft.com/office/drawing/2014/main" id="{EFFAA3B1-B88B-C2BA-2B7C-D3D512BA520A}"/>
              </a:ext>
            </a:extLst>
          </p:cNvPr>
          <p:cNvCxnSpPr/>
          <p:nvPr/>
        </p:nvCxnSpPr>
        <p:spPr>
          <a:xfrm>
            <a:off x="1117710" y="5755000"/>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3" name="Straight Connector 32">
            <a:extLst>
              <a:ext uri="{FF2B5EF4-FFF2-40B4-BE49-F238E27FC236}">
                <a16:creationId xmlns:a16="http://schemas.microsoft.com/office/drawing/2014/main" id="{C1EDC032-920F-1E9A-B5C5-C3D6BA150DD6}"/>
              </a:ext>
            </a:extLst>
          </p:cNvPr>
          <p:cNvCxnSpPr/>
          <p:nvPr/>
        </p:nvCxnSpPr>
        <p:spPr>
          <a:xfrm>
            <a:off x="1101796" y="1485761"/>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4" name="Straight Connector 33">
            <a:extLst>
              <a:ext uri="{FF2B5EF4-FFF2-40B4-BE49-F238E27FC236}">
                <a16:creationId xmlns:a16="http://schemas.microsoft.com/office/drawing/2014/main" id="{FB8CC04D-D4A4-43D5-56D5-1B8B1B30925A}"/>
              </a:ext>
            </a:extLst>
          </p:cNvPr>
          <p:cNvCxnSpPr>
            <a:cxnSpLocks/>
          </p:cNvCxnSpPr>
          <p:nvPr/>
        </p:nvCxnSpPr>
        <p:spPr>
          <a:xfrm flipH="1">
            <a:off x="1113215" y="941316"/>
            <a:ext cx="1091930" cy="1082022"/>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5" name="Straight Connector 34">
            <a:extLst>
              <a:ext uri="{FF2B5EF4-FFF2-40B4-BE49-F238E27FC236}">
                <a16:creationId xmlns:a16="http://schemas.microsoft.com/office/drawing/2014/main" id="{538E0DD4-73F1-1779-7715-20FEBF610488}"/>
              </a:ext>
            </a:extLst>
          </p:cNvPr>
          <p:cNvCxnSpPr/>
          <p:nvPr/>
        </p:nvCxnSpPr>
        <p:spPr>
          <a:xfrm>
            <a:off x="11323891" y="904498"/>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6" name="Straight Connector 35">
            <a:extLst>
              <a:ext uri="{FF2B5EF4-FFF2-40B4-BE49-F238E27FC236}">
                <a16:creationId xmlns:a16="http://schemas.microsoft.com/office/drawing/2014/main" id="{F89D261D-80CD-D489-6CA9-235EC8D37FB5}"/>
              </a:ext>
            </a:extLst>
          </p:cNvPr>
          <p:cNvCxnSpPr/>
          <p:nvPr/>
        </p:nvCxnSpPr>
        <p:spPr>
          <a:xfrm>
            <a:off x="3803283" y="917245"/>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7" name="Straight Connector 36">
            <a:extLst>
              <a:ext uri="{FF2B5EF4-FFF2-40B4-BE49-F238E27FC236}">
                <a16:creationId xmlns:a16="http://schemas.microsoft.com/office/drawing/2014/main" id="{9F1AE2E1-BA26-68A6-E72F-9BFADDFA3C39}"/>
              </a:ext>
            </a:extLst>
          </p:cNvPr>
          <p:cNvCxnSpPr>
            <a:cxnSpLocks/>
          </p:cNvCxnSpPr>
          <p:nvPr/>
        </p:nvCxnSpPr>
        <p:spPr>
          <a:xfrm>
            <a:off x="2762987" y="904498"/>
            <a:ext cx="0" cy="5399767"/>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8" name="Straight Connector 37">
            <a:extLst>
              <a:ext uri="{FF2B5EF4-FFF2-40B4-BE49-F238E27FC236}">
                <a16:creationId xmlns:a16="http://schemas.microsoft.com/office/drawing/2014/main" id="{CDDBCE3F-232E-9239-FB89-577135F7E037}"/>
              </a:ext>
            </a:extLst>
          </p:cNvPr>
          <p:cNvCxnSpPr/>
          <p:nvPr/>
        </p:nvCxnSpPr>
        <p:spPr>
          <a:xfrm>
            <a:off x="9204868" y="941316"/>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9" name="Straight Connector 38">
            <a:extLst>
              <a:ext uri="{FF2B5EF4-FFF2-40B4-BE49-F238E27FC236}">
                <a16:creationId xmlns:a16="http://schemas.microsoft.com/office/drawing/2014/main" id="{8C96E538-4E01-6DEA-67CF-3F7DCC505E54}"/>
              </a:ext>
            </a:extLst>
          </p:cNvPr>
          <p:cNvCxnSpPr/>
          <p:nvPr/>
        </p:nvCxnSpPr>
        <p:spPr>
          <a:xfrm>
            <a:off x="1660406" y="941316"/>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0" name="Straight Connector 39">
            <a:extLst>
              <a:ext uri="{FF2B5EF4-FFF2-40B4-BE49-F238E27FC236}">
                <a16:creationId xmlns:a16="http://schemas.microsoft.com/office/drawing/2014/main" id="{DF0D2BDC-CFC6-829A-5FCB-CCA8028776FE}"/>
              </a:ext>
            </a:extLst>
          </p:cNvPr>
          <p:cNvCxnSpPr/>
          <p:nvPr/>
        </p:nvCxnSpPr>
        <p:spPr>
          <a:xfrm>
            <a:off x="5950134" y="904498"/>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1" name="Straight Connector 40">
            <a:extLst>
              <a:ext uri="{FF2B5EF4-FFF2-40B4-BE49-F238E27FC236}">
                <a16:creationId xmlns:a16="http://schemas.microsoft.com/office/drawing/2014/main" id="{0EC1F762-0A34-B5CC-96C3-473EC5666FF0}"/>
              </a:ext>
            </a:extLst>
          </p:cNvPr>
          <p:cNvCxnSpPr/>
          <p:nvPr/>
        </p:nvCxnSpPr>
        <p:spPr>
          <a:xfrm>
            <a:off x="4893936" y="941316"/>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2" name="Straight Connector 41">
            <a:extLst>
              <a:ext uri="{FF2B5EF4-FFF2-40B4-BE49-F238E27FC236}">
                <a16:creationId xmlns:a16="http://schemas.microsoft.com/office/drawing/2014/main" id="{9FE50F00-1E97-8687-2A28-EF3CF6B49191}"/>
              </a:ext>
            </a:extLst>
          </p:cNvPr>
          <p:cNvCxnSpPr/>
          <p:nvPr/>
        </p:nvCxnSpPr>
        <p:spPr>
          <a:xfrm>
            <a:off x="10253116" y="917245"/>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3" name="Straight Connector 42">
            <a:extLst>
              <a:ext uri="{FF2B5EF4-FFF2-40B4-BE49-F238E27FC236}">
                <a16:creationId xmlns:a16="http://schemas.microsoft.com/office/drawing/2014/main" id="{E84C0C6A-016A-B264-8335-5C0C4032C63A}"/>
              </a:ext>
            </a:extLst>
          </p:cNvPr>
          <p:cNvCxnSpPr/>
          <p:nvPr/>
        </p:nvCxnSpPr>
        <p:spPr>
          <a:xfrm>
            <a:off x="8123492" y="956835"/>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4" name="Straight Connector 43">
            <a:extLst>
              <a:ext uri="{FF2B5EF4-FFF2-40B4-BE49-F238E27FC236}">
                <a16:creationId xmlns:a16="http://schemas.microsoft.com/office/drawing/2014/main" id="{56709B99-A28C-D3BB-FE5E-C1A2F1461A10}"/>
              </a:ext>
            </a:extLst>
          </p:cNvPr>
          <p:cNvCxnSpPr/>
          <p:nvPr/>
        </p:nvCxnSpPr>
        <p:spPr>
          <a:xfrm>
            <a:off x="7019585" y="917245"/>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graphicFrame>
        <p:nvGraphicFramePr>
          <p:cNvPr id="76" name="Table 75">
            <a:extLst>
              <a:ext uri="{FF2B5EF4-FFF2-40B4-BE49-F238E27FC236}">
                <a16:creationId xmlns:a16="http://schemas.microsoft.com/office/drawing/2014/main" id="{47A8C7E1-C96E-7639-67A5-0D0A27B05B3F}"/>
              </a:ext>
            </a:extLst>
          </p:cNvPr>
          <p:cNvGraphicFramePr>
            <a:graphicFrameLocks noGrp="1"/>
          </p:cNvGraphicFramePr>
          <p:nvPr/>
        </p:nvGraphicFramePr>
        <p:xfrm>
          <a:off x="1129434" y="931765"/>
          <a:ext cx="10730730" cy="5365370"/>
        </p:xfrm>
        <a:graphic>
          <a:graphicData uri="http://schemas.openxmlformats.org/drawingml/2006/table">
            <a:tbl>
              <a:tblPr firstRow="1" bandRow="1">
                <a:tableStyleId>{5940675A-B579-460E-94D1-54222C63F5DA}</a:tableStyleId>
              </a:tblPr>
              <a:tblGrid>
                <a:gridCol w="1073073">
                  <a:extLst>
                    <a:ext uri="{9D8B030D-6E8A-4147-A177-3AD203B41FA5}">
                      <a16:colId xmlns:a16="http://schemas.microsoft.com/office/drawing/2014/main" val="3635837954"/>
                    </a:ext>
                  </a:extLst>
                </a:gridCol>
                <a:gridCol w="1073073">
                  <a:extLst>
                    <a:ext uri="{9D8B030D-6E8A-4147-A177-3AD203B41FA5}">
                      <a16:colId xmlns:a16="http://schemas.microsoft.com/office/drawing/2014/main" val="2308114111"/>
                    </a:ext>
                  </a:extLst>
                </a:gridCol>
                <a:gridCol w="1073073">
                  <a:extLst>
                    <a:ext uri="{9D8B030D-6E8A-4147-A177-3AD203B41FA5}">
                      <a16:colId xmlns:a16="http://schemas.microsoft.com/office/drawing/2014/main" val="3225432346"/>
                    </a:ext>
                  </a:extLst>
                </a:gridCol>
                <a:gridCol w="1073073">
                  <a:extLst>
                    <a:ext uri="{9D8B030D-6E8A-4147-A177-3AD203B41FA5}">
                      <a16:colId xmlns:a16="http://schemas.microsoft.com/office/drawing/2014/main" val="2646425516"/>
                    </a:ext>
                  </a:extLst>
                </a:gridCol>
                <a:gridCol w="1073073">
                  <a:extLst>
                    <a:ext uri="{9D8B030D-6E8A-4147-A177-3AD203B41FA5}">
                      <a16:colId xmlns:a16="http://schemas.microsoft.com/office/drawing/2014/main" val="1529824071"/>
                    </a:ext>
                  </a:extLst>
                </a:gridCol>
                <a:gridCol w="1073073">
                  <a:extLst>
                    <a:ext uri="{9D8B030D-6E8A-4147-A177-3AD203B41FA5}">
                      <a16:colId xmlns:a16="http://schemas.microsoft.com/office/drawing/2014/main" val="1435908115"/>
                    </a:ext>
                  </a:extLst>
                </a:gridCol>
                <a:gridCol w="1073073">
                  <a:extLst>
                    <a:ext uri="{9D8B030D-6E8A-4147-A177-3AD203B41FA5}">
                      <a16:colId xmlns:a16="http://schemas.microsoft.com/office/drawing/2014/main" val="4031327343"/>
                    </a:ext>
                  </a:extLst>
                </a:gridCol>
                <a:gridCol w="1073073">
                  <a:extLst>
                    <a:ext uri="{9D8B030D-6E8A-4147-A177-3AD203B41FA5}">
                      <a16:colId xmlns:a16="http://schemas.microsoft.com/office/drawing/2014/main" val="265914223"/>
                    </a:ext>
                  </a:extLst>
                </a:gridCol>
                <a:gridCol w="1073073">
                  <a:extLst>
                    <a:ext uri="{9D8B030D-6E8A-4147-A177-3AD203B41FA5}">
                      <a16:colId xmlns:a16="http://schemas.microsoft.com/office/drawing/2014/main" val="3687797511"/>
                    </a:ext>
                  </a:extLst>
                </a:gridCol>
                <a:gridCol w="1073073">
                  <a:extLst>
                    <a:ext uri="{9D8B030D-6E8A-4147-A177-3AD203B41FA5}">
                      <a16:colId xmlns:a16="http://schemas.microsoft.com/office/drawing/2014/main" val="1430683565"/>
                    </a:ext>
                  </a:extLst>
                </a:gridCol>
              </a:tblGrid>
              <a:tr h="1073074">
                <a:tc>
                  <a:txBody>
                    <a:bodyPr/>
                    <a:lstStyle/>
                    <a:p>
                      <a:endParaRPr lang="en-US" dirty="0"/>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dirty="0"/>
                    </a:p>
                  </a:txBody>
                  <a:tcPr/>
                </a:tc>
                <a:extLst>
                  <a:ext uri="{0D108BD9-81ED-4DB2-BD59-A6C34878D82A}">
                    <a16:rowId xmlns:a16="http://schemas.microsoft.com/office/drawing/2014/main" val="1367090870"/>
                  </a:ext>
                </a:extLst>
              </a:tr>
              <a:tr h="1073074">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a:p>
                  </a:txBody>
                  <a:tcPr/>
                </a:tc>
                <a:tc>
                  <a:txBody>
                    <a:bodyPr/>
                    <a:lstStyle/>
                    <a:p>
                      <a:endParaRPr lang="en-US" dirty="0"/>
                    </a:p>
                  </a:txBody>
                  <a:tcPr/>
                </a:tc>
                <a:extLst>
                  <a:ext uri="{0D108BD9-81ED-4DB2-BD59-A6C34878D82A}">
                    <a16:rowId xmlns:a16="http://schemas.microsoft.com/office/drawing/2014/main" val="2324086388"/>
                  </a:ext>
                </a:extLst>
              </a:tr>
              <a:tr h="1073074">
                <a:tc>
                  <a:txBody>
                    <a:bodyPr/>
                    <a:lstStyle/>
                    <a:p>
                      <a:endParaRPr lang="en-US" dirty="0"/>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a:p>
                  </a:txBody>
                  <a:tcPr/>
                </a:tc>
                <a:tc>
                  <a:txBody>
                    <a:bodyPr/>
                    <a:lstStyle/>
                    <a:p>
                      <a:endParaRPr lang="en-US" dirty="0"/>
                    </a:p>
                  </a:txBody>
                  <a:tcPr/>
                </a:tc>
                <a:tc>
                  <a:txBody>
                    <a:bodyPr/>
                    <a:lstStyle/>
                    <a:p>
                      <a:endParaRPr lang="en-US" dirty="0"/>
                    </a:p>
                  </a:txBody>
                  <a:tcPr/>
                </a:tc>
                <a:extLst>
                  <a:ext uri="{0D108BD9-81ED-4DB2-BD59-A6C34878D82A}">
                    <a16:rowId xmlns:a16="http://schemas.microsoft.com/office/drawing/2014/main" val="1773320196"/>
                  </a:ext>
                </a:extLst>
              </a:tr>
              <a:tr h="1073074">
                <a:tc>
                  <a:txBody>
                    <a:bodyPr/>
                    <a:lstStyle/>
                    <a:p>
                      <a:endParaRPr lang="en-US" dirty="0"/>
                    </a:p>
                  </a:txBody>
                  <a:tcPr/>
                </a:tc>
                <a:tc>
                  <a:txBody>
                    <a:bodyPr/>
                    <a:lstStyle/>
                    <a:p>
                      <a:endParaRPr lang="en-US"/>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dirty="0"/>
                    </a:p>
                  </a:txBody>
                  <a:tcPr/>
                </a:tc>
                <a:extLst>
                  <a:ext uri="{0D108BD9-81ED-4DB2-BD59-A6C34878D82A}">
                    <a16:rowId xmlns:a16="http://schemas.microsoft.com/office/drawing/2014/main" val="1977629092"/>
                  </a:ext>
                </a:extLst>
              </a:tr>
              <a:tr h="1073074">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dirty="0"/>
                    </a:p>
                  </a:txBody>
                  <a:tcPr/>
                </a:tc>
                <a:extLst>
                  <a:ext uri="{0D108BD9-81ED-4DB2-BD59-A6C34878D82A}">
                    <a16:rowId xmlns:a16="http://schemas.microsoft.com/office/drawing/2014/main" val="172657832"/>
                  </a:ext>
                </a:extLst>
              </a:tr>
            </a:tbl>
          </a:graphicData>
        </a:graphic>
      </p:graphicFrame>
      <p:sp>
        <p:nvSpPr>
          <p:cNvPr id="46" name="TextBox 45">
            <a:extLst>
              <a:ext uri="{FF2B5EF4-FFF2-40B4-BE49-F238E27FC236}">
                <a16:creationId xmlns:a16="http://schemas.microsoft.com/office/drawing/2014/main" id="{9E025FDA-4E40-4A48-2936-70D515675970}"/>
              </a:ext>
            </a:extLst>
          </p:cNvPr>
          <p:cNvSpPr txBox="1"/>
          <p:nvPr/>
        </p:nvSpPr>
        <p:spPr>
          <a:xfrm>
            <a:off x="1163480" y="1987150"/>
            <a:ext cx="10845409" cy="341632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ptos" panose="02110004020202020204"/>
              <a:ea typeface="+mn-ea"/>
              <a:cs typeface="+mn-cs"/>
            </a:endParaRPr>
          </a:p>
        </p:txBody>
      </p:sp>
      <p:sp>
        <p:nvSpPr>
          <p:cNvPr id="48" name="TextBox 47">
            <a:extLst>
              <a:ext uri="{FF2B5EF4-FFF2-40B4-BE49-F238E27FC236}">
                <a16:creationId xmlns:a16="http://schemas.microsoft.com/office/drawing/2014/main" id="{A943BC5F-C785-D144-CB5F-83881E8A4A86}"/>
              </a:ext>
            </a:extLst>
          </p:cNvPr>
          <p:cNvSpPr txBox="1"/>
          <p:nvPr/>
        </p:nvSpPr>
        <p:spPr>
          <a:xfrm>
            <a:off x="528628" y="272528"/>
            <a:ext cx="11108330" cy="3693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Aptos" panose="02110004020202020204"/>
                <a:ea typeface="+mn-ea"/>
                <a:cs typeface="+mn-cs"/>
              </a:rPr>
              <a:t>Practice sheet #XX.  Write the </a:t>
            </a:r>
            <a:r>
              <a:rPr lang="en-US" dirty="0">
                <a:solidFill>
                  <a:prstClr val="black"/>
                </a:solidFill>
                <a:latin typeface="Aptos" panose="02110004020202020204"/>
              </a:rPr>
              <a:t>last</a:t>
            </a:r>
            <a:r>
              <a:rPr kumimoji="0" lang="en-US" sz="1800" b="0" i="0" u="none" strike="noStrike" kern="1200" cap="none" spc="0" normalizeH="0" baseline="0" noProof="0" dirty="0">
                <a:ln>
                  <a:noFill/>
                </a:ln>
                <a:solidFill>
                  <a:prstClr val="black"/>
                </a:solidFill>
                <a:effectLst/>
                <a:uLnTx/>
                <a:uFillTx/>
                <a:latin typeface="Aptos" panose="02110004020202020204"/>
                <a:ea typeface="+mn-ea"/>
                <a:cs typeface="+mn-cs"/>
              </a:rPr>
              <a:t> 5 unique characters for Lesson Nineteen (</a:t>
            </a:r>
            <a:r>
              <a:rPr lang="en-US" dirty="0">
                <a:solidFill>
                  <a:prstClr val="black"/>
                </a:solidFill>
                <a:latin typeface="Aptos" panose="02110004020202020204"/>
              </a:rPr>
              <a:t>22*,23*</a:t>
            </a:r>
            <a:r>
              <a:rPr kumimoji="0" lang="en-US" sz="1800" b="0" i="0" u="none" strike="noStrike" kern="1200" cap="none" spc="0" normalizeH="0" baseline="0" noProof="0" dirty="0">
                <a:ln>
                  <a:noFill/>
                </a:ln>
                <a:solidFill>
                  <a:prstClr val="black"/>
                </a:solidFill>
                <a:effectLst/>
                <a:uLnTx/>
                <a:uFillTx/>
                <a:latin typeface="Aptos" panose="02110004020202020204"/>
                <a:ea typeface="+mn-ea"/>
                <a:cs typeface="+mn-cs"/>
              </a:rPr>
              <a:t>)</a:t>
            </a:r>
            <a:endParaRPr kumimoji="0" lang="zh-TW" altLang="en-US" sz="1800" b="0" i="0" u="none" strike="noStrike" kern="1200" cap="none" spc="0" normalizeH="0" baseline="0" noProof="0" dirty="0">
              <a:ln>
                <a:noFill/>
              </a:ln>
              <a:solidFill>
                <a:prstClr val="black"/>
              </a:solidFill>
              <a:effectLst/>
              <a:uLnTx/>
              <a:uFillTx/>
              <a:latin typeface="Aptos" panose="02110004020202020204"/>
              <a:ea typeface="新細明體" panose="02020500000000000000" pitchFamily="18" charset="-120"/>
              <a:cs typeface="+mn-cs"/>
            </a:endParaRPr>
          </a:p>
        </p:txBody>
      </p:sp>
      <p:sp>
        <p:nvSpPr>
          <p:cNvPr id="49" name="Rectangle 48">
            <a:extLst>
              <a:ext uri="{FF2B5EF4-FFF2-40B4-BE49-F238E27FC236}">
                <a16:creationId xmlns:a16="http://schemas.microsoft.com/office/drawing/2014/main" id="{FD5DF324-5C6A-6A0B-3DDD-FDC95E9FF51E}"/>
              </a:ext>
            </a:extLst>
          </p:cNvPr>
          <p:cNvSpPr/>
          <p:nvPr/>
        </p:nvSpPr>
        <p:spPr>
          <a:xfrm>
            <a:off x="1298223" y="272530"/>
            <a:ext cx="9579994" cy="357010"/>
          </a:xfrm>
          <a:prstGeom prst="rect">
            <a:avLst/>
          </a:prstGeom>
          <a:noFill/>
          <a:ln w="38100">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45" name="TextBox 44">
            <a:extLst>
              <a:ext uri="{FF2B5EF4-FFF2-40B4-BE49-F238E27FC236}">
                <a16:creationId xmlns:a16="http://schemas.microsoft.com/office/drawing/2014/main" id="{66FD7A53-35B3-9826-DBB8-E1923E9C6613}"/>
              </a:ext>
            </a:extLst>
          </p:cNvPr>
          <p:cNvSpPr txBox="1"/>
          <p:nvPr/>
        </p:nvSpPr>
        <p:spPr>
          <a:xfrm>
            <a:off x="1124112" y="911167"/>
            <a:ext cx="5350063" cy="110799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羅</a:t>
            </a:r>
            <a:endParaRPr kumimoji="0" 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endParaRPr>
          </a:p>
        </p:txBody>
      </p:sp>
      <p:sp>
        <p:nvSpPr>
          <p:cNvPr id="47" name="TextBox 46">
            <a:extLst>
              <a:ext uri="{FF2B5EF4-FFF2-40B4-BE49-F238E27FC236}">
                <a16:creationId xmlns:a16="http://schemas.microsoft.com/office/drawing/2014/main" id="{17FD55FD-2F22-4383-CF3D-D338F6BAA833}"/>
              </a:ext>
            </a:extLst>
          </p:cNvPr>
          <p:cNvSpPr txBox="1"/>
          <p:nvPr/>
        </p:nvSpPr>
        <p:spPr>
          <a:xfrm>
            <a:off x="1101573" y="2009074"/>
            <a:ext cx="2514012" cy="110799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三</a:t>
            </a:r>
            <a:endParaRPr kumimoji="0" 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endParaRPr>
          </a:p>
        </p:txBody>
      </p:sp>
      <p:sp>
        <p:nvSpPr>
          <p:cNvPr id="50" name="TextBox 49">
            <a:extLst>
              <a:ext uri="{FF2B5EF4-FFF2-40B4-BE49-F238E27FC236}">
                <a16:creationId xmlns:a16="http://schemas.microsoft.com/office/drawing/2014/main" id="{813ABCA9-41D6-7B22-C6E8-64474525C28C}"/>
              </a:ext>
            </a:extLst>
          </p:cNvPr>
          <p:cNvSpPr txBox="1"/>
          <p:nvPr/>
        </p:nvSpPr>
        <p:spPr>
          <a:xfrm>
            <a:off x="1122816" y="3069808"/>
            <a:ext cx="2861223" cy="110799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藐</a:t>
            </a:r>
            <a:endParaRPr kumimoji="0" 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endParaRPr>
          </a:p>
        </p:txBody>
      </p:sp>
      <p:sp>
        <p:nvSpPr>
          <p:cNvPr id="51" name="TextBox 50">
            <a:extLst>
              <a:ext uri="{FF2B5EF4-FFF2-40B4-BE49-F238E27FC236}">
                <a16:creationId xmlns:a16="http://schemas.microsoft.com/office/drawing/2014/main" id="{38933F65-CA24-E4FA-3942-0D8E6FFD367C}"/>
              </a:ext>
            </a:extLst>
          </p:cNvPr>
          <p:cNvSpPr txBox="1"/>
          <p:nvPr/>
        </p:nvSpPr>
        <p:spPr>
          <a:xfrm>
            <a:off x="1128483" y="4170500"/>
            <a:ext cx="4300188" cy="110799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菩</a:t>
            </a:r>
            <a:endParaRPr kumimoji="0" 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endParaRPr>
          </a:p>
        </p:txBody>
      </p:sp>
      <p:sp>
        <p:nvSpPr>
          <p:cNvPr id="52" name="TextBox 51">
            <a:extLst>
              <a:ext uri="{FF2B5EF4-FFF2-40B4-BE49-F238E27FC236}">
                <a16:creationId xmlns:a16="http://schemas.microsoft.com/office/drawing/2014/main" id="{A0A6D00B-E80E-6673-91F4-BAAC13E0BCF6}"/>
              </a:ext>
            </a:extLst>
          </p:cNvPr>
          <p:cNvSpPr txBox="1"/>
          <p:nvPr/>
        </p:nvSpPr>
        <p:spPr>
          <a:xfrm>
            <a:off x="1091599" y="5217157"/>
            <a:ext cx="3246193" cy="110799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提</a:t>
            </a:r>
            <a:endParaRPr kumimoji="0" 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endParaRPr>
          </a:p>
        </p:txBody>
      </p:sp>
    </p:spTree>
    <p:extLst>
      <p:ext uri="{BB962C8B-B14F-4D97-AF65-F5344CB8AC3E}">
        <p14:creationId xmlns:p14="http://schemas.microsoft.com/office/powerpoint/2010/main" val="4110428791"/>
      </p:ext>
    </p:extLst>
  </p:cSld>
  <p:clrMapOvr>
    <a:masterClrMapping/>
  </p:clrMapOvr>
</p:sld>
</file>

<file path=ppt/slides/slide2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 name="Straight Connector 1">
            <a:extLst>
              <a:ext uri="{FF2B5EF4-FFF2-40B4-BE49-F238E27FC236}">
                <a16:creationId xmlns:a16="http://schemas.microsoft.com/office/drawing/2014/main" id="{DE97A34F-C232-F4FD-3D3D-B50CAF18C576}"/>
              </a:ext>
            </a:extLst>
          </p:cNvPr>
          <p:cNvCxnSpPr>
            <a:cxnSpLocks/>
          </p:cNvCxnSpPr>
          <p:nvPr/>
        </p:nvCxnSpPr>
        <p:spPr>
          <a:xfrm>
            <a:off x="1160650" y="956835"/>
            <a:ext cx="5322425" cy="5340276"/>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 name="Straight Connector 2">
            <a:extLst>
              <a:ext uri="{FF2B5EF4-FFF2-40B4-BE49-F238E27FC236}">
                <a16:creationId xmlns:a16="http://schemas.microsoft.com/office/drawing/2014/main" id="{0E627A88-91F3-D9F8-1AF4-11BECD962ED9}"/>
              </a:ext>
            </a:extLst>
          </p:cNvPr>
          <p:cNvCxnSpPr>
            <a:cxnSpLocks/>
          </p:cNvCxnSpPr>
          <p:nvPr/>
        </p:nvCxnSpPr>
        <p:spPr>
          <a:xfrm>
            <a:off x="9703114" y="931746"/>
            <a:ext cx="2143810" cy="2115373"/>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 name="Straight Connector 3">
            <a:extLst>
              <a:ext uri="{FF2B5EF4-FFF2-40B4-BE49-F238E27FC236}">
                <a16:creationId xmlns:a16="http://schemas.microsoft.com/office/drawing/2014/main" id="{A64AE3FD-EF02-96E3-1A01-BBD42ABD5674}"/>
              </a:ext>
            </a:extLst>
          </p:cNvPr>
          <p:cNvCxnSpPr>
            <a:cxnSpLocks/>
          </p:cNvCxnSpPr>
          <p:nvPr/>
        </p:nvCxnSpPr>
        <p:spPr>
          <a:xfrm>
            <a:off x="8644081" y="931752"/>
            <a:ext cx="3184867" cy="319303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5" name="Straight Connector 4">
            <a:extLst>
              <a:ext uri="{FF2B5EF4-FFF2-40B4-BE49-F238E27FC236}">
                <a16:creationId xmlns:a16="http://schemas.microsoft.com/office/drawing/2014/main" id="{62481264-89A8-359C-0CBF-A5EAFC83097F}"/>
              </a:ext>
            </a:extLst>
          </p:cNvPr>
          <p:cNvCxnSpPr>
            <a:cxnSpLocks/>
          </p:cNvCxnSpPr>
          <p:nvPr/>
        </p:nvCxnSpPr>
        <p:spPr>
          <a:xfrm>
            <a:off x="7572098" y="931758"/>
            <a:ext cx="4256850" cy="425735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6" name="Straight Connector 5">
            <a:extLst>
              <a:ext uri="{FF2B5EF4-FFF2-40B4-BE49-F238E27FC236}">
                <a16:creationId xmlns:a16="http://schemas.microsoft.com/office/drawing/2014/main" id="{3BF26E4A-35C1-301B-7F84-63879DAF7D3B}"/>
              </a:ext>
            </a:extLst>
          </p:cNvPr>
          <p:cNvCxnSpPr/>
          <p:nvPr/>
        </p:nvCxnSpPr>
        <p:spPr>
          <a:xfrm>
            <a:off x="3285258" y="931761"/>
            <a:ext cx="5365365" cy="53653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7" name="Straight Connector 6">
            <a:extLst>
              <a:ext uri="{FF2B5EF4-FFF2-40B4-BE49-F238E27FC236}">
                <a16:creationId xmlns:a16="http://schemas.microsoft.com/office/drawing/2014/main" id="{CDB5D5C9-3CD4-14E7-BF3A-66C7A7162C8E}"/>
              </a:ext>
            </a:extLst>
          </p:cNvPr>
          <p:cNvCxnSpPr/>
          <p:nvPr/>
        </p:nvCxnSpPr>
        <p:spPr>
          <a:xfrm>
            <a:off x="4345517" y="931762"/>
            <a:ext cx="5365365" cy="53653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8" name="Straight Connector 7">
            <a:extLst>
              <a:ext uri="{FF2B5EF4-FFF2-40B4-BE49-F238E27FC236}">
                <a16:creationId xmlns:a16="http://schemas.microsoft.com/office/drawing/2014/main" id="{B3A6FD2B-CE82-9E1F-B69E-B5EEA8782B42}"/>
              </a:ext>
            </a:extLst>
          </p:cNvPr>
          <p:cNvCxnSpPr/>
          <p:nvPr/>
        </p:nvCxnSpPr>
        <p:spPr>
          <a:xfrm>
            <a:off x="5404550" y="931762"/>
            <a:ext cx="5365365" cy="53653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9" name="Straight Connector 8">
            <a:extLst>
              <a:ext uri="{FF2B5EF4-FFF2-40B4-BE49-F238E27FC236}">
                <a16:creationId xmlns:a16="http://schemas.microsoft.com/office/drawing/2014/main" id="{43ED997F-BA19-BABA-E4DF-A754D16DEA65}"/>
              </a:ext>
            </a:extLst>
          </p:cNvPr>
          <p:cNvCxnSpPr/>
          <p:nvPr/>
        </p:nvCxnSpPr>
        <p:spPr>
          <a:xfrm>
            <a:off x="6494799" y="931764"/>
            <a:ext cx="5365365" cy="53653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0" name="Straight Connector 9">
            <a:extLst>
              <a:ext uri="{FF2B5EF4-FFF2-40B4-BE49-F238E27FC236}">
                <a16:creationId xmlns:a16="http://schemas.microsoft.com/office/drawing/2014/main" id="{AA19D5A7-0FE4-1102-E3C1-638DC5E28E45}"/>
              </a:ext>
            </a:extLst>
          </p:cNvPr>
          <p:cNvCxnSpPr>
            <a:cxnSpLocks/>
          </p:cNvCxnSpPr>
          <p:nvPr/>
        </p:nvCxnSpPr>
        <p:spPr>
          <a:xfrm>
            <a:off x="1111458" y="5189109"/>
            <a:ext cx="1083551" cy="1107996"/>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1" name="Straight Connector 10">
            <a:extLst>
              <a:ext uri="{FF2B5EF4-FFF2-40B4-BE49-F238E27FC236}">
                <a16:creationId xmlns:a16="http://schemas.microsoft.com/office/drawing/2014/main" id="{CD465B31-CB4B-BC77-AEF9-90ED5E65F7BE}"/>
              </a:ext>
            </a:extLst>
          </p:cNvPr>
          <p:cNvCxnSpPr>
            <a:cxnSpLocks/>
          </p:cNvCxnSpPr>
          <p:nvPr/>
        </p:nvCxnSpPr>
        <p:spPr>
          <a:xfrm>
            <a:off x="1094334" y="4156121"/>
            <a:ext cx="2267153" cy="2152899"/>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2" name="Straight Connector 11">
            <a:extLst>
              <a:ext uri="{FF2B5EF4-FFF2-40B4-BE49-F238E27FC236}">
                <a16:creationId xmlns:a16="http://schemas.microsoft.com/office/drawing/2014/main" id="{7EADA1F7-D828-CA63-B4A2-40D44EB7A5CE}"/>
              </a:ext>
            </a:extLst>
          </p:cNvPr>
          <p:cNvCxnSpPr>
            <a:cxnSpLocks/>
          </p:cNvCxnSpPr>
          <p:nvPr/>
        </p:nvCxnSpPr>
        <p:spPr>
          <a:xfrm>
            <a:off x="1109329" y="3060437"/>
            <a:ext cx="3236188" cy="323667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3" name="Straight Connector 12">
            <a:extLst>
              <a:ext uri="{FF2B5EF4-FFF2-40B4-BE49-F238E27FC236}">
                <a16:creationId xmlns:a16="http://schemas.microsoft.com/office/drawing/2014/main" id="{E1D8E2A0-C191-7042-98F0-B1D4F6481AAA}"/>
              </a:ext>
            </a:extLst>
          </p:cNvPr>
          <p:cNvCxnSpPr>
            <a:cxnSpLocks/>
          </p:cNvCxnSpPr>
          <p:nvPr/>
        </p:nvCxnSpPr>
        <p:spPr>
          <a:xfrm>
            <a:off x="10762147" y="931740"/>
            <a:ext cx="1110967" cy="106435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4" name="Straight Connector 13">
            <a:extLst>
              <a:ext uri="{FF2B5EF4-FFF2-40B4-BE49-F238E27FC236}">
                <a16:creationId xmlns:a16="http://schemas.microsoft.com/office/drawing/2014/main" id="{C1869FA5-C11F-F617-8F45-45634A583F51}"/>
              </a:ext>
            </a:extLst>
          </p:cNvPr>
          <p:cNvCxnSpPr>
            <a:cxnSpLocks/>
          </p:cNvCxnSpPr>
          <p:nvPr/>
        </p:nvCxnSpPr>
        <p:spPr>
          <a:xfrm>
            <a:off x="1098218" y="1974253"/>
            <a:ext cx="4314172" cy="4322852"/>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5" name="Straight Connector 14">
            <a:extLst>
              <a:ext uri="{FF2B5EF4-FFF2-40B4-BE49-F238E27FC236}">
                <a16:creationId xmlns:a16="http://schemas.microsoft.com/office/drawing/2014/main" id="{73A61E05-0D8B-3E52-AB18-905816BEF4FF}"/>
              </a:ext>
            </a:extLst>
          </p:cNvPr>
          <p:cNvCxnSpPr>
            <a:cxnSpLocks/>
          </p:cNvCxnSpPr>
          <p:nvPr/>
        </p:nvCxnSpPr>
        <p:spPr>
          <a:xfrm>
            <a:off x="2218385" y="931639"/>
            <a:ext cx="5309456" cy="5376225"/>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6" name="Straight Connector 15">
            <a:extLst>
              <a:ext uri="{FF2B5EF4-FFF2-40B4-BE49-F238E27FC236}">
                <a16:creationId xmlns:a16="http://schemas.microsoft.com/office/drawing/2014/main" id="{D3233907-7CC4-6498-0CF6-57570C375FC4}"/>
              </a:ext>
            </a:extLst>
          </p:cNvPr>
          <p:cNvCxnSpPr>
            <a:cxnSpLocks/>
          </p:cNvCxnSpPr>
          <p:nvPr/>
        </p:nvCxnSpPr>
        <p:spPr>
          <a:xfrm flipV="1">
            <a:off x="1133319" y="931765"/>
            <a:ext cx="5361480" cy="536524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7" name="Straight Connector 16">
            <a:extLst>
              <a:ext uri="{FF2B5EF4-FFF2-40B4-BE49-F238E27FC236}">
                <a16:creationId xmlns:a16="http://schemas.microsoft.com/office/drawing/2014/main" id="{57384C5A-7E24-FE38-95D4-5812E1E9E9DD}"/>
              </a:ext>
            </a:extLst>
          </p:cNvPr>
          <p:cNvCxnSpPr>
            <a:cxnSpLocks/>
          </p:cNvCxnSpPr>
          <p:nvPr/>
        </p:nvCxnSpPr>
        <p:spPr>
          <a:xfrm flipV="1">
            <a:off x="1160650" y="942472"/>
            <a:ext cx="4263464" cy="4246613"/>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8" name="Straight Connector 17">
            <a:extLst>
              <a:ext uri="{FF2B5EF4-FFF2-40B4-BE49-F238E27FC236}">
                <a16:creationId xmlns:a16="http://schemas.microsoft.com/office/drawing/2014/main" id="{B1BBA783-3332-49DA-7C6A-35B83D67FB7E}"/>
              </a:ext>
            </a:extLst>
          </p:cNvPr>
          <p:cNvCxnSpPr>
            <a:cxnSpLocks/>
          </p:cNvCxnSpPr>
          <p:nvPr/>
        </p:nvCxnSpPr>
        <p:spPr>
          <a:xfrm flipV="1">
            <a:off x="1107943" y="942595"/>
            <a:ext cx="2153223" cy="2161487"/>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9" name="Straight Connector 18">
            <a:extLst>
              <a:ext uri="{FF2B5EF4-FFF2-40B4-BE49-F238E27FC236}">
                <a16:creationId xmlns:a16="http://schemas.microsoft.com/office/drawing/2014/main" id="{4D207A24-42CE-ED82-13F4-E5E004650EB7}"/>
              </a:ext>
            </a:extLst>
          </p:cNvPr>
          <p:cNvCxnSpPr>
            <a:cxnSpLocks/>
          </p:cNvCxnSpPr>
          <p:nvPr/>
        </p:nvCxnSpPr>
        <p:spPr>
          <a:xfrm flipV="1">
            <a:off x="1094334" y="909879"/>
            <a:ext cx="3253877" cy="322580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0" name="Straight Connector 19">
            <a:extLst>
              <a:ext uri="{FF2B5EF4-FFF2-40B4-BE49-F238E27FC236}">
                <a16:creationId xmlns:a16="http://schemas.microsoft.com/office/drawing/2014/main" id="{1DCD8BBC-D943-D8A4-BB5E-D111FF48B8B3}"/>
              </a:ext>
            </a:extLst>
          </p:cNvPr>
          <p:cNvCxnSpPr>
            <a:cxnSpLocks/>
          </p:cNvCxnSpPr>
          <p:nvPr/>
        </p:nvCxnSpPr>
        <p:spPr>
          <a:xfrm flipV="1">
            <a:off x="3235848" y="920844"/>
            <a:ext cx="5376941" cy="5376165"/>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1" name="Straight Connector 20">
            <a:extLst>
              <a:ext uri="{FF2B5EF4-FFF2-40B4-BE49-F238E27FC236}">
                <a16:creationId xmlns:a16="http://schemas.microsoft.com/office/drawing/2014/main" id="{FB960EE9-647E-DE48-7799-7F686F5633C9}"/>
              </a:ext>
            </a:extLst>
          </p:cNvPr>
          <p:cNvCxnSpPr/>
          <p:nvPr/>
        </p:nvCxnSpPr>
        <p:spPr>
          <a:xfrm flipV="1">
            <a:off x="4348211" y="931716"/>
            <a:ext cx="5365365" cy="534353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2" name="Straight Connector 21">
            <a:extLst>
              <a:ext uri="{FF2B5EF4-FFF2-40B4-BE49-F238E27FC236}">
                <a16:creationId xmlns:a16="http://schemas.microsoft.com/office/drawing/2014/main" id="{E0409050-9D37-B8EC-26B4-CF4F2C3BC5D6}"/>
              </a:ext>
            </a:extLst>
          </p:cNvPr>
          <p:cNvCxnSpPr/>
          <p:nvPr/>
        </p:nvCxnSpPr>
        <p:spPr>
          <a:xfrm flipV="1">
            <a:off x="5416274" y="942620"/>
            <a:ext cx="5365365" cy="534353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3" name="Straight Connector 22">
            <a:extLst>
              <a:ext uri="{FF2B5EF4-FFF2-40B4-BE49-F238E27FC236}">
                <a16:creationId xmlns:a16="http://schemas.microsoft.com/office/drawing/2014/main" id="{5F32590B-F493-D4F3-C707-EF747ABA286F}"/>
              </a:ext>
            </a:extLst>
          </p:cNvPr>
          <p:cNvCxnSpPr/>
          <p:nvPr/>
        </p:nvCxnSpPr>
        <p:spPr>
          <a:xfrm flipV="1">
            <a:off x="6494798" y="942620"/>
            <a:ext cx="5365365" cy="534353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4" name="Straight Connector 23">
            <a:extLst>
              <a:ext uri="{FF2B5EF4-FFF2-40B4-BE49-F238E27FC236}">
                <a16:creationId xmlns:a16="http://schemas.microsoft.com/office/drawing/2014/main" id="{11C896D7-87F4-C668-1DFA-A5D2AB34A9F4}"/>
              </a:ext>
            </a:extLst>
          </p:cNvPr>
          <p:cNvCxnSpPr>
            <a:cxnSpLocks/>
          </p:cNvCxnSpPr>
          <p:nvPr/>
        </p:nvCxnSpPr>
        <p:spPr>
          <a:xfrm flipV="1">
            <a:off x="2218385" y="931639"/>
            <a:ext cx="5330234" cy="5332739"/>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5" name="Straight Connector 24">
            <a:extLst>
              <a:ext uri="{FF2B5EF4-FFF2-40B4-BE49-F238E27FC236}">
                <a16:creationId xmlns:a16="http://schemas.microsoft.com/office/drawing/2014/main" id="{4F553535-9E07-F391-A05D-C75AF105CBFC}"/>
              </a:ext>
            </a:extLst>
          </p:cNvPr>
          <p:cNvCxnSpPr>
            <a:cxnSpLocks/>
          </p:cNvCxnSpPr>
          <p:nvPr/>
        </p:nvCxnSpPr>
        <p:spPr>
          <a:xfrm flipH="1">
            <a:off x="7572098" y="2023338"/>
            <a:ext cx="4288065" cy="42736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6" name="Straight Connector 25">
            <a:extLst>
              <a:ext uri="{FF2B5EF4-FFF2-40B4-BE49-F238E27FC236}">
                <a16:creationId xmlns:a16="http://schemas.microsoft.com/office/drawing/2014/main" id="{E14EBA64-CB33-DED7-07D4-EA194C481A82}"/>
              </a:ext>
            </a:extLst>
          </p:cNvPr>
          <p:cNvCxnSpPr>
            <a:cxnSpLocks/>
          </p:cNvCxnSpPr>
          <p:nvPr/>
        </p:nvCxnSpPr>
        <p:spPr>
          <a:xfrm flipH="1">
            <a:off x="8638868" y="3098620"/>
            <a:ext cx="3203030" cy="320924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7" name="Straight Connector 26">
            <a:extLst>
              <a:ext uri="{FF2B5EF4-FFF2-40B4-BE49-F238E27FC236}">
                <a16:creationId xmlns:a16="http://schemas.microsoft.com/office/drawing/2014/main" id="{BC5627A8-1868-EF4D-6FAB-68749033B820}"/>
              </a:ext>
            </a:extLst>
          </p:cNvPr>
          <p:cNvCxnSpPr>
            <a:cxnSpLocks/>
          </p:cNvCxnSpPr>
          <p:nvPr/>
        </p:nvCxnSpPr>
        <p:spPr>
          <a:xfrm flipH="1">
            <a:off x="9744792" y="4156121"/>
            <a:ext cx="2115371" cy="2102057"/>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8" name="Straight Connector 27">
            <a:extLst>
              <a:ext uri="{FF2B5EF4-FFF2-40B4-BE49-F238E27FC236}">
                <a16:creationId xmlns:a16="http://schemas.microsoft.com/office/drawing/2014/main" id="{7BF064F1-B3ED-E714-521D-CCAAA6232A03}"/>
              </a:ext>
            </a:extLst>
          </p:cNvPr>
          <p:cNvCxnSpPr/>
          <p:nvPr/>
        </p:nvCxnSpPr>
        <p:spPr>
          <a:xfrm flipH="1">
            <a:off x="10802477" y="5207149"/>
            <a:ext cx="1070637" cy="1100715"/>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9" name="Straight Connector 28">
            <a:extLst>
              <a:ext uri="{FF2B5EF4-FFF2-40B4-BE49-F238E27FC236}">
                <a16:creationId xmlns:a16="http://schemas.microsoft.com/office/drawing/2014/main" id="{8144AC79-151C-5565-401E-E1B6DACA8216}"/>
              </a:ext>
            </a:extLst>
          </p:cNvPr>
          <p:cNvCxnSpPr/>
          <p:nvPr/>
        </p:nvCxnSpPr>
        <p:spPr>
          <a:xfrm>
            <a:off x="1117710" y="2522779"/>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0" name="Straight Connector 29">
            <a:extLst>
              <a:ext uri="{FF2B5EF4-FFF2-40B4-BE49-F238E27FC236}">
                <a16:creationId xmlns:a16="http://schemas.microsoft.com/office/drawing/2014/main" id="{9F751F74-062B-D98E-7AF7-73FDD22C6195}"/>
              </a:ext>
            </a:extLst>
          </p:cNvPr>
          <p:cNvCxnSpPr/>
          <p:nvPr/>
        </p:nvCxnSpPr>
        <p:spPr>
          <a:xfrm>
            <a:off x="1129434" y="3598008"/>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1" name="Straight Connector 30">
            <a:extLst>
              <a:ext uri="{FF2B5EF4-FFF2-40B4-BE49-F238E27FC236}">
                <a16:creationId xmlns:a16="http://schemas.microsoft.com/office/drawing/2014/main" id="{AE43FF1A-112C-54AC-E5F5-07F6BA522988}"/>
              </a:ext>
            </a:extLst>
          </p:cNvPr>
          <p:cNvCxnSpPr/>
          <p:nvPr/>
        </p:nvCxnSpPr>
        <p:spPr>
          <a:xfrm>
            <a:off x="1113519" y="4676908"/>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2" name="Straight Connector 31">
            <a:extLst>
              <a:ext uri="{FF2B5EF4-FFF2-40B4-BE49-F238E27FC236}">
                <a16:creationId xmlns:a16="http://schemas.microsoft.com/office/drawing/2014/main" id="{EFFAA3B1-B88B-C2BA-2B7C-D3D512BA520A}"/>
              </a:ext>
            </a:extLst>
          </p:cNvPr>
          <p:cNvCxnSpPr/>
          <p:nvPr/>
        </p:nvCxnSpPr>
        <p:spPr>
          <a:xfrm>
            <a:off x="1117710" y="5755000"/>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3" name="Straight Connector 32">
            <a:extLst>
              <a:ext uri="{FF2B5EF4-FFF2-40B4-BE49-F238E27FC236}">
                <a16:creationId xmlns:a16="http://schemas.microsoft.com/office/drawing/2014/main" id="{C1EDC032-920F-1E9A-B5C5-C3D6BA150DD6}"/>
              </a:ext>
            </a:extLst>
          </p:cNvPr>
          <p:cNvCxnSpPr/>
          <p:nvPr/>
        </p:nvCxnSpPr>
        <p:spPr>
          <a:xfrm>
            <a:off x="1101796" y="1485761"/>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4" name="Straight Connector 33">
            <a:extLst>
              <a:ext uri="{FF2B5EF4-FFF2-40B4-BE49-F238E27FC236}">
                <a16:creationId xmlns:a16="http://schemas.microsoft.com/office/drawing/2014/main" id="{FB8CC04D-D4A4-43D5-56D5-1B8B1B30925A}"/>
              </a:ext>
            </a:extLst>
          </p:cNvPr>
          <p:cNvCxnSpPr>
            <a:cxnSpLocks/>
          </p:cNvCxnSpPr>
          <p:nvPr/>
        </p:nvCxnSpPr>
        <p:spPr>
          <a:xfrm flipH="1">
            <a:off x="1113215" y="941316"/>
            <a:ext cx="1091930" cy="1082022"/>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5" name="Straight Connector 34">
            <a:extLst>
              <a:ext uri="{FF2B5EF4-FFF2-40B4-BE49-F238E27FC236}">
                <a16:creationId xmlns:a16="http://schemas.microsoft.com/office/drawing/2014/main" id="{538E0DD4-73F1-1779-7715-20FEBF610488}"/>
              </a:ext>
            </a:extLst>
          </p:cNvPr>
          <p:cNvCxnSpPr/>
          <p:nvPr/>
        </p:nvCxnSpPr>
        <p:spPr>
          <a:xfrm>
            <a:off x="11323891" y="904498"/>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6" name="Straight Connector 35">
            <a:extLst>
              <a:ext uri="{FF2B5EF4-FFF2-40B4-BE49-F238E27FC236}">
                <a16:creationId xmlns:a16="http://schemas.microsoft.com/office/drawing/2014/main" id="{F89D261D-80CD-D489-6CA9-235EC8D37FB5}"/>
              </a:ext>
            </a:extLst>
          </p:cNvPr>
          <p:cNvCxnSpPr/>
          <p:nvPr/>
        </p:nvCxnSpPr>
        <p:spPr>
          <a:xfrm>
            <a:off x="3803283" y="917245"/>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7" name="Straight Connector 36">
            <a:extLst>
              <a:ext uri="{FF2B5EF4-FFF2-40B4-BE49-F238E27FC236}">
                <a16:creationId xmlns:a16="http://schemas.microsoft.com/office/drawing/2014/main" id="{9F1AE2E1-BA26-68A6-E72F-9BFADDFA3C39}"/>
              </a:ext>
            </a:extLst>
          </p:cNvPr>
          <p:cNvCxnSpPr>
            <a:cxnSpLocks/>
          </p:cNvCxnSpPr>
          <p:nvPr/>
        </p:nvCxnSpPr>
        <p:spPr>
          <a:xfrm>
            <a:off x="2762987" y="904498"/>
            <a:ext cx="0" cy="5399767"/>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8" name="Straight Connector 37">
            <a:extLst>
              <a:ext uri="{FF2B5EF4-FFF2-40B4-BE49-F238E27FC236}">
                <a16:creationId xmlns:a16="http://schemas.microsoft.com/office/drawing/2014/main" id="{CDDBCE3F-232E-9239-FB89-577135F7E037}"/>
              </a:ext>
            </a:extLst>
          </p:cNvPr>
          <p:cNvCxnSpPr/>
          <p:nvPr/>
        </p:nvCxnSpPr>
        <p:spPr>
          <a:xfrm>
            <a:off x="9204868" y="941316"/>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9" name="Straight Connector 38">
            <a:extLst>
              <a:ext uri="{FF2B5EF4-FFF2-40B4-BE49-F238E27FC236}">
                <a16:creationId xmlns:a16="http://schemas.microsoft.com/office/drawing/2014/main" id="{8C96E538-4E01-6DEA-67CF-3F7DCC505E54}"/>
              </a:ext>
            </a:extLst>
          </p:cNvPr>
          <p:cNvCxnSpPr/>
          <p:nvPr/>
        </p:nvCxnSpPr>
        <p:spPr>
          <a:xfrm>
            <a:off x="1660406" y="941316"/>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0" name="Straight Connector 39">
            <a:extLst>
              <a:ext uri="{FF2B5EF4-FFF2-40B4-BE49-F238E27FC236}">
                <a16:creationId xmlns:a16="http://schemas.microsoft.com/office/drawing/2014/main" id="{DF0D2BDC-CFC6-829A-5FCB-CCA8028776FE}"/>
              </a:ext>
            </a:extLst>
          </p:cNvPr>
          <p:cNvCxnSpPr/>
          <p:nvPr/>
        </p:nvCxnSpPr>
        <p:spPr>
          <a:xfrm>
            <a:off x="5950134" y="904498"/>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1" name="Straight Connector 40">
            <a:extLst>
              <a:ext uri="{FF2B5EF4-FFF2-40B4-BE49-F238E27FC236}">
                <a16:creationId xmlns:a16="http://schemas.microsoft.com/office/drawing/2014/main" id="{0EC1F762-0A34-B5CC-96C3-473EC5666FF0}"/>
              </a:ext>
            </a:extLst>
          </p:cNvPr>
          <p:cNvCxnSpPr/>
          <p:nvPr/>
        </p:nvCxnSpPr>
        <p:spPr>
          <a:xfrm>
            <a:off x="4893936" y="941316"/>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2" name="Straight Connector 41">
            <a:extLst>
              <a:ext uri="{FF2B5EF4-FFF2-40B4-BE49-F238E27FC236}">
                <a16:creationId xmlns:a16="http://schemas.microsoft.com/office/drawing/2014/main" id="{9FE50F00-1E97-8687-2A28-EF3CF6B49191}"/>
              </a:ext>
            </a:extLst>
          </p:cNvPr>
          <p:cNvCxnSpPr/>
          <p:nvPr/>
        </p:nvCxnSpPr>
        <p:spPr>
          <a:xfrm>
            <a:off x="10253116" y="917245"/>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3" name="Straight Connector 42">
            <a:extLst>
              <a:ext uri="{FF2B5EF4-FFF2-40B4-BE49-F238E27FC236}">
                <a16:creationId xmlns:a16="http://schemas.microsoft.com/office/drawing/2014/main" id="{E84C0C6A-016A-B264-8335-5C0C4032C63A}"/>
              </a:ext>
            </a:extLst>
          </p:cNvPr>
          <p:cNvCxnSpPr/>
          <p:nvPr/>
        </p:nvCxnSpPr>
        <p:spPr>
          <a:xfrm>
            <a:off x="8123492" y="956835"/>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4" name="Straight Connector 43">
            <a:extLst>
              <a:ext uri="{FF2B5EF4-FFF2-40B4-BE49-F238E27FC236}">
                <a16:creationId xmlns:a16="http://schemas.microsoft.com/office/drawing/2014/main" id="{56709B99-A28C-D3BB-FE5E-C1A2F1461A10}"/>
              </a:ext>
            </a:extLst>
          </p:cNvPr>
          <p:cNvCxnSpPr/>
          <p:nvPr/>
        </p:nvCxnSpPr>
        <p:spPr>
          <a:xfrm>
            <a:off x="7019585" y="917245"/>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graphicFrame>
        <p:nvGraphicFramePr>
          <p:cNvPr id="76" name="Table 75">
            <a:extLst>
              <a:ext uri="{FF2B5EF4-FFF2-40B4-BE49-F238E27FC236}">
                <a16:creationId xmlns:a16="http://schemas.microsoft.com/office/drawing/2014/main" id="{47A8C7E1-C96E-7639-67A5-0D0A27B05B3F}"/>
              </a:ext>
            </a:extLst>
          </p:cNvPr>
          <p:cNvGraphicFramePr>
            <a:graphicFrameLocks noGrp="1"/>
          </p:cNvGraphicFramePr>
          <p:nvPr/>
        </p:nvGraphicFramePr>
        <p:xfrm>
          <a:off x="1129434" y="931765"/>
          <a:ext cx="10730730" cy="5365370"/>
        </p:xfrm>
        <a:graphic>
          <a:graphicData uri="http://schemas.openxmlformats.org/drawingml/2006/table">
            <a:tbl>
              <a:tblPr firstRow="1" bandRow="1">
                <a:tableStyleId>{5940675A-B579-460E-94D1-54222C63F5DA}</a:tableStyleId>
              </a:tblPr>
              <a:tblGrid>
                <a:gridCol w="1073073">
                  <a:extLst>
                    <a:ext uri="{9D8B030D-6E8A-4147-A177-3AD203B41FA5}">
                      <a16:colId xmlns:a16="http://schemas.microsoft.com/office/drawing/2014/main" val="3635837954"/>
                    </a:ext>
                  </a:extLst>
                </a:gridCol>
                <a:gridCol w="1073073">
                  <a:extLst>
                    <a:ext uri="{9D8B030D-6E8A-4147-A177-3AD203B41FA5}">
                      <a16:colId xmlns:a16="http://schemas.microsoft.com/office/drawing/2014/main" val="2308114111"/>
                    </a:ext>
                  </a:extLst>
                </a:gridCol>
                <a:gridCol w="1073073">
                  <a:extLst>
                    <a:ext uri="{9D8B030D-6E8A-4147-A177-3AD203B41FA5}">
                      <a16:colId xmlns:a16="http://schemas.microsoft.com/office/drawing/2014/main" val="3225432346"/>
                    </a:ext>
                  </a:extLst>
                </a:gridCol>
                <a:gridCol w="1073073">
                  <a:extLst>
                    <a:ext uri="{9D8B030D-6E8A-4147-A177-3AD203B41FA5}">
                      <a16:colId xmlns:a16="http://schemas.microsoft.com/office/drawing/2014/main" val="2646425516"/>
                    </a:ext>
                  </a:extLst>
                </a:gridCol>
                <a:gridCol w="1073073">
                  <a:extLst>
                    <a:ext uri="{9D8B030D-6E8A-4147-A177-3AD203B41FA5}">
                      <a16:colId xmlns:a16="http://schemas.microsoft.com/office/drawing/2014/main" val="1529824071"/>
                    </a:ext>
                  </a:extLst>
                </a:gridCol>
                <a:gridCol w="1073073">
                  <a:extLst>
                    <a:ext uri="{9D8B030D-6E8A-4147-A177-3AD203B41FA5}">
                      <a16:colId xmlns:a16="http://schemas.microsoft.com/office/drawing/2014/main" val="1435908115"/>
                    </a:ext>
                  </a:extLst>
                </a:gridCol>
                <a:gridCol w="1073073">
                  <a:extLst>
                    <a:ext uri="{9D8B030D-6E8A-4147-A177-3AD203B41FA5}">
                      <a16:colId xmlns:a16="http://schemas.microsoft.com/office/drawing/2014/main" val="4031327343"/>
                    </a:ext>
                  </a:extLst>
                </a:gridCol>
                <a:gridCol w="1073073">
                  <a:extLst>
                    <a:ext uri="{9D8B030D-6E8A-4147-A177-3AD203B41FA5}">
                      <a16:colId xmlns:a16="http://schemas.microsoft.com/office/drawing/2014/main" val="265914223"/>
                    </a:ext>
                  </a:extLst>
                </a:gridCol>
                <a:gridCol w="1073073">
                  <a:extLst>
                    <a:ext uri="{9D8B030D-6E8A-4147-A177-3AD203B41FA5}">
                      <a16:colId xmlns:a16="http://schemas.microsoft.com/office/drawing/2014/main" val="3687797511"/>
                    </a:ext>
                  </a:extLst>
                </a:gridCol>
                <a:gridCol w="1073073">
                  <a:extLst>
                    <a:ext uri="{9D8B030D-6E8A-4147-A177-3AD203B41FA5}">
                      <a16:colId xmlns:a16="http://schemas.microsoft.com/office/drawing/2014/main" val="1430683565"/>
                    </a:ext>
                  </a:extLst>
                </a:gridCol>
              </a:tblGrid>
              <a:tr h="1073074">
                <a:tc>
                  <a:txBody>
                    <a:bodyPr/>
                    <a:lstStyle/>
                    <a:p>
                      <a:endParaRPr lang="en-US" dirty="0"/>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dirty="0"/>
                    </a:p>
                  </a:txBody>
                  <a:tcPr/>
                </a:tc>
                <a:extLst>
                  <a:ext uri="{0D108BD9-81ED-4DB2-BD59-A6C34878D82A}">
                    <a16:rowId xmlns:a16="http://schemas.microsoft.com/office/drawing/2014/main" val="1367090870"/>
                  </a:ext>
                </a:extLst>
              </a:tr>
              <a:tr h="1073074">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a:p>
                  </a:txBody>
                  <a:tcPr/>
                </a:tc>
                <a:tc>
                  <a:txBody>
                    <a:bodyPr/>
                    <a:lstStyle/>
                    <a:p>
                      <a:endParaRPr lang="en-US" dirty="0"/>
                    </a:p>
                  </a:txBody>
                  <a:tcPr/>
                </a:tc>
                <a:extLst>
                  <a:ext uri="{0D108BD9-81ED-4DB2-BD59-A6C34878D82A}">
                    <a16:rowId xmlns:a16="http://schemas.microsoft.com/office/drawing/2014/main" val="2324086388"/>
                  </a:ext>
                </a:extLst>
              </a:tr>
              <a:tr h="1073074">
                <a:tc>
                  <a:txBody>
                    <a:bodyPr/>
                    <a:lstStyle/>
                    <a:p>
                      <a:endParaRPr lang="en-US" dirty="0"/>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a:p>
                  </a:txBody>
                  <a:tcPr/>
                </a:tc>
                <a:tc>
                  <a:txBody>
                    <a:bodyPr/>
                    <a:lstStyle/>
                    <a:p>
                      <a:endParaRPr lang="en-US" dirty="0"/>
                    </a:p>
                  </a:txBody>
                  <a:tcPr/>
                </a:tc>
                <a:tc>
                  <a:txBody>
                    <a:bodyPr/>
                    <a:lstStyle/>
                    <a:p>
                      <a:endParaRPr lang="en-US" dirty="0"/>
                    </a:p>
                  </a:txBody>
                  <a:tcPr/>
                </a:tc>
                <a:extLst>
                  <a:ext uri="{0D108BD9-81ED-4DB2-BD59-A6C34878D82A}">
                    <a16:rowId xmlns:a16="http://schemas.microsoft.com/office/drawing/2014/main" val="1773320196"/>
                  </a:ext>
                </a:extLst>
              </a:tr>
              <a:tr h="1073074">
                <a:tc>
                  <a:txBody>
                    <a:bodyPr/>
                    <a:lstStyle/>
                    <a:p>
                      <a:endParaRPr lang="en-US" dirty="0"/>
                    </a:p>
                  </a:txBody>
                  <a:tcPr/>
                </a:tc>
                <a:tc>
                  <a:txBody>
                    <a:bodyPr/>
                    <a:lstStyle/>
                    <a:p>
                      <a:endParaRPr lang="en-US"/>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dirty="0"/>
                    </a:p>
                  </a:txBody>
                  <a:tcPr/>
                </a:tc>
                <a:extLst>
                  <a:ext uri="{0D108BD9-81ED-4DB2-BD59-A6C34878D82A}">
                    <a16:rowId xmlns:a16="http://schemas.microsoft.com/office/drawing/2014/main" val="1977629092"/>
                  </a:ext>
                </a:extLst>
              </a:tr>
              <a:tr h="1073074">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dirty="0"/>
                    </a:p>
                  </a:txBody>
                  <a:tcPr/>
                </a:tc>
                <a:extLst>
                  <a:ext uri="{0D108BD9-81ED-4DB2-BD59-A6C34878D82A}">
                    <a16:rowId xmlns:a16="http://schemas.microsoft.com/office/drawing/2014/main" val="172657832"/>
                  </a:ext>
                </a:extLst>
              </a:tr>
            </a:tbl>
          </a:graphicData>
        </a:graphic>
      </p:graphicFrame>
      <p:sp>
        <p:nvSpPr>
          <p:cNvPr id="46" name="TextBox 45">
            <a:extLst>
              <a:ext uri="{FF2B5EF4-FFF2-40B4-BE49-F238E27FC236}">
                <a16:creationId xmlns:a16="http://schemas.microsoft.com/office/drawing/2014/main" id="{9E025FDA-4E40-4A48-2936-70D515675970}"/>
              </a:ext>
            </a:extLst>
          </p:cNvPr>
          <p:cNvSpPr txBox="1"/>
          <p:nvPr/>
        </p:nvSpPr>
        <p:spPr>
          <a:xfrm>
            <a:off x="1163480" y="1987150"/>
            <a:ext cx="10845409" cy="341632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ptos" panose="02110004020202020204"/>
              <a:ea typeface="+mn-ea"/>
              <a:cs typeface="+mn-cs"/>
            </a:endParaRPr>
          </a:p>
        </p:txBody>
      </p:sp>
      <p:sp>
        <p:nvSpPr>
          <p:cNvPr id="48" name="TextBox 47">
            <a:extLst>
              <a:ext uri="{FF2B5EF4-FFF2-40B4-BE49-F238E27FC236}">
                <a16:creationId xmlns:a16="http://schemas.microsoft.com/office/drawing/2014/main" id="{A943BC5F-C785-D144-CB5F-83881E8A4A86}"/>
              </a:ext>
            </a:extLst>
          </p:cNvPr>
          <p:cNvSpPr txBox="1"/>
          <p:nvPr/>
        </p:nvSpPr>
        <p:spPr>
          <a:xfrm>
            <a:off x="528628" y="272528"/>
            <a:ext cx="11108330" cy="3693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Aptos" panose="02110004020202020204"/>
                <a:ea typeface="+mn-ea"/>
                <a:cs typeface="+mn-cs"/>
              </a:rPr>
              <a:t>Practice sheet #XX.  Write the first 5 unique characters for Lesson </a:t>
            </a:r>
            <a:r>
              <a:rPr lang="en-US" dirty="0">
                <a:solidFill>
                  <a:prstClr val="black"/>
                </a:solidFill>
                <a:latin typeface="Aptos" panose="02110004020202020204"/>
              </a:rPr>
              <a:t>Twenty</a:t>
            </a:r>
            <a:r>
              <a:rPr kumimoji="0" lang="en-US" sz="1800" b="0" i="0" u="none" strike="noStrike" kern="1200" cap="none" spc="0" normalizeH="0" baseline="0" noProof="0" dirty="0">
                <a:ln>
                  <a:noFill/>
                </a:ln>
                <a:solidFill>
                  <a:prstClr val="black"/>
                </a:solidFill>
                <a:effectLst/>
                <a:uLnTx/>
                <a:uFillTx/>
                <a:latin typeface="Aptos" panose="02110004020202020204"/>
                <a:ea typeface="+mn-ea"/>
                <a:cs typeface="+mn-cs"/>
              </a:rPr>
              <a:t> (</a:t>
            </a:r>
            <a:r>
              <a:rPr lang="en-US" dirty="0">
                <a:solidFill>
                  <a:prstClr val="black"/>
                </a:solidFill>
                <a:latin typeface="Aptos" panose="02110004020202020204"/>
              </a:rPr>
              <a:t>23*,24*</a:t>
            </a:r>
            <a:r>
              <a:rPr kumimoji="0" lang="en-US" sz="1800" b="0" i="0" u="none" strike="noStrike" kern="1200" cap="none" spc="0" normalizeH="0" baseline="0" noProof="0" dirty="0">
                <a:ln>
                  <a:noFill/>
                </a:ln>
                <a:solidFill>
                  <a:prstClr val="black"/>
                </a:solidFill>
                <a:effectLst/>
                <a:uLnTx/>
                <a:uFillTx/>
                <a:latin typeface="Aptos" panose="02110004020202020204"/>
                <a:ea typeface="+mn-ea"/>
                <a:cs typeface="+mn-cs"/>
              </a:rPr>
              <a:t>)</a:t>
            </a:r>
            <a:endParaRPr kumimoji="0" lang="zh-TW" altLang="en-US" sz="1800" b="0" i="0" u="none" strike="noStrike" kern="1200" cap="none" spc="0" normalizeH="0" baseline="0" noProof="0" dirty="0">
              <a:ln>
                <a:noFill/>
              </a:ln>
              <a:solidFill>
                <a:prstClr val="black"/>
              </a:solidFill>
              <a:effectLst/>
              <a:uLnTx/>
              <a:uFillTx/>
              <a:latin typeface="Aptos" panose="02110004020202020204"/>
              <a:ea typeface="新細明體" panose="02020500000000000000" pitchFamily="18" charset="-120"/>
              <a:cs typeface="+mn-cs"/>
            </a:endParaRPr>
          </a:p>
        </p:txBody>
      </p:sp>
      <p:sp>
        <p:nvSpPr>
          <p:cNvPr id="49" name="Rectangle 48">
            <a:extLst>
              <a:ext uri="{FF2B5EF4-FFF2-40B4-BE49-F238E27FC236}">
                <a16:creationId xmlns:a16="http://schemas.microsoft.com/office/drawing/2014/main" id="{FD5DF324-5C6A-6A0B-3DDD-FDC95E9FF51E}"/>
              </a:ext>
            </a:extLst>
          </p:cNvPr>
          <p:cNvSpPr/>
          <p:nvPr/>
        </p:nvSpPr>
        <p:spPr>
          <a:xfrm>
            <a:off x="1298223" y="272530"/>
            <a:ext cx="9579994" cy="357010"/>
          </a:xfrm>
          <a:prstGeom prst="rect">
            <a:avLst/>
          </a:prstGeom>
          <a:noFill/>
          <a:ln w="38100">
            <a:solidFill>
              <a:srgbClr val="7030A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45" name="TextBox 44">
            <a:extLst>
              <a:ext uri="{FF2B5EF4-FFF2-40B4-BE49-F238E27FC236}">
                <a16:creationId xmlns:a16="http://schemas.microsoft.com/office/drawing/2014/main" id="{66FD7A53-35B3-9826-DBB8-E1923E9C6613}"/>
              </a:ext>
            </a:extLst>
          </p:cNvPr>
          <p:cNvSpPr txBox="1"/>
          <p:nvPr/>
        </p:nvSpPr>
        <p:spPr>
          <a:xfrm>
            <a:off x="1124112" y="911167"/>
            <a:ext cx="5350063" cy="110799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故</a:t>
            </a:r>
            <a:endParaRPr kumimoji="0" 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endParaRPr>
          </a:p>
        </p:txBody>
      </p:sp>
      <p:sp>
        <p:nvSpPr>
          <p:cNvPr id="47" name="TextBox 46">
            <a:extLst>
              <a:ext uri="{FF2B5EF4-FFF2-40B4-BE49-F238E27FC236}">
                <a16:creationId xmlns:a16="http://schemas.microsoft.com/office/drawing/2014/main" id="{17FD55FD-2F22-4383-CF3D-D338F6BAA833}"/>
              </a:ext>
            </a:extLst>
          </p:cNvPr>
          <p:cNvSpPr txBox="1"/>
          <p:nvPr/>
        </p:nvSpPr>
        <p:spPr>
          <a:xfrm>
            <a:off x="1101573" y="2009074"/>
            <a:ext cx="2514012" cy="110799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知</a:t>
            </a:r>
            <a:endParaRPr kumimoji="0" 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endParaRPr>
          </a:p>
        </p:txBody>
      </p:sp>
      <p:sp>
        <p:nvSpPr>
          <p:cNvPr id="50" name="TextBox 49">
            <a:extLst>
              <a:ext uri="{FF2B5EF4-FFF2-40B4-BE49-F238E27FC236}">
                <a16:creationId xmlns:a16="http://schemas.microsoft.com/office/drawing/2014/main" id="{813ABCA9-41D6-7B22-C6E8-64474525C28C}"/>
              </a:ext>
            </a:extLst>
          </p:cNvPr>
          <p:cNvSpPr txBox="1"/>
          <p:nvPr/>
        </p:nvSpPr>
        <p:spPr>
          <a:xfrm>
            <a:off x="1122816" y="3069808"/>
            <a:ext cx="2861223" cy="110799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般</a:t>
            </a:r>
            <a:endParaRPr kumimoji="0" 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endParaRPr>
          </a:p>
        </p:txBody>
      </p:sp>
      <p:sp>
        <p:nvSpPr>
          <p:cNvPr id="51" name="TextBox 50">
            <a:extLst>
              <a:ext uri="{FF2B5EF4-FFF2-40B4-BE49-F238E27FC236}">
                <a16:creationId xmlns:a16="http://schemas.microsoft.com/office/drawing/2014/main" id="{38933F65-CA24-E4FA-3942-0D8E6FFD367C}"/>
              </a:ext>
            </a:extLst>
          </p:cNvPr>
          <p:cNvSpPr txBox="1"/>
          <p:nvPr/>
        </p:nvSpPr>
        <p:spPr>
          <a:xfrm>
            <a:off x="1128483" y="4170500"/>
            <a:ext cx="4300188" cy="110799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若</a:t>
            </a:r>
            <a:endParaRPr kumimoji="0" 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endParaRPr>
          </a:p>
        </p:txBody>
      </p:sp>
      <p:sp>
        <p:nvSpPr>
          <p:cNvPr id="52" name="TextBox 51">
            <a:extLst>
              <a:ext uri="{FF2B5EF4-FFF2-40B4-BE49-F238E27FC236}">
                <a16:creationId xmlns:a16="http://schemas.microsoft.com/office/drawing/2014/main" id="{A0A6D00B-E80E-6673-91F4-BAAC13E0BCF6}"/>
              </a:ext>
            </a:extLst>
          </p:cNvPr>
          <p:cNvSpPr txBox="1"/>
          <p:nvPr/>
        </p:nvSpPr>
        <p:spPr>
          <a:xfrm>
            <a:off x="1091599" y="5217157"/>
            <a:ext cx="3246193" cy="110799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波</a:t>
            </a:r>
            <a:endParaRPr kumimoji="0" 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endParaRPr>
          </a:p>
        </p:txBody>
      </p:sp>
    </p:spTree>
    <p:extLst>
      <p:ext uri="{BB962C8B-B14F-4D97-AF65-F5344CB8AC3E}">
        <p14:creationId xmlns:p14="http://schemas.microsoft.com/office/powerpoint/2010/main" val="2135170543"/>
      </p:ext>
    </p:extLst>
  </p:cSld>
  <p:clrMapOvr>
    <a:masterClrMapping/>
  </p:clrMapOvr>
</p:sld>
</file>

<file path=ppt/slides/slide2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 name="Straight Connector 1">
            <a:extLst>
              <a:ext uri="{FF2B5EF4-FFF2-40B4-BE49-F238E27FC236}">
                <a16:creationId xmlns:a16="http://schemas.microsoft.com/office/drawing/2014/main" id="{DE97A34F-C232-F4FD-3D3D-B50CAF18C576}"/>
              </a:ext>
            </a:extLst>
          </p:cNvPr>
          <p:cNvCxnSpPr>
            <a:cxnSpLocks/>
          </p:cNvCxnSpPr>
          <p:nvPr/>
        </p:nvCxnSpPr>
        <p:spPr>
          <a:xfrm>
            <a:off x="1160650" y="956835"/>
            <a:ext cx="5322425" cy="5340276"/>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 name="Straight Connector 2">
            <a:extLst>
              <a:ext uri="{FF2B5EF4-FFF2-40B4-BE49-F238E27FC236}">
                <a16:creationId xmlns:a16="http://schemas.microsoft.com/office/drawing/2014/main" id="{0E627A88-91F3-D9F8-1AF4-11BECD962ED9}"/>
              </a:ext>
            </a:extLst>
          </p:cNvPr>
          <p:cNvCxnSpPr>
            <a:cxnSpLocks/>
          </p:cNvCxnSpPr>
          <p:nvPr/>
        </p:nvCxnSpPr>
        <p:spPr>
          <a:xfrm>
            <a:off x="9703114" y="931746"/>
            <a:ext cx="2143810" cy="2115373"/>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 name="Straight Connector 3">
            <a:extLst>
              <a:ext uri="{FF2B5EF4-FFF2-40B4-BE49-F238E27FC236}">
                <a16:creationId xmlns:a16="http://schemas.microsoft.com/office/drawing/2014/main" id="{A64AE3FD-EF02-96E3-1A01-BBD42ABD5674}"/>
              </a:ext>
            </a:extLst>
          </p:cNvPr>
          <p:cNvCxnSpPr>
            <a:cxnSpLocks/>
          </p:cNvCxnSpPr>
          <p:nvPr/>
        </p:nvCxnSpPr>
        <p:spPr>
          <a:xfrm>
            <a:off x="8644081" y="931752"/>
            <a:ext cx="3184867" cy="319303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5" name="Straight Connector 4">
            <a:extLst>
              <a:ext uri="{FF2B5EF4-FFF2-40B4-BE49-F238E27FC236}">
                <a16:creationId xmlns:a16="http://schemas.microsoft.com/office/drawing/2014/main" id="{62481264-89A8-359C-0CBF-A5EAFC83097F}"/>
              </a:ext>
            </a:extLst>
          </p:cNvPr>
          <p:cNvCxnSpPr>
            <a:cxnSpLocks/>
          </p:cNvCxnSpPr>
          <p:nvPr/>
        </p:nvCxnSpPr>
        <p:spPr>
          <a:xfrm>
            <a:off x="7572098" y="931758"/>
            <a:ext cx="4256850" cy="425735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6" name="Straight Connector 5">
            <a:extLst>
              <a:ext uri="{FF2B5EF4-FFF2-40B4-BE49-F238E27FC236}">
                <a16:creationId xmlns:a16="http://schemas.microsoft.com/office/drawing/2014/main" id="{3BF26E4A-35C1-301B-7F84-63879DAF7D3B}"/>
              </a:ext>
            </a:extLst>
          </p:cNvPr>
          <p:cNvCxnSpPr/>
          <p:nvPr/>
        </p:nvCxnSpPr>
        <p:spPr>
          <a:xfrm>
            <a:off x="3285258" y="931761"/>
            <a:ext cx="5365365" cy="53653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7" name="Straight Connector 6">
            <a:extLst>
              <a:ext uri="{FF2B5EF4-FFF2-40B4-BE49-F238E27FC236}">
                <a16:creationId xmlns:a16="http://schemas.microsoft.com/office/drawing/2014/main" id="{CDB5D5C9-3CD4-14E7-BF3A-66C7A7162C8E}"/>
              </a:ext>
            </a:extLst>
          </p:cNvPr>
          <p:cNvCxnSpPr/>
          <p:nvPr/>
        </p:nvCxnSpPr>
        <p:spPr>
          <a:xfrm>
            <a:off x="4345517" y="931762"/>
            <a:ext cx="5365365" cy="53653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8" name="Straight Connector 7">
            <a:extLst>
              <a:ext uri="{FF2B5EF4-FFF2-40B4-BE49-F238E27FC236}">
                <a16:creationId xmlns:a16="http://schemas.microsoft.com/office/drawing/2014/main" id="{B3A6FD2B-CE82-9E1F-B69E-B5EEA8782B42}"/>
              </a:ext>
            </a:extLst>
          </p:cNvPr>
          <p:cNvCxnSpPr/>
          <p:nvPr/>
        </p:nvCxnSpPr>
        <p:spPr>
          <a:xfrm>
            <a:off x="5404550" y="931762"/>
            <a:ext cx="5365365" cy="53653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9" name="Straight Connector 8">
            <a:extLst>
              <a:ext uri="{FF2B5EF4-FFF2-40B4-BE49-F238E27FC236}">
                <a16:creationId xmlns:a16="http://schemas.microsoft.com/office/drawing/2014/main" id="{43ED997F-BA19-BABA-E4DF-A754D16DEA65}"/>
              </a:ext>
            </a:extLst>
          </p:cNvPr>
          <p:cNvCxnSpPr/>
          <p:nvPr/>
        </p:nvCxnSpPr>
        <p:spPr>
          <a:xfrm>
            <a:off x="6494799" y="931764"/>
            <a:ext cx="5365365" cy="53653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0" name="Straight Connector 9">
            <a:extLst>
              <a:ext uri="{FF2B5EF4-FFF2-40B4-BE49-F238E27FC236}">
                <a16:creationId xmlns:a16="http://schemas.microsoft.com/office/drawing/2014/main" id="{AA19D5A7-0FE4-1102-E3C1-638DC5E28E45}"/>
              </a:ext>
            </a:extLst>
          </p:cNvPr>
          <p:cNvCxnSpPr>
            <a:cxnSpLocks/>
          </p:cNvCxnSpPr>
          <p:nvPr/>
        </p:nvCxnSpPr>
        <p:spPr>
          <a:xfrm>
            <a:off x="1111458" y="5189109"/>
            <a:ext cx="1083551" cy="1107996"/>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1" name="Straight Connector 10">
            <a:extLst>
              <a:ext uri="{FF2B5EF4-FFF2-40B4-BE49-F238E27FC236}">
                <a16:creationId xmlns:a16="http://schemas.microsoft.com/office/drawing/2014/main" id="{CD465B31-CB4B-BC77-AEF9-90ED5E65F7BE}"/>
              </a:ext>
            </a:extLst>
          </p:cNvPr>
          <p:cNvCxnSpPr>
            <a:cxnSpLocks/>
          </p:cNvCxnSpPr>
          <p:nvPr/>
        </p:nvCxnSpPr>
        <p:spPr>
          <a:xfrm>
            <a:off x="1094334" y="4156121"/>
            <a:ext cx="2267153" cy="2152899"/>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2" name="Straight Connector 11">
            <a:extLst>
              <a:ext uri="{FF2B5EF4-FFF2-40B4-BE49-F238E27FC236}">
                <a16:creationId xmlns:a16="http://schemas.microsoft.com/office/drawing/2014/main" id="{7EADA1F7-D828-CA63-B4A2-40D44EB7A5CE}"/>
              </a:ext>
            </a:extLst>
          </p:cNvPr>
          <p:cNvCxnSpPr>
            <a:cxnSpLocks/>
          </p:cNvCxnSpPr>
          <p:nvPr/>
        </p:nvCxnSpPr>
        <p:spPr>
          <a:xfrm>
            <a:off x="1109329" y="3060437"/>
            <a:ext cx="3236188" cy="323667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3" name="Straight Connector 12">
            <a:extLst>
              <a:ext uri="{FF2B5EF4-FFF2-40B4-BE49-F238E27FC236}">
                <a16:creationId xmlns:a16="http://schemas.microsoft.com/office/drawing/2014/main" id="{E1D8E2A0-C191-7042-98F0-B1D4F6481AAA}"/>
              </a:ext>
            </a:extLst>
          </p:cNvPr>
          <p:cNvCxnSpPr>
            <a:cxnSpLocks/>
          </p:cNvCxnSpPr>
          <p:nvPr/>
        </p:nvCxnSpPr>
        <p:spPr>
          <a:xfrm>
            <a:off x="10762147" y="931740"/>
            <a:ext cx="1110967" cy="106435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4" name="Straight Connector 13">
            <a:extLst>
              <a:ext uri="{FF2B5EF4-FFF2-40B4-BE49-F238E27FC236}">
                <a16:creationId xmlns:a16="http://schemas.microsoft.com/office/drawing/2014/main" id="{C1869FA5-C11F-F617-8F45-45634A583F51}"/>
              </a:ext>
            </a:extLst>
          </p:cNvPr>
          <p:cNvCxnSpPr>
            <a:cxnSpLocks/>
          </p:cNvCxnSpPr>
          <p:nvPr/>
        </p:nvCxnSpPr>
        <p:spPr>
          <a:xfrm>
            <a:off x="1098218" y="1974253"/>
            <a:ext cx="4314172" cy="4322852"/>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5" name="Straight Connector 14">
            <a:extLst>
              <a:ext uri="{FF2B5EF4-FFF2-40B4-BE49-F238E27FC236}">
                <a16:creationId xmlns:a16="http://schemas.microsoft.com/office/drawing/2014/main" id="{73A61E05-0D8B-3E52-AB18-905816BEF4FF}"/>
              </a:ext>
            </a:extLst>
          </p:cNvPr>
          <p:cNvCxnSpPr>
            <a:cxnSpLocks/>
          </p:cNvCxnSpPr>
          <p:nvPr/>
        </p:nvCxnSpPr>
        <p:spPr>
          <a:xfrm>
            <a:off x="2218385" y="931639"/>
            <a:ext cx="5309456" cy="5376225"/>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6" name="Straight Connector 15">
            <a:extLst>
              <a:ext uri="{FF2B5EF4-FFF2-40B4-BE49-F238E27FC236}">
                <a16:creationId xmlns:a16="http://schemas.microsoft.com/office/drawing/2014/main" id="{D3233907-7CC4-6498-0CF6-57570C375FC4}"/>
              </a:ext>
            </a:extLst>
          </p:cNvPr>
          <p:cNvCxnSpPr>
            <a:cxnSpLocks/>
          </p:cNvCxnSpPr>
          <p:nvPr/>
        </p:nvCxnSpPr>
        <p:spPr>
          <a:xfrm flipV="1">
            <a:off x="1133319" y="931765"/>
            <a:ext cx="5361480" cy="536524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7" name="Straight Connector 16">
            <a:extLst>
              <a:ext uri="{FF2B5EF4-FFF2-40B4-BE49-F238E27FC236}">
                <a16:creationId xmlns:a16="http://schemas.microsoft.com/office/drawing/2014/main" id="{57384C5A-7E24-FE38-95D4-5812E1E9E9DD}"/>
              </a:ext>
            </a:extLst>
          </p:cNvPr>
          <p:cNvCxnSpPr>
            <a:cxnSpLocks/>
          </p:cNvCxnSpPr>
          <p:nvPr/>
        </p:nvCxnSpPr>
        <p:spPr>
          <a:xfrm flipV="1">
            <a:off x="1160650" y="942472"/>
            <a:ext cx="4263464" cy="4246613"/>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8" name="Straight Connector 17">
            <a:extLst>
              <a:ext uri="{FF2B5EF4-FFF2-40B4-BE49-F238E27FC236}">
                <a16:creationId xmlns:a16="http://schemas.microsoft.com/office/drawing/2014/main" id="{B1BBA783-3332-49DA-7C6A-35B83D67FB7E}"/>
              </a:ext>
            </a:extLst>
          </p:cNvPr>
          <p:cNvCxnSpPr>
            <a:cxnSpLocks/>
          </p:cNvCxnSpPr>
          <p:nvPr/>
        </p:nvCxnSpPr>
        <p:spPr>
          <a:xfrm flipV="1">
            <a:off x="1107943" y="942595"/>
            <a:ext cx="2153223" cy="2161487"/>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9" name="Straight Connector 18">
            <a:extLst>
              <a:ext uri="{FF2B5EF4-FFF2-40B4-BE49-F238E27FC236}">
                <a16:creationId xmlns:a16="http://schemas.microsoft.com/office/drawing/2014/main" id="{4D207A24-42CE-ED82-13F4-E5E004650EB7}"/>
              </a:ext>
            </a:extLst>
          </p:cNvPr>
          <p:cNvCxnSpPr>
            <a:cxnSpLocks/>
          </p:cNvCxnSpPr>
          <p:nvPr/>
        </p:nvCxnSpPr>
        <p:spPr>
          <a:xfrm flipV="1">
            <a:off x="1094334" y="909879"/>
            <a:ext cx="3253877" cy="322580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0" name="Straight Connector 19">
            <a:extLst>
              <a:ext uri="{FF2B5EF4-FFF2-40B4-BE49-F238E27FC236}">
                <a16:creationId xmlns:a16="http://schemas.microsoft.com/office/drawing/2014/main" id="{1DCD8BBC-D943-D8A4-BB5E-D111FF48B8B3}"/>
              </a:ext>
            </a:extLst>
          </p:cNvPr>
          <p:cNvCxnSpPr>
            <a:cxnSpLocks/>
          </p:cNvCxnSpPr>
          <p:nvPr/>
        </p:nvCxnSpPr>
        <p:spPr>
          <a:xfrm flipV="1">
            <a:off x="3235848" y="920844"/>
            <a:ext cx="5376941" cy="5376165"/>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1" name="Straight Connector 20">
            <a:extLst>
              <a:ext uri="{FF2B5EF4-FFF2-40B4-BE49-F238E27FC236}">
                <a16:creationId xmlns:a16="http://schemas.microsoft.com/office/drawing/2014/main" id="{FB960EE9-647E-DE48-7799-7F686F5633C9}"/>
              </a:ext>
            </a:extLst>
          </p:cNvPr>
          <p:cNvCxnSpPr/>
          <p:nvPr/>
        </p:nvCxnSpPr>
        <p:spPr>
          <a:xfrm flipV="1">
            <a:off x="4348211" y="931716"/>
            <a:ext cx="5365365" cy="534353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2" name="Straight Connector 21">
            <a:extLst>
              <a:ext uri="{FF2B5EF4-FFF2-40B4-BE49-F238E27FC236}">
                <a16:creationId xmlns:a16="http://schemas.microsoft.com/office/drawing/2014/main" id="{E0409050-9D37-B8EC-26B4-CF4F2C3BC5D6}"/>
              </a:ext>
            </a:extLst>
          </p:cNvPr>
          <p:cNvCxnSpPr/>
          <p:nvPr/>
        </p:nvCxnSpPr>
        <p:spPr>
          <a:xfrm flipV="1">
            <a:off x="5416274" y="942620"/>
            <a:ext cx="5365365" cy="534353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3" name="Straight Connector 22">
            <a:extLst>
              <a:ext uri="{FF2B5EF4-FFF2-40B4-BE49-F238E27FC236}">
                <a16:creationId xmlns:a16="http://schemas.microsoft.com/office/drawing/2014/main" id="{5F32590B-F493-D4F3-C707-EF747ABA286F}"/>
              </a:ext>
            </a:extLst>
          </p:cNvPr>
          <p:cNvCxnSpPr/>
          <p:nvPr/>
        </p:nvCxnSpPr>
        <p:spPr>
          <a:xfrm flipV="1">
            <a:off x="6494798" y="942620"/>
            <a:ext cx="5365365" cy="534353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4" name="Straight Connector 23">
            <a:extLst>
              <a:ext uri="{FF2B5EF4-FFF2-40B4-BE49-F238E27FC236}">
                <a16:creationId xmlns:a16="http://schemas.microsoft.com/office/drawing/2014/main" id="{11C896D7-87F4-C668-1DFA-A5D2AB34A9F4}"/>
              </a:ext>
            </a:extLst>
          </p:cNvPr>
          <p:cNvCxnSpPr>
            <a:cxnSpLocks/>
          </p:cNvCxnSpPr>
          <p:nvPr/>
        </p:nvCxnSpPr>
        <p:spPr>
          <a:xfrm flipV="1">
            <a:off x="2218385" y="931639"/>
            <a:ext cx="5330234" cy="5332739"/>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5" name="Straight Connector 24">
            <a:extLst>
              <a:ext uri="{FF2B5EF4-FFF2-40B4-BE49-F238E27FC236}">
                <a16:creationId xmlns:a16="http://schemas.microsoft.com/office/drawing/2014/main" id="{4F553535-9E07-F391-A05D-C75AF105CBFC}"/>
              </a:ext>
            </a:extLst>
          </p:cNvPr>
          <p:cNvCxnSpPr>
            <a:cxnSpLocks/>
          </p:cNvCxnSpPr>
          <p:nvPr/>
        </p:nvCxnSpPr>
        <p:spPr>
          <a:xfrm flipH="1">
            <a:off x="7572098" y="2023338"/>
            <a:ext cx="4288065" cy="42736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6" name="Straight Connector 25">
            <a:extLst>
              <a:ext uri="{FF2B5EF4-FFF2-40B4-BE49-F238E27FC236}">
                <a16:creationId xmlns:a16="http://schemas.microsoft.com/office/drawing/2014/main" id="{E14EBA64-CB33-DED7-07D4-EA194C481A82}"/>
              </a:ext>
            </a:extLst>
          </p:cNvPr>
          <p:cNvCxnSpPr>
            <a:cxnSpLocks/>
          </p:cNvCxnSpPr>
          <p:nvPr/>
        </p:nvCxnSpPr>
        <p:spPr>
          <a:xfrm flipH="1">
            <a:off x="8638868" y="3098620"/>
            <a:ext cx="3203030" cy="320924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7" name="Straight Connector 26">
            <a:extLst>
              <a:ext uri="{FF2B5EF4-FFF2-40B4-BE49-F238E27FC236}">
                <a16:creationId xmlns:a16="http://schemas.microsoft.com/office/drawing/2014/main" id="{BC5627A8-1868-EF4D-6FAB-68749033B820}"/>
              </a:ext>
            </a:extLst>
          </p:cNvPr>
          <p:cNvCxnSpPr>
            <a:cxnSpLocks/>
          </p:cNvCxnSpPr>
          <p:nvPr/>
        </p:nvCxnSpPr>
        <p:spPr>
          <a:xfrm flipH="1">
            <a:off x="9744792" y="4156121"/>
            <a:ext cx="2115371" cy="2102057"/>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8" name="Straight Connector 27">
            <a:extLst>
              <a:ext uri="{FF2B5EF4-FFF2-40B4-BE49-F238E27FC236}">
                <a16:creationId xmlns:a16="http://schemas.microsoft.com/office/drawing/2014/main" id="{7BF064F1-B3ED-E714-521D-CCAAA6232A03}"/>
              </a:ext>
            </a:extLst>
          </p:cNvPr>
          <p:cNvCxnSpPr/>
          <p:nvPr/>
        </p:nvCxnSpPr>
        <p:spPr>
          <a:xfrm flipH="1">
            <a:off x="10802477" y="5207149"/>
            <a:ext cx="1070637" cy="1100715"/>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9" name="Straight Connector 28">
            <a:extLst>
              <a:ext uri="{FF2B5EF4-FFF2-40B4-BE49-F238E27FC236}">
                <a16:creationId xmlns:a16="http://schemas.microsoft.com/office/drawing/2014/main" id="{8144AC79-151C-5565-401E-E1B6DACA8216}"/>
              </a:ext>
            </a:extLst>
          </p:cNvPr>
          <p:cNvCxnSpPr/>
          <p:nvPr/>
        </p:nvCxnSpPr>
        <p:spPr>
          <a:xfrm>
            <a:off x="1117710" y="2522779"/>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0" name="Straight Connector 29">
            <a:extLst>
              <a:ext uri="{FF2B5EF4-FFF2-40B4-BE49-F238E27FC236}">
                <a16:creationId xmlns:a16="http://schemas.microsoft.com/office/drawing/2014/main" id="{9F751F74-062B-D98E-7AF7-73FDD22C6195}"/>
              </a:ext>
            </a:extLst>
          </p:cNvPr>
          <p:cNvCxnSpPr/>
          <p:nvPr/>
        </p:nvCxnSpPr>
        <p:spPr>
          <a:xfrm>
            <a:off x="1129434" y="3598008"/>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1" name="Straight Connector 30">
            <a:extLst>
              <a:ext uri="{FF2B5EF4-FFF2-40B4-BE49-F238E27FC236}">
                <a16:creationId xmlns:a16="http://schemas.microsoft.com/office/drawing/2014/main" id="{AE43FF1A-112C-54AC-E5F5-07F6BA522988}"/>
              </a:ext>
            </a:extLst>
          </p:cNvPr>
          <p:cNvCxnSpPr/>
          <p:nvPr/>
        </p:nvCxnSpPr>
        <p:spPr>
          <a:xfrm>
            <a:off x="1113519" y="4676908"/>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2" name="Straight Connector 31">
            <a:extLst>
              <a:ext uri="{FF2B5EF4-FFF2-40B4-BE49-F238E27FC236}">
                <a16:creationId xmlns:a16="http://schemas.microsoft.com/office/drawing/2014/main" id="{EFFAA3B1-B88B-C2BA-2B7C-D3D512BA520A}"/>
              </a:ext>
            </a:extLst>
          </p:cNvPr>
          <p:cNvCxnSpPr/>
          <p:nvPr/>
        </p:nvCxnSpPr>
        <p:spPr>
          <a:xfrm>
            <a:off x="1117710" y="5755000"/>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3" name="Straight Connector 32">
            <a:extLst>
              <a:ext uri="{FF2B5EF4-FFF2-40B4-BE49-F238E27FC236}">
                <a16:creationId xmlns:a16="http://schemas.microsoft.com/office/drawing/2014/main" id="{C1EDC032-920F-1E9A-B5C5-C3D6BA150DD6}"/>
              </a:ext>
            </a:extLst>
          </p:cNvPr>
          <p:cNvCxnSpPr/>
          <p:nvPr/>
        </p:nvCxnSpPr>
        <p:spPr>
          <a:xfrm>
            <a:off x="1101796" y="1485761"/>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4" name="Straight Connector 33">
            <a:extLst>
              <a:ext uri="{FF2B5EF4-FFF2-40B4-BE49-F238E27FC236}">
                <a16:creationId xmlns:a16="http://schemas.microsoft.com/office/drawing/2014/main" id="{FB8CC04D-D4A4-43D5-56D5-1B8B1B30925A}"/>
              </a:ext>
            </a:extLst>
          </p:cNvPr>
          <p:cNvCxnSpPr>
            <a:cxnSpLocks/>
          </p:cNvCxnSpPr>
          <p:nvPr/>
        </p:nvCxnSpPr>
        <p:spPr>
          <a:xfrm flipH="1">
            <a:off x="1113215" y="941316"/>
            <a:ext cx="1091930" cy="1082022"/>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5" name="Straight Connector 34">
            <a:extLst>
              <a:ext uri="{FF2B5EF4-FFF2-40B4-BE49-F238E27FC236}">
                <a16:creationId xmlns:a16="http://schemas.microsoft.com/office/drawing/2014/main" id="{538E0DD4-73F1-1779-7715-20FEBF610488}"/>
              </a:ext>
            </a:extLst>
          </p:cNvPr>
          <p:cNvCxnSpPr/>
          <p:nvPr/>
        </p:nvCxnSpPr>
        <p:spPr>
          <a:xfrm>
            <a:off x="11323891" y="904498"/>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6" name="Straight Connector 35">
            <a:extLst>
              <a:ext uri="{FF2B5EF4-FFF2-40B4-BE49-F238E27FC236}">
                <a16:creationId xmlns:a16="http://schemas.microsoft.com/office/drawing/2014/main" id="{F89D261D-80CD-D489-6CA9-235EC8D37FB5}"/>
              </a:ext>
            </a:extLst>
          </p:cNvPr>
          <p:cNvCxnSpPr/>
          <p:nvPr/>
        </p:nvCxnSpPr>
        <p:spPr>
          <a:xfrm>
            <a:off x="3803283" y="917245"/>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7" name="Straight Connector 36">
            <a:extLst>
              <a:ext uri="{FF2B5EF4-FFF2-40B4-BE49-F238E27FC236}">
                <a16:creationId xmlns:a16="http://schemas.microsoft.com/office/drawing/2014/main" id="{9F1AE2E1-BA26-68A6-E72F-9BFADDFA3C39}"/>
              </a:ext>
            </a:extLst>
          </p:cNvPr>
          <p:cNvCxnSpPr>
            <a:cxnSpLocks/>
          </p:cNvCxnSpPr>
          <p:nvPr/>
        </p:nvCxnSpPr>
        <p:spPr>
          <a:xfrm>
            <a:off x="2762987" y="904498"/>
            <a:ext cx="0" cy="5399767"/>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8" name="Straight Connector 37">
            <a:extLst>
              <a:ext uri="{FF2B5EF4-FFF2-40B4-BE49-F238E27FC236}">
                <a16:creationId xmlns:a16="http://schemas.microsoft.com/office/drawing/2014/main" id="{CDDBCE3F-232E-9239-FB89-577135F7E037}"/>
              </a:ext>
            </a:extLst>
          </p:cNvPr>
          <p:cNvCxnSpPr/>
          <p:nvPr/>
        </p:nvCxnSpPr>
        <p:spPr>
          <a:xfrm>
            <a:off x="9204868" y="941316"/>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9" name="Straight Connector 38">
            <a:extLst>
              <a:ext uri="{FF2B5EF4-FFF2-40B4-BE49-F238E27FC236}">
                <a16:creationId xmlns:a16="http://schemas.microsoft.com/office/drawing/2014/main" id="{8C96E538-4E01-6DEA-67CF-3F7DCC505E54}"/>
              </a:ext>
            </a:extLst>
          </p:cNvPr>
          <p:cNvCxnSpPr/>
          <p:nvPr/>
        </p:nvCxnSpPr>
        <p:spPr>
          <a:xfrm>
            <a:off x="1660406" y="941316"/>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0" name="Straight Connector 39">
            <a:extLst>
              <a:ext uri="{FF2B5EF4-FFF2-40B4-BE49-F238E27FC236}">
                <a16:creationId xmlns:a16="http://schemas.microsoft.com/office/drawing/2014/main" id="{DF0D2BDC-CFC6-829A-5FCB-CCA8028776FE}"/>
              </a:ext>
            </a:extLst>
          </p:cNvPr>
          <p:cNvCxnSpPr/>
          <p:nvPr/>
        </p:nvCxnSpPr>
        <p:spPr>
          <a:xfrm>
            <a:off x="5950134" y="904498"/>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1" name="Straight Connector 40">
            <a:extLst>
              <a:ext uri="{FF2B5EF4-FFF2-40B4-BE49-F238E27FC236}">
                <a16:creationId xmlns:a16="http://schemas.microsoft.com/office/drawing/2014/main" id="{0EC1F762-0A34-B5CC-96C3-473EC5666FF0}"/>
              </a:ext>
            </a:extLst>
          </p:cNvPr>
          <p:cNvCxnSpPr/>
          <p:nvPr/>
        </p:nvCxnSpPr>
        <p:spPr>
          <a:xfrm>
            <a:off x="4893936" y="941316"/>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2" name="Straight Connector 41">
            <a:extLst>
              <a:ext uri="{FF2B5EF4-FFF2-40B4-BE49-F238E27FC236}">
                <a16:creationId xmlns:a16="http://schemas.microsoft.com/office/drawing/2014/main" id="{9FE50F00-1E97-8687-2A28-EF3CF6B49191}"/>
              </a:ext>
            </a:extLst>
          </p:cNvPr>
          <p:cNvCxnSpPr/>
          <p:nvPr/>
        </p:nvCxnSpPr>
        <p:spPr>
          <a:xfrm>
            <a:off x="10253116" y="917245"/>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3" name="Straight Connector 42">
            <a:extLst>
              <a:ext uri="{FF2B5EF4-FFF2-40B4-BE49-F238E27FC236}">
                <a16:creationId xmlns:a16="http://schemas.microsoft.com/office/drawing/2014/main" id="{E84C0C6A-016A-B264-8335-5C0C4032C63A}"/>
              </a:ext>
            </a:extLst>
          </p:cNvPr>
          <p:cNvCxnSpPr/>
          <p:nvPr/>
        </p:nvCxnSpPr>
        <p:spPr>
          <a:xfrm>
            <a:off x="8123492" y="956835"/>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4" name="Straight Connector 43">
            <a:extLst>
              <a:ext uri="{FF2B5EF4-FFF2-40B4-BE49-F238E27FC236}">
                <a16:creationId xmlns:a16="http://schemas.microsoft.com/office/drawing/2014/main" id="{56709B99-A28C-D3BB-FE5E-C1A2F1461A10}"/>
              </a:ext>
            </a:extLst>
          </p:cNvPr>
          <p:cNvCxnSpPr/>
          <p:nvPr/>
        </p:nvCxnSpPr>
        <p:spPr>
          <a:xfrm>
            <a:off x="7019585" y="917245"/>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graphicFrame>
        <p:nvGraphicFramePr>
          <p:cNvPr id="76" name="Table 75">
            <a:extLst>
              <a:ext uri="{FF2B5EF4-FFF2-40B4-BE49-F238E27FC236}">
                <a16:creationId xmlns:a16="http://schemas.microsoft.com/office/drawing/2014/main" id="{47A8C7E1-C96E-7639-67A5-0D0A27B05B3F}"/>
              </a:ext>
            </a:extLst>
          </p:cNvPr>
          <p:cNvGraphicFramePr>
            <a:graphicFrameLocks noGrp="1"/>
          </p:cNvGraphicFramePr>
          <p:nvPr/>
        </p:nvGraphicFramePr>
        <p:xfrm>
          <a:off x="1129434" y="931765"/>
          <a:ext cx="10730730" cy="5365370"/>
        </p:xfrm>
        <a:graphic>
          <a:graphicData uri="http://schemas.openxmlformats.org/drawingml/2006/table">
            <a:tbl>
              <a:tblPr firstRow="1" bandRow="1">
                <a:tableStyleId>{5940675A-B579-460E-94D1-54222C63F5DA}</a:tableStyleId>
              </a:tblPr>
              <a:tblGrid>
                <a:gridCol w="1073073">
                  <a:extLst>
                    <a:ext uri="{9D8B030D-6E8A-4147-A177-3AD203B41FA5}">
                      <a16:colId xmlns:a16="http://schemas.microsoft.com/office/drawing/2014/main" val="3635837954"/>
                    </a:ext>
                  </a:extLst>
                </a:gridCol>
                <a:gridCol w="1073073">
                  <a:extLst>
                    <a:ext uri="{9D8B030D-6E8A-4147-A177-3AD203B41FA5}">
                      <a16:colId xmlns:a16="http://schemas.microsoft.com/office/drawing/2014/main" val="2308114111"/>
                    </a:ext>
                  </a:extLst>
                </a:gridCol>
                <a:gridCol w="1073073">
                  <a:extLst>
                    <a:ext uri="{9D8B030D-6E8A-4147-A177-3AD203B41FA5}">
                      <a16:colId xmlns:a16="http://schemas.microsoft.com/office/drawing/2014/main" val="3225432346"/>
                    </a:ext>
                  </a:extLst>
                </a:gridCol>
                <a:gridCol w="1073073">
                  <a:extLst>
                    <a:ext uri="{9D8B030D-6E8A-4147-A177-3AD203B41FA5}">
                      <a16:colId xmlns:a16="http://schemas.microsoft.com/office/drawing/2014/main" val="2646425516"/>
                    </a:ext>
                  </a:extLst>
                </a:gridCol>
                <a:gridCol w="1073073">
                  <a:extLst>
                    <a:ext uri="{9D8B030D-6E8A-4147-A177-3AD203B41FA5}">
                      <a16:colId xmlns:a16="http://schemas.microsoft.com/office/drawing/2014/main" val="1529824071"/>
                    </a:ext>
                  </a:extLst>
                </a:gridCol>
                <a:gridCol w="1073073">
                  <a:extLst>
                    <a:ext uri="{9D8B030D-6E8A-4147-A177-3AD203B41FA5}">
                      <a16:colId xmlns:a16="http://schemas.microsoft.com/office/drawing/2014/main" val="1435908115"/>
                    </a:ext>
                  </a:extLst>
                </a:gridCol>
                <a:gridCol w="1073073">
                  <a:extLst>
                    <a:ext uri="{9D8B030D-6E8A-4147-A177-3AD203B41FA5}">
                      <a16:colId xmlns:a16="http://schemas.microsoft.com/office/drawing/2014/main" val="4031327343"/>
                    </a:ext>
                  </a:extLst>
                </a:gridCol>
                <a:gridCol w="1073073">
                  <a:extLst>
                    <a:ext uri="{9D8B030D-6E8A-4147-A177-3AD203B41FA5}">
                      <a16:colId xmlns:a16="http://schemas.microsoft.com/office/drawing/2014/main" val="265914223"/>
                    </a:ext>
                  </a:extLst>
                </a:gridCol>
                <a:gridCol w="1073073">
                  <a:extLst>
                    <a:ext uri="{9D8B030D-6E8A-4147-A177-3AD203B41FA5}">
                      <a16:colId xmlns:a16="http://schemas.microsoft.com/office/drawing/2014/main" val="3687797511"/>
                    </a:ext>
                  </a:extLst>
                </a:gridCol>
                <a:gridCol w="1073073">
                  <a:extLst>
                    <a:ext uri="{9D8B030D-6E8A-4147-A177-3AD203B41FA5}">
                      <a16:colId xmlns:a16="http://schemas.microsoft.com/office/drawing/2014/main" val="1430683565"/>
                    </a:ext>
                  </a:extLst>
                </a:gridCol>
              </a:tblGrid>
              <a:tr h="1073074">
                <a:tc>
                  <a:txBody>
                    <a:bodyPr/>
                    <a:lstStyle/>
                    <a:p>
                      <a:endParaRPr lang="en-US" dirty="0"/>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dirty="0"/>
                    </a:p>
                  </a:txBody>
                  <a:tcPr/>
                </a:tc>
                <a:extLst>
                  <a:ext uri="{0D108BD9-81ED-4DB2-BD59-A6C34878D82A}">
                    <a16:rowId xmlns:a16="http://schemas.microsoft.com/office/drawing/2014/main" val="1367090870"/>
                  </a:ext>
                </a:extLst>
              </a:tr>
              <a:tr h="1073074">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a:p>
                  </a:txBody>
                  <a:tcPr/>
                </a:tc>
                <a:tc>
                  <a:txBody>
                    <a:bodyPr/>
                    <a:lstStyle/>
                    <a:p>
                      <a:endParaRPr lang="en-US" dirty="0"/>
                    </a:p>
                  </a:txBody>
                  <a:tcPr/>
                </a:tc>
                <a:extLst>
                  <a:ext uri="{0D108BD9-81ED-4DB2-BD59-A6C34878D82A}">
                    <a16:rowId xmlns:a16="http://schemas.microsoft.com/office/drawing/2014/main" val="2324086388"/>
                  </a:ext>
                </a:extLst>
              </a:tr>
              <a:tr h="1073074">
                <a:tc>
                  <a:txBody>
                    <a:bodyPr/>
                    <a:lstStyle/>
                    <a:p>
                      <a:endParaRPr lang="en-US" dirty="0"/>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a:p>
                  </a:txBody>
                  <a:tcPr/>
                </a:tc>
                <a:tc>
                  <a:txBody>
                    <a:bodyPr/>
                    <a:lstStyle/>
                    <a:p>
                      <a:endParaRPr lang="en-US" dirty="0"/>
                    </a:p>
                  </a:txBody>
                  <a:tcPr/>
                </a:tc>
                <a:tc>
                  <a:txBody>
                    <a:bodyPr/>
                    <a:lstStyle/>
                    <a:p>
                      <a:endParaRPr lang="en-US" dirty="0"/>
                    </a:p>
                  </a:txBody>
                  <a:tcPr/>
                </a:tc>
                <a:extLst>
                  <a:ext uri="{0D108BD9-81ED-4DB2-BD59-A6C34878D82A}">
                    <a16:rowId xmlns:a16="http://schemas.microsoft.com/office/drawing/2014/main" val="1773320196"/>
                  </a:ext>
                </a:extLst>
              </a:tr>
              <a:tr h="1073074">
                <a:tc>
                  <a:txBody>
                    <a:bodyPr/>
                    <a:lstStyle/>
                    <a:p>
                      <a:endParaRPr lang="en-US" dirty="0"/>
                    </a:p>
                  </a:txBody>
                  <a:tcPr/>
                </a:tc>
                <a:tc>
                  <a:txBody>
                    <a:bodyPr/>
                    <a:lstStyle/>
                    <a:p>
                      <a:endParaRPr lang="en-US"/>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dirty="0"/>
                    </a:p>
                  </a:txBody>
                  <a:tcPr/>
                </a:tc>
                <a:extLst>
                  <a:ext uri="{0D108BD9-81ED-4DB2-BD59-A6C34878D82A}">
                    <a16:rowId xmlns:a16="http://schemas.microsoft.com/office/drawing/2014/main" val="1977629092"/>
                  </a:ext>
                </a:extLst>
              </a:tr>
              <a:tr h="1073074">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dirty="0"/>
                    </a:p>
                  </a:txBody>
                  <a:tcPr/>
                </a:tc>
                <a:extLst>
                  <a:ext uri="{0D108BD9-81ED-4DB2-BD59-A6C34878D82A}">
                    <a16:rowId xmlns:a16="http://schemas.microsoft.com/office/drawing/2014/main" val="172657832"/>
                  </a:ext>
                </a:extLst>
              </a:tr>
            </a:tbl>
          </a:graphicData>
        </a:graphic>
      </p:graphicFrame>
      <p:sp>
        <p:nvSpPr>
          <p:cNvPr id="46" name="TextBox 45">
            <a:extLst>
              <a:ext uri="{FF2B5EF4-FFF2-40B4-BE49-F238E27FC236}">
                <a16:creationId xmlns:a16="http://schemas.microsoft.com/office/drawing/2014/main" id="{9E025FDA-4E40-4A48-2936-70D515675970}"/>
              </a:ext>
            </a:extLst>
          </p:cNvPr>
          <p:cNvSpPr txBox="1"/>
          <p:nvPr/>
        </p:nvSpPr>
        <p:spPr>
          <a:xfrm>
            <a:off x="1163480" y="1987150"/>
            <a:ext cx="10845409" cy="341632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ptos" panose="02110004020202020204"/>
              <a:ea typeface="+mn-ea"/>
              <a:cs typeface="+mn-cs"/>
            </a:endParaRPr>
          </a:p>
        </p:txBody>
      </p:sp>
      <p:sp>
        <p:nvSpPr>
          <p:cNvPr id="48" name="TextBox 47">
            <a:extLst>
              <a:ext uri="{FF2B5EF4-FFF2-40B4-BE49-F238E27FC236}">
                <a16:creationId xmlns:a16="http://schemas.microsoft.com/office/drawing/2014/main" id="{A943BC5F-C785-D144-CB5F-83881E8A4A86}"/>
              </a:ext>
            </a:extLst>
          </p:cNvPr>
          <p:cNvSpPr txBox="1"/>
          <p:nvPr/>
        </p:nvSpPr>
        <p:spPr>
          <a:xfrm>
            <a:off x="528628" y="272528"/>
            <a:ext cx="11108330" cy="3693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Aptos" panose="02110004020202020204"/>
                <a:ea typeface="+mn-ea"/>
                <a:cs typeface="+mn-cs"/>
              </a:rPr>
              <a:t>Practice sheet #XX.  Write the </a:t>
            </a:r>
            <a:r>
              <a:rPr lang="en-US" dirty="0">
                <a:solidFill>
                  <a:prstClr val="black"/>
                </a:solidFill>
                <a:latin typeface="Aptos" panose="02110004020202020204"/>
              </a:rPr>
              <a:t>last</a:t>
            </a:r>
            <a:r>
              <a:rPr kumimoji="0" lang="en-US" sz="1800" b="0" i="0" u="none" strike="noStrike" kern="1200" cap="none" spc="0" normalizeH="0" baseline="0" noProof="0" dirty="0">
                <a:ln>
                  <a:noFill/>
                </a:ln>
                <a:solidFill>
                  <a:prstClr val="black"/>
                </a:solidFill>
                <a:effectLst/>
                <a:uLnTx/>
                <a:uFillTx/>
                <a:latin typeface="Aptos" panose="02110004020202020204"/>
                <a:ea typeface="+mn-ea"/>
                <a:cs typeface="+mn-cs"/>
              </a:rPr>
              <a:t> </a:t>
            </a:r>
            <a:r>
              <a:rPr lang="en-US" dirty="0">
                <a:solidFill>
                  <a:prstClr val="black"/>
                </a:solidFill>
                <a:latin typeface="Aptos" panose="02110004020202020204"/>
              </a:rPr>
              <a:t>3</a:t>
            </a:r>
            <a:r>
              <a:rPr kumimoji="0" lang="en-US" sz="1800" b="0" i="0" u="none" strike="noStrike" kern="1200" cap="none" spc="0" normalizeH="0" baseline="0" noProof="0" dirty="0">
                <a:ln>
                  <a:noFill/>
                </a:ln>
                <a:solidFill>
                  <a:prstClr val="black"/>
                </a:solidFill>
                <a:effectLst/>
                <a:uLnTx/>
                <a:uFillTx/>
                <a:latin typeface="Aptos" panose="02110004020202020204"/>
                <a:ea typeface="+mn-ea"/>
                <a:cs typeface="+mn-cs"/>
              </a:rPr>
              <a:t> unique characters for Lesson </a:t>
            </a:r>
            <a:r>
              <a:rPr lang="en-US" dirty="0">
                <a:solidFill>
                  <a:prstClr val="black"/>
                </a:solidFill>
                <a:latin typeface="Aptos" panose="02110004020202020204"/>
              </a:rPr>
              <a:t>Twenty</a:t>
            </a:r>
            <a:r>
              <a:rPr kumimoji="0" lang="en-US" sz="1800" b="0" i="0" u="none" strike="noStrike" kern="1200" cap="none" spc="0" normalizeH="0" baseline="0" noProof="0" dirty="0">
                <a:ln>
                  <a:noFill/>
                </a:ln>
                <a:solidFill>
                  <a:prstClr val="black"/>
                </a:solidFill>
                <a:effectLst/>
                <a:uLnTx/>
                <a:uFillTx/>
                <a:latin typeface="Aptos" panose="02110004020202020204"/>
                <a:ea typeface="+mn-ea"/>
                <a:cs typeface="+mn-cs"/>
              </a:rPr>
              <a:t> (</a:t>
            </a:r>
            <a:r>
              <a:rPr lang="en-US" dirty="0">
                <a:solidFill>
                  <a:prstClr val="black"/>
                </a:solidFill>
                <a:latin typeface="Aptos" panose="02110004020202020204"/>
              </a:rPr>
              <a:t>23*,24*</a:t>
            </a:r>
            <a:r>
              <a:rPr kumimoji="0" lang="en-US" sz="1800" b="0" i="0" u="none" strike="noStrike" kern="1200" cap="none" spc="0" normalizeH="0" baseline="0" noProof="0" dirty="0">
                <a:ln>
                  <a:noFill/>
                </a:ln>
                <a:solidFill>
                  <a:prstClr val="black"/>
                </a:solidFill>
                <a:effectLst/>
                <a:uLnTx/>
                <a:uFillTx/>
                <a:latin typeface="Aptos" panose="02110004020202020204"/>
                <a:ea typeface="+mn-ea"/>
                <a:cs typeface="+mn-cs"/>
              </a:rPr>
              <a:t>)</a:t>
            </a:r>
            <a:endParaRPr kumimoji="0" lang="zh-TW" altLang="en-US" sz="1800" b="0" i="0" u="none" strike="noStrike" kern="1200" cap="none" spc="0" normalizeH="0" baseline="0" noProof="0" dirty="0">
              <a:ln>
                <a:noFill/>
              </a:ln>
              <a:solidFill>
                <a:prstClr val="black"/>
              </a:solidFill>
              <a:effectLst/>
              <a:uLnTx/>
              <a:uFillTx/>
              <a:latin typeface="Aptos" panose="02110004020202020204"/>
              <a:ea typeface="新細明體" panose="02020500000000000000" pitchFamily="18" charset="-120"/>
              <a:cs typeface="+mn-cs"/>
            </a:endParaRPr>
          </a:p>
        </p:txBody>
      </p:sp>
      <p:sp>
        <p:nvSpPr>
          <p:cNvPr id="49" name="Rectangle 48">
            <a:extLst>
              <a:ext uri="{FF2B5EF4-FFF2-40B4-BE49-F238E27FC236}">
                <a16:creationId xmlns:a16="http://schemas.microsoft.com/office/drawing/2014/main" id="{FD5DF324-5C6A-6A0B-3DDD-FDC95E9FF51E}"/>
              </a:ext>
            </a:extLst>
          </p:cNvPr>
          <p:cNvSpPr/>
          <p:nvPr/>
        </p:nvSpPr>
        <p:spPr>
          <a:xfrm>
            <a:off x="1298223" y="272530"/>
            <a:ext cx="9579994" cy="357010"/>
          </a:xfrm>
          <a:prstGeom prst="rect">
            <a:avLst/>
          </a:prstGeom>
          <a:noFill/>
          <a:ln w="38100">
            <a:solidFill>
              <a:srgbClr val="7030A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45" name="TextBox 44">
            <a:extLst>
              <a:ext uri="{FF2B5EF4-FFF2-40B4-BE49-F238E27FC236}">
                <a16:creationId xmlns:a16="http://schemas.microsoft.com/office/drawing/2014/main" id="{66FD7A53-35B3-9826-DBB8-E1923E9C6613}"/>
              </a:ext>
            </a:extLst>
          </p:cNvPr>
          <p:cNvSpPr txBox="1"/>
          <p:nvPr/>
        </p:nvSpPr>
        <p:spPr>
          <a:xfrm>
            <a:off x="1124112" y="911167"/>
            <a:ext cx="5350063" cy="110799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羅</a:t>
            </a:r>
            <a:endParaRPr kumimoji="0" 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endParaRPr>
          </a:p>
        </p:txBody>
      </p:sp>
      <p:sp>
        <p:nvSpPr>
          <p:cNvPr id="47" name="TextBox 46">
            <a:extLst>
              <a:ext uri="{FF2B5EF4-FFF2-40B4-BE49-F238E27FC236}">
                <a16:creationId xmlns:a16="http://schemas.microsoft.com/office/drawing/2014/main" id="{17FD55FD-2F22-4383-CF3D-D338F6BAA833}"/>
              </a:ext>
            </a:extLst>
          </p:cNvPr>
          <p:cNvSpPr txBox="1"/>
          <p:nvPr/>
        </p:nvSpPr>
        <p:spPr>
          <a:xfrm>
            <a:off x="1101573" y="2009074"/>
            <a:ext cx="2514012" cy="110799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蜜</a:t>
            </a:r>
            <a:endParaRPr kumimoji="0" 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endParaRPr>
          </a:p>
        </p:txBody>
      </p:sp>
      <p:sp>
        <p:nvSpPr>
          <p:cNvPr id="50" name="TextBox 49">
            <a:extLst>
              <a:ext uri="{FF2B5EF4-FFF2-40B4-BE49-F238E27FC236}">
                <a16:creationId xmlns:a16="http://schemas.microsoft.com/office/drawing/2014/main" id="{813ABCA9-41D6-7B22-C6E8-64474525C28C}"/>
              </a:ext>
            </a:extLst>
          </p:cNvPr>
          <p:cNvSpPr txBox="1"/>
          <p:nvPr/>
        </p:nvSpPr>
        <p:spPr>
          <a:xfrm>
            <a:off x="1122816" y="3069808"/>
            <a:ext cx="2861223" cy="110799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多</a:t>
            </a:r>
            <a:endParaRPr kumimoji="0" 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endParaRPr>
          </a:p>
        </p:txBody>
      </p:sp>
    </p:spTree>
    <p:extLst>
      <p:ext uri="{BB962C8B-B14F-4D97-AF65-F5344CB8AC3E}">
        <p14:creationId xmlns:p14="http://schemas.microsoft.com/office/powerpoint/2010/main" val="1688873848"/>
      </p:ext>
    </p:extLst>
  </p:cSld>
  <p:clrMapOvr>
    <a:masterClrMapping/>
  </p:clrMapOvr>
</p:sld>
</file>

<file path=ppt/slides/slide2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 name="Straight Connector 1">
            <a:extLst>
              <a:ext uri="{FF2B5EF4-FFF2-40B4-BE49-F238E27FC236}">
                <a16:creationId xmlns:a16="http://schemas.microsoft.com/office/drawing/2014/main" id="{DE97A34F-C232-F4FD-3D3D-B50CAF18C576}"/>
              </a:ext>
            </a:extLst>
          </p:cNvPr>
          <p:cNvCxnSpPr>
            <a:cxnSpLocks/>
          </p:cNvCxnSpPr>
          <p:nvPr/>
        </p:nvCxnSpPr>
        <p:spPr>
          <a:xfrm>
            <a:off x="1160650" y="956835"/>
            <a:ext cx="5322425" cy="5340276"/>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 name="Straight Connector 2">
            <a:extLst>
              <a:ext uri="{FF2B5EF4-FFF2-40B4-BE49-F238E27FC236}">
                <a16:creationId xmlns:a16="http://schemas.microsoft.com/office/drawing/2014/main" id="{0E627A88-91F3-D9F8-1AF4-11BECD962ED9}"/>
              </a:ext>
            </a:extLst>
          </p:cNvPr>
          <p:cNvCxnSpPr>
            <a:cxnSpLocks/>
          </p:cNvCxnSpPr>
          <p:nvPr/>
        </p:nvCxnSpPr>
        <p:spPr>
          <a:xfrm>
            <a:off x="9703114" y="931746"/>
            <a:ext cx="2143810" cy="2115373"/>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 name="Straight Connector 3">
            <a:extLst>
              <a:ext uri="{FF2B5EF4-FFF2-40B4-BE49-F238E27FC236}">
                <a16:creationId xmlns:a16="http://schemas.microsoft.com/office/drawing/2014/main" id="{A64AE3FD-EF02-96E3-1A01-BBD42ABD5674}"/>
              </a:ext>
            </a:extLst>
          </p:cNvPr>
          <p:cNvCxnSpPr>
            <a:cxnSpLocks/>
          </p:cNvCxnSpPr>
          <p:nvPr/>
        </p:nvCxnSpPr>
        <p:spPr>
          <a:xfrm>
            <a:off x="8644081" y="931752"/>
            <a:ext cx="3184867" cy="319303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5" name="Straight Connector 4">
            <a:extLst>
              <a:ext uri="{FF2B5EF4-FFF2-40B4-BE49-F238E27FC236}">
                <a16:creationId xmlns:a16="http://schemas.microsoft.com/office/drawing/2014/main" id="{62481264-89A8-359C-0CBF-A5EAFC83097F}"/>
              </a:ext>
            </a:extLst>
          </p:cNvPr>
          <p:cNvCxnSpPr>
            <a:cxnSpLocks/>
          </p:cNvCxnSpPr>
          <p:nvPr/>
        </p:nvCxnSpPr>
        <p:spPr>
          <a:xfrm>
            <a:off x="7572098" y="931758"/>
            <a:ext cx="4256850" cy="425735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6" name="Straight Connector 5">
            <a:extLst>
              <a:ext uri="{FF2B5EF4-FFF2-40B4-BE49-F238E27FC236}">
                <a16:creationId xmlns:a16="http://schemas.microsoft.com/office/drawing/2014/main" id="{3BF26E4A-35C1-301B-7F84-63879DAF7D3B}"/>
              </a:ext>
            </a:extLst>
          </p:cNvPr>
          <p:cNvCxnSpPr/>
          <p:nvPr/>
        </p:nvCxnSpPr>
        <p:spPr>
          <a:xfrm>
            <a:off x="3285258" y="931761"/>
            <a:ext cx="5365365" cy="53653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7" name="Straight Connector 6">
            <a:extLst>
              <a:ext uri="{FF2B5EF4-FFF2-40B4-BE49-F238E27FC236}">
                <a16:creationId xmlns:a16="http://schemas.microsoft.com/office/drawing/2014/main" id="{CDB5D5C9-3CD4-14E7-BF3A-66C7A7162C8E}"/>
              </a:ext>
            </a:extLst>
          </p:cNvPr>
          <p:cNvCxnSpPr/>
          <p:nvPr/>
        </p:nvCxnSpPr>
        <p:spPr>
          <a:xfrm>
            <a:off x="4345517" y="931762"/>
            <a:ext cx="5365365" cy="53653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8" name="Straight Connector 7">
            <a:extLst>
              <a:ext uri="{FF2B5EF4-FFF2-40B4-BE49-F238E27FC236}">
                <a16:creationId xmlns:a16="http://schemas.microsoft.com/office/drawing/2014/main" id="{B3A6FD2B-CE82-9E1F-B69E-B5EEA8782B42}"/>
              </a:ext>
            </a:extLst>
          </p:cNvPr>
          <p:cNvCxnSpPr/>
          <p:nvPr/>
        </p:nvCxnSpPr>
        <p:spPr>
          <a:xfrm>
            <a:off x="5404550" y="931762"/>
            <a:ext cx="5365365" cy="53653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9" name="Straight Connector 8">
            <a:extLst>
              <a:ext uri="{FF2B5EF4-FFF2-40B4-BE49-F238E27FC236}">
                <a16:creationId xmlns:a16="http://schemas.microsoft.com/office/drawing/2014/main" id="{43ED997F-BA19-BABA-E4DF-A754D16DEA65}"/>
              </a:ext>
            </a:extLst>
          </p:cNvPr>
          <p:cNvCxnSpPr/>
          <p:nvPr/>
        </p:nvCxnSpPr>
        <p:spPr>
          <a:xfrm>
            <a:off x="6494799" y="931764"/>
            <a:ext cx="5365365" cy="53653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0" name="Straight Connector 9">
            <a:extLst>
              <a:ext uri="{FF2B5EF4-FFF2-40B4-BE49-F238E27FC236}">
                <a16:creationId xmlns:a16="http://schemas.microsoft.com/office/drawing/2014/main" id="{AA19D5A7-0FE4-1102-E3C1-638DC5E28E45}"/>
              </a:ext>
            </a:extLst>
          </p:cNvPr>
          <p:cNvCxnSpPr>
            <a:cxnSpLocks/>
          </p:cNvCxnSpPr>
          <p:nvPr/>
        </p:nvCxnSpPr>
        <p:spPr>
          <a:xfrm>
            <a:off x="1111458" y="5189109"/>
            <a:ext cx="1083551" cy="1107996"/>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1" name="Straight Connector 10">
            <a:extLst>
              <a:ext uri="{FF2B5EF4-FFF2-40B4-BE49-F238E27FC236}">
                <a16:creationId xmlns:a16="http://schemas.microsoft.com/office/drawing/2014/main" id="{CD465B31-CB4B-BC77-AEF9-90ED5E65F7BE}"/>
              </a:ext>
            </a:extLst>
          </p:cNvPr>
          <p:cNvCxnSpPr>
            <a:cxnSpLocks/>
          </p:cNvCxnSpPr>
          <p:nvPr/>
        </p:nvCxnSpPr>
        <p:spPr>
          <a:xfrm>
            <a:off x="1094334" y="4156121"/>
            <a:ext cx="2267153" cy="2152899"/>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2" name="Straight Connector 11">
            <a:extLst>
              <a:ext uri="{FF2B5EF4-FFF2-40B4-BE49-F238E27FC236}">
                <a16:creationId xmlns:a16="http://schemas.microsoft.com/office/drawing/2014/main" id="{7EADA1F7-D828-CA63-B4A2-40D44EB7A5CE}"/>
              </a:ext>
            </a:extLst>
          </p:cNvPr>
          <p:cNvCxnSpPr>
            <a:cxnSpLocks/>
          </p:cNvCxnSpPr>
          <p:nvPr/>
        </p:nvCxnSpPr>
        <p:spPr>
          <a:xfrm>
            <a:off x="1109329" y="3060437"/>
            <a:ext cx="3236188" cy="323667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3" name="Straight Connector 12">
            <a:extLst>
              <a:ext uri="{FF2B5EF4-FFF2-40B4-BE49-F238E27FC236}">
                <a16:creationId xmlns:a16="http://schemas.microsoft.com/office/drawing/2014/main" id="{E1D8E2A0-C191-7042-98F0-B1D4F6481AAA}"/>
              </a:ext>
            </a:extLst>
          </p:cNvPr>
          <p:cNvCxnSpPr>
            <a:cxnSpLocks/>
          </p:cNvCxnSpPr>
          <p:nvPr/>
        </p:nvCxnSpPr>
        <p:spPr>
          <a:xfrm>
            <a:off x="10762147" y="931740"/>
            <a:ext cx="1110967" cy="106435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4" name="Straight Connector 13">
            <a:extLst>
              <a:ext uri="{FF2B5EF4-FFF2-40B4-BE49-F238E27FC236}">
                <a16:creationId xmlns:a16="http://schemas.microsoft.com/office/drawing/2014/main" id="{C1869FA5-C11F-F617-8F45-45634A583F51}"/>
              </a:ext>
            </a:extLst>
          </p:cNvPr>
          <p:cNvCxnSpPr>
            <a:cxnSpLocks/>
          </p:cNvCxnSpPr>
          <p:nvPr/>
        </p:nvCxnSpPr>
        <p:spPr>
          <a:xfrm>
            <a:off x="1098218" y="1974253"/>
            <a:ext cx="4314172" cy="4322852"/>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5" name="Straight Connector 14">
            <a:extLst>
              <a:ext uri="{FF2B5EF4-FFF2-40B4-BE49-F238E27FC236}">
                <a16:creationId xmlns:a16="http://schemas.microsoft.com/office/drawing/2014/main" id="{73A61E05-0D8B-3E52-AB18-905816BEF4FF}"/>
              </a:ext>
            </a:extLst>
          </p:cNvPr>
          <p:cNvCxnSpPr>
            <a:cxnSpLocks/>
          </p:cNvCxnSpPr>
          <p:nvPr/>
        </p:nvCxnSpPr>
        <p:spPr>
          <a:xfrm>
            <a:off x="2218385" y="931639"/>
            <a:ext cx="5309456" cy="5376225"/>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6" name="Straight Connector 15">
            <a:extLst>
              <a:ext uri="{FF2B5EF4-FFF2-40B4-BE49-F238E27FC236}">
                <a16:creationId xmlns:a16="http://schemas.microsoft.com/office/drawing/2014/main" id="{D3233907-7CC4-6498-0CF6-57570C375FC4}"/>
              </a:ext>
            </a:extLst>
          </p:cNvPr>
          <p:cNvCxnSpPr>
            <a:cxnSpLocks/>
          </p:cNvCxnSpPr>
          <p:nvPr/>
        </p:nvCxnSpPr>
        <p:spPr>
          <a:xfrm flipV="1">
            <a:off x="1133319" y="931765"/>
            <a:ext cx="5361480" cy="536524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7" name="Straight Connector 16">
            <a:extLst>
              <a:ext uri="{FF2B5EF4-FFF2-40B4-BE49-F238E27FC236}">
                <a16:creationId xmlns:a16="http://schemas.microsoft.com/office/drawing/2014/main" id="{57384C5A-7E24-FE38-95D4-5812E1E9E9DD}"/>
              </a:ext>
            </a:extLst>
          </p:cNvPr>
          <p:cNvCxnSpPr>
            <a:cxnSpLocks/>
          </p:cNvCxnSpPr>
          <p:nvPr/>
        </p:nvCxnSpPr>
        <p:spPr>
          <a:xfrm flipV="1">
            <a:off x="1160650" y="942472"/>
            <a:ext cx="4263464" cy="4246613"/>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8" name="Straight Connector 17">
            <a:extLst>
              <a:ext uri="{FF2B5EF4-FFF2-40B4-BE49-F238E27FC236}">
                <a16:creationId xmlns:a16="http://schemas.microsoft.com/office/drawing/2014/main" id="{B1BBA783-3332-49DA-7C6A-35B83D67FB7E}"/>
              </a:ext>
            </a:extLst>
          </p:cNvPr>
          <p:cNvCxnSpPr>
            <a:cxnSpLocks/>
          </p:cNvCxnSpPr>
          <p:nvPr/>
        </p:nvCxnSpPr>
        <p:spPr>
          <a:xfrm flipV="1">
            <a:off x="1107943" y="942595"/>
            <a:ext cx="2153223" cy="2161487"/>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9" name="Straight Connector 18">
            <a:extLst>
              <a:ext uri="{FF2B5EF4-FFF2-40B4-BE49-F238E27FC236}">
                <a16:creationId xmlns:a16="http://schemas.microsoft.com/office/drawing/2014/main" id="{4D207A24-42CE-ED82-13F4-E5E004650EB7}"/>
              </a:ext>
            </a:extLst>
          </p:cNvPr>
          <p:cNvCxnSpPr>
            <a:cxnSpLocks/>
          </p:cNvCxnSpPr>
          <p:nvPr/>
        </p:nvCxnSpPr>
        <p:spPr>
          <a:xfrm flipV="1">
            <a:off x="1094334" y="909879"/>
            <a:ext cx="3253877" cy="322580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0" name="Straight Connector 19">
            <a:extLst>
              <a:ext uri="{FF2B5EF4-FFF2-40B4-BE49-F238E27FC236}">
                <a16:creationId xmlns:a16="http://schemas.microsoft.com/office/drawing/2014/main" id="{1DCD8BBC-D943-D8A4-BB5E-D111FF48B8B3}"/>
              </a:ext>
            </a:extLst>
          </p:cNvPr>
          <p:cNvCxnSpPr>
            <a:cxnSpLocks/>
          </p:cNvCxnSpPr>
          <p:nvPr/>
        </p:nvCxnSpPr>
        <p:spPr>
          <a:xfrm flipV="1">
            <a:off x="3235848" y="920844"/>
            <a:ext cx="5376941" cy="5376165"/>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1" name="Straight Connector 20">
            <a:extLst>
              <a:ext uri="{FF2B5EF4-FFF2-40B4-BE49-F238E27FC236}">
                <a16:creationId xmlns:a16="http://schemas.microsoft.com/office/drawing/2014/main" id="{FB960EE9-647E-DE48-7799-7F686F5633C9}"/>
              </a:ext>
            </a:extLst>
          </p:cNvPr>
          <p:cNvCxnSpPr/>
          <p:nvPr/>
        </p:nvCxnSpPr>
        <p:spPr>
          <a:xfrm flipV="1">
            <a:off x="4348211" y="931716"/>
            <a:ext cx="5365365" cy="534353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2" name="Straight Connector 21">
            <a:extLst>
              <a:ext uri="{FF2B5EF4-FFF2-40B4-BE49-F238E27FC236}">
                <a16:creationId xmlns:a16="http://schemas.microsoft.com/office/drawing/2014/main" id="{E0409050-9D37-B8EC-26B4-CF4F2C3BC5D6}"/>
              </a:ext>
            </a:extLst>
          </p:cNvPr>
          <p:cNvCxnSpPr/>
          <p:nvPr/>
        </p:nvCxnSpPr>
        <p:spPr>
          <a:xfrm flipV="1">
            <a:off x="5416274" y="942620"/>
            <a:ext cx="5365365" cy="534353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3" name="Straight Connector 22">
            <a:extLst>
              <a:ext uri="{FF2B5EF4-FFF2-40B4-BE49-F238E27FC236}">
                <a16:creationId xmlns:a16="http://schemas.microsoft.com/office/drawing/2014/main" id="{5F32590B-F493-D4F3-C707-EF747ABA286F}"/>
              </a:ext>
            </a:extLst>
          </p:cNvPr>
          <p:cNvCxnSpPr/>
          <p:nvPr/>
        </p:nvCxnSpPr>
        <p:spPr>
          <a:xfrm flipV="1">
            <a:off x="6494798" y="942620"/>
            <a:ext cx="5365365" cy="534353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4" name="Straight Connector 23">
            <a:extLst>
              <a:ext uri="{FF2B5EF4-FFF2-40B4-BE49-F238E27FC236}">
                <a16:creationId xmlns:a16="http://schemas.microsoft.com/office/drawing/2014/main" id="{11C896D7-87F4-C668-1DFA-A5D2AB34A9F4}"/>
              </a:ext>
            </a:extLst>
          </p:cNvPr>
          <p:cNvCxnSpPr>
            <a:cxnSpLocks/>
          </p:cNvCxnSpPr>
          <p:nvPr/>
        </p:nvCxnSpPr>
        <p:spPr>
          <a:xfrm flipV="1">
            <a:off x="2218385" y="931639"/>
            <a:ext cx="5330234" cy="5332739"/>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5" name="Straight Connector 24">
            <a:extLst>
              <a:ext uri="{FF2B5EF4-FFF2-40B4-BE49-F238E27FC236}">
                <a16:creationId xmlns:a16="http://schemas.microsoft.com/office/drawing/2014/main" id="{4F553535-9E07-F391-A05D-C75AF105CBFC}"/>
              </a:ext>
            </a:extLst>
          </p:cNvPr>
          <p:cNvCxnSpPr>
            <a:cxnSpLocks/>
          </p:cNvCxnSpPr>
          <p:nvPr/>
        </p:nvCxnSpPr>
        <p:spPr>
          <a:xfrm flipH="1">
            <a:off x="7572098" y="2023338"/>
            <a:ext cx="4288065" cy="42736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6" name="Straight Connector 25">
            <a:extLst>
              <a:ext uri="{FF2B5EF4-FFF2-40B4-BE49-F238E27FC236}">
                <a16:creationId xmlns:a16="http://schemas.microsoft.com/office/drawing/2014/main" id="{E14EBA64-CB33-DED7-07D4-EA194C481A82}"/>
              </a:ext>
            </a:extLst>
          </p:cNvPr>
          <p:cNvCxnSpPr>
            <a:cxnSpLocks/>
          </p:cNvCxnSpPr>
          <p:nvPr/>
        </p:nvCxnSpPr>
        <p:spPr>
          <a:xfrm flipH="1">
            <a:off x="8638868" y="3098620"/>
            <a:ext cx="3203030" cy="320924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7" name="Straight Connector 26">
            <a:extLst>
              <a:ext uri="{FF2B5EF4-FFF2-40B4-BE49-F238E27FC236}">
                <a16:creationId xmlns:a16="http://schemas.microsoft.com/office/drawing/2014/main" id="{BC5627A8-1868-EF4D-6FAB-68749033B820}"/>
              </a:ext>
            </a:extLst>
          </p:cNvPr>
          <p:cNvCxnSpPr>
            <a:cxnSpLocks/>
          </p:cNvCxnSpPr>
          <p:nvPr/>
        </p:nvCxnSpPr>
        <p:spPr>
          <a:xfrm flipH="1">
            <a:off x="9744792" y="4156121"/>
            <a:ext cx="2115371" cy="2102057"/>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8" name="Straight Connector 27">
            <a:extLst>
              <a:ext uri="{FF2B5EF4-FFF2-40B4-BE49-F238E27FC236}">
                <a16:creationId xmlns:a16="http://schemas.microsoft.com/office/drawing/2014/main" id="{7BF064F1-B3ED-E714-521D-CCAAA6232A03}"/>
              </a:ext>
            </a:extLst>
          </p:cNvPr>
          <p:cNvCxnSpPr/>
          <p:nvPr/>
        </p:nvCxnSpPr>
        <p:spPr>
          <a:xfrm flipH="1">
            <a:off x="10802477" y="5207149"/>
            <a:ext cx="1070637" cy="1100715"/>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9" name="Straight Connector 28">
            <a:extLst>
              <a:ext uri="{FF2B5EF4-FFF2-40B4-BE49-F238E27FC236}">
                <a16:creationId xmlns:a16="http://schemas.microsoft.com/office/drawing/2014/main" id="{8144AC79-151C-5565-401E-E1B6DACA8216}"/>
              </a:ext>
            </a:extLst>
          </p:cNvPr>
          <p:cNvCxnSpPr/>
          <p:nvPr/>
        </p:nvCxnSpPr>
        <p:spPr>
          <a:xfrm>
            <a:off x="1117710" y="2522779"/>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0" name="Straight Connector 29">
            <a:extLst>
              <a:ext uri="{FF2B5EF4-FFF2-40B4-BE49-F238E27FC236}">
                <a16:creationId xmlns:a16="http://schemas.microsoft.com/office/drawing/2014/main" id="{9F751F74-062B-D98E-7AF7-73FDD22C6195}"/>
              </a:ext>
            </a:extLst>
          </p:cNvPr>
          <p:cNvCxnSpPr/>
          <p:nvPr/>
        </p:nvCxnSpPr>
        <p:spPr>
          <a:xfrm>
            <a:off x="1129434" y="3598008"/>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1" name="Straight Connector 30">
            <a:extLst>
              <a:ext uri="{FF2B5EF4-FFF2-40B4-BE49-F238E27FC236}">
                <a16:creationId xmlns:a16="http://schemas.microsoft.com/office/drawing/2014/main" id="{AE43FF1A-112C-54AC-E5F5-07F6BA522988}"/>
              </a:ext>
            </a:extLst>
          </p:cNvPr>
          <p:cNvCxnSpPr/>
          <p:nvPr/>
        </p:nvCxnSpPr>
        <p:spPr>
          <a:xfrm>
            <a:off x="1113519" y="4676908"/>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2" name="Straight Connector 31">
            <a:extLst>
              <a:ext uri="{FF2B5EF4-FFF2-40B4-BE49-F238E27FC236}">
                <a16:creationId xmlns:a16="http://schemas.microsoft.com/office/drawing/2014/main" id="{EFFAA3B1-B88B-C2BA-2B7C-D3D512BA520A}"/>
              </a:ext>
            </a:extLst>
          </p:cNvPr>
          <p:cNvCxnSpPr/>
          <p:nvPr/>
        </p:nvCxnSpPr>
        <p:spPr>
          <a:xfrm>
            <a:off x="1117710" y="5755000"/>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3" name="Straight Connector 32">
            <a:extLst>
              <a:ext uri="{FF2B5EF4-FFF2-40B4-BE49-F238E27FC236}">
                <a16:creationId xmlns:a16="http://schemas.microsoft.com/office/drawing/2014/main" id="{C1EDC032-920F-1E9A-B5C5-C3D6BA150DD6}"/>
              </a:ext>
            </a:extLst>
          </p:cNvPr>
          <p:cNvCxnSpPr/>
          <p:nvPr/>
        </p:nvCxnSpPr>
        <p:spPr>
          <a:xfrm>
            <a:off x="1101796" y="1485761"/>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4" name="Straight Connector 33">
            <a:extLst>
              <a:ext uri="{FF2B5EF4-FFF2-40B4-BE49-F238E27FC236}">
                <a16:creationId xmlns:a16="http://schemas.microsoft.com/office/drawing/2014/main" id="{FB8CC04D-D4A4-43D5-56D5-1B8B1B30925A}"/>
              </a:ext>
            </a:extLst>
          </p:cNvPr>
          <p:cNvCxnSpPr>
            <a:cxnSpLocks/>
          </p:cNvCxnSpPr>
          <p:nvPr/>
        </p:nvCxnSpPr>
        <p:spPr>
          <a:xfrm flipH="1">
            <a:off x="1113215" y="941316"/>
            <a:ext cx="1091930" cy="1082022"/>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5" name="Straight Connector 34">
            <a:extLst>
              <a:ext uri="{FF2B5EF4-FFF2-40B4-BE49-F238E27FC236}">
                <a16:creationId xmlns:a16="http://schemas.microsoft.com/office/drawing/2014/main" id="{538E0DD4-73F1-1779-7715-20FEBF610488}"/>
              </a:ext>
            </a:extLst>
          </p:cNvPr>
          <p:cNvCxnSpPr/>
          <p:nvPr/>
        </p:nvCxnSpPr>
        <p:spPr>
          <a:xfrm>
            <a:off x="11323891" y="904498"/>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6" name="Straight Connector 35">
            <a:extLst>
              <a:ext uri="{FF2B5EF4-FFF2-40B4-BE49-F238E27FC236}">
                <a16:creationId xmlns:a16="http://schemas.microsoft.com/office/drawing/2014/main" id="{F89D261D-80CD-D489-6CA9-235EC8D37FB5}"/>
              </a:ext>
            </a:extLst>
          </p:cNvPr>
          <p:cNvCxnSpPr/>
          <p:nvPr/>
        </p:nvCxnSpPr>
        <p:spPr>
          <a:xfrm>
            <a:off x="3803283" y="917245"/>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7" name="Straight Connector 36">
            <a:extLst>
              <a:ext uri="{FF2B5EF4-FFF2-40B4-BE49-F238E27FC236}">
                <a16:creationId xmlns:a16="http://schemas.microsoft.com/office/drawing/2014/main" id="{9F1AE2E1-BA26-68A6-E72F-9BFADDFA3C39}"/>
              </a:ext>
            </a:extLst>
          </p:cNvPr>
          <p:cNvCxnSpPr>
            <a:cxnSpLocks/>
          </p:cNvCxnSpPr>
          <p:nvPr/>
        </p:nvCxnSpPr>
        <p:spPr>
          <a:xfrm>
            <a:off x="2762987" y="904498"/>
            <a:ext cx="0" cy="5399767"/>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8" name="Straight Connector 37">
            <a:extLst>
              <a:ext uri="{FF2B5EF4-FFF2-40B4-BE49-F238E27FC236}">
                <a16:creationId xmlns:a16="http://schemas.microsoft.com/office/drawing/2014/main" id="{CDDBCE3F-232E-9239-FB89-577135F7E037}"/>
              </a:ext>
            </a:extLst>
          </p:cNvPr>
          <p:cNvCxnSpPr/>
          <p:nvPr/>
        </p:nvCxnSpPr>
        <p:spPr>
          <a:xfrm>
            <a:off x="9204868" y="941316"/>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9" name="Straight Connector 38">
            <a:extLst>
              <a:ext uri="{FF2B5EF4-FFF2-40B4-BE49-F238E27FC236}">
                <a16:creationId xmlns:a16="http://schemas.microsoft.com/office/drawing/2014/main" id="{8C96E538-4E01-6DEA-67CF-3F7DCC505E54}"/>
              </a:ext>
            </a:extLst>
          </p:cNvPr>
          <p:cNvCxnSpPr/>
          <p:nvPr/>
        </p:nvCxnSpPr>
        <p:spPr>
          <a:xfrm>
            <a:off x="1660406" y="941316"/>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0" name="Straight Connector 39">
            <a:extLst>
              <a:ext uri="{FF2B5EF4-FFF2-40B4-BE49-F238E27FC236}">
                <a16:creationId xmlns:a16="http://schemas.microsoft.com/office/drawing/2014/main" id="{DF0D2BDC-CFC6-829A-5FCB-CCA8028776FE}"/>
              </a:ext>
            </a:extLst>
          </p:cNvPr>
          <p:cNvCxnSpPr/>
          <p:nvPr/>
        </p:nvCxnSpPr>
        <p:spPr>
          <a:xfrm>
            <a:off x="5950134" y="904498"/>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1" name="Straight Connector 40">
            <a:extLst>
              <a:ext uri="{FF2B5EF4-FFF2-40B4-BE49-F238E27FC236}">
                <a16:creationId xmlns:a16="http://schemas.microsoft.com/office/drawing/2014/main" id="{0EC1F762-0A34-B5CC-96C3-473EC5666FF0}"/>
              </a:ext>
            </a:extLst>
          </p:cNvPr>
          <p:cNvCxnSpPr/>
          <p:nvPr/>
        </p:nvCxnSpPr>
        <p:spPr>
          <a:xfrm>
            <a:off x="4893936" y="941316"/>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2" name="Straight Connector 41">
            <a:extLst>
              <a:ext uri="{FF2B5EF4-FFF2-40B4-BE49-F238E27FC236}">
                <a16:creationId xmlns:a16="http://schemas.microsoft.com/office/drawing/2014/main" id="{9FE50F00-1E97-8687-2A28-EF3CF6B49191}"/>
              </a:ext>
            </a:extLst>
          </p:cNvPr>
          <p:cNvCxnSpPr/>
          <p:nvPr/>
        </p:nvCxnSpPr>
        <p:spPr>
          <a:xfrm>
            <a:off x="10253116" y="917245"/>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3" name="Straight Connector 42">
            <a:extLst>
              <a:ext uri="{FF2B5EF4-FFF2-40B4-BE49-F238E27FC236}">
                <a16:creationId xmlns:a16="http://schemas.microsoft.com/office/drawing/2014/main" id="{E84C0C6A-016A-B264-8335-5C0C4032C63A}"/>
              </a:ext>
            </a:extLst>
          </p:cNvPr>
          <p:cNvCxnSpPr/>
          <p:nvPr/>
        </p:nvCxnSpPr>
        <p:spPr>
          <a:xfrm>
            <a:off x="8123492" y="956835"/>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4" name="Straight Connector 43">
            <a:extLst>
              <a:ext uri="{FF2B5EF4-FFF2-40B4-BE49-F238E27FC236}">
                <a16:creationId xmlns:a16="http://schemas.microsoft.com/office/drawing/2014/main" id="{56709B99-A28C-D3BB-FE5E-C1A2F1461A10}"/>
              </a:ext>
            </a:extLst>
          </p:cNvPr>
          <p:cNvCxnSpPr/>
          <p:nvPr/>
        </p:nvCxnSpPr>
        <p:spPr>
          <a:xfrm>
            <a:off x="7019585" y="917245"/>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graphicFrame>
        <p:nvGraphicFramePr>
          <p:cNvPr id="76" name="Table 75">
            <a:extLst>
              <a:ext uri="{FF2B5EF4-FFF2-40B4-BE49-F238E27FC236}">
                <a16:creationId xmlns:a16="http://schemas.microsoft.com/office/drawing/2014/main" id="{47A8C7E1-C96E-7639-67A5-0D0A27B05B3F}"/>
              </a:ext>
            </a:extLst>
          </p:cNvPr>
          <p:cNvGraphicFramePr>
            <a:graphicFrameLocks noGrp="1"/>
          </p:cNvGraphicFramePr>
          <p:nvPr/>
        </p:nvGraphicFramePr>
        <p:xfrm>
          <a:off x="1129434" y="931765"/>
          <a:ext cx="10730730" cy="5365370"/>
        </p:xfrm>
        <a:graphic>
          <a:graphicData uri="http://schemas.openxmlformats.org/drawingml/2006/table">
            <a:tbl>
              <a:tblPr firstRow="1" bandRow="1">
                <a:tableStyleId>{5940675A-B579-460E-94D1-54222C63F5DA}</a:tableStyleId>
              </a:tblPr>
              <a:tblGrid>
                <a:gridCol w="1073073">
                  <a:extLst>
                    <a:ext uri="{9D8B030D-6E8A-4147-A177-3AD203B41FA5}">
                      <a16:colId xmlns:a16="http://schemas.microsoft.com/office/drawing/2014/main" val="3635837954"/>
                    </a:ext>
                  </a:extLst>
                </a:gridCol>
                <a:gridCol w="1073073">
                  <a:extLst>
                    <a:ext uri="{9D8B030D-6E8A-4147-A177-3AD203B41FA5}">
                      <a16:colId xmlns:a16="http://schemas.microsoft.com/office/drawing/2014/main" val="2308114111"/>
                    </a:ext>
                  </a:extLst>
                </a:gridCol>
                <a:gridCol w="1073073">
                  <a:extLst>
                    <a:ext uri="{9D8B030D-6E8A-4147-A177-3AD203B41FA5}">
                      <a16:colId xmlns:a16="http://schemas.microsoft.com/office/drawing/2014/main" val="3225432346"/>
                    </a:ext>
                  </a:extLst>
                </a:gridCol>
                <a:gridCol w="1073073">
                  <a:extLst>
                    <a:ext uri="{9D8B030D-6E8A-4147-A177-3AD203B41FA5}">
                      <a16:colId xmlns:a16="http://schemas.microsoft.com/office/drawing/2014/main" val="2646425516"/>
                    </a:ext>
                  </a:extLst>
                </a:gridCol>
                <a:gridCol w="1073073">
                  <a:extLst>
                    <a:ext uri="{9D8B030D-6E8A-4147-A177-3AD203B41FA5}">
                      <a16:colId xmlns:a16="http://schemas.microsoft.com/office/drawing/2014/main" val="1529824071"/>
                    </a:ext>
                  </a:extLst>
                </a:gridCol>
                <a:gridCol w="1073073">
                  <a:extLst>
                    <a:ext uri="{9D8B030D-6E8A-4147-A177-3AD203B41FA5}">
                      <a16:colId xmlns:a16="http://schemas.microsoft.com/office/drawing/2014/main" val="1435908115"/>
                    </a:ext>
                  </a:extLst>
                </a:gridCol>
                <a:gridCol w="1073073">
                  <a:extLst>
                    <a:ext uri="{9D8B030D-6E8A-4147-A177-3AD203B41FA5}">
                      <a16:colId xmlns:a16="http://schemas.microsoft.com/office/drawing/2014/main" val="4031327343"/>
                    </a:ext>
                  </a:extLst>
                </a:gridCol>
                <a:gridCol w="1073073">
                  <a:extLst>
                    <a:ext uri="{9D8B030D-6E8A-4147-A177-3AD203B41FA5}">
                      <a16:colId xmlns:a16="http://schemas.microsoft.com/office/drawing/2014/main" val="265914223"/>
                    </a:ext>
                  </a:extLst>
                </a:gridCol>
                <a:gridCol w="1073073">
                  <a:extLst>
                    <a:ext uri="{9D8B030D-6E8A-4147-A177-3AD203B41FA5}">
                      <a16:colId xmlns:a16="http://schemas.microsoft.com/office/drawing/2014/main" val="3687797511"/>
                    </a:ext>
                  </a:extLst>
                </a:gridCol>
                <a:gridCol w="1073073">
                  <a:extLst>
                    <a:ext uri="{9D8B030D-6E8A-4147-A177-3AD203B41FA5}">
                      <a16:colId xmlns:a16="http://schemas.microsoft.com/office/drawing/2014/main" val="1430683565"/>
                    </a:ext>
                  </a:extLst>
                </a:gridCol>
              </a:tblGrid>
              <a:tr h="1073074">
                <a:tc>
                  <a:txBody>
                    <a:bodyPr/>
                    <a:lstStyle/>
                    <a:p>
                      <a:endParaRPr lang="en-US" dirty="0"/>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dirty="0"/>
                    </a:p>
                  </a:txBody>
                  <a:tcPr/>
                </a:tc>
                <a:extLst>
                  <a:ext uri="{0D108BD9-81ED-4DB2-BD59-A6C34878D82A}">
                    <a16:rowId xmlns:a16="http://schemas.microsoft.com/office/drawing/2014/main" val="1367090870"/>
                  </a:ext>
                </a:extLst>
              </a:tr>
              <a:tr h="1073074">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a:p>
                  </a:txBody>
                  <a:tcPr/>
                </a:tc>
                <a:tc>
                  <a:txBody>
                    <a:bodyPr/>
                    <a:lstStyle/>
                    <a:p>
                      <a:endParaRPr lang="en-US" dirty="0"/>
                    </a:p>
                  </a:txBody>
                  <a:tcPr/>
                </a:tc>
                <a:extLst>
                  <a:ext uri="{0D108BD9-81ED-4DB2-BD59-A6C34878D82A}">
                    <a16:rowId xmlns:a16="http://schemas.microsoft.com/office/drawing/2014/main" val="2324086388"/>
                  </a:ext>
                </a:extLst>
              </a:tr>
              <a:tr h="1073074">
                <a:tc>
                  <a:txBody>
                    <a:bodyPr/>
                    <a:lstStyle/>
                    <a:p>
                      <a:endParaRPr lang="en-US" dirty="0"/>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a:p>
                  </a:txBody>
                  <a:tcPr/>
                </a:tc>
                <a:tc>
                  <a:txBody>
                    <a:bodyPr/>
                    <a:lstStyle/>
                    <a:p>
                      <a:endParaRPr lang="en-US" dirty="0"/>
                    </a:p>
                  </a:txBody>
                  <a:tcPr/>
                </a:tc>
                <a:tc>
                  <a:txBody>
                    <a:bodyPr/>
                    <a:lstStyle/>
                    <a:p>
                      <a:endParaRPr lang="en-US" dirty="0"/>
                    </a:p>
                  </a:txBody>
                  <a:tcPr/>
                </a:tc>
                <a:extLst>
                  <a:ext uri="{0D108BD9-81ED-4DB2-BD59-A6C34878D82A}">
                    <a16:rowId xmlns:a16="http://schemas.microsoft.com/office/drawing/2014/main" val="1773320196"/>
                  </a:ext>
                </a:extLst>
              </a:tr>
              <a:tr h="1073074">
                <a:tc>
                  <a:txBody>
                    <a:bodyPr/>
                    <a:lstStyle/>
                    <a:p>
                      <a:endParaRPr lang="en-US" dirty="0"/>
                    </a:p>
                  </a:txBody>
                  <a:tcPr/>
                </a:tc>
                <a:tc>
                  <a:txBody>
                    <a:bodyPr/>
                    <a:lstStyle/>
                    <a:p>
                      <a:endParaRPr lang="en-US"/>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dirty="0"/>
                    </a:p>
                  </a:txBody>
                  <a:tcPr/>
                </a:tc>
                <a:extLst>
                  <a:ext uri="{0D108BD9-81ED-4DB2-BD59-A6C34878D82A}">
                    <a16:rowId xmlns:a16="http://schemas.microsoft.com/office/drawing/2014/main" val="1977629092"/>
                  </a:ext>
                </a:extLst>
              </a:tr>
              <a:tr h="1073074">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dirty="0"/>
                    </a:p>
                  </a:txBody>
                  <a:tcPr/>
                </a:tc>
                <a:extLst>
                  <a:ext uri="{0D108BD9-81ED-4DB2-BD59-A6C34878D82A}">
                    <a16:rowId xmlns:a16="http://schemas.microsoft.com/office/drawing/2014/main" val="172657832"/>
                  </a:ext>
                </a:extLst>
              </a:tr>
            </a:tbl>
          </a:graphicData>
        </a:graphic>
      </p:graphicFrame>
      <p:sp>
        <p:nvSpPr>
          <p:cNvPr id="46" name="TextBox 45">
            <a:extLst>
              <a:ext uri="{FF2B5EF4-FFF2-40B4-BE49-F238E27FC236}">
                <a16:creationId xmlns:a16="http://schemas.microsoft.com/office/drawing/2014/main" id="{9E025FDA-4E40-4A48-2936-70D515675970}"/>
              </a:ext>
            </a:extLst>
          </p:cNvPr>
          <p:cNvSpPr txBox="1"/>
          <p:nvPr/>
        </p:nvSpPr>
        <p:spPr>
          <a:xfrm>
            <a:off x="1163480" y="1987150"/>
            <a:ext cx="10845409" cy="341632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ptos" panose="02110004020202020204"/>
              <a:ea typeface="+mn-ea"/>
              <a:cs typeface="+mn-cs"/>
            </a:endParaRPr>
          </a:p>
        </p:txBody>
      </p:sp>
      <p:sp>
        <p:nvSpPr>
          <p:cNvPr id="48" name="TextBox 47">
            <a:extLst>
              <a:ext uri="{FF2B5EF4-FFF2-40B4-BE49-F238E27FC236}">
                <a16:creationId xmlns:a16="http://schemas.microsoft.com/office/drawing/2014/main" id="{A943BC5F-C785-D144-CB5F-83881E8A4A86}"/>
              </a:ext>
            </a:extLst>
          </p:cNvPr>
          <p:cNvSpPr txBox="1"/>
          <p:nvPr/>
        </p:nvSpPr>
        <p:spPr>
          <a:xfrm>
            <a:off x="528628" y="272528"/>
            <a:ext cx="11108330" cy="3693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Aptos" panose="02110004020202020204"/>
                <a:ea typeface="+mn-ea"/>
                <a:cs typeface="+mn-cs"/>
              </a:rPr>
              <a:t>Practice sheet #XX.  Write the first 5 unique characters for Lesson </a:t>
            </a:r>
            <a:r>
              <a:rPr lang="en-US" dirty="0">
                <a:solidFill>
                  <a:prstClr val="black"/>
                </a:solidFill>
                <a:latin typeface="Aptos" panose="02110004020202020204"/>
              </a:rPr>
              <a:t>Twenty One</a:t>
            </a:r>
            <a:r>
              <a:rPr kumimoji="0" lang="en-US" sz="1800" b="0" i="0" u="none" strike="noStrike" kern="1200" cap="none" spc="0" normalizeH="0" baseline="0" noProof="0" dirty="0">
                <a:ln>
                  <a:noFill/>
                </a:ln>
                <a:solidFill>
                  <a:prstClr val="black"/>
                </a:solidFill>
                <a:effectLst/>
                <a:uLnTx/>
                <a:uFillTx/>
                <a:latin typeface="Aptos" panose="02110004020202020204"/>
                <a:ea typeface="+mn-ea"/>
                <a:cs typeface="+mn-cs"/>
              </a:rPr>
              <a:t> (</a:t>
            </a:r>
            <a:r>
              <a:rPr lang="en-US" dirty="0">
                <a:solidFill>
                  <a:prstClr val="black"/>
                </a:solidFill>
                <a:latin typeface="Aptos" panose="02110004020202020204"/>
              </a:rPr>
              <a:t>24*,25,26*)</a:t>
            </a:r>
            <a:endParaRPr kumimoji="0" lang="zh-TW" altLang="en-US" sz="1800" b="0" i="0" u="none" strike="noStrike" kern="1200" cap="none" spc="0" normalizeH="0" baseline="0" noProof="0" dirty="0">
              <a:ln>
                <a:noFill/>
              </a:ln>
              <a:solidFill>
                <a:prstClr val="black"/>
              </a:solidFill>
              <a:effectLst/>
              <a:uLnTx/>
              <a:uFillTx/>
              <a:latin typeface="Aptos" panose="02110004020202020204"/>
              <a:ea typeface="新細明體" panose="02020500000000000000" pitchFamily="18" charset="-120"/>
              <a:cs typeface="+mn-cs"/>
            </a:endParaRPr>
          </a:p>
        </p:txBody>
      </p:sp>
      <p:sp>
        <p:nvSpPr>
          <p:cNvPr id="49" name="Rectangle 48">
            <a:extLst>
              <a:ext uri="{FF2B5EF4-FFF2-40B4-BE49-F238E27FC236}">
                <a16:creationId xmlns:a16="http://schemas.microsoft.com/office/drawing/2014/main" id="{FD5DF324-5C6A-6A0B-3DDD-FDC95E9FF51E}"/>
              </a:ext>
            </a:extLst>
          </p:cNvPr>
          <p:cNvSpPr/>
          <p:nvPr/>
        </p:nvSpPr>
        <p:spPr>
          <a:xfrm>
            <a:off x="1298223" y="272530"/>
            <a:ext cx="9579994" cy="357010"/>
          </a:xfrm>
          <a:prstGeom prst="rect">
            <a:avLst/>
          </a:prstGeom>
          <a:no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45" name="TextBox 44">
            <a:extLst>
              <a:ext uri="{FF2B5EF4-FFF2-40B4-BE49-F238E27FC236}">
                <a16:creationId xmlns:a16="http://schemas.microsoft.com/office/drawing/2014/main" id="{66FD7A53-35B3-9826-DBB8-E1923E9C6613}"/>
              </a:ext>
            </a:extLst>
          </p:cNvPr>
          <p:cNvSpPr txBox="1"/>
          <p:nvPr/>
        </p:nvSpPr>
        <p:spPr>
          <a:xfrm>
            <a:off x="1124112" y="911167"/>
            <a:ext cx="5350063" cy="110799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是</a:t>
            </a:r>
            <a:endParaRPr kumimoji="0" 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endParaRPr>
          </a:p>
        </p:txBody>
      </p:sp>
      <p:sp>
        <p:nvSpPr>
          <p:cNvPr id="47" name="TextBox 46">
            <a:extLst>
              <a:ext uri="{FF2B5EF4-FFF2-40B4-BE49-F238E27FC236}">
                <a16:creationId xmlns:a16="http://schemas.microsoft.com/office/drawing/2014/main" id="{17FD55FD-2F22-4383-CF3D-D338F6BAA833}"/>
              </a:ext>
            </a:extLst>
          </p:cNvPr>
          <p:cNvSpPr txBox="1"/>
          <p:nvPr/>
        </p:nvSpPr>
        <p:spPr>
          <a:xfrm>
            <a:off x="1101573" y="2009074"/>
            <a:ext cx="2514012" cy="110799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大</a:t>
            </a:r>
            <a:endParaRPr kumimoji="0" 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endParaRPr>
          </a:p>
        </p:txBody>
      </p:sp>
      <p:sp>
        <p:nvSpPr>
          <p:cNvPr id="50" name="TextBox 49">
            <a:extLst>
              <a:ext uri="{FF2B5EF4-FFF2-40B4-BE49-F238E27FC236}">
                <a16:creationId xmlns:a16="http://schemas.microsoft.com/office/drawing/2014/main" id="{813ABCA9-41D6-7B22-C6E8-64474525C28C}"/>
              </a:ext>
            </a:extLst>
          </p:cNvPr>
          <p:cNvSpPr txBox="1"/>
          <p:nvPr/>
        </p:nvSpPr>
        <p:spPr>
          <a:xfrm>
            <a:off x="1122816" y="3069808"/>
            <a:ext cx="2861223" cy="110799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神</a:t>
            </a:r>
            <a:endParaRPr kumimoji="0" 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endParaRPr>
          </a:p>
        </p:txBody>
      </p:sp>
      <p:sp>
        <p:nvSpPr>
          <p:cNvPr id="51" name="TextBox 50">
            <a:extLst>
              <a:ext uri="{FF2B5EF4-FFF2-40B4-BE49-F238E27FC236}">
                <a16:creationId xmlns:a16="http://schemas.microsoft.com/office/drawing/2014/main" id="{38933F65-CA24-E4FA-3942-0D8E6FFD367C}"/>
              </a:ext>
            </a:extLst>
          </p:cNvPr>
          <p:cNvSpPr txBox="1"/>
          <p:nvPr/>
        </p:nvSpPr>
        <p:spPr>
          <a:xfrm>
            <a:off x="1128483" y="4170500"/>
            <a:ext cx="4300188" cy="110799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咒</a:t>
            </a:r>
            <a:endParaRPr kumimoji="0" 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endParaRPr>
          </a:p>
        </p:txBody>
      </p:sp>
      <p:sp>
        <p:nvSpPr>
          <p:cNvPr id="52" name="TextBox 51">
            <a:extLst>
              <a:ext uri="{FF2B5EF4-FFF2-40B4-BE49-F238E27FC236}">
                <a16:creationId xmlns:a16="http://schemas.microsoft.com/office/drawing/2014/main" id="{A0A6D00B-E80E-6673-91F4-BAAC13E0BCF6}"/>
              </a:ext>
            </a:extLst>
          </p:cNvPr>
          <p:cNvSpPr txBox="1"/>
          <p:nvPr/>
        </p:nvSpPr>
        <p:spPr>
          <a:xfrm>
            <a:off x="1091599" y="5217157"/>
            <a:ext cx="3246193" cy="110799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明</a:t>
            </a:r>
            <a:endParaRPr kumimoji="0" 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endParaRPr>
          </a:p>
        </p:txBody>
      </p:sp>
    </p:spTree>
    <p:extLst>
      <p:ext uri="{BB962C8B-B14F-4D97-AF65-F5344CB8AC3E}">
        <p14:creationId xmlns:p14="http://schemas.microsoft.com/office/powerpoint/2010/main" val="2529090561"/>
      </p:ext>
    </p:extLst>
  </p:cSld>
  <p:clrMapOvr>
    <a:masterClrMapping/>
  </p:clrMapOvr>
</p:sld>
</file>

<file path=ppt/slides/slide2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 name="Straight Connector 1">
            <a:extLst>
              <a:ext uri="{FF2B5EF4-FFF2-40B4-BE49-F238E27FC236}">
                <a16:creationId xmlns:a16="http://schemas.microsoft.com/office/drawing/2014/main" id="{DE97A34F-C232-F4FD-3D3D-B50CAF18C576}"/>
              </a:ext>
            </a:extLst>
          </p:cNvPr>
          <p:cNvCxnSpPr>
            <a:cxnSpLocks/>
          </p:cNvCxnSpPr>
          <p:nvPr/>
        </p:nvCxnSpPr>
        <p:spPr>
          <a:xfrm>
            <a:off x="1160650" y="956835"/>
            <a:ext cx="5322425" cy="5340276"/>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 name="Straight Connector 2">
            <a:extLst>
              <a:ext uri="{FF2B5EF4-FFF2-40B4-BE49-F238E27FC236}">
                <a16:creationId xmlns:a16="http://schemas.microsoft.com/office/drawing/2014/main" id="{0E627A88-91F3-D9F8-1AF4-11BECD962ED9}"/>
              </a:ext>
            </a:extLst>
          </p:cNvPr>
          <p:cNvCxnSpPr>
            <a:cxnSpLocks/>
          </p:cNvCxnSpPr>
          <p:nvPr/>
        </p:nvCxnSpPr>
        <p:spPr>
          <a:xfrm>
            <a:off x="9703114" y="931746"/>
            <a:ext cx="2143810" cy="2115373"/>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 name="Straight Connector 3">
            <a:extLst>
              <a:ext uri="{FF2B5EF4-FFF2-40B4-BE49-F238E27FC236}">
                <a16:creationId xmlns:a16="http://schemas.microsoft.com/office/drawing/2014/main" id="{A64AE3FD-EF02-96E3-1A01-BBD42ABD5674}"/>
              </a:ext>
            </a:extLst>
          </p:cNvPr>
          <p:cNvCxnSpPr>
            <a:cxnSpLocks/>
          </p:cNvCxnSpPr>
          <p:nvPr/>
        </p:nvCxnSpPr>
        <p:spPr>
          <a:xfrm>
            <a:off x="8644081" y="931752"/>
            <a:ext cx="3184867" cy="319303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5" name="Straight Connector 4">
            <a:extLst>
              <a:ext uri="{FF2B5EF4-FFF2-40B4-BE49-F238E27FC236}">
                <a16:creationId xmlns:a16="http://schemas.microsoft.com/office/drawing/2014/main" id="{62481264-89A8-359C-0CBF-A5EAFC83097F}"/>
              </a:ext>
            </a:extLst>
          </p:cNvPr>
          <p:cNvCxnSpPr>
            <a:cxnSpLocks/>
          </p:cNvCxnSpPr>
          <p:nvPr/>
        </p:nvCxnSpPr>
        <p:spPr>
          <a:xfrm>
            <a:off x="7572098" y="931758"/>
            <a:ext cx="4256850" cy="425735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6" name="Straight Connector 5">
            <a:extLst>
              <a:ext uri="{FF2B5EF4-FFF2-40B4-BE49-F238E27FC236}">
                <a16:creationId xmlns:a16="http://schemas.microsoft.com/office/drawing/2014/main" id="{3BF26E4A-35C1-301B-7F84-63879DAF7D3B}"/>
              </a:ext>
            </a:extLst>
          </p:cNvPr>
          <p:cNvCxnSpPr/>
          <p:nvPr/>
        </p:nvCxnSpPr>
        <p:spPr>
          <a:xfrm>
            <a:off x="3285258" y="931761"/>
            <a:ext cx="5365365" cy="53653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7" name="Straight Connector 6">
            <a:extLst>
              <a:ext uri="{FF2B5EF4-FFF2-40B4-BE49-F238E27FC236}">
                <a16:creationId xmlns:a16="http://schemas.microsoft.com/office/drawing/2014/main" id="{CDB5D5C9-3CD4-14E7-BF3A-66C7A7162C8E}"/>
              </a:ext>
            </a:extLst>
          </p:cNvPr>
          <p:cNvCxnSpPr/>
          <p:nvPr/>
        </p:nvCxnSpPr>
        <p:spPr>
          <a:xfrm>
            <a:off x="4345517" y="931762"/>
            <a:ext cx="5365365" cy="53653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8" name="Straight Connector 7">
            <a:extLst>
              <a:ext uri="{FF2B5EF4-FFF2-40B4-BE49-F238E27FC236}">
                <a16:creationId xmlns:a16="http://schemas.microsoft.com/office/drawing/2014/main" id="{B3A6FD2B-CE82-9E1F-B69E-B5EEA8782B42}"/>
              </a:ext>
            </a:extLst>
          </p:cNvPr>
          <p:cNvCxnSpPr/>
          <p:nvPr/>
        </p:nvCxnSpPr>
        <p:spPr>
          <a:xfrm>
            <a:off x="5404550" y="931762"/>
            <a:ext cx="5365365" cy="53653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9" name="Straight Connector 8">
            <a:extLst>
              <a:ext uri="{FF2B5EF4-FFF2-40B4-BE49-F238E27FC236}">
                <a16:creationId xmlns:a16="http://schemas.microsoft.com/office/drawing/2014/main" id="{43ED997F-BA19-BABA-E4DF-A754D16DEA65}"/>
              </a:ext>
            </a:extLst>
          </p:cNvPr>
          <p:cNvCxnSpPr/>
          <p:nvPr/>
        </p:nvCxnSpPr>
        <p:spPr>
          <a:xfrm>
            <a:off x="6494799" y="931764"/>
            <a:ext cx="5365365" cy="53653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0" name="Straight Connector 9">
            <a:extLst>
              <a:ext uri="{FF2B5EF4-FFF2-40B4-BE49-F238E27FC236}">
                <a16:creationId xmlns:a16="http://schemas.microsoft.com/office/drawing/2014/main" id="{AA19D5A7-0FE4-1102-E3C1-638DC5E28E45}"/>
              </a:ext>
            </a:extLst>
          </p:cNvPr>
          <p:cNvCxnSpPr>
            <a:cxnSpLocks/>
          </p:cNvCxnSpPr>
          <p:nvPr/>
        </p:nvCxnSpPr>
        <p:spPr>
          <a:xfrm>
            <a:off x="1111458" y="5189109"/>
            <a:ext cx="1083551" cy="1107996"/>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1" name="Straight Connector 10">
            <a:extLst>
              <a:ext uri="{FF2B5EF4-FFF2-40B4-BE49-F238E27FC236}">
                <a16:creationId xmlns:a16="http://schemas.microsoft.com/office/drawing/2014/main" id="{CD465B31-CB4B-BC77-AEF9-90ED5E65F7BE}"/>
              </a:ext>
            </a:extLst>
          </p:cNvPr>
          <p:cNvCxnSpPr>
            <a:cxnSpLocks/>
          </p:cNvCxnSpPr>
          <p:nvPr/>
        </p:nvCxnSpPr>
        <p:spPr>
          <a:xfrm>
            <a:off x="1094334" y="4156121"/>
            <a:ext cx="2267153" cy="2152899"/>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2" name="Straight Connector 11">
            <a:extLst>
              <a:ext uri="{FF2B5EF4-FFF2-40B4-BE49-F238E27FC236}">
                <a16:creationId xmlns:a16="http://schemas.microsoft.com/office/drawing/2014/main" id="{7EADA1F7-D828-CA63-B4A2-40D44EB7A5CE}"/>
              </a:ext>
            </a:extLst>
          </p:cNvPr>
          <p:cNvCxnSpPr>
            <a:cxnSpLocks/>
          </p:cNvCxnSpPr>
          <p:nvPr/>
        </p:nvCxnSpPr>
        <p:spPr>
          <a:xfrm>
            <a:off x="1109329" y="3060437"/>
            <a:ext cx="3236188" cy="323667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3" name="Straight Connector 12">
            <a:extLst>
              <a:ext uri="{FF2B5EF4-FFF2-40B4-BE49-F238E27FC236}">
                <a16:creationId xmlns:a16="http://schemas.microsoft.com/office/drawing/2014/main" id="{E1D8E2A0-C191-7042-98F0-B1D4F6481AAA}"/>
              </a:ext>
            </a:extLst>
          </p:cNvPr>
          <p:cNvCxnSpPr>
            <a:cxnSpLocks/>
          </p:cNvCxnSpPr>
          <p:nvPr/>
        </p:nvCxnSpPr>
        <p:spPr>
          <a:xfrm>
            <a:off x="10762147" y="931740"/>
            <a:ext cx="1110967" cy="106435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4" name="Straight Connector 13">
            <a:extLst>
              <a:ext uri="{FF2B5EF4-FFF2-40B4-BE49-F238E27FC236}">
                <a16:creationId xmlns:a16="http://schemas.microsoft.com/office/drawing/2014/main" id="{C1869FA5-C11F-F617-8F45-45634A583F51}"/>
              </a:ext>
            </a:extLst>
          </p:cNvPr>
          <p:cNvCxnSpPr>
            <a:cxnSpLocks/>
          </p:cNvCxnSpPr>
          <p:nvPr/>
        </p:nvCxnSpPr>
        <p:spPr>
          <a:xfrm>
            <a:off x="1098218" y="1974253"/>
            <a:ext cx="4314172" cy="4322852"/>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5" name="Straight Connector 14">
            <a:extLst>
              <a:ext uri="{FF2B5EF4-FFF2-40B4-BE49-F238E27FC236}">
                <a16:creationId xmlns:a16="http://schemas.microsoft.com/office/drawing/2014/main" id="{73A61E05-0D8B-3E52-AB18-905816BEF4FF}"/>
              </a:ext>
            </a:extLst>
          </p:cNvPr>
          <p:cNvCxnSpPr>
            <a:cxnSpLocks/>
          </p:cNvCxnSpPr>
          <p:nvPr/>
        </p:nvCxnSpPr>
        <p:spPr>
          <a:xfrm>
            <a:off x="2218385" y="931639"/>
            <a:ext cx="5309456" cy="5376225"/>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6" name="Straight Connector 15">
            <a:extLst>
              <a:ext uri="{FF2B5EF4-FFF2-40B4-BE49-F238E27FC236}">
                <a16:creationId xmlns:a16="http://schemas.microsoft.com/office/drawing/2014/main" id="{D3233907-7CC4-6498-0CF6-57570C375FC4}"/>
              </a:ext>
            </a:extLst>
          </p:cNvPr>
          <p:cNvCxnSpPr>
            <a:cxnSpLocks/>
          </p:cNvCxnSpPr>
          <p:nvPr/>
        </p:nvCxnSpPr>
        <p:spPr>
          <a:xfrm flipV="1">
            <a:off x="1133319" y="931765"/>
            <a:ext cx="5361480" cy="536524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7" name="Straight Connector 16">
            <a:extLst>
              <a:ext uri="{FF2B5EF4-FFF2-40B4-BE49-F238E27FC236}">
                <a16:creationId xmlns:a16="http://schemas.microsoft.com/office/drawing/2014/main" id="{57384C5A-7E24-FE38-95D4-5812E1E9E9DD}"/>
              </a:ext>
            </a:extLst>
          </p:cNvPr>
          <p:cNvCxnSpPr>
            <a:cxnSpLocks/>
          </p:cNvCxnSpPr>
          <p:nvPr/>
        </p:nvCxnSpPr>
        <p:spPr>
          <a:xfrm flipV="1">
            <a:off x="1160650" y="942472"/>
            <a:ext cx="4263464" cy="4246613"/>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8" name="Straight Connector 17">
            <a:extLst>
              <a:ext uri="{FF2B5EF4-FFF2-40B4-BE49-F238E27FC236}">
                <a16:creationId xmlns:a16="http://schemas.microsoft.com/office/drawing/2014/main" id="{B1BBA783-3332-49DA-7C6A-35B83D67FB7E}"/>
              </a:ext>
            </a:extLst>
          </p:cNvPr>
          <p:cNvCxnSpPr>
            <a:cxnSpLocks/>
          </p:cNvCxnSpPr>
          <p:nvPr/>
        </p:nvCxnSpPr>
        <p:spPr>
          <a:xfrm flipV="1">
            <a:off x="1107943" y="942595"/>
            <a:ext cx="2153223" cy="2161487"/>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9" name="Straight Connector 18">
            <a:extLst>
              <a:ext uri="{FF2B5EF4-FFF2-40B4-BE49-F238E27FC236}">
                <a16:creationId xmlns:a16="http://schemas.microsoft.com/office/drawing/2014/main" id="{4D207A24-42CE-ED82-13F4-E5E004650EB7}"/>
              </a:ext>
            </a:extLst>
          </p:cNvPr>
          <p:cNvCxnSpPr>
            <a:cxnSpLocks/>
          </p:cNvCxnSpPr>
          <p:nvPr/>
        </p:nvCxnSpPr>
        <p:spPr>
          <a:xfrm flipV="1">
            <a:off x="1094334" y="909879"/>
            <a:ext cx="3253877" cy="322580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0" name="Straight Connector 19">
            <a:extLst>
              <a:ext uri="{FF2B5EF4-FFF2-40B4-BE49-F238E27FC236}">
                <a16:creationId xmlns:a16="http://schemas.microsoft.com/office/drawing/2014/main" id="{1DCD8BBC-D943-D8A4-BB5E-D111FF48B8B3}"/>
              </a:ext>
            </a:extLst>
          </p:cNvPr>
          <p:cNvCxnSpPr>
            <a:cxnSpLocks/>
          </p:cNvCxnSpPr>
          <p:nvPr/>
        </p:nvCxnSpPr>
        <p:spPr>
          <a:xfrm flipV="1">
            <a:off x="3235848" y="920844"/>
            <a:ext cx="5376941" cy="5376165"/>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1" name="Straight Connector 20">
            <a:extLst>
              <a:ext uri="{FF2B5EF4-FFF2-40B4-BE49-F238E27FC236}">
                <a16:creationId xmlns:a16="http://schemas.microsoft.com/office/drawing/2014/main" id="{FB960EE9-647E-DE48-7799-7F686F5633C9}"/>
              </a:ext>
            </a:extLst>
          </p:cNvPr>
          <p:cNvCxnSpPr/>
          <p:nvPr/>
        </p:nvCxnSpPr>
        <p:spPr>
          <a:xfrm flipV="1">
            <a:off x="4348211" y="931716"/>
            <a:ext cx="5365365" cy="534353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2" name="Straight Connector 21">
            <a:extLst>
              <a:ext uri="{FF2B5EF4-FFF2-40B4-BE49-F238E27FC236}">
                <a16:creationId xmlns:a16="http://schemas.microsoft.com/office/drawing/2014/main" id="{E0409050-9D37-B8EC-26B4-CF4F2C3BC5D6}"/>
              </a:ext>
            </a:extLst>
          </p:cNvPr>
          <p:cNvCxnSpPr/>
          <p:nvPr/>
        </p:nvCxnSpPr>
        <p:spPr>
          <a:xfrm flipV="1">
            <a:off x="5416274" y="942620"/>
            <a:ext cx="5365365" cy="534353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3" name="Straight Connector 22">
            <a:extLst>
              <a:ext uri="{FF2B5EF4-FFF2-40B4-BE49-F238E27FC236}">
                <a16:creationId xmlns:a16="http://schemas.microsoft.com/office/drawing/2014/main" id="{5F32590B-F493-D4F3-C707-EF747ABA286F}"/>
              </a:ext>
            </a:extLst>
          </p:cNvPr>
          <p:cNvCxnSpPr/>
          <p:nvPr/>
        </p:nvCxnSpPr>
        <p:spPr>
          <a:xfrm flipV="1">
            <a:off x="6494798" y="942620"/>
            <a:ext cx="5365365" cy="534353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4" name="Straight Connector 23">
            <a:extLst>
              <a:ext uri="{FF2B5EF4-FFF2-40B4-BE49-F238E27FC236}">
                <a16:creationId xmlns:a16="http://schemas.microsoft.com/office/drawing/2014/main" id="{11C896D7-87F4-C668-1DFA-A5D2AB34A9F4}"/>
              </a:ext>
            </a:extLst>
          </p:cNvPr>
          <p:cNvCxnSpPr>
            <a:cxnSpLocks/>
          </p:cNvCxnSpPr>
          <p:nvPr/>
        </p:nvCxnSpPr>
        <p:spPr>
          <a:xfrm flipV="1">
            <a:off x="2218385" y="931639"/>
            <a:ext cx="5330234" cy="5332739"/>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5" name="Straight Connector 24">
            <a:extLst>
              <a:ext uri="{FF2B5EF4-FFF2-40B4-BE49-F238E27FC236}">
                <a16:creationId xmlns:a16="http://schemas.microsoft.com/office/drawing/2014/main" id="{4F553535-9E07-F391-A05D-C75AF105CBFC}"/>
              </a:ext>
            </a:extLst>
          </p:cNvPr>
          <p:cNvCxnSpPr>
            <a:cxnSpLocks/>
          </p:cNvCxnSpPr>
          <p:nvPr/>
        </p:nvCxnSpPr>
        <p:spPr>
          <a:xfrm flipH="1">
            <a:off x="7572098" y="2023338"/>
            <a:ext cx="4288065" cy="42736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6" name="Straight Connector 25">
            <a:extLst>
              <a:ext uri="{FF2B5EF4-FFF2-40B4-BE49-F238E27FC236}">
                <a16:creationId xmlns:a16="http://schemas.microsoft.com/office/drawing/2014/main" id="{E14EBA64-CB33-DED7-07D4-EA194C481A82}"/>
              </a:ext>
            </a:extLst>
          </p:cNvPr>
          <p:cNvCxnSpPr>
            <a:cxnSpLocks/>
          </p:cNvCxnSpPr>
          <p:nvPr/>
        </p:nvCxnSpPr>
        <p:spPr>
          <a:xfrm flipH="1">
            <a:off x="8638868" y="3098620"/>
            <a:ext cx="3203030" cy="320924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7" name="Straight Connector 26">
            <a:extLst>
              <a:ext uri="{FF2B5EF4-FFF2-40B4-BE49-F238E27FC236}">
                <a16:creationId xmlns:a16="http://schemas.microsoft.com/office/drawing/2014/main" id="{BC5627A8-1868-EF4D-6FAB-68749033B820}"/>
              </a:ext>
            </a:extLst>
          </p:cNvPr>
          <p:cNvCxnSpPr>
            <a:cxnSpLocks/>
          </p:cNvCxnSpPr>
          <p:nvPr/>
        </p:nvCxnSpPr>
        <p:spPr>
          <a:xfrm flipH="1">
            <a:off x="9744792" y="4156121"/>
            <a:ext cx="2115371" cy="2102057"/>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8" name="Straight Connector 27">
            <a:extLst>
              <a:ext uri="{FF2B5EF4-FFF2-40B4-BE49-F238E27FC236}">
                <a16:creationId xmlns:a16="http://schemas.microsoft.com/office/drawing/2014/main" id="{7BF064F1-B3ED-E714-521D-CCAAA6232A03}"/>
              </a:ext>
            </a:extLst>
          </p:cNvPr>
          <p:cNvCxnSpPr/>
          <p:nvPr/>
        </p:nvCxnSpPr>
        <p:spPr>
          <a:xfrm flipH="1">
            <a:off x="10802477" y="5207149"/>
            <a:ext cx="1070637" cy="1100715"/>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9" name="Straight Connector 28">
            <a:extLst>
              <a:ext uri="{FF2B5EF4-FFF2-40B4-BE49-F238E27FC236}">
                <a16:creationId xmlns:a16="http://schemas.microsoft.com/office/drawing/2014/main" id="{8144AC79-151C-5565-401E-E1B6DACA8216}"/>
              </a:ext>
            </a:extLst>
          </p:cNvPr>
          <p:cNvCxnSpPr/>
          <p:nvPr/>
        </p:nvCxnSpPr>
        <p:spPr>
          <a:xfrm>
            <a:off x="1117710" y="2522779"/>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0" name="Straight Connector 29">
            <a:extLst>
              <a:ext uri="{FF2B5EF4-FFF2-40B4-BE49-F238E27FC236}">
                <a16:creationId xmlns:a16="http://schemas.microsoft.com/office/drawing/2014/main" id="{9F751F74-062B-D98E-7AF7-73FDD22C6195}"/>
              </a:ext>
            </a:extLst>
          </p:cNvPr>
          <p:cNvCxnSpPr/>
          <p:nvPr/>
        </p:nvCxnSpPr>
        <p:spPr>
          <a:xfrm>
            <a:off x="1129434" y="3598008"/>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1" name="Straight Connector 30">
            <a:extLst>
              <a:ext uri="{FF2B5EF4-FFF2-40B4-BE49-F238E27FC236}">
                <a16:creationId xmlns:a16="http://schemas.microsoft.com/office/drawing/2014/main" id="{AE43FF1A-112C-54AC-E5F5-07F6BA522988}"/>
              </a:ext>
            </a:extLst>
          </p:cNvPr>
          <p:cNvCxnSpPr/>
          <p:nvPr/>
        </p:nvCxnSpPr>
        <p:spPr>
          <a:xfrm>
            <a:off x="1113519" y="4676908"/>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2" name="Straight Connector 31">
            <a:extLst>
              <a:ext uri="{FF2B5EF4-FFF2-40B4-BE49-F238E27FC236}">
                <a16:creationId xmlns:a16="http://schemas.microsoft.com/office/drawing/2014/main" id="{EFFAA3B1-B88B-C2BA-2B7C-D3D512BA520A}"/>
              </a:ext>
            </a:extLst>
          </p:cNvPr>
          <p:cNvCxnSpPr/>
          <p:nvPr/>
        </p:nvCxnSpPr>
        <p:spPr>
          <a:xfrm>
            <a:off x="1117710" y="5755000"/>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3" name="Straight Connector 32">
            <a:extLst>
              <a:ext uri="{FF2B5EF4-FFF2-40B4-BE49-F238E27FC236}">
                <a16:creationId xmlns:a16="http://schemas.microsoft.com/office/drawing/2014/main" id="{C1EDC032-920F-1E9A-B5C5-C3D6BA150DD6}"/>
              </a:ext>
            </a:extLst>
          </p:cNvPr>
          <p:cNvCxnSpPr/>
          <p:nvPr/>
        </p:nvCxnSpPr>
        <p:spPr>
          <a:xfrm>
            <a:off x="1101796" y="1485761"/>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4" name="Straight Connector 33">
            <a:extLst>
              <a:ext uri="{FF2B5EF4-FFF2-40B4-BE49-F238E27FC236}">
                <a16:creationId xmlns:a16="http://schemas.microsoft.com/office/drawing/2014/main" id="{FB8CC04D-D4A4-43D5-56D5-1B8B1B30925A}"/>
              </a:ext>
            </a:extLst>
          </p:cNvPr>
          <p:cNvCxnSpPr>
            <a:cxnSpLocks/>
          </p:cNvCxnSpPr>
          <p:nvPr/>
        </p:nvCxnSpPr>
        <p:spPr>
          <a:xfrm flipH="1">
            <a:off x="1113215" y="941316"/>
            <a:ext cx="1091930" cy="1082022"/>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5" name="Straight Connector 34">
            <a:extLst>
              <a:ext uri="{FF2B5EF4-FFF2-40B4-BE49-F238E27FC236}">
                <a16:creationId xmlns:a16="http://schemas.microsoft.com/office/drawing/2014/main" id="{538E0DD4-73F1-1779-7715-20FEBF610488}"/>
              </a:ext>
            </a:extLst>
          </p:cNvPr>
          <p:cNvCxnSpPr/>
          <p:nvPr/>
        </p:nvCxnSpPr>
        <p:spPr>
          <a:xfrm>
            <a:off x="11323891" y="904498"/>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6" name="Straight Connector 35">
            <a:extLst>
              <a:ext uri="{FF2B5EF4-FFF2-40B4-BE49-F238E27FC236}">
                <a16:creationId xmlns:a16="http://schemas.microsoft.com/office/drawing/2014/main" id="{F89D261D-80CD-D489-6CA9-235EC8D37FB5}"/>
              </a:ext>
            </a:extLst>
          </p:cNvPr>
          <p:cNvCxnSpPr/>
          <p:nvPr/>
        </p:nvCxnSpPr>
        <p:spPr>
          <a:xfrm>
            <a:off x="3803283" y="917245"/>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7" name="Straight Connector 36">
            <a:extLst>
              <a:ext uri="{FF2B5EF4-FFF2-40B4-BE49-F238E27FC236}">
                <a16:creationId xmlns:a16="http://schemas.microsoft.com/office/drawing/2014/main" id="{9F1AE2E1-BA26-68A6-E72F-9BFADDFA3C39}"/>
              </a:ext>
            </a:extLst>
          </p:cNvPr>
          <p:cNvCxnSpPr>
            <a:cxnSpLocks/>
          </p:cNvCxnSpPr>
          <p:nvPr/>
        </p:nvCxnSpPr>
        <p:spPr>
          <a:xfrm>
            <a:off x="2762987" y="904498"/>
            <a:ext cx="0" cy="5399767"/>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8" name="Straight Connector 37">
            <a:extLst>
              <a:ext uri="{FF2B5EF4-FFF2-40B4-BE49-F238E27FC236}">
                <a16:creationId xmlns:a16="http://schemas.microsoft.com/office/drawing/2014/main" id="{CDDBCE3F-232E-9239-FB89-577135F7E037}"/>
              </a:ext>
            </a:extLst>
          </p:cNvPr>
          <p:cNvCxnSpPr/>
          <p:nvPr/>
        </p:nvCxnSpPr>
        <p:spPr>
          <a:xfrm>
            <a:off x="9204868" y="941316"/>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9" name="Straight Connector 38">
            <a:extLst>
              <a:ext uri="{FF2B5EF4-FFF2-40B4-BE49-F238E27FC236}">
                <a16:creationId xmlns:a16="http://schemas.microsoft.com/office/drawing/2014/main" id="{8C96E538-4E01-6DEA-67CF-3F7DCC505E54}"/>
              </a:ext>
            </a:extLst>
          </p:cNvPr>
          <p:cNvCxnSpPr/>
          <p:nvPr/>
        </p:nvCxnSpPr>
        <p:spPr>
          <a:xfrm>
            <a:off x="1660406" y="941316"/>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0" name="Straight Connector 39">
            <a:extLst>
              <a:ext uri="{FF2B5EF4-FFF2-40B4-BE49-F238E27FC236}">
                <a16:creationId xmlns:a16="http://schemas.microsoft.com/office/drawing/2014/main" id="{DF0D2BDC-CFC6-829A-5FCB-CCA8028776FE}"/>
              </a:ext>
            </a:extLst>
          </p:cNvPr>
          <p:cNvCxnSpPr/>
          <p:nvPr/>
        </p:nvCxnSpPr>
        <p:spPr>
          <a:xfrm>
            <a:off x="5950134" y="904498"/>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1" name="Straight Connector 40">
            <a:extLst>
              <a:ext uri="{FF2B5EF4-FFF2-40B4-BE49-F238E27FC236}">
                <a16:creationId xmlns:a16="http://schemas.microsoft.com/office/drawing/2014/main" id="{0EC1F762-0A34-B5CC-96C3-473EC5666FF0}"/>
              </a:ext>
            </a:extLst>
          </p:cNvPr>
          <p:cNvCxnSpPr/>
          <p:nvPr/>
        </p:nvCxnSpPr>
        <p:spPr>
          <a:xfrm>
            <a:off x="4893936" y="941316"/>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2" name="Straight Connector 41">
            <a:extLst>
              <a:ext uri="{FF2B5EF4-FFF2-40B4-BE49-F238E27FC236}">
                <a16:creationId xmlns:a16="http://schemas.microsoft.com/office/drawing/2014/main" id="{9FE50F00-1E97-8687-2A28-EF3CF6B49191}"/>
              </a:ext>
            </a:extLst>
          </p:cNvPr>
          <p:cNvCxnSpPr/>
          <p:nvPr/>
        </p:nvCxnSpPr>
        <p:spPr>
          <a:xfrm>
            <a:off x="10253116" y="917245"/>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3" name="Straight Connector 42">
            <a:extLst>
              <a:ext uri="{FF2B5EF4-FFF2-40B4-BE49-F238E27FC236}">
                <a16:creationId xmlns:a16="http://schemas.microsoft.com/office/drawing/2014/main" id="{E84C0C6A-016A-B264-8335-5C0C4032C63A}"/>
              </a:ext>
            </a:extLst>
          </p:cNvPr>
          <p:cNvCxnSpPr/>
          <p:nvPr/>
        </p:nvCxnSpPr>
        <p:spPr>
          <a:xfrm>
            <a:off x="8123492" y="956835"/>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4" name="Straight Connector 43">
            <a:extLst>
              <a:ext uri="{FF2B5EF4-FFF2-40B4-BE49-F238E27FC236}">
                <a16:creationId xmlns:a16="http://schemas.microsoft.com/office/drawing/2014/main" id="{56709B99-A28C-D3BB-FE5E-C1A2F1461A10}"/>
              </a:ext>
            </a:extLst>
          </p:cNvPr>
          <p:cNvCxnSpPr/>
          <p:nvPr/>
        </p:nvCxnSpPr>
        <p:spPr>
          <a:xfrm>
            <a:off x="7019585" y="917245"/>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graphicFrame>
        <p:nvGraphicFramePr>
          <p:cNvPr id="76" name="Table 75">
            <a:extLst>
              <a:ext uri="{FF2B5EF4-FFF2-40B4-BE49-F238E27FC236}">
                <a16:creationId xmlns:a16="http://schemas.microsoft.com/office/drawing/2014/main" id="{47A8C7E1-C96E-7639-67A5-0D0A27B05B3F}"/>
              </a:ext>
            </a:extLst>
          </p:cNvPr>
          <p:cNvGraphicFramePr>
            <a:graphicFrameLocks noGrp="1"/>
          </p:cNvGraphicFramePr>
          <p:nvPr/>
        </p:nvGraphicFramePr>
        <p:xfrm>
          <a:off x="1129434" y="931765"/>
          <a:ext cx="10730730" cy="5365370"/>
        </p:xfrm>
        <a:graphic>
          <a:graphicData uri="http://schemas.openxmlformats.org/drawingml/2006/table">
            <a:tbl>
              <a:tblPr firstRow="1" bandRow="1">
                <a:tableStyleId>{5940675A-B579-460E-94D1-54222C63F5DA}</a:tableStyleId>
              </a:tblPr>
              <a:tblGrid>
                <a:gridCol w="1073073">
                  <a:extLst>
                    <a:ext uri="{9D8B030D-6E8A-4147-A177-3AD203B41FA5}">
                      <a16:colId xmlns:a16="http://schemas.microsoft.com/office/drawing/2014/main" val="3635837954"/>
                    </a:ext>
                  </a:extLst>
                </a:gridCol>
                <a:gridCol w="1073073">
                  <a:extLst>
                    <a:ext uri="{9D8B030D-6E8A-4147-A177-3AD203B41FA5}">
                      <a16:colId xmlns:a16="http://schemas.microsoft.com/office/drawing/2014/main" val="2308114111"/>
                    </a:ext>
                  </a:extLst>
                </a:gridCol>
                <a:gridCol w="1073073">
                  <a:extLst>
                    <a:ext uri="{9D8B030D-6E8A-4147-A177-3AD203B41FA5}">
                      <a16:colId xmlns:a16="http://schemas.microsoft.com/office/drawing/2014/main" val="3225432346"/>
                    </a:ext>
                  </a:extLst>
                </a:gridCol>
                <a:gridCol w="1073073">
                  <a:extLst>
                    <a:ext uri="{9D8B030D-6E8A-4147-A177-3AD203B41FA5}">
                      <a16:colId xmlns:a16="http://schemas.microsoft.com/office/drawing/2014/main" val="2646425516"/>
                    </a:ext>
                  </a:extLst>
                </a:gridCol>
                <a:gridCol w="1073073">
                  <a:extLst>
                    <a:ext uri="{9D8B030D-6E8A-4147-A177-3AD203B41FA5}">
                      <a16:colId xmlns:a16="http://schemas.microsoft.com/office/drawing/2014/main" val="1529824071"/>
                    </a:ext>
                  </a:extLst>
                </a:gridCol>
                <a:gridCol w="1073073">
                  <a:extLst>
                    <a:ext uri="{9D8B030D-6E8A-4147-A177-3AD203B41FA5}">
                      <a16:colId xmlns:a16="http://schemas.microsoft.com/office/drawing/2014/main" val="1435908115"/>
                    </a:ext>
                  </a:extLst>
                </a:gridCol>
                <a:gridCol w="1073073">
                  <a:extLst>
                    <a:ext uri="{9D8B030D-6E8A-4147-A177-3AD203B41FA5}">
                      <a16:colId xmlns:a16="http://schemas.microsoft.com/office/drawing/2014/main" val="4031327343"/>
                    </a:ext>
                  </a:extLst>
                </a:gridCol>
                <a:gridCol w="1073073">
                  <a:extLst>
                    <a:ext uri="{9D8B030D-6E8A-4147-A177-3AD203B41FA5}">
                      <a16:colId xmlns:a16="http://schemas.microsoft.com/office/drawing/2014/main" val="265914223"/>
                    </a:ext>
                  </a:extLst>
                </a:gridCol>
                <a:gridCol w="1073073">
                  <a:extLst>
                    <a:ext uri="{9D8B030D-6E8A-4147-A177-3AD203B41FA5}">
                      <a16:colId xmlns:a16="http://schemas.microsoft.com/office/drawing/2014/main" val="3687797511"/>
                    </a:ext>
                  </a:extLst>
                </a:gridCol>
                <a:gridCol w="1073073">
                  <a:extLst>
                    <a:ext uri="{9D8B030D-6E8A-4147-A177-3AD203B41FA5}">
                      <a16:colId xmlns:a16="http://schemas.microsoft.com/office/drawing/2014/main" val="1430683565"/>
                    </a:ext>
                  </a:extLst>
                </a:gridCol>
              </a:tblGrid>
              <a:tr h="1073074">
                <a:tc>
                  <a:txBody>
                    <a:bodyPr/>
                    <a:lstStyle/>
                    <a:p>
                      <a:endParaRPr lang="en-US" dirty="0"/>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dirty="0"/>
                    </a:p>
                  </a:txBody>
                  <a:tcPr/>
                </a:tc>
                <a:extLst>
                  <a:ext uri="{0D108BD9-81ED-4DB2-BD59-A6C34878D82A}">
                    <a16:rowId xmlns:a16="http://schemas.microsoft.com/office/drawing/2014/main" val="1367090870"/>
                  </a:ext>
                </a:extLst>
              </a:tr>
              <a:tr h="1073074">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a:p>
                  </a:txBody>
                  <a:tcPr/>
                </a:tc>
                <a:tc>
                  <a:txBody>
                    <a:bodyPr/>
                    <a:lstStyle/>
                    <a:p>
                      <a:endParaRPr lang="en-US" dirty="0"/>
                    </a:p>
                  </a:txBody>
                  <a:tcPr/>
                </a:tc>
                <a:extLst>
                  <a:ext uri="{0D108BD9-81ED-4DB2-BD59-A6C34878D82A}">
                    <a16:rowId xmlns:a16="http://schemas.microsoft.com/office/drawing/2014/main" val="2324086388"/>
                  </a:ext>
                </a:extLst>
              </a:tr>
              <a:tr h="1073074">
                <a:tc>
                  <a:txBody>
                    <a:bodyPr/>
                    <a:lstStyle/>
                    <a:p>
                      <a:endParaRPr lang="en-US" dirty="0"/>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a:p>
                  </a:txBody>
                  <a:tcPr/>
                </a:tc>
                <a:tc>
                  <a:txBody>
                    <a:bodyPr/>
                    <a:lstStyle/>
                    <a:p>
                      <a:endParaRPr lang="en-US" dirty="0"/>
                    </a:p>
                  </a:txBody>
                  <a:tcPr/>
                </a:tc>
                <a:tc>
                  <a:txBody>
                    <a:bodyPr/>
                    <a:lstStyle/>
                    <a:p>
                      <a:endParaRPr lang="en-US" dirty="0"/>
                    </a:p>
                  </a:txBody>
                  <a:tcPr/>
                </a:tc>
                <a:extLst>
                  <a:ext uri="{0D108BD9-81ED-4DB2-BD59-A6C34878D82A}">
                    <a16:rowId xmlns:a16="http://schemas.microsoft.com/office/drawing/2014/main" val="1773320196"/>
                  </a:ext>
                </a:extLst>
              </a:tr>
              <a:tr h="1073074">
                <a:tc>
                  <a:txBody>
                    <a:bodyPr/>
                    <a:lstStyle/>
                    <a:p>
                      <a:endParaRPr lang="en-US" dirty="0"/>
                    </a:p>
                  </a:txBody>
                  <a:tcPr/>
                </a:tc>
                <a:tc>
                  <a:txBody>
                    <a:bodyPr/>
                    <a:lstStyle/>
                    <a:p>
                      <a:endParaRPr lang="en-US"/>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dirty="0"/>
                    </a:p>
                  </a:txBody>
                  <a:tcPr/>
                </a:tc>
                <a:extLst>
                  <a:ext uri="{0D108BD9-81ED-4DB2-BD59-A6C34878D82A}">
                    <a16:rowId xmlns:a16="http://schemas.microsoft.com/office/drawing/2014/main" val="1977629092"/>
                  </a:ext>
                </a:extLst>
              </a:tr>
              <a:tr h="1073074">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dirty="0"/>
                    </a:p>
                  </a:txBody>
                  <a:tcPr/>
                </a:tc>
                <a:extLst>
                  <a:ext uri="{0D108BD9-81ED-4DB2-BD59-A6C34878D82A}">
                    <a16:rowId xmlns:a16="http://schemas.microsoft.com/office/drawing/2014/main" val="172657832"/>
                  </a:ext>
                </a:extLst>
              </a:tr>
            </a:tbl>
          </a:graphicData>
        </a:graphic>
      </p:graphicFrame>
      <p:sp>
        <p:nvSpPr>
          <p:cNvPr id="46" name="TextBox 45">
            <a:extLst>
              <a:ext uri="{FF2B5EF4-FFF2-40B4-BE49-F238E27FC236}">
                <a16:creationId xmlns:a16="http://schemas.microsoft.com/office/drawing/2014/main" id="{9E025FDA-4E40-4A48-2936-70D515675970}"/>
              </a:ext>
            </a:extLst>
          </p:cNvPr>
          <p:cNvSpPr txBox="1"/>
          <p:nvPr/>
        </p:nvSpPr>
        <p:spPr>
          <a:xfrm>
            <a:off x="1163480" y="1987150"/>
            <a:ext cx="10845409" cy="341632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ptos" panose="02110004020202020204"/>
              <a:ea typeface="+mn-ea"/>
              <a:cs typeface="+mn-cs"/>
            </a:endParaRPr>
          </a:p>
        </p:txBody>
      </p:sp>
      <p:sp>
        <p:nvSpPr>
          <p:cNvPr id="48" name="TextBox 47">
            <a:extLst>
              <a:ext uri="{FF2B5EF4-FFF2-40B4-BE49-F238E27FC236}">
                <a16:creationId xmlns:a16="http://schemas.microsoft.com/office/drawing/2014/main" id="{A943BC5F-C785-D144-CB5F-83881E8A4A86}"/>
              </a:ext>
            </a:extLst>
          </p:cNvPr>
          <p:cNvSpPr txBox="1"/>
          <p:nvPr/>
        </p:nvSpPr>
        <p:spPr>
          <a:xfrm>
            <a:off x="528628" y="272528"/>
            <a:ext cx="11108330" cy="3693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Aptos" panose="02110004020202020204"/>
                <a:ea typeface="+mn-ea"/>
                <a:cs typeface="+mn-cs"/>
              </a:rPr>
              <a:t>Practice sheet #XX.  Write the </a:t>
            </a:r>
            <a:r>
              <a:rPr lang="en-US" dirty="0">
                <a:solidFill>
                  <a:prstClr val="black"/>
                </a:solidFill>
                <a:latin typeface="Aptos" panose="02110004020202020204"/>
              </a:rPr>
              <a:t>last</a:t>
            </a:r>
            <a:r>
              <a:rPr kumimoji="0" lang="en-US" sz="1800" b="0" i="0" u="none" strike="noStrike" kern="1200" cap="none" spc="0" normalizeH="0" baseline="0" noProof="0" dirty="0">
                <a:ln>
                  <a:noFill/>
                </a:ln>
                <a:solidFill>
                  <a:prstClr val="black"/>
                </a:solidFill>
                <a:effectLst/>
                <a:uLnTx/>
                <a:uFillTx/>
                <a:latin typeface="Aptos" panose="02110004020202020204"/>
                <a:ea typeface="+mn-ea"/>
                <a:cs typeface="+mn-cs"/>
              </a:rPr>
              <a:t> </a:t>
            </a:r>
            <a:r>
              <a:rPr lang="en-US" dirty="0">
                <a:solidFill>
                  <a:prstClr val="black"/>
                </a:solidFill>
                <a:latin typeface="Aptos" panose="02110004020202020204"/>
              </a:rPr>
              <a:t>2</a:t>
            </a:r>
            <a:r>
              <a:rPr kumimoji="0" lang="en-US" sz="1800" b="0" i="0" u="none" strike="noStrike" kern="1200" cap="none" spc="0" normalizeH="0" baseline="0" noProof="0" dirty="0">
                <a:ln>
                  <a:noFill/>
                </a:ln>
                <a:solidFill>
                  <a:prstClr val="black"/>
                </a:solidFill>
                <a:effectLst/>
                <a:uLnTx/>
                <a:uFillTx/>
                <a:latin typeface="Aptos" panose="02110004020202020204"/>
                <a:ea typeface="+mn-ea"/>
                <a:cs typeface="+mn-cs"/>
              </a:rPr>
              <a:t> unique characters for Lesson </a:t>
            </a:r>
            <a:r>
              <a:rPr lang="en-US" dirty="0">
                <a:solidFill>
                  <a:prstClr val="black"/>
                </a:solidFill>
                <a:latin typeface="Aptos" panose="02110004020202020204"/>
              </a:rPr>
              <a:t>Twenty One</a:t>
            </a:r>
            <a:r>
              <a:rPr kumimoji="0" lang="en-US" sz="1800" b="0" i="0" u="none" strike="noStrike" kern="1200" cap="none" spc="0" normalizeH="0" baseline="0" noProof="0" dirty="0">
                <a:ln>
                  <a:noFill/>
                </a:ln>
                <a:solidFill>
                  <a:prstClr val="black"/>
                </a:solidFill>
                <a:effectLst/>
                <a:uLnTx/>
                <a:uFillTx/>
                <a:latin typeface="Aptos" panose="02110004020202020204"/>
                <a:ea typeface="+mn-ea"/>
                <a:cs typeface="+mn-cs"/>
              </a:rPr>
              <a:t> (</a:t>
            </a:r>
            <a:r>
              <a:rPr lang="en-US" dirty="0">
                <a:solidFill>
                  <a:prstClr val="black"/>
                </a:solidFill>
                <a:latin typeface="Aptos" panose="02110004020202020204"/>
              </a:rPr>
              <a:t>24*,25,26*</a:t>
            </a:r>
            <a:r>
              <a:rPr kumimoji="0" lang="en-US" sz="1800" b="0" i="0" u="none" strike="noStrike" kern="1200" cap="none" spc="0" normalizeH="0" baseline="0" noProof="0" dirty="0">
                <a:ln>
                  <a:noFill/>
                </a:ln>
                <a:solidFill>
                  <a:prstClr val="black"/>
                </a:solidFill>
                <a:effectLst/>
                <a:uLnTx/>
                <a:uFillTx/>
                <a:latin typeface="Aptos" panose="02110004020202020204"/>
                <a:ea typeface="+mn-ea"/>
                <a:cs typeface="+mn-cs"/>
              </a:rPr>
              <a:t>)</a:t>
            </a:r>
            <a:endParaRPr kumimoji="0" lang="zh-TW" altLang="en-US" sz="1800" b="0" i="0" u="none" strike="noStrike" kern="1200" cap="none" spc="0" normalizeH="0" baseline="0" noProof="0" dirty="0">
              <a:ln>
                <a:noFill/>
              </a:ln>
              <a:solidFill>
                <a:prstClr val="black"/>
              </a:solidFill>
              <a:effectLst/>
              <a:uLnTx/>
              <a:uFillTx/>
              <a:latin typeface="Aptos" panose="02110004020202020204"/>
              <a:ea typeface="新細明體" panose="02020500000000000000" pitchFamily="18" charset="-120"/>
              <a:cs typeface="+mn-cs"/>
            </a:endParaRPr>
          </a:p>
        </p:txBody>
      </p:sp>
      <p:sp>
        <p:nvSpPr>
          <p:cNvPr id="49" name="Rectangle 48">
            <a:extLst>
              <a:ext uri="{FF2B5EF4-FFF2-40B4-BE49-F238E27FC236}">
                <a16:creationId xmlns:a16="http://schemas.microsoft.com/office/drawing/2014/main" id="{FD5DF324-5C6A-6A0B-3DDD-FDC95E9FF51E}"/>
              </a:ext>
            </a:extLst>
          </p:cNvPr>
          <p:cNvSpPr/>
          <p:nvPr/>
        </p:nvSpPr>
        <p:spPr>
          <a:xfrm>
            <a:off x="1298223" y="272530"/>
            <a:ext cx="9579994" cy="357010"/>
          </a:xfrm>
          <a:prstGeom prst="rect">
            <a:avLst/>
          </a:prstGeom>
          <a:no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45" name="TextBox 44">
            <a:extLst>
              <a:ext uri="{FF2B5EF4-FFF2-40B4-BE49-F238E27FC236}">
                <a16:creationId xmlns:a16="http://schemas.microsoft.com/office/drawing/2014/main" id="{66FD7A53-35B3-9826-DBB8-E1923E9C6613}"/>
              </a:ext>
            </a:extLst>
          </p:cNvPr>
          <p:cNvSpPr txBox="1"/>
          <p:nvPr/>
        </p:nvSpPr>
        <p:spPr>
          <a:xfrm>
            <a:off x="1124112" y="911167"/>
            <a:ext cx="5350063" cy="110799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上</a:t>
            </a:r>
            <a:endParaRPr kumimoji="0" 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endParaRPr>
          </a:p>
        </p:txBody>
      </p:sp>
      <p:sp>
        <p:nvSpPr>
          <p:cNvPr id="47" name="TextBox 46">
            <a:extLst>
              <a:ext uri="{FF2B5EF4-FFF2-40B4-BE49-F238E27FC236}">
                <a16:creationId xmlns:a16="http://schemas.microsoft.com/office/drawing/2014/main" id="{17FD55FD-2F22-4383-CF3D-D338F6BAA833}"/>
              </a:ext>
            </a:extLst>
          </p:cNvPr>
          <p:cNvSpPr txBox="1"/>
          <p:nvPr/>
        </p:nvSpPr>
        <p:spPr>
          <a:xfrm>
            <a:off x="1101573" y="2009074"/>
            <a:ext cx="2514012" cy="110799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等</a:t>
            </a:r>
            <a:endParaRPr kumimoji="0" 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endParaRPr>
          </a:p>
        </p:txBody>
      </p:sp>
    </p:spTree>
    <p:extLst>
      <p:ext uri="{BB962C8B-B14F-4D97-AF65-F5344CB8AC3E}">
        <p14:creationId xmlns:p14="http://schemas.microsoft.com/office/powerpoint/2010/main" val="4268593695"/>
      </p:ext>
    </p:extLst>
  </p:cSld>
  <p:clrMapOvr>
    <a:masterClrMapping/>
  </p:clrMapOvr>
</p:sld>
</file>

<file path=ppt/slides/slide2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 name="Straight Connector 1">
            <a:extLst>
              <a:ext uri="{FF2B5EF4-FFF2-40B4-BE49-F238E27FC236}">
                <a16:creationId xmlns:a16="http://schemas.microsoft.com/office/drawing/2014/main" id="{DE97A34F-C232-F4FD-3D3D-B50CAF18C576}"/>
              </a:ext>
            </a:extLst>
          </p:cNvPr>
          <p:cNvCxnSpPr>
            <a:cxnSpLocks/>
          </p:cNvCxnSpPr>
          <p:nvPr/>
        </p:nvCxnSpPr>
        <p:spPr>
          <a:xfrm>
            <a:off x="1160650" y="956835"/>
            <a:ext cx="5322425" cy="5340276"/>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 name="Straight Connector 2">
            <a:extLst>
              <a:ext uri="{FF2B5EF4-FFF2-40B4-BE49-F238E27FC236}">
                <a16:creationId xmlns:a16="http://schemas.microsoft.com/office/drawing/2014/main" id="{0E627A88-91F3-D9F8-1AF4-11BECD962ED9}"/>
              </a:ext>
            </a:extLst>
          </p:cNvPr>
          <p:cNvCxnSpPr>
            <a:cxnSpLocks/>
          </p:cNvCxnSpPr>
          <p:nvPr/>
        </p:nvCxnSpPr>
        <p:spPr>
          <a:xfrm>
            <a:off x="9703114" y="931746"/>
            <a:ext cx="2143810" cy="2115373"/>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 name="Straight Connector 3">
            <a:extLst>
              <a:ext uri="{FF2B5EF4-FFF2-40B4-BE49-F238E27FC236}">
                <a16:creationId xmlns:a16="http://schemas.microsoft.com/office/drawing/2014/main" id="{A64AE3FD-EF02-96E3-1A01-BBD42ABD5674}"/>
              </a:ext>
            </a:extLst>
          </p:cNvPr>
          <p:cNvCxnSpPr>
            <a:cxnSpLocks/>
          </p:cNvCxnSpPr>
          <p:nvPr/>
        </p:nvCxnSpPr>
        <p:spPr>
          <a:xfrm>
            <a:off x="8644081" y="931752"/>
            <a:ext cx="3184867" cy="319303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5" name="Straight Connector 4">
            <a:extLst>
              <a:ext uri="{FF2B5EF4-FFF2-40B4-BE49-F238E27FC236}">
                <a16:creationId xmlns:a16="http://schemas.microsoft.com/office/drawing/2014/main" id="{62481264-89A8-359C-0CBF-A5EAFC83097F}"/>
              </a:ext>
            </a:extLst>
          </p:cNvPr>
          <p:cNvCxnSpPr>
            <a:cxnSpLocks/>
          </p:cNvCxnSpPr>
          <p:nvPr/>
        </p:nvCxnSpPr>
        <p:spPr>
          <a:xfrm>
            <a:off x="7572098" y="931758"/>
            <a:ext cx="4256850" cy="425735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6" name="Straight Connector 5">
            <a:extLst>
              <a:ext uri="{FF2B5EF4-FFF2-40B4-BE49-F238E27FC236}">
                <a16:creationId xmlns:a16="http://schemas.microsoft.com/office/drawing/2014/main" id="{3BF26E4A-35C1-301B-7F84-63879DAF7D3B}"/>
              </a:ext>
            </a:extLst>
          </p:cNvPr>
          <p:cNvCxnSpPr/>
          <p:nvPr/>
        </p:nvCxnSpPr>
        <p:spPr>
          <a:xfrm>
            <a:off x="3285258" y="931761"/>
            <a:ext cx="5365365" cy="53653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7" name="Straight Connector 6">
            <a:extLst>
              <a:ext uri="{FF2B5EF4-FFF2-40B4-BE49-F238E27FC236}">
                <a16:creationId xmlns:a16="http://schemas.microsoft.com/office/drawing/2014/main" id="{CDB5D5C9-3CD4-14E7-BF3A-66C7A7162C8E}"/>
              </a:ext>
            </a:extLst>
          </p:cNvPr>
          <p:cNvCxnSpPr/>
          <p:nvPr/>
        </p:nvCxnSpPr>
        <p:spPr>
          <a:xfrm>
            <a:off x="4345517" y="931762"/>
            <a:ext cx="5365365" cy="53653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8" name="Straight Connector 7">
            <a:extLst>
              <a:ext uri="{FF2B5EF4-FFF2-40B4-BE49-F238E27FC236}">
                <a16:creationId xmlns:a16="http://schemas.microsoft.com/office/drawing/2014/main" id="{B3A6FD2B-CE82-9E1F-B69E-B5EEA8782B42}"/>
              </a:ext>
            </a:extLst>
          </p:cNvPr>
          <p:cNvCxnSpPr/>
          <p:nvPr/>
        </p:nvCxnSpPr>
        <p:spPr>
          <a:xfrm>
            <a:off x="5404550" y="931762"/>
            <a:ext cx="5365365" cy="53653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9" name="Straight Connector 8">
            <a:extLst>
              <a:ext uri="{FF2B5EF4-FFF2-40B4-BE49-F238E27FC236}">
                <a16:creationId xmlns:a16="http://schemas.microsoft.com/office/drawing/2014/main" id="{43ED997F-BA19-BABA-E4DF-A754D16DEA65}"/>
              </a:ext>
            </a:extLst>
          </p:cNvPr>
          <p:cNvCxnSpPr/>
          <p:nvPr/>
        </p:nvCxnSpPr>
        <p:spPr>
          <a:xfrm>
            <a:off x="6494799" y="931764"/>
            <a:ext cx="5365365" cy="53653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0" name="Straight Connector 9">
            <a:extLst>
              <a:ext uri="{FF2B5EF4-FFF2-40B4-BE49-F238E27FC236}">
                <a16:creationId xmlns:a16="http://schemas.microsoft.com/office/drawing/2014/main" id="{AA19D5A7-0FE4-1102-E3C1-638DC5E28E45}"/>
              </a:ext>
            </a:extLst>
          </p:cNvPr>
          <p:cNvCxnSpPr>
            <a:cxnSpLocks/>
          </p:cNvCxnSpPr>
          <p:nvPr/>
        </p:nvCxnSpPr>
        <p:spPr>
          <a:xfrm>
            <a:off x="1111458" y="5189109"/>
            <a:ext cx="1083551" cy="1107996"/>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1" name="Straight Connector 10">
            <a:extLst>
              <a:ext uri="{FF2B5EF4-FFF2-40B4-BE49-F238E27FC236}">
                <a16:creationId xmlns:a16="http://schemas.microsoft.com/office/drawing/2014/main" id="{CD465B31-CB4B-BC77-AEF9-90ED5E65F7BE}"/>
              </a:ext>
            </a:extLst>
          </p:cNvPr>
          <p:cNvCxnSpPr>
            <a:cxnSpLocks/>
          </p:cNvCxnSpPr>
          <p:nvPr/>
        </p:nvCxnSpPr>
        <p:spPr>
          <a:xfrm>
            <a:off x="1094334" y="4156121"/>
            <a:ext cx="2267153" cy="2152899"/>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2" name="Straight Connector 11">
            <a:extLst>
              <a:ext uri="{FF2B5EF4-FFF2-40B4-BE49-F238E27FC236}">
                <a16:creationId xmlns:a16="http://schemas.microsoft.com/office/drawing/2014/main" id="{7EADA1F7-D828-CA63-B4A2-40D44EB7A5CE}"/>
              </a:ext>
            </a:extLst>
          </p:cNvPr>
          <p:cNvCxnSpPr>
            <a:cxnSpLocks/>
          </p:cNvCxnSpPr>
          <p:nvPr/>
        </p:nvCxnSpPr>
        <p:spPr>
          <a:xfrm>
            <a:off x="1109329" y="3060437"/>
            <a:ext cx="3236188" cy="323667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3" name="Straight Connector 12">
            <a:extLst>
              <a:ext uri="{FF2B5EF4-FFF2-40B4-BE49-F238E27FC236}">
                <a16:creationId xmlns:a16="http://schemas.microsoft.com/office/drawing/2014/main" id="{E1D8E2A0-C191-7042-98F0-B1D4F6481AAA}"/>
              </a:ext>
            </a:extLst>
          </p:cNvPr>
          <p:cNvCxnSpPr>
            <a:cxnSpLocks/>
          </p:cNvCxnSpPr>
          <p:nvPr/>
        </p:nvCxnSpPr>
        <p:spPr>
          <a:xfrm>
            <a:off x="10762147" y="931740"/>
            <a:ext cx="1110967" cy="106435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4" name="Straight Connector 13">
            <a:extLst>
              <a:ext uri="{FF2B5EF4-FFF2-40B4-BE49-F238E27FC236}">
                <a16:creationId xmlns:a16="http://schemas.microsoft.com/office/drawing/2014/main" id="{C1869FA5-C11F-F617-8F45-45634A583F51}"/>
              </a:ext>
            </a:extLst>
          </p:cNvPr>
          <p:cNvCxnSpPr>
            <a:cxnSpLocks/>
          </p:cNvCxnSpPr>
          <p:nvPr/>
        </p:nvCxnSpPr>
        <p:spPr>
          <a:xfrm>
            <a:off x="1098218" y="1974253"/>
            <a:ext cx="4314172" cy="4322852"/>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5" name="Straight Connector 14">
            <a:extLst>
              <a:ext uri="{FF2B5EF4-FFF2-40B4-BE49-F238E27FC236}">
                <a16:creationId xmlns:a16="http://schemas.microsoft.com/office/drawing/2014/main" id="{73A61E05-0D8B-3E52-AB18-905816BEF4FF}"/>
              </a:ext>
            </a:extLst>
          </p:cNvPr>
          <p:cNvCxnSpPr>
            <a:cxnSpLocks/>
          </p:cNvCxnSpPr>
          <p:nvPr/>
        </p:nvCxnSpPr>
        <p:spPr>
          <a:xfrm>
            <a:off x="2218385" y="931639"/>
            <a:ext cx="5309456" cy="5376225"/>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6" name="Straight Connector 15">
            <a:extLst>
              <a:ext uri="{FF2B5EF4-FFF2-40B4-BE49-F238E27FC236}">
                <a16:creationId xmlns:a16="http://schemas.microsoft.com/office/drawing/2014/main" id="{D3233907-7CC4-6498-0CF6-57570C375FC4}"/>
              </a:ext>
            </a:extLst>
          </p:cNvPr>
          <p:cNvCxnSpPr>
            <a:cxnSpLocks/>
          </p:cNvCxnSpPr>
          <p:nvPr/>
        </p:nvCxnSpPr>
        <p:spPr>
          <a:xfrm flipV="1">
            <a:off x="1133319" y="931765"/>
            <a:ext cx="5361480" cy="536524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7" name="Straight Connector 16">
            <a:extLst>
              <a:ext uri="{FF2B5EF4-FFF2-40B4-BE49-F238E27FC236}">
                <a16:creationId xmlns:a16="http://schemas.microsoft.com/office/drawing/2014/main" id="{57384C5A-7E24-FE38-95D4-5812E1E9E9DD}"/>
              </a:ext>
            </a:extLst>
          </p:cNvPr>
          <p:cNvCxnSpPr>
            <a:cxnSpLocks/>
          </p:cNvCxnSpPr>
          <p:nvPr/>
        </p:nvCxnSpPr>
        <p:spPr>
          <a:xfrm flipV="1">
            <a:off x="1160650" y="942472"/>
            <a:ext cx="4263464" cy="4246613"/>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8" name="Straight Connector 17">
            <a:extLst>
              <a:ext uri="{FF2B5EF4-FFF2-40B4-BE49-F238E27FC236}">
                <a16:creationId xmlns:a16="http://schemas.microsoft.com/office/drawing/2014/main" id="{B1BBA783-3332-49DA-7C6A-35B83D67FB7E}"/>
              </a:ext>
            </a:extLst>
          </p:cNvPr>
          <p:cNvCxnSpPr>
            <a:cxnSpLocks/>
          </p:cNvCxnSpPr>
          <p:nvPr/>
        </p:nvCxnSpPr>
        <p:spPr>
          <a:xfrm flipV="1">
            <a:off x="1107943" y="942595"/>
            <a:ext cx="2153223" cy="2161487"/>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9" name="Straight Connector 18">
            <a:extLst>
              <a:ext uri="{FF2B5EF4-FFF2-40B4-BE49-F238E27FC236}">
                <a16:creationId xmlns:a16="http://schemas.microsoft.com/office/drawing/2014/main" id="{4D207A24-42CE-ED82-13F4-E5E004650EB7}"/>
              </a:ext>
            </a:extLst>
          </p:cNvPr>
          <p:cNvCxnSpPr>
            <a:cxnSpLocks/>
          </p:cNvCxnSpPr>
          <p:nvPr/>
        </p:nvCxnSpPr>
        <p:spPr>
          <a:xfrm flipV="1">
            <a:off x="1094334" y="909879"/>
            <a:ext cx="3253877" cy="322580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0" name="Straight Connector 19">
            <a:extLst>
              <a:ext uri="{FF2B5EF4-FFF2-40B4-BE49-F238E27FC236}">
                <a16:creationId xmlns:a16="http://schemas.microsoft.com/office/drawing/2014/main" id="{1DCD8BBC-D943-D8A4-BB5E-D111FF48B8B3}"/>
              </a:ext>
            </a:extLst>
          </p:cNvPr>
          <p:cNvCxnSpPr>
            <a:cxnSpLocks/>
          </p:cNvCxnSpPr>
          <p:nvPr/>
        </p:nvCxnSpPr>
        <p:spPr>
          <a:xfrm flipV="1">
            <a:off x="3235848" y="920844"/>
            <a:ext cx="5376941" cy="5376165"/>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1" name="Straight Connector 20">
            <a:extLst>
              <a:ext uri="{FF2B5EF4-FFF2-40B4-BE49-F238E27FC236}">
                <a16:creationId xmlns:a16="http://schemas.microsoft.com/office/drawing/2014/main" id="{FB960EE9-647E-DE48-7799-7F686F5633C9}"/>
              </a:ext>
            </a:extLst>
          </p:cNvPr>
          <p:cNvCxnSpPr/>
          <p:nvPr/>
        </p:nvCxnSpPr>
        <p:spPr>
          <a:xfrm flipV="1">
            <a:off x="4348211" y="931716"/>
            <a:ext cx="5365365" cy="534353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2" name="Straight Connector 21">
            <a:extLst>
              <a:ext uri="{FF2B5EF4-FFF2-40B4-BE49-F238E27FC236}">
                <a16:creationId xmlns:a16="http://schemas.microsoft.com/office/drawing/2014/main" id="{E0409050-9D37-B8EC-26B4-CF4F2C3BC5D6}"/>
              </a:ext>
            </a:extLst>
          </p:cNvPr>
          <p:cNvCxnSpPr/>
          <p:nvPr/>
        </p:nvCxnSpPr>
        <p:spPr>
          <a:xfrm flipV="1">
            <a:off x="5416274" y="942620"/>
            <a:ext cx="5365365" cy="534353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3" name="Straight Connector 22">
            <a:extLst>
              <a:ext uri="{FF2B5EF4-FFF2-40B4-BE49-F238E27FC236}">
                <a16:creationId xmlns:a16="http://schemas.microsoft.com/office/drawing/2014/main" id="{5F32590B-F493-D4F3-C707-EF747ABA286F}"/>
              </a:ext>
            </a:extLst>
          </p:cNvPr>
          <p:cNvCxnSpPr/>
          <p:nvPr/>
        </p:nvCxnSpPr>
        <p:spPr>
          <a:xfrm flipV="1">
            <a:off x="6494798" y="942620"/>
            <a:ext cx="5365365" cy="534353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4" name="Straight Connector 23">
            <a:extLst>
              <a:ext uri="{FF2B5EF4-FFF2-40B4-BE49-F238E27FC236}">
                <a16:creationId xmlns:a16="http://schemas.microsoft.com/office/drawing/2014/main" id="{11C896D7-87F4-C668-1DFA-A5D2AB34A9F4}"/>
              </a:ext>
            </a:extLst>
          </p:cNvPr>
          <p:cNvCxnSpPr>
            <a:cxnSpLocks/>
          </p:cNvCxnSpPr>
          <p:nvPr/>
        </p:nvCxnSpPr>
        <p:spPr>
          <a:xfrm flipV="1">
            <a:off x="2218385" y="931639"/>
            <a:ext cx="5330234" cy="5332739"/>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5" name="Straight Connector 24">
            <a:extLst>
              <a:ext uri="{FF2B5EF4-FFF2-40B4-BE49-F238E27FC236}">
                <a16:creationId xmlns:a16="http://schemas.microsoft.com/office/drawing/2014/main" id="{4F553535-9E07-F391-A05D-C75AF105CBFC}"/>
              </a:ext>
            </a:extLst>
          </p:cNvPr>
          <p:cNvCxnSpPr>
            <a:cxnSpLocks/>
          </p:cNvCxnSpPr>
          <p:nvPr/>
        </p:nvCxnSpPr>
        <p:spPr>
          <a:xfrm flipH="1">
            <a:off x="7572098" y="2023338"/>
            <a:ext cx="4288065" cy="42736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6" name="Straight Connector 25">
            <a:extLst>
              <a:ext uri="{FF2B5EF4-FFF2-40B4-BE49-F238E27FC236}">
                <a16:creationId xmlns:a16="http://schemas.microsoft.com/office/drawing/2014/main" id="{E14EBA64-CB33-DED7-07D4-EA194C481A82}"/>
              </a:ext>
            </a:extLst>
          </p:cNvPr>
          <p:cNvCxnSpPr>
            <a:cxnSpLocks/>
          </p:cNvCxnSpPr>
          <p:nvPr/>
        </p:nvCxnSpPr>
        <p:spPr>
          <a:xfrm flipH="1">
            <a:off x="8638868" y="3098620"/>
            <a:ext cx="3203030" cy="320924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7" name="Straight Connector 26">
            <a:extLst>
              <a:ext uri="{FF2B5EF4-FFF2-40B4-BE49-F238E27FC236}">
                <a16:creationId xmlns:a16="http://schemas.microsoft.com/office/drawing/2014/main" id="{BC5627A8-1868-EF4D-6FAB-68749033B820}"/>
              </a:ext>
            </a:extLst>
          </p:cNvPr>
          <p:cNvCxnSpPr>
            <a:cxnSpLocks/>
          </p:cNvCxnSpPr>
          <p:nvPr/>
        </p:nvCxnSpPr>
        <p:spPr>
          <a:xfrm flipH="1">
            <a:off x="9744792" y="4156121"/>
            <a:ext cx="2115371" cy="2102057"/>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8" name="Straight Connector 27">
            <a:extLst>
              <a:ext uri="{FF2B5EF4-FFF2-40B4-BE49-F238E27FC236}">
                <a16:creationId xmlns:a16="http://schemas.microsoft.com/office/drawing/2014/main" id="{7BF064F1-B3ED-E714-521D-CCAAA6232A03}"/>
              </a:ext>
            </a:extLst>
          </p:cNvPr>
          <p:cNvCxnSpPr/>
          <p:nvPr/>
        </p:nvCxnSpPr>
        <p:spPr>
          <a:xfrm flipH="1">
            <a:off x="10802477" y="5207149"/>
            <a:ext cx="1070637" cy="1100715"/>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9" name="Straight Connector 28">
            <a:extLst>
              <a:ext uri="{FF2B5EF4-FFF2-40B4-BE49-F238E27FC236}">
                <a16:creationId xmlns:a16="http://schemas.microsoft.com/office/drawing/2014/main" id="{8144AC79-151C-5565-401E-E1B6DACA8216}"/>
              </a:ext>
            </a:extLst>
          </p:cNvPr>
          <p:cNvCxnSpPr/>
          <p:nvPr/>
        </p:nvCxnSpPr>
        <p:spPr>
          <a:xfrm>
            <a:off x="1117710" y="2522779"/>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0" name="Straight Connector 29">
            <a:extLst>
              <a:ext uri="{FF2B5EF4-FFF2-40B4-BE49-F238E27FC236}">
                <a16:creationId xmlns:a16="http://schemas.microsoft.com/office/drawing/2014/main" id="{9F751F74-062B-D98E-7AF7-73FDD22C6195}"/>
              </a:ext>
            </a:extLst>
          </p:cNvPr>
          <p:cNvCxnSpPr/>
          <p:nvPr/>
        </p:nvCxnSpPr>
        <p:spPr>
          <a:xfrm>
            <a:off x="1129434" y="3598008"/>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1" name="Straight Connector 30">
            <a:extLst>
              <a:ext uri="{FF2B5EF4-FFF2-40B4-BE49-F238E27FC236}">
                <a16:creationId xmlns:a16="http://schemas.microsoft.com/office/drawing/2014/main" id="{AE43FF1A-112C-54AC-E5F5-07F6BA522988}"/>
              </a:ext>
            </a:extLst>
          </p:cNvPr>
          <p:cNvCxnSpPr/>
          <p:nvPr/>
        </p:nvCxnSpPr>
        <p:spPr>
          <a:xfrm>
            <a:off x="1113519" y="4676908"/>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2" name="Straight Connector 31">
            <a:extLst>
              <a:ext uri="{FF2B5EF4-FFF2-40B4-BE49-F238E27FC236}">
                <a16:creationId xmlns:a16="http://schemas.microsoft.com/office/drawing/2014/main" id="{EFFAA3B1-B88B-C2BA-2B7C-D3D512BA520A}"/>
              </a:ext>
            </a:extLst>
          </p:cNvPr>
          <p:cNvCxnSpPr/>
          <p:nvPr/>
        </p:nvCxnSpPr>
        <p:spPr>
          <a:xfrm>
            <a:off x="1117710" y="5755000"/>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3" name="Straight Connector 32">
            <a:extLst>
              <a:ext uri="{FF2B5EF4-FFF2-40B4-BE49-F238E27FC236}">
                <a16:creationId xmlns:a16="http://schemas.microsoft.com/office/drawing/2014/main" id="{C1EDC032-920F-1E9A-B5C5-C3D6BA150DD6}"/>
              </a:ext>
            </a:extLst>
          </p:cNvPr>
          <p:cNvCxnSpPr/>
          <p:nvPr/>
        </p:nvCxnSpPr>
        <p:spPr>
          <a:xfrm>
            <a:off x="1101796" y="1485761"/>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4" name="Straight Connector 33">
            <a:extLst>
              <a:ext uri="{FF2B5EF4-FFF2-40B4-BE49-F238E27FC236}">
                <a16:creationId xmlns:a16="http://schemas.microsoft.com/office/drawing/2014/main" id="{FB8CC04D-D4A4-43D5-56D5-1B8B1B30925A}"/>
              </a:ext>
            </a:extLst>
          </p:cNvPr>
          <p:cNvCxnSpPr>
            <a:cxnSpLocks/>
          </p:cNvCxnSpPr>
          <p:nvPr/>
        </p:nvCxnSpPr>
        <p:spPr>
          <a:xfrm flipH="1">
            <a:off x="1113215" y="941316"/>
            <a:ext cx="1091930" cy="1082022"/>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5" name="Straight Connector 34">
            <a:extLst>
              <a:ext uri="{FF2B5EF4-FFF2-40B4-BE49-F238E27FC236}">
                <a16:creationId xmlns:a16="http://schemas.microsoft.com/office/drawing/2014/main" id="{538E0DD4-73F1-1779-7715-20FEBF610488}"/>
              </a:ext>
            </a:extLst>
          </p:cNvPr>
          <p:cNvCxnSpPr/>
          <p:nvPr/>
        </p:nvCxnSpPr>
        <p:spPr>
          <a:xfrm>
            <a:off x="11323891" y="904498"/>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6" name="Straight Connector 35">
            <a:extLst>
              <a:ext uri="{FF2B5EF4-FFF2-40B4-BE49-F238E27FC236}">
                <a16:creationId xmlns:a16="http://schemas.microsoft.com/office/drawing/2014/main" id="{F89D261D-80CD-D489-6CA9-235EC8D37FB5}"/>
              </a:ext>
            </a:extLst>
          </p:cNvPr>
          <p:cNvCxnSpPr/>
          <p:nvPr/>
        </p:nvCxnSpPr>
        <p:spPr>
          <a:xfrm>
            <a:off x="3803283" y="917245"/>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7" name="Straight Connector 36">
            <a:extLst>
              <a:ext uri="{FF2B5EF4-FFF2-40B4-BE49-F238E27FC236}">
                <a16:creationId xmlns:a16="http://schemas.microsoft.com/office/drawing/2014/main" id="{9F1AE2E1-BA26-68A6-E72F-9BFADDFA3C39}"/>
              </a:ext>
            </a:extLst>
          </p:cNvPr>
          <p:cNvCxnSpPr>
            <a:cxnSpLocks/>
          </p:cNvCxnSpPr>
          <p:nvPr/>
        </p:nvCxnSpPr>
        <p:spPr>
          <a:xfrm>
            <a:off x="2762987" y="904498"/>
            <a:ext cx="0" cy="5399767"/>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8" name="Straight Connector 37">
            <a:extLst>
              <a:ext uri="{FF2B5EF4-FFF2-40B4-BE49-F238E27FC236}">
                <a16:creationId xmlns:a16="http://schemas.microsoft.com/office/drawing/2014/main" id="{CDDBCE3F-232E-9239-FB89-577135F7E037}"/>
              </a:ext>
            </a:extLst>
          </p:cNvPr>
          <p:cNvCxnSpPr/>
          <p:nvPr/>
        </p:nvCxnSpPr>
        <p:spPr>
          <a:xfrm>
            <a:off x="9204868" y="941316"/>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9" name="Straight Connector 38">
            <a:extLst>
              <a:ext uri="{FF2B5EF4-FFF2-40B4-BE49-F238E27FC236}">
                <a16:creationId xmlns:a16="http://schemas.microsoft.com/office/drawing/2014/main" id="{8C96E538-4E01-6DEA-67CF-3F7DCC505E54}"/>
              </a:ext>
            </a:extLst>
          </p:cNvPr>
          <p:cNvCxnSpPr/>
          <p:nvPr/>
        </p:nvCxnSpPr>
        <p:spPr>
          <a:xfrm>
            <a:off x="1660406" y="941316"/>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0" name="Straight Connector 39">
            <a:extLst>
              <a:ext uri="{FF2B5EF4-FFF2-40B4-BE49-F238E27FC236}">
                <a16:creationId xmlns:a16="http://schemas.microsoft.com/office/drawing/2014/main" id="{DF0D2BDC-CFC6-829A-5FCB-CCA8028776FE}"/>
              </a:ext>
            </a:extLst>
          </p:cNvPr>
          <p:cNvCxnSpPr/>
          <p:nvPr/>
        </p:nvCxnSpPr>
        <p:spPr>
          <a:xfrm>
            <a:off x="5950134" y="904498"/>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1" name="Straight Connector 40">
            <a:extLst>
              <a:ext uri="{FF2B5EF4-FFF2-40B4-BE49-F238E27FC236}">
                <a16:creationId xmlns:a16="http://schemas.microsoft.com/office/drawing/2014/main" id="{0EC1F762-0A34-B5CC-96C3-473EC5666FF0}"/>
              </a:ext>
            </a:extLst>
          </p:cNvPr>
          <p:cNvCxnSpPr/>
          <p:nvPr/>
        </p:nvCxnSpPr>
        <p:spPr>
          <a:xfrm>
            <a:off x="4893936" y="941316"/>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2" name="Straight Connector 41">
            <a:extLst>
              <a:ext uri="{FF2B5EF4-FFF2-40B4-BE49-F238E27FC236}">
                <a16:creationId xmlns:a16="http://schemas.microsoft.com/office/drawing/2014/main" id="{9FE50F00-1E97-8687-2A28-EF3CF6B49191}"/>
              </a:ext>
            </a:extLst>
          </p:cNvPr>
          <p:cNvCxnSpPr/>
          <p:nvPr/>
        </p:nvCxnSpPr>
        <p:spPr>
          <a:xfrm>
            <a:off x="10253116" y="917245"/>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3" name="Straight Connector 42">
            <a:extLst>
              <a:ext uri="{FF2B5EF4-FFF2-40B4-BE49-F238E27FC236}">
                <a16:creationId xmlns:a16="http://schemas.microsoft.com/office/drawing/2014/main" id="{E84C0C6A-016A-B264-8335-5C0C4032C63A}"/>
              </a:ext>
            </a:extLst>
          </p:cNvPr>
          <p:cNvCxnSpPr/>
          <p:nvPr/>
        </p:nvCxnSpPr>
        <p:spPr>
          <a:xfrm>
            <a:off x="8123492" y="956835"/>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4" name="Straight Connector 43">
            <a:extLst>
              <a:ext uri="{FF2B5EF4-FFF2-40B4-BE49-F238E27FC236}">
                <a16:creationId xmlns:a16="http://schemas.microsoft.com/office/drawing/2014/main" id="{56709B99-A28C-D3BB-FE5E-C1A2F1461A10}"/>
              </a:ext>
            </a:extLst>
          </p:cNvPr>
          <p:cNvCxnSpPr/>
          <p:nvPr/>
        </p:nvCxnSpPr>
        <p:spPr>
          <a:xfrm>
            <a:off x="7019585" y="917245"/>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graphicFrame>
        <p:nvGraphicFramePr>
          <p:cNvPr id="76" name="Table 75">
            <a:extLst>
              <a:ext uri="{FF2B5EF4-FFF2-40B4-BE49-F238E27FC236}">
                <a16:creationId xmlns:a16="http://schemas.microsoft.com/office/drawing/2014/main" id="{47A8C7E1-C96E-7639-67A5-0D0A27B05B3F}"/>
              </a:ext>
            </a:extLst>
          </p:cNvPr>
          <p:cNvGraphicFramePr>
            <a:graphicFrameLocks noGrp="1"/>
          </p:cNvGraphicFramePr>
          <p:nvPr/>
        </p:nvGraphicFramePr>
        <p:xfrm>
          <a:off x="1129434" y="931765"/>
          <a:ext cx="10730730" cy="5365370"/>
        </p:xfrm>
        <a:graphic>
          <a:graphicData uri="http://schemas.openxmlformats.org/drawingml/2006/table">
            <a:tbl>
              <a:tblPr firstRow="1" bandRow="1">
                <a:tableStyleId>{5940675A-B579-460E-94D1-54222C63F5DA}</a:tableStyleId>
              </a:tblPr>
              <a:tblGrid>
                <a:gridCol w="1073073">
                  <a:extLst>
                    <a:ext uri="{9D8B030D-6E8A-4147-A177-3AD203B41FA5}">
                      <a16:colId xmlns:a16="http://schemas.microsoft.com/office/drawing/2014/main" val="3635837954"/>
                    </a:ext>
                  </a:extLst>
                </a:gridCol>
                <a:gridCol w="1073073">
                  <a:extLst>
                    <a:ext uri="{9D8B030D-6E8A-4147-A177-3AD203B41FA5}">
                      <a16:colId xmlns:a16="http://schemas.microsoft.com/office/drawing/2014/main" val="2308114111"/>
                    </a:ext>
                  </a:extLst>
                </a:gridCol>
                <a:gridCol w="1073073">
                  <a:extLst>
                    <a:ext uri="{9D8B030D-6E8A-4147-A177-3AD203B41FA5}">
                      <a16:colId xmlns:a16="http://schemas.microsoft.com/office/drawing/2014/main" val="3225432346"/>
                    </a:ext>
                  </a:extLst>
                </a:gridCol>
                <a:gridCol w="1073073">
                  <a:extLst>
                    <a:ext uri="{9D8B030D-6E8A-4147-A177-3AD203B41FA5}">
                      <a16:colId xmlns:a16="http://schemas.microsoft.com/office/drawing/2014/main" val="2646425516"/>
                    </a:ext>
                  </a:extLst>
                </a:gridCol>
                <a:gridCol w="1073073">
                  <a:extLst>
                    <a:ext uri="{9D8B030D-6E8A-4147-A177-3AD203B41FA5}">
                      <a16:colId xmlns:a16="http://schemas.microsoft.com/office/drawing/2014/main" val="1529824071"/>
                    </a:ext>
                  </a:extLst>
                </a:gridCol>
                <a:gridCol w="1073073">
                  <a:extLst>
                    <a:ext uri="{9D8B030D-6E8A-4147-A177-3AD203B41FA5}">
                      <a16:colId xmlns:a16="http://schemas.microsoft.com/office/drawing/2014/main" val="1435908115"/>
                    </a:ext>
                  </a:extLst>
                </a:gridCol>
                <a:gridCol w="1073073">
                  <a:extLst>
                    <a:ext uri="{9D8B030D-6E8A-4147-A177-3AD203B41FA5}">
                      <a16:colId xmlns:a16="http://schemas.microsoft.com/office/drawing/2014/main" val="4031327343"/>
                    </a:ext>
                  </a:extLst>
                </a:gridCol>
                <a:gridCol w="1073073">
                  <a:extLst>
                    <a:ext uri="{9D8B030D-6E8A-4147-A177-3AD203B41FA5}">
                      <a16:colId xmlns:a16="http://schemas.microsoft.com/office/drawing/2014/main" val="265914223"/>
                    </a:ext>
                  </a:extLst>
                </a:gridCol>
                <a:gridCol w="1073073">
                  <a:extLst>
                    <a:ext uri="{9D8B030D-6E8A-4147-A177-3AD203B41FA5}">
                      <a16:colId xmlns:a16="http://schemas.microsoft.com/office/drawing/2014/main" val="3687797511"/>
                    </a:ext>
                  </a:extLst>
                </a:gridCol>
                <a:gridCol w="1073073">
                  <a:extLst>
                    <a:ext uri="{9D8B030D-6E8A-4147-A177-3AD203B41FA5}">
                      <a16:colId xmlns:a16="http://schemas.microsoft.com/office/drawing/2014/main" val="1430683565"/>
                    </a:ext>
                  </a:extLst>
                </a:gridCol>
              </a:tblGrid>
              <a:tr h="1073074">
                <a:tc>
                  <a:txBody>
                    <a:bodyPr/>
                    <a:lstStyle/>
                    <a:p>
                      <a:endParaRPr lang="en-US" dirty="0"/>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dirty="0"/>
                    </a:p>
                  </a:txBody>
                  <a:tcPr/>
                </a:tc>
                <a:extLst>
                  <a:ext uri="{0D108BD9-81ED-4DB2-BD59-A6C34878D82A}">
                    <a16:rowId xmlns:a16="http://schemas.microsoft.com/office/drawing/2014/main" val="1367090870"/>
                  </a:ext>
                </a:extLst>
              </a:tr>
              <a:tr h="1073074">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a:p>
                  </a:txBody>
                  <a:tcPr/>
                </a:tc>
                <a:tc>
                  <a:txBody>
                    <a:bodyPr/>
                    <a:lstStyle/>
                    <a:p>
                      <a:endParaRPr lang="en-US" dirty="0"/>
                    </a:p>
                  </a:txBody>
                  <a:tcPr/>
                </a:tc>
                <a:extLst>
                  <a:ext uri="{0D108BD9-81ED-4DB2-BD59-A6C34878D82A}">
                    <a16:rowId xmlns:a16="http://schemas.microsoft.com/office/drawing/2014/main" val="2324086388"/>
                  </a:ext>
                </a:extLst>
              </a:tr>
              <a:tr h="1073074">
                <a:tc>
                  <a:txBody>
                    <a:bodyPr/>
                    <a:lstStyle/>
                    <a:p>
                      <a:endParaRPr lang="en-US" dirty="0"/>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a:p>
                  </a:txBody>
                  <a:tcPr/>
                </a:tc>
                <a:tc>
                  <a:txBody>
                    <a:bodyPr/>
                    <a:lstStyle/>
                    <a:p>
                      <a:endParaRPr lang="en-US" dirty="0"/>
                    </a:p>
                  </a:txBody>
                  <a:tcPr/>
                </a:tc>
                <a:tc>
                  <a:txBody>
                    <a:bodyPr/>
                    <a:lstStyle/>
                    <a:p>
                      <a:endParaRPr lang="en-US" dirty="0"/>
                    </a:p>
                  </a:txBody>
                  <a:tcPr/>
                </a:tc>
                <a:extLst>
                  <a:ext uri="{0D108BD9-81ED-4DB2-BD59-A6C34878D82A}">
                    <a16:rowId xmlns:a16="http://schemas.microsoft.com/office/drawing/2014/main" val="1773320196"/>
                  </a:ext>
                </a:extLst>
              </a:tr>
              <a:tr h="1073074">
                <a:tc>
                  <a:txBody>
                    <a:bodyPr/>
                    <a:lstStyle/>
                    <a:p>
                      <a:endParaRPr lang="en-US" dirty="0"/>
                    </a:p>
                  </a:txBody>
                  <a:tcPr/>
                </a:tc>
                <a:tc>
                  <a:txBody>
                    <a:bodyPr/>
                    <a:lstStyle/>
                    <a:p>
                      <a:endParaRPr lang="en-US"/>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dirty="0"/>
                    </a:p>
                  </a:txBody>
                  <a:tcPr/>
                </a:tc>
                <a:extLst>
                  <a:ext uri="{0D108BD9-81ED-4DB2-BD59-A6C34878D82A}">
                    <a16:rowId xmlns:a16="http://schemas.microsoft.com/office/drawing/2014/main" val="1977629092"/>
                  </a:ext>
                </a:extLst>
              </a:tr>
              <a:tr h="1073074">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dirty="0"/>
                    </a:p>
                  </a:txBody>
                  <a:tcPr/>
                </a:tc>
                <a:extLst>
                  <a:ext uri="{0D108BD9-81ED-4DB2-BD59-A6C34878D82A}">
                    <a16:rowId xmlns:a16="http://schemas.microsoft.com/office/drawing/2014/main" val="172657832"/>
                  </a:ext>
                </a:extLst>
              </a:tr>
            </a:tbl>
          </a:graphicData>
        </a:graphic>
      </p:graphicFrame>
      <p:sp>
        <p:nvSpPr>
          <p:cNvPr id="46" name="TextBox 45">
            <a:extLst>
              <a:ext uri="{FF2B5EF4-FFF2-40B4-BE49-F238E27FC236}">
                <a16:creationId xmlns:a16="http://schemas.microsoft.com/office/drawing/2014/main" id="{9E025FDA-4E40-4A48-2936-70D515675970}"/>
              </a:ext>
            </a:extLst>
          </p:cNvPr>
          <p:cNvSpPr txBox="1"/>
          <p:nvPr/>
        </p:nvSpPr>
        <p:spPr>
          <a:xfrm>
            <a:off x="1163480" y="1987150"/>
            <a:ext cx="10845409" cy="341632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ptos" panose="02110004020202020204"/>
              <a:ea typeface="+mn-ea"/>
              <a:cs typeface="+mn-cs"/>
            </a:endParaRPr>
          </a:p>
        </p:txBody>
      </p:sp>
      <p:sp>
        <p:nvSpPr>
          <p:cNvPr id="48" name="TextBox 47">
            <a:extLst>
              <a:ext uri="{FF2B5EF4-FFF2-40B4-BE49-F238E27FC236}">
                <a16:creationId xmlns:a16="http://schemas.microsoft.com/office/drawing/2014/main" id="{A943BC5F-C785-D144-CB5F-83881E8A4A86}"/>
              </a:ext>
            </a:extLst>
          </p:cNvPr>
          <p:cNvSpPr txBox="1"/>
          <p:nvPr/>
        </p:nvSpPr>
        <p:spPr>
          <a:xfrm>
            <a:off x="528628" y="272528"/>
            <a:ext cx="11108330" cy="3693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Aptos" panose="02110004020202020204"/>
                <a:ea typeface="+mn-ea"/>
                <a:cs typeface="+mn-cs"/>
              </a:rPr>
              <a:t>Practice sheet #XX.  Write the first 5 unique characters for Lesson </a:t>
            </a:r>
            <a:r>
              <a:rPr lang="en-US" dirty="0">
                <a:solidFill>
                  <a:prstClr val="black"/>
                </a:solidFill>
                <a:latin typeface="Aptos" panose="02110004020202020204"/>
              </a:rPr>
              <a:t>Twenty Two</a:t>
            </a:r>
            <a:r>
              <a:rPr kumimoji="0" lang="en-US" sz="1800" b="0" i="0" u="none" strike="noStrike" kern="1200" cap="none" spc="0" normalizeH="0" baseline="0" noProof="0" dirty="0">
                <a:ln>
                  <a:noFill/>
                </a:ln>
                <a:solidFill>
                  <a:prstClr val="black"/>
                </a:solidFill>
                <a:effectLst/>
                <a:uLnTx/>
                <a:uFillTx/>
                <a:latin typeface="Aptos" panose="02110004020202020204"/>
                <a:ea typeface="+mn-ea"/>
                <a:cs typeface="+mn-cs"/>
              </a:rPr>
              <a:t> (</a:t>
            </a:r>
            <a:r>
              <a:rPr lang="en-US" dirty="0">
                <a:solidFill>
                  <a:prstClr val="black"/>
                </a:solidFill>
                <a:latin typeface="Aptos" panose="02110004020202020204"/>
              </a:rPr>
              <a:t>26*,27*</a:t>
            </a:r>
            <a:r>
              <a:rPr kumimoji="0" lang="en-US" sz="1800" b="0" i="0" u="none" strike="noStrike" kern="1200" cap="none" spc="0" normalizeH="0" baseline="0" noProof="0" dirty="0">
                <a:ln>
                  <a:noFill/>
                </a:ln>
                <a:solidFill>
                  <a:prstClr val="black"/>
                </a:solidFill>
                <a:effectLst/>
                <a:uLnTx/>
                <a:uFillTx/>
                <a:latin typeface="Aptos" panose="02110004020202020204"/>
                <a:ea typeface="+mn-ea"/>
                <a:cs typeface="+mn-cs"/>
              </a:rPr>
              <a:t>)</a:t>
            </a:r>
            <a:endParaRPr kumimoji="0" lang="zh-TW" altLang="en-US" sz="1800" b="0" i="0" u="none" strike="noStrike" kern="1200" cap="none" spc="0" normalizeH="0" baseline="0" noProof="0" dirty="0">
              <a:ln>
                <a:noFill/>
              </a:ln>
              <a:solidFill>
                <a:prstClr val="black"/>
              </a:solidFill>
              <a:effectLst/>
              <a:uLnTx/>
              <a:uFillTx/>
              <a:latin typeface="Aptos" panose="02110004020202020204"/>
              <a:ea typeface="新細明體" panose="02020500000000000000" pitchFamily="18" charset="-120"/>
              <a:cs typeface="+mn-cs"/>
            </a:endParaRPr>
          </a:p>
        </p:txBody>
      </p:sp>
      <p:sp>
        <p:nvSpPr>
          <p:cNvPr id="49" name="Rectangle 48">
            <a:extLst>
              <a:ext uri="{FF2B5EF4-FFF2-40B4-BE49-F238E27FC236}">
                <a16:creationId xmlns:a16="http://schemas.microsoft.com/office/drawing/2014/main" id="{FD5DF324-5C6A-6A0B-3DDD-FDC95E9FF51E}"/>
              </a:ext>
            </a:extLst>
          </p:cNvPr>
          <p:cNvSpPr/>
          <p:nvPr/>
        </p:nvSpPr>
        <p:spPr>
          <a:xfrm>
            <a:off x="1298223" y="272530"/>
            <a:ext cx="9579994" cy="357010"/>
          </a:xfrm>
          <a:prstGeom prst="rect">
            <a:avLst/>
          </a:prstGeom>
          <a:noFill/>
          <a:ln w="38100">
            <a:solidFill>
              <a:srgbClr val="00B0F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45" name="TextBox 44">
            <a:extLst>
              <a:ext uri="{FF2B5EF4-FFF2-40B4-BE49-F238E27FC236}">
                <a16:creationId xmlns:a16="http://schemas.microsoft.com/office/drawing/2014/main" id="{66FD7A53-35B3-9826-DBB8-E1923E9C6613}"/>
              </a:ext>
            </a:extLst>
          </p:cNvPr>
          <p:cNvSpPr txBox="1"/>
          <p:nvPr/>
        </p:nvSpPr>
        <p:spPr>
          <a:xfrm>
            <a:off x="1124112" y="911167"/>
            <a:ext cx="5350063" cy="110799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能</a:t>
            </a:r>
            <a:endParaRPr kumimoji="0" 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endParaRPr>
          </a:p>
        </p:txBody>
      </p:sp>
      <p:sp>
        <p:nvSpPr>
          <p:cNvPr id="47" name="TextBox 46">
            <a:extLst>
              <a:ext uri="{FF2B5EF4-FFF2-40B4-BE49-F238E27FC236}">
                <a16:creationId xmlns:a16="http://schemas.microsoft.com/office/drawing/2014/main" id="{17FD55FD-2F22-4383-CF3D-D338F6BAA833}"/>
              </a:ext>
            </a:extLst>
          </p:cNvPr>
          <p:cNvSpPr txBox="1"/>
          <p:nvPr/>
        </p:nvSpPr>
        <p:spPr>
          <a:xfrm>
            <a:off x="1101573" y="2009074"/>
            <a:ext cx="2514012" cy="110799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除</a:t>
            </a:r>
            <a:endParaRPr kumimoji="0" 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endParaRPr>
          </a:p>
        </p:txBody>
      </p:sp>
      <p:sp>
        <p:nvSpPr>
          <p:cNvPr id="50" name="TextBox 49">
            <a:extLst>
              <a:ext uri="{FF2B5EF4-FFF2-40B4-BE49-F238E27FC236}">
                <a16:creationId xmlns:a16="http://schemas.microsoft.com/office/drawing/2014/main" id="{813ABCA9-41D6-7B22-C6E8-64474525C28C}"/>
              </a:ext>
            </a:extLst>
          </p:cNvPr>
          <p:cNvSpPr txBox="1"/>
          <p:nvPr/>
        </p:nvSpPr>
        <p:spPr>
          <a:xfrm>
            <a:off x="1122816" y="3069808"/>
            <a:ext cx="2861223" cy="110799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6600" b="1" i="0" u="none" strike="noStrike" kern="1200" cap="none" spc="0" normalizeH="0" baseline="0" noProof="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一</a:t>
            </a:r>
            <a:endParaRPr kumimoji="0" 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endParaRPr>
          </a:p>
        </p:txBody>
      </p:sp>
      <p:sp>
        <p:nvSpPr>
          <p:cNvPr id="51" name="TextBox 50">
            <a:extLst>
              <a:ext uri="{FF2B5EF4-FFF2-40B4-BE49-F238E27FC236}">
                <a16:creationId xmlns:a16="http://schemas.microsoft.com/office/drawing/2014/main" id="{38933F65-CA24-E4FA-3942-0D8E6FFD367C}"/>
              </a:ext>
            </a:extLst>
          </p:cNvPr>
          <p:cNvSpPr txBox="1"/>
          <p:nvPr/>
        </p:nvSpPr>
        <p:spPr>
          <a:xfrm>
            <a:off x="1128483" y="4170500"/>
            <a:ext cx="4300188" cy="110799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切</a:t>
            </a:r>
            <a:endParaRPr kumimoji="0" 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endParaRPr>
          </a:p>
        </p:txBody>
      </p:sp>
      <p:sp>
        <p:nvSpPr>
          <p:cNvPr id="52" name="TextBox 51">
            <a:extLst>
              <a:ext uri="{FF2B5EF4-FFF2-40B4-BE49-F238E27FC236}">
                <a16:creationId xmlns:a16="http://schemas.microsoft.com/office/drawing/2014/main" id="{A0A6D00B-E80E-6673-91F4-BAAC13E0BCF6}"/>
              </a:ext>
            </a:extLst>
          </p:cNvPr>
          <p:cNvSpPr txBox="1"/>
          <p:nvPr/>
        </p:nvSpPr>
        <p:spPr>
          <a:xfrm>
            <a:off x="1091599" y="5217157"/>
            <a:ext cx="3246193" cy="110799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苦</a:t>
            </a:r>
            <a:endParaRPr kumimoji="0" 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endParaRPr>
          </a:p>
        </p:txBody>
      </p:sp>
    </p:spTree>
    <p:extLst>
      <p:ext uri="{BB962C8B-B14F-4D97-AF65-F5344CB8AC3E}">
        <p14:creationId xmlns:p14="http://schemas.microsoft.com/office/powerpoint/2010/main" val="3101324296"/>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340850F-5205-EF6B-BE97-FA74EE9E00A4}"/>
            </a:ext>
          </a:extLst>
        </p:cNvPr>
        <p:cNvGrpSpPr/>
        <p:nvPr/>
      </p:nvGrpSpPr>
      <p:grpSpPr>
        <a:xfrm>
          <a:off x="0" y="0"/>
          <a:ext cx="0" cy="0"/>
          <a:chOff x="0" y="0"/>
          <a:chExt cx="0" cy="0"/>
        </a:xfrm>
      </p:grpSpPr>
      <p:sp>
        <p:nvSpPr>
          <p:cNvPr id="2" name="TextBox 1">
            <a:extLst>
              <a:ext uri="{FF2B5EF4-FFF2-40B4-BE49-F238E27FC236}">
                <a16:creationId xmlns:a16="http://schemas.microsoft.com/office/drawing/2014/main" id="{66111DF7-96F4-2CBE-B648-EAF4EEF7F5CC}"/>
              </a:ext>
            </a:extLst>
          </p:cNvPr>
          <p:cNvSpPr txBox="1"/>
          <p:nvPr/>
        </p:nvSpPr>
        <p:spPr>
          <a:xfrm>
            <a:off x="4012171" y="373718"/>
            <a:ext cx="3097335" cy="3693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18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摩 訶 般 若 </a:t>
            </a:r>
            <a:r>
              <a:rPr kumimoji="0" lang="zh-TW" altLang="en-US" sz="1800" b="1" i="0" u="none" strike="noStrike" kern="1200" cap="none" spc="0" normalizeH="0" baseline="0" noProof="0" dirty="0">
                <a:ln>
                  <a:noFill/>
                </a:ln>
                <a:solidFill>
                  <a:prstClr val="black"/>
                </a:solidFill>
                <a:effectLst/>
                <a:highlight>
                  <a:srgbClr val="00FFFF"/>
                </a:highlight>
                <a:uLnTx/>
                <a:uFillTx/>
                <a:latin typeface="DengXian" panose="02010600030101010101" pitchFamily="2" charset="-122"/>
                <a:ea typeface="DengXian" panose="02010600030101010101" pitchFamily="2" charset="-122"/>
                <a:cs typeface="+mn-cs"/>
              </a:rPr>
              <a:t>波</a:t>
            </a:r>
            <a:r>
              <a:rPr kumimoji="0" lang="zh-TW" altLang="en-US" sz="18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 羅 蜜 多 心 經</a:t>
            </a:r>
          </a:p>
        </p:txBody>
      </p:sp>
      <p:sp>
        <p:nvSpPr>
          <p:cNvPr id="3" name="Rectangle 2">
            <a:extLst>
              <a:ext uri="{FF2B5EF4-FFF2-40B4-BE49-F238E27FC236}">
                <a16:creationId xmlns:a16="http://schemas.microsoft.com/office/drawing/2014/main" id="{EEA6F2E2-48AD-1ABF-F286-47275FD3A6DE}"/>
              </a:ext>
            </a:extLst>
          </p:cNvPr>
          <p:cNvSpPr/>
          <p:nvPr/>
        </p:nvSpPr>
        <p:spPr>
          <a:xfrm>
            <a:off x="4012171" y="373718"/>
            <a:ext cx="3052259" cy="369332"/>
          </a:xfrm>
          <a:prstGeom prst="rect">
            <a:avLst/>
          </a:prstGeom>
          <a:no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6" name="TextBox 5">
            <a:extLst>
              <a:ext uri="{FF2B5EF4-FFF2-40B4-BE49-F238E27FC236}">
                <a16:creationId xmlns:a16="http://schemas.microsoft.com/office/drawing/2014/main" id="{12E7EF4A-26C6-B891-8A2E-05E5370679B2}"/>
              </a:ext>
            </a:extLst>
          </p:cNvPr>
          <p:cNvSpPr txBox="1"/>
          <p:nvPr/>
        </p:nvSpPr>
        <p:spPr>
          <a:xfrm>
            <a:off x="9215418" y="745094"/>
            <a:ext cx="2585155" cy="221599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2000" b="0"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若  </a:t>
            </a:r>
            <a:r>
              <a:rPr kumimoji="0" lang="en-US" altLang="zh-TW" sz="2000" b="0" i="0" u="none" strike="noStrike" kern="1200" cap="none" spc="0" normalizeH="0" baseline="0" noProof="0" dirty="0" err="1">
                <a:ln>
                  <a:noFill/>
                </a:ln>
                <a:solidFill>
                  <a:prstClr val="black"/>
                </a:solidFill>
                <a:effectLst/>
                <a:uLnTx/>
                <a:uFillTx/>
                <a:latin typeface="DengXian" panose="02010600030101010101" pitchFamily="2" charset="-122"/>
                <a:ea typeface="DengXian" panose="02010600030101010101" pitchFamily="2" charset="-122"/>
                <a:cs typeface="+mn-cs"/>
              </a:rPr>
              <a:t>ya</a:t>
            </a:r>
            <a:r>
              <a:rPr kumimoji="0" lang="en-US" altLang="zh-TW" sz="2000" b="0"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 </a:t>
            </a:r>
            <a:r>
              <a:rPr kumimoji="0" lang="en-US" altLang="zh-TW" sz="2000" b="0" i="0" u="none" strike="noStrike" kern="1200" cap="none" spc="0" normalizeH="0" baseline="0" noProof="0" dirty="0">
                <a:ln>
                  <a:noFill/>
                </a:ln>
                <a:solidFill>
                  <a:prstClr val="black"/>
                </a:solidFill>
                <a:effectLst/>
                <a:uLnTx/>
                <a:uFillTx/>
                <a:latin typeface="Aptos" panose="02110004020202020204"/>
                <a:ea typeface="DengXian" panose="02010600030101010101" pitchFamily="2" charset="-122"/>
                <a:cs typeface="+mn-cs"/>
              </a:rPr>
              <a:t>phon, as if, like</a:t>
            </a:r>
            <a:endParaRPr kumimoji="0" lang="en-US" altLang="zh-CN" sz="20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altLang="en-US" sz="20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rPr>
              <a:t>氵  </a:t>
            </a:r>
            <a:r>
              <a:rPr kumimoji="0" lang="en-US" altLang="zh-CN" sz="20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rPr>
              <a:t>su; water</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altLang="en-US" sz="20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rPr>
              <a:t>皮  </a:t>
            </a:r>
            <a:r>
              <a:rPr kumimoji="0" lang="en-US" altLang="zh-CN" sz="20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rPr>
              <a:t>pi; skin, surface</a:t>
            </a:r>
            <a:endParaRPr kumimoji="0" lang="zh-CN" altLang="en-US" sz="20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altLang="en-US" sz="20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rPr>
              <a:t>厂  </a:t>
            </a:r>
            <a:r>
              <a:rPr kumimoji="0" lang="en-US" altLang="zh-CN" sz="2000" b="0" i="0" u="none" strike="noStrike" kern="1200" cap="none" spc="0" normalizeH="0" baseline="0" noProof="0" dirty="0" err="1">
                <a:ln>
                  <a:noFill/>
                </a:ln>
                <a:solidFill>
                  <a:prstClr val="black"/>
                </a:solidFill>
                <a:effectLst/>
                <a:uLnTx/>
                <a:uFillTx/>
                <a:latin typeface="Aptos" panose="02110004020202020204"/>
                <a:ea typeface="等线" panose="02010600030101010101"/>
                <a:cs typeface="+mn-cs"/>
              </a:rPr>
              <a:t>han</a:t>
            </a:r>
            <a:r>
              <a:rPr kumimoji="0" lang="en-US" altLang="zh-CN" sz="20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rPr>
              <a:t>; cliff</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altLang="en-US" sz="20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rPr>
              <a:t>丨  </a:t>
            </a:r>
            <a:r>
              <a:rPr kumimoji="0" lang="en-US" altLang="zh-CN" sz="2000" b="0" i="0" u="none" strike="noStrike" kern="1200" cap="none" spc="0" normalizeH="0" baseline="0" noProof="0" dirty="0" err="1">
                <a:ln>
                  <a:noFill/>
                </a:ln>
                <a:solidFill>
                  <a:prstClr val="black"/>
                </a:solidFill>
                <a:effectLst/>
                <a:uLnTx/>
                <a:uFillTx/>
                <a:latin typeface="Aptos" panose="02110004020202020204"/>
                <a:ea typeface="等线" panose="02010600030101010101"/>
                <a:cs typeface="+mn-cs"/>
              </a:rPr>
              <a:t>gon</a:t>
            </a:r>
            <a:r>
              <a:rPr kumimoji="0" lang="en-US" altLang="zh-CN" sz="20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rPr>
              <a:t>; rod</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altLang="en-US" sz="20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rPr>
              <a:t>又  </a:t>
            </a:r>
            <a:r>
              <a:rPr kumimoji="0" lang="en-US" altLang="zh-CN" sz="20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rPr>
              <a:t>u; again</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endParaRPr>
          </a:p>
        </p:txBody>
      </p:sp>
      <p:sp>
        <p:nvSpPr>
          <p:cNvPr id="7" name="TextBox 6">
            <a:extLst>
              <a:ext uri="{FF2B5EF4-FFF2-40B4-BE49-F238E27FC236}">
                <a16:creationId xmlns:a16="http://schemas.microsoft.com/office/drawing/2014/main" id="{0AD4E5C2-C0E0-996C-FF99-057E4AC63A69}"/>
              </a:ext>
            </a:extLst>
          </p:cNvPr>
          <p:cNvSpPr txBox="1"/>
          <p:nvPr/>
        </p:nvSpPr>
        <p:spPr>
          <a:xfrm>
            <a:off x="2761549" y="1192121"/>
            <a:ext cx="5379865" cy="48526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3200"/>
              </a:spcAft>
              <a:buClrTx/>
              <a:buSzTx/>
              <a:buFontTx/>
              <a:buNone/>
              <a:tabLst/>
              <a:defRPr/>
            </a:pPr>
            <a:r>
              <a:rPr kumimoji="0" lang="zh-CN" altLang="en-US" sz="96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rPr>
              <a:t>       波</a:t>
            </a:r>
          </a:p>
          <a:p>
            <a:pPr marL="0" marR="0" lvl="0" indent="0" algn="l" defTabSz="914400" rtl="0" eaLnBrk="1" fontAlgn="auto" latinLnBrk="0" hangingPunct="1">
              <a:lnSpc>
                <a:spcPct val="100000"/>
              </a:lnSpc>
              <a:spcBef>
                <a:spcPts val="0"/>
              </a:spcBef>
              <a:spcAft>
                <a:spcPts val="3200"/>
              </a:spcAft>
              <a:buClrTx/>
              <a:buSzTx/>
              <a:buFontTx/>
              <a:buNone/>
              <a:tabLst/>
              <a:defRPr/>
            </a:pPr>
            <a:r>
              <a:rPr kumimoji="0" lang="zh-CN" altLang="en-US" sz="72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rPr>
              <a:t>     </a:t>
            </a:r>
            <a:r>
              <a:rPr kumimoji="0" lang="zh-CN" altLang="en-US" sz="88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rPr>
              <a:t>氵   皮</a:t>
            </a:r>
          </a:p>
          <a:p>
            <a:pPr marL="0" marR="0" lvl="0" indent="0" algn="l" defTabSz="914400" rtl="0" eaLnBrk="1" fontAlgn="auto" latinLnBrk="0" hangingPunct="1">
              <a:lnSpc>
                <a:spcPct val="100000"/>
              </a:lnSpc>
              <a:spcBef>
                <a:spcPts val="0"/>
              </a:spcBef>
              <a:spcAft>
                <a:spcPts val="3200"/>
              </a:spcAft>
              <a:buClrTx/>
              <a:buSzTx/>
              <a:buFontTx/>
              <a:buNone/>
              <a:tabLst/>
              <a:defRPr/>
            </a:pPr>
            <a:r>
              <a:rPr kumimoji="0" lang="zh-CN" altLang="en-US" sz="54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rPr>
              <a:t>          </a:t>
            </a:r>
            <a:r>
              <a:rPr kumimoji="0" lang="zh-CN" altLang="en-US" sz="72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rPr>
              <a:t>厂 丨 又</a:t>
            </a:r>
          </a:p>
        </p:txBody>
      </p:sp>
      <p:sp>
        <p:nvSpPr>
          <p:cNvPr id="8" name="Rectangle 7">
            <a:extLst>
              <a:ext uri="{FF2B5EF4-FFF2-40B4-BE49-F238E27FC236}">
                <a16:creationId xmlns:a16="http://schemas.microsoft.com/office/drawing/2014/main" id="{0E19EC7B-DBE5-65A7-199E-8904EE9C780E}"/>
              </a:ext>
            </a:extLst>
          </p:cNvPr>
          <p:cNvSpPr/>
          <p:nvPr/>
        </p:nvSpPr>
        <p:spPr>
          <a:xfrm>
            <a:off x="9180540" y="607607"/>
            <a:ext cx="2585155" cy="2291732"/>
          </a:xfrm>
          <a:prstGeom prst="rect">
            <a:avLst/>
          </a:prstGeom>
          <a:no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cxnSp>
        <p:nvCxnSpPr>
          <p:cNvPr id="18" name="Straight Arrow Connector 17">
            <a:extLst>
              <a:ext uri="{FF2B5EF4-FFF2-40B4-BE49-F238E27FC236}">
                <a16:creationId xmlns:a16="http://schemas.microsoft.com/office/drawing/2014/main" id="{D4C13D9D-EB31-4549-C2FD-676643E0B1A4}"/>
              </a:ext>
            </a:extLst>
          </p:cNvPr>
          <p:cNvCxnSpPr>
            <a:cxnSpLocks/>
          </p:cNvCxnSpPr>
          <p:nvPr/>
        </p:nvCxnSpPr>
        <p:spPr>
          <a:xfrm flipH="1">
            <a:off x="4403966" y="2725947"/>
            <a:ext cx="706167" cy="561261"/>
          </a:xfrm>
          <a:prstGeom prst="straightConnector1">
            <a:avLst/>
          </a:prstGeom>
          <a:ln w="76200">
            <a:solidFill>
              <a:srgbClr val="FF0000"/>
            </a:solidFill>
            <a:tailEnd type="triangle"/>
          </a:ln>
        </p:spPr>
        <p:style>
          <a:lnRef idx="2">
            <a:schemeClr val="accent1"/>
          </a:lnRef>
          <a:fillRef idx="0">
            <a:schemeClr val="accent1"/>
          </a:fillRef>
          <a:effectRef idx="1">
            <a:schemeClr val="accent1"/>
          </a:effectRef>
          <a:fontRef idx="minor">
            <a:schemeClr val="tx1"/>
          </a:fontRef>
        </p:style>
      </p:cxnSp>
      <p:cxnSp>
        <p:nvCxnSpPr>
          <p:cNvPr id="20" name="Straight Arrow Connector 19">
            <a:extLst>
              <a:ext uri="{FF2B5EF4-FFF2-40B4-BE49-F238E27FC236}">
                <a16:creationId xmlns:a16="http://schemas.microsoft.com/office/drawing/2014/main" id="{7F04C774-E239-959B-4DE6-E7DBD00CB851}"/>
              </a:ext>
            </a:extLst>
          </p:cNvPr>
          <p:cNvCxnSpPr/>
          <p:nvPr/>
        </p:nvCxnSpPr>
        <p:spPr>
          <a:xfrm>
            <a:off x="5668660" y="2650613"/>
            <a:ext cx="440266" cy="541866"/>
          </a:xfrm>
          <a:prstGeom prst="straightConnector1">
            <a:avLst/>
          </a:prstGeom>
          <a:ln w="76200">
            <a:solidFill>
              <a:srgbClr val="FF0000"/>
            </a:solidFill>
            <a:tailEnd type="triangle"/>
          </a:ln>
        </p:spPr>
        <p:style>
          <a:lnRef idx="2">
            <a:schemeClr val="accent1"/>
          </a:lnRef>
          <a:fillRef idx="0">
            <a:schemeClr val="accent1"/>
          </a:fillRef>
          <a:effectRef idx="1">
            <a:schemeClr val="accent1"/>
          </a:effectRef>
          <a:fontRef idx="minor">
            <a:schemeClr val="tx1"/>
          </a:fontRef>
        </p:style>
      </p:cxnSp>
      <p:cxnSp>
        <p:nvCxnSpPr>
          <p:cNvPr id="22" name="Straight Arrow Connector 21">
            <a:extLst>
              <a:ext uri="{FF2B5EF4-FFF2-40B4-BE49-F238E27FC236}">
                <a16:creationId xmlns:a16="http://schemas.microsoft.com/office/drawing/2014/main" id="{FD7E43DE-B38F-255B-F604-AA80BDDCD7B9}"/>
              </a:ext>
            </a:extLst>
          </p:cNvPr>
          <p:cNvCxnSpPr>
            <a:cxnSpLocks/>
          </p:cNvCxnSpPr>
          <p:nvPr/>
        </p:nvCxnSpPr>
        <p:spPr>
          <a:xfrm flipH="1">
            <a:off x="5067536" y="4332557"/>
            <a:ext cx="519410" cy="508430"/>
          </a:xfrm>
          <a:prstGeom prst="straightConnector1">
            <a:avLst/>
          </a:prstGeom>
          <a:ln w="76200">
            <a:solidFill>
              <a:srgbClr val="FF0000"/>
            </a:solidFill>
            <a:tailEnd type="triangle"/>
          </a:ln>
        </p:spPr>
        <p:style>
          <a:lnRef idx="2">
            <a:schemeClr val="accent1"/>
          </a:lnRef>
          <a:fillRef idx="0">
            <a:schemeClr val="accent1"/>
          </a:fillRef>
          <a:effectRef idx="1">
            <a:schemeClr val="accent1"/>
          </a:effectRef>
          <a:fontRef idx="minor">
            <a:schemeClr val="tx1"/>
          </a:fontRef>
        </p:style>
      </p:cxnSp>
      <p:cxnSp>
        <p:nvCxnSpPr>
          <p:cNvPr id="24" name="Straight Arrow Connector 23">
            <a:extLst>
              <a:ext uri="{FF2B5EF4-FFF2-40B4-BE49-F238E27FC236}">
                <a16:creationId xmlns:a16="http://schemas.microsoft.com/office/drawing/2014/main" id="{24FEA278-FF12-865D-C182-7FE8B7862822}"/>
              </a:ext>
            </a:extLst>
          </p:cNvPr>
          <p:cNvCxnSpPr>
            <a:cxnSpLocks/>
          </p:cNvCxnSpPr>
          <p:nvPr/>
        </p:nvCxnSpPr>
        <p:spPr>
          <a:xfrm>
            <a:off x="6038384" y="4430257"/>
            <a:ext cx="0" cy="410730"/>
          </a:xfrm>
          <a:prstGeom prst="straightConnector1">
            <a:avLst/>
          </a:prstGeom>
          <a:ln w="76200">
            <a:solidFill>
              <a:srgbClr val="FF0000"/>
            </a:solidFill>
            <a:tailEnd type="triangle"/>
          </a:ln>
        </p:spPr>
        <p:style>
          <a:lnRef idx="2">
            <a:schemeClr val="accent1"/>
          </a:lnRef>
          <a:fillRef idx="0">
            <a:schemeClr val="accent1"/>
          </a:fillRef>
          <a:effectRef idx="1">
            <a:schemeClr val="accent1"/>
          </a:effectRef>
          <a:fontRef idx="minor">
            <a:schemeClr val="tx1"/>
          </a:fontRef>
        </p:style>
      </p:cxnSp>
      <p:cxnSp>
        <p:nvCxnSpPr>
          <p:cNvPr id="26" name="Straight Arrow Connector 25">
            <a:extLst>
              <a:ext uri="{FF2B5EF4-FFF2-40B4-BE49-F238E27FC236}">
                <a16:creationId xmlns:a16="http://schemas.microsoft.com/office/drawing/2014/main" id="{9D1C752B-3FF8-169B-4FA8-C972DB992E42}"/>
              </a:ext>
            </a:extLst>
          </p:cNvPr>
          <p:cNvCxnSpPr/>
          <p:nvPr/>
        </p:nvCxnSpPr>
        <p:spPr>
          <a:xfrm>
            <a:off x="6568884" y="4501088"/>
            <a:ext cx="364424" cy="442801"/>
          </a:xfrm>
          <a:prstGeom prst="straightConnector1">
            <a:avLst/>
          </a:prstGeom>
          <a:ln w="76200">
            <a:solidFill>
              <a:srgbClr val="FF0000"/>
            </a:solidFill>
            <a:tailEnd type="triangle"/>
          </a:ln>
        </p:spPr>
        <p:style>
          <a:lnRef idx="2">
            <a:schemeClr val="accent1"/>
          </a:lnRef>
          <a:fillRef idx="0">
            <a:schemeClr val="accent1"/>
          </a:fillRef>
          <a:effectRef idx="1">
            <a:schemeClr val="accent1"/>
          </a:effectRef>
          <a:fontRef idx="minor">
            <a:schemeClr val="tx1"/>
          </a:fontRef>
        </p:style>
      </p:cxnSp>
      <p:pic>
        <p:nvPicPr>
          <p:cNvPr id="31" name="Picture 30">
            <a:extLst>
              <a:ext uri="{FF2B5EF4-FFF2-40B4-BE49-F238E27FC236}">
                <a16:creationId xmlns:a16="http://schemas.microsoft.com/office/drawing/2014/main" id="{B0BD1AF8-4198-5A0C-A358-918268954292}"/>
              </a:ext>
            </a:extLst>
          </p:cNvPr>
          <p:cNvPicPr>
            <a:picLocks noChangeAspect="1"/>
          </p:cNvPicPr>
          <p:nvPr/>
        </p:nvPicPr>
        <p:blipFill>
          <a:blip r:embed="rId2"/>
          <a:stretch>
            <a:fillRect/>
          </a:stretch>
        </p:blipFill>
        <p:spPr>
          <a:xfrm>
            <a:off x="512817" y="732957"/>
            <a:ext cx="1581305" cy="1054203"/>
          </a:xfrm>
          <a:prstGeom prst="rect">
            <a:avLst/>
          </a:prstGeom>
        </p:spPr>
      </p:pic>
      <p:sp>
        <p:nvSpPr>
          <p:cNvPr id="33" name="TextBox 32">
            <a:extLst>
              <a:ext uri="{FF2B5EF4-FFF2-40B4-BE49-F238E27FC236}">
                <a16:creationId xmlns:a16="http://schemas.microsoft.com/office/drawing/2014/main" id="{AA3035F0-45EB-5B99-1044-2802709E5961}"/>
              </a:ext>
            </a:extLst>
          </p:cNvPr>
          <p:cNvSpPr txBox="1"/>
          <p:nvPr/>
        </p:nvSpPr>
        <p:spPr>
          <a:xfrm>
            <a:off x="2166259" y="813269"/>
            <a:ext cx="774529" cy="721784"/>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4000" b="1" i="0" u="none" strike="noStrike" kern="1200" cap="none" spc="0" normalizeH="0" baseline="0" noProof="0" dirty="0">
                <a:ln>
                  <a:noFill/>
                </a:ln>
                <a:solidFill>
                  <a:prstClr val="black"/>
                </a:solidFill>
                <a:effectLst/>
                <a:uLnTx/>
                <a:uFillTx/>
                <a:latin typeface="KaiTi" panose="02010609060101010101" pitchFamily="49" charset="-122"/>
                <a:ea typeface="KaiTi" panose="02010609060101010101" pitchFamily="49" charset="-122"/>
                <a:cs typeface="+mn-cs"/>
              </a:rPr>
              <a:t>波</a:t>
            </a:r>
            <a:endParaRPr kumimoji="0" lang="en-US" sz="4000" b="1" i="0" u="none" strike="noStrike" kern="1200" cap="none" spc="0" normalizeH="0" baseline="0" noProof="0" dirty="0">
              <a:ln>
                <a:noFill/>
              </a:ln>
              <a:solidFill>
                <a:prstClr val="black"/>
              </a:solidFill>
              <a:effectLst/>
              <a:uLnTx/>
              <a:uFillTx/>
              <a:latin typeface="KaiTi" panose="02010609060101010101" pitchFamily="49" charset="-122"/>
              <a:ea typeface="KaiTi" panose="02010609060101010101" pitchFamily="49" charset="-122"/>
              <a:cs typeface="+mn-cs"/>
            </a:endParaRPr>
          </a:p>
        </p:txBody>
      </p:sp>
      <p:sp>
        <p:nvSpPr>
          <p:cNvPr id="34" name="Rectangle 33">
            <a:extLst>
              <a:ext uri="{FF2B5EF4-FFF2-40B4-BE49-F238E27FC236}">
                <a16:creationId xmlns:a16="http://schemas.microsoft.com/office/drawing/2014/main" id="{CB9273DB-33DC-0D76-CA20-9316718783E0}"/>
              </a:ext>
            </a:extLst>
          </p:cNvPr>
          <p:cNvSpPr/>
          <p:nvPr/>
        </p:nvSpPr>
        <p:spPr>
          <a:xfrm>
            <a:off x="391427" y="607607"/>
            <a:ext cx="2438400" cy="1345581"/>
          </a:xfrm>
          <a:prstGeom prst="rect">
            <a:avLst/>
          </a:prstGeom>
          <a:noFill/>
          <a:ln>
            <a:solidFill>
              <a:schemeClr val="accent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5" name="TextBox 4">
            <a:extLst>
              <a:ext uri="{FF2B5EF4-FFF2-40B4-BE49-F238E27FC236}">
                <a16:creationId xmlns:a16="http://schemas.microsoft.com/office/drawing/2014/main" id="{24537D4F-EFA1-4012-88D9-01106E521BB3}"/>
              </a:ext>
            </a:extLst>
          </p:cNvPr>
          <p:cNvSpPr txBox="1"/>
          <p:nvPr/>
        </p:nvSpPr>
        <p:spPr>
          <a:xfrm>
            <a:off x="699247" y="2452744"/>
            <a:ext cx="1990165" cy="3416320"/>
          </a:xfrm>
          <a:prstGeom prst="rect">
            <a:avLst/>
          </a:prstGeom>
          <a:noFill/>
        </p:spPr>
        <p:txBody>
          <a:bodyPr wrap="square" rtlCol="0">
            <a:spAutoFit/>
          </a:bodyPr>
          <a:lstStyle/>
          <a:p>
            <a:r>
              <a:rPr lang="zh-CN" altLang="en-US" sz="7200" b="1" dirty="0"/>
              <a:t>氵</a:t>
            </a:r>
            <a:endParaRPr lang="en-US" altLang="zh-CN" sz="7200" b="1" dirty="0"/>
          </a:p>
          <a:p>
            <a:r>
              <a:rPr lang="zh-CN" altLang="en-US" sz="7200" b="1" dirty="0"/>
              <a:t>水</a:t>
            </a:r>
            <a:endParaRPr lang="en-US" altLang="zh-CN" sz="7200" b="1" dirty="0"/>
          </a:p>
          <a:p>
            <a:endParaRPr lang="en-US" sz="7200" b="1" dirty="0"/>
          </a:p>
        </p:txBody>
      </p:sp>
      <p:pic>
        <p:nvPicPr>
          <p:cNvPr id="9" name="Picture 8">
            <a:extLst>
              <a:ext uri="{FF2B5EF4-FFF2-40B4-BE49-F238E27FC236}">
                <a16:creationId xmlns:a16="http://schemas.microsoft.com/office/drawing/2014/main" id="{D3228A66-886B-1F76-579F-256AA7F14A40}"/>
              </a:ext>
            </a:extLst>
          </p:cNvPr>
          <p:cNvPicPr>
            <a:picLocks noChangeAspect="1"/>
          </p:cNvPicPr>
          <p:nvPr/>
        </p:nvPicPr>
        <p:blipFill>
          <a:blip r:embed="rId3"/>
          <a:stretch>
            <a:fillRect/>
          </a:stretch>
        </p:blipFill>
        <p:spPr>
          <a:xfrm>
            <a:off x="201229" y="4828282"/>
            <a:ext cx="1892893" cy="1892893"/>
          </a:xfrm>
          <a:prstGeom prst="rect">
            <a:avLst/>
          </a:prstGeom>
        </p:spPr>
      </p:pic>
      <p:sp>
        <p:nvSpPr>
          <p:cNvPr id="11" name="Rectangle 10">
            <a:extLst>
              <a:ext uri="{FF2B5EF4-FFF2-40B4-BE49-F238E27FC236}">
                <a16:creationId xmlns:a16="http://schemas.microsoft.com/office/drawing/2014/main" id="{E70517F4-0525-CC9B-3D2F-829A18684AF5}"/>
              </a:ext>
            </a:extLst>
          </p:cNvPr>
          <p:cNvSpPr/>
          <p:nvPr/>
        </p:nvSpPr>
        <p:spPr>
          <a:xfrm>
            <a:off x="1610627" y="6486861"/>
            <a:ext cx="555632" cy="234314"/>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Rectangle 12">
            <a:extLst>
              <a:ext uri="{FF2B5EF4-FFF2-40B4-BE49-F238E27FC236}">
                <a16:creationId xmlns:a16="http://schemas.microsoft.com/office/drawing/2014/main" id="{CC6ED2D8-9AD7-786C-DD74-64BC25717C5B}"/>
              </a:ext>
            </a:extLst>
          </p:cNvPr>
          <p:cNvSpPr/>
          <p:nvPr/>
        </p:nvSpPr>
        <p:spPr>
          <a:xfrm>
            <a:off x="391427" y="2452744"/>
            <a:ext cx="1582644" cy="4268431"/>
          </a:xfrm>
          <a:prstGeom prst="rect">
            <a:avLst/>
          </a:prstGeom>
          <a:noFill/>
          <a:ln w="57150">
            <a:solidFill>
              <a:srgbClr val="00B0F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5" name="Picture 14">
            <a:extLst>
              <a:ext uri="{FF2B5EF4-FFF2-40B4-BE49-F238E27FC236}">
                <a16:creationId xmlns:a16="http://schemas.microsoft.com/office/drawing/2014/main" id="{09BD4D11-F597-0608-77D3-17DFBB3D0849}"/>
              </a:ext>
            </a:extLst>
          </p:cNvPr>
          <p:cNvPicPr>
            <a:picLocks noChangeAspect="1"/>
          </p:cNvPicPr>
          <p:nvPr/>
        </p:nvPicPr>
        <p:blipFill>
          <a:blip r:embed="rId4"/>
          <a:stretch>
            <a:fillRect/>
          </a:stretch>
        </p:blipFill>
        <p:spPr>
          <a:xfrm>
            <a:off x="8983884" y="3555172"/>
            <a:ext cx="2619403" cy="1954320"/>
          </a:xfrm>
          <a:prstGeom prst="rect">
            <a:avLst/>
          </a:prstGeom>
        </p:spPr>
      </p:pic>
      <p:sp>
        <p:nvSpPr>
          <p:cNvPr id="37" name="TextBox 36">
            <a:extLst>
              <a:ext uri="{FF2B5EF4-FFF2-40B4-BE49-F238E27FC236}">
                <a16:creationId xmlns:a16="http://schemas.microsoft.com/office/drawing/2014/main" id="{DFC335D7-7D50-8C3E-68A0-54EECA3BAEFC}"/>
              </a:ext>
            </a:extLst>
          </p:cNvPr>
          <p:cNvSpPr txBox="1"/>
          <p:nvPr/>
        </p:nvSpPr>
        <p:spPr>
          <a:xfrm>
            <a:off x="9144673" y="5665618"/>
            <a:ext cx="2297824" cy="954107"/>
          </a:xfrm>
          <a:prstGeom prst="rect">
            <a:avLst/>
          </a:prstGeom>
          <a:noFill/>
        </p:spPr>
        <p:txBody>
          <a:bodyPr wrap="square" rtlCol="0">
            <a:spAutoFit/>
          </a:bodyPr>
          <a:lstStyle/>
          <a:p>
            <a:r>
              <a:rPr lang="ja-JP" altLang="en-US" sz="3200" dirty="0"/>
              <a:t>バナナの</a:t>
            </a:r>
            <a:r>
              <a:rPr lang="zh-CN" altLang="en-US" sz="3200" dirty="0"/>
              <a:t>皮</a:t>
            </a:r>
            <a:endParaRPr lang="en-US" altLang="zh-CN" sz="3200" dirty="0"/>
          </a:p>
          <a:p>
            <a:r>
              <a:rPr lang="en-US" altLang="zh-CN" sz="2400" dirty="0"/>
              <a:t> </a:t>
            </a:r>
            <a:r>
              <a:rPr lang="en-US" altLang="zh-CN" sz="2400" dirty="0" err="1"/>
              <a:t>bananano</a:t>
            </a:r>
            <a:r>
              <a:rPr lang="en-US" altLang="zh-CN" sz="2400" b="1" dirty="0" err="1"/>
              <a:t>kawa</a:t>
            </a:r>
            <a:endParaRPr lang="zh-CN" altLang="en-US" sz="2400" b="1" dirty="0"/>
          </a:p>
        </p:txBody>
      </p:sp>
      <p:sp>
        <p:nvSpPr>
          <p:cNvPr id="38" name="Rectangle 37">
            <a:extLst>
              <a:ext uri="{FF2B5EF4-FFF2-40B4-BE49-F238E27FC236}">
                <a16:creationId xmlns:a16="http://schemas.microsoft.com/office/drawing/2014/main" id="{DA1D889D-0EF1-5181-0FBC-237A24A021CC}"/>
              </a:ext>
            </a:extLst>
          </p:cNvPr>
          <p:cNvSpPr/>
          <p:nvPr/>
        </p:nvSpPr>
        <p:spPr>
          <a:xfrm>
            <a:off x="8788998" y="3343867"/>
            <a:ext cx="3011575" cy="3377308"/>
          </a:xfrm>
          <a:prstGeom prst="rect">
            <a:avLst/>
          </a:prstGeom>
          <a:noFill/>
          <a:ln w="38100">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353939924"/>
      </p:ext>
    </p:extLst>
  </p:cSld>
  <p:clrMapOvr>
    <a:masterClrMapping/>
  </p:clrMapOvr>
</p:sld>
</file>

<file path=ppt/slides/slide2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 name="Straight Connector 1">
            <a:extLst>
              <a:ext uri="{FF2B5EF4-FFF2-40B4-BE49-F238E27FC236}">
                <a16:creationId xmlns:a16="http://schemas.microsoft.com/office/drawing/2014/main" id="{DE97A34F-C232-F4FD-3D3D-B50CAF18C576}"/>
              </a:ext>
            </a:extLst>
          </p:cNvPr>
          <p:cNvCxnSpPr>
            <a:cxnSpLocks/>
          </p:cNvCxnSpPr>
          <p:nvPr/>
        </p:nvCxnSpPr>
        <p:spPr>
          <a:xfrm>
            <a:off x="1160650" y="956835"/>
            <a:ext cx="5322425" cy="5340276"/>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 name="Straight Connector 2">
            <a:extLst>
              <a:ext uri="{FF2B5EF4-FFF2-40B4-BE49-F238E27FC236}">
                <a16:creationId xmlns:a16="http://schemas.microsoft.com/office/drawing/2014/main" id="{0E627A88-91F3-D9F8-1AF4-11BECD962ED9}"/>
              </a:ext>
            </a:extLst>
          </p:cNvPr>
          <p:cNvCxnSpPr>
            <a:cxnSpLocks/>
          </p:cNvCxnSpPr>
          <p:nvPr/>
        </p:nvCxnSpPr>
        <p:spPr>
          <a:xfrm>
            <a:off x="9703114" y="931746"/>
            <a:ext cx="2143810" cy="2115373"/>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 name="Straight Connector 3">
            <a:extLst>
              <a:ext uri="{FF2B5EF4-FFF2-40B4-BE49-F238E27FC236}">
                <a16:creationId xmlns:a16="http://schemas.microsoft.com/office/drawing/2014/main" id="{A64AE3FD-EF02-96E3-1A01-BBD42ABD5674}"/>
              </a:ext>
            </a:extLst>
          </p:cNvPr>
          <p:cNvCxnSpPr>
            <a:cxnSpLocks/>
          </p:cNvCxnSpPr>
          <p:nvPr/>
        </p:nvCxnSpPr>
        <p:spPr>
          <a:xfrm>
            <a:off x="8644081" y="931752"/>
            <a:ext cx="3184867" cy="319303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5" name="Straight Connector 4">
            <a:extLst>
              <a:ext uri="{FF2B5EF4-FFF2-40B4-BE49-F238E27FC236}">
                <a16:creationId xmlns:a16="http://schemas.microsoft.com/office/drawing/2014/main" id="{62481264-89A8-359C-0CBF-A5EAFC83097F}"/>
              </a:ext>
            </a:extLst>
          </p:cNvPr>
          <p:cNvCxnSpPr>
            <a:cxnSpLocks/>
          </p:cNvCxnSpPr>
          <p:nvPr/>
        </p:nvCxnSpPr>
        <p:spPr>
          <a:xfrm>
            <a:off x="7572098" y="931758"/>
            <a:ext cx="4256850" cy="425735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6" name="Straight Connector 5">
            <a:extLst>
              <a:ext uri="{FF2B5EF4-FFF2-40B4-BE49-F238E27FC236}">
                <a16:creationId xmlns:a16="http://schemas.microsoft.com/office/drawing/2014/main" id="{3BF26E4A-35C1-301B-7F84-63879DAF7D3B}"/>
              </a:ext>
            </a:extLst>
          </p:cNvPr>
          <p:cNvCxnSpPr/>
          <p:nvPr/>
        </p:nvCxnSpPr>
        <p:spPr>
          <a:xfrm>
            <a:off x="3285258" y="931761"/>
            <a:ext cx="5365365" cy="53653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7" name="Straight Connector 6">
            <a:extLst>
              <a:ext uri="{FF2B5EF4-FFF2-40B4-BE49-F238E27FC236}">
                <a16:creationId xmlns:a16="http://schemas.microsoft.com/office/drawing/2014/main" id="{CDB5D5C9-3CD4-14E7-BF3A-66C7A7162C8E}"/>
              </a:ext>
            </a:extLst>
          </p:cNvPr>
          <p:cNvCxnSpPr/>
          <p:nvPr/>
        </p:nvCxnSpPr>
        <p:spPr>
          <a:xfrm>
            <a:off x="4345517" y="931762"/>
            <a:ext cx="5365365" cy="53653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8" name="Straight Connector 7">
            <a:extLst>
              <a:ext uri="{FF2B5EF4-FFF2-40B4-BE49-F238E27FC236}">
                <a16:creationId xmlns:a16="http://schemas.microsoft.com/office/drawing/2014/main" id="{B3A6FD2B-CE82-9E1F-B69E-B5EEA8782B42}"/>
              </a:ext>
            </a:extLst>
          </p:cNvPr>
          <p:cNvCxnSpPr/>
          <p:nvPr/>
        </p:nvCxnSpPr>
        <p:spPr>
          <a:xfrm>
            <a:off x="5404550" y="931762"/>
            <a:ext cx="5365365" cy="53653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9" name="Straight Connector 8">
            <a:extLst>
              <a:ext uri="{FF2B5EF4-FFF2-40B4-BE49-F238E27FC236}">
                <a16:creationId xmlns:a16="http://schemas.microsoft.com/office/drawing/2014/main" id="{43ED997F-BA19-BABA-E4DF-A754D16DEA65}"/>
              </a:ext>
            </a:extLst>
          </p:cNvPr>
          <p:cNvCxnSpPr/>
          <p:nvPr/>
        </p:nvCxnSpPr>
        <p:spPr>
          <a:xfrm>
            <a:off x="6494799" y="931764"/>
            <a:ext cx="5365365" cy="53653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0" name="Straight Connector 9">
            <a:extLst>
              <a:ext uri="{FF2B5EF4-FFF2-40B4-BE49-F238E27FC236}">
                <a16:creationId xmlns:a16="http://schemas.microsoft.com/office/drawing/2014/main" id="{AA19D5A7-0FE4-1102-E3C1-638DC5E28E45}"/>
              </a:ext>
            </a:extLst>
          </p:cNvPr>
          <p:cNvCxnSpPr>
            <a:cxnSpLocks/>
          </p:cNvCxnSpPr>
          <p:nvPr/>
        </p:nvCxnSpPr>
        <p:spPr>
          <a:xfrm>
            <a:off x="1111458" y="5189109"/>
            <a:ext cx="1083551" cy="1107996"/>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1" name="Straight Connector 10">
            <a:extLst>
              <a:ext uri="{FF2B5EF4-FFF2-40B4-BE49-F238E27FC236}">
                <a16:creationId xmlns:a16="http://schemas.microsoft.com/office/drawing/2014/main" id="{CD465B31-CB4B-BC77-AEF9-90ED5E65F7BE}"/>
              </a:ext>
            </a:extLst>
          </p:cNvPr>
          <p:cNvCxnSpPr>
            <a:cxnSpLocks/>
          </p:cNvCxnSpPr>
          <p:nvPr/>
        </p:nvCxnSpPr>
        <p:spPr>
          <a:xfrm>
            <a:off x="1094334" y="4156121"/>
            <a:ext cx="2267153" cy="2152899"/>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2" name="Straight Connector 11">
            <a:extLst>
              <a:ext uri="{FF2B5EF4-FFF2-40B4-BE49-F238E27FC236}">
                <a16:creationId xmlns:a16="http://schemas.microsoft.com/office/drawing/2014/main" id="{7EADA1F7-D828-CA63-B4A2-40D44EB7A5CE}"/>
              </a:ext>
            </a:extLst>
          </p:cNvPr>
          <p:cNvCxnSpPr>
            <a:cxnSpLocks/>
          </p:cNvCxnSpPr>
          <p:nvPr/>
        </p:nvCxnSpPr>
        <p:spPr>
          <a:xfrm>
            <a:off x="1109329" y="3060437"/>
            <a:ext cx="3236188" cy="323667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3" name="Straight Connector 12">
            <a:extLst>
              <a:ext uri="{FF2B5EF4-FFF2-40B4-BE49-F238E27FC236}">
                <a16:creationId xmlns:a16="http://schemas.microsoft.com/office/drawing/2014/main" id="{E1D8E2A0-C191-7042-98F0-B1D4F6481AAA}"/>
              </a:ext>
            </a:extLst>
          </p:cNvPr>
          <p:cNvCxnSpPr>
            <a:cxnSpLocks/>
          </p:cNvCxnSpPr>
          <p:nvPr/>
        </p:nvCxnSpPr>
        <p:spPr>
          <a:xfrm>
            <a:off x="10762147" y="931740"/>
            <a:ext cx="1110967" cy="106435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4" name="Straight Connector 13">
            <a:extLst>
              <a:ext uri="{FF2B5EF4-FFF2-40B4-BE49-F238E27FC236}">
                <a16:creationId xmlns:a16="http://schemas.microsoft.com/office/drawing/2014/main" id="{C1869FA5-C11F-F617-8F45-45634A583F51}"/>
              </a:ext>
            </a:extLst>
          </p:cNvPr>
          <p:cNvCxnSpPr>
            <a:cxnSpLocks/>
          </p:cNvCxnSpPr>
          <p:nvPr/>
        </p:nvCxnSpPr>
        <p:spPr>
          <a:xfrm>
            <a:off x="1098218" y="1974253"/>
            <a:ext cx="4314172" cy="4322852"/>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5" name="Straight Connector 14">
            <a:extLst>
              <a:ext uri="{FF2B5EF4-FFF2-40B4-BE49-F238E27FC236}">
                <a16:creationId xmlns:a16="http://schemas.microsoft.com/office/drawing/2014/main" id="{73A61E05-0D8B-3E52-AB18-905816BEF4FF}"/>
              </a:ext>
            </a:extLst>
          </p:cNvPr>
          <p:cNvCxnSpPr>
            <a:cxnSpLocks/>
          </p:cNvCxnSpPr>
          <p:nvPr/>
        </p:nvCxnSpPr>
        <p:spPr>
          <a:xfrm>
            <a:off x="2218385" y="931639"/>
            <a:ext cx="5309456" cy="5376225"/>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6" name="Straight Connector 15">
            <a:extLst>
              <a:ext uri="{FF2B5EF4-FFF2-40B4-BE49-F238E27FC236}">
                <a16:creationId xmlns:a16="http://schemas.microsoft.com/office/drawing/2014/main" id="{D3233907-7CC4-6498-0CF6-57570C375FC4}"/>
              </a:ext>
            </a:extLst>
          </p:cNvPr>
          <p:cNvCxnSpPr>
            <a:cxnSpLocks/>
          </p:cNvCxnSpPr>
          <p:nvPr/>
        </p:nvCxnSpPr>
        <p:spPr>
          <a:xfrm flipV="1">
            <a:off x="1133319" y="931765"/>
            <a:ext cx="5361480" cy="536524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7" name="Straight Connector 16">
            <a:extLst>
              <a:ext uri="{FF2B5EF4-FFF2-40B4-BE49-F238E27FC236}">
                <a16:creationId xmlns:a16="http://schemas.microsoft.com/office/drawing/2014/main" id="{57384C5A-7E24-FE38-95D4-5812E1E9E9DD}"/>
              </a:ext>
            </a:extLst>
          </p:cNvPr>
          <p:cNvCxnSpPr>
            <a:cxnSpLocks/>
          </p:cNvCxnSpPr>
          <p:nvPr/>
        </p:nvCxnSpPr>
        <p:spPr>
          <a:xfrm flipV="1">
            <a:off x="1160650" y="942472"/>
            <a:ext cx="4263464" cy="4246613"/>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8" name="Straight Connector 17">
            <a:extLst>
              <a:ext uri="{FF2B5EF4-FFF2-40B4-BE49-F238E27FC236}">
                <a16:creationId xmlns:a16="http://schemas.microsoft.com/office/drawing/2014/main" id="{B1BBA783-3332-49DA-7C6A-35B83D67FB7E}"/>
              </a:ext>
            </a:extLst>
          </p:cNvPr>
          <p:cNvCxnSpPr>
            <a:cxnSpLocks/>
          </p:cNvCxnSpPr>
          <p:nvPr/>
        </p:nvCxnSpPr>
        <p:spPr>
          <a:xfrm flipV="1">
            <a:off x="1107943" y="942595"/>
            <a:ext cx="2153223" cy="2161487"/>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9" name="Straight Connector 18">
            <a:extLst>
              <a:ext uri="{FF2B5EF4-FFF2-40B4-BE49-F238E27FC236}">
                <a16:creationId xmlns:a16="http://schemas.microsoft.com/office/drawing/2014/main" id="{4D207A24-42CE-ED82-13F4-E5E004650EB7}"/>
              </a:ext>
            </a:extLst>
          </p:cNvPr>
          <p:cNvCxnSpPr>
            <a:cxnSpLocks/>
          </p:cNvCxnSpPr>
          <p:nvPr/>
        </p:nvCxnSpPr>
        <p:spPr>
          <a:xfrm flipV="1">
            <a:off x="1094334" y="909879"/>
            <a:ext cx="3253877" cy="322580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0" name="Straight Connector 19">
            <a:extLst>
              <a:ext uri="{FF2B5EF4-FFF2-40B4-BE49-F238E27FC236}">
                <a16:creationId xmlns:a16="http://schemas.microsoft.com/office/drawing/2014/main" id="{1DCD8BBC-D943-D8A4-BB5E-D111FF48B8B3}"/>
              </a:ext>
            </a:extLst>
          </p:cNvPr>
          <p:cNvCxnSpPr>
            <a:cxnSpLocks/>
          </p:cNvCxnSpPr>
          <p:nvPr/>
        </p:nvCxnSpPr>
        <p:spPr>
          <a:xfrm flipV="1">
            <a:off x="3235848" y="920844"/>
            <a:ext cx="5376941" cy="5376165"/>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1" name="Straight Connector 20">
            <a:extLst>
              <a:ext uri="{FF2B5EF4-FFF2-40B4-BE49-F238E27FC236}">
                <a16:creationId xmlns:a16="http://schemas.microsoft.com/office/drawing/2014/main" id="{FB960EE9-647E-DE48-7799-7F686F5633C9}"/>
              </a:ext>
            </a:extLst>
          </p:cNvPr>
          <p:cNvCxnSpPr/>
          <p:nvPr/>
        </p:nvCxnSpPr>
        <p:spPr>
          <a:xfrm flipV="1">
            <a:off x="4348211" y="931716"/>
            <a:ext cx="5365365" cy="534353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2" name="Straight Connector 21">
            <a:extLst>
              <a:ext uri="{FF2B5EF4-FFF2-40B4-BE49-F238E27FC236}">
                <a16:creationId xmlns:a16="http://schemas.microsoft.com/office/drawing/2014/main" id="{E0409050-9D37-B8EC-26B4-CF4F2C3BC5D6}"/>
              </a:ext>
            </a:extLst>
          </p:cNvPr>
          <p:cNvCxnSpPr/>
          <p:nvPr/>
        </p:nvCxnSpPr>
        <p:spPr>
          <a:xfrm flipV="1">
            <a:off x="5416274" y="942620"/>
            <a:ext cx="5365365" cy="534353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3" name="Straight Connector 22">
            <a:extLst>
              <a:ext uri="{FF2B5EF4-FFF2-40B4-BE49-F238E27FC236}">
                <a16:creationId xmlns:a16="http://schemas.microsoft.com/office/drawing/2014/main" id="{5F32590B-F493-D4F3-C707-EF747ABA286F}"/>
              </a:ext>
            </a:extLst>
          </p:cNvPr>
          <p:cNvCxnSpPr/>
          <p:nvPr/>
        </p:nvCxnSpPr>
        <p:spPr>
          <a:xfrm flipV="1">
            <a:off x="6494798" y="942620"/>
            <a:ext cx="5365365" cy="534353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4" name="Straight Connector 23">
            <a:extLst>
              <a:ext uri="{FF2B5EF4-FFF2-40B4-BE49-F238E27FC236}">
                <a16:creationId xmlns:a16="http://schemas.microsoft.com/office/drawing/2014/main" id="{11C896D7-87F4-C668-1DFA-A5D2AB34A9F4}"/>
              </a:ext>
            </a:extLst>
          </p:cNvPr>
          <p:cNvCxnSpPr>
            <a:cxnSpLocks/>
          </p:cNvCxnSpPr>
          <p:nvPr/>
        </p:nvCxnSpPr>
        <p:spPr>
          <a:xfrm flipV="1">
            <a:off x="2218385" y="931639"/>
            <a:ext cx="5330234" cy="5332739"/>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5" name="Straight Connector 24">
            <a:extLst>
              <a:ext uri="{FF2B5EF4-FFF2-40B4-BE49-F238E27FC236}">
                <a16:creationId xmlns:a16="http://schemas.microsoft.com/office/drawing/2014/main" id="{4F553535-9E07-F391-A05D-C75AF105CBFC}"/>
              </a:ext>
            </a:extLst>
          </p:cNvPr>
          <p:cNvCxnSpPr>
            <a:cxnSpLocks/>
          </p:cNvCxnSpPr>
          <p:nvPr/>
        </p:nvCxnSpPr>
        <p:spPr>
          <a:xfrm flipH="1">
            <a:off x="7572098" y="2023338"/>
            <a:ext cx="4288065" cy="42736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6" name="Straight Connector 25">
            <a:extLst>
              <a:ext uri="{FF2B5EF4-FFF2-40B4-BE49-F238E27FC236}">
                <a16:creationId xmlns:a16="http://schemas.microsoft.com/office/drawing/2014/main" id="{E14EBA64-CB33-DED7-07D4-EA194C481A82}"/>
              </a:ext>
            </a:extLst>
          </p:cNvPr>
          <p:cNvCxnSpPr>
            <a:cxnSpLocks/>
          </p:cNvCxnSpPr>
          <p:nvPr/>
        </p:nvCxnSpPr>
        <p:spPr>
          <a:xfrm flipH="1">
            <a:off x="8638868" y="3098620"/>
            <a:ext cx="3203030" cy="320924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7" name="Straight Connector 26">
            <a:extLst>
              <a:ext uri="{FF2B5EF4-FFF2-40B4-BE49-F238E27FC236}">
                <a16:creationId xmlns:a16="http://schemas.microsoft.com/office/drawing/2014/main" id="{BC5627A8-1868-EF4D-6FAB-68749033B820}"/>
              </a:ext>
            </a:extLst>
          </p:cNvPr>
          <p:cNvCxnSpPr>
            <a:cxnSpLocks/>
          </p:cNvCxnSpPr>
          <p:nvPr/>
        </p:nvCxnSpPr>
        <p:spPr>
          <a:xfrm flipH="1">
            <a:off x="9744792" y="4156121"/>
            <a:ext cx="2115371" cy="2102057"/>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8" name="Straight Connector 27">
            <a:extLst>
              <a:ext uri="{FF2B5EF4-FFF2-40B4-BE49-F238E27FC236}">
                <a16:creationId xmlns:a16="http://schemas.microsoft.com/office/drawing/2014/main" id="{7BF064F1-B3ED-E714-521D-CCAAA6232A03}"/>
              </a:ext>
            </a:extLst>
          </p:cNvPr>
          <p:cNvCxnSpPr/>
          <p:nvPr/>
        </p:nvCxnSpPr>
        <p:spPr>
          <a:xfrm flipH="1">
            <a:off x="10802477" y="5207149"/>
            <a:ext cx="1070637" cy="1100715"/>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9" name="Straight Connector 28">
            <a:extLst>
              <a:ext uri="{FF2B5EF4-FFF2-40B4-BE49-F238E27FC236}">
                <a16:creationId xmlns:a16="http://schemas.microsoft.com/office/drawing/2014/main" id="{8144AC79-151C-5565-401E-E1B6DACA8216}"/>
              </a:ext>
            </a:extLst>
          </p:cNvPr>
          <p:cNvCxnSpPr/>
          <p:nvPr/>
        </p:nvCxnSpPr>
        <p:spPr>
          <a:xfrm>
            <a:off x="1117710" y="2522779"/>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0" name="Straight Connector 29">
            <a:extLst>
              <a:ext uri="{FF2B5EF4-FFF2-40B4-BE49-F238E27FC236}">
                <a16:creationId xmlns:a16="http://schemas.microsoft.com/office/drawing/2014/main" id="{9F751F74-062B-D98E-7AF7-73FDD22C6195}"/>
              </a:ext>
            </a:extLst>
          </p:cNvPr>
          <p:cNvCxnSpPr/>
          <p:nvPr/>
        </p:nvCxnSpPr>
        <p:spPr>
          <a:xfrm>
            <a:off x="1129434" y="3598008"/>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1" name="Straight Connector 30">
            <a:extLst>
              <a:ext uri="{FF2B5EF4-FFF2-40B4-BE49-F238E27FC236}">
                <a16:creationId xmlns:a16="http://schemas.microsoft.com/office/drawing/2014/main" id="{AE43FF1A-112C-54AC-E5F5-07F6BA522988}"/>
              </a:ext>
            </a:extLst>
          </p:cNvPr>
          <p:cNvCxnSpPr/>
          <p:nvPr/>
        </p:nvCxnSpPr>
        <p:spPr>
          <a:xfrm>
            <a:off x="1113519" y="4676908"/>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2" name="Straight Connector 31">
            <a:extLst>
              <a:ext uri="{FF2B5EF4-FFF2-40B4-BE49-F238E27FC236}">
                <a16:creationId xmlns:a16="http://schemas.microsoft.com/office/drawing/2014/main" id="{EFFAA3B1-B88B-C2BA-2B7C-D3D512BA520A}"/>
              </a:ext>
            </a:extLst>
          </p:cNvPr>
          <p:cNvCxnSpPr/>
          <p:nvPr/>
        </p:nvCxnSpPr>
        <p:spPr>
          <a:xfrm>
            <a:off x="1117710" y="5755000"/>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3" name="Straight Connector 32">
            <a:extLst>
              <a:ext uri="{FF2B5EF4-FFF2-40B4-BE49-F238E27FC236}">
                <a16:creationId xmlns:a16="http://schemas.microsoft.com/office/drawing/2014/main" id="{C1EDC032-920F-1E9A-B5C5-C3D6BA150DD6}"/>
              </a:ext>
            </a:extLst>
          </p:cNvPr>
          <p:cNvCxnSpPr/>
          <p:nvPr/>
        </p:nvCxnSpPr>
        <p:spPr>
          <a:xfrm>
            <a:off x="1101796" y="1485761"/>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4" name="Straight Connector 33">
            <a:extLst>
              <a:ext uri="{FF2B5EF4-FFF2-40B4-BE49-F238E27FC236}">
                <a16:creationId xmlns:a16="http://schemas.microsoft.com/office/drawing/2014/main" id="{FB8CC04D-D4A4-43D5-56D5-1B8B1B30925A}"/>
              </a:ext>
            </a:extLst>
          </p:cNvPr>
          <p:cNvCxnSpPr>
            <a:cxnSpLocks/>
          </p:cNvCxnSpPr>
          <p:nvPr/>
        </p:nvCxnSpPr>
        <p:spPr>
          <a:xfrm flipH="1">
            <a:off x="1113215" y="941316"/>
            <a:ext cx="1091930" cy="1082022"/>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5" name="Straight Connector 34">
            <a:extLst>
              <a:ext uri="{FF2B5EF4-FFF2-40B4-BE49-F238E27FC236}">
                <a16:creationId xmlns:a16="http://schemas.microsoft.com/office/drawing/2014/main" id="{538E0DD4-73F1-1779-7715-20FEBF610488}"/>
              </a:ext>
            </a:extLst>
          </p:cNvPr>
          <p:cNvCxnSpPr/>
          <p:nvPr/>
        </p:nvCxnSpPr>
        <p:spPr>
          <a:xfrm>
            <a:off x="11323891" y="904498"/>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6" name="Straight Connector 35">
            <a:extLst>
              <a:ext uri="{FF2B5EF4-FFF2-40B4-BE49-F238E27FC236}">
                <a16:creationId xmlns:a16="http://schemas.microsoft.com/office/drawing/2014/main" id="{F89D261D-80CD-D489-6CA9-235EC8D37FB5}"/>
              </a:ext>
            </a:extLst>
          </p:cNvPr>
          <p:cNvCxnSpPr/>
          <p:nvPr/>
        </p:nvCxnSpPr>
        <p:spPr>
          <a:xfrm>
            <a:off x="3803283" y="917245"/>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7" name="Straight Connector 36">
            <a:extLst>
              <a:ext uri="{FF2B5EF4-FFF2-40B4-BE49-F238E27FC236}">
                <a16:creationId xmlns:a16="http://schemas.microsoft.com/office/drawing/2014/main" id="{9F1AE2E1-BA26-68A6-E72F-9BFADDFA3C39}"/>
              </a:ext>
            </a:extLst>
          </p:cNvPr>
          <p:cNvCxnSpPr>
            <a:cxnSpLocks/>
          </p:cNvCxnSpPr>
          <p:nvPr/>
        </p:nvCxnSpPr>
        <p:spPr>
          <a:xfrm>
            <a:off x="2762987" y="904498"/>
            <a:ext cx="0" cy="5399767"/>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8" name="Straight Connector 37">
            <a:extLst>
              <a:ext uri="{FF2B5EF4-FFF2-40B4-BE49-F238E27FC236}">
                <a16:creationId xmlns:a16="http://schemas.microsoft.com/office/drawing/2014/main" id="{CDDBCE3F-232E-9239-FB89-577135F7E037}"/>
              </a:ext>
            </a:extLst>
          </p:cNvPr>
          <p:cNvCxnSpPr/>
          <p:nvPr/>
        </p:nvCxnSpPr>
        <p:spPr>
          <a:xfrm>
            <a:off x="9204868" y="941316"/>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9" name="Straight Connector 38">
            <a:extLst>
              <a:ext uri="{FF2B5EF4-FFF2-40B4-BE49-F238E27FC236}">
                <a16:creationId xmlns:a16="http://schemas.microsoft.com/office/drawing/2014/main" id="{8C96E538-4E01-6DEA-67CF-3F7DCC505E54}"/>
              </a:ext>
            </a:extLst>
          </p:cNvPr>
          <p:cNvCxnSpPr/>
          <p:nvPr/>
        </p:nvCxnSpPr>
        <p:spPr>
          <a:xfrm>
            <a:off x="1660406" y="941316"/>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0" name="Straight Connector 39">
            <a:extLst>
              <a:ext uri="{FF2B5EF4-FFF2-40B4-BE49-F238E27FC236}">
                <a16:creationId xmlns:a16="http://schemas.microsoft.com/office/drawing/2014/main" id="{DF0D2BDC-CFC6-829A-5FCB-CCA8028776FE}"/>
              </a:ext>
            </a:extLst>
          </p:cNvPr>
          <p:cNvCxnSpPr/>
          <p:nvPr/>
        </p:nvCxnSpPr>
        <p:spPr>
          <a:xfrm>
            <a:off x="5950134" y="904498"/>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1" name="Straight Connector 40">
            <a:extLst>
              <a:ext uri="{FF2B5EF4-FFF2-40B4-BE49-F238E27FC236}">
                <a16:creationId xmlns:a16="http://schemas.microsoft.com/office/drawing/2014/main" id="{0EC1F762-0A34-B5CC-96C3-473EC5666FF0}"/>
              </a:ext>
            </a:extLst>
          </p:cNvPr>
          <p:cNvCxnSpPr/>
          <p:nvPr/>
        </p:nvCxnSpPr>
        <p:spPr>
          <a:xfrm>
            <a:off x="4893936" y="941316"/>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2" name="Straight Connector 41">
            <a:extLst>
              <a:ext uri="{FF2B5EF4-FFF2-40B4-BE49-F238E27FC236}">
                <a16:creationId xmlns:a16="http://schemas.microsoft.com/office/drawing/2014/main" id="{9FE50F00-1E97-8687-2A28-EF3CF6B49191}"/>
              </a:ext>
            </a:extLst>
          </p:cNvPr>
          <p:cNvCxnSpPr/>
          <p:nvPr/>
        </p:nvCxnSpPr>
        <p:spPr>
          <a:xfrm>
            <a:off x="10253116" y="917245"/>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3" name="Straight Connector 42">
            <a:extLst>
              <a:ext uri="{FF2B5EF4-FFF2-40B4-BE49-F238E27FC236}">
                <a16:creationId xmlns:a16="http://schemas.microsoft.com/office/drawing/2014/main" id="{E84C0C6A-016A-B264-8335-5C0C4032C63A}"/>
              </a:ext>
            </a:extLst>
          </p:cNvPr>
          <p:cNvCxnSpPr/>
          <p:nvPr/>
        </p:nvCxnSpPr>
        <p:spPr>
          <a:xfrm>
            <a:off x="8123492" y="956835"/>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4" name="Straight Connector 43">
            <a:extLst>
              <a:ext uri="{FF2B5EF4-FFF2-40B4-BE49-F238E27FC236}">
                <a16:creationId xmlns:a16="http://schemas.microsoft.com/office/drawing/2014/main" id="{56709B99-A28C-D3BB-FE5E-C1A2F1461A10}"/>
              </a:ext>
            </a:extLst>
          </p:cNvPr>
          <p:cNvCxnSpPr/>
          <p:nvPr/>
        </p:nvCxnSpPr>
        <p:spPr>
          <a:xfrm>
            <a:off x="7019585" y="917245"/>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graphicFrame>
        <p:nvGraphicFramePr>
          <p:cNvPr id="76" name="Table 75">
            <a:extLst>
              <a:ext uri="{FF2B5EF4-FFF2-40B4-BE49-F238E27FC236}">
                <a16:creationId xmlns:a16="http://schemas.microsoft.com/office/drawing/2014/main" id="{47A8C7E1-C96E-7639-67A5-0D0A27B05B3F}"/>
              </a:ext>
            </a:extLst>
          </p:cNvPr>
          <p:cNvGraphicFramePr>
            <a:graphicFrameLocks noGrp="1"/>
          </p:cNvGraphicFramePr>
          <p:nvPr/>
        </p:nvGraphicFramePr>
        <p:xfrm>
          <a:off x="1129434" y="931765"/>
          <a:ext cx="10730730" cy="5365370"/>
        </p:xfrm>
        <a:graphic>
          <a:graphicData uri="http://schemas.openxmlformats.org/drawingml/2006/table">
            <a:tbl>
              <a:tblPr firstRow="1" bandRow="1">
                <a:tableStyleId>{5940675A-B579-460E-94D1-54222C63F5DA}</a:tableStyleId>
              </a:tblPr>
              <a:tblGrid>
                <a:gridCol w="1073073">
                  <a:extLst>
                    <a:ext uri="{9D8B030D-6E8A-4147-A177-3AD203B41FA5}">
                      <a16:colId xmlns:a16="http://schemas.microsoft.com/office/drawing/2014/main" val="3635837954"/>
                    </a:ext>
                  </a:extLst>
                </a:gridCol>
                <a:gridCol w="1073073">
                  <a:extLst>
                    <a:ext uri="{9D8B030D-6E8A-4147-A177-3AD203B41FA5}">
                      <a16:colId xmlns:a16="http://schemas.microsoft.com/office/drawing/2014/main" val="2308114111"/>
                    </a:ext>
                  </a:extLst>
                </a:gridCol>
                <a:gridCol w="1073073">
                  <a:extLst>
                    <a:ext uri="{9D8B030D-6E8A-4147-A177-3AD203B41FA5}">
                      <a16:colId xmlns:a16="http://schemas.microsoft.com/office/drawing/2014/main" val="3225432346"/>
                    </a:ext>
                  </a:extLst>
                </a:gridCol>
                <a:gridCol w="1073073">
                  <a:extLst>
                    <a:ext uri="{9D8B030D-6E8A-4147-A177-3AD203B41FA5}">
                      <a16:colId xmlns:a16="http://schemas.microsoft.com/office/drawing/2014/main" val="2646425516"/>
                    </a:ext>
                  </a:extLst>
                </a:gridCol>
                <a:gridCol w="1073073">
                  <a:extLst>
                    <a:ext uri="{9D8B030D-6E8A-4147-A177-3AD203B41FA5}">
                      <a16:colId xmlns:a16="http://schemas.microsoft.com/office/drawing/2014/main" val="1529824071"/>
                    </a:ext>
                  </a:extLst>
                </a:gridCol>
                <a:gridCol w="1073073">
                  <a:extLst>
                    <a:ext uri="{9D8B030D-6E8A-4147-A177-3AD203B41FA5}">
                      <a16:colId xmlns:a16="http://schemas.microsoft.com/office/drawing/2014/main" val="1435908115"/>
                    </a:ext>
                  </a:extLst>
                </a:gridCol>
                <a:gridCol w="1073073">
                  <a:extLst>
                    <a:ext uri="{9D8B030D-6E8A-4147-A177-3AD203B41FA5}">
                      <a16:colId xmlns:a16="http://schemas.microsoft.com/office/drawing/2014/main" val="4031327343"/>
                    </a:ext>
                  </a:extLst>
                </a:gridCol>
                <a:gridCol w="1073073">
                  <a:extLst>
                    <a:ext uri="{9D8B030D-6E8A-4147-A177-3AD203B41FA5}">
                      <a16:colId xmlns:a16="http://schemas.microsoft.com/office/drawing/2014/main" val="265914223"/>
                    </a:ext>
                  </a:extLst>
                </a:gridCol>
                <a:gridCol w="1073073">
                  <a:extLst>
                    <a:ext uri="{9D8B030D-6E8A-4147-A177-3AD203B41FA5}">
                      <a16:colId xmlns:a16="http://schemas.microsoft.com/office/drawing/2014/main" val="3687797511"/>
                    </a:ext>
                  </a:extLst>
                </a:gridCol>
                <a:gridCol w="1073073">
                  <a:extLst>
                    <a:ext uri="{9D8B030D-6E8A-4147-A177-3AD203B41FA5}">
                      <a16:colId xmlns:a16="http://schemas.microsoft.com/office/drawing/2014/main" val="1430683565"/>
                    </a:ext>
                  </a:extLst>
                </a:gridCol>
              </a:tblGrid>
              <a:tr h="1073074">
                <a:tc>
                  <a:txBody>
                    <a:bodyPr/>
                    <a:lstStyle/>
                    <a:p>
                      <a:endParaRPr lang="en-US" dirty="0"/>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dirty="0"/>
                    </a:p>
                  </a:txBody>
                  <a:tcPr/>
                </a:tc>
                <a:extLst>
                  <a:ext uri="{0D108BD9-81ED-4DB2-BD59-A6C34878D82A}">
                    <a16:rowId xmlns:a16="http://schemas.microsoft.com/office/drawing/2014/main" val="1367090870"/>
                  </a:ext>
                </a:extLst>
              </a:tr>
              <a:tr h="1073074">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a:p>
                  </a:txBody>
                  <a:tcPr/>
                </a:tc>
                <a:tc>
                  <a:txBody>
                    <a:bodyPr/>
                    <a:lstStyle/>
                    <a:p>
                      <a:endParaRPr lang="en-US" dirty="0"/>
                    </a:p>
                  </a:txBody>
                  <a:tcPr/>
                </a:tc>
                <a:extLst>
                  <a:ext uri="{0D108BD9-81ED-4DB2-BD59-A6C34878D82A}">
                    <a16:rowId xmlns:a16="http://schemas.microsoft.com/office/drawing/2014/main" val="2324086388"/>
                  </a:ext>
                </a:extLst>
              </a:tr>
              <a:tr h="1073074">
                <a:tc>
                  <a:txBody>
                    <a:bodyPr/>
                    <a:lstStyle/>
                    <a:p>
                      <a:endParaRPr lang="en-US" dirty="0"/>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a:p>
                  </a:txBody>
                  <a:tcPr/>
                </a:tc>
                <a:tc>
                  <a:txBody>
                    <a:bodyPr/>
                    <a:lstStyle/>
                    <a:p>
                      <a:endParaRPr lang="en-US" dirty="0"/>
                    </a:p>
                  </a:txBody>
                  <a:tcPr/>
                </a:tc>
                <a:tc>
                  <a:txBody>
                    <a:bodyPr/>
                    <a:lstStyle/>
                    <a:p>
                      <a:endParaRPr lang="en-US" dirty="0"/>
                    </a:p>
                  </a:txBody>
                  <a:tcPr/>
                </a:tc>
                <a:extLst>
                  <a:ext uri="{0D108BD9-81ED-4DB2-BD59-A6C34878D82A}">
                    <a16:rowId xmlns:a16="http://schemas.microsoft.com/office/drawing/2014/main" val="1773320196"/>
                  </a:ext>
                </a:extLst>
              </a:tr>
              <a:tr h="1073074">
                <a:tc>
                  <a:txBody>
                    <a:bodyPr/>
                    <a:lstStyle/>
                    <a:p>
                      <a:endParaRPr lang="en-US" dirty="0"/>
                    </a:p>
                  </a:txBody>
                  <a:tcPr/>
                </a:tc>
                <a:tc>
                  <a:txBody>
                    <a:bodyPr/>
                    <a:lstStyle/>
                    <a:p>
                      <a:endParaRPr lang="en-US"/>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dirty="0"/>
                    </a:p>
                  </a:txBody>
                  <a:tcPr/>
                </a:tc>
                <a:extLst>
                  <a:ext uri="{0D108BD9-81ED-4DB2-BD59-A6C34878D82A}">
                    <a16:rowId xmlns:a16="http://schemas.microsoft.com/office/drawing/2014/main" val="1977629092"/>
                  </a:ext>
                </a:extLst>
              </a:tr>
              <a:tr h="1073074">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dirty="0"/>
                    </a:p>
                  </a:txBody>
                  <a:tcPr/>
                </a:tc>
                <a:extLst>
                  <a:ext uri="{0D108BD9-81ED-4DB2-BD59-A6C34878D82A}">
                    <a16:rowId xmlns:a16="http://schemas.microsoft.com/office/drawing/2014/main" val="172657832"/>
                  </a:ext>
                </a:extLst>
              </a:tr>
            </a:tbl>
          </a:graphicData>
        </a:graphic>
      </p:graphicFrame>
      <p:sp>
        <p:nvSpPr>
          <p:cNvPr id="46" name="TextBox 45">
            <a:extLst>
              <a:ext uri="{FF2B5EF4-FFF2-40B4-BE49-F238E27FC236}">
                <a16:creationId xmlns:a16="http://schemas.microsoft.com/office/drawing/2014/main" id="{9E025FDA-4E40-4A48-2936-70D515675970}"/>
              </a:ext>
            </a:extLst>
          </p:cNvPr>
          <p:cNvSpPr txBox="1"/>
          <p:nvPr/>
        </p:nvSpPr>
        <p:spPr>
          <a:xfrm>
            <a:off x="1163480" y="1987150"/>
            <a:ext cx="10845409" cy="341632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ptos" panose="02110004020202020204"/>
              <a:ea typeface="+mn-ea"/>
              <a:cs typeface="+mn-cs"/>
            </a:endParaRPr>
          </a:p>
        </p:txBody>
      </p:sp>
      <p:sp>
        <p:nvSpPr>
          <p:cNvPr id="48" name="TextBox 47">
            <a:extLst>
              <a:ext uri="{FF2B5EF4-FFF2-40B4-BE49-F238E27FC236}">
                <a16:creationId xmlns:a16="http://schemas.microsoft.com/office/drawing/2014/main" id="{A943BC5F-C785-D144-CB5F-83881E8A4A86}"/>
              </a:ext>
            </a:extLst>
          </p:cNvPr>
          <p:cNvSpPr txBox="1"/>
          <p:nvPr/>
        </p:nvSpPr>
        <p:spPr>
          <a:xfrm>
            <a:off x="528628" y="272528"/>
            <a:ext cx="11108330" cy="3693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Aptos" panose="02110004020202020204"/>
                <a:ea typeface="+mn-ea"/>
                <a:cs typeface="+mn-cs"/>
              </a:rPr>
              <a:t>Practice sheet #XX.  Write the last </a:t>
            </a:r>
            <a:r>
              <a:rPr lang="en-US" dirty="0">
                <a:solidFill>
                  <a:prstClr val="black"/>
                </a:solidFill>
                <a:latin typeface="Aptos" panose="02110004020202020204"/>
              </a:rPr>
              <a:t>4</a:t>
            </a:r>
            <a:r>
              <a:rPr kumimoji="0" lang="en-US" sz="1800" b="0" i="0" u="none" strike="noStrike" kern="1200" cap="none" spc="0" normalizeH="0" baseline="0" noProof="0" dirty="0">
                <a:ln>
                  <a:noFill/>
                </a:ln>
                <a:solidFill>
                  <a:prstClr val="black"/>
                </a:solidFill>
                <a:effectLst/>
                <a:uLnTx/>
                <a:uFillTx/>
                <a:latin typeface="Aptos" panose="02110004020202020204"/>
                <a:ea typeface="+mn-ea"/>
                <a:cs typeface="+mn-cs"/>
              </a:rPr>
              <a:t> unique characters for Lesson </a:t>
            </a:r>
            <a:r>
              <a:rPr lang="en-US" dirty="0">
                <a:solidFill>
                  <a:prstClr val="black"/>
                </a:solidFill>
                <a:latin typeface="Aptos" panose="02110004020202020204"/>
              </a:rPr>
              <a:t>Twenty Two</a:t>
            </a:r>
            <a:r>
              <a:rPr kumimoji="0" lang="en-US" sz="1800" b="0" i="0" u="none" strike="noStrike" kern="1200" cap="none" spc="0" normalizeH="0" baseline="0" noProof="0" dirty="0">
                <a:ln>
                  <a:noFill/>
                </a:ln>
                <a:solidFill>
                  <a:prstClr val="black"/>
                </a:solidFill>
                <a:effectLst/>
                <a:uLnTx/>
                <a:uFillTx/>
                <a:latin typeface="Aptos" panose="02110004020202020204"/>
                <a:ea typeface="+mn-ea"/>
                <a:cs typeface="+mn-cs"/>
              </a:rPr>
              <a:t> (</a:t>
            </a:r>
            <a:r>
              <a:rPr lang="en-US" dirty="0">
                <a:solidFill>
                  <a:prstClr val="black"/>
                </a:solidFill>
                <a:latin typeface="Aptos" panose="02110004020202020204"/>
              </a:rPr>
              <a:t>26*,27*</a:t>
            </a:r>
            <a:r>
              <a:rPr kumimoji="0" lang="en-US" sz="1800" b="0" i="0" u="none" strike="noStrike" kern="1200" cap="none" spc="0" normalizeH="0" baseline="0" noProof="0" dirty="0">
                <a:ln>
                  <a:noFill/>
                </a:ln>
                <a:solidFill>
                  <a:prstClr val="black"/>
                </a:solidFill>
                <a:effectLst/>
                <a:uLnTx/>
                <a:uFillTx/>
                <a:latin typeface="Aptos" panose="02110004020202020204"/>
                <a:ea typeface="+mn-ea"/>
                <a:cs typeface="+mn-cs"/>
              </a:rPr>
              <a:t>)</a:t>
            </a:r>
            <a:endParaRPr kumimoji="0" lang="zh-TW" altLang="en-US" sz="1800" b="0" i="0" u="none" strike="noStrike" kern="1200" cap="none" spc="0" normalizeH="0" baseline="0" noProof="0" dirty="0">
              <a:ln>
                <a:noFill/>
              </a:ln>
              <a:solidFill>
                <a:prstClr val="black"/>
              </a:solidFill>
              <a:effectLst/>
              <a:uLnTx/>
              <a:uFillTx/>
              <a:latin typeface="Aptos" panose="02110004020202020204"/>
              <a:ea typeface="新細明體" panose="02020500000000000000" pitchFamily="18" charset="-120"/>
              <a:cs typeface="+mn-cs"/>
            </a:endParaRPr>
          </a:p>
        </p:txBody>
      </p:sp>
      <p:sp>
        <p:nvSpPr>
          <p:cNvPr id="49" name="Rectangle 48">
            <a:extLst>
              <a:ext uri="{FF2B5EF4-FFF2-40B4-BE49-F238E27FC236}">
                <a16:creationId xmlns:a16="http://schemas.microsoft.com/office/drawing/2014/main" id="{FD5DF324-5C6A-6A0B-3DDD-FDC95E9FF51E}"/>
              </a:ext>
            </a:extLst>
          </p:cNvPr>
          <p:cNvSpPr/>
          <p:nvPr/>
        </p:nvSpPr>
        <p:spPr>
          <a:xfrm>
            <a:off x="1298223" y="272530"/>
            <a:ext cx="9579994" cy="357010"/>
          </a:xfrm>
          <a:prstGeom prst="rect">
            <a:avLst/>
          </a:prstGeom>
          <a:noFill/>
          <a:ln w="38100">
            <a:solidFill>
              <a:srgbClr val="00B0F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45" name="TextBox 44">
            <a:extLst>
              <a:ext uri="{FF2B5EF4-FFF2-40B4-BE49-F238E27FC236}">
                <a16:creationId xmlns:a16="http://schemas.microsoft.com/office/drawing/2014/main" id="{66FD7A53-35B3-9826-DBB8-E1923E9C6613}"/>
              </a:ext>
            </a:extLst>
          </p:cNvPr>
          <p:cNvSpPr txBox="1"/>
          <p:nvPr/>
        </p:nvSpPr>
        <p:spPr>
          <a:xfrm>
            <a:off x="1124112" y="911167"/>
            <a:ext cx="5350063" cy="110799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眞</a:t>
            </a:r>
            <a:endParaRPr kumimoji="0" 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endParaRPr>
          </a:p>
        </p:txBody>
      </p:sp>
      <p:sp>
        <p:nvSpPr>
          <p:cNvPr id="47" name="TextBox 46">
            <a:extLst>
              <a:ext uri="{FF2B5EF4-FFF2-40B4-BE49-F238E27FC236}">
                <a16:creationId xmlns:a16="http://schemas.microsoft.com/office/drawing/2014/main" id="{17FD55FD-2F22-4383-CF3D-D338F6BAA833}"/>
              </a:ext>
            </a:extLst>
          </p:cNvPr>
          <p:cNvSpPr txBox="1"/>
          <p:nvPr/>
        </p:nvSpPr>
        <p:spPr>
          <a:xfrm>
            <a:off x="1101573" y="2009074"/>
            <a:ext cx="2514012" cy="110799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實</a:t>
            </a:r>
            <a:endParaRPr kumimoji="0" 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endParaRPr>
          </a:p>
        </p:txBody>
      </p:sp>
      <p:sp>
        <p:nvSpPr>
          <p:cNvPr id="50" name="TextBox 49">
            <a:extLst>
              <a:ext uri="{FF2B5EF4-FFF2-40B4-BE49-F238E27FC236}">
                <a16:creationId xmlns:a16="http://schemas.microsoft.com/office/drawing/2014/main" id="{813ABCA9-41D6-7B22-C6E8-64474525C28C}"/>
              </a:ext>
            </a:extLst>
          </p:cNvPr>
          <p:cNvSpPr txBox="1"/>
          <p:nvPr/>
        </p:nvSpPr>
        <p:spPr>
          <a:xfrm>
            <a:off x="1122816" y="3069808"/>
            <a:ext cx="2861223" cy="110799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不</a:t>
            </a:r>
            <a:endParaRPr kumimoji="0" 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endParaRPr>
          </a:p>
        </p:txBody>
      </p:sp>
      <p:sp>
        <p:nvSpPr>
          <p:cNvPr id="51" name="TextBox 50">
            <a:extLst>
              <a:ext uri="{FF2B5EF4-FFF2-40B4-BE49-F238E27FC236}">
                <a16:creationId xmlns:a16="http://schemas.microsoft.com/office/drawing/2014/main" id="{38933F65-CA24-E4FA-3942-0D8E6FFD367C}"/>
              </a:ext>
            </a:extLst>
          </p:cNvPr>
          <p:cNvSpPr txBox="1"/>
          <p:nvPr/>
        </p:nvSpPr>
        <p:spPr>
          <a:xfrm>
            <a:off x="1128483" y="4170500"/>
            <a:ext cx="4300188" cy="110799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虛</a:t>
            </a:r>
            <a:endParaRPr kumimoji="0" 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endParaRPr>
          </a:p>
        </p:txBody>
      </p:sp>
    </p:spTree>
    <p:extLst>
      <p:ext uri="{BB962C8B-B14F-4D97-AF65-F5344CB8AC3E}">
        <p14:creationId xmlns:p14="http://schemas.microsoft.com/office/powerpoint/2010/main" val="2127416296"/>
      </p:ext>
    </p:extLst>
  </p:cSld>
  <p:clrMapOvr>
    <a:masterClrMapping/>
  </p:clrMapOvr>
</p:sld>
</file>

<file path=ppt/slides/slide2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 name="Straight Connector 1">
            <a:extLst>
              <a:ext uri="{FF2B5EF4-FFF2-40B4-BE49-F238E27FC236}">
                <a16:creationId xmlns:a16="http://schemas.microsoft.com/office/drawing/2014/main" id="{DE97A34F-C232-F4FD-3D3D-B50CAF18C576}"/>
              </a:ext>
            </a:extLst>
          </p:cNvPr>
          <p:cNvCxnSpPr>
            <a:cxnSpLocks/>
          </p:cNvCxnSpPr>
          <p:nvPr/>
        </p:nvCxnSpPr>
        <p:spPr>
          <a:xfrm>
            <a:off x="1160650" y="956835"/>
            <a:ext cx="5322425" cy="5340276"/>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 name="Straight Connector 2">
            <a:extLst>
              <a:ext uri="{FF2B5EF4-FFF2-40B4-BE49-F238E27FC236}">
                <a16:creationId xmlns:a16="http://schemas.microsoft.com/office/drawing/2014/main" id="{0E627A88-91F3-D9F8-1AF4-11BECD962ED9}"/>
              </a:ext>
            </a:extLst>
          </p:cNvPr>
          <p:cNvCxnSpPr>
            <a:cxnSpLocks/>
          </p:cNvCxnSpPr>
          <p:nvPr/>
        </p:nvCxnSpPr>
        <p:spPr>
          <a:xfrm>
            <a:off x="9703114" y="931746"/>
            <a:ext cx="2143810" cy="2115373"/>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 name="Straight Connector 3">
            <a:extLst>
              <a:ext uri="{FF2B5EF4-FFF2-40B4-BE49-F238E27FC236}">
                <a16:creationId xmlns:a16="http://schemas.microsoft.com/office/drawing/2014/main" id="{A64AE3FD-EF02-96E3-1A01-BBD42ABD5674}"/>
              </a:ext>
            </a:extLst>
          </p:cNvPr>
          <p:cNvCxnSpPr>
            <a:cxnSpLocks/>
          </p:cNvCxnSpPr>
          <p:nvPr/>
        </p:nvCxnSpPr>
        <p:spPr>
          <a:xfrm>
            <a:off x="8644081" y="931752"/>
            <a:ext cx="3184867" cy="319303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5" name="Straight Connector 4">
            <a:extLst>
              <a:ext uri="{FF2B5EF4-FFF2-40B4-BE49-F238E27FC236}">
                <a16:creationId xmlns:a16="http://schemas.microsoft.com/office/drawing/2014/main" id="{62481264-89A8-359C-0CBF-A5EAFC83097F}"/>
              </a:ext>
            </a:extLst>
          </p:cNvPr>
          <p:cNvCxnSpPr>
            <a:cxnSpLocks/>
          </p:cNvCxnSpPr>
          <p:nvPr/>
        </p:nvCxnSpPr>
        <p:spPr>
          <a:xfrm>
            <a:off x="7572098" y="931758"/>
            <a:ext cx="4256850" cy="425735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6" name="Straight Connector 5">
            <a:extLst>
              <a:ext uri="{FF2B5EF4-FFF2-40B4-BE49-F238E27FC236}">
                <a16:creationId xmlns:a16="http://schemas.microsoft.com/office/drawing/2014/main" id="{3BF26E4A-35C1-301B-7F84-63879DAF7D3B}"/>
              </a:ext>
            </a:extLst>
          </p:cNvPr>
          <p:cNvCxnSpPr/>
          <p:nvPr/>
        </p:nvCxnSpPr>
        <p:spPr>
          <a:xfrm>
            <a:off x="3285258" y="931761"/>
            <a:ext cx="5365365" cy="53653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7" name="Straight Connector 6">
            <a:extLst>
              <a:ext uri="{FF2B5EF4-FFF2-40B4-BE49-F238E27FC236}">
                <a16:creationId xmlns:a16="http://schemas.microsoft.com/office/drawing/2014/main" id="{CDB5D5C9-3CD4-14E7-BF3A-66C7A7162C8E}"/>
              </a:ext>
            </a:extLst>
          </p:cNvPr>
          <p:cNvCxnSpPr/>
          <p:nvPr/>
        </p:nvCxnSpPr>
        <p:spPr>
          <a:xfrm>
            <a:off x="4345517" y="931762"/>
            <a:ext cx="5365365" cy="53653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8" name="Straight Connector 7">
            <a:extLst>
              <a:ext uri="{FF2B5EF4-FFF2-40B4-BE49-F238E27FC236}">
                <a16:creationId xmlns:a16="http://schemas.microsoft.com/office/drawing/2014/main" id="{B3A6FD2B-CE82-9E1F-B69E-B5EEA8782B42}"/>
              </a:ext>
            </a:extLst>
          </p:cNvPr>
          <p:cNvCxnSpPr/>
          <p:nvPr/>
        </p:nvCxnSpPr>
        <p:spPr>
          <a:xfrm>
            <a:off x="5404550" y="931762"/>
            <a:ext cx="5365365" cy="53653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9" name="Straight Connector 8">
            <a:extLst>
              <a:ext uri="{FF2B5EF4-FFF2-40B4-BE49-F238E27FC236}">
                <a16:creationId xmlns:a16="http://schemas.microsoft.com/office/drawing/2014/main" id="{43ED997F-BA19-BABA-E4DF-A754D16DEA65}"/>
              </a:ext>
            </a:extLst>
          </p:cNvPr>
          <p:cNvCxnSpPr/>
          <p:nvPr/>
        </p:nvCxnSpPr>
        <p:spPr>
          <a:xfrm>
            <a:off x="6494799" y="931764"/>
            <a:ext cx="5365365" cy="53653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0" name="Straight Connector 9">
            <a:extLst>
              <a:ext uri="{FF2B5EF4-FFF2-40B4-BE49-F238E27FC236}">
                <a16:creationId xmlns:a16="http://schemas.microsoft.com/office/drawing/2014/main" id="{AA19D5A7-0FE4-1102-E3C1-638DC5E28E45}"/>
              </a:ext>
            </a:extLst>
          </p:cNvPr>
          <p:cNvCxnSpPr>
            <a:cxnSpLocks/>
          </p:cNvCxnSpPr>
          <p:nvPr/>
        </p:nvCxnSpPr>
        <p:spPr>
          <a:xfrm>
            <a:off x="1111458" y="5189109"/>
            <a:ext cx="1083551" cy="1107996"/>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1" name="Straight Connector 10">
            <a:extLst>
              <a:ext uri="{FF2B5EF4-FFF2-40B4-BE49-F238E27FC236}">
                <a16:creationId xmlns:a16="http://schemas.microsoft.com/office/drawing/2014/main" id="{CD465B31-CB4B-BC77-AEF9-90ED5E65F7BE}"/>
              </a:ext>
            </a:extLst>
          </p:cNvPr>
          <p:cNvCxnSpPr>
            <a:cxnSpLocks/>
          </p:cNvCxnSpPr>
          <p:nvPr/>
        </p:nvCxnSpPr>
        <p:spPr>
          <a:xfrm>
            <a:off x="1094334" y="4156121"/>
            <a:ext cx="2267153" cy="2152899"/>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2" name="Straight Connector 11">
            <a:extLst>
              <a:ext uri="{FF2B5EF4-FFF2-40B4-BE49-F238E27FC236}">
                <a16:creationId xmlns:a16="http://schemas.microsoft.com/office/drawing/2014/main" id="{7EADA1F7-D828-CA63-B4A2-40D44EB7A5CE}"/>
              </a:ext>
            </a:extLst>
          </p:cNvPr>
          <p:cNvCxnSpPr>
            <a:cxnSpLocks/>
          </p:cNvCxnSpPr>
          <p:nvPr/>
        </p:nvCxnSpPr>
        <p:spPr>
          <a:xfrm>
            <a:off x="1109329" y="3060437"/>
            <a:ext cx="3236188" cy="323667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3" name="Straight Connector 12">
            <a:extLst>
              <a:ext uri="{FF2B5EF4-FFF2-40B4-BE49-F238E27FC236}">
                <a16:creationId xmlns:a16="http://schemas.microsoft.com/office/drawing/2014/main" id="{E1D8E2A0-C191-7042-98F0-B1D4F6481AAA}"/>
              </a:ext>
            </a:extLst>
          </p:cNvPr>
          <p:cNvCxnSpPr>
            <a:cxnSpLocks/>
          </p:cNvCxnSpPr>
          <p:nvPr/>
        </p:nvCxnSpPr>
        <p:spPr>
          <a:xfrm>
            <a:off x="10762147" y="931740"/>
            <a:ext cx="1110967" cy="106435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4" name="Straight Connector 13">
            <a:extLst>
              <a:ext uri="{FF2B5EF4-FFF2-40B4-BE49-F238E27FC236}">
                <a16:creationId xmlns:a16="http://schemas.microsoft.com/office/drawing/2014/main" id="{C1869FA5-C11F-F617-8F45-45634A583F51}"/>
              </a:ext>
            </a:extLst>
          </p:cNvPr>
          <p:cNvCxnSpPr>
            <a:cxnSpLocks/>
          </p:cNvCxnSpPr>
          <p:nvPr/>
        </p:nvCxnSpPr>
        <p:spPr>
          <a:xfrm>
            <a:off x="1098218" y="1974253"/>
            <a:ext cx="4314172" cy="4322852"/>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5" name="Straight Connector 14">
            <a:extLst>
              <a:ext uri="{FF2B5EF4-FFF2-40B4-BE49-F238E27FC236}">
                <a16:creationId xmlns:a16="http://schemas.microsoft.com/office/drawing/2014/main" id="{73A61E05-0D8B-3E52-AB18-905816BEF4FF}"/>
              </a:ext>
            </a:extLst>
          </p:cNvPr>
          <p:cNvCxnSpPr>
            <a:cxnSpLocks/>
          </p:cNvCxnSpPr>
          <p:nvPr/>
        </p:nvCxnSpPr>
        <p:spPr>
          <a:xfrm>
            <a:off x="2218385" y="931639"/>
            <a:ext cx="5309456" cy="5376225"/>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6" name="Straight Connector 15">
            <a:extLst>
              <a:ext uri="{FF2B5EF4-FFF2-40B4-BE49-F238E27FC236}">
                <a16:creationId xmlns:a16="http://schemas.microsoft.com/office/drawing/2014/main" id="{D3233907-7CC4-6498-0CF6-57570C375FC4}"/>
              </a:ext>
            </a:extLst>
          </p:cNvPr>
          <p:cNvCxnSpPr>
            <a:cxnSpLocks/>
          </p:cNvCxnSpPr>
          <p:nvPr/>
        </p:nvCxnSpPr>
        <p:spPr>
          <a:xfrm flipV="1">
            <a:off x="1133319" y="931765"/>
            <a:ext cx="5361480" cy="536524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7" name="Straight Connector 16">
            <a:extLst>
              <a:ext uri="{FF2B5EF4-FFF2-40B4-BE49-F238E27FC236}">
                <a16:creationId xmlns:a16="http://schemas.microsoft.com/office/drawing/2014/main" id="{57384C5A-7E24-FE38-95D4-5812E1E9E9DD}"/>
              </a:ext>
            </a:extLst>
          </p:cNvPr>
          <p:cNvCxnSpPr>
            <a:cxnSpLocks/>
          </p:cNvCxnSpPr>
          <p:nvPr/>
        </p:nvCxnSpPr>
        <p:spPr>
          <a:xfrm flipV="1">
            <a:off x="1160650" y="942472"/>
            <a:ext cx="4263464" cy="4246613"/>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8" name="Straight Connector 17">
            <a:extLst>
              <a:ext uri="{FF2B5EF4-FFF2-40B4-BE49-F238E27FC236}">
                <a16:creationId xmlns:a16="http://schemas.microsoft.com/office/drawing/2014/main" id="{B1BBA783-3332-49DA-7C6A-35B83D67FB7E}"/>
              </a:ext>
            </a:extLst>
          </p:cNvPr>
          <p:cNvCxnSpPr>
            <a:cxnSpLocks/>
          </p:cNvCxnSpPr>
          <p:nvPr/>
        </p:nvCxnSpPr>
        <p:spPr>
          <a:xfrm flipV="1">
            <a:off x="1107943" y="942595"/>
            <a:ext cx="2153223" cy="2161487"/>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9" name="Straight Connector 18">
            <a:extLst>
              <a:ext uri="{FF2B5EF4-FFF2-40B4-BE49-F238E27FC236}">
                <a16:creationId xmlns:a16="http://schemas.microsoft.com/office/drawing/2014/main" id="{4D207A24-42CE-ED82-13F4-E5E004650EB7}"/>
              </a:ext>
            </a:extLst>
          </p:cNvPr>
          <p:cNvCxnSpPr>
            <a:cxnSpLocks/>
          </p:cNvCxnSpPr>
          <p:nvPr/>
        </p:nvCxnSpPr>
        <p:spPr>
          <a:xfrm flipV="1">
            <a:off x="1094334" y="909879"/>
            <a:ext cx="3253877" cy="322580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0" name="Straight Connector 19">
            <a:extLst>
              <a:ext uri="{FF2B5EF4-FFF2-40B4-BE49-F238E27FC236}">
                <a16:creationId xmlns:a16="http://schemas.microsoft.com/office/drawing/2014/main" id="{1DCD8BBC-D943-D8A4-BB5E-D111FF48B8B3}"/>
              </a:ext>
            </a:extLst>
          </p:cNvPr>
          <p:cNvCxnSpPr>
            <a:cxnSpLocks/>
          </p:cNvCxnSpPr>
          <p:nvPr/>
        </p:nvCxnSpPr>
        <p:spPr>
          <a:xfrm flipV="1">
            <a:off x="3235848" y="920844"/>
            <a:ext cx="5376941" cy="5376165"/>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1" name="Straight Connector 20">
            <a:extLst>
              <a:ext uri="{FF2B5EF4-FFF2-40B4-BE49-F238E27FC236}">
                <a16:creationId xmlns:a16="http://schemas.microsoft.com/office/drawing/2014/main" id="{FB960EE9-647E-DE48-7799-7F686F5633C9}"/>
              </a:ext>
            </a:extLst>
          </p:cNvPr>
          <p:cNvCxnSpPr/>
          <p:nvPr/>
        </p:nvCxnSpPr>
        <p:spPr>
          <a:xfrm flipV="1">
            <a:off x="4348211" y="931716"/>
            <a:ext cx="5365365" cy="534353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2" name="Straight Connector 21">
            <a:extLst>
              <a:ext uri="{FF2B5EF4-FFF2-40B4-BE49-F238E27FC236}">
                <a16:creationId xmlns:a16="http://schemas.microsoft.com/office/drawing/2014/main" id="{E0409050-9D37-B8EC-26B4-CF4F2C3BC5D6}"/>
              </a:ext>
            </a:extLst>
          </p:cNvPr>
          <p:cNvCxnSpPr/>
          <p:nvPr/>
        </p:nvCxnSpPr>
        <p:spPr>
          <a:xfrm flipV="1">
            <a:off x="5416274" y="942620"/>
            <a:ext cx="5365365" cy="534353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3" name="Straight Connector 22">
            <a:extLst>
              <a:ext uri="{FF2B5EF4-FFF2-40B4-BE49-F238E27FC236}">
                <a16:creationId xmlns:a16="http://schemas.microsoft.com/office/drawing/2014/main" id="{5F32590B-F493-D4F3-C707-EF747ABA286F}"/>
              </a:ext>
            </a:extLst>
          </p:cNvPr>
          <p:cNvCxnSpPr/>
          <p:nvPr/>
        </p:nvCxnSpPr>
        <p:spPr>
          <a:xfrm flipV="1">
            <a:off x="6494798" y="942620"/>
            <a:ext cx="5365365" cy="534353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4" name="Straight Connector 23">
            <a:extLst>
              <a:ext uri="{FF2B5EF4-FFF2-40B4-BE49-F238E27FC236}">
                <a16:creationId xmlns:a16="http://schemas.microsoft.com/office/drawing/2014/main" id="{11C896D7-87F4-C668-1DFA-A5D2AB34A9F4}"/>
              </a:ext>
            </a:extLst>
          </p:cNvPr>
          <p:cNvCxnSpPr>
            <a:cxnSpLocks/>
          </p:cNvCxnSpPr>
          <p:nvPr/>
        </p:nvCxnSpPr>
        <p:spPr>
          <a:xfrm flipV="1">
            <a:off x="2218385" y="931639"/>
            <a:ext cx="5330234" cy="5332739"/>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5" name="Straight Connector 24">
            <a:extLst>
              <a:ext uri="{FF2B5EF4-FFF2-40B4-BE49-F238E27FC236}">
                <a16:creationId xmlns:a16="http://schemas.microsoft.com/office/drawing/2014/main" id="{4F553535-9E07-F391-A05D-C75AF105CBFC}"/>
              </a:ext>
            </a:extLst>
          </p:cNvPr>
          <p:cNvCxnSpPr>
            <a:cxnSpLocks/>
          </p:cNvCxnSpPr>
          <p:nvPr/>
        </p:nvCxnSpPr>
        <p:spPr>
          <a:xfrm flipH="1">
            <a:off x="7572098" y="2023338"/>
            <a:ext cx="4288065" cy="42736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6" name="Straight Connector 25">
            <a:extLst>
              <a:ext uri="{FF2B5EF4-FFF2-40B4-BE49-F238E27FC236}">
                <a16:creationId xmlns:a16="http://schemas.microsoft.com/office/drawing/2014/main" id="{E14EBA64-CB33-DED7-07D4-EA194C481A82}"/>
              </a:ext>
            </a:extLst>
          </p:cNvPr>
          <p:cNvCxnSpPr>
            <a:cxnSpLocks/>
          </p:cNvCxnSpPr>
          <p:nvPr/>
        </p:nvCxnSpPr>
        <p:spPr>
          <a:xfrm flipH="1">
            <a:off x="8638868" y="3098620"/>
            <a:ext cx="3203030" cy="320924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7" name="Straight Connector 26">
            <a:extLst>
              <a:ext uri="{FF2B5EF4-FFF2-40B4-BE49-F238E27FC236}">
                <a16:creationId xmlns:a16="http://schemas.microsoft.com/office/drawing/2014/main" id="{BC5627A8-1868-EF4D-6FAB-68749033B820}"/>
              </a:ext>
            </a:extLst>
          </p:cNvPr>
          <p:cNvCxnSpPr>
            <a:cxnSpLocks/>
          </p:cNvCxnSpPr>
          <p:nvPr/>
        </p:nvCxnSpPr>
        <p:spPr>
          <a:xfrm flipH="1">
            <a:off x="9744792" y="4156121"/>
            <a:ext cx="2115371" cy="2102057"/>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8" name="Straight Connector 27">
            <a:extLst>
              <a:ext uri="{FF2B5EF4-FFF2-40B4-BE49-F238E27FC236}">
                <a16:creationId xmlns:a16="http://schemas.microsoft.com/office/drawing/2014/main" id="{7BF064F1-B3ED-E714-521D-CCAAA6232A03}"/>
              </a:ext>
            </a:extLst>
          </p:cNvPr>
          <p:cNvCxnSpPr/>
          <p:nvPr/>
        </p:nvCxnSpPr>
        <p:spPr>
          <a:xfrm flipH="1">
            <a:off x="10802477" y="5207149"/>
            <a:ext cx="1070637" cy="1100715"/>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9" name="Straight Connector 28">
            <a:extLst>
              <a:ext uri="{FF2B5EF4-FFF2-40B4-BE49-F238E27FC236}">
                <a16:creationId xmlns:a16="http://schemas.microsoft.com/office/drawing/2014/main" id="{8144AC79-151C-5565-401E-E1B6DACA8216}"/>
              </a:ext>
            </a:extLst>
          </p:cNvPr>
          <p:cNvCxnSpPr/>
          <p:nvPr/>
        </p:nvCxnSpPr>
        <p:spPr>
          <a:xfrm>
            <a:off x="1117710" y="2522779"/>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0" name="Straight Connector 29">
            <a:extLst>
              <a:ext uri="{FF2B5EF4-FFF2-40B4-BE49-F238E27FC236}">
                <a16:creationId xmlns:a16="http://schemas.microsoft.com/office/drawing/2014/main" id="{9F751F74-062B-D98E-7AF7-73FDD22C6195}"/>
              </a:ext>
            </a:extLst>
          </p:cNvPr>
          <p:cNvCxnSpPr/>
          <p:nvPr/>
        </p:nvCxnSpPr>
        <p:spPr>
          <a:xfrm>
            <a:off x="1129434" y="3598008"/>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1" name="Straight Connector 30">
            <a:extLst>
              <a:ext uri="{FF2B5EF4-FFF2-40B4-BE49-F238E27FC236}">
                <a16:creationId xmlns:a16="http://schemas.microsoft.com/office/drawing/2014/main" id="{AE43FF1A-112C-54AC-E5F5-07F6BA522988}"/>
              </a:ext>
            </a:extLst>
          </p:cNvPr>
          <p:cNvCxnSpPr/>
          <p:nvPr/>
        </p:nvCxnSpPr>
        <p:spPr>
          <a:xfrm>
            <a:off x="1113519" y="4676908"/>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2" name="Straight Connector 31">
            <a:extLst>
              <a:ext uri="{FF2B5EF4-FFF2-40B4-BE49-F238E27FC236}">
                <a16:creationId xmlns:a16="http://schemas.microsoft.com/office/drawing/2014/main" id="{EFFAA3B1-B88B-C2BA-2B7C-D3D512BA520A}"/>
              </a:ext>
            </a:extLst>
          </p:cNvPr>
          <p:cNvCxnSpPr/>
          <p:nvPr/>
        </p:nvCxnSpPr>
        <p:spPr>
          <a:xfrm>
            <a:off x="1117710" y="5755000"/>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3" name="Straight Connector 32">
            <a:extLst>
              <a:ext uri="{FF2B5EF4-FFF2-40B4-BE49-F238E27FC236}">
                <a16:creationId xmlns:a16="http://schemas.microsoft.com/office/drawing/2014/main" id="{C1EDC032-920F-1E9A-B5C5-C3D6BA150DD6}"/>
              </a:ext>
            </a:extLst>
          </p:cNvPr>
          <p:cNvCxnSpPr/>
          <p:nvPr/>
        </p:nvCxnSpPr>
        <p:spPr>
          <a:xfrm>
            <a:off x="1101796" y="1485761"/>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4" name="Straight Connector 33">
            <a:extLst>
              <a:ext uri="{FF2B5EF4-FFF2-40B4-BE49-F238E27FC236}">
                <a16:creationId xmlns:a16="http://schemas.microsoft.com/office/drawing/2014/main" id="{FB8CC04D-D4A4-43D5-56D5-1B8B1B30925A}"/>
              </a:ext>
            </a:extLst>
          </p:cNvPr>
          <p:cNvCxnSpPr>
            <a:cxnSpLocks/>
          </p:cNvCxnSpPr>
          <p:nvPr/>
        </p:nvCxnSpPr>
        <p:spPr>
          <a:xfrm flipH="1">
            <a:off x="1113215" y="941316"/>
            <a:ext cx="1091930" cy="1082022"/>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5" name="Straight Connector 34">
            <a:extLst>
              <a:ext uri="{FF2B5EF4-FFF2-40B4-BE49-F238E27FC236}">
                <a16:creationId xmlns:a16="http://schemas.microsoft.com/office/drawing/2014/main" id="{538E0DD4-73F1-1779-7715-20FEBF610488}"/>
              </a:ext>
            </a:extLst>
          </p:cNvPr>
          <p:cNvCxnSpPr/>
          <p:nvPr/>
        </p:nvCxnSpPr>
        <p:spPr>
          <a:xfrm>
            <a:off x="11323891" y="904498"/>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6" name="Straight Connector 35">
            <a:extLst>
              <a:ext uri="{FF2B5EF4-FFF2-40B4-BE49-F238E27FC236}">
                <a16:creationId xmlns:a16="http://schemas.microsoft.com/office/drawing/2014/main" id="{F89D261D-80CD-D489-6CA9-235EC8D37FB5}"/>
              </a:ext>
            </a:extLst>
          </p:cNvPr>
          <p:cNvCxnSpPr/>
          <p:nvPr/>
        </p:nvCxnSpPr>
        <p:spPr>
          <a:xfrm>
            <a:off x="3803283" y="917245"/>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7" name="Straight Connector 36">
            <a:extLst>
              <a:ext uri="{FF2B5EF4-FFF2-40B4-BE49-F238E27FC236}">
                <a16:creationId xmlns:a16="http://schemas.microsoft.com/office/drawing/2014/main" id="{9F1AE2E1-BA26-68A6-E72F-9BFADDFA3C39}"/>
              </a:ext>
            </a:extLst>
          </p:cNvPr>
          <p:cNvCxnSpPr>
            <a:cxnSpLocks/>
          </p:cNvCxnSpPr>
          <p:nvPr/>
        </p:nvCxnSpPr>
        <p:spPr>
          <a:xfrm>
            <a:off x="2762987" y="904498"/>
            <a:ext cx="0" cy="5399767"/>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8" name="Straight Connector 37">
            <a:extLst>
              <a:ext uri="{FF2B5EF4-FFF2-40B4-BE49-F238E27FC236}">
                <a16:creationId xmlns:a16="http://schemas.microsoft.com/office/drawing/2014/main" id="{CDDBCE3F-232E-9239-FB89-577135F7E037}"/>
              </a:ext>
            </a:extLst>
          </p:cNvPr>
          <p:cNvCxnSpPr/>
          <p:nvPr/>
        </p:nvCxnSpPr>
        <p:spPr>
          <a:xfrm>
            <a:off x="9204868" y="941316"/>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9" name="Straight Connector 38">
            <a:extLst>
              <a:ext uri="{FF2B5EF4-FFF2-40B4-BE49-F238E27FC236}">
                <a16:creationId xmlns:a16="http://schemas.microsoft.com/office/drawing/2014/main" id="{8C96E538-4E01-6DEA-67CF-3F7DCC505E54}"/>
              </a:ext>
            </a:extLst>
          </p:cNvPr>
          <p:cNvCxnSpPr/>
          <p:nvPr/>
        </p:nvCxnSpPr>
        <p:spPr>
          <a:xfrm>
            <a:off x="1660406" y="941316"/>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0" name="Straight Connector 39">
            <a:extLst>
              <a:ext uri="{FF2B5EF4-FFF2-40B4-BE49-F238E27FC236}">
                <a16:creationId xmlns:a16="http://schemas.microsoft.com/office/drawing/2014/main" id="{DF0D2BDC-CFC6-829A-5FCB-CCA8028776FE}"/>
              </a:ext>
            </a:extLst>
          </p:cNvPr>
          <p:cNvCxnSpPr/>
          <p:nvPr/>
        </p:nvCxnSpPr>
        <p:spPr>
          <a:xfrm>
            <a:off x="5950134" y="904498"/>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1" name="Straight Connector 40">
            <a:extLst>
              <a:ext uri="{FF2B5EF4-FFF2-40B4-BE49-F238E27FC236}">
                <a16:creationId xmlns:a16="http://schemas.microsoft.com/office/drawing/2014/main" id="{0EC1F762-0A34-B5CC-96C3-473EC5666FF0}"/>
              </a:ext>
            </a:extLst>
          </p:cNvPr>
          <p:cNvCxnSpPr/>
          <p:nvPr/>
        </p:nvCxnSpPr>
        <p:spPr>
          <a:xfrm>
            <a:off x="4893936" y="941316"/>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2" name="Straight Connector 41">
            <a:extLst>
              <a:ext uri="{FF2B5EF4-FFF2-40B4-BE49-F238E27FC236}">
                <a16:creationId xmlns:a16="http://schemas.microsoft.com/office/drawing/2014/main" id="{9FE50F00-1E97-8687-2A28-EF3CF6B49191}"/>
              </a:ext>
            </a:extLst>
          </p:cNvPr>
          <p:cNvCxnSpPr/>
          <p:nvPr/>
        </p:nvCxnSpPr>
        <p:spPr>
          <a:xfrm>
            <a:off x="10253116" y="917245"/>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3" name="Straight Connector 42">
            <a:extLst>
              <a:ext uri="{FF2B5EF4-FFF2-40B4-BE49-F238E27FC236}">
                <a16:creationId xmlns:a16="http://schemas.microsoft.com/office/drawing/2014/main" id="{E84C0C6A-016A-B264-8335-5C0C4032C63A}"/>
              </a:ext>
            </a:extLst>
          </p:cNvPr>
          <p:cNvCxnSpPr/>
          <p:nvPr/>
        </p:nvCxnSpPr>
        <p:spPr>
          <a:xfrm>
            <a:off x="8123492" y="956835"/>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4" name="Straight Connector 43">
            <a:extLst>
              <a:ext uri="{FF2B5EF4-FFF2-40B4-BE49-F238E27FC236}">
                <a16:creationId xmlns:a16="http://schemas.microsoft.com/office/drawing/2014/main" id="{56709B99-A28C-D3BB-FE5E-C1A2F1461A10}"/>
              </a:ext>
            </a:extLst>
          </p:cNvPr>
          <p:cNvCxnSpPr/>
          <p:nvPr/>
        </p:nvCxnSpPr>
        <p:spPr>
          <a:xfrm>
            <a:off x="7019585" y="917245"/>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graphicFrame>
        <p:nvGraphicFramePr>
          <p:cNvPr id="76" name="Table 75">
            <a:extLst>
              <a:ext uri="{FF2B5EF4-FFF2-40B4-BE49-F238E27FC236}">
                <a16:creationId xmlns:a16="http://schemas.microsoft.com/office/drawing/2014/main" id="{47A8C7E1-C96E-7639-67A5-0D0A27B05B3F}"/>
              </a:ext>
            </a:extLst>
          </p:cNvPr>
          <p:cNvGraphicFramePr>
            <a:graphicFrameLocks noGrp="1"/>
          </p:cNvGraphicFramePr>
          <p:nvPr/>
        </p:nvGraphicFramePr>
        <p:xfrm>
          <a:off x="1129434" y="931765"/>
          <a:ext cx="10730730" cy="5365370"/>
        </p:xfrm>
        <a:graphic>
          <a:graphicData uri="http://schemas.openxmlformats.org/drawingml/2006/table">
            <a:tbl>
              <a:tblPr firstRow="1" bandRow="1">
                <a:tableStyleId>{5940675A-B579-460E-94D1-54222C63F5DA}</a:tableStyleId>
              </a:tblPr>
              <a:tblGrid>
                <a:gridCol w="1073073">
                  <a:extLst>
                    <a:ext uri="{9D8B030D-6E8A-4147-A177-3AD203B41FA5}">
                      <a16:colId xmlns:a16="http://schemas.microsoft.com/office/drawing/2014/main" val="3635837954"/>
                    </a:ext>
                  </a:extLst>
                </a:gridCol>
                <a:gridCol w="1073073">
                  <a:extLst>
                    <a:ext uri="{9D8B030D-6E8A-4147-A177-3AD203B41FA5}">
                      <a16:colId xmlns:a16="http://schemas.microsoft.com/office/drawing/2014/main" val="2308114111"/>
                    </a:ext>
                  </a:extLst>
                </a:gridCol>
                <a:gridCol w="1073073">
                  <a:extLst>
                    <a:ext uri="{9D8B030D-6E8A-4147-A177-3AD203B41FA5}">
                      <a16:colId xmlns:a16="http://schemas.microsoft.com/office/drawing/2014/main" val="3225432346"/>
                    </a:ext>
                  </a:extLst>
                </a:gridCol>
                <a:gridCol w="1073073">
                  <a:extLst>
                    <a:ext uri="{9D8B030D-6E8A-4147-A177-3AD203B41FA5}">
                      <a16:colId xmlns:a16="http://schemas.microsoft.com/office/drawing/2014/main" val="2646425516"/>
                    </a:ext>
                  </a:extLst>
                </a:gridCol>
                <a:gridCol w="1073073">
                  <a:extLst>
                    <a:ext uri="{9D8B030D-6E8A-4147-A177-3AD203B41FA5}">
                      <a16:colId xmlns:a16="http://schemas.microsoft.com/office/drawing/2014/main" val="1529824071"/>
                    </a:ext>
                  </a:extLst>
                </a:gridCol>
                <a:gridCol w="1073073">
                  <a:extLst>
                    <a:ext uri="{9D8B030D-6E8A-4147-A177-3AD203B41FA5}">
                      <a16:colId xmlns:a16="http://schemas.microsoft.com/office/drawing/2014/main" val="1435908115"/>
                    </a:ext>
                  </a:extLst>
                </a:gridCol>
                <a:gridCol w="1073073">
                  <a:extLst>
                    <a:ext uri="{9D8B030D-6E8A-4147-A177-3AD203B41FA5}">
                      <a16:colId xmlns:a16="http://schemas.microsoft.com/office/drawing/2014/main" val="4031327343"/>
                    </a:ext>
                  </a:extLst>
                </a:gridCol>
                <a:gridCol w="1073073">
                  <a:extLst>
                    <a:ext uri="{9D8B030D-6E8A-4147-A177-3AD203B41FA5}">
                      <a16:colId xmlns:a16="http://schemas.microsoft.com/office/drawing/2014/main" val="265914223"/>
                    </a:ext>
                  </a:extLst>
                </a:gridCol>
                <a:gridCol w="1073073">
                  <a:extLst>
                    <a:ext uri="{9D8B030D-6E8A-4147-A177-3AD203B41FA5}">
                      <a16:colId xmlns:a16="http://schemas.microsoft.com/office/drawing/2014/main" val="3687797511"/>
                    </a:ext>
                  </a:extLst>
                </a:gridCol>
                <a:gridCol w="1073073">
                  <a:extLst>
                    <a:ext uri="{9D8B030D-6E8A-4147-A177-3AD203B41FA5}">
                      <a16:colId xmlns:a16="http://schemas.microsoft.com/office/drawing/2014/main" val="1430683565"/>
                    </a:ext>
                  </a:extLst>
                </a:gridCol>
              </a:tblGrid>
              <a:tr h="1073074">
                <a:tc>
                  <a:txBody>
                    <a:bodyPr/>
                    <a:lstStyle/>
                    <a:p>
                      <a:endParaRPr lang="en-US" dirty="0"/>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dirty="0"/>
                    </a:p>
                  </a:txBody>
                  <a:tcPr/>
                </a:tc>
                <a:extLst>
                  <a:ext uri="{0D108BD9-81ED-4DB2-BD59-A6C34878D82A}">
                    <a16:rowId xmlns:a16="http://schemas.microsoft.com/office/drawing/2014/main" val="1367090870"/>
                  </a:ext>
                </a:extLst>
              </a:tr>
              <a:tr h="1073074">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a:p>
                  </a:txBody>
                  <a:tcPr/>
                </a:tc>
                <a:tc>
                  <a:txBody>
                    <a:bodyPr/>
                    <a:lstStyle/>
                    <a:p>
                      <a:endParaRPr lang="en-US" dirty="0"/>
                    </a:p>
                  </a:txBody>
                  <a:tcPr/>
                </a:tc>
                <a:extLst>
                  <a:ext uri="{0D108BD9-81ED-4DB2-BD59-A6C34878D82A}">
                    <a16:rowId xmlns:a16="http://schemas.microsoft.com/office/drawing/2014/main" val="2324086388"/>
                  </a:ext>
                </a:extLst>
              </a:tr>
              <a:tr h="1073074">
                <a:tc>
                  <a:txBody>
                    <a:bodyPr/>
                    <a:lstStyle/>
                    <a:p>
                      <a:endParaRPr lang="en-US" dirty="0"/>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a:p>
                  </a:txBody>
                  <a:tcPr/>
                </a:tc>
                <a:tc>
                  <a:txBody>
                    <a:bodyPr/>
                    <a:lstStyle/>
                    <a:p>
                      <a:endParaRPr lang="en-US" dirty="0"/>
                    </a:p>
                  </a:txBody>
                  <a:tcPr/>
                </a:tc>
                <a:tc>
                  <a:txBody>
                    <a:bodyPr/>
                    <a:lstStyle/>
                    <a:p>
                      <a:endParaRPr lang="en-US" dirty="0"/>
                    </a:p>
                  </a:txBody>
                  <a:tcPr/>
                </a:tc>
                <a:extLst>
                  <a:ext uri="{0D108BD9-81ED-4DB2-BD59-A6C34878D82A}">
                    <a16:rowId xmlns:a16="http://schemas.microsoft.com/office/drawing/2014/main" val="1773320196"/>
                  </a:ext>
                </a:extLst>
              </a:tr>
              <a:tr h="1073074">
                <a:tc>
                  <a:txBody>
                    <a:bodyPr/>
                    <a:lstStyle/>
                    <a:p>
                      <a:endParaRPr lang="en-US" dirty="0"/>
                    </a:p>
                  </a:txBody>
                  <a:tcPr/>
                </a:tc>
                <a:tc>
                  <a:txBody>
                    <a:bodyPr/>
                    <a:lstStyle/>
                    <a:p>
                      <a:endParaRPr lang="en-US"/>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dirty="0"/>
                    </a:p>
                  </a:txBody>
                  <a:tcPr/>
                </a:tc>
                <a:extLst>
                  <a:ext uri="{0D108BD9-81ED-4DB2-BD59-A6C34878D82A}">
                    <a16:rowId xmlns:a16="http://schemas.microsoft.com/office/drawing/2014/main" val="1977629092"/>
                  </a:ext>
                </a:extLst>
              </a:tr>
              <a:tr h="1073074">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dirty="0"/>
                    </a:p>
                  </a:txBody>
                  <a:tcPr/>
                </a:tc>
                <a:extLst>
                  <a:ext uri="{0D108BD9-81ED-4DB2-BD59-A6C34878D82A}">
                    <a16:rowId xmlns:a16="http://schemas.microsoft.com/office/drawing/2014/main" val="172657832"/>
                  </a:ext>
                </a:extLst>
              </a:tr>
            </a:tbl>
          </a:graphicData>
        </a:graphic>
      </p:graphicFrame>
      <p:sp>
        <p:nvSpPr>
          <p:cNvPr id="46" name="TextBox 45">
            <a:extLst>
              <a:ext uri="{FF2B5EF4-FFF2-40B4-BE49-F238E27FC236}">
                <a16:creationId xmlns:a16="http://schemas.microsoft.com/office/drawing/2014/main" id="{9E025FDA-4E40-4A48-2936-70D515675970}"/>
              </a:ext>
            </a:extLst>
          </p:cNvPr>
          <p:cNvSpPr txBox="1"/>
          <p:nvPr/>
        </p:nvSpPr>
        <p:spPr>
          <a:xfrm>
            <a:off x="1163480" y="1987150"/>
            <a:ext cx="10845409" cy="341632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ptos" panose="02110004020202020204"/>
              <a:ea typeface="+mn-ea"/>
              <a:cs typeface="+mn-cs"/>
            </a:endParaRPr>
          </a:p>
        </p:txBody>
      </p:sp>
      <p:sp>
        <p:nvSpPr>
          <p:cNvPr id="48" name="TextBox 47">
            <a:extLst>
              <a:ext uri="{FF2B5EF4-FFF2-40B4-BE49-F238E27FC236}">
                <a16:creationId xmlns:a16="http://schemas.microsoft.com/office/drawing/2014/main" id="{A943BC5F-C785-D144-CB5F-83881E8A4A86}"/>
              </a:ext>
            </a:extLst>
          </p:cNvPr>
          <p:cNvSpPr txBox="1"/>
          <p:nvPr/>
        </p:nvSpPr>
        <p:spPr>
          <a:xfrm>
            <a:off x="528628" y="272528"/>
            <a:ext cx="11108330" cy="3693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Aptos" panose="02110004020202020204"/>
                <a:ea typeface="+mn-ea"/>
                <a:cs typeface="+mn-cs"/>
              </a:rPr>
              <a:t>Practice sheet #XX.  Write the </a:t>
            </a:r>
            <a:r>
              <a:rPr lang="en-US" dirty="0">
                <a:solidFill>
                  <a:prstClr val="black"/>
                </a:solidFill>
                <a:latin typeface="Aptos" panose="02110004020202020204"/>
              </a:rPr>
              <a:t>first 5</a:t>
            </a:r>
            <a:r>
              <a:rPr kumimoji="0" lang="en-US" sz="1800" b="0" i="0" u="none" strike="noStrike" kern="1200" cap="none" spc="0" normalizeH="0" baseline="0" noProof="0" dirty="0">
                <a:ln>
                  <a:noFill/>
                </a:ln>
                <a:solidFill>
                  <a:prstClr val="black"/>
                </a:solidFill>
                <a:effectLst/>
                <a:uLnTx/>
                <a:uFillTx/>
                <a:latin typeface="Aptos" panose="02110004020202020204"/>
                <a:ea typeface="+mn-ea"/>
                <a:cs typeface="+mn-cs"/>
              </a:rPr>
              <a:t> unique characters for Lesson </a:t>
            </a:r>
            <a:r>
              <a:rPr lang="en-US" dirty="0">
                <a:solidFill>
                  <a:prstClr val="black"/>
                </a:solidFill>
                <a:latin typeface="Aptos" panose="02110004020202020204"/>
              </a:rPr>
              <a:t>Twenty Three</a:t>
            </a:r>
            <a:r>
              <a:rPr kumimoji="0" lang="en-US" sz="1800" b="0" i="0" u="none" strike="noStrike" kern="1200" cap="none" spc="0" normalizeH="0" baseline="0" noProof="0" dirty="0">
                <a:ln>
                  <a:noFill/>
                </a:ln>
                <a:solidFill>
                  <a:prstClr val="black"/>
                </a:solidFill>
                <a:effectLst/>
                <a:uLnTx/>
                <a:uFillTx/>
                <a:latin typeface="Aptos" panose="02110004020202020204"/>
                <a:ea typeface="+mn-ea"/>
                <a:cs typeface="+mn-cs"/>
              </a:rPr>
              <a:t> (</a:t>
            </a:r>
            <a:r>
              <a:rPr lang="en-US" dirty="0">
                <a:solidFill>
                  <a:prstClr val="black"/>
                </a:solidFill>
                <a:latin typeface="Aptos" panose="02110004020202020204"/>
              </a:rPr>
              <a:t>27*</a:t>
            </a:r>
            <a:r>
              <a:rPr kumimoji="0" lang="en-US" sz="1800" b="0" i="0" u="none" strike="noStrike" kern="1200" cap="none" spc="0" normalizeH="0" baseline="0" noProof="0" dirty="0">
                <a:ln>
                  <a:noFill/>
                </a:ln>
                <a:solidFill>
                  <a:prstClr val="black"/>
                </a:solidFill>
                <a:effectLst/>
                <a:uLnTx/>
                <a:uFillTx/>
                <a:latin typeface="Aptos" panose="02110004020202020204"/>
                <a:ea typeface="+mn-ea"/>
                <a:cs typeface="+mn-cs"/>
              </a:rPr>
              <a:t>)</a:t>
            </a:r>
            <a:endParaRPr kumimoji="0" lang="zh-TW" altLang="en-US" sz="1800" b="0" i="0" u="none" strike="noStrike" kern="1200" cap="none" spc="0" normalizeH="0" baseline="0" noProof="0" dirty="0">
              <a:ln>
                <a:noFill/>
              </a:ln>
              <a:solidFill>
                <a:prstClr val="black"/>
              </a:solidFill>
              <a:effectLst/>
              <a:uLnTx/>
              <a:uFillTx/>
              <a:latin typeface="Aptos" panose="02110004020202020204"/>
              <a:ea typeface="新細明體" panose="02020500000000000000" pitchFamily="18" charset="-120"/>
              <a:cs typeface="+mn-cs"/>
            </a:endParaRPr>
          </a:p>
        </p:txBody>
      </p:sp>
      <p:sp>
        <p:nvSpPr>
          <p:cNvPr id="49" name="Rectangle 48">
            <a:extLst>
              <a:ext uri="{FF2B5EF4-FFF2-40B4-BE49-F238E27FC236}">
                <a16:creationId xmlns:a16="http://schemas.microsoft.com/office/drawing/2014/main" id="{FD5DF324-5C6A-6A0B-3DDD-FDC95E9FF51E}"/>
              </a:ext>
            </a:extLst>
          </p:cNvPr>
          <p:cNvSpPr/>
          <p:nvPr/>
        </p:nvSpPr>
        <p:spPr>
          <a:xfrm>
            <a:off x="1298223" y="272530"/>
            <a:ext cx="9579994" cy="357010"/>
          </a:xfrm>
          <a:prstGeom prst="rect">
            <a:avLst/>
          </a:prstGeom>
          <a:noFill/>
          <a:ln w="38100">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45" name="TextBox 44">
            <a:extLst>
              <a:ext uri="{FF2B5EF4-FFF2-40B4-BE49-F238E27FC236}">
                <a16:creationId xmlns:a16="http://schemas.microsoft.com/office/drawing/2014/main" id="{66FD7A53-35B3-9826-DBB8-E1923E9C6613}"/>
              </a:ext>
            </a:extLst>
          </p:cNvPr>
          <p:cNvSpPr txBox="1"/>
          <p:nvPr/>
        </p:nvSpPr>
        <p:spPr>
          <a:xfrm>
            <a:off x="1124112" y="911167"/>
            <a:ext cx="5350063" cy="110799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故</a:t>
            </a:r>
            <a:endParaRPr kumimoji="0" 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endParaRPr>
          </a:p>
        </p:txBody>
      </p:sp>
      <p:sp>
        <p:nvSpPr>
          <p:cNvPr id="47" name="TextBox 46">
            <a:extLst>
              <a:ext uri="{FF2B5EF4-FFF2-40B4-BE49-F238E27FC236}">
                <a16:creationId xmlns:a16="http://schemas.microsoft.com/office/drawing/2014/main" id="{17FD55FD-2F22-4383-CF3D-D338F6BAA833}"/>
              </a:ext>
            </a:extLst>
          </p:cNvPr>
          <p:cNvSpPr txBox="1"/>
          <p:nvPr/>
        </p:nvSpPr>
        <p:spPr>
          <a:xfrm>
            <a:off x="1101573" y="2009074"/>
            <a:ext cx="2514012" cy="110799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說</a:t>
            </a:r>
            <a:endParaRPr kumimoji="0" 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endParaRPr>
          </a:p>
        </p:txBody>
      </p:sp>
      <p:sp>
        <p:nvSpPr>
          <p:cNvPr id="50" name="TextBox 49">
            <a:extLst>
              <a:ext uri="{FF2B5EF4-FFF2-40B4-BE49-F238E27FC236}">
                <a16:creationId xmlns:a16="http://schemas.microsoft.com/office/drawing/2014/main" id="{813ABCA9-41D6-7B22-C6E8-64474525C28C}"/>
              </a:ext>
            </a:extLst>
          </p:cNvPr>
          <p:cNvSpPr txBox="1"/>
          <p:nvPr/>
        </p:nvSpPr>
        <p:spPr>
          <a:xfrm>
            <a:off x="1122816" y="3069808"/>
            <a:ext cx="2861223" cy="110799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般</a:t>
            </a:r>
            <a:endParaRPr kumimoji="0" 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endParaRPr>
          </a:p>
        </p:txBody>
      </p:sp>
      <p:sp>
        <p:nvSpPr>
          <p:cNvPr id="51" name="TextBox 50">
            <a:extLst>
              <a:ext uri="{FF2B5EF4-FFF2-40B4-BE49-F238E27FC236}">
                <a16:creationId xmlns:a16="http://schemas.microsoft.com/office/drawing/2014/main" id="{38933F65-CA24-E4FA-3942-0D8E6FFD367C}"/>
              </a:ext>
            </a:extLst>
          </p:cNvPr>
          <p:cNvSpPr txBox="1"/>
          <p:nvPr/>
        </p:nvSpPr>
        <p:spPr>
          <a:xfrm>
            <a:off x="1128483" y="4170500"/>
            <a:ext cx="4300188" cy="110799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若</a:t>
            </a:r>
            <a:endParaRPr kumimoji="0" 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endParaRPr>
          </a:p>
        </p:txBody>
      </p:sp>
      <p:sp>
        <p:nvSpPr>
          <p:cNvPr id="52" name="TextBox 51">
            <a:extLst>
              <a:ext uri="{FF2B5EF4-FFF2-40B4-BE49-F238E27FC236}">
                <a16:creationId xmlns:a16="http://schemas.microsoft.com/office/drawing/2014/main" id="{A0A6D00B-E80E-6673-91F4-BAAC13E0BCF6}"/>
              </a:ext>
            </a:extLst>
          </p:cNvPr>
          <p:cNvSpPr txBox="1"/>
          <p:nvPr/>
        </p:nvSpPr>
        <p:spPr>
          <a:xfrm>
            <a:off x="1091599" y="5217157"/>
            <a:ext cx="3246193" cy="110799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波</a:t>
            </a:r>
            <a:endParaRPr kumimoji="0" 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endParaRPr>
          </a:p>
        </p:txBody>
      </p:sp>
    </p:spTree>
    <p:extLst>
      <p:ext uri="{BB962C8B-B14F-4D97-AF65-F5344CB8AC3E}">
        <p14:creationId xmlns:p14="http://schemas.microsoft.com/office/powerpoint/2010/main" val="1360983601"/>
      </p:ext>
    </p:extLst>
  </p:cSld>
  <p:clrMapOvr>
    <a:masterClrMapping/>
  </p:clrMapOvr>
</p:sld>
</file>

<file path=ppt/slides/slide2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 name="Straight Connector 1">
            <a:extLst>
              <a:ext uri="{FF2B5EF4-FFF2-40B4-BE49-F238E27FC236}">
                <a16:creationId xmlns:a16="http://schemas.microsoft.com/office/drawing/2014/main" id="{DE97A34F-C232-F4FD-3D3D-B50CAF18C576}"/>
              </a:ext>
            </a:extLst>
          </p:cNvPr>
          <p:cNvCxnSpPr>
            <a:cxnSpLocks/>
          </p:cNvCxnSpPr>
          <p:nvPr/>
        </p:nvCxnSpPr>
        <p:spPr>
          <a:xfrm>
            <a:off x="1160650" y="956835"/>
            <a:ext cx="5322425" cy="5340276"/>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 name="Straight Connector 2">
            <a:extLst>
              <a:ext uri="{FF2B5EF4-FFF2-40B4-BE49-F238E27FC236}">
                <a16:creationId xmlns:a16="http://schemas.microsoft.com/office/drawing/2014/main" id="{0E627A88-91F3-D9F8-1AF4-11BECD962ED9}"/>
              </a:ext>
            </a:extLst>
          </p:cNvPr>
          <p:cNvCxnSpPr>
            <a:cxnSpLocks/>
          </p:cNvCxnSpPr>
          <p:nvPr/>
        </p:nvCxnSpPr>
        <p:spPr>
          <a:xfrm>
            <a:off x="9703114" y="931746"/>
            <a:ext cx="2143810" cy="2115373"/>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 name="Straight Connector 3">
            <a:extLst>
              <a:ext uri="{FF2B5EF4-FFF2-40B4-BE49-F238E27FC236}">
                <a16:creationId xmlns:a16="http://schemas.microsoft.com/office/drawing/2014/main" id="{A64AE3FD-EF02-96E3-1A01-BBD42ABD5674}"/>
              </a:ext>
            </a:extLst>
          </p:cNvPr>
          <p:cNvCxnSpPr>
            <a:cxnSpLocks/>
          </p:cNvCxnSpPr>
          <p:nvPr/>
        </p:nvCxnSpPr>
        <p:spPr>
          <a:xfrm>
            <a:off x="8644081" y="931752"/>
            <a:ext cx="3184867" cy="319303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5" name="Straight Connector 4">
            <a:extLst>
              <a:ext uri="{FF2B5EF4-FFF2-40B4-BE49-F238E27FC236}">
                <a16:creationId xmlns:a16="http://schemas.microsoft.com/office/drawing/2014/main" id="{62481264-89A8-359C-0CBF-A5EAFC83097F}"/>
              </a:ext>
            </a:extLst>
          </p:cNvPr>
          <p:cNvCxnSpPr>
            <a:cxnSpLocks/>
          </p:cNvCxnSpPr>
          <p:nvPr/>
        </p:nvCxnSpPr>
        <p:spPr>
          <a:xfrm>
            <a:off x="7572098" y="931758"/>
            <a:ext cx="4256850" cy="425735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6" name="Straight Connector 5">
            <a:extLst>
              <a:ext uri="{FF2B5EF4-FFF2-40B4-BE49-F238E27FC236}">
                <a16:creationId xmlns:a16="http://schemas.microsoft.com/office/drawing/2014/main" id="{3BF26E4A-35C1-301B-7F84-63879DAF7D3B}"/>
              </a:ext>
            </a:extLst>
          </p:cNvPr>
          <p:cNvCxnSpPr/>
          <p:nvPr/>
        </p:nvCxnSpPr>
        <p:spPr>
          <a:xfrm>
            <a:off x="3285258" y="931761"/>
            <a:ext cx="5365365" cy="53653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7" name="Straight Connector 6">
            <a:extLst>
              <a:ext uri="{FF2B5EF4-FFF2-40B4-BE49-F238E27FC236}">
                <a16:creationId xmlns:a16="http://schemas.microsoft.com/office/drawing/2014/main" id="{CDB5D5C9-3CD4-14E7-BF3A-66C7A7162C8E}"/>
              </a:ext>
            </a:extLst>
          </p:cNvPr>
          <p:cNvCxnSpPr/>
          <p:nvPr/>
        </p:nvCxnSpPr>
        <p:spPr>
          <a:xfrm>
            <a:off x="4345517" y="931762"/>
            <a:ext cx="5365365" cy="53653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8" name="Straight Connector 7">
            <a:extLst>
              <a:ext uri="{FF2B5EF4-FFF2-40B4-BE49-F238E27FC236}">
                <a16:creationId xmlns:a16="http://schemas.microsoft.com/office/drawing/2014/main" id="{B3A6FD2B-CE82-9E1F-B69E-B5EEA8782B42}"/>
              </a:ext>
            </a:extLst>
          </p:cNvPr>
          <p:cNvCxnSpPr/>
          <p:nvPr/>
        </p:nvCxnSpPr>
        <p:spPr>
          <a:xfrm>
            <a:off x="5404550" y="931762"/>
            <a:ext cx="5365365" cy="53653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9" name="Straight Connector 8">
            <a:extLst>
              <a:ext uri="{FF2B5EF4-FFF2-40B4-BE49-F238E27FC236}">
                <a16:creationId xmlns:a16="http://schemas.microsoft.com/office/drawing/2014/main" id="{43ED997F-BA19-BABA-E4DF-A754D16DEA65}"/>
              </a:ext>
            </a:extLst>
          </p:cNvPr>
          <p:cNvCxnSpPr/>
          <p:nvPr/>
        </p:nvCxnSpPr>
        <p:spPr>
          <a:xfrm>
            <a:off x="6494799" y="931764"/>
            <a:ext cx="5365365" cy="53653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0" name="Straight Connector 9">
            <a:extLst>
              <a:ext uri="{FF2B5EF4-FFF2-40B4-BE49-F238E27FC236}">
                <a16:creationId xmlns:a16="http://schemas.microsoft.com/office/drawing/2014/main" id="{AA19D5A7-0FE4-1102-E3C1-638DC5E28E45}"/>
              </a:ext>
            </a:extLst>
          </p:cNvPr>
          <p:cNvCxnSpPr>
            <a:cxnSpLocks/>
          </p:cNvCxnSpPr>
          <p:nvPr/>
        </p:nvCxnSpPr>
        <p:spPr>
          <a:xfrm>
            <a:off x="1111458" y="5189109"/>
            <a:ext cx="1083551" cy="1107996"/>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1" name="Straight Connector 10">
            <a:extLst>
              <a:ext uri="{FF2B5EF4-FFF2-40B4-BE49-F238E27FC236}">
                <a16:creationId xmlns:a16="http://schemas.microsoft.com/office/drawing/2014/main" id="{CD465B31-CB4B-BC77-AEF9-90ED5E65F7BE}"/>
              </a:ext>
            </a:extLst>
          </p:cNvPr>
          <p:cNvCxnSpPr>
            <a:cxnSpLocks/>
          </p:cNvCxnSpPr>
          <p:nvPr/>
        </p:nvCxnSpPr>
        <p:spPr>
          <a:xfrm>
            <a:off x="1094334" y="4156121"/>
            <a:ext cx="2267153" cy="2152899"/>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2" name="Straight Connector 11">
            <a:extLst>
              <a:ext uri="{FF2B5EF4-FFF2-40B4-BE49-F238E27FC236}">
                <a16:creationId xmlns:a16="http://schemas.microsoft.com/office/drawing/2014/main" id="{7EADA1F7-D828-CA63-B4A2-40D44EB7A5CE}"/>
              </a:ext>
            </a:extLst>
          </p:cNvPr>
          <p:cNvCxnSpPr>
            <a:cxnSpLocks/>
          </p:cNvCxnSpPr>
          <p:nvPr/>
        </p:nvCxnSpPr>
        <p:spPr>
          <a:xfrm>
            <a:off x="1109329" y="3060437"/>
            <a:ext cx="3236188" cy="323667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3" name="Straight Connector 12">
            <a:extLst>
              <a:ext uri="{FF2B5EF4-FFF2-40B4-BE49-F238E27FC236}">
                <a16:creationId xmlns:a16="http://schemas.microsoft.com/office/drawing/2014/main" id="{E1D8E2A0-C191-7042-98F0-B1D4F6481AAA}"/>
              </a:ext>
            </a:extLst>
          </p:cNvPr>
          <p:cNvCxnSpPr>
            <a:cxnSpLocks/>
          </p:cNvCxnSpPr>
          <p:nvPr/>
        </p:nvCxnSpPr>
        <p:spPr>
          <a:xfrm>
            <a:off x="10762147" y="931740"/>
            <a:ext cx="1110967" cy="106435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4" name="Straight Connector 13">
            <a:extLst>
              <a:ext uri="{FF2B5EF4-FFF2-40B4-BE49-F238E27FC236}">
                <a16:creationId xmlns:a16="http://schemas.microsoft.com/office/drawing/2014/main" id="{C1869FA5-C11F-F617-8F45-45634A583F51}"/>
              </a:ext>
            </a:extLst>
          </p:cNvPr>
          <p:cNvCxnSpPr>
            <a:cxnSpLocks/>
          </p:cNvCxnSpPr>
          <p:nvPr/>
        </p:nvCxnSpPr>
        <p:spPr>
          <a:xfrm>
            <a:off x="1098218" y="1974253"/>
            <a:ext cx="4314172" cy="4322852"/>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5" name="Straight Connector 14">
            <a:extLst>
              <a:ext uri="{FF2B5EF4-FFF2-40B4-BE49-F238E27FC236}">
                <a16:creationId xmlns:a16="http://schemas.microsoft.com/office/drawing/2014/main" id="{73A61E05-0D8B-3E52-AB18-905816BEF4FF}"/>
              </a:ext>
            </a:extLst>
          </p:cNvPr>
          <p:cNvCxnSpPr>
            <a:cxnSpLocks/>
          </p:cNvCxnSpPr>
          <p:nvPr/>
        </p:nvCxnSpPr>
        <p:spPr>
          <a:xfrm>
            <a:off x="2218385" y="931639"/>
            <a:ext cx="5309456" cy="5376225"/>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6" name="Straight Connector 15">
            <a:extLst>
              <a:ext uri="{FF2B5EF4-FFF2-40B4-BE49-F238E27FC236}">
                <a16:creationId xmlns:a16="http://schemas.microsoft.com/office/drawing/2014/main" id="{D3233907-7CC4-6498-0CF6-57570C375FC4}"/>
              </a:ext>
            </a:extLst>
          </p:cNvPr>
          <p:cNvCxnSpPr>
            <a:cxnSpLocks/>
          </p:cNvCxnSpPr>
          <p:nvPr/>
        </p:nvCxnSpPr>
        <p:spPr>
          <a:xfrm flipV="1">
            <a:off x="1133319" y="931765"/>
            <a:ext cx="5361480" cy="536524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7" name="Straight Connector 16">
            <a:extLst>
              <a:ext uri="{FF2B5EF4-FFF2-40B4-BE49-F238E27FC236}">
                <a16:creationId xmlns:a16="http://schemas.microsoft.com/office/drawing/2014/main" id="{57384C5A-7E24-FE38-95D4-5812E1E9E9DD}"/>
              </a:ext>
            </a:extLst>
          </p:cNvPr>
          <p:cNvCxnSpPr>
            <a:cxnSpLocks/>
          </p:cNvCxnSpPr>
          <p:nvPr/>
        </p:nvCxnSpPr>
        <p:spPr>
          <a:xfrm flipV="1">
            <a:off x="1160650" y="942472"/>
            <a:ext cx="4263464" cy="4246613"/>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8" name="Straight Connector 17">
            <a:extLst>
              <a:ext uri="{FF2B5EF4-FFF2-40B4-BE49-F238E27FC236}">
                <a16:creationId xmlns:a16="http://schemas.microsoft.com/office/drawing/2014/main" id="{B1BBA783-3332-49DA-7C6A-35B83D67FB7E}"/>
              </a:ext>
            </a:extLst>
          </p:cNvPr>
          <p:cNvCxnSpPr>
            <a:cxnSpLocks/>
          </p:cNvCxnSpPr>
          <p:nvPr/>
        </p:nvCxnSpPr>
        <p:spPr>
          <a:xfrm flipV="1">
            <a:off x="1107943" y="942595"/>
            <a:ext cx="2153223" cy="2161487"/>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9" name="Straight Connector 18">
            <a:extLst>
              <a:ext uri="{FF2B5EF4-FFF2-40B4-BE49-F238E27FC236}">
                <a16:creationId xmlns:a16="http://schemas.microsoft.com/office/drawing/2014/main" id="{4D207A24-42CE-ED82-13F4-E5E004650EB7}"/>
              </a:ext>
            </a:extLst>
          </p:cNvPr>
          <p:cNvCxnSpPr>
            <a:cxnSpLocks/>
          </p:cNvCxnSpPr>
          <p:nvPr/>
        </p:nvCxnSpPr>
        <p:spPr>
          <a:xfrm flipV="1">
            <a:off x="1094334" y="909879"/>
            <a:ext cx="3253877" cy="322580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0" name="Straight Connector 19">
            <a:extLst>
              <a:ext uri="{FF2B5EF4-FFF2-40B4-BE49-F238E27FC236}">
                <a16:creationId xmlns:a16="http://schemas.microsoft.com/office/drawing/2014/main" id="{1DCD8BBC-D943-D8A4-BB5E-D111FF48B8B3}"/>
              </a:ext>
            </a:extLst>
          </p:cNvPr>
          <p:cNvCxnSpPr>
            <a:cxnSpLocks/>
          </p:cNvCxnSpPr>
          <p:nvPr/>
        </p:nvCxnSpPr>
        <p:spPr>
          <a:xfrm flipV="1">
            <a:off x="3235848" y="920844"/>
            <a:ext cx="5376941" cy="5376165"/>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1" name="Straight Connector 20">
            <a:extLst>
              <a:ext uri="{FF2B5EF4-FFF2-40B4-BE49-F238E27FC236}">
                <a16:creationId xmlns:a16="http://schemas.microsoft.com/office/drawing/2014/main" id="{FB960EE9-647E-DE48-7799-7F686F5633C9}"/>
              </a:ext>
            </a:extLst>
          </p:cNvPr>
          <p:cNvCxnSpPr/>
          <p:nvPr/>
        </p:nvCxnSpPr>
        <p:spPr>
          <a:xfrm flipV="1">
            <a:off x="4348211" y="931716"/>
            <a:ext cx="5365365" cy="534353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2" name="Straight Connector 21">
            <a:extLst>
              <a:ext uri="{FF2B5EF4-FFF2-40B4-BE49-F238E27FC236}">
                <a16:creationId xmlns:a16="http://schemas.microsoft.com/office/drawing/2014/main" id="{E0409050-9D37-B8EC-26B4-CF4F2C3BC5D6}"/>
              </a:ext>
            </a:extLst>
          </p:cNvPr>
          <p:cNvCxnSpPr/>
          <p:nvPr/>
        </p:nvCxnSpPr>
        <p:spPr>
          <a:xfrm flipV="1">
            <a:off x="5416274" y="942620"/>
            <a:ext cx="5365365" cy="534353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3" name="Straight Connector 22">
            <a:extLst>
              <a:ext uri="{FF2B5EF4-FFF2-40B4-BE49-F238E27FC236}">
                <a16:creationId xmlns:a16="http://schemas.microsoft.com/office/drawing/2014/main" id="{5F32590B-F493-D4F3-C707-EF747ABA286F}"/>
              </a:ext>
            </a:extLst>
          </p:cNvPr>
          <p:cNvCxnSpPr/>
          <p:nvPr/>
        </p:nvCxnSpPr>
        <p:spPr>
          <a:xfrm flipV="1">
            <a:off x="6494798" y="942620"/>
            <a:ext cx="5365365" cy="534353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4" name="Straight Connector 23">
            <a:extLst>
              <a:ext uri="{FF2B5EF4-FFF2-40B4-BE49-F238E27FC236}">
                <a16:creationId xmlns:a16="http://schemas.microsoft.com/office/drawing/2014/main" id="{11C896D7-87F4-C668-1DFA-A5D2AB34A9F4}"/>
              </a:ext>
            </a:extLst>
          </p:cNvPr>
          <p:cNvCxnSpPr>
            <a:cxnSpLocks/>
          </p:cNvCxnSpPr>
          <p:nvPr/>
        </p:nvCxnSpPr>
        <p:spPr>
          <a:xfrm flipV="1">
            <a:off x="2218385" y="931639"/>
            <a:ext cx="5330234" cy="5332739"/>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5" name="Straight Connector 24">
            <a:extLst>
              <a:ext uri="{FF2B5EF4-FFF2-40B4-BE49-F238E27FC236}">
                <a16:creationId xmlns:a16="http://schemas.microsoft.com/office/drawing/2014/main" id="{4F553535-9E07-F391-A05D-C75AF105CBFC}"/>
              </a:ext>
            </a:extLst>
          </p:cNvPr>
          <p:cNvCxnSpPr>
            <a:cxnSpLocks/>
          </p:cNvCxnSpPr>
          <p:nvPr/>
        </p:nvCxnSpPr>
        <p:spPr>
          <a:xfrm flipH="1">
            <a:off x="7572098" y="2023338"/>
            <a:ext cx="4288065" cy="42736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6" name="Straight Connector 25">
            <a:extLst>
              <a:ext uri="{FF2B5EF4-FFF2-40B4-BE49-F238E27FC236}">
                <a16:creationId xmlns:a16="http://schemas.microsoft.com/office/drawing/2014/main" id="{E14EBA64-CB33-DED7-07D4-EA194C481A82}"/>
              </a:ext>
            </a:extLst>
          </p:cNvPr>
          <p:cNvCxnSpPr>
            <a:cxnSpLocks/>
          </p:cNvCxnSpPr>
          <p:nvPr/>
        </p:nvCxnSpPr>
        <p:spPr>
          <a:xfrm flipH="1">
            <a:off x="8638868" y="3098620"/>
            <a:ext cx="3203030" cy="320924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7" name="Straight Connector 26">
            <a:extLst>
              <a:ext uri="{FF2B5EF4-FFF2-40B4-BE49-F238E27FC236}">
                <a16:creationId xmlns:a16="http://schemas.microsoft.com/office/drawing/2014/main" id="{BC5627A8-1868-EF4D-6FAB-68749033B820}"/>
              </a:ext>
            </a:extLst>
          </p:cNvPr>
          <p:cNvCxnSpPr>
            <a:cxnSpLocks/>
          </p:cNvCxnSpPr>
          <p:nvPr/>
        </p:nvCxnSpPr>
        <p:spPr>
          <a:xfrm flipH="1">
            <a:off x="9744792" y="4156121"/>
            <a:ext cx="2115371" cy="2102057"/>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8" name="Straight Connector 27">
            <a:extLst>
              <a:ext uri="{FF2B5EF4-FFF2-40B4-BE49-F238E27FC236}">
                <a16:creationId xmlns:a16="http://schemas.microsoft.com/office/drawing/2014/main" id="{7BF064F1-B3ED-E714-521D-CCAAA6232A03}"/>
              </a:ext>
            </a:extLst>
          </p:cNvPr>
          <p:cNvCxnSpPr/>
          <p:nvPr/>
        </p:nvCxnSpPr>
        <p:spPr>
          <a:xfrm flipH="1">
            <a:off x="10802477" y="5207149"/>
            <a:ext cx="1070637" cy="1100715"/>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9" name="Straight Connector 28">
            <a:extLst>
              <a:ext uri="{FF2B5EF4-FFF2-40B4-BE49-F238E27FC236}">
                <a16:creationId xmlns:a16="http://schemas.microsoft.com/office/drawing/2014/main" id="{8144AC79-151C-5565-401E-E1B6DACA8216}"/>
              </a:ext>
            </a:extLst>
          </p:cNvPr>
          <p:cNvCxnSpPr/>
          <p:nvPr/>
        </p:nvCxnSpPr>
        <p:spPr>
          <a:xfrm>
            <a:off x="1117710" y="2522779"/>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0" name="Straight Connector 29">
            <a:extLst>
              <a:ext uri="{FF2B5EF4-FFF2-40B4-BE49-F238E27FC236}">
                <a16:creationId xmlns:a16="http://schemas.microsoft.com/office/drawing/2014/main" id="{9F751F74-062B-D98E-7AF7-73FDD22C6195}"/>
              </a:ext>
            </a:extLst>
          </p:cNvPr>
          <p:cNvCxnSpPr/>
          <p:nvPr/>
        </p:nvCxnSpPr>
        <p:spPr>
          <a:xfrm>
            <a:off x="1129434" y="3598008"/>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1" name="Straight Connector 30">
            <a:extLst>
              <a:ext uri="{FF2B5EF4-FFF2-40B4-BE49-F238E27FC236}">
                <a16:creationId xmlns:a16="http://schemas.microsoft.com/office/drawing/2014/main" id="{AE43FF1A-112C-54AC-E5F5-07F6BA522988}"/>
              </a:ext>
            </a:extLst>
          </p:cNvPr>
          <p:cNvCxnSpPr/>
          <p:nvPr/>
        </p:nvCxnSpPr>
        <p:spPr>
          <a:xfrm>
            <a:off x="1113519" y="4676908"/>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2" name="Straight Connector 31">
            <a:extLst>
              <a:ext uri="{FF2B5EF4-FFF2-40B4-BE49-F238E27FC236}">
                <a16:creationId xmlns:a16="http://schemas.microsoft.com/office/drawing/2014/main" id="{EFFAA3B1-B88B-C2BA-2B7C-D3D512BA520A}"/>
              </a:ext>
            </a:extLst>
          </p:cNvPr>
          <p:cNvCxnSpPr/>
          <p:nvPr/>
        </p:nvCxnSpPr>
        <p:spPr>
          <a:xfrm>
            <a:off x="1117710" y="5755000"/>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3" name="Straight Connector 32">
            <a:extLst>
              <a:ext uri="{FF2B5EF4-FFF2-40B4-BE49-F238E27FC236}">
                <a16:creationId xmlns:a16="http://schemas.microsoft.com/office/drawing/2014/main" id="{C1EDC032-920F-1E9A-B5C5-C3D6BA150DD6}"/>
              </a:ext>
            </a:extLst>
          </p:cNvPr>
          <p:cNvCxnSpPr/>
          <p:nvPr/>
        </p:nvCxnSpPr>
        <p:spPr>
          <a:xfrm>
            <a:off x="1101796" y="1485761"/>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4" name="Straight Connector 33">
            <a:extLst>
              <a:ext uri="{FF2B5EF4-FFF2-40B4-BE49-F238E27FC236}">
                <a16:creationId xmlns:a16="http://schemas.microsoft.com/office/drawing/2014/main" id="{FB8CC04D-D4A4-43D5-56D5-1B8B1B30925A}"/>
              </a:ext>
            </a:extLst>
          </p:cNvPr>
          <p:cNvCxnSpPr>
            <a:cxnSpLocks/>
          </p:cNvCxnSpPr>
          <p:nvPr/>
        </p:nvCxnSpPr>
        <p:spPr>
          <a:xfrm flipH="1">
            <a:off x="1113215" y="941316"/>
            <a:ext cx="1091930" cy="1082022"/>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5" name="Straight Connector 34">
            <a:extLst>
              <a:ext uri="{FF2B5EF4-FFF2-40B4-BE49-F238E27FC236}">
                <a16:creationId xmlns:a16="http://schemas.microsoft.com/office/drawing/2014/main" id="{538E0DD4-73F1-1779-7715-20FEBF610488}"/>
              </a:ext>
            </a:extLst>
          </p:cNvPr>
          <p:cNvCxnSpPr/>
          <p:nvPr/>
        </p:nvCxnSpPr>
        <p:spPr>
          <a:xfrm>
            <a:off x="11323891" y="904498"/>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6" name="Straight Connector 35">
            <a:extLst>
              <a:ext uri="{FF2B5EF4-FFF2-40B4-BE49-F238E27FC236}">
                <a16:creationId xmlns:a16="http://schemas.microsoft.com/office/drawing/2014/main" id="{F89D261D-80CD-D489-6CA9-235EC8D37FB5}"/>
              </a:ext>
            </a:extLst>
          </p:cNvPr>
          <p:cNvCxnSpPr/>
          <p:nvPr/>
        </p:nvCxnSpPr>
        <p:spPr>
          <a:xfrm>
            <a:off x="3803283" y="917245"/>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7" name="Straight Connector 36">
            <a:extLst>
              <a:ext uri="{FF2B5EF4-FFF2-40B4-BE49-F238E27FC236}">
                <a16:creationId xmlns:a16="http://schemas.microsoft.com/office/drawing/2014/main" id="{9F1AE2E1-BA26-68A6-E72F-9BFADDFA3C39}"/>
              </a:ext>
            </a:extLst>
          </p:cNvPr>
          <p:cNvCxnSpPr>
            <a:cxnSpLocks/>
          </p:cNvCxnSpPr>
          <p:nvPr/>
        </p:nvCxnSpPr>
        <p:spPr>
          <a:xfrm>
            <a:off x="2762987" y="904498"/>
            <a:ext cx="0" cy="5399767"/>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8" name="Straight Connector 37">
            <a:extLst>
              <a:ext uri="{FF2B5EF4-FFF2-40B4-BE49-F238E27FC236}">
                <a16:creationId xmlns:a16="http://schemas.microsoft.com/office/drawing/2014/main" id="{CDDBCE3F-232E-9239-FB89-577135F7E037}"/>
              </a:ext>
            </a:extLst>
          </p:cNvPr>
          <p:cNvCxnSpPr/>
          <p:nvPr/>
        </p:nvCxnSpPr>
        <p:spPr>
          <a:xfrm>
            <a:off x="9204868" y="941316"/>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9" name="Straight Connector 38">
            <a:extLst>
              <a:ext uri="{FF2B5EF4-FFF2-40B4-BE49-F238E27FC236}">
                <a16:creationId xmlns:a16="http://schemas.microsoft.com/office/drawing/2014/main" id="{8C96E538-4E01-6DEA-67CF-3F7DCC505E54}"/>
              </a:ext>
            </a:extLst>
          </p:cNvPr>
          <p:cNvCxnSpPr/>
          <p:nvPr/>
        </p:nvCxnSpPr>
        <p:spPr>
          <a:xfrm>
            <a:off x="1660406" y="941316"/>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0" name="Straight Connector 39">
            <a:extLst>
              <a:ext uri="{FF2B5EF4-FFF2-40B4-BE49-F238E27FC236}">
                <a16:creationId xmlns:a16="http://schemas.microsoft.com/office/drawing/2014/main" id="{DF0D2BDC-CFC6-829A-5FCB-CCA8028776FE}"/>
              </a:ext>
            </a:extLst>
          </p:cNvPr>
          <p:cNvCxnSpPr/>
          <p:nvPr/>
        </p:nvCxnSpPr>
        <p:spPr>
          <a:xfrm>
            <a:off x="5950134" y="904498"/>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1" name="Straight Connector 40">
            <a:extLst>
              <a:ext uri="{FF2B5EF4-FFF2-40B4-BE49-F238E27FC236}">
                <a16:creationId xmlns:a16="http://schemas.microsoft.com/office/drawing/2014/main" id="{0EC1F762-0A34-B5CC-96C3-473EC5666FF0}"/>
              </a:ext>
            </a:extLst>
          </p:cNvPr>
          <p:cNvCxnSpPr/>
          <p:nvPr/>
        </p:nvCxnSpPr>
        <p:spPr>
          <a:xfrm>
            <a:off x="4893936" y="941316"/>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2" name="Straight Connector 41">
            <a:extLst>
              <a:ext uri="{FF2B5EF4-FFF2-40B4-BE49-F238E27FC236}">
                <a16:creationId xmlns:a16="http://schemas.microsoft.com/office/drawing/2014/main" id="{9FE50F00-1E97-8687-2A28-EF3CF6B49191}"/>
              </a:ext>
            </a:extLst>
          </p:cNvPr>
          <p:cNvCxnSpPr/>
          <p:nvPr/>
        </p:nvCxnSpPr>
        <p:spPr>
          <a:xfrm>
            <a:off x="10253116" y="917245"/>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3" name="Straight Connector 42">
            <a:extLst>
              <a:ext uri="{FF2B5EF4-FFF2-40B4-BE49-F238E27FC236}">
                <a16:creationId xmlns:a16="http://schemas.microsoft.com/office/drawing/2014/main" id="{E84C0C6A-016A-B264-8335-5C0C4032C63A}"/>
              </a:ext>
            </a:extLst>
          </p:cNvPr>
          <p:cNvCxnSpPr/>
          <p:nvPr/>
        </p:nvCxnSpPr>
        <p:spPr>
          <a:xfrm>
            <a:off x="8123492" y="956835"/>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4" name="Straight Connector 43">
            <a:extLst>
              <a:ext uri="{FF2B5EF4-FFF2-40B4-BE49-F238E27FC236}">
                <a16:creationId xmlns:a16="http://schemas.microsoft.com/office/drawing/2014/main" id="{56709B99-A28C-D3BB-FE5E-C1A2F1461A10}"/>
              </a:ext>
            </a:extLst>
          </p:cNvPr>
          <p:cNvCxnSpPr/>
          <p:nvPr/>
        </p:nvCxnSpPr>
        <p:spPr>
          <a:xfrm>
            <a:off x="7019585" y="917245"/>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graphicFrame>
        <p:nvGraphicFramePr>
          <p:cNvPr id="76" name="Table 75">
            <a:extLst>
              <a:ext uri="{FF2B5EF4-FFF2-40B4-BE49-F238E27FC236}">
                <a16:creationId xmlns:a16="http://schemas.microsoft.com/office/drawing/2014/main" id="{47A8C7E1-C96E-7639-67A5-0D0A27B05B3F}"/>
              </a:ext>
            </a:extLst>
          </p:cNvPr>
          <p:cNvGraphicFramePr>
            <a:graphicFrameLocks noGrp="1"/>
          </p:cNvGraphicFramePr>
          <p:nvPr/>
        </p:nvGraphicFramePr>
        <p:xfrm>
          <a:off x="1129434" y="931765"/>
          <a:ext cx="10730730" cy="5365370"/>
        </p:xfrm>
        <a:graphic>
          <a:graphicData uri="http://schemas.openxmlformats.org/drawingml/2006/table">
            <a:tbl>
              <a:tblPr firstRow="1" bandRow="1">
                <a:tableStyleId>{5940675A-B579-460E-94D1-54222C63F5DA}</a:tableStyleId>
              </a:tblPr>
              <a:tblGrid>
                <a:gridCol w="1073073">
                  <a:extLst>
                    <a:ext uri="{9D8B030D-6E8A-4147-A177-3AD203B41FA5}">
                      <a16:colId xmlns:a16="http://schemas.microsoft.com/office/drawing/2014/main" val="3635837954"/>
                    </a:ext>
                  </a:extLst>
                </a:gridCol>
                <a:gridCol w="1073073">
                  <a:extLst>
                    <a:ext uri="{9D8B030D-6E8A-4147-A177-3AD203B41FA5}">
                      <a16:colId xmlns:a16="http://schemas.microsoft.com/office/drawing/2014/main" val="2308114111"/>
                    </a:ext>
                  </a:extLst>
                </a:gridCol>
                <a:gridCol w="1073073">
                  <a:extLst>
                    <a:ext uri="{9D8B030D-6E8A-4147-A177-3AD203B41FA5}">
                      <a16:colId xmlns:a16="http://schemas.microsoft.com/office/drawing/2014/main" val="3225432346"/>
                    </a:ext>
                  </a:extLst>
                </a:gridCol>
                <a:gridCol w="1073073">
                  <a:extLst>
                    <a:ext uri="{9D8B030D-6E8A-4147-A177-3AD203B41FA5}">
                      <a16:colId xmlns:a16="http://schemas.microsoft.com/office/drawing/2014/main" val="2646425516"/>
                    </a:ext>
                  </a:extLst>
                </a:gridCol>
                <a:gridCol w="1073073">
                  <a:extLst>
                    <a:ext uri="{9D8B030D-6E8A-4147-A177-3AD203B41FA5}">
                      <a16:colId xmlns:a16="http://schemas.microsoft.com/office/drawing/2014/main" val="1529824071"/>
                    </a:ext>
                  </a:extLst>
                </a:gridCol>
                <a:gridCol w="1073073">
                  <a:extLst>
                    <a:ext uri="{9D8B030D-6E8A-4147-A177-3AD203B41FA5}">
                      <a16:colId xmlns:a16="http://schemas.microsoft.com/office/drawing/2014/main" val="1435908115"/>
                    </a:ext>
                  </a:extLst>
                </a:gridCol>
                <a:gridCol w="1073073">
                  <a:extLst>
                    <a:ext uri="{9D8B030D-6E8A-4147-A177-3AD203B41FA5}">
                      <a16:colId xmlns:a16="http://schemas.microsoft.com/office/drawing/2014/main" val="4031327343"/>
                    </a:ext>
                  </a:extLst>
                </a:gridCol>
                <a:gridCol w="1073073">
                  <a:extLst>
                    <a:ext uri="{9D8B030D-6E8A-4147-A177-3AD203B41FA5}">
                      <a16:colId xmlns:a16="http://schemas.microsoft.com/office/drawing/2014/main" val="265914223"/>
                    </a:ext>
                  </a:extLst>
                </a:gridCol>
                <a:gridCol w="1073073">
                  <a:extLst>
                    <a:ext uri="{9D8B030D-6E8A-4147-A177-3AD203B41FA5}">
                      <a16:colId xmlns:a16="http://schemas.microsoft.com/office/drawing/2014/main" val="3687797511"/>
                    </a:ext>
                  </a:extLst>
                </a:gridCol>
                <a:gridCol w="1073073">
                  <a:extLst>
                    <a:ext uri="{9D8B030D-6E8A-4147-A177-3AD203B41FA5}">
                      <a16:colId xmlns:a16="http://schemas.microsoft.com/office/drawing/2014/main" val="1430683565"/>
                    </a:ext>
                  </a:extLst>
                </a:gridCol>
              </a:tblGrid>
              <a:tr h="1073074">
                <a:tc>
                  <a:txBody>
                    <a:bodyPr/>
                    <a:lstStyle/>
                    <a:p>
                      <a:endParaRPr lang="en-US" dirty="0"/>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dirty="0"/>
                    </a:p>
                  </a:txBody>
                  <a:tcPr/>
                </a:tc>
                <a:extLst>
                  <a:ext uri="{0D108BD9-81ED-4DB2-BD59-A6C34878D82A}">
                    <a16:rowId xmlns:a16="http://schemas.microsoft.com/office/drawing/2014/main" val="1367090870"/>
                  </a:ext>
                </a:extLst>
              </a:tr>
              <a:tr h="1073074">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a:p>
                  </a:txBody>
                  <a:tcPr/>
                </a:tc>
                <a:tc>
                  <a:txBody>
                    <a:bodyPr/>
                    <a:lstStyle/>
                    <a:p>
                      <a:endParaRPr lang="en-US" dirty="0"/>
                    </a:p>
                  </a:txBody>
                  <a:tcPr/>
                </a:tc>
                <a:extLst>
                  <a:ext uri="{0D108BD9-81ED-4DB2-BD59-A6C34878D82A}">
                    <a16:rowId xmlns:a16="http://schemas.microsoft.com/office/drawing/2014/main" val="2324086388"/>
                  </a:ext>
                </a:extLst>
              </a:tr>
              <a:tr h="1073074">
                <a:tc>
                  <a:txBody>
                    <a:bodyPr/>
                    <a:lstStyle/>
                    <a:p>
                      <a:endParaRPr lang="en-US" dirty="0"/>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a:p>
                  </a:txBody>
                  <a:tcPr/>
                </a:tc>
                <a:tc>
                  <a:txBody>
                    <a:bodyPr/>
                    <a:lstStyle/>
                    <a:p>
                      <a:endParaRPr lang="en-US" dirty="0"/>
                    </a:p>
                  </a:txBody>
                  <a:tcPr/>
                </a:tc>
                <a:tc>
                  <a:txBody>
                    <a:bodyPr/>
                    <a:lstStyle/>
                    <a:p>
                      <a:endParaRPr lang="en-US" dirty="0"/>
                    </a:p>
                  </a:txBody>
                  <a:tcPr/>
                </a:tc>
                <a:extLst>
                  <a:ext uri="{0D108BD9-81ED-4DB2-BD59-A6C34878D82A}">
                    <a16:rowId xmlns:a16="http://schemas.microsoft.com/office/drawing/2014/main" val="1773320196"/>
                  </a:ext>
                </a:extLst>
              </a:tr>
              <a:tr h="1073074">
                <a:tc>
                  <a:txBody>
                    <a:bodyPr/>
                    <a:lstStyle/>
                    <a:p>
                      <a:endParaRPr lang="en-US" dirty="0"/>
                    </a:p>
                  </a:txBody>
                  <a:tcPr/>
                </a:tc>
                <a:tc>
                  <a:txBody>
                    <a:bodyPr/>
                    <a:lstStyle/>
                    <a:p>
                      <a:endParaRPr lang="en-US"/>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dirty="0"/>
                    </a:p>
                  </a:txBody>
                  <a:tcPr/>
                </a:tc>
                <a:extLst>
                  <a:ext uri="{0D108BD9-81ED-4DB2-BD59-A6C34878D82A}">
                    <a16:rowId xmlns:a16="http://schemas.microsoft.com/office/drawing/2014/main" val="1977629092"/>
                  </a:ext>
                </a:extLst>
              </a:tr>
              <a:tr h="1073074">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dirty="0"/>
                    </a:p>
                  </a:txBody>
                  <a:tcPr/>
                </a:tc>
                <a:extLst>
                  <a:ext uri="{0D108BD9-81ED-4DB2-BD59-A6C34878D82A}">
                    <a16:rowId xmlns:a16="http://schemas.microsoft.com/office/drawing/2014/main" val="172657832"/>
                  </a:ext>
                </a:extLst>
              </a:tr>
            </a:tbl>
          </a:graphicData>
        </a:graphic>
      </p:graphicFrame>
      <p:sp>
        <p:nvSpPr>
          <p:cNvPr id="46" name="TextBox 45">
            <a:extLst>
              <a:ext uri="{FF2B5EF4-FFF2-40B4-BE49-F238E27FC236}">
                <a16:creationId xmlns:a16="http://schemas.microsoft.com/office/drawing/2014/main" id="{9E025FDA-4E40-4A48-2936-70D515675970}"/>
              </a:ext>
            </a:extLst>
          </p:cNvPr>
          <p:cNvSpPr txBox="1"/>
          <p:nvPr/>
        </p:nvSpPr>
        <p:spPr>
          <a:xfrm>
            <a:off x="1163480" y="1987150"/>
            <a:ext cx="10845409" cy="341632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ptos" panose="02110004020202020204"/>
              <a:ea typeface="+mn-ea"/>
              <a:cs typeface="+mn-cs"/>
            </a:endParaRPr>
          </a:p>
        </p:txBody>
      </p:sp>
      <p:sp>
        <p:nvSpPr>
          <p:cNvPr id="48" name="TextBox 47">
            <a:extLst>
              <a:ext uri="{FF2B5EF4-FFF2-40B4-BE49-F238E27FC236}">
                <a16:creationId xmlns:a16="http://schemas.microsoft.com/office/drawing/2014/main" id="{A943BC5F-C785-D144-CB5F-83881E8A4A86}"/>
              </a:ext>
            </a:extLst>
          </p:cNvPr>
          <p:cNvSpPr txBox="1"/>
          <p:nvPr/>
        </p:nvSpPr>
        <p:spPr>
          <a:xfrm>
            <a:off x="528628" y="272528"/>
            <a:ext cx="11108330" cy="3693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Aptos" panose="02110004020202020204"/>
                <a:ea typeface="+mn-ea"/>
                <a:cs typeface="+mn-cs"/>
              </a:rPr>
              <a:t>Practice sheet #XX.  Write the last </a:t>
            </a:r>
            <a:r>
              <a:rPr lang="en-US" dirty="0">
                <a:solidFill>
                  <a:prstClr val="black"/>
                </a:solidFill>
                <a:latin typeface="Aptos" panose="02110004020202020204"/>
              </a:rPr>
              <a:t>4</a:t>
            </a:r>
            <a:r>
              <a:rPr kumimoji="0" lang="en-US" sz="1800" b="0" i="0" u="none" strike="noStrike" kern="1200" cap="none" spc="0" normalizeH="0" baseline="0" noProof="0" dirty="0">
                <a:ln>
                  <a:noFill/>
                </a:ln>
                <a:solidFill>
                  <a:prstClr val="black"/>
                </a:solidFill>
                <a:effectLst/>
                <a:uLnTx/>
                <a:uFillTx/>
                <a:latin typeface="Aptos" panose="02110004020202020204"/>
                <a:ea typeface="+mn-ea"/>
                <a:cs typeface="+mn-cs"/>
              </a:rPr>
              <a:t> unique characters for Lesson </a:t>
            </a:r>
            <a:r>
              <a:rPr lang="en-US" dirty="0">
                <a:solidFill>
                  <a:prstClr val="black"/>
                </a:solidFill>
                <a:latin typeface="Aptos" panose="02110004020202020204"/>
              </a:rPr>
              <a:t>Twenty Three</a:t>
            </a:r>
            <a:r>
              <a:rPr kumimoji="0" lang="en-US" sz="1800" b="0" i="0" u="none" strike="noStrike" kern="1200" cap="none" spc="0" normalizeH="0" baseline="0" noProof="0" dirty="0">
                <a:ln>
                  <a:noFill/>
                </a:ln>
                <a:solidFill>
                  <a:prstClr val="black"/>
                </a:solidFill>
                <a:effectLst/>
                <a:uLnTx/>
                <a:uFillTx/>
                <a:latin typeface="Aptos" panose="02110004020202020204"/>
                <a:ea typeface="+mn-ea"/>
                <a:cs typeface="+mn-cs"/>
              </a:rPr>
              <a:t> (</a:t>
            </a:r>
            <a:r>
              <a:rPr lang="en-US" dirty="0">
                <a:solidFill>
                  <a:prstClr val="black"/>
                </a:solidFill>
                <a:latin typeface="Aptos" panose="02110004020202020204"/>
              </a:rPr>
              <a:t>27*,28*</a:t>
            </a:r>
            <a:r>
              <a:rPr kumimoji="0" lang="en-US" sz="1800" b="0" i="0" u="none" strike="noStrike" kern="1200" cap="none" spc="0" normalizeH="0" baseline="0" noProof="0" dirty="0">
                <a:ln>
                  <a:noFill/>
                </a:ln>
                <a:solidFill>
                  <a:prstClr val="black"/>
                </a:solidFill>
                <a:effectLst/>
                <a:uLnTx/>
                <a:uFillTx/>
                <a:latin typeface="Aptos" panose="02110004020202020204"/>
                <a:ea typeface="+mn-ea"/>
                <a:cs typeface="+mn-cs"/>
              </a:rPr>
              <a:t>)</a:t>
            </a:r>
            <a:endParaRPr kumimoji="0" lang="zh-TW" altLang="en-US" sz="1800" b="0" i="0" u="none" strike="noStrike" kern="1200" cap="none" spc="0" normalizeH="0" baseline="0" noProof="0" dirty="0">
              <a:ln>
                <a:noFill/>
              </a:ln>
              <a:solidFill>
                <a:prstClr val="black"/>
              </a:solidFill>
              <a:effectLst/>
              <a:uLnTx/>
              <a:uFillTx/>
              <a:latin typeface="Aptos" panose="02110004020202020204"/>
              <a:ea typeface="新細明體" panose="02020500000000000000" pitchFamily="18" charset="-120"/>
              <a:cs typeface="+mn-cs"/>
            </a:endParaRPr>
          </a:p>
        </p:txBody>
      </p:sp>
      <p:sp>
        <p:nvSpPr>
          <p:cNvPr id="49" name="Rectangle 48">
            <a:extLst>
              <a:ext uri="{FF2B5EF4-FFF2-40B4-BE49-F238E27FC236}">
                <a16:creationId xmlns:a16="http://schemas.microsoft.com/office/drawing/2014/main" id="{FD5DF324-5C6A-6A0B-3DDD-FDC95E9FF51E}"/>
              </a:ext>
            </a:extLst>
          </p:cNvPr>
          <p:cNvSpPr/>
          <p:nvPr/>
        </p:nvSpPr>
        <p:spPr>
          <a:xfrm>
            <a:off x="1298223" y="272530"/>
            <a:ext cx="9579994" cy="357010"/>
          </a:xfrm>
          <a:prstGeom prst="rect">
            <a:avLst/>
          </a:prstGeom>
          <a:noFill/>
          <a:ln w="38100">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45" name="TextBox 44">
            <a:extLst>
              <a:ext uri="{FF2B5EF4-FFF2-40B4-BE49-F238E27FC236}">
                <a16:creationId xmlns:a16="http://schemas.microsoft.com/office/drawing/2014/main" id="{66FD7A53-35B3-9826-DBB8-E1923E9C6613}"/>
              </a:ext>
            </a:extLst>
          </p:cNvPr>
          <p:cNvSpPr txBox="1"/>
          <p:nvPr/>
        </p:nvSpPr>
        <p:spPr>
          <a:xfrm>
            <a:off x="1124112" y="911167"/>
            <a:ext cx="5350063" cy="110799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羅</a:t>
            </a:r>
            <a:endParaRPr kumimoji="0" 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endParaRPr>
          </a:p>
        </p:txBody>
      </p:sp>
      <p:sp>
        <p:nvSpPr>
          <p:cNvPr id="47" name="TextBox 46">
            <a:extLst>
              <a:ext uri="{FF2B5EF4-FFF2-40B4-BE49-F238E27FC236}">
                <a16:creationId xmlns:a16="http://schemas.microsoft.com/office/drawing/2014/main" id="{17FD55FD-2F22-4383-CF3D-D338F6BAA833}"/>
              </a:ext>
            </a:extLst>
          </p:cNvPr>
          <p:cNvSpPr txBox="1"/>
          <p:nvPr/>
        </p:nvSpPr>
        <p:spPr>
          <a:xfrm>
            <a:off x="1101573" y="2009074"/>
            <a:ext cx="2514012" cy="110799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蜜</a:t>
            </a:r>
            <a:endParaRPr kumimoji="0" 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endParaRPr>
          </a:p>
        </p:txBody>
      </p:sp>
      <p:sp>
        <p:nvSpPr>
          <p:cNvPr id="50" name="TextBox 49">
            <a:extLst>
              <a:ext uri="{FF2B5EF4-FFF2-40B4-BE49-F238E27FC236}">
                <a16:creationId xmlns:a16="http://schemas.microsoft.com/office/drawing/2014/main" id="{813ABCA9-41D6-7B22-C6E8-64474525C28C}"/>
              </a:ext>
            </a:extLst>
          </p:cNvPr>
          <p:cNvSpPr txBox="1"/>
          <p:nvPr/>
        </p:nvSpPr>
        <p:spPr>
          <a:xfrm>
            <a:off x="1122816" y="3069808"/>
            <a:ext cx="2861223" cy="110799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多</a:t>
            </a:r>
            <a:endParaRPr kumimoji="0" 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endParaRPr>
          </a:p>
        </p:txBody>
      </p:sp>
      <p:sp>
        <p:nvSpPr>
          <p:cNvPr id="51" name="TextBox 50">
            <a:extLst>
              <a:ext uri="{FF2B5EF4-FFF2-40B4-BE49-F238E27FC236}">
                <a16:creationId xmlns:a16="http://schemas.microsoft.com/office/drawing/2014/main" id="{38933F65-CA24-E4FA-3942-0D8E6FFD367C}"/>
              </a:ext>
            </a:extLst>
          </p:cNvPr>
          <p:cNvSpPr txBox="1"/>
          <p:nvPr/>
        </p:nvSpPr>
        <p:spPr>
          <a:xfrm>
            <a:off x="1128483" y="4170500"/>
            <a:ext cx="4300188" cy="110799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咒</a:t>
            </a:r>
            <a:endParaRPr kumimoji="0" 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endParaRPr>
          </a:p>
        </p:txBody>
      </p:sp>
    </p:spTree>
    <p:extLst>
      <p:ext uri="{BB962C8B-B14F-4D97-AF65-F5344CB8AC3E}">
        <p14:creationId xmlns:p14="http://schemas.microsoft.com/office/powerpoint/2010/main" val="3338696805"/>
      </p:ext>
    </p:extLst>
  </p:cSld>
  <p:clrMapOvr>
    <a:masterClrMapping/>
  </p:clrMapOvr>
</p:sld>
</file>

<file path=ppt/slides/slide2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 name="Straight Connector 1">
            <a:extLst>
              <a:ext uri="{FF2B5EF4-FFF2-40B4-BE49-F238E27FC236}">
                <a16:creationId xmlns:a16="http://schemas.microsoft.com/office/drawing/2014/main" id="{DE97A34F-C232-F4FD-3D3D-B50CAF18C576}"/>
              </a:ext>
            </a:extLst>
          </p:cNvPr>
          <p:cNvCxnSpPr>
            <a:cxnSpLocks/>
          </p:cNvCxnSpPr>
          <p:nvPr/>
        </p:nvCxnSpPr>
        <p:spPr>
          <a:xfrm>
            <a:off x="1160650" y="956835"/>
            <a:ext cx="5322425" cy="5340276"/>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 name="Straight Connector 2">
            <a:extLst>
              <a:ext uri="{FF2B5EF4-FFF2-40B4-BE49-F238E27FC236}">
                <a16:creationId xmlns:a16="http://schemas.microsoft.com/office/drawing/2014/main" id="{0E627A88-91F3-D9F8-1AF4-11BECD962ED9}"/>
              </a:ext>
            </a:extLst>
          </p:cNvPr>
          <p:cNvCxnSpPr>
            <a:cxnSpLocks/>
          </p:cNvCxnSpPr>
          <p:nvPr/>
        </p:nvCxnSpPr>
        <p:spPr>
          <a:xfrm>
            <a:off x="9703114" y="931746"/>
            <a:ext cx="2143810" cy="2115373"/>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 name="Straight Connector 3">
            <a:extLst>
              <a:ext uri="{FF2B5EF4-FFF2-40B4-BE49-F238E27FC236}">
                <a16:creationId xmlns:a16="http://schemas.microsoft.com/office/drawing/2014/main" id="{A64AE3FD-EF02-96E3-1A01-BBD42ABD5674}"/>
              </a:ext>
            </a:extLst>
          </p:cNvPr>
          <p:cNvCxnSpPr>
            <a:cxnSpLocks/>
          </p:cNvCxnSpPr>
          <p:nvPr/>
        </p:nvCxnSpPr>
        <p:spPr>
          <a:xfrm>
            <a:off x="8644081" y="931752"/>
            <a:ext cx="3184867" cy="319303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5" name="Straight Connector 4">
            <a:extLst>
              <a:ext uri="{FF2B5EF4-FFF2-40B4-BE49-F238E27FC236}">
                <a16:creationId xmlns:a16="http://schemas.microsoft.com/office/drawing/2014/main" id="{62481264-89A8-359C-0CBF-A5EAFC83097F}"/>
              </a:ext>
            </a:extLst>
          </p:cNvPr>
          <p:cNvCxnSpPr>
            <a:cxnSpLocks/>
          </p:cNvCxnSpPr>
          <p:nvPr/>
        </p:nvCxnSpPr>
        <p:spPr>
          <a:xfrm>
            <a:off x="7572098" y="931758"/>
            <a:ext cx="4256850" cy="425735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6" name="Straight Connector 5">
            <a:extLst>
              <a:ext uri="{FF2B5EF4-FFF2-40B4-BE49-F238E27FC236}">
                <a16:creationId xmlns:a16="http://schemas.microsoft.com/office/drawing/2014/main" id="{3BF26E4A-35C1-301B-7F84-63879DAF7D3B}"/>
              </a:ext>
            </a:extLst>
          </p:cNvPr>
          <p:cNvCxnSpPr/>
          <p:nvPr/>
        </p:nvCxnSpPr>
        <p:spPr>
          <a:xfrm>
            <a:off x="3285258" y="931761"/>
            <a:ext cx="5365365" cy="53653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7" name="Straight Connector 6">
            <a:extLst>
              <a:ext uri="{FF2B5EF4-FFF2-40B4-BE49-F238E27FC236}">
                <a16:creationId xmlns:a16="http://schemas.microsoft.com/office/drawing/2014/main" id="{CDB5D5C9-3CD4-14E7-BF3A-66C7A7162C8E}"/>
              </a:ext>
            </a:extLst>
          </p:cNvPr>
          <p:cNvCxnSpPr/>
          <p:nvPr/>
        </p:nvCxnSpPr>
        <p:spPr>
          <a:xfrm>
            <a:off x="4345517" y="931762"/>
            <a:ext cx="5365365" cy="53653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8" name="Straight Connector 7">
            <a:extLst>
              <a:ext uri="{FF2B5EF4-FFF2-40B4-BE49-F238E27FC236}">
                <a16:creationId xmlns:a16="http://schemas.microsoft.com/office/drawing/2014/main" id="{B3A6FD2B-CE82-9E1F-B69E-B5EEA8782B42}"/>
              </a:ext>
            </a:extLst>
          </p:cNvPr>
          <p:cNvCxnSpPr/>
          <p:nvPr/>
        </p:nvCxnSpPr>
        <p:spPr>
          <a:xfrm>
            <a:off x="5404550" y="931762"/>
            <a:ext cx="5365365" cy="53653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9" name="Straight Connector 8">
            <a:extLst>
              <a:ext uri="{FF2B5EF4-FFF2-40B4-BE49-F238E27FC236}">
                <a16:creationId xmlns:a16="http://schemas.microsoft.com/office/drawing/2014/main" id="{43ED997F-BA19-BABA-E4DF-A754D16DEA65}"/>
              </a:ext>
            </a:extLst>
          </p:cNvPr>
          <p:cNvCxnSpPr/>
          <p:nvPr/>
        </p:nvCxnSpPr>
        <p:spPr>
          <a:xfrm>
            <a:off x="6494799" y="931764"/>
            <a:ext cx="5365365" cy="53653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0" name="Straight Connector 9">
            <a:extLst>
              <a:ext uri="{FF2B5EF4-FFF2-40B4-BE49-F238E27FC236}">
                <a16:creationId xmlns:a16="http://schemas.microsoft.com/office/drawing/2014/main" id="{AA19D5A7-0FE4-1102-E3C1-638DC5E28E45}"/>
              </a:ext>
            </a:extLst>
          </p:cNvPr>
          <p:cNvCxnSpPr>
            <a:cxnSpLocks/>
          </p:cNvCxnSpPr>
          <p:nvPr/>
        </p:nvCxnSpPr>
        <p:spPr>
          <a:xfrm>
            <a:off x="1111458" y="5189109"/>
            <a:ext cx="1083551" cy="1107996"/>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1" name="Straight Connector 10">
            <a:extLst>
              <a:ext uri="{FF2B5EF4-FFF2-40B4-BE49-F238E27FC236}">
                <a16:creationId xmlns:a16="http://schemas.microsoft.com/office/drawing/2014/main" id="{CD465B31-CB4B-BC77-AEF9-90ED5E65F7BE}"/>
              </a:ext>
            </a:extLst>
          </p:cNvPr>
          <p:cNvCxnSpPr>
            <a:cxnSpLocks/>
          </p:cNvCxnSpPr>
          <p:nvPr/>
        </p:nvCxnSpPr>
        <p:spPr>
          <a:xfrm>
            <a:off x="1094334" y="4156121"/>
            <a:ext cx="2267153" cy="2152899"/>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2" name="Straight Connector 11">
            <a:extLst>
              <a:ext uri="{FF2B5EF4-FFF2-40B4-BE49-F238E27FC236}">
                <a16:creationId xmlns:a16="http://schemas.microsoft.com/office/drawing/2014/main" id="{7EADA1F7-D828-CA63-B4A2-40D44EB7A5CE}"/>
              </a:ext>
            </a:extLst>
          </p:cNvPr>
          <p:cNvCxnSpPr>
            <a:cxnSpLocks/>
          </p:cNvCxnSpPr>
          <p:nvPr/>
        </p:nvCxnSpPr>
        <p:spPr>
          <a:xfrm>
            <a:off x="1109329" y="3060437"/>
            <a:ext cx="3236188" cy="323667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3" name="Straight Connector 12">
            <a:extLst>
              <a:ext uri="{FF2B5EF4-FFF2-40B4-BE49-F238E27FC236}">
                <a16:creationId xmlns:a16="http://schemas.microsoft.com/office/drawing/2014/main" id="{E1D8E2A0-C191-7042-98F0-B1D4F6481AAA}"/>
              </a:ext>
            </a:extLst>
          </p:cNvPr>
          <p:cNvCxnSpPr>
            <a:cxnSpLocks/>
          </p:cNvCxnSpPr>
          <p:nvPr/>
        </p:nvCxnSpPr>
        <p:spPr>
          <a:xfrm>
            <a:off x="10762147" y="931740"/>
            <a:ext cx="1110967" cy="106435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4" name="Straight Connector 13">
            <a:extLst>
              <a:ext uri="{FF2B5EF4-FFF2-40B4-BE49-F238E27FC236}">
                <a16:creationId xmlns:a16="http://schemas.microsoft.com/office/drawing/2014/main" id="{C1869FA5-C11F-F617-8F45-45634A583F51}"/>
              </a:ext>
            </a:extLst>
          </p:cNvPr>
          <p:cNvCxnSpPr>
            <a:cxnSpLocks/>
          </p:cNvCxnSpPr>
          <p:nvPr/>
        </p:nvCxnSpPr>
        <p:spPr>
          <a:xfrm>
            <a:off x="1098218" y="1974253"/>
            <a:ext cx="4314172" cy="4322852"/>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5" name="Straight Connector 14">
            <a:extLst>
              <a:ext uri="{FF2B5EF4-FFF2-40B4-BE49-F238E27FC236}">
                <a16:creationId xmlns:a16="http://schemas.microsoft.com/office/drawing/2014/main" id="{73A61E05-0D8B-3E52-AB18-905816BEF4FF}"/>
              </a:ext>
            </a:extLst>
          </p:cNvPr>
          <p:cNvCxnSpPr>
            <a:cxnSpLocks/>
          </p:cNvCxnSpPr>
          <p:nvPr/>
        </p:nvCxnSpPr>
        <p:spPr>
          <a:xfrm>
            <a:off x="2218385" y="931639"/>
            <a:ext cx="5309456" cy="5376225"/>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6" name="Straight Connector 15">
            <a:extLst>
              <a:ext uri="{FF2B5EF4-FFF2-40B4-BE49-F238E27FC236}">
                <a16:creationId xmlns:a16="http://schemas.microsoft.com/office/drawing/2014/main" id="{D3233907-7CC4-6498-0CF6-57570C375FC4}"/>
              </a:ext>
            </a:extLst>
          </p:cNvPr>
          <p:cNvCxnSpPr>
            <a:cxnSpLocks/>
          </p:cNvCxnSpPr>
          <p:nvPr/>
        </p:nvCxnSpPr>
        <p:spPr>
          <a:xfrm flipV="1">
            <a:off x="1133319" y="931765"/>
            <a:ext cx="5361480" cy="536524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7" name="Straight Connector 16">
            <a:extLst>
              <a:ext uri="{FF2B5EF4-FFF2-40B4-BE49-F238E27FC236}">
                <a16:creationId xmlns:a16="http://schemas.microsoft.com/office/drawing/2014/main" id="{57384C5A-7E24-FE38-95D4-5812E1E9E9DD}"/>
              </a:ext>
            </a:extLst>
          </p:cNvPr>
          <p:cNvCxnSpPr>
            <a:cxnSpLocks/>
          </p:cNvCxnSpPr>
          <p:nvPr/>
        </p:nvCxnSpPr>
        <p:spPr>
          <a:xfrm flipV="1">
            <a:off x="1160650" y="942472"/>
            <a:ext cx="4263464" cy="4246613"/>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8" name="Straight Connector 17">
            <a:extLst>
              <a:ext uri="{FF2B5EF4-FFF2-40B4-BE49-F238E27FC236}">
                <a16:creationId xmlns:a16="http://schemas.microsoft.com/office/drawing/2014/main" id="{B1BBA783-3332-49DA-7C6A-35B83D67FB7E}"/>
              </a:ext>
            </a:extLst>
          </p:cNvPr>
          <p:cNvCxnSpPr>
            <a:cxnSpLocks/>
          </p:cNvCxnSpPr>
          <p:nvPr/>
        </p:nvCxnSpPr>
        <p:spPr>
          <a:xfrm flipV="1">
            <a:off x="1107943" y="942595"/>
            <a:ext cx="2153223" cy="2161487"/>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9" name="Straight Connector 18">
            <a:extLst>
              <a:ext uri="{FF2B5EF4-FFF2-40B4-BE49-F238E27FC236}">
                <a16:creationId xmlns:a16="http://schemas.microsoft.com/office/drawing/2014/main" id="{4D207A24-42CE-ED82-13F4-E5E004650EB7}"/>
              </a:ext>
            </a:extLst>
          </p:cNvPr>
          <p:cNvCxnSpPr>
            <a:cxnSpLocks/>
          </p:cNvCxnSpPr>
          <p:nvPr/>
        </p:nvCxnSpPr>
        <p:spPr>
          <a:xfrm flipV="1">
            <a:off x="1094334" y="909879"/>
            <a:ext cx="3253877" cy="322580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0" name="Straight Connector 19">
            <a:extLst>
              <a:ext uri="{FF2B5EF4-FFF2-40B4-BE49-F238E27FC236}">
                <a16:creationId xmlns:a16="http://schemas.microsoft.com/office/drawing/2014/main" id="{1DCD8BBC-D943-D8A4-BB5E-D111FF48B8B3}"/>
              </a:ext>
            </a:extLst>
          </p:cNvPr>
          <p:cNvCxnSpPr>
            <a:cxnSpLocks/>
          </p:cNvCxnSpPr>
          <p:nvPr/>
        </p:nvCxnSpPr>
        <p:spPr>
          <a:xfrm flipV="1">
            <a:off x="3235848" y="920844"/>
            <a:ext cx="5376941" cy="5376165"/>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1" name="Straight Connector 20">
            <a:extLst>
              <a:ext uri="{FF2B5EF4-FFF2-40B4-BE49-F238E27FC236}">
                <a16:creationId xmlns:a16="http://schemas.microsoft.com/office/drawing/2014/main" id="{FB960EE9-647E-DE48-7799-7F686F5633C9}"/>
              </a:ext>
            </a:extLst>
          </p:cNvPr>
          <p:cNvCxnSpPr/>
          <p:nvPr/>
        </p:nvCxnSpPr>
        <p:spPr>
          <a:xfrm flipV="1">
            <a:off x="4348211" y="931716"/>
            <a:ext cx="5365365" cy="534353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2" name="Straight Connector 21">
            <a:extLst>
              <a:ext uri="{FF2B5EF4-FFF2-40B4-BE49-F238E27FC236}">
                <a16:creationId xmlns:a16="http://schemas.microsoft.com/office/drawing/2014/main" id="{E0409050-9D37-B8EC-26B4-CF4F2C3BC5D6}"/>
              </a:ext>
            </a:extLst>
          </p:cNvPr>
          <p:cNvCxnSpPr/>
          <p:nvPr/>
        </p:nvCxnSpPr>
        <p:spPr>
          <a:xfrm flipV="1">
            <a:off x="5416274" y="942620"/>
            <a:ext cx="5365365" cy="534353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3" name="Straight Connector 22">
            <a:extLst>
              <a:ext uri="{FF2B5EF4-FFF2-40B4-BE49-F238E27FC236}">
                <a16:creationId xmlns:a16="http://schemas.microsoft.com/office/drawing/2014/main" id="{5F32590B-F493-D4F3-C707-EF747ABA286F}"/>
              </a:ext>
            </a:extLst>
          </p:cNvPr>
          <p:cNvCxnSpPr/>
          <p:nvPr/>
        </p:nvCxnSpPr>
        <p:spPr>
          <a:xfrm flipV="1">
            <a:off x="6494798" y="942620"/>
            <a:ext cx="5365365" cy="534353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4" name="Straight Connector 23">
            <a:extLst>
              <a:ext uri="{FF2B5EF4-FFF2-40B4-BE49-F238E27FC236}">
                <a16:creationId xmlns:a16="http://schemas.microsoft.com/office/drawing/2014/main" id="{11C896D7-87F4-C668-1DFA-A5D2AB34A9F4}"/>
              </a:ext>
            </a:extLst>
          </p:cNvPr>
          <p:cNvCxnSpPr>
            <a:cxnSpLocks/>
          </p:cNvCxnSpPr>
          <p:nvPr/>
        </p:nvCxnSpPr>
        <p:spPr>
          <a:xfrm flipV="1">
            <a:off x="2218385" y="931639"/>
            <a:ext cx="5330234" cy="5332739"/>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5" name="Straight Connector 24">
            <a:extLst>
              <a:ext uri="{FF2B5EF4-FFF2-40B4-BE49-F238E27FC236}">
                <a16:creationId xmlns:a16="http://schemas.microsoft.com/office/drawing/2014/main" id="{4F553535-9E07-F391-A05D-C75AF105CBFC}"/>
              </a:ext>
            </a:extLst>
          </p:cNvPr>
          <p:cNvCxnSpPr>
            <a:cxnSpLocks/>
          </p:cNvCxnSpPr>
          <p:nvPr/>
        </p:nvCxnSpPr>
        <p:spPr>
          <a:xfrm flipH="1">
            <a:off x="7572098" y="2023338"/>
            <a:ext cx="4288065" cy="42736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6" name="Straight Connector 25">
            <a:extLst>
              <a:ext uri="{FF2B5EF4-FFF2-40B4-BE49-F238E27FC236}">
                <a16:creationId xmlns:a16="http://schemas.microsoft.com/office/drawing/2014/main" id="{E14EBA64-CB33-DED7-07D4-EA194C481A82}"/>
              </a:ext>
            </a:extLst>
          </p:cNvPr>
          <p:cNvCxnSpPr>
            <a:cxnSpLocks/>
          </p:cNvCxnSpPr>
          <p:nvPr/>
        </p:nvCxnSpPr>
        <p:spPr>
          <a:xfrm flipH="1">
            <a:off x="8638868" y="3098620"/>
            <a:ext cx="3203030" cy="320924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7" name="Straight Connector 26">
            <a:extLst>
              <a:ext uri="{FF2B5EF4-FFF2-40B4-BE49-F238E27FC236}">
                <a16:creationId xmlns:a16="http://schemas.microsoft.com/office/drawing/2014/main" id="{BC5627A8-1868-EF4D-6FAB-68749033B820}"/>
              </a:ext>
            </a:extLst>
          </p:cNvPr>
          <p:cNvCxnSpPr>
            <a:cxnSpLocks/>
          </p:cNvCxnSpPr>
          <p:nvPr/>
        </p:nvCxnSpPr>
        <p:spPr>
          <a:xfrm flipH="1">
            <a:off x="9744792" y="4156121"/>
            <a:ext cx="2115371" cy="2102057"/>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8" name="Straight Connector 27">
            <a:extLst>
              <a:ext uri="{FF2B5EF4-FFF2-40B4-BE49-F238E27FC236}">
                <a16:creationId xmlns:a16="http://schemas.microsoft.com/office/drawing/2014/main" id="{7BF064F1-B3ED-E714-521D-CCAAA6232A03}"/>
              </a:ext>
            </a:extLst>
          </p:cNvPr>
          <p:cNvCxnSpPr/>
          <p:nvPr/>
        </p:nvCxnSpPr>
        <p:spPr>
          <a:xfrm flipH="1">
            <a:off x="10802477" y="5207149"/>
            <a:ext cx="1070637" cy="1100715"/>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9" name="Straight Connector 28">
            <a:extLst>
              <a:ext uri="{FF2B5EF4-FFF2-40B4-BE49-F238E27FC236}">
                <a16:creationId xmlns:a16="http://schemas.microsoft.com/office/drawing/2014/main" id="{8144AC79-151C-5565-401E-E1B6DACA8216}"/>
              </a:ext>
            </a:extLst>
          </p:cNvPr>
          <p:cNvCxnSpPr/>
          <p:nvPr/>
        </p:nvCxnSpPr>
        <p:spPr>
          <a:xfrm>
            <a:off x="1117710" y="2522779"/>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0" name="Straight Connector 29">
            <a:extLst>
              <a:ext uri="{FF2B5EF4-FFF2-40B4-BE49-F238E27FC236}">
                <a16:creationId xmlns:a16="http://schemas.microsoft.com/office/drawing/2014/main" id="{9F751F74-062B-D98E-7AF7-73FDD22C6195}"/>
              </a:ext>
            </a:extLst>
          </p:cNvPr>
          <p:cNvCxnSpPr/>
          <p:nvPr/>
        </p:nvCxnSpPr>
        <p:spPr>
          <a:xfrm>
            <a:off x="1129434" y="3598008"/>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1" name="Straight Connector 30">
            <a:extLst>
              <a:ext uri="{FF2B5EF4-FFF2-40B4-BE49-F238E27FC236}">
                <a16:creationId xmlns:a16="http://schemas.microsoft.com/office/drawing/2014/main" id="{AE43FF1A-112C-54AC-E5F5-07F6BA522988}"/>
              </a:ext>
            </a:extLst>
          </p:cNvPr>
          <p:cNvCxnSpPr/>
          <p:nvPr/>
        </p:nvCxnSpPr>
        <p:spPr>
          <a:xfrm>
            <a:off x="1113519" y="4676908"/>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2" name="Straight Connector 31">
            <a:extLst>
              <a:ext uri="{FF2B5EF4-FFF2-40B4-BE49-F238E27FC236}">
                <a16:creationId xmlns:a16="http://schemas.microsoft.com/office/drawing/2014/main" id="{EFFAA3B1-B88B-C2BA-2B7C-D3D512BA520A}"/>
              </a:ext>
            </a:extLst>
          </p:cNvPr>
          <p:cNvCxnSpPr/>
          <p:nvPr/>
        </p:nvCxnSpPr>
        <p:spPr>
          <a:xfrm>
            <a:off x="1117710" y="5755000"/>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3" name="Straight Connector 32">
            <a:extLst>
              <a:ext uri="{FF2B5EF4-FFF2-40B4-BE49-F238E27FC236}">
                <a16:creationId xmlns:a16="http://schemas.microsoft.com/office/drawing/2014/main" id="{C1EDC032-920F-1E9A-B5C5-C3D6BA150DD6}"/>
              </a:ext>
            </a:extLst>
          </p:cNvPr>
          <p:cNvCxnSpPr/>
          <p:nvPr/>
        </p:nvCxnSpPr>
        <p:spPr>
          <a:xfrm>
            <a:off x="1101796" y="1485761"/>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4" name="Straight Connector 33">
            <a:extLst>
              <a:ext uri="{FF2B5EF4-FFF2-40B4-BE49-F238E27FC236}">
                <a16:creationId xmlns:a16="http://schemas.microsoft.com/office/drawing/2014/main" id="{FB8CC04D-D4A4-43D5-56D5-1B8B1B30925A}"/>
              </a:ext>
            </a:extLst>
          </p:cNvPr>
          <p:cNvCxnSpPr>
            <a:cxnSpLocks/>
          </p:cNvCxnSpPr>
          <p:nvPr/>
        </p:nvCxnSpPr>
        <p:spPr>
          <a:xfrm flipH="1">
            <a:off x="1113215" y="941316"/>
            <a:ext cx="1091930" cy="1082022"/>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5" name="Straight Connector 34">
            <a:extLst>
              <a:ext uri="{FF2B5EF4-FFF2-40B4-BE49-F238E27FC236}">
                <a16:creationId xmlns:a16="http://schemas.microsoft.com/office/drawing/2014/main" id="{538E0DD4-73F1-1779-7715-20FEBF610488}"/>
              </a:ext>
            </a:extLst>
          </p:cNvPr>
          <p:cNvCxnSpPr/>
          <p:nvPr/>
        </p:nvCxnSpPr>
        <p:spPr>
          <a:xfrm>
            <a:off x="11323891" y="904498"/>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6" name="Straight Connector 35">
            <a:extLst>
              <a:ext uri="{FF2B5EF4-FFF2-40B4-BE49-F238E27FC236}">
                <a16:creationId xmlns:a16="http://schemas.microsoft.com/office/drawing/2014/main" id="{F89D261D-80CD-D489-6CA9-235EC8D37FB5}"/>
              </a:ext>
            </a:extLst>
          </p:cNvPr>
          <p:cNvCxnSpPr/>
          <p:nvPr/>
        </p:nvCxnSpPr>
        <p:spPr>
          <a:xfrm>
            <a:off x="3803283" y="917245"/>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7" name="Straight Connector 36">
            <a:extLst>
              <a:ext uri="{FF2B5EF4-FFF2-40B4-BE49-F238E27FC236}">
                <a16:creationId xmlns:a16="http://schemas.microsoft.com/office/drawing/2014/main" id="{9F1AE2E1-BA26-68A6-E72F-9BFADDFA3C39}"/>
              </a:ext>
            </a:extLst>
          </p:cNvPr>
          <p:cNvCxnSpPr>
            <a:cxnSpLocks/>
          </p:cNvCxnSpPr>
          <p:nvPr/>
        </p:nvCxnSpPr>
        <p:spPr>
          <a:xfrm>
            <a:off x="2762987" y="904498"/>
            <a:ext cx="0" cy="5399767"/>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8" name="Straight Connector 37">
            <a:extLst>
              <a:ext uri="{FF2B5EF4-FFF2-40B4-BE49-F238E27FC236}">
                <a16:creationId xmlns:a16="http://schemas.microsoft.com/office/drawing/2014/main" id="{CDDBCE3F-232E-9239-FB89-577135F7E037}"/>
              </a:ext>
            </a:extLst>
          </p:cNvPr>
          <p:cNvCxnSpPr/>
          <p:nvPr/>
        </p:nvCxnSpPr>
        <p:spPr>
          <a:xfrm>
            <a:off x="9204868" y="941316"/>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9" name="Straight Connector 38">
            <a:extLst>
              <a:ext uri="{FF2B5EF4-FFF2-40B4-BE49-F238E27FC236}">
                <a16:creationId xmlns:a16="http://schemas.microsoft.com/office/drawing/2014/main" id="{8C96E538-4E01-6DEA-67CF-3F7DCC505E54}"/>
              </a:ext>
            </a:extLst>
          </p:cNvPr>
          <p:cNvCxnSpPr/>
          <p:nvPr/>
        </p:nvCxnSpPr>
        <p:spPr>
          <a:xfrm>
            <a:off x="1660406" y="941316"/>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0" name="Straight Connector 39">
            <a:extLst>
              <a:ext uri="{FF2B5EF4-FFF2-40B4-BE49-F238E27FC236}">
                <a16:creationId xmlns:a16="http://schemas.microsoft.com/office/drawing/2014/main" id="{DF0D2BDC-CFC6-829A-5FCB-CCA8028776FE}"/>
              </a:ext>
            </a:extLst>
          </p:cNvPr>
          <p:cNvCxnSpPr/>
          <p:nvPr/>
        </p:nvCxnSpPr>
        <p:spPr>
          <a:xfrm>
            <a:off x="5950134" y="904498"/>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1" name="Straight Connector 40">
            <a:extLst>
              <a:ext uri="{FF2B5EF4-FFF2-40B4-BE49-F238E27FC236}">
                <a16:creationId xmlns:a16="http://schemas.microsoft.com/office/drawing/2014/main" id="{0EC1F762-0A34-B5CC-96C3-473EC5666FF0}"/>
              </a:ext>
            </a:extLst>
          </p:cNvPr>
          <p:cNvCxnSpPr/>
          <p:nvPr/>
        </p:nvCxnSpPr>
        <p:spPr>
          <a:xfrm>
            <a:off x="4893936" y="941316"/>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2" name="Straight Connector 41">
            <a:extLst>
              <a:ext uri="{FF2B5EF4-FFF2-40B4-BE49-F238E27FC236}">
                <a16:creationId xmlns:a16="http://schemas.microsoft.com/office/drawing/2014/main" id="{9FE50F00-1E97-8687-2A28-EF3CF6B49191}"/>
              </a:ext>
            </a:extLst>
          </p:cNvPr>
          <p:cNvCxnSpPr/>
          <p:nvPr/>
        </p:nvCxnSpPr>
        <p:spPr>
          <a:xfrm>
            <a:off x="10253116" y="917245"/>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3" name="Straight Connector 42">
            <a:extLst>
              <a:ext uri="{FF2B5EF4-FFF2-40B4-BE49-F238E27FC236}">
                <a16:creationId xmlns:a16="http://schemas.microsoft.com/office/drawing/2014/main" id="{E84C0C6A-016A-B264-8335-5C0C4032C63A}"/>
              </a:ext>
            </a:extLst>
          </p:cNvPr>
          <p:cNvCxnSpPr/>
          <p:nvPr/>
        </p:nvCxnSpPr>
        <p:spPr>
          <a:xfrm>
            <a:off x="8123492" y="956835"/>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4" name="Straight Connector 43">
            <a:extLst>
              <a:ext uri="{FF2B5EF4-FFF2-40B4-BE49-F238E27FC236}">
                <a16:creationId xmlns:a16="http://schemas.microsoft.com/office/drawing/2014/main" id="{56709B99-A28C-D3BB-FE5E-C1A2F1461A10}"/>
              </a:ext>
            </a:extLst>
          </p:cNvPr>
          <p:cNvCxnSpPr/>
          <p:nvPr/>
        </p:nvCxnSpPr>
        <p:spPr>
          <a:xfrm>
            <a:off x="7019585" y="917245"/>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graphicFrame>
        <p:nvGraphicFramePr>
          <p:cNvPr id="76" name="Table 75">
            <a:extLst>
              <a:ext uri="{FF2B5EF4-FFF2-40B4-BE49-F238E27FC236}">
                <a16:creationId xmlns:a16="http://schemas.microsoft.com/office/drawing/2014/main" id="{47A8C7E1-C96E-7639-67A5-0D0A27B05B3F}"/>
              </a:ext>
            </a:extLst>
          </p:cNvPr>
          <p:cNvGraphicFramePr>
            <a:graphicFrameLocks noGrp="1"/>
          </p:cNvGraphicFramePr>
          <p:nvPr/>
        </p:nvGraphicFramePr>
        <p:xfrm>
          <a:off x="1129434" y="931765"/>
          <a:ext cx="10730730" cy="5365370"/>
        </p:xfrm>
        <a:graphic>
          <a:graphicData uri="http://schemas.openxmlformats.org/drawingml/2006/table">
            <a:tbl>
              <a:tblPr firstRow="1" bandRow="1">
                <a:tableStyleId>{5940675A-B579-460E-94D1-54222C63F5DA}</a:tableStyleId>
              </a:tblPr>
              <a:tblGrid>
                <a:gridCol w="1073073">
                  <a:extLst>
                    <a:ext uri="{9D8B030D-6E8A-4147-A177-3AD203B41FA5}">
                      <a16:colId xmlns:a16="http://schemas.microsoft.com/office/drawing/2014/main" val="3635837954"/>
                    </a:ext>
                  </a:extLst>
                </a:gridCol>
                <a:gridCol w="1073073">
                  <a:extLst>
                    <a:ext uri="{9D8B030D-6E8A-4147-A177-3AD203B41FA5}">
                      <a16:colId xmlns:a16="http://schemas.microsoft.com/office/drawing/2014/main" val="2308114111"/>
                    </a:ext>
                  </a:extLst>
                </a:gridCol>
                <a:gridCol w="1073073">
                  <a:extLst>
                    <a:ext uri="{9D8B030D-6E8A-4147-A177-3AD203B41FA5}">
                      <a16:colId xmlns:a16="http://schemas.microsoft.com/office/drawing/2014/main" val="3225432346"/>
                    </a:ext>
                  </a:extLst>
                </a:gridCol>
                <a:gridCol w="1073073">
                  <a:extLst>
                    <a:ext uri="{9D8B030D-6E8A-4147-A177-3AD203B41FA5}">
                      <a16:colId xmlns:a16="http://schemas.microsoft.com/office/drawing/2014/main" val="2646425516"/>
                    </a:ext>
                  </a:extLst>
                </a:gridCol>
                <a:gridCol w="1073073">
                  <a:extLst>
                    <a:ext uri="{9D8B030D-6E8A-4147-A177-3AD203B41FA5}">
                      <a16:colId xmlns:a16="http://schemas.microsoft.com/office/drawing/2014/main" val="1529824071"/>
                    </a:ext>
                  </a:extLst>
                </a:gridCol>
                <a:gridCol w="1073073">
                  <a:extLst>
                    <a:ext uri="{9D8B030D-6E8A-4147-A177-3AD203B41FA5}">
                      <a16:colId xmlns:a16="http://schemas.microsoft.com/office/drawing/2014/main" val="1435908115"/>
                    </a:ext>
                  </a:extLst>
                </a:gridCol>
                <a:gridCol w="1073073">
                  <a:extLst>
                    <a:ext uri="{9D8B030D-6E8A-4147-A177-3AD203B41FA5}">
                      <a16:colId xmlns:a16="http://schemas.microsoft.com/office/drawing/2014/main" val="4031327343"/>
                    </a:ext>
                  </a:extLst>
                </a:gridCol>
                <a:gridCol w="1073073">
                  <a:extLst>
                    <a:ext uri="{9D8B030D-6E8A-4147-A177-3AD203B41FA5}">
                      <a16:colId xmlns:a16="http://schemas.microsoft.com/office/drawing/2014/main" val="265914223"/>
                    </a:ext>
                  </a:extLst>
                </a:gridCol>
                <a:gridCol w="1073073">
                  <a:extLst>
                    <a:ext uri="{9D8B030D-6E8A-4147-A177-3AD203B41FA5}">
                      <a16:colId xmlns:a16="http://schemas.microsoft.com/office/drawing/2014/main" val="3687797511"/>
                    </a:ext>
                  </a:extLst>
                </a:gridCol>
                <a:gridCol w="1073073">
                  <a:extLst>
                    <a:ext uri="{9D8B030D-6E8A-4147-A177-3AD203B41FA5}">
                      <a16:colId xmlns:a16="http://schemas.microsoft.com/office/drawing/2014/main" val="1430683565"/>
                    </a:ext>
                  </a:extLst>
                </a:gridCol>
              </a:tblGrid>
              <a:tr h="1073074">
                <a:tc>
                  <a:txBody>
                    <a:bodyPr/>
                    <a:lstStyle/>
                    <a:p>
                      <a:endParaRPr lang="en-US" dirty="0"/>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dirty="0"/>
                    </a:p>
                  </a:txBody>
                  <a:tcPr/>
                </a:tc>
                <a:extLst>
                  <a:ext uri="{0D108BD9-81ED-4DB2-BD59-A6C34878D82A}">
                    <a16:rowId xmlns:a16="http://schemas.microsoft.com/office/drawing/2014/main" val="1367090870"/>
                  </a:ext>
                </a:extLst>
              </a:tr>
              <a:tr h="1073074">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a:p>
                  </a:txBody>
                  <a:tcPr/>
                </a:tc>
                <a:tc>
                  <a:txBody>
                    <a:bodyPr/>
                    <a:lstStyle/>
                    <a:p>
                      <a:endParaRPr lang="en-US" dirty="0"/>
                    </a:p>
                  </a:txBody>
                  <a:tcPr/>
                </a:tc>
                <a:extLst>
                  <a:ext uri="{0D108BD9-81ED-4DB2-BD59-A6C34878D82A}">
                    <a16:rowId xmlns:a16="http://schemas.microsoft.com/office/drawing/2014/main" val="2324086388"/>
                  </a:ext>
                </a:extLst>
              </a:tr>
              <a:tr h="1073074">
                <a:tc>
                  <a:txBody>
                    <a:bodyPr/>
                    <a:lstStyle/>
                    <a:p>
                      <a:endParaRPr lang="en-US" dirty="0"/>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a:p>
                  </a:txBody>
                  <a:tcPr/>
                </a:tc>
                <a:tc>
                  <a:txBody>
                    <a:bodyPr/>
                    <a:lstStyle/>
                    <a:p>
                      <a:endParaRPr lang="en-US" dirty="0"/>
                    </a:p>
                  </a:txBody>
                  <a:tcPr/>
                </a:tc>
                <a:tc>
                  <a:txBody>
                    <a:bodyPr/>
                    <a:lstStyle/>
                    <a:p>
                      <a:endParaRPr lang="en-US" dirty="0"/>
                    </a:p>
                  </a:txBody>
                  <a:tcPr/>
                </a:tc>
                <a:extLst>
                  <a:ext uri="{0D108BD9-81ED-4DB2-BD59-A6C34878D82A}">
                    <a16:rowId xmlns:a16="http://schemas.microsoft.com/office/drawing/2014/main" val="1773320196"/>
                  </a:ext>
                </a:extLst>
              </a:tr>
              <a:tr h="1073074">
                <a:tc>
                  <a:txBody>
                    <a:bodyPr/>
                    <a:lstStyle/>
                    <a:p>
                      <a:endParaRPr lang="en-US" dirty="0"/>
                    </a:p>
                  </a:txBody>
                  <a:tcPr/>
                </a:tc>
                <a:tc>
                  <a:txBody>
                    <a:bodyPr/>
                    <a:lstStyle/>
                    <a:p>
                      <a:endParaRPr lang="en-US"/>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dirty="0"/>
                    </a:p>
                  </a:txBody>
                  <a:tcPr/>
                </a:tc>
                <a:extLst>
                  <a:ext uri="{0D108BD9-81ED-4DB2-BD59-A6C34878D82A}">
                    <a16:rowId xmlns:a16="http://schemas.microsoft.com/office/drawing/2014/main" val="1977629092"/>
                  </a:ext>
                </a:extLst>
              </a:tr>
              <a:tr h="1073074">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dirty="0"/>
                    </a:p>
                  </a:txBody>
                  <a:tcPr/>
                </a:tc>
                <a:extLst>
                  <a:ext uri="{0D108BD9-81ED-4DB2-BD59-A6C34878D82A}">
                    <a16:rowId xmlns:a16="http://schemas.microsoft.com/office/drawing/2014/main" val="172657832"/>
                  </a:ext>
                </a:extLst>
              </a:tr>
            </a:tbl>
          </a:graphicData>
        </a:graphic>
      </p:graphicFrame>
      <p:sp>
        <p:nvSpPr>
          <p:cNvPr id="46" name="TextBox 45">
            <a:extLst>
              <a:ext uri="{FF2B5EF4-FFF2-40B4-BE49-F238E27FC236}">
                <a16:creationId xmlns:a16="http://schemas.microsoft.com/office/drawing/2014/main" id="{9E025FDA-4E40-4A48-2936-70D515675970}"/>
              </a:ext>
            </a:extLst>
          </p:cNvPr>
          <p:cNvSpPr txBox="1"/>
          <p:nvPr/>
        </p:nvSpPr>
        <p:spPr>
          <a:xfrm>
            <a:off x="1163480" y="1987150"/>
            <a:ext cx="10845409" cy="341632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ptos" panose="02110004020202020204"/>
              <a:ea typeface="+mn-ea"/>
              <a:cs typeface="+mn-cs"/>
            </a:endParaRPr>
          </a:p>
        </p:txBody>
      </p:sp>
      <p:sp>
        <p:nvSpPr>
          <p:cNvPr id="48" name="TextBox 47">
            <a:extLst>
              <a:ext uri="{FF2B5EF4-FFF2-40B4-BE49-F238E27FC236}">
                <a16:creationId xmlns:a16="http://schemas.microsoft.com/office/drawing/2014/main" id="{A943BC5F-C785-D144-CB5F-83881E8A4A86}"/>
              </a:ext>
            </a:extLst>
          </p:cNvPr>
          <p:cNvSpPr txBox="1"/>
          <p:nvPr/>
        </p:nvSpPr>
        <p:spPr>
          <a:xfrm>
            <a:off x="528628" y="272528"/>
            <a:ext cx="11108330" cy="3693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Aptos" panose="02110004020202020204"/>
                <a:ea typeface="+mn-ea"/>
                <a:cs typeface="+mn-cs"/>
              </a:rPr>
              <a:t>Practice sheet #XX.  Write the </a:t>
            </a:r>
            <a:r>
              <a:rPr lang="en-US" dirty="0">
                <a:solidFill>
                  <a:prstClr val="black"/>
                </a:solidFill>
                <a:latin typeface="Aptos" panose="02110004020202020204"/>
              </a:rPr>
              <a:t>4</a:t>
            </a:r>
            <a:r>
              <a:rPr kumimoji="0" lang="en-US" sz="1800" b="0" i="0" u="none" strike="noStrike" kern="1200" cap="none" spc="0" normalizeH="0" baseline="0" noProof="0" dirty="0">
                <a:ln>
                  <a:noFill/>
                </a:ln>
                <a:solidFill>
                  <a:prstClr val="black"/>
                </a:solidFill>
                <a:effectLst/>
                <a:uLnTx/>
                <a:uFillTx/>
                <a:latin typeface="Aptos" panose="02110004020202020204"/>
                <a:ea typeface="+mn-ea"/>
                <a:cs typeface="+mn-cs"/>
              </a:rPr>
              <a:t> unique characters for Lesson </a:t>
            </a:r>
            <a:r>
              <a:rPr lang="en-US" dirty="0">
                <a:solidFill>
                  <a:prstClr val="black"/>
                </a:solidFill>
                <a:latin typeface="Aptos" panose="02110004020202020204"/>
              </a:rPr>
              <a:t>Twenty Four</a:t>
            </a:r>
            <a:r>
              <a:rPr kumimoji="0" lang="en-US" sz="1800" b="0" i="0" u="none" strike="noStrike" kern="1200" cap="none" spc="0" normalizeH="0" baseline="0" noProof="0" dirty="0">
                <a:ln>
                  <a:noFill/>
                </a:ln>
                <a:solidFill>
                  <a:prstClr val="black"/>
                </a:solidFill>
                <a:effectLst/>
                <a:uLnTx/>
                <a:uFillTx/>
                <a:latin typeface="Aptos" panose="02110004020202020204"/>
                <a:ea typeface="+mn-ea"/>
                <a:cs typeface="+mn-cs"/>
              </a:rPr>
              <a:t> (</a:t>
            </a:r>
            <a:r>
              <a:rPr lang="en-US" dirty="0">
                <a:solidFill>
                  <a:prstClr val="black"/>
                </a:solidFill>
                <a:latin typeface="Aptos" panose="02110004020202020204"/>
              </a:rPr>
              <a:t>28*</a:t>
            </a:r>
            <a:r>
              <a:rPr kumimoji="0" lang="en-US" sz="1800" b="0" i="0" u="none" strike="noStrike" kern="1200" cap="none" spc="0" normalizeH="0" baseline="0" noProof="0" dirty="0">
                <a:ln>
                  <a:noFill/>
                </a:ln>
                <a:solidFill>
                  <a:prstClr val="black"/>
                </a:solidFill>
                <a:effectLst/>
                <a:uLnTx/>
                <a:uFillTx/>
                <a:latin typeface="Aptos" panose="02110004020202020204"/>
                <a:ea typeface="+mn-ea"/>
                <a:cs typeface="+mn-cs"/>
              </a:rPr>
              <a:t>)</a:t>
            </a:r>
            <a:endParaRPr kumimoji="0" lang="zh-TW" altLang="en-US" sz="1800" b="0" i="0" u="none" strike="noStrike" kern="1200" cap="none" spc="0" normalizeH="0" baseline="0" noProof="0" dirty="0">
              <a:ln>
                <a:noFill/>
              </a:ln>
              <a:solidFill>
                <a:prstClr val="black"/>
              </a:solidFill>
              <a:effectLst/>
              <a:uLnTx/>
              <a:uFillTx/>
              <a:latin typeface="Aptos" panose="02110004020202020204"/>
              <a:ea typeface="新細明體" panose="02020500000000000000" pitchFamily="18" charset="-120"/>
              <a:cs typeface="+mn-cs"/>
            </a:endParaRPr>
          </a:p>
        </p:txBody>
      </p:sp>
      <p:sp>
        <p:nvSpPr>
          <p:cNvPr id="49" name="Rectangle 48">
            <a:extLst>
              <a:ext uri="{FF2B5EF4-FFF2-40B4-BE49-F238E27FC236}">
                <a16:creationId xmlns:a16="http://schemas.microsoft.com/office/drawing/2014/main" id="{FD5DF324-5C6A-6A0B-3DDD-FDC95E9FF51E}"/>
              </a:ext>
            </a:extLst>
          </p:cNvPr>
          <p:cNvSpPr/>
          <p:nvPr/>
        </p:nvSpPr>
        <p:spPr>
          <a:xfrm>
            <a:off x="1298223" y="272530"/>
            <a:ext cx="9579994" cy="357010"/>
          </a:xfrm>
          <a:prstGeom prst="rect">
            <a:avLst/>
          </a:prstGeom>
          <a:noFill/>
          <a:ln w="38100">
            <a:solidFill>
              <a:srgbClr val="7030A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45" name="TextBox 44">
            <a:extLst>
              <a:ext uri="{FF2B5EF4-FFF2-40B4-BE49-F238E27FC236}">
                <a16:creationId xmlns:a16="http://schemas.microsoft.com/office/drawing/2014/main" id="{66FD7A53-35B3-9826-DBB8-E1923E9C6613}"/>
              </a:ext>
            </a:extLst>
          </p:cNvPr>
          <p:cNvSpPr txBox="1"/>
          <p:nvPr/>
        </p:nvSpPr>
        <p:spPr>
          <a:xfrm>
            <a:off x="1124112" y="911167"/>
            <a:ext cx="5350063" cy="110799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6600" b="1" i="0" u="none" strike="noStrike" kern="1200" cap="none" spc="0" normalizeH="0" baseline="0" noProof="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即</a:t>
            </a:r>
            <a:endPar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endParaRPr>
          </a:p>
        </p:txBody>
      </p:sp>
      <p:sp>
        <p:nvSpPr>
          <p:cNvPr id="47" name="TextBox 46">
            <a:extLst>
              <a:ext uri="{FF2B5EF4-FFF2-40B4-BE49-F238E27FC236}">
                <a16:creationId xmlns:a16="http://schemas.microsoft.com/office/drawing/2014/main" id="{17FD55FD-2F22-4383-CF3D-D338F6BAA833}"/>
              </a:ext>
            </a:extLst>
          </p:cNvPr>
          <p:cNvSpPr txBox="1"/>
          <p:nvPr/>
        </p:nvSpPr>
        <p:spPr>
          <a:xfrm>
            <a:off x="1101573" y="2009074"/>
            <a:ext cx="2514012" cy="110799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6600" b="1" i="0" u="none" strike="noStrike" kern="1200" cap="none" spc="0" normalizeH="0" baseline="0" noProof="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說</a:t>
            </a:r>
            <a:endParaRPr kumimoji="0" 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endParaRPr>
          </a:p>
        </p:txBody>
      </p:sp>
      <p:sp>
        <p:nvSpPr>
          <p:cNvPr id="50" name="TextBox 49">
            <a:extLst>
              <a:ext uri="{FF2B5EF4-FFF2-40B4-BE49-F238E27FC236}">
                <a16:creationId xmlns:a16="http://schemas.microsoft.com/office/drawing/2014/main" id="{813ABCA9-41D6-7B22-C6E8-64474525C28C}"/>
              </a:ext>
            </a:extLst>
          </p:cNvPr>
          <p:cNvSpPr txBox="1"/>
          <p:nvPr/>
        </p:nvSpPr>
        <p:spPr>
          <a:xfrm>
            <a:off x="1122816" y="3069808"/>
            <a:ext cx="2861223" cy="110799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咒</a:t>
            </a:r>
          </a:p>
        </p:txBody>
      </p:sp>
      <p:sp>
        <p:nvSpPr>
          <p:cNvPr id="51" name="TextBox 50">
            <a:extLst>
              <a:ext uri="{FF2B5EF4-FFF2-40B4-BE49-F238E27FC236}">
                <a16:creationId xmlns:a16="http://schemas.microsoft.com/office/drawing/2014/main" id="{38933F65-CA24-E4FA-3942-0D8E6FFD367C}"/>
              </a:ext>
            </a:extLst>
          </p:cNvPr>
          <p:cNvSpPr txBox="1"/>
          <p:nvPr/>
        </p:nvSpPr>
        <p:spPr>
          <a:xfrm>
            <a:off x="1128483" y="4170500"/>
            <a:ext cx="4300188" cy="110799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曰</a:t>
            </a:r>
            <a:endParaRPr kumimoji="0" 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endParaRPr>
          </a:p>
        </p:txBody>
      </p:sp>
    </p:spTree>
    <p:extLst>
      <p:ext uri="{BB962C8B-B14F-4D97-AF65-F5344CB8AC3E}">
        <p14:creationId xmlns:p14="http://schemas.microsoft.com/office/powerpoint/2010/main" val="2413009007"/>
      </p:ext>
    </p:extLst>
  </p:cSld>
  <p:clrMapOvr>
    <a:masterClrMapping/>
  </p:clrMapOvr>
</p:sld>
</file>

<file path=ppt/slides/slide2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 name="Table 5">
            <a:extLst>
              <a:ext uri="{FF2B5EF4-FFF2-40B4-BE49-F238E27FC236}">
                <a16:creationId xmlns:a16="http://schemas.microsoft.com/office/drawing/2014/main" id="{D890B71A-6F10-89F9-7118-3A99E4A2A9D2}"/>
              </a:ext>
            </a:extLst>
          </p:cNvPr>
          <p:cNvGraphicFramePr>
            <a:graphicFrameLocks noGrp="1"/>
          </p:cNvGraphicFramePr>
          <p:nvPr>
            <p:extLst>
              <p:ext uri="{D42A27DB-BD31-4B8C-83A1-F6EECF244321}">
                <p14:modId xmlns:p14="http://schemas.microsoft.com/office/powerpoint/2010/main" val="3968153894"/>
              </p:ext>
            </p:extLst>
          </p:nvPr>
        </p:nvGraphicFramePr>
        <p:xfrm>
          <a:off x="735978" y="521007"/>
          <a:ext cx="10720044" cy="5643967"/>
        </p:xfrm>
        <a:graphic>
          <a:graphicData uri="http://schemas.openxmlformats.org/drawingml/2006/table">
            <a:tbl>
              <a:tblPr firstRow="1" bandRow="1">
                <a:tableStyleId>{5940675A-B579-460E-94D1-54222C63F5DA}</a:tableStyleId>
              </a:tblPr>
              <a:tblGrid>
                <a:gridCol w="893337">
                  <a:extLst>
                    <a:ext uri="{9D8B030D-6E8A-4147-A177-3AD203B41FA5}">
                      <a16:colId xmlns:a16="http://schemas.microsoft.com/office/drawing/2014/main" val="1796710439"/>
                    </a:ext>
                  </a:extLst>
                </a:gridCol>
                <a:gridCol w="893337">
                  <a:extLst>
                    <a:ext uri="{9D8B030D-6E8A-4147-A177-3AD203B41FA5}">
                      <a16:colId xmlns:a16="http://schemas.microsoft.com/office/drawing/2014/main" val="1075967245"/>
                    </a:ext>
                  </a:extLst>
                </a:gridCol>
                <a:gridCol w="893337">
                  <a:extLst>
                    <a:ext uri="{9D8B030D-6E8A-4147-A177-3AD203B41FA5}">
                      <a16:colId xmlns:a16="http://schemas.microsoft.com/office/drawing/2014/main" val="1332243529"/>
                    </a:ext>
                  </a:extLst>
                </a:gridCol>
                <a:gridCol w="893337">
                  <a:extLst>
                    <a:ext uri="{9D8B030D-6E8A-4147-A177-3AD203B41FA5}">
                      <a16:colId xmlns:a16="http://schemas.microsoft.com/office/drawing/2014/main" val="599738882"/>
                    </a:ext>
                  </a:extLst>
                </a:gridCol>
                <a:gridCol w="893337">
                  <a:extLst>
                    <a:ext uri="{9D8B030D-6E8A-4147-A177-3AD203B41FA5}">
                      <a16:colId xmlns:a16="http://schemas.microsoft.com/office/drawing/2014/main" val="899573267"/>
                    </a:ext>
                  </a:extLst>
                </a:gridCol>
                <a:gridCol w="893337">
                  <a:extLst>
                    <a:ext uri="{9D8B030D-6E8A-4147-A177-3AD203B41FA5}">
                      <a16:colId xmlns:a16="http://schemas.microsoft.com/office/drawing/2014/main" val="1210860897"/>
                    </a:ext>
                  </a:extLst>
                </a:gridCol>
                <a:gridCol w="893337">
                  <a:extLst>
                    <a:ext uri="{9D8B030D-6E8A-4147-A177-3AD203B41FA5}">
                      <a16:colId xmlns:a16="http://schemas.microsoft.com/office/drawing/2014/main" val="995997359"/>
                    </a:ext>
                  </a:extLst>
                </a:gridCol>
                <a:gridCol w="893337">
                  <a:extLst>
                    <a:ext uri="{9D8B030D-6E8A-4147-A177-3AD203B41FA5}">
                      <a16:colId xmlns:a16="http://schemas.microsoft.com/office/drawing/2014/main" val="91547713"/>
                    </a:ext>
                  </a:extLst>
                </a:gridCol>
                <a:gridCol w="893337">
                  <a:extLst>
                    <a:ext uri="{9D8B030D-6E8A-4147-A177-3AD203B41FA5}">
                      <a16:colId xmlns:a16="http://schemas.microsoft.com/office/drawing/2014/main" val="1007725764"/>
                    </a:ext>
                  </a:extLst>
                </a:gridCol>
                <a:gridCol w="893337">
                  <a:extLst>
                    <a:ext uri="{9D8B030D-6E8A-4147-A177-3AD203B41FA5}">
                      <a16:colId xmlns:a16="http://schemas.microsoft.com/office/drawing/2014/main" val="768511307"/>
                    </a:ext>
                  </a:extLst>
                </a:gridCol>
                <a:gridCol w="893337">
                  <a:extLst>
                    <a:ext uri="{9D8B030D-6E8A-4147-A177-3AD203B41FA5}">
                      <a16:colId xmlns:a16="http://schemas.microsoft.com/office/drawing/2014/main" val="3420512383"/>
                    </a:ext>
                  </a:extLst>
                </a:gridCol>
                <a:gridCol w="893337">
                  <a:extLst>
                    <a:ext uri="{9D8B030D-6E8A-4147-A177-3AD203B41FA5}">
                      <a16:colId xmlns:a16="http://schemas.microsoft.com/office/drawing/2014/main" val="4261275048"/>
                    </a:ext>
                  </a:extLst>
                </a:gridCol>
              </a:tblGrid>
              <a:tr h="806281">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extLst>
                  <a:ext uri="{0D108BD9-81ED-4DB2-BD59-A6C34878D82A}">
                    <a16:rowId xmlns:a16="http://schemas.microsoft.com/office/drawing/2014/main" val="811249973"/>
                  </a:ext>
                </a:extLst>
              </a:tr>
              <a:tr h="806281">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extLst>
                  <a:ext uri="{0D108BD9-81ED-4DB2-BD59-A6C34878D82A}">
                    <a16:rowId xmlns:a16="http://schemas.microsoft.com/office/drawing/2014/main" val="2359564494"/>
                  </a:ext>
                </a:extLst>
              </a:tr>
              <a:tr h="806281">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extLst>
                  <a:ext uri="{0D108BD9-81ED-4DB2-BD59-A6C34878D82A}">
                    <a16:rowId xmlns:a16="http://schemas.microsoft.com/office/drawing/2014/main" val="1373915697"/>
                  </a:ext>
                </a:extLst>
              </a:tr>
              <a:tr h="806281">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extLst>
                  <a:ext uri="{0D108BD9-81ED-4DB2-BD59-A6C34878D82A}">
                    <a16:rowId xmlns:a16="http://schemas.microsoft.com/office/drawing/2014/main" val="1965672481"/>
                  </a:ext>
                </a:extLst>
              </a:tr>
              <a:tr h="806281">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extLst>
                  <a:ext uri="{0D108BD9-81ED-4DB2-BD59-A6C34878D82A}">
                    <a16:rowId xmlns:a16="http://schemas.microsoft.com/office/drawing/2014/main" val="1448709223"/>
                  </a:ext>
                </a:extLst>
              </a:tr>
              <a:tr h="806281">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extLst>
                  <a:ext uri="{0D108BD9-81ED-4DB2-BD59-A6C34878D82A}">
                    <a16:rowId xmlns:a16="http://schemas.microsoft.com/office/drawing/2014/main" val="1534150368"/>
                  </a:ext>
                </a:extLst>
              </a:tr>
              <a:tr h="806281">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extLst>
                  <a:ext uri="{0D108BD9-81ED-4DB2-BD59-A6C34878D82A}">
                    <a16:rowId xmlns:a16="http://schemas.microsoft.com/office/drawing/2014/main" val="465023221"/>
                  </a:ext>
                </a:extLst>
              </a:tr>
            </a:tbl>
          </a:graphicData>
        </a:graphic>
      </p:graphicFrame>
      <p:sp>
        <p:nvSpPr>
          <p:cNvPr id="8" name="TextBox 7">
            <a:extLst>
              <a:ext uri="{FF2B5EF4-FFF2-40B4-BE49-F238E27FC236}">
                <a16:creationId xmlns:a16="http://schemas.microsoft.com/office/drawing/2014/main" id="{FC551209-9941-EBBB-671A-6C2AB47E34D8}"/>
              </a:ext>
            </a:extLst>
          </p:cNvPr>
          <p:cNvSpPr txBox="1"/>
          <p:nvPr/>
        </p:nvSpPr>
        <p:spPr>
          <a:xfrm>
            <a:off x="788020" y="183476"/>
            <a:ext cx="10720044" cy="1261884"/>
          </a:xfrm>
          <a:prstGeom prst="rect">
            <a:avLst/>
          </a:prstGeom>
          <a:noFill/>
        </p:spPr>
        <p:txBody>
          <a:bodyPr wrap="square" rtlCol="0">
            <a:spAutoFit/>
          </a:bodyPr>
          <a:lstStyle/>
          <a:p>
            <a:r>
              <a:rPr lang="zh-TW" altLang="en-US" sz="5000" b="1" dirty="0">
                <a:solidFill>
                  <a:schemeClr val="bg2">
                    <a:lumMod val="75000"/>
                  </a:schemeClr>
                </a:solidFill>
                <a:latin typeface="DengXian" panose="02010600030101010101" pitchFamily="2" charset="-122"/>
                <a:ea typeface="DengXian" panose="02010600030101010101" pitchFamily="2" charset="-122"/>
              </a:rPr>
              <a:t>摩</a:t>
            </a:r>
            <a:r>
              <a:rPr lang="zh-TW" altLang="en-US" sz="7400" b="1" dirty="0">
                <a:solidFill>
                  <a:schemeClr val="bg2">
                    <a:lumMod val="75000"/>
                  </a:schemeClr>
                </a:solidFill>
                <a:latin typeface="DengXian" panose="02010600030101010101" pitchFamily="2" charset="-122"/>
                <a:ea typeface="DengXian" panose="02010600030101010101" pitchFamily="2" charset="-122"/>
              </a:rPr>
              <a:t> </a:t>
            </a:r>
            <a:r>
              <a:rPr lang="zh-TW" altLang="en-US" sz="5000" b="1" dirty="0">
                <a:solidFill>
                  <a:schemeClr val="bg2">
                    <a:lumMod val="75000"/>
                  </a:schemeClr>
                </a:solidFill>
                <a:latin typeface="DengXian" panose="02010600030101010101" pitchFamily="2" charset="-122"/>
                <a:ea typeface="DengXian" panose="02010600030101010101" pitchFamily="2" charset="-122"/>
              </a:rPr>
              <a:t>訶</a:t>
            </a:r>
            <a:r>
              <a:rPr lang="zh-TW" altLang="en-US" sz="7400" b="1" dirty="0">
                <a:solidFill>
                  <a:schemeClr val="bg2">
                    <a:lumMod val="75000"/>
                  </a:schemeClr>
                </a:solidFill>
                <a:latin typeface="DengXian" panose="02010600030101010101" pitchFamily="2" charset="-122"/>
                <a:ea typeface="DengXian" panose="02010600030101010101" pitchFamily="2" charset="-122"/>
              </a:rPr>
              <a:t> </a:t>
            </a:r>
            <a:r>
              <a:rPr lang="zh-TW" altLang="en-US" sz="5000" b="1" dirty="0">
                <a:solidFill>
                  <a:schemeClr val="bg2">
                    <a:lumMod val="75000"/>
                  </a:schemeClr>
                </a:solidFill>
                <a:latin typeface="DengXian" panose="02010600030101010101" pitchFamily="2" charset="-122"/>
                <a:ea typeface="DengXian" panose="02010600030101010101" pitchFamily="2" charset="-122"/>
              </a:rPr>
              <a:t>般</a:t>
            </a:r>
            <a:r>
              <a:rPr lang="zh-TW" altLang="en-US" sz="7400" b="1" dirty="0">
                <a:solidFill>
                  <a:schemeClr val="bg2">
                    <a:lumMod val="75000"/>
                  </a:schemeClr>
                </a:solidFill>
                <a:latin typeface="DengXian" panose="02010600030101010101" pitchFamily="2" charset="-122"/>
                <a:ea typeface="DengXian" panose="02010600030101010101" pitchFamily="2" charset="-122"/>
              </a:rPr>
              <a:t> </a:t>
            </a:r>
            <a:r>
              <a:rPr lang="zh-TW" altLang="en-US" sz="5000" b="1" dirty="0">
                <a:solidFill>
                  <a:schemeClr val="bg2">
                    <a:lumMod val="75000"/>
                  </a:schemeClr>
                </a:solidFill>
                <a:latin typeface="DengXian" panose="02010600030101010101" pitchFamily="2" charset="-122"/>
                <a:ea typeface="DengXian" panose="02010600030101010101" pitchFamily="2" charset="-122"/>
              </a:rPr>
              <a:t>若</a:t>
            </a:r>
            <a:r>
              <a:rPr lang="zh-TW" altLang="en-US" sz="7400" b="1" dirty="0">
                <a:solidFill>
                  <a:schemeClr val="bg2">
                    <a:lumMod val="75000"/>
                  </a:schemeClr>
                </a:solidFill>
                <a:latin typeface="DengXian" panose="02010600030101010101" pitchFamily="2" charset="-122"/>
                <a:ea typeface="DengXian" panose="02010600030101010101" pitchFamily="2" charset="-122"/>
              </a:rPr>
              <a:t> </a:t>
            </a:r>
            <a:r>
              <a:rPr lang="zh-TW" altLang="en-US" sz="5000" b="1" dirty="0">
                <a:solidFill>
                  <a:schemeClr val="bg2">
                    <a:lumMod val="75000"/>
                  </a:schemeClr>
                </a:solidFill>
                <a:latin typeface="DengXian" panose="02010600030101010101" pitchFamily="2" charset="-122"/>
                <a:ea typeface="DengXian" panose="02010600030101010101" pitchFamily="2" charset="-122"/>
              </a:rPr>
              <a:t>波</a:t>
            </a:r>
            <a:r>
              <a:rPr lang="zh-TW" altLang="en-US" sz="7400" b="1" dirty="0">
                <a:solidFill>
                  <a:schemeClr val="bg2">
                    <a:lumMod val="75000"/>
                  </a:schemeClr>
                </a:solidFill>
                <a:latin typeface="DengXian" panose="02010600030101010101" pitchFamily="2" charset="-122"/>
                <a:ea typeface="DengXian" panose="02010600030101010101" pitchFamily="2" charset="-122"/>
              </a:rPr>
              <a:t> </a:t>
            </a:r>
            <a:r>
              <a:rPr lang="zh-TW" altLang="en-US" sz="5000" b="1" dirty="0">
                <a:solidFill>
                  <a:schemeClr val="bg2">
                    <a:lumMod val="75000"/>
                  </a:schemeClr>
                </a:solidFill>
                <a:latin typeface="DengXian" panose="02010600030101010101" pitchFamily="2" charset="-122"/>
                <a:ea typeface="DengXian" panose="02010600030101010101" pitchFamily="2" charset="-122"/>
              </a:rPr>
              <a:t>羅</a:t>
            </a:r>
            <a:r>
              <a:rPr lang="zh-TW" altLang="en-US" sz="7400" b="1" dirty="0">
                <a:solidFill>
                  <a:schemeClr val="bg2">
                    <a:lumMod val="75000"/>
                  </a:schemeClr>
                </a:solidFill>
                <a:latin typeface="DengXian" panose="02010600030101010101" pitchFamily="2" charset="-122"/>
                <a:ea typeface="DengXian" panose="02010600030101010101" pitchFamily="2" charset="-122"/>
              </a:rPr>
              <a:t> </a:t>
            </a:r>
            <a:r>
              <a:rPr lang="zh-TW" altLang="en-US" sz="5000" b="1" dirty="0">
                <a:solidFill>
                  <a:schemeClr val="bg2">
                    <a:lumMod val="75000"/>
                  </a:schemeClr>
                </a:solidFill>
                <a:latin typeface="DengXian" panose="02010600030101010101" pitchFamily="2" charset="-122"/>
                <a:ea typeface="DengXian" panose="02010600030101010101" pitchFamily="2" charset="-122"/>
              </a:rPr>
              <a:t>蜜</a:t>
            </a:r>
            <a:r>
              <a:rPr lang="zh-TW" altLang="en-US" sz="7400" b="1" dirty="0">
                <a:solidFill>
                  <a:schemeClr val="bg2">
                    <a:lumMod val="75000"/>
                  </a:schemeClr>
                </a:solidFill>
                <a:latin typeface="DengXian" panose="02010600030101010101" pitchFamily="2" charset="-122"/>
                <a:ea typeface="DengXian" panose="02010600030101010101" pitchFamily="2" charset="-122"/>
              </a:rPr>
              <a:t> </a:t>
            </a:r>
            <a:r>
              <a:rPr lang="zh-TW" altLang="en-US" sz="5000" b="1" dirty="0">
                <a:solidFill>
                  <a:schemeClr val="bg2">
                    <a:lumMod val="75000"/>
                  </a:schemeClr>
                </a:solidFill>
                <a:latin typeface="DengXian" panose="02010600030101010101" pitchFamily="2" charset="-122"/>
                <a:ea typeface="DengXian" panose="02010600030101010101" pitchFamily="2" charset="-122"/>
              </a:rPr>
              <a:t>多</a:t>
            </a:r>
            <a:r>
              <a:rPr lang="zh-TW" altLang="en-US" sz="7400" b="1" dirty="0">
                <a:solidFill>
                  <a:schemeClr val="bg2">
                    <a:lumMod val="75000"/>
                  </a:schemeClr>
                </a:solidFill>
                <a:latin typeface="DengXian" panose="02010600030101010101" pitchFamily="2" charset="-122"/>
                <a:ea typeface="DengXian" panose="02010600030101010101" pitchFamily="2" charset="-122"/>
              </a:rPr>
              <a:t> </a:t>
            </a:r>
            <a:r>
              <a:rPr lang="zh-TW" altLang="en-US" sz="5000" b="1" dirty="0">
                <a:solidFill>
                  <a:schemeClr val="bg2">
                    <a:lumMod val="75000"/>
                  </a:schemeClr>
                </a:solidFill>
                <a:latin typeface="DengXian" panose="02010600030101010101" pitchFamily="2" charset="-122"/>
                <a:ea typeface="DengXian" panose="02010600030101010101" pitchFamily="2" charset="-122"/>
              </a:rPr>
              <a:t>心</a:t>
            </a:r>
            <a:r>
              <a:rPr lang="zh-TW" altLang="en-US" sz="7400" b="1" dirty="0">
                <a:solidFill>
                  <a:schemeClr val="bg2">
                    <a:lumMod val="75000"/>
                  </a:schemeClr>
                </a:solidFill>
                <a:latin typeface="DengXian" panose="02010600030101010101" pitchFamily="2" charset="-122"/>
                <a:ea typeface="DengXian" panose="02010600030101010101" pitchFamily="2" charset="-122"/>
              </a:rPr>
              <a:t> </a:t>
            </a:r>
            <a:r>
              <a:rPr lang="zh-TW" altLang="en-US" sz="5000" b="1" dirty="0">
                <a:solidFill>
                  <a:schemeClr val="bg2">
                    <a:lumMod val="75000"/>
                  </a:schemeClr>
                </a:solidFill>
                <a:latin typeface="DengXian" panose="02010600030101010101" pitchFamily="2" charset="-122"/>
                <a:ea typeface="DengXian" panose="02010600030101010101" pitchFamily="2" charset="-122"/>
              </a:rPr>
              <a:t>經</a:t>
            </a:r>
            <a:endParaRPr lang="en-US" sz="5000" b="1" dirty="0">
              <a:solidFill>
                <a:schemeClr val="bg2">
                  <a:lumMod val="75000"/>
                </a:schemeClr>
              </a:solidFill>
              <a:latin typeface="DengXian" panose="02010600030101010101" pitchFamily="2" charset="-122"/>
              <a:ea typeface="DengXian" panose="02010600030101010101" pitchFamily="2" charset="-122"/>
            </a:endParaRPr>
          </a:p>
        </p:txBody>
      </p:sp>
      <p:sp>
        <p:nvSpPr>
          <p:cNvPr id="9" name="TextBox 8">
            <a:extLst>
              <a:ext uri="{FF2B5EF4-FFF2-40B4-BE49-F238E27FC236}">
                <a16:creationId xmlns:a16="http://schemas.microsoft.com/office/drawing/2014/main" id="{C52660C9-6A74-1109-45F3-2BF0A741FA42}"/>
              </a:ext>
            </a:extLst>
          </p:cNvPr>
          <p:cNvSpPr txBox="1"/>
          <p:nvPr/>
        </p:nvSpPr>
        <p:spPr>
          <a:xfrm>
            <a:off x="788020" y="1022032"/>
            <a:ext cx="9954324" cy="1231106"/>
          </a:xfrm>
          <a:prstGeom prst="rect">
            <a:avLst/>
          </a:prstGeom>
          <a:noFill/>
        </p:spPr>
        <p:txBody>
          <a:bodyPr wrap="square" rtlCol="0">
            <a:spAutoFit/>
          </a:bodyPr>
          <a:lstStyle/>
          <a:p>
            <a:r>
              <a:rPr lang="zh-TW" altLang="en-US" sz="5000" b="1" dirty="0">
                <a:solidFill>
                  <a:schemeClr val="bg2">
                    <a:lumMod val="75000"/>
                  </a:schemeClr>
                </a:solidFill>
                <a:latin typeface="DengXian" panose="02010600030101010101" pitchFamily="2" charset="-122"/>
                <a:ea typeface="DengXian" panose="02010600030101010101" pitchFamily="2" charset="-122"/>
              </a:rPr>
              <a:t>觀</a:t>
            </a:r>
            <a:r>
              <a:rPr lang="zh-TW" altLang="en-US" sz="7400" b="1" dirty="0">
                <a:solidFill>
                  <a:schemeClr val="bg2">
                    <a:lumMod val="75000"/>
                  </a:schemeClr>
                </a:solidFill>
                <a:latin typeface="DengXian" panose="02010600030101010101" pitchFamily="2" charset="-122"/>
                <a:ea typeface="DengXian" panose="02010600030101010101" pitchFamily="2" charset="-122"/>
              </a:rPr>
              <a:t> </a:t>
            </a:r>
            <a:r>
              <a:rPr lang="zh-TW" altLang="en-US" sz="5000" b="1" dirty="0">
                <a:solidFill>
                  <a:schemeClr val="bg2">
                    <a:lumMod val="75000"/>
                  </a:schemeClr>
                </a:solidFill>
                <a:latin typeface="DengXian" panose="02010600030101010101" pitchFamily="2" charset="-122"/>
                <a:ea typeface="DengXian" panose="02010600030101010101" pitchFamily="2" charset="-122"/>
              </a:rPr>
              <a:t>自</a:t>
            </a:r>
            <a:r>
              <a:rPr lang="zh-TW" altLang="en-US" sz="7400" b="1" dirty="0">
                <a:solidFill>
                  <a:schemeClr val="bg2">
                    <a:lumMod val="75000"/>
                  </a:schemeClr>
                </a:solidFill>
                <a:latin typeface="DengXian" panose="02010600030101010101" pitchFamily="2" charset="-122"/>
                <a:ea typeface="DengXian" panose="02010600030101010101" pitchFamily="2" charset="-122"/>
              </a:rPr>
              <a:t> </a:t>
            </a:r>
            <a:r>
              <a:rPr lang="zh-TW" altLang="en-US" sz="5000" b="1" dirty="0">
                <a:solidFill>
                  <a:schemeClr val="bg2">
                    <a:lumMod val="75000"/>
                  </a:schemeClr>
                </a:solidFill>
                <a:latin typeface="DengXian" panose="02010600030101010101" pitchFamily="2" charset="-122"/>
                <a:ea typeface="DengXian" panose="02010600030101010101" pitchFamily="2" charset="-122"/>
              </a:rPr>
              <a:t>在</a:t>
            </a:r>
            <a:r>
              <a:rPr lang="zh-TW" altLang="en-US" sz="7400" b="1" dirty="0">
                <a:solidFill>
                  <a:schemeClr val="bg2">
                    <a:lumMod val="75000"/>
                  </a:schemeClr>
                </a:solidFill>
                <a:latin typeface="DengXian" panose="02010600030101010101" pitchFamily="2" charset="-122"/>
                <a:ea typeface="DengXian" panose="02010600030101010101" pitchFamily="2" charset="-122"/>
              </a:rPr>
              <a:t> </a:t>
            </a:r>
            <a:r>
              <a:rPr lang="zh-TW" altLang="en-US" sz="5000" b="1" dirty="0">
                <a:solidFill>
                  <a:schemeClr val="bg2">
                    <a:lumMod val="75000"/>
                  </a:schemeClr>
                </a:solidFill>
                <a:latin typeface="DengXian" panose="02010600030101010101" pitchFamily="2" charset="-122"/>
                <a:ea typeface="DengXian" panose="02010600030101010101" pitchFamily="2" charset="-122"/>
              </a:rPr>
              <a:t>菩</a:t>
            </a:r>
            <a:r>
              <a:rPr lang="zh-TW" altLang="en-US" sz="7400" b="1" dirty="0">
                <a:solidFill>
                  <a:schemeClr val="bg2">
                    <a:lumMod val="75000"/>
                  </a:schemeClr>
                </a:solidFill>
                <a:latin typeface="DengXian" panose="02010600030101010101" pitchFamily="2" charset="-122"/>
                <a:ea typeface="DengXian" panose="02010600030101010101" pitchFamily="2" charset="-122"/>
              </a:rPr>
              <a:t> </a:t>
            </a:r>
            <a:r>
              <a:rPr lang="zh-TW" altLang="en-US" sz="5000" b="1" dirty="0">
                <a:solidFill>
                  <a:schemeClr val="bg2">
                    <a:lumMod val="75000"/>
                  </a:schemeClr>
                </a:solidFill>
                <a:latin typeface="DengXian" panose="02010600030101010101" pitchFamily="2" charset="-122"/>
                <a:ea typeface="DengXian" panose="02010600030101010101" pitchFamily="2" charset="-122"/>
              </a:rPr>
              <a:t>薩</a:t>
            </a:r>
            <a:r>
              <a:rPr lang="zh-TW" altLang="en-US" sz="7400" b="1" dirty="0">
                <a:solidFill>
                  <a:schemeClr val="bg2">
                    <a:lumMod val="75000"/>
                  </a:schemeClr>
                </a:solidFill>
                <a:latin typeface="DengXian" panose="02010600030101010101" pitchFamily="2" charset="-122"/>
                <a:ea typeface="DengXian" panose="02010600030101010101" pitchFamily="2" charset="-122"/>
              </a:rPr>
              <a:t> </a:t>
            </a:r>
            <a:r>
              <a:rPr lang="zh-TW" altLang="en-US" sz="5000" b="1" dirty="0">
                <a:solidFill>
                  <a:schemeClr val="bg2">
                    <a:lumMod val="75000"/>
                  </a:schemeClr>
                </a:solidFill>
                <a:latin typeface="DengXian" panose="02010600030101010101" pitchFamily="2" charset="-122"/>
                <a:ea typeface="DengXian" panose="02010600030101010101" pitchFamily="2" charset="-122"/>
              </a:rPr>
              <a:t>行</a:t>
            </a:r>
            <a:r>
              <a:rPr lang="zh-TW" altLang="en-US" sz="7400" b="1" dirty="0">
                <a:solidFill>
                  <a:schemeClr val="bg2">
                    <a:lumMod val="75000"/>
                  </a:schemeClr>
                </a:solidFill>
                <a:latin typeface="DengXian" panose="02010600030101010101" pitchFamily="2" charset="-122"/>
                <a:ea typeface="DengXian" panose="02010600030101010101" pitchFamily="2" charset="-122"/>
              </a:rPr>
              <a:t> </a:t>
            </a:r>
            <a:r>
              <a:rPr lang="zh-TW" altLang="en-US" sz="5000" b="1" dirty="0">
                <a:solidFill>
                  <a:schemeClr val="bg2">
                    <a:lumMod val="75000"/>
                  </a:schemeClr>
                </a:solidFill>
                <a:latin typeface="DengXian" panose="02010600030101010101" pitchFamily="2" charset="-122"/>
                <a:ea typeface="DengXian" panose="02010600030101010101" pitchFamily="2" charset="-122"/>
              </a:rPr>
              <a:t>深</a:t>
            </a:r>
            <a:r>
              <a:rPr lang="zh-TW" altLang="en-US" sz="7400" b="1" dirty="0">
                <a:solidFill>
                  <a:schemeClr val="bg2">
                    <a:lumMod val="75000"/>
                  </a:schemeClr>
                </a:solidFill>
                <a:latin typeface="DengXian" panose="02010600030101010101" pitchFamily="2" charset="-122"/>
                <a:ea typeface="DengXian" panose="02010600030101010101" pitchFamily="2" charset="-122"/>
              </a:rPr>
              <a:t> </a:t>
            </a:r>
            <a:r>
              <a:rPr lang="zh-TW" altLang="en-US" sz="5000" b="1" dirty="0">
                <a:solidFill>
                  <a:schemeClr val="bg2">
                    <a:lumMod val="75000"/>
                  </a:schemeClr>
                </a:solidFill>
                <a:latin typeface="DengXian" panose="02010600030101010101" pitchFamily="2" charset="-122"/>
                <a:ea typeface="DengXian" panose="02010600030101010101" pitchFamily="2" charset="-122"/>
              </a:rPr>
              <a:t>般</a:t>
            </a:r>
            <a:r>
              <a:rPr lang="zh-TW" altLang="en-US" sz="7400" b="1" dirty="0">
                <a:solidFill>
                  <a:schemeClr val="bg2">
                    <a:lumMod val="75000"/>
                  </a:schemeClr>
                </a:solidFill>
                <a:latin typeface="DengXian" panose="02010600030101010101" pitchFamily="2" charset="-122"/>
                <a:ea typeface="DengXian" panose="02010600030101010101" pitchFamily="2" charset="-122"/>
              </a:rPr>
              <a:t> </a:t>
            </a:r>
            <a:r>
              <a:rPr lang="zh-TW" altLang="en-US" sz="5000" b="1" dirty="0">
                <a:solidFill>
                  <a:schemeClr val="bg2">
                    <a:lumMod val="75000"/>
                  </a:schemeClr>
                </a:solidFill>
                <a:latin typeface="DengXian" panose="02010600030101010101" pitchFamily="2" charset="-122"/>
                <a:ea typeface="DengXian" panose="02010600030101010101" pitchFamily="2" charset="-122"/>
              </a:rPr>
              <a:t>若</a:t>
            </a:r>
            <a:endParaRPr lang="en-US" sz="5000" b="1" dirty="0">
              <a:solidFill>
                <a:schemeClr val="bg2">
                  <a:lumMod val="75000"/>
                </a:schemeClr>
              </a:solidFill>
              <a:latin typeface="DengXian" panose="02010600030101010101" pitchFamily="2" charset="-122"/>
              <a:ea typeface="DengXian" panose="02010600030101010101" pitchFamily="2" charset="-122"/>
            </a:endParaRPr>
          </a:p>
        </p:txBody>
      </p:sp>
      <p:sp>
        <p:nvSpPr>
          <p:cNvPr id="10" name="TextBox 9">
            <a:extLst>
              <a:ext uri="{FF2B5EF4-FFF2-40B4-BE49-F238E27FC236}">
                <a16:creationId xmlns:a16="http://schemas.microsoft.com/office/drawing/2014/main" id="{20DB630C-BE98-08FA-1749-77EF0DCA6EC9}"/>
              </a:ext>
            </a:extLst>
          </p:cNvPr>
          <p:cNvSpPr txBox="1"/>
          <p:nvPr/>
        </p:nvSpPr>
        <p:spPr>
          <a:xfrm>
            <a:off x="780583" y="1802479"/>
            <a:ext cx="10147609" cy="1231106"/>
          </a:xfrm>
          <a:prstGeom prst="rect">
            <a:avLst/>
          </a:prstGeom>
          <a:noFill/>
        </p:spPr>
        <p:txBody>
          <a:bodyPr wrap="square" rtlCol="0">
            <a:spAutoFit/>
          </a:bodyPr>
          <a:lstStyle/>
          <a:p>
            <a:r>
              <a:rPr lang="zh-TW" altLang="en-US" sz="5000" b="1" dirty="0">
                <a:solidFill>
                  <a:schemeClr val="bg2">
                    <a:lumMod val="75000"/>
                  </a:schemeClr>
                </a:solidFill>
                <a:latin typeface="DengXian" panose="02010600030101010101" pitchFamily="2" charset="-122"/>
                <a:ea typeface="DengXian" panose="02010600030101010101" pitchFamily="2" charset="-122"/>
              </a:rPr>
              <a:t>波</a:t>
            </a:r>
            <a:r>
              <a:rPr lang="zh-TW" altLang="en-US" sz="7400" b="1" dirty="0">
                <a:solidFill>
                  <a:schemeClr val="bg2">
                    <a:lumMod val="75000"/>
                  </a:schemeClr>
                </a:solidFill>
                <a:latin typeface="DengXian" panose="02010600030101010101" pitchFamily="2" charset="-122"/>
                <a:ea typeface="DengXian" panose="02010600030101010101" pitchFamily="2" charset="-122"/>
              </a:rPr>
              <a:t> </a:t>
            </a:r>
            <a:r>
              <a:rPr lang="zh-TW" altLang="en-US" sz="5000" b="1" dirty="0">
                <a:solidFill>
                  <a:schemeClr val="bg2">
                    <a:lumMod val="75000"/>
                  </a:schemeClr>
                </a:solidFill>
                <a:latin typeface="DengXian" panose="02010600030101010101" pitchFamily="2" charset="-122"/>
                <a:ea typeface="DengXian" panose="02010600030101010101" pitchFamily="2" charset="-122"/>
              </a:rPr>
              <a:t>羅</a:t>
            </a:r>
            <a:r>
              <a:rPr lang="zh-TW" altLang="en-US" sz="7400" b="1" dirty="0">
                <a:solidFill>
                  <a:schemeClr val="bg2">
                    <a:lumMod val="75000"/>
                  </a:schemeClr>
                </a:solidFill>
                <a:latin typeface="DengXian" panose="02010600030101010101" pitchFamily="2" charset="-122"/>
                <a:ea typeface="DengXian" panose="02010600030101010101" pitchFamily="2" charset="-122"/>
              </a:rPr>
              <a:t> </a:t>
            </a:r>
            <a:r>
              <a:rPr lang="zh-TW" altLang="en-US" sz="5000" b="1" dirty="0">
                <a:solidFill>
                  <a:schemeClr val="bg2">
                    <a:lumMod val="75000"/>
                  </a:schemeClr>
                </a:solidFill>
                <a:latin typeface="DengXian" panose="02010600030101010101" pitchFamily="2" charset="-122"/>
                <a:ea typeface="DengXian" panose="02010600030101010101" pitchFamily="2" charset="-122"/>
              </a:rPr>
              <a:t>蜜</a:t>
            </a:r>
            <a:r>
              <a:rPr lang="zh-TW" altLang="en-US" sz="7400" b="1" dirty="0">
                <a:solidFill>
                  <a:schemeClr val="bg2">
                    <a:lumMod val="75000"/>
                  </a:schemeClr>
                </a:solidFill>
                <a:latin typeface="DengXian" panose="02010600030101010101" pitchFamily="2" charset="-122"/>
                <a:ea typeface="DengXian" panose="02010600030101010101" pitchFamily="2" charset="-122"/>
              </a:rPr>
              <a:t> </a:t>
            </a:r>
            <a:r>
              <a:rPr lang="zh-TW" altLang="en-US" sz="5000" b="1" dirty="0">
                <a:solidFill>
                  <a:schemeClr val="bg2">
                    <a:lumMod val="75000"/>
                  </a:schemeClr>
                </a:solidFill>
                <a:latin typeface="DengXian" panose="02010600030101010101" pitchFamily="2" charset="-122"/>
                <a:ea typeface="DengXian" panose="02010600030101010101" pitchFamily="2" charset="-122"/>
              </a:rPr>
              <a:t>多</a:t>
            </a:r>
            <a:r>
              <a:rPr lang="zh-TW" altLang="en-US" sz="7400" b="1" dirty="0">
                <a:solidFill>
                  <a:schemeClr val="bg2">
                    <a:lumMod val="75000"/>
                  </a:schemeClr>
                </a:solidFill>
                <a:latin typeface="DengXian" panose="02010600030101010101" pitchFamily="2" charset="-122"/>
                <a:ea typeface="DengXian" panose="02010600030101010101" pitchFamily="2" charset="-122"/>
              </a:rPr>
              <a:t> </a:t>
            </a:r>
            <a:r>
              <a:rPr lang="zh-TW" altLang="en-US" sz="5000" b="1" dirty="0">
                <a:solidFill>
                  <a:schemeClr val="bg2">
                    <a:lumMod val="75000"/>
                  </a:schemeClr>
                </a:solidFill>
                <a:latin typeface="DengXian" panose="02010600030101010101" pitchFamily="2" charset="-122"/>
                <a:ea typeface="DengXian" panose="02010600030101010101" pitchFamily="2" charset="-122"/>
              </a:rPr>
              <a:t>時</a:t>
            </a:r>
            <a:r>
              <a:rPr lang="zh-TW" altLang="en-US" sz="7400" b="1" dirty="0">
                <a:solidFill>
                  <a:schemeClr val="bg2">
                    <a:lumMod val="75000"/>
                  </a:schemeClr>
                </a:solidFill>
                <a:latin typeface="DengXian" panose="02010600030101010101" pitchFamily="2" charset="-122"/>
                <a:ea typeface="DengXian" panose="02010600030101010101" pitchFamily="2" charset="-122"/>
              </a:rPr>
              <a:t> </a:t>
            </a:r>
            <a:r>
              <a:rPr lang="zh-TW" altLang="en-US" sz="5000" b="1" dirty="0">
                <a:solidFill>
                  <a:schemeClr val="bg2">
                    <a:lumMod val="75000"/>
                  </a:schemeClr>
                </a:solidFill>
                <a:latin typeface="DengXian" panose="02010600030101010101" pitchFamily="2" charset="-122"/>
                <a:ea typeface="DengXian" panose="02010600030101010101" pitchFamily="2" charset="-122"/>
              </a:rPr>
              <a:t>照</a:t>
            </a:r>
            <a:r>
              <a:rPr lang="zh-TW" altLang="en-US" sz="7400" b="1" dirty="0">
                <a:solidFill>
                  <a:schemeClr val="bg2">
                    <a:lumMod val="75000"/>
                  </a:schemeClr>
                </a:solidFill>
                <a:latin typeface="DengXian" panose="02010600030101010101" pitchFamily="2" charset="-122"/>
                <a:ea typeface="DengXian" panose="02010600030101010101" pitchFamily="2" charset="-122"/>
              </a:rPr>
              <a:t> </a:t>
            </a:r>
            <a:r>
              <a:rPr lang="zh-TW" altLang="en-US" sz="5000" b="1" dirty="0">
                <a:solidFill>
                  <a:schemeClr val="bg2">
                    <a:lumMod val="75000"/>
                  </a:schemeClr>
                </a:solidFill>
                <a:latin typeface="DengXian" panose="02010600030101010101" pitchFamily="2" charset="-122"/>
                <a:ea typeface="DengXian" panose="02010600030101010101" pitchFamily="2" charset="-122"/>
              </a:rPr>
              <a:t>見</a:t>
            </a:r>
            <a:r>
              <a:rPr lang="zh-TW" altLang="en-US" sz="7400" b="1" dirty="0">
                <a:solidFill>
                  <a:schemeClr val="bg2">
                    <a:lumMod val="75000"/>
                  </a:schemeClr>
                </a:solidFill>
                <a:latin typeface="DengXian" panose="02010600030101010101" pitchFamily="2" charset="-122"/>
                <a:ea typeface="DengXian" panose="02010600030101010101" pitchFamily="2" charset="-122"/>
              </a:rPr>
              <a:t> </a:t>
            </a:r>
            <a:r>
              <a:rPr lang="zh-TW" altLang="en-US" sz="5000" b="1" dirty="0">
                <a:solidFill>
                  <a:schemeClr val="bg2">
                    <a:lumMod val="75000"/>
                  </a:schemeClr>
                </a:solidFill>
                <a:latin typeface="DengXian" panose="02010600030101010101" pitchFamily="2" charset="-122"/>
                <a:ea typeface="DengXian" panose="02010600030101010101" pitchFamily="2" charset="-122"/>
              </a:rPr>
              <a:t>五</a:t>
            </a:r>
            <a:r>
              <a:rPr lang="zh-TW" altLang="en-US" sz="7400" b="1" dirty="0">
                <a:solidFill>
                  <a:schemeClr val="bg2">
                    <a:lumMod val="75000"/>
                  </a:schemeClr>
                </a:solidFill>
                <a:latin typeface="DengXian" panose="02010600030101010101" pitchFamily="2" charset="-122"/>
                <a:ea typeface="DengXian" panose="02010600030101010101" pitchFamily="2" charset="-122"/>
              </a:rPr>
              <a:t> </a:t>
            </a:r>
            <a:r>
              <a:rPr lang="zh-TW" altLang="en-US" sz="5000" b="1" dirty="0">
                <a:solidFill>
                  <a:schemeClr val="bg2">
                    <a:lumMod val="75000"/>
                  </a:schemeClr>
                </a:solidFill>
                <a:latin typeface="DengXian" panose="02010600030101010101" pitchFamily="2" charset="-122"/>
                <a:ea typeface="DengXian" panose="02010600030101010101" pitchFamily="2" charset="-122"/>
              </a:rPr>
              <a:t>蘊</a:t>
            </a:r>
            <a:r>
              <a:rPr lang="zh-TW" altLang="en-US" sz="7400" b="1" dirty="0">
                <a:solidFill>
                  <a:schemeClr val="bg2">
                    <a:lumMod val="75000"/>
                  </a:schemeClr>
                </a:solidFill>
                <a:latin typeface="DengXian" panose="02010600030101010101" pitchFamily="2" charset="-122"/>
                <a:ea typeface="DengXian" panose="02010600030101010101" pitchFamily="2" charset="-122"/>
              </a:rPr>
              <a:t> </a:t>
            </a:r>
            <a:r>
              <a:rPr lang="zh-TW" altLang="en-US" sz="5000" b="1" dirty="0">
                <a:solidFill>
                  <a:schemeClr val="bg2">
                    <a:lumMod val="75000"/>
                  </a:schemeClr>
                </a:solidFill>
                <a:latin typeface="DengXian" panose="02010600030101010101" pitchFamily="2" charset="-122"/>
                <a:ea typeface="DengXian" panose="02010600030101010101" pitchFamily="2" charset="-122"/>
              </a:rPr>
              <a:t>皆</a:t>
            </a:r>
            <a:r>
              <a:rPr lang="zh-TW" altLang="en-US" sz="7400" b="1" dirty="0">
                <a:solidFill>
                  <a:schemeClr val="bg2">
                    <a:lumMod val="75000"/>
                  </a:schemeClr>
                </a:solidFill>
                <a:latin typeface="DengXian" panose="02010600030101010101" pitchFamily="2" charset="-122"/>
                <a:ea typeface="DengXian" panose="02010600030101010101" pitchFamily="2" charset="-122"/>
              </a:rPr>
              <a:t> </a:t>
            </a:r>
            <a:r>
              <a:rPr lang="zh-TW" altLang="en-US" sz="5000" b="1" dirty="0">
                <a:solidFill>
                  <a:schemeClr val="bg2">
                    <a:lumMod val="75000"/>
                  </a:schemeClr>
                </a:solidFill>
                <a:latin typeface="DengXian" panose="02010600030101010101" pitchFamily="2" charset="-122"/>
                <a:ea typeface="DengXian" panose="02010600030101010101" pitchFamily="2" charset="-122"/>
              </a:rPr>
              <a:t>空</a:t>
            </a:r>
            <a:endParaRPr lang="en-US" sz="5000" b="1" dirty="0">
              <a:solidFill>
                <a:schemeClr val="bg2">
                  <a:lumMod val="75000"/>
                </a:schemeClr>
              </a:solidFill>
              <a:latin typeface="DengXian" panose="02010600030101010101" pitchFamily="2" charset="-122"/>
              <a:ea typeface="DengXian" panose="02010600030101010101" pitchFamily="2" charset="-122"/>
            </a:endParaRPr>
          </a:p>
        </p:txBody>
      </p:sp>
      <p:sp>
        <p:nvSpPr>
          <p:cNvPr id="11" name="TextBox 10">
            <a:extLst>
              <a:ext uri="{FF2B5EF4-FFF2-40B4-BE49-F238E27FC236}">
                <a16:creationId xmlns:a16="http://schemas.microsoft.com/office/drawing/2014/main" id="{2A74D3FB-2F91-C865-3FA9-4AFC59505779}"/>
              </a:ext>
            </a:extLst>
          </p:cNvPr>
          <p:cNvSpPr txBox="1"/>
          <p:nvPr/>
        </p:nvSpPr>
        <p:spPr>
          <a:xfrm>
            <a:off x="780583" y="2627669"/>
            <a:ext cx="7032702" cy="1231106"/>
          </a:xfrm>
          <a:prstGeom prst="rect">
            <a:avLst/>
          </a:prstGeom>
          <a:noFill/>
        </p:spPr>
        <p:txBody>
          <a:bodyPr wrap="square" rtlCol="0">
            <a:spAutoFit/>
          </a:bodyPr>
          <a:lstStyle/>
          <a:p>
            <a:r>
              <a:rPr lang="zh-TW" altLang="en-US" sz="5000" b="1" dirty="0">
                <a:solidFill>
                  <a:schemeClr val="bg2">
                    <a:lumMod val="75000"/>
                  </a:schemeClr>
                </a:solidFill>
                <a:latin typeface="DengXian" panose="02010600030101010101" pitchFamily="2" charset="-122"/>
                <a:ea typeface="DengXian" panose="02010600030101010101" pitchFamily="2" charset="-122"/>
              </a:rPr>
              <a:t>度</a:t>
            </a:r>
            <a:r>
              <a:rPr lang="zh-TW" altLang="en-US" sz="7400" b="1" dirty="0">
                <a:solidFill>
                  <a:schemeClr val="bg2">
                    <a:lumMod val="75000"/>
                  </a:schemeClr>
                </a:solidFill>
                <a:latin typeface="DengXian" panose="02010600030101010101" pitchFamily="2" charset="-122"/>
                <a:ea typeface="DengXian" panose="02010600030101010101" pitchFamily="2" charset="-122"/>
              </a:rPr>
              <a:t> </a:t>
            </a:r>
            <a:r>
              <a:rPr lang="zh-TW" altLang="en-US" sz="5000" b="1" dirty="0">
                <a:solidFill>
                  <a:schemeClr val="bg2">
                    <a:lumMod val="75000"/>
                  </a:schemeClr>
                </a:solidFill>
                <a:latin typeface="DengXian" panose="02010600030101010101" pitchFamily="2" charset="-122"/>
                <a:ea typeface="DengXian" panose="02010600030101010101" pitchFamily="2" charset="-122"/>
              </a:rPr>
              <a:t>一</a:t>
            </a:r>
            <a:r>
              <a:rPr lang="zh-TW" altLang="en-US" sz="7400" b="1" dirty="0">
                <a:solidFill>
                  <a:schemeClr val="bg2">
                    <a:lumMod val="75000"/>
                  </a:schemeClr>
                </a:solidFill>
                <a:latin typeface="DengXian" panose="02010600030101010101" pitchFamily="2" charset="-122"/>
                <a:ea typeface="DengXian" panose="02010600030101010101" pitchFamily="2" charset="-122"/>
              </a:rPr>
              <a:t> </a:t>
            </a:r>
            <a:r>
              <a:rPr lang="zh-TW" altLang="en-US" sz="5000" b="1" dirty="0">
                <a:solidFill>
                  <a:schemeClr val="bg2">
                    <a:lumMod val="75000"/>
                  </a:schemeClr>
                </a:solidFill>
                <a:latin typeface="DengXian" panose="02010600030101010101" pitchFamily="2" charset="-122"/>
                <a:ea typeface="DengXian" panose="02010600030101010101" pitchFamily="2" charset="-122"/>
              </a:rPr>
              <a:t>切</a:t>
            </a:r>
            <a:r>
              <a:rPr lang="zh-TW" altLang="en-US" sz="7400" b="1" dirty="0">
                <a:solidFill>
                  <a:schemeClr val="bg2">
                    <a:lumMod val="75000"/>
                  </a:schemeClr>
                </a:solidFill>
                <a:latin typeface="DengXian" panose="02010600030101010101" pitchFamily="2" charset="-122"/>
                <a:ea typeface="DengXian" panose="02010600030101010101" pitchFamily="2" charset="-122"/>
              </a:rPr>
              <a:t> </a:t>
            </a:r>
            <a:r>
              <a:rPr lang="zh-TW" altLang="en-US" sz="5000" b="1" dirty="0">
                <a:solidFill>
                  <a:schemeClr val="bg2">
                    <a:lumMod val="75000"/>
                  </a:schemeClr>
                </a:solidFill>
                <a:latin typeface="DengXian" panose="02010600030101010101" pitchFamily="2" charset="-122"/>
                <a:ea typeface="DengXian" panose="02010600030101010101" pitchFamily="2" charset="-122"/>
              </a:rPr>
              <a:t>苦</a:t>
            </a:r>
            <a:r>
              <a:rPr lang="zh-TW" altLang="en-US" sz="7400" b="1" dirty="0">
                <a:solidFill>
                  <a:schemeClr val="bg2">
                    <a:lumMod val="75000"/>
                  </a:schemeClr>
                </a:solidFill>
                <a:latin typeface="DengXian" panose="02010600030101010101" pitchFamily="2" charset="-122"/>
                <a:ea typeface="DengXian" panose="02010600030101010101" pitchFamily="2" charset="-122"/>
              </a:rPr>
              <a:t> </a:t>
            </a:r>
            <a:r>
              <a:rPr lang="zh-TW" altLang="en-US" sz="5000" b="1" dirty="0">
                <a:solidFill>
                  <a:schemeClr val="bg2">
                    <a:lumMod val="75000"/>
                  </a:schemeClr>
                </a:solidFill>
                <a:latin typeface="DengXian" panose="02010600030101010101" pitchFamily="2" charset="-122"/>
                <a:ea typeface="DengXian" panose="02010600030101010101" pitchFamily="2" charset="-122"/>
              </a:rPr>
              <a:t>厄</a:t>
            </a:r>
            <a:endParaRPr lang="en-US" sz="5000" b="1" dirty="0">
              <a:solidFill>
                <a:schemeClr val="bg2">
                  <a:lumMod val="75000"/>
                </a:schemeClr>
              </a:solidFill>
              <a:latin typeface="DengXian" panose="02010600030101010101" pitchFamily="2" charset="-122"/>
              <a:ea typeface="DengXian" panose="02010600030101010101" pitchFamily="2" charset="-122"/>
            </a:endParaRPr>
          </a:p>
        </p:txBody>
      </p:sp>
      <p:sp>
        <p:nvSpPr>
          <p:cNvPr id="12" name="TextBox 11">
            <a:extLst>
              <a:ext uri="{FF2B5EF4-FFF2-40B4-BE49-F238E27FC236}">
                <a16:creationId xmlns:a16="http://schemas.microsoft.com/office/drawing/2014/main" id="{1E46CE45-9399-CACA-08D6-E95C8BBF4E51}"/>
              </a:ext>
            </a:extLst>
          </p:cNvPr>
          <p:cNvSpPr txBox="1"/>
          <p:nvPr/>
        </p:nvSpPr>
        <p:spPr>
          <a:xfrm>
            <a:off x="780583" y="3429000"/>
            <a:ext cx="6891453" cy="1231106"/>
          </a:xfrm>
          <a:prstGeom prst="rect">
            <a:avLst/>
          </a:prstGeom>
          <a:noFill/>
        </p:spPr>
        <p:txBody>
          <a:bodyPr wrap="square" rtlCol="0">
            <a:spAutoFit/>
          </a:bodyPr>
          <a:lstStyle/>
          <a:p>
            <a:r>
              <a:rPr lang="zh-TW" altLang="en-US" sz="5000" b="1" dirty="0">
                <a:solidFill>
                  <a:schemeClr val="bg2">
                    <a:lumMod val="75000"/>
                  </a:schemeClr>
                </a:solidFill>
                <a:latin typeface="DengXian" panose="02010600030101010101" pitchFamily="2" charset="-122"/>
                <a:ea typeface="DengXian" panose="02010600030101010101" pitchFamily="2" charset="-122"/>
              </a:rPr>
              <a:t>舍</a:t>
            </a:r>
            <a:r>
              <a:rPr lang="zh-TW" altLang="en-US" sz="7400" b="1" dirty="0">
                <a:solidFill>
                  <a:schemeClr val="bg2">
                    <a:lumMod val="75000"/>
                  </a:schemeClr>
                </a:solidFill>
                <a:latin typeface="DengXian" panose="02010600030101010101" pitchFamily="2" charset="-122"/>
                <a:ea typeface="DengXian" panose="02010600030101010101" pitchFamily="2" charset="-122"/>
              </a:rPr>
              <a:t> </a:t>
            </a:r>
            <a:r>
              <a:rPr lang="zh-TW" altLang="en-US" sz="5000" b="1" dirty="0">
                <a:solidFill>
                  <a:schemeClr val="bg2">
                    <a:lumMod val="75000"/>
                  </a:schemeClr>
                </a:solidFill>
                <a:latin typeface="DengXian" panose="02010600030101010101" pitchFamily="2" charset="-122"/>
                <a:ea typeface="DengXian" panose="02010600030101010101" pitchFamily="2" charset="-122"/>
              </a:rPr>
              <a:t>利</a:t>
            </a:r>
            <a:r>
              <a:rPr lang="zh-TW" altLang="en-US" sz="7400" b="1" dirty="0">
                <a:solidFill>
                  <a:schemeClr val="bg2">
                    <a:lumMod val="75000"/>
                  </a:schemeClr>
                </a:solidFill>
                <a:latin typeface="DengXian" panose="02010600030101010101" pitchFamily="2" charset="-122"/>
                <a:ea typeface="DengXian" panose="02010600030101010101" pitchFamily="2" charset="-122"/>
              </a:rPr>
              <a:t> </a:t>
            </a:r>
            <a:r>
              <a:rPr lang="zh-TW" altLang="en-US" sz="5000" b="1" dirty="0">
                <a:solidFill>
                  <a:schemeClr val="bg2">
                    <a:lumMod val="75000"/>
                  </a:schemeClr>
                </a:solidFill>
                <a:latin typeface="DengXian" panose="02010600030101010101" pitchFamily="2" charset="-122"/>
                <a:ea typeface="DengXian" panose="02010600030101010101" pitchFamily="2" charset="-122"/>
              </a:rPr>
              <a:t>子</a:t>
            </a:r>
            <a:r>
              <a:rPr lang="zh-TW" altLang="en-US" sz="7400" b="1" dirty="0">
                <a:solidFill>
                  <a:schemeClr val="bg2">
                    <a:lumMod val="75000"/>
                  </a:schemeClr>
                </a:solidFill>
                <a:latin typeface="DengXian" panose="02010600030101010101" pitchFamily="2" charset="-122"/>
                <a:ea typeface="DengXian" panose="02010600030101010101" pitchFamily="2" charset="-122"/>
              </a:rPr>
              <a:t> </a:t>
            </a:r>
            <a:r>
              <a:rPr lang="zh-TW" altLang="en-US" sz="5000" b="1" dirty="0">
                <a:solidFill>
                  <a:schemeClr val="bg2">
                    <a:lumMod val="75000"/>
                  </a:schemeClr>
                </a:solidFill>
                <a:latin typeface="DengXian" panose="02010600030101010101" pitchFamily="2" charset="-122"/>
                <a:ea typeface="DengXian" panose="02010600030101010101" pitchFamily="2" charset="-122"/>
              </a:rPr>
              <a:t>色</a:t>
            </a:r>
            <a:r>
              <a:rPr lang="zh-TW" altLang="en-US" sz="7400" b="1" dirty="0">
                <a:solidFill>
                  <a:schemeClr val="bg2">
                    <a:lumMod val="75000"/>
                  </a:schemeClr>
                </a:solidFill>
                <a:latin typeface="DengXian" panose="02010600030101010101" pitchFamily="2" charset="-122"/>
                <a:ea typeface="DengXian" panose="02010600030101010101" pitchFamily="2" charset="-122"/>
              </a:rPr>
              <a:t> </a:t>
            </a:r>
            <a:r>
              <a:rPr lang="zh-TW" altLang="en-US" sz="5000" b="1" dirty="0">
                <a:solidFill>
                  <a:schemeClr val="bg2">
                    <a:lumMod val="75000"/>
                  </a:schemeClr>
                </a:solidFill>
                <a:latin typeface="DengXian" panose="02010600030101010101" pitchFamily="2" charset="-122"/>
                <a:ea typeface="DengXian" panose="02010600030101010101" pitchFamily="2" charset="-122"/>
              </a:rPr>
              <a:t>不</a:t>
            </a:r>
            <a:r>
              <a:rPr lang="zh-TW" altLang="en-US" sz="7400" b="1" dirty="0">
                <a:solidFill>
                  <a:schemeClr val="bg2">
                    <a:lumMod val="75000"/>
                  </a:schemeClr>
                </a:solidFill>
                <a:latin typeface="DengXian" panose="02010600030101010101" pitchFamily="2" charset="-122"/>
                <a:ea typeface="DengXian" panose="02010600030101010101" pitchFamily="2" charset="-122"/>
              </a:rPr>
              <a:t> </a:t>
            </a:r>
            <a:r>
              <a:rPr lang="zh-TW" altLang="en-US" sz="5000" b="1" dirty="0">
                <a:solidFill>
                  <a:schemeClr val="bg2">
                    <a:lumMod val="75000"/>
                  </a:schemeClr>
                </a:solidFill>
                <a:latin typeface="DengXian" panose="02010600030101010101" pitchFamily="2" charset="-122"/>
                <a:ea typeface="DengXian" panose="02010600030101010101" pitchFamily="2" charset="-122"/>
              </a:rPr>
              <a:t>異</a:t>
            </a:r>
            <a:r>
              <a:rPr lang="zh-TW" altLang="en-US" sz="7400" b="1" dirty="0">
                <a:solidFill>
                  <a:schemeClr val="bg2">
                    <a:lumMod val="75000"/>
                  </a:schemeClr>
                </a:solidFill>
                <a:latin typeface="DengXian" panose="02010600030101010101" pitchFamily="2" charset="-122"/>
                <a:ea typeface="DengXian" panose="02010600030101010101" pitchFamily="2" charset="-122"/>
              </a:rPr>
              <a:t> </a:t>
            </a:r>
            <a:r>
              <a:rPr lang="zh-TW" altLang="en-US" sz="5000" b="1" dirty="0">
                <a:solidFill>
                  <a:schemeClr val="bg2">
                    <a:lumMod val="75000"/>
                  </a:schemeClr>
                </a:solidFill>
                <a:latin typeface="DengXian" panose="02010600030101010101" pitchFamily="2" charset="-122"/>
                <a:ea typeface="DengXian" panose="02010600030101010101" pitchFamily="2" charset="-122"/>
              </a:rPr>
              <a:t>空 </a:t>
            </a:r>
            <a:endParaRPr lang="en-US" sz="5000" b="1" dirty="0">
              <a:solidFill>
                <a:schemeClr val="bg2">
                  <a:lumMod val="75000"/>
                </a:schemeClr>
              </a:solidFill>
              <a:latin typeface="DengXian" panose="02010600030101010101" pitchFamily="2" charset="-122"/>
              <a:ea typeface="DengXian" panose="02010600030101010101" pitchFamily="2" charset="-122"/>
            </a:endParaRPr>
          </a:p>
        </p:txBody>
      </p:sp>
      <p:sp>
        <p:nvSpPr>
          <p:cNvPr id="13" name="TextBox 12">
            <a:extLst>
              <a:ext uri="{FF2B5EF4-FFF2-40B4-BE49-F238E27FC236}">
                <a16:creationId xmlns:a16="http://schemas.microsoft.com/office/drawing/2014/main" id="{9692E4CA-7DDE-95FC-7E6B-AA62CB0BA5F2}"/>
              </a:ext>
            </a:extLst>
          </p:cNvPr>
          <p:cNvSpPr txBox="1"/>
          <p:nvPr/>
        </p:nvSpPr>
        <p:spPr>
          <a:xfrm>
            <a:off x="780583" y="4224563"/>
            <a:ext cx="7694341" cy="1231106"/>
          </a:xfrm>
          <a:prstGeom prst="rect">
            <a:avLst/>
          </a:prstGeom>
          <a:noFill/>
        </p:spPr>
        <p:txBody>
          <a:bodyPr wrap="square" rtlCol="0">
            <a:spAutoFit/>
          </a:bodyPr>
          <a:lstStyle/>
          <a:p>
            <a:r>
              <a:rPr lang="zh-TW" altLang="en-US" sz="5000" b="1" dirty="0">
                <a:solidFill>
                  <a:schemeClr val="bg2">
                    <a:lumMod val="75000"/>
                  </a:schemeClr>
                </a:solidFill>
                <a:latin typeface="DengXian" panose="02010600030101010101" pitchFamily="2" charset="-122"/>
                <a:ea typeface="DengXian" panose="02010600030101010101" pitchFamily="2" charset="-122"/>
              </a:rPr>
              <a:t>空</a:t>
            </a:r>
            <a:r>
              <a:rPr lang="zh-TW" altLang="en-US" sz="7400" b="1" dirty="0">
                <a:solidFill>
                  <a:schemeClr val="bg2">
                    <a:lumMod val="75000"/>
                  </a:schemeClr>
                </a:solidFill>
                <a:latin typeface="DengXian" panose="02010600030101010101" pitchFamily="2" charset="-122"/>
                <a:ea typeface="DengXian" panose="02010600030101010101" pitchFamily="2" charset="-122"/>
              </a:rPr>
              <a:t> </a:t>
            </a:r>
            <a:r>
              <a:rPr lang="zh-TW" altLang="en-US" sz="5000" b="1" dirty="0">
                <a:solidFill>
                  <a:schemeClr val="bg2">
                    <a:lumMod val="75000"/>
                  </a:schemeClr>
                </a:solidFill>
                <a:latin typeface="DengXian" panose="02010600030101010101" pitchFamily="2" charset="-122"/>
                <a:ea typeface="DengXian" panose="02010600030101010101" pitchFamily="2" charset="-122"/>
              </a:rPr>
              <a:t>不</a:t>
            </a:r>
            <a:r>
              <a:rPr lang="zh-TW" altLang="en-US" sz="7400" b="1" dirty="0">
                <a:solidFill>
                  <a:schemeClr val="bg2">
                    <a:lumMod val="75000"/>
                  </a:schemeClr>
                </a:solidFill>
                <a:latin typeface="DengXian" panose="02010600030101010101" pitchFamily="2" charset="-122"/>
                <a:ea typeface="DengXian" panose="02010600030101010101" pitchFamily="2" charset="-122"/>
              </a:rPr>
              <a:t> </a:t>
            </a:r>
            <a:r>
              <a:rPr lang="zh-TW" altLang="en-US" sz="5000" b="1" dirty="0">
                <a:solidFill>
                  <a:schemeClr val="bg2">
                    <a:lumMod val="75000"/>
                  </a:schemeClr>
                </a:solidFill>
                <a:latin typeface="DengXian" panose="02010600030101010101" pitchFamily="2" charset="-122"/>
                <a:ea typeface="DengXian" panose="02010600030101010101" pitchFamily="2" charset="-122"/>
              </a:rPr>
              <a:t>異</a:t>
            </a:r>
            <a:r>
              <a:rPr lang="zh-TW" altLang="en-US" sz="7400" b="1" dirty="0">
                <a:solidFill>
                  <a:schemeClr val="bg2">
                    <a:lumMod val="75000"/>
                  </a:schemeClr>
                </a:solidFill>
                <a:latin typeface="DengXian" panose="02010600030101010101" pitchFamily="2" charset="-122"/>
                <a:ea typeface="DengXian" panose="02010600030101010101" pitchFamily="2" charset="-122"/>
              </a:rPr>
              <a:t> </a:t>
            </a:r>
            <a:r>
              <a:rPr lang="zh-TW" altLang="en-US" sz="5000" b="1" dirty="0">
                <a:solidFill>
                  <a:schemeClr val="bg2">
                    <a:lumMod val="75000"/>
                  </a:schemeClr>
                </a:solidFill>
                <a:latin typeface="DengXian" panose="02010600030101010101" pitchFamily="2" charset="-122"/>
                <a:ea typeface="DengXian" panose="02010600030101010101" pitchFamily="2" charset="-122"/>
              </a:rPr>
              <a:t>色</a:t>
            </a:r>
            <a:r>
              <a:rPr lang="zh-TW" altLang="en-US" sz="7400" b="1" dirty="0">
                <a:solidFill>
                  <a:schemeClr val="bg2">
                    <a:lumMod val="75000"/>
                  </a:schemeClr>
                </a:solidFill>
                <a:latin typeface="DengXian" panose="02010600030101010101" pitchFamily="2" charset="-122"/>
                <a:ea typeface="DengXian" panose="02010600030101010101" pitchFamily="2" charset="-122"/>
              </a:rPr>
              <a:t> </a:t>
            </a:r>
            <a:r>
              <a:rPr lang="zh-TW" altLang="en-US" sz="5000" b="1" dirty="0">
                <a:solidFill>
                  <a:schemeClr val="bg2">
                    <a:lumMod val="75000"/>
                  </a:schemeClr>
                </a:solidFill>
                <a:latin typeface="DengXian" panose="02010600030101010101" pitchFamily="2" charset="-122"/>
                <a:ea typeface="DengXian" panose="02010600030101010101" pitchFamily="2" charset="-122"/>
              </a:rPr>
              <a:t>色</a:t>
            </a:r>
            <a:r>
              <a:rPr lang="zh-TW" altLang="en-US" sz="7400" b="1" dirty="0">
                <a:solidFill>
                  <a:schemeClr val="bg2">
                    <a:lumMod val="75000"/>
                  </a:schemeClr>
                </a:solidFill>
                <a:latin typeface="DengXian" panose="02010600030101010101" pitchFamily="2" charset="-122"/>
                <a:ea typeface="DengXian" panose="02010600030101010101" pitchFamily="2" charset="-122"/>
              </a:rPr>
              <a:t> </a:t>
            </a:r>
            <a:r>
              <a:rPr lang="zh-TW" altLang="en-US" sz="5000" b="1" dirty="0">
                <a:solidFill>
                  <a:schemeClr val="bg2">
                    <a:lumMod val="75000"/>
                  </a:schemeClr>
                </a:solidFill>
                <a:latin typeface="DengXian" panose="02010600030101010101" pitchFamily="2" charset="-122"/>
                <a:ea typeface="DengXian" panose="02010600030101010101" pitchFamily="2" charset="-122"/>
              </a:rPr>
              <a:t>即</a:t>
            </a:r>
            <a:r>
              <a:rPr lang="zh-TW" altLang="en-US" sz="7400" b="1" dirty="0">
                <a:solidFill>
                  <a:schemeClr val="bg2">
                    <a:lumMod val="75000"/>
                  </a:schemeClr>
                </a:solidFill>
                <a:latin typeface="DengXian" panose="02010600030101010101" pitchFamily="2" charset="-122"/>
                <a:ea typeface="DengXian" panose="02010600030101010101" pitchFamily="2" charset="-122"/>
              </a:rPr>
              <a:t> </a:t>
            </a:r>
            <a:r>
              <a:rPr lang="zh-TW" altLang="en-US" sz="5000" b="1" dirty="0">
                <a:solidFill>
                  <a:schemeClr val="bg2">
                    <a:lumMod val="75000"/>
                  </a:schemeClr>
                </a:solidFill>
                <a:latin typeface="DengXian" panose="02010600030101010101" pitchFamily="2" charset="-122"/>
                <a:ea typeface="DengXian" panose="02010600030101010101" pitchFamily="2" charset="-122"/>
              </a:rPr>
              <a:t>是</a:t>
            </a:r>
            <a:r>
              <a:rPr lang="zh-TW" altLang="en-US" sz="7400" b="1" dirty="0">
                <a:solidFill>
                  <a:schemeClr val="bg2">
                    <a:lumMod val="75000"/>
                  </a:schemeClr>
                </a:solidFill>
                <a:latin typeface="DengXian" panose="02010600030101010101" pitchFamily="2" charset="-122"/>
                <a:ea typeface="DengXian" panose="02010600030101010101" pitchFamily="2" charset="-122"/>
              </a:rPr>
              <a:t> </a:t>
            </a:r>
            <a:r>
              <a:rPr lang="zh-TW" altLang="en-US" sz="5000" b="1" dirty="0">
                <a:solidFill>
                  <a:schemeClr val="bg2">
                    <a:lumMod val="75000"/>
                  </a:schemeClr>
                </a:solidFill>
                <a:latin typeface="DengXian" panose="02010600030101010101" pitchFamily="2" charset="-122"/>
                <a:ea typeface="DengXian" panose="02010600030101010101" pitchFamily="2" charset="-122"/>
              </a:rPr>
              <a:t>空 </a:t>
            </a:r>
            <a:endParaRPr lang="en-US" sz="5000" b="1" dirty="0">
              <a:solidFill>
                <a:schemeClr val="bg2">
                  <a:lumMod val="75000"/>
                </a:schemeClr>
              </a:solidFill>
              <a:latin typeface="DengXian" panose="02010600030101010101" pitchFamily="2" charset="-122"/>
              <a:ea typeface="DengXian" panose="02010600030101010101" pitchFamily="2" charset="-122"/>
            </a:endParaRPr>
          </a:p>
        </p:txBody>
      </p:sp>
      <p:sp>
        <p:nvSpPr>
          <p:cNvPr id="14" name="TextBox 13">
            <a:extLst>
              <a:ext uri="{FF2B5EF4-FFF2-40B4-BE49-F238E27FC236}">
                <a16:creationId xmlns:a16="http://schemas.microsoft.com/office/drawing/2014/main" id="{EC395EE1-52E0-EB23-3E0F-B4012C66D7B3}"/>
              </a:ext>
            </a:extLst>
          </p:cNvPr>
          <p:cNvSpPr txBox="1"/>
          <p:nvPr/>
        </p:nvSpPr>
        <p:spPr>
          <a:xfrm>
            <a:off x="780583" y="5025894"/>
            <a:ext cx="5806068" cy="1231106"/>
          </a:xfrm>
          <a:prstGeom prst="rect">
            <a:avLst/>
          </a:prstGeom>
          <a:noFill/>
        </p:spPr>
        <p:txBody>
          <a:bodyPr wrap="square" rtlCol="0">
            <a:spAutoFit/>
          </a:bodyPr>
          <a:lstStyle/>
          <a:p>
            <a:r>
              <a:rPr lang="zh-TW" altLang="en-US" sz="5000" b="1" dirty="0">
                <a:solidFill>
                  <a:schemeClr val="bg2">
                    <a:lumMod val="75000"/>
                  </a:schemeClr>
                </a:solidFill>
                <a:latin typeface="DengXian" panose="02010600030101010101" pitchFamily="2" charset="-122"/>
                <a:ea typeface="DengXian" panose="02010600030101010101" pitchFamily="2" charset="-122"/>
              </a:rPr>
              <a:t>空</a:t>
            </a:r>
            <a:r>
              <a:rPr lang="zh-TW" altLang="en-US" sz="7400" b="1" dirty="0">
                <a:solidFill>
                  <a:schemeClr val="bg2">
                    <a:lumMod val="75000"/>
                  </a:schemeClr>
                </a:solidFill>
                <a:latin typeface="DengXian" panose="02010600030101010101" pitchFamily="2" charset="-122"/>
                <a:ea typeface="DengXian" panose="02010600030101010101" pitchFamily="2" charset="-122"/>
              </a:rPr>
              <a:t> </a:t>
            </a:r>
            <a:r>
              <a:rPr lang="zh-TW" altLang="en-US" sz="5000" b="1" dirty="0">
                <a:solidFill>
                  <a:schemeClr val="bg2">
                    <a:lumMod val="75000"/>
                  </a:schemeClr>
                </a:solidFill>
                <a:latin typeface="DengXian" panose="02010600030101010101" pitchFamily="2" charset="-122"/>
                <a:ea typeface="DengXian" panose="02010600030101010101" pitchFamily="2" charset="-122"/>
              </a:rPr>
              <a:t>即</a:t>
            </a:r>
            <a:r>
              <a:rPr lang="zh-TW" altLang="en-US" sz="7400" b="1" dirty="0">
                <a:solidFill>
                  <a:schemeClr val="bg2">
                    <a:lumMod val="75000"/>
                  </a:schemeClr>
                </a:solidFill>
                <a:latin typeface="DengXian" panose="02010600030101010101" pitchFamily="2" charset="-122"/>
                <a:ea typeface="DengXian" panose="02010600030101010101" pitchFamily="2" charset="-122"/>
              </a:rPr>
              <a:t> </a:t>
            </a:r>
            <a:r>
              <a:rPr lang="zh-TW" altLang="en-US" sz="5000" b="1" dirty="0">
                <a:solidFill>
                  <a:schemeClr val="bg2">
                    <a:lumMod val="75000"/>
                  </a:schemeClr>
                </a:solidFill>
                <a:latin typeface="DengXian" panose="02010600030101010101" pitchFamily="2" charset="-122"/>
                <a:ea typeface="DengXian" panose="02010600030101010101" pitchFamily="2" charset="-122"/>
              </a:rPr>
              <a:t>是</a:t>
            </a:r>
            <a:r>
              <a:rPr lang="zh-TW" altLang="en-US" sz="7400" b="1" dirty="0">
                <a:solidFill>
                  <a:schemeClr val="bg2">
                    <a:lumMod val="75000"/>
                  </a:schemeClr>
                </a:solidFill>
                <a:latin typeface="DengXian" panose="02010600030101010101" pitchFamily="2" charset="-122"/>
                <a:ea typeface="DengXian" panose="02010600030101010101" pitchFamily="2" charset="-122"/>
              </a:rPr>
              <a:t> </a:t>
            </a:r>
            <a:r>
              <a:rPr lang="zh-TW" altLang="en-US" sz="5000" b="1" dirty="0">
                <a:solidFill>
                  <a:schemeClr val="bg2">
                    <a:lumMod val="75000"/>
                  </a:schemeClr>
                </a:solidFill>
                <a:latin typeface="DengXian" panose="02010600030101010101" pitchFamily="2" charset="-122"/>
                <a:ea typeface="DengXian" panose="02010600030101010101" pitchFamily="2" charset="-122"/>
              </a:rPr>
              <a:t>色</a:t>
            </a:r>
            <a:endParaRPr lang="en-US" sz="5000" b="1" dirty="0">
              <a:solidFill>
                <a:schemeClr val="bg2">
                  <a:lumMod val="75000"/>
                </a:schemeClr>
              </a:solidFill>
              <a:latin typeface="DengXian" panose="02010600030101010101" pitchFamily="2" charset="-122"/>
              <a:ea typeface="DengXian" panose="02010600030101010101" pitchFamily="2" charset="-122"/>
            </a:endParaRPr>
          </a:p>
        </p:txBody>
      </p:sp>
    </p:spTree>
    <p:extLst>
      <p:ext uri="{BB962C8B-B14F-4D97-AF65-F5344CB8AC3E}">
        <p14:creationId xmlns:p14="http://schemas.microsoft.com/office/powerpoint/2010/main" val="3828493588"/>
      </p:ext>
    </p:extLst>
  </p:cSld>
  <p:clrMapOvr>
    <a:masterClrMapping/>
  </p:clrMapOvr>
</p:sld>
</file>

<file path=ppt/slides/slide2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 name="Table 5">
            <a:extLst>
              <a:ext uri="{FF2B5EF4-FFF2-40B4-BE49-F238E27FC236}">
                <a16:creationId xmlns:a16="http://schemas.microsoft.com/office/drawing/2014/main" id="{D890B71A-6F10-89F9-7118-3A99E4A2A9D2}"/>
              </a:ext>
            </a:extLst>
          </p:cNvPr>
          <p:cNvGraphicFramePr>
            <a:graphicFrameLocks noGrp="1"/>
          </p:cNvGraphicFramePr>
          <p:nvPr>
            <p:extLst>
              <p:ext uri="{D42A27DB-BD31-4B8C-83A1-F6EECF244321}">
                <p14:modId xmlns:p14="http://schemas.microsoft.com/office/powerpoint/2010/main" val="2085344456"/>
              </p:ext>
            </p:extLst>
          </p:nvPr>
        </p:nvGraphicFramePr>
        <p:xfrm>
          <a:off x="735978" y="498701"/>
          <a:ext cx="10720044" cy="5643967"/>
        </p:xfrm>
        <a:graphic>
          <a:graphicData uri="http://schemas.openxmlformats.org/drawingml/2006/table">
            <a:tbl>
              <a:tblPr firstRow="1" bandRow="1">
                <a:tableStyleId>{5940675A-B579-460E-94D1-54222C63F5DA}</a:tableStyleId>
              </a:tblPr>
              <a:tblGrid>
                <a:gridCol w="893337">
                  <a:extLst>
                    <a:ext uri="{9D8B030D-6E8A-4147-A177-3AD203B41FA5}">
                      <a16:colId xmlns:a16="http://schemas.microsoft.com/office/drawing/2014/main" val="1796710439"/>
                    </a:ext>
                  </a:extLst>
                </a:gridCol>
                <a:gridCol w="893337">
                  <a:extLst>
                    <a:ext uri="{9D8B030D-6E8A-4147-A177-3AD203B41FA5}">
                      <a16:colId xmlns:a16="http://schemas.microsoft.com/office/drawing/2014/main" val="1075967245"/>
                    </a:ext>
                  </a:extLst>
                </a:gridCol>
                <a:gridCol w="893337">
                  <a:extLst>
                    <a:ext uri="{9D8B030D-6E8A-4147-A177-3AD203B41FA5}">
                      <a16:colId xmlns:a16="http://schemas.microsoft.com/office/drawing/2014/main" val="1332243529"/>
                    </a:ext>
                  </a:extLst>
                </a:gridCol>
                <a:gridCol w="893337">
                  <a:extLst>
                    <a:ext uri="{9D8B030D-6E8A-4147-A177-3AD203B41FA5}">
                      <a16:colId xmlns:a16="http://schemas.microsoft.com/office/drawing/2014/main" val="599738882"/>
                    </a:ext>
                  </a:extLst>
                </a:gridCol>
                <a:gridCol w="893337">
                  <a:extLst>
                    <a:ext uri="{9D8B030D-6E8A-4147-A177-3AD203B41FA5}">
                      <a16:colId xmlns:a16="http://schemas.microsoft.com/office/drawing/2014/main" val="899573267"/>
                    </a:ext>
                  </a:extLst>
                </a:gridCol>
                <a:gridCol w="893337">
                  <a:extLst>
                    <a:ext uri="{9D8B030D-6E8A-4147-A177-3AD203B41FA5}">
                      <a16:colId xmlns:a16="http://schemas.microsoft.com/office/drawing/2014/main" val="1210860897"/>
                    </a:ext>
                  </a:extLst>
                </a:gridCol>
                <a:gridCol w="893337">
                  <a:extLst>
                    <a:ext uri="{9D8B030D-6E8A-4147-A177-3AD203B41FA5}">
                      <a16:colId xmlns:a16="http://schemas.microsoft.com/office/drawing/2014/main" val="995997359"/>
                    </a:ext>
                  </a:extLst>
                </a:gridCol>
                <a:gridCol w="893337">
                  <a:extLst>
                    <a:ext uri="{9D8B030D-6E8A-4147-A177-3AD203B41FA5}">
                      <a16:colId xmlns:a16="http://schemas.microsoft.com/office/drawing/2014/main" val="91547713"/>
                    </a:ext>
                  </a:extLst>
                </a:gridCol>
                <a:gridCol w="893337">
                  <a:extLst>
                    <a:ext uri="{9D8B030D-6E8A-4147-A177-3AD203B41FA5}">
                      <a16:colId xmlns:a16="http://schemas.microsoft.com/office/drawing/2014/main" val="1007725764"/>
                    </a:ext>
                  </a:extLst>
                </a:gridCol>
                <a:gridCol w="893337">
                  <a:extLst>
                    <a:ext uri="{9D8B030D-6E8A-4147-A177-3AD203B41FA5}">
                      <a16:colId xmlns:a16="http://schemas.microsoft.com/office/drawing/2014/main" val="768511307"/>
                    </a:ext>
                  </a:extLst>
                </a:gridCol>
                <a:gridCol w="893337">
                  <a:extLst>
                    <a:ext uri="{9D8B030D-6E8A-4147-A177-3AD203B41FA5}">
                      <a16:colId xmlns:a16="http://schemas.microsoft.com/office/drawing/2014/main" val="3420512383"/>
                    </a:ext>
                  </a:extLst>
                </a:gridCol>
                <a:gridCol w="893337">
                  <a:extLst>
                    <a:ext uri="{9D8B030D-6E8A-4147-A177-3AD203B41FA5}">
                      <a16:colId xmlns:a16="http://schemas.microsoft.com/office/drawing/2014/main" val="4261275048"/>
                    </a:ext>
                  </a:extLst>
                </a:gridCol>
              </a:tblGrid>
              <a:tr h="806281">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extLst>
                  <a:ext uri="{0D108BD9-81ED-4DB2-BD59-A6C34878D82A}">
                    <a16:rowId xmlns:a16="http://schemas.microsoft.com/office/drawing/2014/main" val="811249973"/>
                  </a:ext>
                </a:extLst>
              </a:tr>
              <a:tr h="806281">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extLst>
                  <a:ext uri="{0D108BD9-81ED-4DB2-BD59-A6C34878D82A}">
                    <a16:rowId xmlns:a16="http://schemas.microsoft.com/office/drawing/2014/main" val="2359564494"/>
                  </a:ext>
                </a:extLst>
              </a:tr>
              <a:tr h="806281">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extLst>
                  <a:ext uri="{0D108BD9-81ED-4DB2-BD59-A6C34878D82A}">
                    <a16:rowId xmlns:a16="http://schemas.microsoft.com/office/drawing/2014/main" val="1373915697"/>
                  </a:ext>
                </a:extLst>
              </a:tr>
              <a:tr h="806281">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extLst>
                  <a:ext uri="{0D108BD9-81ED-4DB2-BD59-A6C34878D82A}">
                    <a16:rowId xmlns:a16="http://schemas.microsoft.com/office/drawing/2014/main" val="1965672481"/>
                  </a:ext>
                </a:extLst>
              </a:tr>
              <a:tr h="806281">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extLst>
                  <a:ext uri="{0D108BD9-81ED-4DB2-BD59-A6C34878D82A}">
                    <a16:rowId xmlns:a16="http://schemas.microsoft.com/office/drawing/2014/main" val="1448709223"/>
                  </a:ext>
                </a:extLst>
              </a:tr>
              <a:tr h="806281">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extLst>
                  <a:ext uri="{0D108BD9-81ED-4DB2-BD59-A6C34878D82A}">
                    <a16:rowId xmlns:a16="http://schemas.microsoft.com/office/drawing/2014/main" val="1534150368"/>
                  </a:ext>
                </a:extLst>
              </a:tr>
              <a:tr h="806281">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extLst>
                  <a:ext uri="{0D108BD9-81ED-4DB2-BD59-A6C34878D82A}">
                    <a16:rowId xmlns:a16="http://schemas.microsoft.com/office/drawing/2014/main" val="465023221"/>
                  </a:ext>
                </a:extLst>
              </a:tr>
            </a:tbl>
          </a:graphicData>
        </a:graphic>
      </p:graphicFrame>
      <p:sp>
        <p:nvSpPr>
          <p:cNvPr id="8" name="TextBox 7">
            <a:extLst>
              <a:ext uri="{FF2B5EF4-FFF2-40B4-BE49-F238E27FC236}">
                <a16:creationId xmlns:a16="http://schemas.microsoft.com/office/drawing/2014/main" id="{FC551209-9941-EBBB-671A-6C2AB47E34D8}"/>
              </a:ext>
            </a:extLst>
          </p:cNvPr>
          <p:cNvSpPr txBox="1"/>
          <p:nvPr/>
        </p:nvSpPr>
        <p:spPr>
          <a:xfrm>
            <a:off x="758280" y="169944"/>
            <a:ext cx="10720044" cy="1231106"/>
          </a:xfrm>
          <a:prstGeom prst="rect">
            <a:avLst/>
          </a:prstGeom>
          <a:noFill/>
        </p:spPr>
        <p:txBody>
          <a:bodyPr wrap="square" rtlCol="0">
            <a:spAutoFit/>
          </a:bodyPr>
          <a:lstStyle/>
          <a:p>
            <a:r>
              <a:rPr lang="zh-TW" altLang="en-US" sz="5000" b="1" dirty="0">
                <a:solidFill>
                  <a:schemeClr val="bg2">
                    <a:lumMod val="75000"/>
                  </a:schemeClr>
                </a:solidFill>
                <a:latin typeface="DengXian" panose="02010600030101010101" pitchFamily="2" charset="-122"/>
                <a:ea typeface="DengXian" panose="02010600030101010101" pitchFamily="2" charset="-122"/>
              </a:rPr>
              <a:t>受</a:t>
            </a:r>
            <a:r>
              <a:rPr lang="zh-TW" altLang="en-US" sz="7400" b="1" dirty="0">
                <a:solidFill>
                  <a:schemeClr val="bg2">
                    <a:lumMod val="75000"/>
                  </a:schemeClr>
                </a:solidFill>
                <a:latin typeface="DengXian" panose="02010600030101010101" pitchFamily="2" charset="-122"/>
                <a:ea typeface="DengXian" panose="02010600030101010101" pitchFamily="2" charset="-122"/>
              </a:rPr>
              <a:t> </a:t>
            </a:r>
            <a:r>
              <a:rPr lang="zh-TW" altLang="en-US" sz="5000" b="1" dirty="0">
                <a:solidFill>
                  <a:schemeClr val="bg2">
                    <a:lumMod val="75000"/>
                  </a:schemeClr>
                </a:solidFill>
                <a:latin typeface="DengXian" panose="02010600030101010101" pitchFamily="2" charset="-122"/>
                <a:ea typeface="DengXian" panose="02010600030101010101" pitchFamily="2" charset="-122"/>
              </a:rPr>
              <a:t>想</a:t>
            </a:r>
            <a:r>
              <a:rPr lang="zh-TW" altLang="en-US" sz="7400" b="1" dirty="0">
                <a:solidFill>
                  <a:schemeClr val="bg2">
                    <a:lumMod val="75000"/>
                  </a:schemeClr>
                </a:solidFill>
                <a:latin typeface="DengXian" panose="02010600030101010101" pitchFamily="2" charset="-122"/>
                <a:ea typeface="DengXian" panose="02010600030101010101" pitchFamily="2" charset="-122"/>
              </a:rPr>
              <a:t> </a:t>
            </a:r>
            <a:r>
              <a:rPr lang="zh-TW" altLang="en-US" sz="5000" b="1" dirty="0">
                <a:solidFill>
                  <a:schemeClr val="bg2">
                    <a:lumMod val="75000"/>
                  </a:schemeClr>
                </a:solidFill>
                <a:latin typeface="DengXian" panose="02010600030101010101" pitchFamily="2" charset="-122"/>
                <a:ea typeface="DengXian" panose="02010600030101010101" pitchFamily="2" charset="-122"/>
              </a:rPr>
              <a:t>行</a:t>
            </a:r>
            <a:r>
              <a:rPr lang="zh-TW" altLang="en-US" sz="7400" b="1" dirty="0">
                <a:solidFill>
                  <a:schemeClr val="bg2">
                    <a:lumMod val="75000"/>
                  </a:schemeClr>
                </a:solidFill>
                <a:latin typeface="DengXian" panose="02010600030101010101" pitchFamily="2" charset="-122"/>
                <a:ea typeface="DengXian" panose="02010600030101010101" pitchFamily="2" charset="-122"/>
              </a:rPr>
              <a:t> </a:t>
            </a:r>
            <a:r>
              <a:rPr lang="zh-TW" altLang="en-US" sz="5000" b="1" dirty="0">
                <a:solidFill>
                  <a:schemeClr val="bg2">
                    <a:lumMod val="75000"/>
                  </a:schemeClr>
                </a:solidFill>
                <a:latin typeface="DengXian" panose="02010600030101010101" pitchFamily="2" charset="-122"/>
                <a:ea typeface="DengXian" panose="02010600030101010101" pitchFamily="2" charset="-122"/>
              </a:rPr>
              <a:t>識</a:t>
            </a:r>
            <a:r>
              <a:rPr lang="zh-TW" altLang="en-US" sz="7400" b="1" dirty="0">
                <a:solidFill>
                  <a:schemeClr val="bg2">
                    <a:lumMod val="75000"/>
                  </a:schemeClr>
                </a:solidFill>
                <a:latin typeface="DengXian" panose="02010600030101010101" pitchFamily="2" charset="-122"/>
                <a:ea typeface="DengXian" panose="02010600030101010101" pitchFamily="2" charset="-122"/>
              </a:rPr>
              <a:t> </a:t>
            </a:r>
            <a:r>
              <a:rPr lang="zh-TW" altLang="en-US" sz="5000" b="1" dirty="0">
                <a:solidFill>
                  <a:schemeClr val="bg2">
                    <a:lumMod val="75000"/>
                  </a:schemeClr>
                </a:solidFill>
                <a:latin typeface="DengXian" panose="02010600030101010101" pitchFamily="2" charset="-122"/>
                <a:ea typeface="DengXian" panose="02010600030101010101" pitchFamily="2" charset="-122"/>
              </a:rPr>
              <a:t>亦</a:t>
            </a:r>
            <a:r>
              <a:rPr lang="zh-TW" altLang="en-US" sz="7400" b="1" dirty="0">
                <a:solidFill>
                  <a:schemeClr val="bg2">
                    <a:lumMod val="75000"/>
                  </a:schemeClr>
                </a:solidFill>
                <a:latin typeface="DengXian" panose="02010600030101010101" pitchFamily="2" charset="-122"/>
                <a:ea typeface="DengXian" panose="02010600030101010101" pitchFamily="2" charset="-122"/>
              </a:rPr>
              <a:t> </a:t>
            </a:r>
            <a:r>
              <a:rPr lang="zh-TW" altLang="en-US" sz="5000" b="1" dirty="0">
                <a:solidFill>
                  <a:schemeClr val="bg2">
                    <a:lumMod val="75000"/>
                  </a:schemeClr>
                </a:solidFill>
                <a:latin typeface="DengXian" panose="02010600030101010101" pitchFamily="2" charset="-122"/>
                <a:ea typeface="DengXian" panose="02010600030101010101" pitchFamily="2" charset="-122"/>
              </a:rPr>
              <a:t>復</a:t>
            </a:r>
            <a:r>
              <a:rPr lang="zh-TW" altLang="en-US" sz="7400" b="1" dirty="0">
                <a:solidFill>
                  <a:schemeClr val="bg2">
                    <a:lumMod val="75000"/>
                  </a:schemeClr>
                </a:solidFill>
                <a:latin typeface="DengXian" panose="02010600030101010101" pitchFamily="2" charset="-122"/>
                <a:ea typeface="DengXian" panose="02010600030101010101" pitchFamily="2" charset="-122"/>
              </a:rPr>
              <a:t> </a:t>
            </a:r>
            <a:r>
              <a:rPr lang="zh-TW" altLang="en-US" sz="5000" b="1" dirty="0">
                <a:solidFill>
                  <a:schemeClr val="bg2">
                    <a:lumMod val="75000"/>
                  </a:schemeClr>
                </a:solidFill>
                <a:latin typeface="DengXian" panose="02010600030101010101" pitchFamily="2" charset="-122"/>
                <a:ea typeface="DengXian" panose="02010600030101010101" pitchFamily="2" charset="-122"/>
              </a:rPr>
              <a:t>如</a:t>
            </a:r>
            <a:r>
              <a:rPr lang="zh-TW" altLang="en-US" sz="7400" b="1" dirty="0">
                <a:solidFill>
                  <a:schemeClr val="bg2">
                    <a:lumMod val="75000"/>
                  </a:schemeClr>
                </a:solidFill>
                <a:latin typeface="DengXian" panose="02010600030101010101" pitchFamily="2" charset="-122"/>
                <a:ea typeface="DengXian" panose="02010600030101010101" pitchFamily="2" charset="-122"/>
              </a:rPr>
              <a:t> </a:t>
            </a:r>
            <a:r>
              <a:rPr lang="zh-TW" altLang="en-US" sz="5000" b="1" dirty="0">
                <a:solidFill>
                  <a:schemeClr val="bg2">
                    <a:lumMod val="75000"/>
                  </a:schemeClr>
                </a:solidFill>
                <a:latin typeface="DengXian" panose="02010600030101010101" pitchFamily="2" charset="-122"/>
                <a:ea typeface="DengXian" panose="02010600030101010101" pitchFamily="2" charset="-122"/>
              </a:rPr>
              <a:t>是</a:t>
            </a:r>
            <a:r>
              <a:rPr lang="zh-TW" altLang="en-US" sz="7400" b="1" dirty="0">
                <a:solidFill>
                  <a:schemeClr val="bg2">
                    <a:lumMod val="75000"/>
                  </a:schemeClr>
                </a:solidFill>
                <a:latin typeface="DengXian" panose="02010600030101010101" pitchFamily="2" charset="-122"/>
                <a:ea typeface="DengXian" panose="02010600030101010101" pitchFamily="2" charset="-122"/>
              </a:rPr>
              <a:t> </a:t>
            </a:r>
            <a:r>
              <a:rPr lang="zh-TW" altLang="en-US" sz="5000" b="1" dirty="0">
                <a:solidFill>
                  <a:schemeClr val="bg2">
                    <a:lumMod val="75000"/>
                  </a:schemeClr>
                </a:solidFill>
                <a:latin typeface="DengXian" panose="02010600030101010101" pitchFamily="2" charset="-122"/>
                <a:ea typeface="DengXian" panose="02010600030101010101" pitchFamily="2" charset="-122"/>
              </a:rPr>
              <a:t>經</a:t>
            </a:r>
            <a:endParaRPr lang="en-US" sz="5000" b="1" dirty="0">
              <a:solidFill>
                <a:schemeClr val="bg2">
                  <a:lumMod val="75000"/>
                </a:schemeClr>
              </a:solidFill>
              <a:latin typeface="DengXian" panose="02010600030101010101" pitchFamily="2" charset="-122"/>
              <a:ea typeface="DengXian" panose="02010600030101010101" pitchFamily="2" charset="-122"/>
            </a:endParaRPr>
          </a:p>
        </p:txBody>
      </p:sp>
      <p:sp>
        <p:nvSpPr>
          <p:cNvPr id="9" name="TextBox 8">
            <a:extLst>
              <a:ext uri="{FF2B5EF4-FFF2-40B4-BE49-F238E27FC236}">
                <a16:creationId xmlns:a16="http://schemas.microsoft.com/office/drawing/2014/main" id="{C52660C9-6A74-1109-45F3-2BF0A741FA42}"/>
              </a:ext>
            </a:extLst>
          </p:cNvPr>
          <p:cNvSpPr txBox="1"/>
          <p:nvPr/>
        </p:nvSpPr>
        <p:spPr>
          <a:xfrm>
            <a:off x="758280" y="990544"/>
            <a:ext cx="9954324" cy="1231106"/>
          </a:xfrm>
          <a:prstGeom prst="rect">
            <a:avLst/>
          </a:prstGeom>
          <a:noFill/>
        </p:spPr>
        <p:txBody>
          <a:bodyPr wrap="square" rtlCol="0">
            <a:spAutoFit/>
          </a:bodyPr>
          <a:lstStyle/>
          <a:p>
            <a:r>
              <a:rPr lang="zh-TW" altLang="en-US" sz="5000" b="1" dirty="0">
                <a:solidFill>
                  <a:schemeClr val="bg2">
                    <a:lumMod val="75000"/>
                  </a:schemeClr>
                </a:solidFill>
                <a:latin typeface="DengXian" panose="02010600030101010101" pitchFamily="2" charset="-122"/>
                <a:ea typeface="DengXian" panose="02010600030101010101" pitchFamily="2" charset="-122"/>
              </a:rPr>
              <a:t>舍</a:t>
            </a:r>
            <a:r>
              <a:rPr lang="zh-TW" altLang="en-US" sz="7400" b="1" dirty="0">
                <a:solidFill>
                  <a:schemeClr val="bg2">
                    <a:lumMod val="75000"/>
                  </a:schemeClr>
                </a:solidFill>
                <a:latin typeface="DengXian" panose="02010600030101010101" pitchFamily="2" charset="-122"/>
                <a:ea typeface="DengXian" panose="02010600030101010101" pitchFamily="2" charset="-122"/>
              </a:rPr>
              <a:t> </a:t>
            </a:r>
            <a:r>
              <a:rPr lang="zh-TW" altLang="en-US" sz="5000" b="1" dirty="0">
                <a:solidFill>
                  <a:schemeClr val="bg2">
                    <a:lumMod val="75000"/>
                  </a:schemeClr>
                </a:solidFill>
                <a:latin typeface="DengXian" panose="02010600030101010101" pitchFamily="2" charset="-122"/>
                <a:ea typeface="DengXian" panose="02010600030101010101" pitchFamily="2" charset="-122"/>
              </a:rPr>
              <a:t>利</a:t>
            </a:r>
            <a:r>
              <a:rPr lang="zh-TW" altLang="en-US" sz="7400" b="1" dirty="0">
                <a:solidFill>
                  <a:schemeClr val="bg2">
                    <a:lumMod val="75000"/>
                  </a:schemeClr>
                </a:solidFill>
                <a:latin typeface="DengXian" panose="02010600030101010101" pitchFamily="2" charset="-122"/>
                <a:ea typeface="DengXian" panose="02010600030101010101" pitchFamily="2" charset="-122"/>
              </a:rPr>
              <a:t> </a:t>
            </a:r>
            <a:r>
              <a:rPr lang="zh-TW" altLang="en-US" sz="5000" b="1" dirty="0">
                <a:solidFill>
                  <a:schemeClr val="bg2">
                    <a:lumMod val="75000"/>
                  </a:schemeClr>
                </a:solidFill>
                <a:latin typeface="DengXian" panose="02010600030101010101" pitchFamily="2" charset="-122"/>
                <a:ea typeface="DengXian" panose="02010600030101010101" pitchFamily="2" charset="-122"/>
              </a:rPr>
              <a:t>子</a:t>
            </a:r>
            <a:r>
              <a:rPr lang="zh-TW" altLang="en-US" sz="7400" b="1" dirty="0">
                <a:solidFill>
                  <a:schemeClr val="bg2">
                    <a:lumMod val="75000"/>
                  </a:schemeClr>
                </a:solidFill>
                <a:latin typeface="DengXian" panose="02010600030101010101" pitchFamily="2" charset="-122"/>
                <a:ea typeface="DengXian" panose="02010600030101010101" pitchFamily="2" charset="-122"/>
              </a:rPr>
              <a:t> </a:t>
            </a:r>
            <a:r>
              <a:rPr lang="zh-TW" altLang="en-US" sz="5000" b="1" dirty="0">
                <a:solidFill>
                  <a:schemeClr val="bg2">
                    <a:lumMod val="75000"/>
                  </a:schemeClr>
                </a:solidFill>
                <a:latin typeface="DengXian" panose="02010600030101010101" pitchFamily="2" charset="-122"/>
                <a:ea typeface="DengXian" panose="02010600030101010101" pitchFamily="2" charset="-122"/>
              </a:rPr>
              <a:t>是</a:t>
            </a:r>
            <a:r>
              <a:rPr lang="zh-TW" altLang="en-US" sz="7400" b="1" dirty="0">
                <a:solidFill>
                  <a:schemeClr val="bg2">
                    <a:lumMod val="75000"/>
                  </a:schemeClr>
                </a:solidFill>
                <a:latin typeface="DengXian" panose="02010600030101010101" pitchFamily="2" charset="-122"/>
                <a:ea typeface="DengXian" panose="02010600030101010101" pitchFamily="2" charset="-122"/>
              </a:rPr>
              <a:t> </a:t>
            </a:r>
            <a:r>
              <a:rPr lang="zh-TW" altLang="en-US" sz="5000" b="1" dirty="0">
                <a:solidFill>
                  <a:schemeClr val="bg2">
                    <a:lumMod val="75000"/>
                  </a:schemeClr>
                </a:solidFill>
                <a:latin typeface="DengXian" panose="02010600030101010101" pitchFamily="2" charset="-122"/>
                <a:ea typeface="DengXian" panose="02010600030101010101" pitchFamily="2" charset="-122"/>
              </a:rPr>
              <a:t>諸</a:t>
            </a:r>
            <a:r>
              <a:rPr lang="zh-TW" altLang="en-US" sz="7400" b="1" dirty="0">
                <a:solidFill>
                  <a:schemeClr val="bg2">
                    <a:lumMod val="75000"/>
                  </a:schemeClr>
                </a:solidFill>
                <a:latin typeface="DengXian" panose="02010600030101010101" pitchFamily="2" charset="-122"/>
                <a:ea typeface="DengXian" panose="02010600030101010101" pitchFamily="2" charset="-122"/>
              </a:rPr>
              <a:t> </a:t>
            </a:r>
            <a:r>
              <a:rPr lang="zh-TW" altLang="en-US" sz="5000" b="1" dirty="0">
                <a:solidFill>
                  <a:schemeClr val="bg2">
                    <a:lumMod val="75000"/>
                  </a:schemeClr>
                </a:solidFill>
                <a:latin typeface="DengXian" panose="02010600030101010101" pitchFamily="2" charset="-122"/>
                <a:ea typeface="DengXian" panose="02010600030101010101" pitchFamily="2" charset="-122"/>
              </a:rPr>
              <a:t>法</a:t>
            </a:r>
            <a:r>
              <a:rPr lang="zh-TW" altLang="en-US" sz="7400" b="1" dirty="0">
                <a:solidFill>
                  <a:schemeClr val="bg2">
                    <a:lumMod val="75000"/>
                  </a:schemeClr>
                </a:solidFill>
                <a:latin typeface="DengXian" panose="02010600030101010101" pitchFamily="2" charset="-122"/>
                <a:ea typeface="DengXian" panose="02010600030101010101" pitchFamily="2" charset="-122"/>
              </a:rPr>
              <a:t> </a:t>
            </a:r>
            <a:r>
              <a:rPr lang="zh-TW" altLang="en-US" sz="5000" b="1" dirty="0">
                <a:solidFill>
                  <a:schemeClr val="bg2">
                    <a:lumMod val="75000"/>
                  </a:schemeClr>
                </a:solidFill>
                <a:latin typeface="DengXian" panose="02010600030101010101" pitchFamily="2" charset="-122"/>
                <a:ea typeface="DengXian" panose="02010600030101010101" pitchFamily="2" charset="-122"/>
              </a:rPr>
              <a:t>空</a:t>
            </a:r>
            <a:r>
              <a:rPr lang="zh-TW" altLang="en-US" sz="7400" b="1" dirty="0">
                <a:solidFill>
                  <a:schemeClr val="bg2">
                    <a:lumMod val="75000"/>
                  </a:schemeClr>
                </a:solidFill>
                <a:latin typeface="DengXian" panose="02010600030101010101" pitchFamily="2" charset="-122"/>
                <a:ea typeface="DengXian" panose="02010600030101010101" pitchFamily="2" charset="-122"/>
              </a:rPr>
              <a:t> </a:t>
            </a:r>
            <a:r>
              <a:rPr lang="zh-TW" altLang="en-US" sz="5000" b="1" dirty="0">
                <a:solidFill>
                  <a:schemeClr val="bg2">
                    <a:lumMod val="75000"/>
                  </a:schemeClr>
                </a:solidFill>
                <a:latin typeface="DengXian" panose="02010600030101010101" pitchFamily="2" charset="-122"/>
                <a:ea typeface="DengXian" panose="02010600030101010101" pitchFamily="2" charset="-122"/>
              </a:rPr>
              <a:t>相 </a:t>
            </a:r>
            <a:endParaRPr lang="en-US" sz="5000" b="1" dirty="0">
              <a:solidFill>
                <a:schemeClr val="bg2">
                  <a:lumMod val="75000"/>
                </a:schemeClr>
              </a:solidFill>
              <a:latin typeface="DengXian" panose="02010600030101010101" pitchFamily="2" charset="-122"/>
              <a:ea typeface="DengXian" panose="02010600030101010101" pitchFamily="2" charset="-122"/>
            </a:endParaRPr>
          </a:p>
        </p:txBody>
      </p:sp>
      <p:sp>
        <p:nvSpPr>
          <p:cNvPr id="10" name="TextBox 9">
            <a:extLst>
              <a:ext uri="{FF2B5EF4-FFF2-40B4-BE49-F238E27FC236}">
                <a16:creationId xmlns:a16="http://schemas.microsoft.com/office/drawing/2014/main" id="{20DB630C-BE98-08FA-1749-77EF0DCA6EC9}"/>
              </a:ext>
            </a:extLst>
          </p:cNvPr>
          <p:cNvSpPr txBox="1"/>
          <p:nvPr/>
        </p:nvSpPr>
        <p:spPr>
          <a:xfrm>
            <a:off x="758280" y="1783423"/>
            <a:ext cx="10147609" cy="1231106"/>
          </a:xfrm>
          <a:prstGeom prst="rect">
            <a:avLst/>
          </a:prstGeom>
          <a:noFill/>
        </p:spPr>
        <p:txBody>
          <a:bodyPr wrap="square" rtlCol="0">
            <a:spAutoFit/>
          </a:bodyPr>
          <a:lstStyle/>
          <a:p>
            <a:r>
              <a:rPr lang="zh-TW" altLang="en-US" sz="5000" b="1" dirty="0">
                <a:solidFill>
                  <a:schemeClr val="bg2">
                    <a:lumMod val="75000"/>
                  </a:schemeClr>
                </a:solidFill>
                <a:latin typeface="DengXian" panose="02010600030101010101" pitchFamily="2" charset="-122"/>
                <a:ea typeface="DengXian" panose="02010600030101010101" pitchFamily="2" charset="-122"/>
              </a:rPr>
              <a:t>不</a:t>
            </a:r>
            <a:r>
              <a:rPr lang="zh-TW" altLang="en-US" sz="7400" b="1" dirty="0">
                <a:solidFill>
                  <a:schemeClr val="bg2">
                    <a:lumMod val="75000"/>
                  </a:schemeClr>
                </a:solidFill>
                <a:latin typeface="DengXian" panose="02010600030101010101" pitchFamily="2" charset="-122"/>
                <a:ea typeface="DengXian" panose="02010600030101010101" pitchFamily="2" charset="-122"/>
              </a:rPr>
              <a:t> </a:t>
            </a:r>
            <a:r>
              <a:rPr lang="zh-TW" altLang="en-US" sz="5000" b="1" dirty="0">
                <a:solidFill>
                  <a:schemeClr val="bg2">
                    <a:lumMod val="75000"/>
                  </a:schemeClr>
                </a:solidFill>
                <a:latin typeface="DengXian" panose="02010600030101010101" pitchFamily="2" charset="-122"/>
                <a:ea typeface="DengXian" panose="02010600030101010101" pitchFamily="2" charset="-122"/>
              </a:rPr>
              <a:t>生</a:t>
            </a:r>
            <a:r>
              <a:rPr lang="zh-TW" altLang="en-US" sz="7400" b="1" dirty="0">
                <a:solidFill>
                  <a:schemeClr val="bg2">
                    <a:lumMod val="75000"/>
                  </a:schemeClr>
                </a:solidFill>
                <a:latin typeface="DengXian" panose="02010600030101010101" pitchFamily="2" charset="-122"/>
                <a:ea typeface="DengXian" panose="02010600030101010101" pitchFamily="2" charset="-122"/>
              </a:rPr>
              <a:t> </a:t>
            </a:r>
            <a:r>
              <a:rPr lang="zh-TW" altLang="en-US" sz="5000" b="1" dirty="0">
                <a:solidFill>
                  <a:schemeClr val="bg2">
                    <a:lumMod val="75000"/>
                  </a:schemeClr>
                </a:solidFill>
                <a:latin typeface="DengXian" panose="02010600030101010101" pitchFamily="2" charset="-122"/>
                <a:ea typeface="DengXian" panose="02010600030101010101" pitchFamily="2" charset="-122"/>
              </a:rPr>
              <a:t>不</a:t>
            </a:r>
            <a:r>
              <a:rPr lang="zh-TW" altLang="en-US" sz="7400" b="1" dirty="0">
                <a:solidFill>
                  <a:schemeClr val="bg2">
                    <a:lumMod val="75000"/>
                  </a:schemeClr>
                </a:solidFill>
                <a:latin typeface="DengXian" panose="02010600030101010101" pitchFamily="2" charset="-122"/>
                <a:ea typeface="DengXian" panose="02010600030101010101" pitchFamily="2" charset="-122"/>
              </a:rPr>
              <a:t> </a:t>
            </a:r>
            <a:r>
              <a:rPr lang="zh-TW" altLang="en-US" sz="5000" b="1" dirty="0">
                <a:solidFill>
                  <a:schemeClr val="bg2">
                    <a:lumMod val="75000"/>
                  </a:schemeClr>
                </a:solidFill>
                <a:latin typeface="DengXian" panose="02010600030101010101" pitchFamily="2" charset="-122"/>
                <a:ea typeface="DengXian" panose="02010600030101010101" pitchFamily="2" charset="-122"/>
              </a:rPr>
              <a:t>滅</a:t>
            </a:r>
            <a:r>
              <a:rPr lang="zh-TW" altLang="en-US" sz="7400" b="1" dirty="0">
                <a:solidFill>
                  <a:schemeClr val="bg2">
                    <a:lumMod val="75000"/>
                  </a:schemeClr>
                </a:solidFill>
                <a:latin typeface="DengXian" panose="02010600030101010101" pitchFamily="2" charset="-122"/>
                <a:ea typeface="DengXian" panose="02010600030101010101" pitchFamily="2" charset="-122"/>
              </a:rPr>
              <a:t> </a:t>
            </a:r>
            <a:r>
              <a:rPr lang="zh-TW" altLang="en-US" sz="5000" b="1" dirty="0">
                <a:solidFill>
                  <a:schemeClr val="bg2">
                    <a:lumMod val="75000"/>
                  </a:schemeClr>
                </a:solidFill>
                <a:latin typeface="DengXian" panose="02010600030101010101" pitchFamily="2" charset="-122"/>
                <a:ea typeface="DengXian" panose="02010600030101010101" pitchFamily="2" charset="-122"/>
              </a:rPr>
              <a:t>不</a:t>
            </a:r>
            <a:r>
              <a:rPr lang="zh-TW" altLang="en-US" sz="7400" b="1" dirty="0">
                <a:solidFill>
                  <a:schemeClr val="bg2">
                    <a:lumMod val="75000"/>
                  </a:schemeClr>
                </a:solidFill>
                <a:latin typeface="DengXian" panose="02010600030101010101" pitchFamily="2" charset="-122"/>
                <a:ea typeface="DengXian" panose="02010600030101010101" pitchFamily="2" charset="-122"/>
              </a:rPr>
              <a:t> </a:t>
            </a:r>
            <a:r>
              <a:rPr lang="zh-TW" altLang="en-US" sz="5000" b="1" dirty="0">
                <a:solidFill>
                  <a:schemeClr val="bg2">
                    <a:lumMod val="75000"/>
                  </a:schemeClr>
                </a:solidFill>
                <a:latin typeface="DengXian" panose="02010600030101010101" pitchFamily="2" charset="-122"/>
                <a:ea typeface="DengXian" panose="02010600030101010101" pitchFamily="2" charset="-122"/>
              </a:rPr>
              <a:t>垢</a:t>
            </a:r>
            <a:r>
              <a:rPr lang="zh-TW" altLang="en-US" sz="7400" b="1" dirty="0">
                <a:solidFill>
                  <a:schemeClr val="bg2">
                    <a:lumMod val="75000"/>
                  </a:schemeClr>
                </a:solidFill>
                <a:latin typeface="DengXian" panose="02010600030101010101" pitchFamily="2" charset="-122"/>
                <a:ea typeface="DengXian" panose="02010600030101010101" pitchFamily="2" charset="-122"/>
              </a:rPr>
              <a:t> </a:t>
            </a:r>
            <a:r>
              <a:rPr lang="zh-TW" altLang="en-US" sz="5000" b="1" dirty="0">
                <a:solidFill>
                  <a:schemeClr val="bg2">
                    <a:lumMod val="75000"/>
                  </a:schemeClr>
                </a:solidFill>
                <a:latin typeface="DengXian" panose="02010600030101010101" pitchFamily="2" charset="-122"/>
                <a:ea typeface="DengXian" panose="02010600030101010101" pitchFamily="2" charset="-122"/>
              </a:rPr>
              <a:t>不</a:t>
            </a:r>
            <a:r>
              <a:rPr lang="zh-TW" altLang="en-US" sz="7400" b="1" dirty="0">
                <a:solidFill>
                  <a:schemeClr val="bg2">
                    <a:lumMod val="75000"/>
                  </a:schemeClr>
                </a:solidFill>
                <a:latin typeface="DengXian" panose="02010600030101010101" pitchFamily="2" charset="-122"/>
                <a:ea typeface="DengXian" panose="02010600030101010101" pitchFamily="2" charset="-122"/>
              </a:rPr>
              <a:t> </a:t>
            </a:r>
            <a:r>
              <a:rPr lang="zh-TW" altLang="en-US" sz="5000" b="1" dirty="0">
                <a:solidFill>
                  <a:schemeClr val="bg2">
                    <a:lumMod val="75000"/>
                  </a:schemeClr>
                </a:solidFill>
                <a:latin typeface="DengXian" panose="02010600030101010101" pitchFamily="2" charset="-122"/>
                <a:ea typeface="DengXian" panose="02010600030101010101" pitchFamily="2" charset="-122"/>
              </a:rPr>
              <a:t>淨</a:t>
            </a:r>
            <a:endParaRPr lang="en-US" sz="5000" b="1" dirty="0">
              <a:solidFill>
                <a:schemeClr val="bg2">
                  <a:lumMod val="75000"/>
                </a:schemeClr>
              </a:solidFill>
              <a:latin typeface="DengXian" panose="02010600030101010101" pitchFamily="2" charset="-122"/>
              <a:ea typeface="DengXian" panose="02010600030101010101" pitchFamily="2" charset="-122"/>
            </a:endParaRPr>
          </a:p>
        </p:txBody>
      </p:sp>
      <p:sp>
        <p:nvSpPr>
          <p:cNvPr id="11" name="TextBox 10">
            <a:extLst>
              <a:ext uri="{FF2B5EF4-FFF2-40B4-BE49-F238E27FC236}">
                <a16:creationId xmlns:a16="http://schemas.microsoft.com/office/drawing/2014/main" id="{2A74D3FB-2F91-C865-3FA9-4AFC59505779}"/>
              </a:ext>
            </a:extLst>
          </p:cNvPr>
          <p:cNvSpPr txBox="1"/>
          <p:nvPr/>
        </p:nvSpPr>
        <p:spPr>
          <a:xfrm>
            <a:off x="735978" y="2592083"/>
            <a:ext cx="9318702" cy="1231106"/>
          </a:xfrm>
          <a:prstGeom prst="rect">
            <a:avLst/>
          </a:prstGeom>
          <a:noFill/>
        </p:spPr>
        <p:txBody>
          <a:bodyPr wrap="square" rtlCol="0">
            <a:spAutoFit/>
          </a:bodyPr>
          <a:lstStyle/>
          <a:p>
            <a:r>
              <a:rPr lang="zh-TW" altLang="en-US" sz="5000" b="1" dirty="0">
                <a:solidFill>
                  <a:schemeClr val="bg2">
                    <a:lumMod val="75000"/>
                  </a:schemeClr>
                </a:solidFill>
                <a:latin typeface="DengXian" panose="02010600030101010101" pitchFamily="2" charset="-122"/>
                <a:ea typeface="DengXian" panose="02010600030101010101" pitchFamily="2" charset="-122"/>
              </a:rPr>
              <a:t>不</a:t>
            </a:r>
            <a:r>
              <a:rPr lang="zh-TW" altLang="en-US" sz="7400" b="1" dirty="0">
                <a:solidFill>
                  <a:schemeClr val="bg2">
                    <a:lumMod val="75000"/>
                  </a:schemeClr>
                </a:solidFill>
                <a:latin typeface="DengXian" panose="02010600030101010101" pitchFamily="2" charset="-122"/>
                <a:ea typeface="DengXian" panose="02010600030101010101" pitchFamily="2" charset="-122"/>
              </a:rPr>
              <a:t> </a:t>
            </a:r>
            <a:r>
              <a:rPr lang="zh-TW" altLang="en-US" sz="5000" b="1" dirty="0">
                <a:solidFill>
                  <a:schemeClr val="bg2">
                    <a:lumMod val="75000"/>
                  </a:schemeClr>
                </a:solidFill>
                <a:latin typeface="DengXian" panose="02010600030101010101" pitchFamily="2" charset="-122"/>
                <a:ea typeface="DengXian" panose="02010600030101010101" pitchFamily="2" charset="-122"/>
              </a:rPr>
              <a:t>增</a:t>
            </a:r>
            <a:r>
              <a:rPr lang="zh-TW" altLang="en-US" sz="7400" b="1" dirty="0">
                <a:solidFill>
                  <a:schemeClr val="bg2">
                    <a:lumMod val="75000"/>
                  </a:schemeClr>
                </a:solidFill>
                <a:latin typeface="DengXian" panose="02010600030101010101" pitchFamily="2" charset="-122"/>
                <a:ea typeface="DengXian" panose="02010600030101010101" pitchFamily="2" charset="-122"/>
              </a:rPr>
              <a:t> </a:t>
            </a:r>
            <a:r>
              <a:rPr lang="zh-TW" altLang="en-US" sz="5000" b="1" dirty="0">
                <a:solidFill>
                  <a:schemeClr val="bg2">
                    <a:lumMod val="75000"/>
                  </a:schemeClr>
                </a:solidFill>
                <a:latin typeface="DengXian" panose="02010600030101010101" pitchFamily="2" charset="-122"/>
                <a:ea typeface="DengXian" panose="02010600030101010101" pitchFamily="2" charset="-122"/>
              </a:rPr>
              <a:t>不</a:t>
            </a:r>
            <a:r>
              <a:rPr lang="zh-TW" altLang="en-US" sz="7400" b="1" dirty="0">
                <a:solidFill>
                  <a:schemeClr val="bg2">
                    <a:lumMod val="75000"/>
                  </a:schemeClr>
                </a:solidFill>
                <a:latin typeface="DengXian" panose="02010600030101010101" pitchFamily="2" charset="-122"/>
                <a:ea typeface="DengXian" panose="02010600030101010101" pitchFamily="2" charset="-122"/>
              </a:rPr>
              <a:t> </a:t>
            </a:r>
            <a:r>
              <a:rPr lang="zh-TW" altLang="en-US" sz="5000" b="1" dirty="0">
                <a:solidFill>
                  <a:schemeClr val="bg2">
                    <a:lumMod val="75000"/>
                  </a:schemeClr>
                </a:solidFill>
                <a:latin typeface="DengXian" panose="02010600030101010101" pitchFamily="2" charset="-122"/>
                <a:ea typeface="DengXian" panose="02010600030101010101" pitchFamily="2" charset="-122"/>
              </a:rPr>
              <a:t>減</a:t>
            </a:r>
            <a:r>
              <a:rPr lang="zh-TW" altLang="en-US" sz="7400" b="1" dirty="0">
                <a:solidFill>
                  <a:schemeClr val="bg2">
                    <a:lumMod val="75000"/>
                  </a:schemeClr>
                </a:solidFill>
                <a:latin typeface="DengXian" panose="02010600030101010101" pitchFamily="2" charset="-122"/>
                <a:ea typeface="DengXian" panose="02010600030101010101" pitchFamily="2" charset="-122"/>
              </a:rPr>
              <a:t> </a:t>
            </a:r>
            <a:r>
              <a:rPr lang="zh-TW" altLang="en-US" sz="5000" b="1" dirty="0">
                <a:solidFill>
                  <a:schemeClr val="bg2">
                    <a:lumMod val="75000"/>
                  </a:schemeClr>
                </a:solidFill>
                <a:latin typeface="DengXian" panose="02010600030101010101" pitchFamily="2" charset="-122"/>
                <a:ea typeface="DengXian" panose="02010600030101010101" pitchFamily="2" charset="-122"/>
              </a:rPr>
              <a:t>是</a:t>
            </a:r>
            <a:r>
              <a:rPr lang="zh-TW" altLang="en-US" sz="7400" b="1" dirty="0">
                <a:solidFill>
                  <a:schemeClr val="bg2">
                    <a:lumMod val="75000"/>
                  </a:schemeClr>
                </a:solidFill>
                <a:latin typeface="DengXian" panose="02010600030101010101" pitchFamily="2" charset="-122"/>
                <a:ea typeface="DengXian" panose="02010600030101010101" pitchFamily="2" charset="-122"/>
              </a:rPr>
              <a:t> </a:t>
            </a:r>
            <a:r>
              <a:rPr lang="zh-TW" altLang="en-US" sz="5000" b="1" dirty="0">
                <a:solidFill>
                  <a:schemeClr val="bg2">
                    <a:lumMod val="75000"/>
                  </a:schemeClr>
                </a:solidFill>
                <a:latin typeface="DengXian" panose="02010600030101010101" pitchFamily="2" charset="-122"/>
                <a:ea typeface="DengXian" panose="02010600030101010101" pitchFamily="2" charset="-122"/>
              </a:rPr>
              <a:t>故</a:t>
            </a:r>
            <a:r>
              <a:rPr lang="zh-TW" altLang="en-US" sz="7400" b="1" dirty="0">
                <a:solidFill>
                  <a:schemeClr val="bg2">
                    <a:lumMod val="75000"/>
                  </a:schemeClr>
                </a:solidFill>
                <a:latin typeface="DengXian" panose="02010600030101010101" pitchFamily="2" charset="-122"/>
                <a:ea typeface="DengXian" panose="02010600030101010101" pitchFamily="2" charset="-122"/>
              </a:rPr>
              <a:t> </a:t>
            </a:r>
            <a:r>
              <a:rPr lang="zh-TW" altLang="en-US" sz="5000" b="1" dirty="0">
                <a:solidFill>
                  <a:schemeClr val="bg2">
                    <a:lumMod val="75000"/>
                  </a:schemeClr>
                </a:solidFill>
                <a:latin typeface="DengXian" panose="02010600030101010101" pitchFamily="2" charset="-122"/>
                <a:ea typeface="DengXian" panose="02010600030101010101" pitchFamily="2" charset="-122"/>
              </a:rPr>
              <a:t>空</a:t>
            </a:r>
            <a:r>
              <a:rPr lang="zh-TW" altLang="en-US" sz="7400" b="1" dirty="0">
                <a:solidFill>
                  <a:schemeClr val="bg2">
                    <a:lumMod val="75000"/>
                  </a:schemeClr>
                </a:solidFill>
                <a:latin typeface="DengXian" panose="02010600030101010101" pitchFamily="2" charset="-122"/>
                <a:ea typeface="DengXian" panose="02010600030101010101" pitchFamily="2" charset="-122"/>
              </a:rPr>
              <a:t> </a:t>
            </a:r>
            <a:r>
              <a:rPr lang="zh-TW" altLang="en-US" sz="5000" b="1" dirty="0">
                <a:solidFill>
                  <a:schemeClr val="bg2">
                    <a:lumMod val="75000"/>
                  </a:schemeClr>
                </a:solidFill>
                <a:latin typeface="DengXian" panose="02010600030101010101" pitchFamily="2" charset="-122"/>
                <a:ea typeface="DengXian" panose="02010600030101010101" pitchFamily="2" charset="-122"/>
              </a:rPr>
              <a:t>中</a:t>
            </a:r>
            <a:r>
              <a:rPr lang="zh-TW" altLang="en-US" sz="7400" b="1" dirty="0">
                <a:solidFill>
                  <a:schemeClr val="bg2">
                    <a:lumMod val="75000"/>
                  </a:schemeClr>
                </a:solidFill>
                <a:latin typeface="DengXian" panose="02010600030101010101" pitchFamily="2" charset="-122"/>
                <a:ea typeface="DengXian" panose="02010600030101010101" pitchFamily="2" charset="-122"/>
              </a:rPr>
              <a:t> </a:t>
            </a:r>
            <a:r>
              <a:rPr lang="zh-TW" altLang="en-US" sz="5000" b="1" dirty="0">
                <a:solidFill>
                  <a:schemeClr val="bg2">
                    <a:lumMod val="75000"/>
                  </a:schemeClr>
                </a:solidFill>
                <a:latin typeface="DengXian" panose="02010600030101010101" pitchFamily="2" charset="-122"/>
                <a:ea typeface="DengXian" panose="02010600030101010101" pitchFamily="2" charset="-122"/>
              </a:rPr>
              <a:t>無</a:t>
            </a:r>
            <a:r>
              <a:rPr lang="zh-TW" altLang="en-US" sz="7400" b="1" dirty="0">
                <a:solidFill>
                  <a:schemeClr val="bg2">
                    <a:lumMod val="75000"/>
                  </a:schemeClr>
                </a:solidFill>
                <a:latin typeface="DengXian" panose="02010600030101010101" pitchFamily="2" charset="-122"/>
                <a:ea typeface="DengXian" panose="02010600030101010101" pitchFamily="2" charset="-122"/>
              </a:rPr>
              <a:t> </a:t>
            </a:r>
            <a:r>
              <a:rPr lang="zh-TW" altLang="en-US" sz="5000" b="1" dirty="0">
                <a:solidFill>
                  <a:schemeClr val="bg2">
                    <a:lumMod val="75000"/>
                  </a:schemeClr>
                </a:solidFill>
                <a:latin typeface="DengXian" panose="02010600030101010101" pitchFamily="2" charset="-122"/>
                <a:ea typeface="DengXian" panose="02010600030101010101" pitchFamily="2" charset="-122"/>
              </a:rPr>
              <a:t>色 </a:t>
            </a:r>
            <a:endParaRPr lang="en-US" sz="5000" b="1" dirty="0">
              <a:solidFill>
                <a:schemeClr val="bg2">
                  <a:lumMod val="75000"/>
                </a:schemeClr>
              </a:solidFill>
              <a:latin typeface="DengXian" panose="02010600030101010101" pitchFamily="2" charset="-122"/>
              <a:ea typeface="DengXian" panose="02010600030101010101" pitchFamily="2" charset="-122"/>
            </a:endParaRPr>
          </a:p>
        </p:txBody>
      </p:sp>
      <p:sp>
        <p:nvSpPr>
          <p:cNvPr id="12" name="TextBox 11">
            <a:extLst>
              <a:ext uri="{FF2B5EF4-FFF2-40B4-BE49-F238E27FC236}">
                <a16:creationId xmlns:a16="http://schemas.microsoft.com/office/drawing/2014/main" id="{1E46CE45-9399-CACA-08D6-E95C8BBF4E51}"/>
              </a:ext>
            </a:extLst>
          </p:cNvPr>
          <p:cNvSpPr txBox="1"/>
          <p:nvPr/>
        </p:nvSpPr>
        <p:spPr>
          <a:xfrm>
            <a:off x="758280" y="3392302"/>
            <a:ext cx="10675439" cy="1231106"/>
          </a:xfrm>
          <a:prstGeom prst="rect">
            <a:avLst/>
          </a:prstGeom>
          <a:noFill/>
        </p:spPr>
        <p:txBody>
          <a:bodyPr wrap="square" rtlCol="0">
            <a:spAutoFit/>
          </a:bodyPr>
          <a:lstStyle/>
          <a:p>
            <a:r>
              <a:rPr lang="zh-TW" altLang="en-US" sz="5000" b="1" dirty="0">
                <a:solidFill>
                  <a:schemeClr val="bg2">
                    <a:lumMod val="75000"/>
                  </a:schemeClr>
                </a:solidFill>
                <a:latin typeface="DengXian" panose="02010600030101010101" pitchFamily="2" charset="-122"/>
                <a:ea typeface="DengXian" panose="02010600030101010101" pitchFamily="2" charset="-122"/>
              </a:rPr>
              <a:t>無</a:t>
            </a:r>
            <a:r>
              <a:rPr lang="zh-TW" altLang="en-US" sz="7400" b="1" dirty="0">
                <a:solidFill>
                  <a:schemeClr val="bg2">
                    <a:lumMod val="75000"/>
                  </a:schemeClr>
                </a:solidFill>
                <a:latin typeface="DengXian" panose="02010600030101010101" pitchFamily="2" charset="-122"/>
                <a:ea typeface="DengXian" panose="02010600030101010101" pitchFamily="2" charset="-122"/>
              </a:rPr>
              <a:t> </a:t>
            </a:r>
            <a:r>
              <a:rPr lang="zh-TW" altLang="en-US" sz="5000" b="1" dirty="0">
                <a:solidFill>
                  <a:schemeClr val="bg2">
                    <a:lumMod val="75000"/>
                  </a:schemeClr>
                </a:solidFill>
                <a:latin typeface="DengXian" panose="02010600030101010101" pitchFamily="2" charset="-122"/>
                <a:ea typeface="DengXian" panose="02010600030101010101" pitchFamily="2" charset="-122"/>
              </a:rPr>
              <a:t>受</a:t>
            </a:r>
            <a:r>
              <a:rPr lang="zh-TW" altLang="en-US" sz="7400" b="1" dirty="0">
                <a:solidFill>
                  <a:schemeClr val="bg2">
                    <a:lumMod val="75000"/>
                  </a:schemeClr>
                </a:solidFill>
                <a:latin typeface="DengXian" panose="02010600030101010101" pitchFamily="2" charset="-122"/>
                <a:ea typeface="DengXian" panose="02010600030101010101" pitchFamily="2" charset="-122"/>
              </a:rPr>
              <a:t> </a:t>
            </a:r>
            <a:r>
              <a:rPr lang="zh-TW" altLang="en-US" sz="5000" b="1" dirty="0">
                <a:solidFill>
                  <a:schemeClr val="bg2">
                    <a:lumMod val="75000"/>
                  </a:schemeClr>
                </a:solidFill>
                <a:latin typeface="DengXian" panose="02010600030101010101" pitchFamily="2" charset="-122"/>
                <a:ea typeface="DengXian" panose="02010600030101010101" pitchFamily="2" charset="-122"/>
              </a:rPr>
              <a:t>想</a:t>
            </a:r>
            <a:r>
              <a:rPr lang="zh-TW" altLang="en-US" sz="7400" b="1" dirty="0">
                <a:solidFill>
                  <a:schemeClr val="bg2">
                    <a:lumMod val="75000"/>
                  </a:schemeClr>
                </a:solidFill>
                <a:latin typeface="DengXian" panose="02010600030101010101" pitchFamily="2" charset="-122"/>
                <a:ea typeface="DengXian" panose="02010600030101010101" pitchFamily="2" charset="-122"/>
              </a:rPr>
              <a:t> </a:t>
            </a:r>
            <a:r>
              <a:rPr lang="zh-TW" altLang="en-US" sz="5000" b="1" dirty="0">
                <a:solidFill>
                  <a:schemeClr val="bg2">
                    <a:lumMod val="75000"/>
                  </a:schemeClr>
                </a:solidFill>
                <a:latin typeface="DengXian" panose="02010600030101010101" pitchFamily="2" charset="-122"/>
                <a:ea typeface="DengXian" panose="02010600030101010101" pitchFamily="2" charset="-122"/>
              </a:rPr>
              <a:t>行</a:t>
            </a:r>
            <a:r>
              <a:rPr lang="zh-TW" altLang="en-US" sz="7400" b="1" dirty="0">
                <a:solidFill>
                  <a:schemeClr val="bg2">
                    <a:lumMod val="75000"/>
                  </a:schemeClr>
                </a:solidFill>
                <a:latin typeface="DengXian" panose="02010600030101010101" pitchFamily="2" charset="-122"/>
                <a:ea typeface="DengXian" panose="02010600030101010101" pitchFamily="2" charset="-122"/>
              </a:rPr>
              <a:t> </a:t>
            </a:r>
            <a:r>
              <a:rPr lang="zh-TW" altLang="en-US" sz="5000" b="1" dirty="0">
                <a:solidFill>
                  <a:schemeClr val="bg2">
                    <a:lumMod val="75000"/>
                  </a:schemeClr>
                </a:solidFill>
                <a:latin typeface="DengXian" panose="02010600030101010101" pitchFamily="2" charset="-122"/>
                <a:ea typeface="DengXian" panose="02010600030101010101" pitchFamily="2" charset="-122"/>
              </a:rPr>
              <a:t>識</a:t>
            </a:r>
            <a:r>
              <a:rPr lang="zh-TW" altLang="en-US" sz="7400" b="1" dirty="0">
                <a:solidFill>
                  <a:schemeClr val="bg2">
                    <a:lumMod val="75000"/>
                  </a:schemeClr>
                </a:solidFill>
                <a:latin typeface="DengXian" panose="02010600030101010101" pitchFamily="2" charset="-122"/>
                <a:ea typeface="DengXian" panose="02010600030101010101" pitchFamily="2" charset="-122"/>
              </a:rPr>
              <a:t> </a:t>
            </a:r>
            <a:r>
              <a:rPr lang="zh-TW" altLang="en-US" sz="5000" b="1" dirty="0">
                <a:solidFill>
                  <a:schemeClr val="bg2">
                    <a:lumMod val="75000"/>
                  </a:schemeClr>
                </a:solidFill>
                <a:latin typeface="DengXian" panose="02010600030101010101" pitchFamily="2" charset="-122"/>
                <a:ea typeface="DengXian" panose="02010600030101010101" pitchFamily="2" charset="-122"/>
              </a:rPr>
              <a:t>無</a:t>
            </a:r>
            <a:r>
              <a:rPr lang="zh-TW" altLang="en-US" sz="7400" b="1" dirty="0">
                <a:solidFill>
                  <a:schemeClr val="bg2">
                    <a:lumMod val="75000"/>
                  </a:schemeClr>
                </a:solidFill>
                <a:latin typeface="DengXian" panose="02010600030101010101" pitchFamily="2" charset="-122"/>
                <a:ea typeface="DengXian" panose="02010600030101010101" pitchFamily="2" charset="-122"/>
              </a:rPr>
              <a:t> </a:t>
            </a:r>
            <a:r>
              <a:rPr lang="zh-TW" altLang="en-US" sz="5000" b="1" dirty="0">
                <a:solidFill>
                  <a:schemeClr val="bg2">
                    <a:lumMod val="75000"/>
                  </a:schemeClr>
                </a:solidFill>
                <a:latin typeface="DengXian" panose="02010600030101010101" pitchFamily="2" charset="-122"/>
                <a:ea typeface="DengXian" panose="02010600030101010101" pitchFamily="2" charset="-122"/>
              </a:rPr>
              <a:t>眼</a:t>
            </a:r>
            <a:r>
              <a:rPr lang="zh-TW" altLang="en-US" sz="7400" b="1" dirty="0">
                <a:solidFill>
                  <a:schemeClr val="bg2">
                    <a:lumMod val="75000"/>
                  </a:schemeClr>
                </a:solidFill>
                <a:latin typeface="DengXian" panose="02010600030101010101" pitchFamily="2" charset="-122"/>
                <a:ea typeface="DengXian" panose="02010600030101010101" pitchFamily="2" charset="-122"/>
              </a:rPr>
              <a:t> </a:t>
            </a:r>
            <a:r>
              <a:rPr lang="zh-TW" altLang="en-US" sz="5000" b="1" dirty="0">
                <a:solidFill>
                  <a:schemeClr val="bg2">
                    <a:lumMod val="75000"/>
                  </a:schemeClr>
                </a:solidFill>
                <a:latin typeface="DengXian" panose="02010600030101010101" pitchFamily="2" charset="-122"/>
                <a:ea typeface="DengXian" panose="02010600030101010101" pitchFamily="2" charset="-122"/>
              </a:rPr>
              <a:t>耳</a:t>
            </a:r>
            <a:r>
              <a:rPr lang="zh-TW" altLang="en-US" sz="7400" b="1" dirty="0">
                <a:solidFill>
                  <a:schemeClr val="bg2">
                    <a:lumMod val="75000"/>
                  </a:schemeClr>
                </a:solidFill>
                <a:latin typeface="DengXian" panose="02010600030101010101" pitchFamily="2" charset="-122"/>
                <a:ea typeface="DengXian" panose="02010600030101010101" pitchFamily="2" charset="-122"/>
              </a:rPr>
              <a:t> </a:t>
            </a:r>
            <a:r>
              <a:rPr lang="zh-TW" altLang="en-US" sz="5000" b="1" dirty="0">
                <a:solidFill>
                  <a:schemeClr val="bg2">
                    <a:lumMod val="75000"/>
                  </a:schemeClr>
                </a:solidFill>
                <a:latin typeface="DengXian" panose="02010600030101010101" pitchFamily="2" charset="-122"/>
                <a:ea typeface="DengXian" panose="02010600030101010101" pitchFamily="2" charset="-122"/>
              </a:rPr>
              <a:t>鼻</a:t>
            </a:r>
            <a:r>
              <a:rPr lang="zh-TW" altLang="en-US" sz="7400" b="1" dirty="0">
                <a:solidFill>
                  <a:schemeClr val="bg2">
                    <a:lumMod val="75000"/>
                  </a:schemeClr>
                </a:solidFill>
                <a:latin typeface="DengXian" panose="02010600030101010101" pitchFamily="2" charset="-122"/>
                <a:ea typeface="DengXian" panose="02010600030101010101" pitchFamily="2" charset="-122"/>
              </a:rPr>
              <a:t> </a:t>
            </a:r>
            <a:r>
              <a:rPr lang="zh-TW" altLang="en-US" sz="5000" b="1" dirty="0">
                <a:solidFill>
                  <a:schemeClr val="bg2">
                    <a:lumMod val="75000"/>
                  </a:schemeClr>
                </a:solidFill>
                <a:latin typeface="DengXian" panose="02010600030101010101" pitchFamily="2" charset="-122"/>
                <a:ea typeface="DengXian" panose="02010600030101010101" pitchFamily="2" charset="-122"/>
              </a:rPr>
              <a:t>舌</a:t>
            </a:r>
            <a:r>
              <a:rPr lang="zh-TW" altLang="en-US" sz="7400" b="1" dirty="0">
                <a:solidFill>
                  <a:schemeClr val="bg2">
                    <a:lumMod val="75000"/>
                  </a:schemeClr>
                </a:solidFill>
                <a:latin typeface="DengXian" panose="02010600030101010101" pitchFamily="2" charset="-122"/>
                <a:ea typeface="DengXian" panose="02010600030101010101" pitchFamily="2" charset="-122"/>
              </a:rPr>
              <a:t> </a:t>
            </a:r>
            <a:r>
              <a:rPr lang="zh-TW" altLang="en-US" sz="5000" b="1" dirty="0">
                <a:solidFill>
                  <a:schemeClr val="bg2">
                    <a:lumMod val="75000"/>
                  </a:schemeClr>
                </a:solidFill>
                <a:latin typeface="DengXian" panose="02010600030101010101" pitchFamily="2" charset="-122"/>
                <a:ea typeface="DengXian" panose="02010600030101010101" pitchFamily="2" charset="-122"/>
              </a:rPr>
              <a:t>身</a:t>
            </a:r>
            <a:r>
              <a:rPr lang="zh-TW" altLang="en-US" sz="7400" b="1" dirty="0">
                <a:solidFill>
                  <a:schemeClr val="bg2">
                    <a:lumMod val="75000"/>
                  </a:schemeClr>
                </a:solidFill>
                <a:latin typeface="DengXian" panose="02010600030101010101" pitchFamily="2" charset="-122"/>
                <a:ea typeface="DengXian" panose="02010600030101010101" pitchFamily="2" charset="-122"/>
              </a:rPr>
              <a:t> </a:t>
            </a:r>
            <a:r>
              <a:rPr lang="zh-TW" altLang="en-US" sz="5000" b="1" dirty="0">
                <a:solidFill>
                  <a:schemeClr val="bg2">
                    <a:lumMod val="75000"/>
                  </a:schemeClr>
                </a:solidFill>
                <a:latin typeface="DengXian" panose="02010600030101010101" pitchFamily="2" charset="-122"/>
                <a:ea typeface="DengXian" panose="02010600030101010101" pitchFamily="2" charset="-122"/>
              </a:rPr>
              <a:t>意</a:t>
            </a:r>
            <a:endParaRPr lang="en-US" sz="5000" b="1" dirty="0">
              <a:solidFill>
                <a:schemeClr val="bg2">
                  <a:lumMod val="75000"/>
                </a:schemeClr>
              </a:solidFill>
              <a:latin typeface="DengXian" panose="02010600030101010101" pitchFamily="2" charset="-122"/>
              <a:ea typeface="DengXian" panose="02010600030101010101" pitchFamily="2" charset="-122"/>
            </a:endParaRPr>
          </a:p>
        </p:txBody>
      </p:sp>
      <p:sp>
        <p:nvSpPr>
          <p:cNvPr id="13" name="TextBox 12">
            <a:extLst>
              <a:ext uri="{FF2B5EF4-FFF2-40B4-BE49-F238E27FC236}">
                <a16:creationId xmlns:a16="http://schemas.microsoft.com/office/drawing/2014/main" id="{9692E4CA-7DDE-95FC-7E6B-AA62CB0BA5F2}"/>
              </a:ext>
            </a:extLst>
          </p:cNvPr>
          <p:cNvSpPr txBox="1"/>
          <p:nvPr/>
        </p:nvSpPr>
        <p:spPr>
          <a:xfrm>
            <a:off x="758280" y="4181052"/>
            <a:ext cx="7694341" cy="1231106"/>
          </a:xfrm>
          <a:prstGeom prst="rect">
            <a:avLst/>
          </a:prstGeom>
          <a:noFill/>
        </p:spPr>
        <p:txBody>
          <a:bodyPr wrap="square" rtlCol="0">
            <a:spAutoFit/>
          </a:bodyPr>
          <a:lstStyle/>
          <a:p>
            <a:r>
              <a:rPr lang="zh-TW" altLang="en-US" sz="5000" b="1" dirty="0">
                <a:solidFill>
                  <a:schemeClr val="bg2">
                    <a:lumMod val="75000"/>
                  </a:schemeClr>
                </a:solidFill>
                <a:latin typeface="DengXian" panose="02010600030101010101" pitchFamily="2" charset="-122"/>
                <a:ea typeface="DengXian" panose="02010600030101010101" pitchFamily="2" charset="-122"/>
              </a:rPr>
              <a:t>無</a:t>
            </a:r>
            <a:r>
              <a:rPr lang="zh-TW" altLang="en-US" sz="7400" b="1" dirty="0">
                <a:solidFill>
                  <a:schemeClr val="bg2">
                    <a:lumMod val="75000"/>
                  </a:schemeClr>
                </a:solidFill>
                <a:latin typeface="DengXian" panose="02010600030101010101" pitchFamily="2" charset="-122"/>
                <a:ea typeface="DengXian" panose="02010600030101010101" pitchFamily="2" charset="-122"/>
              </a:rPr>
              <a:t> </a:t>
            </a:r>
            <a:r>
              <a:rPr lang="zh-TW" altLang="en-US" sz="5000" b="1" dirty="0">
                <a:solidFill>
                  <a:schemeClr val="bg2">
                    <a:lumMod val="75000"/>
                  </a:schemeClr>
                </a:solidFill>
                <a:latin typeface="DengXian" panose="02010600030101010101" pitchFamily="2" charset="-122"/>
                <a:ea typeface="DengXian" panose="02010600030101010101" pitchFamily="2" charset="-122"/>
              </a:rPr>
              <a:t>色</a:t>
            </a:r>
            <a:r>
              <a:rPr lang="zh-TW" altLang="en-US" sz="7400" b="1" dirty="0">
                <a:solidFill>
                  <a:schemeClr val="bg2">
                    <a:lumMod val="75000"/>
                  </a:schemeClr>
                </a:solidFill>
                <a:latin typeface="DengXian" panose="02010600030101010101" pitchFamily="2" charset="-122"/>
                <a:ea typeface="DengXian" panose="02010600030101010101" pitchFamily="2" charset="-122"/>
              </a:rPr>
              <a:t> </a:t>
            </a:r>
            <a:r>
              <a:rPr lang="zh-TW" altLang="en-US" sz="5000" b="1" dirty="0">
                <a:solidFill>
                  <a:schemeClr val="bg2">
                    <a:lumMod val="75000"/>
                  </a:schemeClr>
                </a:solidFill>
                <a:latin typeface="DengXian" panose="02010600030101010101" pitchFamily="2" charset="-122"/>
                <a:ea typeface="DengXian" panose="02010600030101010101" pitchFamily="2" charset="-122"/>
              </a:rPr>
              <a:t>聲</a:t>
            </a:r>
            <a:r>
              <a:rPr lang="zh-TW" altLang="en-US" sz="7400" b="1" dirty="0">
                <a:solidFill>
                  <a:schemeClr val="bg2">
                    <a:lumMod val="75000"/>
                  </a:schemeClr>
                </a:solidFill>
                <a:latin typeface="DengXian" panose="02010600030101010101" pitchFamily="2" charset="-122"/>
                <a:ea typeface="DengXian" panose="02010600030101010101" pitchFamily="2" charset="-122"/>
              </a:rPr>
              <a:t> </a:t>
            </a:r>
            <a:r>
              <a:rPr lang="zh-TW" altLang="en-US" sz="5000" b="1" dirty="0">
                <a:solidFill>
                  <a:schemeClr val="bg2">
                    <a:lumMod val="75000"/>
                  </a:schemeClr>
                </a:solidFill>
                <a:latin typeface="DengXian" panose="02010600030101010101" pitchFamily="2" charset="-122"/>
                <a:ea typeface="DengXian" panose="02010600030101010101" pitchFamily="2" charset="-122"/>
              </a:rPr>
              <a:t>香</a:t>
            </a:r>
            <a:r>
              <a:rPr lang="zh-TW" altLang="en-US" sz="7400" b="1" dirty="0">
                <a:solidFill>
                  <a:schemeClr val="bg2">
                    <a:lumMod val="75000"/>
                  </a:schemeClr>
                </a:solidFill>
                <a:latin typeface="DengXian" panose="02010600030101010101" pitchFamily="2" charset="-122"/>
                <a:ea typeface="DengXian" panose="02010600030101010101" pitchFamily="2" charset="-122"/>
              </a:rPr>
              <a:t> </a:t>
            </a:r>
            <a:r>
              <a:rPr lang="zh-TW" altLang="en-US" sz="5000" b="1" dirty="0">
                <a:solidFill>
                  <a:schemeClr val="bg2">
                    <a:lumMod val="75000"/>
                  </a:schemeClr>
                </a:solidFill>
                <a:latin typeface="DengXian" panose="02010600030101010101" pitchFamily="2" charset="-122"/>
                <a:ea typeface="DengXian" panose="02010600030101010101" pitchFamily="2" charset="-122"/>
              </a:rPr>
              <a:t>味</a:t>
            </a:r>
            <a:r>
              <a:rPr lang="zh-TW" altLang="en-US" sz="7400" b="1" dirty="0">
                <a:solidFill>
                  <a:schemeClr val="bg2">
                    <a:lumMod val="75000"/>
                  </a:schemeClr>
                </a:solidFill>
                <a:latin typeface="DengXian" panose="02010600030101010101" pitchFamily="2" charset="-122"/>
                <a:ea typeface="DengXian" panose="02010600030101010101" pitchFamily="2" charset="-122"/>
              </a:rPr>
              <a:t> </a:t>
            </a:r>
            <a:r>
              <a:rPr lang="zh-TW" altLang="en-US" sz="5000" b="1" dirty="0">
                <a:solidFill>
                  <a:schemeClr val="bg2">
                    <a:lumMod val="75000"/>
                  </a:schemeClr>
                </a:solidFill>
                <a:latin typeface="DengXian" panose="02010600030101010101" pitchFamily="2" charset="-122"/>
                <a:ea typeface="DengXian" panose="02010600030101010101" pitchFamily="2" charset="-122"/>
              </a:rPr>
              <a:t>觸</a:t>
            </a:r>
            <a:r>
              <a:rPr lang="zh-TW" altLang="en-US" sz="7400" b="1" dirty="0">
                <a:solidFill>
                  <a:schemeClr val="bg2">
                    <a:lumMod val="75000"/>
                  </a:schemeClr>
                </a:solidFill>
                <a:latin typeface="DengXian" panose="02010600030101010101" pitchFamily="2" charset="-122"/>
                <a:ea typeface="DengXian" panose="02010600030101010101" pitchFamily="2" charset="-122"/>
              </a:rPr>
              <a:t> </a:t>
            </a:r>
            <a:r>
              <a:rPr lang="zh-TW" altLang="en-US" sz="5000" b="1" dirty="0">
                <a:solidFill>
                  <a:schemeClr val="bg2">
                    <a:lumMod val="75000"/>
                  </a:schemeClr>
                </a:solidFill>
                <a:latin typeface="DengXian" panose="02010600030101010101" pitchFamily="2" charset="-122"/>
                <a:ea typeface="DengXian" panose="02010600030101010101" pitchFamily="2" charset="-122"/>
              </a:rPr>
              <a:t>法</a:t>
            </a:r>
            <a:endParaRPr lang="en-US" sz="5000" b="1" dirty="0">
              <a:solidFill>
                <a:schemeClr val="bg2">
                  <a:lumMod val="75000"/>
                </a:schemeClr>
              </a:solidFill>
              <a:latin typeface="DengXian" panose="02010600030101010101" pitchFamily="2" charset="-122"/>
              <a:ea typeface="DengXian" panose="02010600030101010101" pitchFamily="2" charset="-122"/>
            </a:endParaRPr>
          </a:p>
        </p:txBody>
      </p:sp>
      <p:sp>
        <p:nvSpPr>
          <p:cNvPr id="14" name="TextBox 13">
            <a:extLst>
              <a:ext uri="{FF2B5EF4-FFF2-40B4-BE49-F238E27FC236}">
                <a16:creationId xmlns:a16="http://schemas.microsoft.com/office/drawing/2014/main" id="{EC395EE1-52E0-EB23-3E0F-B4012C66D7B3}"/>
              </a:ext>
            </a:extLst>
          </p:cNvPr>
          <p:cNvSpPr txBox="1"/>
          <p:nvPr/>
        </p:nvSpPr>
        <p:spPr>
          <a:xfrm>
            <a:off x="758280" y="5014222"/>
            <a:ext cx="8582727" cy="1231106"/>
          </a:xfrm>
          <a:prstGeom prst="rect">
            <a:avLst/>
          </a:prstGeom>
          <a:noFill/>
        </p:spPr>
        <p:txBody>
          <a:bodyPr wrap="square" rtlCol="0">
            <a:spAutoFit/>
          </a:bodyPr>
          <a:lstStyle/>
          <a:p>
            <a:r>
              <a:rPr lang="zh-TW" altLang="en-US" sz="5000" b="1" dirty="0">
                <a:solidFill>
                  <a:schemeClr val="bg2">
                    <a:lumMod val="75000"/>
                  </a:schemeClr>
                </a:solidFill>
                <a:latin typeface="DengXian" panose="02010600030101010101" pitchFamily="2" charset="-122"/>
                <a:ea typeface="DengXian" panose="02010600030101010101" pitchFamily="2" charset="-122"/>
              </a:rPr>
              <a:t>無</a:t>
            </a:r>
            <a:r>
              <a:rPr lang="zh-TW" altLang="en-US" sz="7400" b="1" dirty="0">
                <a:solidFill>
                  <a:schemeClr val="bg2">
                    <a:lumMod val="75000"/>
                  </a:schemeClr>
                </a:solidFill>
                <a:latin typeface="DengXian" panose="02010600030101010101" pitchFamily="2" charset="-122"/>
                <a:ea typeface="DengXian" panose="02010600030101010101" pitchFamily="2" charset="-122"/>
              </a:rPr>
              <a:t> </a:t>
            </a:r>
            <a:r>
              <a:rPr lang="zh-TW" altLang="en-US" sz="5000" b="1" dirty="0">
                <a:solidFill>
                  <a:schemeClr val="bg2">
                    <a:lumMod val="75000"/>
                  </a:schemeClr>
                </a:solidFill>
                <a:latin typeface="DengXian" panose="02010600030101010101" pitchFamily="2" charset="-122"/>
                <a:ea typeface="DengXian" panose="02010600030101010101" pitchFamily="2" charset="-122"/>
              </a:rPr>
              <a:t>眼</a:t>
            </a:r>
            <a:r>
              <a:rPr lang="zh-TW" altLang="en-US" sz="7400" b="1" dirty="0">
                <a:solidFill>
                  <a:schemeClr val="bg2">
                    <a:lumMod val="75000"/>
                  </a:schemeClr>
                </a:solidFill>
                <a:latin typeface="DengXian" panose="02010600030101010101" pitchFamily="2" charset="-122"/>
                <a:ea typeface="DengXian" panose="02010600030101010101" pitchFamily="2" charset="-122"/>
              </a:rPr>
              <a:t> </a:t>
            </a:r>
            <a:r>
              <a:rPr lang="zh-TW" altLang="en-US" sz="5000" b="1" dirty="0">
                <a:solidFill>
                  <a:schemeClr val="bg2">
                    <a:lumMod val="75000"/>
                  </a:schemeClr>
                </a:solidFill>
                <a:latin typeface="DengXian" panose="02010600030101010101" pitchFamily="2" charset="-122"/>
                <a:ea typeface="DengXian" panose="02010600030101010101" pitchFamily="2" charset="-122"/>
              </a:rPr>
              <a:t>界</a:t>
            </a:r>
            <a:r>
              <a:rPr lang="zh-TW" altLang="en-US" sz="7400" b="1" dirty="0">
                <a:solidFill>
                  <a:schemeClr val="bg2">
                    <a:lumMod val="75000"/>
                  </a:schemeClr>
                </a:solidFill>
                <a:latin typeface="DengXian" panose="02010600030101010101" pitchFamily="2" charset="-122"/>
                <a:ea typeface="DengXian" panose="02010600030101010101" pitchFamily="2" charset="-122"/>
              </a:rPr>
              <a:t> </a:t>
            </a:r>
            <a:r>
              <a:rPr lang="zh-TW" altLang="en-US" sz="5000" b="1" dirty="0">
                <a:solidFill>
                  <a:schemeClr val="bg2">
                    <a:lumMod val="75000"/>
                  </a:schemeClr>
                </a:solidFill>
                <a:latin typeface="DengXian" panose="02010600030101010101" pitchFamily="2" charset="-122"/>
                <a:ea typeface="DengXian" panose="02010600030101010101" pitchFamily="2" charset="-122"/>
              </a:rPr>
              <a:t>乃</a:t>
            </a:r>
            <a:r>
              <a:rPr lang="zh-TW" altLang="en-US" sz="7400" b="1" dirty="0">
                <a:solidFill>
                  <a:schemeClr val="bg2">
                    <a:lumMod val="75000"/>
                  </a:schemeClr>
                </a:solidFill>
                <a:latin typeface="DengXian" panose="02010600030101010101" pitchFamily="2" charset="-122"/>
                <a:ea typeface="DengXian" panose="02010600030101010101" pitchFamily="2" charset="-122"/>
              </a:rPr>
              <a:t> </a:t>
            </a:r>
            <a:r>
              <a:rPr lang="zh-TW" altLang="en-US" sz="5000" b="1" dirty="0">
                <a:solidFill>
                  <a:schemeClr val="bg2">
                    <a:lumMod val="75000"/>
                  </a:schemeClr>
                </a:solidFill>
                <a:latin typeface="DengXian" panose="02010600030101010101" pitchFamily="2" charset="-122"/>
                <a:ea typeface="DengXian" panose="02010600030101010101" pitchFamily="2" charset="-122"/>
              </a:rPr>
              <a:t>至</a:t>
            </a:r>
            <a:r>
              <a:rPr lang="zh-TW" altLang="en-US" sz="7400" b="1" dirty="0">
                <a:solidFill>
                  <a:schemeClr val="bg2">
                    <a:lumMod val="75000"/>
                  </a:schemeClr>
                </a:solidFill>
                <a:latin typeface="DengXian" panose="02010600030101010101" pitchFamily="2" charset="-122"/>
                <a:ea typeface="DengXian" panose="02010600030101010101" pitchFamily="2" charset="-122"/>
              </a:rPr>
              <a:t> </a:t>
            </a:r>
            <a:r>
              <a:rPr lang="zh-TW" altLang="en-US" sz="5000" b="1" dirty="0">
                <a:solidFill>
                  <a:schemeClr val="bg2">
                    <a:lumMod val="75000"/>
                  </a:schemeClr>
                </a:solidFill>
                <a:latin typeface="DengXian" panose="02010600030101010101" pitchFamily="2" charset="-122"/>
                <a:ea typeface="DengXian" panose="02010600030101010101" pitchFamily="2" charset="-122"/>
              </a:rPr>
              <a:t>無</a:t>
            </a:r>
            <a:r>
              <a:rPr lang="zh-TW" altLang="en-US" sz="7400" b="1" dirty="0">
                <a:solidFill>
                  <a:schemeClr val="bg2">
                    <a:lumMod val="75000"/>
                  </a:schemeClr>
                </a:solidFill>
                <a:latin typeface="DengXian" panose="02010600030101010101" pitchFamily="2" charset="-122"/>
                <a:ea typeface="DengXian" panose="02010600030101010101" pitchFamily="2" charset="-122"/>
              </a:rPr>
              <a:t> </a:t>
            </a:r>
            <a:r>
              <a:rPr lang="zh-TW" altLang="en-US" sz="5000" b="1" dirty="0">
                <a:solidFill>
                  <a:schemeClr val="bg2">
                    <a:lumMod val="75000"/>
                  </a:schemeClr>
                </a:solidFill>
                <a:latin typeface="DengXian" panose="02010600030101010101" pitchFamily="2" charset="-122"/>
                <a:ea typeface="DengXian" panose="02010600030101010101" pitchFamily="2" charset="-122"/>
              </a:rPr>
              <a:t>意</a:t>
            </a:r>
            <a:r>
              <a:rPr lang="zh-TW" altLang="en-US" sz="7400" b="1" dirty="0">
                <a:solidFill>
                  <a:schemeClr val="bg2">
                    <a:lumMod val="75000"/>
                  </a:schemeClr>
                </a:solidFill>
                <a:latin typeface="DengXian" panose="02010600030101010101" pitchFamily="2" charset="-122"/>
                <a:ea typeface="DengXian" panose="02010600030101010101" pitchFamily="2" charset="-122"/>
              </a:rPr>
              <a:t> </a:t>
            </a:r>
            <a:r>
              <a:rPr lang="zh-TW" altLang="en-US" sz="5000" b="1" dirty="0">
                <a:solidFill>
                  <a:schemeClr val="bg2">
                    <a:lumMod val="75000"/>
                  </a:schemeClr>
                </a:solidFill>
                <a:latin typeface="DengXian" panose="02010600030101010101" pitchFamily="2" charset="-122"/>
                <a:ea typeface="DengXian" panose="02010600030101010101" pitchFamily="2" charset="-122"/>
              </a:rPr>
              <a:t>識</a:t>
            </a:r>
            <a:r>
              <a:rPr lang="zh-TW" altLang="en-US" sz="7400" b="1" dirty="0">
                <a:solidFill>
                  <a:schemeClr val="bg2">
                    <a:lumMod val="75000"/>
                  </a:schemeClr>
                </a:solidFill>
                <a:latin typeface="DengXian" panose="02010600030101010101" pitchFamily="2" charset="-122"/>
                <a:ea typeface="DengXian" panose="02010600030101010101" pitchFamily="2" charset="-122"/>
              </a:rPr>
              <a:t> </a:t>
            </a:r>
            <a:r>
              <a:rPr lang="zh-TW" altLang="en-US" sz="5000" b="1" dirty="0">
                <a:solidFill>
                  <a:schemeClr val="bg2">
                    <a:lumMod val="75000"/>
                  </a:schemeClr>
                </a:solidFill>
                <a:latin typeface="DengXian" panose="02010600030101010101" pitchFamily="2" charset="-122"/>
                <a:ea typeface="DengXian" panose="02010600030101010101" pitchFamily="2" charset="-122"/>
              </a:rPr>
              <a:t>界</a:t>
            </a:r>
            <a:endParaRPr lang="en-US" sz="5000" b="1" dirty="0">
              <a:solidFill>
                <a:schemeClr val="bg2">
                  <a:lumMod val="75000"/>
                </a:schemeClr>
              </a:solidFill>
              <a:latin typeface="DengXian" panose="02010600030101010101" pitchFamily="2" charset="-122"/>
              <a:ea typeface="DengXian" panose="02010600030101010101" pitchFamily="2" charset="-122"/>
            </a:endParaRPr>
          </a:p>
        </p:txBody>
      </p:sp>
    </p:spTree>
    <p:extLst>
      <p:ext uri="{BB962C8B-B14F-4D97-AF65-F5344CB8AC3E}">
        <p14:creationId xmlns:p14="http://schemas.microsoft.com/office/powerpoint/2010/main" val="403650994"/>
      </p:ext>
    </p:extLst>
  </p:cSld>
  <p:clrMapOvr>
    <a:masterClrMapping/>
  </p:clrMapOvr>
</p:sld>
</file>

<file path=ppt/slides/slide2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3" name="Table 52">
            <a:extLst>
              <a:ext uri="{FF2B5EF4-FFF2-40B4-BE49-F238E27FC236}">
                <a16:creationId xmlns:a16="http://schemas.microsoft.com/office/drawing/2014/main" id="{63E636A1-C935-F4A8-FC47-FEBFCE2461D3}"/>
              </a:ext>
            </a:extLst>
          </p:cNvPr>
          <p:cNvGraphicFramePr>
            <a:graphicFrameLocks noGrp="1"/>
          </p:cNvGraphicFramePr>
          <p:nvPr>
            <p:extLst>
              <p:ext uri="{D42A27DB-BD31-4B8C-83A1-F6EECF244321}">
                <p14:modId xmlns:p14="http://schemas.microsoft.com/office/powerpoint/2010/main" val="3615129556"/>
              </p:ext>
            </p:extLst>
          </p:nvPr>
        </p:nvGraphicFramePr>
        <p:xfrm>
          <a:off x="788636" y="605045"/>
          <a:ext cx="10720044" cy="5643967"/>
        </p:xfrm>
        <a:graphic>
          <a:graphicData uri="http://schemas.openxmlformats.org/drawingml/2006/table">
            <a:tbl>
              <a:tblPr firstRow="1" bandRow="1">
                <a:tableStyleId>{5940675A-B579-460E-94D1-54222C63F5DA}</a:tableStyleId>
              </a:tblPr>
              <a:tblGrid>
                <a:gridCol w="893337">
                  <a:extLst>
                    <a:ext uri="{9D8B030D-6E8A-4147-A177-3AD203B41FA5}">
                      <a16:colId xmlns:a16="http://schemas.microsoft.com/office/drawing/2014/main" val="1796710439"/>
                    </a:ext>
                  </a:extLst>
                </a:gridCol>
                <a:gridCol w="893337">
                  <a:extLst>
                    <a:ext uri="{9D8B030D-6E8A-4147-A177-3AD203B41FA5}">
                      <a16:colId xmlns:a16="http://schemas.microsoft.com/office/drawing/2014/main" val="1075967245"/>
                    </a:ext>
                  </a:extLst>
                </a:gridCol>
                <a:gridCol w="893337">
                  <a:extLst>
                    <a:ext uri="{9D8B030D-6E8A-4147-A177-3AD203B41FA5}">
                      <a16:colId xmlns:a16="http://schemas.microsoft.com/office/drawing/2014/main" val="1332243529"/>
                    </a:ext>
                  </a:extLst>
                </a:gridCol>
                <a:gridCol w="893337">
                  <a:extLst>
                    <a:ext uri="{9D8B030D-6E8A-4147-A177-3AD203B41FA5}">
                      <a16:colId xmlns:a16="http://schemas.microsoft.com/office/drawing/2014/main" val="599738882"/>
                    </a:ext>
                  </a:extLst>
                </a:gridCol>
                <a:gridCol w="893337">
                  <a:extLst>
                    <a:ext uri="{9D8B030D-6E8A-4147-A177-3AD203B41FA5}">
                      <a16:colId xmlns:a16="http://schemas.microsoft.com/office/drawing/2014/main" val="899573267"/>
                    </a:ext>
                  </a:extLst>
                </a:gridCol>
                <a:gridCol w="893337">
                  <a:extLst>
                    <a:ext uri="{9D8B030D-6E8A-4147-A177-3AD203B41FA5}">
                      <a16:colId xmlns:a16="http://schemas.microsoft.com/office/drawing/2014/main" val="1210860897"/>
                    </a:ext>
                  </a:extLst>
                </a:gridCol>
                <a:gridCol w="893337">
                  <a:extLst>
                    <a:ext uri="{9D8B030D-6E8A-4147-A177-3AD203B41FA5}">
                      <a16:colId xmlns:a16="http://schemas.microsoft.com/office/drawing/2014/main" val="995997359"/>
                    </a:ext>
                  </a:extLst>
                </a:gridCol>
                <a:gridCol w="893337">
                  <a:extLst>
                    <a:ext uri="{9D8B030D-6E8A-4147-A177-3AD203B41FA5}">
                      <a16:colId xmlns:a16="http://schemas.microsoft.com/office/drawing/2014/main" val="91547713"/>
                    </a:ext>
                  </a:extLst>
                </a:gridCol>
                <a:gridCol w="893337">
                  <a:extLst>
                    <a:ext uri="{9D8B030D-6E8A-4147-A177-3AD203B41FA5}">
                      <a16:colId xmlns:a16="http://schemas.microsoft.com/office/drawing/2014/main" val="1007725764"/>
                    </a:ext>
                  </a:extLst>
                </a:gridCol>
                <a:gridCol w="893337">
                  <a:extLst>
                    <a:ext uri="{9D8B030D-6E8A-4147-A177-3AD203B41FA5}">
                      <a16:colId xmlns:a16="http://schemas.microsoft.com/office/drawing/2014/main" val="768511307"/>
                    </a:ext>
                  </a:extLst>
                </a:gridCol>
                <a:gridCol w="893337">
                  <a:extLst>
                    <a:ext uri="{9D8B030D-6E8A-4147-A177-3AD203B41FA5}">
                      <a16:colId xmlns:a16="http://schemas.microsoft.com/office/drawing/2014/main" val="3420512383"/>
                    </a:ext>
                  </a:extLst>
                </a:gridCol>
                <a:gridCol w="893337">
                  <a:extLst>
                    <a:ext uri="{9D8B030D-6E8A-4147-A177-3AD203B41FA5}">
                      <a16:colId xmlns:a16="http://schemas.microsoft.com/office/drawing/2014/main" val="4261275048"/>
                    </a:ext>
                  </a:extLst>
                </a:gridCol>
              </a:tblGrid>
              <a:tr h="806281">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extLst>
                  <a:ext uri="{0D108BD9-81ED-4DB2-BD59-A6C34878D82A}">
                    <a16:rowId xmlns:a16="http://schemas.microsoft.com/office/drawing/2014/main" val="811249973"/>
                  </a:ext>
                </a:extLst>
              </a:tr>
              <a:tr h="806281">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extLst>
                  <a:ext uri="{0D108BD9-81ED-4DB2-BD59-A6C34878D82A}">
                    <a16:rowId xmlns:a16="http://schemas.microsoft.com/office/drawing/2014/main" val="2359564494"/>
                  </a:ext>
                </a:extLst>
              </a:tr>
              <a:tr h="806281">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extLst>
                  <a:ext uri="{0D108BD9-81ED-4DB2-BD59-A6C34878D82A}">
                    <a16:rowId xmlns:a16="http://schemas.microsoft.com/office/drawing/2014/main" val="1373915697"/>
                  </a:ext>
                </a:extLst>
              </a:tr>
              <a:tr h="806281">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extLst>
                  <a:ext uri="{0D108BD9-81ED-4DB2-BD59-A6C34878D82A}">
                    <a16:rowId xmlns:a16="http://schemas.microsoft.com/office/drawing/2014/main" val="1965672481"/>
                  </a:ext>
                </a:extLst>
              </a:tr>
              <a:tr h="806281">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extLst>
                  <a:ext uri="{0D108BD9-81ED-4DB2-BD59-A6C34878D82A}">
                    <a16:rowId xmlns:a16="http://schemas.microsoft.com/office/drawing/2014/main" val="1448709223"/>
                  </a:ext>
                </a:extLst>
              </a:tr>
              <a:tr h="806281">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extLst>
                  <a:ext uri="{0D108BD9-81ED-4DB2-BD59-A6C34878D82A}">
                    <a16:rowId xmlns:a16="http://schemas.microsoft.com/office/drawing/2014/main" val="1534150368"/>
                  </a:ext>
                </a:extLst>
              </a:tr>
              <a:tr h="806281">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a:p>
                  </a:txBody>
                  <a:tcPr/>
                </a:tc>
                <a:tc>
                  <a:txBody>
                    <a:bodyPr/>
                    <a:lstStyle/>
                    <a:p>
                      <a:endParaRPr lang="en-US"/>
                    </a:p>
                  </a:txBody>
                  <a:tcPr/>
                </a:tc>
                <a:tc>
                  <a:txBody>
                    <a:bodyPr/>
                    <a:lstStyle/>
                    <a:p>
                      <a:endParaRPr lang="en-US" dirty="0"/>
                    </a:p>
                  </a:txBody>
                  <a:tcPr/>
                </a:tc>
                <a:extLst>
                  <a:ext uri="{0D108BD9-81ED-4DB2-BD59-A6C34878D82A}">
                    <a16:rowId xmlns:a16="http://schemas.microsoft.com/office/drawing/2014/main" val="465023221"/>
                  </a:ext>
                </a:extLst>
              </a:tr>
            </a:tbl>
          </a:graphicData>
        </a:graphic>
      </p:graphicFrame>
      <p:cxnSp>
        <p:nvCxnSpPr>
          <p:cNvPr id="55" name="Straight Connector 54">
            <a:extLst>
              <a:ext uri="{FF2B5EF4-FFF2-40B4-BE49-F238E27FC236}">
                <a16:creationId xmlns:a16="http://schemas.microsoft.com/office/drawing/2014/main" id="{915F0158-E042-636F-E798-6CFDE7114BA6}"/>
              </a:ext>
            </a:extLst>
          </p:cNvPr>
          <p:cNvCxnSpPr>
            <a:cxnSpLocks/>
          </p:cNvCxnSpPr>
          <p:nvPr/>
        </p:nvCxnSpPr>
        <p:spPr>
          <a:xfrm flipH="1" flipV="1">
            <a:off x="5269569" y="626734"/>
            <a:ext cx="6243762" cy="5622276"/>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57" name="Straight Connector 56">
            <a:extLst>
              <a:ext uri="{FF2B5EF4-FFF2-40B4-BE49-F238E27FC236}">
                <a16:creationId xmlns:a16="http://schemas.microsoft.com/office/drawing/2014/main" id="{36736101-FE0A-523F-8CEE-5C3715150524}"/>
              </a:ext>
            </a:extLst>
          </p:cNvPr>
          <p:cNvCxnSpPr>
            <a:cxnSpLocks/>
          </p:cNvCxnSpPr>
          <p:nvPr/>
        </p:nvCxnSpPr>
        <p:spPr>
          <a:xfrm flipH="1" flipV="1">
            <a:off x="2570511" y="605041"/>
            <a:ext cx="6235623" cy="5622279"/>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58" name="Straight Connector 57">
            <a:extLst>
              <a:ext uri="{FF2B5EF4-FFF2-40B4-BE49-F238E27FC236}">
                <a16:creationId xmlns:a16="http://schemas.microsoft.com/office/drawing/2014/main" id="{C9578B40-D98C-6107-6067-4980FF3B4EE0}"/>
              </a:ext>
            </a:extLst>
          </p:cNvPr>
          <p:cNvCxnSpPr>
            <a:cxnSpLocks/>
          </p:cNvCxnSpPr>
          <p:nvPr/>
        </p:nvCxnSpPr>
        <p:spPr>
          <a:xfrm flipH="1" flipV="1">
            <a:off x="3468646" y="605043"/>
            <a:ext cx="6281854" cy="5665657"/>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59" name="Straight Connector 58">
            <a:extLst>
              <a:ext uri="{FF2B5EF4-FFF2-40B4-BE49-F238E27FC236}">
                <a16:creationId xmlns:a16="http://schemas.microsoft.com/office/drawing/2014/main" id="{2B775A18-BF1C-2AC8-6B01-92762CF6C3FA}"/>
              </a:ext>
            </a:extLst>
          </p:cNvPr>
          <p:cNvCxnSpPr>
            <a:cxnSpLocks/>
          </p:cNvCxnSpPr>
          <p:nvPr/>
        </p:nvCxnSpPr>
        <p:spPr>
          <a:xfrm flipH="1" flipV="1">
            <a:off x="4347735" y="605043"/>
            <a:ext cx="6281856" cy="5643967"/>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60" name="Straight Connector 59">
            <a:extLst>
              <a:ext uri="{FF2B5EF4-FFF2-40B4-BE49-F238E27FC236}">
                <a16:creationId xmlns:a16="http://schemas.microsoft.com/office/drawing/2014/main" id="{97AF907B-4E6E-1CE1-E66D-FD3E2EBB920F}"/>
              </a:ext>
            </a:extLst>
          </p:cNvPr>
          <p:cNvCxnSpPr>
            <a:cxnSpLocks/>
          </p:cNvCxnSpPr>
          <p:nvPr/>
        </p:nvCxnSpPr>
        <p:spPr>
          <a:xfrm flipH="1" flipV="1">
            <a:off x="1667725" y="605043"/>
            <a:ext cx="6281854" cy="5643967"/>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61" name="Straight Connector 60">
            <a:extLst>
              <a:ext uri="{FF2B5EF4-FFF2-40B4-BE49-F238E27FC236}">
                <a16:creationId xmlns:a16="http://schemas.microsoft.com/office/drawing/2014/main" id="{B7B31A99-5C9C-C3A1-1EDE-952EBE8A8555}"/>
              </a:ext>
            </a:extLst>
          </p:cNvPr>
          <p:cNvCxnSpPr>
            <a:cxnSpLocks/>
            <a:stCxn id="53" idx="2"/>
          </p:cNvCxnSpPr>
          <p:nvPr/>
        </p:nvCxnSpPr>
        <p:spPr>
          <a:xfrm flipH="1" flipV="1">
            <a:off x="790961" y="1414283"/>
            <a:ext cx="5357697" cy="4834729"/>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62" name="Straight Connector 61">
            <a:extLst>
              <a:ext uri="{FF2B5EF4-FFF2-40B4-BE49-F238E27FC236}">
                <a16:creationId xmlns:a16="http://schemas.microsoft.com/office/drawing/2014/main" id="{814FBEEE-2E98-2C93-5C8F-EC2BF1087B87}"/>
              </a:ext>
            </a:extLst>
          </p:cNvPr>
          <p:cNvCxnSpPr>
            <a:cxnSpLocks/>
          </p:cNvCxnSpPr>
          <p:nvPr/>
        </p:nvCxnSpPr>
        <p:spPr>
          <a:xfrm flipH="1" flipV="1">
            <a:off x="790961" y="605041"/>
            <a:ext cx="6279529" cy="5665659"/>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63" name="Straight Connector 62">
            <a:extLst>
              <a:ext uri="{FF2B5EF4-FFF2-40B4-BE49-F238E27FC236}">
                <a16:creationId xmlns:a16="http://schemas.microsoft.com/office/drawing/2014/main" id="{A379D384-C45B-D70D-9486-7E718E3167E6}"/>
              </a:ext>
            </a:extLst>
          </p:cNvPr>
          <p:cNvCxnSpPr>
            <a:cxnSpLocks/>
          </p:cNvCxnSpPr>
          <p:nvPr/>
        </p:nvCxnSpPr>
        <p:spPr>
          <a:xfrm flipH="1" flipV="1">
            <a:off x="7050060" y="626734"/>
            <a:ext cx="4456295" cy="39995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64" name="Straight Connector 63">
            <a:extLst>
              <a:ext uri="{FF2B5EF4-FFF2-40B4-BE49-F238E27FC236}">
                <a16:creationId xmlns:a16="http://schemas.microsoft.com/office/drawing/2014/main" id="{9522C5E3-852B-CD1F-0A64-71C2B14D2BE8}"/>
              </a:ext>
            </a:extLst>
          </p:cNvPr>
          <p:cNvCxnSpPr>
            <a:cxnSpLocks/>
          </p:cNvCxnSpPr>
          <p:nvPr/>
        </p:nvCxnSpPr>
        <p:spPr>
          <a:xfrm flipH="1" flipV="1">
            <a:off x="6153309" y="605043"/>
            <a:ext cx="5360480" cy="4846452"/>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83" name="Straight Connector 82">
            <a:extLst>
              <a:ext uri="{FF2B5EF4-FFF2-40B4-BE49-F238E27FC236}">
                <a16:creationId xmlns:a16="http://schemas.microsoft.com/office/drawing/2014/main" id="{B2BD73A9-CDEE-4E3C-0A10-78825D2C4191}"/>
              </a:ext>
            </a:extLst>
          </p:cNvPr>
          <p:cNvCxnSpPr>
            <a:cxnSpLocks/>
          </p:cNvCxnSpPr>
          <p:nvPr/>
        </p:nvCxnSpPr>
        <p:spPr>
          <a:xfrm>
            <a:off x="767844" y="2207149"/>
            <a:ext cx="4506374" cy="406355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90" name="Straight Connector 89">
            <a:extLst>
              <a:ext uri="{FF2B5EF4-FFF2-40B4-BE49-F238E27FC236}">
                <a16:creationId xmlns:a16="http://schemas.microsoft.com/office/drawing/2014/main" id="{006C0905-7EA7-BAE1-E015-7F2FA3689433}"/>
              </a:ext>
            </a:extLst>
          </p:cNvPr>
          <p:cNvCxnSpPr/>
          <p:nvPr/>
        </p:nvCxnSpPr>
        <p:spPr>
          <a:xfrm>
            <a:off x="788636" y="3028269"/>
            <a:ext cx="3559099" cy="319905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92" name="Straight Connector 91">
            <a:extLst>
              <a:ext uri="{FF2B5EF4-FFF2-40B4-BE49-F238E27FC236}">
                <a16:creationId xmlns:a16="http://schemas.microsoft.com/office/drawing/2014/main" id="{D5C4AE21-9804-2B3C-36DE-E7B969997846}"/>
              </a:ext>
            </a:extLst>
          </p:cNvPr>
          <p:cNvCxnSpPr/>
          <p:nvPr/>
        </p:nvCxnSpPr>
        <p:spPr>
          <a:xfrm>
            <a:off x="788636" y="3831647"/>
            <a:ext cx="2680010" cy="2417363"/>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94" name="Straight Connector 93">
            <a:extLst>
              <a:ext uri="{FF2B5EF4-FFF2-40B4-BE49-F238E27FC236}">
                <a16:creationId xmlns:a16="http://schemas.microsoft.com/office/drawing/2014/main" id="{5CDD0CF3-6257-1FC4-3DCE-D812C7D11E12}"/>
              </a:ext>
            </a:extLst>
          </p:cNvPr>
          <p:cNvCxnSpPr>
            <a:cxnSpLocks/>
          </p:cNvCxnSpPr>
          <p:nvPr/>
        </p:nvCxnSpPr>
        <p:spPr>
          <a:xfrm>
            <a:off x="778011" y="4626305"/>
            <a:ext cx="1780942" cy="1601015"/>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98" name="Straight Connector 97">
            <a:extLst>
              <a:ext uri="{FF2B5EF4-FFF2-40B4-BE49-F238E27FC236}">
                <a16:creationId xmlns:a16="http://schemas.microsoft.com/office/drawing/2014/main" id="{F59C787A-7FF5-3797-74B6-4EC2C72BCC06}"/>
              </a:ext>
            </a:extLst>
          </p:cNvPr>
          <p:cNvCxnSpPr>
            <a:cxnSpLocks/>
          </p:cNvCxnSpPr>
          <p:nvPr/>
        </p:nvCxnSpPr>
        <p:spPr>
          <a:xfrm>
            <a:off x="807680" y="5451495"/>
            <a:ext cx="872038" cy="797515"/>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04" name="Straight Connector 103">
            <a:extLst>
              <a:ext uri="{FF2B5EF4-FFF2-40B4-BE49-F238E27FC236}">
                <a16:creationId xmlns:a16="http://schemas.microsoft.com/office/drawing/2014/main" id="{591B11FF-02EE-86FC-3CC9-7B2764FEE294}"/>
              </a:ext>
            </a:extLst>
          </p:cNvPr>
          <p:cNvCxnSpPr>
            <a:cxnSpLocks/>
          </p:cNvCxnSpPr>
          <p:nvPr/>
        </p:nvCxnSpPr>
        <p:spPr>
          <a:xfrm>
            <a:off x="10628901" y="616768"/>
            <a:ext cx="879779" cy="797515"/>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06" name="Straight Connector 105">
            <a:extLst>
              <a:ext uri="{FF2B5EF4-FFF2-40B4-BE49-F238E27FC236}">
                <a16:creationId xmlns:a16="http://schemas.microsoft.com/office/drawing/2014/main" id="{67A84388-2969-59DA-1C38-9AE4735161F3}"/>
              </a:ext>
            </a:extLst>
          </p:cNvPr>
          <p:cNvCxnSpPr>
            <a:cxnSpLocks/>
          </p:cNvCxnSpPr>
          <p:nvPr/>
        </p:nvCxnSpPr>
        <p:spPr>
          <a:xfrm>
            <a:off x="9726805" y="618771"/>
            <a:ext cx="1793433" cy="1601015"/>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08" name="Straight Connector 107">
            <a:extLst>
              <a:ext uri="{FF2B5EF4-FFF2-40B4-BE49-F238E27FC236}">
                <a16:creationId xmlns:a16="http://schemas.microsoft.com/office/drawing/2014/main" id="{213E89A5-A0B4-D7C1-A28B-84BC7A8C07E7}"/>
              </a:ext>
            </a:extLst>
          </p:cNvPr>
          <p:cNvCxnSpPr>
            <a:cxnSpLocks/>
          </p:cNvCxnSpPr>
          <p:nvPr/>
        </p:nvCxnSpPr>
        <p:spPr>
          <a:xfrm>
            <a:off x="8846330" y="626732"/>
            <a:ext cx="2669548" cy="2396678"/>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18" name="Straight Connector 117">
            <a:extLst>
              <a:ext uri="{FF2B5EF4-FFF2-40B4-BE49-F238E27FC236}">
                <a16:creationId xmlns:a16="http://schemas.microsoft.com/office/drawing/2014/main" id="{47B98E86-3720-8F59-5C2E-6E5AD4D4F7B3}"/>
              </a:ext>
            </a:extLst>
          </p:cNvPr>
          <p:cNvCxnSpPr>
            <a:cxnSpLocks/>
          </p:cNvCxnSpPr>
          <p:nvPr/>
        </p:nvCxnSpPr>
        <p:spPr>
          <a:xfrm>
            <a:off x="7924720" y="605039"/>
            <a:ext cx="3595518" cy="3226608"/>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23" name="Straight Connector 122">
            <a:extLst>
              <a:ext uri="{FF2B5EF4-FFF2-40B4-BE49-F238E27FC236}">
                <a16:creationId xmlns:a16="http://schemas.microsoft.com/office/drawing/2014/main" id="{1FA898B0-A2A6-DAC3-59E0-85651BC721BE}"/>
              </a:ext>
            </a:extLst>
          </p:cNvPr>
          <p:cNvCxnSpPr/>
          <p:nvPr/>
        </p:nvCxnSpPr>
        <p:spPr>
          <a:xfrm flipH="1">
            <a:off x="788636" y="605039"/>
            <a:ext cx="5360022" cy="4846456"/>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25" name="Straight Connector 124">
            <a:extLst>
              <a:ext uri="{FF2B5EF4-FFF2-40B4-BE49-F238E27FC236}">
                <a16:creationId xmlns:a16="http://schemas.microsoft.com/office/drawing/2014/main" id="{5A30049B-762F-EA4F-57B1-2E2B3B527FF4}"/>
              </a:ext>
            </a:extLst>
          </p:cNvPr>
          <p:cNvCxnSpPr>
            <a:cxnSpLocks/>
          </p:cNvCxnSpPr>
          <p:nvPr/>
        </p:nvCxnSpPr>
        <p:spPr>
          <a:xfrm flipH="1">
            <a:off x="790503" y="605039"/>
            <a:ext cx="6259557" cy="5643967"/>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27" name="Straight Connector 126">
            <a:extLst>
              <a:ext uri="{FF2B5EF4-FFF2-40B4-BE49-F238E27FC236}">
                <a16:creationId xmlns:a16="http://schemas.microsoft.com/office/drawing/2014/main" id="{D4A7F964-48B2-E352-572F-16F360FC09A6}"/>
              </a:ext>
            </a:extLst>
          </p:cNvPr>
          <p:cNvCxnSpPr>
            <a:cxnSpLocks/>
          </p:cNvCxnSpPr>
          <p:nvPr/>
        </p:nvCxnSpPr>
        <p:spPr>
          <a:xfrm flipH="1">
            <a:off x="2563181" y="594196"/>
            <a:ext cx="6259557" cy="5643967"/>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28" name="Straight Connector 127">
            <a:extLst>
              <a:ext uri="{FF2B5EF4-FFF2-40B4-BE49-F238E27FC236}">
                <a16:creationId xmlns:a16="http://schemas.microsoft.com/office/drawing/2014/main" id="{E00FFC9F-4388-BD29-6B04-68A61B1EE3C2}"/>
              </a:ext>
            </a:extLst>
          </p:cNvPr>
          <p:cNvCxnSpPr>
            <a:cxnSpLocks/>
          </p:cNvCxnSpPr>
          <p:nvPr/>
        </p:nvCxnSpPr>
        <p:spPr>
          <a:xfrm flipH="1">
            <a:off x="3456270" y="610829"/>
            <a:ext cx="6259557" cy="5643967"/>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29" name="Straight Connector 128">
            <a:extLst>
              <a:ext uri="{FF2B5EF4-FFF2-40B4-BE49-F238E27FC236}">
                <a16:creationId xmlns:a16="http://schemas.microsoft.com/office/drawing/2014/main" id="{88A6BC2D-505B-0C57-B1F1-354C062D6D75}"/>
              </a:ext>
            </a:extLst>
          </p:cNvPr>
          <p:cNvCxnSpPr>
            <a:cxnSpLocks/>
          </p:cNvCxnSpPr>
          <p:nvPr/>
        </p:nvCxnSpPr>
        <p:spPr>
          <a:xfrm flipH="1">
            <a:off x="4349246" y="616768"/>
            <a:ext cx="6259557" cy="5643967"/>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30" name="Straight Connector 129">
            <a:extLst>
              <a:ext uri="{FF2B5EF4-FFF2-40B4-BE49-F238E27FC236}">
                <a16:creationId xmlns:a16="http://schemas.microsoft.com/office/drawing/2014/main" id="{D6A54D1F-4742-3C6C-6DA6-5DB82CD54150}"/>
              </a:ext>
            </a:extLst>
          </p:cNvPr>
          <p:cNvCxnSpPr>
            <a:cxnSpLocks/>
          </p:cNvCxnSpPr>
          <p:nvPr/>
        </p:nvCxnSpPr>
        <p:spPr>
          <a:xfrm flipH="1">
            <a:off x="1671732" y="618235"/>
            <a:ext cx="6259557" cy="5643967"/>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31" name="Straight Connector 130">
            <a:extLst>
              <a:ext uri="{FF2B5EF4-FFF2-40B4-BE49-F238E27FC236}">
                <a16:creationId xmlns:a16="http://schemas.microsoft.com/office/drawing/2014/main" id="{9DD12D04-2757-7911-BA17-833D226C9FE7}"/>
              </a:ext>
            </a:extLst>
          </p:cNvPr>
          <p:cNvCxnSpPr/>
          <p:nvPr/>
        </p:nvCxnSpPr>
        <p:spPr>
          <a:xfrm flipH="1">
            <a:off x="6155856" y="1393683"/>
            <a:ext cx="5360022" cy="4846456"/>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32" name="Straight Connector 131">
            <a:extLst>
              <a:ext uri="{FF2B5EF4-FFF2-40B4-BE49-F238E27FC236}">
                <a16:creationId xmlns:a16="http://schemas.microsoft.com/office/drawing/2014/main" id="{B90E8145-4CAD-BD24-7583-F3BD519FA284}"/>
              </a:ext>
            </a:extLst>
          </p:cNvPr>
          <p:cNvCxnSpPr>
            <a:cxnSpLocks/>
          </p:cNvCxnSpPr>
          <p:nvPr/>
        </p:nvCxnSpPr>
        <p:spPr>
          <a:xfrm flipH="1">
            <a:off x="5253184" y="607016"/>
            <a:ext cx="6259557" cy="5643967"/>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34" name="Straight Connector 133">
            <a:extLst>
              <a:ext uri="{FF2B5EF4-FFF2-40B4-BE49-F238E27FC236}">
                <a16:creationId xmlns:a16="http://schemas.microsoft.com/office/drawing/2014/main" id="{3D71581B-7454-DF64-97D1-D2E5460974B7}"/>
              </a:ext>
            </a:extLst>
          </p:cNvPr>
          <p:cNvCxnSpPr/>
          <p:nvPr/>
        </p:nvCxnSpPr>
        <p:spPr>
          <a:xfrm flipH="1">
            <a:off x="807680" y="616768"/>
            <a:ext cx="4445504" cy="4009537"/>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35" name="Straight Connector 134">
            <a:extLst>
              <a:ext uri="{FF2B5EF4-FFF2-40B4-BE49-F238E27FC236}">
                <a16:creationId xmlns:a16="http://schemas.microsoft.com/office/drawing/2014/main" id="{9793D6C0-A782-D35F-D47A-BF9A8DD128C9}"/>
              </a:ext>
            </a:extLst>
          </p:cNvPr>
          <p:cNvCxnSpPr/>
          <p:nvPr/>
        </p:nvCxnSpPr>
        <p:spPr>
          <a:xfrm flipH="1">
            <a:off x="7048763" y="2227747"/>
            <a:ext cx="4445504" cy="4009537"/>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37" name="Straight Connector 136">
            <a:extLst>
              <a:ext uri="{FF2B5EF4-FFF2-40B4-BE49-F238E27FC236}">
                <a16:creationId xmlns:a16="http://schemas.microsoft.com/office/drawing/2014/main" id="{E5ED6CEA-1DDD-2833-CC14-1B80F02890DB}"/>
              </a:ext>
            </a:extLst>
          </p:cNvPr>
          <p:cNvCxnSpPr>
            <a:cxnSpLocks/>
          </p:cNvCxnSpPr>
          <p:nvPr/>
        </p:nvCxnSpPr>
        <p:spPr>
          <a:xfrm flipH="1">
            <a:off x="788582" y="595074"/>
            <a:ext cx="3580703" cy="3229167"/>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40" name="Straight Connector 139">
            <a:extLst>
              <a:ext uri="{FF2B5EF4-FFF2-40B4-BE49-F238E27FC236}">
                <a16:creationId xmlns:a16="http://schemas.microsoft.com/office/drawing/2014/main" id="{6C089BCA-0E8A-DB35-A370-297D80956116}"/>
              </a:ext>
            </a:extLst>
          </p:cNvPr>
          <p:cNvCxnSpPr>
            <a:cxnSpLocks/>
          </p:cNvCxnSpPr>
          <p:nvPr/>
        </p:nvCxnSpPr>
        <p:spPr>
          <a:xfrm flipH="1">
            <a:off x="7941887" y="3018796"/>
            <a:ext cx="3570800" cy="320852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46" name="Straight Connector 145">
            <a:extLst>
              <a:ext uri="{FF2B5EF4-FFF2-40B4-BE49-F238E27FC236}">
                <a16:creationId xmlns:a16="http://schemas.microsoft.com/office/drawing/2014/main" id="{BD9FC4A4-C27C-2BB7-9C09-A92D95099813}"/>
              </a:ext>
            </a:extLst>
          </p:cNvPr>
          <p:cNvCxnSpPr/>
          <p:nvPr/>
        </p:nvCxnSpPr>
        <p:spPr>
          <a:xfrm flipH="1">
            <a:off x="807680" y="616768"/>
            <a:ext cx="2660966" cy="2402028"/>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47" name="Straight Connector 146">
            <a:extLst>
              <a:ext uri="{FF2B5EF4-FFF2-40B4-BE49-F238E27FC236}">
                <a16:creationId xmlns:a16="http://schemas.microsoft.com/office/drawing/2014/main" id="{C07E07C3-C619-C1D8-CC41-A1BF30E10128}"/>
              </a:ext>
            </a:extLst>
          </p:cNvPr>
          <p:cNvCxnSpPr/>
          <p:nvPr/>
        </p:nvCxnSpPr>
        <p:spPr>
          <a:xfrm flipH="1">
            <a:off x="8842486" y="3831647"/>
            <a:ext cx="2660966" cy="2402028"/>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49" name="Straight Connector 148">
            <a:extLst>
              <a:ext uri="{FF2B5EF4-FFF2-40B4-BE49-F238E27FC236}">
                <a16:creationId xmlns:a16="http://schemas.microsoft.com/office/drawing/2014/main" id="{D5EA37C9-76C0-B8F2-6533-65033F067E78}"/>
              </a:ext>
            </a:extLst>
          </p:cNvPr>
          <p:cNvCxnSpPr>
            <a:cxnSpLocks/>
          </p:cNvCxnSpPr>
          <p:nvPr/>
        </p:nvCxnSpPr>
        <p:spPr>
          <a:xfrm flipH="1">
            <a:off x="778415" y="616768"/>
            <a:ext cx="1780538" cy="159943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51" name="Straight Connector 150">
            <a:extLst>
              <a:ext uri="{FF2B5EF4-FFF2-40B4-BE49-F238E27FC236}">
                <a16:creationId xmlns:a16="http://schemas.microsoft.com/office/drawing/2014/main" id="{5225DA89-6F0F-B1B6-5EE8-39448A69442C}"/>
              </a:ext>
            </a:extLst>
          </p:cNvPr>
          <p:cNvCxnSpPr>
            <a:cxnSpLocks/>
          </p:cNvCxnSpPr>
          <p:nvPr/>
        </p:nvCxnSpPr>
        <p:spPr>
          <a:xfrm flipH="1">
            <a:off x="9714187" y="4647605"/>
            <a:ext cx="1780538" cy="159943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53" name="Straight Connector 152">
            <a:extLst>
              <a:ext uri="{FF2B5EF4-FFF2-40B4-BE49-F238E27FC236}">
                <a16:creationId xmlns:a16="http://schemas.microsoft.com/office/drawing/2014/main" id="{5A491E90-41A2-68AB-9CE4-342C9746657A}"/>
              </a:ext>
            </a:extLst>
          </p:cNvPr>
          <p:cNvCxnSpPr>
            <a:cxnSpLocks/>
          </p:cNvCxnSpPr>
          <p:nvPr/>
        </p:nvCxnSpPr>
        <p:spPr>
          <a:xfrm flipH="1">
            <a:off x="799414" y="616516"/>
            <a:ext cx="884676" cy="784577"/>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57" name="Straight Connector 156">
            <a:extLst>
              <a:ext uri="{FF2B5EF4-FFF2-40B4-BE49-F238E27FC236}">
                <a16:creationId xmlns:a16="http://schemas.microsoft.com/office/drawing/2014/main" id="{39F8C619-87EA-4208-941F-66BC9724A436}"/>
              </a:ext>
            </a:extLst>
          </p:cNvPr>
          <p:cNvCxnSpPr>
            <a:cxnSpLocks/>
          </p:cNvCxnSpPr>
          <p:nvPr/>
        </p:nvCxnSpPr>
        <p:spPr>
          <a:xfrm flipH="1">
            <a:off x="10616569" y="5456549"/>
            <a:ext cx="884676" cy="784577"/>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59" name="Straight Connector 158">
            <a:extLst>
              <a:ext uri="{FF2B5EF4-FFF2-40B4-BE49-F238E27FC236}">
                <a16:creationId xmlns:a16="http://schemas.microsoft.com/office/drawing/2014/main" id="{61FCB609-BE47-6F40-5740-138AEAA36695}"/>
              </a:ext>
            </a:extLst>
          </p:cNvPr>
          <p:cNvCxnSpPr/>
          <p:nvPr/>
        </p:nvCxnSpPr>
        <p:spPr>
          <a:xfrm>
            <a:off x="1241752" y="594196"/>
            <a:ext cx="0" cy="566060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60" name="Straight Connector 159">
            <a:extLst>
              <a:ext uri="{FF2B5EF4-FFF2-40B4-BE49-F238E27FC236}">
                <a16:creationId xmlns:a16="http://schemas.microsoft.com/office/drawing/2014/main" id="{2BB4AB62-21CB-E50A-4303-A4A73BB291B4}"/>
              </a:ext>
            </a:extLst>
          </p:cNvPr>
          <p:cNvCxnSpPr/>
          <p:nvPr/>
        </p:nvCxnSpPr>
        <p:spPr>
          <a:xfrm>
            <a:off x="7488663" y="594196"/>
            <a:ext cx="0" cy="566060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61" name="Straight Connector 160">
            <a:extLst>
              <a:ext uri="{FF2B5EF4-FFF2-40B4-BE49-F238E27FC236}">
                <a16:creationId xmlns:a16="http://schemas.microsoft.com/office/drawing/2014/main" id="{6E6AE405-046F-9AC6-F72E-29AC0B72D04A}"/>
              </a:ext>
            </a:extLst>
          </p:cNvPr>
          <p:cNvCxnSpPr>
            <a:cxnSpLocks/>
          </p:cNvCxnSpPr>
          <p:nvPr/>
        </p:nvCxnSpPr>
        <p:spPr>
          <a:xfrm>
            <a:off x="8382962" y="601602"/>
            <a:ext cx="0" cy="565319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62" name="Straight Connector 161">
            <a:extLst>
              <a:ext uri="{FF2B5EF4-FFF2-40B4-BE49-F238E27FC236}">
                <a16:creationId xmlns:a16="http://schemas.microsoft.com/office/drawing/2014/main" id="{44430550-F30B-27F2-2FFF-B08A51C9CF57}"/>
              </a:ext>
            </a:extLst>
          </p:cNvPr>
          <p:cNvCxnSpPr/>
          <p:nvPr/>
        </p:nvCxnSpPr>
        <p:spPr>
          <a:xfrm>
            <a:off x="9278207" y="626732"/>
            <a:ext cx="0" cy="566060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63" name="Straight Connector 162">
            <a:extLst>
              <a:ext uri="{FF2B5EF4-FFF2-40B4-BE49-F238E27FC236}">
                <a16:creationId xmlns:a16="http://schemas.microsoft.com/office/drawing/2014/main" id="{9C90E685-2655-9014-214F-CDFE929C5AE9}"/>
              </a:ext>
            </a:extLst>
          </p:cNvPr>
          <p:cNvCxnSpPr/>
          <p:nvPr/>
        </p:nvCxnSpPr>
        <p:spPr>
          <a:xfrm>
            <a:off x="10166013" y="594196"/>
            <a:ext cx="0" cy="566060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64" name="Straight Connector 163">
            <a:extLst>
              <a:ext uri="{FF2B5EF4-FFF2-40B4-BE49-F238E27FC236}">
                <a16:creationId xmlns:a16="http://schemas.microsoft.com/office/drawing/2014/main" id="{E87C5991-86D5-56C3-F360-CB6DF200656D}"/>
              </a:ext>
            </a:extLst>
          </p:cNvPr>
          <p:cNvCxnSpPr/>
          <p:nvPr/>
        </p:nvCxnSpPr>
        <p:spPr>
          <a:xfrm>
            <a:off x="11058907" y="601602"/>
            <a:ext cx="0" cy="566060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66" name="Straight Connector 165">
            <a:extLst>
              <a:ext uri="{FF2B5EF4-FFF2-40B4-BE49-F238E27FC236}">
                <a16:creationId xmlns:a16="http://schemas.microsoft.com/office/drawing/2014/main" id="{2BEB670D-57D4-BE74-E9FC-1FBAE020B65C}"/>
              </a:ext>
            </a:extLst>
          </p:cNvPr>
          <p:cNvCxnSpPr>
            <a:cxnSpLocks/>
          </p:cNvCxnSpPr>
          <p:nvPr/>
        </p:nvCxnSpPr>
        <p:spPr>
          <a:xfrm flipH="1">
            <a:off x="3021031" y="610829"/>
            <a:ext cx="9401" cy="5636207"/>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67" name="Straight Connector 166">
            <a:extLst>
              <a:ext uri="{FF2B5EF4-FFF2-40B4-BE49-F238E27FC236}">
                <a16:creationId xmlns:a16="http://schemas.microsoft.com/office/drawing/2014/main" id="{40FBC222-74AF-A04D-9A6A-BB3E38A08ECE}"/>
              </a:ext>
            </a:extLst>
          </p:cNvPr>
          <p:cNvCxnSpPr/>
          <p:nvPr/>
        </p:nvCxnSpPr>
        <p:spPr>
          <a:xfrm>
            <a:off x="3920281" y="626732"/>
            <a:ext cx="0" cy="566060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68" name="Straight Connector 167">
            <a:extLst>
              <a:ext uri="{FF2B5EF4-FFF2-40B4-BE49-F238E27FC236}">
                <a16:creationId xmlns:a16="http://schemas.microsoft.com/office/drawing/2014/main" id="{09EDC4B1-C2C7-B9D2-ECEF-5D86678AA408}"/>
              </a:ext>
            </a:extLst>
          </p:cNvPr>
          <p:cNvCxnSpPr/>
          <p:nvPr/>
        </p:nvCxnSpPr>
        <p:spPr>
          <a:xfrm>
            <a:off x="4808652" y="594196"/>
            <a:ext cx="0" cy="566060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69" name="Straight Connector 168">
            <a:extLst>
              <a:ext uri="{FF2B5EF4-FFF2-40B4-BE49-F238E27FC236}">
                <a16:creationId xmlns:a16="http://schemas.microsoft.com/office/drawing/2014/main" id="{C679755A-1CA8-50DE-F588-250912A7E348}"/>
              </a:ext>
            </a:extLst>
          </p:cNvPr>
          <p:cNvCxnSpPr>
            <a:cxnSpLocks/>
          </p:cNvCxnSpPr>
          <p:nvPr/>
        </p:nvCxnSpPr>
        <p:spPr>
          <a:xfrm>
            <a:off x="5688322" y="594196"/>
            <a:ext cx="0" cy="566060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70" name="Straight Connector 169">
            <a:extLst>
              <a:ext uri="{FF2B5EF4-FFF2-40B4-BE49-F238E27FC236}">
                <a16:creationId xmlns:a16="http://schemas.microsoft.com/office/drawing/2014/main" id="{F3511B4E-1A53-1586-0822-D15542ECC2E8}"/>
              </a:ext>
            </a:extLst>
          </p:cNvPr>
          <p:cNvCxnSpPr/>
          <p:nvPr/>
        </p:nvCxnSpPr>
        <p:spPr>
          <a:xfrm>
            <a:off x="6609573" y="566720"/>
            <a:ext cx="0" cy="566060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73" name="Straight Connector 172">
            <a:extLst>
              <a:ext uri="{FF2B5EF4-FFF2-40B4-BE49-F238E27FC236}">
                <a16:creationId xmlns:a16="http://schemas.microsoft.com/office/drawing/2014/main" id="{9CB35686-468E-9CE4-C9B4-5A233978E42A}"/>
              </a:ext>
            </a:extLst>
          </p:cNvPr>
          <p:cNvCxnSpPr/>
          <p:nvPr/>
        </p:nvCxnSpPr>
        <p:spPr>
          <a:xfrm>
            <a:off x="2128641" y="610829"/>
            <a:ext cx="0" cy="566060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sp>
        <p:nvSpPr>
          <p:cNvPr id="174" name="TextBox 173">
            <a:extLst>
              <a:ext uri="{FF2B5EF4-FFF2-40B4-BE49-F238E27FC236}">
                <a16:creationId xmlns:a16="http://schemas.microsoft.com/office/drawing/2014/main" id="{E45A0B3F-D436-6EB8-62FB-26114821C7C7}"/>
              </a:ext>
            </a:extLst>
          </p:cNvPr>
          <p:cNvSpPr txBox="1"/>
          <p:nvPr/>
        </p:nvSpPr>
        <p:spPr>
          <a:xfrm>
            <a:off x="823708" y="309231"/>
            <a:ext cx="9899474" cy="123110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5000" b="1" i="0" u="none" strike="noStrike" kern="1200" cap="none" spc="0" normalizeH="0" baseline="0" noProof="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摩</a:t>
            </a:r>
            <a:r>
              <a:rPr kumimoji="0" lang="zh-TW" altLang="en-US" sz="7400" b="1" i="0" u="none" strike="noStrike" kern="1200" cap="none" spc="0" normalizeH="0" baseline="0" noProof="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5000" b="1" i="0" u="none" strike="noStrike" kern="1200" cap="none" spc="0" normalizeH="0" baseline="0" noProof="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訶</a:t>
            </a:r>
            <a:r>
              <a:rPr kumimoji="0" lang="zh-TW" altLang="en-US" sz="7400" b="1" i="0" u="none" strike="noStrike" kern="1200" cap="none" spc="0" normalizeH="0" baseline="0" noProof="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5000" b="1" i="0" u="none" strike="noStrike" kern="1200" cap="none" spc="0" normalizeH="0" baseline="0" noProof="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般</a:t>
            </a:r>
            <a:r>
              <a:rPr kumimoji="0" lang="zh-TW" altLang="en-US" sz="7400" b="1" i="0" u="none" strike="noStrike" kern="1200" cap="none" spc="0" normalizeH="0" baseline="0" noProof="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5000" b="1" i="0" u="none" strike="noStrike" kern="1200" cap="none" spc="0" normalizeH="0" baseline="0" noProof="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若</a:t>
            </a:r>
            <a:r>
              <a:rPr kumimoji="0" lang="zh-TW" altLang="en-US" sz="7400" b="1" i="0" u="none" strike="noStrike" kern="1200" cap="none" spc="0" normalizeH="0" baseline="0" noProof="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5000" b="1" i="0" u="none" strike="noStrike" kern="1200" cap="none" spc="0" normalizeH="0" baseline="0" noProof="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波</a:t>
            </a:r>
            <a:r>
              <a:rPr kumimoji="0" lang="zh-TW" altLang="en-US" sz="7400" b="1" i="0" u="none" strike="noStrike" kern="1200" cap="none" spc="0" normalizeH="0" baseline="0" noProof="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5000" b="1" i="0" u="none" strike="noStrike" kern="1200" cap="none" spc="0" normalizeH="0" baseline="0" noProof="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羅</a:t>
            </a:r>
            <a:r>
              <a:rPr kumimoji="0" lang="zh-TW" altLang="en-US" sz="7400" b="1" i="0" u="none" strike="noStrike" kern="1200" cap="none" spc="0" normalizeH="0" baseline="0" noProof="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5000" b="1" i="0" u="none" strike="noStrike" kern="1200" cap="none" spc="0" normalizeH="0" baseline="0" noProof="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蜜</a:t>
            </a:r>
            <a:r>
              <a:rPr kumimoji="0" lang="zh-TW" altLang="en-US" sz="7400" b="1" i="0" u="none" strike="noStrike" kern="1200" cap="none" spc="0" normalizeH="0" baseline="0" noProof="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5000" b="1" i="0" u="none" strike="noStrike" kern="1200" cap="none" spc="0" normalizeH="0" baseline="0" noProof="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多</a:t>
            </a:r>
            <a:r>
              <a:rPr kumimoji="0" lang="zh-TW" altLang="en-US" sz="7400" b="1" i="0" u="none" strike="noStrike" kern="1200" cap="none" spc="0" normalizeH="0" baseline="0" noProof="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5000" b="1" i="0" u="none" strike="noStrike" kern="1200" cap="none" spc="0" normalizeH="0" baseline="0" noProof="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心</a:t>
            </a:r>
            <a:r>
              <a:rPr kumimoji="0" lang="zh-TW" altLang="en-US" sz="7400" b="1" i="0" u="none" strike="noStrike" kern="1200" cap="none" spc="0" normalizeH="0" baseline="0" noProof="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5000" b="1" i="0" u="none" strike="noStrike" kern="1200" cap="none" spc="0" normalizeH="0" baseline="0" noProof="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經</a:t>
            </a:r>
            <a:endParaRPr kumimoji="0" lang="en-US" sz="50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endParaRPr>
          </a:p>
        </p:txBody>
      </p:sp>
      <p:sp>
        <p:nvSpPr>
          <p:cNvPr id="175" name="TextBox 174">
            <a:extLst>
              <a:ext uri="{FF2B5EF4-FFF2-40B4-BE49-F238E27FC236}">
                <a16:creationId xmlns:a16="http://schemas.microsoft.com/office/drawing/2014/main" id="{23C8F86E-EE9A-C674-06C0-AD2F578F1F2F}"/>
              </a:ext>
            </a:extLst>
          </p:cNvPr>
          <p:cNvSpPr txBox="1"/>
          <p:nvPr/>
        </p:nvSpPr>
        <p:spPr>
          <a:xfrm>
            <a:off x="823708" y="1082131"/>
            <a:ext cx="9375877" cy="123110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50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觀</a:t>
            </a:r>
            <a:r>
              <a:rPr kumimoji="0" lang="zh-TW" altLang="en-US" sz="74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50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自</a:t>
            </a:r>
            <a:r>
              <a:rPr kumimoji="0" lang="zh-TW" altLang="en-US" sz="74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50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在</a:t>
            </a:r>
            <a:r>
              <a:rPr kumimoji="0" lang="zh-TW" altLang="en-US" sz="74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50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菩</a:t>
            </a:r>
            <a:r>
              <a:rPr kumimoji="0" lang="zh-TW" altLang="en-US" sz="74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50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薩</a:t>
            </a:r>
            <a:r>
              <a:rPr kumimoji="0" lang="zh-TW" altLang="en-US" sz="74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50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行</a:t>
            </a:r>
            <a:r>
              <a:rPr kumimoji="0" lang="zh-TW" altLang="en-US" sz="74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50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深</a:t>
            </a:r>
            <a:r>
              <a:rPr kumimoji="0" lang="zh-TW" altLang="en-US" sz="74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50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般</a:t>
            </a:r>
            <a:r>
              <a:rPr kumimoji="0" lang="zh-TW" altLang="en-US" sz="74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50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若</a:t>
            </a:r>
            <a:endParaRPr kumimoji="0" lang="en-US" sz="50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endParaRPr>
          </a:p>
        </p:txBody>
      </p:sp>
      <p:sp>
        <p:nvSpPr>
          <p:cNvPr id="176" name="TextBox 175">
            <a:extLst>
              <a:ext uri="{FF2B5EF4-FFF2-40B4-BE49-F238E27FC236}">
                <a16:creationId xmlns:a16="http://schemas.microsoft.com/office/drawing/2014/main" id="{D21B83C1-2F2B-0B97-7B99-122E77B943B6}"/>
              </a:ext>
            </a:extLst>
          </p:cNvPr>
          <p:cNvSpPr txBox="1"/>
          <p:nvPr/>
        </p:nvSpPr>
        <p:spPr>
          <a:xfrm>
            <a:off x="814878" y="1917125"/>
            <a:ext cx="9803670" cy="123110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50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波</a:t>
            </a:r>
            <a:r>
              <a:rPr kumimoji="0" lang="zh-TW" altLang="en-US" sz="74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50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羅</a:t>
            </a:r>
            <a:r>
              <a:rPr kumimoji="0" lang="zh-TW" altLang="en-US" sz="74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50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蜜</a:t>
            </a:r>
            <a:r>
              <a:rPr kumimoji="0" lang="zh-TW" altLang="en-US" sz="74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50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多</a:t>
            </a:r>
            <a:r>
              <a:rPr kumimoji="0" lang="zh-TW" altLang="en-US" sz="74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50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時</a:t>
            </a:r>
            <a:r>
              <a:rPr kumimoji="0" lang="zh-TW" altLang="en-US" sz="74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50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照</a:t>
            </a:r>
            <a:r>
              <a:rPr kumimoji="0" lang="zh-TW" altLang="en-US" sz="74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50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見</a:t>
            </a:r>
            <a:r>
              <a:rPr kumimoji="0" lang="zh-TW" altLang="en-US" sz="74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50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五</a:t>
            </a:r>
            <a:r>
              <a:rPr kumimoji="0" lang="zh-TW" altLang="en-US" sz="74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50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蘊</a:t>
            </a:r>
            <a:r>
              <a:rPr kumimoji="0" lang="zh-TW" altLang="en-US" sz="74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50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皆</a:t>
            </a:r>
            <a:r>
              <a:rPr kumimoji="0" lang="zh-TW" altLang="en-US" sz="74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50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空</a:t>
            </a:r>
            <a:endParaRPr kumimoji="0" lang="en-US" sz="50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endParaRPr>
          </a:p>
        </p:txBody>
      </p:sp>
      <p:sp>
        <p:nvSpPr>
          <p:cNvPr id="177" name="TextBox 176">
            <a:extLst>
              <a:ext uri="{FF2B5EF4-FFF2-40B4-BE49-F238E27FC236}">
                <a16:creationId xmlns:a16="http://schemas.microsoft.com/office/drawing/2014/main" id="{39C4A055-455F-1294-2309-2D27AC4FA09D}"/>
              </a:ext>
            </a:extLst>
          </p:cNvPr>
          <p:cNvSpPr txBox="1"/>
          <p:nvPr/>
        </p:nvSpPr>
        <p:spPr>
          <a:xfrm>
            <a:off x="817696" y="2716143"/>
            <a:ext cx="9009554" cy="123110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5000" b="1" i="0" u="none" strike="noStrike" kern="1200" cap="none" spc="0" normalizeH="0" baseline="0" noProof="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度</a:t>
            </a:r>
            <a:r>
              <a:rPr kumimoji="0" lang="zh-TW" altLang="en-US" sz="7400" b="1" i="0" u="none" strike="noStrike" kern="1200" cap="none" spc="0" normalizeH="0" baseline="0" noProof="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5000" b="1" i="0" u="none" strike="noStrike" kern="1200" cap="none" spc="0" normalizeH="0" baseline="0" noProof="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一</a:t>
            </a:r>
            <a:r>
              <a:rPr kumimoji="0" lang="zh-TW" altLang="en-US" sz="7400" b="1" i="0" u="none" strike="noStrike" kern="1200" cap="none" spc="0" normalizeH="0" baseline="0" noProof="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5000" b="1" i="0" u="none" strike="noStrike" kern="1200" cap="none" spc="0" normalizeH="0" baseline="0" noProof="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切</a:t>
            </a:r>
            <a:r>
              <a:rPr kumimoji="0" lang="zh-TW" altLang="en-US" sz="7400" b="1" i="0" u="none" strike="noStrike" kern="1200" cap="none" spc="0" normalizeH="0" baseline="0" noProof="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5000" b="1" i="0" u="none" strike="noStrike" kern="1200" cap="none" spc="0" normalizeH="0" baseline="0" noProof="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苦</a:t>
            </a:r>
            <a:r>
              <a:rPr kumimoji="0" lang="zh-TW" altLang="en-US" sz="7400" b="1" i="0" u="none" strike="noStrike" kern="1200" cap="none" spc="0" normalizeH="0" baseline="0" noProof="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5000" b="1" i="0" u="none" strike="noStrike" kern="1200" cap="none" spc="0" normalizeH="0" baseline="0" noProof="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厄</a:t>
            </a:r>
            <a:endParaRPr kumimoji="0" lang="en-US" sz="50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endParaRPr>
          </a:p>
        </p:txBody>
      </p:sp>
      <p:sp>
        <p:nvSpPr>
          <p:cNvPr id="178" name="TextBox 177">
            <a:extLst>
              <a:ext uri="{FF2B5EF4-FFF2-40B4-BE49-F238E27FC236}">
                <a16:creationId xmlns:a16="http://schemas.microsoft.com/office/drawing/2014/main" id="{DC76ED30-7CCA-3973-1B48-3452613C07EC}"/>
              </a:ext>
            </a:extLst>
          </p:cNvPr>
          <p:cNvSpPr txBox="1"/>
          <p:nvPr/>
        </p:nvSpPr>
        <p:spPr>
          <a:xfrm>
            <a:off x="828516" y="3526716"/>
            <a:ext cx="7461610" cy="123110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5000" b="1" i="0" u="none" strike="noStrike" kern="1200" cap="none" spc="0" normalizeH="0" baseline="0" noProof="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舍</a:t>
            </a:r>
            <a:r>
              <a:rPr kumimoji="0" lang="zh-TW" altLang="en-US" sz="7400" b="1" i="0" u="none" strike="noStrike" kern="1200" cap="none" spc="0" normalizeH="0" baseline="0" noProof="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5000" b="1" i="0" u="none" strike="noStrike" kern="1200" cap="none" spc="0" normalizeH="0" baseline="0" noProof="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利</a:t>
            </a:r>
            <a:r>
              <a:rPr kumimoji="0" lang="zh-TW" altLang="en-US" sz="7400" b="1" i="0" u="none" strike="noStrike" kern="1200" cap="none" spc="0" normalizeH="0" baseline="0" noProof="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5000" b="1" i="0" u="none" strike="noStrike" kern="1200" cap="none" spc="0" normalizeH="0" baseline="0" noProof="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子</a:t>
            </a:r>
            <a:r>
              <a:rPr kumimoji="0" lang="zh-TW" altLang="en-US" sz="7400" b="1" i="0" u="none" strike="noStrike" kern="1200" cap="none" spc="0" normalizeH="0" baseline="0" noProof="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5000" b="1" i="0" u="none" strike="noStrike" kern="1200" cap="none" spc="0" normalizeH="0" baseline="0" noProof="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色</a:t>
            </a:r>
            <a:r>
              <a:rPr kumimoji="0" lang="zh-TW" altLang="en-US" sz="7400" b="1" i="0" u="none" strike="noStrike" kern="1200" cap="none" spc="0" normalizeH="0" baseline="0" noProof="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5000" b="1" i="0" u="none" strike="noStrike" kern="1200" cap="none" spc="0" normalizeH="0" baseline="0" noProof="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不</a:t>
            </a:r>
            <a:r>
              <a:rPr kumimoji="0" lang="zh-TW" altLang="en-US" sz="7400" b="1" i="0" u="none" strike="noStrike" kern="1200" cap="none" spc="0" normalizeH="0" baseline="0" noProof="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5000" b="1" i="0" u="none" strike="noStrike" kern="1200" cap="none" spc="0" normalizeH="0" baseline="0" noProof="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異</a:t>
            </a:r>
            <a:r>
              <a:rPr kumimoji="0" lang="zh-TW" altLang="en-US" sz="7400" b="1" i="0" u="none" strike="noStrike" kern="1200" cap="none" spc="0" normalizeH="0" baseline="0" noProof="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5000" b="1" i="0" u="none" strike="noStrike" kern="1200" cap="none" spc="0" normalizeH="0" baseline="0" noProof="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空 </a:t>
            </a:r>
            <a:endParaRPr kumimoji="0" lang="en-US" sz="50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endParaRPr>
          </a:p>
        </p:txBody>
      </p:sp>
      <p:sp>
        <p:nvSpPr>
          <p:cNvPr id="179" name="TextBox 178">
            <a:extLst>
              <a:ext uri="{FF2B5EF4-FFF2-40B4-BE49-F238E27FC236}">
                <a16:creationId xmlns:a16="http://schemas.microsoft.com/office/drawing/2014/main" id="{BB6622AE-FD32-433A-D06A-7647EB2E0B5E}"/>
              </a:ext>
            </a:extLst>
          </p:cNvPr>
          <p:cNvSpPr txBox="1"/>
          <p:nvPr/>
        </p:nvSpPr>
        <p:spPr>
          <a:xfrm>
            <a:off x="817043" y="4316574"/>
            <a:ext cx="7885489" cy="123110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50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空</a:t>
            </a:r>
            <a:r>
              <a:rPr kumimoji="0" lang="zh-TW" altLang="en-US" sz="74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50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不</a:t>
            </a:r>
            <a:r>
              <a:rPr kumimoji="0" lang="zh-TW" altLang="en-US" sz="74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50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異</a:t>
            </a:r>
            <a:r>
              <a:rPr kumimoji="0" lang="zh-TW" altLang="en-US" sz="74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50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色</a:t>
            </a:r>
            <a:r>
              <a:rPr kumimoji="0" lang="zh-TW" altLang="en-US" sz="74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50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色</a:t>
            </a:r>
            <a:r>
              <a:rPr kumimoji="0" lang="zh-TW" altLang="en-US" sz="74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50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即</a:t>
            </a:r>
            <a:r>
              <a:rPr kumimoji="0" lang="zh-TW" altLang="en-US" sz="74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50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是</a:t>
            </a:r>
            <a:r>
              <a:rPr kumimoji="0" lang="zh-TW" altLang="en-US" sz="74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50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空 </a:t>
            </a:r>
            <a:endParaRPr kumimoji="0" lang="en-US" sz="50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endParaRPr>
          </a:p>
        </p:txBody>
      </p:sp>
      <p:sp>
        <p:nvSpPr>
          <p:cNvPr id="180" name="TextBox 179">
            <a:extLst>
              <a:ext uri="{FF2B5EF4-FFF2-40B4-BE49-F238E27FC236}">
                <a16:creationId xmlns:a16="http://schemas.microsoft.com/office/drawing/2014/main" id="{611054E7-EEE8-EE97-75B2-A0C438A66C37}"/>
              </a:ext>
            </a:extLst>
          </p:cNvPr>
          <p:cNvSpPr txBox="1"/>
          <p:nvPr/>
        </p:nvSpPr>
        <p:spPr>
          <a:xfrm>
            <a:off x="830373" y="5118638"/>
            <a:ext cx="7603265" cy="123110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5000" b="1" i="0" u="none" strike="noStrike" kern="1200" cap="none" spc="0" normalizeH="0" baseline="0" noProof="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空</a:t>
            </a:r>
            <a:r>
              <a:rPr kumimoji="0" lang="zh-TW" altLang="en-US" sz="7400" b="1" i="0" u="none" strike="noStrike" kern="1200" cap="none" spc="0" normalizeH="0" baseline="0" noProof="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5000" b="1" i="0" u="none" strike="noStrike" kern="1200" cap="none" spc="0" normalizeH="0" baseline="0" noProof="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即</a:t>
            </a:r>
            <a:r>
              <a:rPr kumimoji="0" lang="zh-TW" altLang="en-US" sz="7400" b="1" i="0" u="none" strike="noStrike" kern="1200" cap="none" spc="0" normalizeH="0" baseline="0" noProof="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5000" b="1" i="0" u="none" strike="noStrike" kern="1200" cap="none" spc="0" normalizeH="0" baseline="0" noProof="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是</a:t>
            </a:r>
            <a:r>
              <a:rPr kumimoji="0" lang="zh-TW" altLang="en-US" sz="7400" b="1" i="0" u="none" strike="noStrike" kern="1200" cap="none" spc="0" normalizeH="0" baseline="0" noProof="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5000" b="1" i="0" u="none" strike="noStrike" kern="1200" cap="none" spc="0" normalizeH="0" baseline="0" noProof="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色</a:t>
            </a:r>
            <a:endParaRPr kumimoji="0" lang="en-US" sz="50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endParaRPr>
          </a:p>
        </p:txBody>
      </p:sp>
      <p:sp>
        <p:nvSpPr>
          <p:cNvPr id="181" name="TextBox 180">
            <a:extLst>
              <a:ext uri="{FF2B5EF4-FFF2-40B4-BE49-F238E27FC236}">
                <a16:creationId xmlns:a16="http://schemas.microsoft.com/office/drawing/2014/main" id="{E17EE26E-2441-DF47-24E6-224822CF53B8}"/>
              </a:ext>
            </a:extLst>
          </p:cNvPr>
          <p:cNvSpPr txBox="1"/>
          <p:nvPr/>
        </p:nvSpPr>
        <p:spPr>
          <a:xfrm>
            <a:off x="799414" y="158109"/>
            <a:ext cx="6626507" cy="369332"/>
          </a:xfrm>
          <a:prstGeom prst="rect">
            <a:avLst/>
          </a:prstGeom>
          <a:noFill/>
        </p:spPr>
        <p:txBody>
          <a:bodyPr wrap="square" rtlCol="0">
            <a:spAutoFit/>
          </a:bodyPr>
          <a:lstStyle/>
          <a:p>
            <a:r>
              <a:rPr lang="en-US" dirty="0"/>
              <a:t>Full Heart Sutra #1</a:t>
            </a:r>
          </a:p>
        </p:txBody>
      </p:sp>
      <p:sp>
        <p:nvSpPr>
          <p:cNvPr id="182" name="Rectangle 181">
            <a:extLst>
              <a:ext uri="{FF2B5EF4-FFF2-40B4-BE49-F238E27FC236}">
                <a16:creationId xmlns:a16="http://schemas.microsoft.com/office/drawing/2014/main" id="{BE1D39CC-9642-D5FF-8373-9DD1445CF286}"/>
              </a:ext>
            </a:extLst>
          </p:cNvPr>
          <p:cNvSpPr/>
          <p:nvPr/>
        </p:nvSpPr>
        <p:spPr>
          <a:xfrm>
            <a:off x="799414" y="158109"/>
            <a:ext cx="1967697" cy="357038"/>
          </a:xfrm>
          <a:prstGeom prst="rect">
            <a:avLst/>
          </a:prstGeom>
          <a:no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3" name="TextBox 182">
            <a:extLst>
              <a:ext uri="{FF2B5EF4-FFF2-40B4-BE49-F238E27FC236}">
                <a16:creationId xmlns:a16="http://schemas.microsoft.com/office/drawing/2014/main" id="{859DC131-B2A9-6816-9257-1577A30574A9}"/>
              </a:ext>
            </a:extLst>
          </p:cNvPr>
          <p:cNvSpPr txBox="1"/>
          <p:nvPr/>
        </p:nvSpPr>
        <p:spPr>
          <a:xfrm>
            <a:off x="669074" y="6326261"/>
            <a:ext cx="11084312" cy="430887"/>
          </a:xfrm>
          <a:prstGeom prst="rect">
            <a:avLst/>
          </a:prstGeom>
          <a:noFill/>
        </p:spPr>
        <p:txBody>
          <a:bodyPr wrap="square" rtlCol="0">
            <a:spAutoFit/>
          </a:bodyPr>
          <a:lstStyle/>
          <a:p>
            <a:r>
              <a:rPr lang="en-US" sz="1100" dirty="0"/>
              <a:t>ma-ha ban-</a:t>
            </a:r>
            <a:r>
              <a:rPr lang="en-US" sz="1100" dirty="0" err="1"/>
              <a:t>ya</a:t>
            </a:r>
            <a:r>
              <a:rPr lang="en-US" sz="1100" dirty="0"/>
              <a:t> </a:t>
            </a:r>
            <a:r>
              <a:rPr lang="en-US" sz="1100" dirty="0" err="1"/>
              <a:t>ba</a:t>
            </a:r>
            <a:r>
              <a:rPr lang="en-US" sz="1100" dirty="0"/>
              <a:t>-</a:t>
            </a:r>
            <a:r>
              <a:rPr lang="en-US" sz="1100" dirty="0" err="1"/>
              <a:t>ra</a:t>
            </a:r>
            <a:r>
              <a:rPr lang="en-US" sz="1100" dirty="0"/>
              <a:t>-mil-ta shim </a:t>
            </a:r>
            <a:r>
              <a:rPr lang="en-US" sz="1100" dirty="0" err="1"/>
              <a:t>gyong</a:t>
            </a:r>
            <a:r>
              <a:rPr lang="en-US" sz="1100" dirty="0"/>
              <a:t>    //   </a:t>
            </a:r>
            <a:r>
              <a:rPr lang="en-US" sz="1100" dirty="0" err="1"/>
              <a:t>gwan</a:t>
            </a:r>
            <a:r>
              <a:rPr lang="en-US" sz="1100" dirty="0"/>
              <a:t>-ja-jae </a:t>
            </a:r>
            <a:r>
              <a:rPr lang="en-US" sz="1100" dirty="0" err="1"/>
              <a:t>bo-sal</a:t>
            </a:r>
            <a:r>
              <a:rPr lang="en-US" sz="1100" dirty="0"/>
              <a:t> </a:t>
            </a:r>
            <a:r>
              <a:rPr lang="en-US" sz="1100" dirty="0" err="1"/>
              <a:t>haeng</a:t>
            </a:r>
            <a:r>
              <a:rPr lang="en-US" sz="1100" dirty="0"/>
              <a:t> shim ban-</a:t>
            </a:r>
            <a:r>
              <a:rPr lang="en-US" sz="1100" dirty="0" err="1"/>
              <a:t>ya</a:t>
            </a:r>
            <a:r>
              <a:rPr lang="en-US" sz="1100" dirty="0"/>
              <a:t>    //      </a:t>
            </a:r>
            <a:r>
              <a:rPr lang="nn-NO" sz="1100" dirty="0"/>
              <a:t>ba-ra mil-ta shi jo-gyon o-on gae gong    //     do il-che go-aek    //    sa-ri-ja saek-pur-i-gong    //    gong-bur-i-saek saek-chuk-shi-gong    //    gong-juk-shi-saek </a:t>
            </a:r>
            <a:r>
              <a:rPr lang="en-US" sz="1100" dirty="0"/>
              <a:t>   </a:t>
            </a:r>
          </a:p>
        </p:txBody>
      </p:sp>
      <p:sp>
        <p:nvSpPr>
          <p:cNvPr id="184" name="TextBox 183">
            <a:extLst>
              <a:ext uri="{FF2B5EF4-FFF2-40B4-BE49-F238E27FC236}">
                <a16:creationId xmlns:a16="http://schemas.microsoft.com/office/drawing/2014/main" id="{B9F53ECA-2167-28EC-7E3F-ACB2E316988A}"/>
              </a:ext>
            </a:extLst>
          </p:cNvPr>
          <p:cNvSpPr txBox="1"/>
          <p:nvPr/>
        </p:nvSpPr>
        <p:spPr>
          <a:xfrm>
            <a:off x="723290" y="531840"/>
            <a:ext cx="9027210" cy="261610"/>
          </a:xfrm>
          <a:prstGeom prst="rect">
            <a:avLst/>
          </a:prstGeom>
          <a:noFill/>
        </p:spPr>
        <p:txBody>
          <a:bodyPr wrap="square" rtlCol="0">
            <a:spAutoFit/>
          </a:bodyPr>
          <a:lstStyle/>
          <a:p>
            <a:r>
              <a:rPr lang="en-US" sz="1100" b="1" dirty="0"/>
              <a:t>                     </a:t>
            </a:r>
            <a:r>
              <a:rPr lang="en-US" sz="800" b="1" dirty="0"/>
              <a:t>ma                                     ha                                    ban                                    </a:t>
            </a:r>
            <a:r>
              <a:rPr lang="en-US" sz="800" b="1" dirty="0" err="1"/>
              <a:t>ya</a:t>
            </a:r>
            <a:r>
              <a:rPr lang="en-US" sz="800" b="1" dirty="0"/>
              <a:t>                                       ba                                      </a:t>
            </a:r>
            <a:r>
              <a:rPr lang="en-US" sz="800" b="1" dirty="0" err="1"/>
              <a:t>ra</a:t>
            </a:r>
            <a:r>
              <a:rPr lang="en-US" sz="800" b="1" dirty="0"/>
              <a:t>                                     mil                                      ta                                shim                              gyeong                                 </a:t>
            </a:r>
          </a:p>
        </p:txBody>
      </p:sp>
      <p:sp>
        <p:nvSpPr>
          <p:cNvPr id="185" name="TextBox 184">
            <a:extLst>
              <a:ext uri="{FF2B5EF4-FFF2-40B4-BE49-F238E27FC236}">
                <a16:creationId xmlns:a16="http://schemas.microsoft.com/office/drawing/2014/main" id="{BEF0F89A-05E6-20E5-FA68-67358D5705C2}"/>
              </a:ext>
            </a:extLst>
          </p:cNvPr>
          <p:cNvSpPr txBox="1"/>
          <p:nvPr/>
        </p:nvSpPr>
        <p:spPr>
          <a:xfrm>
            <a:off x="1498408" y="909437"/>
            <a:ext cx="9112556" cy="215444"/>
          </a:xfrm>
          <a:prstGeom prst="rect">
            <a:avLst/>
          </a:prstGeom>
          <a:noFill/>
        </p:spPr>
        <p:txBody>
          <a:bodyPr wrap="square" rtlCol="0">
            <a:spAutoFit/>
          </a:bodyPr>
          <a:lstStyle/>
          <a:p>
            <a:r>
              <a:rPr lang="en-US" sz="800" b="1" dirty="0"/>
              <a:t>1                                         2                                         3                                         4                                        5                                         6                                        7                                         8                                         9                                      10</a:t>
            </a:r>
          </a:p>
        </p:txBody>
      </p:sp>
      <p:sp>
        <p:nvSpPr>
          <p:cNvPr id="187" name="TextBox 186">
            <a:extLst>
              <a:ext uri="{FF2B5EF4-FFF2-40B4-BE49-F238E27FC236}">
                <a16:creationId xmlns:a16="http://schemas.microsoft.com/office/drawing/2014/main" id="{9DE28F88-9627-5402-E2F3-14CB5851489E}"/>
              </a:ext>
            </a:extLst>
          </p:cNvPr>
          <p:cNvSpPr txBox="1"/>
          <p:nvPr/>
        </p:nvSpPr>
        <p:spPr>
          <a:xfrm>
            <a:off x="1252491" y="1348757"/>
            <a:ext cx="9038879" cy="215444"/>
          </a:xfrm>
          <a:prstGeom prst="rect">
            <a:avLst/>
          </a:prstGeom>
          <a:noFill/>
        </p:spPr>
        <p:txBody>
          <a:bodyPr wrap="square" rtlCol="0">
            <a:spAutoFit/>
          </a:bodyPr>
          <a:lstStyle/>
          <a:p>
            <a:r>
              <a:rPr lang="en-US" sz="800" b="1" dirty="0">
                <a:solidFill>
                  <a:prstClr val="black"/>
                </a:solidFill>
                <a:latin typeface="Aptos" panose="02110004020202020204"/>
              </a:rPr>
              <a:t>guan</a:t>
            </a:r>
            <a:r>
              <a:rPr kumimoji="0" lang="en-US" sz="800" b="1" i="0" u="none" strike="noStrike" kern="1200" cap="none" spc="0" normalizeH="0" baseline="0" noProof="0" dirty="0">
                <a:ln>
                  <a:noFill/>
                </a:ln>
                <a:solidFill>
                  <a:prstClr val="black"/>
                </a:solidFill>
                <a:effectLst/>
                <a:uLnTx/>
                <a:uFillTx/>
                <a:latin typeface="Aptos" panose="02110004020202020204"/>
                <a:ea typeface="+mn-ea"/>
                <a:cs typeface="+mn-cs"/>
              </a:rPr>
              <a:t>                                      ja                                     jae                                     </a:t>
            </a:r>
            <a:r>
              <a:rPr kumimoji="0" lang="en-US" sz="800" b="1" i="0" u="none" strike="noStrike" kern="1200" cap="none" spc="0" normalizeH="0" baseline="0" noProof="0" dirty="0" err="1">
                <a:ln>
                  <a:noFill/>
                </a:ln>
                <a:solidFill>
                  <a:prstClr val="black"/>
                </a:solidFill>
                <a:effectLst/>
                <a:uLnTx/>
                <a:uFillTx/>
                <a:latin typeface="Aptos" panose="02110004020202020204"/>
                <a:ea typeface="+mn-ea"/>
                <a:cs typeface="+mn-cs"/>
              </a:rPr>
              <a:t>bo</a:t>
            </a:r>
            <a:r>
              <a:rPr kumimoji="0" lang="en-US" sz="800" b="1" i="0" u="none" strike="noStrike" kern="1200" cap="none" spc="0" normalizeH="0" baseline="0" noProof="0" dirty="0">
                <a:ln>
                  <a:noFill/>
                </a:ln>
                <a:solidFill>
                  <a:prstClr val="black"/>
                </a:solidFill>
                <a:effectLst/>
                <a:uLnTx/>
                <a:uFillTx/>
                <a:latin typeface="Aptos" panose="02110004020202020204"/>
                <a:ea typeface="+mn-ea"/>
                <a:cs typeface="+mn-cs"/>
              </a:rPr>
              <a:t>                                      </a:t>
            </a:r>
            <a:r>
              <a:rPr kumimoji="0" lang="en-US" sz="800" b="1" i="0" u="none" strike="noStrike" kern="1200" cap="none" spc="0" normalizeH="0" baseline="0" noProof="0" dirty="0" err="1">
                <a:ln>
                  <a:noFill/>
                </a:ln>
                <a:solidFill>
                  <a:prstClr val="black"/>
                </a:solidFill>
                <a:effectLst/>
                <a:uLnTx/>
                <a:uFillTx/>
                <a:latin typeface="Aptos" panose="02110004020202020204"/>
                <a:ea typeface="+mn-ea"/>
                <a:cs typeface="+mn-cs"/>
              </a:rPr>
              <a:t>sal</a:t>
            </a:r>
            <a:r>
              <a:rPr kumimoji="0" lang="en-US" sz="800" b="1" i="0" u="none" strike="noStrike" kern="1200" cap="none" spc="0" normalizeH="0" baseline="0" noProof="0" dirty="0">
                <a:ln>
                  <a:noFill/>
                </a:ln>
                <a:solidFill>
                  <a:prstClr val="black"/>
                </a:solidFill>
                <a:effectLst/>
                <a:uLnTx/>
                <a:uFillTx/>
                <a:latin typeface="Aptos" panose="02110004020202020204"/>
                <a:ea typeface="+mn-ea"/>
                <a:cs typeface="+mn-cs"/>
              </a:rPr>
              <a:t>                               </a:t>
            </a:r>
            <a:r>
              <a:rPr kumimoji="0" lang="en-US" sz="800" b="1" i="0" u="none" strike="noStrike" kern="1200" cap="none" spc="0" normalizeH="0" baseline="0" noProof="0" dirty="0" err="1">
                <a:ln>
                  <a:noFill/>
                </a:ln>
                <a:solidFill>
                  <a:prstClr val="black"/>
                </a:solidFill>
                <a:effectLst/>
                <a:uLnTx/>
                <a:uFillTx/>
                <a:latin typeface="Aptos" panose="02110004020202020204"/>
                <a:ea typeface="+mn-ea"/>
                <a:cs typeface="+mn-cs"/>
              </a:rPr>
              <a:t>haeng</a:t>
            </a:r>
            <a:r>
              <a:rPr kumimoji="0" lang="en-US" sz="800" b="1" i="0" u="none" strike="noStrike" kern="1200" cap="none" spc="0" normalizeH="0" baseline="0" noProof="0" dirty="0">
                <a:ln>
                  <a:noFill/>
                </a:ln>
                <a:solidFill>
                  <a:prstClr val="black"/>
                </a:solidFill>
                <a:effectLst/>
                <a:uLnTx/>
                <a:uFillTx/>
                <a:latin typeface="Aptos" panose="02110004020202020204"/>
                <a:ea typeface="+mn-ea"/>
                <a:cs typeface="+mn-cs"/>
              </a:rPr>
              <a:t>                                shim                                 ban                                      </a:t>
            </a:r>
            <a:r>
              <a:rPr kumimoji="0" lang="en-US" sz="800" b="1" i="0" u="none" strike="noStrike" kern="1200" cap="none" spc="0" normalizeH="0" baseline="0" noProof="0" dirty="0" err="1">
                <a:ln>
                  <a:noFill/>
                </a:ln>
                <a:solidFill>
                  <a:prstClr val="black"/>
                </a:solidFill>
                <a:effectLst/>
                <a:uLnTx/>
                <a:uFillTx/>
                <a:latin typeface="Aptos" panose="02110004020202020204"/>
                <a:ea typeface="+mn-ea"/>
                <a:cs typeface="+mn-cs"/>
              </a:rPr>
              <a:t>ya</a:t>
            </a:r>
            <a:r>
              <a:rPr kumimoji="0" lang="en-US" sz="800" b="1" i="0" u="none" strike="noStrike" kern="1200" cap="none" spc="0" normalizeH="0" baseline="0" noProof="0" dirty="0">
                <a:ln>
                  <a:noFill/>
                </a:ln>
                <a:solidFill>
                  <a:prstClr val="black"/>
                </a:solidFill>
                <a:effectLst/>
                <a:uLnTx/>
                <a:uFillTx/>
                <a:latin typeface="Aptos" panose="02110004020202020204"/>
                <a:ea typeface="+mn-ea"/>
                <a:cs typeface="+mn-cs"/>
              </a:rPr>
              <a:t>                          </a:t>
            </a:r>
            <a:endParaRPr lang="en-US" dirty="0"/>
          </a:p>
        </p:txBody>
      </p:sp>
      <p:sp>
        <p:nvSpPr>
          <p:cNvPr id="188" name="TextBox 187">
            <a:extLst>
              <a:ext uri="{FF2B5EF4-FFF2-40B4-BE49-F238E27FC236}">
                <a16:creationId xmlns:a16="http://schemas.microsoft.com/office/drawing/2014/main" id="{A019F219-494F-CC56-37CB-505E0B61AB1A}"/>
              </a:ext>
            </a:extLst>
          </p:cNvPr>
          <p:cNvSpPr txBox="1"/>
          <p:nvPr/>
        </p:nvSpPr>
        <p:spPr>
          <a:xfrm>
            <a:off x="1461124" y="1697684"/>
            <a:ext cx="8473181" cy="21544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1" i="0" u="none" strike="noStrike" kern="1200" cap="none" spc="0" normalizeH="0" baseline="0" noProof="0" dirty="0">
                <a:ln>
                  <a:noFill/>
                </a:ln>
                <a:solidFill>
                  <a:prstClr val="black"/>
                </a:solidFill>
                <a:effectLst/>
                <a:uLnTx/>
                <a:uFillTx/>
                <a:latin typeface="Aptos" panose="02110004020202020204"/>
                <a:ea typeface="+mn-ea"/>
                <a:cs typeface="+mn-cs"/>
              </a:rPr>
              <a:t>11                                      12                                      13                                      14                                      15                                      16                                      17                                        3                                         4                                     </a:t>
            </a:r>
          </a:p>
        </p:txBody>
      </p:sp>
      <p:sp>
        <p:nvSpPr>
          <p:cNvPr id="189" name="TextBox 188">
            <a:extLst>
              <a:ext uri="{FF2B5EF4-FFF2-40B4-BE49-F238E27FC236}">
                <a16:creationId xmlns:a16="http://schemas.microsoft.com/office/drawing/2014/main" id="{D01867C3-7689-1C50-718D-BCE3E070B8EB}"/>
              </a:ext>
            </a:extLst>
          </p:cNvPr>
          <p:cNvSpPr txBox="1"/>
          <p:nvPr/>
        </p:nvSpPr>
        <p:spPr>
          <a:xfrm>
            <a:off x="1347844" y="2166533"/>
            <a:ext cx="9483690" cy="215444"/>
          </a:xfrm>
          <a:prstGeom prst="rect">
            <a:avLst/>
          </a:prstGeom>
          <a:noFill/>
        </p:spPr>
        <p:txBody>
          <a:bodyPr wrap="square" rtlCol="0">
            <a:spAutoFit/>
          </a:bodyPr>
          <a:lstStyle/>
          <a:p>
            <a:r>
              <a:rPr kumimoji="0" lang="en-US" sz="800" b="1" i="0" u="none" strike="noStrike" kern="1200" cap="none" spc="0" normalizeH="0" baseline="0" noProof="0" dirty="0">
                <a:ln>
                  <a:noFill/>
                </a:ln>
                <a:solidFill>
                  <a:prstClr val="black"/>
                </a:solidFill>
                <a:effectLst/>
                <a:uLnTx/>
                <a:uFillTx/>
                <a:latin typeface="Aptos" panose="02110004020202020204"/>
                <a:ea typeface="+mn-ea"/>
                <a:cs typeface="+mn-cs"/>
              </a:rPr>
              <a:t>ba                                     </a:t>
            </a:r>
            <a:r>
              <a:rPr lang="en-US" sz="800" b="1" dirty="0">
                <a:solidFill>
                  <a:prstClr val="black"/>
                </a:solidFill>
                <a:latin typeface="Aptos" panose="02110004020202020204"/>
              </a:rPr>
              <a:t>r</a:t>
            </a:r>
            <a:r>
              <a:rPr kumimoji="0" lang="en-US" sz="800" b="1" i="0" u="none" strike="noStrike" kern="1200" cap="none" spc="0" normalizeH="0" baseline="0" noProof="0" dirty="0">
                <a:ln>
                  <a:noFill/>
                </a:ln>
                <a:solidFill>
                  <a:prstClr val="black"/>
                </a:solidFill>
                <a:effectLst/>
                <a:uLnTx/>
                <a:uFillTx/>
                <a:latin typeface="Aptos" panose="02110004020202020204"/>
                <a:ea typeface="+mn-ea"/>
                <a:cs typeface="+mn-cs"/>
              </a:rPr>
              <a:t>a                                      mil                                      </a:t>
            </a:r>
            <a:r>
              <a:rPr lang="en-US" sz="800" b="1" dirty="0">
                <a:solidFill>
                  <a:prstClr val="black"/>
                </a:solidFill>
                <a:latin typeface="Aptos" panose="02110004020202020204"/>
              </a:rPr>
              <a:t>t</a:t>
            </a:r>
            <a:r>
              <a:rPr kumimoji="0" lang="en-US" sz="800" b="1" i="0" u="none" strike="noStrike" kern="1200" cap="none" spc="0" normalizeH="0" baseline="0" noProof="0" dirty="0">
                <a:ln>
                  <a:noFill/>
                </a:ln>
                <a:solidFill>
                  <a:prstClr val="black"/>
                </a:solidFill>
                <a:effectLst/>
                <a:uLnTx/>
                <a:uFillTx/>
                <a:latin typeface="Aptos" panose="02110004020202020204"/>
                <a:ea typeface="+mn-ea"/>
                <a:cs typeface="+mn-cs"/>
              </a:rPr>
              <a:t>a                                      shi                                       jo                               </a:t>
            </a:r>
            <a:r>
              <a:rPr kumimoji="0" lang="en-US" sz="800" b="1" i="0" u="none" strike="noStrike" kern="1200" cap="none" spc="0" normalizeH="0" baseline="0" noProof="0" dirty="0" err="1">
                <a:ln>
                  <a:noFill/>
                </a:ln>
                <a:solidFill>
                  <a:prstClr val="black"/>
                </a:solidFill>
                <a:effectLst/>
                <a:uLnTx/>
                <a:uFillTx/>
                <a:latin typeface="Aptos" panose="02110004020202020204"/>
                <a:ea typeface="+mn-ea"/>
                <a:cs typeface="+mn-cs"/>
              </a:rPr>
              <a:t>gyeon</a:t>
            </a:r>
            <a:r>
              <a:rPr kumimoji="0" lang="en-US" sz="800" b="1" i="0" u="none" strike="noStrike" kern="1200" cap="none" spc="0" normalizeH="0" baseline="0" noProof="0" dirty="0">
                <a:ln>
                  <a:noFill/>
                </a:ln>
                <a:solidFill>
                  <a:prstClr val="black"/>
                </a:solidFill>
                <a:effectLst/>
                <a:uLnTx/>
                <a:uFillTx/>
                <a:latin typeface="Aptos" panose="02110004020202020204"/>
                <a:ea typeface="+mn-ea"/>
                <a:cs typeface="+mn-cs"/>
              </a:rPr>
              <a:t>                                        o                                    on                                   </a:t>
            </a:r>
            <a:r>
              <a:rPr kumimoji="0" lang="en-US" sz="800" b="1" i="0" u="none" strike="noStrike" kern="1200" cap="none" spc="0" normalizeH="0" baseline="0" noProof="0" dirty="0" err="1">
                <a:ln>
                  <a:noFill/>
                </a:ln>
                <a:solidFill>
                  <a:prstClr val="black"/>
                </a:solidFill>
                <a:effectLst/>
                <a:uLnTx/>
                <a:uFillTx/>
                <a:latin typeface="Aptos" panose="02110004020202020204"/>
                <a:ea typeface="+mn-ea"/>
                <a:cs typeface="+mn-cs"/>
              </a:rPr>
              <a:t>gae</a:t>
            </a:r>
            <a:r>
              <a:rPr kumimoji="0" lang="en-US" sz="800" b="1" i="0" u="none" strike="noStrike" kern="1200" cap="none" spc="0" normalizeH="0" baseline="0" noProof="0" dirty="0">
                <a:ln>
                  <a:noFill/>
                </a:ln>
                <a:solidFill>
                  <a:prstClr val="black"/>
                </a:solidFill>
                <a:effectLst/>
                <a:uLnTx/>
                <a:uFillTx/>
                <a:latin typeface="Aptos" panose="02110004020202020204"/>
                <a:ea typeface="+mn-ea"/>
                <a:cs typeface="+mn-cs"/>
              </a:rPr>
              <a:t>                                 gong</a:t>
            </a:r>
            <a:endParaRPr lang="en-US" dirty="0"/>
          </a:p>
        </p:txBody>
      </p:sp>
      <p:sp>
        <p:nvSpPr>
          <p:cNvPr id="191" name="TextBox 190">
            <a:extLst>
              <a:ext uri="{FF2B5EF4-FFF2-40B4-BE49-F238E27FC236}">
                <a16:creationId xmlns:a16="http://schemas.microsoft.com/office/drawing/2014/main" id="{A2E2B651-291B-CF38-3B57-E0139C02D12F}"/>
              </a:ext>
            </a:extLst>
          </p:cNvPr>
          <p:cNvSpPr txBox="1"/>
          <p:nvPr/>
        </p:nvSpPr>
        <p:spPr>
          <a:xfrm>
            <a:off x="1465684" y="2534145"/>
            <a:ext cx="10578558" cy="21544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800" b="1" dirty="0">
                <a:solidFill>
                  <a:prstClr val="black"/>
                </a:solidFill>
                <a:latin typeface="Aptos" panose="02110004020202020204"/>
              </a:rPr>
              <a:t> 5</a:t>
            </a:r>
            <a:r>
              <a:rPr kumimoji="0" lang="en-US" sz="800" b="1" i="0" u="none" strike="noStrike" kern="1200" cap="none" spc="0" normalizeH="0" baseline="0" noProof="0" dirty="0">
                <a:ln>
                  <a:noFill/>
                </a:ln>
                <a:solidFill>
                  <a:prstClr val="black"/>
                </a:solidFill>
                <a:effectLst/>
                <a:uLnTx/>
                <a:uFillTx/>
                <a:latin typeface="Aptos" panose="02110004020202020204"/>
                <a:ea typeface="+mn-ea"/>
                <a:cs typeface="+mn-cs"/>
              </a:rPr>
              <a:t>                                         6                                        7                                         8                                       18                                      19                                      20                                       </a:t>
            </a:r>
            <a:r>
              <a:rPr lang="en-US" sz="800" b="1" dirty="0">
                <a:solidFill>
                  <a:prstClr val="black"/>
                </a:solidFill>
                <a:latin typeface="Aptos" panose="02110004020202020204"/>
              </a:rPr>
              <a:t>21</a:t>
            </a:r>
            <a:r>
              <a:rPr kumimoji="0" lang="en-US" sz="800" b="1" i="0" u="none" strike="noStrike" kern="1200" cap="none" spc="0" normalizeH="0" baseline="0" noProof="0" dirty="0">
                <a:ln>
                  <a:noFill/>
                </a:ln>
                <a:solidFill>
                  <a:prstClr val="black"/>
                </a:solidFill>
                <a:effectLst/>
                <a:uLnTx/>
                <a:uFillTx/>
                <a:latin typeface="Aptos" panose="02110004020202020204"/>
                <a:ea typeface="+mn-ea"/>
                <a:cs typeface="+mn-cs"/>
              </a:rPr>
              <a:t>                                      22                                     23                                      24                                  </a:t>
            </a:r>
          </a:p>
        </p:txBody>
      </p:sp>
      <p:sp>
        <p:nvSpPr>
          <p:cNvPr id="192" name="TextBox 191">
            <a:extLst>
              <a:ext uri="{FF2B5EF4-FFF2-40B4-BE49-F238E27FC236}">
                <a16:creationId xmlns:a16="http://schemas.microsoft.com/office/drawing/2014/main" id="{ADA4C63F-7C70-2FB2-522C-60DBC0C9E2E7}"/>
              </a:ext>
            </a:extLst>
          </p:cNvPr>
          <p:cNvSpPr txBox="1"/>
          <p:nvPr/>
        </p:nvSpPr>
        <p:spPr>
          <a:xfrm>
            <a:off x="1327120" y="2978044"/>
            <a:ext cx="10385495" cy="21544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800" b="1" dirty="0">
                <a:solidFill>
                  <a:prstClr val="black"/>
                </a:solidFill>
                <a:latin typeface="Aptos" panose="02110004020202020204"/>
              </a:rPr>
              <a:t>do</a:t>
            </a:r>
            <a:r>
              <a:rPr kumimoji="0" lang="en-US" sz="800" b="1" i="0" u="none" strike="noStrike" kern="1200" cap="none" spc="0" normalizeH="0" baseline="0" noProof="0" dirty="0">
                <a:ln>
                  <a:noFill/>
                </a:ln>
                <a:solidFill>
                  <a:prstClr val="black"/>
                </a:solidFill>
                <a:effectLst/>
                <a:uLnTx/>
                <a:uFillTx/>
                <a:latin typeface="Aptos" panose="02110004020202020204"/>
                <a:ea typeface="+mn-ea"/>
                <a:cs typeface="+mn-cs"/>
              </a:rPr>
              <a:t>                                         il                                    </a:t>
            </a:r>
            <a:r>
              <a:rPr kumimoji="0" lang="en-US" sz="800" b="1" i="0" u="none" strike="noStrike" kern="1200" cap="none" spc="0" normalizeH="0" baseline="0" noProof="0" dirty="0" err="1">
                <a:ln>
                  <a:noFill/>
                </a:ln>
                <a:solidFill>
                  <a:prstClr val="black"/>
                </a:solidFill>
                <a:effectLst/>
                <a:uLnTx/>
                <a:uFillTx/>
                <a:latin typeface="Aptos" panose="02110004020202020204"/>
                <a:ea typeface="+mn-ea"/>
                <a:cs typeface="+mn-cs"/>
              </a:rPr>
              <a:t>che</a:t>
            </a:r>
            <a:r>
              <a:rPr kumimoji="0" lang="en-US" sz="800" b="1" i="0" u="none" strike="noStrike" kern="1200" cap="none" spc="0" normalizeH="0" baseline="0" noProof="0" dirty="0">
                <a:ln>
                  <a:noFill/>
                </a:ln>
                <a:solidFill>
                  <a:prstClr val="black"/>
                </a:solidFill>
                <a:effectLst/>
                <a:uLnTx/>
                <a:uFillTx/>
                <a:latin typeface="Aptos" panose="02110004020202020204"/>
                <a:ea typeface="+mn-ea"/>
                <a:cs typeface="+mn-cs"/>
              </a:rPr>
              <a:t>                                      go                                   aek</a:t>
            </a:r>
            <a:endParaRPr kumimoji="0" lang="en-US" sz="1800" b="0" i="0" u="none" strike="noStrike" kern="1200" cap="none" spc="0" normalizeH="0" baseline="0" noProof="0" dirty="0">
              <a:ln>
                <a:noFill/>
              </a:ln>
              <a:solidFill>
                <a:prstClr val="black"/>
              </a:solidFill>
              <a:effectLst/>
              <a:uLnTx/>
              <a:uFillTx/>
              <a:latin typeface="Aptos" panose="02110004020202020204"/>
              <a:ea typeface="+mn-ea"/>
              <a:cs typeface="+mn-cs"/>
            </a:endParaRPr>
          </a:p>
        </p:txBody>
      </p:sp>
      <p:sp>
        <p:nvSpPr>
          <p:cNvPr id="193" name="TextBox 192">
            <a:extLst>
              <a:ext uri="{FF2B5EF4-FFF2-40B4-BE49-F238E27FC236}">
                <a16:creationId xmlns:a16="http://schemas.microsoft.com/office/drawing/2014/main" id="{747B6B1E-F460-CE45-4691-D1981F4503CE}"/>
              </a:ext>
            </a:extLst>
          </p:cNvPr>
          <p:cNvSpPr txBox="1"/>
          <p:nvPr/>
        </p:nvSpPr>
        <p:spPr>
          <a:xfrm>
            <a:off x="1464071" y="3333155"/>
            <a:ext cx="6578534" cy="215444"/>
          </a:xfrm>
          <a:prstGeom prst="rect">
            <a:avLst/>
          </a:prstGeom>
          <a:noFill/>
        </p:spPr>
        <p:txBody>
          <a:bodyPr wrap="square" rtlCol="0">
            <a:spAutoFit/>
          </a:bodyPr>
          <a:lstStyle/>
          <a:p>
            <a:r>
              <a:rPr lang="en-US" sz="800" b="1" dirty="0">
                <a:solidFill>
                  <a:prstClr val="black"/>
                </a:solidFill>
                <a:latin typeface="Aptos" panose="02110004020202020204"/>
              </a:rPr>
              <a:t>25</a:t>
            </a:r>
            <a:r>
              <a:rPr kumimoji="0" lang="en-US" sz="800" b="1" i="0" u="none" strike="noStrike" kern="1200" cap="none" spc="0" normalizeH="0" baseline="0" noProof="0" dirty="0">
                <a:ln>
                  <a:noFill/>
                </a:ln>
                <a:solidFill>
                  <a:prstClr val="black"/>
                </a:solidFill>
                <a:effectLst/>
                <a:uLnTx/>
                <a:uFillTx/>
                <a:latin typeface="Aptos" panose="02110004020202020204"/>
                <a:ea typeface="+mn-ea"/>
                <a:cs typeface="+mn-cs"/>
              </a:rPr>
              <a:t>                                      26                                     27                                       28                                      29</a:t>
            </a:r>
            <a:endParaRPr lang="en-US" dirty="0"/>
          </a:p>
        </p:txBody>
      </p:sp>
      <p:sp>
        <p:nvSpPr>
          <p:cNvPr id="194" name="TextBox 193">
            <a:extLst>
              <a:ext uri="{FF2B5EF4-FFF2-40B4-BE49-F238E27FC236}">
                <a16:creationId xmlns:a16="http://schemas.microsoft.com/office/drawing/2014/main" id="{97E83510-C67B-E27D-331B-D68E30CFCC38}"/>
              </a:ext>
            </a:extLst>
          </p:cNvPr>
          <p:cNvSpPr txBox="1"/>
          <p:nvPr/>
        </p:nvSpPr>
        <p:spPr>
          <a:xfrm>
            <a:off x="1298078" y="3787607"/>
            <a:ext cx="8442606" cy="21544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800" b="1" dirty="0">
                <a:solidFill>
                  <a:prstClr val="black"/>
                </a:solidFill>
                <a:latin typeface="Aptos" panose="02110004020202020204"/>
              </a:rPr>
              <a:t>   sa</a:t>
            </a:r>
            <a:r>
              <a:rPr kumimoji="0" lang="en-US" sz="800" b="1" i="0" u="none" strike="noStrike" kern="1200" cap="none" spc="0" normalizeH="0" baseline="0" noProof="0" dirty="0">
                <a:ln>
                  <a:noFill/>
                </a:ln>
                <a:solidFill>
                  <a:prstClr val="black"/>
                </a:solidFill>
                <a:effectLst/>
                <a:uLnTx/>
                <a:uFillTx/>
                <a:latin typeface="Aptos" panose="02110004020202020204"/>
                <a:ea typeface="+mn-ea"/>
                <a:cs typeface="+mn-cs"/>
              </a:rPr>
              <a:t>                                         ri                                      ja                                  </a:t>
            </a:r>
            <a:r>
              <a:rPr kumimoji="0" lang="en-US" sz="800" b="1" i="0" u="none" strike="noStrike" kern="1200" cap="none" spc="0" normalizeH="0" baseline="0" noProof="0" dirty="0" err="1">
                <a:ln>
                  <a:noFill/>
                </a:ln>
                <a:solidFill>
                  <a:prstClr val="black"/>
                </a:solidFill>
                <a:effectLst/>
                <a:uLnTx/>
                <a:uFillTx/>
                <a:latin typeface="Aptos" panose="02110004020202020204"/>
                <a:ea typeface="+mn-ea"/>
                <a:cs typeface="+mn-cs"/>
              </a:rPr>
              <a:t>saek</a:t>
            </a:r>
            <a:r>
              <a:rPr kumimoji="0" lang="en-US" sz="800" b="1" i="0" u="none" strike="noStrike" kern="1200" cap="none" spc="0" normalizeH="0" baseline="0" noProof="0" dirty="0">
                <a:ln>
                  <a:noFill/>
                </a:ln>
                <a:solidFill>
                  <a:prstClr val="black"/>
                </a:solidFill>
                <a:effectLst/>
                <a:uLnTx/>
                <a:uFillTx/>
                <a:latin typeface="Aptos" panose="02110004020202020204"/>
                <a:ea typeface="+mn-ea"/>
                <a:cs typeface="+mn-cs"/>
              </a:rPr>
              <a:t>                                   bur                                       </a:t>
            </a:r>
            <a:r>
              <a:rPr kumimoji="0" lang="en-US" sz="800" b="1" i="0" u="none" strike="noStrike" kern="1200" cap="none" spc="0" normalizeH="0" baseline="0" noProof="0" dirty="0" err="1">
                <a:ln>
                  <a:noFill/>
                </a:ln>
                <a:solidFill>
                  <a:prstClr val="black"/>
                </a:solidFill>
                <a:effectLst/>
                <a:uLnTx/>
                <a:uFillTx/>
                <a:latin typeface="Aptos" panose="02110004020202020204"/>
                <a:ea typeface="+mn-ea"/>
                <a:cs typeface="+mn-cs"/>
              </a:rPr>
              <a:t>i</a:t>
            </a:r>
            <a:r>
              <a:rPr kumimoji="0" lang="en-US" sz="800" b="1" i="0" u="none" strike="noStrike" kern="1200" cap="none" spc="0" normalizeH="0" baseline="0" noProof="0" dirty="0">
                <a:ln>
                  <a:noFill/>
                </a:ln>
                <a:solidFill>
                  <a:prstClr val="black"/>
                </a:solidFill>
                <a:effectLst/>
                <a:uLnTx/>
                <a:uFillTx/>
                <a:latin typeface="Aptos" panose="02110004020202020204"/>
                <a:ea typeface="+mn-ea"/>
                <a:cs typeface="+mn-cs"/>
              </a:rPr>
              <a:t>                                  gong</a:t>
            </a:r>
            <a:endParaRPr kumimoji="0" lang="en-US" sz="1800" b="0" i="0" u="none" strike="noStrike" kern="1200" cap="none" spc="0" normalizeH="0" baseline="0" noProof="0" dirty="0">
              <a:ln>
                <a:noFill/>
              </a:ln>
              <a:solidFill>
                <a:prstClr val="black"/>
              </a:solidFill>
              <a:effectLst/>
              <a:uLnTx/>
              <a:uFillTx/>
              <a:latin typeface="Aptos" panose="02110004020202020204"/>
              <a:ea typeface="+mn-ea"/>
              <a:cs typeface="+mn-cs"/>
            </a:endParaRPr>
          </a:p>
        </p:txBody>
      </p:sp>
      <p:sp>
        <p:nvSpPr>
          <p:cNvPr id="195" name="TextBox 194">
            <a:extLst>
              <a:ext uri="{FF2B5EF4-FFF2-40B4-BE49-F238E27FC236}">
                <a16:creationId xmlns:a16="http://schemas.microsoft.com/office/drawing/2014/main" id="{D7DBC041-14AE-8B3D-B069-3B1162B5C9E3}"/>
              </a:ext>
            </a:extLst>
          </p:cNvPr>
          <p:cNvSpPr txBox="1"/>
          <p:nvPr/>
        </p:nvSpPr>
        <p:spPr>
          <a:xfrm>
            <a:off x="1192115" y="4597210"/>
            <a:ext cx="7789001" cy="21544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1" i="0" u="none" strike="noStrike" kern="1200" cap="none" spc="0" normalizeH="0" baseline="0" noProof="0" dirty="0">
                <a:ln>
                  <a:noFill/>
                </a:ln>
                <a:solidFill>
                  <a:prstClr val="black"/>
                </a:solidFill>
                <a:effectLst/>
                <a:uLnTx/>
                <a:uFillTx/>
                <a:latin typeface="Aptos" panose="02110004020202020204"/>
                <a:ea typeface="+mn-ea"/>
                <a:cs typeface="+mn-cs"/>
              </a:rPr>
              <a:t> gong                                     bur                                         </a:t>
            </a:r>
            <a:r>
              <a:rPr kumimoji="0" lang="en-US" sz="800" b="1" i="0" u="none" strike="noStrike" kern="1200" cap="none" spc="0" normalizeH="0" baseline="0" noProof="0" dirty="0" err="1">
                <a:ln>
                  <a:noFill/>
                </a:ln>
                <a:solidFill>
                  <a:prstClr val="black"/>
                </a:solidFill>
                <a:effectLst/>
                <a:uLnTx/>
                <a:uFillTx/>
                <a:latin typeface="Aptos" panose="02110004020202020204"/>
                <a:ea typeface="+mn-ea"/>
                <a:cs typeface="+mn-cs"/>
              </a:rPr>
              <a:t>i</a:t>
            </a:r>
            <a:r>
              <a:rPr kumimoji="0" lang="en-US" sz="800" b="1" i="0" u="none" strike="noStrike" kern="1200" cap="none" spc="0" normalizeH="0" baseline="0" noProof="0" dirty="0">
                <a:ln>
                  <a:noFill/>
                </a:ln>
                <a:solidFill>
                  <a:prstClr val="black"/>
                </a:solidFill>
                <a:effectLst/>
                <a:uLnTx/>
                <a:uFillTx/>
                <a:latin typeface="Aptos" panose="02110004020202020204"/>
                <a:ea typeface="+mn-ea"/>
                <a:cs typeface="+mn-cs"/>
              </a:rPr>
              <a:t>                                  </a:t>
            </a:r>
            <a:r>
              <a:rPr kumimoji="0" lang="en-US" sz="800" b="1" i="0" u="none" strike="noStrike" kern="1200" cap="none" spc="0" normalizeH="0" baseline="0" noProof="0" dirty="0" err="1">
                <a:ln>
                  <a:noFill/>
                </a:ln>
                <a:solidFill>
                  <a:prstClr val="black"/>
                </a:solidFill>
                <a:effectLst/>
                <a:uLnTx/>
                <a:uFillTx/>
                <a:latin typeface="Aptos" panose="02110004020202020204"/>
                <a:ea typeface="+mn-ea"/>
                <a:cs typeface="+mn-cs"/>
              </a:rPr>
              <a:t>saek</a:t>
            </a:r>
            <a:r>
              <a:rPr kumimoji="0" lang="en-US" sz="800" b="1" i="0" u="none" strike="noStrike" kern="1200" cap="none" spc="0" normalizeH="0" baseline="0" noProof="0" dirty="0">
                <a:ln>
                  <a:noFill/>
                </a:ln>
                <a:solidFill>
                  <a:prstClr val="black"/>
                </a:solidFill>
                <a:effectLst/>
                <a:uLnTx/>
                <a:uFillTx/>
                <a:latin typeface="Aptos" panose="02110004020202020204"/>
                <a:ea typeface="+mn-ea"/>
                <a:cs typeface="+mn-cs"/>
              </a:rPr>
              <a:t>                                 </a:t>
            </a:r>
            <a:r>
              <a:rPr kumimoji="0" lang="en-US" sz="800" b="1" i="0" u="none" strike="noStrike" kern="1200" cap="none" spc="0" normalizeH="0" baseline="0" noProof="0" dirty="0" err="1">
                <a:ln>
                  <a:noFill/>
                </a:ln>
                <a:solidFill>
                  <a:prstClr val="black"/>
                </a:solidFill>
                <a:effectLst/>
                <a:uLnTx/>
                <a:uFillTx/>
                <a:latin typeface="Aptos" panose="02110004020202020204"/>
                <a:ea typeface="+mn-ea"/>
                <a:cs typeface="+mn-cs"/>
              </a:rPr>
              <a:t>saek</a:t>
            </a:r>
            <a:r>
              <a:rPr kumimoji="0" lang="en-US" sz="800" b="1" i="0" u="none" strike="noStrike" kern="1200" cap="none" spc="0" normalizeH="0" baseline="0" noProof="0" dirty="0">
                <a:ln>
                  <a:noFill/>
                </a:ln>
                <a:solidFill>
                  <a:prstClr val="black"/>
                </a:solidFill>
                <a:effectLst/>
                <a:uLnTx/>
                <a:uFillTx/>
                <a:latin typeface="Aptos" panose="02110004020202020204"/>
                <a:ea typeface="+mn-ea"/>
                <a:cs typeface="+mn-cs"/>
              </a:rPr>
              <a:t>                                 </a:t>
            </a:r>
            <a:r>
              <a:rPr kumimoji="0" lang="en-US" sz="800" b="1" i="0" u="none" strike="noStrike" kern="1200" cap="none" spc="0" normalizeH="0" baseline="0" noProof="0" dirty="0" err="1">
                <a:ln>
                  <a:noFill/>
                </a:ln>
                <a:solidFill>
                  <a:prstClr val="black"/>
                </a:solidFill>
                <a:effectLst/>
                <a:uLnTx/>
                <a:uFillTx/>
                <a:latin typeface="Aptos" panose="02110004020202020204"/>
                <a:ea typeface="+mn-ea"/>
                <a:cs typeface="+mn-cs"/>
              </a:rPr>
              <a:t>jeuk</a:t>
            </a:r>
            <a:r>
              <a:rPr kumimoji="0" lang="en-US" sz="800" b="1" i="0" u="none" strike="noStrike" kern="1200" cap="none" spc="0" normalizeH="0" baseline="0" noProof="0" dirty="0">
                <a:ln>
                  <a:noFill/>
                </a:ln>
                <a:solidFill>
                  <a:prstClr val="black"/>
                </a:solidFill>
                <a:effectLst/>
                <a:uLnTx/>
                <a:uFillTx/>
                <a:latin typeface="Aptos" panose="02110004020202020204"/>
                <a:ea typeface="+mn-ea"/>
                <a:cs typeface="+mn-cs"/>
              </a:rPr>
              <a:t>                                    shi                                 gong                                                                </a:t>
            </a:r>
            <a:endParaRPr kumimoji="0" lang="en-US" sz="1800" b="0" i="0" u="none" strike="noStrike" kern="1200" cap="none" spc="0" normalizeH="0" baseline="0" noProof="0" dirty="0">
              <a:ln>
                <a:noFill/>
              </a:ln>
              <a:solidFill>
                <a:prstClr val="black"/>
              </a:solidFill>
              <a:effectLst/>
              <a:uLnTx/>
              <a:uFillTx/>
              <a:latin typeface="Aptos" panose="02110004020202020204"/>
              <a:ea typeface="+mn-ea"/>
              <a:cs typeface="+mn-cs"/>
            </a:endParaRPr>
          </a:p>
        </p:txBody>
      </p:sp>
      <p:sp>
        <p:nvSpPr>
          <p:cNvPr id="196" name="TextBox 195">
            <a:extLst>
              <a:ext uri="{FF2B5EF4-FFF2-40B4-BE49-F238E27FC236}">
                <a16:creationId xmlns:a16="http://schemas.microsoft.com/office/drawing/2014/main" id="{A7422BE0-D46C-905D-F6F4-013D174CA6D0}"/>
              </a:ext>
            </a:extLst>
          </p:cNvPr>
          <p:cNvSpPr txBox="1"/>
          <p:nvPr/>
        </p:nvSpPr>
        <p:spPr>
          <a:xfrm>
            <a:off x="1243129" y="5397200"/>
            <a:ext cx="7934688" cy="21544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1" i="0" u="none" strike="noStrike" kern="1200" cap="none" spc="0" normalizeH="0" baseline="0" noProof="0" dirty="0">
                <a:ln>
                  <a:noFill/>
                </a:ln>
                <a:solidFill>
                  <a:prstClr val="black"/>
                </a:solidFill>
                <a:effectLst/>
                <a:uLnTx/>
                <a:uFillTx/>
                <a:latin typeface="Aptos" panose="02110004020202020204"/>
                <a:ea typeface="+mn-ea"/>
                <a:cs typeface="+mn-cs"/>
              </a:rPr>
              <a:t>gong                                  </a:t>
            </a:r>
            <a:r>
              <a:rPr kumimoji="0" lang="en-US" sz="800" b="1" i="0" u="none" strike="noStrike" kern="1200" cap="none" spc="0" normalizeH="0" baseline="0" noProof="0" dirty="0" err="1">
                <a:ln>
                  <a:noFill/>
                </a:ln>
                <a:solidFill>
                  <a:prstClr val="black"/>
                </a:solidFill>
                <a:effectLst/>
                <a:uLnTx/>
                <a:uFillTx/>
                <a:latin typeface="Aptos" panose="02110004020202020204"/>
                <a:ea typeface="+mn-ea"/>
                <a:cs typeface="+mn-cs"/>
              </a:rPr>
              <a:t>jeuk</a:t>
            </a:r>
            <a:r>
              <a:rPr kumimoji="0" lang="en-US" sz="800" b="1" i="0" u="none" strike="noStrike" kern="1200" cap="none" spc="0" normalizeH="0" baseline="0" noProof="0" dirty="0">
                <a:ln>
                  <a:noFill/>
                </a:ln>
                <a:solidFill>
                  <a:prstClr val="black"/>
                </a:solidFill>
                <a:effectLst/>
                <a:uLnTx/>
                <a:uFillTx/>
                <a:latin typeface="Aptos" panose="02110004020202020204"/>
                <a:ea typeface="+mn-ea"/>
                <a:cs typeface="+mn-cs"/>
              </a:rPr>
              <a:t>                                     shi                                 </a:t>
            </a:r>
            <a:r>
              <a:rPr kumimoji="0" lang="en-US" sz="800" b="1" i="0" u="none" strike="noStrike" kern="1200" cap="none" spc="0" normalizeH="0" baseline="0" noProof="0" dirty="0" err="1">
                <a:ln>
                  <a:noFill/>
                </a:ln>
                <a:solidFill>
                  <a:prstClr val="black"/>
                </a:solidFill>
                <a:effectLst/>
                <a:uLnTx/>
                <a:uFillTx/>
                <a:latin typeface="Aptos" panose="02110004020202020204"/>
                <a:ea typeface="+mn-ea"/>
                <a:cs typeface="+mn-cs"/>
              </a:rPr>
              <a:t>saek</a:t>
            </a:r>
            <a:endParaRPr kumimoji="0" lang="en-US" sz="1800" b="0" i="0" u="none" strike="noStrike" kern="1200" cap="none" spc="0" normalizeH="0" baseline="0" noProof="0" dirty="0">
              <a:ln>
                <a:noFill/>
              </a:ln>
              <a:solidFill>
                <a:prstClr val="black"/>
              </a:solidFill>
              <a:effectLst/>
              <a:uLnTx/>
              <a:uFillTx/>
              <a:latin typeface="Aptos" panose="02110004020202020204"/>
              <a:ea typeface="+mn-ea"/>
              <a:cs typeface="+mn-cs"/>
            </a:endParaRPr>
          </a:p>
        </p:txBody>
      </p:sp>
      <p:sp>
        <p:nvSpPr>
          <p:cNvPr id="197" name="TextBox 196">
            <a:extLst>
              <a:ext uri="{FF2B5EF4-FFF2-40B4-BE49-F238E27FC236}">
                <a16:creationId xmlns:a16="http://schemas.microsoft.com/office/drawing/2014/main" id="{0A05A93E-694D-C0BC-2D70-FE7F1760BF98}"/>
              </a:ext>
            </a:extLst>
          </p:cNvPr>
          <p:cNvSpPr txBox="1"/>
          <p:nvPr/>
        </p:nvSpPr>
        <p:spPr>
          <a:xfrm>
            <a:off x="1451541" y="4141907"/>
            <a:ext cx="8512529" cy="21544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800" b="1" dirty="0">
                <a:solidFill>
                  <a:prstClr val="black"/>
                </a:solidFill>
                <a:latin typeface="Aptos" panose="02110004020202020204"/>
              </a:rPr>
              <a:t>30</a:t>
            </a:r>
            <a:r>
              <a:rPr kumimoji="0" lang="en-US" sz="800" b="1" i="0" u="none" strike="noStrike" kern="1200" cap="none" spc="0" normalizeH="0" baseline="0" noProof="0" dirty="0">
                <a:ln>
                  <a:noFill/>
                </a:ln>
                <a:solidFill>
                  <a:prstClr val="black"/>
                </a:solidFill>
                <a:effectLst/>
                <a:uLnTx/>
                <a:uFillTx/>
                <a:latin typeface="Aptos" panose="02110004020202020204"/>
                <a:ea typeface="+mn-ea"/>
                <a:cs typeface="+mn-cs"/>
              </a:rPr>
              <a:t>                                      31                                      32                                      33                                      34                                      35                                      24</a:t>
            </a:r>
          </a:p>
        </p:txBody>
      </p:sp>
      <p:sp>
        <p:nvSpPr>
          <p:cNvPr id="198" name="TextBox 197">
            <a:extLst>
              <a:ext uri="{FF2B5EF4-FFF2-40B4-BE49-F238E27FC236}">
                <a16:creationId xmlns:a16="http://schemas.microsoft.com/office/drawing/2014/main" id="{8C5757D0-2538-84D3-04A0-9F51E108B12B}"/>
              </a:ext>
            </a:extLst>
          </p:cNvPr>
          <p:cNvSpPr txBox="1"/>
          <p:nvPr/>
        </p:nvSpPr>
        <p:spPr>
          <a:xfrm>
            <a:off x="1445658" y="4908856"/>
            <a:ext cx="8268475" cy="21544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800" b="1" dirty="0">
                <a:solidFill>
                  <a:prstClr val="black"/>
                </a:solidFill>
                <a:latin typeface="Aptos" panose="02110004020202020204"/>
              </a:rPr>
              <a:t>24</a:t>
            </a:r>
            <a:r>
              <a:rPr kumimoji="0" lang="en-US" sz="800" b="1" i="0" u="none" strike="noStrike" kern="1200" cap="none" spc="0" normalizeH="0" baseline="0" noProof="0" dirty="0">
                <a:ln>
                  <a:noFill/>
                </a:ln>
                <a:solidFill>
                  <a:prstClr val="black"/>
                </a:solidFill>
                <a:effectLst/>
                <a:uLnTx/>
                <a:uFillTx/>
                <a:latin typeface="Aptos" panose="02110004020202020204"/>
                <a:ea typeface="+mn-ea"/>
                <a:cs typeface="+mn-cs"/>
              </a:rPr>
              <a:t>                                      34                                      35                                      33                                       33                                      36                                      </a:t>
            </a:r>
            <a:r>
              <a:rPr lang="en-US" sz="800" b="1" dirty="0">
                <a:solidFill>
                  <a:prstClr val="black"/>
                </a:solidFill>
                <a:latin typeface="Aptos" panose="02110004020202020204"/>
              </a:rPr>
              <a:t>3</a:t>
            </a:r>
            <a:r>
              <a:rPr kumimoji="0" lang="en-US" sz="800" b="1" i="0" u="none" strike="noStrike" kern="1200" cap="none" spc="0" normalizeH="0" baseline="0" noProof="0" dirty="0">
                <a:ln>
                  <a:noFill/>
                </a:ln>
                <a:solidFill>
                  <a:prstClr val="black"/>
                </a:solidFill>
                <a:effectLst/>
                <a:uLnTx/>
                <a:uFillTx/>
                <a:latin typeface="Aptos" panose="02110004020202020204"/>
                <a:ea typeface="+mn-ea"/>
                <a:cs typeface="+mn-cs"/>
              </a:rPr>
              <a:t>7                                      24                                                                        </a:t>
            </a:r>
          </a:p>
        </p:txBody>
      </p:sp>
      <p:sp>
        <p:nvSpPr>
          <p:cNvPr id="199" name="TextBox 198">
            <a:extLst>
              <a:ext uri="{FF2B5EF4-FFF2-40B4-BE49-F238E27FC236}">
                <a16:creationId xmlns:a16="http://schemas.microsoft.com/office/drawing/2014/main" id="{A2E85BA6-9FF0-CF0F-B012-364E3D2D0909}"/>
              </a:ext>
            </a:extLst>
          </p:cNvPr>
          <p:cNvSpPr txBox="1"/>
          <p:nvPr/>
        </p:nvSpPr>
        <p:spPr>
          <a:xfrm>
            <a:off x="1453318" y="5720926"/>
            <a:ext cx="4239276" cy="21544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800" b="1" dirty="0">
                <a:solidFill>
                  <a:prstClr val="black"/>
                </a:solidFill>
                <a:latin typeface="Aptos" panose="02110004020202020204"/>
              </a:rPr>
              <a:t>24</a:t>
            </a:r>
            <a:r>
              <a:rPr kumimoji="0" lang="en-US" sz="800" b="1" i="0" u="none" strike="noStrike" kern="1200" cap="none" spc="0" normalizeH="0" baseline="0" noProof="0" dirty="0">
                <a:ln>
                  <a:noFill/>
                </a:ln>
                <a:solidFill>
                  <a:prstClr val="black"/>
                </a:solidFill>
                <a:effectLst/>
                <a:uLnTx/>
                <a:uFillTx/>
                <a:latin typeface="Aptos" panose="02110004020202020204"/>
                <a:ea typeface="+mn-ea"/>
                <a:cs typeface="+mn-cs"/>
              </a:rPr>
              <a:t>                                      36                                      37                                      33                                      </a:t>
            </a:r>
          </a:p>
        </p:txBody>
      </p:sp>
    </p:spTree>
    <p:extLst>
      <p:ext uri="{BB962C8B-B14F-4D97-AF65-F5344CB8AC3E}">
        <p14:creationId xmlns:p14="http://schemas.microsoft.com/office/powerpoint/2010/main" val="3758871623"/>
      </p:ext>
    </p:extLst>
  </p:cSld>
  <p:clrMapOvr>
    <a:masterClrMapping/>
  </p:clrMapOvr>
</p:sld>
</file>

<file path=ppt/slides/slide2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3" name="Table 52">
            <a:extLst>
              <a:ext uri="{FF2B5EF4-FFF2-40B4-BE49-F238E27FC236}">
                <a16:creationId xmlns:a16="http://schemas.microsoft.com/office/drawing/2014/main" id="{63E636A1-C935-F4A8-FC47-FEBFCE2461D3}"/>
              </a:ext>
            </a:extLst>
          </p:cNvPr>
          <p:cNvGraphicFramePr>
            <a:graphicFrameLocks noGrp="1"/>
          </p:cNvGraphicFramePr>
          <p:nvPr>
            <p:extLst>
              <p:ext uri="{D42A27DB-BD31-4B8C-83A1-F6EECF244321}">
                <p14:modId xmlns:p14="http://schemas.microsoft.com/office/powerpoint/2010/main" val="1024236401"/>
              </p:ext>
            </p:extLst>
          </p:nvPr>
        </p:nvGraphicFramePr>
        <p:xfrm>
          <a:off x="796346" y="520345"/>
          <a:ext cx="10720044" cy="5643967"/>
        </p:xfrm>
        <a:graphic>
          <a:graphicData uri="http://schemas.openxmlformats.org/drawingml/2006/table">
            <a:tbl>
              <a:tblPr firstRow="1" bandRow="1">
                <a:tableStyleId>{5940675A-B579-460E-94D1-54222C63F5DA}</a:tableStyleId>
              </a:tblPr>
              <a:tblGrid>
                <a:gridCol w="893337">
                  <a:extLst>
                    <a:ext uri="{9D8B030D-6E8A-4147-A177-3AD203B41FA5}">
                      <a16:colId xmlns:a16="http://schemas.microsoft.com/office/drawing/2014/main" val="1796710439"/>
                    </a:ext>
                  </a:extLst>
                </a:gridCol>
                <a:gridCol w="893337">
                  <a:extLst>
                    <a:ext uri="{9D8B030D-6E8A-4147-A177-3AD203B41FA5}">
                      <a16:colId xmlns:a16="http://schemas.microsoft.com/office/drawing/2014/main" val="1075967245"/>
                    </a:ext>
                  </a:extLst>
                </a:gridCol>
                <a:gridCol w="893337">
                  <a:extLst>
                    <a:ext uri="{9D8B030D-6E8A-4147-A177-3AD203B41FA5}">
                      <a16:colId xmlns:a16="http://schemas.microsoft.com/office/drawing/2014/main" val="1332243529"/>
                    </a:ext>
                  </a:extLst>
                </a:gridCol>
                <a:gridCol w="893337">
                  <a:extLst>
                    <a:ext uri="{9D8B030D-6E8A-4147-A177-3AD203B41FA5}">
                      <a16:colId xmlns:a16="http://schemas.microsoft.com/office/drawing/2014/main" val="599738882"/>
                    </a:ext>
                  </a:extLst>
                </a:gridCol>
                <a:gridCol w="893337">
                  <a:extLst>
                    <a:ext uri="{9D8B030D-6E8A-4147-A177-3AD203B41FA5}">
                      <a16:colId xmlns:a16="http://schemas.microsoft.com/office/drawing/2014/main" val="899573267"/>
                    </a:ext>
                  </a:extLst>
                </a:gridCol>
                <a:gridCol w="893337">
                  <a:extLst>
                    <a:ext uri="{9D8B030D-6E8A-4147-A177-3AD203B41FA5}">
                      <a16:colId xmlns:a16="http://schemas.microsoft.com/office/drawing/2014/main" val="1210860897"/>
                    </a:ext>
                  </a:extLst>
                </a:gridCol>
                <a:gridCol w="893337">
                  <a:extLst>
                    <a:ext uri="{9D8B030D-6E8A-4147-A177-3AD203B41FA5}">
                      <a16:colId xmlns:a16="http://schemas.microsoft.com/office/drawing/2014/main" val="995997359"/>
                    </a:ext>
                  </a:extLst>
                </a:gridCol>
                <a:gridCol w="893337">
                  <a:extLst>
                    <a:ext uri="{9D8B030D-6E8A-4147-A177-3AD203B41FA5}">
                      <a16:colId xmlns:a16="http://schemas.microsoft.com/office/drawing/2014/main" val="91547713"/>
                    </a:ext>
                  </a:extLst>
                </a:gridCol>
                <a:gridCol w="893337">
                  <a:extLst>
                    <a:ext uri="{9D8B030D-6E8A-4147-A177-3AD203B41FA5}">
                      <a16:colId xmlns:a16="http://schemas.microsoft.com/office/drawing/2014/main" val="1007725764"/>
                    </a:ext>
                  </a:extLst>
                </a:gridCol>
                <a:gridCol w="893337">
                  <a:extLst>
                    <a:ext uri="{9D8B030D-6E8A-4147-A177-3AD203B41FA5}">
                      <a16:colId xmlns:a16="http://schemas.microsoft.com/office/drawing/2014/main" val="768511307"/>
                    </a:ext>
                  </a:extLst>
                </a:gridCol>
                <a:gridCol w="893337">
                  <a:extLst>
                    <a:ext uri="{9D8B030D-6E8A-4147-A177-3AD203B41FA5}">
                      <a16:colId xmlns:a16="http://schemas.microsoft.com/office/drawing/2014/main" val="3420512383"/>
                    </a:ext>
                  </a:extLst>
                </a:gridCol>
                <a:gridCol w="893337">
                  <a:extLst>
                    <a:ext uri="{9D8B030D-6E8A-4147-A177-3AD203B41FA5}">
                      <a16:colId xmlns:a16="http://schemas.microsoft.com/office/drawing/2014/main" val="4261275048"/>
                    </a:ext>
                  </a:extLst>
                </a:gridCol>
              </a:tblGrid>
              <a:tr h="806281">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extLst>
                  <a:ext uri="{0D108BD9-81ED-4DB2-BD59-A6C34878D82A}">
                    <a16:rowId xmlns:a16="http://schemas.microsoft.com/office/drawing/2014/main" val="811249973"/>
                  </a:ext>
                </a:extLst>
              </a:tr>
              <a:tr h="806281">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extLst>
                  <a:ext uri="{0D108BD9-81ED-4DB2-BD59-A6C34878D82A}">
                    <a16:rowId xmlns:a16="http://schemas.microsoft.com/office/drawing/2014/main" val="2359564494"/>
                  </a:ext>
                </a:extLst>
              </a:tr>
              <a:tr h="806281">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extLst>
                  <a:ext uri="{0D108BD9-81ED-4DB2-BD59-A6C34878D82A}">
                    <a16:rowId xmlns:a16="http://schemas.microsoft.com/office/drawing/2014/main" val="1373915697"/>
                  </a:ext>
                </a:extLst>
              </a:tr>
              <a:tr h="806281">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extLst>
                  <a:ext uri="{0D108BD9-81ED-4DB2-BD59-A6C34878D82A}">
                    <a16:rowId xmlns:a16="http://schemas.microsoft.com/office/drawing/2014/main" val="1965672481"/>
                  </a:ext>
                </a:extLst>
              </a:tr>
              <a:tr h="806281">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extLst>
                  <a:ext uri="{0D108BD9-81ED-4DB2-BD59-A6C34878D82A}">
                    <a16:rowId xmlns:a16="http://schemas.microsoft.com/office/drawing/2014/main" val="1448709223"/>
                  </a:ext>
                </a:extLst>
              </a:tr>
              <a:tr h="806281">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extLst>
                  <a:ext uri="{0D108BD9-81ED-4DB2-BD59-A6C34878D82A}">
                    <a16:rowId xmlns:a16="http://schemas.microsoft.com/office/drawing/2014/main" val="1534150368"/>
                  </a:ext>
                </a:extLst>
              </a:tr>
              <a:tr h="806281">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a:p>
                  </a:txBody>
                  <a:tcPr/>
                </a:tc>
                <a:tc>
                  <a:txBody>
                    <a:bodyPr/>
                    <a:lstStyle/>
                    <a:p>
                      <a:endParaRPr lang="en-US"/>
                    </a:p>
                  </a:txBody>
                  <a:tcPr/>
                </a:tc>
                <a:tc>
                  <a:txBody>
                    <a:bodyPr/>
                    <a:lstStyle/>
                    <a:p>
                      <a:endParaRPr lang="en-US" dirty="0"/>
                    </a:p>
                  </a:txBody>
                  <a:tcPr/>
                </a:tc>
                <a:extLst>
                  <a:ext uri="{0D108BD9-81ED-4DB2-BD59-A6C34878D82A}">
                    <a16:rowId xmlns:a16="http://schemas.microsoft.com/office/drawing/2014/main" val="465023221"/>
                  </a:ext>
                </a:extLst>
              </a:tr>
            </a:tbl>
          </a:graphicData>
        </a:graphic>
      </p:graphicFrame>
      <p:cxnSp>
        <p:nvCxnSpPr>
          <p:cNvPr id="55" name="Straight Connector 54">
            <a:extLst>
              <a:ext uri="{FF2B5EF4-FFF2-40B4-BE49-F238E27FC236}">
                <a16:creationId xmlns:a16="http://schemas.microsoft.com/office/drawing/2014/main" id="{915F0158-E042-636F-E798-6CFDE7114BA6}"/>
              </a:ext>
            </a:extLst>
          </p:cNvPr>
          <p:cNvCxnSpPr>
            <a:cxnSpLocks/>
          </p:cNvCxnSpPr>
          <p:nvPr/>
        </p:nvCxnSpPr>
        <p:spPr>
          <a:xfrm flipH="1" flipV="1">
            <a:off x="5277279" y="542034"/>
            <a:ext cx="6243762" cy="5622276"/>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57" name="Straight Connector 56">
            <a:extLst>
              <a:ext uri="{FF2B5EF4-FFF2-40B4-BE49-F238E27FC236}">
                <a16:creationId xmlns:a16="http://schemas.microsoft.com/office/drawing/2014/main" id="{36736101-FE0A-523F-8CEE-5C3715150524}"/>
              </a:ext>
            </a:extLst>
          </p:cNvPr>
          <p:cNvCxnSpPr>
            <a:cxnSpLocks/>
          </p:cNvCxnSpPr>
          <p:nvPr/>
        </p:nvCxnSpPr>
        <p:spPr>
          <a:xfrm flipH="1" flipV="1">
            <a:off x="2578221" y="520341"/>
            <a:ext cx="6235623" cy="5622279"/>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58" name="Straight Connector 57">
            <a:extLst>
              <a:ext uri="{FF2B5EF4-FFF2-40B4-BE49-F238E27FC236}">
                <a16:creationId xmlns:a16="http://schemas.microsoft.com/office/drawing/2014/main" id="{C9578B40-D98C-6107-6067-4980FF3B4EE0}"/>
              </a:ext>
            </a:extLst>
          </p:cNvPr>
          <p:cNvCxnSpPr>
            <a:cxnSpLocks/>
          </p:cNvCxnSpPr>
          <p:nvPr/>
        </p:nvCxnSpPr>
        <p:spPr>
          <a:xfrm flipH="1" flipV="1">
            <a:off x="3476356" y="520343"/>
            <a:ext cx="6281854" cy="5665657"/>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59" name="Straight Connector 58">
            <a:extLst>
              <a:ext uri="{FF2B5EF4-FFF2-40B4-BE49-F238E27FC236}">
                <a16:creationId xmlns:a16="http://schemas.microsoft.com/office/drawing/2014/main" id="{2B775A18-BF1C-2AC8-6B01-92762CF6C3FA}"/>
              </a:ext>
            </a:extLst>
          </p:cNvPr>
          <p:cNvCxnSpPr>
            <a:cxnSpLocks/>
          </p:cNvCxnSpPr>
          <p:nvPr/>
        </p:nvCxnSpPr>
        <p:spPr>
          <a:xfrm flipH="1" flipV="1">
            <a:off x="4355445" y="520343"/>
            <a:ext cx="6281856" cy="5643967"/>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60" name="Straight Connector 59">
            <a:extLst>
              <a:ext uri="{FF2B5EF4-FFF2-40B4-BE49-F238E27FC236}">
                <a16:creationId xmlns:a16="http://schemas.microsoft.com/office/drawing/2014/main" id="{97AF907B-4E6E-1CE1-E66D-FD3E2EBB920F}"/>
              </a:ext>
            </a:extLst>
          </p:cNvPr>
          <p:cNvCxnSpPr>
            <a:cxnSpLocks/>
          </p:cNvCxnSpPr>
          <p:nvPr/>
        </p:nvCxnSpPr>
        <p:spPr>
          <a:xfrm flipH="1" flipV="1">
            <a:off x="1675435" y="520343"/>
            <a:ext cx="6281854" cy="5643967"/>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61" name="Straight Connector 60">
            <a:extLst>
              <a:ext uri="{FF2B5EF4-FFF2-40B4-BE49-F238E27FC236}">
                <a16:creationId xmlns:a16="http://schemas.microsoft.com/office/drawing/2014/main" id="{B7B31A99-5C9C-C3A1-1EDE-952EBE8A8555}"/>
              </a:ext>
            </a:extLst>
          </p:cNvPr>
          <p:cNvCxnSpPr>
            <a:cxnSpLocks/>
            <a:stCxn id="53" idx="2"/>
          </p:cNvCxnSpPr>
          <p:nvPr/>
        </p:nvCxnSpPr>
        <p:spPr>
          <a:xfrm flipH="1" flipV="1">
            <a:off x="798671" y="1329583"/>
            <a:ext cx="5357697" cy="4834729"/>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62" name="Straight Connector 61">
            <a:extLst>
              <a:ext uri="{FF2B5EF4-FFF2-40B4-BE49-F238E27FC236}">
                <a16:creationId xmlns:a16="http://schemas.microsoft.com/office/drawing/2014/main" id="{814FBEEE-2E98-2C93-5C8F-EC2BF1087B87}"/>
              </a:ext>
            </a:extLst>
          </p:cNvPr>
          <p:cNvCxnSpPr>
            <a:cxnSpLocks/>
          </p:cNvCxnSpPr>
          <p:nvPr/>
        </p:nvCxnSpPr>
        <p:spPr>
          <a:xfrm flipH="1" flipV="1">
            <a:off x="798671" y="520341"/>
            <a:ext cx="6279529" cy="5665659"/>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63" name="Straight Connector 62">
            <a:extLst>
              <a:ext uri="{FF2B5EF4-FFF2-40B4-BE49-F238E27FC236}">
                <a16:creationId xmlns:a16="http://schemas.microsoft.com/office/drawing/2014/main" id="{A379D384-C45B-D70D-9486-7E718E3167E6}"/>
              </a:ext>
            </a:extLst>
          </p:cNvPr>
          <p:cNvCxnSpPr>
            <a:cxnSpLocks/>
          </p:cNvCxnSpPr>
          <p:nvPr/>
        </p:nvCxnSpPr>
        <p:spPr>
          <a:xfrm flipH="1" flipV="1">
            <a:off x="7057770" y="542034"/>
            <a:ext cx="4456295" cy="39995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64" name="Straight Connector 63">
            <a:extLst>
              <a:ext uri="{FF2B5EF4-FFF2-40B4-BE49-F238E27FC236}">
                <a16:creationId xmlns:a16="http://schemas.microsoft.com/office/drawing/2014/main" id="{9522C5E3-852B-CD1F-0A64-71C2B14D2BE8}"/>
              </a:ext>
            </a:extLst>
          </p:cNvPr>
          <p:cNvCxnSpPr>
            <a:cxnSpLocks/>
          </p:cNvCxnSpPr>
          <p:nvPr/>
        </p:nvCxnSpPr>
        <p:spPr>
          <a:xfrm flipH="1" flipV="1">
            <a:off x="6161019" y="520343"/>
            <a:ext cx="5360480" cy="4846452"/>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83" name="Straight Connector 82">
            <a:extLst>
              <a:ext uri="{FF2B5EF4-FFF2-40B4-BE49-F238E27FC236}">
                <a16:creationId xmlns:a16="http://schemas.microsoft.com/office/drawing/2014/main" id="{B2BD73A9-CDEE-4E3C-0A10-78825D2C4191}"/>
              </a:ext>
            </a:extLst>
          </p:cNvPr>
          <p:cNvCxnSpPr>
            <a:cxnSpLocks/>
          </p:cNvCxnSpPr>
          <p:nvPr/>
        </p:nvCxnSpPr>
        <p:spPr>
          <a:xfrm>
            <a:off x="775554" y="2122449"/>
            <a:ext cx="4506374" cy="406355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90" name="Straight Connector 89">
            <a:extLst>
              <a:ext uri="{FF2B5EF4-FFF2-40B4-BE49-F238E27FC236}">
                <a16:creationId xmlns:a16="http://schemas.microsoft.com/office/drawing/2014/main" id="{006C0905-7EA7-BAE1-E015-7F2FA3689433}"/>
              </a:ext>
            </a:extLst>
          </p:cNvPr>
          <p:cNvCxnSpPr/>
          <p:nvPr/>
        </p:nvCxnSpPr>
        <p:spPr>
          <a:xfrm>
            <a:off x="796346" y="2943569"/>
            <a:ext cx="3559099" cy="319905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92" name="Straight Connector 91">
            <a:extLst>
              <a:ext uri="{FF2B5EF4-FFF2-40B4-BE49-F238E27FC236}">
                <a16:creationId xmlns:a16="http://schemas.microsoft.com/office/drawing/2014/main" id="{D5C4AE21-9804-2B3C-36DE-E7B969997846}"/>
              </a:ext>
            </a:extLst>
          </p:cNvPr>
          <p:cNvCxnSpPr/>
          <p:nvPr/>
        </p:nvCxnSpPr>
        <p:spPr>
          <a:xfrm>
            <a:off x="796346" y="3746947"/>
            <a:ext cx="2680010" cy="2417363"/>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94" name="Straight Connector 93">
            <a:extLst>
              <a:ext uri="{FF2B5EF4-FFF2-40B4-BE49-F238E27FC236}">
                <a16:creationId xmlns:a16="http://schemas.microsoft.com/office/drawing/2014/main" id="{5CDD0CF3-6257-1FC4-3DCE-D812C7D11E12}"/>
              </a:ext>
            </a:extLst>
          </p:cNvPr>
          <p:cNvCxnSpPr>
            <a:cxnSpLocks/>
          </p:cNvCxnSpPr>
          <p:nvPr/>
        </p:nvCxnSpPr>
        <p:spPr>
          <a:xfrm>
            <a:off x="785721" y="4541605"/>
            <a:ext cx="1780942" cy="1601015"/>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98" name="Straight Connector 97">
            <a:extLst>
              <a:ext uri="{FF2B5EF4-FFF2-40B4-BE49-F238E27FC236}">
                <a16:creationId xmlns:a16="http://schemas.microsoft.com/office/drawing/2014/main" id="{F59C787A-7FF5-3797-74B6-4EC2C72BCC06}"/>
              </a:ext>
            </a:extLst>
          </p:cNvPr>
          <p:cNvCxnSpPr>
            <a:cxnSpLocks/>
          </p:cNvCxnSpPr>
          <p:nvPr/>
        </p:nvCxnSpPr>
        <p:spPr>
          <a:xfrm>
            <a:off x="815390" y="5366795"/>
            <a:ext cx="872038" cy="797515"/>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04" name="Straight Connector 103">
            <a:extLst>
              <a:ext uri="{FF2B5EF4-FFF2-40B4-BE49-F238E27FC236}">
                <a16:creationId xmlns:a16="http://schemas.microsoft.com/office/drawing/2014/main" id="{591B11FF-02EE-86FC-3CC9-7B2764FEE294}"/>
              </a:ext>
            </a:extLst>
          </p:cNvPr>
          <p:cNvCxnSpPr>
            <a:cxnSpLocks/>
          </p:cNvCxnSpPr>
          <p:nvPr/>
        </p:nvCxnSpPr>
        <p:spPr>
          <a:xfrm>
            <a:off x="10636611" y="532068"/>
            <a:ext cx="879779" cy="797515"/>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06" name="Straight Connector 105">
            <a:extLst>
              <a:ext uri="{FF2B5EF4-FFF2-40B4-BE49-F238E27FC236}">
                <a16:creationId xmlns:a16="http://schemas.microsoft.com/office/drawing/2014/main" id="{67A84388-2969-59DA-1C38-9AE4735161F3}"/>
              </a:ext>
            </a:extLst>
          </p:cNvPr>
          <p:cNvCxnSpPr>
            <a:cxnSpLocks/>
          </p:cNvCxnSpPr>
          <p:nvPr/>
        </p:nvCxnSpPr>
        <p:spPr>
          <a:xfrm>
            <a:off x="9734515" y="534071"/>
            <a:ext cx="1793433" cy="1601015"/>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08" name="Straight Connector 107">
            <a:extLst>
              <a:ext uri="{FF2B5EF4-FFF2-40B4-BE49-F238E27FC236}">
                <a16:creationId xmlns:a16="http://schemas.microsoft.com/office/drawing/2014/main" id="{213E89A5-A0B4-D7C1-A28B-84BC7A8C07E7}"/>
              </a:ext>
            </a:extLst>
          </p:cNvPr>
          <p:cNvCxnSpPr>
            <a:cxnSpLocks/>
          </p:cNvCxnSpPr>
          <p:nvPr/>
        </p:nvCxnSpPr>
        <p:spPr>
          <a:xfrm>
            <a:off x="8854040" y="542032"/>
            <a:ext cx="2669548" cy="2396678"/>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18" name="Straight Connector 117">
            <a:extLst>
              <a:ext uri="{FF2B5EF4-FFF2-40B4-BE49-F238E27FC236}">
                <a16:creationId xmlns:a16="http://schemas.microsoft.com/office/drawing/2014/main" id="{47B98E86-3720-8F59-5C2E-6E5AD4D4F7B3}"/>
              </a:ext>
            </a:extLst>
          </p:cNvPr>
          <p:cNvCxnSpPr>
            <a:cxnSpLocks/>
          </p:cNvCxnSpPr>
          <p:nvPr/>
        </p:nvCxnSpPr>
        <p:spPr>
          <a:xfrm>
            <a:off x="7932430" y="520339"/>
            <a:ext cx="3595518" cy="3226608"/>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23" name="Straight Connector 122">
            <a:extLst>
              <a:ext uri="{FF2B5EF4-FFF2-40B4-BE49-F238E27FC236}">
                <a16:creationId xmlns:a16="http://schemas.microsoft.com/office/drawing/2014/main" id="{1FA898B0-A2A6-DAC3-59E0-85651BC721BE}"/>
              </a:ext>
            </a:extLst>
          </p:cNvPr>
          <p:cNvCxnSpPr/>
          <p:nvPr/>
        </p:nvCxnSpPr>
        <p:spPr>
          <a:xfrm flipH="1">
            <a:off x="796346" y="520339"/>
            <a:ext cx="5360022" cy="4846456"/>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25" name="Straight Connector 124">
            <a:extLst>
              <a:ext uri="{FF2B5EF4-FFF2-40B4-BE49-F238E27FC236}">
                <a16:creationId xmlns:a16="http://schemas.microsoft.com/office/drawing/2014/main" id="{5A30049B-762F-EA4F-57B1-2E2B3B527FF4}"/>
              </a:ext>
            </a:extLst>
          </p:cNvPr>
          <p:cNvCxnSpPr>
            <a:cxnSpLocks/>
          </p:cNvCxnSpPr>
          <p:nvPr/>
        </p:nvCxnSpPr>
        <p:spPr>
          <a:xfrm flipH="1">
            <a:off x="798213" y="520339"/>
            <a:ext cx="6259557" cy="5643967"/>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27" name="Straight Connector 126">
            <a:extLst>
              <a:ext uri="{FF2B5EF4-FFF2-40B4-BE49-F238E27FC236}">
                <a16:creationId xmlns:a16="http://schemas.microsoft.com/office/drawing/2014/main" id="{D4A7F964-48B2-E352-572F-16F360FC09A6}"/>
              </a:ext>
            </a:extLst>
          </p:cNvPr>
          <p:cNvCxnSpPr>
            <a:cxnSpLocks/>
          </p:cNvCxnSpPr>
          <p:nvPr/>
        </p:nvCxnSpPr>
        <p:spPr>
          <a:xfrm flipH="1">
            <a:off x="2570891" y="509496"/>
            <a:ext cx="6259557" cy="5643967"/>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28" name="Straight Connector 127">
            <a:extLst>
              <a:ext uri="{FF2B5EF4-FFF2-40B4-BE49-F238E27FC236}">
                <a16:creationId xmlns:a16="http://schemas.microsoft.com/office/drawing/2014/main" id="{E00FFC9F-4388-BD29-6B04-68A61B1EE3C2}"/>
              </a:ext>
            </a:extLst>
          </p:cNvPr>
          <p:cNvCxnSpPr>
            <a:cxnSpLocks/>
          </p:cNvCxnSpPr>
          <p:nvPr/>
        </p:nvCxnSpPr>
        <p:spPr>
          <a:xfrm flipH="1">
            <a:off x="3463980" y="526129"/>
            <a:ext cx="6259557" cy="5643967"/>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29" name="Straight Connector 128">
            <a:extLst>
              <a:ext uri="{FF2B5EF4-FFF2-40B4-BE49-F238E27FC236}">
                <a16:creationId xmlns:a16="http://schemas.microsoft.com/office/drawing/2014/main" id="{88A6BC2D-505B-0C57-B1F1-354C062D6D75}"/>
              </a:ext>
            </a:extLst>
          </p:cNvPr>
          <p:cNvCxnSpPr>
            <a:cxnSpLocks/>
          </p:cNvCxnSpPr>
          <p:nvPr/>
        </p:nvCxnSpPr>
        <p:spPr>
          <a:xfrm flipH="1">
            <a:off x="4356956" y="532068"/>
            <a:ext cx="6259557" cy="5643967"/>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30" name="Straight Connector 129">
            <a:extLst>
              <a:ext uri="{FF2B5EF4-FFF2-40B4-BE49-F238E27FC236}">
                <a16:creationId xmlns:a16="http://schemas.microsoft.com/office/drawing/2014/main" id="{D6A54D1F-4742-3C6C-6DA6-5DB82CD54150}"/>
              </a:ext>
            </a:extLst>
          </p:cNvPr>
          <p:cNvCxnSpPr>
            <a:cxnSpLocks/>
          </p:cNvCxnSpPr>
          <p:nvPr/>
        </p:nvCxnSpPr>
        <p:spPr>
          <a:xfrm flipH="1">
            <a:off x="1679442" y="533535"/>
            <a:ext cx="6259557" cy="5643967"/>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31" name="Straight Connector 130">
            <a:extLst>
              <a:ext uri="{FF2B5EF4-FFF2-40B4-BE49-F238E27FC236}">
                <a16:creationId xmlns:a16="http://schemas.microsoft.com/office/drawing/2014/main" id="{9DD12D04-2757-7911-BA17-833D226C9FE7}"/>
              </a:ext>
            </a:extLst>
          </p:cNvPr>
          <p:cNvCxnSpPr/>
          <p:nvPr/>
        </p:nvCxnSpPr>
        <p:spPr>
          <a:xfrm flipH="1">
            <a:off x="6163566" y="1308983"/>
            <a:ext cx="5360022" cy="4846456"/>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32" name="Straight Connector 131">
            <a:extLst>
              <a:ext uri="{FF2B5EF4-FFF2-40B4-BE49-F238E27FC236}">
                <a16:creationId xmlns:a16="http://schemas.microsoft.com/office/drawing/2014/main" id="{B90E8145-4CAD-BD24-7583-F3BD519FA284}"/>
              </a:ext>
            </a:extLst>
          </p:cNvPr>
          <p:cNvCxnSpPr>
            <a:cxnSpLocks/>
          </p:cNvCxnSpPr>
          <p:nvPr/>
        </p:nvCxnSpPr>
        <p:spPr>
          <a:xfrm flipH="1">
            <a:off x="5260894" y="522316"/>
            <a:ext cx="6259557" cy="5643967"/>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34" name="Straight Connector 133">
            <a:extLst>
              <a:ext uri="{FF2B5EF4-FFF2-40B4-BE49-F238E27FC236}">
                <a16:creationId xmlns:a16="http://schemas.microsoft.com/office/drawing/2014/main" id="{3D71581B-7454-DF64-97D1-D2E5460974B7}"/>
              </a:ext>
            </a:extLst>
          </p:cNvPr>
          <p:cNvCxnSpPr/>
          <p:nvPr/>
        </p:nvCxnSpPr>
        <p:spPr>
          <a:xfrm flipH="1">
            <a:off x="815390" y="532068"/>
            <a:ext cx="4445504" cy="4009537"/>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35" name="Straight Connector 134">
            <a:extLst>
              <a:ext uri="{FF2B5EF4-FFF2-40B4-BE49-F238E27FC236}">
                <a16:creationId xmlns:a16="http://schemas.microsoft.com/office/drawing/2014/main" id="{9793D6C0-A782-D35F-D47A-BF9A8DD128C9}"/>
              </a:ext>
            </a:extLst>
          </p:cNvPr>
          <p:cNvCxnSpPr/>
          <p:nvPr/>
        </p:nvCxnSpPr>
        <p:spPr>
          <a:xfrm flipH="1">
            <a:off x="7056473" y="2143047"/>
            <a:ext cx="4445504" cy="4009537"/>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37" name="Straight Connector 136">
            <a:extLst>
              <a:ext uri="{FF2B5EF4-FFF2-40B4-BE49-F238E27FC236}">
                <a16:creationId xmlns:a16="http://schemas.microsoft.com/office/drawing/2014/main" id="{E5ED6CEA-1DDD-2833-CC14-1B80F02890DB}"/>
              </a:ext>
            </a:extLst>
          </p:cNvPr>
          <p:cNvCxnSpPr>
            <a:cxnSpLocks/>
          </p:cNvCxnSpPr>
          <p:nvPr/>
        </p:nvCxnSpPr>
        <p:spPr>
          <a:xfrm flipH="1">
            <a:off x="796292" y="510374"/>
            <a:ext cx="3580703" cy="3229167"/>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40" name="Straight Connector 139">
            <a:extLst>
              <a:ext uri="{FF2B5EF4-FFF2-40B4-BE49-F238E27FC236}">
                <a16:creationId xmlns:a16="http://schemas.microsoft.com/office/drawing/2014/main" id="{6C089BCA-0E8A-DB35-A370-297D80956116}"/>
              </a:ext>
            </a:extLst>
          </p:cNvPr>
          <p:cNvCxnSpPr>
            <a:cxnSpLocks/>
          </p:cNvCxnSpPr>
          <p:nvPr/>
        </p:nvCxnSpPr>
        <p:spPr>
          <a:xfrm flipH="1">
            <a:off x="7949597" y="2934096"/>
            <a:ext cx="3570800" cy="320852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46" name="Straight Connector 145">
            <a:extLst>
              <a:ext uri="{FF2B5EF4-FFF2-40B4-BE49-F238E27FC236}">
                <a16:creationId xmlns:a16="http://schemas.microsoft.com/office/drawing/2014/main" id="{BD9FC4A4-C27C-2BB7-9C09-A92D95099813}"/>
              </a:ext>
            </a:extLst>
          </p:cNvPr>
          <p:cNvCxnSpPr/>
          <p:nvPr/>
        </p:nvCxnSpPr>
        <p:spPr>
          <a:xfrm flipH="1">
            <a:off x="815390" y="532068"/>
            <a:ext cx="2660966" cy="2402028"/>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47" name="Straight Connector 146">
            <a:extLst>
              <a:ext uri="{FF2B5EF4-FFF2-40B4-BE49-F238E27FC236}">
                <a16:creationId xmlns:a16="http://schemas.microsoft.com/office/drawing/2014/main" id="{C07E07C3-C619-C1D8-CC41-A1BF30E10128}"/>
              </a:ext>
            </a:extLst>
          </p:cNvPr>
          <p:cNvCxnSpPr/>
          <p:nvPr/>
        </p:nvCxnSpPr>
        <p:spPr>
          <a:xfrm flipH="1">
            <a:off x="8850196" y="3746947"/>
            <a:ext cx="2660966" cy="2402028"/>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49" name="Straight Connector 148">
            <a:extLst>
              <a:ext uri="{FF2B5EF4-FFF2-40B4-BE49-F238E27FC236}">
                <a16:creationId xmlns:a16="http://schemas.microsoft.com/office/drawing/2014/main" id="{D5EA37C9-76C0-B8F2-6533-65033F067E78}"/>
              </a:ext>
            </a:extLst>
          </p:cNvPr>
          <p:cNvCxnSpPr>
            <a:cxnSpLocks/>
          </p:cNvCxnSpPr>
          <p:nvPr/>
        </p:nvCxnSpPr>
        <p:spPr>
          <a:xfrm flipH="1">
            <a:off x="786125" y="532068"/>
            <a:ext cx="1780538" cy="159943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51" name="Straight Connector 150">
            <a:extLst>
              <a:ext uri="{FF2B5EF4-FFF2-40B4-BE49-F238E27FC236}">
                <a16:creationId xmlns:a16="http://schemas.microsoft.com/office/drawing/2014/main" id="{5225DA89-6F0F-B1B6-5EE8-39448A69442C}"/>
              </a:ext>
            </a:extLst>
          </p:cNvPr>
          <p:cNvCxnSpPr>
            <a:cxnSpLocks/>
          </p:cNvCxnSpPr>
          <p:nvPr/>
        </p:nvCxnSpPr>
        <p:spPr>
          <a:xfrm flipH="1">
            <a:off x="9721897" y="4562905"/>
            <a:ext cx="1780538" cy="159943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53" name="Straight Connector 152">
            <a:extLst>
              <a:ext uri="{FF2B5EF4-FFF2-40B4-BE49-F238E27FC236}">
                <a16:creationId xmlns:a16="http://schemas.microsoft.com/office/drawing/2014/main" id="{5A491E90-41A2-68AB-9CE4-342C9746657A}"/>
              </a:ext>
            </a:extLst>
          </p:cNvPr>
          <p:cNvCxnSpPr>
            <a:cxnSpLocks/>
          </p:cNvCxnSpPr>
          <p:nvPr/>
        </p:nvCxnSpPr>
        <p:spPr>
          <a:xfrm flipH="1">
            <a:off x="807124" y="531816"/>
            <a:ext cx="884676" cy="784577"/>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57" name="Straight Connector 156">
            <a:extLst>
              <a:ext uri="{FF2B5EF4-FFF2-40B4-BE49-F238E27FC236}">
                <a16:creationId xmlns:a16="http://schemas.microsoft.com/office/drawing/2014/main" id="{39F8C619-87EA-4208-941F-66BC9724A436}"/>
              </a:ext>
            </a:extLst>
          </p:cNvPr>
          <p:cNvCxnSpPr>
            <a:cxnSpLocks/>
          </p:cNvCxnSpPr>
          <p:nvPr/>
        </p:nvCxnSpPr>
        <p:spPr>
          <a:xfrm flipH="1">
            <a:off x="10624279" y="5371849"/>
            <a:ext cx="884676" cy="784577"/>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59" name="Straight Connector 158">
            <a:extLst>
              <a:ext uri="{FF2B5EF4-FFF2-40B4-BE49-F238E27FC236}">
                <a16:creationId xmlns:a16="http://schemas.microsoft.com/office/drawing/2014/main" id="{61FCB609-BE47-6F40-5740-138AEAA36695}"/>
              </a:ext>
            </a:extLst>
          </p:cNvPr>
          <p:cNvCxnSpPr/>
          <p:nvPr/>
        </p:nvCxnSpPr>
        <p:spPr>
          <a:xfrm>
            <a:off x="1249462" y="509496"/>
            <a:ext cx="0" cy="566060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60" name="Straight Connector 159">
            <a:extLst>
              <a:ext uri="{FF2B5EF4-FFF2-40B4-BE49-F238E27FC236}">
                <a16:creationId xmlns:a16="http://schemas.microsoft.com/office/drawing/2014/main" id="{2BB4AB62-21CB-E50A-4303-A4A73BB291B4}"/>
              </a:ext>
            </a:extLst>
          </p:cNvPr>
          <p:cNvCxnSpPr/>
          <p:nvPr/>
        </p:nvCxnSpPr>
        <p:spPr>
          <a:xfrm>
            <a:off x="7496373" y="509496"/>
            <a:ext cx="0" cy="566060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61" name="Straight Connector 160">
            <a:extLst>
              <a:ext uri="{FF2B5EF4-FFF2-40B4-BE49-F238E27FC236}">
                <a16:creationId xmlns:a16="http://schemas.microsoft.com/office/drawing/2014/main" id="{6E6AE405-046F-9AC6-F72E-29AC0B72D04A}"/>
              </a:ext>
            </a:extLst>
          </p:cNvPr>
          <p:cNvCxnSpPr>
            <a:cxnSpLocks/>
          </p:cNvCxnSpPr>
          <p:nvPr/>
        </p:nvCxnSpPr>
        <p:spPr>
          <a:xfrm>
            <a:off x="8390672" y="516902"/>
            <a:ext cx="0" cy="565319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62" name="Straight Connector 161">
            <a:extLst>
              <a:ext uri="{FF2B5EF4-FFF2-40B4-BE49-F238E27FC236}">
                <a16:creationId xmlns:a16="http://schemas.microsoft.com/office/drawing/2014/main" id="{44430550-F30B-27F2-2FFF-B08A51C9CF57}"/>
              </a:ext>
            </a:extLst>
          </p:cNvPr>
          <p:cNvCxnSpPr/>
          <p:nvPr/>
        </p:nvCxnSpPr>
        <p:spPr>
          <a:xfrm>
            <a:off x="9285917" y="542032"/>
            <a:ext cx="0" cy="566060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63" name="Straight Connector 162">
            <a:extLst>
              <a:ext uri="{FF2B5EF4-FFF2-40B4-BE49-F238E27FC236}">
                <a16:creationId xmlns:a16="http://schemas.microsoft.com/office/drawing/2014/main" id="{9C90E685-2655-9014-214F-CDFE929C5AE9}"/>
              </a:ext>
            </a:extLst>
          </p:cNvPr>
          <p:cNvCxnSpPr/>
          <p:nvPr/>
        </p:nvCxnSpPr>
        <p:spPr>
          <a:xfrm>
            <a:off x="10173723" y="509496"/>
            <a:ext cx="0" cy="566060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64" name="Straight Connector 163">
            <a:extLst>
              <a:ext uri="{FF2B5EF4-FFF2-40B4-BE49-F238E27FC236}">
                <a16:creationId xmlns:a16="http://schemas.microsoft.com/office/drawing/2014/main" id="{E87C5991-86D5-56C3-F360-CB6DF200656D}"/>
              </a:ext>
            </a:extLst>
          </p:cNvPr>
          <p:cNvCxnSpPr/>
          <p:nvPr/>
        </p:nvCxnSpPr>
        <p:spPr>
          <a:xfrm>
            <a:off x="11066617" y="516902"/>
            <a:ext cx="0" cy="566060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66" name="Straight Connector 165">
            <a:extLst>
              <a:ext uri="{FF2B5EF4-FFF2-40B4-BE49-F238E27FC236}">
                <a16:creationId xmlns:a16="http://schemas.microsoft.com/office/drawing/2014/main" id="{2BEB670D-57D4-BE74-E9FC-1FBAE020B65C}"/>
              </a:ext>
            </a:extLst>
          </p:cNvPr>
          <p:cNvCxnSpPr>
            <a:cxnSpLocks/>
          </p:cNvCxnSpPr>
          <p:nvPr/>
        </p:nvCxnSpPr>
        <p:spPr>
          <a:xfrm flipH="1">
            <a:off x="3028741" y="526129"/>
            <a:ext cx="9401" cy="5636207"/>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67" name="Straight Connector 166">
            <a:extLst>
              <a:ext uri="{FF2B5EF4-FFF2-40B4-BE49-F238E27FC236}">
                <a16:creationId xmlns:a16="http://schemas.microsoft.com/office/drawing/2014/main" id="{40FBC222-74AF-A04D-9A6A-BB3E38A08ECE}"/>
              </a:ext>
            </a:extLst>
          </p:cNvPr>
          <p:cNvCxnSpPr/>
          <p:nvPr/>
        </p:nvCxnSpPr>
        <p:spPr>
          <a:xfrm>
            <a:off x="3927991" y="542032"/>
            <a:ext cx="0" cy="566060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68" name="Straight Connector 167">
            <a:extLst>
              <a:ext uri="{FF2B5EF4-FFF2-40B4-BE49-F238E27FC236}">
                <a16:creationId xmlns:a16="http://schemas.microsoft.com/office/drawing/2014/main" id="{09EDC4B1-C2C7-B9D2-ECEF-5D86678AA408}"/>
              </a:ext>
            </a:extLst>
          </p:cNvPr>
          <p:cNvCxnSpPr/>
          <p:nvPr/>
        </p:nvCxnSpPr>
        <p:spPr>
          <a:xfrm>
            <a:off x="4816362" y="509496"/>
            <a:ext cx="0" cy="566060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69" name="Straight Connector 168">
            <a:extLst>
              <a:ext uri="{FF2B5EF4-FFF2-40B4-BE49-F238E27FC236}">
                <a16:creationId xmlns:a16="http://schemas.microsoft.com/office/drawing/2014/main" id="{C679755A-1CA8-50DE-F588-250912A7E348}"/>
              </a:ext>
            </a:extLst>
          </p:cNvPr>
          <p:cNvCxnSpPr>
            <a:cxnSpLocks/>
          </p:cNvCxnSpPr>
          <p:nvPr/>
        </p:nvCxnSpPr>
        <p:spPr>
          <a:xfrm>
            <a:off x="5696032" y="509496"/>
            <a:ext cx="0" cy="566060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70" name="Straight Connector 169">
            <a:extLst>
              <a:ext uri="{FF2B5EF4-FFF2-40B4-BE49-F238E27FC236}">
                <a16:creationId xmlns:a16="http://schemas.microsoft.com/office/drawing/2014/main" id="{F3511B4E-1A53-1586-0822-D15542ECC2E8}"/>
              </a:ext>
            </a:extLst>
          </p:cNvPr>
          <p:cNvCxnSpPr/>
          <p:nvPr/>
        </p:nvCxnSpPr>
        <p:spPr>
          <a:xfrm>
            <a:off x="6617283" y="482020"/>
            <a:ext cx="0" cy="566060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73" name="Straight Connector 172">
            <a:extLst>
              <a:ext uri="{FF2B5EF4-FFF2-40B4-BE49-F238E27FC236}">
                <a16:creationId xmlns:a16="http://schemas.microsoft.com/office/drawing/2014/main" id="{9CB35686-468E-9CE4-C9B4-5A233978E42A}"/>
              </a:ext>
            </a:extLst>
          </p:cNvPr>
          <p:cNvCxnSpPr/>
          <p:nvPr/>
        </p:nvCxnSpPr>
        <p:spPr>
          <a:xfrm>
            <a:off x="2136351" y="526129"/>
            <a:ext cx="0" cy="566060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sp>
        <p:nvSpPr>
          <p:cNvPr id="174" name="TextBox 173">
            <a:extLst>
              <a:ext uri="{FF2B5EF4-FFF2-40B4-BE49-F238E27FC236}">
                <a16:creationId xmlns:a16="http://schemas.microsoft.com/office/drawing/2014/main" id="{E45A0B3F-D436-6EB8-62FB-26114821C7C7}"/>
              </a:ext>
            </a:extLst>
          </p:cNvPr>
          <p:cNvSpPr txBox="1"/>
          <p:nvPr/>
        </p:nvSpPr>
        <p:spPr>
          <a:xfrm>
            <a:off x="831418" y="224531"/>
            <a:ext cx="9899474" cy="123110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50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受</a:t>
            </a:r>
            <a:r>
              <a:rPr kumimoji="0" lang="zh-TW" altLang="en-US" sz="74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50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想</a:t>
            </a:r>
            <a:r>
              <a:rPr kumimoji="0" lang="zh-TW" altLang="en-US" sz="74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50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行</a:t>
            </a:r>
            <a:r>
              <a:rPr kumimoji="0" lang="zh-TW" altLang="en-US" sz="74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50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識</a:t>
            </a:r>
            <a:r>
              <a:rPr kumimoji="0" lang="zh-TW" altLang="en-US" sz="74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50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亦</a:t>
            </a:r>
            <a:r>
              <a:rPr kumimoji="0" lang="zh-TW" altLang="en-US" sz="74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50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復</a:t>
            </a:r>
            <a:r>
              <a:rPr kumimoji="0" lang="zh-TW" altLang="en-US" sz="74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50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如</a:t>
            </a:r>
            <a:r>
              <a:rPr kumimoji="0" lang="zh-TW" altLang="en-US" sz="74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50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是</a:t>
            </a:r>
            <a:endParaRPr kumimoji="0" lang="en-US" sz="50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endParaRPr>
          </a:p>
        </p:txBody>
      </p:sp>
      <p:sp>
        <p:nvSpPr>
          <p:cNvPr id="175" name="TextBox 174">
            <a:extLst>
              <a:ext uri="{FF2B5EF4-FFF2-40B4-BE49-F238E27FC236}">
                <a16:creationId xmlns:a16="http://schemas.microsoft.com/office/drawing/2014/main" id="{23C8F86E-EE9A-C674-06C0-AD2F578F1F2F}"/>
              </a:ext>
            </a:extLst>
          </p:cNvPr>
          <p:cNvSpPr txBox="1"/>
          <p:nvPr/>
        </p:nvSpPr>
        <p:spPr>
          <a:xfrm>
            <a:off x="831418" y="997431"/>
            <a:ext cx="9375877" cy="123110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50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舍</a:t>
            </a:r>
            <a:r>
              <a:rPr kumimoji="0" lang="zh-TW" altLang="en-US" sz="74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50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利</a:t>
            </a:r>
            <a:r>
              <a:rPr kumimoji="0" lang="zh-TW" altLang="en-US" sz="74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50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子</a:t>
            </a:r>
            <a:r>
              <a:rPr kumimoji="0" lang="zh-TW" altLang="en-US" sz="74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50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是</a:t>
            </a:r>
            <a:r>
              <a:rPr kumimoji="0" lang="zh-TW" altLang="en-US" sz="74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50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諸</a:t>
            </a:r>
            <a:r>
              <a:rPr kumimoji="0" lang="zh-TW" altLang="en-US" sz="74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50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法</a:t>
            </a:r>
            <a:r>
              <a:rPr kumimoji="0" lang="zh-TW" altLang="en-US" sz="74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50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空</a:t>
            </a:r>
            <a:r>
              <a:rPr kumimoji="0" lang="zh-TW" altLang="en-US" sz="74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50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相 </a:t>
            </a:r>
            <a:endParaRPr kumimoji="0" lang="en-US" sz="50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endParaRPr>
          </a:p>
        </p:txBody>
      </p:sp>
      <p:sp>
        <p:nvSpPr>
          <p:cNvPr id="176" name="TextBox 175">
            <a:extLst>
              <a:ext uri="{FF2B5EF4-FFF2-40B4-BE49-F238E27FC236}">
                <a16:creationId xmlns:a16="http://schemas.microsoft.com/office/drawing/2014/main" id="{D21B83C1-2F2B-0B97-7B99-122E77B943B6}"/>
              </a:ext>
            </a:extLst>
          </p:cNvPr>
          <p:cNvSpPr txBox="1"/>
          <p:nvPr/>
        </p:nvSpPr>
        <p:spPr>
          <a:xfrm>
            <a:off x="822588" y="1832425"/>
            <a:ext cx="9803670" cy="123110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50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不</a:t>
            </a:r>
            <a:r>
              <a:rPr kumimoji="0" lang="zh-TW" altLang="en-US" sz="74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50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生</a:t>
            </a:r>
            <a:r>
              <a:rPr kumimoji="0" lang="zh-TW" altLang="en-US" sz="74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50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不</a:t>
            </a:r>
            <a:r>
              <a:rPr kumimoji="0" lang="zh-TW" altLang="en-US" sz="74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50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滅</a:t>
            </a:r>
            <a:r>
              <a:rPr kumimoji="0" lang="zh-TW" altLang="en-US" sz="74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50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不</a:t>
            </a:r>
            <a:r>
              <a:rPr kumimoji="0" lang="zh-TW" altLang="en-US" sz="74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50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垢</a:t>
            </a:r>
            <a:r>
              <a:rPr kumimoji="0" lang="zh-TW" altLang="en-US" sz="74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50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不</a:t>
            </a:r>
            <a:r>
              <a:rPr kumimoji="0" lang="zh-TW" altLang="en-US" sz="74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50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淨</a:t>
            </a:r>
            <a:endParaRPr kumimoji="0" lang="en-US" sz="50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endParaRPr>
          </a:p>
        </p:txBody>
      </p:sp>
      <p:sp>
        <p:nvSpPr>
          <p:cNvPr id="177" name="TextBox 176">
            <a:extLst>
              <a:ext uri="{FF2B5EF4-FFF2-40B4-BE49-F238E27FC236}">
                <a16:creationId xmlns:a16="http://schemas.microsoft.com/office/drawing/2014/main" id="{39C4A055-455F-1294-2309-2D27AC4FA09D}"/>
              </a:ext>
            </a:extLst>
          </p:cNvPr>
          <p:cNvSpPr txBox="1"/>
          <p:nvPr/>
        </p:nvSpPr>
        <p:spPr>
          <a:xfrm>
            <a:off x="825406" y="2631443"/>
            <a:ext cx="9009554" cy="123110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50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不</a:t>
            </a:r>
            <a:r>
              <a:rPr kumimoji="0" lang="zh-TW" altLang="en-US" sz="74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50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增</a:t>
            </a:r>
            <a:r>
              <a:rPr kumimoji="0" lang="zh-TW" altLang="en-US" sz="74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50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不</a:t>
            </a:r>
            <a:r>
              <a:rPr kumimoji="0" lang="zh-TW" altLang="en-US" sz="74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50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減</a:t>
            </a:r>
            <a:r>
              <a:rPr kumimoji="0" lang="zh-TW" altLang="en-US" sz="74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50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是</a:t>
            </a:r>
            <a:r>
              <a:rPr kumimoji="0" lang="zh-TW" altLang="en-US" sz="74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50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故</a:t>
            </a:r>
            <a:r>
              <a:rPr kumimoji="0" lang="zh-TW" altLang="en-US" sz="74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50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空</a:t>
            </a:r>
            <a:r>
              <a:rPr kumimoji="0" lang="zh-TW" altLang="en-US" sz="74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50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中</a:t>
            </a:r>
            <a:r>
              <a:rPr kumimoji="0" lang="zh-TW" altLang="en-US" sz="74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50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無</a:t>
            </a:r>
            <a:r>
              <a:rPr kumimoji="0" lang="zh-TW" altLang="en-US" sz="74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50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色 </a:t>
            </a:r>
            <a:endParaRPr kumimoji="0" lang="en-US" sz="50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endParaRPr>
          </a:p>
        </p:txBody>
      </p:sp>
      <p:sp>
        <p:nvSpPr>
          <p:cNvPr id="178" name="TextBox 177">
            <a:extLst>
              <a:ext uri="{FF2B5EF4-FFF2-40B4-BE49-F238E27FC236}">
                <a16:creationId xmlns:a16="http://schemas.microsoft.com/office/drawing/2014/main" id="{DC76ED30-7CCA-3973-1B48-3452613C07EC}"/>
              </a:ext>
            </a:extLst>
          </p:cNvPr>
          <p:cNvSpPr txBox="1"/>
          <p:nvPr/>
        </p:nvSpPr>
        <p:spPr>
          <a:xfrm>
            <a:off x="836226" y="3442016"/>
            <a:ext cx="11157640" cy="123110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50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無</a:t>
            </a:r>
            <a:r>
              <a:rPr kumimoji="0" lang="zh-TW" altLang="en-US" sz="74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50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受</a:t>
            </a:r>
            <a:r>
              <a:rPr kumimoji="0" lang="zh-TW" altLang="en-US" sz="74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50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想</a:t>
            </a:r>
            <a:r>
              <a:rPr kumimoji="0" lang="zh-TW" altLang="en-US" sz="74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50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行</a:t>
            </a:r>
            <a:r>
              <a:rPr kumimoji="0" lang="zh-TW" altLang="en-US" sz="74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50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識</a:t>
            </a:r>
            <a:r>
              <a:rPr kumimoji="0" lang="zh-TW" altLang="en-US" sz="74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50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無</a:t>
            </a:r>
            <a:r>
              <a:rPr kumimoji="0" lang="zh-TW" altLang="en-US" sz="74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50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眼</a:t>
            </a:r>
            <a:r>
              <a:rPr kumimoji="0" lang="zh-TW" altLang="en-US" sz="74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50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耳</a:t>
            </a:r>
            <a:r>
              <a:rPr kumimoji="0" lang="zh-TW" altLang="en-US" sz="74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50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鼻</a:t>
            </a:r>
            <a:r>
              <a:rPr kumimoji="0" lang="zh-TW" altLang="en-US" sz="74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50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舌</a:t>
            </a:r>
            <a:r>
              <a:rPr kumimoji="0" lang="zh-TW" altLang="en-US" sz="74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50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身</a:t>
            </a:r>
            <a:r>
              <a:rPr kumimoji="0" lang="zh-TW" altLang="en-US" sz="74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50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意</a:t>
            </a:r>
            <a:endParaRPr kumimoji="0" lang="en-US" sz="50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endParaRPr>
          </a:p>
        </p:txBody>
      </p:sp>
      <p:sp>
        <p:nvSpPr>
          <p:cNvPr id="179" name="TextBox 178">
            <a:extLst>
              <a:ext uri="{FF2B5EF4-FFF2-40B4-BE49-F238E27FC236}">
                <a16:creationId xmlns:a16="http://schemas.microsoft.com/office/drawing/2014/main" id="{BB6622AE-FD32-433A-D06A-7647EB2E0B5E}"/>
              </a:ext>
            </a:extLst>
          </p:cNvPr>
          <p:cNvSpPr txBox="1"/>
          <p:nvPr/>
        </p:nvSpPr>
        <p:spPr>
          <a:xfrm>
            <a:off x="824753" y="4231874"/>
            <a:ext cx="7885489" cy="123110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50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無</a:t>
            </a:r>
            <a:r>
              <a:rPr kumimoji="0" lang="zh-TW" altLang="en-US" sz="74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50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色</a:t>
            </a:r>
            <a:r>
              <a:rPr kumimoji="0" lang="zh-TW" altLang="en-US" sz="74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50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聲</a:t>
            </a:r>
            <a:r>
              <a:rPr kumimoji="0" lang="zh-TW" altLang="en-US" sz="74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50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香</a:t>
            </a:r>
            <a:r>
              <a:rPr kumimoji="0" lang="zh-TW" altLang="en-US" sz="74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50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味</a:t>
            </a:r>
            <a:r>
              <a:rPr kumimoji="0" lang="zh-TW" altLang="en-US" sz="74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50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觸</a:t>
            </a:r>
            <a:r>
              <a:rPr kumimoji="0" lang="zh-TW" altLang="en-US" sz="74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50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法</a:t>
            </a:r>
            <a:endParaRPr kumimoji="0" lang="en-US" sz="50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endParaRPr>
          </a:p>
        </p:txBody>
      </p:sp>
      <p:sp>
        <p:nvSpPr>
          <p:cNvPr id="180" name="TextBox 179">
            <a:extLst>
              <a:ext uri="{FF2B5EF4-FFF2-40B4-BE49-F238E27FC236}">
                <a16:creationId xmlns:a16="http://schemas.microsoft.com/office/drawing/2014/main" id="{611054E7-EEE8-EE97-75B2-A0C438A66C37}"/>
              </a:ext>
            </a:extLst>
          </p:cNvPr>
          <p:cNvSpPr txBox="1"/>
          <p:nvPr/>
        </p:nvSpPr>
        <p:spPr>
          <a:xfrm>
            <a:off x="838083" y="5028812"/>
            <a:ext cx="8996877" cy="123110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50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無</a:t>
            </a:r>
            <a:r>
              <a:rPr kumimoji="0" lang="zh-TW" altLang="en-US" sz="74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50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眼</a:t>
            </a:r>
            <a:r>
              <a:rPr kumimoji="0" lang="zh-TW" altLang="en-US" sz="74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50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界</a:t>
            </a:r>
            <a:r>
              <a:rPr kumimoji="0" lang="zh-TW" altLang="en-US" sz="74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50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乃</a:t>
            </a:r>
            <a:r>
              <a:rPr kumimoji="0" lang="zh-TW" altLang="en-US" sz="74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50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至</a:t>
            </a:r>
            <a:r>
              <a:rPr kumimoji="0" lang="zh-TW" altLang="en-US" sz="74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50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無</a:t>
            </a:r>
            <a:r>
              <a:rPr kumimoji="0" lang="zh-TW" altLang="en-US" sz="74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50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意</a:t>
            </a:r>
            <a:r>
              <a:rPr kumimoji="0" lang="zh-TW" altLang="en-US" sz="74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50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識</a:t>
            </a:r>
            <a:r>
              <a:rPr kumimoji="0" lang="zh-TW" altLang="en-US" sz="74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50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界</a:t>
            </a:r>
            <a:endParaRPr kumimoji="0" lang="en-US" sz="50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endParaRPr>
          </a:p>
        </p:txBody>
      </p:sp>
      <p:sp>
        <p:nvSpPr>
          <p:cNvPr id="2" name="TextBox 1">
            <a:extLst>
              <a:ext uri="{FF2B5EF4-FFF2-40B4-BE49-F238E27FC236}">
                <a16:creationId xmlns:a16="http://schemas.microsoft.com/office/drawing/2014/main" id="{4C573170-474F-E9FC-3615-685607C40DE5}"/>
              </a:ext>
            </a:extLst>
          </p:cNvPr>
          <p:cNvSpPr txBox="1"/>
          <p:nvPr/>
        </p:nvSpPr>
        <p:spPr>
          <a:xfrm>
            <a:off x="815389" y="127782"/>
            <a:ext cx="6626507" cy="369332"/>
          </a:xfrm>
          <a:prstGeom prst="rect">
            <a:avLst/>
          </a:prstGeom>
          <a:noFill/>
        </p:spPr>
        <p:txBody>
          <a:bodyPr wrap="square" rtlCol="0">
            <a:spAutoFit/>
          </a:bodyPr>
          <a:lstStyle/>
          <a:p>
            <a:r>
              <a:rPr lang="en-US" dirty="0"/>
              <a:t>Full Heart Sutra #2</a:t>
            </a:r>
          </a:p>
        </p:txBody>
      </p:sp>
      <p:sp>
        <p:nvSpPr>
          <p:cNvPr id="3" name="Rectangle 2">
            <a:extLst>
              <a:ext uri="{FF2B5EF4-FFF2-40B4-BE49-F238E27FC236}">
                <a16:creationId xmlns:a16="http://schemas.microsoft.com/office/drawing/2014/main" id="{F65D73E9-BA00-0EAC-BD72-9E1D685488EF}"/>
              </a:ext>
            </a:extLst>
          </p:cNvPr>
          <p:cNvSpPr/>
          <p:nvPr/>
        </p:nvSpPr>
        <p:spPr>
          <a:xfrm>
            <a:off x="815390" y="127782"/>
            <a:ext cx="2029392" cy="336146"/>
          </a:xfrm>
          <a:prstGeom prst="rect">
            <a:avLst/>
          </a:prstGeom>
          <a:noFill/>
          <a:ln w="38100">
            <a:solidFill>
              <a:srgbClr val="00B0F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TextBox 3">
            <a:extLst>
              <a:ext uri="{FF2B5EF4-FFF2-40B4-BE49-F238E27FC236}">
                <a16:creationId xmlns:a16="http://schemas.microsoft.com/office/drawing/2014/main" id="{C49D9079-F567-AA6F-009B-02092A7A784E}"/>
              </a:ext>
            </a:extLst>
          </p:cNvPr>
          <p:cNvSpPr txBox="1"/>
          <p:nvPr/>
        </p:nvSpPr>
        <p:spPr>
          <a:xfrm>
            <a:off x="696208" y="6258786"/>
            <a:ext cx="10501593" cy="430887"/>
          </a:xfrm>
          <a:prstGeom prst="rect">
            <a:avLst/>
          </a:prstGeom>
          <a:noFill/>
        </p:spPr>
        <p:txBody>
          <a:bodyPr wrap="square" rtlCol="0">
            <a:spAutoFit/>
          </a:bodyPr>
          <a:lstStyle/>
          <a:p>
            <a:r>
              <a:rPr lang="en-US" sz="1100" dirty="0"/>
              <a:t>su-sang-</a:t>
            </a:r>
            <a:r>
              <a:rPr lang="en-US" sz="1100" dirty="0" err="1"/>
              <a:t>haeng</a:t>
            </a:r>
            <a:r>
              <a:rPr lang="en-US" sz="1100" dirty="0"/>
              <a:t>-</a:t>
            </a:r>
            <a:r>
              <a:rPr lang="en-US" sz="1100" dirty="0" err="1"/>
              <a:t>shik</a:t>
            </a:r>
            <a:r>
              <a:rPr lang="en-US" sz="1100" dirty="0"/>
              <a:t> yok-</a:t>
            </a:r>
            <a:r>
              <a:rPr lang="en-US" sz="1100" dirty="0" err="1"/>
              <a:t>pu</a:t>
            </a:r>
            <a:r>
              <a:rPr lang="en-US" sz="1100" dirty="0"/>
              <a:t>-</a:t>
            </a:r>
            <a:r>
              <a:rPr lang="en-US" sz="1100" dirty="0" err="1"/>
              <a:t>yo-shi</a:t>
            </a:r>
            <a:r>
              <a:rPr lang="en-US" sz="1100" dirty="0"/>
              <a:t>    //    sa-</a:t>
            </a:r>
            <a:r>
              <a:rPr lang="en-US" sz="1100" dirty="0" err="1"/>
              <a:t>ri</a:t>
            </a:r>
            <a:r>
              <a:rPr lang="en-US" sz="1100" dirty="0"/>
              <a:t>-ja </a:t>
            </a:r>
            <a:r>
              <a:rPr lang="en-US" sz="1100" dirty="0" err="1"/>
              <a:t>shi</a:t>
            </a:r>
            <a:r>
              <a:rPr lang="en-US" sz="1100" dirty="0"/>
              <a:t>-je-bop-</a:t>
            </a:r>
            <a:r>
              <a:rPr lang="en-US" sz="1100" dirty="0" err="1"/>
              <a:t>kong</a:t>
            </a:r>
            <a:r>
              <a:rPr lang="en-US" sz="1100" dirty="0"/>
              <a:t>-sang    //    bul-saeng-bul-myol </a:t>
            </a:r>
            <a:r>
              <a:rPr lang="en-US" sz="1100" dirty="0" err="1"/>
              <a:t>bul</a:t>
            </a:r>
            <a:r>
              <a:rPr lang="en-US" sz="1100" dirty="0"/>
              <a:t>-gu-</a:t>
            </a:r>
            <a:r>
              <a:rPr lang="en-US" sz="1100" dirty="0" err="1"/>
              <a:t>bu</a:t>
            </a:r>
            <a:r>
              <a:rPr lang="en-US" sz="1100" dirty="0"/>
              <a:t>-jong    //    </a:t>
            </a:r>
            <a:r>
              <a:rPr lang="en-US" sz="1100" dirty="0" err="1"/>
              <a:t>bu</a:t>
            </a:r>
            <a:r>
              <a:rPr lang="en-US" sz="1100" dirty="0"/>
              <a:t>-</a:t>
            </a:r>
            <a:r>
              <a:rPr lang="en-US" sz="1100" dirty="0" err="1"/>
              <a:t>jung</a:t>
            </a:r>
            <a:r>
              <a:rPr lang="en-US" sz="1100" dirty="0"/>
              <a:t>-</a:t>
            </a:r>
            <a:r>
              <a:rPr lang="en-US" sz="1100" dirty="0" err="1"/>
              <a:t>bul</a:t>
            </a:r>
            <a:r>
              <a:rPr lang="en-US" sz="1100" dirty="0"/>
              <a:t>-gam </a:t>
            </a:r>
            <a:r>
              <a:rPr lang="en-US" sz="1100" dirty="0" err="1"/>
              <a:t>shi</a:t>
            </a:r>
            <a:r>
              <a:rPr lang="en-US" sz="1100" dirty="0"/>
              <a:t>-go gong-</a:t>
            </a:r>
            <a:r>
              <a:rPr lang="en-US" sz="1100" dirty="0" err="1"/>
              <a:t>jung</a:t>
            </a:r>
            <a:r>
              <a:rPr lang="en-US" sz="1100" dirty="0"/>
              <a:t>-mu-</a:t>
            </a:r>
            <a:r>
              <a:rPr lang="en-US" sz="1100" dirty="0" err="1"/>
              <a:t>saek</a:t>
            </a:r>
            <a:r>
              <a:rPr lang="en-US" sz="1100" dirty="0"/>
              <a:t>    //    </a:t>
            </a:r>
          </a:p>
          <a:p>
            <a:r>
              <a:rPr lang="en-US" sz="1100" dirty="0"/>
              <a:t>mu </a:t>
            </a:r>
            <a:r>
              <a:rPr lang="en-US" sz="1100" dirty="0" err="1"/>
              <a:t>su</a:t>
            </a:r>
            <a:r>
              <a:rPr lang="en-US" sz="1100" dirty="0"/>
              <a:t>-sang-</a:t>
            </a:r>
            <a:r>
              <a:rPr lang="en-US" sz="1100" dirty="0" err="1"/>
              <a:t>haeng</a:t>
            </a:r>
            <a:r>
              <a:rPr lang="en-US" sz="1100" dirty="0"/>
              <a:t>-</a:t>
            </a:r>
            <a:r>
              <a:rPr lang="en-US" sz="1100" dirty="0" err="1"/>
              <a:t>shik</a:t>
            </a:r>
            <a:r>
              <a:rPr lang="en-US" sz="1100" dirty="0"/>
              <a:t> mu an-</a:t>
            </a:r>
            <a:r>
              <a:rPr lang="en-US" sz="1100" dirty="0" err="1"/>
              <a:t>i</a:t>
            </a:r>
            <a:r>
              <a:rPr lang="en-US" sz="1100" dirty="0"/>
              <a:t>-bi-sol-shin-</a:t>
            </a:r>
            <a:r>
              <a:rPr lang="en-US" sz="1100" dirty="0" err="1"/>
              <a:t>ui</a:t>
            </a:r>
            <a:r>
              <a:rPr lang="en-US" sz="1100" dirty="0"/>
              <a:t>    //    mu </a:t>
            </a:r>
            <a:r>
              <a:rPr lang="en-US" sz="1100" dirty="0" err="1"/>
              <a:t>saek</a:t>
            </a:r>
            <a:r>
              <a:rPr lang="en-US" sz="1100" dirty="0"/>
              <a:t>-song-hyang-mi-</a:t>
            </a:r>
            <a:r>
              <a:rPr lang="en-US" sz="1100" dirty="0" err="1"/>
              <a:t>chok</a:t>
            </a:r>
            <a:r>
              <a:rPr lang="en-US" sz="1100" dirty="0"/>
              <a:t>-pop    //    mu-an-</a:t>
            </a:r>
            <a:r>
              <a:rPr lang="en-US" sz="1100" dirty="0" err="1"/>
              <a:t>gye</a:t>
            </a:r>
            <a:r>
              <a:rPr lang="en-US" sz="1100" dirty="0"/>
              <a:t> nae-ji mu-</a:t>
            </a:r>
            <a:r>
              <a:rPr lang="en-US" sz="1100" dirty="0" err="1"/>
              <a:t>ui</a:t>
            </a:r>
            <a:r>
              <a:rPr lang="en-US" sz="1100" dirty="0"/>
              <a:t>-</a:t>
            </a:r>
            <a:r>
              <a:rPr lang="en-US" sz="1100" dirty="0" err="1"/>
              <a:t>shik</a:t>
            </a:r>
            <a:r>
              <a:rPr lang="en-US" sz="1100" dirty="0"/>
              <a:t>-kye</a:t>
            </a:r>
          </a:p>
        </p:txBody>
      </p:sp>
    </p:spTree>
    <p:extLst>
      <p:ext uri="{BB962C8B-B14F-4D97-AF65-F5344CB8AC3E}">
        <p14:creationId xmlns:p14="http://schemas.microsoft.com/office/powerpoint/2010/main" val="2367547148"/>
      </p:ext>
    </p:extLst>
  </p:cSld>
  <p:clrMapOvr>
    <a:masterClrMapping/>
  </p:clrMapOvr>
</p:sld>
</file>

<file path=ppt/slides/slide2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3" name="Table 52">
            <a:extLst>
              <a:ext uri="{FF2B5EF4-FFF2-40B4-BE49-F238E27FC236}">
                <a16:creationId xmlns:a16="http://schemas.microsoft.com/office/drawing/2014/main" id="{63E636A1-C935-F4A8-FC47-FEBFCE2461D3}"/>
              </a:ext>
            </a:extLst>
          </p:cNvPr>
          <p:cNvGraphicFramePr>
            <a:graphicFrameLocks noGrp="1"/>
          </p:cNvGraphicFramePr>
          <p:nvPr>
            <p:extLst>
              <p:ext uri="{D42A27DB-BD31-4B8C-83A1-F6EECF244321}">
                <p14:modId xmlns:p14="http://schemas.microsoft.com/office/powerpoint/2010/main" val="1327546663"/>
              </p:ext>
            </p:extLst>
          </p:nvPr>
        </p:nvGraphicFramePr>
        <p:xfrm>
          <a:off x="811214" y="585511"/>
          <a:ext cx="10720044" cy="5643967"/>
        </p:xfrm>
        <a:graphic>
          <a:graphicData uri="http://schemas.openxmlformats.org/drawingml/2006/table">
            <a:tbl>
              <a:tblPr firstRow="1" bandRow="1">
                <a:tableStyleId>{5940675A-B579-460E-94D1-54222C63F5DA}</a:tableStyleId>
              </a:tblPr>
              <a:tblGrid>
                <a:gridCol w="893337">
                  <a:extLst>
                    <a:ext uri="{9D8B030D-6E8A-4147-A177-3AD203B41FA5}">
                      <a16:colId xmlns:a16="http://schemas.microsoft.com/office/drawing/2014/main" val="1796710439"/>
                    </a:ext>
                  </a:extLst>
                </a:gridCol>
                <a:gridCol w="893337">
                  <a:extLst>
                    <a:ext uri="{9D8B030D-6E8A-4147-A177-3AD203B41FA5}">
                      <a16:colId xmlns:a16="http://schemas.microsoft.com/office/drawing/2014/main" val="1075967245"/>
                    </a:ext>
                  </a:extLst>
                </a:gridCol>
                <a:gridCol w="893337">
                  <a:extLst>
                    <a:ext uri="{9D8B030D-6E8A-4147-A177-3AD203B41FA5}">
                      <a16:colId xmlns:a16="http://schemas.microsoft.com/office/drawing/2014/main" val="1332243529"/>
                    </a:ext>
                  </a:extLst>
                </a:gridCol>
                <a:gridCol w="893337">
                  <a:extLst>
                    <a:ext uri="{9D8B030D-6E8A-4147-A177-3AD203B41FA5}">
                      <a16:colId xmlns:a16="http://schemas.microsoft.com/office/drawing/2014/main" val="599738882"/>
                    </a:ext>
                  </a:extLst>
                </a:gridCol>
                <a:gridCol w="893337">
                  <a:extLst>
                    <a:ext uri="{9D8B030D-6E8A-4147-A177-3AD203B41FA5}">
                      <a16:colId xmlns:a16="http://schemas.microsoft.com/office/drawing/2014/main" val="899573267"/>
                    </a:ext>
                  </a:extLst>
                </a:gridCol>
                <a:gridCol w="893337">
                  <a:extLst>
                    <a:ext uri="{9D8B030D-6E8A-4147-A177-3AD203B41FA5}">
                      <a16:colId xmlns:a16="http://schemas.microsoft.com/office/drawing/2014/main" val="1210860897"/>
                    </a:ext>
                  </a:extLst>
                </a:gridCol>
                <a:gridCol w="893337">
                  <a:extLst>
                    <a:ext uri="{9D8B030D-6E8A-4147-A177-3AD203B41FA5}">
                      <a16:colId xmlns:a16="http://schemas.microsoft.com/office/drawing/2014/main" val="995997359"/>
                    </a:ext>
                  </a:extLst>
                </a:gridCol>
                <a:gridCol w="893337">
                  <a:extLst>
                    <a:ext uri="{9D8B030D-6E8A-4147-A177-3AD203B41FA5}">
                      <a16:colId xmlns:a16="http://schemas.microsoft.com/office/drawing/2014/main" val="91547713"/>
                    </a:ext>
                  </a:extLst>
                </a:gridCol>
                <a:gridCol w="893337">
                  <a:extLst>
                    <a:ext uri="{9D8B030D-6E8A-4147-A177-3AD203B41FA5}">
                      <a16:colId xmlns:a16="http://schemas.microsoft.com/office/drawing/2014/main" val="1007725764"/>
                    </a:ext>
                  </a:extLst>
                </a:gridCol>
                <a:gridCol w="893337">
                  <a:extLst>
                    <a:ext uri="{9D8B030D-6E8A-4147-A177-3AD203B41FA5}">
                      <a16:colId xmlns:a16="http://schemas.microsoft.com/office/drawing/2014/main" val="768511307"/>
                    </a:ext>
                  </a:extLst>
                </a:gridCol>
                <a:gridCol w="893337">
                  <a:extLst>
                    <a:ext uri="{9D8B030D-6E8A-4147-A177-3AD203B41FA5}">
                      <a16:colId xmlns:a16="http://schemas.microsoft.com/office/drawing/2014/main" val="3420512383"/>
                    </a:ext>
                  </a:extLst>
                </a:gridCol>
                <a:gridCol w="893337">
                  <a:extLst>
                    <a:ext uri="{9D8B030D-6E8A-4147-A177-3AD203B41FA5}">
                      <a16:colId xmlns:a16="http://schemas.microsoft.com/office/drawing/2014/main" val="4261275048"/>
                    </a:ext>
                  </a:extLst>
                </a:gridCol>
              </a:tblGrid>
              <a:tr h="806281">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extLst>
                  <a:ext uri="{0D108BD9-81ED-4DB2-BD59-A6C34878D82A}">
                    <a16:rowId xmlns:a16="http://schemas.microsoft.com/office/drawing/2014/main" val="811249973"/>
                  </a:ext>
                </a:extLst>
              </a:tr>
              <a:tr h="806281">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extLst>
                  <a:ext uri="{0D108BD9-81ED-4DB2-BD59-A6C34878D82A}">
                    <a16:rowId xmlns:a16="http://schemas.microsoft.com/office/drawing/2014/main" val="2359564494"/>
                  </a:ext>
                </a:extLst>
              </a:tr>
              <a:tr h="806281">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extLst>
                  <a:ext uri="{0D108BD9-81ED-4DB2-BD59-A6C34878D82A}">
                    <a16:rowId xmlns:a16="http://schemas.microsoft.com/office/drawing/2014/main" val="1373915697"/>
                  </a:ext>
                </a:extLst>
              </a:tr>
              <a:tr h="806281">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extLst>
                  <a:ext uri="{0D108BD9-81ED-4DB2-BD59-A6C34878D82A}">
                    <a16:rowId xmlns:a16="http://schemas.microsoft.com/office/drawing/2014/main" val="1965672481"/>
                  </a:ext>
                </a:extLst>
              </a:tr>
              <a:tr h="806281">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extLst>
                  <a:ext uri="{0D108BD9-81ED-4DB2-BD59-A6C34878D82A}">
                    <a16:rowId xmlns:a16="http://schemas.microsoft.com/office/drawing/2014/main" val="1448709223"/>
                  </a:ext>
                </a:extLst>
              </a:tr>
              <a:tr h="806281">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extLst>
                  <a:ext uri="{0D108BD9-81ED-4DB2-BD59-A6C34878D82A}">
                    <a16:rowId xmlns:a16="http://schemas.microsoft.com/office/drawing/2014/main" val="1534150368"/>
                  </a:ext>
                </a:extLst>
              </a:tr>
              <a:tr h="806281">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a:p>
                  </a:txBody>
                  <a:tcPr/>
                </a:tc>
                <a:tc>
                  <a:txBody>
                    <a:bodyPr/>
                    <a:lstStyle/>
                    <a:p>
                      <a:endParaRPr lang="en-US"/>
                    </a:p>
                  </a:txBody>
                  <a:tcPr/>
                </a:tc>
                <a:tc>
                  <a:txBody>
                    <a:bodyPr/>
                    <a:lstStyle/>
                    <a:p>
                      <a:endParaRPr lang="en-US" dirty="0"/>
                    </a:p>
                  </a:txBody>
                  <a:tcPr/>
                </a:tc>
                <a:extLst>
                  <a:ext uri="{0D108BD9-81ED-4DB2-BD59-A6C34878D82A}">
                    <a16:rowId xmlns:a16="http://schemas.microsoft.com/office/drawing/2014/main" val="465023221"/>
                  </a:ext>
                </a:extLst>
              </a:tr>
            </a:tbl>
          </a:graphicData>
        </a:graphic>
      </p:graphicFrame>
      <p:cxnSp>
        <p:nvCxnSpPr>
          <p:cNvPr id="55" name="Straight Connector 54">
            <a:extLst>
              <a:ext uri="{FF2B5EF4-FFF2-40B4-BE49-F238E27FC236}">
                <a16:creationId xmlns:a16="http://schemas.microsoft.com/office/drawing/2014/main" id="{915F0158-E042-636F-E798-6CFDE7114BA6}"/>
              </a:ext>
            </a:extLst>
          </p:cNvPr>
          <p:cNvCxnSpPr>
            <a:cxnSpLocks/>
          </p:cNvCxnSpPr>
          <p:nvPr/>
        </p:nvCxnSpPr>
        <p:spPr>
          <a:xfrm flipH="1" flipV="1">
            <a:off x="5292147" y="607200"/>
            <a:ext cx="6243762" cy="5622276"/>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57" name="Straight Connector 56">
            <a:extLst>
              <a:ext uri="{FF2B5EF4-FFF2-40B4-BE49-F238E27FC236}">
                <a16:creationId xmlns:a16="http://schemas.microsoft.com/office/drawing/2014/main" id="{36736101-FE0A-523F-8CEE-5C3715150524}"/>
              </a:ext>
            </a:extLst>
          </p:cNvPr>
          <p:cNvCxnSpPr>
            <a:cxnSpLocks/>
          </p:cNvCxnSpPr>
          <p:nvPr/>
        </p:nvCxnSpPr>
        <p:spPr>
          <a:xfrm flipH="1" flipV="1">
            <a:off x="2593089" y="585507"/>
            <a:ext cx="6235623" cy="5622279"/>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58" name="Straight Connector 57">
            <a:extLst>
              <a:ext uri="{FF2B5EF4-FFF2-40B4-BE49-F238E27FC236}">
                <a16:creationId xmlns:a16="http://schemas.microsoft.com/office/drawing/2014/main" id="{C9578B40-D98C-6107-6067-4980FF3B4EE0}"/>
              </a:ext>
            </a:extLst>
          </p:cNvPr>
          <p:cNvCxnSpPr>
            <a:cxnSpLocks/>
          </p:cNvCxnSpPr>
          <p:nvPr/>
        </p:nvCxnSpPr>
        <p:spPr>
          <a:xfrm flipH="1" flipV="1">
            <a:off x="3491224" y="585509"/>
            <a:ext cx="6281854" cy="5665657"/>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59" name="Straight Connector 58">
            <a:extLst>
              <a:ext uri="{FF2B5EF4-FFF2-40B4-BE49-F238E27FC236}">
                <a16:creationId xmlns:a16="http://schemas.microsoft.com/office/drawing/2014/main" id="{2B775A18-BF1C-2AC8-6B01-92762CF6C3FA}"/>
              </a:ext>
            </a:extLst>
          </p:cNvPr>
          <p:cNvCxnSpPr>
            <a:cxnSpLocks/>
          </p:cNvCxnSpPr>
          <p:nvPr/>
        </p:nvCxnSpPr>
        <p:spPr>
          <a:xfrm flipH="1" flipV="1">
            <a:off x="4370313" y="585509"/>
            <a:ext cx="6281856" cy="5643967"/>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60" name="Straight Connector 59">
            <a:extLst>
              <a:ext uri="{FF2B5EF4-FFF2-40B4-BE49-F238E27FC236}">
                <a16:creationId xmlns:a16="http://schemas.microsoft.com/office/drawing/2014/main" id="{97AF907B-4E6E-1CE1-E66D-FD3E2EBB920F}"/>
              </a:ext>
            </a:extLst>
          </p:cNvPr>
          <p:cNvCxnSpPr>
            <a:cxnSpLocks/>
          </p:cNvCxnSpPr>
          <p:nvPr/>
        </p:nvCxnSpPr>
        <p:spPr>
          <a:xfrm flipH="1" flipV="1">
            <a:off x="1690303" y="585509"/>
            <a:ext cx="6281854" cy="5643967"/>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61" name="Straight Connector 60">
            <a:extLst>
              <a:ext uri="{FF2B5EF4-FFF2-40B4-BE49-F238E27FC236}">
                <a16:creationId xmlns:a16="http://schemas.microsoft.com/office/drawing/2014/main" id="{B7B31A99-5C9C-C3A1-1EDE-952EBE8A8555}"/>
              </a:ext>
            </a:extLst>
          </p:cNvPr>
          <p:cNvCxnSpPr>
            <a:cxnSpLocks/>
            <a:stCxn id="53" idx="2"/>
          </p:cNvCxnSpPr>
          <p:nvPr/>
        </p:nvCxnSpPr>
        <p:spPr>
          <a:xfrm flipH="1" flipV="1">
            <a:off x="813539" y="1394749"/>
            <a:ext cx="5357697" cy="4834729"/>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62" name="Straight Connector 61">
            <a:extLst>
              <a:ext uri="{FF2B5EF4-FFF2-40B4-BE49-F238E27FC236}">
                <a16:creationId xmlns:a16="http://schemas.microsoft.com/office/drawing/2014/main" id="{814FBEEE-2E98-2C93-5C8F-EC2BF1087B87}"/>
              </a:ext>
            </a:extLst>
          </p:cNvPr>
          <p:cNvCxnSpPr>
            <a:cxnSpLocks/>
          </p:cNvCxnSpPr>
          <p:nvPr/>
        </p:nvCxnSpPr>
        <p:spPr>
          <a:xfrm flipH="1" flipV="1">
            <a:off x="813539" y="585507"/>
            <a:ext cx="6279529" cy="5665659"/>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63" name="Straight Connector 62">
            <a:extLst>
              <a:ext uri="{FF2B5EF4-FFF2-40B4-BE49-F238E27FC236}">
                <a16:creationId xmlns:a16="http://schemas.microsoft.com/office/drawing/2014/main" id="{A379D384-C45B-D70D-9486-7E718E3167E6}"/>
              </a:ext>
            </a:extLst>
          </p:cNvPr>
          <p:cNvCxnSpPr>
            <a:cxnSpLocks/>
          </p:cNvCxnSpPr>
          <p:nvPr/>
        </p:nvCxnSpPr>
        <p:spPr>
          <a:xfrm flipH="1" flipV="1">
            <a:off x="7072638" y="607200"/>
            <a:ext cx="4456295" cy="39995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64" name="Straight Connector 63">
            <a:extLst>
              <a:ext uri="{FF2B5EF4-FFF2-40B4-BE49-F238E27FC236}">
                <a16:creationId xmlns:a16="http://schemas.microsoft.com/office/drawing/2014/main" id="{9522C5E3-852B-CD1F-0A64-71C2B14D2BE8}"/>
              </a:ext>
            </a:extLst>
          </p:cNvPr>
          <p:cNvCxnSpPr>
            <a:cxnSpLocks/>
          </p:cNvCxnSpPr>
          <p:nvPr/>
        </p:nvCxnSpPr>
        <p:spPr>
          <a:xfrm flipH="1" flipV="1">
            <a:off x="6175887" y="585509"/>
            <a:ext cx="5360480" cy="4846452"/>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83" name="Straight Connector 82">
            <a:extLst>
              <a:ext uri="{FF2B5EF4-FFF2-40B4-BE49-F238E27FC236}">
                <a16:creationId xmlns:a16="http://schemas.microsoft.com/office/drawing/2014/main" id="{B2BD73A9-CDEE-4E3C-0A10-78825D2C4191}"/>
              </a:ext>
            </a:extLst>
          </p:cNvPr>
          <p:cNvCxnSpPr>
            <a:cxnSpLocks/>
          </p:cNvCxnSpPr>
          <p:nvPr/>
        </p:nvCxnSpPr>
        <p:spPr>
          <a:xfrm>
            <a:off x="790422" y="2187615"/>
            <a:ext cx="4506374" cy="406355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90" name="Straight Connector 89">
            <a:extLst>
              <a:ext uri="{FF2B5EF4-FFF2-40B4-BE49-F238E27FC236}">
                <a16:creationId xmlns:a16="http://schemas.microsoft.com/office/drawing/2014/main" id="{006C0905-7EA7-BAE1-E015-7F2FA3689433}"/>
              </a:ext>
            </a:extLst>
          </p:cNvPr>
          <p:cNvCxnSpPr/>
          <p:nvPr/>
        </p:nvCxnSpPr>
        <p:spPr>
          <a:xfrm>
            <a:off x="811214" y="3008735"/>
            <a:ext cx="3559099" cy="319905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92" name="Straight Connector 91">
            <a:extLst>
              <a:ext uri="{FF2B5EF4-FFF2-40B4-BE49-F238E27FC236}">
                <a16:creationId xmlns:a16="http://schemas.microsoft.com/office/drawing/2014/main" id="{D5C4AE21-9804-2B3C-36DE-E7B969997846}"/>
              </a:ext>
            </a:extLst>
          </p:cNvPr>
          <p:cNvCxnSpPr/>
          <p:nvPr/>
        </p:nvCxnSpPr>
        <p:spPr>
          <a:xfrm>
            <a:off x="811214" y="3812113"/>
            <a:ext cx="2680010" cy="2417363"/>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94" name="Straight Connector 93">
            <a:extLst>
              <a:ext uri="{FF2B5EF4-FFF2-40B4-BE49-F238E27FC236}">
                <a16:creationId xmlns:a16="http://schemas.microsoft.com/office/drawing/2014/main" id="{5CDD0CF3-6257-1FC4-3DCE-D812C7D11E12}"/>
              </a:ext>
            </a:extLst>
          </p:cNvPr>
          <p:cNvCxnSpPr>
            <a:cxnSpLocks/>
          </p:cNvCxnSpPr>
          <p:nvPr/>
        </p:nvCxnSpPr>
        <p:spPr>
          <a:xfrm>
            <a:off x="800589" y="4606771"/>
            <a:ext cx="1780942" cy="1601015"/>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98" name="Straight Connector 97">
            <a:extLst>
              <a:ext uri="{FF2B5EF4-FFF2-40B4-BE49-F238E27FC236}">
                <a16:creationId xmlns:a16="http://schemas.microsoft.com/office/drawing/2014/main" id="{F59C787A-7FF5-3797-74B6-4EC2C72BCC06}"/>
              </a:ext>
            </a:extLst>
          </p:cNvPr>
          <p:cNvCxnSpPr>
            <a:cxnSpLocks/>
          </p:cNvCxnSpPr>
          <p:nvPr/>
        </p:nvCxnSpPr>
        <p:spPr>
          <a:xfrm>
            <a:off x="830258" y="5431961"/>
            <a:ext cx="872038" cy="797515"/>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04" name="Straight Connector 103">
            <a:extLst>
              <a:ext uri="{FF2B5EF4-FFF2-40B4-BE49-F238E27FC236}">
                <a16:creationId xmlns:a16="http://schemas.microsoft.com/office/drawing/2014/main" id="{591B11FF-02EE-86FC-3CC9-7B2764FEE294}"/>
              </a:ext>
            </a:extLst>
          </p:cNvPr>
          <p:cNvCxnSpPr>
            <a:cxnSpLocks/>
          </p:cNvCxnSpPr>
          <p:nvPr/>
        </p:nvCxnSpPr>
        <p:spPr>
          <a:xfrm>
            <a:off x="10651479" y="597234"/>
            <a:ext cx="879779" cy="797515"/>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06" name="Straight Connector 105">
            <a:extLst>
              <a:ext uri="{FF2B5EF4-FFF2-40B4-BE49-F238E27FC236}">
                <a16:creationId xmlns:a16="http://schemas.microsoft.com/office/drawing/2014/main" id="{67A84388-2969-59DA-1C38-9AE4735161F3}"/>
              </a:ext>
            </a:extLst>
          </p:cNvPr>
          <p:cNvCxnSpPr>
            <a:cxnSpLocks/>
          </p:cNvCxnSpPr>
          <p:nvPr/>
        </p:nvCxnSpPr>
        <p:spPr>
          <a:xfrm>
            <a:off x="9749383" y="599237"/>
            <a:ext cx="1793433" cy="1601015"/>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08" name="Straight Connector 107">
            <a:extLst>
              <a:ext uri="{FF2B5EF4-FFF2-40B4-BE49-F238E27FC236}">
                <a16:creationId xmlns:a16="http://schemas.microsoft.com/office/drawing/2014/main" id="{213E89A5-A0B4-D7C1-A28B-84BC7A8C07E7}"/>
              </a:ext>
            </a:extLst>
          </p:cNvPr>
          <p:cNvCxnSpPr>
            <a:cxnSpLocks/>
          </p:cNvCxnSpPr>
          <p:nvPr/>
        </p:nvCxnSpPr>
        <p:spPr>
          <a:xfrm>
            <a:off x="8868908" y="607198"/>
            <a:ext cx="2669548" cy="2396678"/>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18" name="Straight Connector 117">
            <a:extLst>
              <a:ext uri="{FF2B5EF4-FFF2-40B4-BE49-F238E27FC236}">
                <a16:creationId xmlns:a16="http://schemas.microsoft.com/office/drawing/2014/main" id="{47B98E86-3720-8F59-5C2E-6E5AD4D4F7B3}"/>
              </a:ext>
            </a:extLst>
          </p:cNvPr>
          <p:cNvCxnSpPr>
            <a:cxnSpLocks/>
          </p:cNvCxnSpPr>
          <p:nvPr/>
        </p:nvCxnSpPr>
        <p:spPr>
          <a:xfrm>
            <a:off x="7947298" y="585505"/>
            <a:ext cx="3595518" cy="3226608"/>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23" name="Straight Connector 122">
            <a:extLst>
              <a:ext uri="{FF2B5EF4-FFF2-40B4-BE49-F238E27FC236}">
                <a16:creationId xmlns:a16="http://schemas.microsoft.com/office/drawing/2014/main" id="{1FA898B0-A2A6-DAC3-59E0-85651BC721BE}"/>
              </a:ext>
            </a:extLst>
          </p:cNvPr>
          <p:cNvCxnSpPr/>
          <p:nvPr/>
        </p:nvCxnSpPr>
        <p:spPr>
          <a:xfrm flipH="1">
            <a:off x="811214" y="585505"/>
            <a:ext cx="5360022" cy="4846456"/>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25" name="Straight Connector 124">
            <a:extLst>
              <a:ext uri="{FF2B5EF4-FFF2-40B4-BE49-F238E27FC236}">
                <a16:creationId xmlns:a16="http://schemas.microsoft.com/office/drawing/2014/main" id="{5A30049B-762F-EA4F-57B1-2E2B3B527FF4}"/>
              </a:ext>
            </a:extLst>
          </p:cNvPr>
          <p:cNvCxnSpPr>
            <a:cxnSpLocks/>
          </p:cNvCxnSpPr>
          <p:nvPr/>
        </p:nvCxnSpPr>
        <p:spPr>
          <a:xfrm flipH="1">
            <a:off x="813081" y="585505"/>
            <a:ext cx="6259557" cy="5643967"/>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27" name="Straight Connector 126">
            <a:extLst>
              <a:ext uri="{FF2B5EF4-FFF2-40B4-BE49-F238E27FC236}">
                <a16:creationId xmlns:a16="http://schemas.microsoft.com/office/drawing/2014/main" id="{D4A7F964-48B2-E352-572F-16F360FC09A6}"/>
              </a:ext>
            </a:extLst>
          </p:cNvPr>
          <p:cNvCxnSpPr>
            <a:cxnSpLocks/>
          </p:cNvCxnSpPr>
          <p:nvPr/>
        </p:nvCxnSpPr>
        <p:spPr>
          <a:xfrm flipH="1">
            <a:off x="2585759" y="574662"/>
            <a:ext cx="6259557" cy="5643967"/>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28" name="Straight Connector 127">
            <a:extLst>
              <a:ext uri="{FF2B5EF4-FFF2-40B4-BE49-F238E27FC236}">
                <a16:creationId xmlns:a16="http://schemas.microsoft.com/office/drawing/2014/main" id="{E00FFC9F-4388-BD29-6B04-68A61B1EE3C2}"/>
              </a:ext>
            </a:extLst>
          </p:cNvPr>
          <p:cNvCxnSpPr>
            <a:cxnSpLocks/>
          </p:cNvCxnSpPr>
          <p:nvPr/>
        </p:nvCxnSpPr>
        <p:spPr>
          <a:xfrm flipH="1">
            <a:off x="3478848" y="591295"/>
            <a:ext cx="6259557" cy="5643967"/>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29" name="Straight Connector 128">
            <a:extLst>
              <a:ext uri="{FF2B5EF4-FFF2-40B4-BE49-F238E27FC236}">
                <a16:creationId xmlns:a16="http://schemas.microsoft.com/office/drawing/2014/main" id="{88A6BC2D-505B-0C57-B1F1-354C062D6D75}"/>
              </a:ext>
            </a:extLst>
          </p:cNvPr>
          <p:cNvCxnSpPr>
            <a:cxnSpLocks/>
          </p:cNvCxnSpPr>
          <p:nvPr/>
        </p:nvCxnSpPr>
        <p:spPr>
          <a:xfrm flipH="1">
            <a:off x="4371824" y="597234"/>
            <a:ext cx="6259557" cy="5643967"/>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30" name="Straight Connector 129">
            <a:extLst>
              <a:ext uri="{FF2B5EF4-FFF2-40B4-BE49-F238E27FC236}">
                <a16:creationId xmlns:a16="http://schemas.microsoft.com/office/drawing/2014/main" id="{D6A54D1F-4742-3C6C-6DA6-5DB82CD54150}"/>
              </a:ext>
            </a:extLst>
          </p:cNvPr>
          <p:cNvCxnSpPr>
            <a:cxnSpLocks/>
          </p:cNvCxnSpPr>
          <p:nvPr/>
        </p:nvCxnSpPr>
        <p:spPr>
          <a:xfrm flipH="1">
            <a:off x="1694310" y="598701"/>
            <a:ext cx="6259557" cy="5643967"/>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31" name="Straight Connector 130">
            <a:extLst>
              <a:ext uri="{FF2B5EF4-FFF2-40B4-BE49-F238E27FC236}">
                <a16:creationId xmlns:a16="http://schemas.microsoft.com/office/drawing/2014/main" id="{9DD12D04-2757-7911-BA17-833D226C9FE7}"/>
              </a:ext>
            </a:extLst>
          </p:cNvPr>
          <p:cNvCxnSpPr/>
          <p:nvPr/>
        </p:nvCxnSpPr>
        <p:spPr>
          <a:xfrm flipH="1">
            <a:off x="6178434" y="1374149"/>
            <a:ext cx="5360022" cy="4846456"/>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32" name="Straight Connector 131">
            <a:extLst>
              <a:ext uri="{FF2B5EF4-FFF2-40B4-BE49-F238E27FC236}">
                <a16:creationId xmlns:a16="http://schemas.microsoft.com/office/drawing/2014/main" id="{B90E8145-4CAD-BD24-7583-F3BD519FA284}"/>
              </a:ext>
            </a:extLst>
          </p:cNvPr>
          <p:cNvCxnSpPr>
            <a:cxnSpLocks/>
          </p:cNvCxnSpPr>
          <p:nvPr/>
        </p:nvCxnSpPr>
        <p:spPr>
          <a:xfrm flipH="1">
            <a:off x="5275762" y="587482"/>
            <a:ext cx="6259557" cy="5643967"/>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34" name="Straight Connector 133">
            <a:extLst>
              <a:ext uri="{FF2B5EF4-FFF2-40B4-BE49-F238E27FC236}">
                <a16:creationId xmlns:a16="http://schemas.microsoft.com/office/drawing/2014/main" id="{3D71581B-7454-DF64-97D1-D2E5460974B7}"/>
              </a:ext>
            </a:extLst>
          </p:cNvPr>
          <p:cNvCxnSpPr/>
          <p:nvPr/>
        </p:nvCxnSpPr>
        <p:spPr>
          <a:xfrm flipH="1">
            <a:off x="830258" y="597234"/>
            <a:ext cx="4445504" cy="4009537"/>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35" name="Straight Connector 134">
            <a:extLst>
              <a:ext uri="{FF2B5EF4-FFF2-40B4-BE49-F238E27FC236}">
                <a16:creationId xmlns:a16="http://schemas.microsoft.com/office/drawing/2014/main" id="{9793D6C0-A782-D35F-D47A-BF9A8DD128C9}"/>
              </a:ext>
            </a:extLst>
          </p:cNvPr>
          <p:cNvCxnSpPr/>
          <p:nvPr/>
        </p:nvCxnSpPr>
        <p:spPr>
          <a:xfrm flipH="1">
            <a:off x="7071341" y="2208213"/>
            <a:ext cx="4445504" cy="4009537"/>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37" name="Straight Connector 136">
            <a:extLst>
              <a:ext uri="{FF2B5EF4-FFF2-40B4-BE49-F238E27FC236}">
                <a16:creationId xmlns:a16="http://schemas.microsoft.com/office/drawing/2014/main" id="{E5ED6CEA-1DDD-2833-CC14-1B80F02890DB}"/>
              </a:ext>
            </a:extLst>
          </p:cNvPr>
          <p:cNvCxnSpPr>
            <a:cxnSpLocks/>
          </p:cNvCxnSpPr>
          <p:nvPr/>
        </p:nvCxnSpPr>
        <p:spPr>
          <a:xfrm flipH="1">
            <a:off x="811160" y="575540"/>
            <a:ext cx="3580703" cy="3229167"/>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40" name="Straight Connector 139">
            <a:extLst>
              <a:ext uri="{FF2B5EF4-FFF2-40B4-BE49-F238E27FC236}">
                <a16:creationId xmlns:a16="http://schemas.microsoft.com/office/drawing/2014/main" id="{6C089BCA-0E8A-DB35-A370-297D80956116}"/>
              </a:ext>
            </a:extLst>
          </p:cNvPr>
          <p:cNvCxnSpPr>
            <a:cxnSpLocks/>
          </p:cNvCxnSpPr>
          <p:nvPr/>
        </p:nvCxnSpPr>
        <p:spPr>
          <a:xfrm flipH="1">
            <a:off x="7964465" y="2999262"/>
            <a:ext cx="3570800" cy="320852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46" name="Straight Connector 145">
            <a:extLst>
              <a:ext uri="{FF2B5EF4-FFF2-40B4-BE49-F238E27FC236}">
                <a16:creationId xmlns:a16="http://schemas.microsoft.com/office/drawing/2014/main" id="{BD9FC4A4-C27C-2BB7-9C09-A92D95099813}"/>
              </a:ext>
            </a:extLst>
          </p:cNvPr>
          <p:cNvCxnSpPr/>
          <p:nvPr/>
        </p:nvCxnSpPr>
        <p:spPr>
          <a:xfrm flipH="1">
            <a:off x="830258" y="597234"/>
            <a:ext cx="2660966" cy="2402028"/>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47" name="Straight Connector 146">
            <a:extLst>
              <a:ext uri="{FF2B5EF4-FFF2-40B4-BE49-F238E27FC236}">
                <a16:creationId xmlns:a16="http://schemas.microsoft.com/office/drawing/2014/main" id="{C07E07C3-C619-C1D8-CC41-A1BF30E10128}"/>
              </a:ext>
            </a:extLst>
          </p:cNvPr>
          <p:cNvCxnSpPr/>
          <p:nvPr/>
        </p:nvCxnSpPr>
        <p:spPr>
          <a:xfrm flipH="1">
            <a:off x="8865064" y="3812113"/>
            <a:ext cx="2660966" cy="2402028"/>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49" name="Straight Connector 148">
            <a:extLst>
              <a:ext uri="{FF2B5EF4-FFF2-40B4-BE49-F238E27FC236}">
                <a16:creationId xmlns:a16="http://schemas.microsoft.com/office/drawing/2014/main" id="{D5EA37C9-76C0-B8F2-6533-65033F067E78}"/>
              </a:ext>
            </a:extLst>
          </p:cNvPr>
          <p:cNvCxnSpPr>
            <a:cxnSpLocks/>
          </p:cNvCxnSpPr>
          <p:nvPr/>
        </p:nvCxnSpPr>
        <p:spPr>
          <a:xfrm flipH="1">
            <a:off x="800993" y="597234"/>
            <a:ext cx="1780538" cy="159943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51" name="Straight Connector 150">
            <a:extLst>
              <a:ext uri="{FF2B5EF4-FFF2-40B4-BE49-F238E27FC236}">
                <a16:creationId xmlns:a16="http://schemas.microsoft.com/office/drawing/2014/main" id="{5225DA89-6F0F-B1B6-5EE8-39448A69442C}"/>
              </a:ext>
            </a:extLst>
          </p:cNvPr>
          <p:cNvCxnSpPr>
            <a:cxnSpLocks/>
          </p:cNvCxnSpPr>
          <p:nvPr/>
        </p:nvCxnSpPr>
        <p:spPr>
          <a:xfrm flipH="1">
            <a:off x="9736765" y="4628071"/>
            <a:ext cx="1780538" cy="159943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53" name="Straight Connector 152">
            <a:extLst>
              <a:ext uri="{FF2B5EF4-FFF2-40B4-BE49-F238E27FC236}">
                <a16:creationId xmlns:a16="http://schemas.microsoft.com/office/drawing/2014/main" id="{5A491E90-41A2-68AB-9CE4-342C9746657A}"/>
              </a:ext>
            </a:extLst>
          </p:cNvPr>
          <p:cNvCxnSpPr>
            <a:cxnSpLocks/>
          </p:cNvCxnSpPr>
          <p:nvPr/>
        </p:nvCxnSpPr>
        <p:spPr>
          <a:xfrm flipH="1">
            <a:off x="821992" y="596982"/>
            <a:ext cx="884676" cy="784577"/>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57" name="Straight Connector 156">
            <a:extLst>
              <a:ext uri="{FF2B5EF4-FFF2-40B4-BE49-F238E27FC236}">
                <a16:creationId xmlns:a16="http://schemas.microsoft.com/office/drawing/2014/main" id="{39F8C619-87EA-4208-941F-66BC9724A436}"/>
              </a:ext>
            </a:extLst>
          </p:cNvPr>
          <p:cNvCxnSpPr>
            <a:cxnSpLocks/>
          </p:cNvCxnSpPr>
          <p:nvPr/>
        </p:nvCxnSpPr>
        <p:spPr>
          <a:xfrm flipH="1">
            <a:off x="10639147" y="5437015"/>
            <a:ext cx="884676" cy="784577"/>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59" name="Straight Connector 158">
            <a:extLst>
              <a:ext uri="{FF2B5EF4-FFF2-40B4-BE49-F238E27FC236}">
                <a16:creationId xmlns:a16="http://schemas.microsoft.com/office/drawing/2014/main" id="{61FCB609-BE47-6F40-5740-138AEAA36695}"/>
              </a:ext>
            </a:extLst>
          </p:cNvPr>
          <p:cNvCxnSpPr/>
          <p:nvPr/>
        </p:nvCxnSpPr>
        <p:spPr>
          <a:xfrm>
            <a:off x="1264330" y="574662"/>
            <a:ext cx="0" cy="566060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60" name="Straight Connector 159">
            <a:extLst>
              <a:ext uri="{FF2B5EF4-FFF2-40B4-BE49-F238E27FC236}">
                <a16:creationId xmlns:a16="http://schemas.microsoft.com/office/drawing/2014/main" id="{2BB4AB62-21CB-E50A-4303-A4A73BB291B4}"/>
              </a:ext>
            </a:extLst>
          </p:cNvPr>
          <p:cNvCxnSpPr/>
          <p:nvPr/>
        </p:nvCxnSpPr>
        <p:spPr>
          <a:xfrm>
            <a:off x="7511241" y="574662"/>
            <a:ext cx="0" cy="566060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61" name="Straight Connector 160">
            <a:extLst>
              <a:ext uri="{FF2B5EF4-FFF2-40B4-BE49-F238E27FC236}">
                <a16:creationId xmlns:a16="http://schemas.microsoft.com/office/drawing/2014/main" id="{6E6AE405-046F-9AC6-F72E-29AC0B72D04A}"/>
              </a:ext>
            </a:extLst>
          </p:cNvPr>
          <p:cNvCxnSpPr>
            <a:cxnSpLocks/>
          </p:cNvCxnSpPr>
          <p:nvPr/>
        </p:nvCxnSpPr>
        <p:spPr>
          <a:xfrm>
            <a:off x="8405540" y="582068"/>
            <a:ext cx="0" cy="565319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62" name="Straight Connector 161">
            <a:extLst>
              <a:ext uri="{FF2B5EF4-FFF2-40B4-BE49-F238E27FC236}">
                <a16:creationId xmlns:a16="http://schemas.microsoft.com/office/drawing/2014/main" id="{44430550-F30B-27F2-2FFF-B08A51C9CF57}"/>
              </a:ext>
            </a:extLst>
          </p:cNvPr>
          <p:cNvCxnSpPr/>
          <p:nvPr/>
        </p:nvCxnSpPr>
        <p:spPr>
          <a:xfrm>
            <a:off x="9300785" y="607198"/>
            <a:ext cx="0" cy="566060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63" name="Straight Connector 162">
            <a:extLst>
              <a:ext uri="{FF2B5EF4-FFF2-40B4-BE49-F238E27FC236}">
                <a16:creationId xmlns:a16="http://schemas.microsoft.com/office/drawing/2014/main" id="{9C90E685-2655-9014-214F-CDFE929C5AE9}"/>
              </a:ext>
            </a:extLst>
          </p:cNvPr>
          <p:cNvCxnSpPr/>
          <p:nvPr/>
        </p:nvCxnSpPr>
        <p:spPr>
          <a:xfrm>
            <a:off x="10188591" y="574662"/>
            <a:ext cx="0" cy="566060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64" name="Straight Connector 163">
            <a:extLst>
              <a:ext uri="{FF2B5EF4-FFF2-40B4-BE49-F238E27FC236}">
                <a16:creationId xmlns:a16="http://schemas.microsoft.com/office/drawing/2014/main" id="{E87C5991-86D5-56C3-F360-CB6DF200656D}"/>
              </a:ext>
            </a:extLst>
          </p:cNvPr>
          <p:cNvCxnSpPr/>
          <p:nvPr/>
        </p:nvCxnSpPr>
        <p:spPr>
          <a:xfrm>
            <a:off x="11081485" y="582068"/>
            <a:ext cx="0" cy="566060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66" name="Straight Connector 165">
            <a:extLst>
              <a:ext uri="{FF2B5EF4-FFF2-40B4-BE49-F238E27FC236}">
                <a16:creationId xmlns:a16="http://schemas.microsoft.com/office/drawing/2014/main" id="{2BEB670D-57D4-BE74-E9FC-1FBAE020B65C}"/>
              </a:ext>
            </a:extLst>
          </p:cNvPr>
          <p:cNvCxnSpPr>
            <a:cxnSpLocks/>
          </p:cNvCxnSpPr>
          <p:nvPr/>
        </p:nvCxnSpPr>
        <p:spPr>
          <a:xfrm flipH="1">
            <a:off x="3043609" y="591295"/>
            <a:ext cx="9401" cy="5636207"/>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67" name="Straight Connector 166">
            <a:extLst>
              <a:ext uri="{FF2B5EF4-FFF2-40B4-BE49-F238E27FC236}">
                <a16:creationId xmlns:a16="http://schemas.microsoft.com/office/drawing/2014/main" id="{40FBC222-74AF-A04D-9A6A-BB3E38A08ECE}"/>
              </a:ext>
            </a:extLst>
          </p:cNvPr>
          <p:cNvCxnSpPr/>
          <p:nvPr/>
        </p:nvCxnSpPr>
        <p:spPr>
          <a:xfrm>
            <a:off x="3942859" y="607198"/>
            <a:ext cx="0" cy="566060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68" name="Straight Connector 167">
            <a:extLst>
              <a:ext uri="{FF2B5EF4-FFF2-40B4-BE49-F238E27FC236}">
                <a16:creationId xmlns:a16="http://schemas.microsoft.com/office/drawing/2014/main" id="{09EDC4B1-C2C7-B9D2-ECEF-5D86678AA408}"/>
              </a:ext>
            </a:extLst>
          </p:cNvPr>
          <p:cNvCxnSpPr/>
          <p:nvPr/>
        </p:nvCxnSpPr>
        <p:spPr>
          <a:xfrm>
            <a:off x="4831230" y="574662"/>
            <a:ext cx="0" cy="566060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69" name="Straight Connector 168">
            <a:extLst>
              <a:ext uri="{FF2B5EF4-FFF2-40B4-BE49-F238E27FC236}">
                <a16:creationId xmlns:a16="http://schemas.microsoft.com/office/drawing/2014/main" id="{C679755A-1CA8-50DE-F588-250912A7E348}"/>
              </a:ext>
            </a:extLst>
          </p:cNvPr>
          <p:cNvCxnSpPr>
            <a:cxnSpLocks/>
          </p:cNvCxnSpPr>
          <p:nvPr/>
        </p:nvCxnSpPr>
        <p:spPr>
          <a:xfrm>
            <a:off x="5710900" y="574662"/>
            <a:ext cx="0" cy="566060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70" name="Straight Connector 169">
            <a:extLst>
              <a:ext uri="{FF2B5EF4-FFF2-40B4-BE49-F238E27FC236}">
                <a16:creationId xmlns:a16="http://schemas.microsoft.com/office/drawing/2014/main" id="{F3511B4E-1A53-1586-0822-D15542ECC2E8}"/>
              </a:ext>
            </a:extLst>
          </p:cNvPr>
          <p:cNvCxnSpPr/>
          <p:nvPr/>
        </p:nvCxnSpPr>
        <p:spPr>
          <a:xfrm>
            <a:off x="6632151" y="547186"/>
            <a:ext cx="0" cy="566060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73" name="Straight Connector 172">
            <a:extLst>
              <a:ext uri="{FF2B5EF4-FFF2-40B4-BE49-F238E27FC236}">
                <a16:creationId xmlns:a16="http://schemas.microsoft.com/office/drawing/2014/main" id="{9CB35686-468E-9CE4-C9B4-5A233978E42A}"/>
              </a:ext>
            </a:extLst>
          </p:cNvPr>
          <p:cNvCxnSpPr/>
          <p:nvPr/>
        </p:nvCxnSpPr>
        <p:spPr>
          <a:xfrm>
            <a:off x="2151219" y="591295"/>
            <a:ext cx="0" cy="566060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sp>
        <p:nvSpPr>
          <p:cNvPr id="174" name="TextBox 173">
            <a:extLst>
              <a:ext uri="{FF2B5EF4-FFF2-40B4-BE49-F238E27FC236}">
                <a16:creationId xmlns:a16="http://schemas.microsoft.com/office/drawing/2014/main" id="{E45A0B3F-D436-6EB8-62FB-26114821C7C7}"/>
              </a:ext>
            </a:extLst>
          </p:cNvPr>
          <p:cNvSpPr txBox="1"/>
          <p:nvPr/>
        </p:nvSpPr>
        <p:spPr>
          <a:xfrm>
            <a:off x="839785" y="272957"/>
            <a:ext cx="9899474" cy="123110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50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無</a:t>
            </a:r>
            <a:r>
              <a:rPr kumimoji="0" lang="zh-TW" altLang="en-US" sz="74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50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無</a:t>
            </a:r>
            <a:r>
              <a:rPr kumimoji="0" lang="zh-TW" altLang="en-US" sz="74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50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明</a:t>
            </a:r>
            <a:r>
              <a:rPr kumimoji="0" lang="zh-TW" altLang="en-US" sz="74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50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亦</a:t>
            </a:r>
            <a:r>
              <a:rPr kumimoji="0" lang="zh-TW" altLang="en-US" sz="74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50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無</a:t>
            </a:r>
            <a:r>
              <a:rPr kumimoji="0" lang="zh-TW" altLang="en-US" sz="74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50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無</a:t>
            </a:r>
            <a:r>
              <a:rPr kumimoji="0" lang="zh-TW" altLang="en-US" sz="74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50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明</a:t>
            </a:r>
            <a:r>
              <a:rPr kumimoji="0" lang="zh-TW" altLang="en-US" sz="74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50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盡</a:t>
            </a:r>
            <a:endParaRPr kumimoji="0" lang="en-US" sz="50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endParaRPr>
          </a:p>
        </p:txBody>
      </p:sp>
      <p:sp>
        <p:nvSpPr>
          <p:cNvPr id="175" name="TextBox 174">
            <a:extLst>
              <a:ext uri="{FF2B5EF4-FFF2-40B4-BE49-F238E27FC236}">
                <a16:creationId xmlns:a16="http://schemas.microsoft.com/office/drawing/2014/main" id="{23C8F86E-EE9A-C674-06C0-AD2F578F1F2F}"/>
              </a:ext>
            </a:extLst>
          </p:cNvPr>
          <p:cNvSpPr txBox="1"/>
          <p:nvPr/>
        </p:nvSpPr>
        <p:spPr>
          <a:xfrm>
            <a:off x="839785" y="1064408"/>
            <a:ext cx="9375877" cy="123110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50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乃</a:t>
            </a:r>
            <a:r>
              <a:rPr kumimoji="0" lang="zh-TW" altLang="en-US" sz="74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50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至</a:t>
            </a:r>
            <a:r>
              <a:rPr kumimoji="0" lang="zh-TW" altLang="en-US" sz="74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50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無</a:t>
            </a:r>
            <a:r>
              <a:rPr kumimoji="0" lang="zh-TW" altLang="en-US" sz="74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50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老</a:t>
            </a:r>
            <a:r>
              <a:rPr kumimoji="0" lang="zh-TW" altLang="en-US" sz="74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50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死</a:t>
            </a:r>
            <a:r>
              <a:rPr kumimoji="0" lang="zh-TW" altLang="en-US" sz="74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50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亦</a:t>
            </a:r>
            <a:r>
              <a:rPr kumimoji="0" lang="zh-TW" altLang="en-US" sz="74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50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無</a:t>
            </a:r>
            <a:r>
              <a:rPr kumimoji="0" lang="zh-TW" altLang="en-US" sz="74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50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老</a:t>
            </a:r>
            <a:r>
              <a:rPr kumimoji="0" lang="zh-TW" altLang="en-US" sz="74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50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死</a:t>
            </a:r>
            <a:r>
              <a:rPr kumimoji="0" lang="zh-TW" altLang="en-US" sz="74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50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盡</a:t>
            </a:r>
            <a:endParaRPr kumimoji="0" lang="en-US" sz="50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endParaRPr>
          </a:p>
        </p:txBody>
      </p:sp>
      <p:sp>
        <p:nvSpPr>
          <p:cNvPr id="176" name="TextBox 175">
            <a:extLst>
              <a:ext uri="{FF2B5EF4-FFF2-40B4-BE49-F238E27FC236}">
                <a16:creationId xmlns:a16="http://schemas.microsoft.com/office/drawing/2014/main" id="{D21B83C1-2F2B-0B97-7B99-122E77B943B6}"/>
              </a:ext>
            </a:extLst>
          </p:cNvPr>
          <p:cNvSpPr txBox="1"/>
          <p:nvPr/>
        </p:nvSpPr>
        <p:spPr>
          <a:xfrm>
            <a:off x="831017" y="1892366"/>
            <a:ext cx="9803670" cy="123110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50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無</a:t>
            </a:r>
            <a:r>
              <a:rPr kumimoji="0" lang="zh-TW" altLang="en-US" sz="74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50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苦</a:t>
            </a:r>
            <a:r>
              <a:rPr kumimoji="0" lang="zh-TW" altLang="en-US" sz="74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50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集</a:t>
            </a:r>
            <a:r>
              <a:rPr kumimoji="0" lang="zh-TW" altLang="en-US" sz="74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50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滅</a:t>
            </a:r>
            <a:r>
              <a:rPr kumimoji="0" lang="zh-TW" altLang="en-US" sz="74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50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道</a:t>
            </a:r>
            <a:r>
              <a:rPr kumimoji="0" lang="zh-TW" altLang="en-US" sz="74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50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無</a:t>
            </a:r>
            <a:r>
              <a:rPr kumimoji="0" lang="zh-TW" altLang="en-US" sz="74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50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智</a:t>
            </a:r>
            <a:r>
              <a:rPr kumimoji="0" lang="zh-TW" altLang="en-US" sz="74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50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亦</a:t>
            </a:r>
            <a:r>
              <a:rPr kumimoji="0" lang="zh-TW" altLang="en-US" sz="74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50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無</a:t>
            </a:r>
            <a:r>
              <a:rPr kumimoji="0" lang="zh-TW" altLang="en-US" sz="74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50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得</a:t>
            </a:r>
            <a:r>
              <a:rPr kumimoji="0" lang="zh-TW" altLang="en-US" sz="74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50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以</a:t>
            </a:r>
            <a:endParaRPr kumimoji="0" lang="en-US" sz="50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endParaRPr>
          </a:p>
        </p:txBody>
      </p:sp>
      <p:sp>
        <p:nvSpPr>
          <p:cNvPr id="177" name="TextBox 176">
            <a:extLst>
              <a:ext uri="{FF2B5EF4-FFF2-40B4-BE49-F238E27FC236}">
                <a16:creationId xmlns:a16="http://schemas.microsoft.com/office/drawing/2014/main" id="{39C4A055-455F-1294-2309-2D27AC4FA09D}"/>
              </a:ext>
            </a:extLst>
          </p:cNvPr>
          <p:cNvSpPr txBox="1"/>
          <p:nvPr/>
        </p:nvSpPr>
        <p:spPr>
          <a:xfrm>
            <a:off x="832780" y="2687287"/>
            <a:ext cx="9009554" cy="123110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50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無</a:t>
            </a:r>
            <a:r>
              <a:rPr kumimoji="0" lang="zh-TW" altLang="en-US" sz="74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50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所</a:t>
            </a:r>
            <a:r>
              <a:rPr kumimoji="0" lang="zh-TW" altLang="en-US" sz="74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50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得</a:t>
            </a:r>
            <a:r>
              <a:rPr kumimoji="0" lang="zh-TW" altLang="en-US" sz="74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50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故</a:t>
            </a:r>
            <a:r>
              <a:rPr kumimoji="0" lang="zh-TW" altLang="en-US" sz="74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50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菩</a:t>
            </a:r>
            <a:r>
              <a:rPr kumimoji="0" lang="zh-TW" altLang="en-US" sz="74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50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提</a:t>
            </a:r>
            <a:r>
              <a:rPr kumimoji="0" lang="zh-TW" altLang="en-US" sz="74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50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薩</a:t>
            </a:r>
            <a:r>
              <a:rPr kumimoji="0" lang="zh-TW" altLang="en-US" sz="74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50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埵</a:t>
            </a:r>
            <a:r>
              <a:rPr kumimoji="0" lang="zh-TW" altLang="en-US" sz="74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50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依</a:t>
            </a:r>
            <a:endParaRPr kumimoji="0" lang="en-US" sz="50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endParaRPr>
          </a:p>
        </p:txBody>
      </p:sp>
      <p:sp>
        <p:nvSpPr>
          <p:cNvPr id="178" name="TextBox 177">
            <a:extLst>
              <a:ext uri="{FF2B5EF4-FFF2-40B4-BE49-F238E27FC236}">
                <a16:creationId xmlns:a16="http://schemas.microsoft.com/office/drawing/2014/main" id="{DC76ED30-7CCA-3973-1B48-3452613C07EC}"/>
              </a:ext>
            </a:extLst>
          </p:cNvPr>
          <p:cNvSpPr txBox="1"/>
          <p:nvPr/>
        </p:nvSpPr>
        <p:spPr>
          <a:xfrm>
            <a:off x="852951" y="3499357"/>
            <a:ext cx="11157640" cy="123110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50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般</a:t>
            </a:r>
            <a:r>
              <a:rPr kumimoji="0" lang="zh-TW" altLang="en-US" sz="74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50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若</a:t>
            </a:r>
            <a:r>
              <a:rPr kumimoji="0" lang="zh-TW" altLang="en-US" sz="74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50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波</a:t>
            </a:r>
            <a:r>
              <a:rPr kumimoji="0" lang="zh-TW" altLang="en-US" sz="74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50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羅</a:t>
            </a:r>
            <a:r>
              <a:rPr kumimoji="0" lang="zh-TW" altLang="en-US" sz="74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50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蜜</a:t>
            </a:r>
            <a:r>
              <a:rPr kumimoji="0" lang="zh-TW" altLang="en-US" sz="74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50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多</a:t>
            </a:r>
            <a:r>
              <a:rPr kumimoji="0" lang="zh-TW" altLang="en-US" sz="74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50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故</a:t>
            </a:r>
            <a:r>
              <a:rPr kumimoji="0" lang="zh-TW" altLang="en-US" sz="74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50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心</a:t>
            </a:r>
            <a:r>
              <a:rPr kumimoji="0" lang="zh-TW" altLang="en-US" sz="74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50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無</a:t>
            </a:r>
            <a:r>
              <a:rPr kumimoji="0" lang="zh-TW" altLang="en-US" sz="74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50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罣</a:t>
            </a:r>
            <a:r>
              <a:rPr kumimoji="0" lang="zh-TW" altLang="en-US" sz="74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50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礙 </a:t>
            </a:r>
            <a:endParaRPr kumimoji="0" lang="en-US" sz="50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endParaRPr>
          </a:p>
        </p:txBody>
      </p:sp>
      <p:sp>
        <p:nvSpPr>
          <p:cNvPr id="179" name="TextBox 178">
            <a:extLst>
              <a:ext uri="{FF2B5EF4-FFF2-40B4-BE49-F238E27FC236}">
                <a16:creationId xmlns:a16="http://schemas.microsoft.com/office/drawing/2014/main" id="{BB6622AE-FD32-433A-D06A-7647EB2E0B5E}"/>
              </a:ext>
            </a:extLst>
          </p:cNvPr>
          <p:cNvSpPr txBox="1"/>
          <p:nvPr/>
        </p:nvSpPr>
        <p:spPr>
          <a:xfrm>
            <a:off x="839785" y="4291379"/>
            <a:ext cx="7885489" cy="123110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50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無</a:t>
            </a:r>
            <a:r>
              <a:rPr kumimoji="0" lang="zh-TW" altLang="en-US" sz="74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50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罣</a:t>
            </a:r>
            <a:r>
              <a:rPr kumimoji="0" lang="zh-TW" altLang="en-US" sz="74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50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礙</a:t>
            </a:r>
            <a:r>
              <a:rPr kumimoji="0" lang="zh-TW" altLang="en-US" sz="74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50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故</a:t>
            </a:r>
            <a:r>
              <a:rPr kumimoji="0" lang="zh-TW" altLang="en-US" sz="74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50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無</a:t>
            </a:r>
            <a:r>
              <a:rPr kumimoji="0" lang="zh-TW" altLang="en-US" sz="74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50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有</a:t>
            </a:r>
            <a:r>
              <a:rPr kumimoji="0" lang="zh-TW" altLang="en-US" sz="74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50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恐</a:t>
            </a:r>
            <a:r>
              <a:rPr kumimoji="0" lang="zh-TW" altLang="en-US" sz="74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50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怖 </a:t>
            </a:r>
            <a:endParaRPr kumimoji="0" lang="en-US" sz="50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endParaRPr>
          </a:p>
        </p:txBody>
      </p:sp>
      <p:sp>
        <p:nvSpPr>
          <p:cNvPr id="180" name="TextBox 179">
            <a:extLst>
              <a:ext uri="{FF2B5EF4-FFF2-40B4-BE49-F238E27FC236}">
                <a16:creationId xmlns:a16="http://schemas.microsoft.com/office/drawing/2014/main" id="{611054E7-EEE8-EE97-75B2-A0C438A66C37}"/>
              </a:ext>
            </a:extLst>
          </p:cNvPr>
          <p:cNvSpPr txBox="1"/>
          <p:nvPr/>
        </p:nvSpPr>
        <p:spPr>
          <a:xfrm>
            <a:off x="839118" y="5097393"/>
            <a:ext cx="9201663" cy="123110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50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遠</a:t>
            </a:r>
            <a:r>
              <a:rPr kumimoji="0" lang="zh-TW" altLang="en-US" sz="74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50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離</a:t>
            </a:r>
            <a:r>
              <a:rPr kumimoji="0" lang="zh-TW" altLang="en-US" sz="74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50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顚</a:t>
            </a:r>
            <a:r>
              <a:rPr kumimoji="0" lang="zh-TW" altLang="en-US" sz="74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50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倒</a:t>
            </a:r>
            <a:r>
              <a:rPr kumimoji="0" lang="zh-TW" altLang="en-US" sz="74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50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夢</a:t>
            </a:r>
            <a:r>
              <a:rPr kumimoji="0" lang="zh-TW" altLang="en-US" sz="74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50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想</a:t>
            </a:r>
            <a:r>
              <a:rPr kumimoji="0" lang="zh-TW" altLang="en-US" sz="74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50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究</a:t>
            </a:r>
            <a:r>
              <a:rPr kumimoji="0" lang="zh-TW" altLang="en-US" sz="74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50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竟</a:t>
            </a:r>
            <a:r>
              <a:rPr kumimoji="0" lang="zh-TW" altLang="en-US" sz="74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50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涅</a:t>
            </a:r>
            <a:r>
              <a:rPr lang="zh-TW" altLang="en-US" sz="7400" b="1" dirty="0">
                <a:solidFill>
                  <a:srgbClr val="E8E8E8">
                    <a:lumMod val="75000"/>
                  </a:srgbClr>
                </a:solidFill>
                <a:latin typeface="DengXian" panose="02010600030101010101" pitchFamily="2" charset="-122"/>
                <a:ea typeface="DengXian" panose="02010600030101010101" pitchFamily="2" charset="-122"/>
              </a:rPr>
              <a:t> </a:t>
            </a:r>
            <a:r>
              <a:rPr kumimoji="0" lang="zh-TW" altLang="en-US" sz="50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槃</a:t>
            </a:r>
            <a:endParaRPr kumimoji="0" lang="en-US" sz="50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endParaRPr>
          </a:p>
        </p:txBody>
      </p:sp>
      <p:sp>
        <p:nvSpPr>
          <p:cNvPr id="2" name="TextBox 1">
            <a:extLst>
              <a:ext uri="{FF2B5EF4-FFF2-40B4-BE49-F238E27FC236}">
                <a16:creationId xmlns:a16="http://schemas.microsoft.com/office/drawing/2014/main" id="{136D4BB9-0D8F-4C4A-059E-A3A2DF34D333}"/>
              </a:ext>
            </a:extLst>
          </p:cNvPr>
          <p:cNvSpPr txBox="1"/>
          <p:nvPr/>
        </p:nvSpPr>
        <p:spPr>
          <a:xfrm>
            <a:off x="821991" y="170466"/>
            <a:ext cx="6626507" cy="369332"/>
          </a:xfrm>
          <a:prstGeom prst="rect">
            <a:avLst/>
          </a:prstGeom>
          <a:noFill/>
        </p:spPr>
        <p:txBody>
          <a:bodyPr wrap="square" rtlCol="0">
            <a:spAutoFit/>
          </a:bodyPr>
          <a:lstStyle/>
          <a:p>
            <a:r>
              <a:rPr lang="en-US" dirty="0"/>
              <a:t>Full Heart Sutra #3</a:t>
            </a:r>
          </a:p>
        </p:txBody>
      </p:sp>
      <p:sp>
        <p:nvSpPr>
          <p:cNvPr id="3" name="Rectangle 2">
            <a:extLst>
              <a:ext uri="{FF2B5EF4-FFF2-40B4-BE49-F238E27FC236}">
                <a16:creationId xmlns:a16="http://schemas.microsoft.com/office/drawing/2014/main" id="{5A46E8E3-ADB0-0E0C-40CF-5BF0A8727433}"/>
              </a:ext>
            </a:extLst>
          </p:cNvPr>
          <p:cNvSpPr/>
          <p:nvPr/>
        </p:nvSpPr>
        <p:spPr>
          <a:xfrm>
            <a:off x="821992" y="170466"/>
            <a:ext cx="2029392" cy="336146"/>
          </a:xfrm>
          <a:prstGeom prst="rect">
            <a:avLst/>
          </a:prstGeom>
          <a:noFill/>
          <a:ln w="38100">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TextBox 3">
            <a:extLst>
              <a:ext uri="{FF2B5EF4-FFF2-40B4-BE49-F238E27FC236}">
                <a16:creationId xmlns:a16="http://schemas.microsoft.com/office/drawing/2014/main" id="{68FA0A2A-A9D2-F528-7353-7BD856AC83F7}"/>
              </a:ext>
            </a:extLst>
          </p:cNvPr>
          <p:cNvSpPr txBox="1"/>
          <p:nvPr/>
        </p:nvSpPr>
        <p:spPr>
          <a:xfrm>
            <a:off x="716081" y="6315760"/>
            <a:ext cx="10562460" cy="430887"/>
          </a:xfrm>
          <a:prstGeom prst="rect">
            <a:avLst/>
          </a:prstGeom>
          <a:noFill/>
        </p:spPr>
        <p:txBody>
          <a:bodyPr wrap="square" rtlCol="0">
            <a:spAutoFit/>
          </a:bodyPr>
          <a:lstStyle/>
          <a:p>
            <a:r>
              <a:rPr lang="en-US" sz="1100" dirty="0"/>
              <a:t>mu-mu-</a:t>
            </a:r>
            <a:r>
              <a:rPr lang="en-US" sz="1100" dirty="0" err="1"/>
              <a:t>myong</a:t>
            </a:r>
            <a:r>
              <a:rPr lang="en-US" sz="1100" dirty="0"/>
              <a:t> </a:t>
            </a:r>
            <a:r>
              <a:rPr lang="en-US" sz="1100" dirty="0" err="1"/>
              <a:t>yong</a:t>
            </a:r>
            <a:r>
              <a:rPr lang="en-US" sz="1100" dirty="0"/>
              <a:t> mu-mu-</a:t>
            </a:r>
            <a:r>
              <a:rPr lang="en-US" sz="1100" dirty="0" err="1"/>
              <a:t>myong</a:t>
            </a:r>
            <a:r>
              <a:rPr lang="en-US" sz="1100" dirty="0"/>
              <a:t>-</a:t>
            </a:r>
            <a:r>
              <a:rPr lang="en-US" sz="1100" dirty="0" err="1"/>
              <a:t>jin</a:t>
            </a:r>
            <a:r>
              <a:rPr lang="en-US" sz="1100" dirty="0"/>
              <a:t>    //     nae-ji mu-no-</a:t>
            </a:r>
            <a:r>
              <a:rPr lang="en-US" sz="1100" dirty="0" err="1"/>
              <a:t>sa</a:t>
            </a:r>
            <a:r>
              <a:rPr lang="en-US" sz="1100" dirty="0"/>
              <a:t> </a:t>
            </a:r>
            <a:r>
              <a:rPr lang="en-US" sz="1100" dirty="0" err="1"/>
              <a:t>yong</a:t>
            </a:r>
            <a:r>
              <a:rPr lang="en-US" sz="1100" dirty="0"/>
              <a:t>-mu-no-</a:t>
            </a:r>
            <a:r>
              <a:rPr lang="en-US" sz="1100" dirty="0" err="1"/>
              <a:t>sa</a:t>
            </a:r>
            <a:r>
              <a:rPr lang="en-US" sz="1100" dirty="0"/>
              <a:t>-</a:t>
            </a:r>
            <a:r>
              <a:rPr lang="en-US" sz="1100" dirty="0" err="1"/>
              <a:t>jin</a:t>
            </a:r>
            <a:r>
              <a:rPr lang="en-US" sz="1100" dirty="0"/>
              <a:t>    //    mu go-</a:t>
            </a:r>
            <a:r>
              <a:rPr lang="en-US" sz="1100" dirty="0" err="1"/>
              <a:t>jim</a:t>
            </a:r>
            <a:r>
              <a:rPr lang="en-US" sz="1100" dirty="0"/>
              <a:t>-</a:t>
            </a:r>
            <a:r>
              <a:rPr lang="en-US" sz="1100" dirty="0" err="1"/>
              <a:t>myol</a:t>
            </a:r>
            <a:r>
              <a:rPr lang="en-US" sz="1100" dirty="0"/>
              <a:t>-to mu-ji </a:t>
            </a:r>
            <a:r>
              <a:rPr lang="en-US" sz="1100" dirty="0" err="1"/>
              <a:t>yong</a:t>
            </a:r>
            <a:r>
              <a:rPr lang="en-US" sz="1100" dirty="0"/>
              <a:t>-mu-dug-I    //    mu-so </a:t>
            </a:r>
            <a:r>
              <a:rPr lang="en-US" sz="1100" dirty="0" err="1"/>
              <a:t>duk</a:t>
            </a:r>
            <a:r>
              <a:rPr lang="en-US" sz="1100" dirty="0"/>
              <a:t>-ko </a:t>
            </a:r>
            <a:r>
              <a:rPr lang="en-US" sz="1100" dirty="0" err="1"/>
              <a:t>bo</a:t>
            </a:r>
            <a:r>
              <a:rPr lang="en-US" sz="1100" dirty="0"/>
              <a:t>-</a:t>
            </a:r>
            <a:r>
              <a:rPr lang="en-US" sz="1100" dirty="0" err="1"/>
              <a:t>ri</a:t>
            </a:r>
            <a:r>
              <a:rPr lang="en-US" sz="1100" dirty="0"/>
              <a:t>-</a:t>
            </a:r>
            <a:r>
              <a:rPr lang="en-US" sz="1100" dirty="0" err="1"/>
              <a:t>sal</a:t>
            </a:r>
            <a:r>
              <a:rPr lang="en-US" sz="1100" dirty="0"/>
              <a:t>-ta </a:t>
            </a:r>
            <a:r>
              <a:rPr lang="en-US" sz="1100" dirty="0" err="1"/>
              <a:t>ui</a:t>
            </a:r>
            <a:r>
              <a:rPr lang="en-US" sz="1100" dirty="0"/>
              <a:t>    //  </a:t>
            </a:r>
          </a:p>
          <a:p>
            <a:r>
              <a:rPr lang="en-US" sz="1100" dirty="0"/>
              <a:t>ban-</a:t>
            </a:r>
            <a:r>
              <a:rPr lang="en-US" sz="1100" dirty="0" err="1"/>
              <a:t>ya</a:t>
            </a:r>
            <a:r>
              <a:rPr lang="en-US" sz="1100" dirty="0"/>
              <a:t> </a:t>
            </a:r>
            <a:r>
              <a:rPr lang="en-US" sz="1100" dirty="0" err="1"/>
              <a:t>ba</a:t>
            </a:r>
            <a:r>
              <a:rPr lang="en-US" sz="1100" dirty="0"/>
              <a:t>-</a:t>
            </a:r>
            <a:r>
              <a:rPr lang="en-US" sz="1100" dirty="0" err="1"/>
              <a:t>ra</a:t>
            </a:r>
            <a:r>
              <a:rPr lang="en-US" sz="1100" dirty="0"/>
              <a:t>-mil-ta go-shim-mu </a:t>
            </a:r>
            <a:r>
              <a:rPr lang="en-US" sz="1100" dirty="0" err="1"/>
              <a:t>gae</a:t>
            </a:r>
            <a:r>
              <a:rPr lang="en-US" sz="1100" dirty="0"/>
              <a:t>-ae    //    mu-</a:t>
            </a:r>
            <a:r>
              <a:rPr lang="en-US" sz="1100" dirty="0" err="1"/>
              <a:t>gae</a:t>
            </a:r>
            <a:r>
              <a:rPr lang="en-US" sz="1100" dirty="0"/>
              <a:t>-ae-go mu-</a:t>
            </a:r>
            <a:r>
              <a:rPr lang="en-US" sz="1100" dirty="0" err="1"/>
              <a:t>yu</a:t>
            </a:r>
            <a:r>
              <a:rPr lang="en-US" sz="1100" dirty="0"/>
              <a:t>-gong-po    //    </a:t>
            </a:r>
            <a:r>
              <a:rPr lang="en-US" sz="1100" dirty="0" err="1"/>
              <a:t>wol</a:t>
            </a:r>
            <a:r>
              <a:rPr lang="en-US" sz="1100" dirty="0"/>
              <a:t>-li </a:t>
            </a:r>
            <a:r>
              <a:rPr lang="en-US" sz="1100" dirty="0" err="1"/>
              <a:t>jon</a:t>
            </a:r>
            <a:r>
              <a:rPr lang="en-US" sz="1100" dirty="0"/>
              <a:t>-do </a:t>
            </a:r>
            <a:r>
              <a:rPr lang="en-US" sz="1100" dirty="0" err="1"/>
              <a:t>mong</a:t>
            </a:r>
            <a:r>
              <a:rPr lang="en-US" sz="1100" dirty="0"/>
              <a:t>-sang gu-</a:t>
            </a:r>
            <a:r>
              <a:rPr lang="en-US" sz="1100" dirty="0" err="1"/>
              <a:t>gyong</a:t>
            </a:r>
            <a:r>
              <a:rPr lang="en-US" sz="1100" dirty="0"/>
              <a:t> </a:t>
            </a:r>
            <a:r>
              <a:rPr lang="en-US" sz="1100" dirty="0" err="1"/>
              <a:t>yol</a:t>
            </a:r>
            <a:r>
              <a:rPr lang="en-US" sz="1100" dirty="0"/>
              <a:t>-ban</a:t>
            </a:r>
          </a:p>
        </p:txBody>
      </p:sp>
    </p:spTree>
    <p:extLst>
      <p:ext uri="{BB962C8B-B14F-4D97-AF65-F5344CB8AC3E}">
        <p14:creationId xmlns:p14="http://schemas.microsoft.com/office/powerpoint/2010/main" val="2871820952"/>
      </p:ext>
    </p:extLst>
  </p:cSld>
  <p:clrMapOvr>
    <a:masterClrMapping/>
  </p:clrMapOvr>
</p:sld>
</file>

<file path=ppt/slides/slide2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3" name="Table 52">
            <a:extLst>
              <a:ext uri="{FF2B5EF4-FFF2-40B4-BE49-F238E27FC236}">
                <a16:creationId xmlns:a16="http://schemas.microsoft.com/office/drawing/2014/main" id="{63E636A1-C935-F4A8-FC47-FEBFCE2461D3}"/>
              </a:ext>
            </a:extLst>
          </p:cNvPr>
          <p:cNvGraphicFramePr>
            <a:graphicFrameLocks noGrp="1"/>
          </p:cNvGraphicFramePr>
          <p:nvPr>
            <p:extLst>
              <p:ext uri="{D42A27DB-BD31-4B8C-83A1-F6EECF244321}">
                <p14:modId xmlns:p14="http://schemas.microsoft.com/office/powerpoint/2010/main" val="1092785633"/>
              </p:ext>
            </p:extLst>
          </p:nvPr>
        </p:nvGraphicFramePr>
        <p:xfrm>
          <a:off x="873819" y="585511"/>
          <a:ext cx="10720044" cy="5643967"/>
        </p:xfrm>
        <a:graphic>
          <a:graphicData uri="http://schemas.openxmlformats.org/drawingml/2006/table">
            <a:tbl>
              <a:tblPr firstRow="1" bandRow="1">
                <a:tableStyleId>{5940675A-B579-460E-94D1-54222C63F5DA}</a:tableStyleId>
              </a:tblPr>
              <a:tblGrid>
                <a:gridCol w="893337">
                  <a:extLst>
                    <a:ext uri="{9D8B030D-6E8A-4147-A177-3AD203B41FA5}">
                      <a16:colId xmlns:a16="http://schemas.microsoft.com/office/drawing/2014/main" val="1796710439"/>
                    </a:ext>
                  </a:extLst>
                </a:gridCol>
                <a:gridCol w="893337">
                  <a:extLst>
                    <a:ext uri="{9D8B030D-6E8A-4147-A177-3AD203B41FA5}">
                      <a16:colId xmlns:a16="http://schemas.microsoft.com/office/drawing/2014/main" val="1075967245"/>
                    </a:ext>
                  </a:extLst>
                </a:gridCol>
                <a:gridCol w="893337">
                  <a:extLst>
                    <a:ext uri="{9D8B030D-6E8A-4147-A177-3AD203B41FA5}">
                      <a16:colId xmlns:a16="http://schemas.microsoft.com/office/drawing/2014/main" val="1332243529"/>
                    </a:ext>
                  </a:extLst>
                </a:gridCol>
                <a:gridCol w="893337">
                  <a:extLst>
                    <a:ext uri="{9D8B030D-6E8A-4147-A177-3AD203B41FA5}">
                      <a16:colId xmlns:a16="http://schemas.microsoft.com/office/drawing/2014/main" val="599738882"/>
                    </a:ext>
                  </a:extLst>
                </a:gridCol>
                <a:gridCol w="893337">
                  <a:extLst>
                    <a:ext uri="{9D8B030D-6E8A-4147-A177-3AD203B41FA5}">
                      <a16:colId xmlns:a16="http://schemas.microsoft.com/office/drawing/2014/main" val="899573267"/>
                    </a:ext>
                  </a:extLst>
                </a:gridCol>
                <a:gridCol w="893337">
                  <a:extLst>
                    <a:ext uri="{9D8B030D-6E8A-4147-A177-3AD203B41FA5}">
                      <a16:colId xmlns:a16="http://schemas.microsoft.com/office/drawing/2014/main" val="1210860897"/>
                    </a:ext>
                  </a:extLst>
                </a:gridCol>
                <a:gridCol w="893337">
                  <a:extLst>
                    <a:ext uri="{9D8B030D-6E8A-4147-A177-3AD203B41FA5}">
                      <a16:colId xmlns:a16="http://schemas.microsoft.com/office/drawing/2014/main" val="995997359"/>
                    </a:ext>
                  </a:extLst>
                </a:gridCol>
                <a:gridCol w="893337">
                  <a:extLst>
                    <a:ext uri="{9D8B030D-6E8A-4147-A177-3AD203B41FA5}">
                      <a16:colId xmlns:a16="http://schemas.microsoft.com/office/drawing/2014/main" val="91547713"/>
                    </a:ext>
                  </a:extLst>
                </a:gridCol>
                <a:gridCol w="893337">
                  <a:extLst>
                    <a:ext uri="{9D8B030D-6E8A-4147-A177-3AD203B41FA5}">
                      <a16:colId xmlns:a16="http://schemas.microsoft.com/office/drawing/2014/main" val="1007725764"/>
                    </a:ext>
                  </a:extLst>
                </a:gridCol>
                <a:gridCol w="893337">
                  <a:extLst>
                    <a:ext uri="{9D8B030D-6E8A-4147-A177-3AD203B41FA5}">
                      <a16:colId xmlns:a16="http://schemas.microsoft.com/office/drawing/2014/main" val="768511307"/>
                    </a:ext>
                  </a:extLst>
                </a:gridCol>
                <a:gridCol w="893337">
                  <a:extLst>
                    <a:ext uri="{9D8B030D-6E8A-4147-A177-3AD203B41FA5}">
                      <a16:colId xmlns:a16="http://schemas.microsoft.com/office/drawing/2014/main" val="3420512383"/>
                    </a:ext>
                  </a:extLst>
                </a:gridCol>
                <a:gridCol w="893337">
                  <a:extLst>
                    <a:ext uri="{9D8B030D-6E8A-4147-A177-3AD203B41FA5}">
                      <a16:colId xmlns:a16="http://schemas.microsoft.com/office/drawing/2014/main" val="4261275048"/>
                    </a:ext>
                  </a:extLst>
                </a:gridCol>
              </a:tblGrid>
              <a:tr h="806281">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extLst>
                  <a:ext uri="{0D108BD9-81ED-4DB2-BD59-A6C34878D82A}">
                    <a16:rowId xmlns:a16="http://schemas.microsoft.com/office/drawing/2014/main" val="811249973"/>
                  </a:ext>
                </a:extLst>
              </a:tr>
              <a:tr h="806281">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extLst>
                  <a:ext uri="{0D108BD9-81ED-4DB2-BD59-A6C34878D82A}">
                    <a16:rowId xmlns:a16="http://schemas.microsoft.com/office/drawing/2014/main" val="2359564494"/>
                  </a:ext>
                </a:extLst>
              </a:tr>
              <a:tr h="806281">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extLst>
                  <a:ext uri="{0D108BD9-81ED-4DB2-BD59-A6C34878D82A}">
                    <a16:rowId xmlns:a16="http://schemas.microsoft.com/office/drawing/2014/main" val="1373915697"/>
                  </a:ext>
                </a:extLst>
              </a:tr>
              <a:tr h="806281">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extLst>
                  <a:ext uri="{0D108BD9-81ED-4DB2-BD59-A6C34878D82A}">
                    <a16:rowId xmlns:a16="http://schemas.microsoft.com/office/drawing/2014/main" val="1965672481"/>
                  </a:ext>
                </a:extLst>
              </a:tr>
              <a:tr h="806281">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extLst>
                  <a:ext uri="{0D108BD9-81ED-4DB2-BD59-A6C34878D82A}">
                    <a16:rowId xmlns:a16="http://schemas.microsoft.com/office/drawing/2014/main" val="1448709223"/>
                  </a:ext>
                </a:extLst>
              </a:tr>
              <a:tr h="806281">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extLst>
                  <a:ext uri="{0D108BD9-81ED-4DB2-BD59-A6C34878D82A}">
                    <a16:rowId xmlns:a16="http://schemas.microsoft.com/office/drawing/2014/main" val="1534150368"/>
                  </a:ext>
                </a:extLst>
              </a:tr>
              <a:tr h="806281">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a:p>
                  </a:txBody>
                  <a:tcPr/>
                </a:tc>
                <a:tc>
                  <a:txBody>
                    <a:bodyPr/>
                    <a:lstStyle/>
                    <a:p>
                      <a:endParaRPr lang="en-US"/>
                    </a:p>
                  </a:txBody>
                  <a:tcPr/>
                </a:tc>
                <a:tc>
                  <a:txBody>
                    <a:bodyPr/>
                    <a:lstStyle/>
                    <a:p>
                      <a:endParaRPr lang="en-US" dirty="0"/>
                    </a:p>
                  </a:txBody>
                  <a:tcPr/>
                </a:tc>
                <a:extLst>
                  <a:ext uri="{0D108BD9-81ED-4DB2-BD59-A6C34878D82A}">
                    <a16:rowId xmlns:a16="http://schemas.microsoft.com/office/drawing/2014/main" val="465023221"/>
                  </a:ext>
                </a:extLst>
              </a:tr>
            </a:tbl>
          </a:graphicData>
        </a:graphic>
      </p:graphicFrame>
      <p:cxnSp>
        <p:nvCxnSpPr>
          <p:cNvPr id="55" name="Straight Connector 54">
            <a:extLst>
              <a:ext uri="{FF2B5EF4-FFF2-40B4-BE49-F238E27FC236}">
                <a16:creationId xmlns:a16="http://schemas.microsoft.com/office/drawing/2014/main" id="{915F0158-E042-636F-E798-6CFDE7114BA6}"/>
              </a:ext>
            </a:extLst>
          </p:cNvPr>
          <p:cNvCxnSpPr>
            <a:cxnSpLocks/>
          </p:cNvCxnSpPr>
          <p:nvPr/>
        </p:nvCxnSpPr>
        <p:spPr>
          <a:xfrm flipH="1" flipV="1">
            <a:off x="5354752" y="607200"/>
            <a:ext cx="6243762" cy="5622276"/>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57" name="Straight Connector 56">
            <a:extLst>
              <a:ext uri="{FF2B5EF4-FFF2-40B4-BE49-F238E27FC236}">
                <a16:creationId xmlns:a16="http://schemas.microsoft.com/office/drawing/2014/main" id="{36736101-FE0A-523F-8CEE-5C3715150524}"/>
              </a:ext>
            </a:extLst>
          </p:cNvPr>
          <p:cNvCxnSpPr>
            <a:cxnSpLocks/>
          </p:cNvCxnSpPr>
          <p:nvPr/>
        </p:nvCxnSpPr>
        <p:spPr>
          <a:xfrm flipH="1" flipV="1">
            <a:off x="2655694" y="585507"/>
            <a:ext cx="6235623" cy="5622279"/>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58" name="Straight Connector 57">
            <a:extLst>
              <a:ext uri="{FF2B5EF4-FFF2-40B4-BE49-F238E27FC236}">
                <a16:creationId xmlns:a16="http://schemas.microsoft.com/office/drawing/2014/main" id="{C9578B40-D98C-6107-6067-4980FF3B4EE0}"/>
              </a:ext>
            </a:extLst>
          </p:cNvPr>
          <p:cNvCxnSpPr>
            <a:cxnSpLocks/>
          </p:cNvCxnSpPr>
          <p:nvPr/>
        </p:nvCxnSpPr>
        <p:spPr>
          <a:xfrm flipH="1" flipV="1">
            <a:off x="3553829" y="585509"/>
            <a:ext cx="6281854" cy="5665657"/>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59" name="Straight Connector 58">
            <a:extLst>
              <a:ext uri="{FF2B5EF4-FFF2-40B4-BE49-F238E27FC236}">
                <a16:creationId xmlns:a16="http://schemas.microsoft.com/office/drawing/2014/main" id="{2B775A18-BF1C-2AC8-6B01-92762CF6C3FA}"/>
              </a:ext>
            </a:extLst>
          </p:cNvPr>
          <p:cNvCxnSpPr>
            <a:cxnSpLocks/>
          </p:cNvCxnSpPr>
          <p:nvPr/>
        </p:nvCxnSpPr>
        <p:spPr>
          <a:xfrm flipH="1" flipV="1">
            <a:off x="4432918" y="585509"/>
            <a:ext cx="6281856" cy="5643967"/>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60" name="Straight Connector 59">
            <a:extLst>
              <a:ext uri="{FF2B5EF4-FFF2-40B4-BE49-F238E27FC236}">
                <a16:creationId xmlns:a16="http://schemas.microsoft.com/office/drawing/2014/main" id="{97AF907B-4E6E-1CE1-E66D-FD3E2EBB920F}"/>
              </a:ext>
            </a:extLst>
          </p:cNvPr>
          <p:cNvCxnSpPr>
            <a:cxnSpLocks/>
          </p:cNvCxnSpPr>
          <p:nvPr/>
        </p:nvCxnSpPr>
        <p:spPr>
          <a:xfrm flipH="1" flipV="1">
            <a:off x="1752908" y="585509"/>
            <a:ext cx="6281854" cy="5643967"/>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61" name="Straight Connector 60">
            <a:extLst>
              <a:ext uri="{FF2B5EF4-FFF2-40B4-BE49-F238E27FC236}">
                <a16:creationId xmlns:a16="http://schemas.microsoft.com/office/drawing/2014/main" id="{B7B31A99-5C9C-C3A1-1EDE-952EBE8A8555}"/>
              </a:ext>
            </a:extLst>
          </p:cNvPr>
          <p:cNvCxnSpPr>
            <a:cxnSpLocks/>
            <a:stCxn id="53" idx="2"/>
          </p:cNvCxnSpPr>
          <p:nvPr/>
        </p:nvCxnSpPr>
        <p:spPr>
          <a:xfrm flipH="1" flipV="1">
            <a:off x="876144" y="1394749"/>
            <a:ext cx="5357697" cy="4834729"/>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62" name="Straight Connector 61">
            <a:extLst>
              <a:ext uri="{FF2B5EF4-FFF2-40B4-BE49-F238E27FC236}">
                <a16:creationId xmlns:a16="http://schemas.microsoft.com/office/drawing/2014/main" id="{814FBEEE-2E98-2C93-5C8F-EC2BF1087B87}"/>
              </a:ext>
            </a:extLst>
          </p:cNvPr>
          <p:cNvCxnSpPr>
            <a:cxnSpLocks/>
          </p:cNvCxnSpPr>
          <p:nvPr/>
        </p:nvCxnSpPr>
        <p:spPr>
          <a:xfrm flipH="1" flipV="1">
            <a:off x="876144" y="585507"/>
            <a:ext cx="6279529" cy="5665659"/>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63" name="Straight Connector 62">
            <a:extLst>
              <a:ext uri="{FF2B5EF4-FFF2-40B4-BE49-F238E27FC236}">
                <a16:creationId xmlns:a16="http://schemas.microsoft.com/office/drawing/2014/main" id="{A379D384-C45B-D70D-9486-7E718E3167E6}"/>
              </a:ext>
            </a:extLst>
          </p:cNvPr>
          <p:cNvCxnSpPr>
            <a:cxnSpLocks/>
          </p:cNvCxnSpPr>
          <p:nvPr/>
        </p:nvCxnSpPr>
        <p:spPr>
          <a:xfrm flipH="1" flipV="1">
            <a:off x="7135243" y="607200"/>
            <a:ext cx="4456295" cy="39995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64" name="Straight Connector 63">
            <a:extLst>
              <a:ext uri="{FF2B5EF4-FFF2-40B4-BE49-F238E27FC236}">
                <a16:creationId xmlns:a16="http://schemas.microsoft.com/office/drawing/2014/main" id="{9522C5E3-852B-CD1F-0A64-71C2B14D2BE8}"/>
              </a:ext>
            </a:extLst>
          </p:cNvPr>
          <p:cNvCxnSpPr>
            <a:cxnSpLocks/>
          </p:cNvCxnSpPr>
          <p:nvPr/>
        </p:nvCxnSpPr>
        <p:spPr>
          <a:xfrm flipH="1" flipV="1">
            <a:off x="6238492" y="585509"/>
            <a:ext cx="5360480" cy="4846452"/>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83" name="Straight Connector 82">
            <a:extLst>
              <a:ext uri="{FF2B5EF4-FFF2-40B4-BE49-F238E27FC236}">
                <a16:creationId xmlns:a16="http://schemas.microsoft.com/office/drawing/2014/main" id="{B2BD73A9-CDEE-4E3C-0A10-78825D2C4191}"/>
              </a:ext>
            </a:extLst>
          </p:cNvPr>
          <p:cNvCxnSpPr>
            <a:cxnSpLocks/>
          </p:cNvCxnSpPr>
          <p:nvPr/>
        </p:nvCxnSpPr>
        <p:spPr>
          <a:xfrm>
            <a:off x="853027" y="2187615"/>
            <a:ext cx="4506374" cy="406355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90" name="Straight Connector 89">
            <a:extLst>
              <a:ext uri="{FF2B5EF4-FFF2-40B4-BE49-F238E27FC236}">
                <a16:creationId xmlns:a16="http://schemas.microsoft.com/office/drawing/2014/main" id="{006C0905-7EA7-BAE1-E015-7F2FA3689433}"/>
              </a:ext>
            </a:extLst>
          </p:cNvPr>
          <p:cNvCxnSpPr/>
          <p:nvPr/>
        </p:nvCxnSpPr>
        <p:spPr>
          <a:xfrm>
            <a:off x="873819" y="3008735"/>
            <a:ext cx="3559099" cy="319905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92" name="Straight Connector 91">
            <a:extLst>
              <a:ext uri="{FF2B5EF4-FFF2-40B4-BE49-F238E27FC236}">
                <a16:creationId xmlns:a16="http://schemas.microsoft.com/office/drawing/2014/main" id="{D5C4AE21-9804-2B3C-36DE-E7B969997846}"/>
              </a:ext>
            </a:extLst>
          </p:cNvPr>
          <p:cNvCxnSpPr/>
          <p:nvPr/>
        </p:nvCxnSpPr>
        <p:spPr>
          <a:xfrm>
            <a:off x="873819" y="3812113"/>
            <a:ext cx="2680010" cy="2417363"/>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94" name="Straight Connector 93">
            <a:extLst>
              <a:ext uri="{FF2B5EF4-FFF2-40B4-BE49-F238E27FC236}">
                <a16:creationId xmlns:a16="http://schemas.microsoft.com/office/drawing/2014/main" id="{5CDD0CF3-6257-1FC4-3DCE-D812C7D11E12}"/>
              </a:ext>
            </a:extLst>
          </p:cNvPr>
          <p:cNvCxnSpPr>
            <a:cxnSpLocks/>
          </p:cNvCxnSpPr>
          <p:nvPr/>
        </p:nvCxnSpPr>
        <p:spPr>
          <a:xfrm>
            <a:off x="863194" y="4606771"/>
            <a:ext cx="1780942" cy="1601015"/>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98" name="Straight Connector 97">
            <a:extLst>
              <a:ext uri="{FF2B5EF4-FFF2-40B4-BE49-F238E27FC236}">
                <a16:creationId xmlns:a16="http://schemas.microsoft.com/office/drawing/2014/main" id="{F59C787A-7FF5-3797-74B6-4EC2C72BCC06}"/>
              </a:ext>
            </a:extLst>
          </p:cNvPr>
          <p:cNvCxnSpPr>
            <a:cxnSpLocks/>
          </p:cNvCxnSpPr>
          <p:nvPr/>
        </p:nvCxnSpPr>
        <p:spPr>
          <a:xfrm>
            <a:off x="892863" y="5431961"/>
            <a:ext cx="872038" cy="797515"/>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04" name="Straight Connector 103">
            <a:extLst>
              <a:ext uri="{FF2B5EF4-FFF2-40B4-BE49-F238E27FC236}">
                <a16:creationId xmlns:a16="http://schemas.microsoft.com/office/drawing/2014/main" id="{591B11FF-02EE-86FC-3CC9-7B2764FEE294}"/>
              </a:ext>
            </a:extLst>
          </p:cNvPr>
          <p:cNvCxnSpPr>
            <a:cxnSpLocks/>
          </p:cNvCxnSpPr>
          <p:nvPr/>
        </p:nvCxnSpPr>
        <p:spPr>
          <a:xfrm>
            <a:off x="10714084" y="597234"/>
            <a:ext cx="879779" cy="797515"/>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06" name="Straight Connector 105">
            <a:extLst>
              <a:ext uri="{FF2B5EF4-FFF2-40B4-BE49-F238E27FC236}">
                <a16:creationId xmlns:a16="http://schemas.microsoft.com/office/drawing/2014/main" id="{67A84388-2969-59DA-1C38-9AE4735161F3}"/>
              </a:ext>
            </a:extLst>
          </p:cNvPr>
          <p:cNvCxnSpPr>
            <a:cxnSpLocks/>
          </p:cNvCxnSpPr>
          <p:nvPr/>
        </p:nvCxnSpPr>
        <p:spPr>
          <a:xfrm>
            <a:off x="9811988" y="599237"/>
            <a:ext cx="1793433" cy="1601015"/>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08" name="Straight Connector 107">
            <a:extLst>
              <a:ext uri="{FF2B5EF4-FFF2-40B4-BE49-F238E27FC236}">
                <a16:creationId xmlns:a16="http://schemas.microsoft.com/office/drawing/2014/main" id="{213E89A5-A0B4-D7C1-A28B-84BC7A8C07E7}"/>
              </a:ext>
            </a:extLst>
          </p:cNvPr>
          <p:cNvCxnSpPr>
            <a:cxnSpLocks/>
          </p:cNvCxnSpPr>
          <p:nvPr/>
        </p:nvCxnSpPr>
        <p:spPr>
          <a:xfrm>
            <a:off x="8931513" y="607198"/>
            <a:ext cx="2669548" cy="2396678"/>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18" name="Straight Connector 117">
            <a:extLst>
              <a:ext uri="{FF2B5EF4-FFF2-40B4-BE49-F238E27FC236}">
                <a16:creationId xmlns:a16="http://schemas.microsoft.com/office/drawing/2014/main" id="{47B98E86-3720-8F59-5C2E-6E5AD4D4F7B3}"/>
              </a:ext>
            </a:extLst>
          </p:cNvPr>
          <p:cNvCxnSpPr>
            <a:cxnSpLocks/>
          </p:cNvCxnSpPr>
          <p:nvPr/>
        </p:nvCxnSpPr>
        <p:spPr>
          <a:xfrm>
            <a:off x="8009903" y="585505"/>
            <a:ext cx="3595518" cy="3226608"/>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23" name="Straight Connector 122">
            <a:extLst>
              <a:ext uri="{FF2B5EF4-FFF2-40B4-BE49-F238E27FC236}">
                <a16:creationId xmlns:a16="http://schemas.microsoft.com/office/drawing/2014/main" id="{1FA898B0-A2A6-DAC3-59E0-85651BC721BE}"/>
              </a:ext>
            </a:extLst>
          </p:cNvPr>
          <p:cNvCxnSpPr/>
          <p:nvPr/>
        </p:nvCxnSpPr>
        <p:spPr>
          <a:xfrm flipH="1">
            <a:off x="873819" y="585505"/>
            <a:ext cx="5360022" cy="4846456"/>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25" name="Straight Connector 124">
            <a:extLst>
              <a:ext uri="{FF2B5EF4-FFF2-40B4-BE49-F238E27FC236}">
                <a16:creationId xmlns:a16="http://schemas.microsoft.com/office/drawing/2014/main" id="{5A30049B-762F-EA4F-57B1-2E2B3B527FF4}"/>
              </a:ext>
            </a:extLst>
          </p:cNvPr>
          <p:cNvCxnSpPr>
            <a:cxnSpLocks/>
          </p:cNvCxnSpPr>
          <p:nvPr/>
        </p:nvCxnSpPr>
        <p:spPr>
          <a:xfrm flipH="1">
            <a:off x="875686" y="585505"/>
            <a:ext cx="6259557" cy="5643967"/>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27" name="Straight Connector 126">
            <a:extLst>
              <a:ext uri="{FF2B5EF4-FFF2-40B4-BE49-F238E27FC236}">
                <a16:creationId xmlns:a16="http://schemas.microsoft.com/office/drawing/2014/main" id="{D4A7F964-48B2-E352-572F-16F360FC09A6}"/>
              </a:ext>
            </a:extLst>
          </p:cNvPr>
          <p:cNvCxnSpPr>
            <a:cxnSpLocks/>
          </p:cNvCxnSpPr>
          <p:nvPr/>
        </p:nvCxnSpPr>
        <p:spPr>
          <a:xfrm flipH="1">
            <a:off x="2648364" y="574662"/>
            <a:ext cx="6259557" cy="5643967"/>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28" name="Straight Connector 127">
            <a:extLst>
              <a:ext uri="{FF2B5EF4-FFF2-40B4-BE49-F238E27FC236}">
                <a16:creationId xmlns:a16="http://schemas.microsoft.com/office/drawing/2014/main" id="{E00FFC9F-4388-BD29-6B04-68A61B1EE3C2}"/>
              </a:ext>
            </a:extLst>
          </p:cNvPr>
          <p:cNvCxnSpPr>
            <a:cxnSpLocks/>
          </p:cNvCxnSpPr>
          <p:nvPr/>
        </p:nvCxnSpPr>
        <p:spPr>
          <a:xfrm flipH="1">
            <a:off x="3541453" y="591295"/>
            <a:ext cx="6259557" cy="5643967"/>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29" name="Straight Connector 128">
            <a:extLst>
              <a:ext uri="{FF2B5EF4-FFF2-40B4-BE49-F238E27FC236}">
                <a16:creationId xmlns:a16="http://schemas.microsoft.com/office/drawing/2014/main" id="{88A6BC2D-505B-0C57-B1F1-354C062D6D75}"/>
              </a:ext>
            </a:extLst>
          </p:cNvPr>
          <p:cNvCxnSpPr>
            <a:cxnSpLocks/>
          </p:cNvCxnSpPr>
          <p:nvPr/>
        </p:nvCxnSpPr>
        <p:spPr>
          <a:xfrm flipH="1">
            <a:off x="4434429" y="597234"/>
            <a:ext cx="6259557" cy="5643967"/>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30" name="Straight Connector 129">
            <a:extLst>
              <a:ext uri="{FF2B5EF4-FFF2-40B4-BE49-F238E27FC236}">
                <a16:creationId xmlns:a16="http://schemas.microsoft.com/office/drawing/2014/main" id="{D6A54D1F-4742-3C6C-6DA6-5DB82CD54150}"/>
              </a:ext>
            </a:extLst>
          </p:cNvPr>
          <p:cNvCxnSpPr>
            <a:cxnSpLocks/>
          </p:cNvCxnSpPr>
          <p:nvPr/>
        </p:nvCxnSpPr>
        <p:spPr>
          <a:xfrm flipH="1">
            <a:off x="1756915" y="598701"/>
            <a:ext cx="6259557" cy="5643967"/>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31" name="Straight Connector 130">
            <a:extLst>
              <a:ext uri="{FF2B5EF4-FFF2-40B4-BE49-F238E27FC236}">
                <a16:creationId xmlns:a16="http://schemas.microsoft.com/office/drawing/2014/main" id="{9DD12D04-2757-7911-BA17-833D226C9FE7}"/>
              </a:ext>
            </a:extLst>
          </p:cNvPr>
          <p:cNvCxnSpPr/>
          <p:nvPr/>
        </p:nvCxnSpPr>
        <p:spPr>
          <a:xfrm flipH="1">
            <a:off x="6241039" y="1374149"/>
            <a:ext cx="5360022" cy="4846456"/>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32" name="Straight Connector 131">
            <a:extLst>
              <a:ext uri="{FF2B5EF4-FFF2-40B4-BE49-F238E27FC236}">
                <a16:creationId xmlns:a16="http://schemas.microsoft.com/office/drawing/2014/main" id="{B90E8145-4CAD-BD24-7583-F3BD519FA284}"/>
              </a:ext>
            </a:extLst>
          </p:cNvPr>
          <p:cNvCxnSpPr>
            <a:cxnSpLocks/>
          </p:cNvCxnSpPr>
          <p:nvPr/>
        </p:nvCxnSpPr>
        <p:spPr>
          <a:xfrm flipH="1">
            <a:off x="5338367" y="587482"/>
            <a:ext cx="6259557" cy="5643967"/>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34" name="Straight Connector 133">
            <a:extLst>
              <a:ext uri="{FF2B5EF4-FFF2-40B4-BE49-F238E27FC236}">
                <a16:creationId xmlns:a16="http://schemas.microsoft.com/office/drawing/2014/main" id="{3D71581B-7454-DF64-97D1-D2E5460974B7}"/>
              </a:ext>
            </a:extLst>
          </p:cNvPr>
          <p:cNvCxnSpPr/>
          <p:nvPr/>
        </p:nvCxnSpPr>
        <p:spPr>
          <a:xfrm flipH="1">
            <a:off x="892863" y="597234"/>
            <a:ext cx="4445504" cy="4009537"/>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35" name="Straight Connector 134">
            <a:extLst>
              <a:ext uri="{FF2B5EF4-FFF2-40B4-BE49-F238E27FC236}">
                <a16:creationId xmlns:a16="http://schemas.microsoft.com/office/drawing/2014/main" id="{9793D6C0-A782-D35F-D47A-BF9A8DD128C9}"/>
              </a:ext>
            </a:extLst>
          </p:cNvPr>
          <p:cNvCxnSpPr/>
          <p:nvPr/>
        </p:nvCxnSpPr>
        <p:spPr>
          <a:xfrm flipH="1">
            <a:off x="7133946" y="2208213"/>
            <a:ext cx="4445504" cy="4009537"/>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37" name="Straight Connector 136">
            <a:extLst>
              <a:ext uri="{FF2B5EF4-FFF2-40B4-BE49-F238E27FC236}">
                <a16:creationId xmlns:a16="http://schemas.microsoft.com/office/drawing/2014/main" id="{E5ED6CEA-1DDD-2833-CC14-1B80F02890DB}"/>
              </a:ext>
            </a:extLst>
          </p:cNvPr>
          <p:cNvCxnSpPr>
            <a:cxnSpLocks/>
          </p:cNvCxnSpPr>
          <p:nvPr/>
        </p:nvCxnSpPr>
        <p:spPr>
          <a:xfrm flipH="1">
            <a:off x="873765" y="575540"/>
            <a:ext cx="3580703" cy="3229167"/>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40" name="Straight Connector 139">
            <a:extLst>
              <a:ext uri="{FF2B5EF4-FFF2-40B4-BE49-F238E27FC236}">
                <a16:creationId xmlns:a16="http://schemas.microsoft.com/office/drawing/2014/main" id="{6C089BCA-0E8A-DB35-A370-297D80956116}"/>
              </a:ext>
            </a:extLst>
          </p:cNvPr>
          <p:cNvCxnSpPr>
            <a:cxnSpLocks/>
          </p:cNvCxnSpPr>
          <p:nvPr/>
        </p:nvCxnSpPr>
        <p:spPr>
          <a:xfrm flipH="1">
            <a:off x="8027070" y="2999262"/>
            <a:ext cx="3570800" cy="320852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46" name="Straight Connector 145">
            <a:extLst>
              <a:ext uri="{FF2B5EF4-FFF2-40B4-BE49-F238E27FC236}">
                <a16:creationId xmlns:a16="http://schemas.microsoft.com/office/drawing/2014/main" id="{BD9FC4A4-C27C-2BB7-9C09-A92D95099813}"/>
              </a:ext>
            </a:extLst>
          </p:cNvPr>
          <p:cNvCxnSpPr/>
          <p:nvPr/>
        </p:nvCxnSpPr>
        <p:spPr>
          <a:xfrm flipH="1">
            <a:off x="892863" y="597234"/>
            <a:ext cx="2660966" cy="2402028"/>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47" name="Straight Connector 146">
            <a:extLst>
              <a:ext uri="{FF2B5EF4-FFF2-40B4-BE49-F238E27FC236}">
                <a16:creationId xmlns:a16="http://schemas.microsoft.com/office/drawing/2014/main" id="{C07E07C3-C619-C1D8-CC41-A1BF30E10128}"/>
              </a:ext>
            </a:extLst>
          </p:cNvPr>
          <p:cNvCxnSpPr/>
          <p:nvPr/>
        </p:nvCxnSpPr>
        <p:spPr>
          <a:xfrm flipH="1">
            <a:off x="8927669" y="3812113"/>
            <a:ext cx="2660966" cy="2402028"/>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49" name="Straight Connector 148">
            <a:extLst>
              <a:ext uri="{FF2B5EF4-FFF2-40B4-BE49-F238E27FC236}">
                <a16:creationId xmlns:a16="http://schemas.microsoft.com/office/drawing/2014/main" id="{D5EA37C9-76C0-B8F2-6533-65033F067E78}"/>
              </a:ext>
            </a:extLst>
          </p:cNvPr>
          <p:cNvCxnSpPr>
            <a:cxnSpLocks/>
          </p:cNvCxnSpPr>
          <p:nvPr/>
        </p:nvCxnSpPr>
        <p:spPr>
          <a:xfrm flipH="1">
            <a:off x="863598" y="597234"/>
            <a:ext cx="1780538" cy="159943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51" name="Straight Connector 150">
            <a:extLst>
              <a:ext uri="{FF2B5EF4-FFF2-40B4-BE49-F238E27FC236}">
                <a16:creationId xmlns:a16="http://schemas.microsoft.com/office/drawing/2014/main" id="{5225DA89-6F0F-B1B6-5EE8-39448A69442C}"/>
              </a:ext>
            </a:extLst>
          </p:cNvPr>
          <p:cNvCxnSpPr>
            <a:cxnSpLocks/>
          </p:cNvCxnSpPr>
          <p:nvPr/>
        </p:nvCxnSpPr>
        <p:spPr>
          <a:xfrm flipH="1">
            <a:off x="9799370" y="4628071"/>
            <a:ext cx="1780538" cy="159943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53" name="Straight Connector 152">
            <a:extLst>
              <a:ext uri="{FF2B5EF4-FFF2-40B4-BE49-F238E27FC236}">
                <a16:creationId xmlns:a16="http://schemas.microsoft.com/office/drawing/2014/main" id="{5A491E90-41A2-68AB-9CE4-342C9746657A}"/>
              </a:ext>
            </a:extLst>
          </p:cNvPr>
          <p:cNvCxnSpPr>
            <a:cxnSpLocks/>
          </p:cNvCxnSpPr>
          <p:nvPr/>
        </p:nvCxnSpPr>
        <p:spPr>
          <a:xfrm flipH="1">
            <a:off x="884597" y="596982"/>
            <a:ext cx="884676" cy="784577"/>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57" name="Straight Connector 156">
            <a:extLst>
              <a:ext uri="{FF2B5EF4-FFF2-40B4-BE49-F238E27FC236}">
                <a16:creationId xmlns:a16="http://schemas.microsoft.com/office/drawing/2014/main" id="{39F8C619-87EA-4208-941F-66BC9724A436}"/>
              </a:ext>
            </a:extLst>
          </p:cNvPr>
          <p:cNvCxnSpPr>
            <a:cxnSpLocks/>
          </p:cNvCxnSpPr>
          <p:nvPr/>
        </p:nvCxnSpPr>
        <p:spPr>
          <a:xfrm flipH="1">
            <a:off x="10701752" y="5437015"/>
            <a:ext cx="884676" cy="784577"/>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59" name="Straight Connector 158">
            <a:extLst>
              <a:ext uri="{FF2B5EF4-FFF2-40B4-BE49-F238E27FC236}">
                <a16:creationId xmlns:a16="http://schemas.microsoft.com/office/drawing/2014/main" id="{61FCB609-BE47-6F40-5740-138AEAA36695}"/>
              </a:ext>
            </a:extLst>
          </p:cNvPr>
          <p:cNvCxnSpPr/>
          <p:nvPr/>
        </p:nvCxnSpPr>
        <p:spPr>
          <a:xfrm>
            <a:off x="1326935" y="574662"/>
            <a:ext cx="0" cy="566060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60" name="Straight Connector 159">
            <a:extLst>
              <a:ext uri="{FF2B5EF4-FFF2-40B4-BE49-F238E27FC236}">
                <a16:creationId xmlns:a16="http://schemas.microsoft.com/office/drawing/2014/main" id="{2BB4AB62-21CB-E50A-4303-A4A73BB291B4}"/>
              </a:ext>
            </a:extLst>
          </p:cNvPr>
          <p:cNvCxnSpPr/>
          <p:nvPr/>
        </p:nvCxnSpPr>
        <p:spPr>
          <a:xfrm>
            <a:off x="7573846" y="574662"/>
            <a:ext cx="0" cy="566060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61" name="Straight Connector 160">
            <a:extLst>
              <a:ext uri="{FF2B5EF4-FFF2-40B4-BE49-F238E27FC236}">
                <a16:creationId xmlns:a16="http://schemas.microsoft.com/office/drawing/2014/main" id="{6E6AE405-046F-9AC6-F72E-29AC0B72D04A}"/>
              </a:ext>
            </a:extLst>
          </p:cNvPr>
          <p:cNvCxnSpPr>
            <a:cxnSpLocks/>
          </p:cNvCxnSpPr>
          <p:nvPr/>
        </p:nvCxnSpPr>
        <p:spPr>
          <a:xfrm>
            <a:off x="8468145" y="582068"/>
            <a:ext cx="0" cy="565319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62" name="Straight Connector 161">
            <a:extLst>
              <a:ext uri="{FF2B5EF4-FFF2-40B4-BE49-F238E27FC236}">
                <a16:creationId xmlns:a16="http://schemas.microsoft.com/office/drawing/2014/main" id="{44430550-F30B-27F2-2FFF-B08A51C9CF57}"/>
              </a:ext>
            </a:extLst>
          </p:cNvPr>
          <p:cNvCxnSpPr/>
          <p:nvPr/>
        </p:nvCxnSpPr>
        <p:spPr>
          <a:xfrm>
            <a:off x="9363390" y="607198"/>
            <a:ext cx="0" cy="566060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63" name="Straight Connector 162">
            <a:extLst>
              <a:ext uri="{FF2B5EF4-FFF2-40B4-BE49-F238E27FC236}">
                <a16:creationId xmlns:a16="http://schemas.microsoft.com/office/drawing/2014/main" id="{9C90E685-2655-9014-214F-CDFE929C5AE9}"/>
              </a:ext>
            </a:extLst>
          </p:cNvPr>
          <p:cNvCxnSpPr/>
          <p:nvPr/>
        </p:nvCxnSpPr>
        <p:spPr>
          <a:xfrm>
            <a:off x="10251196" y="574662"/>
            <a:ext cx="0" cy="566060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64" name="Straight Connector 163">
            <a:extLst>
              <a:ext uri="{FF2B5EF4-FFF2-40B4-BE49-F238E27FC236}">
                <a16:creationId xmlns:a16="http://schemas.microsoft.com/office/drawing/2014/main" id="{E87C5991-86D5-56C3-F360-CB6DF200656D}"/>
              </a:ext>
            </a:extLst>
          </p:cNvPr>
          <p:cNvCxnSpPr/>
          <p:nvPr/>
        </p:nvCxnSpPr>
        <p:spPr>
          <a:xfrm>
            <a:off x="11144090" y="582068"/>
            <a:ext cx="0" cy="566060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66" name="Straight Connector 165">
            <a:extLst>
              <a:ext uri="{FF2B5EF4-FFF2-40B4-BE49-F238E27FC236}">
                <a16:creationId xmlns:a16="http://schemas.microsoft.com/office/drawing/2014/main" id="{2BEB670D-57D4-BE74-E9FC-1FBAE020B65C}"/>
              </a:ext>
            </a:extLst>
          </p:cNvPr>
          <p:cNvCxnSpPr>
            <a:cxnSpLocks/>
          </p:cNvCxnSpPr>
          <p:nvPr/>
        </p:nvCxnSpPr>
        <p:spPr>
          <a:xfrm flipH="1">
            <a:off x="3106214" y="591295"/>
            <a:ext cx="9401" cy="5636207"/>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67" name="Straight Connector 166">
            <a:extLst>
              <a:ext uri="{FF2B5EF4-FFF2-40B4-BE49-F238E27FC236}">
                <a16:creationId xmlns:a16="http://schemas.microsoft.com/office/drawing/2014/main" id="{40FBC222-74AF-A04D-9A6A-BB3E38A08ECE}"/>
              </a:ext>
            </a:extLst>
          </p:cNvPr>
          <p:cNvCxnSpPr/>
          <p:nvPr/>
        </p:nvCxnSpPr>
        <p:spPr>
          <a:xfrm>
            <a:off x="4005464" y="607198"/>
            <a:ext cx="0" cy="566060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68" name="Straight Connector 167">
            <a:extLst>
              <a:ext uri="{FF2B5EF4-FFF2-40B4-BE49-F238E27FC236}">
                <a16:creationId xmlns:a16="http://schemas.microsoft.com/office/drawing/2014/main" id="{09EDC4B1-C2C7-B9D2-ECEF-5D86678AA408}"/>
              </a:ext>
            </a:extLst>
          </p:cNvPr>
          <p:cNvCxnSpPr/>
          <p:nvPr/>
        </p:nvCxnSpPr>
        <p:spPr>
          <a:xfrm>
            <a:off x="4893835" y="574662"/>
            <a:ext cx="0" cy="566060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69" name="Straight Connector 168">
            <a:extLst>
              <a:ext uri="{FF2B5EF4-FFF2-40B4-BE49-F238E27FC236}">
                <a16:creationId xmlns:a16="http://schemas.microsoft.com/office/drawing/2014/main" id="{C679755A-1CA8-50DE-F588-250912A7E348}"/>
              </a:ext>
            </a:extLst>
          </p:cNvPr>
          <p:cNvCxnSpPr>
            <a:cxnSpLocks/>
          </p:cNvCxnSpPr>
          <p:nvPr/>
        </p:nvCxnSpPr>
        <p:spPr>
          <a:xfrm>
            <a:off x="5773505" y="574662"/>
            <a:ext cx="0" cy="566060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70" name="Straight Connector 169">
            <a:extLst>
              <a:ext uri="{FF2B5EF4-FFF2-40B4-BE49-F238E27FC236}">
                <a16:creationId xmlns:a16="http://schemas.microsoft.com/office/drawing/2014/main" id="{F3511B4E-1A53-1586-0822-D15542ECC2E8}"/>
              </a:ext>
            </a:extLst>
          </p:cNvPr>
          <p:cNvCxnSpPr/>
          <p:nvPr/>
        </p:nvCxnSpPr>
        <p:spPr>
          <a:xfrm>
            <a:off x="6694756" y="547186"/>
            <a:ext cx="0" cy="566060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73" name="Straight Connector 172">
            <a:extLst>
              <a:ext uri="{FF2B5EF4-FFF2-40B4-BE49-F238E27FC236}">
                <a16:creationId xmlns:a16="http://schemas.microsoft.com/office/drawing/2014/main" id="{9CB35686-468E-9CE4-C9B4-5A233978E42A}"/>
              </a:ext>
            </a:extLst>
          </p:cNvPr>
          <p:cNvCxnSpPr/>
          <p:nvPr/>
        </p:nvCxnSpPr>
        <p:spPr>
          <a:xfrm>
            <a:off x="2213824" y="591295"/>
            <a:ext cx="0" cy="566060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sp>
        <p:nvSpPr>
          <p:cNvPr id="174" name="TextBox 173">
            <a:extLst>
              <a:ext uri="{FF2B5EF4-FFF2-40B4-BE49-F238E27FC236}">
                <a16:creationId xmlns:a16="http://schemas.microsoft.com/office/drawing/2014/main" id="{E45A0B3F-D436-6EB8-62FB-26114821C7C7}"/>
              </a:ext>
            </a:extLst>
          </p:cNvPr>
          <p:cNvSpPr txBox="1"/>
          <p:nvPr/>
        </p:nvSpPr>
        <p:spPr>
          <a:xfrm>
            <a:off x="915556" y="289808"/>
            <a:ext cx="9899474" cy="123110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50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三</a:t>
            </a:r>
            <a:r>
              <a:rPr kumimoji="0" lang="zh-TW" altLang="en-US" sz="74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50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世</a:t>
            </a:r>
            <a:r>
              <a:rPr kumimoji="0" lang="zh-TW" altLang="en-US" sz="74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50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諸</a:t>
            </a:r>
            <a:r>
              <a:rPr kumimoji="0" lang="zh-TW" altLang="en-US" sz="74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50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佛</a:t>
            </a:r>
            <a:r>
              <a:rPr kumimoji="0" lang="zh-TW" altLang="en-US" sz="74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50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依</a:t>
            </a:r>
            <a:r>
              <a:rPr kumimoji="0" lang="zh-TW" altLang="en-US" sz="74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50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般</a:t>
            </a:r>
            <a:r>
              <a:rPr kumimoji="0" lang="zh-TW" altLang="en-US" sz="74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50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若</a:t>
            </a:r>
            <a:endParaRPr kumimoji="0" lang="en-US" sz="50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endParaRPr>
          </a:p>
        </p:txBody>
      </p:sp>
      <p:sp>
        <p:nvSpPr>
          <p:cNvPr id="175" name="TextBox 174">
            <a:extLst>
              <a:ext uri="{FF2B5EF4-FFF2-40B4-BE49-F238E27FC236}">
                <a16:creationId xmlns:a16="http://schemas.microsoft.com/office/drawing/2014/main" id="{23C8F86E-EE9A-C674-06C0-AD2F578F1F2F}"/>
              </a:ext>
            </a:extLst>
          </p:cNvPr>
          <p:cNvSpPr txBox="1"/>
          <p:nvPr/>
        </p:nvSpPr>
        <p:spPr>
          <a:xfrm>
            <a:off x="898379" y="1082311"/>
            <a:ext cx="9375877" cy="123110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50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波</a:t>
            </a:r>
            <a:r>
              <a:rPr kumimoji="0" lang="zh-TW" altLang="en-US" sz="74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50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羅</a:t>
            </a:r>
            <a:r>
              <a:rPr kumimoji="0" lang="zh-TW" altLang="en-US" sz="74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50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蜜</a:t>
            </a:r>
            <a:r>
              <a:rPr kumimoji="0" lang="zh-TW" altLang="en-US" sz="74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50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多</a:t>
            </a:r>
            <a:r>
              <a:rPr kumimoji="0" lang="zh-TW" altLang="en-US" sz="74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50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故</a:t>
            </a:r>
            <a:r>
              <a:rPr kumimoji="0" lang="zh-TW" altLang="en-US" sz="74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50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得</a:t>
            </a:r>
            <a:r>
              <a:rPr kumimoji="0" lang="zh-TW" altLang="en-US" sz="74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50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阿</a:t>
            </a:r>
            <a:r>
              <a:rPr kumimoji="0" lang="zh-TW" altLang="en-US" sz="74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50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耨</a:t>
            </a:r>
            <a:r>
              <a:rPr kumimoji="0" lang="zh-TW" altLang="en-US" sz="74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50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多</a:t>
            </a:r>
            <a:r>
              <a:rPr kumimoji="0" lang="zh-TW" altLang="en-US" sz="74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50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羅 </a:t>
            </a:r>
            <a:endParaRPr kumimoji="0" lang="en-US" sz="50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endParaRPr>
          </a:p>
        </p:txBody>
      </p:sp>
      <p:sp>
        <p:nvSpPr>
          <p:cNvPr id="176" name="TextBox 175">
            <a:extLst>
              <a:ext uri="{FF2B5EF4-FFF2-40B4-BE49-F238E27FC236}">
                <a16:creationId xmlns:a16="http://schemas.microsoft.com/office/drawing/2014/main" id="{D21B83C1-2F2B-0B97-7B99-122E77B943B6}"/>
              </a:ext>
            </a:extLst>
          </p:cNvPr>
          <p:cNvSpPr txBox="1"/>
          <p:nvPr/>
        </p:nvSpPr>
        <p:spPr>
          <a:xfrm>
            <a:off x="915556" y="1864648"/>
            <a:ext cx="9803670" cy="123110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50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三</a:t>
            </a:r>
            <a:r>
              <a:rPr kumimoji="0" lang="zh-TW" altLang="en-US" sz="74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50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藐</a:t>
            </a:r>
            <a:r>
              <a:rPr kumimoji="0" lang="zh-TW" altLang="en-US" sz="74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50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三</a:t>
            </a:r>
            <a:r>
              <a:rPr kumimoji="0" lang="zh-TW" altLang="en-US" sz="74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50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菩</a:t>
            </a:r>
            <a:r>
              <a:rPr kumimoji="0" lang="zh-TW" altLang="en-US" sz="74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50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提</a:t>
            </a:r>
            <a:r>
              <a:rPr kumimoji="0" lang="zh-TW" altLang="en-US" sz="74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50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故</a:t>
            </a:r>
            <a:r>
              <a:rPr kumimoji="0" lang="zh-TW" altLang="en-US" sz="74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50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知</a:t>
            </a:r>
            <a:r>
              <a:rPr kumimoji="0" lang="zh-TW" altLang="en-US" sz="74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50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般</a:t>
            </a:r>
            <a:r>
              <a:rPr kumimoji="0" lang="zh-TW" altLang="en-US" sz="74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50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若</a:t>
            </a:r>
            <a:endParaRPr kumimoji="0" lang="en-US" sz="50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endParaRPr>
          </a:p>
        </p:txBody>
      </p:sp>
      <p:sp>
        <p:nvSpPr>
          <p:cNvPr id="177" name="TextBox 176">
            <a:extLst>
              <a:ext uri="{FF2B5EF4-FFF2-40B4-BE49-F238E27FC236}">
                <a16:creationId xmlns:a16="http://schemas.microsoft.com/office/drawing/2014/main" id="{39C4A055-455F-1294-2309-2D27AC4FA09D}"/>
              </a:ext>
            </a:extLst>
          </p:cNvPr>
          <p:cNvSpPr txBox="1"/>
          <p:nvPr/>
        </p:nvSpPr>
        <p:spPr>
          <a:xfrm>
            <a:off x="911196" y="2682090"/>
            <a:ext cx="9009554" cy="123110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50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波</a:t>
            </a:r>
            <a:r>
              <a:rPr kumimoji="0" lang="zh-TW" altLang="en-US" sz="74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50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羅</a:t>
            </a:r>
            <a:r>
              <a:rPr kumimoji="0" lang="zh-TW" altLang="en-US" sz="74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50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蜜</a:t>
            </a:r>
            <a:r>
              <a:rPr kumimoji="0" lang="zh-TW" altLang="en-US" sz="74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50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多</a:t>
            </a:r>
            <a:r>
              <a:rPr kumimoji="0" lang="zh-TW" altLang="en-US" sz="74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50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是</a:t>
            </a:r>
            <a:r>
              <a:rPr kumimoji="0" lang="zh-TW" altLang="en-US" sz="74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50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大</a:t>
            </a:r>
            <a:r>
              <a:rPr kumimoji="0" lang="zh-TW" altLang="en-US" sz="74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50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神</a:t>
            </a:r>
            <a:r>
              <a:rPr kumimoji="0" lang="zh-TW" altLang="en-US" sz="74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50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咒 </a:t>
            </a:r>
            <a:endParaRPr kumimoji="0" lang="en-US" sz="50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endParaRPr>
          </a:p>
        </p:txBody>
      </p:sp>
      <p:sp>
        <p:nvSpPr>
          <p:cNvPr id="178" name="TextBox 177">
            <a:extLst>
              <a:ext uri="{FF2B5EF4-FFF2-40B4-BE49-F238E27FC236}">
                <a16:creationId xmlns:a16="http://schemas.microsoft.com/office/drawing/2014/main" id="{DC76ED30-7CCA-3973-1B48-3452613C07EC}"/>
              </a:ext>
            </a:extLst>
          </p:cNvPr>
          <p:cNvSpPr txBox="1"/>
          <p:nvPr/>
        </p:nvSpPr>
        <p:spPr>
          <a:xfrm>
            <a:off x="911196" y="3486137"/>
            <a:ext cx="11157640" cy="123110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50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是</a:t>
            </a:r>
            <a:r>
              <a:rPr kumimoji="0" lang="zh-TW" altLang="en-US" sz="74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50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大</a:t>
            </a:r>
            <a:r>
              <a:rPr kumimoji="0" lang="zh-TW" altLang="en-US" sz="74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50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明</a:t>
            </a:r>
            <a:r>
              <a:rPr kumimoji="0" lang="zh-TW" altLang="en-US" sz="74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50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咒</a:t>
            </a:r>
            <a:r>
              <a:rPr kumimoji="0" lang="zh-TW" altLang="en-US" sz="74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50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是</a:t>
            </a:r>
            <a:r>
              <a:rPr kumimoji="0" lang="zh-TW" altLang="en-US" sz="74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50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無</a:t>
            </a:r>
            <a:r>
              <a:rPr kumimoji="0" lang="zh-TW" altLang="en-US" sz="74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50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上</a:t>
            </a:r>
            <a:r>
              <a:rPr kumimoji="0" lang="zh-TW" altLang="en-US" sz="74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50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咒 </a:t>
            </a:r>
            <a:endParaRPr kumimoji="0" lang="en-US" sz="50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endParaRPr>
          </a:p>
        </p:txBody>
      </p:sp>
      <p:sp>
        <p:nvSpPr>
          <p:cNvPr id="179" name="TextBox 178">
            <a:extLst>
              <a:ext uri="{FF2B5EF4-FFF2-40B4-BE49-F238E27FC236}">
                <a16:creationId xmlns:a16="http://schemas.microsoft.com/office/drawing/2014/main" id="{BB6622AE-FD32-433A-D06A-7647EB2E0B5E}"/>
              </a:ext>
            </a:extLst>
          </p:cNvPr>
          <p:cNvSpPr txBox="1"/>
          <p:nvPr/>
        </p:nvSpPr>
        <p:spPr>
          <a:xfrm>
            <a:off x="909541" y="4314185"/>
            <a:ext cx="9031807" cy="123110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50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是</a:t>
            </a:r>
            <a:r>
              <a:rPr kumimoji="0" lang="zh-TW" altLang="en-US" sz="74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50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無</a:t>
            </a:r>
            <a:r>
              <a:rPr kumimoji="0" lang="zh-TW" altLang="en-US" sz="74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50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等</a:t>
            </a:r>
            <a:r>
              <a:rPr kumimoji="0" lang="zh-TW" altLang="en-US" sz="74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50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等</a:t>
            </a:r>
            <a:r>
              <a:rPr kumimoji="0" lang="zh-TW" altLang="en-US" sz="74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50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咒</a:t>
            </a:r>
            <a:r>
              <a:rPr kumimoji="0" lang="zh-TW" altLang="en-US" sz="74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50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能</a:t>
            </a:r>
            <a:r>
              <a:rPr kumimoji="0" lang="zh-TW" altLang="en-US" sz="74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50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除</a:t>
            </a:r>
            <a:r>
              <a:rPr kumimoji="0" lang="zh-TW" altLang="en-US" sz="74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50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一</a:t>
            </a:r>
            <a:r>
              <a:rPr kumimoji="0" lang="zh-TW" altLang="en-US" sz="74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50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切</a:t>
            </a:r>
            <a:r>
              <a:rPr kumimoji="0" lang="zh-TW" altLang="en-US" sz="74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50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苦</a:t>
            </a:r>
            <a:endParaRPr kumimoji="0" lang="en-US" sz="50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endParaRPr>
          </a:p>
        </p:txBody>
      </p:sp>
      <p:sp>
        <p:nvSpPr>
          <p:cNvPr id="180" name="TextBox 179">
            <a:extLst>
              <a:ext uri="{FF2B5EF4-FFF2-40B4-BE49-F238E27FC236}">
                <a16:creationId xmlns:a16="http://schemas.microsoft.com/office/drawing/2014/main" id="{611054E7-EEE8-EE97-75B2-A0C438A66C37}"/>
              </a:ext>
            </a:extLst>
          </p:cNvPr>
          <p:cNvSpPr txBox="1"/>
          <p:nvPr/>
        </p:nvSpPr>
        <p:spPr>
          <a:xfrm>
            <a:off x="893133" y="5092738"/>
            <a:ext cx="10926548" cy="123110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50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眞</a:t>
            </a:r>
            <a:r>
              <a:rPr kumimoji="0" lang="zh-TW" altLang="en-US" sz="74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50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實</a:t>
            </a:r>
            <a:r>
              <a:rPr kumimoji="0" lang="zh-TW" altLang="en-US" sz="74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50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不</a:t>
            </a:r>
            <a:r>
              <a:rPr kumimoji="0" lang="zh-TW" altLang="en-US" sz="74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50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虛</a:t>
            </a:r>
            <a:r>
              <a:rPr kumimoji="0" lang="zh-TW" altLang="en-US" sz="74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50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故</a:t>
            </a:r>
            <a:r>
              <a:rPr kumimoji="0" lang="zh-TW" altLang="en-US" sz="74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50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說</a:t>
            </a:r>
            <a:r>
              <a:rPr kumimoji="0" lang="zh-TW" altLang="en-US" sz="74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50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般</a:t>
            </a:r>
            <a:r>
              <a:rPr kumimoji="0" lang="zh-TW" altLang="en-US" sz="74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50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若</a:t>
            </a:r>
            <a:r>
              <a:rPr kumimoji="0" lang="zh-TW" altLang="en-US" sz="74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50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波</a:t>
            </a:r>
            <a:r>
              <a:rPr kumimoji="0" lang="zh-TW" altLang="en-US" sz="74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50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羅</a:t>
            </a:r>
            <a:r>
              <a:rPr kumimoji="0" lang="zh-TW" altLang="en-US" sz="74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50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蜜</a:t>
            </a:r>
            <a:r>
              <a:rPr kumimoji="0" lang="zh-TW" altLang="en-US" sz="74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50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多</a:t>
            </a:r>
            <a:endParaRPr kumimoji="0" lang="en-US" sz="50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endParaRPr>
          </a:p>
        </p:txBody>
      </p:sp>
      <p:sp>
        <p:nvSpPr>
          <p:cNvPr id="2" name="TextBox 1">
            <a:extLst>
              <a:ext uri="{FF2B5EF4-FFF2-40B4-BE49-F238E27FC236}">
                <a16:creationId xmlns:a16="http://schemas.microsoft.com/office/drawing/2014/main" id="{F890D1A7-7823-6AF5-7052-DA731B44F29F}"/>
              </a:ext>
            </a:extLst>
          </p:cNvPr>
          <p:cNvSpPr txBox="1"/>
          <p:nvPr/>
        </p:nvSpPr>
        <p:spPr>
          <a:xfrm>
            <a:off x="886764" y="155837"/>
            <a:ext cx="6626507" cy="369332"/>
          </a:xfrm>
          <a:prstGeom prst="rect">
            <a:avLst/>
          </a:prstGeom>
          <a:noFill/>
        </p:spPr>
        <p:txBody>
          <a:bodyPr wrap="square" rtlCol="0">
            <a:spAutoFit/>
          </a:bodyPr>
          <a:lstStyle/>
          <a:p>
            <a:r>
              <a:rPr lang="en-US" dirty="0"/>
              <a:t>Full Heart Sutra #4</a:t>
            </a:r>
          </a:p>
        </p:txBody>
      </p:sp>
      <p:sp>
        <p:nvSpPr>
          <p:cNvPr id="3" name="Rectangle 2">
            <a:extLst>
              <a:ext uri="{FF2B5EF4-FFF2-40B4-BE49-F238E27FC236}">
                <a16:creationId xmlns:a16="http://schemas.microsoft.com/office/drawing/2014/main" id="{DCFCC056-5FAE-04E2-52BB-A2232C76F38C}"/>
              </a:ext>
            </a:extLst>
          </p:cNvPr>
          <p:cNvSpPr/>
          <p:nvPr/>
        </p:nvSpPr>
        <p:spPr>
          <a:xfrm>
            <a:off x="886765" y="155837"/>
            <a:ext cx="2029392" cy="336146"/>
          </a:xfrm>
          <a:prstGeom prst="rect">
            <a:avLst/>
          </a:prstGeom>
          <a:noFill/>
          <a:ln w="38100">
            <a:solidFill>
              <a:srgbClr val="7030A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TextBox 3">
            <a:extLst>
              <a:ext uri="{FF2B5EF4-FFF2-40B4-BE49-F238E27FC236}">
                <a16:creationId xmlns:a16="http://schemas.microsoft.com/office/drawing/2014/main" id="{9F1D4B11-B0D5-958C-C52A-BFDCB419573C}"/>
              </a:ext>
            </a:extLst>
          </p:cNvPr>
          <p:cNvSpPr txBox="1"/>
          <p:nvPr/>
        </p:nvSpPr>
        <p:spPr>
          <a:xfrm>
            <a:off x="747973" y="6248452"/>
            <a:ext cx="10853088" cy="430887"/>
          </a:xfrm>
          <a:prstGeom prst="rect">
            <a:avLst/>
          </a:prstGeom>
          <a:noFill/>
        </p:spPr>
        <p:txBody>
          <a:bodyPr wrap="square" rtlCol="0">
            <a:spAutoFit/>
          </a:bodyPr>
          <a:lstStyle/>
          <a:p>
            <a:r>
              <a:rPr lang="pl-PL" sz="1100" dirty="0"/>
              <a:t>sam  se je bur ui ban ya</a:t>
            </a:r>
            <a:r>
              <a:rPr lang="en-US" sz="1100" dirty="0"/>
              <a:t>    //    </a:t>
            </a:r>
            <a:r>
              <a:rPr lang="en-US" sz="1100" dirty="0" err="1"/>
              <a:t>ba</a:t>
            </a:r>
            <a:r>
              <a:rPr lang="en-US" sz="1100" dirty="0"/>
              <a:t>-</a:t>
            </a:r>
            <a:r>
              <a:rPr lang="en-US" sz="1100" dirty="0" err="1"/>
              <a:t>ra</a:t>
            </a:r>
            <a:r>
              <a:rPr lang="en-US" sz="1100" dirty="0"/>
              <a:t>-mil-ta go-dug-a-</a:t>
            </a:r>
            <a:r>
              <a:rPr lang="en-US" sz="1100" dirty="0" err="1"/>
              <a:t>nyok</a:t>
            </a:r>
            <a:r>
              <a:rPr lang="en-US" sz="1100" dirty="0"/>
              <a:t>-ta-ra    //    </a:t>
            </a:r>
            <a:r>
              <a:rPr lang="en-US" sz="1100" dirty="0" err="1"/>
              <a:t>sam-myak</a:t>
            </a:r>
            <a:r>
              <a:rPr lang="en-US" sz="1100" dirty="0"/>
              <a:t> </a:t>
            </a:r>
            <a:r>
              <a:rPr lang="en-US" sz="1100" dirty="0" err="1"/>
              <a:t>sam</a:t>
            </a:r>
            <a:r>
              <a:rPr lang="en-US" sz="1100" dirty="0"/>
              <a:t>-</a:t>
            </a:r>
            <a:r>
              <a:rPr lang="en-US" sz="1100" dirty="0" err="1"/>
              <a:t>bo</a:t>
            </a:r>
            <a:r>
              <a:rPr lang="en-US" sz="1100" dirty="0"/>
              <a:t>-ri go-ji ban-</a:t>
            </a:r>
            <a:r>
              <a:rPr lang="en-US" sz="1100" dirty="0" err="1"/>
              <a:t>ya</a:t>
            </a:r>
            <a:r>
              <a:rPr lang="en-US" sz="1100" dirty="0"/>
              <a:t>    //    </a:t>
            </a:r>
            <a:r>
              <a:rPr lang="en-US" sz="1100" dirty="0" err="1"/>
              <a:t>ba</a:t>
            </a:r>
            <a:r>
              <a:rPr lang="en-US" sz="1100" dirty="0"/>
              <a:t>-</a:t>
            </a:r>
            <a:r>
              <a:rPr lang="en-US" sz="1100" dirty="0" err="1"/>
              <a:t>ra</a:t>
            </a:r>
            <a:r>
              <a:rPr lang="en-US" sz="1100" dirty="0"/>
              <a:t>-mil-ta shi </a:t>
            </a:r>
            <a:r>
              <a:rPr lang="en-US" sz="1100" dirty="0" err="1"/>
              <a:t>dae</a:t>
            </a:r>
            <a:r>
              <a:rPr lang="en-US" sz="1100" dirty="0"/>
              <a:t>-shin ju    //    shi </a:t>
            </a:r>
            <a:r>
              <a:rPr lang="en-US" sz="1100" dirty="0" err="1"/>
              <a:t>dae</a:t>
            </a:r>
            <a:r>
              <a:rPr lang="en-US" sz="1100" dirty="0"/>
              <a:t>-</a:t>
            </a:r>
            <a:r>
              <a:rPr lang="en-US" sz="1100" dirty="0" err="1"/>
              <a:t>myong</a:t>
            </a:r>
            <a:r>
              <a:rPr lang="en-US" sz="1100" dirty="0"/>
              <a:t>-ju shi mu-sang-ju    //</a:t>
            </a:r>
          </a:p>
          <a:p>
            <a:r>
              <a:rPr lang="de-DE" sz="1100" dirty="0"/>
              <a:t>shi mu-dung-dung ju nung je il-che go    //    jin-shil bur-ho go-sol ban-ya ba-ra-mil-ta</a:t>
            </a:r>
            <a:endParaRPr lang="en-US" sz="1100" dirty="0"/>
          </a:p>
        </p:txBody>
      </p:sp>
    </p:spTree>
    <p:extLst>
      <p:ext uri="{BB962C8B-B14F-4D97-AF65-F5344CB8AC3E}">
        <p14:creationId xmlns:p14="http://schemas.microsoft.com/office/powerpoint/2010/main" val="674109667"/>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0A65F5A-FD92-52E3-DA49-AB3E6B179BD8}"/>
            </a:ext>
          </a:extLst>
        </p:cNvPr>
        <p:cNvGrpSpPr/>
        <p:nvPr/>
      </p:nvGrpSpPr>
      <p:grpSpPr>
        <a:xfrm>
          <a:off x="0" y="0"/>
          <a:ext cx="0" cy="0"/>
          <a:chOff x="0" y="0"/>
          <a:chExt cx="0" cy="0"/>
        </a:xfrm>
      </p:grpSpPr>
      <p:cxnSp>
        <p:nvCxnSpPr>
          <p:cNvPr id="2" name="Straight Connector 1">
            <a:extLst>
              <a:ext uri="{FF2B5EF4-FFF2-40B4-BE49-F238E27FC236}">
                <a16:creationId xmlns:a16="http://schemas.microsoft.com/office/drawing/2014/main" id="{6F9E96C8-B197-5599-C498-D4DEF66A8F58}"/>
              </a:ext>
            </a:extLst>
          </p:cNvPr>
          <p:cNvCxnSpPr>
            <a:cxnSpLocks/>
          </p:cNvCxnSpPr>
          <p:nvPr/>
        </p:nvCxnSpPr>
        <p:spPr>
          <a:xfrm>
            <a:off x="761851" y="1061155"/>
            <a:ext cx="5322425" cy="5340276"/>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 name="Straight Connector 2">
            <a:extLst>
              <a:ext uri="{FF2B5EF4-FFF2-40B4-BE49-F238E27FC236}">
                <a16:creationId xmlns:a16="http://schemas.microsoft.com/office/drawing/2014/main" id="{419724AE-6D2E-9481-E90E-6FF2CF322728}"/>
              </a:ext>
            </a:extLst>
          </p:cNvPr>
          <p:cNvCxnSpPr>
            <a:cxnSpLocks/>
          </p:cNvCxnSpPr>
          <p:nvPr/>
        </p:nvCxnSpPr>
        <p:spPr>
          <a:xfrm>
            <a:off x="9304315" y="1036066"/>
            <a:ext cx="2143810" cy="2115373"/>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 name="Straight Connector 3">
            <a:extLst>
              <a:ext uri="{FF2B5EF4-FFF2-40B4-BE49-F238E27FC236}">
                <a16:creationId xmlns:a16="http://schemas.microsoft.com/office/drawing/2014/main" id="{C875EAF0-FB85-0501-B44A-AEC5BC92315A}"/>
              </a:ext>
            </a:extLst>
          </p:cNvPr>
          <p:cNvCxnSpPr>
            <a:cxnSpLocks/>
          </p:cNvCxnSpPr>
          <p:nvPr/>
        </p:nvCxnSpPr>
        <p:spPr>
          <a:xfrm>
            <a:off x="8245282" y="1036072"/>
            <a:ext cx="3184867" cy="319303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5" name="Straight Connector 4">
            <a:extLst>
              <a:ext uri="{FF2B5EF4-FFF2-40B4-BE49-F238E27FC236}">
                <a16:creationId xmlns:a16="http://schemas.microsoft.com/office/drawing/2014/main" id="{0DD742F6-3DA3-EDC5-962B-6F8D0BCC9C85}"/>
              </a:ext>
            </a:extLst>
          </p:cNvPr>
          <p:cNvCxnSpPr>
            <a:cxnSpLocks/>
          </p:cNvCxnSpPr>
          <p:nvPr/>
        </p:nvCxnSpPr>
        <p:spPr>
          <a:xfrm>
            <a:off x="7173299" y="1036078"/>
            <a:ext cx="4256850" cy="425735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6" name="Straight Connector 5">
            <a:extLst>
              <a:ext uri="{FF2B5EF4-FFF2-40B4-BE49-F238E27FC236}">
                <a16:creationId xmlns:a16="http://schemas.microsoft.com/office/drawing/2014/main" id="{F652E52E-A2F9-0CCB-F7BA-87D34B8E6A3A}"/>
              </a:ext>
            </a:extLst>
          </p:cNvPr>
          <p:cNvCxnSpPr/>
          <p:nvPr/>
        </p:nvCxnSpPr>
        <p:spPr>
          <a:xfrm>
            <a:off x="2886459" y="1036081"/>
            <a:ext cx="5365365" cy="53653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7" name="Straight Connector 6">
            <a:extLst>
              <a:ext uri="{FF2B5EF4-FFF2-40B4-BE49-F238E27FC236}">
                <a16:creationId xmlns:a16="http://schemas.microsoft.com/office/drawing/2014/main" id="{83E9FDF7-1E22-0080-ABE8-A06352C0634C}"/>
              </a:ext>
            </a:extLst>
          </p:cNvPr>
          <p:cNvCxnSpPr/>
          <p:nvPr/>
        </p:nvCxnSpPr>
        <p:spPr>
          <a:xfrm>
            <a:off x="3946718" y="1036082"/>
            <a:ext cx="5365365" cy="53653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8" name="Straight Connector 7">
            <a:extLst>
              <a:ext uri="{FF2B5EF4-FFF2-40B4-BE49-F238E27FC236}">
                <a16:creationId xmlns:a16="http://schemas.microsoft.com/office/drawing/2014/main" id="{A447323D-1A1C-5E8C-9C01-CBAE97FC887A}"/>
              </a:ext>
            </a:extLst>
          </p:cNvPr>
          <p:cNvCxnSpPr/>
          <p:nvPr/>
        </p:nvCxnSpPr>
        <p:spPr>
          <a:xfrm>
            <a:off x="5005751" y="1036082"/>
            <a:ext cx="5365365" cy="53653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9" name="Straight Connector 8">
            <a:extLst>
              <a:ext uri="{FF2B5EF4-FFF2-40B4-BE49-F238E27FC236}">
                <a16:creationId xmlns:a16="http://schemas.microsoft.com/office/drawing/2014/main" id="{F7BF7785-BB88-96F0-A110-1A6FEC4CD69E}"/>
              </a:ext>
            </a:extLst>
          </p:cNvPr>
          <p:cNvCxnSpPr/>
          <p:nvPr/>
        </p:nvCxnSpPr>
        <p:spPr>
          <a:xfrm>
            <a:off x="6096000" y="1036084"/>
            <a:ext cx="5365365" cy="53653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0" name="Straight Connector 9">
            <a:extLst>
              <a:ext uri="{FF2B5EF4-FFF2-40B4-BE49-F238E27FC236}">
                <a16:creationId xmlns:a16="http://schemas.microsoft.com/office/drawing/2014/main" id="{492127E3-2107-4D00-66C5-F1A7BDD1691A}"/>
              </a:ext>
            </a:extLst>
          </p:cNvPr>
          <p:cNvCxnSpPr>
            <a:cxnSpLocks/>
          </p:cNvCxnSpPr>
          <p:nvPr/>
        </p:nvCxnSpPr>
        <p:spPr>
          <a:xfrm>
            <a:off x="712659" y="5293429"/>
            <a:ext cx="1083551" cy="1107996"/>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1" name="Straight Connector 10">
            <a:extLst>
              <a:ext uri="{FF2B5EF4-FFF2-40B4-BE49-F238E27FC236}">
                <a16:creationId xmlns:a16="http://schemas.microsoft.com/office/drawing/2014/main" id="{E7DED916-AA60-1FDE-991E-BF4B4E2B79A2}"/>
              </a:ext>
            </a:extLst>
          </p:cNvPr>
          <p:cNvCxnSpPr>
            <a:cxnSpLocks/>
          </p:cNvCxnSpPr>
          <p:nvPr/>
        </p:nvCxnSpPr>
        <p:spPr>
          <a:xfrm>
            <a:off x="695535" y="4260441"/>
            <a:ext cx="2267153" cy="2152899"/>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2" name="Straight Connector 11">
            <a:extLst>
              <a:ext uri="{FF2B5EF4-FFF2-40B4-BE49-F238E27FC236}">
                <a16:creationId xmlns:a16="http://schemas.microsoft.com/office/drawing/2014/main" id="{0DB275D5-C494-A8F0-4D33-D4FD2D0FEE0E}"/>
              </a:ext>
            </a:extLst>
          </p:cNvPr>
          <p:cNvCxnSpPr>
            <a:cxnSpLocks/>
          </p:cNvCxnSpPr>
          <p:nvPr/>
        </p:nvCxnSpPr>
        <p:spPr>
          <a:xfrm>
            <a:off x="710530" y="3164757"/>
            <a:ext cx="3236188" cy="323667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3" name="Straight Connector 12">
            <a:extLst>
              <a:ext uri="{FF2B5EF4-FFF2-40B4-BE49-F238E27FC236}">
                <a16:creationId xmlns:a16="http://schemas.microsoft.com/office/drawing/2014/main" id="{91962BBB-7383-98B9-1BAC-35418AE6F69C}"/>
              </a:ext>
            </a:extLst>
          </p:cNvPr>
          <p:cNvCxnSpPr>
            <a:cxnSpLocks/>
          </p:cNvCxnSpPr>
          <p:nvPr/>
        </p:nvCxnSpPr>
        <p:spPr>
          <a:xfrm>
            <a:off x="10363348" y="1036060"/>
            <a:ext cx="1110967" cy="106435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4" name="Straight Connector 13">
            <a:extLst>
              <a:ext uri="{FF2B5EF4-FFF2-40B4-BE49-F238E27FC236}">
                <a16:creationId xmlns:a16="http://schemas.microsoft.com/office/drawing/2014/main" id="{E303765F-FA00-079A-8B86-45F4BC8E050F}"/>
              </a:ext>
            </a:extLst>
          </p:cNvPr>
          <p:cNvCxnSpPr>
            <a:cxnSpLocks/>
          </p:cNvCxnSpPr>
          <p:nvPr/>
        </p:nvCxnSpPr>
        <p:spPr>
          <a:xfrm>
            <a:off x="699419" y="2078573"/>
            <a:ext cx="4314172" cy="4322852"/>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5" name="Straight Connector 14">
            <a:extLst>
              <a:ext uri="{FF2B5EF4-FFF2-40B4-BE49-F238E27FC236}">
                <a16:creationId xmlns:a16="http://schemas.microsoft.com/office/drawing/2014/main" id="{025FD777-E379-FC09-F0B4-319D8E61920A}"/>
              </a:ext>
            </a:extLst>
          </p:cNvPr>
          <p:cNvCxnSpPr>
            <a:cxnSpLocks/>
          </p:cNvCxnSpPr>
          <p:nvPr/>
        </p:nvCxnSpPr>
        <p:spPr>
          <a:xfrm>
            <a:off x="1819586" y="1035959"/>
            <a:ext cx="5309456" cy="5376225"/>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6" name="Straight Connector 15">
            <a:extLst>
              <a:ext uri="{FF2B5EF4-FFF2-40B4-BE49-F238E27FC236}">
                <a16:creationId xmlns:a16="http://schemas.microsoft.com/office/drawing/2014/main" id="{21C61E41-00BB-4DED-F69B-FBED2275D050}"/>
              </a:ext>
            </a:extLst>
          </p:cNvPr>
          <p:cNvCxnSpPr>
            <a:cxnSpLocks/>
          </p:cNvCxnSpPr>
          <p:nvPr/>
        </p:nvCxnSpPr>
        <p:spPr>
          <a:xfrm flipV="1">
            <a:off x="734520" y="1036085"/>
            <a:ext cx="5361480" cy="536524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7" name="Straight Connector 16">
            <a:extLst>
              <a:ext uri="{FF2B5EF4-FFF2-40B4-BE49-F238E27FC236}">
                <a16:creationId xmlns:a16="http://schemas.microsoft.com/office/drawing/2014/main" id="{0AB3C74E-F73C-ACD8-AA06-69FFFD1827A0}"/>
              </a:ext>
            </a:extLst>
          </p:cNvPr>
          <p:cNvCxnSpPr>
            <a:cxnSpLocks/>
          </p:cNvCxnSpPr>
          <p:nvPr/>
        </p:nvCxnSpPr>
        <p:spPr>
          <a:xfrm flipV="1">
            <a:off x="761851" y="1046792"/>
            <a:ext cx="4263464" cy="4246613"/>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8" name="Straight Connector 17">
            <a:extLst>
              <a:ext uri="{FF2B5EF4-FFF2-40B4-BE49-F238E27FC236}">
                <a16:creationId xmlns:a16="http://schemas.microsoft.com/office/drawing/2014/main" id="{7C589E30-94FE-2791-53D2-E01A4CB8B745}"/>
              </a:ext>
            </a:extLst>
          </p:cNvPr>
          <p:cNvCxnSpPr>
            <a:cxnSpLocks/>
          </p:cNvCxnSpPr>
          <p:nvPr/>
        </p:nvCxnSpPr>
        <p:spPr>
          <a:xfrm flipV="1">
            <a:off x="709144" y="1046915"/>
            <a:ext cx="2153223" cy="2161487"/>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9" name="Straight Connector 18">
            <a:extLst>
              <a:ext uri="{FF2B5EF4-FFF2-40B4-BE49-F238E27FC236}">
                <a16:creationId xmlns:a16="http://schemas.microsoft.com/office/drawing/2014/main" id="{74D7FC2D-2599-A1E6-E767-A3EC57F35277}"/>
              </a:ext>
            </a:extLst>
          </p:cNvPr>
          <p:cNvCxnSpPr>
            <a:cxnSpLocks/>
          </p:cNvCxnSpPr>
          <p:nvPr/>
        </p:nvCxnSpPr>
        <p:spPr>
          <a:xfrm flipV="1">
            <a:off x="695535" y="1014199"/>
            <a:ext cx="3253877" cy="322580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0" name="Straight Connector 19">
            <a:extLst>
              <a:ext uri="{FF2B5EF4-FFF2-40B4-BE49-F238E27FC236}">
                <a16:creationId xmlns:a16="http://schemas.microsoft.com/office/drawing/2014/main" id="{3E332B1B-F7A5-7868-226A-81AB383E2769}"/>
              </a:ext>
            </a:extLst>
          </p:cNvPr>
          <p:cNvCxnSpPr>
            <a:cxnSpLocks/>
          </p:cNvCxnSpPr>
          <p:nvPr/>
        </p:nvCxnSpPr>
        <p:spPr>
          <a:xfrm flipV="1">
            <a:off x="2837049" y="1025164"/>
            <a:ext cx="5376941" cy="5376165"/>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1" name="Straight Connector 20">
            <a:extLst>
              <a:ext uri="{FF2B5EF4-FFF2-40B4-BE49-F238E27FC236}">
                <a16:creationId xmlns:a16="http://schemas.microsoft.com/office/drawing/2014/main" id="{CA01522E-8D56-B191-97DB-ACF9F966DBE0}"/>
              </a:ext>
            </a:extLst>
          </p:cNvPr>
          <p:cNvCxnSpPr/>
          <p:nvPr/>
        </p:nvCxnSpPr>
        <p:spPr>
          <a:xfrm flipV="1">
            <a:off x="3949412" y="1036036"/>
            <a:ext cx="5365365" cy="534353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2" name="Straight Connector 21">
            <a:extLst>
              <a:ext uri="{FF2B5EF4-FFF2-40B4-BE49-F238E27FC236}">
                <a16:creationId xmlns:a16="http://schemas.microsoft.com/office/drawing/2014/main" id="{B7384187-A201-D30F-3AE9-BE6BB374707A}"/>
              </a:ext>
            </a:extLst>
          </p:cNvPr>
          <p:cNvCxnSpPr/>
          <p:nvPr/>
        </p:nvCxnSpPr>
        <p:spPr>
          <a:xfrm flipV="1">
            <a:off x="5017475" y="1046940"/>
            <a:ext cx="5365365" cy="534353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3" name="Straight Connector 22">
            <a:extLst>
              <a:ext uri="{FF2B5EF4-FFF2-40B4-BE49-F238E27FC236}">
                <a16:creationId xmlns:a16="http://schemas.microsoft.com/office/drawing/2014/main" id="{F7B042E4-9299-4335-BF8A-619D2AD55B65}"/>
              </a:ext>
            </a:extLst>
          </p:cNvPr>
          <p:cNvCxnSpPr/>
          <p:nvPr/>
        </p:nvCxnSpPr>
        <p:spPr>
          <a:xfrm flipV="1">
            <a:off x="6095999" y="1046940"/>
            <a:ext cx="5365365" cy="534353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4" name="Straight Connector 23">
            <a:extLst>
              <a:ext uri="{FF2B5EF4-FFF2-40B4-BE49-F238E27FC236}">
                <a16:creationId xmlns:a16="http://schemas.microsoft.com/office/drawing/2014/main" id="{081F0834-2D12-BCA5-6310-35E53942A5C4}"/>
              </a:ext>
            </a:extLst>
          </p:cNvPr>
          <p:cNvCxnSpPr>
            <a:cxnSpLocks/>
          </p:cNvCxnSpPr>
          <p:nvPr/>
        </p:nvCxnSpPr>
        <p:spPr>
          <a:xfrm flipV="1">
            <a:off x="1819586" y="1035959"/>
            <a:ext cx="5330234" cy="5332739"/>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5" name="Straight Connector 24">
            <a:extLst>
              <a:ext uri="{FF2B5EF4-FFF2-40B4-BE49-F238E27FC236}">
                <a16:creationId xmlns:a16="http://schemas.microsoft.com/office/drawing/2014/main" id="{51F7156A-F619-135E-1967-B5FC58358FF8}"/>
              </a:ext>
            </a:extLst>
          </p:cNvPr>
          <p:cNvCxnSpPr>
            <a:cxnSpLocks/>
          </p:cNvCxnSpPr>
          <p:nvPr/>
        </p:nvCxnSpPr>
        <p:spPr>
          <a:xfrm flipH="1">
            <a:off x="7173299" y="2127658"/>
            <a:ext cx="4288065" cy="42736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6" name="Straight Connector 25">
            <a:extLst>
              <a:ext uri="{FF2B5EF4-FFF2-40B4-BE49-F238E27FC236}">
                <a16:creationId xmlns:a16="http://schemas.microsoft.com/office/drawing/2014/main" id="{01BD7AC4-85D4-83C1-C926-732CCA346D77}"/>
              </a:ext>
            </a:extLst>
          </p:cNvPr>
          <p:cNvCxnSpPr>
            <a:cxnSpLocks/>
          </p:cNvCxnSpPr>
          <p:nvPr/>
        </p:nvCxnSpPr>
        <p:spPr>
          <a:xfrm flipH="1">
            <a:off x="8240069" y="3202940"/>
            <a:ext cx="3203030" cy="320924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7" name="Straight Connector 26">
            <a:extLst>
              <a:ext uri="{FF2B5EF4-FFF2-40B4-BE49-F238E27FC236}">
                <a16:creationId xmlns:a16="http://schemas.microsoft.com/office/drawing/2014/main" id="{7C975774-4CBA-0B1B-CD34-29A20C28EE95}"/>
              </a:ext>
            </a:extLst>
          </p:cNvPr>
          <p:cNvCxnSpPr>
            <a:cxnSpLocks/>
          </p:cNvCxnSpPr>
          <p:nvPr/>
        </p:nvCxnSpPr>
        <p:spPr>
          <a:xfrm flipH="1">
            <a:off x="9345993" y="4260441"/>
            <a:ext cx="2115371" cy="2102057"/>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8" name="Straight Connector 27">
            <a:extLst>
              <a:ext uri="{FF2B5EF4-FFF2-40B4-BE49-F238E27FC236}">
                <a16:creationId xmlns:a16="http://schemas.microsoft.com/office/drawing/2014/main" id="{02B6481E-0CC0-4DBD-FC3B-50E20CD770AA}"/>
              </a:ext>
            </a:extLst>
          </p:cNvPr>
          <p:cNvCxnSpPr/>
          <p:nvPr/>
        </p:nvCxnSpPr>
        <p:spPr>
          <a:xfrm flipH="1">
            <a:off x="10403678" y="5311469"/>
            <a:ext cx="1070637" cy="1100715"/>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9" name="Straight Connector 28">
            <a:extLst>
              <a:ext uri="{FF2B5EF4-FFF2-40B4-BE49-F238E27FC236}">
                <a16:creationId xmlns:a16="http://schemas.microsoft.com/office/drawing/2014/main" id="{71250240-04C9-125C-5912-5954F282BBCE}"/>
              </a:ext>
            </a:extLst>
          </p:cNvPr>
          <p:cNvCxnSpPr/>
          <p:nvPr/>
        </p:nvCxnSpPr>
        <p:spPr>
          <a:xfrm>
            <a:off x="718911" y="2627099"/>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0" name="Straight Connector 29">
            <a:extLst>
              <a:ext uri="{FF2B5EF4-FFF2-40B4-BE49-F238E27FC236}">
                <a16:creationId xmlns:a16="http://schemas.microsoft.com/office/drawing/2014/main" id="{73324759-4D94-1E79-1451-603AB82C6000}"/>
              </a:ext>
            </a:extLst>
          </p:cNvPr>
          <p:cNvCxnSpPr/>
          <p:nvPr/>
        </p:nvCxnSpPr>
        <p:spPr>
          <a:xfrm>
            <a:off x="730635" y="3702328"/>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1" name="Straight Connector 30">
            <a:extLst>
              <a:ext uri="{FF2B5EF4-FFF2-40B4-BE49-F238E27FC236}">
                <a16:creationId xmlns:a16="http://schemas.microsoft.com/office/drawing/2014/main" id="{C6A3D2ED-2C2D-7A0D-A535-4AFA16B70B4A}"/>
              </a:ext>
            </a:extLst>
          </p:cNvPr>
          <p:cNvCxnSpPr/>
          <p:nvPr/>
        </p:nvCxnSpPr>
        <p:spPr>
          <a:xfrm>
            <a:off x="714720" y="4781228"/>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2" name="Straight Connector 31">
            <a:extLst>
              <a:ext uri="{FF2B5EF4-FFF2-40B4-BE49-F238E27FC236}">
                <a16:creationId xmlns:a16="http://schemas.microsoft.com/office/drawing/2014/main" id="{FF2AB794-29A5-A667-F225-AB825BD02963}"/>
              </a:ext>
            </a:extLst>
          </p:cNvPr>
          <p:cNvCxnSpPr/>
          <p:nvPr/>
        </p:nvCxnSpPr>
        <p:spPr>
          <a:xfrm>
            <a:off x="718911" y="5859320"/>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3" name="Straight Connector 32">
            <a:extLst>
              <a:ext uri="{FF2B5EF4-FFF2-40B4-BE49-F238E27FC236}">
                <a16:creationId xmlns:a16="http://schemas.microsoft.com/office/drawing/2014/main" id="{43402C68-007B-D792-277C-1F8AC387A0C4}"/>
              </a:ext>
            </a:extLst>
          </p:cNvPr>
          <p:cNvCxnSpPr/>
          <p:nvPr/>
        </p:nvCxnSpPr>
        <p:spPr>
          <a:xfrm>
            <a:off x="702997" y="1590081"/>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4" name="Straight Connector 33">
            <a:extLst>
              <a:ext uri="{FF2B5EF4-FFF2-40B4-BE49-F238E27FC236}">
                <a16:creationId xmlns:a16="http://schemas.microsoft.com/office/drawing/2014/main" id="{8C0CD093-CB75-46B3-7930-AD7CB0BB6275}"/>
              </a:ext>
            </a:extLst>
          </p:cNvPr>
          <p:cNvCxnSpPr>
            <a:cxnSpLocks/>
          </p:cNvCxnSpPr>
          <p:nvPr/>
        </p:nvCxnSpPr>
        <p:spPr>
          <a:xfrm flipH="1">
            <a:off x="714416" y="1045636"/>
            <a:ext cx="1091930" cy="1082022"/>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5" name="Straight Connector 34">
            <a:extLst>
              <a:ext uri="{FF2B5EF4-FFF2-40B4-BE49-F238E27FC236}">
                <a16:creationId xmlns:a16="http://schemas.microsoft.com/office/drawing/2014/main" id="{D2756B07-4FB1-ABB7-5A86-F37E341775CB}"/>
              </a:ext>
            </a:extLst>
          </p:cNvPr>
          <p:cNvCxnSpPr/>
          <p:nvPr/>
        </p:nvCxnSpPr>
        <p:spPr>
          <a:xfrm>
            <a:off x="10925092" y="1008818"/>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6" name="Straight Connector 35">
            <a:extLst>
              <a:ext uri="{FF2B5EF4-FFF2-40B4-BE49-F238E27FC236}">
                <a16:creationId xmlns:a16="http://schemas.microsoft.com/office/drawing/2014/main" id="{63C37497-F94B-6A7E-8442-8319DE26D88A}"/>
              </a:ext>
            </a:extLst>
          </p:cNvPr>
          <p:cNvCxnSpPr/>
          <p:nvPr/>
        </p:nvCxnSpPr>
        <p:spPr>
          <a:xfrm>
            <a:off x="3404484" y="1021565"/>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7" name="Straight Connector 36">
            <a:extLst>
              <a:ext uri="{FF2B5EF4-FFF2-40B4-BE49-F238E27FC236}">
                <a16:creationId xmlns:a16="http://schemas.microsoft.com/office/drawing/2014/main" id="{5EB659A5-36DE-BC37-A3BE-FE4847EF4C19}"/>
              </a:ext>
            </a:extLst>
          </p:cNvPr>
          <p:cNvCxnSpPr>
            <a:cxnSpLocks/>
          </p:cNvCxnSpPr>
          <p:nvPr/>
        </p:nvCxnSpPr>
        <p:spPr>
          <a:xfrm>
            <a:off x="2364188" y="1008818"/>
            <a:ext cx="0" cy="5399767"/>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8" name="Straight Connector 37">
            <a:extLst>
              <a:ext uri="{FF2B5EF4-FFF2-40B4-BE49-F238E27FC236}">
                <a16:creationId xmlns:a16="http://schemas.microsoft.com/office/drawing/2014/main" id="{792EB061-8817-2D6B-1A09-7F7D0E71045F}"/>
              </a:ext>
            </a:extLst>
          </p:cNvPr>
          <p:cNvCxnSpPr/>
          <p:nvPr/>
        </p:nvCxnSpPr>
        <p:spPr>
          <a:xfrm>
            <a:off x="8806069" y="1045636"/>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9" name="Straight Connector 38">
            <a:extLst>
              <a:ext uri="{FF2B5EF4-FFF2-40B4-BE49-F238E27FC236}">
                <a16:creationId xmlns:a16="http://schemas.microsoft.com/office/drawing/2014/main" id="{EA184051-0647-C358-9898-5B5FFEA0EEE1}"/>
              </a:ext>
            </a:extLst>
          </p:cNvPr>
          <p:cNvCxnSpPr/>
          <p:nvPr/>
        </p:nvCxnSpPr>
        <p:spPr>
          <a:xfrm>
            <a:off x="1261607" y="1045636"/>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0" name="Straight Connector 39">
            <a:extLst>
              <a:ext uri="{FF2B5EF4-FFF2-40B4-BE49-F238E27FC236}">
                <a16:creationId xmlns:a16="http://schemas.microsoft.com/office/drawing/2014/main" id="{E79917CF-F66C-9BF6-5AA9-A5861DFD6B5F}"/>
              </a:ext>
            </a:extLst>
          </p:cNvPr>
          <p:cNvCxnSpPr/>
          <p:nvPr/>
        </p:nvCxnSpPr>
        <p:spPr>
          <a:xfrm>
            <a:off x="5551335" y="1008818"/>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1" name="Straight Connector 40">
            <a:extLst>
              <a:ext uri="{FF2B5EF4-FFF2-40B4-BE49-F238E27FC236}">
                <a16:creationId xmlns:a16="http://schemas.microsoft.com/office/drawing/2014/main" id="{4945BB08-09DA-921A-F4EC-225C24D56E51}"/>
              </a:ext>
            </a:extLst>
          </p:cNvPr>
          <p:cNvCxnSpPr/>
          <p:nvPr/>
        </p:nvCxnSpPr>
        <p:spPr>
          <a:xfrm>
            <a:off x="4495137" y="1045636"/>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2" name="Straight Connector 41">
            <a:extLst>
              <a:ext uri="{FF2B5EF4-FFF2-40B4-BE49-F238E27FC236}">
                <a16:creationId xmlns:a16="http://schemas.microsoft.com/office/drawing/2014/main" id="{647C3D67-E24B-07EB-6F08-014E10DF7970}"/>
              </a:ext>
            </a:extLst>
          </p:cNvPr>
          <p:cNvCxnSpPr/>
          <p:nvPr/>
        </p:nvCxnSpPr>
        <p:spPr>
          <a:xfrm>
            <a:off x="9854317" y="1021565"/>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3" name="Straight Connector 42">
            <a:extLst>
              <a:ext uri="{FF2B5EF4-FFF2-40B4-BE49-F238E27FC236}">
                <a16:creationId xmlns:a16="http://schemas.microsoft.com/office/drawing/2014/main" id="{CEE00650-A0D6-379E-5000-C631A7616C77}"/>
              </a:ext>
            </a:extLst>
          </p:cNvPr>
          <p:cNvCxnSpPr/>
          <p:nvPr/>
        </p:nvCxnSpPr>
        <p:spPr>
          <a:xfrm>
            <a:off x="7724693" y="1061155"/>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4" name="Straight Connector 43">
            <a:extLst>
              <a:ext uri="{FF2B5EF4-FFF2-40B4-BE49-F238E27FC236}">
                <a16:creationId xmlns:a16="http://schemas.microsoft.com/office/drawing/2014/main" id="{4CA250B3-E19A-38EA-1319-DC2EE9190274}"/>
              </a:ext>
            </a:extLst>
          </p:cNvPr>
          <p:cNvCxnSpPr/>
          <p:nvPr/>
        </p:nvCxnSpPr>
        <p:spPr>
          <a:xfrm>
            <a:off x="6620786" y="1021565"/>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graphicFrame>
        <p:nvGraphicFramePr>
          <p:cNvPr id="76" name="Table 75">
            <a:extLst>
              <a:ext uri="{FF2B5EF4-FFF2-40B4-BE49-F238E27FC236}">
                <a16:creationId xmlns:a16="http://schemas.microsoft.com/office/drawing/2014/main" id="{8E37E8F8-5CAF-EDC5-F665-1E9DD8604D9F}"/>
              </a:ext>
            </a:extLst>
          </p:cNvPr>
          <p:cNvGraphicFramePr>
            <a:graphicFrameLocks noGrp="1"/>
          </p:cNvGraphicFramePr>
          <p:nvPr>
            <p:extLst>
              <p:ext uri="{D42A27DB-BD31-4B8C-83A1-F6EECF244321}">
                <p14:modId xmlns:p14="http://schemas.microsoft.com/office/powerpoint/2010/main" val="1972611446"/>
              </p:ext>
            </p:extLst>
          </p:nvPr>
        </p:nvGraphicFramePr>
        <p:xfrm>
          <a:off x="730635" y="1036085"/>
          <a:ext cx="10730730" cy="5365370"/>
        </p:xfrm>
        <a:graphic>
          <a:graphicData uri="http://schemas.openxmlformats.org/drawingml/2006/table">
            <a:tbl>
              <a:tblPr firstRow="1" bandRow="1">
                <a:tableStyleId>{5940675A-B579-460E-94D1-54222C63F5DA}</a:tableStyleId>
              </a:tblPr>
              <a:tblGrid>
                <a:gridCol w="1073073">
                  <a:extLst>
                    <a:ext uri="{9D8B030D-6E8A-4147-A177-3AD203B41FA5}">
                      <a16:colId xmlns:a16="http://schemas.microsoft.com/office/drawing/2014/main" val="3635837954"/>
                    </a:ext>
                  </a:extLst>
                </a:gridCol>
                <a:gridCol w="1073073">
                  <a:extLst>
                    <a:ext uri="{9D8B030D-6E8A-4147-A177-3AD203B41FA5}">
                      <a16:colId xmlns:a16="http://schemas.microsoft.com/office/drawing/2014/main" val="2308114111"/>
                    </a:ext>
                  </a:extLst>
                </a:gridCol>
                <a:gridCol w="1073073">
                  <a:extLst>
                    <a:ext uri="{9D8B030D-6E8A-4147-A177-3AD203B41FA5}">
                      <a16:colId xmlns:a16="http://schemas.microsoft.com/office/drawing/2014/main" val="3225432346"/>
                    </a:ext>
                  </a:extLst>
                </a:gridCol>
                <a:gridCol w="1073073">
                  <a:extLst>
                    <a:ext uri="{9D8B030D-6E8A-4147-A177-3AD203B41FA5}">
                      <a16:colId xmlns:a16="http://schemas.microsoft.com/office/drawing/2014/main" val="2646425516"/>
                    </a:ext>
                  </a:extLst>
                </a:gridCol>
                <a:gridCol w="1073073">
                  <a:extLst>
                    <a:ext uri="{9D8B030D-6E8A-4147-A177-3AD203B41FA5}">
                      <a16:colId xmlns:a16="http://schemas.microsoft.com/office/drawing/2014/main" val="1529824071"/>
                    </a:ext>
                  </a:extLst>
                </a:gridCol>
                <a:gridCol w="1073073">
                  <a:extLst>
                    <a:ext uri="{9D8B030D-6E8A-4147-A177-3AD203B41FA5}">
                      <a16:colId xmlns:a16="http://schemas.microsoft.com/office/drawing/2014/main" val="1435908115"/>
                    </a:ext>
                  </a:extLst>
                </a:gridCol>
                <a:gridCol w="1073073">
                  <a:extLst>
                    <a:ext uri="{9D8B030D-6E8A-4147-A177-3AD203B41FA5}">
                      <a16:colId xmlns:a16="http://schemas.microsoft.com/office/drawing/2014/main" val="4031327343"/>
                    </a:ext>
                  </a:extLst>
                </a:gridCol>
                <a:gridCol w="1073073">
                  <a:extLst>
                    <a:ext uri="{9D8B030D-6E8A-4147-A177-3AD203B41FA5}">
                      <a16:colId xmlns:a16="http://schemas.microsoft.com/office/drawing/2014/main" val="265914223"/>
                    </a:ext>
                  </a:extLst>
                </a:gridCol>
                <a:gridCol w="1073073">
                  <a:extLst>
                    <a:ext uri="{9D8B030D-6E8A-4147-A177-3AD203B41FA5}">
                      <a16:colId xmlns:a16="http://schemas.microsoft.com/office/drawing/2014/main" val="3687797511"/>
                    </a:ext>
                  </a:extLst>
                </a:gridCol>
                <a:gridCol w="1073073">
                  <a:extLst>
                    <a:ext uri="{9D8B030D-6E8A-4147-A177-3AD203B41FA5}">
                      <a16:colId xmlns:a16="http://schemas.microsoft.com/office/drawing/2014/main" val="1430683565"/>
                    </a:ext>
                  </a:extLst>
                </a:gridCol>
              </a:tblGrid>
              <a:tr h="1073074">
                <a:tc>
                  <a:txBody>
                    <a:bodyPr/>
                    <a:lstStyle/>
                    <a:p>
                      <a:endParaRPr lang="en-US" dirty="0"/>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dirty="0"/>
                    </a:p>
                  </a:txBody>
                  <a:tcPr/>
                </a:tc>
                <a:tc>
                  <a:txBody>
                    <a:bodyPr/>
                    <a:lstStyle/>
                    <a:p>
                      <a:endParaRPr lang="en-US"/>
                    </a:p>
                  </a:txBody>
                  <a:tcPr/>
                </a:tc>
                <a:tc>
                  <a:txBody>
                    <a:bodyPr/>
                    <a:lstStyle/>
                    <a:p>
                      <a:endParaRPr lang="en-US" dirty="0"/>
                    </a:p>
                  </a:txBody>
                  <a:tcPr/>
                </a:tc>
                <a:tc>
                  <a:txBody>
                    <a:bodyPr/>
                    <a:lstStyle/>
                    <a:p>
                      <a:endParaRPr lang="en-US" dirty="0"/>
                    </a:p>
                  </a:txBody>
                  <a:tcPr/>
                </a:tc>
                <a:extLst>
                  <a:ext uri="{0D108BD9-81ED-4DB2-BD59-A6C34878D82A}">
                    <a16:rowId xmlns:a16="http://schemas.microsoft.com/office/drawing/2014/main" val="1367090870"/>
                  </a:ext>
                </a:extLst>
              </a:tr>
              <a:tr h="1073074">
                <a:tc>
                  <a:txBody>
                    <a:bodyPr/>
                    <a:lstStyle/>
                    <a:p>
                      <a:endParaRPr lang="en-US" dirty="0"/>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a:p>
                  </a:txBody>
                  <a:tcPr/>
                </a:tc>
                <a:tc>
                  <a:txBody>
                    <a:bodyPr/>
                    <a:lstStyle/>
                    <a:p>
                      <a:endParaRPr lang="en-US" dirty="0"/>
                    </a:p>
                  </a:txBody>
                  <a:tcPr/>
                </a:tc>
                <a:extLst>
                  <a:ext uri="{0D108BD9-81ED-4DB2-BD59-A6C34878D82A}">
                    <a16:rowId xmlns:a16="http://schemas.microsoft.com/office/drawing/2014/main" val="2324086388"/>
                  </a:ext>
                </a:extLst>
              </a:tr>
              <a:tr h="1073074">
                <a:tc>
                  <a:txBody>
                    <a:bodyPr/>
                    <a:lstStyle/>
                    <a:p>
                      <a:endParaRPr lang="en-US" dirty="0"/>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a:p>
                  </a:txBody>
                  <a:tcPr/>
                </a:tc>
                <a:tc>
                  <a:txBody>
                    <a:bodyPr/>
                    <a:lstStyle/>
                    <a:p>
                      <a:endParaRPr lang="en-US"/>
                    </a:p>
                  </a:txBody>
                  <a:tcPr/>
                </a:tc>
                <a:tc>
                  <a:txBody>
                    <a:bodyPr/>
                    <a:lstStyle/>
                    <a:p>
                      <a:endParaRPr lang="en-US" dirty="0"/>
                    </a:p>
                  </a:txBody>
                  <a:tcPr/>
                </a:tc>
                <a:extLst>
                  <a:ext uri="{0D108BD9-81ED-4DB2-BD59-A6C34878D82A}">
                    <a16:rowId xmlns:a16="http://schemas.microsoft.com/office/drawing/2014/main" val="1773320196"/>
                  </a:ext>
                </a:extLst>
              </a:tr>
              <a:tr h="1073074">
                <a:tc>
                  <a:txBody>
                    <a:bodyPr/>
                    <a:lstStyle/>
                    <a:p>
                      <a:endParaRPr lang="en-US" dirty="0"/>
                    </a:p>
                  </a:txBody>
                  <a:tcPr/>
                </a:tc>
                <a:tc>
                  <a:txBody>
                    <a:bodyPr/>
                    <a:lstStyle/>
                    <a:p>
                      <a:endParaRPr lang="en-US"/>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dirty="0"/>
                    </a:p>
                  </a:txBody>
                  <a:tcPr/>
                </a:tc>
                <a:extLst>
                  <a:ext uri="{0D108BD9-81ED-4DB2-BD59-A6C34878D82A}">
                    <a16:rowId xmlns:a16="http://schemas.microsoft.com/office/drawing/2014/main" val="1977629092"/>
                  </a:ext>
                </a:extLst>
              </a:tr>
              <a:tr h="1073074">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dirty="0"/>
                    </a:p>
                  </a:txBody>
                  <a:tcPr/>
                </a:tc>
                <a:extLst>
                  <a:ext uri="{0D108BD9-81ED-4DB2-BD59-A6C34878D82A}">
                    <a16:rowId xmlns:a16="http://schemas.microsoft.com/office/drawing/2014/main" val="172657832"/>
                  </a:ext>
                </a:extLst>
              </a:tr>
            </a:tbl>
          </a:graphicData>
        </a:graphic>
      </p:graphicFrame>
      <p:sp>
        <p:nvSpPr>
          <p:cNvPr id="45" name="TextBox 44">
            <a:extLst>
              <a:ext uri="{FF2B5EF4-FFF2-40B4-BE49-F238E27FC236}">
                <a16:creationId xmlns:a16="http://schemas.microsoft.com/office/drawing/2014/main" id="{1711462B-4113-2A41-3AFB-41A73132BBD0}"/>
              </a:ext>
            </a:extLst>
          </p:cNvPr>
          <p:cNvSpPr txBox="1"/>
          <p:nvPr/>
        </p:nvSpPr>
        <p:spPr>
          <a:xfrm>
            <a:off x="755051" y="1040207"/>
            <a:ext cx="11038150" cy="110799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波 波</a:t>
            </a:r>
            <a:r>
              <a:rPr kumimoji="0" lang="zh-TW" altLang="en-US" sz="60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波 波 波 波 波 氵</a:t>
            </a:r>
            <a:r>
              <a:rPr kumimoji="0" lang="zh-TW" altLang="en-US" sz="50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皮</a:t>
            </a:r>
            <a:r>
              <a:rPr kumimoji="0" lang="zh-TW" altLang="en-US" sz="52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厄</a:t>
            </a:r>
            <a:endParaRPr kumimoji="0" lang="en-US" sz="6600" b="0" i="0" u="none" strike="noStrike" kern="1200" cap="none" spc="0" normalizeH="0" baseline="0" noProof="0" dirty="0">
              <a:ln>
                <a:noFill/>
              </a:ln>
              <a:solidFill>
                <a:prstClr val="black"/>
              </a:solidFill>
              <a:effectLst/>
              <a:uLnTx/>
              <a:uFillTx/>
              <a:latin typeface="Aptos" panose="02110004020202020204"/>
              <a:ea typeface="+mn-ea"/>
              <a:cs typeface="+mn-cs"/>
            </a:endParaRPr>
          </a:p>
        </p:txBody>
      </p:sp>
      <p:sp>
        <p:nvSpPr>
          <p:cNvPr id="46" name="TextBox 45">
            <a:extLst>
              <a:ext uri="{FF2B5EF4-FFF2-40B4-BE49-F238E27FC236}">
                <a16:creationId xmlns:a16="http://schemas.microsoft.com/office/drawing/2014/main" id="{04E1D857-C58F-6773-6592-5CE4D7F21502}"/>
              </a:ext>
            </a:extLst>
          </p:cNvPr>
          <p:cNvSpPr txBox="1"/>
          <p:nvPr/>
        </p:nvSpPr>
        <p:spPr>
          <a:xfrm>
            <a:off x="706450" y="3171881"/>
            <a:ext cx="11033471" cy="110799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波 波</a:t>
            </a:r>
            <a:r>
              <a:rPr kumimoji="0" lang="zh-TW" altLang="en-US" sz="60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波 波 波 波 波 氵</a:t>
            </a:r>
            <a:r>
              <a:rPr kumimoji="0" lang="zh-TW" altLang="en-US" sz="52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皮</a:t>
            </a:r>
            <a:r>
              <a:rPr kumimoji="0" lang="zh-TW" altLang="en-US" sz="52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厄</a:t>
            </a:r>
            <a:endParaRPr kumimoji="0" lang="en-US" sz="6600" b="0" i="0" u="none" strike="noStrike" kern="1200" cap="none" spc="0" normalizeH="0" baseline="0" noProof="0" dirty="0">
              <a:ln>
                <a:noFill/>
              </a:ln>
              <a:solidFill>
                <a:prstClr val="black"/>
              </a:solidFill>
              <a:effectLst/>
              <a:uLnTx/>
              <a:uFillTx/>
              <a:latin typeface="Aptos" panose="02110004020202020204"/>
              <a:ea typeface="+mn-ea"/>
              <a:cs typeface="+mn-cs"/>
            </a:endParaRPr>
          </a:p>
        </p:txBody>
      </p:sp>
      <p:sp>
        <p:nvSpPr>
          <p:cNvPr id="47" name="TextBox 46">
            <a:extLst>
              <a:ext uri="{FF2B5EF4-FFF2-40B4-BE49-F238E27FC236}">
                <a16:creationId xmlns:a16="http://schemas.microsoft.com/office/drawing/2014/main" id="{9CBCF740-3876-31D0-C6C6-BFE9113A878E}"/>
              </a:ext>
            </a:extLst>
          </p:cNvPr>
          <p:cNvSpPr txBox="1"/>
          <p:nvPr/>
        </p:nvSpPr>
        <p:spPr>
          <a:xfrm>
            <a:off x="717685" y="5312896"/>
            <a:ext cx="10798094" cy="110799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波 波</a:t>
            </a:r>
            <a:r>
              <a:rPr kumimoji="0" lang="zh-TW" altLang="en-US" sz="60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波 波 波 波 波 氵</a:t>
            </a:r>
            <a:r>
              <a:rPr kumimoji="0" lang="zh-TW" altLang="en-US" sz="52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皮</a:t>
            </a:r>
            <a:r>
              <a:rPr kumimoji="0" lang="zh-TW" altLang="en-US" sz="52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厄</a:t>
            </a:r>
            <a:endParaRPr kumimoji="0" lang="en-US" sz="6600" b="0" i="0" u="none" strike="noStrike" kern="1200" cap="none" spc="0" normalizeH="0" baseline="0" noProof="0" dirty="0">
              <a:ln>
                <a:noFill/>
              </a:ln>
              <a:solidFill>
                <a:prstClr val="black"/>
              </a:solidFill>
              <a:effectLst/>
              <a:uLnTx/>
              <a:uFillTx/>
              <a:latin typeface="Aptos" panose="02110004020202020204"/>
              <a:ea typeface="+mn-ea"/>
              <a:cs typeface="+mn-cs"/>
            </a:endParaRPr>
          </a:p>
        </p:txBody>
      </p:sp>
      <p:sp>
        <p:nvSpPr>
          <p:cNvPr id="48" name="TextBox 47">
            <a:extLst>
              <a:ext uri="{FF2B5EF4-FFF2-40B4-BE49-F238E27FC236}">
                <a16:creationId xmlns:a16="http://schemas.microsoft.com/office/drawing/2014/main" id="{7FA3FCA4-D5EB-6340-1FB1-6FBC2931CDC2}"/>
              </a:ext>
            </a:extLst>
          </p:cNvPr>
          <p:cNvSpPr txBox="1"/>
          <p:nvPr/>
        </p:nvSpPr>
        <p:spPr>
          <a:xfrm>
            <a:off x="911696" y="232859"/>
            <a:ext cx="9804306" cy="64633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Aptos" panose="02110004020202020204"/>
                <a:ea typeface="+mn-ea"/>
                <a:cs typeface="+mn-cs"/>
              </a:rPr>
              <a:t>Practice sheet #1</a:t>
            </a:r>
            <a:r>
              <a:rPr lang="en-US" dirty="0">
                <a:solidFill>
                  <a:prstClr val="black"/>
                </a:solidFill>
                <a:latin typeface="Aptos" panose="02110004020202020204"/>
              </a:rPr>
              <a:t>3</a:t>
            </a:r>
            <a:r>
              <a:rPr kumimoji="0" lang="en-US" sz="1800" b="0" i="0" u="none" strike="noStrike" kern="1200" cap="none" spc="0" normalizeH="0" baseline="0" noProof="0" dirty="0">
                <a:ln>
                  <a:noFill/>
                </a:ln>
                <a:solidFill>
                  <a:prstClr val="black"/>
                </a:solidFill>
                <a:effectLst/>
                <a:uLnTx/>
                <a:uFillTx/>
                <a:latin typeface="Aptos" panose="02110004020202020204"/>
                <a:ea typeface="+mn-ea"/>
                <a:cs typeface="+mn-cs"/>
              </a:rPr>
              <a:t>. Trace the character </a:t>
            </a:r>
            <a:r>
              <a:rPr kumimoji="0" lang="zh-TW" altLang="en-US" sz="1800" b="0"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若 </a:t>
            </a:r>
            <a:r>
              <a:rPr kumimoji="0" lang="en-US" altLang="zh-TW" sz="1800" b="0" i="0" u="none" strike="noStrike" kern="1200" cap="none" spc="0" normalizeH="0" baseline="0" noProof="0" dirty="0">
                <a:ln>
                  <a:noFill/>
                </a:ln>
                <a:solidFill>
                  <a:prstClr val="black"/>
                </a:solidFill>
                <a:effectLst/>
                <a:uLnTx/>
                <a:uFillTx/>
                <a:latin typeface="Aptos" panose="02110004020202020204"/>
                <a:ea typeface="DengXian" panose="02010600030101010101" pitchFamily="2" charset="-122"/>
                <a:cs typeface="+mn-cs"/>
              </a:rPr>
              <a:t>(</a:t>
            </a:r>
            <a:r>
              <a:rPr lang="en-US" altLang="zh-TW" dirty="0" err="1">
                <a:solidFill>
                  <a:prstClr val="black"/>
                </a:solidFill>
                <a:latin typeface="Aptos" panose="02110004020202020204"/>
                <a:ea typeface="DengXian" panose="02010600030101010101" pitchFamily="2" charset="-122"/>
              </a:rPr>
              <a:t>ba</a:t>
            </a:r>
            <a:r>
              <a:rPr kumimoji="0" lang="en-US" altLang="zh-TW" sz="1800" b="0" i="0" u="none" strike="noStrike" kern="1200" cap="none" spc="0" normalizeH="0" baseline="0" noProof="0" dirty="0">
                <a:ln>
                  <a:noFill/>
                </a:ln>
                <a:solidFill>
                  <a:prstClr val="black"/>
                </a:solidFill>
                <a:effectLst/>
                <a:uLnTx/>
                <a:uFillTx/>
                <a:latin typeface="Aptos" panose="02110004020202020204"/>
                <a:ea typeface="DengXian" panose="02010600030101010101" pitchFamily="2" charset="-122"/>
                <a:cs typeface="+mn-cs"/>
              </a:rPr>
              <a:t>) and  the components </a:t>
            </a:r>
            <a:r>
              <a:rPr kumimoji="0" lang="zh-CN" altLang="en-US" sz="1800" b="0" i="0" u="none" strike="noStrike" kern="1200" cap="none" spc="0" normalizeH="0" baseline="0" noProof="0" dirty="0">
                <a:ln>
                  <a:noFill/>
                </a:ln>
                <a:solidFill>
                  <a:prstClr val="black"/>
                </a:solidFill>
                <a:effectLst/>
                <a:uLnTx/>
                <a:uFillTx/>
                <a:latin typeface="Aptos" panose="02110004020202020204"/>
                <a:ea typeface="DengXian" panose="02010600030101010101" pitchFamily="2" charset="-122"/>
                <a:cs typeface="+mn-cs"/>
              </a:rPr>
              <a:t>氵 </a:t>
            </a:r>
            <a:r>
              <a:rPr kumimoji="0" lang="en-US" altLang="zh-CN" sz="1800" b="0" i="0" u="none" strike="noStrike" kern="1200" cap="none" spc="0" normalizeH="0" baseline="0" noProof="0" dirty="0">
                <a:ln>
                  <a:noFill/>
                </a:ln>
                <a:solidFill>
                  <a:prstClr val="black"/>
                </a:solidFill>
                <a:effectLst/>
                <a:uLnTx/>
                <a:uFillTx/>
                <a:latin typeface="Aptos" panose="02110004020202020204"/>
                <a:ea typeface="DengXian" panose="02010600030101010101" pitchFamily="2" charset="-122"/>
                <a:cs typeface="+mn-cs"/>
              </a:rPr>
              <a:t>(su; water),</a:t>
            </a:r>
            <a:r>
              <a:rPr kumimoji="0" lang="zh-CN" altLang="en-US" sz="1800" b="0" i="0" u="none" strike="noStrike" kern="1200" cap="none" spc="0" normalizeH="0" baseline="0" noProof="0" dirty="0">
                <a:ln>
                  <a:noFill/>
                </a:ln>
                <a:solidFill>
                  <a:prstClr val="black"/>
                </a:solidFill>
                <a:effectLst/>
                <a:uLnTx/>
                <a:uFillTx/>
                <a:latin typeface="Aptos" panose="02110004020202020204"/>
                <a:ea typeface="DengXian" panose="02010600030101010101" pitchFamily="2" charset="-122"/>
                <a:cs typeface="+mn-cs"/>
              </a:rPr>
              <a:t> </a:t>
            </a:r>
            <a:r>
              <a:rPr kumimoji="0" lang="en-US" altLang="zh-CN" sz="1800" b="0" i="0" u="none" strike="noStrike" kern="1200" cap="none" spc="0" normalizeH="0" baseline="0" noProof="0" dirty="0">
                <a:ln>
                  <a:noFill/>
                </a:ln>
                <a:solidFill>
                  <a:prstClr val="black"/>
                </a:solidFill>
                <a:effectLst/>
                <a:uLnTx/>
                <a:uFillTx/>
                <a:latin typeface="Aptos" panose="02110004020202020204"/>
                <a:ea typeface="DengXian" panose="02010600030101010101" pitchFamily="2" charset="-122"/>
                <a:cs typeface="+mn-cs"/>
              </a:rPr>
              <a:t>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CN" sz="1800" b="0" i="0" u="none" strike="noStrike" kern="1200" cap="none" spc="0" normalizeH="0" baseline="0" noProof="0" dirty="0">
                <a:ln>
                  <a:noFill/>
                </a:ln>
                <a:solidFill>
                  <a:prstClr val="black"/>
                </a:solidFill>
                <a:effectLst/>
                <a:uLnTx/>
                <a:uFillTx/>
                <a:latin typeface="Aptos" panose="02110004020202020204"/>
                <a:ea typeface="DengXian" panose="02010600030101010101" pitchFamily="2" charset="-122"/>
                <a:cs typeface="+mn-cs"/>
              </a:rPr>
              <a:t> </a:t>
            </a:r>
            <a:r>
              <a:rPr kumimoji="0" lang="zh-CN" altLang="en-US" sz="1800" b="0" i="0" u="none" strike="noStrike" kern="1200" cap="none" spc="0" normalizeH="0" baseline="0" noProof="0" dirty="0">
                <a:ln>
                  <a:noFill/>
                </a:ln>
                <a:solidFill>
                  <a:prstClr val="black"/>
                </a:solidFill>
                <a:effectLst/>
                <a:uLnTx/>
                <a:uFillTx/>
                <a:latin typeface="Aptos" panose="02110004020202020204"/>
                <a:ea typeface="DengXian" panose="02010600030101010101" pitchFamily="2" charset="-122"/>
                <a:cs typeface="+mn-cs"/>
              </a:rPr>
              <a:t>皮 </a:t>
            </a:r>
            <a:r>
              <a:rPr kumimoji="0" lang="en-US" altLang="zh-CN" sz="1800" b="0" i="0" u="none" strike="noStrike" kern="1200" cap="none" spc="0" normalizeH="0" baseline="0" noProof="0" dirty="0">
                <a:ln>
                  <a:noFill/>
                </a:ln>
                <a:solidFill>
                  <a:prstClr val="black"/>
                </a:solidFill>
                <a:effectLst/>
                <a:uLnTx/>
                <a:uFillTx/>
                <a:latin typeface="Aptos" panose="02110004020202020204"/>
                <a:ea typeface="DengXian" panose="02010600030101010101" pitchFamily="2" charset="-122"/>
                <a:cs typeface="+mn-cs"/>
              </a:rPr>
              <a:t>(pi; skin), and </a:t>
            </a:r>
            <a:r>
              <a:rPr kumimoji="0" lang="zh-CN" altLang="en-US" sz="1800" b="0" i="0" u="none" strike="noStrike" kern="1200" cap="none" spc="0" normalizeH="0" baseline="0" noProof="0" dirty="0">
                <a:ln>
                  <a:noFill/>
                </a:ln>
                <a:solidFill>
                  <a:prstClr val="black"/>
                </a:solidFill>
                <a:effectLst/>
                <a:uLnTx/>
                <a:uFillTx/>
                <a:latin typeface="Aptos" panose="02110004020202020204"/>
                <a:ea typeface="DengXian" panose="02010600030101010101" pitchFamily="2" charset="-122"/>
                <a:cs typeface="+mn-cs"/>
              </a:rPr>
              <a:t>厂 </a:t>
            </a:r>
            <a:r>
              <a:rPr kumimoji="0" lang="en-US" altLang="zh-CN" sz="1800" b="0" i="0" u="none" strike="noStrike" kern="1200" cap="none" spc="0" normalizeH="0" baseline="0" noProof="0" dirty="0">
                <a:ln>
                  <a:noFill/>
                </a:ln>
                <a:solidFill>
                  <a:prstClr val="black"/>
                </a:solidFill>
                <a:effectLst/>
                <a:uLnTx/>
                <a:uFillTx/>
                <a:latin typeface="Linux Libertine"/>
                <a:ea typeface="等线" panose="02010600030101010101"/>
                <a:cs typeface="+mn-cs"/>
              </a:rPr>
              <a:t>(</a:t>
            </a:r>
            <a:r>
              <a:rPr lang="en-US" altLang="zh-CN" dirty="0" err="1">
                <a:solidFill>
                  <a:prstClr val="black"/>
                </a:solidFill>
                <a:latin typeface="Aptos" panose="02110004020202020204"/>
                <a:ea typeface="DengXian" panose="02010600030101010101" pitchFamily="2" charset="-122"/>
              </a:rPr>
              <a:t>han</a:t>
            </a:r>
            <a:r>
              <a:rPr lang="en-US" altLang="zh-CN" dirty="0">
                <a:solidFill>
                  <a:prstClr val="black"/>
                </a:solidFill>
                <a:latin typeface="Aptos" panose="02110004020202020204"/>
                <a:ea typeface="DengXian" panose="02010600030101010101" pitchFamily="2" charset="-122"/>
              </a:rPr>
              <a:t>;</a:t>
            </a:r>
            <a:r>
              <a:rPr kumimoji="0" lang="en-US" altLang="zh-CN" sz="1800" b="0" i="0" u="none" strike="noStrike" kern="1200" cap="none" spc="0" normalizeH="0" baseline="0" noProof="0" dirty="0">
                <a:ln>
                  <a:noFill/>
                </a:ln>
                <a:solidFill>
                  <a:prstClr val="black"/>
                </a:solidFill>
                <a:effectLst/>
                <a:uLnTx/>
                <a:uFillTx/>
                <a:latin typeface="Aptos" panose="02110004020202020204"/>
                <a:ea typeface="DengXian" panose="02010600030101010101" pitchFamily="2" charset="-122"/>
                <a:cs typeface="+mn-cs"/>
              </a:rPr>
              <a:t> cliff)</a:t>
            </a:r>
            <a:endParaRPr kumimoji="0" lang="en-US" sz="1800" b="0" i="0" u="none" strike="noStrike" kern="1200" cap="none" spc="0" normalizeH="0" baseline="0" noProof="0" dirty="0">
              <a:ln>
                <a:noFill/>
              </a:ln>
              <a:solidFill>
                <a:prstClr val="black"/>
              </a:solidFill>
              <a:effectLst/>
              <a:uLnTx/>
              <a:uFillTx/>
              <a:latin typeface="Aptos" panose="02110004020202020204"/>
              <a:ea typeface="+mn-ea"/>
              <a:cs typeface="+mn-cs"/>
            </a:endParaRPr>
          </a:p>
        </p:txBody>
      </p:sp>
      <p:sp>
        <p:nvSpPr>
          <p:cNvPr id="49" name="Rectangle 48">
            <a:extLst>
              <a:ext uri="{FF2B5EF4-FFF2-40B4-BE49-F238E27FC236}">
                <a16:creationId xmlns:a16="http://schemas.microsoft.com/office/drawing/2014/main" id="{0F529204-4902-BB65-69E3-C15C70F244E6}"/>
              </a:ext>
            </a:extLst>
          </p:cNvPr>
          <p:cNvSpPr/>
          <p:nvPr/>
        </p:nvSpPr>
        <p:spPr>
          <a:xfrm>
            <a:off x="1643974" y="246982"/>
            <a:ext cx="8589523" cy="675906"/>
          </a:xfrm>
          <a:prstGeom prst="rect">
            <a:avLst/>
          </a:prstGeom>
          <a:no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51" name="TextBox 50">
            <a:extLst>
              <a:ext uri="{FF2B5EF4-FFF2-40B4-BE49-F238E27FC236}">
                <a16:creationId xmlns:a16="http://schemas.microsoft.com/office/drawing/2014/main" id="{A8E91C64-FE68-8CD7-A56A-54988CAB68FB}"/>
              </a:ext>
            </a:extLst>
          </p:cNvPr>
          <p:cNvSpPr txBox="1"/>
          <p:nvPr/>
        </p:nvSpPr>
        <p:spPr>
          <a:xfrm>
            <a:off x="734520" y="4245382"/>
            <a:ext cx="10991020" cy="110799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波 波</a:t>
            </a:r>
            <a:r>
              <a:rPr kumimoji="0" lang="zh-TW" altLang="en-US" sz="60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波 波 波 波 波 氵</a:t>
            </a:r>
            <a:r>
              <a:rPr kumimoji="0" lang="zh-TW" altLang="en-US" sz="52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皮</a:t>
            </a:r>
            <a:r>
              <a:rPr kumimoji="0" lang="zh-TW" altLang="en-US" sz="52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厄</a:t>
            </a:r>
            <a:endParaRPr kumimoji="0" lang="en-US" sz="6600" b="0" i="0" u="none" strike="noStrike" kern="1200" cap="none" spc="0" normalizeH="0" baseline="0" noProof="0" dirty="0">
              <a:ln>
                <a:noFill/>
              </a:ln>
              <a:solidFill>
                <a:prstClr val="black"/>
              </a:solidFill>
              <a:effectLst/>
              <a:uLnTx/>
              <a:uFillTx/>
              <a:latin typeface="Aptos" panose="02110004020202020204"/>
              <a:ea typeface="+mn-ea"/>
              <a:cs typeface="+mn-cs"/>
            </a:endParaRPr>
          </a:p>
        </p:txBody>
      </p:sp>
      <p:sp>
        <p:nvSpPr>
          <p:cNvPr id="54" name="TextBox 53">
            <a:extLst>
              <a:ext uri="{FF2B5EF4-FFF2-40B4-BE49-F238E27FC236}">
                <a16:creationId xmlns:a16="http://schemas.microsoft.com/office/drawing/2014/main" id="{F288D3F2-F568-99DC-ACBB-2259B0CD4989}"/>
              </a:ext>
            </a:extLst>
          </p:cNvPr>
          <p:cNvSpPr txBox="1"/>
          <p:nvPr/>
        </p:nvSpPr>
        <p:spPr>
          <a:xfrm>
            <a:off x="714416" y="2089453"/>
            <a:ext cx="11183715" cy="110799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波 波</a:t>
            </a:r>
            <a:r>
              <a:rPr kumimoji="0" lang="zh-TW" altLang="en-US" sz="60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波 波 波 波 波 氵</a:t>
            </a:r>
            <a:r>
              <a:rPr kumimoji="0" lang="zh-TW" altLang="en-US" sz="52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皮</a:t>
            </a:r>
            <a:r>
              <a:rPr kumimoji="0" lang="zh-TW" altLang="en-US" sz="52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厄</a:t>
            </a:r>
            <a:endParaRPr kumimoji="0" lang="en-US" sz="6600" b="0" i="0" u="none" strike="noStrike" kern="1200" cap="none" spc="0" normalizeH="0" baseline="0" noProof="0" dirty="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2972955637"/>
      </p:ext>
    </p:extLst>
  </p:cSld>
  <p:clrMapOvr>
    <a:masterClrMapping/>
  </p:clrMapOvr>
</p:sld>
</file>

<file path=ppt/slides/slide2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3" name="Table 52">
            <a:extLst>
              <a:ext uri="{FF2B5EF4-FFF2-40B4-BE49-F238E27FC236}">
                <a16:creationId xmlns:a16="http://schemas.microsoft.com/office/drawing/2014/main" id="{63E636A1-C935-F4A8-FC47-FEBFCE2461D3}"/>
              </a:ext>
            </a:extLst>
          </p:cNvPr>
          <p:cNvGraphicFramePr>
            <a:graphicFrameLocks noGrp="1"/>
          </p:cNvGraphicFramePr>
          <p:nvPr>
            <p:extLst>
              <p:ext uri="{D42A27DB-BD31-4B8C-83A1-F6EECF244321}">
                <p14:modId xmlns:p14="http://schemas.microsoft.com/office/powerpoint/2010/main" val="1504436871"/>
              </p:ext>
            </p:extLst>
          </p:nvPr>
        </p:nvGraphicFramePr>
        <p:xfrm>
          <a:off x="855819" y="607016"/>
          <a:ext cx="10720044" cy="5643967"/>
        </p:xfrm>
        <a:graphic>
          <a:graphicData uri="http://schemas.openxmlformats.org/drawingml/2006/table">
            <a:tbl>
              <a:tblPr firstRow="1" bandRow="1">
                <a:tableStyleId>{5940675A-B579-460E-94D1-54222C63F5DA}</a:tableStyleId>
              </a:tblPr>
              <a:tblGrid>
                <a:gridCol w="893337">
                  <a:extLst>
                    <a:ext uri="{9D8B030D-6E8A-4147-A177-3AD203B41FA5}">
                      <a16:colId xmlns:a16="http://schemas.microsoft.com/office/drawing/2014/main" val="1796710439"/>
                    </a:ext>
                  </a:extLst>
                </a:gridCol>
                <a:gridCol w="893337">
                  <a:extLst>
                    <a:ext uri="{9D8B030D-6E8A-4147-A177-3AD203B41FA5}">
                      <a16:colId xmlns:a16="http://schemas.microsoft.com/office/drawing/2014/main" val="1075967245"/>
                    </a:ext>
                  </a:extLst>
                </a:gridCol>
                <a:gridCol w="893337">
                  <a:extLst>
                    <a:ext uri="{9D8B030D-6E8A-4147-A177-3AD203B41FA5}">
                      <a16:colId xmlns:a16="http://schemas.microsoft.com/office/drawing/2014/main" val="1332243529"/>
                    </a:ext>
                  </a:extLst>
                </a:gridCol>
                <a:gridCol w="893337">
                  <a:extLst>
                    <a:ext uri="{9D8B030D-6E8A-4147-A177-3AD203B41FA5}">
                      <a16:colId xmlns:a16="http://schemas.microsoft.com/office/drawing/2014/main" val="599738882"/>
                    </a:ext>
                  </a:extLst>
                </a:gridCol>
                <a:gridCol w="893337">
                  <a:extLst>
                    <a:ext uri="{9D8B030D-6E8A-4147-A177-3AD203B41FA5}">
                      <a16:colId xmlns:a16="http://schemas.microsoft.com/office/drawing/2014/main" val="899573267"/>
                    </a:ext>
                  </a:extLst>
                </a:gridCol>
                <a:gridCol w="893337">
                  <a:extLst>
                    <a:ext uri="{9D8B030D-6E8A-4147-A177-3AD203B41FA5}">
                      <a16:colId xmlns:a16="http://schemas.microsoft.com/office/drawing/2014/main" val="1210860897"/>
                    </a:ext>
                  </a:extLst>
                </a:gridCol>
                <a:gridCol w="893337">
                  <a:extLst>
                    <a:ext uri="{9D8B030D-6E8A-4147-A177-3AD203B41FA5}">
                      <a16:colId xmlns:a16="http://schemas.microsoft.com/office/drawing/2014/main" val="995997359"/>
                    </a:ext>
                  </a:extLst>
                </a:gridCol>
                <a:gridCol w="893337">
                  <a:extLst>
                    <a:ext uri="{9D8B030D-6E8A-4147-A177-3AD203B41FA5}">
                      <a16:colId xmlns:a16="http://schemas.microsoft.com/office/drawing/2014/main" val="91547713"/>
                    </a:ext>
                  </a:extLst>
                </a:gridCol>
                <a:gridCol w="893337">
                  <a:extLst>
                    <a:ext uri="{9D8B030D-6E8A-4147-A177-3AD203B41FA5}">
                      <a16:colId xmlns:a16="http://schemas.microsoft.com/office/drawing/2014/main" val="1007725764"/>
                    </a:ext>
                  </a:extLst>
                </a:gridCol>
                <a:gridCol w="893337">
                  <a:extLst>
                    <a:ext uri="{9D8B030D-6E8A-4147-A177-3AD203B41FA5}">
                      <a16:colId xmlns:a16="http://schemas.microsoft.com/office/drawing/2014/main" val="768511307"/>
                    </a:ext>
                  </a:extLst>
                </a:gridCol>
                <a:gridCol w="893337">
                  <a:extLst>
                    <a:ext uri="{9D8B030D-6E8A-4147-A177-3AD203B41FA5}">
                      <a16:colId xmlns:a16="http://schemas.microsoft.com/office/drawing/2014/main" val="3420512383"/>
                    </a:ext>
                  </a:extLst>
                </a:gridCol>
                <a:gridCol w="893337">
                  <a:extLst>
                    <a:ext uri="{9D8B030D-6E8A-4147-A177-3AD203B41FA5}">
                      <a16:colId xmlns:a16="http://schemas.microsoft.com/office/drawing/2014/main" val="4261275048"/>
                    </a:ext>
                  </a:extLst>
                </a:gridCol>
              </a:tblGrid>
              <a:tr h="806281">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extLst>
                  <a:ext uri="{0D108BD9-81ED-4DB2-BD59-A6C34878D82A}">
                    <a16:rowId xmlns:a16="http://schemas.microsoft.com/office/drawing/2014/main" val="811249973"/>
                  </a:ext>
                </a:extLst>
              </a:tr>
              <a:tr h="806281">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extLst>
                  <a:ext uri="{0D108BD9-81ED-4DB2-BD59-A6C34878D82A}">
                    <a16:rowId xmlns:a16="http://schemas.microsoft.com/office/drawing/2014/main" val="2359564494"/>
                  </a:ext>
                </a:extLst>
              </a:tr>
              <a:tr h="806281">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extLst>
                  <a:ext uri="{0D108BD9-81ED-4DB2-BD59-A6C34878D82A}">
                    <a16:rowId xmlns:a16="http://schemas.microsoft.com/office/drawing/2014/main" val="1373915697"/>
                  </a:ext>
                </a:extLst>
              </a:tr>
              <a:tr h="806281">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extLst>
                  <a:ext uri="{0D108BD9-81ED-4DB2-BD59-A6C34878D82A}">
                    <a16:rowId xmlns:a16="http://schemas.microsoft.com/office/drawing/2014/main" val="1965672481"/>
                  </a:ext>
                </a:extLst>
              </a:tr>
              <a:tr h="806281">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extLst>
                  <a:ext uri="{0D108BD9-81ED-4DB2-BD59-A6C34878D82A}">
                    <a16:rowId xmlns:a16="http://schemas.microsoft.com/office/drawing/2014/main" val="1448709223"/>
                  </a:ext>
                </a:extLst>
              </a:tr>
              <a:tr h="806281">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extLst>
                  <a:ext uri="{0D108BD9-81ED-4DB2-BD59-A6C34878D82A}">
                    <a16:rowId xmlns:a16="http://schemas.microsoft.com/office/drawing/2014/main" val="1534150368"/>
                  </a:ext>
                </a:extLst>
              </a:tr>
              <a:tr h="806281">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a:p>
                  </a:txBody>
                  <a:tcPr/>
                </a:tc>
                <a:tc>
                  <a:txBody>
                    <a:bodyPr/>
                    <a:lstStyle/>
                    <a:p>
                      <a:endParaRPr lang="en-US"/>
                    </a:p>
                  </a:txBody>
                  <a:tcPr/>
                </a:tc>
                <a:tc>
                  <a:txBody>
                    <a:bodyPr/>
                    <a:lstStyle/>
                    <a:p>
                      <a:endParaRPr lang="en-US" dirty="0"/>
                    </a:p>
                  </a:txBody>
                  <a:tcPr/>
                </a:tc>
                <a:extLst>
                  <a:ext uri="{0D108BD9-81ED-4DB2-BD59-A6C34878D82A}">
                    <a16:rowId xmlns:a16="http://schemas.microsoft.com/office/drawing/2014/main" val="465023221"/>
                  </a:ext>
                </a:extLst>
              </a:tr>
            </a:tbl>
          </a:graphicData>
        </a:graphic>
      </p:graphicFrame>
      <p:cxnSp>
        <p:nvCxnSpPr>
          <p:cNvPr id="55" name="Straight Connector 54">
            <a:extLst>
              <a:ext uri="{FF2B5EF4-FFF2-40B4-BE49-F238E27FC236}">
                <a16:creationId xmlns:a16="http://schemas.microsoft.com/office/drawing/2014/main" id="{915F0158-E042-636F-E798-6CFDE7114BA6}"/>
              </a:ext>
            </a:extLst>
          </p:cNvPr>
          <p:cNvCxnSpPr>
            <a:cxnSpLocks/>
          </p:cNvCxnSpPr>
          <p:nvPr/>
        </p:nvCxnSpPr>
        <p:spPr>
          <a:xfrm flipH="1" flipV="1">
            <a:off x="5336752" y="628705"/>
            <a:ext cx="6243762" cy="5622276"/>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57" name="Straight Connector 56">
            <a:extLst>
              <a:ext uri="{FF2B5EF4-FFF2-40B4-BE49-F238E27FC236}">
                <a16:creationId xmlns:a16="http://schemas.microsoft.com/office/drawing/2014/main" id="{36736101-FE0A-523F-8CEE-5C3715150524}"/>
              </a:ext>
            </a:extLst>
          </p:cNvPr>
          <p:cNvCxnSpPr>
            <a:cxnSpLocks/>
          </p:cNvCxnSpPr>
          <p:nvPr/>
        </p:nvCxnSpPr>
        <p:spPr>
          <a:xfrm flipH="1" flipV="1">
            <a:off x="2637694" y="607012"/>
            <a:ext cx="6235623" cy="5622279"/>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58" name="Straight Connector 57">
            <a:extLst>
              <a:ext uri="{FF2B5EF4-FFF2-40B4-BE49-F238E27FC236}">
                <a16:creationId xmlns:a16="http://schemas.microsoft.com/office/drawing/2014/main" id="{C9578B40-D98C-6107-6067-4980FF3B4EE0}"/>
              </a:ext>
            </a:extLst>
          </p:cNvPr>
          <p:cNvCxnSpPr>
            <a:cxnSpLocks/>
          </p:cNvCxnSpPr>
          <p:nvPr/>
        </p:nvCxnSpPr>
        <p:spPr>
          <a:xfrm flipH="1" flipV="1">
            <a:off x="3535829" y="607014"/>
            <a:ext cx="6281854" cy="5665657"/>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59" name="Straight Connector 58">
            <a:extLst>
              <a:ext uri="{FF2B5EF4-FFF2-40B4-BE49-F238E27FC236}">
                <a16:creationId xmlns:a16="http://schemas.microsoft.com/office/drawing/2014/main" id="{2B775A18-BF1C-2AC8-6B01-92762CF6C3FA}"/>
              </a:ext>
            </a:extLst>
          </p:cNvPr>
          <p:cNvCxnSpPr>
            <a:cxnSpLocks/>
          </p:cNvCxnSpPr>
          <p:nvPr/>
        </p:nvCxnSpPr>
        <p:spPr>
          <a:xfrm flipH="1" flipV="1">
            <a:off x="4414918" y="607014"/>
            <a:ext cx="6281856" cy="5643967"/>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60" name="Straight Connector 59">
            <a:extLst>
              <a:ext uri="{FF2B5EF4-FFF2-40B4-BE49-F238E27FC236}">
                <a16:creationId xmlns:a16="http://schemas.microsoft.com/office/drawing/2014/main" id="{97AF907B-4E6E-1CE1-E66D-FD3E2EBB920F}"/>
              </a:ext>
            </a:extLst>
          </p:cNvPr>
          <p:cNvCxnSpPr>
            <a:cxnSpLocks/>
          </p:cNvCxnSpPr>
          <p:nvPr/>
        </p:nvCxnSpPr>
        <p:spPr>
          <a:xfrm flipH="1" flipV="1">
            <a:off x="1734908" y="607014"/>
            <a:ext cx="6281854" cy="5643967"/>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61" name="Straight Connector 60">
            <a:extLst>
              <a:ext uri="{FF2B5EF4-FFF2-40B4-BE49-F238E27FC236}">
                <a16:creationId xmlns:a16="http://schemas.microsoft.com/office/drawing/2014/main" id="{B7B31A99-5C9C-C3A1-1EDE-952EBE8A8555}"/>
              </a:ext>
            </a:extLst>
          </p:cNvPr>
          <p:cNvCxnSpPr>
            <a:cxnSpLocks/>
            <a:stCxn id="53" idx="2"/>
          </p:cNvCxnSpPr>
          <p:nvPr/>
        </p:nvCxnSpPr>
        <p:spPr>
          <a:xfrm flipH="1" flipV="1">
            <a:off x="858144" y="1416254"/>
            <a:ext cx="5357697" cy="4834729"/>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62" name="Straight Connector 61">
            <a:extLst>
              <a:ext uri="{FF2B5EF4-FFF2-40B4-BE49-F238E27FC236}">
                <a16:creationId xmlns:a16="http://schemas.microsoft.com/office/drawing/2014/main" id="{814FBEEE-2E98-2C93-5C8F-EC2BF1087B87}"/>
              </a:ext>
            </a:extLst>
          </p:cNvPr>
          <p:cNvCxnSpPr>
            <a:cxnSpLocks/>
          </p:cNvCxnSpPr>
          <p:nvPr/>
        </p:nvCxnSpPr>
        <p:spPr>
          <a:xfrm flipH="1" flipV="1">
            <a:off x="858144" y="607012"/>
            <a:ext cx="6279529" cy="5665659"/>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63" name="Straight Connector 62">
            <a:extLst>
              <a:ext uri="{FF2B5EF4-FFF2-40B4-BE49-F238E27FC236}">
                <a16:creationId xmlns:a16="http://schemas.microsoft.com/office/drawing/2014/main" id="{A379D384-C45B-D70D-9486-7E718E3167E6}"/>
              </a:ext>
            </a:extLst>
          </p:cNvPr>
          <p:cNvCxnSpPr>
            <a:cxnSpLocks/>
          </p:cNvCxnSpPr>
          <p:nvPr/>
        </p:nvCxnSpPr>
        <p:spPr>
          <a:xfrm flipH="1" flipV="1">
            <a:off x="7117243" y="628705"/>
            <a:ext cx="4456295" cy="39995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64" name="Straight Connector 63">
            <a:extLst>
              <a:ext uri="{FF2B5EF4-FFF2-40B4-BE49-F238E27FC236}">
                <a16:creationId xmlns:a16="http://schemas.microsoft.com/office/drawing/2014/main" id="{9522C5E3-852B-CD1F-0A64-71C2B14D2BE8}"/>
              </a:ext>
            </a:extLst>
          </p:cNvPr>
          <p:cNvCxnSpPr>
            <a:cxnSpLocks/>
          </p:cNvCxnSpPr>
          <p:nvPr/>
        </p:nvCxnSpPr>
        <p:spPr>
          <a:xfrm flipH="1" flipV="1">
            <a:off x="6220492" y="607014"/>
            <a:ext cx="5360480" cy="4846452"/>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83" name="Straight Connector 82">
            <a:extLst>
              <a:ext uri="{FF2B5EF4-FFF2-40B4-BE49-F238E27FC236}">
                <a16:creationId xmlns:a16="http://schemas.microsoft.com/office/drawing/2014/main" id="{B2BD73A9-CDEE-4E3C-0A10-78825D2C4191}"/>
              </a:ext>
            </a:extLst>
          </p:cNvPr>
          <p:cNvCxnSpPr>
            <a:cxnSpLocks/>
          </p:cNvCxnSpPr>
          <p:nvPr/>
        </p:nvCxnSpPr>
        <p:spPr>
          <a:xfrm>
            <a:off x="835027" y="2209120"/>
            <a:ext cx="4506374" cy="406355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90" name="Straight Connector 89">
            <a:extLst>
              <a:ext uri="{FF2B5EF4-FFF2-40B4-BE49-F238E27FC236}">
                <a16:creationId xmlns:a16="http://schemas.microsoft.com/office/drawing/2014/main" id="{006C0905-7EA7-BAE1-E015-7F2FA3689433}"/>
              </a:ext>
            </a:extLst>
          </p:cNvPr>
          <p:cNvCxnSpPr/>
          <p:nvPr/>
        </p:nvCxnSpPr>
        <p:spPr>
          <a:xfrm>
            <a:off x="855819" y="3030240"/>
            <a:ext cx="3559099" cy="319905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92" name="Straight Connector 91">
            <a:extLst>
              <a:ext uri="{FF2B5EF4-FFF2-40B4-BE49-F238E27FC236}">
                <a16:creationId xmlns:a16="http://schemas.microsoft.com/office/drawing/2014/main" id="{D5C4AE21-9804-2B3C-36DE-E7B969997846}"/>
              </a:ext>
            </a:extLst>
          </p:cNvPr>
          <p:cNvCxnSpPr/>
          <p:nvPr/>
        </p:nvCxnSpPr>
        <p:spPr>
          <a:xfrm>
            <a:off x="855819" y="3833618"/>
            <a:ext cx="2680010" cy="2417363"/>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94" name="Straight Connector 93">
            <a:extLst>
              <a:ext uri="{FF2B5EF4-FFF2-40B4-BE49-F238E27FC236}">
                <a16:creationId xmlns:a16="http://schemas.microsoft.com/office/drawing/2014/main" id="{5CDD0CF3-6257-1FC4-3DCE-D812C7D11E12}"/>
              </a:ext>
            </a:extLst>
          </p:cNvPr>
          <p:cNvCxnSpPr>
            <a:cxnSpLocks/>
          </p:cNvCxnSpPr>
          <p:nvPr/>
        </p:nvCxnSpPr>
        <p:spPr>
          <a:xfrm>
            <a:off x="845194" y="4628276"/>
            <a:ext cx="1780942" cy="1601015"/>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98" name="Straight Connector 97">
            <a:extLst>
              <a:ext uri="{FF2B5EF4-FFF2-40B4-BE49-F238E27FC236}">
                <a16:creationId xmlns:a16="http://schemas.microsoft.com/office/drawing/2014/main" id="{F59C787A-7FF5-3797-74B6-4EC2C72BCC06}"/>
              </a:ext>
            </a:extLst>
          </p:cNvPr>
          <p:cNvCxnSpPr>
            <a:cxnSpLocks/>
          </p:cNvCxnSpPr>
          <p:nvPr/>
        </p:nvCxnSpPr>
        <p:spPr>
          <a:xfrm>
            <a:off x="874863" y="5453466"/>
            <a:ext cx="872038" cy="797515"/>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04" name="Straight Connector 103">
            <a:extLst>
              <a:ext uri="{FF2B5EF4-FFF2-40B4-BE49-F238E27FC236}">
                <a16:creationId xmlns:a16="http://schemas.microsoft.com/office/drawing/2014/main" id="{591B11FF-02EE-86FC-3CC9-7B2764FEE294}"/>
              </a:ext>
            </a:extLst>
          </p:cNvPr>
          <p:cNvCxnSpPr>
            <a:cxnSpLocks/>
          </p:cNvCxnSpPr>
          <p:nvPr/>
        </p:nvCxnSpPr>
        <p:spPr>
          <a:xfrm>
            <a:off x="10696084" y="618739"/>
            <a:ext cx="879779" cy="797515"/>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06" name="Straight Connector 105">
            <a:extLst>
              <a:ext uri="{FF2B5EF4-FFF2-40B4-BE49-F238E27FC236}">
                <a16:creationId xmlns:a16="http://schemas.microsoft.com/office/drawing/2014/main" id="{67A84388-2969-59DA-1C38-9AE4735161F3}"/>
              </a:ext>
            </a:extLst>
          </p:cNvPr>
          <p:cNvCxnSpPr>
            <a:cxnSpLocks/>
          </p:cNvCxnSpPr>
          <p:nvPr/>
        </p:nvCxnSpPr>
        <p:spPr>
          <a:xfrm>
            <a:off x="9793988" y="620742"/>
            <a:ext cx="1793433" cy="1601015"/>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08" name="Straight Connector 107">
            <a:extLst>
              <a:ext uri="{FF2B5EF4-FFF2-40B4-BE49-F238E27FC236}">
                <a16:creationId xmlns:a16="http://schemas.microsoft.com/office/drawing/2014/main" id="{213E89A5-A0B4-D7C1-A28B-84BC7A8C07E7}"/>
              </a:ext>
            </a:extLst>
          </p:cNvPr>
          <p:cNvCxnSpPr>
            <a:cxnSpLocks/>
          </p:cNvCxnSpPr>
          <p:nvPr/>
        </p:nvCxnSpPr>
        <p:spPr>
          <a:xfrm>
            <a:off x="8913513" y="628703"/>
            <a:ext cx="2669548" cy="2396678"/>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18" name="Straight Connector 117">
            <a:extLst>
              <a:ext uri="{FF2B5EF4-FFF2-40B4-BE49-F238E27FC236}">
                <a16:creationId xmlns:a16="http://schemas.microsoft.com/office/drawing/2014/main" id="{47B98E86-3720-8F59-5C2E-6E5AD4D4F7B3}"/>
              </a:ext>
            </a:extLst>
          </p:cNvPr>
          <p:cNvCxnSpPr>
            <a:cxnSpLocks/>
          </p:cNvCxnSpPr>
          <p:nvPr/>
        </p:nvCxnSpPr>
        <p:spPr>
          <a:xfrm>
            <a:off x="7991903" y="607010"/>
            <a:ext cx="3595518" cy="3226608"/>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23" name="Straight Connector 122">
            <a:extLst>
              <a:ext uri="{FF2B5EF4-FFF2-40B4-BE49-F238E27FC236}">
                <a16:creationId xmlns:a16="http://schemas.microsoft.com/office/drawing/2014/main" id="{1FA898B0-A2A6-DAC3-59E0-85651BC721BE}"/>
              </a:ext>
            </a:extLst>
          </p:cNvPr>
          <p:cNvCxnSpPr/>
          <p:nvPr/>
        </p:nvCxnSpPr>
        <p:spPr>
          <a:xfrm flipH="1">
            <a:off x="855819" y="607010"/>
            <a:ext cx="5360022" cy="4846456"/>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25" name="Straight Connector 124">
            <a:extLst>
              <a:ext uri="{FF2B5EF4-FFF2-40B4-BE49-F238E27FC236}">
                <a16:creationId xmlns:a16="http://schemas.microsoft.com/office/drawing/2014/main" id="{5A30049B-762F-EA4F-57B1-2E2B3B527FF4}"/>
              </a:ext>
            </a:extLst>
          </p:cNvPr>
          <p:cNvCxnSpPr>
            <a:cxnSpLocks/>
          </p:cNvCxnSpPr>
          <p:nvPr/>
        </p:nvCxnSpPr>
        <p:spPr>
          <a:xfrm flipH="1">
            <a:off x="857686" y="607010"/>
            <a:ext cx="6259557" cy="5643967"/>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27" name="Straight Connector 126">
            <a:extLst>
              <a:ext uri="{FF2B5EF4-FFF2-40B4-BE49-F238E27FC236}">
                <a16:creationId xmlns:a16="http://schemas.microsoft.com/office/drawing/2014/main" id="{D4A7F964-48B2-E352-572F-16F360FC09A6}"/>
              </a:ext>
            </a:extLst>
          </p:cNvPr>
          <p:cNvCxnSpPr>
            <a:cxnSpLocks/>
          </p:cNvCxnSpPr>
          <p:nvPr/>
        </p:nvCxnSpPr>
        <p:spPr>
          <a:xfrm flipH="1">
            <a:off x="2630364" y="596167"/>
            <a:ext cx="6259557" cy="5643967"/>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28" name="Straight Connector 127">
            <a:extLst>
              <a:ext uri="{FF2B5EF4-FFF2-40B4-BE49-F238E27FC236}">
                <a16:creationId xmlns:a16="http://schemas.microsoft.com/office/drawing/2014/main" id="{E00FFC9F-4388-BD29-6B04-68A61B1EE3C2}"/>
              </a:ext>
            </a:extLst>
          </p:cNvPr>
          <p:cNvCxnSpPr>
            <a:cxnSpLocks/>
          </p:cNvCxnSpPr>
          <p:nvPr/>
        </p:nvCxnSpPr>
        <p:spPr>
          <a:xfrm flipH="1">
            <a:off x="3523453" y="612800"/>
            <a:ext cx="6259557" cy="5643967"/>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29" name="Straight Connector 128">
            <a:extLst>
              <a:ext uri="{FF2B5EF4-FFF2-40B4-BE49-F238E27FC236}">
                <a16:creationId xmlns:a16="http://schemas.microsoft.com/office/drawing/2014/main" id="{88A6BC2D-505B-0C57-B1F1-354C062D6D75}"/>
              </a:ext>
            </a:extLst>
          </p:cNvPr>
          <p:cNvCxnSpPr>
            <a:cxnSpLocks/>
          </p:cNvCxnSpPr>
          <p:nvPr/>
        </p:nvCxnSpPr>
        <p:spPr>
          <a:xfrm flipH="1">
            <a:off x="4416429" y="618739"/>
            <a:ext cx="6259557" cy="5643967"/>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30" name="Straight Connector 129">
            <a:extLst>
              <a:ext uri="{FF2B5EF4-FFF2-40B4-BE49-F238E27FC236}">
                <a16:creationId xmlns:a16="http://schemas.microsoft.com/office/drawing/2014/main" id="{D6A54D1F-4742-3C6C-6DA6-5DB82CD54150}"/>
              </a:ext>
            </a:extLst>
          </p:cNvPr>
          <p:cNvCxnSpPr>
            <a:cxnSpLocks/>
          </p:cNvCxnSpPr>
          <p:nvPr/>
        </p:nvCxnSpPr>
        <p:spPr>
          <a:xfrm flipH="1">
            <a:off x="1738915" y="620206"/>
            <a:ext cx="6259557" cy="5643967"/>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31" name="Straight Connector 130">
            <a:extLst>
              <a:ext uri="{FF2B5EF4-FFF2-40B4-BE49-F238E27FC236}">
                <a16:creationId xmlns:a16="http://schemas.microsoft.com/office/drawing/2014/main" id="{9DD12D04-2757-7911-BA17-833D226C9FE7}"/>
              </a:ext>
            </a:extLst>
          </p:cNvPr>
          <p:cNvCxnSpPr/>
          <p:nvPr/>
        </p:nvCxnSpPr>
        <p:spPr>
          <a:xfrm flipH="1">
            <a:off x="6223039" y="1395654"/>
            <a:ext cx="5360022" cy="4846456"/>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32" name="Straight Connector 131">
            <a:extLst>
              <a:ext uri="{FF2B5EF4-FFF2-40B4-BE49-F238E27FC236}">
                <a16:creationId xmlns:a16="http://schemas.microsoft.com/office/drawing/2014/main" id="{B90E8145-4CAD-BD24-7583-F3BD519FA284}"/>
              </a:ext>
            </a:extLst>
          </p:cNvPr>
          <p:cNvCxnSpPr>
            <a:cxnSpLocks/>
          </p:cNvCxnSpPr>
          <p:nvPr/>
        </p:nvCxnSpPr>
        <p:spPr>
          <a:xfrm flipH="1">
            <a:off x="5320367" y="608987"/>
            <a:ext cx="6259557" cy="5643967"/>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34" name="Straight Connector 133">
            <a:extLst>
              <a:ext uri="{FF2B5EF4-FFF2-40B4-BE49-F238E27FC236}">
                <a16:creationId xmlns:a16="http://schemas.microsoft.com/office/drawing/2014/main" id="{3D71581B-7454-DF64-97D1-D2E5460974B7}"/>
              </a:ext>
            </a:extLst>
          </p:cNvPr>
          <p:cNvCxnSpPr/>
          <p:nvPr/>
        </p:nvCxnSpPr>
        <p:spPr>
          <a:xfrm flipH="1">
            <a:off x="874863" y="618739"/>
            <a:ext cx="4445504" cy="4009537"/>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35" name="Straight Connector 134">
            <a:extLst>
              <a:ext uri="{FF2B5EF4-FFF2-40B4-BE49-F238E27FC236}">
                <a16:creationId xmlns:a16="http://schemas.microsoft.com/office/drawing/2014/main" id="{9793D6C0-A782-D35F-D47A-BF9A8DD128C9}"/>
              </a:ext>
            </a:extLst>
          </p:cNvPr>
          <p:cNvCxnSpPr/>
          <p:nvPr/>
        </p:nvCxnSpPr>
        <p:spPr>
          <a:xfrm flipH="1">
            <a:off x="7115946" y="2229718"/>
            <a:ext cx="4445504" cy="4009537"/>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37" name="Straight Connector 136">
            <a:extLst>
              <a:ext uri="{FF2B5EF4-FFF2-40B4-BE49-F238E27FC236}">
                <a16:creationId xmlns:a16="http://schemas.microsoft.com/office/drawing/2014/main" id="{E5ED6CEA-1DDD-2833-CC14-1B80F02890DB}"/>
              </a:ext>
            </a:extLst>
          </p:cNvPr>
          <p:cNvCxnSpPr>
            <a:cxnSpLocks/>
          </p:cNvCxnSpPr>
          <p:nvPr/>
        </p:nvCxnSpPr>
        <p:spPr>
          <a:xfrm flipH="1">
            <a:off x="855765" y="597045"/>
            <a:ext cx="3580703" cy="3229167"/>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40" name="Straight Connector 139">
            <a:extLst>
              <a:ext uri="{FF2B5EF4-FFF2-40B4-BE49-F238E27FC236}">
                <a16:creationId xmlns:a16="http://schemas.microsoft.com/office/drawing/2014/main" id="{6C089BCA-0E8A-DB35-A370-297D80956116}"/>
              </a:ext>
            </a:extLst>
          </p:cNvPr>
          <p:cNvCxnSpPr>
            <a:cxnSpLocks/>
          </p:cNvCxnSpPr>
          <p:nvPr/>
        </p:nvCxnSpPr>
        <p:spPr>
          <a:xfrm flipH="1">
            <a:off x="8009070" y="3020767"/>
            <a:ext cx="3570800" cy="320852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46" name="Straight Connector 145">
            <a:extLst>
              <a:ext uri="{FF2B5EF4-FFF2-40B4-BE49-F238E27FC236}">
                <a16:creationId xmlns:a16="http://schemas.microsoft.com/office/drawing/2014/main" id="{BD9FC4A4-C27C-2BB7-9C09-A92D95099813}"/>
              </a:ext>
            </a:extLst>
          </p:cNvPr>
          <p:cNvCxnSpPr/>
          <p:nvPr/>
        </p:nvCxnSpPr>
        <p:spPr>
          <a:xfrm flipH="1">
            <a:off x="874863" y="618739"/>
            <a:ext cx="2660966" cy="2402028"/>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47" name="Straight Connector 146">
            <a:extLst>
              <a:ext uri="{FF2B5EF4-FFF2-40B4-BE49-F238E27FC236}">
                <a16:creationId xmlns:a16="http://schemas.microsoft.com/office/drawing/2014/main" id="{C07E07C3-C619-C1D8-CC41-A1BF30E10128}"/>
              </a:ext>
            </a:extLst>
          </p:cNvPr>
          <p:cNvCxnSpPr/>
          <p:nvPr/>
        </p:nvCxnSpPr>
        <p:spPr>
          <a:xfrm flipH="1">
            <a:off x="8909669" y="3833618"/>
            <a:ext cx="2660966" cy="2402028"/>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49" name="Straight Connector 148">
            <a:extLst>
              <a:ext uri="{FF2B5EF4-FFF2-40B4-BE49-F238E27FC236}">
                <a16:creationId xmlns:a16="http://schemas.microsoft.com/office/drawing/2014/main" id="{D5EA37C9-76C0-B8F2-6533-65033F067E78}"/>
              </a:ext>
            </a:extLst>
          </p:cNvPr>
          <p:cNvCxnSpPr>
            <a:cxnSpLocks/>
          </p:cNvCxnSpPr>
          <p:nvPr/>
        </p:nvCxnSpPr>
        <p:spPr>
          <a:xfrm flipH="1">
            <a:off x="845598" y="618739"/>
            <a:ext cx="1780538" cy="159943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51" name="Straight Connector 150">
            <a:extLst>
              <a:ext uri="{FF2B5EF4-FFF2-40B4-BE49-F238E27FC236}">
                <a16:creationId xmlns:a16="http://schemas.microsoft.com/office/drawing/2014/main" id="{5225DA89-6F0F-B1B6-5EE8-39448A69442C}"/>
              </a:ext>
            </a:extLst>
          </p:cNvPr>
          <p:cNvCxnSpPr>
            <a:cxnSpLocks/>
          </p:cNvCxnSpPr>
          <p:nvPr/>
        </p:nvCxnSpPr>
        <p:spPr>
          <a:xfrm flipH="1">
            <a:off x="9781370" y="4649576"/>
            <a:ext cx="1780538" cy="159943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53" name="Straight Connector 152">
            <a:extLst>
              <a:ext uri="{FF2B5EF4-FFF2-40B4-BE49-F238E27FC236}">
                <a16:creationId xmlns:a16="http://schemas.microsoft.com/office/drawing/2014/main" id="{5A491E90-41A2-68AB-9CE4-342C9746657A}"/>
              </a:ext>
            </a:extLst>
          </p:cNvPr>
          <p:cNvCxnSpPr>
            <a:cxnSpLocks/>
          </p:cNvCxnSpPr>
          <p:nvPr/>
        </p:nvCxnSpPr>
        <p:spPr>
          <a:xfrm flipH="1">
            <a:off x="866597" y="618487"/>
            <a:ext cx="884676" cy="784577"/>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57" name="Straight Connector 156">
            <a:extLst>
              <a:ext uri="{FF2B5EF4-FFF2-40B4-BE49-F238E27FC236}">
                <a16:creationId xmlns:a16="http://schemas.microsoft.com/office/drawing/2014/main" id="{39F8C619-87EA-4208-941F-66BC9724A436}"/>
              </a:ext>
            </a:extLst>
          </p:cNvPr>
          <p:cNvCxnSpPr>
            <a:cxnSpLocks/>
          </p:cNvCxnSpPr>
          <p:nvPr/>
        </p:nvCxnSpPr>
        <p:spPr>
          <a:xfrm flipH="1">
            <a:off x="10683752" y="5458520"/>
            <a:ext cx="884676" cy="784577"/>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59" name="Straight Connector 158">
            <a:extLst>
              <a:ext uri="{FF2B5EF4-FFF2-40B4-BE49-F238E27FC236}">
                <a16:creationId xmlns:a16="http://schemas.microsoft.com/office/drawing/2014/main" id="{61FCB609-BE47-6F40-5740-138AEAA36695}"/>
              </a:ext>
            </a:extLst>
          </p:cNvPr>
          <p:cNvCxnSpPr/>
          <p:nvPr/>
        </p:nvCxnSpPr>
        <p:spPr>
          <a:xfrm>
            <a:off x="1308935" y="596167"/>
            <a:ext cx="0" cy="566060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60" name="Straight Connector 159">
            <a:extLst>
              <a:ext uri="{FF2B5EF4-FFF2-40B4-BE49-F238E27FC236}">
                <a16:creationId xmlns:a16="http://schemas.microsoft.com/office/drawing/2014/main" id="{2BB4AB62-21CB-E50A-4303-A4A73BB291B4}"/>
              </a:ext>
            </a:extLst>
          </p:cNvPr>
          <p:cNvCxnSpPr/>
          <p:nvPr/>
        </p:nvCxnSpPr>
        <p:spPr>
          <a:xfrm>
            <a:off x="7555846" y="596167"/>
            <a:ext cx="0" cy="566060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61" name="Straight Connector 160">
            <a:extLst>
              <a:ext uri="{FF2B5EF4-FFF2-40B4-BE49-F238E27FC236}">
                <a16:creationId xmlns:a16="http://schemas.microsoft.com/office/drawing/2014/main" id="{6E6AE405-046F-9AC6-F72E-29AC0B72D04A}"/>
              </a:ext>
            </a:extLst>
          </p:cNvPr>
          <p:cNvCxnSpPr>
            <a:cxnSpLocks/>
          </p:cNvCxnSpPr>
          <p:nvPr/>
        </p:nvCxnSpPr>
        <p:spPr>
          <a:xfrm>
            <a:off x="8450145" y="603573"/>
            <a:ext cx="0" cy="565319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62" name="Straight Connector 161">
            <a:extLst>
              <a:ext uri="{FF2B5EF4-FFF2-40B4-BE49-F238E27FC236}">
                <a16:creationId xmlns:a16="http://schemas.microsoft.com/office/drawing/2014/main" id="{44430550-F30B-27F2-2FFF-B08A51C9CF57}"/>
              </a:ext>
            </a:extLst>
          </p:cNvPr>
          <p:cNvCxnSpPr/>
          <p:nvPr/>
        </p:nvCxnSpPr>
        <p:spPr>
          <a:xfrm>
            <a:off x="9345390" y="628703"/>
            <a:ext cx="0" cy="566060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63" name="Straight Connector 162">
            <a:extLst>
              <a:ext uri="{FF2B5EF4-FFF2-40B4-BE49-F238E27FC236}">
                <a16:creationId xmlns:a16="http://schemas.microsoft.com/office/drawing/2014/main" id="{9C90E685-2655-9014-214F-CDFE929C5AE9}"/>
              </a:ext>
            </a:extLst>
          </p:cNvPr>
          <p:cNvCxnSpPr/>
          <p:nvPr/>
        </p:nvCxnSpPr>
        <p:spPr>
          <a:xfrm>
            <a:off x="10233196" y="596167"/>
            <a:ext cx="0" cy="566060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64" name="Straight Connector 163">
            <a:extLst>
              <a:ext uri="{FF2B5EF4-FFF2-40B4-BE49-F238E27FC236}">
                <a16:creationId xmlns:a16="http://schemas.microsoft.com/office/drawing/2014/main" id="{E87C5991-86D5-56C3-F360-CB6DF200656D}"/>
              </a:ext>
            </a:extLst>
          </p:cNvPr>
          <p:cNvCxnSpPr/>
          <p:nvPr/>
        </p:nvCxnSpPr>
        <p:spPr>
          <a:xfrm>
            <a:off x="11126090" y="603573"/>
            <a:ext cx="0" cy="566060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66" name="Straight Connector 165">
            <a:extLst>
              <a:ext uri="{FF2B5EF4-FFF2-40B4-BE49-F238E27FC236}">
                <a16:creationId xmlns:a16="http://schemas.microsoft.com/office/drawing/2014/main" id="{2BEB670D-57D4-BE74-E9FC-1FBAE020B65C}"/>
              </a:ext>
            </a:extLst>
          </p:cNvPr>
          <p:cNvCxnSpPr>
            <a:cxnSpLocks/>
          </p:cNvCxnSpPr>
          <p:nvPr/>
        </p:nvCxnSpPr>
        <p:spPr>
          <a:xfrm flipH="1">
            <a:off x="3088214" y="612800"/>
            <a:ext cx="9401" cy="5636207"/>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67" name="Straight Connector 166">
            <a:extLst>
              <a:ext uri="{FF2B5EF4-FFF2-40B4-BE49-F238E27FC236}">
                <a16:creationId xmlns:a16="http://schemas.microsoft.com/office/drawing/2014/main" id="{40FBC222-74AF-A04D-9A6A-BB3E38A08ECE}"/>
              </a:ext>
            </a:extLst>
          </p:cNvPr>
          <p:cNvCxnSpPr/>
          <p:nvPr/>
        </p:nvCxnSpPr>
        <p:spPr>
          <a:xfrm>
            <a:off x="3987464" y="628703"/>
            <a:ext cx="0" cy="566060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68" name="Straight Connector 167">
            <a:extLst>
              <a:ext uri="{FF2B5EF4-FFF2-40B4-BE49-F238E27FC236}">
                <a16:creationId xmlns:a16="http://schemas.microsoft.com/office/drawing/2014/main" id="{09EDC4B1-C2C7-B9D2-ECEF-5D86678AA408}"/>
              </a:ext>
            </a:extLst>
          </p:cNvPr>
          <p:cNvCxnSpPr/>
          <p:nvPr/>
        </p:nvCxnSpPr>
        <p:spPr>
          <a:xfrm>
            <a:off x="4875835" y="596167"/>
            <a:ext cx="0" cy="566060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69" name="Straight Connector 168">
            <a:extLst>
              <a:ext uri="{FF2B5EF4-FFF2-40B4-BE49-F238E27FC236}">
                <a16:creationId xmlns:a16="http://schemas.microsoft.com/office/drawing/2014/main" id="{C679755A-1CA8-50DE-F588-250912A7E348}"/>
              </a:ext>
            </a:extLst>
          </p:cNvPr>
          <p:cNvCxnSpPr>
            <a:cxnSpLocks/>
          </p:cNvCxnSpPr>
          <p:nvPr/>
        </p:nvCxnSpPr>
        <p:spPr>
          <a:xfrm>
            <a:off x="5755505" y="596167"/>
            <a:ext cx="0" cy="566060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70" name="Straight Connector 169">
            <a:extLst>
              <a:ext uri="{FF2B5EF4-FFF2-40B4-BE49-F238E27FC236}">
                <a16:creationId xmlns:a16="http://schemas.microsoft.com/office/drawing/2014/main" id="{F3511B4E-1A53-1586-0822-D15542ECC2E8}"/>
              </a:ext>
            </a:extLst>
          </p:cNvPr>
          <p:cNvCxnSpPr/>
          <p:nvPr/>
        </p:nvCxnSpPr>
        <p:spPr>
          <a:xfrm>
            <a:off x="6676756" y="568691"/>
            <a:ext cx="0" cy="566060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73" name="Straight Connector 172">
            <a:extLst>
              <a:ext uri="{FF2B5EF4-FFF2-40B4-BE49-F238E27FC236}">
                <a16:creationId xmlns:a16="http://schemas.microsoft.com/office/drawing/2014/main" id="{9CB35686-468E-9CE4-C9B4-5A233978E42A}"/>
              </a:ext>
            </a:extLst>
          </p:cNvPr>
          <p:cNvCxnSpPr/>
          <p:nvPr/>
        </p:nvCxnSpPr>
        <p:spPr>
          <a:xfrm>
            <a:off x="2195824" y="612800"/>
            <a:ext cx="0" cy="566060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sp>
        <p:nvSpPr>
          <p:cNvPr id="174" name="TextBox 173">
            <a:extLst>
              <a:ext uri="{FF2B5EF4-FFF2-40B4-BE49-F238E27FC236}">
                <a16:creationId xmlns:a16="http://schemas.microsoft.com/office/drawing/2014/main" id="{E45A0B3F-D436-6EB8-62FB-26114821C7C7}"/>
              </a:ext>
            </a:extLst>
          </p:cNvPr>
          <p:cNvSpPr txBox="1"/>
          <p:nvPr/>
        </p:nvSpPr>
        <p:spPr>
          <a:xfrm>
            <a:off x="896022" y="316688"/>
            <a:ext cx="9899474" cy="123110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50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咒</a:t>
            </a:r>
            <a:r>
              <a:rPr kumimoji="0" lang="zh-TW" altLang="en-US" sz="74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50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即</a:t>
            </a:r>
            <a:r>
              <a:rPr kumimoji="0" lang="zh-TW" altLang="en-US" sz="74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50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說</a:t>
            </a:r>
            <a:r>
              <a:rPr kumimoji="0" lang="zh-TW" altLang="en-US" sz="74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50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咒</a:t>
            </a:r>
            <a:r>
              <a:rPr kumimoji="0" lang="zh-TW" altLang="en-US" sz="74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50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曰</a:t>
            </a:r>
            <a:endParaRPr kumimoji="0" lang="en-US" sz="50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endParaRPr>
          </a:p>
        </p:txBody>
      </p:sp>
      <p:sp>
        <p:nvSpPr>
          <p:cNvPr id="175" name="TextBox 174">
            <a:extLst>
              <a:ext uri="{FF2B5EF4-FFF2-40B4-BE49-F238E27FC236}">
                <a16:creationId xmlns:a16="http://schemas.microsoft.com/office/drawing/2014/main" id="{23C8F86E-EE9A-C674-06C0-AD2F578F1F2F}"/>
              </a:ext>
            </a:extLst>
          </p:cNvPr>
          <p:cNvSpPr txBox="1"/>
          <p:nvPr/>
        </p:nvSpPr>
        <p:spPr>
          <a:xfrm>
            <a:off x="857319" y="1114203"/>
            <a:ext cx="9375877" cy="123110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50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揭</a:t>
            </a:r>
            <a:r>
              <a:rPr kumimoji="0" lang="zh-TW" altLang="en-US" sz="74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50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諦</a:t>
            </a:r>
            <a:r>
              <a:rPr kumimoji="0" lang="zh-TW" altLang="en-US" sz="74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50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揭</a:t>
            </a:r>
            <a:r>
              <a:rPr kumimoji="0" lang="zh-TW" altLang="en-US" sz="74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50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諦</a:t>
            </a:r>
            <a:r>
              <a:rPr kumimoji="0" lang="zh-TW" altLang="en-US" sz="74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50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波</a:t>
            </a:r>
            <a:r>
              <a:rPr kumimoji="0" lang="zh-TW" altLang="en-US" sz="74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50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羅</a:t>
            </a:r>
            <a:r>
              <a:rPr kumimoji="0" lang="zh-TW" altLang="en-US" sz="74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50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揭</a:t>
            </a:r>
            <a:r>
              <a:rPr kumimoji="0" lang="zh-TW" altLang="en-US" sz="74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50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諦</a:t>
            </a:r>
            <a:r>
              <a:rPr kumimoji="0" lang="zh-TW" altLang="en-US" sz="74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50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波</a:t>
            </a:r>
            <a:endParaRPr kumimoji="0" lang="en-US" sz="50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endParaRPr>
          </a:p>
        </p:txBody>
      </p:sp>
      <p:sp>
        <p:nvSpPr>
          <p:cNvPr id="176" name="TextBox 175">
            <a:extLst>
              <a:ext uri="{FF2B5EF4-FFF2-40B4-BE49-F238E27FC236}">
                <a16:creationId xmlns:a16="http://schemas.microsoft.com/office/drawing/2014/main" id="{D21B83C1-2F2B-0B97-7B99-122E77B943B6}"/>
              </a:ext>
            </a:extLst>
          </p:cNvPr>
          <p:cNvSpPr txBox="1"/>
          <p:nvPr/>
        </p:nvSpPr>
        <p:spPr>
          <a:xfrm>
            <a:off x="899681" y="1896526"/>
            <a:ext cx="9803670" cy="123110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50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羅</a:t>
            </a:r>
            <a:r>
              <a:rPr kumimoji="0" lang="zh-TW" altLang="en-US" sz="74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50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僧</a:t>
            </a:r>
            <a:r>
              <a:rPr kumimoji="0" lang="zh-TW" altLang="en-US" sz="74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50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揭</a:t>
            </a:r>
            <a:r>
              <a:rPr kumimoji="0" lang="zh-TW" altLang="en-US" sz="74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50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諦</a:t>
            </a:r>
            <a:r>
              <a:rPr kumimoji="0" lang="zh-TW" altLang="en-US" sz="74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50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菩</a:t>
            </a:r>
            <a:r>
              <a:rPr kumimoji="0" lang="zh-TW" altLang="en-US" sz="74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50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提</a:t>
            </a:r>
            <a:r>
              <a:rPr kumimoji="0" lang="zh-TW" altLang="en-US" sz="74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50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娑</a:t>
            </a:r>
            <a:r>
              <a:rPr kumimoji="0" lang="zh-TW" altLang="en-US" sz="74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50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婆</a:t>
            </a:r>
            <a:r>
              <a:rPr kumimoji="0" lang="zh-TW" altLang="en-US" sz="74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50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訶</a:t>
            </a:r>
            <a:endParaRPr kumimoji="0" lang="en-US" sz="50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endParaRPr>
          </a:p>
        </p:txBody>
      </p:sp>
      <p:sp>
        <p:nvSpPr>
          <p:cNvPr id="177" name="TextBox 176">
            <a:extLst>
              <a:ext uri="{FF2B5EF4-FFF2-40B4-BE49-F238E27FC236}">
                <a16:creationId xmlns:a16="http://schemas.microsoft.com/office/drawing/2014/main" id="{39C4A055-455F-1294-2309-2D27AC4FA09D}"/>
              </a:ext>
            </a:extLst>
          </p:cNvPr>
          <p:cNvSpPr txBox="1"/>
          <p:nvPr/>
        </p:nvSpPr>
        <p:spPr>
          <a:xfrm>
            <a:off x="877723" y="2703119"/>
            <a:ext cx="9009554" cy="123110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50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揭</a:t>
            </a:r>
            <a:r>
              <a:rPr kumimoji="0" lang="zh-TW" altLang="en-US" sz="74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50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諦</a:t>
            </a:r>
            <a:r>
              <a:rPr kumimoji="0" lang="zh-TW" altLang="en-US" sz="74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50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揭</a:t>
            </a:r>
            <a:r>
              <a:rPr kumimoji="0" lang="zh-TW" altLang="en-US" sz="74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50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諦</a:t>
            </a:r>
            <a:r>
              <a:rPr kumimoji="0" lang="zh-TW" altLang="en-US" sz="74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50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波</a:t>
            </a:r>
            <a:r>
              <a:rPr kumimoji="0" lang="zh-TW" altLang="en-US" sz="74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50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羅</a:t>
            </a:r>
            <a:r>
              <a:rPr kumimoji="0" lang="zh-TW" altLang="en-US" sz="74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50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揭</a:t>
            </a:r>
            <a:r>
              <a:rPr kumimoji="0" lang="zh-TW" altLang="en-US" sz="74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50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諦</a:t>
            </a:r>
            <a:r>
              <a:rPr kumimoji="0" lang="zh-TW" altLang="en-US" sz="74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50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波</a:t>
            </a:r>
            <a:endParaRPr kumimoji="0" lang="en-US" sz="50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endParaRPr>
          </a:p>
        </p:txBody>
      </p:sp>
      <p:sp>
        <p:nvSpPr>
          <p:cNvPr id="178" name="TextBox 177">
            <a:extLst>
              <a:ext uri="{FF2B5EF4-FFF2-40B4-BE49-F238E27FC236}">
                <a16:creationId xmlns:a16="http://schemas.microsoft.com/office/drawing/2014/main" id="{DC76ED30-7CCA-3973-1B48-3452613C07EC}"/>
              </a:ext>
            </a:extLst>
          </p:cNvPr>
          <p:cNvSpPr txBox="1"/>
          <p:nvPr/>
        </p:nvSpPr>
        <p:spPr>
          <a:xfrm>
            <a:off x="896022" y="3502129"/>
            <a:ext cx="11157640" cy="123110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50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羅</a:t>
            </a:r>
            <a:r>
              <a:rPr kumimoji="0" lang="zh-TW" altLang="en-US" sz="74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50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僧</a:t>
            </a:r>
            <a:r>
              <a:rPr kumimoji="0" lang="zh-TW" altLang="en-US" sz="74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50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揭</a:t>
            </a:r>
            <a:r>
              <a:rPr kumimoji="0" lang="zh-TW" altLang="en-US" sz="74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50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諦</a:t>
            </a:r>
            <a:r>
              <a:rPr kumimoji="0" lang="zh-TW" altLang="en-US" sz="74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50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菩</a:t>
            </a:r>
            <a:r>
              <a:rPr kumimoji="0" lang="zh-TW" altLang="en-US" sz="74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50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提</a:t>
            </a:r>
            <a:r>
              <a:rPr kumimoji="0" lang="zh-TW" altLang="en-US" sz="74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50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娑</a:t>
            </a:r>
            <a:r>
              <a:rPr kumimoji="0" lang="zh-TW" altLang="en-US" sz="74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50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婆</a:t>
            </a:r>
            <a:r>
              <a:rPr kumimoji="0" lang="zh-TW" altLang="en-US" sz="74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50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訶</a:t>
            </a:r>
            <a:endParaRPr kumimoji="0" lang="en-US" sz="50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endParaRPr>
          </a:p>
        </p:txBody>
      </p:sp>
      <p:sp>
        <p:nvSpPr>
          <p:cNvPr id="179" name="TextBox 178">
            <a:extLst>
              <a:ext uri="{FF2B5EF4-FFF2-40B4-BE49-F238E27FC236}">
                <a16:creationId xmlns:a16="http://schemas.microsoft.com/office/drawing/2014/main" id="{BB6622AE-FD32-433A-D06A-7647EB2E0B5E}"/>
              </a:ext>
            </a:extLst>
          </p:cNvPr>
          <p:cNvSpPr txBox="1"/>
          <p:nvPr/>
        </p:nvSpPr>
        <p:spPr>
          <a:xfrm>
            <a:off x="855470" y="4316369"/>
            <a:ext cx="9031807" cy="123110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50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揭</a:t>
            </a:r>
            <a:r>
              <a:rPr kumimoji="0" lang="zh-TW" altLang="en-US" sz="74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50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諦</a:t>
            </a:r>
            <a:r>
              <a:rPr kumimoji="0" lang="zh-TW" altLang="en-US" sz="74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50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揭</a:t>
            </a:r>
            <a:r>
              <a:rPr kumimoji="0" lang="zh-TW" altLang="en-US" sz="74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50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諦</a:t>
            </a:r>
            <a:r>
              <a:rPr kumimoji="0" lang="zh-TW" altLang="en-US" sz="74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50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波</a:t>
            </a:r>
            <a:r>
              <a:rPr kumimoji="0" lang="zh-TW" altLang="en-US" sz="74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50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羅</a:t>
            </a:r>
            <a:r>
              <a:rPr kumimoji="0" lang="zh-TW" altLang="en-US" sz="74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50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揭</a:t>
            </a:r>
            <a:r>
              <a:rPr kumimoji="0" lang="zh-TW" altLang="en-US" sz="74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50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諦</a:t>
            </a:r>
            <a:r>
              <a:rPr kumimoji="0" lang="zh-TW" altLang="en-US" sz="74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50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波</a:t>
            </a:r>
            <a:endParaRPr kumimoji="0" lang="en-US" sz="50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endParaRPr>
          </a:p>
        </p:txBody>
      </p:sp>
      <p:sp>
        <p:nvSpPr>
          <p:cNvPr id="180" name="TextBox 179">
            <a:extLst>
              <a:ext uri="{FF2B5EF4-FFF2-40B4-BE49-F238E27FC236}">
                <a16:creationId xmlns:a16="http://schemas.microsoft.com/office/drawing/2014/main" id="{611054E7-EEE8-EE97-75B2-A0C438A66C37}"/>
              </a:ext>
            </a:extLst>
          </p:cNvPr>
          <p:cNvSpPr txBox="1"/>
          <p:nvPr/>
        </p:nvSpPr>
        <p:spPr>
          <a:xfrm>
            <a:off x="896022" y="5106988"/>
            <a:ext cx="10926548" cy="123110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50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羅</a:t>
            </a:r>
            <a:r>
              <a:rPr kumimoji="0" lang="zh-TW" altLang="en-US" sz="74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50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僧</a:t>
            </a:r>
            <a:r>
              <a:rPr kumimoji="0" lang="zh-TW" altLang="en-US" sz="74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50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揭</a:t>
            </a:r>
            <a:r>
              <a:rPr kumimoji="0" lang="zh-TW" altLang="en-US" sz="74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50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諦</a:t>
            </a:r>
            <a:r>
              <a:rPr kumimoji="0" lang="zh-TW" altLang="en-US" sz="74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50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菩</a:t>
            </a:r>
            <a:r>
              <a:rPr kumimoji="0" lang="zh-TW" altLang="en-US" sz="74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50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提</a:t>
            </a:r>
            <a:r>
              <a:rPr kumimoji="0" lang="zh-TW" altLang="en-US" sz="74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50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娑</a:t>
            </a:r>
            <a:r>
              <a:rPr kumimoji="0" lang="zh-TW" altLang="en-US" sz="74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50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婆</a:t>
            </a:r>
            <a:r>
              <a:rPr kumimoji="0" lang="zh-TW" altLang="en-US" sz="74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50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訶</a:t>
            </a:r>
            <a:endParaRPr kumimoji="0" lang="en-US" sz="50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endParaRPr>
          </a:p>
        </p:txBody>
      </p:sp>
      <p:sp>
        <p:nvSpPr>
          <p:cNvPr id="2" name="TextBox 1">
            <a:extLst>
              <a:ext uri="{FF2B5EF4-FFF2-40B4-BE49-F238E27FC236}">
                <a16:creationId xmlns:a16="http://schemas.microsoft.com/office/drawing/2014/main" id="{967C2877-99B1-B6FE-5049-A119E51C7E6D}"/>
              </a:ext>
            </a:extLst>
          </p:cNvPr>
          <p:cNvSpPr txBox="1"/>
          <p:nvPr/>
        </p:nvSpPr>
        <p:spPr>
          <a:xfrm>
            <a:off x="866597" y="170978"/>
            <a:ext cx="6626507" cy="369332"/>
          </a:xfrm>
          <a:prstGeom prst="rect">
            <a:avLst/>
          </a:prstGeom>
          <a:noFill/>
        </p:spPr>
        <p:txBody>
          <a:bodyPr wrap="square" rtlCol="0">
            <a:spAutoFit/>
          </a:bodyPr>
          <a:lstStyle/>
          <a:p>
            <a:r>
              <a:rPr lang="en-US" dirty="0"/>
              <a:t>Full Heart Sutra #5</a:t>
            </a:r>
          </a:p>
        </p:txBody>
      </p:sp>
      <p:sp>
        <p:nvSpPr>
          <p:cNvPr id="3" name="Rectangle 2">
            <a:extLst>
              <a:ext uri="{FF2B5EF4-FFF2-40B4-BE49-F238E27FC236}">
                <a16:creationId xmlns:a16="http://schemas.microsoft.com/office/drawing/2014/main" id="{988C1281-8216-921B-2421-A643DD10D37E}"/>
              </a:ext>
            </a:extLst>
          </p:cNvPr>
          <p:cNvSpPr/>
          <p:nvPr/>
        </p:nvSpPr>
        <p:spPr>
          <a:xfrm>
            <a:off x="866598" y="170978"/>
            <a:ext cx="2029392" cy="336146"/>
          </a:xfrm>
          <a:prstGeom prst="rect">
            <a:avLst/>
          </a:prstGeom>
          <a:noFill/>
          <a:ln w="28575">
            <a:solidFill>
              <a:srgbClr val="FF0000"/>
            </a:solidFill>
          </a:ln>
          <a:effectLst>
            <a:glow rad="63500">
              <a:schemeClr val="accent5">
                <a:satMod val="175000"/>
                <a:alpha val="40000"/>
              </a:schemeClr>
            </a:glo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TextBox 4">
            <a:extLst>
              <a:ext uri="{FF2B5EF4-FFF2-40B4-BE49-F238E27FC236}">
                <a16:creationId xmlns:a16="http://schemas.microsoft.com/office/drawing/2014/main" id="{B55CACE0-8D11-CB5B-5518-6058F09F8BF6}"/>
              </a:ext>
            </a:extLst>
          </p:cNvPr>
          <p:cNvSpPr txBox="1"/>
          <p:nvPr/>
        </p:nvSpPr>
        <p:spPr>
          <a:xfrm>
            <a:off x="753202" y="6312624"/>
            <a:ext cx="5729373" cy="430887"/>
          </a:xfrm>
          <a:prstGeom prst="rect">
            <a:avLst/>
          </a:prstGeom>
          <a:noFill/>
        </p:spPr>
        <p:txBody>
          <a:bodyPr wrap="square" rtlCol="0">
            <a:spAutoFit/>
          </a:bodyPr>
          <a:lstStyle/>
          <a:p>
            <a:r>
              <a:rPr lang="en-US" sz="1100" dirty="0"/>
              <a:t>ju </a:t>
            </a:r>
            <a:r>
              <a:rPr lang="en-US" sz="1100" dirty="0" err="1"/>
              <a:t>juk</a:t>
            </a:r>
            <a:r>
              <a:rPr lang="en-US" sz="1100" dirty="0"/>
              <a:t>-sol-chu-</a:t>
            </a:r>
            <a:r>
              <a:rPr lang="en-US" sz="1100" dirty="0" err="1"/>
              <a:t>wal</a:t>
            </a:r>
            <a:r>
              <a:rPr lang="en-US" sz="1100" dirty="0"/>
              <a:t>    //</a:t>
            </a:r>
          </a:p>
          <a:p>
            <a:r>
              <a:rPr lang="pl-PL" sz="1100" dirty="0"/>
              <a:t>a-je a-je ba-ra-a-je ba-ra-sung-a-je mo-ji sa-ba-ha</a:t>
            </a:r>
            <a:r>
              <a:rPr lang="en-US" sz="1100" dirty="0"/>
              <a:t>  (3x)</a:t>
            </a:r>
          </a:p>
        </p:txBody>
      </p:sp>
    </p:spTree>
    <p:extLst>
      <p:ext uri="{BB962C8B-B14F-4D97-AF65-F5344CB8AC3E}">
        <p14:creationId xmlns:p14="http://schemas.microsoft.com/office/powerpoint/2010/main" val="3186302715"/>
      </p:ext>
    </p:extLst>
  </p:cSld>
  <p:clrMapOvr>
    <a:masterClrMapping/>
  </p:clrMapOvr>
</p:sld>
</file>

<file path=ppt/slides/slide2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3" name="Table 52">
            <a:extLst>
              <a:ext uri="{FF2B5EF4-FFF2-40B4-BE49-F238E27FC236}">
                <a16:creationId xmlns:a16="http://schemas.microsoft.com/office/drawing/2014/main" id="{63E636A1-C935-F4A8-FC47-FEBFCE2461D3}"/>
              </a:ext>
            </a:extLst>
          </p:cNvPr>
          <p:cNvGraphicFramePr>
            <a:graphicFrameLocks noGrp="1"/>
          </p:cNvGraphicFramePr>
          <p:nvPr/>
        </p:nvGraphicFramePr>
        <p:xfrm>
          <a:off x="811214" y="683896"/>
          <a:ext cx="10720044" cy="5643967"/>
        </p:xfrm>
        <a:graphic>
          <a:graphicData uri="http://schemas.openxmlformats.org/drawingml/2006/table">
            <a:tbl>
              <a:tblPr firstRow="1" bandRow="1">
                <a:tableStyleId>{5940675A-B579-460E-94D1-54222C63F5DA}</a:tableStyleId>
              </a:tblPr>
              <a:tblGrid>
                <a:gridCol w="893337">
                  <a:extLst>
                    <a:ext uri="{9D8B030D-6E8A-4147-A177-3AD203B41FA5}">
                      <a16:colId xmlns:a16="http://schemas.microsoft.com/office/drawing/2014/main" val="1796710439"/>
                    </a:ext>
                  </a:extLst>
                </a:gridCol>
                <a:gridCol w="893337">
                  <a:extLst>
                    <a:ext uri="{9D8B030D-6E8A-4147-A177-3AD203B41FA5}">
                      <a16:colId xmlns:a16="http://schemas.microsoft.com/office/drawing/2014/main" val="1075967245"/>
                    </a:ext>
                  </a:extLst>
                </a:gridCol>
                <a:gridCol w="893337">
                  <a:extLst>
                    <a:ext uri="{9D8B030D-6E8A-4147-A177-3AD203B41FA5}">
                      <a16:colId xmlns:a16="http://schemas.microsoft.com/office/drawing/2014/main" val="1332243529"/>
                    </a:ext>
                  </a:extLst>
                </a:gridCol>
                <a:gridCol w="893337">
                  <a:extLst>
                    <a:ext uri="{9D8B030D-6E8A-4147-A177-3AD203B41FA5}">
                      <a16:colId xmlns:a16="http://schemas.microsoft.com/office/drawing/2014/main" val="599738882"/>
                    </a:ext>
                  </a:extLst>
                </a:gridCol>
                <a:gridCol w="893337">
                  <a:extLst>
                    <a:ext uri="{9D8B030D-6E8A-4147-A177-3AD203B41FA5}">
                      <a16:colId xmlns:a16="http://schemas.microsoft.com/office/drawing/2014/main" val="899573267"/>
                    </a:ext>
                  </a:extLst>
                </a:gridCol>
                <a:gridCol w="893337">
                  <a:extLst>
                    <a:ext uri="{9D8B030D-6E8A-4147-A177-3AD203B41FA5}">
                      <a16:colId xmlns:a16="http://schemas.microsoft.com/office/drawing/2014/main" val="1210860897"/>
                    </a:ext>
                  </a:extLst>
                </a:gridCol>
                <a:gridCol w="893337">
                  <a:extLst>
                    <a:ext uri="{9D8B030D-6E8A-4147-A177-3AD203B41FA5}">
                      <a16:colId xmlns:a16="http://schemas.microsoft.com/office/drawing/2014/main" val="995997359"/>
                    </a:ext>
                  </a:extLst>
                </a:gridCol>
                <a:gridCol w="893337">
                  <a:extLst>
                    <a:ext uri="{9D8B030D-6E8A-4147-A177-3AD203B41FA5}">
                      <a16:colId xmlns:a16="http://schemas.microsoft.com/office/drawing/2014/main" val="91547713"/>
                    </a:ext>
                  </a:extLst>
                </a:gridCol>
                <a:gridCol w="893337">
                  <a:extLst>
                    <a:ext uri="{9D8B030D-6E8A-4147-A177-3AD203B41FA5}">
                      <a16:colId xmlns:a16="http://schemas.microsoft.com/office/drawing/2014/main" val="1007725764"/>
                    </a:ext>
                  </a:extLst>
                </a:gridCol>
                <a:gridCol w="893337">
                  <a:extLst>
                    <a:ext uri="{9D8B030D-6E8A-4147-A177-3AD203B41FA5}">
                      <a16:colId xmlns:a16="http://schemas.microsoft.com/office/drawing/2014/main" val="768511307"/>
                    </a:ext>
                  </a:extLst>
                </a:gridCol>
                <a:gridCol w="893337">
                  <a:extLst>
                    <a:ext uri="{9D8B030D-6E8A-4147-A177-3AD203B41FA5}">
                      <a16:colId xmlns:a16="http://schemas.microsoft.com/office/drawing/2014/main" val="3420512383"/>
                    </a:ext>
                  </a:extLst>
                </a:gridCol>
                <a:gridCol w="893337">
                  <a:extLst>
                    <a:ext uri="{9D8B030D-6E8A-4147-A177-3AD203B41FA5}">
                      <a16:colId xmlns:a16="http://schemas.microsoft.com/office/drawing/2014/main" val="4261275048"/>
                    </a:ext>
                  </a:extLst>
                </a:gridCol>
              </a:tblGrid>
              <a:tr h="806281">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extLst>
                  <a:ext uri="{0D108BD9-81ED-4DB2-BD59-A6C34878D82A}">
                    <a16:rowId xmlns:a16="http://schemas.microsoft.com/office/drawing/2014/main" val="811249973"/>
                  </a:ext>
                </a:extLst>
              </a:tr>
              <a:tr h="806281">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extLst>
                  <a:ext uri="{0D108BD9-81ED-4DB2-BD59-A6C34878D82A}">
                    <a16:rowId xmlns:a16="http://schemas.microsoft.com/office/drawing/2014/main" val="2359564494"/>
                  </a:ext>
                </a:extLst>
              </a:tr>
              <a:tr h="806281">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extLst>
                  <a:ext uri="{0D108BD9-81ED-4DB2-BD59-A6C34878D82A}">
                    <a16:rowId xmlns:a16="http://schemas.microsoft.com/office/drawing/2014/main" val="1373915697"/>
                  </a:ext>
                </a:extLst>
              </a:tr>
              <a:tr h="806281">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extLst>
                  <a:ext uri="{0D108BD9-81ED-4DB2-BD59-A6C34878D82A}">
                    <a16:rowId xmlns:a16="http://schemas.microsoft.com/office/drawing/2014/main" val="1965672481"/>
                  </a:ext>
                </a:extLst>
              </a:tr>
              <a:tr h="806281">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extLst>
                  <a:ext uri="{0D108BD9-81ED-4DB2-BD59-A6C34878D82A}">
                    <a16:rowId xmlns:a16="http://schemas.microsoft.com/office/drawing/2014/main" val="1448709223"/>
                  </a:ext>
                </a:extLst>
              </a:tr>
              <a:tr h="806281">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extLst>
                  <a:ext uri="{0D108BD9-81ED-4DB2-BD59-A6C34878D82A}">
                    <a16:rowId xmlns:a16="http://schemas.microsoft.com/office/drawing/2014/main" val="1534150368"/>
                  </a:ext>
                </a:extLst>
              </a:tr>
              <a:tr h="806281">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a:p>
                  </a:txBody>
                  <a:tcPr/>
                </a:tc>
                <a:tc>
                  <a:txBody>
                    <a:bodyPr/>
                    <a:lstStyle/>
                    <a:p>
                      <a:endParaRPr lang="en-US"/>
                    </a:p>
                  </a:txBody>
                  <a:tcPr/>
                </a:tc>
                <a:tc>
                  <a:txBody>
                    <a:bodyPr/>
                    <a:lstStyle/>
                    <a:p>
                      <a:endParaRPr lang="en-US" dirty="0"/>
                    </a:p>
                  </a:txBody>
                  <a:tcPr/>
                </a:tc>
                <a:extLst>
                  <a:ext uri="{0D108BD9-81ED-4DB2-BD59-A6C34878D82A}">
                    <a16:rowId xmlns:a16="http://schemas.microsoft.com/office/drawing/2014/main" val="465023221"/>
                  </a:ext>
                </a:extLst>
              </a:tr>
            </a:tbl>
          </a:graphicData>
        </a:graphic>
      </p:graphicFrame>
      <p:cxnSp>
        <p:nvCxnSpPr>
          <p:cNvPr id="55" name="Straight Connector 54">
            <a:extLst>
              <a:ext uri="{FF2B5EF4-FFF2-40B4-BE49-F238E27FC236}">
                <a16:creationId xmlns:a16="http://schemas.microsoft.com/office/drawing/2014/main" id="{915F0158-E042-636F-E798-6CFDE7114BA6}"/>
              </a:ext>
            </a:extLst>
          </p:cNvPr>
          <p:cNvCxnSpPr>
            <a:cxnSpLocks/>
          </p:cNvCxnSpPr>
          <p:nvPr/>
        </p:nvCxnSpPr>
        <p:spPr>
          <a:xfrm flipH="1" flipV="1">
            <a:off x="5292147" y="705585"/>
            <a:ext cx="6243762" cy="5622276"/>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57" name="Straight Connector 56">
            <a:extLst>
              <a:ext uri="{FF2B5EF4-FFF2-40B4-BE49-F238E27FC236}">
                <a16:creationId xmlns:a16="http://schemas.microsoft.com/office/drawing/2014/main" id="{36736101-FE0A-523F-8CEE-5C3715150524}"/>
              </a:ext>
            </a:extLst>
          </p:cNvPr>
          <p:cNvCxnSpPr>
            <a:cxnSpLocks/>
          </p:cNvCxnSpPr>
          <p:nvPr/>
        </p:nvCxnSpPr>
        <p:spPr>
          <a:xfrm flipH="1" flipV="1">
            <a:off x="2593089" y="683892"/>
            <a:ext cx="6235623" cy="5622279"/>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58" name="Straight Connector 57">
            <a:extLst>
              <a:ext uri="{FF2B5EF4-FFF2-40B4-BE49-F238E27FC236}">
                <a16:creationId xmlns:a16="http://schemas.microsoft.com/office/drawing/2014/main" id="{C9578B40-D98C-6107-6067-4980FF3B4EE0}"/>
              </a:ext>
            </a:extLst>
          </p:cNvPr>
          <p:cNvCxnSpPr>
            <a:cxnSpLocks/>
          </p:cNvCxnSpPr>
          <p:nvPr/>
        </p:nvCxnSpPr>
        <p:spPr>
          <a:xfrm flipH="1" flipV="1">
            <a:off x="3491224" y="683894"/>
            <a:ext cx="6281854" cy="5665657"/>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59" name="Straight Connector 58">
            <a:extLst>
              <a:ext uri="{FF2B5EF4-FFF2-40B4-BE49-F238E27FC236}">
                <a16:creationId xmlns:a16="http://schemas.microsoft.com/office/drawing/2014/main" id="{2B775A18-BF1C-2AC8-6B01-92762CF6C3FA}"/>
              </a:ext>
            </a:extLst>
          </p:cNvPr>
          <p:cNvCxnSpPr>
            <a:cxnSpLocks/>
          </p:cNvCxnSpPr>
          <p:nvPr/>
        </p:nvCxnSpPr>
        <p:spPr>
          <a:xfrm flipH="1" flipV="1">
            <a:off x="4370313" y="683894"/>
            <a:ext cx="6281856" cy="5643967"/>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60" name="Straight Connector 59">
            <a:extLst>
              <a:ext uri="{FF2B5EF4-FFF2-40B4-BE49-F238E27FC236}">
                <a16:creationId xmlns:a16="http://schemas.microsoft.com/office/drawing/2014/main" id="{97AF907B-4E6E-1CE1-E66D-FD3E2EBB920F}"/>
              </a:ext>
            </a:extLst>
          </p:cNvPr>
          <p:cNvCxnSpPr>
            <a:cxnSpLocks/>
          </p:cNvCxnSpPr>
          <p:nvPr/>
        </p:nvCxnSpPr>
        <p:spPr>
          <a:xfrm flipH="1" flipV="1">
            <a:off x="1690303" y="683894"/>
            <a:ext cx="6281854" cy="5643967"/>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61" name="Straight Connector 60">
            <a:extLst>
              <a:ext uri="{FF2B5EF4-FFF2-40B4-BE49-F238E27FC236}">
                <a16:creationId xmlns:a16="http://schemas.microsoft.com/office/drawing/2014/main" id="{B7B31A99-5C9C-C3A1-1EDE-952EBE8A8555}"/>
              </a:ext>
            </a:extLst>
          </p:cNvPr>
          <p:cNvCxnSpPr>
            <a:cxnSpLocks/>
            <a:stCxn id="53" idx="2"/>
          </p:cNvCxnSpPr>
          <p:nvPr/>
        </p:nvCxnSpPr>
        <p:spPr>
          <a:xfrm flipH="1" flipV="1">
            <a:off x="813539" y="1493134"/>
            <a:ext cx="5357697" cy="4834729"/>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62" name="Straight Connector 61">
            <a:extLst>
              <a:ext uri="{FF2B5EF4-FFF2-40B4-BE49-F238E27FC236}">
                <a16:creationId xmlns:a16="http://schemas.microsoft.com/office/drawing/2014/main" id="{814FBEEE-2E98-2C93-5C8F-EC2BF1087B87}"/>
              </a:ext>
            </a:extLst>
          </p:cNvPr>
          <p:cNvCxnSpPr>
            <a:cxnSpLocks/>
          </p:cNvCxnSpPr>
          <p:nvPr/>
        </p:nvCxnSpPr>
        <p:spPr>
          <a:xfrm flipH="1" flipV="1">
            <a:off x="813539" y="683892"/>
            <a:ext cx="6279529" cy="5665659"/>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63" name="Straight Connector 62">
            <a:extLst>
              <a:ext uri="{FF2B5EF4-FFF2-40B4-BE49-F238E27FC236}">
                <a16:creationId xmlns:a16="http://schemas.microsoft.com/office/drawing/2014/main" id="{A379D384-C45B-D70D-9486-7E718E3167E6}"/>
              </a:ext>
            </a:extLst>
          </p:cNvPr>
          <p:cNvCxnSpPr>
            <a:cxnSpLocks/>
          </p:cNvCxnSpPr>
          <p:nvPr/>
        </p:nvCxnSpPr>
        <p:spPr>
          <a:xfrm flipH="1" flipV="1">
            <a:off x="7072638" y="705585"/>
            <a:ext cx="4456295" cy="39995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64" name="Straight Connector 63">
            <a:extLst>
              <a:ext uri="{FF2B5EF4-FFF2-40B4-BE49-F238E27FC236}">
                <a16:creationId xmlns:a16="http://schemas.microsoft.com/office/drawing/2014/main" id="{9522C5E3-852B-CD1F-0A64-71C2B14D2BE8}"/>
              </a:ext>
            </a:extLst>
          </p:cNvPr>
          <p:cNvCxnSpPr>
            <a:cxnSpLocks/>
          </p:cNvCxnSpPr>
          <p:nvPr/>
        </p:nvCxnSpPr>
        <p:spPr>
          <a:xfrm flipH="1" flipV="1">
            <a:off x="6175887" y="683894"/>
            <a:ext cx="5360480" cy="4846452"/>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83" name="Straight Connector 82">
            <a:extLst>
              <a:ext uri="{FF2B5EF4-FFF2-40B4-BE49-F238E27FC236}">
                <a16:creationId xmlns:a16="http://schemas.microsoft.com/office/drawing/2014/main" id="{B2BD73A9-CDEE-4E3C-0A10-78825D2C4191}"/>
              </a:ext>
            </a:extLst>
          </p:cNvPr>
          <p:cNvCxnSpPr>
            <a:cxnSpLocks/>
          </p:cNvCxnSpPr>
          <p:nvPr/>
        </p:nvCxnSpPr>
        <p:spPr>
          <a:xfrm>
            <a:off x="790422" y="2286000"/>
            <a:ext cx="4506374" cy="406355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90" name="Straight Connector 89">
            <a:extLst>
              <a:ext uri="{FF2B5EF4-FFF2-40B4-BE49-F238E27FC236}">
                <a16:creationId xmlns:a16="http://schemas.microsoft.com/office/drawing/2014/main" id="{006C0905-7EA7-BAE1-E015-7F2FA3689433}"/>
              </a:ext>
            </a:extLst>
          </p:cNvPr>
          <p:cNvCxnSpPr/>
          <p:nvPr/>
        </p:nvCxnSpPr>
        <p:spPr>
          <a:xfrm>
            <a:off x="811214" y="3107120"/>
            <a:ext cx="3559099" cy="319905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92" name="Straight Connector 91">
            <a:extLst>
              <a:ext uri="{FF2B5EF4-FFF2-40B4-BE49-F238E27FC236}">
                <a16:creationId xmlns:a16="http://schemas.microsoft.com/office/drawing/2014/main" id="{D5C4AE21-9804-2B3C-36DE-E7B969997846}"/>
              </a:ext>
            </a:extLst>
          </p:cNvPr>
          <p:cNvCxnSpPr/>
          <p:nvPr/>
        </p:nvCxnSpPr>
        <p:spPr>
          <a:xfrm>
            <a:off x="811214" y="3910498"/>
            <a:ext cx="2680010" cy="2417363"/>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94" name="Straight Connector 93">
            <a:extLst>
              <a:ext uri="{FF2B5EF4-FFF2-40B4-BE49-F238E27FC236}">
                <a16:creationId xmlns:a16="http://schemas.microsoft.com/office/drawing/2014/main" id="{5CDD0CF3-6257-1FC4-3DCE-D812C7D11E12}"/>
              </a:ext>
            </a:extLst>
          </p:cNvPr>
          <p:cNvCxnSpPr>
            <a:cxnSpLocks/>
          </p:cNvCxnSpPr>
          <p:nvPr/>
        </p:nvCxnSpPr>
        <p:spPr>
          <a:xfrm>
            <a:off x="800589" y="4705156"/>
            <a:ext cx="1780942" cy="1601015"/>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98" name="Straight Connector 97">
            <a:extLst>
              <a:ext uri="{FF2B5EF4-FFF2-40B4-BE49-F238E27FC236}">
                <a16:creationId xmlns:a16="http://schemas.microsoft.com/office/drawing/2014/main" id="{F59C787A-7FF5-3797-74B6-4EC2C72BCC06}"/>
              </a:ext>
            </a:extLst>
          </p:cNvPr>
          <p:cNvCxnSpPr>
            <a:cxnSpLocks/>
          </p:cNvCxnSpPr>
          <p:nvPr/>
        </p:nvCxnSpPr>
        <p:spPr>
          <a:xfrm>
            <a:off x="830258" y="5530346"/>
            <a:ext cx="872038" cy="797515"/>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04" name="Straight Connector 103">
            <a:extLst>
              <a:ext uri="{FF2B5EF4-FFF2-40B4-BE49-F238E27FC236}">
                <a16:creationId xmlns:a16="http://schemas.microsoft.com/office/drawing/2014/main" id="{591B11FF-02EE-86FC-3CC9-7B2764FEE294}"/>
              </a:ext>
            </a:extLst>
          </p:cNvPr>
          <p:cNvCxnSpPr>
            <a:cxnSpLocks/>
          </p:cNvCxnSpPr>
          <p:nvPr/>
        </p:nvCxnSpPr>
        <p:spPr>
          <a:xfrm>
            <a:off x="10651479" y="695619"/>
            <a:ext cx="879779" cy="797515"/>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06" name="Straight Connector 105">
            <a:extLst>
              <a:ext uri="{FF2B5EF4-FFF2-40B4-BE49-F238E27FC236}">
                <a16:creationId xmlns:a16="http://schemas.microsoft.com/office/drawing/2014/main" id="{67A84388-2969-59DA-1C38-9AE4735161F3}"/>
              </a:ext>
            </a:extLst>
          </p:cNvPr>
          <p:cNvCxnSpPr>
            <a:cxnSpLocks/>
          </p:cNvCxnSpPr>
          <p:nvPr/>
        </p:nvCxnSpPr>
        <p:spPr>
          <a:xfrm>
            <a:off x="9749383" y="697622"/>
            <a:ext cx="1793433" cy="1601015"/>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08" name="Straight Connector 107">
            <a:extLst>
              <a:ext uri="{FF2B5EF4-FFF2-40B4-BE49-F238E27FC236}">
                <a16:creationId xmlns:a16="http://schemas.microsoft.com/office/drawing/2014/main" id="{213E89A5-A0B4-D7C1-A28B-84BC7A8C07E7}"/>
              </a:ext>
            </a:extLst>
          </p:cNvPr>
          <p:cNvCxnSpPr>
            <a:cxnSpLocks/>
          </p:cNvCxnSpPr>
          <p:nvPr/>
        </p:nvCxnSpPr>
        <p:spPr>
          <a:xfrm>
            <a:off x="8868908" y="705583"/>
            <a:ext cx="2669548" cy="2396678"/>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18" name="Straight Connector 117">
            <a:extLst>
              <a:ext uri="{FF2B5EF4-FFF2-40B4-BE49-F238E27FC236}">
                <a16:creationId xmlns:a16="http://schemas.microsoft.com/office/drawing/2014/main" id="{47B98E86-3720-8F59-5C2E-6E5AD4D4F7B3}"/>
              </a:ext>
            </a:extLst>
          </p:cNvPr>
          <p:cNvCxnSpPr>
            <a:cxnSpLocks/>
          </p:cNvCxnSpPr>
          <p:nvPr/>
        </p:nvCxnSpPr>
        <p:spPr>
          <a:xfrm>
            <a:off x="7947298" y="683890"/>
            <a:ext cx="3595518" cy="3226608"/>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sp>
        <p:nvSpPr>
          <p:cNvPr id="121" name="TextBox 120">
            <a:extLst>
              <a:ext uri="{FF2B5EF4-FFF2-40B4-BE49-F238E27FC236}">
                <a16:creationId xmlns:a16="http://schemas.microsoft.com/office/drawing/2014/main" id="{8CF5668A-E1A6-D3D0-5CA4-BFD5925FCE2E}"/>
              </a:ext>
            </a:extLst>
          </p:cNvPr>
          <p:cNvSpPr txBox="1"/>
          <p:nvPr/>
        </p:nvSpPr>
        <p:spPr>
          <a:xfrm>
            <a:off x="4010628" y="156258"/>
            <a:ext cx="3570790" cy="369332"/>
          </a:xfrm>
          <a:prstGeom prst="rect">
            <a:avLst/>
          </a:prstGeom>
          <a:noFill/>
        </p:spPr>
        <p:txBody>
          <a:bodyPr wrap="square" rtlCol="0">
            <a:spAutoFit/>
          </a:bodyPr>
          <a:lstStyle/>
          <a:p>
            <a:r>
              <a:rPr lang="en-US" dirty="0"/>
              <a:t>TEMPLATE</a:t>
            </a:r>
          </a:p>
        </p:txBody>
      </p:sp>
      <p:cxnSp>
        <p:nvCxnSpPr>
          <p:cNvPr id="123" name="Straight Connector 122">
            <a:extLst>
              <a:ext uri="{FF2B5EF4-FFF2-40B4-BE49-F238E27FC236}">
                <a16:creationId xmlns:a16="http://schemas.microsoft.com/office/drawing/2014/main" id="{1FA898B0-A2A6-DAC3-59E0-85651BC721BE}"/>
              </a:ext>
            </a:extLst>
          </p:cNvPr>
          <p:cNvCxnSpPr/>
          <p:nvPr/>
        </p:nvCxnSpPr>
        <p:spPr>
          <a:xfrm flipH="1">
            <a:off x="811214" y="683890"/>
            <a:ext cx="5360022" cy="4846456"/>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25" name="Straight Connector 124">
            <a:extLst>
              <a:ext uri="{FF2B5EF4-FFF2-40B4-BE49-F238E27FC236}">
                <a16:creationId xmlns:a16="http://schemas.microsoft.com/office/drawing/2014/main" id="{5A30049B-762F-EA4F-57B1-2E2B3B527FF4}"/>
              </a:ext>
            </a:extLst>
          </p:cNvPr>
          <p:cNvCxnSpPr>
            <a:cxnSpLocks/>
          </p:cNvCxnSpPr>
          <p:nvPr/>
        </p:nvCxnSpPr>
        <p:spPr>
          <a:xfrm flipH="1">
            <a:off x="813081" y="683890"/>
            <a:ext cx="6259557" cy="5643967"/>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27" name="Straight Connector 126">
            <a:extLst>
              <a:ext uri="{FF2B5EF4-FFF2-40B4-BE49-F238E27FC236}">
                <a16:creationId xmlns:a16="http://schemas.microsoft.com/office/drawing/2014/main" id="{D4A7F964-48B2-E352-572F-16F360FC09A6}"/>
              </a:ext>
            </a:extLst>
          </p:cNvPr>
          <p:cNvCxnSpPr>
            <a:cxnSpLocks/>
          </p:cNvCxnSpPr>
          <p:nvPr/>
        </p:nvCxnSpPr>
        <p:spPr>
          <a:xfrm flipH="1">
            <a:off x="2585759" y="673047"/>
            <a:ext cx="6259557" cy="5643967"/>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28" name="Straight Connector 127">
            <a:extLst>
              <a:ext uri="{FF2B5EF4-FFF2-40B4-BE49-F238E27FC236}">
                <a16:creationId xmlns:a16="http://schemas.microsoft.com/office/drawing/2014/main" id="{E00FFC9F-4388-BD29-6B04-68A61B1EE3C2}"/>
              </a:ext>
            </a:extLst>
          </p:cNvPr>
          <p:cNvCxnSpPr>
            <a:cxnSpLocks/>
          </p:cNvCxnSpPr>
          <p:nvPr/>
        </p:nvCxnSpPr>
        <p:spPr>
          <a:xfrm flipH="1">
            <a:off x="3478848" y="689680"/>
            <a:ext cx="6259557" cy="5643967"/>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29" name="Straight Connector 128">
            <a:extLst>
              <a:ext uri="{FF2B5EF4-FFF2-40B4-BE49-F238E27FC236}">
                <a16:creationId xmlns:a16="http://schemas.microsoft.com/office/drawing/2014/main" id="{88A6BC2D-505B-0C57-B1F1-354C062D6D75}"/>
              </a:ext>
            </a:extLst>
          </p:cNvPr>
          <p:cNvCxnSpPr>
            <a:cxnSpLocks/>
          </p:cNvCxnSpPr>
          <p:nvPr/>
        </p:nvCxnSpPr>
        <p:spPr>
          <a:xfrm flipH="1">
            <a:off x="4371824" y="695619"/>
            <a:ext cx="6259557" cy="5643967"/>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30" name="Straight Connector 129">
            <a:extLst>
              <a:ext uri="{FF2B5EF4-FFF2-40B4-BE49-F238E27FC236}">
                <a16:creationId xmlns:a16="http://schemas.microsoft.com/office/drawing/2014/main" id="{D6A54D1F-4742-3C6C-6DA6-5DB82CD54150}"/>
              </a:ext>
            </a:extLst>
          </p:cNvPr>
          <p:cNvCxnSpPr>
            <a:cxnSpLocks/>
          </p:cNvCxnSpPr>
          <p:nvPr/>
        </p:nvCxnSpPr>
        <p:spPr>
          <a:xfrm flipH="1">
            <a:off x="1694310" y="697086"/>
            <a:ext cx="6259557" cy="5643967"/>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31" name="Straight Connector 130">
            <a:extLst>
              <a:ext uri="{FF2B5EF4-FFF2-40B4-BE49-F238E27FC236}">
                <a16:creationId xmlns:a16="http://schemas.microsoft.com/office/drawing/2014/main" id="{9DD12D04-2757-7911-BA17-833D226C9FE7}"/>
              </a:ext>
            </a:extLst>
          </p:cNvPr>
          <p:cNvCxnSpPr/>
          <p:nvPr/>
        </p:nvCxnSpPr>
        <p:spPr>
          <a:xfrm flipH="1">
            <a:off x="6178434" y="1472534"/>
            <a:ext cx="5360022" cy="4846456"/>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32" name="Straight Connector 131">
            <a:extLst>
              <a:ext uri="{FF2B5EF4-FFF2-40B4-BE49-F238E27FC236}">
                <a16:creationId xmlns:a16="http://schemas.microsoft.com/office/drawing/2014/main" id="{B90E8145-4CAD-BD24-7583-F3BD519FA284}"/>
              </a:ext>
            </a:extLst>
          </p:cNvPr>
          <p:cNvCxnSpPr>
            <a:cxnSpLocks/>
          </p:cNvCxnSpPr>
          <p:nvPr/>
        </p:nvCxnSpPr>
        <p:spPr>
          <a:xfrm flipH="1">
            <a:off x="5275762" y="685867"/>
            <a:ext cx="6259557" cy="5643967"/>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34" name="Straight Connector 133">
            <a:extLst>
              <a:ext uri="{FF2B5EF4-FFF2-40B4-BE49-F238E27FC236}">
                <a16:creationId xmlns:a16="http://schemas.microsoft.com/office/drawing/2014/main" id="{3D71581B-7454-DF64-97D1-D2E5460974B7}"/>
              </a:ext>
            </a:extLst>
          </p:cNvPr>
          <p:cNvCxnSpPr/>
          <p:nvPr/>
        </p:nvCxnSpPr>
        <p:spPr>
          <a:xfrm flipH="1">
            <a:off x="830258" y="695619"/>
            <a:ext cx="4445504" cy="4009537"/>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35" name="Straight Connector 134">
            <a:extLst>
              <a:ext uri="{FF2B5EF4-FFF2-40B4-BE49-F238E27FC236}">
                <a16:creationId xmlns:a16="http://schemas.microsoft.com/office/drawing/2014/main" id="{9793D6C0-A782-D35F-D47A-BF9A8DD128C9}"/>
              </a:ext>
            </a:extLst>
          </p:cNvPr>
          <p:cNvCxnSpPr/>
          <p:nvPr/>
        </p:nvCxnSpPr>
        <p:spPr>
          <a:xfrm flipH="1">
            <a:off x="7071341" y="2306598"/>
            <a:ext cx="4445504" cy="4009537"/>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37" name="Straight Connector 136">
            <a:extLst>
              <a:ext uri="{FF2B5EF4-FFF2-40B4-BE49-F238E27FC236}">
                <a16:creationId xmlns:a16="http://schemas.microsoft.com/office/drawing/2014/main" id="{E5ED6CEA-1DDD-2833-CC14-1B80F02890DB}"/>
              </a:ext>
            </a:extLst>
          </p:cNvPr>
          <p:cNvCxnSpPr>
            <a:cxnSpLocks/>
          </p:cNvCxnSpPr>
          <p:nvPr/>
        </p:nvCxnSpPr>
        <p:spPr>
          <a:xfrm flipH="1">
            <a:off x="811160" y="673925"/>
            <a:ext cx="3580703" cy="3229167"/>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40" name="Straight Connector 139">
            <a:extLst>
              <a:ext uri="{FF2B5EF4-FFF2-40B4-BE49-F238E27FC236}">
                <a16:creationId xmlns:a16="http://schemas.microsoft.com/office/drawing/2014/main" id="{6C089BCA-0E8A-DB35-A370-297D80956116}"/>
              </a:ext>
            </a:extLst>
          </p:cNvPr>
          <p:cNvCxnSpPr>
            <a:cxnSpLocks/>
          </p:cNvCxnSpPr>
          <p:nvPr/>
        </p:nvCxnSpPr>
        <p:spPr>
          <a:xfrm flipH="1">
            <a:off x="7964465" y="3097647"/>
            <a:ext cx="3570800" cy="320852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46" name="Straight Connector 145">
            <a:extLst>
              <a:ext uri="{FF2B5EF4-FFF2-40B4-BE49-F238E27FC236}">
                <a16:creationId xmlns:a16="http://schemas.microsoft.com/office/drawing/2014/main" id="{BD9FC4A4-C27C-2BB7-9C09-A92D95099813}"/>
              </a:ext>
            </a:extLst>
          </p:cNvPr>
          <p:cNvCxnSpPr/>
          <p:nvPr/>
        </p:nvCxnSpPr>
        <p:spPr>
          <a:xfrm flipH="1">
            <a:off x="830258" y="695619"/>
            <a:ext cx="2660966" cy="2402028"/>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47" name="Straight Connector 146">
            <a:extLst>
              <a:ext uri="{FF2B5EF4-FFF2-40B4-BE49-F238E27FC236}">
                <a16:creationId xmlns:a16="http://schemas.microsoft.com/office/drawing/2014/main" id="{C07E07C3-C619-C1D8-CC41-A1BF30E10128}"/>
              </a:ext>
            </a:extLst>
          </p:cNvPr>
          <p:cNvCxnSpPr/>
          <p:nvPr/>
        </p:nvCxnSpPr>
        <p:spPr>
          <a:xfrm flipH="1">
            <a:off x="8865064" y="3910498"/>
            <a:ext cx="2660966" cy="2402028"/>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49" name="Straight Connector 148">
            <a:extLst>
              <a:ext uri="{FF2B5EF4-FFF2-40B4-BE49-F238E27FC236}">
                <a16:creationId xmlns:a16="http://schemas.microsoft.com/office/drawing/2014/main" id="{D5EA37C9-76C0-B8F2-6533-65033F067E78}"/>
              </a:ext>
            </a:extLst>
          </p:cNvPr>
          <p:cNvCxnSpPr>
            <a:cxnSpLocks/>
          </p:cNvCxnSpPr>
          <p:nvPr/>
        </p:nvCxnSpPr>
        <p:spPr>
          <a:xfrm flipH="1">
            <a:off x="800993" y="695619"/>
            <a:ext cx="1780538" cy="159943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51" name="Straight Connector 150">
            <a:extLst>
              <a:ext uri="{FF2B5EF4-FFF2-40B4-BE49-F238E27FC236}">
                <a16:creationId xmlns:a16="http://schemas.microsoft.com/office/drawing/2014/main" id="{5225DA89-6F0F-B1B6-5EE8-39448A69442C}"/>
              </a:ext>
            </a:extLst>
          </p:cNvPr>
          <p:cNvCxnSpPr>
            <a:cxnSpLocks/>
          </p:cNvCxnSpPr>
          <p:nvPr/>
        </p:nvCxnSpPr>
        <p:spPr>
          <a:xfrm flipH="1">
            <a:off x="9736765" y="4726456"/>
            <a:ext cx="1780538" cy="159943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53" name="Straight Connector 152">
            <a:extLst>
              <a:ext uri="{FF2B5EF4-FFF2-40B4-BE49-F238E27FC236}">
                <a16:creationId xmlns:a16="http://schemas.microsoft.com/office/drawing/2014/main" id="{5A491E90-41A2-68AB-9CE4-342C9746657A}"/>
              </a:ext>
            </a:extLst>
          </p:cNvPr>
          <p:cNvCxnSpPr>
            <a:cxnSpLocks/>
          </p:cNvCxnSpPr>
          <p:nvPr/>
        </p:nvCxnSpPr>
        <p:spPr>
          <a:xfrm flipH="1">
            <a:off x="821992" y="695367"/>
            <a:ext cx="884676" cy="784577"/>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57" name="Straight Connector 156">
            <a:extLst>
              <a:ext uri="{FF2B5EF4-FFF2-40B4-BE49-F238E27FC236}">
                <a16:creationId xmlns:a16="http://schemas.microsoft.com/office/drawing/2014/main" id="{39F8C619-87EA-4208-941F-66BC9724A436}"/>
              </a:ext>
            </a:extLst>
          </p:cNvPr>
          <p:cNvCxnSpPr>
            <a:cxnSpLocks/>
          </p:cNvCxnSpPr>
          <p:nvPr/>
        </p:nvCxnSpPr>
        <p:spPr>
          <a:xfrm flipH="1">
            <a:off x="10639147" y="5535400"/>
            <a:ext cx="884676" cy="784577"/>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59" name="Straight Connector 158">
            <a:extLst>
              <a:ext uri="{FF2B5EF4-FFF2-40B4-BE49-F238E27FC236}">
                <a16:creationId xmlns:a16="http://schemas.microsoft.com/office/drawing/2014/main" id="{61FCB609-BE47-6F40-5740-138AEAA36695}"/>
              </a:ext>
            </a:extLst>
          </p:cNvPr>
          <p:cNvCxnSpPr/>
          <p:nvPr/>
        </p:nvCxnSpPr>
        <p:spPr>
          <a:xfrm>
            <a:off x="1264330" y="673047"/>
            <a:ext cx="0" cy="566060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60" name="Straight Connector 159">
            <a:extLst>
              <a:ext uri="{FF2B5EF4-FFF2-40B4-BE49-F238E27FC236}">
                <a16:creationId xmlns:a16="http://schemas.microsoft.com/office/drawing/2014/main" id="{2BB4AB62-21CB-E50A-4303-A4A73BB291B4}"/>
              </a:ext>
            </a:extLst>
          </p:cNvPr>
          <p:cNvCxnSpPr/>
          <p:nvPr/>
        </p:nvCxnSpPr>
        <p:spPr>
          <a:xfrm>
            <a:off x="7511241" y="673047"/>
            <a:ext cx="0" cy="566060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61" name="Straight Connector 160">
            <a:extLst>
              <a:ext uri="{FF2B5EF4-FFF2-40B4-BE49-F238E27FC236}">
                <a16:creationId xmlns:a16="http://schemas.microsoft.com/office/drawing/2014/main" id="{6E6AE405-046F-9AC6-F72E-29AC0B72D04A}"/>
              </a:ext>
            </a:extLst>
          </p:cNvPr>
          <p:cNvCxnSpPr>
            <a:cxnSpLocks/>
          </p:cNvCxnSpPr>
          <p:nvPr/>
        </p:nvCxnSpPr>
        <p:spPr>
          <a:xfrm>
            <a:off x="8405540" y="680453"/>
            <a:ext cx="0" cy="565319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62" name="Straight Connector 161">
            <a:extLst>
              <a:ext uri="{FF2B5EF4-FFF2-40B4-BE49-F238E27FC236}">
                <a16:creationId xmlns:a16="http://schemas.microsoft.com/office/drawing/2014/main" id="{44430550-F30B-27F2-2FFF-B08A51C9CF57}"/>
              </a:ext>
            </a:extLst>
          </p:cNvPr>
          <p:cNvCxnSpPr/>
          <p:nvPr/>
        </p:nvCxnSpPr>
        <p:spPr>
          <a:xfrm>
            <a:off x="9300785" y="705583"/>
            <a:ext cx="0" cy="566060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63" name="Straight Connector 162">
            <a:extLst>
              <a:ext uri="{FF2B5EF4-FFF2-40B4-BE49-F238E27FC236}">
                <a16:creationId xmlns:a16="http://schemas.microsoft.com/office/drawing/2014/main" id="{9C90E685-2655-9014-214F-CDFE929C5AE9}"/>
              </a:ext>
            </a:extLst>
          </p:cNvPr>
          <p:cNvCxnSpPr/>
          <p:nvPr/>
        </p:nvCxnSpPr>
        <p:spPr>
          <a:xfrm>
            <a:off x="10188591" y="673047"/>
            <a:ext cx="0" cy="566060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64" name="Straight Connector 163">
            <a:extLst>
              <a:ext uri="{FF2B5EF4-FFF2-40B4-BE49-F238E27FC236}">
                <a16:creationId xmlns:a16="http://schemas.microsoft.com/office/drawing/2014/main" id="{E87C5991-86D5-56C3-F360-CB6DF200656D}"/>
              </a:ext>
            </a:extLst>
          </p:cNvPr>
          <p:cNvCxnSpPr/>
          <p:nvPr/>
        </p:nvCxnSpPr>
        <p:spPr>
          <a:xfrm>
            <a:off x="11081485" y="680453"/>
            <a:ext cx="0" cy="566060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66" name="Straight Connector 165">
            <a:extLst>
              <a:ext uri="{FF2B5EF4-FFF2-40B4-BE49-F238E27FC236}">
                <a16:creationId xmlns:a16="http://schemas.microsoft.com/office/drawing/2014/main" id="{2BEB670D-57D4-BE74-E9FC-1FBAE020B65C}"/>
              </a:ext>
            </a:extLst>
          </p:cNvPr>
          <p:cNvCxnSpPr>
            <a:cxnSpLocks/>
          </p:cNvCxnSpPr>
          <p:nvPr/>
        </p:nvCxnSpPr>
        <p:spPr>
          <a:xfrm flipH="1">
            <a:off x="3043609" y="689680"/>
            <a:ext cx="9401" cy="5636207"/>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67" name="Straight Connector 166">
            <a:extLst>
              <a:ext uri="{FF2B5EF4-FFF2-40B4-BE49-F238E27FC236}">
                <a16:creationId xmlns:a16="http://schemas.microsoft.com/office/drawing/2014/main" id="{40FBC222-74AF-A04D-9A6A-BB3E38A08ECE}"/>
              </a:ext>
            </a:extLst>
          </p:cNvPr>
          <p:cNvCxnSpPr/>
          <p:nvPr/>
        </p:nvCxnSpPr>
        <p:spPr>
          <a:xfrm>
            <a:off x="3942859" y="705583"/>
            <a:ext cx="0" cy="566060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68" name="Straight Connector 167">
            <a:extLst>
              <a:ext uri="{FF2B5EF4-FFF2-40B4-BE49-F238E27FC236}">
                <a16:creationId xmlns:a16="http://schemas.microsoft.com/office/drawing/2014/main" id="{09EDC4B1-C2C7-B9D2-ECEF-5D86678AA408}"/>
              </a:ext>
            </a:extLst>
          </p:cNvPr>
          <p:cNvCxnSpPr/>
          <p:nvPr/>
        </p:nvCxnSpPr>
        <p:spPr>
          <a:xfrm>
            <a:off x="4831230" y="673047"/>
            <a:ext cx="0" cy="566060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69" name="Straight Connector 168">
            <a:extLst>
              <a:ext uri="{FF2B5EF4-FFF2-40B4-BE49-F238E27FC236}">
                <a16:creationId xmlns:a16="http://schemas.microsoft.com/office/drawing/2014/main" id="{C679755A-1CA8-50DE-F588-250912A7E348}"/>
              </a:ext>
            </a:extLst>
          </p:cNvPr>
          <p:cNvCxnSpPr>
            <a:cxnSpLocks/>
          </p:cNvCxnSpPr>
          <p:nvPr/>
        </p:nvCxnSpPr>
        <p:spPr>
          <a:xfrm>
            <a:off x="5710900" y="673047"/>
            <a:ext cx="0" cy="566060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70" name="Straight Connector 169">
            <a:extLst>
              <a:ext uri="{FF2B5EF4-FFF2-40B4-BE49-F238E27FC236}">
                <a16:creationId xmlns:a16="http://schemas.microsoft.com/office/drawing/2014/main" id="{F3511B4E-1A53-1586-0822-D15542ECC2E8}"/>
              </a:ext>
            </a:extLst>
          </p:cNvPr>
          <p:cNvCxnSpPr/>
          <p:nvPr/>
        </p:nvCxnSpPr>
        <p:spPr>
          <a:xfrm>
            <a:off x="6632151" y="645571"/>
            <a:ext cx="0" cy="566060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73" name="Straight Connector 172">
            <a:extLst>
              <a:ext uri="{FF2B5EF4-FFF2-40B4-BE49-F238E27FC236}">
                <a16:creationId xmlns:a16="http://schemas.microsoft.com/office/drawing/2014/main" id="{9CB35686-468E-9CE4-C9B4-5A233978E42A}"/>
              </a:ext>
            </a:extLst>
          </p:cNvPr>
          <p:cNvCxnSpPr/>
          <p:nvPr/>
        </p:nvCxnSpPr>
        <p:spPr>
          <a:xfrm>
            <a:off x="2151219" y="689680"/>
            <a:ext cx="0" cy="566060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spTree>
    <p:extLst>
      <p:ext uri="{BB962C8B-B14F-4D97-AF65-F5344CB8AC3E}">
        <p14:creationId xmlns:p14="http://schemas.microsoft.com/office/powerpoint/2010/main" val="3654092459"/>
      </p:ext>
    </p:extLst>
  </p:cSld>
  <p:clrMapOvr>
    <a:masterClrMapping/>
  </p:clrMapOvr>
</p:sld>
</file>

<file path=ppt/slides/slide2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 name="Straight Connector 1">
            <a:extLst>
              <a:ext uri="{FF2B5EF4-FFF2-40B4-BE49-F238E27FC236}">
                <a16:creationId xmlns:a16="http://schemas.microsoft.com/office/drawing/2014/main" id="{1619C7B2-4300-25E7-CE46-8FC5D1374A2D}"/>
              </a:ext>
            </a:extLst>
          </p:cNvPr>
          <p:cNvCxnSpPr>
            <a:cxnSpLocks/>
          </p:cNvCxnSpPr>
          <p:nvPr/>
        </p:nvCxnSpPr>
        <p:spPr>
          <a:xfrm>
            <a:off x="1160650" y="956835"/>
            <a:ext cx="5322425" cy="5340276"/>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 name="Straight Connector 2">
            <a:extLst>
              <a:ext uri="{FF2B5EF4-FFF2-40B4-BE49-F238E27FC236}">
                <a16:creationId xmlns:a16="http://schemas.microsoft.com/office/drawing/2014/main" id="{2FFBB98F-BDF5-D90C-04FD-76E1B7719E07}"/>
              </a:ext>
            </a:extLst>
          </p:cNvPr>
          <p:cNvCxnSpPr>
            <a:cxnSpLocks/>
          </p:cNvCxnSpPr>
          <p:nvPr/>
        </p:nvCxnSpPr>
        <p:spPr>
          <a:xfrm>
            <a:off x="9703114" y="931746"/>
            <a:ext cx="2143810" cy="2115373"/>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 name="Straight Connector 3">
            <a:extLst>
              <a:ext uri="{FF2B5EF4-FFF2-40B4-BE49-F238E27FC236}">
                <a16:creationId xmlns:a16="http://schemas.microsoft.com/office/drawing/2014/main" id="{DF3E0F22-E232-3845-A8EB-A89F985C6791}"/>
              </a:ext>
            </a:extLst>
          </p:cNvPr>
          <p:cNvCxnSpPr>
            <a:cxnSpLocks/>
          </p:cNvCxnSpPr>
          <p:nvPr/>
        </p:nvCxnSpPr>
        <p:spPr>
          <a:xfrm>
            <a:off x="8644081" y="931752"/>
            <a:ext cx="3184867" cy="319303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5" name="Straight Connector 4">
            <a:extLst>
              <a:ext uri="{FF2B5EF4-FFF2-40B4-BE49-F238E27FC236}">
                <a16:creationId xmlns:a16="http://schemas.microsoft.com/office/drawing/2014/main" id="{88B34B27-10D1-BF89-A31C-76E07C1F1BC6}"/>
              </a:ext>
            </a:extLst>
          </p:cNvPr>
          <p:cNvCxnSpPr>
            <a:cxnSpLocks/>
          </p:cNvCxnSpPr>
          <p:nvPr/>
        </p:nvCxnSpPr>
        <p:spPr>
          <a:xfrm>
            <a:off x="7572098" y="931758"/>
            <a:ext cx="4256850" cy="425735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6" name="Straight Connector 5">
            <a:extLst>
              <a:ext uri="{FF2B5EF4-FFF2-40B4-BE49-F238E27FC236}">
                <a16:creationId xmlns:a16="http://schemas.microsoft.com/office/drawing/2014/main" id="{390084DE-7EC5-B72D-BB1B-75EEF4BD1FE8}"/>
              </a:ext>
            </a:extLst>
          </p:cNvPr>
          <p:cNvCxnSpPr>
            <a:cxnSpLocks/>
          </p:cNvCxnSpPr>
          <p:nvPr/>
        </p:nvCxnSpPr>
        <p:spPr>
          <a:xfrm>
            <a:off x="3285258" y="931761"/>
            <a:ext cx="5365365" cy="53653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7" name="Straight Connector 6">
            <a:extLst>
              <a:ext uri="{FF2B5EF4-FFF2-40B4-BE49-F238E27FC236}">
                <a16:creationId xmlns:a16="http://schemas.microsoft.com/office/drawing/2014/main" id="{DFE36EE3-FB89-BB6A-0465-6B9CA1B09DB5}"/>
              </a:ext>
            </a:extLst>
          </p:cNvPr>
          <p:cNvCxnSpPr>
            <a:cxnSpLocks/>
          </p:cNvCxnSpPr>
          <p:nvPr/>
        </p:nvCxnSpPr>
        <p:spPr>
          <a:xfrm>
            <a:off x="4345517" y="931762"/>
            <a:ext cx="5365365" cy="53653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8" name="Straight Connector 7">
            <a:extLst>
              <a:ext uri="{FF2B5EF4-FFF2-40B4-BE49-F238E27FC236}">
                <a16:creationId xmlns:a16="http://schemas.microsoft.com/office/drawing/2014/main" id="{86686DE1-0045-69CC-9698-468F3EF7D19B}"/>
              </a:ext>
            </a:extLst>
          </p:cNvPr>
          <p:cNvCxnSpPr>
            <a:cxnSpLocks/>
          </p:cNvCxnSpPr>
          <p:nvPr/>
        </p:nvCxnSpPr>
        <p:spPr>
          <a:xfrm>
            <a:off x="5404550" y="931762"/>
            <a:ext cx="5365365" cy="53653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9" name="Straight Connector 8">
            <a:extLst>
              <a:ext uri="{FF2B5EF4-FFF2-40B4-BE49-F238E27FC236}">
                <a16:creationId xmlns:a16="http://schemas.microsoft.com/office/drawing/2014/main" id="{2C135EE4-314C-C992-EFA5-571C275232BF}"/>
              </a:ext>
            </a:extLst>
          </p:cNvPr>
          <p:cNvCxnSpPr>
            <a:cxnSpLocks/>
          </p:cNvCxnSpPr>
          <p:nvPr/>
        </p:nvCxnSpPr>
        <p:spPr>
          <a:xfrm>
            <a:off x="6494799" y="931764"/>
            <a:ext cx="5365365" cy="53653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0" name="Straight Connector 9">
            <a:extLst>
              <a:ext uri="{FF2B5EF4-FFF2-40B4-BE49-F238E27FC236}">
                <a16:creationId xmlns:a16="http://schemas.microsoft.com/office/drawing/2014/main" id="{4FEC5DE3-4C21-5F21-4BE1-7A8FDF07A613}"/>
              </a:ext>
            </a:extLst>
          </p:cNvPr>
          <p:cNvCxnSpPr>
            <a:cxnSpLocks/>
          </p:cNvCxnSpPr>
          <p:nvPr/>
        </p:nvCxnSpPr>
        <p:spPr>
          <a:xfrm>
            <a:off x="1111458" y="5189109"/>
            <a:ext cx="1083551" cy="1107996"/>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1" name="Straight Connector 10">
            <a:extLst>
              <a:ext uri="{FF2B5EF4-FFF2-40B4-BE49-F238E27FC236}">
                <a16:creationId xmlns:a16="http://schemas.microsoft.com/office/drawing/2014/main" id="{314C69AD-C37E-8CCB-A273-0BFB653D2CC1}"/>
              </a:ext>
            </a:extLst>
          </p:cNvPr>
          <p:cNvCxnSpPr>
            <a:cxnSpLocks/>
          </p:cNvCxnSpPr>
          <p:nvPr/>
        </p:nvCxnSpPr>
        <p:spPr>
          <a:xfrm>
            <a:off x="1094334" y="4156121"/>
            <a:ext cx="2267153" cy="2152899"/>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2" name="Straight Connector 11">
            <a:extLst>
              <a:ext uri="{FF2B5EF4-FFF2-40B4-BE49-F238E27FC236}">
                <a16:creationId xmlns:a16="http://schemas.microsoft.com/office/drawing/2014/main" id="{3C181197-668A-8CEA-E81C-D38DAFC7A3DA}"/>
              </a:ext>
            </a:extLst>
          </p:cNvPr>
          <p:cNvCxnSpPr>
            <a:cxnSpLocks/>
          </p:cNvCxnSpPr>
          <p:nvPr/>
        </p:nvCxnSpPr>
        <p:spPr>
          <a:xfrm>
            <a:off x="1109329" y="3060437"/>
            <a:ext cx="3236188" cy="323667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3" name="Straight Connector 12">
            <a:extLst>
              <a:ext uri="{FF2B5EF4-FFF2-40B4-BE49-F238E27FC236}">
                <a16:creationId xmlns:a16="http://schemas.microsoft.com/office/drawing/2014/main" id="{3F3E13FF-413F-11E1-DB96-017405F64B27}"/>
              </a:ext>
            </a:extLst>
          </p:cNvPr>
          <p:cNvCxnSpPr>
            <a:cxnSpLocks/>
          </p:cNvCxnSpPr>
          <p:nvPr/>
        </p:nvCxnSpPr>
        <p:spPr>
          <a:xfrm>
            <a:off x="10762147" y="931740"/>
            <a:ext cx="1110967" cy="106435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4" name="Straight Connector 13">
            <a:extLst>
              <a:ext uri="{FF2B5EF4-FFF2-40B4-BE49-F238E27FC236}">
                <a16:creationId xmlns:a16="http://schemas.microsoft.com/office/drawing/2014/main" id="{DD16516E-3DA4-C1E3-C707-34BC918B1336}"/>
              </a:ext>
            </a:extLst>
          </p:cNvPr>
          <p:cNvCxnSpPr>
            <a:cxnSpLocks/>
          </p:cNvCxnSpPr>
          <p:nvPr/>
        </p:nvCxnSpPr>
        <p:spPr>
          <a:xfrm>
            <a:off x="1098218" y="1974253"/>
            <a:ext cx="4314172" cy="4322852"/>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5" name="Straight Connector 14">
            <a:extLst>
              <a:ext uri="{FF2B5EF4-FFF2-40B4-BE49-F238E27FC236}">
                <a16:creationId xmlns:a16="http://schemas.microsoft.com/office/drawing/2014/main" id="{CD5B8BD9-F452-B489-539C-C219103103EB}"/>
              </a:ext>
            </a:extLst>
          </p:cNvPr>
          <p:cNvCxnSpPr>
            <a:cxnSpLocks/>
          </p:cNvCxnSpPr>
          <p:nvPr/>
        </p:nvCxnSpPr>
        <p:spPr>
          <a:xfrm>
            <a:off x="2218385" y="931639"/>
            <a:ext cx="5309456" cy="5376225"/>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6" name="Straight Connector 15">
            <a:extLst>
              <a:ext uri="{FF2B5EF4-FFF2-40B4-BE49-F238E27FC236}">
                <a16:creationId xmlns:a16="http://schemas.microsoft.com/office/drawing/2014/main" id="{D309ACB9-FAE5-ABBC-735C-76F8DF6EF234}"/>
              </a:ext>
            </a:extLst>
          </p:cNvPr>
          <p:cNvCxnSpPr>
            <a:cxnSpLocks/>
          </p:cNvCxnSpPr>
          <p:nvPr/>
        </p:nvCxnSpPr>
        <p:spPr>
          <a:xfrm flipV="1">
            <a:off x="1133319" y="931765"/>
            <a:ext cx="5361480" cy="536524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7" name="Straight Connector 16">
            <a:extLst>
              <a:ext uri="{FF2B5EF4-FFF2-40B4-BE49-F238E27FC236}">
                <a16:creationId xmlns:a16="http://schemas.microsoft.com/office/drawing/2014/main" id="{5778EADB-1FF8-0ACE-8989-C7F305E5FF95}"/>
              </a:ext>
            </a:extLst>
          </p:cNvPr>
          <p:cNvCxnSpPr>
            <a:cxnSpLocks/>
          </p:cNvCxnSpPr>
          <p:nvPr/>
        </p:nvCxnSpPr>
        <p:spPr>
          <a:xfrm flipV="1">
            <a:off x="1160650" y="942472"/>
            <a:ext cx="4263464" cy="4246613"/>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8" name="Straight Connector 17">
            <a:extLst>
              <a:ext uri="{FF2B5EF4-FFF2-40B4-BE49-F238E27FC236}">
                <a16:creationId xmlns:a16="http://schemas.microsoft.com/office/drawing/2014/main" id="{FABB6B65-3556-CF28-12EF-42B684A07430}"/>
              </a:ext>
            </a:extLst>
          </p:cNvPr>
          <p:cNvCxnSpPr>
            <a:cxnSpLocks/>
          </p:cNvCxnSpPr>
          <p:nvPr/>
        </p:nvCxnSpPr>
        <p:spPr>
          <a:xfrm flipV="1">
            <a:off x="1107943" y="942595"/>
            <a:ext cx="2153223" cy="2161487"/>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9" name="Straight Connector 18">
            <a:extLst>
              <a:ext uri="{FF2B5EF4-FFF2-40B4-BE49-F238E27FC236}">
                <a16:creationId xmlns:a16="http://schemas.microsoft.com/office/drawing/2014/main" id="{9F7303BE-2756-5FC5-F157-C558744C8D24}"/>
              </a:ext>
            </a:extLst>
          </p:cNvPr>
          <p:cNvCxnSpPr>
            <a:cxnSpLocks/>
          </p:cNvCxnSpPr>
          <p:nvPr/>
        </p:nvCxnSpPr>
        <p:spPr>
          <a:xfrm flipV="1">
            <a:off x="1094334" y="909879"/>
            <a:ext cx="3253877" cy="322580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0" name="Straight Connector 19">
            <a:extLst>
              <a:ext uri="{FF2B5EF4-FFF2-40B4-BE49-F238E27FC236}">
                <a16:creationId xmlns:a16="http://schemas.microsoft.com/office/drawing/2014/main" id="{27F9D1F0-9D95-944B-E78B-55D3EFF6FFB9}"/>
              </a:ext>
            </a:extLst>
          </p:cNvPr>
          <p:cNvCxnSpPr>
            <a:cxnSpLocks/>
          </p:cNvCxnSpPr>
          <p:nvPr/>
        </p:nvCxnSpPr>
        <p:spPr>
          <a:xfrm flipV="1">
            <a:off x="3235848" y="920844"/>
            <a:ext cx="5376941" cy="5376165"/>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1" name="Straight Connector 20">
            <a:extLst>
              <a:ext uri="{FF2B5EF4-FFF2-40B4-BE49-F238E27FC236}">
                <a16:creationId xmlns:a16="http://schemas.microsoft.com/office/drawing/2014/main" id="{0894BDA0-D446-222B-EBFF-F266062D83ED}"/>
              </a:ext>
            </a:extLst>
          </p:cNvPr>
          <p:cNvCxnSpPr>
            <a:cxnSpLocks/>
          </p:cNvCxnSpPr>
          <p:nvPr/>
        </p:nvCxnSpPr>
        <p:spPr>
          <a:xfrm flipV="1">
            <a:off x="4348211" y="931716"/>
            <a:ext cx="5365365" cy="534353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2" name="Straight Connector 21">
            <a:extLst>
              <a:ext uri="{FF2B5EF4-FFF2-40B4-BE49-F238E27FC236}">
                <a16:creationId xmlns:a16="http://schemas.microsoft.com/office/drawing/2014/main" id="{E138425A-EFF7-6633-A4C9-C2812FD660B4}"/>
              </a:ext>
            </a:extLst>
          </p:cNvPr>
          <p:cNvCxnSpPr>
            <a:cxnSpLocks/>
          </p:cNvCxnSpPr>
          <p:nvPr/>
        </p:nvCxnSpPr>
        <p:spPr>
          <a:xfrm flipV="1">
            <a:off x="5416274" y="942620"/>
            <a:ext cx="5365365" cy="534353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3" name="Straight Connector 22">
            <a:extLst>
              <a:ext uri="{FF2B5EF4-FFF2-40B4-BE49-F238E27FC236}">
                <a16:creationId xmlns:a16="http://schemas.microsoft.com/office/drawing/2014/main" id="{4E49ECDE-D763-3D92-217E-7CAC07DCD149}"/>
              </a:ext>
            </a:extLst>
          </p:cNvPr>
          <p:cNvCxnSpPr>
            <a:cxnSpLocks/>
          </p:cNvCxnSpPr>
          <p:nvPr/>
        </p:nvCxnSpPr>
        <p:spPr>
          <a:xfrm flipV="1">
            <a:off x="6494798" y="942620"/>
            <a:ext cx="5365365" cy="534353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4" name="Straight Connector 23">
            <a:extLst>
              <a:ext uri="{FF2B5EF4-FFF2-40B4-BE49-F238E27FC236}">
                <a16:creationId xmlns:a16="http://schemas.microsoft.com/office/drawing/2014/main" id="{74471FD3-A65A-C9A4-C3AB-4E3EF9B679DE}"/>
              </a:ext>
            </a:extLst>
          </p:cNvPr>
          <p:cNvCxnSpPr>
            <a:cxnSpLocks/>
          </p:cNvCxnSpPr>
          <p:nvPr/>
        </p:nvCxnSpPr>
        <p:spPr>
          <a:xfrm flipV="1">
            <a:off x="2218385" y="931639"/>
            <a:ext cx="5330234" cy="5332739"/>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5" name="Straight Connector 24">
            <a:extLst>
              <a:ext uri="{FF2B5EF4-FFF2-40B4-BE49-F238E27FC236}">
                <a16:creationId xmlns:a16="http://schemas.microsoft.com/office/drawing/2014/main" id="{0192CA4B-8783-5899-FB83-DF9BCB3EB498}"/>
              </a:ext>
            </a:extLst>
          </p:cNvPr>
          <p:cNvCxnSpPr>
            <a:cxnSpLocks/>
          </p:cNvCxnSpPr>
          <p:nvPr/>
        </p:nvCxnSpPr>
        <p:spPr>
          <a:xfrm flipH="1">
            <a:off x="7572098" y="2023338"/>
            <a:ext cx="4288065" cy="42736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6" name="Straight Connector 25">
            <a:extLst>
              <a:ext uri="{FF2B5EF4-FFF2-40B4-BE49-F238E27FC236}">
                <a16:creationId xmlns:a16="http://schemas.microsoft.com/office/drawing/2014/main" id="{B52C692A-7578-4F0B-CBA7-E593A81C59F9}"/>
              </a:ext>
            </a:extLst>
          </p:cNvPr>
          <p:cNvCxnSpPr>
            <a:cxnSpLocks/>
          </p:cNvCxnSpPr>
          <p:nvPr/>
        </p:nvCxnSpPr>
        <p:spPr>
          <a:xfrm flipH="1">
            <a:off x="8638868" y="3098620"/>
            <a:ext cx="3203030" cy="320924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7" name="Straight Connector 26">
            <a:extLst>
              <a:ext uri="{FF2B5EF4-FFF2-40B4-BE49-F238E27FC236}">
                <a16:creationId xmlns:a16="http://schemas.microsoft.com/office/drawing/2014/main" id="{E92800C8-6748-68F2-35F2-127C6D85C700}"/>
              </a:ext>
            </a:extLst>
          </p:cNvPr>
          <p:cNvCxnSpPr>
            <a:cxnSpLocks/>
          </p:cNvCxnSpPr>
          <p:nvPr/>
        </p:nvCxnSpPr>
        <p:spPr>
          <a:xfrm flipH="1">
            <a:off x="9744792" y="4156121"/>
            <a:ext cx="2115371" cy="2102057"/>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8" name="Straight Connector 27">
            <a:extLst>
              <a:ext uri="{FF2B5EF4-FFF2-40B4-BE49-F238E27FC236}">
                <a16:creationId xmlns:a16="http://schemas.microsoft.com/office/drawing/2014/main" id="{4403E868-BC55-5334-7825-2C35C61C0161}"/>
              </a:ext>
            </a:extLst>
          </p:cNvPr>
          <p:cNvCxnSpPr>
            <a:cxnSpLocks/>
          </p:cNvCxnSpPr>
          <p:nvPr/>
        </p:nvCxnSpPr>
        <p:spPr>
          <a:xfrm flipH="1">
            <a:off x="10802477" y="5207149"/>
            <a:ext cx="1070637" cy="1100715"/>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9" name="Straight Connector 28">
            <a:extLst>
              <a:ext uri="{FF2B5EF4-FFF2-40B4-BE49-F238E27FC236}">
                <a16:creationId xmlns:a16="http://schemas.microsoft.com/office/drawing/2014/main" id="{BF4E3842-7F7A-9B65-BFEB-67D77171F39B}"/>
              </a:ext>
            </a:extLst>
          </p:cNvPr>
          <p:cNvCxnSpPr>
            <a:cxnSpLocks/>
          </p:cNvCxnSpPr>
          <p:nvPr/>
        </p:nvCxnSpPr>
        <p:spPr>
          <a:xfrm>
            <a:off x="1117710" y="2522779"/>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0" name="Straight Connector 29">
            <a:extLst>
              <a:ext uri="{FF2B5EF4-FFF2-40B4-BE49-F238E27FC236}">
                <a16:creationId xmlns:a16="http://schemas.microsoft.com/office/drawing/2014/main" id="{3720ACFF-4996-B57F-3339-6521BC82AA78}"/>
              </a:ext>
            </a:extLst>
          </p:cNvPr>
          <p:cNvCxnSpPr>
            <a:cxnSpLocks/>
          </p:cNvCxnSpPr>
          <p:nvPr/>
        </p:nvCxnSpPr>
        <p:spPr>
          <a:xfrm>
            <a:off x="1129434" y="3598008"/>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1" name="Straight Connector 30">
            <a:extLst>
              <a:ext uri="{FF2B5EF4-FFF2-40B4-BE49-F238E27FC236}">
                <a16:creationId xmlns:a16="http://schemas.microsoft.com/office/drawing/2014/main" id="{25181EC7-5894-C608-32FA-A67A1A117CF5}"/>
              </a:ext>
            </a:extLst>
          </p:cNvPr>
          <p:cNvCxnSpPr>
            <a:cxnSpLocks/>
          </p:cNvCxnSpPr>
          <p:nvPr/>
        </p:nvCxnSpPr>
        <p:spPr>
          <a:xfrm>
            <a:off x="1113519" y="4676908"/>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2" name="Straight Connector 31">
            <a:extLst>
              <a:ext uri="{FF2B5EF4-FFF2-40B4-BE49-F238E27FC236}">
                <a16:creationId xmlns:a16="http://schemas.microsoft.com/office/drawing/2014/main" id="{76A4635F-EE41-C834-AE22-92ECA2F7D3F3}"/>
              </a:ext>
            </a:extLst>
          </p:cNvPr>
          <p:cNvCxnSpPr>
            <a:cxnSpLocks/>
          </p:cNvCxnSpPr>
          <p:nvPr/>
        </p:nvCxnSpPr>
        <p:spPr>
          <a:xfrm>
            <a:off x="1117710" y="5755000"/>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3" name="Straight Connector 32">
            <a:extLst>
              <a:ext uri="{FF2B5EF4-FFF2-40B4-BE49-F238E27FC236}">
                <a16:creationId xmlns:a16="http://schemas.microsoft.com/office/drawing/2014/main" id="{721B6EDE-2C7B-80BA-8C2A-8C0EA8654DF2}"/>
              </a:ext>
            </a:extLst>
          </p:cNvPr>
          <p:cNvCxnSpPr>
            <a:cxnSpLocks/>
          </p:cNvCxnSpPr>
          <p:nvPr/>
        </p:nvCxnSpPr>
        <p:spPr>
          <a:xfrm>
            <a:off x="1101796" y="1485761"/>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4" name="Straight Connector 33">
            <a:extLst>
              <a:ext uri="{FF2B5EF4-FFF2-40B4-BE49-F238E27FC236}">
                <a16:creationId xmlns:a16="http://schemas.microsoft.com/office/drawing/2014/main" id="{C339696C-46D8-1A9D-95A1-C53D00520209}"/>
              </a:ext>
            </a:extLst>
          </p:cNvPr>
          <p:cNvCxnSpPr>
            <a:cxnSpLocks/>
          </p:cNvCxnSpPr>
          <p:nvPr/>
        </p:nvCxnSpPr>
        <p:spPr>
          <a:xfrm flipH="1">
            <a:off x="1113215" y="941316"/>
            <a:ext cx="1091930" cy="1082022"/>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5" name="Straight Connector 34">
            <a:extLst>
              <a:ext uri="{FF2B5EF4-FFF2-40B4-BE49-F238E27FC236}">
                <a16:creationId xmlns:a16="http://schemas.microsoft.com/office/drawing/2014/main" id="{3784E696-9EA7-B5A8-11BA-B8B73D51099D}"/>
              </a:ext>
            </a:extLst>
          </p:cNvPr>
          <p:cNvCxnSpPr>
            <a:cxnSpLocks/>
          </p:cNvCxnSpPr>
          <p:nvPr/>
        </p:nvCxnSpPr>
        <p:spPr>
          <a:xfrm>
            <a:off x="11323891" y="904498"/>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6" name="Straight Connector 35">
            <a:extLst>
              <a:ext uri="{FF2B5EF4-FFF2-40B4-BE49-F238E27FC236}">
                <a16:creationId xmlns:a16="http://schemas.microsoft.com/office/drawing/2014/main" id="{5FA661D9-D6E5-BB9D-6CE1-2ABCAE58A909}"/>
              </a:ext>
            </a:extLst>
          </p:cNvPr>
          <p:cNvCxnSpPr>
            <a:cxnSpLocks/>
          </p:cNvCxnSpPr>
          <p:nvPr/>
        </p:nvCxnSpPr>
        <p:spPr>
          <a:xfrm>
            <a:off x="3803283" y="917245"/>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7" name="Straight Connector 36">
            <a:extLst>
              <a:ext uri="{FF2B5EF4-FFF2-40B4-BE49-F238E27FC236}">
                <a16:creationId xmlns:a16="http://schemas.microsoft.com/office/drawing/2014/main" id="{10F41E61-B81E-4215-9013-0FE4CD3ED939}"/>
              </a:ext>
            </a:extLst>
          </p:cNvPr>
          <p:cNvCxnSpPr>
            <a:cxnSpLocks/>
          </p:cNvCxnSpPr>
          <p:nvPr/>
        </p:nvCxnSpPr>
        <p:spPr>
          <a:xfrm>
            <a:off x="2762987" y="904498"/>
            <a:ext cx="0" cy="5399767"/>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8" name="Straight Connector 37">
            <a:extLst>
              <a:ext uri="{FF2B5EF4-FFF2-40B4-BE49-F238E27FC236}">
                <a16:creationId xmlns:a16="http://schemas.microsoft.com/office/drawing/2014/main" id="{4AC6C0F2-FABC-60DF-035F-114795BCB994}"/>
              </a:ext>
            </a:extLst>
          </p:cNvPr>
          <p:cNvCxnSpPr>
            <a:cxnSpLocks/>
          </p:cNvCxnSpPr>
          <p:nvPr/>
        </p:nvCxnSpPr>
        <p:spPr>
          <a:xfrm>
            <a:off x="9204868" y="941316"/>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9" name="Straight Connector 38">
            <a:extLst>
              <a:ext uri="{FF2B5EF4-FFF2-40B4-BE49-F238E27FC236}">
                <a16:creationId xmlns:a16="http://schemas.microsoft.com/office/drawing/2014/main" id="{79736BD1-253E-3D82-5411-0EDDD1A1D00C}"/>
              </a:ext>
            </a:extLst>
          </p:cNvPr>
          <p:cNvCxnSpPr>
            <a:cxnSpLocks/>
          </p:cNvCxnSpPr>
          <p:nvPr/>
        </p:nvCxnSpPr>
        <p:spPr>
          <a:xfrm>
            <a:off x="1660406" y="941316"/>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0" name="Straight Connector 39">
            <a:extLst>
              <a:ext uri="{FF2B5EF4-FFF2-40B4-BE49-F238E27FC236}">
                <a16:creationId xmlns:a16="http://schemas.microsoft.com/office/drawing/2014/main" id="{1074A22B-0637-DB6A-D91C-8C1D05A2A419}"/>
              </a:ext>
            </a:extLst>
          </p:cNvPr>
          <p:cNvCxnSpPr>
            <a:cxnSpLocks/>
          </p:cNvCxnSpPr>
          <p:nvPr/>
        </p:nvCxnSpPr>
        <p:spPr>
          <a:xfrm>
            <a:off x="5950134" y="904498"/>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1" name="Straight Connector 40">
            <a:extLst>
              <a:ext uri="{FF2B5EF4-FFF2-40B4-BE49-F238E27FC236}">
                <a16:creationId xmlns:a16="http://schemas.microsoft.com/office/drawing/2014/main" id="{C021DF26-02BA-30E5-A18C-19D701829D22}"/>
              </a:ext>
            </a:extLst>
          </p:cNvPr>
          <p:cNvCxnSpPr>
            <a:cxnSpLocks/>
          </p:cNvCxnSpPr>
          <p:nvPr/>
        </p:nvCxnSpPr>
        <p:spPr>
          <a:xfrm>
            <a:off x="4893936" y="941316"/>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2" name="Straight Connector 41">
            <a:extLst>
              <a:ext uri="{FF2B5EF4-FFF2-40B4-BE49-F238E27FC236}">
                <a16:creationId xmlns:a16="http://schemas.microsoft.com/office/drawing/2014/main" id="{FFF0413E-A73A-4EED-EC59-ADCACBC06698}"/>
              </a:ext>
            </a:extLst>
          </p:cNvPr>
          <p:cNvCxnSpPr>
            <a:cxnSpLocks/>
          </p:cNvCxnSpPr>
          <p:nvPr/>
        </p:nvCxnSpPr>
        <p:spPr>
          <a:xfrm>
            <a:off x="10253116" y="917245"/>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3" name="Straight Connector 42">
            <a:extLst>
              <a:ext uri="{FF2B5EF4-FFF2-40B4-BE49-F238E27FC236}">
                <a16:creationId xmlns:a16="http://schemas.microsoft.com/office/drawing/2014/main" id="{047DAFE8-DE8B-DB8A-1C96-97174F1DBDC1}"/>
              </a:ext>
            </a:extLst>
          </p:cNvPr>
          <p:cNvCxnSpPr>
            <a:cxnSpLocks/>
          </p:cNvCxnSpPr>
          <p:nvPr/>
        </p:nvCxnSpPr>
        <p:spPr>
          <a:xfrm>
            <a:off x="8123492" y="956835"/>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4" name="Straight Connector 43">
            <a:extLst>
              <a:ext uri="{FF2B5EF4-FFF2-40B4-BE49-F238E27FC236}">
                <a16:creationId xmlns:a16="http://schemas.microsoft.com/office/drawing/2014/main" id="{07B6A6CA-EA1E-F4EE-D253-2DAFA9051570}"/>
              </a:ext>
            </a:extLst>
          </p:cNvPr>
          <p:cNvCxnSpPr>
            <a:cxnSpLocks/>
          </p:cNvCxnSpPr>
          <p:nvPr/>
        </p:nvCxnSpPr>
        <p:spPr>
          <a:xfrm>
            <a:off x="7019585" y="917245"/>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spTree>
    <p:extLst>
      <p:ext uri="{BB962C8B-B14F-4D97-AF65-F5344CB8AC3E}">
        <p14:creationId xmlns:p14="http://schemas.microsoft.com/office/powerpoint/2010/main" val="1299293689"/>
      </p:ext>
    </p:extLst>
  </p:cSld>
  <p:clrMapOvr>
    <a:masterClrMapping/>
  </p:clrMapOvr>
</p:sld>
</file>

<file path=ppt/slides/slide2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39E08806-1387-E550-A949-88A8CB29DD20}"/>
              </a:ext>
            </a:extLst>
          </p:cNvPr>
          <p:cNvSpPr txBox="1"/>
          <p:nvPr/>
        </p:nvSpPr>
        <p:spPr>
          <a:xfrm>
            <a:off x="126250" y="851000"/>
            <a:ext cx="11404242" cy="4672423"/>
          </a:xfrm>
          <a:prstGeom prst="rect">
            <a:avLst/>
          </a:prstGeom>
          <a:noFill/>
        </p:spPr>
        <p:txBody>
          <a:bodyPr wrap="square" rtlCol="0">
            <a:spAutoFit/>
          </a:bodyPr>
          <a:lstStyle/>
          <a:p>
            <a:pPr algn="ctr"/>
            <a:r>
              <a:rPr lang="en-US" sz="9600" dirty="0"/>
              <a:t>Appendix 2:</a:t>
            </a:r>
          </a:p>
          <a:p>
            <a:pPr algn="ctr"/>
            <a:r>
              <a:rPr lang="en-US" sz="9600" dirty="0"/>
              <a:t>Detailed Character Decomposition</a:t>
            </a:r>
          </a:p>
        </p:txBody>
      </p:sp>
    </p:spTree>
    <p:extLst>
      <p:ext uri="{BB962C8B-B14F-4D97-AF65-F5344CB8AC3E}">
        <p14:creationId xmlns:p14="http://schemas.microsoft.com/office/powerpoint/2010/main" val="2562977981"/>
      </p:ext>
    </p:extLst>
  </p:cSld>
  <p:clrMapOvr>
    <a:masterClrMapping/>
  </p:clrMapOvr>
</p:sld>
</file>

<file path=ppt/slides/slide2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a:extLst>
              <a:ext uri="{FF2B5EF4-FFF2-40B4-BE49-F238E27FC236}">
                <a16:creationId xmlns:a16="http://schemas.microsoft.com/office/drawing/2014/main" id="{E9083187-657C-30EA-221B-101DCE4FD47F}"/>
              </a:ext>
            </a:extLst>
          </p:cNvPr>
          <p:cNvSpPr txBox="1"/>
          <p:nvPr/>
        </p:nvSpPr>
        <p:spPr>
          <a:xfrm>
            <a:off x="1834657" y="966215"/>
            <a:ext cx="7992533" cy="5232202"/>
          </a:xfrm>
          <a:prstGeom prst="rect">
            <a:avLst/>
          </a:prstGeom>
          <a:noFill/>
        </p:spPr>
        <p:txBody>
          <a:bodyPr wrap="square">
            <a:spAutoFit/>
          </a:bodyPr>
          <a:lstStyle/>
          <a:p>
            <a:pPr>
              <a:spcAft>
                <a:spcPts val="3200"/>
              </a:spcAft>
            </a:pPr>
            <a:r>
              <a:rPr lang="zh-TW" altLang="en-US" sz="9600" dirty="0">
                <a:latin typeface="DengXian" panose="02010600030101010101" pitchFamily="2" charset="-122"/>
                <a:ea typeface="DengXian" panose="02010600030101010101" pitchFamily="2" charset="-122"/>
              </a:rPr>
              <a:t>         蜜</a:t>
            </a:r>
            <a:endParaRPr lang="en-US" altLang="zh-TW" sz="9600" dirty="0">
              <a:latin typeface="DengXian" panose="02010600030101010101" pitchFamily="2" charset="-122"/>
              <a:ea typeface="DengXian" panose="02010600030101010101" pitchFamily="2" charset="-122"/>
            </a:endParaRPr>
          </a:p>
          <a:p>
            <a:pPr>
              <a:spcAft>
                <a:spcPts val="3200"/>
              </a:spcAft>
            </a:pPr>
            <a:r>
              <a:rPr lang="zh-CN" altLang="en-US" sz="7200" dirty="0"/>
              <a:t>   宀      必           虫</a:t>
            </a:r>
            <a:endParaRPr lang="en-US" altLang="zh-CN" sz="7200" dirty="0"/>
          </a:p>
          <a:p>
            <a:pPr>
              <a:spcAft>
                <a:spcPts val="3200"/>
              </a:spcAft>
            </a:pPr>
            <a:r>
              <a:rPr lang="zh-CN" altLang="en-US" sz="5400" dirty="0"/>
              <a:t>丶 冖    心     丿     中   ㇀ 丶</a:t>
            </a:r>
            <a:endParaRPr lang="en-US" altLang="zh-CN" sz="5400" dirty="0"/>
          </a:p>
          <a:p>
            <a:pPr>
              <a:spcAft>
                <a:spcPts val="3200"/>
              </a:spcAft>
            </a:pPr>
            <a:r>
              <a:rPr kumimoji="0" lang="zh-CN" altLang="en-US" sz="3200" b="1"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rPr>
              <a:t>                                                    口</a:t>
            </a:r>
            <a:r>
              <a:rPr kumimoji="0" lang="zh-CN" altLang="en-US" sz="32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rPr>
              <a:t>    </a:t>
            </a:r>
            <a:r>
              <a:rPr kumimoji="0" lang="zh-CN" altLang="en-US" sz="3200" b="1"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rPr>
              <a:t>丨</a:t>
            </a:r>
            <a:endParaRPr lang="en-US" altLang="zh-CN" sz="5400" dirty="0"/>
          </a:p>
        </p:txBody>
      </p:sp>
      <p:sp>
        <p:nvSpPr>
          <p:cNvPr id="4" name="TextBox 3">
            <a:extLst>
              <a:ext uri="{FF2B5EF4-FFF2-40B4-BE49-F238E27FC236}">
                <a16:creationId xmlns:a16="http://schemas.microsoft.com/office/drawing/2014/main" id="{99D7B6E8-5AE6-7F73-3817-3A638D46B364}"/>
              </a:ext>
            </a:extLst>
          </p:cNvPr>
          <p:cNvSpPr txBox="1"/>
          <p:nvPr/>
        </p:nvSpPr>
        <p:spPr>
          <a:xfrm>
            <a:off x="9537760" y="348038"/>
            <a:ext cx="2573866" cy="3785652"/>
          </a:xfrm>
          <a:prstGeom prst="rect">
            <a:avLst/>
          </a:prstGeom>
          <a:noFill/>
        </p:spPr>
        <p:txBody>
          <a:bodyPr wrap="square" rtlCol="0">
            <a:spAutoFit/>
          </a:bodyPr>
          <a:lstStyle/>
          <a:p>
            <a:r>
              <a:rPr lang="zh-CN" altLang="en-US" sz="2000" dirty="0"/>
              <a:t>蜜  </a:t>
            </a:r>
            <a:r>
              <a:rPr lang="en-US" altLang="zh-CN" sz="2000" dirty="0"/>
              <a:t>mil; phon, sweet</a:t>
            </a:r>
            <a:endParaRPr lang="zh-CN" altLang="en-US" sz="2000" dirty="0"/>
          </a:p>
          <a:p>
            <a:r>
              <a:rPr lang="zh-CN" altLang="en-US" sz="2000" dirty="0"/>
              <a:t>宀  </a:t>
            </a:r>
            <a:r>
              <a:rPr lang="en-US" altLang="zh-CN" sz="2000" dirty="0" err="1"/>
              <a:t>myeon</a:t>
            </a:r>
            <a:r>
              <a:rPr lang="en-US" altLang="zh-CN" sz="2000" dirty="0"/>
              <a:t>; roof</a:t>
            </a:r>
            <a:r>
              <a:rPr lang="zh-CN" altLang="en-US" sz="2000" dirty="0"/>
              <a:t> </a:t>
            </a:r>
            <a:endParaRPr lang="en-US" altLang="zh-CN" sz="2000" dirty="0"/>
          </a:p>
          <a:p>
            <a:r>
              <a:rPr lang="zh-CN" altLang="en-US" sz="2000" dirty="0"/>
              <a:t>必  </a:t>
            </a:r>
            <a:r>
              <a:rPr lang="en-US" altLang="zh-CN" sz="2000" dirty="0" err="1"/>
              <a:t>pil</a:t>
            </a:r>
            <a:r>
              <a:rPr lang="en-US" altLang="zh-CN" sz="2000" dirty="0"/>
              <a:t>; certainly</a:t>
            </a:r>
            <a:r>
              <a:rPr lang="zh-CN" altLang="en-US" sz="2000" dirty="0"/>
              <a:t>         </a:t>
            </a:r>
            <a:endParaRPr lang="en-US" altLang="zh-CN" sz="2000" dirty="0"/>
          </a:p>
          <a:p>
            <a:r>
              <a:rPr lang="zh-CN" altLang="en-US" sz="2000" dirty="0"/>
              <a:t>虫  </a:t>
            </a:r>
            <a:r>
              <a:rPr lang="en-US" altLang="zh-CN" sz="2000" dirty="0" err="1"/>
              <a:t>chung</a:t>
            </a:r>
            <a:r>
              <a:rPr lang="en-US" altLang="zh-CN" sz="2000" dirty="0"/>
              <a:t>; insect</a:t>
            </a:r>
            <a:endParaRPr lang="zh-CN" altLang="en-US" sz="2000" dirty="0"/>
          </a:p>
          <a:p>
            <a:r>
              <a:rPr lang="zh-CN" altLang="en-US" sz="2000" dirty="0"/>
              <a:t>丶  </a:t>
            </a:r>
            <a:r>
              <a:rPr lang="en-US" altLang="zh-CN" sz="2000" dirty="0"/>
              <a:t>ju; lord</a:t>
            </a:r>
          </a:p>
          <a:p>
            <a:r>
              <a:rPr lang="zh-CN" altLang="en-US" sz="2000" dirty="0"/>
              <a:t>冖  </a:t>
            </a:r>
            <a:r>
              <a:rPr lang="en-US" altLang="zh-CN" sz="2000" dirty="0" err="1"/>
              <a:t>myeok</a:t>
            </a:r>
            <a:r>
              <a:rPr lang="en-US" altLang="zh-CN" sz="2000" dirty="0"/>
              <a:t>; cover</a:t>
            </a:r>
            <a:r>
              <a:rPr lang="zh-CN" altLang="en-US" sz="2000" dirty="0"/>
              <a:t>   </a:t>
            </a:r>
            <a:endParaRPr lang="en-US" altLang="zh-CN" sz="2000" dirty="0"/>
          </a:p>
          <a:p>
            <a:r>
              <a:rPr lang="zh-CN" altLang="en-US" sz="2000" dirty="0"/>
              <a:t>心  </a:t>
            </a:r>
            <a:r>
              <a:rPr lang="en-US" altLang="zh-CN" sz="2000" dirty="0"/>
              <a:t>shim; heart</a:t>
            </a:r>
            <a:r>
              <a:rPr lang="zh-CN" altLang="en-US" sz="2000" dirty="0"/>
              <a:t>  </a:t>
            </a:r>
            <a:endParaRPr lang="en-US" altLang="zh-CN" sz="2000" dirty="0"/>
          </a:p>
          <a:p>
            <a:r>
              <a:rPr lang="zh-CN" altLang="en-US" sz="2000" dirty="0"/>
              <a:t>丿  </a:t>
            </a:r>
            <a:r>
              <a:rPr lang="en-US" altLang="zh-CN" sz="2000" dirty="0" err="1"/>
              <a:t>byeol</a:t>
            </a:r>
            <a:r>
              <a:rPr lang="en-US" altLang="zh-CN" sz="2000" dirty="0"/>
              <a:t>; slash</a:t>
            </a:r>
            <a:r>
              <a:rPr lang="zh-CN" altLang="en-US" sz="2000" dirty="0"/>
              <a:t>     </a:t>
            </a:r>
            <a:endParaRPr lang="en-US" altLang="zh-CN" sz="2000" dirty="0"/>
          </a:p>
          <a:p>
            <a:r>
              <a:rPr lang="zh-CN" altLang="en-US" sz="2000" dirty="0"/>
              <a:t>中  </a:t>
            </a:r>
            <a:r>
              <a:rPr lang="en-US" altLang="zh-CN" sz="2000" dirty="0" err="1"/>
              <a:t>jung</a:t>
            </a:r>
            <a:r>
              <a:rPr lang="en-US" altLang="zh-CN" sz="2000" dirty="0"/>
              <a:t>; midst</a:t>
            </a:r>
          </a:p>
          <a:p>
            <a:r>
              <a:rPr lang="zh-CN" altLang="en-US" sz="2000" dirty="0"/>
              <a:t>㇀  </a:t>
            </a:r>
            <a:r>
              <a:rPr lang="en-US" altLang="zh-CN" sz="2000" dirty="0"/>
              <a:t>ng; rising stroke</a:t>
            </a:r>
            <a:r>
              <a:rPr lang="zh-CN" altLang="en-US" sz="2000" dirty="0"/>
              <a:t>                                                口  </a:t>
            </a:r>
            <a:r>
              <a:rPr lang="en-US" altLang="zh-CN" sz="2000" dirty="0"/>
              <a:t>gu; mouth</a:t>
            </a:r>
          </a:p>
          <a:p>
            <a:r>
              <a:rPr lang="zh-CN" altLang="en-US" sz="2000" dirty="0"/>
              <a:t>丨  </a:t>
            </a:r>
            <a:r>
              <a:rPr lang="en-US" altLang="zh-CN" sz="2000" dirty="0" err="1"/>
              <a:t>gon</a:t>
            </a:r>
            <a:r>
              <a:rPr lang="en-US" altLang="zh-CN" sz="2000" dirty="0"/>
              <a:t>; rod</a:t>
            </a:r>
            <a:endParaRPr lang="zh-CN" altLang="en-US" sz="2000" dirty="0"/>
          </a:p>
        </p:txBody>
      </p:sp>
      <p:sp>
        <p:nvSpPr>
          <p:cNvPr id="5" name="TextBox 4">
            <a:extLst>
              <a:ext uri="{FF2B5EF4-FFF2-40B4-BE49-F238E27FC236}">
                <a16:creationId xmlns:a16="http://schemas.microsoft.com/office/drawing/2014/main" id="{2496FF42-2882-CC4B-9A2D-EFF5C808628E}"/>
              </a:ext>
            </a:extLst>
          </p:cNvPr>
          <p:cNvSpPr txBox="1"/>
          <p:nvPr/>
        </p:nvSpPr>
        <p:spPr>
          <a:xfrm>
            <a:off x="4076967" y="324986"/>
            <a:ext cx="3097335" cy="369332"/>
          </a:xfrm>
          <a:prstGeom prst="rect">
            <a:avLst/>
          </a:prstGeom>
          <a:noFill/>
        </p:spPr>
        <p:txBody>
          <a:bodyPr wrap="square">
            <a:spAutoFit/>
          </a:bodyPr>
          <a:lstStyle/>
          <a:p>
            <a:r>
              <a:rPr lang="zh-TW" altLang="en-US" b="1" dirty="0">
                <a:latin typeface="DengXian" panose="02010600030101010101" pitchFamily="2" charset="-122"/>
                <a:ea typeface="DengXian" panose="02010600030101010101" pitchFamily="2" charset="-122"/>
              </a:rPr>
              <a:t>摩 訶 般 若 波 羅 </a:t>
            </a:r>
            <a:r>
              <a:rPr lang="zh-TW" altLang="en-US" b="1" dirty="0">
                <a:highlight>
                  <a:srgbClr val="00FFFF"/>
                </a:highlight>
                <a:latin typeface="DengXian" panose="02010600030101010101" pitchFamily="2" charset="-122"/>
                <a:ea typeface="DengXian" panose="02010600030101010101" pitchFamily="2" charset="-122"/>
              </a:rPr>
              <a:t>蜜</a:t>
            </a:r>
            <a:r>
              <a:rPr lang="zh-TW" altLang="en-US" b="1" dirty="0">
                <a:latin typeface="DengXian" panose="02010600030101010101" pitchFamily="2" charset="-122"/>
                <a:ea typeface="DengXian" panose="02010600030101010101" pitchFamily="2" charset="-122"/>
              </a:rPr>
              <a:t> 多 心 經</a:t>
            </a:r>
          </a:p>
        </p:txBody>
      </p:sp>
      <p:sp>
        <p:nvSpPr>
          <p:cNvPr id="6" name="Rectangle 5">
            <a:extLst>
              <a:ext uri="{FF2B5EF4-FFF2-40B4-BE49-F238E27FC236}">
                <a16:creationId xmlns:a16="http://schemas.microsoft.com/office/drawing/2014/main" id="{F1F13E6A-E187-36CE-C1F9-5E9ED0868529}"/>
              </a:ext>
            </a:extLst>
          </p:cNvPr>
          <p:cNvSpPr/>
          <p:nvPr/>
        </p:nvSpPr>
        <p:spPr>
          <a:xfrm>
            <a:off x="4076967" y="324986"/>
            <a:ext cx="3052259" cy="369332"/>
          </a:xfrm>
          <a:prstGeom prst="rect">
            <a:avLst/>
          </a:prstGeom>
          <a:no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Box 7">
            <a:extLst>
              <a:ext uri="{FF2B5EF4-FFF2-40B4-BE49-F238E27FC236}">
                <a16:creationId xmlns:a16="http://schemas.microsoft.com/office/drawing/2014/main" id="{EA4F704E-7C4A-1FB0-6939-7DB6D2C80CF5}"/>
              </a:ext>
            </a:extLst>
          </p:cNvPr>
          <p:cNvSpPr txBox="1"/>
          <p:nvPr/>
        </p:nvSpPr>
        <p:spPr>
          <a:xfrm>
            <a:off x="164205" y="5739212"/>
            <a:ext cx="2497363" cy="738664"/>
          </a:xfrm>
          <a:prstGeom prst="rect">
            <a:avLst/>
          </a:prstGeom>
          <a:noFill/>
        </p:spPr>
        <p:txBody>
          <a:bodyPr wrap="square" rtlCol="0">
            <a:spAutoFit/>
          </a:bodyPr>
          <a:lstStyle/>
          <a:p>
            <a:pPr algn="ctr"/>
            <a:r>
              <a:rPr lang="en-US" sz="1400" b="0" i="0" dirty="0">
                <a:solidFill>
                  <a:srgbClr val="333333"/>
                </a:solidFill>
                <a:effectLst/>
                <a:latin typeface="-apple-system"/>
              </a:rPr>
              <a:t>“Meditation in the </a:t>
            </a:r>
            <a:r>
              <a:rPr lang="en-US" sz="1400" b="1" i="0" dirty="0">
                <a:solidFill>
                  <a:srgbClr val="333333"/>
                </a:solidFill>
                <a:effectLst/>
                <a:latin typeface="-apple-system"/>
              </a:rPr>
              <a:t>MIDST</a:t>
            </a:r>
            <a:r>
              <a:rPr lang="en-US" sz="1400" b="0" i="0" dirty="0">
                <a:solidFill>
                  <a:srgbClr val="333333"/>
                </a:solidFill>
                <a:effectLst/>
                <a:latin typeface="-apple-system"/>
              </a:rPr>
              <a:t> of activity is infinitely superior </a:t>
            </a:r>
          </a:p>
          <a:p>
            <a:pPr algn="ctr"/>
            <a:r>
              <a:rPr lang="en-US" sz="1400" b="0" i="0" dirty="0">
                <a:solidFill>
                  <a:srgbClr val="333333"/>
                </a:solidFill>
                <a:effectLst/>
                <a:latin typeface="-apple-system"/>
              </a:rPr>
              <a:t>to meditation in </a:t>
            </a:r>
            <a:r>
              <a:rPr lang="en-US" sz="1400" dirty="0">
                <a:solidFill>
                  <a:srgbClr val="333333"/>
                </a:solidFill>
                <a:latin typeface="-apple-system"/>
              </a:rPr>
              <a:t>quietude</a:t>
            </a:r>
            <a:r>
              <a:rPr lang="en-US" sz="1400" b="0" i="0" dirty="0">
                <a:solidFill>
                  <a:srgbClr val="333333"/>
                </a:solidFill>
                <a:effectLst/>
                <a:latin typeface="-apple-system"/>
              </a:rPr>
              <a:t>.”</a:t>
            </a:r>
            <a:endParaRPr lang="en-US" sz="1400" dirty="0"/>
          </a:p>
        </p:txBody>
      </p:sp>
      <p:sp>
        <p:nvSpPr>
          <p:cNvPr id="9" name="Rectangle 8">
            <a:extLst>
              <a:ext uri="{FF2B5EF4-FFF2-40B4-BE49-F238E27FC236}">
                <a16:creationId xmlns:a16="http://schemas.microsoft.com/office/drawing/2014/main" id="{9881CCFB-2BC9-ABC3-E6CF-69E7D17A2668}"/>
              </a:ext>
            </a:extLst>
          </p:cNvPr>
          <p:cNvSpPr/>
          <p:nvPr/>
        </p:nvSpPr>
        <p:spPr>
          <a:xfrm>
            <a:off x="289644" y="5739212"/>
            <a:ext cx="2276823" cy="746470"/>
          </a:xfrm>
          <a:prstGeom prst="rect">
            <a:avLst/>
          </a:prstGeom>
          <a:no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1" name="Straight Arrow Connector 10">
            <a:extLst>
              <a:ext uri="{FF2B5EF4-FFF2-40B4-BE49-F238E27FC236}">
                <a16:creationId xmlns:a16="http://schemas.microsoft.com/office/drawing/2014/main" id="{11AFA14A-8038-EC21-B076-8B70512D1804}"/>
              </a:ext>
            </a:extLst>
          </p:cNvPr>
          <p:cNvCxnSpPr>
            <a:cxnSpLocks/>
          </p:cNvCxnSpPr>
          <p:nvPr/>
        </p:nvCxnSpPr>
        <p:spPr>
          <a:xfrm flipH="1">
            <a:off x="3569432" y="2443396"/>
            <a:ext cx="1819822" cy="630235"/>
          </a:xfrm>
          <a:prstGeom prst="straightConnector1">
            <a:avLst/>
          </a:prstGeom>
          <a:ln w="76200">
            <a:solidFill>
              <a:srgbClr val="FF0000"/>
            </a:solidFill>
            <a:tailEnd type="triangle"/>
          </a:ln>
        </p:spPr>
        <p:style>
          <a:lnRef idx="2">
            <a:schemeClr val="accent1"/>
          </a:lnRef>
          <a:fillRef idx="0">
            <a:schemeClr val="accent1"/>
          </a:fillRef>
          <a:effectRef idx="1">
            <a:schemeClr val="accent1"/>
          </a:effectRef>
          <a:fontRef idx="minor">
            <a:schemeClr val="tx1"/>
          </a:fontRef>
        </p:style>
      </p:cxnSp>
      <p:cxnSp>
        <p:nvCxnSpPr>
          <p:cNvPr id="13" name="Straight Arrow Connector 12">
            <a:extLst>
              <a:ext uri="{FF2B5EF4-FFF2-40B4-BE49-F238E27FC236}">
                <a16:creationId xmlns:a16="http://schemas.microsoft.com/office/drawing/2014/main" id="{CAABD3C6-3BF5-10CB-7C8C-81599A301E67}"/>
              </a:ext>
            </a:extLst>
          </p:cNvPr>
          <p:cNvCxnSpPr>
            <a:cxnSpLocks/>
          </p:cNvCxnSpPr>
          <p:nvPr/>
        </p:nvCxnSpPr>
        <p:spPr>
          <a:xfrm flipH="1">
            <a:off x="5389254" y="2486649"/>
            <a:ext cx="332704" cy="460438"/>
          </a:xfrm>
          <a:prstGeom prst="straightConnector1">
            <a:avLst/>
          </a:prstGeom>
          <a:ln w="76200">
            <a:solidFill>
              <a:srgbClr val="FF0000"/>
            </a:solidFill>
            <a:tailEnd type="triangle"/>
          </a:ln>
        </p:spPr>
        <p:style>
          <a:lnRef idx="2">
            <a:schemeClr val="accent1"/>
          </a:lnRef>
          <a:fillRef idx="0">
            <a:schemeClr val="accent1"/>
          </a:fillRef>
          <a:effectRef idx="1">
            <a:schemeClr val="accent1"/>
          </a:effectRef>
          <a:fontRef idx="minor">
            <a:schemeClr val="tx1"/>
          </a:fontRef>
        </p:style>
      </p:cxnSp>
      <p:cxnSp>
        <p:nvCxnSpPr>
          <p:cNvPr id="16" name="Straight Arrow Connector 15">
            <a:extLst>
              <a:ext uri="{FF2B5EF4-FFF2-40B4-BE49-F238E27FC236}">
                <a16:creationId xmlns:a16="http://schemas.microsoft.com/office/drawing/2014/main" id="{F9F7DCE7-25CC-E223-DA81-498D8655B620}"/>
              </a:ext>
            </a:extLst>
          </p:cNvPr>
          <p:cNvCxnSpPr>
            <a:cxnSpLocks/>
          </p:cNvCxnSpPr>
          <p:nvPr/>
        </p:nvCxnSpPr>
        <p:spPr>
          <a:xfrm>
            <a:off x="6316945" y="2443396"/>
            <a:ext cx="1494614" cy="630235"/>
          </a:xfrm>
          <a:prstGeom prst="straightConnector1">
            <a:avLst/>
          </a:prstGeom>
          <a:ln w="76200">
            <a:solidFill>
              <a:srgbClr val="FF0000"/>
            </a:solidFill>
            <a:tailEnd type="triangle"/>
          </a:ln>
        </p:spPr>
        <p:style>
          <a:lnRef idx="2">
            <a:schemeClr val="accent1"/>
          </a:lnRef>
          <a:fillRef idx="0">
            <a:schemeClr val="accent1"/>
          </a:fillRef>
          <a:effectRef idx="1">
            <a:schemeClr val="accent1"/>
          </a:effectRef>
          <a:fontRef idx="minor">
            <a:schemeClr val="tx1"/>
          </a:fontRef>
        </p:style>
      </p:cxnSp>
      <p:cxnSp>
        <p:nvCxnSpPr>
          <p:cNvPr id="18" name="Straight Arrow Connector 17">
            <a:extLst>
              <a:ext uri="{FF2B5EF4-FFF2-40B4-BE49-F238E27FC236}">
                <a16:creationId xmlns:a16="http://schemas.microsoft.com/office/drawing/2014/main" id="{8A0373BE-733E-1CAE-F0A1-EC5BD31A055A}"/>
              </a:ext>
            </a:extLst>
          </p:cNvPr>
          <p:cNvCxnSpPr/>
          <p:nvPr/>
        </p:nvCxnSpPr>
        <p:spPr>
          <a:xfrm flipH="1">
            <a:off x="2239697" y="3649365"/>
            <a:ext cx="519289" cy="970845"/>
          </a:xfrm>
          <a:prstGeom prst="straightConnector1">
            <a:avLst/>
          </a:prstGeom>
          <a:ln w="76200">
            <a:solidFill>
              <a:srgbClr val="FF0000"/>
            </a:solidFill>
            <a:tailEnd type="triangle"/>
          </a:ln>
        </p:spPr>
        <p:style>
          <a:lnRef idx="2">
            <a:schemeClr val="accent1"/>
          </a:lnRef>
          <a:fillRef idx="0">
            <a:schemeClr val="accent1"/>
          </a:fillRef>
          <a:effectRef idx="1">
            <a:schemeClr val="accent1"/>
          </a:effectRef>
          <a:fontRef idx="minor">
            <a:schemeClr val="tx1"/>
          </a:fontRef>
        </p:style>
      </p:cxnSp>
      <p:cxnSp>
        <p:nvCxnSpPr>
          <p:cNvPr id="20" name="Straight Arrow Connector 19">
            <a:extLst>
              <a:ext uri="{FF2B5EF4-FFF2-40B4-BE49-F238E27FC236}">
                <a16:creationId xmlns:a16="http://schemas.microsoft.com/office/drawing/2014/main" id="{BE11E813-172F-3AFC-07DD-7147D3D281A1}"/>
              </a:ext>
            </a:extLst>
          </p:cNvPr>
          <p:cNvCxnSpPr>
            <a:cxnSpLocks/>
          </p:cNvCxnSpPr>
          <p:nvPr/>
        </p:nvCxnSpPr>
        <p:spPr>
          <a:xfrm>
            <a:off x="3086100" y="3649365"/>
            <a:ext cx="66675" cy="738325"/>
          </a:xfrm>
          <a:prstGeom prst="straightConnector1">
            <a:avLst/>
          </a:prstGeom>
          <a:ln w="76200">
            <a:solidFill>
              <a:srgbClr val="FF0000"/>
            </a:solidFill>
            <a:tailEnd type="triangle"/>
          </a:ln>
        </p:spPr>
        <p:style>
          <a:lnRef idx="2">
            <a:schemeClr val="accent1"/>
          </a:lnRef>
          <a:fillRef idx="0">
            <a:schemeClr val="accent1"/>
          </a:fillRef>
          <a:effectRef idx="1">
            <a:schemeClr val="accent1"/>
          </a:effectRef>
          <a:fontRef idx="minor">
            <a:schemeClr val="tx1"/>
          </a:fontRef>
        </p:style>
      </p:cxnSp>
      <p:cxnSp>
        <p:nvCxnSpPr>
          <p:cNvPr id="22" name="Straight Arrow Connector 21">
            <a:extLst>
              <a:ext uri="{FF2B5EF4-FFF2-40B4-BE49-F238E27FC236}">
                <a16:creationId xmlns:a16="http://schemas.microsoft.com/office/drawing/2014/main" id="{8380FB46-38E6-B504-2D48-8AFF93D8E26B}"/>
              </a:ext>
            </a:extLst>
          </p:cNvPr>
          <p:cNvCxnSpPr/>
          <p:nvPr/>
        </p:nvCxnSpPr>
        <p:spPr>
          <a:xfrm flipH="1">
            <a:off x="4670811" y="3920298"/>
            <a:ext cx="282222" cy="575733"/>
          </a:xfrm>
          <a:prstGeom prst="straightConnector1">
            <a:avLst/>
          </a:prstGeom>
          <a:ln w="76200">
            <a:solidFill>
              <a:srgbClr val="FF0000"/>
            </a:solidFill>
            <a:tailEnd type="triangle"/>
          </a:ln>
        </p:spPr>
        <p:style>
          <a:lnRef idx="2">
            <a:schemeClr val="accent1"/>
          </a:lnRef>
          <a:fillRef idx="0">
            <a:schemeClr val="accent1"/>
          </a:fillRef>
          <a:effectRef idx="1">
            <a:schemeClr val="accent1"/>
          </a:effectRef>
          <a:fontRef idx="minor">
            <a:schemeClr val="tx1"/>
          </a:fontRef>
        </p:style>
      </p:cxnSp>
      <p:cxnSp>
        <p:nvCxnSpPr>
          <p:cNvPr id="24" name="Straight Arrow Connector 23">
            <a:extLst>
              <a:ext uri="{FF2B5EF4-FFF2-40B4-BE49-F238E27FC236}">
                <a16:creationId xmlns:a16="http://schemas.microsoft.com/office/drawing/2014/main" id="{12B46E6B-8B29-2324-0C0A-0439A364E0CB}"/>
              </a:ext>
            </a:extLst>
          </p:cNvPr>
          <p:cNvCxnSpPr/>
          <p:nvPr/>
        </p:nvCxnSpPr>
        <p:spPr>
          <a:xfrm>
            <a:off x="5447926" y="3879690"/>
            <a:ext cx="406400" cy="508000"/>
          </a:xfrm>
          <a:prstGeom prst="straightConnector1">
            <a:avLst/>
          </a:prstGeom>
          <a:ln w="76200">
            <a:solidFill>
              <a:srgbClr val="FF0000"/>
            </a:solidFill>
            <a:tailEnd type="triangle"/>
          </a:ln>
        </p:spPr>
        <p:style>
          <a:lnRef idx="2">
            <a:schemeClr val="accent1"/>
          </a:lnRef>
          <a:fillRef idx="0">
            <a:schemeClr val="accent1"/>
          </a:fillRef>
          <a:effectRef idx="1">
            <a:schemeClr val="accent1"/>
          </a:effectRef>
          <a:fontRef idx="minor">
            <a:schemeClr val="tx1"/>
          </a:fontRef>
        </p:style>
      </p:cxnSp>
      <p:cxnSp>
        <p:nvCxnSpPr>
          <p:cNvPr id="26" name="Straight Arrow Connector 25">
            <a:extLst>
              <a:ext uri="{FF2B5EF4-FFF2-40B4-BE49-F238E27FC236}">
                <a16:creationId xmlns:a16="http://schemas.microsoft.com/office/drawing/2014/main" id="{C5D28962-4804-F85A-5977-E5A5C825E6FE}"/>
              </a:ext>
            </a:extLst>
          </p:cNvPr>
          <p:cNvCxnSpPr>
            <a:cxnSpLocks/>
          </p:cNvCxnSpPr>
          <p:nvPr/>
        </p:nvCxnSpPr>
        <p:spPr>
          <a:xfrm flipH="1">
            <a:off x="7528254" y="3934993"/>
            <a:ext cx="523008" cy="527172"/>
          </a:xfrm>
          <a:prstGeom prst="straightConnector1">
            <a:avLst/>
          </a:prstGeom>
          <a:ln w="76200">
            <a:solidFill>
              <a:srgbClr val="FF0000"/>
            </a:solidFill>
            <a:tailEnd type="triangle"/>
          </a:ln>
        </p:spPr>
        <p:style>
          <a:lnRef idx="2">
            <a:schemeClr val="accent1"/>
          </a:lnRef>
          <a:fillRef idx="0">
            <a:schemeClr val="accent1"/>
          </a:fillRef>
          <a:effectRef idx="1">
            <a:schemeClr val="accent1"/>
          </a:effectRef>
          <a:fontRef idx="minor">
            <a:schemeClr val="tx1"/>
          </a:fontRef>
        </p:style>
      </p:cxnSp>
      <p:cxnSp>
        <p:nvCxnSpPr>
          <p:cNvPr id="28" name="Straight Arrow Connector 27">
            <a:extLst>
              <a:ext uri="{FF2B5EF4-FFF2-40B4-BE49-F238E27FC236}">
                <a16:creationId xmlns:a16="http://schemas.microsoft.com/office/drawing/2014/main" id="{562256A4-2CBD-2A50-9901-33CF624E5932}"/>
              </a:ext>
            </a:extLst>
          </p:cNvPr>
          <p:cNvCxnSpPr>
            <a:cxnSpLocks/>
          </p:cNvCxnSpPr>
          <p:nvPr/>
        </p:nvCxnSpPr>
        <p:spPr>
          <a:xfrm>
            <a:off x="8364090" y="3954165"/>
            <a:ext cx="0" cy="666045"/>
          </a:xfrm>
          <a:prstGeom prst="straightConnector1">
            <a:avLst/>
          </a:prstGeom>
          <a:ln w="76200">
            <a:solidFill>
              <a:srgbClr val="FF0000"/>
            </a:solidFill>
            <a:tailEnd type="triangle"/>
          </a:ln>
        </p:spPr>
        <p:style>
          <a:lnRef idx="2">
            <a:schemeClr val="accent1"/>
          </a:lnRef>
          <a:fillRef idx="0">
            <a:schemeClr val="accent1"/>
          </a:fillRef>
          <a:effectRef idx="1">
            <a:schemeClr val="accent1"/>
          </a:effectRef>
          <a:fontRef idx="minor">
            <a:schemeClr val="tx1"/>
          </a:fontRef>
        </p:style>
      </p:cxnSp>
      <p:cxnSp>
        <p:nvCxnSpPr>
          <p:cNvPr id="30" name="Straight Arrow Connector 29">
            <a:extLst>
              <a:ext uri="{FF2B5EF4-FFF2-40B4-BE49-F238E27FC236}">
                <a16:creationId xmlns:a16="http://schemas.microsoft.com/office/drawing/2014/main" id="{1015DE04-4D99-BF83-5253-BBC4764F0E73}"/>
              </a:ext>
            </a:extLst>
          </p:cNvPr>
          <p:cNvCxnSpPr>
            <a:cxnSpLocks/>
          </p:cNvCxnSpPr>
          <p:nvPr/>
        </p:nvCxnSpPr>
        <p:spPr>
          <a:xfrm>
            <a:off x="8717222" y="3954165"/>
            <a:ext cx="312478" cy="541866"/>
          </a:xfrm>
          <a:prstGeom prst="straightConnector1">
            <a:avLst/>
          </a:prstGeom>
          <a:ln w="76200">
            <a:solidFill>
              <a:srgbClr val="FF0000"/>
            </a:solidFill>
            <a:tailEnd type="triangle"/>
          </a:ln>
        </p:spPr>
        <p:style>
          <a:lnRef idx="2">
            <a:schemeClr val="accent1"/>
          </a:lnRef>
          <a:fillRef idx="0">
            <a:schemeClr val="accent1"/>
          </a:fillRef>
          <a:effectRef idx="1">
            <a:schemeClr val="accent1"/>
          </a:effectRef>
          <a:fontRef idx="minor">
            <a:schemeClr val="tx1"/>
          </a:fontRef>
        </p:style>
      </p:cxnSp>
      <p:cxnSp>
        <p:nvCxnSpPr>
          <p:cNvPr id="32" name="Straight Arrow Connector 31">
            <a:extLst>
              <a:ext uri="{FF2B5EF4-FFF2-40B4-BE49-F238E27FC236}">
                <a16:creationId xmlns:a16="http://schemas.microsoft.com/office/drawing/2014/main" id="{7DA026C8-0535-3425-0C99-9DF02AB5E3C1}"/>
              </a:ext>
            </a:extLst>
          </p:cNvPr>
          <p:cNvCxnSpPr/>
          <p:nvPr/>
        </p:nvCxnSpPr>
        <p:spPr>
          <a:xfrm flipH="1">
            <a:off x="6935531" y="5084478"/>
            <a:ext cx="191913" cy="533112"/>
          </a:xfrm>
          <a:prstGeom prst="straightConnector1">
            <a:avLst/>
          </a:prstGeom>
          <a:ln w="76200">
            <a:solidFill>
              <a:srgbClr val="FF0000"/>
            </a:solidFill>
            <a:tailEnd type="triangle"/>
          </a:ln>
        </p:spPr>
        <p:style>
          <a:lnRef idx="2">
            <a:schemeClr val="accent1"/>
          </a:lnRef>
          <a:fillRef idx="0">
            <a:schemeClr val="accent1"/>
          </a:fillRef>
          <a:effectRef idx="1">
            <a:schemeClr val="accent1"/>
          </a:effectRef>
          <a:fontRef idx="minor">
            <a:schemeClr val="tx1"/>
          </a:fontRef>
        </p:style>
      </p:cxnSp>
      <p:cxnSp>
        <p:nvCxnSpPr>
          <p:cNvPr id="34" name="Straight Arrow Connector 33">
            <a:extLst>
              <a:ext uri="{FF2B5EF4-FFF2-40B4-BE49-F238E27FC236}">
                <a16:creationId xmlns:a16="http://schemas.microsoft.com/office/drawing/2014/main" id="{28B8FD61-BE20-9DB6-7091-483FFC9ADCF3}"/>
              </a:ext>
            </a:extLst>
          </p:cNvPr>
          <p:cNvCxnSpPr/>
          <p:nvPr/>
        </p:nvCxnSpPr>
        <p:spPr>
          <a:xfrm>
            <a:off x="7532158" y="5031683"/>
            <a:ext cx="169333" cy="529328"/>
          </a:xfrm>
          <a:prstGeom prst="straightConnector1">
            <a:avLst/>
          </a:prstGeom>
          <a:ln w="76200">
            <a:solidFill>
              <a:srgbClr val="FF0000"/>
            </a:solidFill>
            <a:tailEnd type="triangle"/>
          </a:ln>
        </p:spPr>
        <p:style>
          <a:lnRef idx="2">
            <a:schemeClr val="accent1"/>
          </a:lnRef>
          <a:fillRef idx="0">
            <a:schemeClr val="accent1"/>
          </a:fillRef>
          <a:effectRef idx="1">
            <a:schemeClr val="accent1"/>
          </a:effectRef>
          <a:fontRef idx="minor">
            <a:schemeClr val="tx1"/>
          </a:fontRef>
        </p:style>
      </p:cxnSp>
      <p:sp>
        <p:nvSpPr>
          <p:cNvPr id="35" name="Rectangle 34">
            <a:extLst>
              <a:ext uri="{FF2B5EF4-FFF2-40B4-BE49-F238E27FC236}">
                <a16:creationId xmlns:a16="http://schemas.microsoft.com/office/drawing/2014/main" id="{FCA05E58-E182-1917-6D7C-79928372B56D}"/>
              </a:ext>
            </a:extLst>
          </p:cNvPr>
          <p:cNvSpPr/>
          <p:nvPr/>
        </p:nvSpPr>
        <p:spPr>
          <a:xfrm>
            <a:off x="9447449" y="269016"/>
            <a:ext cx="2540001" cy="3996266"/>
          </a:xfrm>
          <a:prstGeom prst="rect">
            <a:avLst/>
          </a:prstGeom>
          <a:no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4" name="Picture 13" descr="A white sign with black writing on it&#10;&#10;Description automatically generated">
            <a:extLst>
              <a:ext uri="{FF2B5EF4-FFF2-40B4-BE49-F238E27FC236}">
                <a16:creationId xmlns:a16="http://schemas.microsoft.com/office/drawing/2014/main" id="{F1ACA154-7FF0-4B49-6752-F93D69D2ACAB}"/>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289644" y="448210"/>
            <a:ext cx="1374120" cy="5103874"/>
          </a:xfrm>
          <a:prstGeom prst="rect">
            <a:avLst/>
          </a:prstGeom>
        </p:spPr>
      </p:pic>
      <p:pic>
        <p:nvPicPr>
          <p:cNvPr id="17" name="Picture 16">
            <a:extLst>
              <a:ext uri="{FF2B5EF4-FFF2-40B4-BE49-F238E27FC236}">
                <a16:creationId xmlns:a16="http://schemas.microsoft.com/office/drawing/2014/main" id="{9B9AFF3C-3915-9B8F-4A59-BAC22AAD41B5}"/>
              </a:ext>
            </a:extLst>
          </p:cNvPr>
          <p:cNvPicPr>
            <a:picLocks noChangeAspect="1"/>
          </p:cNvPicPr>
          <p:nvPr/>
        </p:nvPicPr>
        <p:blipFill>
          <a:blip r:embed="rId3"/>
          <a:stretch>
            <a:fillRect/>
          </a:stretch>
        </p:blipFill>
        <p:spPr>
          <a:xfrm>
            <a:off x="10735310" y="5290632"/>
            <a:ext cx="1154653" cy="1366424"/>
          </a:xfrm>
          <a:prstGeom prst="rect">
            <a:avLst/>
          </a:prstGeom>
        </p:spPr>
      </p:pic>
      <p:sp>
        <p:nvSpPr>
          <p:cNvPr id="21" name="TextBox 20">
            <a:extLst>
              <a:ext uri="{FF2B5EF4-FFF2-40B4-BE49-F238E27FC236}">
                <a16:creationId xmlns:a16="http://schemas.microsoft.com/office/drawing/2014/main" id="{8F10C6BB-72E0-D8AB-6266-F914D473AB1B}"/>
              </a:ext>
            </a:extLst>
          </p:cNvPr>
          <p:cNvSpPr txBox="1"/>
          <p:nvPr/>
        </p:nvSpPr>
        <p:spPr>
          <a:xfrm>
            <a:off x="9324976" y="5149622"/>
            <a:ext cx="1109968" cy="1569660"/>
          </a:xfrm>
          <a:prstGeom prst="rect">
            <a:avLst/>
          </a:prstGeom>
          <a:noFill/>
        </p:spPr>
        <p:txBody>
          <a:bodyPr wrap="square">
            <a:spAutoFit/>
          </a:bodyPr>
          <a:lstStyle/>
          <a:p>
            <a:r>
              <a:rPr kumimoji="0" lang="zh-CN" altLang="en-US" sz="9600" b="1" i="0" u="none" strike="noStrike" kern="1200" cap="none" spc="0" normalizeH="0" baseline="0" noProof="0" dirty="0">
                <a:ln>
                  <a:noFill/>
                </a:ln>
                <a:solidFill>
                  <a:prstClr val="black"/>
                </a:solidFill>
                <a:effectLst/>
                <a:uLnTx/>
                <a:uFillTx/>
                <a:latin typeface="KaiTi" panose="02010609060101010101" pitchFamily="49" charset="-122"/>
                <a:ea typeface="KaiTi" panose="02010609060101010101" pitchFamily="49" charset="-122"/>
              </a:rPr>
              <a:t>虫</a:t>
            </a:r>
            <a:endParaRPr lang="en-US" sz="9600" b="1" dirty="0">
              <a:latin typeface="KaiTi" panose="02010609060101010101" pitchFamily="49" charset="-122"/>
              <a:ea typeface="KaiTi" panose="02010609060101010101" pitchFamily="49" charset="-122"/>
            </a:endParaRPr>
          </a:p>
        </p:txBody>
      </p:sp>
      <p:sp>
        <p:nvSpPr>
          <p:cNvPr id="23" name="Rectangle 22">
            <a:extLst>
              <a:ext uri="{FF2B5EF4-FFF2-40B4-BE49-F238E27FC236}">
                <a16:creationId xmlns:a16="http://schemas.microsoft.com/office/drawing/2014/main" id="{53CBB9FB-5B12-93F9-1557-423725237178}"/>
              </a:ext>
            </a:extLst>
          </p:cNvPr>
          <p:cNvSpPr/>
          <p:nvPr/>
        </p:nvSpPr>
        <p:spPr>
          <a:xfrm>
            <a:off x="9324976" y="5099271"/>
            <a:ext cx="2741498" cy="1670363"/>
          </a:xfrm>
          <a:prstGeom prst="rect">
            <a:avLst/>
          </a:prstGeom>
          <a:noFill/>
          <a:ln w="38100">
            <a:solidFill>
              <a:srgbClr val="00B0F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126095480"/>
      </p:ext>
    </p:extLst>
  </p:cSld>
  <p:clrMapOvr>
    <a:masterClrMapping/>
  </p:clrMapOvr>
</p:sld>
</file>

<file path=ppt/slides/slide2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a:extLst>
              <a:ext uri="{FF2B5EF4-FFF2-40B4-BE49-F238E27FC236}">
                <a16:creationId xmlns:a16="http://schemas.microsoft.com/office/drawing/2014/main" id="{CD7C6062-AF6D-511B-F767-A4E8F0097BDA}"/>
              </a:ext>
            </a:extLst>
          </p:cNvPr>
          <p:cNvSpPr txBox="1"/>
          <p:nvPr/>
        </p:nvSpPr>
        <p:spPr>
          <a:xfrm>
            <a:off x="372532" y="795145"/>
            <a:ext cx="11672712" cy="4606389"/>
          </a:xfrm>
          <a:prstGeom prst="rect">
            <a:avLst/>
          </a:prstGeom>
          <a:noFill/>
        </p:spPr>
        <p:txBody>
          <a:bodyPr wrap="square">
            <a:spAutoFit/>
          </a:bodyPr>
          <a:lstStyle/>
          <a:p>
            <a:pPr>
              <a:spcAft>
                <a:spcPts val="3200"/>
              </a:spcAft>
            </a:pPr>
            <a:r>
              <a:rPr lang="zh-TW" altLang="en-US" sz="9600" dirty="0">
                <a:latin typeface="DengXian" panose="02010600030101010101" pitchFamily="2" charset="-122"/>
                <a:ea typeface="DengXian" panose="02010600030101010101" pitchFamily="2" charset="-122"/>
              </a:rPr>
              <a:t>  多       心       經     </a:t>
            </a:r>
            <a:endParaRPr lang="en-US" altLang="zh-TW" sz="9600" dirty="0">
              <a:latin typeface="DengXian" panose="02010600030101010101" pitchFamily="2" charset="-122"/>
              <a:ea typeface="DengXian" panose="02010600030101010101" pitchFamily="2" charset="-122"/>
            </a:endParaRPr>
          </a:p>
          <a:p>
            <a:pPr>
              <a:spcAft>
                <a:spcPts val="3200"/>
              </a:spcAft>
            </a:pPr>
            <a:r>
              <a:rPr lang="zh-TW" altLang="en-US" sz="7200" dirty="0">
                <a:latin typeface="DengXian" panose="02010600030101010101" pitchFamily="2" charset="-122"/>
                <a:ea typeface="DengXian" panose="02010600030101010101" pitchFamily="2" charset="-122"/>
              </a:rPr>
              <a:t>夕  夕                  </a:t>
            </a:r>
            <a:r>
              <a:rPr lang="zh-CN" altLang="en-US" sz="7200" dirty="0">
                <a:latin typeface="DengXian" panose="02010600030101010101" pitchFamily="2" charset="-122"/>
                <a:ea typeface="DengXian" panose="02010600030101010101" pitchFamily="2" charset="-122"/>
              </a:rPr>
              <a:t>糹      巠</a:t>
            </a:r>
            <a:endParaRPr lang="en-US" altLang="zh-CN" sz="7200" dirty="0">
              <a:latin typeface="DengXian" panose="02010600030101010101" pitchFamily="2" charset="-122"/>
              <a:ea typeface="DengXian" panose="02010600030101010101" pitchFamily="2" charset="-122"/>
            </a:endParaRPr>
          </a:p>
          <a:p>
            <a:pPr>
              <a:spcAft>
                <a:spcPts val="3200"/>
              </a:spcAft>
            </a:pPr>
            <a:r>
              <a:rPr lang="zh-CN" altLang="en-US" sz="7200" dirty="0">
                <a:latin typeface="DengXian" panose="02010600030101010101" pitchFamily="2" charset="-122"/>
                <a:ea typeface="DengXian" panose="02010600030101010101" pitchFamily="2" charset="-122"/>
              </a:rPr>
              <a:t>                     </a:t>
            </a:r>
            <a:r>
              <a:rPr lang="zh-CN" altLang="en-US" sz="5400" dirty="0">
                <a:latin typeface="DengXian" panose="02010600030101010101" pitchFamily="2" charset="-122"/>
                <a:ea typeface="DengXian" panose="02010600030101010101" pitchFamily="2" charset="-122"/>
              </a:rPr>
              <a:t>幺丶丶丶   一 巛 工</a:t>
            </a:r>
            <a:endParaRPr lang="en-US" sz="5400" dirty="0">
              <a:latin typeface="DengXian" panose="02010600030101010101" pitchFamily="2" charset="-122"/>
              <a:ea typeface="DengXian" panose="02010600030101010101" pitchFamily="2" charset="-122"/>
            </a:endParaRPr>
          </a:p>
        </p:txBody>
      </p:sp>
      <p:sp>
        <p:nvSpPr>
          <p:cNvPr id="4" name="TextBox 3">
            <a:extLst>
              <a:ext uri="{FF2B5EF4-FFF2-40B4-BE49-F238E27FC236}">
                <a16:creationId xmlns:a16="http://schemas.microsoft.com/office/drawing/2014/main" id="{1AC90B63-9C74-A68A-138D-0AB1000053C9}"/>
              </a:ext>
            </a:extLst>
          </p:cNvPr>
          <p:cNvSpPr txBox="1"/>
          <p:nvPr/>
        </p:nvSpPr>
        <p:spPr>
          <a:xfrm>
            <a:off x="519288" y="5671401"/>
            <a:ext cx="11525956" cy="1323439"/>
          </a:xfrm>
          <a:prstGeom prst="rect">
            <a:avLst/>
          </a:prstGeom>
          <a:noFill/>
        </p:spPr>
        <p:txBody>
          <a:bodyPr wrap="square" numCol="4" rtlCol="0">
            <a:spAutoFit/>
          </a:bodyPr>
          <a:lstStyle/>
          <a:p>
            <a:r>
              <a:rPr lang="zh-CN" altLang="en-US" sz="2000" dirty="0"/>
              <a:t>多  </a:t>
            </a:r>
            <a:r>
              <a:rPr lang="en-US" altLang="zh-CN" sz="2000" dirty="0"/>
              <a:t>da; phon, much</a:t>
            </a:r>
            <a:r>
              <a:rPr lang="zh-CN" altLang="en-US" sz="2000" dirty="0"/>
              <a:t>   </a:t>
            </a:r>
            <a:endParaRPr lang="en-US" altLang="zh-CN" sz="2000" dirty="0"/>
          </a:p>
          <a:p>
            <a:r>
              <a:rPr lang="zh-CN" altLang="en-US" sz="2000" dirty="0"/>
              <a:t>心  </a:t>
            </a:r>
            <a:r>
              <a:rPr lang="en-US" altLang="zh-CN" sz="2000" dirty="0"/>
              <a:t>shim; heart</a:t>
            </a:r>
            <a:r>
              <a:rPr lang="zh-CN" altLang="en-US" sz="2000" dirty="0"/>
              <a:t>         </a:t>
            </a:r>
            <a:endParaRPr lang="en-US" altLang="zh-CN" sz="2000" dirty="0"/>
          </a:p>
          <a:p>
            <a:r>
              <a:rPr lang="zh-CN" altLang="en-US" sz="2000" dirty="0"/>
              <a:t>經  </a:t>
            </a:r>
            <a:r>
              <a:rPr lang="en-US" altLang="zh-CN" sz="2000" dirty="0"/>
              <a:t>gyeong; sutra</a:t>
            </a:r>
            <a:r>
              <a:rPr lang="zh-CN" altLang="en-US" sz="2000" dirty="0"/>
              <a:t>   </a:t>
            </a:r>
          </a:p>
          <a:p>
            <a:endParaRPr lang="en-US" altLang="zh-CN" sz="2000" dirty="0"/>
          </a:p>
          <a:p>
            <a:r>
              <a:rPr lang="zh-CN" altLang="en-US" sz="2000" dirty="0"/>
              <a:t>夕 </a:t>
            </a:r>
            <a:r>
              <a:rPr lang="en-US" altLang="zh-CN" sz="2000" dirty="0" err="1"/>
              <a:t>seok</a:t>
            </a:r>
            <a:r>
              <a:rPr lang="en-US" altLang="zh-CN" sz="2000" dirty="0"/>
              <a:t>; night</a:t>
            </a:r>
          </a:p>
          <a:p>
            <a:r>
              <a:rPr lang="zh-CN" altLang="en-US" sz="2000" dirty="0"/>
              <a:t>糹 </a:t>
            </a:r>
            <a:r>
              <a:rPr lang="en-US" altLang="zh-CN" sz="2000" dirty="0" err="1"/>
              <a:t>sil</a:t>
            </a:r>
            <a:r>
              <a:rPr lang="en-US" altLang="zh-CN" sz="2000" dirty="0"/>
              <a:t>; silk</a:t>
            </a:r>
            <a:r>
              <a:rPr lang="zh-CN" altLang="en-US" sz="2000" dirty="0"/>
              <a:t>     </a:t>
            </a:r>
            <a:endParaRPr lang="en-US" altLang="zh-CN" sz="2000" dirty="0"/>
          </a:p>
          <a:p>
            <a:r>
              <a:rPr lang="zh-CN" altLang="en-US" sz="2000" dirty="0"/>
              <a:t>巠 </a:t>
            </a:r>
            <a:r>
              <a:rPr lang="en-US" altLang="zh-CN" dirty="0"/>
              <a:t>gyeong; flowing water</a:t>
            </a:r>
            <a:endParaRPr lang="zh-CN" altLang="en-US" dirty="0"/>
          </a:p>
          <a:p>
            <a:endParaRPr lang="en-US" altLang="zh-CN" sz="2000" dirty="0"/>
          </a:p>
          <a:p>
            <a:r>
              <a:rPr lang="zh-CN" altLang="en-US" sz="2000" dirty="0"/>
              <a:t>幺  </a:t>
            </a:r>
            <a:r>
              <a:rPr lang="en-US" altLang="zh-CN" sz="2000" dirty="0" err="1"/>
              <a:t>yo</a:t>
            </a:r>
            <a:r>
              <a:rPr lang="en-US" altLang="zh-CN" sz="2000" dirty="0"/>
              <a:t>; tiny</a:t>
            </a:r>
          </a:p>
          <a:p>
            <a:r>
              <a:rPr lang="zh-CN" altLang="en-US" sz="2000" dirty="0"/>
              <a:t>丶  </a:t>
            </a:r>
            <a:r>
              <a:rPr lang="en-US" altLang="zh-CN" sz="2000" dirty="0"/>
              <a:t>ju; lord</a:t>
            </a:r>
          </a:p>
          <a:p>
            <a:r>
              <a:rPr lang="zh-CN" altLang="en-US" sz="2000" dirty="0"/>
              <a:t>一  </a:t>
            </a:r>
            <a:r>
              <a:rPr lang="en-US" altLang="zh-CN" sz="2000" dirty="0"/>
              <a:t>il; one</a:t>
            </a:r>
          </a:p>
          <a:p>
            <a:endParaRPr lang="en-US" altLang="zh-CN" sz="2000" dirty="0"/>
          </a:p>
          <a:p>
            <a:r>
              <a:rPr lang="zh-CN" altLang="en-US" sz="2000" dirty="0"/>
              <a:t>巛  </a:t>
            </a:r>
            <a:r>
              <a:rPr lang="en-US" altLang="zh-CN" sz="2000" dirty="0" err="1"/>
              <a:t>cheon</a:t>
            </a:r>
            <a:r>
              <a:rPr lang="en-US" altLang="zh-CN" sz="2000" dirty="0"/>
              <a:t>; river</a:t>
            </a:r>
            <a:r>
              <a:rPr lang="zh-CN" altLang="en-US" sz="2000" dirty="0"/>
              <a:t> </a:t>
            </a:r>
            <a:endParaRPr lang="en-US" altLang="zh-CN" sz="2000" dirty="0"/>
          </a:p>
          <a:p>
            <a:r>
              <a:rPr lang="zh-CN" altLang="en-US" sz="2000" dirty="0"/>
              <a:t>工  </a:t>
            </a:r>
            <a:r>
              <a:rPr lang="en-US" altLang="zh-CN" sz="2000" dirty="0"/>
              <a:t>gong; work</a:t>
            </a:r>
            <a:endParaRPr lang="en-US" sz="2000" dirty="0"/>
          </a:p>
        </p:txBody>
      </p:sp>
      <p:sp>
        <p:nvSpPr>
          <p:cNvPr id="5" name="TextBox 4">
            <a:extLst>
              <a:ext uri="{FF2B5EF4-FFF2-40B4-BE49-F238E27FC236}">
                <a16:creationId xmlns:a16="http://schemas.microsoft.com/office/drawing/2014/main" id="{B0F810A7-8A84-0365-94AB-0805D801D346}"/>
              </a:ext>
            </a:extLst>
          </p:cNvPr>
          <p:cNvSpPr txBox="1"/>
          <p:nvPr/>
        </p:nvSpPr>
        <p:spPr>
          <a:xfrm>
            <a:off x="3686586" y="190176"/>
            <a:ext cx="3097335" cy="369332"/>
          </a:xfrm>
          <a:prstGeom prst="rect">
            <a:avLst/>
          </a:prstGeom>
          <a:noFill/>
        </p:spPr>
        <p:txBody>
          <a:bodyPr wrap="square">
            <a:spAutoFit/>
          </a:bodyPr>
          <a:lstStyle/>
          <a:p>
            <a:r>
              <a:rPr lang="zh-TW" altLang="en-US" b="1" dirty="0">
                <a:latin typeface="DengXian" panose="02010600030101010101" pitchFamily="2" charset="-122"/>
                <a:ea typeface="DengXian" panose="02010600030101010101" pitchFamily="2" charset="-122"/>
              </a:rPr>
              <a:t>摩 訶 般 若 波 羅 蜜 </a:t>
            </a:r>
            <a:r>
              <a:rPr lang="zh-TW" altLang="en-US" b="1" dirty="0">
                <a:highlight>
                  <a:srgbClr val="00FFFF"/>
                </a:highlight>
                <a:latin typeface="DengXian" panose="02010600030101010101" pitchFamily="2" charset="-122"/>
                <a:ea typeface="DengXian" panose="02010600030101010101" pitchFamily="2" charset="-122"/>
              </a:rPr>
              <a:t>多</a:t>
            </a:r>
            <a:r>
              <a:rPr lang="zh-TW" altLang="en-US" b="1" dirty="0">
                <a:latin typeface="DengXian" panose="02010600030101010101" pitchFamily="2" charset="-122"/>
                <a:ea typeface="DengXian" panose="02010600030101010101" pitchFamily="2" charset="-122"/>
              </a:rPr>
              <a:t> </a:t>
            </a:r>
            <a:r>
              <a:rPr lang="zh-TW" altLang="en-US" b="1" dirty="0">
                <a:highlight>
                  <a:srgbClr val="00FFFF"/>
                </a:highlight>
                <a:latin typeface="DengXian" panose="02010600030101010101" pitchFamily="2" charset="-122"/>
                <a:ea typeface="DengXian" panose="02010600030101010101" pitchFamily="2" charset="-122"/>
              </a:rPr>
              <a:t>心</a:t>
            </a:r>
            <a:r>
              <a:rPr lang="zh-TW" altLang="en-US" b="1" dirty="0">
                <a:latin typeface="DengXian" panose="02010600030101010101" pitchFamily="2" charset="-122"/>
                <a:ea typeface="DengXian" panose="02010600030101010101" pitchFamily="2" charset="-122"/>
              </a:rPr>
              <a:t> </a:t>
            </a:r>
            <a:r>
              <a:rPr lang="zh-TW" altLang="en-US" b="1" dirty="0">
                <a:highlight>
                  <a:srgbClr val="00FFFF"/>
                </a:highlight>
                <a:latin typeface="DengXian" panose="02010600030101010101" pitchFamily="2" charset="-122"/>
                <a:ea typeface="DengXian" panose="02010600030101010101" pitchFamily="2" charset="-122"/>
              </a:rPr>
              <a:t>經</a:t>
            </a:r>
          </a:p>
        </p:txBody>
      </p:sp>
      <p:sp>
        <p:nvSpPr>
          <p:cNvPr id="6" name="Rectangle 5">
            <a:extLst>
              <a:ext uri="{FF2B5EF4-FFF2-40B4-BE49-F238E27FC236}">
                <a16:creationId xmlns:a16="http://schemas.microsoft.com/office/drawing/2014/main" id="{9165BD9E-D6C8-0F76-A443-179C31665EE3}"/>
              </a:ext>
            </a:extLst>
          </p:cNvPr>
          <p:cNvSpPr/>
          <p:nvPr/>
        </p:nvSpPr>
        <p:spPr>
          <a:xfrm>
            <a:off x="3686586" y="190176"/>
            <a:ext cx="3052259" cy="369332"/>
          </a:xfrm>
          <a:prstGeom prst="rect">
            <a:avLst/>
          </a:prstGeom>
          <a:no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Rectangle 6">
            <a:extLst>
              <a:ext uri="{FF2B5EF4-FFF2-40B4-BE49-F238E27FC236}">
                <a16:creationId xmlns:a16="http://schemas.microsoft.com/office/drawing/2014/main" id="{F9CCA027-B468-E56C-3245-00EC7AD879C3}"/>
              </a:ext>
            </a:extLst>
          </p:cNvPr>
          <p:cNvSpPr/>
          <p:nvPr/>
        </p:nvSpPr>
        <p:spPr>
          <a:xfrm>
            <a:off x="519288" y="5554133"/>
            <a:ext cx="10464801" cy="1140087"/>
          </a:xfrm>
          <a:prstGeom prst="rect">
            <a:avLst/>
          </a:prstGeom>
          <a:no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9" name="Straight Arrow Connector 8">
            <a:extLst>
              <a:ext uri="{FF2B5EF4-FFF2-40B4-BE49-F238E27FC236}">
                <a16:creationId xmlns:a16="http://schemas.microsoft.com/office/drawing/2014/main" id="{4734CE03-E4F3-62C8-BCA6-D5293E6CC22C}"/>
              </a:ext>
            </a:extLst>
          </p:cNvPr>
          <p:cNvCxnSpPr/>
          <p:nvPr/>
        </p:nvCxnSpPr>
        <p:spPr>
          <a:xfrm flipH="1">
            <a:off x="1016000" y="2280356"/>
            <a:ext cx="372533" cy="485422"/>
          </a:xfrm>
          <a:prstGeom prst="straightConnector1">
            <a:avLst/>
          </a:prstGeom>
          <a:ln w="76200">
            <a:solidFill>
              <a:srgbClr val="FF0000"/>
            </a:solidFill>
            <a:tailEnd type="triangle"/>
          </a:ln>
        </p:spPr>
        <p:style>
          <a:lnRef idx="2">
            <a:schemeClr val="accent1"/>
          </a:lnRef>
          <a:fillRef idx="0">
            <a:schemeClr val="accent1"/>
          </a:fillRef>
          <a:effectRef idx="1">
            <a:schemeClr val="accent1"/>
          </a:effectRef>
          <a:fontRef idx="minor">
            <a:schemeClr val="tx1"/>
          </a:fontRef>
        </p:style>
      </p:cxnSp>
      <p:cxnSp>
        <p:nvCxnSpPr>
          <p:cNvPr id="11" name="Straight Arrow Connector 10">
            <a:extLst>
              <a:ext uri="{FF2B5EF4-FFF2-40B4-BE49-F238E27FC236}">
                <a16:creationId xmlns:a16="http://schemas.microsoft.com/office/drawing/2014/main" id="{D4A9659D-171C-61A9-D95D-4FDB666721A7}"/>
              </a:ext>
            </a:extLst>
          </p:cNvPr>
          <p:cNvCxnSpPr>
            <a:cxnSpLocks/>
          </p:cNvCxnSpPr>
          <p:nvPr/>
        </p:nvCxnSpPr>
        <p:spPr>
          <a:xfrm>
            <a:off x="1876425" y="2200275"/>
            <a:ext cx="324908" cy="565503"/>
          </a:xfrm>
          <a:prstGeom prst="straightConnector1">
            <a:avLst/>
          </a:prstGeom>
          <a:ln w="76200">
            <a:solidFill>
              <a:srgbClr val="FF0000"/>
            </a:solidFill>
            <a:tailEnd type="triangle"/>
          </a:ln>
        </p:spPr>
        <p:style>
          <a:lnRef idx="2">
            <a:schemeClr val="accent1"/>
          </a:lnRef>
          <a:fillRef idx="0">
            <a:schemeClr val="accent1"/>
          </a:fillRef>
          <a:effectRef idx="1">
            <a:schemeClr val="accent1"/>
          </a:effectRef>
          <a:fontRef idx="minor">
            <a:schemeClr val="tx1"/>
          </a:fontRef>
        </p:style>
      </p:cxnSp>
      <p:cxnSp>
        <p:nvCxnSpPr>
          <p:cNvPr id="13" name="Straight Arrow Connector 12">
            <a:extLst>
              <a:ext uri="{FF2B5EF4-FFF2-40B4-BE49-F238E27FC236}">
                <a16:creationId xmlns:a16="http://schemas.microsoft.com/office/drawing/2014/main" id="{35BE781B-1F57-FC77-B779-30B0B9F7F688}"/>
              </a:ext>
            </a:extLst>
          </p:cNvPr>
          <p:cNvCxnSpPr>
            <a:cxnSpLocks/>
          </p:cNvCxnSpPr>
          <p:nvPr/>
        </p:nvCxnSpPr>
        <p:spPr>
          <a:xfrm flipH="1">
            <a:off x="8132817" y="2280356"/>
            <a:ext cx="636429" cy="561721"/>
          </a:xfrm>
          <a:prstGeom prst="straightConnector1">
            <a:avLst/>
          </a:prstGeom>
          <a:ln w="76200">
            <a:solidFill>
              <a:srgbClr val="FF0000"/>
            </a:solidFill>
            <a:tailEnd type="triangle"/>
          </a:ln>
        </p:spPr>
        <p:style>
          <a:lnRef idx="2">
            <a:schemeClr val="accent1"/>
          </a:lnRef>
          <a:fillRef idx="0">
            <a:schemeClr val="accent1"/>
          </a:fillRef>
          <a:effectRef idx="1">
            <a:schemeClr val="accent1"/>
          </a:effectRef>
          <a:fontRef idx="minor">
            <a:schemeClr val="tx1"/>
          </a:fontRef>
        </p:style>
      </p:cxnSp>
      <p:cxnSp>
        <p:nvCxnSpPr>
          <p:cNvPr id="15" name="Straight Arrow Connector 14">
            <a:extLst>
              <a:ext uri="{FF2B5EF4-FFF2-40B4-BE49-F238E27FC236}">
                <a16:creationId xmlns:a16="http://schemas.microsoft.com/office/drawing/2014/main" id="{5145380C-B364-BE04-EAAB-249AADA690C0}"/>
              </a:ext>
            </a:extLst>
          </p:cNvPr>
          <p:cNvCxnSpPr>
            <a:cxnSpLocks/>
          </p:cNvCxnSpPr>
          <p:nvPr/>
        </p:nvCxnSpPr>
        <p:spPr>
          <a:xfrm>
            <a:off x="9685356" y="2316515"/>
            <a:ext cx="552524" cy="489402"/>
          </a:xfrm>
          <a:prstGeom prst="straightConnector1">
            <a:avLst/>
          </a:prstGeom>
          <a:ln w="76200">
            <a:solidFill>
              <a:srgbClr val="FF0000"/>
            </a:solidFill>
            <a:tailEnd type="triangle"/>
          </a:ln>
        </p:spPr>
        <p:style>
          <a:lnRef idx="2">
            <a:schemeClr val="accent1"/>
          </a:lnRef>
          <a:fillRef idx="0">
            <a:schemeClr val="accent1"/>
          </a:fillRef>
          <a:effectRef idx="1">
            <a:schemeClr val="accent1"/>
          </a:effectRef>
          <a:fontRef idx="minor">
            <a:schemeClr val="tx1"/>
          </a:fontRef>
        </p:style>
      </p:cxnSp>
      <p:cxnSp>
        <p:nvCxnSpPr>
          <p:cNvPr id="17" name="Straight Arrow Connector 16">
            <a:extLst>
              <a:ext uri="{FF2B5EF4-FFF2-40B4-BE49-F238E27FC236}">
                <a16:creationId xmlns:a16="http://schemas.microsoft.com/office/drawing/2014/main" id="{9A621DF0-D8EA-D515-8369-471AD290C489}"/>
              </a:ext>
            </a:extLst>
          </p:cNvPr>
          <p:cNvCxnSpPr>
            <a:cxnSpLocks/>
          </p:cNvCxnSpPr>
          <p:nvPr/>
        </p:nvCxnSpPr>
        <p:spPr>
          <a:xfrm flipH="1">
            <a:off x="6542148" y="3768483"/>
            <a:ext cx="1111872" cy="650472"/>
          </a:xfrm>
          <a:prstGeom prst="straightConnector1">
            <a:avLst/>
          </a:prstGeom>
          <a:ln w="76200">
            <a:solidFill>
              <a:srgbClr val="FF0000"/>
            </a:solidFill>
            <a:tailEnd type="triangle"/>
          </a:ln>
        </p:spPr>
        <p:style>
          <a:lnRef idx="2">
            <a:schemeClr val="accent1"/>
          </a:lnRef>
          <a:fillRef idx="0">
            <a:schemeClr val="accent1"/>
          </a:fillRef>
          <a:effectRef idx="1">
            <a:schemeClr val="accent1"/>
          </a:effectRef>
          <a:fontRef idx="minor">
            <a:schemeClr val="tx1"/>
          </a:fontRef>
        </p:style>
      </p:cxnSp>
      <p:cxnSp>
        <p:nvCxnSpPr>
          <p:cNvPr id="19" name="Straight Arrow Connector 18">
            <a:extLst>
              <a:ext uri="{FF2B5EF4-FFF2-40B4-BE49-F238E27FC236}">
                <a16:creationId xmlns:a16="http://schemas.microsoft.com/office/drawing/2014/main" id="{D4BA0BFC-1CB0-996D-4138-E51B83170ADB}"/>
              </a:ext>
            </a:extLst>
          </p:cNvPr>
          <p:cNvCxnSpPr>
            <a:cxnSpLocks/>
          </p:cNvCxnSpPr>
          <p:nvPr/>
        </p:nvCxnSpPr>
        <p:spPr>
          <a:xfrm flipH="1">
            <a:off x="7098084" y="3790793"/>
            <a:ext cx="676412" cy="863799"/>
          </a:xfrm>
          <a:prstGeom prst="straightConnector1">
            <a:avLst/>
          </a:prstGeom>
          <a:ln w="76200">
            <a:solidFill>
              <a:srgbClr val="FF0000"/>
            </a:solidFill>
            <a:tailEnd type="triangle"/>
          </a:ln>
        </p:spPr>
        <p:style>
          <a:lnRef idx="2">
            <a:schemeClr val="accent1"/>
          </a:lnRef>
          <a:fillRef idx="0">
            <a:schemeClr val="accent1"/>
          </a:fillRef>
          <a:effectRef idx="1">
            <a:schemeClr val="accent1"/>
          </a:effectRef>
          <a:fontRef idx="minor">
            <a:schemeClr val="tx1"/>
          </a:fontRef>
        </p:style>
      </p:cxnSp>
      <p:cxnSp>
        <p:nvCxnSpPr>
          <p:cNvPr id="21" name="Straight Arrow Connector 20">
            <a:extLst>
              <a:ext uri="{FF2B5EF4-FFF2-40B4-BE49-F238E27FC236}">
                <a16:creationId xmlns:a16="http://schemas.microsoft.com/office/drawing/2014/main" id="{53DD80C8-628A-6075-3351-FA745E905436}"/>
              </a:ext>
            </a:extLst>
          </p:cNvPr>
          <p:cNvCxnSpPr/>
          <p:nvPr/>
        </p:nvCxnSpPr>
        <p:spPr>
          <a:xfrm flipH="1">
            <a:off x="7716591" y="3843133"/>
            <a:ext cx="146756" cy="828468"/>
          </a:xfrm>
          <a:prstGeom prst="straightConnector1">
            <a:avLst/>
          </a:prstGeom>
          <a:ln w="76200">
            <a:solidFill>
              <a:srgbClr val="FF0000"/>
            </a:solidFill>
            <a:tailEnd type="triangle"/>
          </a:ln>
        </p:spPr>
        <p:style>
          <a:lnRef idx="2">
            <a:schemeClr val="accent1"/>
          </a:lnRef>
          <a:fillRef idx="0">
            <a:schemeClr val="accent1"/>
          </a:fillRef>
          <a:effectRef idx="1">
            <a:schemeClr val="accent1"/>
          </a:effectRef>
          <a:fontRef idx="minor">
            <a:schemeClr val="tx1"/>
          </a:fontRef>
        </p:style>
      </p:cxnSp>
      <p:cxnSp>
        <p:nvCxnSpPr>
          <p:cNvPr id="25" name="Straight Arrow Connector 24">
            <a:extLst>
              <a:ext uri="{FF2B5EF4-FFF2-40B4-BE49-F238E27FC236}">
                <a16:creationId xmlns:a16="http://schemas.microsoft.com/office/drawing/2014/main" id="{CB38355C-8EDF-9EE8-5B96-46359D95945D}"/>
              </a:ext>
            </a:extLst>
          </p:cNvPr>
          <p:cNvCxnSpPr>
            <a:cxnSpLocks/>
          </p:cNvCxnSpPr>
          <p:nvPr/>
        </p:nvCxnSpPr>
        <p:spPr>
          <a:xfrm>
            <a:off x="8013069" y="3857683"/>
            <a:ext cx="304799" cy="828468"/>
          </a:xfrm>
          <a:prstGeom prst="straightConnector1">
            <a:avLst/>
          </a:prstGeom>
          <a:ln w="76200">
            <a:solidFill>
              <a:srgbClr val="FF0000"/>
            </a:solidFill>
            <a:tailEnd type="triangle"/>
          </a:ln>
        </p:spPr>
        <p:style>
          <a:lnRef idx="2">
            <a:schemeClr val="accent1"/>
          </a:lnRef>
          <a:fillRef idx="0">
            <a:schemeClr val="accent1"/>
          </a:fillRef>
          <a:effectRef idx="1">
            <a:schemeClr val="accent1"/>
          </a:effectRef>
          <a:fontRef idx="minor">
            <a:schemeClr val="tx1"/>
          </a:fontRef>
        </p:style>
      </p:cxnSp>
      <p:cxnSp>
        <p:nvCxnSpPr>
          <p:cNvPr id="28" name="Straight Arrow Connector 27">
            <a:extLst>
              <a:ext uri="{FF2B5EF4-FFF2-40B4-BE49-F238E27FC236}">
                <a16:creationId xmlns:a16="http://schemas.microsoft.com/office/drawing/2014/main" id="{160594FC-0DA1-01BE-BA11-0D03C91FF435}"/>
              </a:ext>
            </a:extLst>
          </p:cNvPr>
          <p:cNvCxnSpPr/>
          <p:nvPr/>
        </p:nvCxnSpPr>
        <p:spPr>
          <a:xfrm flipH="1">
            <a:off x="9891834" y="3768685"/>
            <a:ext cx="474133" cy="828468"/>
          </a:xfrm>
          <a:prstGeom prst="straightConnector1">
            <a:avLst/>
          </a:prstGeom>
          <a:ln w="76200">
            <a:solidFill>
              <a:srgbClr val="FF0000"/>
            </a:solidFill>
            <a:tailEnd type="triangle"/>
          </a:ln>
        </p:spPr>
        <p:style>
          <a:lnRef idx="2">
            <a:schemeClr val="accent1"/>
          </a:lnRef>
          <a:fillRef idx="0">
            <a:schemeClr val="accent1"/>
          </a:fillRef>
          <a:effectRef idx="1">
            <a:schemeClr val="accent1"/>
          </a:effectRef>
          <a:fontRef idx="minor">
            <a:schemeClr val="tx1"/>
          </a:fontRef>
        </p:style>
      </p:cxnSp>
      <p:cxnSp>
        <p:nvCxnSpPr>
          <p:cNvPr id="30" name="Straight Arrow Connector 29">
            <a:extLst>
              <a:ext uri="{FF2B5EF4-FFF2-40B4-BE49-F238E27FC236}">
                <a16:creationId xmlns:a16="http://schemas.microsoft.com/office/drawing/2014/main" id="{85F1BE59-F42C-D3C8-66BD-743606987AB7}"/>
              </a:ext>
            </a:extLst>
          </p:cNvPr>
          <p:cNvCxnSpPr/>
          <p:nvPr/>
        </p:nvCxnSpPr>
        <p:spPr>
          <a:xfrm>
            <a:off x="10680510" y="3843133"/>
            <a:ext cx="0" cy="638021"/>
          </a:xfrm>
          <a:prstGeom prst="straightConnector1">
            <a:avLst/>
          </a:prstGeom>
          <a:ln w="76200">
            <a:solidFill>
              <a:srgbClr val="FF0000"/>
            </a:solidFill>
            <a:tailEnd type="triangle"/>
          </a:ln>
        </p:spPr>
        <p:style>
          <a:lnRef idx="2">
            <a:schemeClr val="accent1"/>
          </a:lnRef>
          <a:fillRef idx="0">
            <a:schemeClr val="accent1"/>
          </a:fillRef>
          <a:effectRef idx="1">
            <a:schemeClr val="accent1"/>
          </a:effectRef>
          <a:fontRef idx="minor">
            <a:schemeClr val="tx1"/>
          </a:fontRef>
        </p:style>
      </p:cxnSp>
      <p:cxnSp>
        <p:nvCxnSpPr>
          <p:cNvPr id="32" name="Straight Arrow Connector 31">
            <a:extLst>
              <a:ext uri="{FF2B5EF4-FFF2-40B4-BE49-F238E27FC236}">
                <a16:creationId xmlns:a16="http://schemas.microsoft.com/office/drawing/2014/main" id="{9A5863F9-C7CF-17F6-4FD1-FA8483A9F89C}"/>
              </a:ext>
            </a:extLst>
          </p:cNvPr>
          <p:cNvCxnSpPr/>
          <p:nvPr/>
        </p:nvCxnSpPr>
        <p:spPr>
          <a:xfrm>
            <a:off x="10995054" y="3843134"/>
            <a:ext cx="508000" cy="638021"/>
          </a:xfrm>
          <a:prstGeom prst="straightConnector1">
            <a:avLst/>
          </a:prstGeom>
          <a:ln w="76200">
            <a:solidFill>
              <a:srgbClr val="FF0000"/>
            </a:solidFill>
            <a:tailEnd type="triangle"/>
          </a:ln>
        </p:spPr>
        <p:style>
          <a:lnRef idx="2">
            <a:schemeClr val="accent1"/>
          </a:lnRef>
          <a:fillRef idx="0">
            <a:schemeClr val="accent1"/>
          </a:fillRef>
          <a:effectRef idx="1">
            <a:schemeClr val="accent1"/>
          </a:effectRef>
          <a:fontRef idx="minor">
            <a:schemeClr val="tx1"/>
          </a:fontRef>
        </p:style>
      </p:cxnSp>
      <p:pic>
        <p:nvPicPr>
          <p:cNvPr id="33" name="Picture 32">
            <a:extLst>
              <a:ext uri="{FF2B5EF4-FFF2-40B4-BE49-F238E27FC236}">
                <a16:creationId xmlns:a16="http://schemas.microsoft.com/office/drawing/2014/main" id="{65F7FA13-58A7-194D-1958-704C01EFD376}"/>
              </a:ext>
            </a:extLst>
          </p:cNvPr>
          <p:cNvPicPr>
            <a:picLocks noChangeAspect="1"/>
          </p:cNvPicPr>
          <p:nvPr/>
        </p:nvPicPr>
        <p:blipFill>
          <a:blip r:embed="rId2"/>
          <a:stretch>
            <a:fillRect/>
          </a:stretch>
        </p:blipFill>
        <p:spPr>
          <a:xfrm>
            <a:off x="3545715" y="3028938"/>
            <a:ext cx="1271612" cy="1886664"/>
          </a:xfrm>
          <a:prstGeom prst="rect">
            <a:avLst/>
          </a:prstGeom>
        </p:spPr>
      </p:pic>
      <p:sp>
        <p:nvSpPr>
          <p:cNvPr id="34" name="Rectangle 33">
            <a:extLst>
              <a:ext uri="{FF2B5EF4-FFF2-40B4-BE49-F238E27FC236}">
                <a16:creationId xmlns:a16="http://schemas.microsoft.com/office/drawing/2014/main" id="{4656B989-DF10-18A3-61E0-0CE9E150F6BE}"/>
              </a:ext>
            </a:extLst>
          </p:cNvPr>
          <p:cNvSpPr/>
          <p:nvPr/>
        </p:nvSpPr>
        <p:spPr>
          <a:xfrm>
            <a:off x="3389971" y="2918377"/>
            <a:ext cx="1620644" cy="2136843"/>
          </a:xfrm>
          <a:prstGeom prst="rect">
            <a:avLst/>
          </a:prstGeom>
          <a:noFill/>
          <a:ln>
            <a:solidFill>
              <a:schemeClr val="accent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8" name="Picture 7">
            <a:extLst>
              <a:ext uri="{FF2B5EF4-FFF2-40B4-BE49-F238E27FC236}">
                <a16:creationId xmlns:a16="http://schemas.microsoft.com/office/drawing/2014/main" id="{D11D5B16-1195-76AD-4741-193D746196BE}"/>
              </a:ext>
            </a:extLst>
          </p:cNvPr>
          <p:cNvPicPr>
            <a:picLocks noChangeAspect="1"/>
          </p:cNvPicPr>
          <p:nvPr/>
        </p:nvPicPr>
        <p:blipFill>
          <a:blip r:embed="rId3"/>
          <a:stretch>
            <a:fillRect/>
          </a:stretch>
        </p:blipFill>
        <p:spPr>
          <a:xfrm>
            <a:off x="10582274" y="252146"/>
            <a:ext cx="1333560" cy="1875611"/>
          </a:xfrm>
          <a:prstGeom prst="rect">
            <a:avLst/>
          </a:prstGeom>
        </p:spPr>
      </p:pic>
      <p:sp>
        <p:nvSpPr>
          <p:cNvPr id="10" name="Rectangle 9">
            <a:extLst>
              <a:ext uri="{FF2B5EF4-FFF2-40B4-BE49-F238E27FC236}">
                <a16:creationId xmlns:a16="http://schemas.microsoft.com/office/drawing/2014/main" id="{51A79D26-4790-0A93-EA00-C44CDCB42FF2}"/>
              </a:ext>
            </a:extLst>
          </p:cNvPr>
          <p:cNvSpPr/>
          <p:nvPr/>
        </p:nvSpPr>
        <p:spPr>
          <a:xfrm>
            <a:off x="10517488" y="190176"/>
            <a:ext cx="1469603" cy="2010099"/>
          </a:xfrm>
          <a:prstGeom prst="rect">
            <a:avLst/>
          </a:prstGeom>
          <a:noFill/>
          <a:ln w="28575">
            <a:solidFill>
              <a:srgbClr val="00B0F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Arrow: Down 1">
            <a:extLst>
              <a:ext uri="{FF2B5EF4-FFF2-40B4-BE49-F238E27FC236}">
                <a16:creationId xmlns:a16="http://schemas.microsoft.com/office/drawing/2014/main" id="{5086DF1F-AC35-2DE4-C6CC-6AA3656E0372}"/>
              </a:ext>
            </a:extLst>
          </p:cNvPr>
          <p:cNvSpPr/>
          <p:nvPr/>
        </p:nvSpPr>
        <p:spPr>
          <a:xfrm>
            <a:off x="11025488" y="323850"/>
            <a:ext cx="280687" cy="235658"/>
          </a:xfrm>
          <a:prstGeom prst="downArrow">
            <a:avLst/>
          </a:prstGeom>
          <a:solidFill>
            <a:srgbClr val="FF0000"/>
          </a:solidFill>
          <a:ln w="28575">
            <a:solidFill>
              <a:srgbClr val="7030A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TextBox 15">
            <a:extLst>
              <a:ext uri="{FF2B5EF4-FFF2-40B4-BE49-F238E27FC236}">
                <a16:creationId xmlns:a16="http://schemas.microsoft.com/office/drawing/2014/main" id="{59BEF453-C4A9-6A4C-A5FB-D18F88657ECF}"/>
              </a:ext>
            </a:extLst>
          </p:cNvPr>
          <p:cNvSpPr txBox="1"/>
          <p:nvPr/>
        </p:nvSpPr>
        <p:spPr>
          <a:xfrm>
            <a:off x="10895623" y="2198985"/>
            <a:ext cx="747030" cy="307777"/>
          </a:xfrm>
          <a:prstGeom prst="rect">
            <a:avLst/>
          </a:prstGeom>
          <a:noFill/>
        </p:spPr>
        <p:txBody>
          <a:bodyPr wrap="square" rtlCol="0">
            <a:spAutoFit/>
          </a:bodyPr>
          <a:lstStyle/>
          <a:p>
            <a:r>
              <a:rPr lang="en-US" altLang="ko-KR" sz="1400" dirty="0"/>
              <a:t>(</a:t>
            </a:r>
            <a:r>
              <a:rPr lang="ko-KR" altLang="en-US" sz="1400" dirty="0"/>
              <a:t>역경</a:t>
            </a:r>
            <a:r>
              <a:rPr lang="en-US" altLang="ko-KR" sz="1400" dirty="0"/>
              <a:t>)</a:t>
            </a:r>
            <a:endParaRPr lang="en-US" sz="1400" dirty="0"/>
          </a:p>
        </p:txBody>
      </p:sp>
    </p:spTree>
    <p:extLst>
      <p:ext uri="{BB962C8B-B14F-4D97-AF65-F5344CB8AC3E}">
        <p14:creationId xmlns:p14="http://schemas.microsoft.com/office/powerpoint/2010/main" val="2932885441"/>
      </p:ext>
    </p:extLst>
  </p:cSld>
  <p:clrMapOvr>
    <a:masterClrMapping/>
  </p:clrMapOvr>
</p:sld>
</file>

<file path=ppt/slides/slide2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Box 4">
            <a:extLst>
              <a:ext uri="{FF2B5EF4-FFF2-40B4-BE49-F238E27FC236}">
                <a16:creationId xmlns:a16="http://schemas.microsoft.com/office/drawing/2014/main" id="{C5A00717-A46D-F57D-4EB4-50D3FDE7BC72}"/>
              </a:ext>
            </a:extLst>
          </p:cNvPr>
          <p:cNvSpPr txBox="1"/>
          <p:nvPr/>
        </p:nvSpPr>
        <p:spPr>
          <a:xfrm>
            <a:off x="1804896" y="1451556"/>
            <a:ext cx="8582207" cy="4524315"/>
          </a:xfrm>
          <a:prstGeom prst="rect">
            <a:avLst/>
          </a:prstGeom>
          <a:noFill/>
        </p:spPr>
        <p:txBody>
          <a:bodyPr wrap="square">
            <a:spAutoFit/>
          </a:bodyPr>
          <a:lstStyle/>
          <a:p>
            <a:r>
              <a:rPr lang="en-US" b="1" dirty="0"/>
              <a:t>Important Kanji/Sino-Japanese resources</a:t>
            </a:r>
          </a:p>
          <a:p>
            <a:r>
              <a:rPr lang="en-US" dirty="0"/>
              <a:t>Kanji by JLPT level:</a:t>
            </a:r>
          </a:p>
          <a:p>
            <a:r>
              <a:rPr lang="en-US" dirty="0">
                <a:hlinkClick r:id="rId2"/>
              </a:rPr>
              <a:t>https://www.kanshudo.com/collections/jlpt_kanji</a:t>
            </a:r>
            <a:endParaRPr lang="en-US" dirty="0"/>
          </a:p>
          <a:p>
            <a:endParaRPr lang="en-US" dirty="0"/>
          </a:p>
          <a:p>
            <a:r>
              <a:rPr lang="en-US" dirty="0"/>
              <a:t>Search for Kanji/Radical (components):</a:t>
            </a:r>
          </a:p>
          <a:p>
            <a:r>
              <a:rPr lang="en-US" dirty="0">
                <a:hlinkClick r:id="rId3"/>
              </a:rPr>
              <a:t>https://www.tanoshiijapanese.com/dictionary/kanji.cfm?k=</a:t>
            </a:r>
            <a:r>
              <a:rPr lang="zh-TW" altLang="en-US" dirty="0">
                <a:hlinkClick r:id="rId3"/>
              </a:rPr>
              <a:t>卌</a:t>
            </a:r>
            <a:r>
              <a:rPr lang="en-US" dirty="0">
                <a:hlinkClick r:id="rId3"/>
              </a:rPr>
              <a:t>&amp;search=Search+&gt;</a:t>
            </a:r>
            <a:endParaRPr lang="en-US" dirty="0"/>
          </a:p>
          <a:p>
            <a:endParaRPr lang="en-US" dirty="0"/>
          </a:p>
          <a:p>
            <a:r>
              <a:rPr lang="en-US" dirty="0" err="1"/>
              <a:t>Hannya</a:t>
            </a:r>
            <a:r>
              <a:rPr lang="en-US" dirty="0"/>
              <a:t> </a:t>
            </a:r>
            <a:r>
              <a:rPr lang="en-US" dirty="0" err="1"/>
              <a:t>Shingyo</a:t>
            </a:r>
            <a:r>
              <a:rPr lang="en-US" dirty="0"/>
              <a:t> Glossary (has both Kanji and Hiragana):</a:t>
            </a:r>
          </a:p>
          <a:p>
            <a:r>
              <a:rPr lang="en-US" dirty="0"/>
              <a:t>https://www.kushima.com/henro/keywords_e/hannyashingyou.htm</a:t>
            </a:r>
          </a:p>
          <a:p>
            <a:endParaRPr lang="en-US" dirty="0"/>
          </a:p>
          <a:p>
            <a:r>
              <a:rPr lang="en-US" dirty="0"/>
              <a:t>Sutra Copying Practice by Village Zendo</a:t>
            </a:r>
          </a:p>
          <a:p>
            <a:r>
              <a:rPr lang="en-US" dirty="0">
                <a:hlinkClick r:id="rId4"/>
              </a:rPr>
              <a:t>https://villagezendo.org/wp-content/uploads/2020/07/ShakyoWorkshopHandout.pdf</a:t>
            </a:r>
            <a:endParaRPr lang="en-US" dirty="0"/>
          </a:p>
          <a:p>
            <a:endParaRPr lang="en-US" dirty="0"/>
          </a:p>
          <a:p>
            <a:r>
              <a:rPr lang="en-US" dirty="0"/>
              <a:t>Form, Iconicity and the Pictographic Heart Sutra by William J. HERLOFSKY</a:t>
            </a:r>
          </a:p>
          <a:p>
            <a:r>
              <a:rPr lang="en-US" dirty="0"/>
              <a:t>(has hiragana for the Heart Sutra, including mantra):</a:t>
            </a:r>
          </a:p>
          <a:p>
            <a:r>
              <a:rPr lang="en-US" dirty="0"/>
              <a:t>https://www2.ngu.ac.jp/uri/gengo/pdf/genbun_vol2601_08.pdf</a:t>
            </a:r>
          </a:p>
        </p:txBody>
      </p:sp>
    </p:spTree>
    <p:extLst>
      <p:ext uri="{BB962C8B-B14F-4D97-AF65-F5344CB8AC3E}">
        <p14:creationId xmlns:p14="http://schemas.microsoft.com/office/powerpoint/2010/main" val="1707442213"/>
      </p:ext>
    </p:extLst>
  </p:cSld>
  <p:clrMapOvr>
    <a:masterClrMapping/>
  </p:clrMapOvr>
</p:sld>
</file>

<file path=ppt/slides/slide2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a:extLst>
              <a:ext uri="{FF2B5EF4-FFF2-40B4-BE49-F238E27FC236}">
                <a16:creationId xmlns:a16="http://schemas.microsoft.com/office/drawing/2014/main" id="{5CBFEF31-E776-7EC3-5D95-5F30A3602990}"/>
              </a:ext>
            </a:extLst>
          </p:cNvPr>
          <p:cNvSpPr txBox="1"/>
          <p:nvPr/>
        </p:nvSpPr>
        <p:spPr>
          <a:xfrm>
            <a:off x="1523999" y="573616"/>
            <a:ext cx="9679260" cy="7294305"/>
          </a:xfrm>
          <a:prstGeom prst="rect">
            <a:avLst/>
          </a:prstGeom>
          <a:noFill/>
        </p:spPr>
        <p:txBody>
          <a:bodyPr wrap="square">
            <a:spAutoFit/>
          </a:bodyPr>
          <a:lstStyle/>
          <a:p>
            <a:r>
              <a:rPr lang="en-US" dirty="0"/>
              <a:t>These videos show how to write Chinese characters (Hanzi, Kanji, Hanja, )</a:t>
            </a:r>
          </a:p>
          <a:p>
            <a:r>
              <a:rPr lang="en-US" dirty="0"/>
              <a:t>How to write Chinese characters:</a:t>
            </a:r>
          </a:p>
          <a:p>
            <a:endParaRPr lang="en-US" dirty="0"/>
          </a:p>
          <a:p>
            <a:r>
              <a:rPr lang="en-US" dirty="0"/>
              <a:t>HSK 1 vocabulary (</a:t>
            </a:r>
            <a:r>
              <a:rPr lang="en-US" dirty="0" err="1"/>
              <a:t>Xiaoning</a:t>
            </a:r>
            <a:r>
              <a:rPr lang="en-US" dirty="0"/>
              <a:t> Chinese)</a:t>
            </a:r>
          </a:p>
          <a:p>
            <a:r>
              <a:rPr lang="en-US" dirty="0">
                <a:hlinkClick r:id="rId2"/>
              </a:rPr>
              <a:t>https://www.youtube.com/watch?v=n2d7rMUsR-g</a:t>
            </a:r>
            <a:endParaRPr lang="en-US" dirty="0"/>
          </a:p>
          <a:p>
            <a:endParaRPr lang="en-US" dirty="0"/>
          </a:p>
          <a:p>
            <a:r>
              <a:rPr lang="en-US" dirty="0"/>
              <a:t>100 Basic characters with stroke-by-stroke instructions (KEYS to Chinese):</a:t>
            </a:r>
          </a:p>
          <a:p>
            <a:r>
              <a:rPr lang="en-US" dirty="0">
                <a:hlinkClick r:id="rId3"/>
              </a:rPr>
              <a:t>https://www.youtube.com/watch?v=cUXy-3EluuA</a:t>
            </a:r>
            <a:endParaRPr lang="en-US" dirty="0"/>
          </a:p>
          <a:p>
            <a:endParaRPr lang="en-US" dirty="0"/>
          </a:p>
          <a:p>
            <a:r>
              <a:rPr lang="en-US" dirty="0"/>
              <a:t>Basic Chinese Strokes and Radicals for HSK 1 (Andy and Sarah Mandarin)</a:t>
            </a:r>
          </a:p>
          <a:p>
            <a:r>
              <a:rPr lang="en-US" dirty="0">
                <a:hlinkClick r:id="rId4"/>
              </a:rPr>
              <a:t>https://www.youtube.com/watch?v=IgJNWGakW_g</a:t>
            </a:r>
            <a:endParaRPr lang="en-US" dirty="0"/>
          </a:p>
          <a:p>
            <a:endParaRPr lang="en-US" dirty="0"/>
          </a:p>
          <a:p>
            <a:r>
              <a:rPr lang="en-US" dirty="0"/>
              <a:t>Rules for stroke order (</a:t>
            </a:r>
            <a:r>
              <a:rPr lang="en-US" dirty="0" err="1"/>
              <a:t>Tokini</a:t>
            </a:r>
            <a:r>
              <a:rPr lang="en-US" dirty="0"/>
              <a:t> Andy [Japanese])</a:t>
            </a:r>
          </a:p>
          <a:p>
            <a:r>
              <a:rPr lang="en-US" dirty="0">
                <a:hlinkClick r:id="rId5"/>
              </a:rPr>
              <a:t>https://www.youtube.com/watch?v=ybk5DK1M128</a:t>
            </a:r>
            <a:endParaRPr lang="en-US" dirty="0"/>
          </a:p>
          <a:p>
            <a:endParaRPr lang="en-US" dirty="0"/>
          </a:p>
          <a:p>
            <a:r>
              <a:rPr lang="en-US" dirty="0"/>
              <a:t>How to write 107 JLPT N5 Kanji (Learn Japanese Channel):</a:t>
            </a:r>
          </a:p>
          <a:p>
            <a:r>
              <a:rPr lang="en-US" dirty="0">
                <a:hlinkClick r:id="rId6"/>
              </a:rPr>
              <a:t>https://www.youtube.com/watch?v=j8YwW-tj1WQ&amp;list=PLVGw_A21plC4CNCpCAU_6j7eYcRSjvvyP</a:t>
            </a:r>
            <a:endParaRPr lang="en-US" dirty="0"/>
          </a:p>
          <a:p>
            <a:endParaRPr lang="en-US" dirty="0"/>
          </a:p>
          <a:p>
            <a:r>
              <a:rPr lang="en-US" dirty="0"/>
              <a:t>How to write 80 Kanji learned by Japanese first graders (Japanese Calligrapher Takumi)</a:t>
            </a:r>
          </a:p>
          <a:p>
            <a:r>
              <a:rPr lang="en-US" dirty="0">
                <a:hlinkClick r:id="rId7"/>
              </a:rPr>
              <a:t>https://www.youtube.com/watch?v=BqIEOf81jBk</a:t>
            </a:r>
            <a:endParaRPr lang="en-US" dirty="0"/>
          </a:p>
          <a:p>
            <a:endParaRPr lang="en-US" dirty="0"/>
          </a:p>
          <a:p>
            <a:r>
              <a:rPr lang="en-US" dirty="0"/>
              <a:t>JLPT N5: Learn 124 Kanji and Japanese Phrases in 1 Hour (Japanese Calligrapher Takumi)</a:t>
            </a:r>
          </a:p>
          <a:p>
            <a:r>
              <a:rPr lang="en-US" dirty="0">
                <a:hlinkClick r:id="rId8"/>
              </a:rPr>
              <a:t>https://www.youtube.com/watch?v=okta-xIG6qQ</a:t>
            </a:r>
            <a:endParaRPr lang="en-US" dirty="0"/>
          </a:p>
          <a:p>
            <a:endParaRPr lang="en-US" dirty="0"/>
          </a:p>
        </p:txBody>
      </p:sp>
    </p:spTree>
    <p:extLst>
      <p:ext uri="{BB962C8B-B14F-4D97-AF65-F5344CB8AC3E}">
        <p14:creationId xmlns:p14="http://schemas.microsoft.com/office/powerpoint/2010/main" val="2236119895"/>
      </p:ext>
    </p:extLst>
  </p:cSld>
  <p:clrMapOvr>
    <a:masterClrMapping/>
  </p:clrMapOvr>
</p:sld>
</file>

<file path=ppt/slides/slide2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a:extLst>
              <a:ext uri="{FF2B5EF4-FFF2-40B4-BE49-F238E27FC236}">
                <a16:creationId xmlns:a16="http://schemas.microsoft.com/office/drawing/2014/main" id="{E1544872-BE51-B85D-508A-AF60B97C8541}"/>
              </a:ext>
            </a:extLst>
          </p:cNvPr>
          <p:cNvSpPr txBox="1"/>
          <p:nvPr/>
        </p:nvSpPr>
        <p:spPr>
          <a:xfrm>
            <a:off x="2647058" y="3297744"/>
            <a:ext cx="7975363" cy="1754326"/>
          </a:xfrm>
          <a:prstGeom prst="rect">
            <a:avLst/>
          </a:prstGeom>
          <a:noFill/>
        </p:spPr>
        <p:txBody>
          <a:bodyPr wrap="square">
            <a:spAutoFit/>
          </a:bodyPr>
          <a:lstStyle/>
          <a:p>
            <a:r>
              <a:rPr lang="zh-CN" altLang="en-US" dirty="0"/>
              <a:t>唵阿吽</a:t>
            </a:r>
            <a:endParaRPr lang="en-US" altLang="zh-CN" dirty="0"/>
          </a:p>
          <a:p>
            <a:r>
              <a:rPr lang="zh-CN" altLang="en-US" dirty="0"/>
              <a:t>佛說食施獲五福報經</a:t>
            </a:r>
            <a:endParaRPr lang="en-US" altLang="zh-CN" dirty="0"/>
          </a:p>
          <a:p>
            <a:r>
              <a:rPr lang="en-US" altLang="zh-CN" dirty="0"/>
              <a:t>The Sutra Spoken by the Buddha on the Five Blessings For Those Who Give Food to Others</a:t>
            </a:r>
          </a:p>
          <a:p>
            <a:r>
              <a:rPr lang="en-US" altLang="zh-CN" dirty="0"/>
              <a:t>https://cbetaonline.dila.edu.tw/zh/T0132a</a:t>
            </a:r>
          </a:p>
          <a:p>
            <a:endParaRPr lang="en-US" dirty="0"/>
          </a:p>
        </p:txBody>
      </p:sp>
    </p:spTree>
    <p:extLst>
      <p:ext uri="{BB962C8B-B14F-4D97-AF65-F5344CB8AC3E}">
        <p14:creationId xmlns:p14="http://schemas.microsoft.com/office/powerpoint/2010/main" val="1069210698"/>
      </p:ext>
    </p:extLst>
  </p:cSld>
  <p:clrMapOvr>
    <a:masterClrMapping/>
  </p:clrMapOvr>
</p:sld>
</file>

<file path=ppt/slides/slide2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a:extLst>
              <a:ext uri="{FF2B5EF4-FFF2-40B4-BE49-F238E27FC236}">
                <a16:creationId xmlns:a16="http://schemas.microsoft.com/office/drawing/2014/main" id="{BA3A76C3-07E3-64E4-CE49-A85945C92E0D}"/>
              </a:ext>
            </a:extLst>
          </p:cNvPr>
          <p:cNvSpPr txBox="1"/>
          <p:nvPr/>
        </p:nvSpPr>
        <p:spPr>
          <a:xfrm>
            <a:off x="572878" y="591837"/>
            <a:ext cx="10377888" cy="5632311"/>
          </a:xfrm>
          <a:prstGeom prst="rect">
            <a:avLst/>
          </a:prstGeom>
          <a:noFill/>
        </p:spPr>
        <p:txBody>
          <a:bodyPr wrap="square">
            <a:spAutoFit/>
          </a:bodyPr>
          <a:lstStyle/>
          <a:p>
            <a:r>
              <a:rPr lang="en-US" dirty="0"/>
              <a:t>The </a:t>
            </a:r>
            <a:r>
              <a:rPr lang="en-US" dirty="0" err="1"/>
              <a:t>Dhāraṇī</a:t>
            </a:r>
            <a:r>
              <a:rPr lang="en-US" dirty="0"/>
              <a:t> Coffin from the </a:t>
            </a:r>
            <a:r>
              <a:rPr lang="en-US" dirty="0" err="1"/>
              <a:t>Nongso</a:t>
            </a:r>
            <a:r>
              <a:rPr lang="en-US" dirty="0"/>
              <a:t> Tomb and the Cult of Shattering Hell during the </a:t>
            </a:r>
            <a:r>
              <a:rPr lang="en-US" dirty="0" err="1"/>
              <a:t>Koryŏ</a:t>
            </a:r>
            <a:r>
              <a:rPr lang="en-US" dirty="0"/>
              <a:t> Dynasty</a:t>
            </a:r>
          </a:p>
          <a:p>
            <a:r>
              <a:rPr lang="en-US" dirty="0"/>
              <a:t>by </a:t>
            </a:r>
            <a:r>
              <a:rPr lang="en-US" dirty="0" err="1"/>
              <a:t>Seunghye</a:t>
            </a:r>
            <a:r>
              <a:rPr lang="en-US" dirty="0"/>
              <a:t> Lee</a:t>
            </a:r>
          </a:p>
          <a:p>
            <a:r>
              <a:rPr lang="en-US" dirty="0">
                <a:hlinkClick r:id="rId2"/>
              </a:rPr>
              <a:t>https://www.mdpi.com/2077-1444/14/1/121</a:t>
            </a:r>
            <a:endParaRPr lang="en-US" dirty="0"/>
          </a:p>
          <a:p>
            <a:endParaRPr lang="en-US" dirty="0"/>
          </a:p>
          <a:p>
            <a:r>
              <a:rPr lang="en-US" dirty="0"/>
              <a:t>Collected Essentials on Attaining Buddhahood through the Perfect Penetration of the Exoteric and Esoteric (Ch. </a:t>
            </a:r>
            <a:r>
              <a:rPr lang="en-US" dirty="0" err="1"/>
              <a:t>Xianmi</a:t>
            </a:r>
            <a:r>
              <a:rPr lang="en-US" dirty="0"/>
              <a:t> </a:t>
            </a:r>
            <a:r>
              <a:rPr lang="en-US" dirty="0" err="1"/>
              <a:t>yuantong</a:t>
            </a:r>
            <a:r>
              <a:rPr lang="en-US" dirty="0"/>
              <a:t> </a:t>
            </a:r>
            <a:r>
              <a:rPr lang="en-US" dirty="0" err="1"/>
              <a:t>chengfo</a:t>
            </a:r>
            <a:r>
              <a:rPr lang="en-US" dirty="0"/>
              <a:t> </a:t>
            </a:r>
            <a:r>
              <a:rPr lang="en-US" dirty="0" err="1"/>
              <a:t>xin</a:t>
            </a:r>
            <a:r>
              <a:rPr lang="en-US" dirty="0"/>
              <a:t> </a:t>
            </a:r>
            <a:r>
              <a:rPr lang="en-US" dirty="0" err="1"/>
              <a:t>yaoji</a:t>
            </a:r>
            <a:r>
              <a:rPr lang="en-US" dirty="0"/>
              <a:t> </a:t>
            </a:r>
            <a:r>
              <a:rPr lang="zh-CN" altLang="en-US" dirty="0"/>
              <a:t>顯密圓通成佛心要集</a:t>
            </a:r>
            <a:r>
              <a:rPr lang="en-US" altLang="zh-CN" dirty="0"/>
              <a:t>; </a:t>
            </a:r>
            <a:r>
              <a:rPr lang="en-US" dirty="0"/>
              <a:t>hereafter, Collected Essentials on Attaining Buddhahood), an influential text composed by </a:t>
            </a:r>
            <a:r>
              <a:rPr lang="en-US" dirty="0" err="1"/>
              <a:t>Daozhen</a:t>
            </a:r>
            <a:r>
              <a:rPr lang="en-US" dirty="0"/>
              <a:t> </a:t>
            </a:r>
            <a:r>
              <a:rPr lang="zh-CN" altLang="en-US" dirty="0"/>
              <a:t>道㲀 </a:t>
            </a:r>
            <a:r>
              <a:rPr lang="en-US" dirty="0"/>
              <a:t>sometime between 1079 and 1089, had a great impact on the selection of incantations for funerary purposes in the late Liao dynasty. Stone pillars erected after the </a:t>
            </a:r>
            <a:r>
              <a:rPr lang="en-US" dirty="0" err="1"/>
              <a:t>Qiantong</a:t>
            </a:r>
            <a:r>
              <a:rPr lang="en-US" dirty="0"/>
              <a:t> </a:t>
            </a:r>
            <a:r>
              <a:rPr lang="zh-CN" altLang="en-US" dirty="0"/>
              <a:t>乾統 </a:t>
            </a:r>
            <a:r>
              <a:rPr lang="en-US" altLang="zh-CN" dirty="0"/>
              <a:t>(1101–1110) </a:t>
            </a:r>
            <a:r>
              <a:rPr lang="en-US" dirty="0"/>
              <a:t>reign of the Liao are often engraved with the Mantra for Purifying the Dharma Realm (Ch. Jing </a:t>
            </a:r>
            <a:r>
              <a:rPr lang="en-US" dirty="0" err="1"/>
              <a:t>fajie</a:t>
            </a:r>
            <a:r>
              <a:rPr lang="en-US" dirty="0"/>
              <a:t> </a:t>
            </a:r>
            <a:r>
              <a:rPr lang="en-US" dirty="0" err="1"/>
              <a:t>zhenyan</a:t>
            </a:r>
            <a:r>
              <a:rPr lang="en-US" dirty="0"/>
              <a:t> </a:t>
            </a:r>
            <a:r>
              <a:rPr lang="zh-CN" altLang="en-US" dirty="0"/>
              <a:t>淨法界眞言</a:t>
            </a:r>
            <a:r>
              <a:rPr lang="en-US" altLang="zh-CN" dirty="0"/>
              <a:t>), </a:t>
            </a:r>
            <a:r>
              <a:rPr lang="en-US" dirty="0"/>
              <a:t>Mantra for Protecting the Body (Ch. </a:t>
            </a:r>
            <a:r>
              <a:rPr lang="en-US" dirty="0" err="1"/>
              <a:t>Hushen</a:t>
            </a:r>
            <a:r>
              <a:rPr lang="en-US" dirty="0"/>
              <a:t> </a:t>
            </a:r>
            <a:r>
              <a:rPr lang="en-US" dirty="0" err="1"/>
              <a:t>zhenyan</a:t>
            </a:r>
            <a:r>
              <a:rPr lang="en-US" dirty="0"/>
              <a:t> </a:t>
            </a:r>
            <a:r>
              <a:rPr lang="zh-CN" altLang="en-US" dirty="0"/>
              <a:t>護身眞言</a:t>
            </a:r>
            <a:r>
              <a:rPr lang="en-US" altLang="zh-CN" dirty="0"/>
              <a:t>), </a:t>
            </a:r>
            <a:r>
              <a:rPr lang="en-US" dirty="0"/>
              <a:t>Spell of the Six-syllable King of Great Clarities (Ch. </a:t>
            </a:r>
            <a:r>
              <a:rPr lang="en-US" dirty="0" err="1"/>
              <a:t>Liuzi</a:t>
            </a:r>
            <a:r>
              <a:rPr lang="en-US" dirty="0"/>
              <a:t> </a:t>
            </a:r>
            <a:r>
              <a:rPr lang="en-US" dirty="0" err="1"/>
              <a:t>daming</a:t>
            </a:r>
            <a:r>
              <a:rPr lang="en-US" dirty="0"/>
              <a:t> </a:t>
            </a:r>
            <a:r>
              <a:rPr lang="en-US" dirty="0" err="1"/>
              <a:t>zhou</a:t>
            </a:r>
            <a:r>
              <a:rPr lang="en-US" dirty="0"/>
              <a:t> </a:t>
            </a:r>
            <a:r>
              <a:rPr lang="zh-CN" altLang="en-US" dirty="0"/>
              <a:t>六字大明呪</a:t>
            </a:r>
            <a:r>
              <a:rPr lang="en-US" altLang="zh-CN" dirty="0"/>
              <a:t>), </a:t>
            </a:r>
            <a:r>
              <a:rPr lang="en-US" dirty="0"/>
              <a:t>Great </a:t>
            </a:r>
            <a:r>
              <a:rPr lang="en-US" dirty="0" err="1"/>
              <a:t>Cundī</a:t>
            </a:r>
            <a:r>
              <a:rPr lang="en-US" dirty="0"/>
              <a:t> </a:t>
            </a:r>
            <a:r>
              <a:rPr lang="en-US" dirty="0" err="1"/>
              <a:t>Dhāraṇī</a:t>
            </a:r>
            <a:r>
              <a:rPr lang="en-US" dirty="0"/>
              <a:t> (Ch. Da </a:t>
            </a:r>
            <a:r>
              <a:rPr lang="en-US" dirty="0" err="1"/>
              <a:t>Zhunti</a:t>
            </a:r>
            <a:r>
              <a:rPr lang="en-US" dirty="0"/>
              <a:t> </a:t>
            </a:r>
            <a:r>
              <a:rPr lang="en-US" dirty="0" err="1"/>
              <a:t>tuoluoni</a:t>
            </a:r>
            <a:r>
              <a:rPr lang="en-US" dirty="0"/>
              <a:t> </a:t>
            </a:r>
            <a:r>
              <a:rPr lang="zh-CN" altLang="en-US" dirty="0"/>
              <a:t>大准提陀羅尼</a:t>
            </a:r>
            <a:r>
              <a:rPr lang="en-US" altLang="zh-CN" dirty="0"/>
              <a:t>), </a:t>
            </a:r>
            <a:r>
              <a:rPr lang="en-US" dirty="0"/>
              <a:t>and Mantra of the One-syllable Wheel-turning King (Ch. </a:t>
            </a:r>
            <a:r>
              <a:rPr lang="en-US" dirty="0" err="1"/>
              <a:t>Yizi</a:t>
            </a:r>
            <a:r>
              <a:rPr lang="en-US" dirty="0"/>
              <a:t> </a:t>
            </a:r>
            <a:r>
              <a:rPr lang="en-US" dirty="0" err="1"/>
              <a:t>dinglun</a:t>
            </a:r>
            <a:r>
              <a:rPr lang="en-US" dirty="0"/>
              <a:t> wang </a:t>
            </a:r>
            <a:r>
              <a:rPr lang="en-US" dirty="0" err="1"/>
              <a:t>zhenyan</a:t>
            </a:r>
            <a:r>
              <a:rPr lang="en-US" dirty="0"/>
              <a:t> </a:t>
            </a:r>
            <a:r>
              <a:rPr lang="zh-CN" altLang="en-US" dirty="0"/>
              <a:t>一字頂輪王眞言</a:t>
            </a:r>
            <a:r>
              <a:rPr lang="en-US" altLang="zh-CN" dirty="0"/>
              <a:t>). </a:t>
            </a:r>
            <a:r>
              <a:rPr lang="en-US" dirty="0"/>
              <a:t>As the modern scholar Zhang </a:t>
            </a:r>
            <a:r>
              <a:rPr lang="en-US" dirty="0" err="1"/>
              <a:t>Mingwu</a:t>
            </a:r>
            <a:r>
              <a:rPr lang="en-US" dirty="0"/>
              <a:t> </a:t>
            </a:r>
            <a:r>
              <a:rPr lang="zh-CN" altLang="en-US" dirty="0"/>
              <a:t>張明悟 </a:t>
            </a:r>
            <a:r>
              <a:rPr lang="en-US" dirty="0"/>
              <a:t>has rightly pointed out, this combination is based on the “Instructions for Recitation” (</a:t>
            </a:r>
            <a:r>
              <a:rPr lang="en-US" dirty="0" err="1"/>
              <a:t>Chisong</a:t>
            </a:r>
            <a:r>
              <a:rPr lang="en-US" dirty="0"/>
              <a:t> </a:t>
            </a:r>
            <a:r>
              <a:rPr lang="en-US" dirty="0" err="1"/>
              <a:t>yigui</a:t>
            </a:r>
            <a:r>
              <a:rPr lang="en-US" dirty="0"/>
              <a:t> </a:t>
            </a:r>
            <a:r>
              <a:rPr lang="zh-CN" altLang="en-US" dirty="0"/>
              <a:t>持誦儀軌</a:t>
            </a:r>
            <a:r>
              <a:rPr lang="en-US" altLang="zh-CN" dirty="0"/>
              <a:t>) </a:t>
            </a:r>
            <a:r>
              <a:rPr lang="en-US" dirty="0"/>
              <a:t>section of Collected Essentials on Attaining Buddhahood, which gives detailed instructions for practicing the Great </a:t>
            </a:r>
            <a:r>
              <a:rPr lang="en-US" dirty="0" err="1"/>
              <a:t>Cundī</a:t>
            </a:r>
            <a:r>
              <a:rPr lang="en-US" dirty="0"/>
              <a:t> </a:t>
            </a:r>
            <a:r>
              <a:rPr lang="en-US" dirty="0" err="1"/>
              <a:t>Dhāraṇī</a:t>
            </a:r>
            <a:r>
              <a:rPr lang="en-US" dirty="0"/>
              <a:t> (M. Zhang 2013, pp. 102–32).12(T 1955, 46: 994a13–998a25. The incantations listed in this section are often inscribed on bronze mirrors postdating the Yuan 元 (1271–1368) period. See (Pak 2017, pp. 150–56).</a:t>
            </a:r>
          </a:p>
          <a:p>
            <a:endParaRPr lang="en-US" dirty="0"/>
          </a:p>
          <a:p>
            <a:r>
              <a:rPr lang="en-US"/>
              <a:t>https://cbetaonline.dila.edu.tw/zh/T1955</a:t>
            </a:r>
            <a:endParaRPr lang="en-US" dirty="0"/>
          </a:p>
        </p:txBody>
      </p:sp>
    </p:spTree>
    <p:extLst>
      <p:ext uri="{BB962C8B-B14F-4D97-AF65-F5344CB8AC3E}">
        <p14:creationId xmlns:p14="http://schemas.microsoft.com/office/powerpoint/2010/main" val="672963449"/>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1F93841-BE8A-14C4-D4E0-FDE796F27C88}"/>
            </a:ext>
          </a:extLst>
        </p:cNvPr>
        <p:cNvGrpSpPr/>
        <p:nvPr/>
      </p:nvGrpSpPr>
      <p:grpSpPr>
        <a:xfrm>
          <a:off x="0" y="0"/>
          <a:ext cx="0" cy="0"/>
          <a:chOff x="0" y="0"/>
          <a:chExt cx="0" cy="0"/>
        </a:xfrm>
      </p:grpSpPr>
      <p:cxnSp>
        <p:nvCxnSpPr>
          <p:cNvPr id="2" name="Straight Connector 1">
            <a:extLst>
              <a:ext uri="{FF2B5EF4-FFF2-40B4-BE49-F238E27FC236}">
                <a16:creationId xmlns:a16="http://schemas.microsoft.com/office/drawing/2014/main" id="{88E7784E-597A-F9AF-39FF-D7EAA0207E85}"/>
              </a:ext>
            </a:extLst>
          </p:cNvPr>
          <p:cNvCxnSpPr>
            <a:cxnSpLocks/>
          </p:cNvCxnSpPr>
          <p:nvPr/>
        </p:nvCxnSpPr>
        <p:spPr>
          <a:xfrm>
            <a:off x="761851" y="1061155"/>
            <a:ext cx="5322425" cy="5340276"/>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 name="Straight Connector 2">
            <a:extLst>
              <a:ext uri="{FF2B5EF4-FFF2-40B4-BE49-F238E27FC236}">
                <a16:creationId xmlns:a16="http://schemas.microsoft.com/office/drawing/2014/main" id="{578C316E-D59B-BC53-2198-B97F17373DA7}"/>
              </a:ext>
            </a:extLst>
          </p:cNvPr>
          <p:cNvCxnSpPr>
            <a:cxnSpLocks/>
          </p:cNvCxnSpPr>
          <p:nvPr/>
        </p:nvCxnSpPr>
        <p:spPr>
          <a:xfrm>
            <a:off x="9304315" y="1036066"/>
            <a:ext cx="2143810" cy="2115373"/>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 name="Straight Connector 3">
            <a:extLst>
              <a:ext uri="{FF2B5EF4-FFF2-40B4-BE49-F238E27FC236}">
                <a16:creationId xmlns:a16="http://schemas.microsoft.com/office/drawing/2014/main" id="{7987199D-BEDB-CAFD-F5DA-26491DA2DA65}"/>
              </a:ext>
            </a:extLst>
          </p:cNvPr>
          <p:cNvCxnSpPr>
            <a:cxnSpLocks/>
          </p:cNvCxnSpPr>
          <p:nvPr/>
        </p:nvCxnSpPr>
        <p:spPr>
          <a:xfrm>
            <a:off x="8245282" y="1036072"/>
            <a:ext cx="3184867" cy="319303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5" name="Straight Connector 4">
            <a:extLst>
              <a:ext uri="{FF2B5EF4-FFF2-40B4-BE49-F238E27FC236}">
                <a16:creationId xmlns:a16="http://schemas.microsoft.com/office/drawing/2014/main" id="{B5A56C1A-4E2F-BEE9-2E0D-81953DB45DEE}"/>
              </a:ext>
            </a:extLst>
          </p:cNvPr>
          <p:cNvCxnSpPr>
            <a:cxnSpLocks/>
          </p:cNvCxnSpPr>
          <p:nvPr/>
        </p:nvCxnSpPr>
        <p:spPr>
          <a:xfrm>
            <a:off x="7173299" y="1036078"/>
            <a:ext cx="4256850" cy="425735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6" name="Straight Connector 5">
            <a:extLst>
              <a:ext uri="{FF2B5EF4-FFF2-40B4-BE49-F238E27FC236}">
                <a16:creationId xmlns:a16="http://schemas.microsoft.com/office/drawing/2014/main" id="{A1D133E1-574F-D95D-FD0F-F53B4DC1D311}"/>
              </a:ext>
            </a:extLst>
          </p:cNvPr>
          <p:cNvCxnSpPr/>
          <p:nvPr/>
        </p:nvCxnSpPr>
        <p:spPr>
          <a:xfrm>
            <a:off x="2886459" y="1036081"/>
            <a:ext cx="5365365" cy="53653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7" name="Straight Connector 6">
            <a:extLst>
              <a:ext uri="{FF2B5EF4-FFF2-40B4-BE49-F238E27FC236}">
                <a16:creationId xmlns:a16="http://schemas.microsoft.com/office/drawing/2014/main" id="{F7EFCB82-D4C8-5F6C-9D17-55F5719132F1}"/>
              </a:ext>
            </a:extLst>
          </p:cNvPr>
          <p:cNvCxnSpPr/>
          <p:nvPr/>
        </p:nvCxnSpPr>
        <p:spPr>
          <a:xfrm>
            <a:off x="3946718" y="1036082"/>
            <a:ext cx="5365365" cy="53653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8" name="Straight Connector 7">
            <a:extLst>
              <a:ext uri="{FF2B5EF4-FFF2-40B4-BE49-F238E27FC236}">
                <a16:creationId xmlns:a16="http://schemas.microsoft.com/office/drawing/2014/main" id="{AF6DFF3C-D1B2-ADAE-C495-AE1A2A18FD8C}"/>
              </a:ext>
            </a:extLst>
          </p:cNvPr>
          <p:cNvCxnSpPr/>
          <p:nvPr/>
        </p:nvCxnSpPr>
        <p:spPr>
          <a:xfrm>
            <a:off x="5005751" y="1036082"/>
            <a:ext cx="5365365" cy="53653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9" name="Straight Connector 8">
            <a:extLst>
              <a:ext uri="{FF2B5EF4-FFF2-40B4-BE49-F238E27FC236}">
                <a16:creationId xmlns:a16="http://schemas.microsoft.com/office/drawing/2014/main" id="{383393BE-B720-F63F-7DDD-073743B73ED1}"/>
              </a:ext>
            </a:extLst>
          </p:cNvPr>
          <p:cNvCxnSpPr/>
          <p:nvPr/>
        </p:nvCxnSpPr>
        <p:spPr>
          <a:xfrm>
            <a:off x="6096000" y="1036084"/>
            <a:ext cx="5365365" cy="53653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0" name="Straight Connector 9">
            <a:extLst>
              <a:ext uri="{FF2B5EF4-FFF2-40B4-BE49-F238E27FC236}">
                <a16:creationId xmlns:a16="http://schemas.microsoft.com/office/drawing/2014/main" id="{EB0554DF-8242-B0A2-002D-4EAF1A395672}"/>
              </a:ext>
            </a:extLst>
          </p:cNvPr>
          <p:cNvCxnSpPr>
            <a:cxnSpLocks/>
          </p:cNvCxnSpPr>
          <p:nvPr/>
        </p:nvCxnSpPr>
        <p:spPr>
          <a:xfrm>
            <a:off x="712659" y="5293429"/>
            <a:ext cx="1083551" cy="1107996"/>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1" name="Straight Connector 10">
            <a:extLst>
              <a:ext uri="{FF2B5EF4-FFF2-40B4-BE49-F238E27FC236}">
                <a16:creationId xmlns:a16="http://schemas.microsoft.com/office/drawing/2014/main" id="{555BB9BD-1875-70C2-41A0-7D21D9984AC2}"/>
              </a:ext>
            </a:extLst>
          </p:cNvPr>
          <p:cNvCxnSpPr>
            <a:cxnSpLocks/>
          </p:cNvCxnSpPr>
          <p:nvPr/>
        </p:nvCxnSpPr>
        <p:spPr>
          <a:xfrm>
            <a:off x="695535" y="4260441"/>
            <a:ext cx="2267153" cy="2152899"/>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2" name="Straight Connector 11">
            <a:extLst>
              <a:ext uri="{FF2B5EF4-FFF2-40B4-BE49-F238E27FC236}">
                <a16:creationId xmlns:a16="http://schemas.microsoft.com/office/drawing/2014/main" id="{32DF959B-3EAA-AA06-D7DA-43DE06BF5FB1}"/>
              </a:ext>
            </a:extLst>
          </p:cNvPr>
          <p:cNvCxnSpPr>
            <a:cxnSpLocks/>
          </p:cNvCxnSpPr>
          <p:nvPr/>
        </p:nvCxnSpPr>
        <p:spPr>
          <a:xfrm>
            <a:off x="710530" y="3164757"/>
            <a:ext cx="3236188" cy="323667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3" name="Straight Connector 12">
            <a:extLst>
              <a:ext uri="{FF2B5EF4-FFF2-40B4-BE49-F238E27FC236}">
                <a16:creationId xmlns:a16="http://schemas.microsoft.com/office/drawing/2014/main" id="{540AD842-8339-8941-3655-6F4044ED3270}"/>
              </a:ext>
            </a:extLst>
          </p:cNvPr>
          <p:cNvCxnSpPr>
            <a:cxnSpLocks/>
          </p:cNvCxnSpPr>
          <p:nvPr/>
        </p:nvCxnSpPr>
        <p:spPr>
          <a:xfrm>
            <a:off x="10363348" y="1036060"/>
            <a:ext cx="1110967" cy="106435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4" name="Straight Connector 13">
            <a:extLst>
              <a:ext uri="{FF2B5EF4-FFF2-40B4-BE49-F238E27FC236}">
                <a16:creationId xmlns:a16="http://schemas.microsoft.com/office/drawing/2014/main" id="{D99CF0E2-4298-8975-70FE-CB3FCFE3166E}"/>
              </a:ext>
            </a:extLst>
          </p:cNvPr>
          <p:cNvCxnSpPr>
            <a:cxnSpLocks/>
          </p:cNvCxnSpPr>
          <p:nvPr/>
        </p:nvCxnSpPr>
        <p:spPr>
          <a:xfrm>
            <a:off x="699419" y="2078573"/>
            <a:ext cx="4314172" cy="4322852"/>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5" name="Straight Connector 14">
            <a:extLst>
              <a:ext uri="{FF2B5EF4-FFF2-40B4-BE49-F238E27FC236}">
                <a16:creationId xmlns:a16="http://schemas.microsoft.com/office/drawing/2014/main" id="{86603274-EE06-22F9-F1F6-F2C53F83F2AE}"/>
              </a:ext>
            </a:extLst>
          </p:cNvPr>
          <p:cNvCxnSpPr>
            <a:cxnSpLocks/>
          </p:cNvCxnSpPr>
          <p:nvPr/>
        </p:nvCxnSpPr>
        <p:spPr>
          <a:xfrm>
            <a:off x="1819586" y="1035959"/>
            <a:ext cx="5309456" cy="5376225"/>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6" name="Straight Connector 15">
            <a:extLst>
              <a:ext uri="{FF2B5EF4-FFF2-40B4-BE49-F238E27FC236}">
                <a16:creationId xmlns:a16="http://schemas.microsoft.com/office/drawing/2014/main" id="{83A456F2-5DB7-88D2-FD46-30D8870CECC9}"/>
              </a:ext>
            </a:extLst>
          </p:cNvPr>
          <p:cNvCxnSpPr>
            <a:cxnSpLocks/>
          </p:cNvCxnSpPr>
          <p:nvPr/>
        </p:nvCxnSpPr>
        <p:spPr>
          <a:xfrm flipV="1">
            <a:off x="734520" y="1036085"/>
            <a:ext cx="5361480" cy="536524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7" name="Straight Connector 16">
            <a:extLst>
              <a:ext uri="{FF2B5EF4-FFF2-40B4-BE49-F238E27FC236}">
                <a16:creationId xmlns:a16="http://schemas.microsoft.com/office/drawing/2014/main" id="{AD383167-512B-0B59-20CC-772DC88C44C2}"/>
              </a:ext>
            </a:extLst>
          </p:cNvPr>
          <p:cNvCxnSpPr>
            <a:cxnSpLocks/>
          </p:cNvCxnSpPr>
          <p:nvPr/>
        </p:nvCxnSpPr>
        <p:spPr>
          <a:xfrm flipV="1">
            <a:off x="761851" y="1046792"/>
            <a:ext cx="4263464" cy="4246613"/>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8" name="Straight Connector 17">
            <a:extLst>
              <a:ext uri="{FF2B5EF4-FFF2-40B4-BE49-F238E27FC236}">
                <a16:creationId xmlns:a16="http://schemas.microsoft.com/office/drawing/2014/main" id="{0108F9DB-BBAF-F890-FC3D-3244D34FFCB5}"/>
              </a:ext>
            </a:extLst>
          </p:cNvPr>
          <p:cNvCxnSpPr>
            <a:cxnSpLocks/>
          </p:cNvCxnSpPr>
          <p:nvPr/>
        </p:nvCxnSpPr>
        <p:spPr>
          <a:xfrm flipV="1">
            <a:off x="709144" y="1046915"/>
            <a:ext cx="2153223" cy="2161487"/>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9" name="Straight Connector 18">
            <a:extLst>
              <a:ext uri="{FF2B5EF4-FFF2-40B4-BE49-F238E27FC236}">
                <a16:creationId xmlns:a16="http://schemas.microsoft.com/office/drawing/2014/main" id="{1F4784DD-2C1A-F75C-43B4-0997A8A10DF0}"/>
              </a:ext>
            </a:extLst>
          </p:cNvPr>
          <p:cNvCxnSpPr>
            <a:cxnSpLocks/>
          </p:cNvCxnSpPr>
          <p:nvPr/>
        </p:nvCxnSpPr>
        <p:spPr>
          <a:xfrm flipV="1">
            <a:off x="695535" y="1014199"/>
            <a:ext cx="3253877" cy="322580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0" name="Straight Connector 19">
            <a:extLst>
              <a:ext uri="{FF2B5EF4-FFF2-40B4-BE49-F238E27FC236}">
                <a16:creationId xmlns:a16="http://schemas.microsoft.com/office/drawing/2014/main" id="{B24B7865-4DEF-75A3-A11E-CA03277B2AE4}"/>
              </a:ext>
            </a:extLst>
          </p:cNvPr>
          <p:cNvCxnSpPr>
            <a:cxnSpLocks/>
          </p:cNvCxnSpPr>
          <p:nvPr/>
        </p:nvCxnSpPr>
        <p:spPr>
          <a:xfrm flipV="1">
            <a:off x="2837049" y="1025164"/>
            <a:ext cx="5376941" cy="5376165"/>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1" name="Straight Connector 20">
            <a:extLst>
              <a:ext uri="{FF2B5EF4-FFF2-40B4-BE49-F238E27FC236}">
                <a16:creationId xmlns:a16="http://schemas.microsoft.com/office/drawing/2014/main" id="{48B73CB4-CA6E-2C38-7F1E-54994C623AFE}"/>
              </a:ext>
            </a:extLst>
          </p:cNvPr>
          <p:cNvCxnSpPr/>
          <p:nvPr/>
        </p:nvCxnSpPr>
        <p:spPr>
          <a:xfrm flipV="1">
            <a:off x="3949412" y="1036036"/>
            <a:ext cx="5365365" cy="534353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2" name="Straight Connector 21">
            <a:extLst>
              <a:ext uri="{FF2B5EF4-FFF2-40B4-BE49-F238E27FC236}">
                <a16:creationId xmlns:a16="http://schemas.microsoft.com/office/drawing/2014/main" id="{69239A7B-79E6-FB59-F799-0CE2E093B4E3}"/>
              </a:ext>
            </a:extLst>
          </p:cNvPr>
          <p:cNvCxnSpPr/>
          <p:nvPr/>
        </p:nvCxnSpPr>
        <p:spPr>
          <a:xfrm flipV="1">
            <a:off x="5017475" y="1046940"/>
            <a:ext cx="5365365" cy="534353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3" name="Straight Connector 22">
            <a:extLst>
              <a:ext uri="{FF2B5EF4-FFF2-40B4-BE49-F238E27FC236}">
                <a16:creationId xmlns:a16="http://schemas.microsoft.com/office/drawing/2014/main" id="{A7B984B1-F3B4-3524-2F8D-EDF8FC6E00DE}"/>
              </a:ext>
            </a:extLst>
          </p:cNvPr>
          <p:cNvCxnSpPr/>
          <p:nvPr/>
        </p:nvCxnSpPr>
        <p:spPr>
          <a:xfrm flipV="1">
            <a:off x="6095999" y="1046940"/>
            <a:ext cx="5365365" cy="534353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4" name="Straight Connector 23">
            <a:extLst>
              <a:ext uri="{FF2B5EF4-FFF2-40B4-BE49-F238E27FC236}">
                <a16:creationId xmlns:a16="http://schemas.microsoft.com/office/drawing/2014/main" id="{4558D0DF-FAD8-88A3-EBDE-CB2CEA22E083}"/>
              </a:ext>
            </a:extLst>
          </p:cNvPr>
          <p:cNvCxnSpPr>
            <a:cxnSpLocks/>
          </p:cNvCxnSpPr>
          <p:nvPr/>
        </p:nvCxnSpPr>
        <p:spPr>
          <a:xfrm flipV="1">
            <a:off x="1819586" y="1035959"/>
            <a:ext cx="5330234" cy="5332739"/>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5" name="Straight Connector 24">
            <a:extLst>
              <a:ext uri="{FF2B5EF4-FFF2-40B4-BE49-F238E27FC236}">
                <a16:creationId xmlns:a16="http://schemas.microsoft.com/office/drawing/2014/main" id="{8B598F1D-F995-1618-89A5-4EAF861EC099}"/>
              </a:ext>
            </a:extLst>
          </p:cNvPr>
          <p:cNvCxnSpPr>
            <a:cxnSpLocks/>
          </p:cNvCxnSpPr>
          <p:nvPr/>
        </p:nvCxnSpPr>
        <p:spPr>
          <a:xfrm flipH="1">
            <a:off x="7173299" y="2127658"/>
            <a:ext cx="4288065" cy="42736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6" name="Straight Connector 25">
            <a:extLst>
              <a:ext uri="{FF2B5EF4-FFF2-40B4-BE49-F238E27FC236}">
                <a16:creationId xmlns:a16="http://schemas.microsoft.com/office/drawing/2014/main" id="{2C2542CD-0A9F-DF1A-FBF1-3FAEC62467B0}"/>
              </a:ext>
            </a:extLst>
          </p:cNvPr>
          <p:cNvCxnSpPr>
            <a:cxnSpLocks/>
          </p:cNvCxnSpPr>
          <p:nvPr/>
        </p:nvCxnSpPr>
        <p:spPr>
          <a:xfrm flipH="1">
            <a:off x="8240069" y="3202940"/>
            <a:ext cx="3203030" cy="320924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7" name="Straight Connector 26">
            <a:extLst>
              <a:ext uri="{FF2B5EF4-FFF2-40B4-BE49-F238E27FC236}">
                <a16:creationId xmlns:a16="http://schemas.microsoft.com/office/drawing/2014/main" id="{F1517CDB-2EFD-4D8A-DF51-19A672515D24}"/>
              </a:ext>
            </a:extLst>
          </p:cNvPr>
          <p:cNvCxnSpPr>
            <a:cxnSpLocks/>
          </p:cNvCxnSpPr>
          <p:nvPr/>
        </p:nvCxnSpPr>
        <p:spPr>
          <a:xfrm flipH="1">
            <a:off x="9345993" y="4260441"/>
            <a:ext cx="2115371" cy="2102057"/>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8" name="Straight Connector 27">
            <a:extLst>
              <a:ext uri="{FF2B5EF4-FFF2-40B4-BE49-F238E27FC236}">
                <a16:creationId xmlns:a16="http://schemas.microsoft.com/office/drawing/2014/main" id="{3B234A86-25F6-F9FA-6C75-07A131FDB176}"/>
              </a:ext>
            </a:extLst>
          </p:cNvPr>
          <p:cNvCxnSpPr/>
          <p:nvPr/>
        </p:nvCxnSpPr>
        <p:spPr>
          <a:xfrm flipH="1">
            <a:off x="10403678" y="5311469"/>
            <a:ext cx="1070637" cy="1100715"/>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9" name="Straight Connector 28">
            <a:extLst>
              <a:ext uri="{FF2B5EF4-FFF2-40B4-BE49-F238E27FC236}">
                <a16:creationId xmlns:a16="http://schemas.microsoft.com/office/drawing/2014/main" id="{78F07C97-BFC5-CE04-E7B7-0C68FE366391}"/>
              </a:ext>
            </a:extLst>
          </p:cNvPr>
          <p:cNvCxnSpPr/>
          <p:nvPr/>
        </p:nvCxnSpPr>
        <p:spPr>
          <a:xfrm>
            <a:off x="718911" y="2627099"/>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0" name="Straight Connector 29">
            <a:extLst>
              <a:ext uri="{FF2B5EF4-FFF2-40B4-BE49-F238E27FC236}">
                <a16:creationId xmlns:a16="http://schemas.microsoft.com/office/drawing/2014/main" id="{C61D0F3A-A4D4-1E54-77D5-E08439D05290}"/>
              </a:ext>
            </a:extLst>
          </p:cNvPr>
          <p:cNvCxnSpPr/>
          <p:nvPr/>
        </p:nvCxnSpPr>
        <p:spPr>
          <a:xfrm>
            <a:off x="730635" y="3702328"/>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1" name="Straight Connector 30">
            <a:extLst>
              <a:ext uri="{FF2B5EF4-FFF2-40B4-BE49-F238E27FC236}">
                <a16:creationId xmlns:a16="http://schemas.microsoft.com/office/drawing/2014/main" id="{2E8B3B14-ADF4-6D73-9A5A-B860455FEEAC}"/>
              </a:ext>
            </a:extLst>
          </p:cNvPr>
          <p:cNvCxnSpPr/>
          <p:nvPr/>
        </p:nvCxnSpPr>
        <p:spPr>
          <a:xfrm>
            <a:off x="714720" y="4781228"/>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2" name="Straight Connector 31">
            <a:extLst>
              <a:ext uri="{FF2B5EF4-FFF2-40B4-BE49-F238E27FC236}">
                <a16:creationId xmlns:a16="http://schemas.microsoft.com/office/drawing/2014/main" id="{89D2BA35-8358-44B2-040B-29E772978162}"/>
              </a:ext>
            </a:extLst>
          </p:cNvPr>
          <p:cNvCxnSpPr/>
          <p:nvPr/>
        </p:nvCxnSpPr>
        <p:spPr>
          <a:xfrm>
            <a:off x="718911" y="5859320"/>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3" name="Straight Connector 32">
            <a:extLst>
              <a:ext uri="{FF2B5EF4-FFF2-40B4-BE49-F238E27FC236}">
                <a16:creationId xmlns:a16="http://schemas.microsoft.com/office/drawing/2014/main" id="{4673FCEC-A0D5-01A7-4792-22E83AE78CFB}"/>
              </a:ext>
            </a:extLst>
          </p:cNvPr>
          <p:cNvCxnSpPr/>
          <p:nvPr/>
        </p:nvCxnSpPr>
        <p:spPr>
          <a:xfrm>
            <a:off x="702997" y="1590081"/>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4" name="Straight Connector 33">
            <a:extLst>
              <a:ext uri="{FF2B5EF4-FFF2-40B4-BE49-F238E27FC236}">
                <a16:creationId xmlns:a16="http://schemas.microsoft.com/office/drawing/2014/main" id="{0289F22D-B994-11CB-08D2-A5C9A58A9665}"/>
              </a:ext>
            </a:extLst>
          </p:cNvPr>
          <p:cNvCxnSpPr>
            <a:cxnSpLocks/>
          </p:cNvCxnSpPr>
          <p:nvPr/>
        </p:nvCxnSpPr>
        <p:spPr>
          <a:xfrm flipH="1">
            <a:off x="714416" y="1045636"/>
            <a:ext cx="1091930" cy="1082022"/>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5" name="Straight Connector 34">
            <a:extLst>
              <a:ext uri="{FF2B5EF4-FFF2-40B4-BE49-F238E27FC236}">
                <a16:creationId xmlns:a16="http://schemas.microsoft.com/office/drawing/2014/main" id="{375CF3D3-4E4D-0978-CB59-A80860678C0E}"/>
              </a:ext>
            </a:extLst>
          </p:cNvPr>
          <p:cNvCxnSpPr/>
          <p:nvPr/>
        </p:nvCxnSpPr>
        <p:spPr>
          <a:xfrm>
            <a:off x="10925092" y="1008818"/>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6" name="Straight Connector 35">
            <a:extLst>
              <a:ext uri="{FF2B5EF4-FFF2-40B4-BE49-F238E27FC236}">
                <a16:creationId xmlns:a16="http://schemas.microsoft.com/office/drawing/2014/main" id="{40860ECA-BB40-BA8F-3617-2933FD84565B}"/>
              </a:ext>
            </a:extLst>
          </p:cNvPr>
          <p:cNvCxnSpPr/>
          <p:nvPr/>
        </p:nvCxnSpPr>
        <p:spPr>
          <a:xfrm>
            <a:off x="3404484" y="1021565"/>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7" name="Straight Connector 36">
            <a:extLst>
              <a:ext uri="{FF2B5EF4-FFF2-40B4-BE49-F238E27FC236}">
                <a16:creationId xmlns:a16="http://schemas.microsoft.com/office/drawing/2014/main" id="{E83E39AC-2491-263A-5A03-87321C55B525}"/>
              </a:ext>
            </a:extLst>
          </p:cNvPr>
          <p:cNvCxnSpPr>
            <a:cxnSpLocks/>
          </p:cNvCxnSpPr>
          <p:nvPr/>
        </p:nvCxnSpPr>
        <p:spPr>
          <a:xfrm>
            <a:off x="2364188" y="1008818"/>
            <a:ext cx="0" cy="5399767"/>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8" name="Straight Connector 37">
            <a:extLst>
              <a:ext uri="{FF2B5EF4-FFF2-40B4-BE49-F238E27FC236}">
                <a16:creationId xmlns:a16="http://schemas.microsoft.com/office/drawing/2014/main" id="{4159EFB0-C1A3-085D-1BEA-79A286E84D35}"/>
              </a:ext>
            </a:extLst>
          </p:cNvPr>
          <p:cNvCxnSpPr/>
          <p:nvPr/>
        </p:nvCxnSpPr>
        <p:spPr>
          <a:xfrm>
            <a:off x="8806069" y="1045636"/>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9" name="Straight Connector 38">
            <a:extLst>
              <a:ext uri="{FF2B5EF4-FFF2-40B4-BE49-F238E27FC236}">
                <a16:creationId xmlns:a16="http://schemas.microsoft.com/office/drawing/2014/main" id="{D0216A4A-1C88-8285-2FD2-51C4046F31AC}"/>
              </a:ext>
            </a:extLst>
          </p:cNvPr>
          <p:cNvCxnSpPr/>
          <p:nvPr/>
        </p:nvCxnSpPr>
        <p:spPr>
          <a:xfrm>
            <a:off x="1261607" y="1045636"/>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0" name="Straight Connector 39">
            <a:extLst>
              <a:ext uri="{FF2B5EF4-FFF2-40B4-BE49-F238E27FC236}">
                <a16:creationId xmlns:a16="http://schemas.microsoft.com/office/drawing/2014/main" id="{407B4C9A-5BD6-D23C-86F6-027062ADC947}"/>
              </a:ext>
            </a:extLst>
          </p:cNvPr>
          <p:cNvCxnSpPr/>
          <p:nvPr/>
        </p:nvCxnSpPr>
        <p:spPr>
          <a:xfrm>
            <a:off x="5551335" y="1008818"/>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1" name="Straight Connector 40">
            <a:extLst>
              <a:ext uri="{FF2B5EF4-FFF2-40B4-BE49-F238E27FC236}">
                <a16:creationId xmlns:a16="http://schemas.microsoft.com/office/drawing/2014/main" id="{5EAFADD3-1891-3AAE-FDC2-49490ED69AAE}"/>
              </a:ext>
            </a:extLst>
          </p:cNvPr>
          <p:cNvCxnSpPr/>
          <p:nvPr/>
        </p:nvCxnSpPr>
        <p:spPr>
          <a:xfrm>
            <a:off x="4495137" y="1045636"/>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2" name="Straight Connector 41">
            <a:extLst>
              <a:ext uri="{FF2B5EF4-FFF2-40B4-BE49-F238E27FC236}">
                <a16:creationId xmlns:a16="http://schemas.microsoft.com/office/drawing/2014/main" id="{60B21018-0294-26B3-E5D5-37EE2DD22337}"/>
              </a:ext>
            </a:extLst>
          </p:cNvPr>
          <p:cNvCxnSpPr/>
          <p:nvPr/>
        </p:nvCxnSpPr>
        <p:spPr>
          <a:xfrm>
            <a:off x="9854317" y="1021565"/>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3" name="Straight Connector 42">
            <a:extLst>
              <a:ext uri="{FF2B5EF4-FFF2-40B4-BE49-F238E27FC236}">
                <a16:creationId xmlns:a16="http://schemas.microsoft.com/office/drawing/2014/main" id="{89F6AB93-1C7A-8540-CCD4-0DABD8D778B7}"/>
              </a:ext>
            </a:extLst>
          </p:cNvPr>
          <p:cNvCxnSpPr/>
          <p:nvPr/>
        </p:nvCxnSpPr>
        <p:spPr>
          <a:xfrm>
            <a:off x="7724693" y="1061155"/>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4" name="Straight Connector 43">
            <a:extLst>
              <a:ext uri="{FF2B5EF4-FFF2-40B4-BE49-F238E27FC236}">
                <a16:creationId xmlns:a16="http://schemas.microsoft.com/office/drawing/2014/main" id="{E7F33641-3461-4A3E-52E3-CEB6DD7991BE}"/>
              </a:ext>
            </a:extLst>
          </p:cNvPr>
          <p:cNvCxnSpPr/>
          <p:nvPr/>
        </p:nvCxnSpPr>
        <p:spPr>
          <a:xfrm>
            <a:off x="6620786" y="1021565"/>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graphicFrame>
        <p:nvGraphicFramePr>
          <p:cNvPr id="76" name="Table 75">
            <a:extLst>
              <a:ext uri="{FF2B5EF4-FFF2-40B4-BE49-F238E27FC236}">
                <a16:creationId xmlns:a16="http://schemas.microsoft.com/office/drawing/2014/main" id="{BC1DA8D6-FA4C-8789-0BB9-338044103A9A}"/>
              </a:ext>
            </a:extLst>
          </p:cNvPr>
          <p:cNvGraphicFramePr>
            <a:graphicFrameLocks noGrp="1"/>
          </p:cNvGraphicFramePr>
          <p:nvPr/>
        </p:nvGraphicFramePr>
        <p:xfrm>
          <a:off x="730635" y="1036085"/>
          <a:ext cx="10730730" cy="5365370"/>
        </p:xfrm>
        <a:graphic>
          <a:graphicData uri="http://schemas.openxmlformats.org/drawingml/2006/table">
            <a:tbl>
              <a:tblPr firstRow="1" bandRow="1">
                <a:tableStyleId>{5940675A-B579-460E-94D1-54222C63F5DA}</a:tableStyleId>
              </a:tblPr>
              <a:tblGrid>
                <a:gridCol w="1073073">
                  <a:extLst>
                    <a:ext uri="{9D8B030D-6E8A-4147-A177-3AD203B41FA5}">
                      <a16:colId xmlns:a16="http://schemas.microsoft.com/office/drawing/2014/main" val="3635837954"/>
                    </a:ext>
                  </a:extLst>
                </a:gridCol>
                <a:gridCol w="1073073">
                  <a:extLst>
                    <a:ext uri="{9D8B030D-6E8A-4147-A177-3AD203B41FA5}">
                      <a16:colId xmlns:a16="http://schemas.microsoft.com/office/drawing/2014/main" val="2308114111"/>
                    </a:ext>
                  </a:extLst>
                </a:gridCol>
                <a:gridCol w="1073073">
                  <a:extLst>
                    <a:ext uri="{9D8B030D-6E8A-4147-A177-3AD203B41FA5}">
                      <a16:colId xmlns:a16="http://schemas.microsoft.com/office/drawing/2014/main" val="3225432346"/>
                    </a:ext>
                  </a:extLst>
                </a:gridCol>
                <a:gridCol w="1073073">
                  <a:extLst>
                    <a:ext uri="{9D8B030D-6E8A-4147-A177-3AD203B41FA5}">
                      <a16:colId xmlns:a16="http://schemas.microsoft.com/office/drawing/2014/main" val="2646425516"/>
                    </a:ext>
                  </a:extLst>
                </a:gridCol>
                <a:gridCol w="1073073">
                  <a:extLst>
                    <a:ext uri="{9D8B030D-6E8A-4147-A177-3AD203B41FA5}">
                      <a16:colId xmlns:a16="http://schemas.microsoft.com/office/drawing/2014/main" val="1529824071"/>
                    </a:ext>
                  </a:extLst>
                </a:gridCol>
                <a:gridCol w="1073073">
                  <a:extLst>
                    <a:ext uri="{9D8B030D-6E8A-4147-A177-3AD203B41FA5}">
                      <a16:colId xmlns:a16="http://schemas.microsoft.com/office/drawing/2014/main" val="1435908115"/>
                    </a:ext>
                  </a:extLst>
                </a:gridCol>
                <a:gridCol w="1073073">
                  <a:extLst>
                    <a:ext uri="{9D8B030D-6E8A-4147-A177-3AD203B41FA5}">
                      <a16:colId xmlns:a16="http://schemas.microsoft.com/office/drawing/2014/main" val="4031327343"/>
                    </a:ext>
                  </a:extLst>
                </a:gridCol>
                <a:gridCol w="1073073">
                  <a:extLst>
                    <a:ext uri="{9D8B030D-6E8A-4147-A177-3AD203B41FA5}">
                      <a16:colId xmlns:a16="http://schemas.microsoft.com/office/drawing/2014/main" val="265914223"/>
                    </a:ext>
                  </a:extLst>
                </a:gridCol>
                <a:gridCol w="1073073">
                  <a:extLst>
                    <a:ext uri="{9D8B030D-6E8A-4147-A177-3AD203B41FA5}">
                      <a16:colId xmlns:a16="http://schemas.microsoft.com/office/drawing/2014/main" val="3687797511"/>
                    </a:ext>
                  </a:extLst>
                </a:gridCol>
                <a:gridCol w="1073073">
                  <a:extLst>
                    <a:ext uri="{9D8B030D-6E8A-4147-A177-3AD203B41FA5}">
                      <a16:colId xmlns:a16="http://schemas.microsoft.com/office/drawing/2014/main" val="1430683565"/>
                    </a:ext>
                  </a:extLst>
                </a:gridCol>
              </a:tblGrid>
              <a:tr h="1073074">
                <a:tc>
                  <a:txBody>
                    <a:bodyPr/>
                    <a:lstStyle/>
                    <a:p>
                      <a:endParaRPr lang="en-US" dirty="0"/>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dirty="0"/>
                    </a:p>
                  </a:txBody>
                  <a:tcPr/>
                </a:tc>
                <a:tc>
                  <a:txBody>
                    <a:bodyPr/>
                    <a:lstStyle/>
                    <a:p>
                      <a:endParaRPr lang="en-US"/>
                    </a:p>
                  </a:txBody>
                  <a:tcPr/>
                </a:tc>
                <a:tc>
                  <a:txBody>
                    <a:bodyPr/>
                    <a:lstStyle/>
                    <a:p>
                      <a:endParaRPr lang="en-US" dirty="0"/>
                    </a:p>
                  </a:txBody>
                  <a:tcPr/>
                </a:tc>
                <a:tc>
                  <a:txBody>
                    <a:bodyPr/>
                    <a:lstStyle/>
                    <a:p>
                      <a:endParaRPr lang="en-US" dirty="0"/>
                    </a:p>
                  </a:txBody>
                  <a:tcPr/>
                </a:tc>
                <a:extLst>
                  <a:ext uri="{0D108BD9-81ED-4DB2-BD59-A6C34878D82A}">
                    <a16:rowId xmlns:a16="http://schemas.microsoft.com/office/drawing/2014/main" val="1367090870"/>
                  </a:ext>
                </a:extLst>
              </a:tr>
              <a:tr h="1073074">
                <a:tc>
                  <a:txBody>
                    <a:bodyPr/>
                    <a:lstStyle/>
                    <a:p>
                      <a:endParaRPr lang="en-US" dirty="0"/>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a:p>
                  </a:txBody>
                  <a:tcPr/>
                </a:tc>
                <a:tc>
                  <a:txBody>
                    <a:bodyPr/>
                    <a:lstStyle/>
                    <a:p>
                      <a:endParaRPr lang="en-US" dirty="0"/>
                    </a:p>
                  </a:txBody>
                  <a:tcPr/>
                </a:tc>
                <a:extLst>
                  <a:ext uri="{0D108BD9-81ED-4DB2-BD59-A6C34878D82A}">
                    <a16:rowId xmlns:a16="http://schemas.microsoft.com/office/drawing/2014/main" val="2324086388"/>
                  </a:ext>
                </a:extLst>
              </a:tr>
              <a:tr h="1073074">
                <a:tc>
                  <a:txBody>
                    <a:bodyPr/>
                    <a:lstStyle/>
                    <a:p>
                      <a:endParaRPr lang="en-US" dirty="0"/>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a:p>
                  </a:txBody>
                  <a:tcPr/>
                </a:tc>
                <a:tc>
                  <a:txBody>
                    <a:bodyPr/>
                    <a:lstStyle/>
                    <a:p>
                      <a:endParaRPr lang="en-US"/>
                    </a:p>
                  </a:txBody>
                  <a:tcPr/>
                </a:tc>
                <a:tc>
                  <a:txBody>
                    <a:bodyPr/>
                    <a:lstStyle/>
                    <a:p>
                      <a:endParaRPr lang="en-US" dirty="0"/>
                    </a:p>
                  </a:txBody>
                  <a:tcPr/>
                </a:tc>
                <a:extLst>
                  <a:ext uri="{0D108BD9-81ED-4DB2-BD59-A6C34878D82A}">
                    <a16:rowId xmlns:a16="http://schemas.microsoft.com/office/drawing/2014/main" val="1773320196"/>
                  </a:ext>
                </a:extLst>
              </a:tr>
              <a:tr h="1073074">
                <a:tc>
                  <a:txBody>
                    <a:bodyPr/>
                    <a:lstStyle/>
                    <a:p>
                      <a:endParaRPr lang="en-US" dirty="0"/>
                    </a:p>
                  </a:txBody>
                  <a:tcPr/>
                </a:tc>
                <a:tc>
                  <a:txBody>
                    <a:bodyPr/>
                    <a:lstStyle/>
                    <a:p>
                      <a:endParaRPr lang="en-US"/>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dirty="0"/>
                    </a:p>
                  </a:txBody>
                  <a:tcPr/>
                </a:tc>
                <a:extLst>
                  <a:ext uri="{0D108BD9-81ED-4DB2-BD59-A6C34878D82A}">
                    <a16:rowId xmlns:a16="http://schemas.microsoft.com/office/drawing/2014/main" val="1977629092"/>
                  </a:ext>
                </a:extLst>
              </a:tr>
              <a:tr h="1073074">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dirty="0"/>
                    </a:p>
                  </a:txBody>
                  <a:tcPr/>
                </a:tc>
                <a:extLst>
                  <a:ext uri="{0D108BD9-81ED-4DB2-BD59-A6C34878D82A}">
                    <a16:rowId xmlns:a16="http://schemas.microsoft.com/office/drawing/2014/main" val="172657832"/>
                  </a:ext>
                </a:extLst>
              </a:tr>
            </a:tbl>
          </a:graphicData>
        </a:graphic>
      </p:graphicFrame>
      <p:sp>
        <p:nvSpPr>
          <p:cNvPr id="45" name="TextBox 44">
            <a:extLst>
              <a:ext uri="{FF2B5EF4-FFF2-40B4-BE49-F238E27FC236}">
                <a16:creationId xmlns:a16="http://schemas.microsoft.com/office/drawing/2014/main" id="{710588C6-1EC2-AF5E-6AA6-DF6B8AA42A29}"/>
              </a:ext>
            </a:extLst>
          </p:cNvPr>
          <p:cNvSpPr txBox="1"/>
          <p:nvPr/>
        </p:nvSpPr>
        <p:spPr>
          <a:xfrm>
            <a:off x="755051" y="1040207"/>
            <a:ext cx="11038150" cy="110799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波 波</a:t>
            </a:r>
            <a:r>
              <a:rPr kumimoji="0" lang="zh-TW" altLang="en-US" sz="60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波 波 波 波 波</a:t>
            </a:r>
            <a:r>
              <a:rPr kumimoji="0" lang="zh-TW" altLang="en-US" sz="54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森</a:t>
            </a:r>
            <a:r>
              <a:rPr kumimoji="0" lang="zh-TW" altLang="en-US" sz="54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石</a:t>
            </a:r>
            <a:r>
              <a:rPr kumimoji="0" lang="zh-TW" altLang="en-US" sz="60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床</a:t>
            </a:r>
            <a:endParaRPr kumimoji="0" lang="en-US" sz="6600" b="0" i="0" u="none" strike="noStrike" kern="1200" cap="none" spc="0" normalizeH="0" baseline="0" noProof="0" dirty="0">
              <a:ln>
                <a:noFill/>
              </a:ln>
              <a:solidFill>
                <a:prstClr val="black"/>
              </a:solidFill>
              <a:effectLst/>
              <a:uLnTx/>
              <a:uFillTx/>
              <a:latin typeface="Aptos" panose="02110004020202020204"/>
              <a:ea typeface="+mn-ea"/>
              <a:cs typeface="+mn-cs"/>
            </a:endParaRPr>
          </a:p>
        </p:txBody>
      </p:sp>
      <p:sp>
        <p:nvSpPr>
          <p:cNvPr id="46" name="TextBox 45">
            <a:extLst>
              <a:ext uri="{FF2B5EF4-FFF2-40B4-BE49-F238E27FC236}">
                <a16:creationId xmlns:a16="http://schemas.microsoft.com/office/drawing/2014/main" id="{2D82F989-35E4-A4EB-5CC1-FFDF12767C1F}"/>
              </a:ext>
            </a:extLst>
          </p:cNvPr>
          <p:cNvSpPr txBox="1"/>
          <p:nvPr/>
        </p:nvSpPr>
        <p:spPr>
          <a:xfrm>
            <a:off x="725340" y="3161079"/>
            <a:ext cx="11033471" cy="110799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波</a:t>
            </a:r>
            <a:r>
              <a:rPr kumimoji="0" lang="zh-TW" altLang="en-US" sz="62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波</a:t>
            </a:r>
            <a:r>
              <a:rPr kumimoji="0" lang="zh-TW" altLang="en-US" sz="62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波</a:t>
            </a:r>
            <a:r>
              <a:rPr kumimoji="0" lang="zh-TW" altLang="en-US" sz="62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波</a:t>
            </a:r>
            <a:r>
              <a:rPr kumimoji="0" lang="zh-TW" altLang="en-US" sz="62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波</a:t>
            </a:r>
            <a:r>
              <a:rPr kumimoji="0" lang="zh-TW" altLang="en-US" sz="62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波</a:t>
            </a:r>
            <a:r>
              <a:rPr kumimoji="0" lang="zh-TW" altLang="en-US" sz="62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波 </a:t>
            </a:r>
            <a:r>
              <a:rPr kumimoji="0" lang="zh-TW" altLang="en-US" sz="8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森</a:t>
            </a:r>
            <a:r>
              <a:rPr kumimoji="0" lang="zh-TW" altLang="en-US" sz="54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石 床</a:t>
            </a:r>
            <a:endParaRPr kumimoji="0" lang="en-US" sz="6600" b="0" i="0" u="none" strike="noStrike" kern="1200" cap="none" spc="0" normalizeH="0" baseline="0" noProof="0" dirty="0">
              <a:ln>
                <a:noFill/>
              </a:ln>
              <a:solidFill>
                <a:prstClr val="black"/>
              </a:solidFill>
              <a:effectLst/>
              <a:uLnTx/>
              <a:uFillTx/>
              <a:latin typeface="Aptos" panose="02110004020202020204"/>
              <a:ea typeface="+mn-ea"/>
              <a:cs typeface="+mn-cs"/>
            </a:endParaRPr>
          </a:p>
        </p:txBody>
      </p:sp>
      <p:sp>
        <p:nvSpPr>
          <p:cNvPr id="47" name="TextBox 46">
            <a:extLst>
              <a:ext uri="{FF2B5EF4-FFF2-40B4-BE49-F238E27FC236}">
                <a16:creationId xmlns:a16="http://schemas.microsoft.com/office/drawing/2014/main" id="{FF232FCF-3D1C-8C72-6AA7-BFE81112CEEE}"/>
              </a:ext>
            </a:extLst>
          </p:cNvPr>
          <p:cNvSpPr txBox="1"/>
          <p:nvPr/>
        </p:nvSpPr>
        <p:spPr>
          <a:xfrm>
            <a:off x="717684" y="5312896"/>
            <a:ext cx="11007855" cy="110799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22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8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森 石 床</a:t>
            </a:r>
            <a:endParaRPr kumimoji="0" lang="en-US" sz="6600" b="0" i="0" u="none" strike="noStrike" kern="1200" cap="none" spc="0" normalizeH="0" baseline="0" noProof="0" dirty="0">
              <a:ln>
                <a:noFill/>
              </a:ln>
              <a:solidFill>
                <a:prstClr val="black"/>
              </a:solidFill>
              <a:effectLst/>
              <a:uLnTx/>
              <a:uFillTx/>
              <a:latin typeface="Aptos" panose="02110004020202020204"/>
              <a:ea typeface="+mn-ea"/>
              <a:cs typeface="+mn-cs"/>
            </a:endParaRPr>
          </a:p>
        </p:txBody>
      </p:sp>
      <p:sp>
        <p:nvSpPr>
          <p:cNvPr id="48" name="TextBox 47">
            <a:extLst>
              <a:ext uri="{FF2B5EF4-FFF2-40B4-BE49-F238E27FC236}">
                <a16:creationId xmlns:a16="http://schemas.microsoft.com/office/drawing/2014/main" id="{CA56F3F4-50F0-27BF-FF1C-F780288437C0}"/>
              </a:ext>
            </a:extLst>
          </p:cNvPr>
          <p:cNvSpPr txBox="1"/>
          <p:nvPr/>
        </p:nvSpPr>
        <p:spPr>
          <a:xfrm>
            <a:off x="1036582" y="232744"/>
            <a:ext cx="9804306" cy="64633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Aptos" panose="02110004020202020204"/>
                <a:ea typeface="+mn-ea"/>
                <a:cs typeface="+mn-cs"/>
              </a:rPr>
              <a:t>Practice sheet #1</a:t>
            </a:r>
            <a:r>
              <a:rPr lang="en-US" dirty="0">
                <a:solidFill>
                  <a:prstClr val="black"/>
                </a:solidFill>
                <a:latin typeface="Aptos" panose="02110004020202020204"/>
              </a:rPr>
              <a:t>4</a:t>
            </a:r>
            <a:r>
              <a:rPr kumimoji="0" lang="en-US" sz="1800" b="0" i="0" u="none" strike="noStrike" kern="1200" cap="none" spc="0" normalizeH="0" baseline="0" noProof="0" dirty="0">
                <a:ln>
                  <a:noFill/>
                </a:ln>
                <a:solidFill>
                  <a:prstClr val="black"/>
                </a:solidFill>
                <a:effectLst/>
                <a:uLnTx/>
                <a:uFillTx/>
                <a:latin typeface="Aptos" panose="02110004020202020204"/>
                <a:ea typeface="+mn-ea"/>
                <a:cs typeface="+mn-cs"/>
              </a:rPr>
              <a:t>. Trace and copy the character </a:t>
            </a:r>
            <a:r>
              <a:rPr kumimoji="0" lang="zh-TW" altLang="en-US" sz="1800" b="0"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若 </a:t>
            </a:r>
            <a:r>
              <a:rPr kumimoji="0" lang="en-US" altLang="zh-TW" sz="1800" b="0" i="0" u="none" strike="noStrike" kern="1200" cap="none" spc="0" normalizeH="0" baseline="0" noProof="0" dirty="0">
                <a:ln>
                  <a:noFill/>
                </a:ln>
                <a:solidFill>
                  <a:prstClr val="black"/>
                </a:solidFill>
                <a:effectLst/>
                <a:uLnTx/>
                <a:uFillTx/>
                <a:latin typeface="Aptos" panose="02110004020202020204"/>
                <a:ea typeface="DengXian" panose="02010600030101010101" pitchFamily="2" charset="-122"/>
                <a:cs typeface="+mn-cs"/>
              </a:rPr>
              <a:t>(</a:t>
            </a:r>
            <a:r>
              <a:rPr lang="en-US" altLang="zh-TW" dirty="0" err="1">
                <a:solidFill>
                  <a:prstClr val="black"/>
                </a:solidFill>
                <a:latin typeface="Aptos" panose="02110004020202020204"/>
                <a:ea typeface="DengXian" panose="02010600030101010101" pitchFamily="2" charset="-122"/>
              </a:rPr>
              <a:t>ba</a:t>
            </a:r>
            <a:r>
              <a:rPr kumimoji="0" lang="en-US" altLang="zh-TW" sz="1800" b="0" i="0" u="none" strike="noStrike" kern="1200" cap="none" spc="0" normalizeH="0" baseline="0" noProof="0" dirty="0">
                <a:ln>
                  <a:noFill/>
                </a:ln>
                <a:solidFill>
                  <a:prstClr val="black"/>
                </a:solidFill>
                <a:effectLst/>
                <a:uLnTx/>
                <a:uFillTx/>
                <a:latin typeface="Aptos" panose="02110004020202020204"/>
                <a:ea typeface="DengXian" panose="02010600030101010101" pitchFamily="2" charset="-122"/>
                <a:cs typeface="+mn-cs"/>
              </a:rPr>
              <a:t>), and trace </a:t>
            </a:r>
            <a:r>
              <a:rPr kumimoji="0" lang="zh-CN" altLang="en-US" sz="1800" b="0" i="0" u="none" strike="noStrike" kern="1200" cap="none" spc="0" normalizeH="0" baseline="0" noProof="0" dirty="0">
                <a:ln>
                  <a:noFill/>
                </a:ln>
                <a:solidFill>
                  <a:prstClr val="black"/>
                </a:solidFill>
                <a:effectLst/>
                <a:uLnTx/>
                <a:uFillTx/>
                <a:latin typeface="Aptos" panose="02110004020202020204"/>
                <a:ea typeface="DengXian" panose="02010600030101010101" pitchFamily="2" charset="-122"/>
                <a:cs typeface="+mn-cs"/>
              </a:rPr>
              <a:t>森 </a:t>
            </a:r>
            <a:r>
              <a:rPr kumimoji="0" lang="en-US" altLang="zh-CN" sz="1800" b="0" i="0" u="none" strike="noStrike" kern="1200" cap="none" spc="0" normalizeH="0" baseline="0" noProof="0" dirty="0">
                <a:ln>
                  <a:noFill/>
                </a:ln>
                <a:solidFill>
                  <a:prstClr val="black"/>
                </a:solidFill>
                <a:effectLst/>
                <a:uLnTx/>
                <a:uFillTx/>
                <a:latin typeface="Aptos" panose="02110004020202020204"/>
                <a:ea typeface="DengXian" panose="02010600030101010101" pitchFamily="2" charset="-122"/>
                <a:cs typeface="+mn-cs"/>
              </a:rPr>
              <a:t>(sam; dense</a:t>
            </a:r>
            <a:r>
              <a:rPr lang="en-US" altLang="zh-CN" dirty="0">
                <a:solidFill>
                  <a:prstClr val="black"/>
                </a:solidFill>
                <a:latin typeface="Aptos" panose="02110004020202020204"/>
                <a:ea typeface="DengXian" panose="02010600030101010101" pitchFamily="2" charset="-122"/>
              </a:rPr>
              <a:t> forest</a:t>
            </a:r>
            <a:r>
              <a:rPr kumimoji="0" lang="en-US" altLang="zh-CN" sz="1800" b="0" i="0" u="none" strike="noStrike" kern="1200" cap="none" spc="0" normalizeH="0" baseline="0" noProof="0" dirty="0">
                <a:ln>
                  <a:noFill/>
                </a:ln>
                <a:solidFill>
                  <a:prstClr val="black"/>
                </a:solidFill>
                <a:effectLst/>
                <a:uLnTx/>
                <a:uFillTx/>
                <a:latin typeface="Aptos" panose="02110004020202020204"/>
                <a:ea typeface="DengXian" panose="02010600030101010101" pitchFamily="2" charset="-122"/>
                <a:cs typeface="+mn-cs"/>
              </a:rPr>
              <a:t>),</a:t>
            </a:r>
            <a:r>
              <a:rPr kumimoji="0" lang="zh-CN" altLang="en-US" sz="1800" b="0" i="0" u="none" strike="noStrike" kern="1200" cap="none" spc="0" normalizeH="0" baseline="0" noProof="0" dirty="0">
                <a:ln>
                  <a:noFill/>
                </a:ln>
                <a:solidFill>
                  <a:prstClr val="black"/>
                </a:solidFill>
                <a:effectLst/>
                <a:uLnTx/>
                <a:uFillTx/>
                <a:latin typeface="Aptos" panose="02110004020202020204"/>
                <a:ea typeface="DengXian" panose="02010600030101010101" pitchFamily="2" charset="-122"/>
                <a:cs typeface="+mn-cs"/>
              </a:rPr>
              <a:t> </a:t>
            </a:r>
            <a:r>
              <a:rPr kumimoji="0" lang="en-US" altLang="zh-CN" sz="1800" b="0" i="0" u="none" strike="noStrike" kern="1200" cap="none" spc="0" normalizeH="0" baseline="0" noProof="0" dirty="0">
                <a:ln>
                  <a:noFill/>
                </a:ln>
                <a:solidFill>
                  <a:prstClr val="black"/>
                </a:solidFill>
                <a:effectLst/>
                <a:uLnTx/>
                <a:uFillTx/>
                <a:latin typeface="Aptos" panose="02110004020202020204"/>
                <a:ea typeface="DengXian" panose="02010600030101010101" pitchFamily="2" charset="-122"/>
                <a:cs typeface="+mn-cs"/>
              </a:rPr>
              <a:t>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CN" sz="1800" b="0" i="0" u="none" strike="noStrike" kern="1200" cap="none" spc="0" normalizeH="0" baseline="0" noProof="0" dirty="0">
                <a:ln>
                  <a:noFill/>
                </a:ln>
                <a:solidFill>
                  <a:prstClr val="black"/>
                </a:solidFill>
                <a:effectLst/>
                <a:uLnTx/>
                <a:uFillTx/>
                <a:latin typeface="Aptos" panose="02110004020202020204"/>
                <a:ea typeface="DengXian" panose="02010600030101010101" pitchFamily="2" charset="-122"/>
                <a:cs typeface="+mn-cs"/>
              </a:rPr>
              <a:t> </a:t>
            </a:r>
            <a:r>
              <a:rPr kumimoji="0" lang="zh-CN" altLang="en-US" sz="1800" b="0" i="0" u="none" strike="noStrike" kern="1200" cap="none" spc="0" normalizeH="0" baseline="0" noProof="0" dirty="0">
                <a:ln>
                  <a:noFill/>
                </a:ln>
                <a:solidFill>
                  <a:prstClr val="black"/>
                </a:solidFill>
                <a:effectLst/>
                <a:uLnTx/>
                <a:uFillTx/>
                <a:latin typeface="Aptos" panose="02110004020202020204"/>
                <a:ea typeface="DengXian" panose="02010600030101010101" pitchFamily="2" charset="-122"/>
                <a:cs typeface="+mn-cs"/>
              </a:rPr>
              <a:t>石 </a:t>
            </a:r>
            <a:r>
              <a:rPr kumimoji="0" lang="en-US" altLang="zh-CN" sz="1800" b="0" i="0" u="none" strike="noStrike" kern="1200" cap="none" spc="0" normalizeH="0" baseline="0" noProof="0" dirty="0">
                <a:ln>
                  <a:noFill/>
                </a:ln>
                <a:solidFill>
                  <a:prstClr val="black"/>
                </a:solidFill>
                <a:effectLst/>
                <a:uLnTx/>
                <a:uFillTx/>
                <a:latin typeface="Aptos" panose="02110004020202020204"/>
                <a:ea typeface="DengXian" panose="02010600030101010101" pitchFamily="2" charset="-122"/>
                <a:cs typeface="+mn-cs"/>
              </a:rPr>
              <a:t>(</a:t>
            </a:r>
            <a:r>
              <a:rPr lang="en-US" altLang="zh-CN" dirty="0" err="1">
                <a:solidFill>
                  <a:prstClr val="black"/>
                </a:solidFill>
                <a:latin typeface="Aptos" panose="02110004020202020204"/>
                <a:ea typeface="DengXian" panose="02010600030101010101" pitchFamily="2" charset="-122"/>
              </a:rPr>
              <a:t>seok</a:t>
            </a:r>
            <a:r>
              <a:rPr lang="en-US" altLang="zh-CN" dirty="0">
                <a:solidFill>
                  <a:prstClr val="black"/>
                </a:solidFill>
                <a:latin typeface="Aptos" panose="02110004020202020204"/>
                <a:ea typeface="DengXian" panose="02010600030101010101" pitchFamily="2" charset="-122"/>
              </a:rPr>
              <a:t>; stone</a:t>
            </a:r>
            <a:r>
              <a:rPr kumimoji="0" lang="en-US" altLang="zh-CN" sz="1800" b="0" i="0" u="none" strike="noStrike" kern="1200" cap="none" spc="0" normalizeH="0" baseline="0" noProof="0" dirty="0">
                <a:ln>
                  <a:noFill/>
                </a:ln>
                <a:solidFill>
                  <a:prstClr val="black"/>
                </a:solidFill>
                <a:effectLst/>
                <a:uLnTx/>
                <a:uFillTx/>
                <a:latin typeface="Aptos" panose="02110004020202020204"/>
                <a:ea typeface="DengXian" panose="02010600030101010101" pitchFamily="2" charset="-122"/>
                <a:cs typeface="+mn-cs"/>
              </a:rPr>
              <a:t>), and </a:t>
            </a:r>
            <a:r>
              <a:rPr kumimoji="0" lang="zh-CN" altLang="en-US" sz="1800" b="0" i="0" u="none" strike="noStrike" kern="1200" cap="none" spc="0" normalizeH="0" baseline="0" noProof="0" dirty="0">
                <a:ln>
                  <a:noFill/>
                </a:ln>
                <a:solidFill>
                  <a:prstClr val="black"/>
                </a:solidFill>
                <a:effectLst/>
                <a:uLnTx/>
                <a:uFillTx/>
                <a:latin typeface="Aptos" panose="02110004020202020204"/>
                <a:ea typeface="DengXian" panose="02010600030101010101" pitchFamily="2" charset="-122"/>
                <a:cs typeface="+mn-cs"/>
              </a:rPr>
              <a:t>床 </a:t>
            </a:r>
            <a:r>
              <a:rPr kumimoji="0" lang="en-US" altLang="zh-CN" sz="1800" b="0" i="0" u="none" strike="noStrike" kern="1200" cap="none" spc="0" normalizeH="0" baseline="0" noProof="0" dirty="0">
                <a:ln>
                  <a:noFill/>
                </a:ln>
                <a:solidFill>
                  <a:prstClr val="black"/>
                </a:solidFill>
                <a:effectLst/>
                <a:uLnTx/>
                <a:uFillTx/>
                <a:latin typeface="Linux Libertine"/>
                <a:ea typeface="等线" panose="02010600030101010101"/>
                <a:cs typeface="+mn-cs"/>
              </a:rPr>
              <a:t>(</a:t>
            </a:r>
            <a:r>
              <a:rPr lang="en-US" altLang="zh-CN" dirty="0">
                <a:solidFill>
                  <a:prstClr val="black"/>
                </a:solidFill>
                <a:latin typeface="Aptos" panose="02110004020202020204"/>
                <a:ea typeface="DengXian" panose="02010600030101010101" pitchFamily="2" charset="-122"/>
              </a:rPr>
              <a:t>sang;</a:t>
            </a:r>
            <a:r>
              <a:rPr kumimoji="0" lang="en-US" altLang="zh-CN" sz="1800" b="0" i="0" u="none" strike="noStrike" kern="1200" cap="none" spc="0" normalizeH="0" baseline="0" noProof="0" dirty="0">
                <a:ln>
                  <a:noFill/>
                </a:ln>
                <a:solidFill>
                  <a:prstClr val="black"/>
                </a:solidFill>
                <a:effectLst/>
                <a:uLnTx/>
                <a:uFillTx/>
                <a:latin typeface="Aptos" panose="02110004020202020204"/>
                <a:ea typeface="DengXian" panose="02010600030101010101" pitchFamily="2" charset="-122"/>
                <a:cs typeface="+mn-cs"/>
              </a:rPr>
              <a:t> bed)</a:t>
            </a:r>
            <a:endParaRPr kumimoji="0" lang="en-US" sz="1800" b="0" i="0" u="none" strike="noStrike" kern="1200" cap="none" spc="0" normalizeH="0" baseline="0" noProof="0" dirty="0">
              <a:ln>
                <a:noFill/>
              </a:ln>
              <a:solidFill>
                <a:prstClr val="black"/>
              </a:solidFill>
              <a:effectLst/>
              <a:uLnTx/>
              <a:uFillTx/>
              <a:latin typeface="Aptos" panose="02110004020202020204"/>
              <a:ea typeface="+mn-ea"/>
              <a:cs typeface="+mn-cs"/>
            </a:endParaRPr>
          </a:p>
        </p:txBody>
      </p:sp>
      <p:sp>
        <p:nvSpPr>
          <p:cNvPr id="49" name="Rectangle 48">
            <a:extLst>
              <a:ext uri="{FF2B5EF4-FFF2-40B4-BE49-F238E27FC236}">
                <a16:creationId xmlns:a16="http://schemas.microsoft.com/office/drawing/2014/main" id="{3ED2C792-9A1F-3793-642E-96B8D939715F}"/>
              </a:ext>
            </a:extLst>
          </p:cNvPr>
          <p:cNvSpPr/>
          <p:nvPr/>
        </p:nvSpPr>
        <p:spPr>
          <a:xfrm>
            <a:off x="1643974" y="246982"/>
            <a:ext cx="8589523" cy="675906"/>
          </a:xfrm>
          <a:prstGeom prst="rect">
            <a:avLst/>
          </a:prstGeom>
          <a:no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51" name="TextBox 50">
            <a:extLst>
              <a:ext uri="{FF2B5EF4-FFF2-40B4-BE49-F238E27FC236}">
                <a16:creationId xmlns:a16="http://schemas.microsoft.com/office/drawing/2014/main" id="{39937501-B3EC-EF26-524F-901388744195}"/>
              </a:ext>
            </a:extLst>
          </p:cNvPr>
          <p:cNvSpPr txBox="1"/>
          <p:nvPr/>
        </p:nvSpPr>
        <p:spPr>
          <a:xfrm>
            <a:off x="734520" y="4245382"/>
            <a:ext cx="10991020" cy="110799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22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8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森</a:t>
            </a:r>
            <a:r>
              <a:rPr kumimoji="0" lang="zh-TW" altLang="en-US" sz="54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石 床</a:t>
            </a:r>
            <a:endParaRPr kumimoji="0" lang="en-US" sz="6600" b="0" i="0" u="none" strike="noStrike" kern="1200" cap="none" spc="0" normalizeH="0" baseline="0" noProof="0" dirty="0">
              <a:ln>
                <a:noFill/>
              </a:ln>
              <a:solidFill>
                <a:prstClr val="black"/>
              </a:solidFill>
              <a:effectLst/>
              <a:uLnTx/>
              <a:uFillTx/>
              <a:latin typeface="Aptos" panose="02110004020202020204"/>
              <a:ea typeface="+mn-ea"/>
              <a:cs typeface="+mn-cs"/>
            </a:endParaRPr>
          </a:p>
        </p:txBody>
      </p:sp>
      <p:sp>
        <p:nvSpPr>
          <p:cNvPr id="54" name="TextBox 53">
            <a:extLst>
              <a:ext uri="{FF2B5EF4-FFF2-40B4-BE49-F238E27FC236}">
                <a16:creationId xmlns:a16="http://schemas.microsoft.com/office/drawing/2014/main" id="{E19769C9-87EE-F7EA-F770-A2205C534E66}"/>
              </a:ext>
            </a:extLst>
          </p:cNvPr>
          <p:cNvSpPr txBox="1"/>
          <p:nvPr/>
        </p:nvSpPr>
        <p:spPr>
          <a:xfrm>
            <a:off x="768651" y="2118451"/>
            <a:ext cx="11183715" cy="110799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28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森</a:t>
            </a:r>
            <a:r>
              <a:rPr kumimoji="0" lang="zh-TW" altLang="en-US" sz="54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石</a:t>
            </a:r>
            <a:r>
              <a:rPr kumimoji="0" lang="zh-TW" altLang="en-US" sz="60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床</a:t>
            </a:r>
            <a:endParaRPr kumimoji="0" lang="en-US" sz="6600" b="0" i="0" u="none" strike="noStrike" kern="1200" cap="none" spc="0" normalizeH="0" baseline="0" noProof="0" dirty="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3129618396"/>
      </p:ext>
    </p:extLst>
  </p:cSld>
  <p:clrMapOvr>
    <a:masterClrMapping/>
  </p:clrMapOvr>
</p:sld>
</file>

<file path=ppt/slides/slide2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6AD74EE3-7BF9-BDA1-DCB6-B325FC911544}"/>
              </a:ext>
            </a:extLst>
          </p:cNvPr>
          <p:cNvSpPr txBox="1"/>
          <p:nvPr/>
        </p:nvSpPr>
        <p:spPr>
          <a:xfrm>
            <a:off x="226141" y="196645"/>
            <a:ext cx="11759381" cy="6586418"/>
          </a:xfrm>
          <a:prstGeom prst="rect">
            <a:avLst/>
          </a:prstGeom>
          <a:noFill/>
        </p:spPr>
        <p:txBody>
          <a:bodyPr wrap="square" rtlCol="0">
            <a:spAutoFit/>
          </a:bodyPr>
          <a:lstStyle/>
          <a:p>
            <a:r>
              <a:rPr lang="en-US" altLang="ja-JP" sz="4400" b="1" dirty="0"/>
              <a:t>Appendix</a:t>
            </a:r>
            <a:r>
              <a:rPr lang="ja-JP" altLang="en-US" sz="4400" b="1" dirty="0"/>
              <a:t>：</a:t>
            </a:r>
            <a:r>
              <a:rPr lang="en-US" altLang="ja-JP" sz="4400" b="1" dirty="0"/>
              <a:t>Om Mani Padme Hum in Hanja</a:t>
            </a:r>
          </a:p>
          <a:p>
            <a:endParaRPr lang="en-US" altLang="ja-JP" sz="1600" b="1" dirty="0"/>
          </a:p>
          <a:p>
            <a:r>
              <a:rPr lang="zh-TW" altLang="en-US" sz="9600" b="1" dirty="0">
                <a:latin typeface="DengXian" panose="02010600030101010101" pitchFamily="2" charset="-122"/>
                <a:ea typeface="DengXian" panose="02010600030101010101" pitchFamily="2" charset="-122"/>
              </a:rPr>
              <a:t>唵 嘛 呢 叭 咪 吽</a:t>
            </a:r>
          </a:p>
          <a:p>
            <a:r>
              <a:rPr lang="en-US" sz="2400" b="1" dirty="0"/>
              <a:t>       om                   ma                  </a:t>
            </a:r>
            <a:r>
              <a:rPr lang="en-US" sz="2400" b="1" dirty="0" err="1"/>
              <a:t>ni</a:t>
            </a:r>
            <a:r>
              <a:rPr lang="en-US" sz="2400" b="1" dirty="0"/>
              <a:t>                    pan                me                  hum	            (</a:t>
            </a:r>
            <a:r>
              <a:rPr lang="en-US" sz="2400" b="1" dirty="0" err="1"/>
              <a:t>romaja</a:t>
            </a:r>
            <a:r>
              <a:rPr lang="en-US" sz="2400" b="1" dirty="0"/>
              <a:t>)</a:t>
            </a:r>
          </a:p>
          <a:p>
            <a:r>
              <a:rPr lang="ko-KR" altLang="en-US" sz="2400" b="1" dirty="0"/>
              <a:t>        옴                     마                   니                      반                  메                     훔  	            </a:t>
            </a:r>
            <a:r>
              <a:rPr lang="en-US" altLang="ko-KR" sz="2400" b="1" dirty="0"/>
              <a:t>(</a:t>
            </a:r>
            <a:r>
              <a:rPr lang="en-US" sz="2400" b="1" dirty="0"/>
              <a:t>hangul)</a:t>
            </a:r>
          </a:p>
          <a:p>
            <a:r>
              <a:rPr lang="en-US" sz="2400" b="1" dirty="0"/>
              <a:t>					                  </a:t>
            </a:r>
            <a:r>
              <a:rPr lang="en-US" dirty="0"/>
              <a:t>           (</a:t>
            </a:r>
            <a:r>
              <a:rPr lang="ko-KR" altLang="en-US" dirty="0"/>
              <a:t>옴 마니 파드메 훔</a:t>
            </a:r>
            <a:r>
              <a:rPr lang="en-US" altLang="ko-KR" dirty="0"/>
              <a:t>) 	       (</a:t>
            </a:r>
            <a:r>
              <a:rPr lang="en-US" dirty="0"/>
              <a:t>alternative hangulization)</a:t>
            </a:r>
          </a:p>
          <a:p>
            <a:endParaRPr lang="en-US" altLang="zh-TW" dirty="0">
              <a:latin typeface="DengXian" panose="02010600030101010101" pitchFamily="2" charset="-122"/>
              <a:ea typeface="DengXian" panose="02010600030101010101" pitchFamily="2" charset="-122"/>
            </a:endParaRPr>
          </a:p>
          <a:p>
            <a:r>
              <a:rPr lang="zh-TW" altLang="en-US" sz="4000" b="1" dirty="0">
                <a:latin typeface="DengXian" panose="02010600030101010101" pitchFamily="2" charset="-122"/>
                <a:ea typeface="DengXian" panose="02010600030101010101" pitchFamily="2" charset="-122"/>
              </a:rPr>
              <a:t>觀世音菩薩本心微妙六字大明王眞言</a:t>
            </a:r>
          </a:p>
          <a:p>
            <a:r>
              <a:rPr lang="en-US" sz="2400" b="1" dirty="0">
                <a:latin typeface="DengXian" panose="02010600030101010101" pitchFamily="2" charset="-122"/>
                <a:ea typeface="DengXian" panose="02010600030101010101" pitchFamily="2" charset="-122"/>
              </a:rPr>
              <a:t>kwan se </a:t>
            </a:r>
            <a:r>
              <a:rPr lang="en-US" sz="2400" b="1" dirty="0" err="1">
                <a:latin typeface="DengXian" panose="02010600030101010101" pitchFamily="2" charset="-122"/>
                <a:ea typeface="DengXian" panose="02010600030101010101" pitchFamily="2" charset="-122"/>
              </a:rPr>
              <a:t>eum</a:t>
            </a:r>
            <a:r>
              <a:rPr lang="en-US" sz="2400" b="1" dirty="0">
                <a:latin typeface="DengXian" panose="02010600030101010101" pitchFamily="2" charset="-122"/>
                <a:ea typeface="DengXian" panose="02010600030101010101" pitchFamily="2" charset="-122"/>
              </a:rPr>
              <a:t> </a:t>
            </a:r>
            <a:r>
              <a:rPr lang="en-US" sz="2400" b="1" dirty="0" err="1">
                <a:latin typeface="DengXian" panose="02010600030101010101" pitchFamily="2" charset="-122"/>
                <a:ea typeface="DengXian" panose="02010600030101010101" pitchFamily="2" charset="-122"/>
              </a:rPr>
              <a:t>bo</a:t>
            </a:r>
            <a:r>
              <a:rPr lang="en-US" sz="2400" b="1" dirty="0">
                <a:latin typeface="DengXian" panose="02010600030101010101" pitchFamily="2" charset="-122"/>
                <a:ea typeface="DengXian" panose="02010600030101010101" pitchFamily="2" charset="-122"/>
              </a:rPr>
              <a:t> </a:t>
            </a:r>
            <a:r>
              <a:rPr lang="en-US" sz="2400" b="1" dirty="0" err="1">
                <a:latin typeface="DengXian" panose="02010600030101010101" pitchFamily="2" charset="-122"/>
                <a:ea typeface="DengXian" panose="02010600030101010101" pitchFamily="2" charset="-122"/>
              </a:rPr>
              <a:t>sal</a:t>
            </a:r>
            <a:r>
              <a:rPr lang="en-US" sz="2400" b="1" dirty="0">
                <a:latin typeface="DengXian" panose="02010600030101010101" pitchFamily="2" charset="-122"/>
                <a:ea typeface="DengXian" panose="02010600030101010101" pitchFamily="2" charset="-122"/>
              </a:rPr>
              <a:t> bon shim mi </a:t>
            </a:r>
            <a:r>
              <a:rPr lang="en-US" sz="2400" b="1" dirty="0" err="1">
                <a:latin typeface="DengXian" panose="02010600030101010101" pitchFamily="2" charset="-122"/>
                <a:ea typeface="DengXian" panose="02010600030101010101" pitchFamily="2" charset="-122"/>
              </a:rPr>
              <a:t>myo</a:t>
            </a:r>
            <a:r>
              <a:rPr lang="en-US" sz="2400" b="1" dirty="0">
                <a:latin typeface="DengXian" panose="02010600030101010101" pitchFamily="2" charset="-122"/>
                <a:ea typeface="DengXian" panose="02010600030101010101" pitchFamily="2" charset="-122"/>
              </a:rPr>
              <a:t> yuk ja </a:t>
            </a:r>
            <a:r>
              <a:rPr lang="en-US" sz="2400" b="1" dirty="0" err="1">
                <a:latin typeface="DengXian" panose="02010600030101010101" pitchFamily="2" charset="-122"/>
                <a:ea typeface="DengXian" panose="02010600030101010101" pitchFamily="2" charset="-122"/>
              </a:rPr>
              <a:t>dae</a:t>
            </a:r>
            <a:r>
              <a:rPr lang="en-US" sz="2400" b="1" dirty="0">
                <a:latin typeface="DengXian" panose="02010600030101010101" pitchFamily="2" charset="-122"/>
                <a:ea typeface="DengXian" panose="02010600030101010101" pitchFamily="2" charset="-122"/>
              </a:rPr>
              <a:t> </a:t>
            </a:r>
            <a:r>
              <a:rPr lang="en-US" sz="2400" b="1" dirty="0" err="1">
                <a:latin typeface="DengXian" panose="02010600030101010101" pitchFamily="2" charset="-122"/>
                <a:ea typeface="DengXian" panose="02010600030101010101" pitchFamily="2" charset="-122"/>
              </a:rPr>
              <a:t>myeong</a:t>
            </a:r>
            <a:r>
              <a:rPr lang="en-US" sz="2400" b="1" dirty="0">
                <a:latin typeface="DengXian" panose="02010600030101010101" pitchFamily="2" charset="-122"/>
                <a:ea typeface="DengXian" panose="02010600030101010101" pitchFamily="2" charset="-122"/>
              </a:rPr>
              <a:t> wang jin eon</a:t>
            </a:r>
          </a:p>
          <a:p>
            <a:r>
              <a:rPr lang="en-US" sz="2400" b="1" dirty="0" err="1">
                <a:latin typeface="DengXian" panose="02010600030101010101" pitchFamily="2" charset="-122"/>
                <a:ea typeface="DengXian" panose="02010600030101010101" pitchFamily="2" charset="-122"/>
              </a:rPr>
              <a:t>Kwanseum</a:t>
            </a:r>
            <a:r>
              <a:rPr lang="en-US" sz="2400" b="1" dirty="0">
                <a:latin typeface="DengXian" panose="02010600030101010101" pitchFamily="2" charset="-122"/>
                <a:ea typeface="DengXian" panose="02010600030101010101" pitchFamily="2" charset="-122"/>
              </a:rPr>
              <a:t> Bosal’s (</a:t>
            </a:r>
            <a:r>
              <a:rPr lang="zh-TW" altLang="en-US" sz="2400" b="1" dirty="0">
                <a:latin typeface="DengXian" panose="02010600030101010101" pitchFamily="2" charset="-122"/>
                <a:ea typeface="DengXian" panose="02010600030101010101" pitchFamily="2" charset="-122"/>
              </a:rPr>
              <a:t>觀世音菩薩</a:t>
            </a:r>
            <a:r>
              <a:rPr lang="en-US" altLang="zh-TW" sz="2400" b="1" dirty="0">
                <a:latin typeface="DengXian" panose="02010600030101010101" pitchFamily="2" charset="-122"/>
                <a:ea typeface="DengXian" panose="02010600030101010101" pitchFamily="2" charset="-122"/>
              </a:rPr>
              <a:t>) 		</a:t>
            </a:r>
            <a:r>
              <a:rPr lang="en-US" sz="2400" b="1" dirty="0">
                <a:latin typeface="DengXian" panose="02010600030101010101" pitchFamily="2" charset="-122"/>
                <a:ea typeface="DengXian" panose="02010600030101010101" pitchFamily="2" charset="-122"/>
              </a:rPr>
              <a:t>original mind (</a:t>
            </a:r>
            <a:r>
              <a:rPr lang="zh-TW" altLang="en-US" sz="2400" b="1" dirty="0">
                <a:latin typeface="DengXian" panose="02010600030101010101" pitchFamily="2" charset="-122"/>
                <a:ea typeface="DengXian" panose="02010600030101010101" pitchFamily="2" charset="-122"/>
              </a:rPr>
              <a:t>本心</a:t>
            </a:r>
            <a:r>
              <a:rPr lang="en-US" altLang="zh-TW" sz="2400" b="1" dirty="0">
                <a:latin typeface="DengXian" panose="02010600030101010101" pitchFamily="2" charset="-122"/>
                <a:ea typeface="DengXian" panose="02010600030101010101" pitchFamily="2" charset="-122"/>
              </a:rPr>
              <a:t>) </a:t>
            </a:r>
          </a:p>
          <a:p>
            <a:r>
              <a:rPr lang="en-US" sz="2400" b="1" dirty="0">
                <a:latin typeface="DengXian" panose="02010600030101010101" pitchFamily="2" charset="-122"/>
                <a:ea typeface="DengXian" panose="02010600030101010101" pitchFamily="2" charset="-122"/>
              </a:rPr>
              <a:t>profound and wondrous (</a:t>
            </a:r>
            <a:r>
              <a:rPr lang="zh-TW" altLang="en-US" sz="2400" b="1" dirty="0">
                <a:latin typeface="DengXian" panose="02010600030101010101" pitchFamily="2" charset="-122"/>
                <a:ea typeface="DengXian" panose="02010600030101010101" pitchFamily="2" charset="-122"/>
              </a:rPr>
              <a:t>微妙</a:t>
            </a:r>
            <a:r>
              <a:rPr lang="en-US" altLang="zh-TW" sz="2400" b="1" dirty="0">
                <a:latin typeface="DengXian" panose="02010600030101010101" pitchFamily="2" charset="-122"/>
                <a:ea typeface="DengXian" panose="02010600030101010101" pitchFamily="2" charset="-122"/>
              </a:rPr>
              <a:t>) 		</a:t>
            </a:r>
            <a:r>
              <a:rPr lang="en-US" sz="2400" b="1" dirty="0">
                <a:latin typeface="DengXian" panose="02010600030101010101" pitchFamily="2" charset="-122"/>
                <a:ea typeface="DengXian" panose="02010600030101010101" pitchFamily="2" charset="-122"/>
              </a:rPr>
              <a:t>six character (</a:t>
            </a:r>
            <a:r>
              <a:rPr lang="zh-TW" altLang="en-US" sz="2400" b="1" dirty="0">
                <a:latin typeface="DengXian" panose="02010600030101010101" pitchFamily="2" charset="-122"/>
                <a:ea typeface="DengXian" panose="02010600030101010101" pitchFamily="2" charset="-122"/>
              </a:rPr>
              <a:t>六字</a:t>
            </a:r>
            <a:r>
              <a:rPr lang="en-US" altLang="zh-TW" sz="2400" b="1" dirty="0">
                <a:latin typeface="DengXian" panose="02010600030101010101" pitchFamily="2" charset="-122"/>
                <a:ea typeface="DengXian" panose="02010600030101010101" pitchFamily="2" charset="-122"/>
              </a:rPr>
              <a:t>) </a:t>
            </a:r>
          </a:p>
          <a:p>
            <a:r>
              <a:rPr lang="en-US" sz="2400" b="1" dirty="0">
                <a:latin typeface="DengXian" panose="02010600030101010101" pitchFamily="2" charset="-122"/>
                <a:ea typeface="DengXian" panose="02010600030101010101" pitchFamily="2" charset="-122"/>
              </a:rPr>
              <a:t>great bright king (</a:t>
            </a:r>
            <a:r>
              <a:rPr lang="zh-TW" altLang="en-US" sz="2400" b="1" dirty="0">
                <a:latin typeface="DengXian" panose="02010600030101010101" pitchFamily="2" charset="-122"/>
                <a:ea typeface="DengXian" panose="02010600030101010101" pitchFamily="2" charset="-122"/>
              </a:rPr>
              <a:t>大明王</a:t>
            </a:r>
            <a:r>
              <a:rPr lang="en-US" altLang="zh-TW" sz="2400" b="1" dirty="0">
                <a:latin typeface="DengXian" panose="02010600030101010101" pitchFamily="2" charset="-122"/>
                <a:ea typeface="DengXian" panose="02010600030101010101" pitchFamily="2" charset="-122"/>
              </a:rPr>
              <a:t>) 			</a:t>
            </a:r>
            <a:r>
              <a:rPr lang="en-US" sz="2400" b="1" dirty="0">
                <a:latin typeface="DengXian" panose="02010600030101010101" pitchFamily="2" charset="-122"/>
                <a:ea typeface="DengXian" panose="02010600030101010101" pitchFamily="2" charset="-122"/>
              </a:rPr>
              <a:t>of mantras (</a:t>
            </a:r>
            <a:r>
              <a:rPr lang="zh-TW" altLang="en-US" sz="2400" b="1" dirty="0">
                <a:latin typeface="DengXian" panose="02010600030101010101" pitchFamily="2" charset="-122"/>
                <a:ea typeface="DengXian" panose="02010600030101010101" pitchFamily="2" charset="-122"/>
              </a:rPr>
              <a:t>眞言</a:t>
            </a:r>
            <a:r>
              <a:rPr lang="en-US" altLang="zh-TW" sz="2400" b="1" dirty="0">
                <a:latin typeface="DengXian" panose="02010600030101010101" pitchFamily="2" charset="-122"/>
                <a:ea typeface="DengXian" panose="02010600030101010101" pitchFamily="2" charset="-122"/>
              </a:rPr>
              <a:t>)</a:t>
            </a:r>
          </a:p>
          <a:p>
            <a:endParaRPr lang="en-US" sz="2000" dirty="0"/>
          </a:p>
          <a:p>
            <a:r>
              <a:rPr lang="en-US" sz="2000" b="1" dirty="0"/>
              <a:t>This title is also found in the Thousand Hands and Eyes Sutra.</a:t>
            </a:r>
          </a:p>
        </p:txBody>
      </p:sp>
    </p:spTree>
    <p:extLst>
      <p:ext uri="{BB962C8B-B14F-4D97-AF65-F5344CB8AC3E}">
        <p14:creationId xmlns:p14="http://schemas.microsoft.com/office/powerpoint/2010/main" val="807143369"/>
      </p:ext>
    </p:extLst>
  </p:cSld>
  <p:clrMapOvr>
    <a:masterClrMapping/>
  </p:clrMapOvr>
</p:sld>
</file>

<file path=ppt/slides/slide2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Box 4">
            <a:extLst>
              <a:ext uri="{FF2B5EF4-FFF2-40B4-BE49-F238E27FC236}">
                <a16:creationId xmlns:a16="http://schemas.microsoft.com/office/drawing/2014/main" id="{9E08C71D-3CD3-E981-3F98-0242FA6CC7E2}"/>
              </a:ext>
            </a:extLst>
          </p:cNvPr>
          <p:cNvSpPr txBox="1"/>
          <p:nvPr/>
        </p:nvSpPr>
        <p:spPr>
          <a:xfrm>
            <a:off x="2146852" y="1366897"/>
            <a:ext cx="7007087" cy="1846659"/>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b="0" i="0" u="none" strike="noStrike" kern="1200" cap="none" spc="0" normalizeH="0" baseline="0" noProof="0" dirty="0">
                <a:ln>
                  <a:noFill/>
                </a:ln>
                <a:solidFill>
                  <a:prstClr val="black"/>
                </a:solidFill>
                <a:effectLst/>
                <a:uLnTx/>
                <a:uFillTx/>
                <a:latin typeface="Aptos" panose="02110004020202020204"/>
                <a:ea typeface="+mn-ea"/>
                <a:cs typeface="+mn-cs"/>
              </a:rPr>
              <a:t>"Those who write out this six syllable </a:t>
            </a:r>
            <a:r>
              <a:rPr kumimoji="0" lang="en-US" sz="3200" b="0" i="0" u="none" strike="noStrike" kern="1200" cap="none" spc="0" normalizeH="0" baseline="0" noProof="0" dirty="0" err="1">
                <a:ln>
                  <a:noFill/>
                </a:ln>
                <a:solidFill>
                  <a:prstClr val="black"/>
                </a:solidFill>
                <a:effectLst/>
                <a:uLnTx/>
                <a:uFillTx/>
                <a:latin typeface="Aptos" panose="02110004020202020204"/>
                <a:ea typeface="+mn-ea"/>
                <a:cs typeface="+mn-cs"/>
              </a:rPr>
              <a:t>mahāvidyā</a:t>
            </a:r>
            <a:r>
              <a:rPr kumimoji="0" lang="en-US" sz="3200" b="0" i="0" u="none" strike="noStrike" kern="1200" cap="none" spc="0" normalizeH="0" baseline="0" noProof="0" dirty="0">
                <a:ln>
                  <a:noFill/>
                </a:ln>
                <a:solidFill>
                  <a:prstClr val="black"/>
                </a:solidFill>
                <a:effectLst/>
                <a:uLnTx/>
                <a:uFillTx/>
                <a:latin typeface="Aptos" panose="02110004020202020204"/>
                <a:ea typeface="+mn-ea"/>
                <a:cs typeface="+mn-cs"/>
              </a:rPr>
              <a:t> are writing out the collection of eighty-four thousand Dharmas.“</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b="0" i="1" u="none" strike="noStrike" kern="1200" cap="none" spc="0" normalizeH="0" baseline="0" noProof="0" dirty="0" err="1">
                <a:ln>
                  <a:noFill/>
                </a:ln>
                <a:solidFill>
                  <a:prstClr val="black"/>
                </a:solidFill>
                <a:effectLst/>
                <a:uLnTx/>
                <a:uFillTx/>
                <a:latin typeface="Aptos" panose="02110004020202020204"/>
                <a:ea typeface="+mn-ea"/>
                <a:cs typeface="+mn-cs"/>
              </a:rPr>
              <a:t>Kāraṇḍavyūha</a:t>
            </a:r>
            <a:r>
              <a:rPr kumimoji="0" lang="en-US" b="0" i="1" u="none" strike="noStrike" kern="1200" cap="none" spc="0" normalizeH="0" baseline="0" noProof="0" dirty="0">
                <a:ln>
                  <a:noFill/>
                </a:ln>
                <a:solidFill>
                  <a:prstClr val="black"/>
                </a:solidFill>
                <a:effectLst/>
                <a:uLnTx/>
                <a:uFillTx/>
                <a:latin typeface="Aptos" panose="02110004020202020204"/>
                <a:ea typeface="+mn-ea"/>
                <a:cs typeface="+mn-cs"/>
              </a:rPr>
              <a:t> </a:t>
            </a:r>
            <a:r>
              <a:rPr kumimoji="0" lang="en-US" b="0" i="1" u="none" strike="noStrike" kern="1200" cap="none" spc="0" normalizeH="0" baseline="0" noProof="0" dirty="0" err="1">
                <a:ln>
                  <a:noFill/>
                </a:ln>
                <a:solidFill>
                  <a:prstClr val="black"/>
                </a:solidFill>
                <a:effectLst/>
                <a:uLnTx/>
                <a:uFillTx/>
                <a:latin typeface="Aptos" panose="02110004020202020204"/>
                <a:ea typeface="+mn-ea"/>
                <a:cs typeface="+mn-cs"/>
              </a:rPr>
              <a:t>Sūtra</a:t>
            </a:r>
            <a:endParaRPr kumimoji="0" lang="en-US" b="0" i="1" u="none" strike="noStrike" kern="1200" cap="none" spc="0" normalizeH="0" baseline="0" noProof="0" dirty="0">
              <a:ln>
                <a:noFill/>
              </a:ln>
              <a:solidFill>
                <a:prstClr val="black"/>
              </a:solidFill>
              <a:effectLst/>
              <a:uLnTx/>
              <a:uFillTx/>
              <a:latin typeface="Aptos" panose="02110004020202020204"/>
              <a:ea typeface="+mn-ea"/>
              <a:cs typeface="+mn-cs"/>
            </a:endParaRPr>
          </a:p>
        </p:txBody>
      </p:sp>
      <p:sp>
        <p:nvSpPr>
          <p:cNvPr id="6" name="TextBox 5">
            <a:extLst>
              <a:ext uri="{FF2B5EF4-FFF2-40B4-BE49-F238E27FC236}">
                <a16:creationId xmlns:a16="http://schemas.microsoft.com/office/drawing/2014/main" id="{65FFA11B-DD15-7E0B-0D65-4660CE01D711}"/>
              </a:ext>
            </a:extLst>
          </p:cNvPr>
          <p:cNvSpPr txBox="1"/>
          <p:nvPr/>
        </p:nvSpPr>
        <p:spPr>
          <a:xfrm>
            <a:off x="424070" y="178904"/>
            <a:ext cx="11569148" cy="1015663"/>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6000" b="0" i="0" u="none" strike="noStrike" kern="1200" cap="none" spc="0" normalizeH="0" baseline="0" noProof="0" dirty="0">
                <a:ln>
                  <a:noFill/>
                </a:ln>
                <a:solidFill>
                  <a:prstClr val="black"/>
                </a:solidFill>
                <a:effectLst/>
                <a:uLnTx/>
                <a:uFillTx/>
                <a:latin typeface="Aptos" panose="02110004020202020204"/>
                <a:ea typeface="+mn-ea"/>
                <a:cs typeface="+mn-cs"/>
              </a:rPr>
              <a:t>The Six Syllable Queen of Mantras</a:t>
            </a:r>
          </a:p>
        </p:txBody>
      </p:sp>
      <p:sp>
        <p:nvSpPr>
          <p:cNvPr id="7" name="TextBox 6">
            <a:extLst>
              <a:ext uri="{FF2B5EF4-FFF2-40B4-BE49-F238E27FC236}">
                <a16:creationId xmlns:a16="http://schemas.microsoft.com/office/drawing/2014/main" id="{BC37C48B-E34E-6DD3-364A-F0D8D948DF88}"/>
              </a:ext>
            </a:extLst>
          </p:cNvPr>
          <p:cNvSpPr txBox="1"/>
          <p:nvPr/>
        </p:nvSpPr>
        <p:spPr>
          <a:xfrm>
            <a:off x="298174" y="3420575"/>
            <a:ext cx="11579087" cy="3258521"/>
          </a:xfrm>
          <a:prstGeom prst="rect">
            <a:avLst/>
          </a:prstGeom>
          <a:noFill/>
        </p:spPr>
        <p:txBody>
          <a:bodyPr wrap="square" rtlCol="0">
            <a:spAutoFit/>
          </a:bodyPr>
          <a:lstStyle/>
          <a:p>
            <a:pPr marL="0" marR="0" lvl="0" indent="0" algn="ctr" defTabSz="914400" rtl="0" eaLnBrk="1" fontAlgn="auto" latinLnBrk="0" hangingPunct="1">
              <a:lnSpc>
                <a:spcPct val="115000"/>
              </a:lnSpc>
              <a:spcBef>
                <a:spcPts val="0"/>
              </a:spcBef>
              <a:spcAft>
                <a:spcPts val="800"/>
              </a:spcAft>
              <a:buClrTx/>
              <a:buSzTx/>
              <a:buFontTx/>
              <a:buNone/>
              <a:tabLst/>
              <a:defRPr/>
            </a:pPr>
            <a:r>
              <a:rPr kumimoji="0" lang="zh-CN" altLang="en-US" sz="9600" b="0" i="0" u="none" strike="noStrike" kern="100" cap="none" spc="0" normalizeH="0" baseline="0" noProof="0" dirty="0">
                <a:ln>
                  <a:noFill/>
                </a:ln>
                <a:solidFill>
                  <a:prstClr val="black"/>
                </a:solidFill>
                <a:effectLst/>
                <a:uLnTx/>
                <a:uFillTx/>
                <a:latin typeface="Aptos" panose="020B0004020202020204" pitchFamily="34" charset="0"/>
                <a:ea typeface="DengXian" panose="02010600030101010101" pitchFamily="2" charset="-122"/>
                <a:cs typeface="Arial" panose="020B0604020202020204" pitchFamily="34" charset="0"/>
              </a:rPr>
              <a:t>唵嘛呢叭咪吽</a:t>
            </a:r>
            <a:endParaRPr kumimoji="0" lang="en-US" sz="9600" b="0" i="0" u="none" strike="noStrike" kern="100" cap="none" spc="0" normalizeH="0" baseline="0" noProof="0" dirty="0">
              <a:ln>
                <a:noFill/>
              </a:ln>
              <a:solidFill>
                <a:prstClr val="black"/>
              </a:solidFill>
              <a:effectLst/>
              <a:uLnTx/>
              <a:uFillTx/>
              <a:latin typeface="Aptos" panose="020B0004020202020204" pitchFamily="34" charset="0"/>
              <a:ea typeface="DengXian" panose="02010600030101010101" pitchFamily="2" charset="-122"/>
              <a:cs typeface="Arial" panose="020B0604020202020204" pitchFamily="34" charset="0"/>
            </a:endParaRPr>
          </a:p>
          <a:p>
            <a:pPr marL="0" marR="0" lvl="0" indent="0" algn="ctr" defTabSz="914400" rtl="0" eaLnBrk="1" fontAlgn="auto" latinLnBrk="0" hangingPunct="1">
              <a:lnSpc>
                <a:spcPct val="115000"/>
              </a:lnSpc>
              <a:spcBef>
                <a:spcPts val="0"/>
              </a:spcBef>
              <a:spcAft>
                <a:spcPts val="0"/>
              </a:spcAft>
              <a:buClrTx/>
              <a:buSzTx/>
              <a:buFontTx/>
              <a:buNone/>
              <a:tabLst/>
              <a:defRPr/>
            </a:pPr>
            <a:r>
              <a:rPr kumimoji="0" lang="en-US" sz="2400" b="0" i="0" u="none" strike="noStrike" kern="100" cap="none" spc="0" normalizeH="0" baseline="0" noProof="0" dirty="0">
                <a:ln>
                  <a:noFill/>
                </a:ln>
                <a:solidFill>
                  <a:prstClr val="black"/>
                </a:solidFill>
                <a:effectLst/>
                <a:uLnTx/>
                <a:uFillTx/>
                <a:latin typeface="Aptos" panose="020B0004020202020204" pitchFamily="34" charset="0"/>
                <a:ea typeface="DengXian" panose="02010600030101010101" pitchFamily="2" charset="-122"/>
                <a:cs typeface="Arial" panose="020B0604020202020204" pitchFamily="34" charset="0"/>
              </a:rPr>
              <a:t>                           om              ma            ni             pan            me        hum</a:t>
            </a:r>
            <a:r>
              <a:rPr kumimoji="0" lang="en-US" sz="2400" b="0" i="0" u="none" strike="noStrike" kern="100" cap="none" spc="0" normalizeH="0" baseline="0" noProof="0" dirty="0">
                <a:ln>
                  <a:noFill/>
                </a:ln>
                <a:solidFill>
                  <a:prstClr val="black"/>
                </a:solidFill>
                <a:effectLst/>
                <a:uLnTx/>
                <a:uFillTx/>
                <a:latin typeface="Aptos" panose="020B0004020202020204" pitchFamily="34" charset="0"/>
                <a:ea typeface="Yu Gothic" panose="020B0400000000000000" pitchFamily="34" charset="-128"/>
                <a:cs typeface="Arial" panose="020B0604020202020204" pitchFamily="34" charset="0"/>
              </a:rPr>
              <a:t>		</a:t>
            </a:r>
          </a:p>
          <a:p>
            <a:pPr marL="0" marR="0" lvl="0" indent="0" algn="ctr" defTabSz="914400" rtl="0" eaLnBrk="1" fontAlgn="auto" latinLnBrk="0" hangingPunct="1">
              <a:lnSpc>
                <a:spcPct val="115000"/>
              </a:lnSpc>
              <a:spcBef>
                <a:spcPts val="0"/>
              </a:spcBef>
              <a:spcAft>
                <a:spcPts val="0"/>
              </a:spcAft>
              <a:buClrTx/>
              <a:buSzTx/>
              <a:buFontTx/>
              <a:buNone/>
              <a:tabLst/>
              <a:defRPr/>
            </a:pPr>
            <a:r>
              <a:rPr kumimoji="0" lang="zh-CN" altLang="en-US" sz="1800" b="1" i="0" u="none" strike="noStrike" kern="100" cap="none" spc="0" normalizeH="0" baseline="0" noProof="0" dirty="0">
                <a:ln>
                  <a:noFill/>
                </a:ln>
                <a:solidFill>
                  <a:prstClr val="black"/>
                </a:solidFill>
                <a:effectLst/>
                <a:uLnTx/>
                <a:uFillTx/>
                <a:latin typeface="Aptos" panose="020B0004020202020204" pitchFamily="34" charset="0"/>
                <a:ea typeface="DengXian" panose="02010600030101010101" pitchFamily="2" charset="-122"/>
                <a:cs typeface="Arial" panose="020B0604020202020204" pitchFamily="34" charset="0"/>
              </a:rPr>
              <a:t>觀世音菩薩本心微妙六字大明王眞言</a:t>
            </a:r>
            <a:r>
              <a:rPr kumimoji="0" lang="en-US" altLang="zh-CN" sz="1050" b="1" i="0" u="none" strike="noStrike" kern="100" cap="none" spc="0" normalizeH="0" baseline="0" noProof="0" dirty="0">
                <a:ln>
                  <a:noFill/>
                </a:ln>
                <a:solidFill>
                  <a:prstClr val="black"/>
                </a:solidFill>
                <a:effectLst/>
                <a:uLnTx/>
                <a:uFillTx/>
                <a:latin typeface="Aptos" panose="020B0004020202020204" pitchFamily="34" charset="0"/>
                <a:ea typeface="DengXian" panose="02010600030101010101" pitchFamily="2" charset="-122"/>
                <a:cs typeface="Arial" panose="020B0604020202020204" pitchFamily="34" charset="0"/>
              </a:rPr>
              <a:t>   </a:t>
            </a:r>
            <a:r>
              <a:rPr kumimoji="0" lang="en-US" sz="1800" b="0" i="0" u="none" strike="noStrike" kern="100" cap="none" spc="0" normalizeH="0" baseline="0" noProof="0" dirty="0">
                <a:ln>
                  <a:noFill/>
                </a:ln>
                <a:solidFill>
                  <a:prstClr val="black"/>
                </a:solidFill>
                <a:effectLst/>
                <a:uLnTx/>
                <a:uFillTx/>
                <a:latin typeface="Aptos" panose="020B0004020202020204" pitchFamily="34" charset="0"/>
                <a:ea typeface="Malgun Gothic" panose="020B0503020000020004" pitchFamily="34" charset="-127"/>
                <a:cs typeface="Arial" panose="020B0604020202020204" pitchFamily="34" charset="0"/>
              </a:rPr>
              <a:t>kwan se </a:t>
            </a:r>
            <a:r>
              <a:rPr kumimoji="0" lang="en-US" sz="1800" b="0" i="0" u="none" strike="noStrike" kern="100" cap="none" spc="0" normalizeH="0" baseline="0" noProof="0" dirty="0" err="1">
                <a:ln>
                  <a:noFill/>
                </a:ln>
                <a:solidFill>
                  <a:prstClr val="black"/>
                </a:solidFill>
                <a:effectLst/>
                <a:uLnTx/>
                <a:uFillTx/>
                <a:latin typeface="Aptos" panose="020B0004020202020204" pitchFamily="34" charset="0"/>
                <a:ea typeface="Malgun Gothic" panose="020B0503020000020004" pitchFamily="34" charset="-127"/>
                <a:cs typeface="Arial" panose="020B0604020202020204" pitchFamily="34" charset="0"/>
              </a:rPr>
              <a:t>eum</a:t>
            </a:r>
            <a:r>
              <a:rPr kumimoji="0" lang="en-US" sz="1800" b="0" i="0" u="none" strike="noStrike" kern="100" cap="none" spc="0" normalizeH="0" baseline="0" noProof="0" dirty="0">
                <a:ln>
                  <a:noFill/>
                </a:ln>
                <a:solidFill>
                  <a:prstClr val="black"/>
                </a:solidFill>
                <a:effectLst/>
                <a:uLnTx/>
                <a:uFillTx/>
                <a:latin typeface="Aptos" panose="020B0004020202020204" pitchFamily="34" charset="0"/>
                <a:ea typeface="Malgun Gothic" panose="020B0503020000020004" pitchFamily="34" charset="-127"/>
                <a:cs typeface="Arial" panose="020B0604020202020204" pitchFamily="34" charset="0"/>
              </a:rPr>
              <a:t> </a:t>
            </a:r>
            <a:r>
              <a:rPr kumimoji="0" lang="en-US" sz="1800" b="0" i="0" u="none" strike="noStrike" kern="100" cap="none" spc="0" normalizeH="0" baseline="0" noProof="0" dirty="0" err="1">
                <a:ln>
                  <a:noFill/>
                </a:ln>
                <a:solidFill>
                  <a:prstClr val="black"/>
                </a:solidFill>
                <a:effectLst/>
                <a:uLnTx/>
                <a:uFillTx/>
                <a:latin typeface="Aptos" panose="020B0004020202020204" pitchFamily="34" charset="0"/>
                <a:ea typeface="Malgun Gothic" panose="020B0503020000020004" pitchFamily="34" charset="-127"/>
                <a:cs typeface="Arial" panose="020B0604020202020204" pitchFamily="34" charset="0"/>
              </a:rPr>
              <a:t>bo</a:t>
            </a:r>
            <a:r>
              <a:rPr kumimoji="0" lang="en-US" sz="1800" b="0" i="0" u="none" strike="noStrike" kern="100" cap="none" spc="0" normalizeH="0" baseline="0" noProof="0" dirty="0">
                <a:ln>
                  <a:noFill/>
                </a:ln>
                <a:solidFill>
                  <a:prstClr val="black"/>
                </a:solidFill>
                <a:effectLst/>
                <a:uLnTx/>
                <a:uFillTx/>
                <a:latin typeface="Aptos" panose="020B0004020202020204" pitchFamily="34" charset="0"/>
                <a:ea typeface="Malgun Gothic" panose="020B0503020000020004" pitchFamily="34" charset="-127"/>
                <a:cs typeface="Arial" panose="020B0604020202020204" pitchFamily="34" charset="0"/>
              </a:rPr>
              <a:t> </a:t>
            </a:r>
            <a:r>
              <a:rPr kumimoji="0" lang="en-US" sz="1800" b="0" i="0" u="none" strike="noStrike" kern="100" cap="none" spc="0" normalizeH="0" baseline="0" noProof="0" dirty="0" err="1">
                <a:ln>
                  <a:noFill/>
                </a:ln>
                <a:solidFill>
                  <a:prstClr val="black"/>
                </a:solidFill>
                <a:effectLst/>
                <a:uLnTx/>
                <a:uFillTx/>
                <a:latin typeface="Aptos" panose="020B0004020202020204" pitchFamily="34" charset="0"/>
                <a:ea typeface="Malgun Gothic" panose="020B0503020000020004" pitchFamily="34" charset="-127"/>
                <a:cs typeface="Arial" panose="020B0604020202020204" pitchFamily="34" charset="0"/>
              </a:rPr>
              <a:t>sal</a:t>
            </a:r>
            <a:r>
              <a:rPr kumimoji="0" lang="en-US" sz="1800" b="0" i="0" u="none" strike="noStrike" kern="100" cap="none" spc="0" normalizeH="0" baseline="0" noProof="0" dirty="0">
                <a:ln>
                  <a:noFill/>
                </a:ln>
                <a:solidFill>
                  <a:prstClr val="black"/>
                </a:solidFill>
                <a:effectLst/>
                <a:uLnTx/>
                <a:uFillTx/>
                <a:latin typeface="Aptos" panose="020B0004020202020204" pitchFamily="34" charset="0"/>
                <a:ea typeface="Malgun Gothic" panose="020B0503020000020004" pitchFamily="34" charset="-127"/>
                <a:cs typeface="Arial" panose="020B0604020202020204" pitchFamily="34" charset="0"/>
              </a:rPr>
              <a:t> bon shim mi </a:t>
            </a:r>
            <a:r>
              <a:rPr kumimoji="0" lang="en-US" sz="1800" b="0" i="0" u="none" strike="noStrike" kern="100" cap="none" spc="0" normalizeH="0" baseline="0" noProof="0" dirty="0" err="1">
                <a:ln>
                  <a:noFill/>
                </a:ln>
                <a:solidFill>
                  <a:prstClr val="black"/>
                </a:solidFill>
                <a:effectLst/>
                <a:uLnTx/>
                <a:uFillTx/>
                <a:latin typeface="Aptos" panose="020B0004020202020204" pitchFamily="34" charset="0"/>
                <a:ea typeface="Malgun Gothic" panose="020B0503020000020004" pitchFamily="34" charset="-127"/>
                <a:cs typeface="Arial" panose="020B0604020202020204" pitchFamily="34" charset="0"/>
              </a:rPr>
              <a:t>myo</a:t>
            </a:r>
            <a:r>
              <a:rPr kumimoji="0" lang="en-US" sz="1800" b="0" i="0" u="none" strike="noStrike" kern="100" cap="none" spc="0" normalizeH="0" baseline="0" noProof="0" dirty="0">
                <a:ln>
                  <a:noFill/>
                </a:ln>
                <a:solidFill>
                  <a:prstClr val="black"/>
                </a:solidFill>
                <a:effectLst/>
                <a:uLnTx/>
                <a:uFillTx/>
                <a:latin typeface="Aptos" panose="020B0004020202020204" pitchFamily="34" charset="0"/>
                <a:ea typeface="Malgun Gothic" panose="020B0503020000020004" pitchFamily="34" charset="-127"/>
                <a:cs typeface="Arial" panose="020B0604020202020204" pitchFamily="34" charset="0"/>
              </a:rPr>
              <a:t> </a:t>
            </a:r>
            <a:r>
              <a:rPr kumimoji="0" lang="en-US" sz="1050" b="0" i="0" u="none" strike="noStrike" kern="100" cap="none" spc="0" normalizeH="0" baseline="0" noProof="0" dirty="0">
                <a:ln>
                  <a:noFill/>
                </a:ln>
                <a:solidFill>
                  <a:prstClr val="black"/>
                </a:solidFill>
                <a:effectLst/>
                <a:uLnTx/>
                <a:uFillTx/>
                <a:latin typeface="Aptos" panose="020B0004020202020204" pitchFamily="34" charset="0"/>
                <a:ea typeface="DengXian" panose="02010600030101010101" pitchFamily="2" charset="-122"/>
                <a:cs typeface="Arial" panose="020B0604020202020204" pitchFamily="34" charset="0"/>
              </a:rPr>
              <a:t> </a:t>
            </a:r>
            <a:r>
              <a:rPr kumimoji="0" lang="en-US" sz="1800" b="0" i="0" u="none" strike="noStrike" kern="100" cap="none" spc="0" normalizeH="0" baseline="0" noProof="0" dirty="0">
                <a:ln>
                  <a:noFill/>
                </a:ln>
                <a:solidFill>
                  <a:prstClr val="black"/>
                </a:solidFill>
                <a:effectLst/>
                <a:uLnTx/>
                <a:uFillTx/>
                <a:latin typeface="Aptos" panose="020B0004020202020204" pitchFamily="34" charset="0"/>
                <a:ea typeface="Malgun Gothic" panose="020B0503020000020004" pitchFamily="34" charset="-127"/>
                <a:cs typeface="Arial" panose="020B0604020202020204" pitchFamily="34" charset="0"/>
              </a:rPr>
              <a:t>yuk ja </a:t>
            </a:r>
            <a:r>
              <a:rPr kumimoji="0" lang="en-US" sz="1800" b="0" i="0" u="none" strike="noStrike" kern="100" cap="none" spc="0" normalizeH="0" baseline="0" noProof="0" dirty="0" err="1">
                <a:ln>
                  <a:noFill/>
                </a:ln>
                <a:solidFill>
                  <a:prstClr val="black"/>
                </a:solidFill>
                <a:effectLst/>
                <a:uLnTx/>
                <a:uFillTx/>
                <a:latin typeface="Aptos" panose="020B0004020202020204" pitchFamily="34" charset="0"/>
                <a:ea typeface="Malgun Gothic" panose="020B0503020000020004" pitchFamily="34" charset="-127"/>
                <a:cs typeface="Arial" panose="020B0604020202020204" pitchFamily="34" charset="0"/>
              </a:rPr>
              <a:t>dae</a:t>
            </a:r>
            <a:r>
              <a:rPr kumimoji="0" lang="en-US" sz="1800" b="0" i="0" u="none" strike="noStrike" kern="100" cap="none" spc="0" normalizeH="0" baseline="0" noProof="0" dirty="0">
                <a:ln>
                  <a:noFill/>
                </a:ln>
                <a:solidFill>
                  <a:prstClr val="black"/>
                </a:solidFill>
                <a:effectLst/>
                <a:uLnTx/>
                <a:uFillTx/>
                <a:latin typeface="Aptos" panose="020B0004020202020204" pitchFamily="34" charset="0"/>
                <a:ea typeface="Malgun Gothic" panose="020B0503020000020004" pitchFamily="34" charset="-127"/>
                <a:cs typeface="Arial" panose="020B0604020202020204" pitchFamily="34" charset="0"/>
              </a:rPr>
              <a:t> </a:t>
            </a:r>
            <a:r>
              <a:rPr kumimoji="0" lang="en-US" sz="1800" b="0" i="0" u="none" strike="noStrike" kern="100" cap="none" spc="0" normalizeH="0" baseline="0" noProof="0" dirty="0" err="1">
                <a:ln>
                  <a:noFill/>
                </a:ln>
                <a:solidFill>
                  <a:prstClr val="black"/>
                </a:solidFill>
                <a:effectLst/>
                <a:uLnTx/>
                <a:uFillTx/>
                <a:latin typeface="Aptos" panose="020B0004020202020204" pitchFamily="34" charset="0"/>
                <a:ea typeface="Malgun Gothic" panose="020B0503020000020004" pitchFamily="34" charset="-127"/>
                <a:cs typeface="Arial" panose="020B0604020202020204" pitchFamily="34" charset="0"/>
              </a:rPr>
              <a:t>myeong</a:t>
            </a:r>
            <a:r>
              <a:rPr kumimoji="0" lang="en-US" sz="1800" b="0" i="0" u="none" strike="noStrike" kern="100" cap="none" spc="0" normalizeH="0" baseline="0" noProof="0" dirty="0">
                <a:ln>
                  <a:noFill/>
                </a:ln>
                <a:solidFill>
                  <a:prstClr val="black"/>
                </a:solidFill>
                <a:effectLst/>
                <a:uLnTx/>
                <a:uFillTx/>
                <a:latin typeface="Aptos" panose="020B0004020202020204" pitchFamily="34" charset="0"/>
                <a:ea typeface="Malgun Gothic" panose="020B0503020000020004" pitchFamily="34" charset="-127"/>
                <a:cs typeface="Arial" panose="020B0604020202020204" pitchFamily="34" charset="0"/>
              </a:rPr>
              <a:t> wang jin eon</a:t>
            </a:r>
            <a:endParaRPr kumimoji="0" lang="en-US" sz="1050" b="0" i="0" u="none" strike="noStrike" kern="100" cap="none" spc="0" normalizeH="0" baseline="0" noProof="0" dirty="0">
              <a:ln>
                <a:noFill/>
              </a:ln>
              <a:solidFill>
                <a:prstClr val="black"/>
              </a:solidFill>
              <a:effectLst/>
              <a:uLnTx/>
              <a:uFillTx/>
              <a:latin typeface="Aptos" panose="020B0004020202020204" pitchFamily="34" charset="0"/>
              <a:ea typeface="DengXian" panose="02010600030101010101" pitchFamily="2" charset="-122"/>
              <a:cs typeface="Arial" panose="020B0604020202020204" pitchFamily="34" charset="0"/>
            </a:endParaRPr>
          </a:p>
          <a:p>
            <a:pPr marL="0" marR="0" lvl="0" indent="0" algn="ctr" defTabSz="914400" rtl="0" eaLnBrk="1" fontAlgn="auto" latinLnBrk="0" hangingPunct="1">
              <a:lnSpc>
                <a:spcPct val="115000"/>
              </a:lnSpc>
              <a:spcBef>
                <a:spcPts val="0"/>
              </a:spcBef>
              <a:spcAft>
                <a:spcPts val="0"/>
              </a:spcAft>
              <a:buClrTx/>
              <a:buSzTx/>
              <a:buFontTx/>
              <a:buNone/>
              <a:tabLst/>
              <a:defRPr/>
            </a:pPr>
            <a:r>
              <a:rPr kumimoji="0" lang="en-US" sz="1800" b="0" i="0" u="none" strike="noStrike" kern="100" cap="none" spc="0" normalizeH="0" baseline="0" noProof="0" dirty="0" err="1">
                <a:ln>
                  <a:noFill/>
                </a:ln>
                <a:solidFill>
                  <a:prstClr val="black"/>
                </a:solidFill>
                <a:effectLst/>
                <a:uLnTx/>
                <a:uFillTx/>
                <a:latin typeface="Aptos" panose="020B0004020202020204" pitchFamily="34" charset="0"/>
                <a:ea typeface="Yu Gothic" panose="020B0400000000000000" pitchFamily="34" charset="-128"/>
                <a:cs typeface="Arial" panose="020B0604020202020204" pitchFamily="34" charset="0"/>
              </a:rPr>
              <a:t>Kwanseum</a:t>
            </a:r>
            <a:r>
              <a:rPr kumimoji="0" lang="en-US" sz="1800" b="0" i="0" u="none" strike="noStrike" kern="100" cap="none" spc="0" normalizeH="0" baseline="0" noProof="0" dirty="0">
                <a:ln>
                  <a:noFill/>
                </a:ln>
                <a:solidFill>
                  <a:prstClr val="black"/>
                </a:solidFill>
                <a:effectLst/>
                <a:uLnTx/>
                <a:uFillTx/>
                <a:latin typeface="Aptos" panose="020B0004020202020204" pitchFamily="34" charset="0"/>
                <a:ea typeface="Yu Gothic" panose="020B0400000000000000" pitchFamily="34" charset="-128"/>
                <a:cs typeface="Arial" panose="020B0604020202020204" pitchFamily="34" charset="0"/>
              </a:rPr>
              <a:t> Bosal’s (</a:t>
            </a:r>
            <a:r>
              <a:rPr kumimoji="0" lang="zh-CN" altLang="en-US" sz="1600" b="0" i="0" u="none" strike="noStrike" kern="100" cap="none" spc="0" normalizeH="0" baseline="0" noProof="0" dirty="0">
                <a:ln>
                  <a:noFill/>
                </a:ln>
                <a:solidFill>
                  <a:prstClr val="black"/>
                </a:solidFill>
                <a:effectLst/>
                <a:uLnTx/>
                <a:uFillTx/>
                <a:latin typeface="Aptos" panose="020B0004020202020204" pitchFamily="34" charset="0"/>
                <a:ea typeface="DengXian" panose="02010600030101010101" pitchFamily="2" charset="-122"/>
                <a:cs typeface="Arial" panose="020B0604020202020204" pitchFamily="34" charset="0"/>
              </a:rPr>
              <a:t>觀世音菩薩</a:t>
            </a:r>
            <a:r>
              <a:rPr kumimoji="0" lang="en-US" sz="1800" b="0" i="0" u="none" strike="noStrike" kern="100" cap="none" spc="0" normalizeH="0" baseline="0" noProof="0" dirty="0">
                <a:ln>
                  <a:noFill/>
                </a:ln>
                <a:solidFill>
                  <a:prstClr val="black"/>
                </a:solidFill>
                <a:effectLst/>
                <a:uLnTx/>
                <a:uFillTx/>
                <a:latin typeface="Aptos" panose="020B0004020202020204" pitchFamily="34" charset="0"/>
                <a:ea typeface="Yu Gothic" panose="020B0400000000000000" pitchFamily="34" charset="-128"/>
                <a:cs typeface="Arial" panose="020B0604020202020204" pitchFamily="34" charset="0"/>
              </a:rPr>
              <a:t>)</a:t>
            </a:r>
            <a:r>
              <a:rPr kumimoji="0" lang="en-US" sz="1600" b="0" i="0" u="none" strike="noStrike" kern="100" cap="none" spc="0" normalizeH="0" baseline="0" noProof="0" dirty="0">
                <a:ln>
                  <a:noFill/>
                </a:ln>
                <a:solidFill>
                  <a:prstClr val="black"/>
                </a:solidFill>
                <a:effectLst/>
                <a:uLnTx/>
                <a:uFillTx/>
                <a:latin typeface="Aptos" panose="020B0004020202020204" pitchFamily="34" charset="0"/>
                <a:ea typeface="Yu Gothic" panose="020B0400000000000000" pitchFamily="34" charset="-128"/>
                <a:cs typeface="Arial" panose="020B0604020202020204" pitchFamily="34" charset="0"/>
              </a:rPr>
              <a:t> </a:t>
            </a:r>
            <a:r>
              <a:rPr kumimoji="0" lang="en-US" sz="1050" b="0" i="0" u="none" strike="noStrike" kern="100" cap="none" spc="0" normalizeH="0" baseline="0" noProof="0" dirty="0">
                <a:ln>
                  <a:noFill/>
                </a:ln>
                <a:solidFill>
                  <a:prstClr val="black"/>
                </a:solidFill>
                <a:effectLst/>
                <a:uLnTx/>
                <a:uFillTx/>
                <a:latin typeface="Aptos" panose="020B0004020202020204" pitchFamily="34" charset="0"/>
                <a:ea typeface="DengXian" panose="02010600030101010101" pitchFamily="2" charset="-122"/>
                <a:cs typeface="Arial" panose="020B0604020202020204" pitchFamily="34" charset="0"/>
              </a:rPr>
              <a:t>    </a:t>
            </a:r>
            <a:r>
              <a:rPr kumimoji="0" lang="en-US" sz="1800" b="0" i="0" u="none" strike="noStrike" kern="100" cap="none" spc="0" normalizeH="0" baseline="0" noProof="0" dirty="0">
                <a:ln>
                  <a:noFill/>
                </a:ln>
                <a:solidFill>
                  <a:prstClr val="black"/>
                </a:solidFill>
                <a:effectLst/>
                <a:uLnTx/>
                <a:uFillTx/>
                <a:latin typeface="Aptos" panose="020B0004020202020204" pitchFamily="34" charset="0"/>
                <a:ea typeface="Yu Gothic" panose="020B0400000000000000" pitchFamily="34" charset="-128"/>
                <a:cs typeface="Arial" panose="020B0604020202020204" pitchFamily="34" charset="0"/>
              </a:rPr>
              <a:t>original mind (</a:t>
            </a:r>
            <a:r>
              <a:rPr kumimoji="0" lang="ja-JP" altLang="en-US" sz="1600" b="0" i="0" u="none" strike="noStrike" kern="100" cap="none" spc="0" normalizeH="0" baseline="0" noProof="0" dirty="0">
                <a:ln>
                  <a:noFill/>
                </a:ln>
                <a:solidFill>
                  <a:prstClr val="black"/>
                </a:solidFill>
                <a:effectLst/>
                <a:uLnTx/>
                <a:uFillTx/>
                <a:latin typeface="Aptos" panose="020B0004020202020204" pitchFamily="34" charset="0"/>
                <a:ea typeface="DengXian" panose="02010600030101010101" pitchFamily="2" charset="-122"/>
                <a:cs typeface="Arial" panose="020B0604020202020204" pitchFamily="34" charset="0"/>
              </a:rPr>
              <a:t>本心</a:t>
            </a:r>
            <a:r>
              <a:rPr kumimoji="0" lang="en-US" sz="1800" b="0" i="0" u="none" strike="noStrike" kern="100" cap="none" spc="0" normalizeH="0" baseline="0" noProof="0" dirty="0">
                <a:ln>
                  <a:noFill/>
                </a:ln>
                <a:solidFill>
                  <a:prstClr val="black"/>
                </a:solidFill>
                <a:effectLst/>
                <a:uLnTx/>
                <a:uFillTx/>
                <a:latin typeface="Aptos" panose="020B0004020202020204" pitchFamily="34" charset="0"/>
                <a:ea typeface="Yu Gothic" panose="020B0400000000000000" pitchFamily="34" charset="-128"/>
                <a:cs typeface="Arial" panose="020B0604020202020204" pitchFamily="34" charset="0"/>
              </a:rPr>
              <a:t>) </a:t>
            </a:r>
            <a:r>
              <a:rPr kumimoji="0" lang="en-US" sz="1050" b="0" i="0" u="none" strike="noStrike" kern="100" cap="none" spc="0" normalizeH="0" baseline="0" noProof="0" dirty="0">
                <a:ln>
                  <a:noFill/>
                </a:ln>
                <a:solidFill>
                  <a:prstClr val="black"/>
                </a:solidFill>
                <a:effectLst/>
                <a:uLnTx/>
                <a:uFillTx/>
                <a:latin typeface="Aptos" panose="020B0004020202020204" pitchFamily="34" charset="0"/>
                <a:ea typeface="DengXian" panose="02010600030101010101" pitchFamily="2" charset="-122"/>
                <a:cs typeface="Arial" panose="020B0604020202020204" pitchFamily="34" charset="0"/>
              </a:rPr>
              <a:t>   </a:t>
            </a:r>
            <a:r>
              <a:rPr kumimoji="0" lang="en-US" sz="1800" b="0" i="0" u="none" strike="noStrike" kern="100" cap="none" spc="0" normalizeH="0" baseline="0" noProof="0" dirty="0">
                <a:ln>
                  <a:noFill/>
                </a:ln>
                <a:solidFill>
                  <a:prstClr val="black"/>
                </a:solidFill>
                <a:effectLst/>
                <a:uLnTx/>
                <a:uFillTx/>
                <a:latin typeface="Aptos" panose="020B0004020202020204" pitchFamily="34" charset="0"/>
                <a:ea typeface="Yu Gothic" panose="020B0400000000000000" pitchFamily="34" charset="-128"/>
                <a:cs typeface="Arial" panose="020B0604020202020204" pitchFamily="34" charset="0"/>
              </a:rPr>
              <a:t>profound and wondrous </a:t>
            </a:r>
            <a:r>
              <a:rPr kumimoji="0" lang="en-US" sz="1800" b="1" i="0" u="none" strike="noStrike" kern="100" cap="none" spc="0" normalizeH="0" baseline="0" noProof="0" dirty="0">
                <a:ln>
                  <a:noFill/>
                </a:ln>
                <a:solidFill>
                  <a:prstClr val="black"/>
                </a:solidFill>
                <a:effectLst/>
                <a:uLnTx/>
                <a:uFillTx/>
                <a:latin typeface="Aptos" panose="020B0004020202020204" pitchFamily="34" charset="0"/>
                <a:ea typeface="Yu Gothic" panose="020B0400000000000000" pitchFamily="34" charset="-128"/>
                <a:cs typeface="Arial" panose="020B0604020202020204" pitchFamily="34" charset="0"/>
              </a:rPr>
              <a:t>(</a:t>
            </a:r>
            <a:r>
              <a:rPr kumimoji="0" lang="zh-CN" altLang="en-US" sz="1600" b="0" i="0" u="none" strike="noStrike" kern="100" cap="none" spc="0" normalizeH="0" baseline="0" noProof="0" dirty="0">
                <a:ln>
                  <a:noFill/>
                </a:ln>
                <a:solidFill>
                  <a:prstClr val="black"/>
                </a:solidFill>
                <a:effectLst/>
                <a:uLnTx/>
                <a:uFillTx/>
                <a:latin typeface="Aptos" panose="020B0004020202020204" pitchFamily="34" charset="0"/>
                <a:ea typeface="DengXian" panose="02010600030101010101" pitchFamily="2" charset="-122"/>
                <a:cs typeface="Arial" panose="020B0604020202020204" pitchFamily="34" charset="0"/>
              </a:rPr>
              <a:t>微妙</a:t>
            </a:r>
            <a:r>
              <a:rPr kumimoji="0" lang="en-US" sz="1800" b="1" i="0" u="none" strike="noStrike" kern="100" cap="none" spc="0" normalizeH="0" baseline="0" noProof="0" dirty="0">
                <a:ln>
                  <a:noFill/>
                </a:ln>
                <a:solidFill>
                  <a:prstClr val="black"/>
                </a:solidFill>
                <a:effectLst/>
                <a:uLnTx/>
                <a:uFillTx/>
                <a:latin typeface="Aptos" panose="020B0004020202020204" pitchFamily="34" charset="0"/>
                <a:ea typeface="Yu Gothic" panose="020B0400000000000000" pitchFamily="34" charset="-128"/>
                <a:cs typeface="Arial" panose="020B0604020202020204" pitchFamily="34" charset="0"/>
              </a:rPr>
              <a:t>)</a:t>
            </a:r>
            <a:r>
              <a:rPr kumimoji="0" lang="en-US" sz="1800" b="0" i="0" u="none" strike="noStrike" kern="100" cap="none" spc="0" normalizeH="0" baseline="0" noProof="0" dirty="0">
                <a:ln>
                  <a:noFill/>
                </a:ln>
                <a:solidFill>
                  <a:prstClr val="black"/>
                </a:solidFill>
                <a:effectLst/>
                <a:uLnTx/>
                <a:uFillTx/>
                <a:latin typeface="Aptos" panose="020B0004020202020204" pitchFamily="34" charset="0"/>
                <a:ea typeface="Yu Gothic" panose="020B0400000000000000" pitchFamily="34" charset="-128"/>
                <a:cs typeface="Arial" panose="020B0604020202020204" pitchFamily="34" charset="0"/>
              </a:rPr>
              <a:t> </a:t>
            </a:r>
            <a:endParaRPr kumimoji="0" lang="en-US" sz="1050" b="0" i="0" u="none" strike="noStrike" kern="100" cap="none" spc="0" normalizeH="0" baseline="0" noProof="0" dirty="0">
              <a:ln>
                <a:noFill/>
              </a:ln>
              <a:solidFill>
                <a:prstClr val="black"/>
              </a:solidFill>
              <a:effectLst/>
              <a:uLnTx/>
              <a:uFillTx/>
              <a:latin typeface="Aptos" panose="020B0004020202020204" pitchFamily="34" charset="0"/>
              <a:ea typeface="DengXian" panose="02010600030101010101" pitchFamily="2" charset="-122"/>
              <a:cs typeface="Arial" panose="020B0604020202020204" pitchFamily="34" charset="0"/>
            </a:endParaRPr>
          </a:p>
          <a:p>
            <a:pPr marL="0" marR="0" lvl="0" indent="0" algn="ctr" defTabSz="914400" rtl="0" eaLnBrk="1" fontAlgn="auto" latinLnBrk="0" hangingPunct="1">
              <a:lnSpc>
                <a:spcPct val="115000"/>
              </a:lnSpc>
              <a:spcBef>
                <a:spcPts val="0"/>
              </a:spcBef>
              <a:spcAft>
                <a:spcPts val="0"/>
              </a:spcAft>
              <a:buClrTx/>
              <a:buSzTx/>
              <a:buFontTx/>
              <a:buNone/>
              <a:tabLst/>
              <a:defRPr/>
            </a:pPr>
            <a:r>
              <a:rPr kumimoji="0" lang="en-US" sz="1800" b="0" i="0" u="none" strike="noStrike" kern="100" cap="none" spc="0" normalizeH="0" baseline="0" noProof="0" dirty="0">
                <a:ln>
                  <a:noFill/>
                </a:ln>
                <a:solidFill>
                  <a:prstClr val="black"/>
                </a:solidFill>
                <a:effectLst/>
                <a:uLnTx/>
                <a:uFillTx/>
                <a:latin typeface="Aptos" panose="020B0004020202020204" pitchFamily="34" charset="0"/>
                <a:ea typeface="Yu Gothic" panose="020B0400000000000000" pitchFamily="34" charset="-128"/>
                <a:cs typeface="Arial" panose="020B0604020202020204" pitchFamily="34" charset="0"/>
              </a:rPr>
              <a:t>six character (</a:t>
            </a:r>
            <a:r>
              <a:rPr kumimoji="0" lang="zh-CN" altLang="en-US" sz="1600" b="0" i="0" u="none" strike="noStrike" kern="100" cap="none" spc="0" normalizeH="0" baseline="0" noProof="0" dirty="0">
                <a:ln>
                  <a:noFill/>
                </a:ln>
                <a:solidFill>
                  <a:prstClr val="black"/>
                </a:solidFill>
                <a:effectLst/>
                <a:uLnTx/>
                <a:uFillTx/>
                <a:latin typeface="Aptos" panose="020B0004020202020204" pitchFamily="34" charset="0"/>
                <a:ea typeface="DengXian" panose="02010600030101010101" pitchFamily="2" charset="-122"/>
                <a:cs typeface="Arial" panose="020B0604020202020204" pitchFamily="34" charset="0"/>
              </a:rPr>
              <a:t>六字</a:t>
            </a:r>
            <a:r>
              <a:rPr kumimoji="0" lang="en-US" sz="1800" b="0" i="0" u="none" strike="noStrike" kern="100" cap="none" spc="0" normalizeH="0" baseline="0" noProof="0" dirty="0">
                <a:ln>
                  <a:noFill/>
                </a:ln>
                <a:solidFill>
                  <a:prstClr val="black"/>
                </a:solidFill>
                <a:effectLst/>
                <a:uLnTx/>
                <a:uFillTx/>
                <a:latin typeface="Aptos" panose="020B0004020202020204" pitchFamily="34" charset="0"/>
                <a:ea typeface="Yu Gothic" panose="020B0400000000000000" pitchFamily="34" charset="-128"/>
                <a:cs typeface="Arial" panose="020B0604020202020204" pitchFamily="34" charset="0"/>
              </a:rPr>
              <a:t>) </a:t>
            </a:r>
            <a:r>
              <a:rPr kumimoji="0" lang="en-US" sz="1050" b="0" i="0" u="none" strike="noStrike" kern="100" cap="none" spc="0" normalizeH="0" baseline="0" noProof="0" dirty="0">
                <a:ln>
                  <a:noFill/>
                </a:ln>
                <a:solidFill>
                  <a:prstClr val="black"/>
                </a:solidFill>
                <a:effectLst/>
                <a:uLnTx/>
                <a:uFillTx/>
                <a:latin typeface="Aptos" panose="020B0004020202020204" pitchFamily="34" charset="0"/>
                <a:ea typeface="DengXian" panose="02010600030101010101" pitchFamily="2" charset="-122"/>
                <a:cs typeface="Arial" panose="020B0604020202020204" pitchFamily="34" charset="0"/>
              </a:rPr>
              <a:t> </a:t>
            </a:r>
            <a:r>
              <a:rPr kumimoji="0" lang="en-US" sz="1800" b="0" i="0" u="none" strike="noStrike" kern="100" cap="none" spc="0" normalizeH="0" baseline="0" noProof="0" dirty="0">
                <a:ln>
                  <a:noFill/>
                </a:ln>
                <a:solidFill>
                  <a:prstClr val="black"/>
                </a:solidFill>
                <a:effectLst/>
                <a:uLnTx/>
                <a:uFillTx/>
                <a:latin typeface="Aptos" panose="020B0004020202020204" pitchFamily="34" charset="0"/>
                <a:ea typeface="Yu Gothic" panose="020B0400000000000000" pitchFamily="34" charset="-128"/>
                <a:cs typeface="Arial" panose="020B0604020202020204" pitchFamily="34" charset="0"/>
              </a:rPr>
              <a:t>great bright queen (</a:t>
            </a:r>
            <a:r>
              <a:rPr kumimoji="0" lang="ja-JP" altLang="en-US" sz="1600" b="0" i="0" u="none" strike="noStrike" kern="100" cap="none" spc="0" normalizeH="0" baseline="0" noProof="0" dirty="0">
                <a:ln>
                  <a:noFill/>
                </a:ln>
                <a:solidFill>
                  <a:prstClr val="black"/>
                </a:solidFill>
                <a:effectLst/>
                <a:uLnTx/>
                <a:uFillTx/>
                <a:latin typeface="Aptos" panose="020B0004020202020204" pitchFamily="34" charset="0"/>
                <a:ea typeface="DengXian" panose="02010600030101010101" pitchFamily="2" charset="-122"/>
                <a:cs typeface="Arial" panose="020B0604020202020204" pitchFamily="34" charset="0"/>
              </a:rPr>
              <a:t>大明王</a:t>
            </a:r>
            <a:r>
              <a:rPr kumimoji="0" lang="en-US" sz="1800" b="0" i="0" u="none" strike="noStrike" kern="100" cap="none" spc="0" normalizeH="0" baseline="0" noProof="0" dirty="0">
                <a:ln>
                  <a:noFill/>
                </a:ln>
                <a:solidFill>
                  <a:prstClr val="black"/>
                </a:solidFill>
                <a:effectLst/>
                <a:uLnTx/>
                <a:uFillTx/>
                <a:latin typeface="Aptos" panose="020B0004020202020204" pitchFamily="34" charset="0"/>
                <a:ea typeface="Yu Gothic" panose="020B0400000000000000" pitchFamily="34" charset="-128"/>
                <a:cs typeface="Arial" panose="020B0604020202020204" pitchFamily="34" charset="0"/>
              </a:rPr>
              <a:t>) of mantras (</a:t>
            </a:r>
            <a:r>
              <a:rPr kumimoji="0" lang="ja-JP" altLang="en-US" sz="1600" b="0" i="0" u="none" strike="noStrike" kern="100" cap="none" spc="0" normalizeH="0" baseline="0" noProof="0" dirty="0">
                <a:ln>
                  <a:noFill/>
                </a:ln>
                <a:solidFill>
                  <a:prstClr val="black"/>
                </a:solidFill>
                <a:effectLst/>
                <a:uLnTx/>
                <a:uFillTx/>
                <a:latin typeface="Aptos" panose="020B0004020202020204" pitchFamily="34" charset="0"/>
                <a:ea typeface="DengXian" panose="02010600030101010101" pitchFamily="2" charset="-122"/>
                <a:cs typeface="Arial" panose="020B0604020202020204" pitchFamily="34" charset="0"/>
              </a:rPr>
              <a:t>眞言</a:t>
            </a:r>
            <a:r>
              <a:rPr kumimoji="0" lang="en-US" sz="1800" b="0" i="0" u="none" strike="noStrike" kern="100" cap="none" spc="0" normalizeH="0" baseline="0" noProof="0" dirty="0">
                <a:ln>
                  <a:noFill/>
                </a:ln>
                <a:solidFill>
                  <a:prstClr val="black"/>
                </a:solidFill>
                <a:effectLst/>
                <a:uLnTx/>
                <a:uFillTx/>
                <a:latin typeface="Aptos" panose="020B0004020202020204" pitchFamily="34" charset="0"/>
                <a:ea typeface="Yu Gothic" panose="020B0400000000000000" pitchFamily="34" charset="-128"/>
                <a:cs typeface="Arial" panose="020B0604020202020204" pitchFamily="34" charset="0"/>
              </a:rPr>
              <a:t>)</a:t>
            </a:r>
            <a:endParaRPr kumimoji="0" lang="en-US" sz="1050" b="0" i="0" u="none" strike="noStrike" kern="100" cap="none" spc="0" normalizeH="0" baseline="0" noProof="0" dirty="0">
              <a:ln>
                <a:noFill/>
              </a:ln>
              <a:solidFill>
                <a:prstClr val="black"/>
              </a:solidFill>
              <a:effectLst/>
              <a:uLnTx/>
              <a:uFillTx/>
              <a:latin typeface="Aptos" panose="020B0004020202020204" pitchFamily="34" charset="0"/>
              <a:ea typeface="DengXian" panose="02010600030101010101" pitchFamily="2" charset="-122"/>
              <a:cs typeface="Arial" panose="020B0604020202020204" pitchFamily="34" charset="0"/>
            </a:endParaRPr>
          </a:p>
        </p:txBody>
      </p:sp>
      <p:sp>
        <p:nvSpPr>
          <p:cNvPr id="8" name="Rectangle: Rounded Corners 7">
            <a:extLst>
              <a:ext uri="{FF2B5EF4-FFF2-40B4-BE49-F238E27FC236}">
                <a16:creationId xmlns:a16="http://schemas.microsoft.com/office/drawing/2014/main" id="{A08AFD9D-77CF-DA69-DD99-50402C7263CF}"/>
              </a:ext>
            </a:extLst>
          </p:cNvPr>
          <p:cNvSpPr/>
          <p:nvPr/>
        </p:nvSpPr>
        <p:spPr>
          <a:xfrm>
            <a:off x="2146852" y="1358473"/>
            <a:ext cx="7101923" cy="1855084"/>
          </a:xfrm>
          <a:prstGeom prst="roundRect">
            <a:avLst/>
          </a:prstGeom>
          <a:noFill/>
          <a:ln>
            <a:solidFill>
              <a:srgbClr val="7030A0"/>
            </a:solidFill>
          </a:ln>
          <a:effectLst>
            <a:glow rad="63500">
              <a:schemeClr val="accent5">
                <a:satMod val="175000"/>
                <a:alpha val="40000"/>
              </a:schemeClr>
            </a:glo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2" name="TextBox 1">
            <a:extLst>
              <a:ext uri="{FF2B5EF4-FFF2-40B4-BE49-F238E27FC236}">
                <a16:creationId xmlns:a16="http://schemas.microsoft.com/office/drawing/2014/main" id="{5FA10159-EDF1-9B88-7017-740BA5A29852}"/>
              </a:ext>
            </a:extLst>
          </p:cNvPr>
          <p:cNvSpPr txBox="1"/>
          <p:nvPr/>
        </p:nvSpPr>
        <p:spPr>
          <a:xfrm>
            <a:off x="5039738" y="25014"/>
            <a:ext cx="3881336" cy="307777"/>
          </a:xfrm>
          <a:prstGeom prst="rect">
            <a:avLst/>
          </a:prstGeom>
          <a:noFill/>
        </p:spPr>
        <p:txBody>
          <a:bodyPr wrap="square" rtlCol="0">
            <a:spAutoFit/>
          </a:bodyPr>
          <a:lstStyle/>
          <a:p>
            <a:r>
              <a:rPr lang="en-US" sz="1400" b="1" dirty="0"/>
              <a:t>a  p  </a:t>
            </a:r>
            <a:r>
              <a:rPr lang="en-US" sz="1400" b="1" dirty="0" err="1"/>
              <a:t>p</a:t>
            </a:r>
            <a:r>
              <a:rPr lang="en-US" sz="1400" b="1" dirty="0"/>
              <a:t>  e  n  d  </a:t>
            </a:r>
            <a:r>
              <a:rPr lang="en-US" sz="1400" b="1" dirty="0" err="1"/>
              <a:t>i</a:t>
            </a:r>
            <a:r>
              <a:rPr lang="en-US" sz="1400" b="1" dirty="0"/>
              <a:t>  x</a:t>
            </a:r>
          </a:p>
        </p:txBody>
      </p:sp>
    </p:spTree>
    <p:extLst>
      <p:ext uri="{BB962C8B-B14F-4D97-AF65-F5344CB8AC3E}">
        <p14:creationId xmlns:p14="http://schemas.microsoft.com/office/powerpoint/2010/main" val="323442408"/>
      </p:ext>
    </p:extLst>
  </p:cSld>
  <p:clrMapOvr>
    <a:masterClrMapping/>
  </p:clrMapOvr>
</p:sld>
</file>

<file path=ppt/slides/slide2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E6551CA5-D7EB-77B8-953B-45EA5F880B59}"/>
              </a:ext>
            </a:extLst>
          </p:cNvPr>
          <p:cNvPicPr>
            <a:picLocks noChangeAspect="1"/>
          </p:cNvPicPr>
          <p:nvPr/>
        </p:nvPicPr>
        <p:blipFill>
          <a:blip r:embed="rId2"/>
          <a:stretch>
            <a:fillRect/>
          </a:stretch>
        </p:blipFill>
        <p:spPr>
          <a:xfrm>
            <a:off x="403122" y="947000"/>
            <a:ext cx="11385755" cy="5680905"/>
          </a:xfrm>
          <a:prstGeom prst="rect">
            <a:avLst/>
          </a:prstGeom>
        </p:spPr>
      </p:pic>
      <p:sp>
        <p:nvSpPr>
          <p:cNvPr id="4" name="TextBox 3">
            <a:extLst>
              <a:ext uri="{FF2B5EF4-FFF2-40B4-BE49-F238E27FC236}">
                <a16:creationId xmlns:a16="http://schemas.microsoft.com/office/drawing/2014/main" id="{DD23E8F6-BED1-65AC-C9AD-8BE6345E0CCD}"/>
              </a:ext>
            </a:extLst>
          </p:cNvPr>
          <p:cNvSpPr txBox="1"/>
          <p:nvPr/>
        </p:nvSpPr>
        <p:spPr>
          <a:xfrm>
            <a:off x="403122" y="145043"/>
            <a:ext cx="11385755" cy="830997"/>
          </a:xfrm>
          <a:prstGeom prst="rect">
            <a:avLst/>
          </a:prstGeom>
          <a:noFill/>
        </p:spPr>
        <p:txBody>
          <a:bodyPr wrap="square" rtlCol="0">
            <a:spAutoFit/>
          </a:bodyPr>
          <a:lstStyle/>
          <a:p>
            <a:pPr algn="ctr"/>
            <a:r>
              <a:rPr lang="en-US" sz="3600" dirty="0"/>
              <a:t>Google image search on </a:t>
            </a:r>
            <a:r>
              <a:rPr lang="en-US" altLang="zh-TW" sz="3600" b="1" dirty="0">
                <a:latin typeface="DengXian" panose="02010600030101010101" pitchFamily="2" charset="-122"/>
                <a:ea typeface="DengXian" panose="02010600030101010101" pitchFamily="2" charset="-122"/>
              </a:rPr>
              <a:t>"</a:t>
            </a:r>
            <a:r>
              <a:rPr lang="zh-TW" altLang="en-US" sz="3600" b="1" dirty="0">
                <a:latin typeface="DengXian" panose="02010600030101010101" pitchFamily="2" charset="-122"/>
                <a:ea typeface="DengXian" panose="02010600030101010101" pitchFamily="2" charset="-122"/>
              </a:rPr>
              <a:t>唵嘛呢叭咪吽</a:t>
            </a:r>
            <a:r>
              <a:rPr lang="en-US" altLang="zh-TW" sz="3600" b="1" dirty="0">
                <a:latin typeface="DengXian" panose="02010600030101010101" pitchFamily="2" charset="-122"/>
                <a:ea typeface="DengXian" panose="02010600030101010101" pitchFamily="2" charset="-122"/>
              </a:rPr>
              <a:t>"   </a:t>
            </a:r>
          </a:p>
          <a:p>
            <a:pPr algn="ctr"/>
            <a:r>
              <a:rPr lang="en-US" altLang="zh-TW" sz="1200" b="1" dirty="0">
                <a:ea typeface="DengXian" panose="02010600030101010101" pitchFamily="2" charset="-122"/>
                <a:hlinkClick r:id="rId3"/>
              </a:rPr>
              <a:t>https://www.google.com/search?sca_esv=52644926a031314b&amp;sxsrf=ADLYWIKECkOpZZ3htyvU-p4IRTPalM-UqA:1730396337796&amp;q="</a:t>
            </a:r>
            <a:r>
              <a:rPr lang="zh-TW" altLang="en-US" sz="1200" b="1" dirty="0">
                <a:ea typeface="DengXian" panose="02010600030101010101" pitchFamily="2" charset="-122"/>
                <a:hlinkClick r:id="rId3"/>
              </a:rPr>
              <a:t>唵嘛呢叭咪吽</a:t>
            </a:r>
            <a:r>
              <a:rPr lang="en-US" altLang="zh-TW" sz="1200" b="1" dirty="0">
                <a:ea typeface="DengXian" panose="02010600030101010101" pitchFamily="2" charset="-122"/>
                <a:hlinkClick r:id="rId3"/>
              </a:rPr>
              <a:t>"&amp;udm=2</a:t>
            </a:r>
            <a:endParaRPr lang="en-US" sz="1200" b="1" dirty="0">
              <a:ea typeface="DengXian" panose="02010600030101010101" pitchFamily="2" charset="-122"/>
            </a:endParaRPr>
          </a:p>
        </p:txBody>
      </p:sp>
    </p:spTree>
    <p:extLst>
      <p:ext uri="{BB962C8B-B14F-4D97-AF65-F5344CB8AC3E}">
        <p14:creationId xmlns:p14="http://schemas.microsoft.com/office/powerpoint/2010/main" val="137146651"/>
      </p:ext>
    </p:extLst>
  </p:cSld>
  <p:clrMapOvr>
    <a:masterClrMapping/>
  </p:clrMapOvr>
</p:sld>
</file>

<file path=ppt/slides/slide2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a:extLst>
              <a:ext uri="{FF2B5EF4-FFF2-40B4-BE49-F238E27FC236}">
                <a16:creationId xmlns:a16="http://schemas.microsoft.com/office/drawing/2014/main" id="{0F6DDE28-FE2E-FA81-0378-019DA3BF6F85}"/>
              </a:ext>
            </a:extLst>
          </p:cNvPr>
          <p:cNvSpPr txBox="1"/>
          <p:nvPr/>
        </p:nvSpPr>
        <p:spPr>
          <a:xfrm>
            <a:off x="361556" y="138736"/>
            <a:ext cx="11830444" cy="2339102"/>
          </a:xfrm>
          <a:prstGeom prst="rect">
            <a:avLst/>
          </a:prstGeom>
          <a:noFill/>
        </p:spPr>
        <p:txBody>
          <a:bodyPr wrap="square">
            <a:spAutoFit/>
          </a:bodyPr>
          <a:lstStyle/>
          <a:p>
            <a:r>
              <a:rPr lang="zh-TW" altLang="en-US" sz="14600" b="1" dirty="0">
                <a:latin typeface="DengXian" panose="02010600030101010101" pitchFamily="2" charset="-122"/>
                <a:ea typeface="DengXian" panose="02010600030101010101" pitchFamily="2" charset="-122"/>
              </a:rPr>
              <a:t>唵嘛呢叭咪吽</a:t>
            </a:r>
            <a:endParaRPr lang="en-US" sz="14600" b="1" dirty="0">
              <a:latin typeface="DengXian" panose="02010600030101010101" pitchFamily="2" charset="-122"/>
              <a:ea typeface="DengXian" panose="02010600030101010101" pitchFamily="2" charset="-122"/>
            </a:endParaRPr>
          </a:p>
        </p:txBody>
      </p:sp>
      <p:sp>
        <p:nvSpPr>
          <p:cNvPr id="4" name="TextBox 3">
            <a:extLst>
              <a:ext uri="{FF2B5EF4-FFF2-40B4-BE49-F238E27FC236}">
                <a16:creationId xmlns:a16="http://schemas.microsoft.com/office/drawing/2014/main" id="{DD17DD59-EFB7-DE08-D77E-B32E587A1A69}"/>
              </a:ext>
            </a:extLst>
          </p:cNvPr>
          <p:cNvSpPr txBox="1"/>
          <p:nvPr/>
        </p:nvSpPr>
        <p:spPr>
          <a:xfrm>
            <a:off x="1264250" y="2835435"/>
            <a:ext cx="9484848" cy="1200329"/>
          </a:xfrm>
          <a:prstGeom prst="rect">
            <a:avLst/>
          </a:prstGeom>
          <a:noFill/>
        </p:spPr>
        <p:txBody>
          <a:bodyPr wrap="square" rtlCol="0">
            <a:spAutoFit/>
          </a:bodyPr>
          <a:lstStyle/>
          <a:p>
            <a:pPr algn="ctr"/>
            <a:r>
              <a:rPr lang="en-US" sz="2400" dirty="0"/>
              <a:t>Notice that all six characters start with the component </a:t>
            </a:r>
            <a:r>
              <a:rPr lang="zh-TW" altLang="en-US" sz="2400" b="1" dirty="0">
                <a:latin typeface="DengXian" panose="02010600030101010101" pitchFamily="2" charset="-122"/>
                <a:ea typeface="DengXian" panose="02010600030101010101" pitchFamily="2" charset="-122"/>
              </a:rPr>
              <a:t>口</a:t>
            </a:r>
            <a:r>
              <a:rPr lang="en-US" altLang="zh-TW" sz="2400" dirty="0">
                <a:ea typeface="DengXian" panose="02010600030101010101" pitchFamily="2" charset="-122"/>
              </a:rPr>
              <a:t>. This component is often found in characters used to transliterate mantras. As a standalone character it means "mouth", and it is pronounced "gu" (in Sino-Korean). </a:t>
            </a:r>
          </a:p>
        </p:txBody>
      </p:sp>
      <p:cxnSp>
        <p:nvCxnSpPr>
          <p:cNvPr id="8" name="Straight Arrow Connector 7">
            <a:extLst>
              <a:ext uri="{FF2B5EF4-FFF2-40B4-BE49-F238E27FC236}">
                <a16:creationId xmlns:a16="http://schemas.microsoft.com/office/drawing/2014/main" id="{110DD62F-38FA-C74C-B24E-F889CB019689}"/>
              </a:ext>
            </a:extLst>
          </p:cNvPr>
          <p:cNvCxnSpPr/>
          <p:nvPr/>
        </p:nvCxnSpPr>
        <p:spPr>
          <a:xfrm flipH="1" flipV="1">
            <a:off x="1050324" y="1822622"/>
            <a:ext cx="3336325" cy="809367"/>
          </a:xfrm>
          <a:prstGeom prst="straightConnector1">
            <a:avLst/>
          </a:prstGeom>
          <a:ln w="28575">
            <a:solidFill>
              <a:srgbClr val="FF0000"/>
            </a:solidFill>
            <a:tailEnd type="triangle"/>
          </a:ln>
          <a:effectLst>
            <a:glow rad="63500">
              <a:schemeClr val="accent2">
                <a:satMod val="175000"/>
                <a:alpha val="40000"/>
              </a:schemeClr>
            </a:glow>
          </a:effectLst>
        </p:spPr>
        <p:style>
          <a:lnRef idx="2">
            <a:schemeClr val="accent1"/>
          </a:lnRef>
          <a:fillRef idx="0">
            <a:schemeClr val="accent1"/>
          </a:fillRef>
          <a:effectRef idx="1">
            <a:schemeClr val="accent1"/>
          </a:effectRef>
          <a:fontRef idx="minor">
            <a:schemeClr val="tx1"/>
          </a:fontRef>
        </p:style>
      </p:cxnSp>
      <p:cxnSp>
        <p:nvCxnSpPr>
          <p:cNvPr id="10" name="Straight Arrow Connector 9">
            <a:extLst>
              <a:ext uri="{FF2B5EF4-FFF2-40B4-BE49-F238E27FC236}">
                <a16:creationId xmlns:a16="http://schemas.microsoft.com/office/drawing/2014/main" id="{006E9D46-6579-F991-557B-30FBADD4874A}"/>
              </a:ext>
            </a:extLst>
          </p:cNvPr>
          <p:cNvCxnSpPr/>
          <p:nvPr/>
        </p:nvCxnSpPr>
        <p:spPr>
          <a:xfrm flipH="1" flipV="1">
            <a:off x="2848232" y="1754659"/>
            <a:ext cx="1921476" cy="908222"/>
          </a:xfrm>
          <a:prstGeom prst="straightConnector1">
            <a:avLst/>
          </a:prstGeom>
          <a:ln w="28575">
            <a:solidFill>
              <a:srgbClr val="FF0000"/>
            </a:solidFill>
            <a:tailEnd type="triangle"/>
          </a:ln>
          <a:effectLst>
            <a:glow rad="63500">
              <a:schemeClr val="accent2">
                <a:satMod val="175000"/>
                <a:alpha val="40000"/>
              </a:schemeClr>
            </a:glow>
          </a:effectLst>
        </p:spPr>
        <p:style>
          <a:lnRef idx="2">
            <a:schemeClr val="accent1"/>
          </a:lnRef>
          <a:fillRef idx="0">
            <a:schemeClr val="accent1"/>
          </a:fillRef>
          <a:effectRef idx="1">
            <a:schemeClr val="accent1"/>
          </a:effectRef>
          <a:fontRef idx="minor">
            <a:schemeClr val="tx1"/>
          </a:fontRef>
        </p:style>
      </p:cxnSp>
      <p:cxnSp>
        <p:nvCxnSpPr>
          <p:cNvPr id="12" name="Straight Arrow Connector 11">
            <a:extLst>
              <a:ext uri="{FF2B5EF4-FFF2-40B4-BE49-F238E27FC236}">
                <a16:creationId xmlns:a16="http://schemas.microsoft.com/office/drawing/2014/main" id="{E826852F-D2DE-36F4-ADF0-3D8C0C53E083}"/>
              </a:ext>
            </a:extLst>
          </p:cNvPr>
          <p:cNvCxnSpPr>
            <a:cxnSpLocks/>
          </p:cNvCxnSpPr>
          <p:nvPr/>
        </p:nvCxnSpPr>
        <p:spPr>
          <a:xfrm flipH="1" flipV="1">
            <a:off x="4581268" y="1754659"/>
            <a:ext cx="481792" cy="883507"/>
          </a:xfrm>
          <a:prstGeom prst="straightConnector1">
            <a:avLst/>
          </a:prstGeom>
          <a:ln w="28575">
            <a:solidFill>
              <a:srgbClr val="FF0000"/>
            </a:solidFill>
            <a:tailEnd type="triangle"/>
          </a:ln>
          <a:effectLst>
            <a:glow rad="63500">
              <a:schemeClr val="accent2">
                <a:satMod val="175000"/>
                <a:alpha val="40000"/>
              </a:schemeClr>
            </a:glow>
          </a:effectLst>
        </p:spPr>
        <p:style>
          <a:lnRef idx="2">
            <a:schemeClr val="accent1"/>
          </a:lnRef>
          <a:fillRef idx="0">
            <a:schemeClr val="accent1"/>
          </a:fillRef>
          <a:effectRef idx="1">
            <a:schemeClr val="accent1"/>
          </a:effectRef>
          <a:fontRef idx="minor">
            <a:schemeClr val="tx1"/>
          </a:fontRef>
        </p:style>
      </p:cxnSp>
      <p:cxnSp>
        <p:nvCxnSpPr>
          <p:cNvPr id="14" name="Straight Arrow Connector 13">
            <a:extLst>
              <a:ext uri="{FF2B5EF4-FFF2-40B4-BE49-F238E27FC236}">
                <a16:creationId xmlns:a16="http://schemas.microsoft.com/office/drawing/2014/main" id="{E6BEA026-E0EA-B961-4279-94BD4B2DAFF5}"/>
              </a:ext>
            </a:extLst>
          </p:cNvPr>
          <p:cNvCxnSpPr>
            <a:cxnSpLocks/>
          </p:cNvCxnSpPr>
          <p:nvPr/>
        </p:nvCxnSpPr>
        <p:spPr>
          <a:xfrm flipV="1">
            <a:off x="5536855" y="1822622"/>
            <a:ext cx="795984" cy="830438"/>
          </a:xfrm>
          <a:prstGeom prst="straightConnector1">
            <a:avLst/>
          </a:prstGeom>
          <a:ln w="28575">
            <a:solidFill>
              <a:srgbClr val="FF0000"/>
            </a:solidFill>
            <a:tailEnd type="triangle"/>
          </a:ln>
          <a:effectLst>
            <a:glow rad="63500">
              <a:schemeClr val="accent2">
                <a:satMod val="175000"/>
                <a:alpha val="40000"/>
              </a:schemeClr>
            </a:glow>
          </a:effectLst>
        </p:spPr>
        <p:style>
          <a:lnRef idx="2">
            <a:schemeClr val="accent1"/>
          </a:lnRef>
          <a:fillRef idx="0">
            <a:schemeClr val="accent1"/>
          </a:fillRef>
          <a:effectRef idx="1">
            <a:schemeClr val="accent1"/>
          </a:effectRef>
          <a:fontRef idx="minor">
            <a:schemeClr val="tx1"/>
          </a:fontRef>
        </p:style>
      </p:cxnSp>
      <p:cxnSp>
        <p:nvCxnSpPr>
          <p:cNvPr id="16" name="Straight Arrow Connector 15">
            <a:extLst>
              <a:ext uri="{FF2B5EF4-FFF2-40B4-BE49-F238E27FC236}">
                <a16:creationId xmlns:a16="http://schemas.microsoft.com/office/drawing/2014/main" id="{21199F60-9B0A-C3C4-3734-CB373711CF16}"/>
              </a:ext>
            </a:extLst>
          </p:cNvPr>
          <p:cNvCxnSpPr>
            <a:cxnSpLocks/>
          </p:cNvCxnSpPr>
          <p:nvPr/>
        </p:nvCxnSpPr>
        <p:spPr>
          <a:xfrm flipV="1">
            <a:off x="6096000" y="1785550"/>
            <a:ext cx="1855573" cy="846439"/>
          </a:xfrm>
          <a:prstGeom prst="straightConnector1">
            <a:avLst/>
          </a:prstGeom>
          <a:ln w="28575">
            <a:solidFill>
              <a:srgbClr val="FF0000"/>
            </a:solidFill>
            <a:tailEnd type="triangle"/>
          </a:ln>
          <a:effectLst>
            <a:glow rad="63500">
              <a:schemeClr val="accent2">
                <a:satMod val="175000"/>
                <a:alpha val="40000"/>
              </a:schemeClr>
            </a:glow>
          </a:effectLst>
        </p:spPr>
        <p:style>
          <a:lnRef idx="2">
            <a:schemeClr val="accent1"/>
          </a:lnRef>
          <a:fillRef idx="0">
            <a:schemeClr val="accent1"/>
          </a:fillRef>
          <a:effectRef idx="1">
            <a:schemeClr val="accent1"/>
          </a:effectRef>
          <a:fontRef idx="minor">
            <a:schemeClr val="tx1"/>
          </a:fontRef>
        </p:style>
      </p:cxnSp>
      <p:cxnSp>
        <p:nvCxnSpPr>
          <p:cNvPr id="18" name="Straight Arrow Connector 17">
            <a:extLst>
              <a:ext uri="{FF2B5EF4-FFF2-40B4-BE49-F238E27FC236}">
                <a16:creationId xmlns:a16="http://schemas.microsoft.com/office/drawing/2014/main" id="{99DA617F-689C-C588-72C9-FE67B942530C}"/>
              </a:ext>
            </a:extLst>
          </p:cNvPr>
          <p:cNvCxnSpPr/>
          <p:nvPr/>
        </p:nvCxnSpPr>
        <p:spPr>
          <a:xfrm flipV="1">
            <a:off x="6722076" y="1884405"/>
            <a:ext cx="3070654" cy="821725"/>
          </a:xfrm>
          <a:prstGeom prst="straightConnector1">
            <a:avLst/>
          </a:prstGeom>
          <a:ln w="28575">
            <a:solidFill>
              <a:srgbClr val="FF0000"/>
            </a:solidFill>
            <a:tailEnd type="triangle"/>
          </a:ln>
          <a:effectLst>
            <a:glow rad="63500">
              <a:schemeClr val="accent2">
                <a:satMod val="175000"/>
                <a:alpha val="40000"/>
              </a:schemeClr>
            </a:glow>
          </a:effectLst>
        </p:spPr>
        <p:style>
          <a:lnRef idx="2">
            <a:schemeClr val="accent1"/>
          </a:lnRef>
          <a:fillRef idx="0">
            <a:schemeClr val="accent1"/>
          </a:fillRef>
          <a:effectRef idx="1">
            <a:schemeClr val="accent1"/>
          </a:effectRef>
          <a:fontRef idx="minor">
            <a:schemeClr val="tx1"/>
          </a:fontRef>
        </p:style>
      </p:cxnSp>
      <p:sp>
        <p:nvSpPr>
          <p:cNvPr id="23" name="TextBox 22">
            <a:extLst>
              <a:ext uri="{FF2B5EF4-FFF2-40B4-BE49-F238E27FC236}">
                <a16:creationId xmlns:a16="http://schemas.microsoft.com/office/drawing/2014/main" id="{E5EEFBFE-1B95-3A0C-1CFB-68762182002A}"/>
              </a:ext>
            </a:extLst>
          </p:cNvPr>
          <p:cNvSpPr txBox="1"/>
          <p:nvPr/>
        </p:nvSpPr>
        <p:spPr>
          <a:xfrm>
            <a:off x="449538" y="4100849"/>
            <a:ext cx="11766601" cy="1200329"/>
          </a:xfrm>
          <a:prstGeom prst="rect">
            <a:avLst/>
          </a:prstGeom>
          <a:noFill/>
        </p:spPr>
        <p:txBody>
          <a:bodyPr wrap="square" rtlCol="0">
            <a:spAutoFit/>
          </a:bodyPr>
          <a:lstStyle/>
          <a:p>
            <a:r>
              <a:rPr lang="zh-TW" altLang="en-US" sz="7200" b="1" dirty="0">
                <a:latin typeface="DengXian" panose="02010600030101010101" pitchFamily="2" charset="-122"/>
                <a:ea typeface="DengXian" panose="02010600030101010101" pitchFamily="2" charset="-122"/>
              </a:rPr>
              <a:t>唵    嘛    呢    叭    咪    吽</a:t>
            </a:r>
          </a:p>
        </p:txBody>
      </p:sp>
      <p:sp>
        <p:nvSpPr>
          <p:cNvPr id="24" name="TextBox 23">
            <a:extLst>
              <a:ext uri="{FF2B5EF4-FFF2-40B4-BE49-F238E27FC236}">
                <a16:creationId xmlns:a16="http://schemas.microsoft.com/office/drawing/2014/main" id="{ED80169F-3EDF-54E6-8156-A0E83986FEF9}"/>
              </a:ext>
            </a:extLst>
          </p:cNvPr>
          <p:cNvSpPr txBox="1"/>
          <p:nvPr/>
        </p:nvSpPr>
        <p:spPr>
          <a:xfrm>
            <a:off x="130639" y="5596957"/>
            <a:ext cx="11735709" cy="646331"/>
          </a:xfrm>
          <a:prstGeom prst="rect">
            <a:avLst/>
          </a:prstGeom>
          <a:noFill/>
        </p:spPr>
        <p:txBody>
          <a:bodyPr wrap="square" rtlCol="0">
            <a:spAutoFit/>
          </a:bodyPr>
          <a:lstStyle/>
          <a:p>
            <a:r>
              <a:rPr lang="zh-TW" altLang="en-US" sz="3600" b="1" i="0" dirty="0">
                <a:solidFill>
                  <a:srgbClr val="202122"/>
                </a:solidFill>
                <a:effectLst/>
                <a:latin typeface="DengXian" panose="02010600030101010101" pitchFamily="2" charset="-122"/>
                <a:ea typeface="DengXian" panose="02010600030101010101" pitchFamily="2" charset="-122"/>
              </a:rPr>
              <a:t> 口</a:t>
            </a:r>
            <a:r>
              <a:rPr lang="en-US" altLang="zh-TW" sz="3600" b="1" i="0" dirty="0">
                <a:solidFill>
                  <a:srgbClr val="202122"/>
                </a:solidFill>
                <a:effectLst/>
                <a:latin typeface="DengXian" panose="02010600030101010101" pitchFamily="2" charset="-122"/>
                <a:ea typeface="DengXian" panose="02010600030101010101" pitchFamily="2" charset="-122"/>
              </a:rPr>
              <a:t>+</a:t>
            </a:r>
            <a:r>
              <a:rPr lang="zh-TW" altLang="en-US" sz="3600" b="1" dirty="0">
                <a:latin typeface="DengXian" panose="02010600030101010101" pitchFamily="2" charset="-122"/>
                <a:ea typeface="DengXian" panose="02010600030101010101" pitchFamily="2" charset="-122"/>
              </a:rPr>
              <a:t>奄      </a:t>
            </a:r>
            <a:r>
              <a:rPr lang="zh-TW" altLang="en-US" sz="3600" b="1" i="0" dirty="0">
                <a:solidFill>
                  <a:srgbClr val="202122"/>
                </a:solidFill>
                <a:effectLst/>
                <a:latin typeface="DengXian" panose="02010600030101010101" pitchFamily="2" charset="-122"/>
                <a:ea typeface="DengXian" panose="02010600030101010101" pitchFamily="2" charset="-122"/>
              </a:rPr>
              <a:t>口</a:t>
            </a:r>
            <a:r>
              <a:rPr lang="en-US" altLang="zh-TW" sz="3600" b="1" i="0" dirty="0">
                <a:solidFill>
                  <a:srgbClr val="202122"/>
                </a:solidFill>
                <a:effectLst/>
                <a:latin typeface="DengXian" panose="02010600030101010101" pitchFamily="2" charset="-122"/>
                <a:ea typeface="DengXian" panose="02010600030101010101" pitchFamily="2" charset="-122"/>
              </a:rPr>
              <a:t>+</a:t>
            </a:r>
            <a:r>
              <a:rPr lang="zh-TW" altLang="en-US" sz="3600" b="1" dirty="0">
                <a:latin typeface="DengXian" panose="02010600030101010101" pitchFamily="2" charset="-122"/>
                <a:ea typeface="DengXian" panose="02010600030101010101" pitchFamily="2" charset="-122"/>
              </a:rPr>
              <a:t>麻     </a:t>
            </a:r>
            <a:r>
              <a:rPr lang="zh-TW" altLang="en-US" sz="3600" b="1" i="0" dirty="0">
                <a:solidFill>
                  <a:srgbClr val="202122"/>
                </a:solidFill>
                <a:effectLst/>
                <a:latin typeface="DengXian" panose="02010600030101010101" pitchFamily="2" charset="-122"/>
                <a:ea typeface="DengXian" panose="02010600030101010101" pitchFamily="2" charset="-122"/>
              </a:rPr>
              <a:t>口</a:t>
            </a:r>
            <a:r>
              <a:rPr lang="en-US" altLang="zh-TW" sz="3600" b="1" i="0" dirty="0">
                <a:solidFill>
                  <a:srgbClr val="202122"/>
                </a:solidFill>
                <a:effectLst/>
                <a:latin typeface="DengXian" panose="02010600030101010101" pitchFamily="2" charset="-122"/>
                <a:ea typeface="DengXian" panose="02010600030101010101" pitchFamily="2" charset="-122"/>
              </a:rPr>
              <a:t>+</a:t>
            </a:r>
            <a:r>
              <a:rPr lang="zh-TW" altLang="en-US" sz="3600" b="1" dirty="0">
                <a:latin typeface="DengXian" panose="02010600030101010101" pitchFamily="2" charset="-122"/>
                <a:ea typeface="DengXian" panose="02010600030101010101" pitchFamily="2" charset="-122"/>
              </a:rPr>
              <a:t>尼      </a:t>
            </a:r>
            <a:r>
              <a:rPr lang="zh-TW" altLang="en-US" sz="3600" b="1" i="0" dirty="0">
                <a:solidFill>
                  <a:srgbClr val="202122"/>
                </a:solidFill>
                <a:effectLst/>
                <a:latin typeface="DengXian" panose="02010600030101010101" pitchFamily="2" charset="-122"/>
                <a:ea typeface="DengXian" panose="02010600030101010101" pitchFamily="2" charset="-122"/>
              </a:rPr>
              <a:t>口</a:t>
            </a:r>
            <a:r>
              <a:rPr lang="en-US" altLang="zh-TW" sz="3600" b="1" i="0" dirty="0">
                <a:solidFill>
                  <a:srgbClr val="202122"/>
                </a:solidFill>
                <a:effectLst/>
                <a:latin typeface="DengXian" panose="02010600030101010101" pitchFamily="2" charset="-122"/>
                <a:ea typeface="DengXian" panose="02010600030101010101" pitchFamily="2" charset="-122"/>
              </a:rPr>
              <a:t>+</a:t>
            </a:r>
            <a:r>
              <a:rPr lang="zh-TW" altLang="en-US" sz="3600" b="1" dirty="0">
                <a:latin typeface="DengXian" panose="02010600030101010101" pitchFamily="2" charset="-122"/>
                <a:ea typeface="DengXian" panose="02010600030101010101" pitchFamily="2" charset="-122"/>
              </a:rPr>
              <a:t>八     </a:t>
            </a:r>
            <a:r>
              <a:rPr lang="zh-TW" altLang="en-US" sz="3600" b="1" i="0" dirty="0">
                <a:solidFill>
                  <a:srgbClr val="202122"/>
                </a:solidFill>
                <a:effectLst/>
                <a:latin typeface="DengXian" panose="02010600030101010101" pitchFamily="2" charset="-122"/>
                <a:ea typeface="DengXian" panose="02010600030101010101" pitchFamily="2" charset="-122"/>
              </a:rPr>
              <a:t>口</a:t>
            </a:r>
            <a:r>
              <a:rPr lang="en-US" altLang="zh-TW" sz="3600" b="1" i="0" dirty="0">
                <a:solidFill>
                  <a:srgbClr val="202122"/>
                </a:solidFill>
                <a:effectLst/>
                <a:latin typeface="DengXian" panose="02010600030101010101" pitchFamily="2" charset="-122"/>
                <a:ea typeface="DengXian" panose="02010600030101010101" pitchFamily="2" charset="-122"/>
              </a:rPr>
              <a:t>+</a:t>
            </a:r>
            <a:r>
              <a:rPr lang="zh-TW" altLang="en-US" sz="3600" b="1" dirty="0">
                <a:latin typeface="DengXian" panose="02010600030101010101" pitchFamily="2" charset="-122"/>
                <a:ea typeface="DengXian" panose="02010600030101010101" pitchFamily="2" charset="-122"/>
              </a:rPr>
              <a:t>米      </a:t>
            </a:r>
            <a:r>
              <a:rPr lang="zh-TW" altLang="en-US" sz="3600" b="1" i="0" dirty="0">
                <a:solidFill>
                  <a:srgbClr val="202122"/>
                </a:solidFill>
                <a:effectLst/>
                <a:latin typeface="DengXian" panose="02010600030101010101" pitchFamily="2" charset="-122"/>
                <a:ea typeface="DengXian" panose="02010600030101010101" pitchFamily="2" charset="-122"/>
              </a:rPr>
              <a:t>口</a:t>
            </a:r>
            <a:r>
              <a:rPr lang="en-US" altLang="zh-TW" sz="3600" b="1" i="0" dirty="0">
                <a:solidFill>
                  <a:srgbClr val="202122"/>
                </a:solidFill>
                <a:effectLst/>
                <a:latin typeface="DengXian" panose="02010600030101010101" pitchFamily="2" charset="-122"/>
                <a:ea typeface="DengXian" panose="02010600030101010101" pitchFamily="2" charset="-122"/>
              </a:rPr>
              <a:t>+</a:t>
            </a:r>
            <a:r>
              <a:rPr lang="zh-TW" altLang="en-US" sz="3600" b="1" dirty="0">
                <a:latin typeface="DengXian" panose="02010600030101010101" pitchFamily="2" charset="-122"/>
                <a:ea typeface="DengXian" panose="02010600030101010101" pitchFamily="2" charset="-122"/>
              </a:rPr>
              <a:t>牛     </a:t>
            </a:r>
            <a:endParaRPr lang="en-US" sz="3600" b="1" dirty="0">
              <a:latin typeface="DengXian" panose="02010600030101010101" pitchFamily="2" charset="-122"/>
              <a:ea typeface="DengXian" panose="02010600030101010101" pitchFamily="2" charset="-122"/>
            </a:endParaRPr>
          </a:p>
        </p:txBody>
      </p:sp>
      <p:cxnSp>
        <p:nvCxnSpPr>
          <p:cNvPr id="26" name="Straight Arrow Connector 25">
            <a:extLst>
              <a:ext uri="{FF2B5EF4-FFF2-40B4-BE49-F238E27FC236}">
                <a16:creationId xmlns:a16="http://schemas.microsoft.com/office/drawing/2014/main" id="{823E5AF4-56F5-3627-14EB-291652A49FDB}"/>
              </a:ext>
            </a:extLst>
          </p:cNvPr>
          <p:cNvCxnSpPr/>
          <p:nvPr/>
        </p:nvCxnSpPr>
        <p:spPr>
          <a:xfrm flipH="1">
            <a:off x="652591" y="5201541"/>
            <a:ext cx="197708" cy="463378"/>
          </a:xfrm>
          <a:prstGeom prst="straightConnector1">
            <a:avLst/>
          </a:prstGeom>
          <a:ln w="38100">
            <a:solidFill>
              <a:srgbClr val="0070C0"/>
            </a:solidFill>
            <a:tailEnd type="triangle"/>
          </a:ln>
          <a:effectLst>
            <a:glow rad="63500">
              <a:schemeClr val="accent4">
                <a:satMod val="175000"/>
                <a:alpha val="40000"/>
              </a:schemeClr>
            </a:glow>
          </a:effectLst>
        </p:spPr>
        <p:style>
          <a:lnRef idx="2">
            <a:schemeClr val="accent1"/>
          </a:lnRef>
          <a:fillRef idx="0">
            <a:schemeClr val="accent1"/>
          </a:fillRef>
          <a:effectRef idx="1">
            <a:schemeClr val="accent1"/>
          </a:effectRef>
          <a:fontRef idx="minor">
            <a:schemeClr val="tx1"/>
          </a:fontRef>
        </p:style>
      </p:cxnSp>
      <p:cxnSp>
        <p:nvCxnSpPr>
          <p:cNvPr id="28" name="Straight Arrow Connector 27">
            <a:extLst>
              <a:ext uri="{FF2B5EF4-FFF2-40B4-BE49-F238E27FC236}">
                <a16:creationId xmlns:a16="http://schemas.microsoft.com/office/drawing/2014/main" id="{F2C9982B-E9EE-5719-246B-765B5C27F98B}"/>
              </a:ext>
            </a:extLst>
          </p:cNvPr>
          <p:cNvCxnSpPr/>
          <p:nvPr/>
        </p:nvCxnSpPr>
        <p:spPr>
          <a:xfrm>
            <a:off x="1097434" y="5248196"/>
            <a:ext cx="166816" cy="371296"/>
          </a:xfrm>
          <a:prstGeom prst="straightConnector1">
            <a:avLst/>
          </a:prstGeom>
          <a:ln w="38100">
            <a:solidFill>
              <a:srgbClr val="0070C0"/>
            </a:solidFill>
            <a:tailEnd type="triangle"/>
          </a:ln>
          <a:effectLst>
            <a:glow rad="63500">
              <a:schemeClr val="accent4">
                <a:satMod val="175000"/>
                <a:alpha val="40000"/>
              </a:schemeClr>
            </a:glow>
          </a:effectLst>
        </p:spPr>
        <p:style>
          <a:lnRef idx="2">
            <a:schemeClr val="accent1"/>
          </a:lnRef>
          <a:fillRef idx="0">
            <a:schemeClr val="accent1"/>
          </a:fillRef>
          <a:effectRef idx="1">
            <a:schemeClr val="accent1"/>
          </a:effectRef>
          <a:fontRef idx="minor">
            <a:schemeClr val="tx1"/>
          </a:fontRef>
        </p:style>
      </p:cxnSp>
      <p:cxnSp>
        <p:nvCxnSpPr>
          <p:cNvPr id="30" name="Straight Arrow Connector 29">
            <a:extLst>
              <a:ext uri="{FF2B5EF4-FFF2-40B4-BE49-F238E27FC236}">
                <a16:creationId xmlns:a16="http://schemas.microsoft.com/office/drawing/2014/main" id="{AE8DAA5E-4E13-BDD2-E23C-8CB0E64F1663}"/>
              </a:ext>
            </a:extLst>
          </p:cNvPr>
          <p:cNvCxnSpPr/>
          <p:nvPr/>
        </p:nvCxnSpPr>
        <p:spPr>
          <a:xfrm flipH="1">
            <a:off x="2648207" y="5294237"/>
            <a:ext cx="240957" cy="370682"/>
          </a:xfrm>
          <a:prstGeom prst="straightConnector1">
            <a:avLst/>
          </a:prstGeom>
          <a:ln w="38100">
            <a:solidFill>
              <a:srgbClr val="0070C0"/>
            </a:solidFill>
            <a:tailEnd type="triangle"/>
          </a:ln>
          <a:effectLst>
            <a:glow rad="63500">
              <a:schemeClr val="accent4">
                <a:satMod val="175000"/>
                <a:alpha val="40000"/>
              </a:schemeClr>
            </a:glow>
          </a:effectLst>
        </p:spPr>
        <p:style>
          <a:lnRef idx="2">
            <a:schemeClr val="accent1"/>
          </a:lnRef>
          <a:fillRef idx="0">
            <a:schemeClr val="accent1"/>
          </a:fillRef>
          <a:effectRef idx="1">
            <a:schemeClr val="accent1"/>
          </a:effectRef>
          <a:fontRef idx="minor">
            <a:schemeClr val="tx1"/>
          </a:fontRef>
        </p:style>
      </p:cxnSp>
      <p:cxnSp>
        <p:nvCxnSpPr>
          <p:cNvPr id="32" name="Straight Arrow Connector 31">
            <a:extLst>
              <a:ext uri="{FF2B5EF4-FFF2-40B4-BE49-F238E27FC236}">
                <a16:creationId xmlns:a16="http://schemas.microsoft.com/office/drawing/2014/main" id="{8B6C7744-FCD4-AF0E-23FD-7E9163D76AC2}"/>
              </a:ext>
            </a:extLst>
          </p:cNvPr>
          <p:cNvCxnSpPr/>
          <p:nvPr/>
        </p:nvCxnSpPr>
        <p:spPr>
          <a:xfrm>
            <a:off x="3258579" y="5317104"/>
            <a:ext cx="191530" cy="324948"/>
          </a:xfrm>
          <a:prstGeom prst="straightConnector1">
            <a:avLst/>
          </a:prstGeom>
          <a:ln w="38100">
            <a:solidFill>
              <a:srgbClr val="0070C0"/>
            </a:solidFill>
            <a:tailEnd type="triangle"/>
          </a:ln>
          <a:effectLst>
            <a:glow rad="63500">
              <a:schemeClr val="accent4">
                <a:satMod val="175000"/>
                <a:alpha val="40000"/>
              </a:schemeClr>
            </a:glow>
          </a:effectLst>
        </p:spPr>
        <p:style>
          <a:lnRef idx="2">
            <a:schemeClr val="accent1"/>
          </a:lnRef>
          <a:fillRef idx="0">
            <a:schemeClr val="accent1"/>
          </a:fillRef>
          <a:effectRef idx="1">
            <a:schemeClr val="accent1"/>
          </a:effectRef>
          <a:fontRef idx="minor">
            <a:schemeClr val="tx1"/>
          </a:fontRef>
        </p:style>
      </p:cxnSp>
      <p:cxnSp>
        <p:nvCxnSpPr>
          <p:cNvPr id="34" name="Straight Arrow Connector 33">
            <a:extLst>
              <a:ext uri="{FF2B5EF4-FFF2-40B4-BE49-F238E27FC236}">
                <a16:creationId xmlns:a16="http://schemas.microsoft.com/office/drawing/2014/main" id="{F3408B54-0FF9-8104-1269-84765455785E}"/>
              </a:ext>
            </a:extLst>
          </p:cNvPr>
          <p:cNvCxnSpPr/>
          <p:nvPr/>
        </p:nvCxnSpPr>
        <p:spPr>
          <a:xfrm flipH="1">
            <a:off x="4600575" y="5270909"/>
            <a:ext cx="265670" cy="371296"/>
          </a:xfrm>
          <a:prstGeom prst="straightConnector1">
            <a:avLst/>
          </a:prstGeom>
          <a:ln w="38100">
            <a:solidFill>
              <a:srgbClr val="0070C0"/>
            </a:solidFill>
            <a:tailEnd type="triangle"/>
          </a:ln>
          <a:effectLst>
            <a:glow rad="63500">
              <a:schemeClr val="accent4">
                <a:satMod val="175000"/>
                <a:alpha val="40000"/>
              </a:schemeClr>
            </a:glow>
          </a:effectLst>
        </p:spPr>
        <p:style>
          <a:lnRef idx="2">
            <a:schemeClr val="accent1"/>
          </a:lnRef>
          <a:fillRef idx="0">
            <a:schemeClr val="accent1"/>
          </a:fillRef>
          <a:effectRef idx="1">
            <a:schemeClr val="accent1"/>
          </a:effectRef>
          <a:fontRef idx="minor">
            <a:schemeClr val="tx1"/>
          </a:fontRef>
        </p:style>
      </p:cxnSp>
      <p:cxnSp>
        <p:nvCxnSpPr>
          <p:cNvPr id="36" name="Straight Arrow Connector 35">
            <a:extLst>
              <a:ext uri="{FF2B5EF4-FFF2-40B4-BE49-F238E27FC236}">
                <a16:creationId xmlns:a16="http://schemas.microsoft.com/office/drawing/2014/main" id="{9D4E8008-E760-CA01-6957-FEE4CE43CEEB}"/>
              </a:ext>
            </a:extLst>
          </p:cNvPr>
          <p:cNvCxnSpPr/>
          <p:nvPr/>
        </p:nvCxnSpPr>
        <p:spPr>
          <a:xfrm>
            <a:off x="5172077" y="5275534"/>
            <a:ext cx="247134" cy="371296"/>
          </a:xfrm>
          <a:prstGeom prst="straightConnector1">
            <a:avLst/>
          </a:prstGeom>
          <a:ln w="38100">
            <a:solidFill>
              <a:srgbClr val="0070C0"/>
            </a:solidFill>
            <a:tailEnd type="triangle"/>
          </a:ln>
          <a:effectLst>
            <a:glow rad="63500">
              <a:schemeClr val="accent4">
                <a:satMod val="175000"/>
                <a:alpha val="40000"/>
              </a:schemeClr>
            </a:glow>
          </a:effectLst>
        </p:spPr>
        <p:style>
          <a:lnRef idx="2">
            <a:schemeClr val="accent1"/>
          </a:lnRef>
          <a:fillRef idx="0">
            <a:schemeClr val="accent1"/>
          </a:fillRef>
          <a:effectRef idx="1">
            <a:schemeClr val="accent1"/>
          </a:effectRef>
          <a:fontRef idx="minor">
            <a:schemeClr val="tx1"/>
          </a:fontRef>
        </p:style>
      </p:cxnSp>
      <p:cxnSp>
        <p:nvCxnSpPr>
          <p:cNvPr id="38" name="Straight Arrow Connector 37">
            <a:extLst>
              <a:ext uri="{FF2B5EF4-FFF2-40B4-BE49-F238E27FC236}">
                <a16:creationId xmlns:a16="http://schemas.microsoft.com/office/drawing/2014/main" id="{48D339D9-8D1B-62B4-1801-61C2C9661BF2}"/>
              </a:ext>
            </a:extLst>
          </p:cNvPr>
          <p:cNvCxnSpPr>
            <a:cxnSpLocks/>
          </p:cNvCxnSpPr>
          <p:nvPr/>
        </p:nvCxnSpPr>
        <p:spPr>
          <a:xfrm flipH="1">
            <a:off x="6680374" y="5279574"/>
            <a:ext cx="250224" cy="416723"/>
          </a:xfrm>
          <a:prstGeom prst="straightConnector1">
            <a:avLst/>
          </a:prstGeom>
          <a:ln w="38100">
            <a:solidFill>
              <a:srgbClr val="0070C0"/>
            </a:solidFill>
            <a:tailEnd type="triangle"/>
          </a:ln>
          <a:effectLst>
            <a:glow rad="63500">
              <a:schemeClr val="accent4">
                <a:satMod val="175000"/>
                <a:alpha val="40000"/>
              </a:schemeClr>
            </a:glow>
          </a:effectLst>
        </p:spPr>
        <p:style>
          <a:lnRef idx="2">
            <a:schemeClr val="accent1"/>
          </a:lnRef>
          <a:fillRef idx="0">
            <a:schemeClr val="accent1"/>
          </a:fillRef>
          <a:effectRef idx="1">
            <a:schemeClr val="accent1"/>
          </a:effectRef>
          <a:fontRef idx="minor">
            <a:schemeClr val="tx1"/>
          </a:fontRef>
        </p:style>
      </p:cxnSp>
      <p:cxnSp>
        <p:nvCxnSpPr>
          <p:cNvPr id="40" name="Straight Arrow Connector 39">
            <a:extLst>
              <a:ext uri="{FF2B5EF4-FFF2-40B4-BE49-F238E27FC236}">
                <a16:creationId xmlns:a16="http://schemas.microsoft.com/office/drawing/2014/main" id="{5FE27459-5402-7962-79C3-9913BF7A05F9}"/>
              </a:ext>
            </a:extLst>
          </p:cNvPr>
          <p:cNvCxnSpPr/>
          <p:nvPr/>
        </p:nvCxnSpPr>
        <p:spPr>
          <a:xfrm>
            <a:off x="7281988" y="5285652"/>
            <a:ext cx="231692" cy="371296"/>
          </a:xfrm>
          <a:prstGeom prst="straightConnector1">
            <a:avLst/>
          </a:prstGeom>
          <a:ln w="38100">
            <a:solidFill>
              <a:srgbClr val="0070C0"/>
            </a:solidFill>
            <a:tailEnd type="triangle"/>
          </a:ln>
          <a:effectLst>
            <a:glow rad="63500">
              <a:schemeClr val="accent4">
                <a:satMod val="175000"/>
                <a:alpha val="40000"/>
              </a:schemeClr>
            </a:glow>
          </a:effectLst>
        </p:spPr>
        <p:style>
          <a:lnRef idx="2">
            <a:schemeClr val="accent1"/>
          </a:lnRef>
          <a:fillRef idx="0">
            <a:schemeClr val="accent1"/>
          </a:fillRef>
          <a:effectRef idx="1">
            <a:schemeClr val="accent1"/>
          </a:effectRef>
          <a:fontRef idx="minor">
            <a:schemeClr val="tx1"/>
          </a:fontRef>
        </p:style>
      </p:cxnSp>
      <p:cxnSp>
        <p:nvCxnSpPr>
          <p:cNvPr id="43" name="Straight Arrow Connector 42">
            <a:extLst>
              <a:ext uri="{FF2B5EF4-FFF2-40B4-BE49-F238E27FC236}">
                <a16:creationId xmlns:a16="http://schemas.microsoft.com/office/drawing/2014/main" id="{5D4150D4-94C2-6644-57D0-16E0366ADCD9}"/>
              </a:ext>
            </a:extLst>
          </p:cNvPr>
          <p:cNvCxnSpPr/>
          <p:nvPr/>
        </p:nvCxnSpPr>
        <p:spPr>
          <a:xfrm flipH="1">
            <a:off x="8668073" y="5265146"/>
            <a:ext cx="216244" cy="416723"/>
          </a:xfrm>
          <a:prstGeom prst="straightConnector1">
            <a:avLst/>
          </a:prstGeom>
          <a:ln w="38100">
            <a:solidFill>
              <a:srgbClr val="0070C0"/>
            </a:solidFill>
            <a:tailEnd type="triangle"/>
          </a:ln>
          <a:effectLst>
            <a:glow rad="63500">
              <a:schemeClr val="accent4">
                <a:satMod val="175000"/>
                <a:alpha val="40000"/>
              </a:schemeClr>
            </a:glow>
          </a:effectLst>
        </p:spPr>
        <p:style>
          <a:lnRef idx="2">
            <a:schemeClr val="accent1"/>
          </a:lnRef>
          <a:fillRef idx="0">
            <a:schemeClr val="accent1"/>
          </a:fillRef>
          <a:effectRef idx="1">
            <a:schemeClr val="accent1"/>
          </a:effectRef>
          <a:fontRef idx="minor">
            <a:schemeClr val="tx1"/>
          </a:fontRef>
        </p:style>
      </p:cxnSp>
      <p:cxnSp>
        <p:nvCxnSpPr>
          <p:cNvPr id="45" name="Straight Arrow Connector 44">
            <a:extLst>
              <a:ext uri="{FF2B5EF4-FFF2-40B4-BE49-F238E27FC236}">
                <a16:creationId xmlns:a16="http://schemas.microsoft.com/office/drawing/2014/main" id="{90BDC4E4-58CD-495F-DC4D-AD2E1D104920}"/>
              </a:ext>
            </a:extLst>
          </p:cNvPr>
          <p:cNvCxnSpPr/>
          <p:nvPr/>
        </p:nvCxnSpPr>
        <p:spPr>
          <a:xfrm>
            <a:off x="9237835" y="5296919"/>
            <a:ext cx="160638" cy="348761"/>
          </a:xfrm>
          <a:prstGeom prst="straightConnector1">
            <a:avLst/>
          </a:prstGeom>
          <a:ln w="38100">
            <a:solidFill>
              <a:srgbClr val="0070C0"/>
            </a:solidFill>
            <a:tailEnd type="triangle"/>
          </a:ln>
          <a:effectLst>
            <a:glow rad="63500">
              <a:schemeClr val="accent4">
                <a:satMod val="175000"/>
                <a:alpha val="40000"/>
              </a:schemeClr>
            </a:glow>
          </a:effectLst>
        </p:spPr>
        <p:style>
          <a:lnRef idx="2">
            <a:schemeClr val="accent1"/>
          </a:lnRef>
          <a:fillRef idx="0">
            <a:schemeClr val="accent1"/>
          </a:fillRef>
          <a:effectRef idx="1">
            <a:schemeClr val="accent1"/>
          </a:effectRef>
          <a:fontRef idx="minor">
            <a:schemeClr val="tx1"/>
          </a:fontRef>
        </p:style>
      </p:cxnSp>
      <p:cxnSp>
        <p:nvCxnSpPr>
          <p:cNvPr id="47" name="Straight Arrow Connector 46">
            <a:extLst>
              <a:ext uri="{FF2B5EF4-FFF2-40B4-BE49-F238E27FC236}">
                <a16:creationId xmlns:a16="http://schemas.microsoft.com/office/drawing/2014/main" id="{F0F1EE69-2FA9-EEF8-8E4B-E53EC78DDFB6}"/>
              </a:ext>
            </a:extLst>
          </p:cNvPr>
          <p:cNvCxnSpPr/>
          <p:nvPr/>
        </p:nvCxnSpPr>
        <p:spPr>
          <a:xfrm flipH="1">
            <a:off x="10749098" y="5257367"/>
            <a:ext cx="197708" cy="416723"/>
          </a:xfrm>
          <a:prstGeom prst="straightConnector1">
            <a:avLst/>
          </a:prstGeom>
          <a:ln w="38100">
            <a:solidFill>
              <a:srgbClr val="0070C0"/>
            </a:solidFill>
            <a:tailEnd type="triangle"/>
          </a:ln>
          <a:effectLst>
            <a:glow rad="63500">
              <a:schemeClr val="accent4">
                <a:satMod val="175000"/>
                <a:alpha val="40000"/>
              </a:schemeClr>
            </a:glow>
          </a:effectLst>
        </p:spPr>
        <p:style>
          <a:lnRef idx="2">
            <a:schemeClr val="accent1"/>
          </a:lnRef>
          <a:fillRef idx="0">
            <a:schemeClr val="accent1"/>
          </a:fillRef>
          <a:effectRef idx="1">
            <a:schemeClr val="accent1"/>
          </a:effectRef>
          <a:fontRef idx="minor">
            <a:schemeClr val="tx1"/>
          </a:fontRef>
        </p:style>
      </p:cxnSp>
      <p:cxnSp>
        <p:nvCxnSpPr>
          <p:cNvPr id="49" name="Straight Arrow Connector 48">
            <a:extLst>
              <a:ext uri="{FF2B5EF4-FFF2-40B4-BE49-F238E27FC236}">
                <a16:creationId xmlns:a16="http://schemas.microsoft.com/office/drawing/2014/main" id="{DE368516-B4D7-0A3A-2384-5F6AE321747F}"/>
              </a:ext>
            </a:extLst>
          </p:cNvPr>
          <p:cNvCxnSpPr/>
          <p:nvPr/>
        </p:nvCxnSpPr>
        <p:spPr>
          <a:xfrm>
            <a:off x="11259326" y="5282573"/>
            <a:ext cx="195648" cy="347968"/>
          </a:xfrm>
          <a:prstGeom prst="straightConnector1">
            <a:avLst/>
          </a:prstGeom>
          <a:ln w="38100">
            <a:solidFill>
              <a:srgbClr val="0070C0"/>
            </a:solidFill>
            <a:tailEnd type="triangle"/>
          </a:ln>
          <a:effectLst>
            <a:glow rad="63500">
              <a:schemeClr val="accent4">
                <a:satMod val="175000"/>
                <a:alpha val="40000"/>
              </a:schemeClr>
            </a:glow>
          </a:effectLst>
        </p:spPr>
        <p:style>
          <a:lnRef idx="2">
            <a:schemeClr val="accent1"/>
          </a:lnRef>
          <a:fillRef idx="0">
            <a:schemeClr val="accent1"/>
          </a:fillRef>
          <a:effectRef idx="1">
            <a:schemeClr val="accent1"/>
          </a:effectRef>
          <a:fontRef idx="minor">
            <a:schemeClr val="tx1"/>
          </a:fontRef>
        </p:style>
      </p:cxnSp>
      <p:sp>
        <p:nvSpPr>
          <p:cNvPr id="50" name="TextBox 49">
            <a:extLst>
              <a:ext uri="{FF2B5EF4-FFF2-40B4-BE49-F238E27FC236}">
                <a16:creationId xmlns:a16="http://schemas.microsoft.com/office/drawing/2014/main" id="{4C5DBBC2-A45F-92AD-A4A1-83850856DBC1}"/>
              </a:ext>
            </a:extLst>
          </p:cNvPr>
          <p:cNvSpPr txBox="1"/>
          <p:nvPr/>
        </p:nvSpPr>
        <p:spPr>
          <a:xfrm>
            <a:off x="213275" y="6125988"/>
            <a:ext cx="11735709" cy="369332"/>
          </a:xfrm>
          <a:prstGeom prst="rect">
            <a:avLst/>
          </a:prstGeom>
          <a:noFill/>
        </p:spPr>
        <p:txBody>
          <a:bodyPr wrap="square" rtlCol="0">
            <a:spAutoFit/>
          </a:bodyPr>
          <a:lstStyle/>
          <a:p>
            <a:r>
              <a:rPr lang="en-US" dirty="0"/>
              <a:t>"</a:t>
            </a:r>
            <a:r>
              <a:rPr lang="en-US" dirty="0" err="1"/>
              <a:t>eom</a:t>
            </a:r>
            <a:r>
              <a:rPr lang="en-US" dirty="0"/>
              <a:t>", cover                  "ma", hemp                  "ni", nun                       "pal", eight                 "mi", rice                      "u", cow, ox    </a:t>
            </a:r>
          </a:p>
        </p:txBody>
      </p:sp>
      <p:sp>
        <p:nvSpPr>
          <p:cNvPr id="52" name="Rectangle: Rounded Corners 51">
            <a:extLst>
              <a:ext uri="{FF2B5EF4-FFF2-40B4-BE49-F238E27FC236}">
                <a16:creationId xmlns:a16="http://schemas.microsoft.com/office/drawing/2014/main" id="{9A98AF29-FD1D-66AA-2AA5-A851A4B48279}"/>
              </a:ext>
            </a:extLst>
          </p:cNvPr>
          <p:cNvSpPr/>
          <p:nvPr/>
        </p:nvSpPr>
        <p:spPr>
          <a:xfrm>
            <a:off x="1097434" y="2814161"/>
            <a:ext cx="9849372" cy="1262277"/>
          </a:xfrm>
          <a:prstGeom prst="roundRect">
            <a:avLst/>
          </a:prstGeom>
          <a:noFill/>
          <a:ln w="19050">
            <a:solidFill>
              <a:srgbClr val="FF0000"/>
            </a:solidFill>
          </a:ln>
          <a:effectLst>
            <a:glow rad="63500">
              <a:schemeClr val="accent2">
                <a:satMod val="175000"/>
                <a:alpha val="40000"/>
              </a:schemeClr>
            </a:glo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extBox 1">
            <a:extLst>
              <a:ext uri="{FF2B5EF4-FFF2-40B4-BE49-F238E27FC236}">
                <a16:creationId xmlns:a16="http://schemas.microsoft.com/office/drawing/2014/main" id="{43C980C6-F32E-ECFF-C019-FB7E72A024D6}"/>
              </a:ext>
            </a:extLst>
          </p:cNvPr>
          <p:cNvSpPr txBox="1"/>
          <p:nvPr/>
        </p:nvSpPr>
        <p:spPr>
          <a:xfrm>
            <a:off x="1048487" y="37920"/>
            <a:ext cx="10900497" cy="338554"/>
          </a:xfrm>
          <a:prstGeom prst="rect">
            <a:avLst/>
          </a:prstGeom>
          <a:noFill/>
        </p:spPr>
        <p:txBody>
          <a:bodyPr wrap="square" rtlCol="0">
            <a:spAutoFit/>
          </a:bodyPr>
          <a:lstStyle/>
          <a:p>
            <a:r>
              <a:rPr lang="en-US" sz="1600" b="1" dirty="0"/>
              <a:t>  om                                    ma                                     ni                             ban                                        mi                                  hum</a:t>
            </a:r>
          </a:p>
        </p:txBody>
      </p:sp>
    </p:spTree>
    <p:extLst>
      <p:ext uri="{BB962C8B-B14F-4D97-AF65-F5344CB8AC3E}">
        <p14:creationId xmlns:p14="http://schemas.microsoft.com/office/powerpoint/2010/main" val="1494057887"/>
      </p:ext>
    </p:extLst>
  </p:cSld>
  <p:clrMapOvr>
    <a:masterClrMapping/>
  </p:clrMapOvr>
</p:sld>
</file>

<file path=ppt/slides/slide2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CDEEAA47-2151-0178-1539-B8D872B441B5}"/>
              </a:ext>
            </a:extLst>
          </p:cNvPr>
          <p:cNvPicPr>
            <a:picLocks noChangeAspect="1"/>
          </p:cNvPicPr>
          <p:nvPr/>
        </p:nvPicPr>
        <p:blipFill>
          <a:blip r:embed="rId4"/>
          <a:stretch>
            <a:fillRect/>
          </a:stretch>
        </p:blipFill>
        <p:spPr>
          <a:xfrm>
            <a:off x="221710" y="233098"/>
            <a:ext cx="5137079" cy="5011119"/>
          </a:xfrm>
          <a:prstGeom prst="rect">
            <a:avLst/>
          </a:prstGeom>
        </p:spPr>
      </p:pic>
      <p:sp>
        <p:nvSpPr>
          <p:cNvPr id="4" name="TextBox 3">
            <a:extLst>
              <a:ext uri="{FF2B5EF4-FFF2-40B4-BE49-F238E27FC236}">
                <a16:creationId xmlns:a16="http://schemas.microsoft.com/office/drawing/2014/main" id="{916779D4-96E1-546C-5822-AF55696A47B6}"/>
              </a:ext>
            </a:extLst>
          </p:cNvPr>
          <p:cNvSpPr txBox="1"/>
          <p:nvPr/>
        </p:nvSpPr>
        <p:spPr>
          <a:xfrm>
            <a:off x="166697" y="5651847"/>
            <a:ext cx="5771268" cy="1200329"/>
          </a:xfrm>
          <a:prstGeom prst="rect">
            <a:avLst/>
          </a:prstGeom>
          <a:noFill/>
        </p:spPr>
        <p:txBody>
          <a:bodyPr wrap="square" numCol="3">
            <a:spAutoFit/>
          </a:bodyPr>
          <a:lstStyle/>
          <a:p>
            <a:r>
              <a:rPr lang="en-US" sz="2400" dirty="0"/>
              <a:t>Kor: </a:t>
            </a:r>
            <a:r>
              <a:rPr lang="en-US" sz="2400" b="1" dirty="0"/>
              <a:t>om</a:t>
            </a:r>
          </a:p>
          <a:p>
            <a:r>
              <a:rPr lang="en-US" sz="2400" dirty="0"/>
              <a:t>Jap: </a:t>
            </a:r>
            <a:r>
              <a:rPr lang="en-US" sz="2400" b="1" dirty="0"/>
              <a:t>on</a:t>
            </a:r>
          </a:p>
          <a:p>
            <a:endParaRPr lang="en-US" sz="2400" b="1" dirty="0"/>
          </a:p>
          <a:p>
            <a:r>
              <a:rPr lang="en-US" sz="2400" dirty="0"/>
              <a:t>Viet: </a:t>
            </a:r>
            <a:r>
              <a:rPr lang="en-US" sz="2400" b="1" dirty="0"/>
              <a:t>án   </a:t>
            </a:r>
          </a:p>
          <a:p>
            <a:r>
              <a:rPr lang="en-US" sz="2400" dirty="0"/>
              <a:t>Man: </a:t>
            </a:r>
            <a:r>
              <a:rPr lang="en-US" sz="2400" b="1" dirty="0"/>
              <a:t>ǎn   </a:t>
            </a:r>
            <a:r>
              <a:rPr lang="en-US" sz="2400" dirty="0"/>
              <a:t>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24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   </a:t>
            </a:r>
            <a:endParaRPr kumimoji="0" lang="en-US" altLang="zh-TW" sz="24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1800" b="1" i="0" u="none" strike="noStrike" kern="1200" cap="none" spc="0" normalizeH="0" baseline="0" noProof="0" dirty="0">
                <a:ln>
                  <a:noFill/>
                </a:ln>
                <a:solidFill>
                  <a:prstClr val="black"/>
                </a:solidFill>
                <a:effectLst/>
                <a:highlight>
                  <a:srgbClr val="00FF00"/>
                </a:highlight>
                <a:uLnTx/>
                <a:uFillTx/>
                <a:latin typeface="DengXian" panose="02010600030101010101" pitchFamily="2" charset="-122"/>
                <a:ea typeface="DengXian" panose="02010600030101010101" pitchFamily="2" charset="-122"/>
                <a:cs typeface="+mn-cs"/>
              </a:rPr>
              <a:t>唵</a:t>
            </a:r>
            <a:r>
              <a:rPr kumimoji="0" lang="zh-TW" altLang="en-US" sz="18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 嘛 呢 叭 咪 吽</a:t>
            </a:r>
            <a:endParaRPr kumimoji="0" lang="en-US" altLang="zh-TW" sz="18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zh-TW" sz="1400" b="1" i="0" u="none" strike="noStrike" kern="1200" cap="none" spc="0" normalizeH="0" baseline="0" noProof="0" dirty="0">
                <a:ln>
                  <a:noFill/>
                </a:ln>
                <a:solidFill>
                  <a:prstClr val="black"/>
                </a:solidFill>
                <a:effectLst/>
                <a:uLnTx/>
                <a:uFillTx/>
                <a:latin typeface="Aptos" panose="02110004020202020204"/>
                <a:ea typeface="DengXian" panose="02010600030101010101" pitchFamily="2" charset="-122"/>
                <a:cs typeface="+mn-cs"/>
              </a:rPr>
              <a:t>   </a:t>
            </a:r>
            <a:r>
              <a:rPr kumimoji="0" lang="en-US" altLang="zh-TW" sz="1400" b="1" i="0" u="none" strike="noStrike" kern="1200" cap="none" spc="0" normalizeH="0" baseline="0" noProof="0" dirty="0" err="1">
                <a:ln>
                  <a:noFill/>
                </a:ln>
                <a:solidFill>
                  <a:prstClr val="black"/>
                </a:solidFill>
                <a:effectLst/>
                <a:highlight>
                  <a:srgbClr val="00FF00"/>
                </a:highlight>
                <a:uLnTx/>
                <a:uFillTx/>
                <a:latin typeface="Aptos" panose="02110004020202020204"/>
                <a:ea typeface="DengXian" panose="02010600030101010101" pitchFamily="2" charset="-122"/>
                <a:cs typeface="+mn-cs"/>
              </a:rPr>
              <a:t>om</a:t>
            </a:r>
            <a:r>
              <a:rPr kumimoji="0" lang="en-US" altLang="zh-TW" sz="1400" b="1" i="0" u="none" strike="noStrike" kern="1200" cap="none" spc="0" normalizeH="0" baseline="0" noProof="0" dirty="0" err="1">
                <a:ln>
                  <a:noFill/>
                </a:ln>
                <a:solidFill>
                  <a:prstClr val="black"/>
                </a:solidFill>
                <a:effectLst/>
                <a:uLnTx/>
                <a:uFillTx/>
                <a:latin typeface="Aptos" panose="02110004020202020204"/>
                <a:ea typeface="DengXian" panose="02010600030101010101" pitchFamily="2" charset="-122"/>
                <a:cs typeface="+mn-cs"/>
              </a:rPr>
              <a:t>manipanmehum</a:t>
            </a:r>
            <a:endParaRPr kumimoji="0" lang="en-US" altLang="zh-TW" sz="1400" b="0" i="0" u="none" strike="noStrike" kern="1200" cap="none" spc="0" normalizeH="0" baseline="0" noProof="0" dirty="0">
              <a:ln>
                <a:noFill/>
              </a:ln>
              <a:solidFill>
                <a:prstClr val="black"/>
              </a:solidFill>
              <a:effectLst/>
              <a:uLnTx/>
              <a:uFillTx/>
              <a:latin typeface="Aptos" panose="02110004020202020204"/>
              <a:ea typeface="DengXian" panose="02010600030101010101" pitchFamily="2" charset="-122"/>
              <a:cs typeface="+mn-cs"/>
            </a:endParaRPr>
          </a:p>
        </p:txBody>
      </p:sp>
      <p:sp>
        <p:nvSpPr>
          <p:cNvPr id="5" name="TextBox 4">
            <a:extLst>
              <a:ext uri="{FF2B5EF4-FFF2-40B4-BE49-F238E27FC236}">
                <a16:creationId xmlns:a16="http://schemas.microsoft.com/office/drawing/2014/main" id="{6F8C8172-1348-348B-FC11-3EC7AD0107ED}"/>
              </a:ext>
            </a:extLst>
          </p:cNvPr>
          <p:cNvSpPr txBox="1"/>
          <p:nvPr/>
        </p:nvSpPr>
        <p:spPr>
          <a:xfrm>
            <a:off x="7967575" y="90697"/>
            <a:ext cx="2964901" cy="461665"/>
          </a:xfrm>
          <a:prstGeom prst="rect">
            <a:avLst/>
          </a:prstGeom>
          <a:noFill/>
        </p:spPr>
        <p:txBody>
          <a:bodyPr wrap="square" rtlCol="0">
            <a:spAutoFit/>
          </a:bodyPr>
          <a:lstStyle/>
          <a:p>
            <a:r>
              <a:rPr lang="zh-TW" altLang="en-US" sz="2400" b="1" dirty="0">
                <a:highlight>
                  <a:srgbClr val="00FFFF"/>
                </a:highlight>
                <a:latin typeface="DengXian" panose="02010600030101010101" pitchFamily="2" charset="-122"/>
                <a:ea typeface="DengXian" panose="02010600030101010101" pitchFamily="2" charset="-122"/>
              </a:rPr>
              <a:t>唵</a:t>
            </a:r>
            <a:r>
              <a:rPr lang="zh-TW" altLang="en-US" sz="2400" b="1" dirty="0">
                <a:latin typeface="DengXian" panose="02010600030101010101" pitchFamily="2" charset="-122"/>
                <a:ea typeface="DengXian" panose="02010600030101010101" pitchFamily="2" charset="-122"/>
              </a:rPr>
              <a:t> 嘛 呢 叭 咪 吽</a:t>
            </a:r>
            <a:r>
              <a:rPr lang="en-US" altLang="zh-TW" b="1" dirty="0">
                <a:latin typeface="DengXian" panose="02010600030101010101" pitchFamily="2" charset="-122"/>
                <a:ea typeface="DengXian" panose="02010600030101010101" pitchFamily="2" charset="-122"/>
              </a:rPr>
              <a:t>	</a:t>
            </a:r>
            <a:endParaRPr lang="en-US" b="1" dirty="0">
              <a:solidFill>
                <a:srgbClr val="FF0000"/>
              </a:solidFill>
              <a:latin typeface="DengXian" panose="02010600030101010101" pitchFamily="2" charset="-122"/>
              <a:ea typeface="DengXian" panose="02010600030101010101" pitchFamily="2" charset="-122"/>
            </a:endParaRPr>
          </a:p>
        </p:txBody>
      </p:sp>
      <p:sp>
        <p:nvSpPr>
          <p:cNvPr id="6" name="Rectangle 5">
            <a:extLst>
              <a:ext uri="{FF2B5EF4-FFF2-40B4-BE49-F238E27FC236}">
                <a16:creationId xmlns:a16="http://schemas.microsoft.com/office/drawing/2014/main" id="{06C16ACD-D613-7971-6DB7-798498CE453A}"/>
              </a:ext>
            </a:extLst>
          </p:cNvPr>
          <p:cNvSpPr/>
          <p:nvPr/>
        </p:nvSpPr>
        <p:spPr>
          <a:xfrm>
            <a:off x="7868433" y="119974"/>
            <a:ext cx="2698640" cy="432388"/>
          </a:xfrm>
          <a:prstGeom prst="rect">
            <a:avLst/>
          </a:prstGeom>
          <a:no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Rectangle 6">
            <a:extLst>
              <a:ext uri="{FF2B5EF4-FFF2-40B4-BE49-F238E27FC236}">
                <a16:creationId xmlns:a16="http://schemas.microsoft.com/office/drawing/2014/main" id="{8D11F58B-B37B-2FC4-2A11-96D3206C86E9}"/>
              </a:ext>
            </a:extLst>
          </p:cNvPr>
          <p:cNvSpPr/>
          <p:nvPr/>
        </p:nvSpPr>
        <p:spPr>
          <a:xfrm>
            <a:off x="166696" y="5651847"/>
            <a:ext cx="5585038" cy="784006"/>
          </a:xfrm>
          <a:prstGeom prst="rect">
            <a:avLst/>
          </a:prstGeom>
          <a:noFill/>
          <a:ln w="5715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Oval 7">
            <a:extLst>
              <a:ext uri="{FF2B5EF4-FFF2-40B4-BE49-F238E27FC236}">
                <a16:creationId xmlns:a16="http://schemas.microsoft.com/office/drawing/2014/main" id="{E3BBB9B7-DB01-5F32-9D08-2BB56878981F}"/>
              </a:ext>
            </a:extLst>
          </p:cNvPr>
          <p:cNvSpPr/>
          <p:nvPr/>
        </p:nvSpPr>
        <p:spPr>
          <a:xfrm>
            <a:off x="5577814" y="348108"/>
            <a:ext cx="771625" cy="771625"/>
          </a:xfrm>
          <a:prstGeom prst="ellipse">
            <a:avLst/>
          </a:prstGeom>
          <a:solidFill>
            <a:srgbClr val="FFFF00"/>
          </a:solidFill>
          <a:ln w="38100">
            <a:solidFill>
              <a:srgbClr val="7030A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TextBox 8">
            <a:extLst>
              <a:ext uri="{FF2B5EF4-FFF2-40B4-BE49-F238E27FC236}">
                <a16:creationId xmlns:a16="http://schemas.microsoft.com/office/drawing/2014/main" id="{101F2B94-5D22-7908-134D-1CB620B887EC}"/>
              </a:ext>
            </a:extLst>
          </p:cNvPr>
          <p:cNvSpPr txBox="1"/>
          <p:nvPr/>
        </p:nvSpPr>
        <p:spPr>
          <a:xfrm>
            <a:off x="5667125" y="472310"/>
            <a:ext cx="593001" cy="523220"/>
          </a:xfrm>
          <a:prstGeom prst="rect">
            <a:avLst/>
          </a:prstGeom>
          <a:noFill/>
        </p:spPr>
        <p:txBody>
          <a:bodyPr wrap="square" rtlCol="0">
            <a:spAutoFit/>
          </a:bodyPr>
          <a:lstStyle/>
          <a:p>
            <a:r>
              <a:rPr lang="zh-TW" altLang="en-US" sz="2800" b="1" dirty="0">
                <a:latin typeface="DengXian" panose="02010600030101010101" pitchFamily="2" charset="-122"/>
                <a:ea typeface="DengXian" panose="02010600030101010101" pitchFamily="2" charset="-122"/>
              </a:rPr>
              <a:t>唵</a:t>
            </a:r>
            <a:endParaRPr lang="en-US" sz="2800" b="1" dirty="0">
              <a:latin typeface="DengXian" panose="02010600030101010101" pitchFamily="2" charset="-122"/>
              <a:ea typeface="DengXian" panose="02010600030101010101" pitchFamily="2" charset="-122"/>
            </a:endParaRPr>
          </a:p>
        </p:txBody>
      </p:sp>
      <p:sp>
        <p:nvSpPr>
          <p:cNvPr id="10" name="TextBox 9">
            <a:extLst>
              <a:ext uri="{FF2B5EF4-FFF2-40B4-BE49-F238E27FC236}">
                <a16:creationId xmlns:a16="http://schemas.microsoft.com/office/drawing/2014/main" id="{5D333E71-9001-28D4-D9F5-B74056292C11}"/>
              </a:ext>
            </a:extLst>
          </p:cNvPr>
          <p:cNvSpPr txBox="1"/>
          <p:nvPr/>
        </p:nvSpPr>
        <p:spPr>
          <a:xfrm>
            <a:off x="5853695" y="5536627"/>
            <a:ext cx="6338305" cy="1384995"/>
          </a:xfrm>
          <a:prstGeom prst="rect">
            <a:avLst/>
          </a:prstGeom>
          <a:noFill/>
        </p:spPr>
        <p:txBody>
          <a:bodyPr wrap="square" numCol="3">
            <a:spAutoFit/>
          </a:bodyPr>
          <a:lstStyle/>
          <a:p>
            <a:r>
              <a:rPr lang="en-US" sz="1400" dirty="0"/>
              <a:t>• Hanja: </a:t>
            </a:r>
            <a:r>
              <a:rPr lang="zh-TW" altLang="en-US" sz="1400" dirty="0"/>
              <a:t>唵       </a:t>
            </a:r>
            <a:endParaRPr lang="en-US" altLang="zh-TW" sz="1400" dirty="0"/>
          </a:p>
          <a:p>
            <a:r>
              <a:rPr lang="en-US" sz="1400" dirty="0"/>
              <a:t>• Korean: om (</a:t>
            </a:r>
            <a:r>
              <a:rPr lang="ko-KR" altLang="en-US" sz="1400" dirty="0"/>
              <a:t>옴</a:t>
            </a:r>
            <a:r>
              <a:rPr lang="en-US" altLang="ko-KR" sz="1400" dirty="0"/>
              <a:t>)  </a:t>
            </a:r>
          </a:p>
          <a:p>
            <a:r>
              <a:rPr lang="en-US" sz="1400" dirty="0"/>
              <a:t>• strokes: 11</a:t>
            </a:r>
            <a:r>
              <a:rPr lang="en-US" altLang="ko-KR" sz="1400" dirty="0"/>
              <a:t>  </a:t>
            </a:r>
          </a:p>
          <a:p>
            <a:r>
              <a:rPr lang="en-US" altLang="ko-KR" sz="1400" dirty="0"/>
              <a:t>• </a:t>
            </a:r>
            <a:r>
              <a:rPr lang="en-US" sz="1400" dirty="0"/>
              <a:t>radical: 30+8 (</a:t>
            </a:r>
            <a:r>
              <a:rPr lang="zh-TW" altLang="en-US" sz="1400" dirty="0"/>
              <a:t>口</a:t>
            </a:r>
            <a:r>
              <a:rPr lang="en-US" altLang="zh-TW" sz="1400" dirty="0"/>
              <a:t>)</a:t>
            </a:r>
          </a:p>
          <a:p>
            <a:r>
              <a:rPr lang="en-US" altLang="zh-TW" sz="1400" dirty="0"/>
              <a:t>• </a:t>
            </a:r>
            <a:r>
              <a:rPr lang="en-US" sz="1400" dirty="0"/>
              <a:t>Japanese: on, </a:t>
            </a:r>
            <a:r>
              <a:rPr lang="ja-JP" altLang="en-US" sz="1400" dirty="0"/>
              <a:t>おん </a:t>
            </a:r>
            <a:endParaRPr lang="en-US" altLang="ja-JP" sz="1400" dirty="0"/>
          </a:p>
          <a:p>
            <a:endParaRPr lang="en-US" altLang="ja-JP" sz="1400" dirty="0"/>
          </a:p>
          <a:p>
            <a:r>
              <a:rPr lang="en-US" altLang="ja-JP" sz="1400" dirty="0"/>
              <a:t>(</a:t>
            </a:r>
            <a:r>
              <a:rPr lang="en-US" sz="1400" dirty="0" err="1"/>
              <a:t>kun</a:t>
            </a:r>
            <a:r>
              <a:rPr lang="en-US" sz="1400" dirty="0"/>
              <a:t>: </a:t>
            </a:r>
            <a:r>
              <a:rPr lang="en-US" sz="1400" dirty="0" err="1"/>
              <a:t>fukumu</a:t>
            </a:r>
            <a:r>
              <a:rPr lang="en-US" sz="1400" dirty="0"/>
              <a:t>, </a:t>
            </a:r>
            <a:r>
              <a:rPr lang="ja-JP" altLang="en-US" sz="1400" dirty="0"/>
              <a:t>ふくむ</a:t>
            </a:r>
            <a:r>
              <a:rPr lang="en-US" altLang="ja-JP" sz="1400" dirty="0"/>
              <a:t>)     </a:t>
            </a:r>
          </a:p>
          <a:p>
            <a:r>
              <a:rPr lang="en-US" altLang="ja-JP" sz="1400" dirty="0"/>
              <a:t>• </a:t>
            </a:r>
            <a:r>
              <a:rPr lang="en-US" sz="1400" dirty="0"/>
              <a:t>JLPT: NX</a:t>
            </a:r>
          </a:p>
          <a:p>
            <a:r>
              <a:rPr lang="en-US" sz="1400" dirty="0"/>
              <a:t>• meaning: om</a:t>
            </a:r>
          </a:p>
          <a:p>
            <a:r>
              <a:rPr lang="en-US" sz="1400" dirty="0"/>
              <a:t>• pinyin: ǎn</a:t>
            </a:r>
          </a:p>
          <a:p>
            <a:r>
              <a:rPr lang="en-US" sz="1400" dirty="0"/>
              <a:t>• 6 location(s): Thousand, </a:t>
            </a:r>
          </a:p>
          <a:p>
            <a:endParaRPr lang="en-US" sz="1400" dirty="0"/>
          </a:p>
          <a:p>
            <a:r>
              <a:rPr lang="en-US" sz="1400" dirty="0" err="1"/>
              <a:t>Yebul</a:t>
            </a:r>
            <a:r>
              <a:rPr lang="en-US" sz="1400" dirty="0"/>
              <a:t>, </a:t>
            </a:r>
            <a:r>
              <a:rPr lang="en-US" sz="1400" dirty="0" err="1"/>
              <a:t>Kwanseum</a:t>
            </a:r>
            <a:r>
              <a:rPr lang="en-US" sz="1400" dirty="0"/>
              <a:t>, </a:t>
            </a:r>
            <a:r>
              <a:rPr lang="en-US" sz="1400" dirty="0" err="1"/>
              <a:t>Jijang</a:t>
            </a:r>
            <a:r>
              <a:rPr lang="en-US" sz="1400" dirty="0"/>
              <a:t>,</a:t>
            </a:r>
          </a:p>
          <a:p>
            <a:r>
              <a:rPr lang="en-US" sz="1400" dirty="0"/>
              <a:t>Morning, Bell</a:t>
            </a:r>
          </a:p>
          <a:p>
            <a:r>
              <a:rPr lang="en-US" altLang="zh-CN" sz="1400" dirty="0"/>
              <a:t>• comp: </a:t>
            </a:r>
            <a:r>
              <a:rPr lang="zh-CN" altLang="en-US" sz="1400" dirty="0"/>
              <a:t>口 </a:t>
            </a:r>
            <a:r>
              <a:rPr lang="en-US" altLang="zh-CN" sz="1400" dirty="0"/>
              <a:t>+ </a:t>
            </a:r>
            <a:r>
              <a:rPr lang="zh-CN" altLang="en-US" sz="1400" dirty="0"/>
              <a:t>奄</a:t>
            </a:r>
            <a:endParaRPr lang="en-US" altLang="zh-CN" sz="1400" dirty="0"/>
          </a:p>
          <a:p>
            <a:r>
              <a:rPr lang="en-US" sz="1400" dirty="0"/>
              <a:t>• sub: </a:t>
            </a:r>
            <a:r>
              <a:rPr lang="zh-CN" altLang="en-US" sz="1400" dirty="0"/>
              <a:t>大电田乚囗十</a:t>
            </a:r>
            <a:endParaRPr lang="en-US" sz="1400" dirty="0"/>
          </a:p>
          <a:p>
            <a:endParaRPr lang="en-US" sz="1400" b="1" dirty="0">
              <a:latin typeface="DengXian" panose="02010600030101010101" pitchFamily="2" charset="-122"/>
              <a:ea typeface="DengXian" panose="02010600030101010101" pitchFamily="2" charset="-122"/>
            </a:endParaRPr>
          </a:p>
        </p:txBody>
      </p:sp>
      <p:sp>
        <p:nvSpPr>
          <p:cNvPr id="11" name="Rectangle 10">
            <a:extLst>
              <a:ext uri="{FF2B5EF4-FFF2-40B4-BE49-F238E27FC236}">
                <a16:creationId xmlns:a16="http://schemas.microsoft.com/office/drawing/2014/main" id="{55E936B3-3FC0-C7D8-26D8-1D48F96713A2}"/>
              </a:ext>
            </a:extLst>
          </p:cNvPr>
          <p:cNvSpPr/>
          <p:nvPr/>
        </p:nvSpPr>
        <p:spPr>
          <a:xfrm>
            <a:off x="5873704" y="5536627"/>
            <a:ext cx="6216335" cy="1200329"/>
          </a:xfrm>
          <a:prstGeom prst="rect">
            <a:avLst/>
          </a:prstGeom>
          <a:no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 name="2024_11_03_121746">
            <a:hlinkClick r:id="" action="ppaction://media"/>
            <a:extLst>
              <a:ext uri="{FF2B5EF4-FFF2-40B4-BE49-F238E27FC236}">
                <a16:creationId xmlns:a16="http://schemas.microsoft.com/office/drawing/2014/main" id="{F0F9C723-96DE-C9B8-3344-BA694EC1AD77}"/>
              </a:ext>
            </a:extLst>
          </p:cNvPr>
          <p:cNvPicPr>
            <a:picLocks noChangeAspect="1"/>
          </p:cNvPicPr>
          <p:nvPr>
            <a:videoFile r:link="rId2"/>
            <p:extLst>
              <p:ext uri="{DAA4B4D4-6D71-4841-9C94-3DE7FCFB9230}">
                <p14:media xmlns:p14="http://schemas.microsoft.com/office/powerpoint/2010/main" r:embed="rId1"/>
              </p:ext>
            </p:extLst>
          </p:nvPr>
        </p:nvPicPr>
        <p:blipFill>
          <a:blip r:embed="rId5"/>
          <a:stretch>
            <a:fillRect/>
          </a:stretch>
        </p:blipFill>
        <p:spPr>
          <a:xfrm>
            <a:off x="6833213" y="658619"/>
            <a:ext cx="4762788" cy="4762788"/>
          </a:xfrm>
          <a:prstGeom prst="rect">
            <a:avLst/>
          </a:prstGeom>
        </p:spPr>
      </p:pic>
      <p:cxnSp>
        <p:nvCxnSpPr>
          <p:cNvPr id="13" name="Straight Arrow Connector 12">
            <a:extLst>
              <a:ext uri="{FF2B5EF4-FFF2-40B4-BE49-F238E27FC236}">
                <a16:creationId xmlns:a16="http://schemas.microsoft.com/office/drawing/2014/main" id="{3E3CBFF7-C497-EBFD-ADD3-E8D05C18F060}"/>
              </a:ext>
            </a:extLst>
          </p:cNvPr>
          <p:cNvCxnSpPr/>
          <p:nvPr/>
        </p:nvCxnSpPr>
        <p:spPr>
          <a:xfrm>
            <a:off x="554477" y="1119733"/>
            <a:ext cx="0" cy="3072888"/>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15" name="Straight Connector 14">
            <a:extLst>
              <a:ext uri="{FF2B5EF4-FFF2-40B4-BE49-F238E27FC236}">
                <a16:creationId xmlns:a16="http://schemas.microsoft.com/office/drawing/2014/main" id="{84C26D09-41C6-4C33-66CF-5AB5CBC63301}"/>
              </a:ext>
            </a:extLst>
          </p:cNvPr>
          <p:cNvCxnSpPr>
            <a:cxnSpLocks/>
          </p:cNvCxnSpPr>
          <p:nvPr/>
        </p:nvCxnSpPr>
        <p:spPr>
          <a:xfrm>
            <a:off x="758758" y="1197554"/>
            <a:ext cx="612842" cy="0"/>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17" name="Straight Arrow Connector 16">
            <a:extLst>
              <a:ext uri="{FF2B5EF4-FFF2-40B4-BE49-F238E27FC236}">
                <a16:creationId xmlns:a16="http://schemas.microsoft.com/office/drawing/2014/main" id="{2A7F0F3E-E1C7-2219-DA68-BC273DA0731C}"/>
              </a:ext>
            </a:extLst>
          </p:cNvPr>
          <p:cNvCxnSpPr/>
          <p:nvPr/>
        </p:nvCxnSpPr>
        <p:spPr>
          <a:xfrm>
            <a:off x="1371600" y="1197554"/>
            <a:ext cx="0" cy="2597285"/>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20" name="Straight Arrow Connector 19">
            <a:extLst>
              <a:ext uri="{FF2B5EF4-FFF2-40B4-BE49-F238E27FC236}">
                <a16:creationId xmlns:a16="http://schemas.microsoft.com/office/drawing/2014/main" id="{03464132-176F-00DC-D5EC-80AE9896A3FD}"/>
              </a:ext>
            </a:extLst>
          </p:cNvPr>
          <p:cNvCxnSpPr/>
          <p:nvPr/>
        </p:nvCxnSpPr>
        <p:spPr>
          <a:xfrm>
            <a:off x="632298" y="3599234"/>
            <a:ext cx="642025" cy="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24" name="Straight Arrow Connector 23">
            <a:extLst>
              <a:ext uri="{FF2B5EF4-FFF2-40B4-BE49-F238E27FC236}">
                <a16:creationId xmlns:a16="http://schemas.microsoft.com/office/drawing/2014/main" id="{3C0AA81F-1FD9-AAA1-409C-4872E86E5AA3}"/>
              </a:ext>
            </a:extLst>
          </p:cNvPr>
          <p:cNvCxnSpPr/>
          <p:nvPr/>
        </p:nvCxnSpPr>
        <p:spPr>
          <a:xfrm>
            <a:off x="1964987" y="1304559"/>
            <a:ext cx="2743201" cy="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26" name="Straight Connector 25">
            <a:extLst>
              <a:ext uri="{FF2B5EF4-FFF2-40B4-BE49-F238E27FC236}">
                <a16:creationId xmlns:a16="http://schemas.microsoft.com/office/drawing/2014/main" id="{3075CCE1-51F2-F2F9-EA49-F5D9BEB87D9E}"/>
              </a:ext>
            </a:extLst>
          </p:cNvPr>
          <p:cNvCxnSpPr/>
          <p:nvPr/>
        </p:nvCxnSpPr>
        <p:spPr>
          <a:xfrm flipH="1">
            <a:off x="2790249" y="578790"/>
            <a:ext cx="517155" cy="1237527"/>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28" name="Straight Arrow Connector 27">
            <a:extLst>
              <a:ext uri="{FF2B5EF4-FFF2-40B4-BE49-F238E27FC236}">
                <a16:creationId xmlns:a16="http://schemas.microsoft.com/office/drawing/2014/main" id="{FC51403E-3E5E-8AED-DC0A-3DEF054B4067}"/>
              </a:ext>
            </a:extLst>
          </p:cNvPr>
          <p:cNvCxnSpPr/>
          <p:nvPr/>
        </p:nvCxnSpPr>
        <p:spPr>
          <a:xfrm flipH="1">
            <a:off x="1829310" y="1816317"/>
            <a:ext cx="960939" cy="62257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30" name="Straight Arrow Connector 29">
            <a:extLst>
              <a:ext uri="{FF2B5EF4-FFF2-40B4-BE49-F238E27FC236}">
                <a16:creationId xmlns:a16="http://schemas.microsoft.com/office/drawing/2014/main" id="{864EDCA9-C04F-3920-B35C-46B8AC9FC15C}"/>
              </a:ext>
            </a:extLst>
          </p:cNvPr>
          <p:cNvCxnSpPr/>
          <p:nvPr/>
        </p:nvCxnSpPr>
        <p:spPr>
          <a:xfrm>
            <a:off x="3822970" y="1419780"/>
            <a:ext cx="885218" cy="86622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sp>
        <p:nvSpPr>
          <p:cNvPr id="36" name="Rectangle 35">
            <a:extLst>
              <a:ext uri="{FF2B5EF4-FFF2-40B4-BE49-F238E27FC236}">
                <a16:creationId xmlns:a16="http://schemas.microsoft.com/office/drawing/2014/main" id="{D0AE56CE-38C4-1B21-3E23-1D9CE9D7ECD2}"/>
              </a:ext>
            </a:extLst>
          </p:cNvPr>
          <p:cNvSpPr/>
          <p:nvPr/>
        </p:nvSpPr>
        <p:spPr>
          <a:xfrm>
            <a:off x="2115127" y="2376022"/>
            <a:ext cx="511296" cy="266680"/>
          </a:xfrm>
          <a:prstGeom prst="rect">
            <a:avLst/>
          </a:prstGeom>
          <a:solidFill>
            <a:srgbClr val="00B050"/>
          </a:solidFill>
          <a:ln>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Rectangle 36">
            <a:extLst>
              <a:ext uri="{FF2B5EF4-FFF2-40B4-BE49-F238E27FC236}">
                <a16:creationId xmlns:a16="http://schemas.microsoft.com/office/drawing/2014/main" id="{FA647B0B-79D9-75DC-73F1-59149D33F204}"/>
              </a:ext>
            </a:extLst>
          </p:cNvPr>
          <p:cNvSpPr/>
          <p:nvPr/>
        </p:nvSpPr>
        <p:spPr>
          <a:xfrm>
            <a:off x="4276436" y="2376022"/>
            <a:ext cx="277091" cy="266680"/>
          </a:xfrm>
          <a:prstGeom prst="rect">
            <a:avLst/>
          </a:prstGeom>
          <a:solidFill>
            <a:srgbClr val="00B050"/>
          </a:solidFill>
          <a:ln>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43" name="Straight Arrow Connector 42">
            <a:extLst>
              <a:ext uri="{FF2B5EF4-FFF2-40B4-BE49-F238E27FC236}">
                <a16:creationId xmlns:a16="http://schemas.microsoft.com/office/drawing/2014/main" id="{60A99AB3-CF4B-FBB1-008E-3AEF5A07F645}"/>
              </a:ext>
            </a:extLst>
          </p:cNvPr>
          <p:cNvCxnSpPr/>
          <p:nvPr/>
        </p:nvCxnSpPr>
        <p:spPr>
          <a:xfrm>
            <a:off x="2626423" y="3241964"/>
            <a:ext cx="1474522" cy="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45" name="Straight Arrow Connector 44">
            <a:extLst>
              <a:ext uri="{FF2B5EF4-FFF2-40B4-BE49-F238E27FC236}">
                <a16:creationId xmlns:a16="http://schemas.microsoft.com/office/drawing/2014/main" id="{A8B48650-EFD0-0B20-6CAA-3CE79FBE70EA}"/>
              </a:ext>
            </a:extLst>
          </p:cNvPr>
          <p:cNvCxnSpPr>
            <a:cxnSpLocks/>
          </p:cNvCxnSpPr>
          <p:nvPr/>
        </p:nvCxnSpPr>
        <p:spPr>
          <a:xfrm>
            <a:off x="2309779" y="2509362"/>
            <a:ext cx="0" cy="1512744"/>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48" name="Straight Connector 47">
            <a:extLst>
              <a:ext uri="{FF2B5EF4-FFF2-40B4-BE49-F238E27FC236}">
                <a16:creationId xmlns:a16="http://schemas.microsoft.com/office/drawing/2014/main" id="{39D8E97A-832A-9D56-579B-E4DA5443C6A3}"/>
              </a:ext>
            </a:extLst>
          </p:cNvPr>
          <p:cNvCxnSpPr>
            <a:cxnSpLocks/>
          </p:cNvCxnSpPr>
          <p:nvPr/>
        </p:nvCxnSpPr>
        <p:spPr>
          <a:xfrm>
            <a:off x="2466109" y="2496196"/>
            <a:ext cx="1948872" cy="13166"/>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53" name="Straight Arrow Connector 52">
            <a:extLst>
              <a:ext uri="{FF2B5EF4-FFF2-40B4-BE49-F238E27FC236}">
                <a16:creationId xmlns:a16="http://schemas.microsoft.com/office/drawing/2014/main" id="{519756C2-6015-CB4E-D81A-F71184BB1957}"/>
              </a:ext>
            </a:extLst>
          </p:cNvPr>
          <p:cNvCxnSpPr/>
          <p:nvPr/>
        </p:nvCxnSpPr>
        <p:spPr>
          <a:xfrm>
            <a:off x="4414981" y="2509362"/>
            <a:ext cx="0" cy="1425329"/>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55" name="Straight Connector 54">
            <a:extLst>
              <a:ext uri="{FF2B5EF4-FFF2-40B4-BE49-F238E27FC236}">
                <a16:creationId xmlns:a16="http://schemas.microsoft.com/office/drawing/2014/main" id="{0B0EA9D3-F931-DE73-488B-677DE549AD1E}"/>
              </a:ext>
            </a:extLst>
          </p:cNvPr>
          <p:cNvCxnSpPr>
            <a:cxnSpLocks/>
          </p:cNvCxnSpPr>
          <p:nvPr/>
        </p:nvCxnSpPr>
        <p:spPr>
          <a:xfrm>
            <a:off x="3307404" y="2004291"/>
            <a:ext cx="35097" cy="2900218"/>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57" name="Straight Connector 56">
            <a:extLst>
              <a:ext uri="{FF2B5EF4-FFF2-40B4-BE49-F238E27FC236}">
                <a16:creationId xmlns:a16="http://schemas.microsoft.com/office/drawing/2014/main" id="{F4F97E0C-C792-5259-058F-8F96B164737F}"/>
              </a:ext>
            </a:extLst>
          </p:cNvPr>
          <p:cNvCxnSpPr/>
          <p:nvPr/>
        </p:nvCxnSpPr>
        <p:spPr>
          <a:xfrm>
            <a:off x="3321995" y="4904509"/>
            <a:ext cx="1255234" cy="0"/>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60" name="Straight Arrow Connector 59">
            <a:extLst>
              <a:ext uri="{FF2B5EF4-FFF2-40B4-BE49-F238E27FC236}">
                <a16:creationId xmlns:a16="http://schemas.microsoft.com/office/drawing/2014/main" id="{B42AC1AD-D24E-5838-8923-F6EEF927C11D}"/>
              </a:ext>
            </a:extLst>
          </p:cNvPr>
          <p:cNvCxnSpPr/>
          <p:nvPr/>
        </p:nvCxnSpPr>
        <p:spPr>
          <a:xfrm flipV="1">
            <a:off x="4561753" y="4553527"/>
            <a:ext cx="293207" cy="350982"/>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62" name="Straight Arrow Connector 61">
            <a:extLst>
              <a:ext uri="{FF2B5EF4-FFF2-40B4-BE49-F238E27FC236}">
                <a16:creationId xmlns:a16="http://schemas.microsoft.com/office/drawing/2014/main" id="{9571FF2C-1777-D566-4B39-A025431DEC48}"/>
              </a:ext>
            </a:extLst>
          </p:cNvPr>
          <p:cNvCxnSpPr/>
          <p:nvPr/>
        </p:nvCxnSpPr>
        <p:spPr>
          <a:xfrm>
            <a:off x="2548960" y="3934691"/>
            <a:ext cx="1655081" cy="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sp>
        <p:nvSpPr>
          <p:cNvPr id="65" name="TextBox 64">
            <a:extLst>
              <a:ext uri="{FF2B5EF4-FFF2-40B4-BE49-F238E27FC236}">
                <a16:creationId xmlns:a16="http://schemas.microsoft.com/office/drawing/2014/main" id="{22BBD4CE-9CF2-3CC2-3C46-98C2DC7140BF}"/>
              </a:ext>
            </a:extLst>
          </p:cNvPr>
          <p:cNvSpPr txBox="1"/>
          <p:nvPr/>
        </p:nvSpPr>
        <p:spPr>
          <a:xfrm>
            <a:off x="102689" y="1119893"/>
            <a:ext cx="387780" cy="369332"/>
          </a:xfrm>
          <a:prstGeom prst="rect">
            <a:avLst/>
          </a:prstGeom>
          <a:noFill/>
        </p:spPr>
        <p:txBody>
          <a:bodyPr wrap="square" rtlCol="0">
            <a:spAutoFit/>
          </a:bodyPr>
          <a:lstStyle/>
          <a:p>
            <a:r>
              <a:rPr lang="en-US" b="1" dirty="0"/>
              <a:t>1</a:t>
            </a:r>
          </a:p>
        </p:txBody>
      </p:sp>
      <p:sp>
        <p:nvSpPr>
          <p:cNvPr id="66" name="TextBox 65">
            <a:extLst>
              <a:ext uri="{FF2B5EF4-FFF2-40B4-BE49-F238E27FC236}">
                <a16:creationId xmlns:a16="http://schemas.microsoft.com/office/drawing/2014/main" id="{59787CFA-F1E3-C687-3A7C-338AAA527DD6}"/>
              </a:ext>
            </a:extLst>
          </p:cNvPr>
          <p:cNvSpPr txBox="1"/>
          <p:nvPr/>
        </p:nvSpPr>
        <p:spPr>
          <a:xfrm>
            <a:off x="820579" y="624407"/>
            <a:ext cx="274146" cy="369332"/>
          </a:xfrm>
          <a:prstGeom prst="rect">
            <a:avLst/>
          </a:prstGeom>
          <a:noFill/>
        </p:spPr>
        <p:txBody>
          <a:bodyPr wrap="square" rtlCol="0">
            <a:spAutoFit/>
          </a:bodyPr>
          <a:lstStyle/>
          <a:p>
            <a:r>
              <a:rPr lang="en-US" b="1" dirty="0"/>
              <a:t>2</a:t>
            </a:r>
          </a:p>
        </p:txBody>
      </p:sp>
      <p:sp>
        <p:nvSpPr>
          <p:cNvPr id="67" name="TextBox 66">
            <a:extLst>
              <a:ext uri="{FF2B5EF4-FFF2-40B4-BE49-F238E27FC236}">
                <a16:creationId xmlns:a16="http://schemas.microsoft.com/office/drawing/2014/main" id="{99966670-8190-D7B7-19CA-013FC1C36B36}"/>
              </a:ext>
            </a:extLst>
          </p:cNvPr>
          <p:cNvSpPr txBox="1"/>
          <p:nvPr/>
        </p:nvSpPr>
        <p:spPr>
          <a:xfrm>
            <a:off x="828461" y="3127500"/>
            <a:ext cx="380361" cy="369332"/>
          </a:xfrm>
          <a:prstGeom prst="rect">
            <a:avLst/>
          </a:prstGeom>
          <a:noFill/>
        </p:spPr>
        <p:txBody>
          <a:bodyPr wrap="square" rtlCol="0">
            <a:spAutoFit/>
          </a:bodyPr>
          <a:lstStyle/>
          <a:p>
            <a:r>
              <a:rPr lang="en-US" b="1" dirty="0"/>
              <a:t>3</a:t>
            </a:r>
          </a:p>
        </p:txBody>
      </p:sp>
      <p:sp>
        <p:nvSpPr>
          <p:cNvPr id="68" name="TextBox 67">
            <a:extLst>
              <a:ext uri="{FF2B5EF4-FFF2-40B4-BE49-F238E27FC236}">
                <a16:creationId xmlns:a16="http://schemas.microsoft.com/office/drawing/2014/main" id="{6333BF3F-B5B0-6149-2D1C-BF7F1AA9BE1F}"/>
              </a:ext>
            </a:extLst>
          </p:cNvPr>
          <p:cNvSpPr txBox="1"/>
          <p:nvPr/>
        </p:nvSpPr>
        <p:spPr>
          <a:xfrm>
            <a:off x="1973126" y="757009"/>
            <a:ext cx="359432" cy="369332"/>
          </a:xfrm>
          <a:prstGeom prst="rect">
            <a:avLst/>
          </a:prstGeom>
          <a:noFill/>
        </p:spPr>
        <p:txBody>
          <a:bodyPr wrap="square" rtlCol="0">
            <a:spAutoFit/>
          </a:bodyPr>
          <a:lstStyle/>
          <a:p>
            <a:r>
              <a:rPr lang="en-US" b="1" dirty="0"/>
              <a:t>4</a:t>
            </a:r>
          </a:p>
        </p:txBody>
      </p:sp>
      <p:sp>
        <p:nvSpPr>
          <p:cNvPr id="69" name="TextBox 68">
            <a:extLst>
              <a:ext uri="{FF2B5EF4-FFF2-40B4-BE49-F238E27FC236}">
                <a16:creationId xmlns:a16="http://schemas.microsoft.com/office/drawing/2014/main" id="{7E68303C-974F-3A0E-21C6-B08DA180BFCB}"/>
              </a:ext>
            </a:extLst>
          </p:cNvPr>
          <p:cNvSpPr txBox="1"/>
          <p:nvPr/>
        </p:nvSpPr>
        <p:spPr>
          <a:xfrm>
            <a:off x="3335967" y="97060"/>
            <a:ext cx="446470" cy="369332"/>
          </a:xfrm>
          <a:prstGeom prst="rect">
            <a:avLst/>
          </a:prstGeom>
          <a:noFill/>
        </p:spPr>
        <p:txBody>
          <a:bodyPr wrap="square" rtlCol="0">
            <a:spAutoFit/>
          </a:bodyPr>
          <a:lstStyle/>
          <a:p>
            <a:r>
              <a:rPr lang="en-US" b="1" dirty="0"/>
              <a:t>5</a:t>
            </a:r>
          </a:p>
        </p:txBody>
      </p:sp>
      <p:sp>
        <p:nvSpPr>
          <p:cNvPr id="70" name="TextBox 69">
            <a:extLst>
              <a:ext uri="{FF2B5EF4-FFF2-40B4-BE49-F238E27FC236}">
                <a16:creationId xmlns:a16="http://schemas.microsoft.com/office/drawing/2014/main" id="{F80AED7F-1DBF-6903-83CC-AC8BD9A9344D}"/>
              </a:ext>
            </a:extLst>
          </p:cNvPr>
          <p:cNvSpPr txBox="1"/>
          <p:nvPr/>
        </p:nvSpPr>
        <p:spPr>
          <a:xfrm>
            <a:off x="4333622" y="1495533"/>
            <a:ext cx="439810" cy="369332"/>
          </a:xfrm>
          <a:prstGeom prst="rect">
            <a:avLst/>
          </a:prstGeom>
          <a:noFill/>
        </p:spPr>
        <p:txBody>
          <a:bodyPr wrap="square" rtlCol="0">
            <a:spAutoFit/>
          </a:bodyPr>
          <a:lstStyle/>
          <a:p>
            <a:r>
              <a:rPr lang="en-US" b="1" dirty="0"/>
              <a:t>6</a:t>
            </a:r>
          </a:p>
        </p:txBody>
      </p:sp>
      <p:sp>
        <p:nvSpPr>
          <p:cNvPr id="71" name="TextBox 70">
            <a:extLst>
              <a:ext uri="{FF2B5EF4-FFF2-40B4-BE49-F238E27FC236}">
                <a16:creationId xmlns:a16="http://schemas.microsoft.com/office/drawing/2014/main" id="{A3A6D984-8070-7B6F-B2EA-34B636493A75}"/>
              </a:ext>
            </a:extLst>
          </p:cNvPr>
          <p:cNvSpPr txBox="1"/>
          <p:nvPr/>
        </p:nvSpPr>
        <p:spPr>
          <a:xfrm>
            <a:off x="1854919" y="2758168"/>
            <a:ext cx="316315" cy="369332"/>
          </a:xfrm>
          <a:prstGeom prst="rect">
            <a:avLst/>
          </a:prstGeom>
          <a:noFill/>
        </p:spPr>
        <p:txBody>
          <a:bodyPr wrap="square" rtlCol="0">
            <a:spAutoFit/>
          </a:bodyPr>
          <a:lstStyle/>
          <a:p>
            <a:r>
              <a:rPr lang="en-US" b="1" dirty="0"/>
              <a:t>7</a:t>
            </a:r>
          </a:p>
        </p:txBody>
      </p:sp>
      <p:sp>
        <p:nvSpPr>
          <p:cNvPr id="72" name="TextBox 71">
            <a:extLst>
              <a:ext uri="{FF2B5EF4-FFF2-40B4-BE49-F238E27FC236}">
                <a16:creationId xmlns:a16="http://schemas.microsoft.com/office/drawing/2014/main" id="{B72E00D5-032E-9F1D-021A-42AD32F64D49}"/>
              </a:ext>
            </a:extLst>
          </p:cNvPr>
          <p:cNvSpPr txBox="1"/>
          <p:nvPr/>
        </p:nvSpPr>
        <p:spPr>
          <a:xfrm>
            <a:off x="4619902" y="2934849"/>
            <a:ext cx="307060" cy="369332"/>
          </a:xfrm>
          <a:prstGeom prst="rect">
            <a:avLst/>
          </a:prstGeom>
          <a:noFill/>
        </p:spPr>
        <p:txBody>
          <a:bodyPr wrap="square" rtlCol="0">
            <a:spAutoFit/>
          </a:bodyPr>
          <a:lstStyle/>
          <a:p>
            <a:r>
              <a:rPr lang="en-US" b="1" dirty="0"/>
              <a:t>8</a:t>
            </a:r>
          </a:p>
        </p:txBody>
      </p:sp>
      <p:sp>
        <p:nvSpPr>
          <p:cNvPr id="73" name="TextBox 72">
            <a:extLst>
              <a:ext uri="{FF2B5EF4-FFF2-40B4-BE49-F238E27FC236}">
                <a16:creationId xmlns:a16="http://schemas.microsoft.com/office/drawing/2014/main" id="{3CCB263A-8336-039A-B865-485EF9DC2213}"/>
              </a:ext>
            </a:extLst>
          </p:cNvPr>
          <p:cNvSpPr txBox="1"/>
          <p:nvPr/>
        </p:nvSpPr>
        <p:spPr>
          <a:xfrm>
            <a:off x="2562917" y="2746003"/>
            <a:ext cx="308098" cy="369332"/>
          </a:xfrm>
          <a:prstGeom prst="rect">
            <a:avLst/>
          </a:prstGeom>
          <a:noFill/>
        </p:spPr>
        <p:txBody>
          <a:bodyPr wrap="none" rtlCol="0">
            <a:spAutoFit/>
          </a:bodyPr>
          <a:lstStyle/>
          <a:p>
            <a:r>
              <a:rPr lang="en-US" b="1" dirty="0"/>
              <a:t>9</a:t>
            </a:r>
          </a:p>
        </p:txBody>
      </p:sp>
      <p:sp>
        <p:nvSpPr>
          <p:cNvPr id="74" name="TextBox 73">
            <a:extLst>
              <a:ext uri="{FF2B5EF4-FFF2-40B4-BE49-F238E27FC236}">
                <a16:creationId xmlns:a16="http://schemas.microsoft.com/office/drawing/2014/main" id="{C3164AE1-0922-B72D-CC74-68410D9E43B7}"/>
              </a:ext>
            </a:extLst>
          </p:cNvPr>
          <p:cNvSpPr txBox="1"/>
          <p:nvPr/>
        </p:nvSpPr>
        <p:spPr>
          <a:xfrm>
            <a:off x="2511560" y="3450514"/>
            <a:ext cx="490580" cy="369332"/>
          </a:xfrm>
          <a:prstGeom prst="rect">
            <a:avLst/>
          </a:prstGeom>
          <a:noFill/>
        </p:spPr>
        <p:txBody>
          <a:bodyPr wrap="square" rtlCol="0">
            <a:spAutoFit/>
          </a:bodyPr>
          <a:lstStyle/>
          <a:p>
            <a:r>
              <a:rPr lang="en-US" b="1" dirty="0"/>
              <a:t>10</a:t>
            </a:r>
          </a:p>
        </p:txBody>
      </p:sp>
      <p:sp>
        <p:nvSpPr>
          <p:cNvPr id="75" name="TextBox 74">
            <a:extLst>
              <a:ext uri="{FF2B5EF4-FFF2-40B4-BE49-F238E27FC236}">
                <a16:creationId xmlns:a16="http://schemas.microsoft.com/office/drawing/2014/main" id="{61A1B824-3878-B880-5351-AD17D2B74593}"/>
              </a:ext>
            </a:extLst>
          </p:cNvPr>
          <p:cNvSpPr txBox="1"/>
          <p:nvPr/>
        </p:nvSpPr>
        <p:spPr>
          <a:xfrm>
            <a:off x="2605962" y="4743859"/>
            <a:ext cx="597639" cy="369332"/>
          </a:xfrm>
          <a:prstGeom prst="rect">
            <a:avLst/>
          </a:prstGeom>
          <a:noFill/>
        </p:spPr>
        <p:txBody>
          <a:bodyPr wrap="square" rtlCol="0">
            <a:spAutoFit/>
          </a:bodyPr>
          <a:lstStyle/>
          <a:p>
            <a:r>
              <a:rPr lang="en-US" b="1" dirty="0">
                <a:highlight>
                  <a:srgbClr val="00FF00"/>
                </a:highlight>
              </a:rPr>
              <a:t>11</a:t>
            </a:r>
          </a:p>
        </p:txBody>
      </p:sp>
      <p:cxnSp>
        <p:nvCxnSpPr>
          <p:cNvPr id="14" name="Straight Arrow Connector 13">
            <a:extLst>
              <a:ext uri="{FF2B5EF4-FFF2-40B4-BE49-F238E27FC236}">
                <a16:creationId xmlns:a16="http://schemas.microsoft.com/office/drawing/2014/main" id="{EE9E4996-9862-48A5-CC65-9E473DFEFFCC}"/>
              </a:ext>
            </a:extLst>
          </p:cNvPr>
          <p:cNvCxnSpPr/>
          <p:nvPr/>
        </p:nvCxnSpPr>
        <p:spPr>
          <a:xfrm>
            <a:off x="221710" y="1495533"/>
            <a:ext cx="0" cy="685692"/>
          </a:xfrm>
          <a:prstGeom prst="straightConnector1">
            <a:avLst/>
          </a:prstGeom>
          <a:ln>
            <a:tailEnd type="triangle"/>
          </a:ln>
        </p:spPr>
        <p:style>
          <a:lnRef idx="2">
            <a:schemeClr val="accent1"/>
          </a:lnRef>
          <a:fillRef idx="0">
            <a:schemeClr val="accent1"/>
          </a:fillRef>
          <a:effectRef idx="1">
            <a:schemeClr val="accent1"/>
          </a:effectRef>
          <a:fontRef idx="minor">
            <a:schemeClr val="tx1"/>
          </a:fontRef>
        </p:style>
      </p:cxnSp>
      <p:cxnSp>
        <p:nvCxnSpPr>
          <p:cNvPr id="18" name="Straight Arrow Connector 17">
            <a:extLst>
              <a:ext uri="{FF2B5EF4-FFF2-40B4-BE49-F238E27FC236}">
                <a16:creationId xmlns:a16="http://schemas.microsoft.com/office/drawing/2014/main" id="{F0590366-B955-CF08-D1F4-BDC1570E0BA4}"/>
              </a:ext>
            </a:extLst>
          </p:cNvPr>
          <p:cNvCxnSpPr>
            <a:cxnSpLocks/>
          </p:cNvCxnSpPr>
          <p:nvPr/>
        </p:nvCxnSpPr>
        <p:spPr>
          <a:xfrm>
            <a:off x="1099021" y="809073"/>
            <a:ext cx="350604" cy="0"/>
          </a:xfrm>
          <a:prstGeom prst="straightConnector1">
            <a:avLst/>
          </a:prstGeom>
          <a:ln>
            <a:tailEnd type="triangle"/>
          </a:ln>
        </p:spPr>
        <p:style>
          <a:lnRef idx="2">
            <a:schemeClr val="accent1"/>
          </a:lnRef>
          <a:fillRef idx="0">
            <a:schemeClr val="accent1"/>
          </a:fillRef>
          <a:effectRef idx="1">
            <a:schemeClr val="accent1"/>
          </a:effectRef>
          <a:fontRef idx="minor">
            <a:schemeClr val="tx1"/>
          </a:fontRef>
        </p:style>
      </p:cxnSp>
      <p:cxnSp>
        <p:nvCxnSpPr>
          <p:cNvPr id="21" name="Straight Arrow Connector 20">
            <a:extLst>
              <a:ext uri="{FF2B5EF4-FFF2-40B4-BE49-F238E27FC236}">
                <a16:creationId xmlns:a16="http://schemas.microsoft.com/office/drawing/2014/main" id="{C3DA22F1-AEEB-C87A-5286-A8BD416DA2A1}"/>
              </a:ext>
            </a:extLst>
          </p:cNvPr>
          <p:cNvCxnSpPr>
            <a:cxnSpLocks/>
          </p:cNvCxnSpPr>
          <p:nvPr/>
        </p:nvCxnSpPr>
        <p:spPr>
          <a:xfrm>
            <a:off x="2258614" y="941675"/>
            <a:ext cx="350604" cy="0"/>
          </a:xfrm>
          <a:prstGeom prst="straightConnector1">
            <a:avLst/>
          </a:prstGeom>
          <a:ln>
            <a:tailEnd type="triangle"/>
          </a:ln>
        </p:spPr>
        <p:style>
          <a:lnRef idx="2">
            <a:schemeClr val="accent1"/>
          </a:lnRef>
          <a:fillRef idx="0">
            <a:schemeClr val="accent1"/>
          </a:fillRef>
          <a:effectRef idx="1">
            <a:schemeClr val="accent1"/>
          </a:effectRef>
          <a:fontRef idx="minor">
            <a:schemeClr val="tx1"/>
          </a:fontRef>
        </p:style>
      </p:cxnSp>
      <p:cxnSp>
        <p:nvCxnSpPr>
          <p:cNvPr id="22" name="Straight Arrow Connector 21">
            <a:extLst>
              <a:ext uri="{FF2B5EF4-FFF2-40B4-BE49-F238E27FC236}">
                <a16:creationId xmlns:a16="http://schemas.microsoft.com/office/drawing/2014/main" id="{2DBE7654-1784-9C7E-1E00-A271651688E1}"/>
              </a:ext>
            </a:extLst>
          </p:cNvPr>
          <p:cNvCxnSpPr/>
          <p:nvPr/>
        </p:nvCxnSpPr>
        <p:spPr>
          <a:xfrm>
            <a:off x="2013076" y="3086154"/>
            <a:ext cx="0" cy="685692"/>
          </a:xfrm>
          <a:prstGeom prst="straightConnector1">
            <a:avLst/>
          </a:prstGeom>
          <a:ln>
            <a:tailEnd type="triangle"/>
          </a:ln>
        </p:spPr>
        <p:style>
          <a:lnRef idx="2">
            <a:schemeClr val="accent1"/>
          </a:lnRef>
          <a:fillRef idx="0">
            <a:schemeClr val="accent1"/>
          </a:fillRef>
          <a:effectRef idx="1">
            <a:schemeClr val="accent1"/>
          </a:effectRef>
          <a:fontRef idx="minor">
            <a:schemeClr val="tx1"/>
          </a:fontRef>
        </p:style>
      </p:cxnSp>
      <p:cxnSp>
        <p:nvCxnSpPr>
          <p:cNvPr id="25" name="Straight Arrow Connector 24">
            <a:extLst>
              <a:ext uri="{FF2B5EF4-FFF2-40B4-BE49-F238E27FC236}">
                <a16:creationId xmlns:a16="http://schemas.microsoft.com/office/drawing/2014/main" id="{5ACA123C-485E-F040-5B58-DE55413A766D}"/>
              </a:ext>
            </a:extLst>
          </p:cNvPr>
          <p:cNvCxnSpPr/>
          <p:nvPr/>
        </p:nvCxnSpPr>
        <p:spPr>
          <a:xfrm>
            <a:off x="4561753" y="1744724"/>
            <a:ext cx="277731" cy="184666"/>
          </a:xfrm>
          <a:prstGeom prst="straightConnector1">
            <a:avLst/>
          </a:prstGeom>
          <a:ln>
            <a:tailEnd type="triangle"/>
          </a:ln>
        </p:spPr>
        <p:style>
          <a:lnRef idx="2">
            <a:schemeClr val="accent1"/>
          </a:lnRef>
          <a:fillRef idx="0">
            <a:schemeClr val="accent1"/>
          </a:fillRef>
          <a:effectRef idx="1">
            <a:schemeClr val="accent1"/>
          </a:effectRef>
          <a:fontRef idx="minor">
            <a:schemeClr val="tx1"/>
          </a:fontRef>
        </p:style>
      </p:cxnSp>
      <p:cxnSp>
        <p:nvCxnSpPr>
          <p:cNvPr id="29" name="Straight Connector 28">
            <a:extLst>
              <a:ext uri="{FF2B5EF4-FFF2-40B4-BE49-F238E27FC236}">
                <a16:creationId xmlns:a16="http://schemas.microsoft.com/office/drawing/2014/main" id="{B97B88CE-9848-07CF-7A18-BE5D5BC3BDAE}"/>
              </a:ext>
            </a:extLst>
          </p:cNvPr>
          <p:cNvCxnSpPr>
            <a:cxnSpLocks/>
          </p:cNvCxnSpPr>
          <p:nvPr/>
        </p:nvCxnSpPr>
        <p:spPr>
          <a:xfrm>
            <a:off x="3046233" y="4702457"/>
            <a:ext cx="5512" cy="496806"/>
          </a:xfrm>
          <a:prstGeom prst="line">
            <a:avLst/>
          </a:prstGeom>
        </p:spPr>
        <p:style>
          <a:lnRef idx="2">
            <a:schemeClr val="accent1"/>
          </a:lnRef>
          <a:fillRef idx="0">
            <a:schemeClr val="accent1"/>
          </a:fillRef>
          <a:effectRef idx="1">
            <a:schemeClr val="accent1"/>
          </a:effectRef>
          <a:fontRef idx="minor">
            <a:schemeClr val="tx1"/>
          </a:fontRef>
        </p:style>
      </p:cxnSp>
      <p:cxnSp>
        <p:nvCxnSpPr>
          <p:cNvPr id="33" name="Straight Arrow Connector 32">
            <a:extLst>
              <a:ext uri="{FF2B5EF4-FFF2-40B4-BE49-F238E27FC236}">
                <a16:creationId xmlns:a16="http://schemas.microsoft.com/office/drawing/2014/main" id="{1530FEAC-AA84-C24F-585D-61575E963C4E}"/>
              </a:ext>
            </a:extLst>
          </p:cNvPr>
          <p:cNvCxnSpPr/>
          <p:nvPr/>
        </p:nvCxnSpPr>
        <p:spPr>
          <a:xfrm>
            <a:off x="3046233" y="5199263"/>
            <a:ext cx="434346" cy="0"/>
          </a:xfrm>
          <a:prstGeom prst="straightConnector1">
            <a:avLst/>
          </a:prstGeom>
          <a:ln>
            <a:tailEnd type="triangle"/>
          </a:ln>
        </p:spPr>
        <p:style>
          <a:lnRef idx="2">
            <a:schemeClr val="accent1"/>
          </a:lnRef>
          <a:fillRef idx="0">
            <a:schemeClr val="accent1"/>
          </a:fillRef>
          <a:effectRef idx="1">
            <a:schemeClr val="accent1"/>
          </a:effectRef>
          <a:fontRef idx="minor">
            <a:schemeClr val="tx1"/>
          </a:fontRef>
        </p:style>
      </p:cxnSp>
      <p:cxnSp>
        <p:nvCxnSpPr>
          <p:cNvPr id="35" name="Straight Arrow Connector 34">
            <a:extLst>
              <a:ext uri="{FF2B5EF4-FFF2-40B4-BE49-F238E27FC236}">
                <a16:creationId xmlns:a16="http://schemas.microsoft.com/office/drawing/2014/main" id="{0ABE1B4B-22C1-7173-5D82-5EFDF71C2303}"/>
              </a:ext>
            </a:extLst>
          </p:cNvPr>
          <p:cNvCxnSpPr/>
          <p:nvPr/>
        </p:nvCxnSpPr>
        <p:spPr>
          <a:xfrm>
            <a:off x="4625591" y="3040013"/>
            <a:ext cx="0" cy="326900"/>
          </a:xfrm>
          <a:prstGeom prst="straightConnector1">
            <a:avLst/>
          </a:prstGeom>
          <a:ln>
            <a:tailEnd type="triangle"/>
          </a:ln>
        </p:spPr>
        <p:style>
          <a:lnRef idx="2">
            <a:schemeClr val="accent1"/>
          </a:lnRef>
          <a:fillRef idx="0">
            <a:schemeClr val="accent1"/>
          </a:fillRef>
          <a:effectRef idx="1">
            <a:schemeClr val="accent1"/>
          </a:effectRef>
          <a:fontRef idx="minor">
            <a:schemeClr val="tx1"/>
          </a:fontRef>
        </p:style>
      </p:cxnSp>
      <p:cxnSp>
        <p:nvCxnSpPr>
          <p:cNvPr id="39" name="Straight Arrow Connector 38">
            <a:extLst>
              <a:ext uri="{FF2B5EF4-FFF2-40B4-BE49-F238E27FC236}">
                <a16:creationId xmlns:a16="http://schemas.microsoft.com/office/drawing/2014/main" id="{35BDEDAA-BDC7-FA05-AF96-DD408AB0BF21}"/>
              </a:ext>
            </a:extLst>
          </p:cNvPr>
          <p:cNvCxnSpPr/>
          <p:nvPr/>
        </p:nvCxnSpPr>
        <p:spPr>
          <a:xfrm>
            <a:off x="2790249" y="2960391"/>
            <a:ext cx="211891" cy="0"/>
          </a:xfrm>
          <a:prstGeom prst="straightConnector1">
            <a:avLst/>
          </a:prstGeom>
          <a:ln>
            <a:tailEnd type="triangle"/>
          </a:ln>
        </p:spPr>
        <p:style>
          <a:lnRef idx="2">
            <a:schemeClr val="accent1"/>
          </a:lnRef>
          <a:fillRef idx="0">
            <a:schemeClr val="accent1"/>
          </a:fillRef>
          <a:effectRef idx="1">
            <a:schemeClr val="accent1"/>
          </a:effectRef>
          <a:fontRef idx="minor">
            <a:schemeClr val="tx1"/>
          </a:fontRef>
        </p:style>
      </p:cxnSp>
      <p:cxnSp>
        <p:nvCxnSpPr>
          <p:cNvPr id="40" name="Straight Arrow Connector 39">
            <a:extLst>
              <a:ext uri="{FF2B5EF4-FFF2-40B4-BE49-F238E27FC236}">
                <a16:creationId xmlns:a16="http://schemas.microsoft.com/office/drawing/2014/main" id="{B3F8362E-4E5A-5AEF-5AF3-BB82B736F888}"/>
              </a:ext>
            </a:extLst>
          </p:cNvPr>
          <p:cNvCxnSpPr/>
          <p:nvPr/>
        </p:nvCxnSpPr>
        <p:spPr>
          <a:xfrm>
            <a:off x="2871015" y="3635180"/>
            <a:ext cx="211891" cy="0"/>
          </a:xfrm>
          <a:prstGeom prst="straightConnector1">
            <a:avLst/>
          </a:prstGeom>
          <a:ln>
            <a:tailEnd type="triangle"/>
          </a:ln>
        </p:spPr>
        <p:style>
          <a:lnRef idx="2">
            <a:schemeClr val="accent1"/>
          </a:lnRef>
          <a:fillRef idx="0">
            <a:schemeClr val="accent1"/>
          </a:fillRef>
          <a:effectRef idx="1">
            <a:schemeClr val="accent1"/>
          </a:effectRef>
          <a:fontRef idx="minor">
            <a:schemeClr val="tx1"/>
          </a:fontRef>
        </p:style>
      </p:cxnSp>
      <p:sp>
        <p:nvSpPr>
          <p:cNvPr id="41" name="TextBox 40">
            <a:extLst>
              <a:ext uri="{FF2B5EF4-FFF2-40B4-BE49-F238E27FC236}">
                <a16:creationId xmlns:a16="http://schemas.microsoft.com/office/drawing/2014/main" id="{D1B51622-D801-ACDA-50F0-4E386B4D5BBE}"/>
              </a:ext>
            </a:extLst>
          </p:cNvPr>
          <p:cNvSpPr txBox="1"/>
          <p:nvPr/>
        </p:nvSpPr>
        <p:spPr>
          <a:xfrm>
            <a:off x="2620084" y="2069555"/>
            <a:ext cx="301686" cy="369332"/>
          </a:xfrm>
          <a:prstGeom prst="rect">
            <a:avLst/>
          </a:prstGeom>
          <a:noFill/>
        </p:spPr>
        <p:txBody>
          <a:bodyPr wrap="none" rtlCol="0">
            <a:spAutoFit/>
          </a:bodyPr>
          <a:lstStyle/>
          <a:p>
            <a:r>
              <a:rPr lang="en-US" b="1" dirty="0"/>
              <a:t>8</a:t>
            </a:r>
          </a:p>
        </p:txBody>
      </p:sp>
      <p:cxnSp>
        <p:nvCxnSpPr>
          <p:cNvPr id="42" name="Straight Arrow Connector 41">
            <a:extLst>
              <a:ext uri="{FF2B5EF4-FFF2-40B4-BE49-F238E27FC236}">
                <a16:creationId xmlns:a16="http://schemas.microsoft.com/office/drawing/2014/main" id="{46B82210-A4E2-F857-EE5C-05D341A654B2}"/>
              </a:ext>
            </a:extLst>
          </p:cNvPr>
          <p:cNvCxnSpPr/>
          <p:nvPr/>
        </p:nvCxnSpPr>
        <p:spPr>
          <a:xfrm>
            <a:off x="2847416" y="2283943"/>
            <a:ext cx="211891" cy="0"/>
          </a:xfrm>
          <a:prstGeom prst="straightConnector1">
            <a:avLst/>
          </a:prstGeom>
          <a:ln>
            <a:tailEnd type="triangle"/>
          </a:ln>
        </p:spPr>
        <p:style>
          <a:lnRef idx="2">
            <a:schemeClr val="accent1"/>
          </a:lnRef>
          <a:fillRef idx="0">
            <a:schemeClr val="accent1"/>
          </a:fillRef>
          <a:effectRef idx="1">
            <a:schemeClr val="accent1"/>
          </a:effectRef>
          <a:fontRef idx="minor">
            <a:schemeClr val="tx1"/>
          </a:fontRef>
        </p:style>
      </p:cxnSp>
      <p:sp>
        <p:nvSpPr>
          <p:cNvPr id="49" name="TextBox 48">
            <a:extLst>
              <a:ext uri="{FF2B5EF4-FFF2-40B4-BE49-F238E27FC236}">
                <a16:creationId xmlns:a16="http://schemas.microsoft.com/office/drawing/2014/main" id="{9DF71AA1-EAFE-C697-0BAC-7C9D37509C43}"/>
              </a:ext>
            </a:extLst>
          </p:cNvPr>
          <p:cNvSpPr txBox="1"/>
          <p:nvPr/>
        </p:nvSpPr>
        <p:spPr>
          <a:xfrm>
            <a:off x="5422797" y="4050681"/>
            <a:ext cx="1109092" cy="1323439"/>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1000" b="0" i="0" u="none" strike="noStrike" kern="1200" cap="none" spc="0" normalizeH="0" baseline="0" noProof="0" dirty="0">
                <a:ln>
                  <a:noFill/>
                </a:ln>
                <a:solidFill>
                  <a:prstClr val="black"/>
                </a:solidFill>
                <a:effectLst/>
                <a:uLnTx/>
                <a:uFillTx/>
                <a:latin typeface="Aptos" panose="02110004020202020204"/>
                <a:ea typeface="DengXian" panose="02010600030101010101" pitchFamily="2" charset="-122"/>
                <a:cs typeface="+mn-cs"/>
              </a:rPr>
              <a:t>奄  </a:t>
            </a:r>
            <a:r>
              <a:rPr kumimoji="0" lang="en-US" altLang="zh-TW" sz="1000" b="0" i="0" u="none" strike="noStrike" kern="1200" cap="none" spc="0" normalizeH="0" baseline="0" noProof="0" dirty="0" err="1">
                <a:ln>
                  <a:noFill/>
                </a:ln>
                <a:solidFill>
                  <a:prstClr val="black"/>
                </a:solidFill>
                <a:effectLst/>
                <a:uLnTx/>
                <a:uFillTx/>
                <a:latin typeface="Aptos" panose="02110004020202020204"/>
                <a:ea typeface="DengXian" panose="02010600030101010101" pitchFamily="2" charset="-122"/>
                <a:cs typeface="+mn-cs"/>
              </a:rPr>
              <a:t>eom</a:t>
            </a:r>
            <a:r>
              <a:rPr kumimoji="0" lang="en-US" altLang="zh-TW" sz="1000" b="0" i="0" u="none" strike="noStrike" kern="1200" cap="none" spc="0" normalizeH="0" baseline="0" noProof="0" dirty="0">
                <a:ln>
                  <a:noFill/>
                </a:ln>
                <a:solidFill>
                  <a:prstClr val="black"/>
                </a:solidFill>
                <a:effectLst/>
                <a:uLnTx/>
                <a:uFillTx/>
                <a:latin typeface="Aptos" panose="02110004020202020204"/>
                <a:ea typeface="DengXian" panose="02010600030101010101" pitchFamily="2" charset="-122"/>
                <a:cs typeface="+mn-cs"/>
              </a:rPr>
              <a:t>; cover</a:t>
            </a:r>
            <a:endParaRPr kumimoji="0" lang="en-US" altLang="zh-CN" sz="1000" b="0" i="0" u="none" strike="noStrike" kern="1200" cap="none" spc="0" normalizeH="0" baseline="0" noProof="0" dirty="0">
              <a:ln>
                <a:noFill/>
              </a:ln>
              <a:solidFill>
                <a:prstClr val="black"/>
              </a:solidFill>
              <a:effectLst/>
              <a:uLnTx/>
              <a:uFillTx/>
              <a:latin typeface="Aptos" panose="02110004020202020204"/>
              <a:ea typeface="DengXian"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1000" b="0" i="0" u="none" strike="noStrike" kern="1200" cap="none" spc="0" normalizeH="0" baseline="0" noProof="0" dirty="0">
                <a:ln>
                  <a:noFill/>
                </a:ln>
                <a:solidFill>
                  <a:prstClr val="black"/>
                </a:solidFill>
                <a:effectLst/>
                <a:uLnTx/>
                <a:uFillTx/>
                <a:latin typeface="Aptos" panose="02110004020202020204"/>
                <a:ea typeface="DengXian" panose="02010600030101010101" pitchFamily="2" charset="-122"/>
                <a:cs typeface="+mn-cs"/>
              </a:rPr>
              <a:t>大</a:t>
            </a:r>
            <a:r>
              <a:rPr lang="en-US" altLang="zh-TW" sz="1000" dirty="0">
                <a:solidFill>
                  <a:prstClr val="black"/>
                </a:solidFill>
                <a:latin typeface="Aptos" panose="02110004020202020204"/>
                <a:ea typeface="DengXian" panose="02010600030101010101" pitchFamily="2" charset="-122"/>
              </a:rPr>
              <a:t>  </a:t>
            </a:r>
            <a:r>
              <a:rPr lang="en-US" altLang="zh-TW" sz="1000" dirty="0" err="1">
                <a:solidFill>
                  <a:prstClr val="black"/>
                </a:solidFill>
                <a:latin typeface="Aptos" panose="02110004020202020204"/>
                <a:ea typeface="DengXian" panose="02010600030101010101" pitchFamily="2" charset="-122"/>
              </a:rPr>
              <a:t>dae</a:t>
            </a:r>
            <a:r>
              <a:rPr lang="en-US" altLang="zh-TW" sz="1000" dirty="0">
                <a:solidFill>
                  <a:prstClr val="black"/>
                </a:solidFill>
                <a:latin typeface="Aptos" panose="02110004020202020204"/>
                <a:ea typeface="DengXian" panose="02010600030101010101" pitchFamily="2" charset="-122"/>
              </a:rPr>
              <a:t>; great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1000" b="0" i="0" u="none" strike="noStrike" kern="1200" cap="none" spc="0" normalizeH="0" baseline="0" noProof="0" dirty="0">
                <a:ln>
                  <a:noFill/>
                </a:ln>
                <a:solidFill>
                  <a:prstClr val="black"/>
                </a:solidFill>
                <a:effectLst/>
                <a:uLnTx/>
                <a:uFillTx/>
                <a:latin typeface="Aptos" panose="02110004020202020204"/>
                <a:ea typeface="DengXian" panose="02010600030101010101" pitchFamily="2" charset="-122"/>
                <a:cs typeface="+mn-cs"/>
              </a:rPr>
              <a:t>电</a:t>
            </a:r>
            <a:r>
              <a:rPr lang="en-US" altLang="zh-TW" sz="1000" dirty="0">
                <a:solidFill>
                  <a:prstClr val="black"/>
                </a:solidFill>
                <a:latin typeface="Aptos" panose="02110004020202020204"/>
                <a:ea typeface="DengXian" panose="02010600030101010101" pitchFamily="2" charset="-122"/>
              </a:rPr>
              <a:t>  jeon; lightning</a:t>
            </a:r>
            <a:endParaRPr kumimoji="0" lang="en-US" altLang="zh-CN" sz="1000" b="0" i="0" u="none" strike="noStrike" kern="1200" cap="none" spc="0" normalizeH="0" baseline="0" noProof="0" dirty="0">
              <a:ln>
                <a:noFill/>
              </a:ln>
              <a:solidFill>
                <a:prstClr val="black"/>
              </a:solidFill>
              <a:effectLst/>
              <a:uLnTx/>
              <a:uFillTx/>
              <a:latin typeface="Aptos" panose="02110004020202020204"/>
              <a:ea typeface="DengXian"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1000" b="0" i="0" u="none" strike="noStrike" kern="1200" cap="none" spc="0" normalizeH="0" baseline="0" noProof="0" dirty="0">
                <a:ln>
                  <a:noFill/>
                </a:ln>
                <a:solidFill>
                  <a:prstClr val="black"/>
                </a:solidFill>
                <a:effectLst/>
                <a:uLnTx/>
                <a:uFillTx/>
                <a:latin typeface="Aptos" panose="02110004020202020204"/>
                <a:ea typeface="DengXian" panose="02010600030101010101" pitchFamily="2" charset="-122"/>
                <a:cs typeface="+mn-cs"/>
              </a:rPr>
              <a:t>田  </a:t>
            </a:r>
            <a:r>
              <a:rPr kumimoji="0" lang="en-US" altLang="zh-TW" sz="1000" b="0" i="0" u="none" strike="noStrike" kern="1200" cap="none" spc="0" normalizeH="0" baseline="0" noProof="0" dirty="0">
                <a:ln>
                  <a:noFill/>
                </a:ln>
                <a:solidFill>
                  <a:prstClr val="black"/>
                </a:solidFill>
                <a:effectLst/>
                <a:uLnTx/>
                <a:uFillTx/>
                <a:latin typeface="Aptos" panose="02110004020202020204"/>
                <a:ea typeface="DengXian" panose="02010600030101010101" pitchFamily="2" charset="-122"/>
                <a:cs typeface="+mn-cs"/>
              </a:rPr>
              <a:t>jeon; field</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1000" b="0" i="0" u="none" strike="noStrike" kern="1200" cap="none" spc="0" normalizeH="0" baseline="0" noProof="0" dirty="0">
                <a:ln>
                  <a:noFill/>
                </a:ln>
                <a:solidFill>
                  <a:prstClr val="black"/>
                </a:solidFill>
                <a:effectLst/>
                <a:uLnTx/>
                <a:uFillTx/>
                <a:latin typeface="Aptos" panose="02110004020202020204"/>
                <a:ea typeface="DengXian" panose="02010600030101010101" pitchFamily="2" charset="-122"/>
                <a:cs typeface="+mn-cs"/>
              </a:rPr>
              <a:t>日  </a:t>
            </a:r>
            <a:r>
              <a:rPr kumimoji="0" lang="en-US" altLang="zh-TW" sz="1000" b="0" i="0" u="none" strike="noStrike" kern="1200" cap="none" spc="0" normalizeH="0" baseline="0" noProof="0" dirty="0">
                <a:ln>
                  <a:noFill/>
                </a:ln>
                <a:solidFill>
                  <a:prstClr val="black"/>
                </a:solidFill>
                <a:effectLst/>
                <a:uLnTx/>
                <a:uFillTx/>
                <a:latin typeface="Aptos" panose="02110004020202020204"/>
                <a:ea typeface="DengXian" panose="02010600030101010101" pitchFamily="2" charset="-122"/>
                <a:cs typeface="+mn-cs"/>
              </a:rPr>
              <a:t>il;  day, sun</a:t>
            </a:r>
          </a:p>
          <a:p>
            <a:pPr>
              <a:defRPr/>
            </a:pPr>
            <a:r>
              <a:rPr kumimoji="0" lang="zh-CN" altLang="en-US" sz="1000" b="0" i="0" u="none" strike="noStrike" kern="1200" cap="none" spc="0" normalizeH="0" baseline="0" noProof="0" dirty="0">
                <a:ln>
                  <a:noFill/>
                </a:ln>
                <a:solidFill>
                  <a:prstClr val="black"/>
                </a:solidFill>
                <a:effectLst/>
                <a:uLnTx/>
                <a:uFillTx/>
                <a:latin typeface="Aptos" panose="02110004020202020204"/>
                <a:ea typeface="DengXian" panose="02010600030101010101" pitchFamily="2" charset="-122"/>
                <a:cs typeface="+mn-cs"/>
              </a:rPr>
              <a:t>囗 </a:t>
            </a:r>
            <a:r>
              <a:rPr kumimoji="0" lang="en-US" altLang="zh-CN" sz="1000" b="0" i="0" u="none" strike="noStrike" kern="1200" cap="none" spc="0" normalizeH="0" baseline="0" noProof="0" dirty="0">
                <a:ln>
                  <a:noFill/>
                </a:ln>
                <a:solidFill>
                  <a:prstClr val="black"/>
                </a:solidFill>
                <a:effectLst/>
                <a:uLnTx/>
                <a:uFillTx/>
                <a:latin typeface="Aptos" panose="02110004020202020204"/>
                <a:ea typeface="DengXian" panose="02010600030101010101" pitchFamily="2" charset="-122"/>
                <a:cs typeface="+mn-cs"/>
              </a:rPr>
              <a:t> </a:t>
            </a:r>
            <a:r>
              <a:rPr kumimoji="0" lang="en-US" altLang="zh-CN" sz="1000" b="0" i="0" u="none" strike="noStrike" kern="1200" cap="none" spc="0" normalizeH="0" baseline="0" noProof="0" dirty="0" err="1">
                <a:ln>
                  <a:noFill/>
                </a:ln>
                <a:solidFill>
                  <a:prstClr val="black"/>
                </a:solidFill>
                <a:effectLst/>
                <a:uLnTx/>
                <a:uFillTx/>
                <a:latin typeface="Aptos" panose="02110004020202020204"/>
                <a:ea typeface="DengXian" panose="02010600030101010101" pitchFamily="2" charset="-122"/>
                <a:cs typeface="+mn-cs"/>
              </a:rPr>
              <a:t>wi</a:t>
            </a:r>
            <a:r>
              <a:rPr lang="en-US" altLang="zh-CN" sz="1000" dirty="0">
                <a:solidFill>
                  <a:prstClr val="black"/>
                </a:solidFill>
                <a:latin typeface="Aptos" panose="02110004020202020204"/>
                <a:ea typeface="DengXian" panose="02010600030101010101" pitchFamily="2" charset="-122"/>
              </a:rPr>
              <a:t>; </a:t>
            </a:r>
            <a:r>
              <a:rPr kumimoji="0" lang="en-US" altLang="zh-CN" sz="1000" b="0" i="0" u="none" strike="noStrike" kern="1200" cap="none" spc="0" normalizeH="0" baseline="0" noProof="0" dirty="0">
                <a:ln>
                  <a:noFill/>
                </a:ln>
                <a:solidFill>
                  <a:prstClr val="black"/>
                </a:solidFill>
                <a:effectLst/>
                <a:uLnTx/>
                <a:uFillTx/>
                <a:latin typeface="Aptos" panose="02110004020202020204"/>
                <a:ea typeface="DengXian" panose="02010600030101010101" pitchFamily="2" charset="-122"/>
                <a:cs typeface="+mn-cs"/>
              </a:rPr>
              <a:t>circle</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1000" b="0" i="0" u="none" strike="noStrike" kern="1200" cap="none" spc="0" normalizeH="0" baseline="0" noProof="0" dirty="0">
                <a:ln>
                  <a:noFill/>
                </a:ln>
                <a:solidFill>
                  <a:prstClr val="black"/>
                </a:solidFill>
                <a:effectLst/>
                <a:uLnTx/>
                <a:uFillTx/>
                <a:latin typeface="Aptos" panose="02110004020202020204"/>
                <a:ea typeface="DengXian" panose="02010600030101010101" pitchFamily="2" charset="-122"/>
                <a:cs typeface="+mn-cs"/>
              </a:rPr>
              <a:t>十  </a:t>
            </a:r>
            <a:r>
              <a:rPr kumimoji="0" lang="en-US" altLang="zh-TW" sz="1000" b="0" i="0" u="none" strike="noStrike" kern="1200" cap="none" spc="0" normalizeH="0" baseline="0" noProof="0" dirty="0" err="1">
                <a:ln>
                  <a:noFill/>
                </a:ln>
                <a:solidFill>
                  <a:prstClr val="black"/>
                </a:solidFill>
                <a:effectLst/>
                <a:uLnTx/>
                <a:uFillTx/>
                <a:latin typeface="Aptos" panose="02110004020202020204"/>
                <a:ea typeface="DengXian" panose="02010600030101010101" pitchFamily="2" charset="-122"/>
                <a:cs typeface="+mn-cs"/>
              </a:rPr>
              <a:t>shib</a:t>
            </a:r>
            <a:r>
              <a:rPr kumimoji="0" lang="en-US" altLang="zh-TW" sz="1000" b="0" i="0" u="none" strike="noStrike" kern="1200" cap="none" spc="0" normalizeH="0" baseline="0" noProof="0" dirty="0">
                <a:ln>
                  <a:noFill/>
                </a:ln>
                <a:solidFill>
                  <a:prstClr val="black"/>
                </a:solidFill>
                <a:effectLst/>
                <a:uLnTx/>
                <a:uFillTx/>
                <a:latin typeface="Aptos" panose="02110004020202020204"/>
                <a:ea typeface="DengXian" panose="02010600030101010101" pitchFamily="2" charset="-122"/>
                <a:cs typeface="+mn-cs"/>
              </a:rPr>
              <a:t>; ten</a:t>
            </a:r>
          </a:p>
          <a:p>
            <a:pPr>
              <a:defRPr/>
            </a:pPr>
            <a:r>
              <a:rPr kumimoji="0" lang="zh-TW" altLang="en-US" sz="1000" b="0" i="0" u="none" strike="noStrike" kern="1200" cap="none" spc="0" normalizeH="0" baseline="0" noProof="0" dirty="0">
                <a:ln>
                  <a:noFill/>
                </a:ln>
                <a:solidFill>
                  <a:prstClr val="black"/>
                </a:solidFill>
                <a:effectLst/>
                <a:uLnTx/>
                <a:uFillTx/>
                <a:latin typeface="Aptos" panose="02110004020202020204"/>
                <a:ea typeface="DengXian" panose="02010600030101010101" pitchFamily="2" charset="-122"/>
                <a:cs typeface="+mn-cs"/>
              </a:rPr>
              <a:t>乚</a:t>
            </a:r>
            <a:r>
              <a:rPr lang="en-US" altLang="zh-TW" sz="1000" dirty="0">
                <a:solidFill>
                  <a:prstClr val="black"/>
                </a:solidFill>
                <a:latin typeface="Aptos" panose="02110004020202020204"/>
                <a:ea typeface="DengXian" panose="02010600030101010101" pitchFamily="2" charset="-122"/>
              </a:rPr>
              <a:t>  </a:t>
            </a:r>
            <a:r>
              <a:rPr lang="en-US" altLang="zh-TW" sz="1000" dirty="0" err="1">
                <a:solidFill>
                  <a:prstClr val="black"/>
                </a:solidFill>
                <a:latin typeface="Aptos" panose="02110004020202020204"/>
                <a:ea typeface="DengXian" panose="02010600030101010101" pitchFamily="2" charset="-122"/>
              </a:rPr>
              <a:t>eul</a:t>
            </a:r>
            <a:r>
              <a:rPr lang="en-US" altLang="zh-TW" sz="1000" dirty="0">
                <a:solidFill>
                  <a:prstClr val="black"/>
                </a:solidFill>
                <a:latin typeface="Aptos" panose="02110004020202020204"/>
                <a:ea typeface="DengXian" panose="02010600030101010101" pitchFamily="2" charset="-122"/>
              </a:rPr>
              <a:t>; second</a:t>
            </a:r>
            <a:endParaRPr kumimoji="0" lang="zh-TW" altLang="en-US" sz="1000" b="0" i="0" u="none" strike="noStrike" kern="1200" cap="none" spc="0" normalizeH="0" baseline="0" noProof="0" dirty="0">
              <a:ln>
                <a:noFill/>
              </a:ln>
              <a:solidFill>
                <a:prstClr val="black"/>
              </a:solidFill>
              <a:effectLst/>
              <a:uLnTx/>
              <a:uFillTx/>
              <a:latin typeface="Aptos" panose="02110004020202020204"/>
              <a:ea typeface="DengXian" panose="02010600030101010101" pitchFamily="2" charset="-122"/>
              <a:cs typeface="+mn-cs"/>
            </a:endParaRPr>
          </a:p>
        </p:txBody>
      </p:sp>
      <p:sp>
        <p:nvSpPr>
          <p:cNvPr id="50" name="Rectangle 49">
            <a:extLst>
              <a:ext uri="{FF2B5EF4-FFF2-40B4-BE49-F238E27FC236}">
                <a16:creationId xmlns:a16="http://schemas.microsoft.com/office/drawing/2014/main" id="{9907242A-A9ED-A7F4-0115-02D9844478C5}"/>
              </a:ext>
            </a:extLst>
          </p:cNvPr>
          <p:cNvSpPr/>
          <p:nvPr/>
        </p:nvSpPr>
        <p:spPr>
          <a:xfrm>
            <a:off x="5422797" y="4022106"/>
            <a:ext cx="1109092" cy="1384995"/>
          </a:xfrm>
          <a:prstGeom prst="rect">
            <a:avLst/>
          </a:prstGeom>
          <a:noFill/>
          <a:ln w="38100">
            <a:solidFill>
              <a:srgbClr val="7030A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427153676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mediacall" presetSubtype="0" fill="hold" nodeType="clickEffect">
                                  <p:stCondLst>
                                    <p:cond delay="0"/>
                                  </p:stCondLst>
                                  <p:childTnLst>
                                    <p:cmd type="call" cmd="playFrom(0.0)">
                                      <p:cBhvr>
                                        <p:cTn id="6" dur="17934" fill="hold"/>
                                        <p:tgtEl>
                                          <p:spTgt spid="2"/>
                                        </p:tgtEl>
                                      </p:cBhvr>
                                    </p:cmd>
                                  </p:childTnLst>
                                </p:cTn>
                              </p:par>
                            </p:childTnLst>
                          </p:cTn>
                        </p:par>
                      </p:childTnLst>
                    </p:cTn>
                  </p:par>
                </p:childTnLst>
              </p:cTn>
              <p:prevCondLst>
                <p:cond evt="onPrev" delay="0">
                  <p:tgtEl>
                    <p:sldTgt/>
                  </p:tgtEl>
                </p:cond>
              </p:prevCondLst>
              <p:nextCondLst>
                <p:cond evt="onNext" delay="0">
                  <p:tgtEl>
                    <p:sldTgt/>
                  </p:tgtEl>
                </p:cond>
              </p:nextCondLst>
            </p:seq>
            <p:video>
              <p:cMediaNode vol="80000" mute="1">
                <p:cTn id="7" fill="hold" display="0">
                  <p:stCondLst>
                    <p:cond delay="indefinite"/>
                  </p:stCondLst>
                </p:cTn>
                <p:tgtEl>
                  <p:spTgt spid="2"/>
                </p:tgtEl>
              </p:cMediaNode>
            </p:video>
            <p:seq concurrent="1" nextAc="seek">
              <p:cTn id="8" restart="whenNotActive" fill="hold" evtFilter="cancelBubble" nodeType="interactiveSeq">
                <p:stCondLst>
                  <p:cond evt="onClick" delay="0">
                    <p:tgtEl>
                      <p:spTgt spid="2"/>
                    </p:tgtEl>
                  </p:cond>
                </p:stCondLst>
                <p:endSync evt="end" delay="0">
                  <p:rtn val="all"/>
                </p:endSync>
                <p:childTnLst>
                  <p:par>
                    <p:cTn id="9" fill="hold">
                      <p:stCondLst>
                        <p:cond delay="0"/>
                      </p:stCondLst>
                      <p:childTnLst>
                        <p:par>
                          <p:cTn id="10" fill="hold">
                            <p:stCondLst>
                              <p:cond delay="0"/>
                            </p:stCondLst>
                            <p:childTnLst>
                              <p:par>
                                <p:cTn id="11" presetID="2" presetClass="mediacall" presetSubtype="0" fill="hold" nodeType="clickEffect">
                                  <p:stCondLst>
                                    <p:cond delay="0"/>
                                  </p:stCondLst>
                                  <p:childTnLst>
                                    <p:cmd type="call" cmd="togglePause">
                                      <p:cBhvr>
                                        <p:cTn id="12" dur="1" fill="hold"/>
                                        <p:tgtEl>
                                          <p:spTgt spid="2"/>
                                        </p:tgtEl>
                                      </p:cBhvr>
                                    </p:cmd>
                                  </p:childTnLst>
                                </p:cTn>
                              </p:par>
                            </p:childTnLst>
                          </p:cTn>
                        </p:par>
                      </p:childTnLst>
                    </p:cTn>
                  </p:par>
                </p:childTnLst>
              </p:cTn>
              <p:nextCondLst>
                <p:cond evt="onClick" delay="0">
                  <p:tgtEl>
                    <p:spTgt spid="2"/>
                  </p:tgtEl>
                </p:cond>
              </p:nextCondLst>
            </p:seq>
          </p:childTnLst>
        </p:cTn>
      </p:par>
    </p:tnLst>
  </p:timing>
</p:sld>
</file>

<file path=ppt/slides/slide29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37E579D-C2EB-72DE-2BF0-DE721E2820B9}"/>
            </a:ext>
          </a:extLst>
        </p:cNvPr>
        <p:cNvGrpSpPr/>
        <p:nvPr/>
      </p:nvGrpSpPr>
      <p:grpSpPr>
        <a:xfrm>
          <a:off x="0" y="0"/>
          <a:ext cx="0" cy="0"/>
          <a:chOff x="0" y="0"/>
          <a:chExt cx="0" cy="0"/>
        </a:xfrm>
      </p:grpSpPr>
      <p:sp>
        <p:nvSpPr>
          <p:cNvPr id="4" name="TextBox 3">
            <a:extLst>
              <a:ext uri="{FF2B5EF4-FFF2-40B4-BE49-F238E27FC236}">
                <a16:creationId xmlns:a16="http://schemas.microsoft.com/office/drawing/2014/main" id="{A76A336E-6B22-F372-0629-08A5B49DFA68}"/>
              </a:ext>
            </a:extLst>
          </p:cNvPr>
          <p:cNvSpPr txBox="1"/>
          <p:nvPr/>
        </p:nvSpPr>
        <p:spPr>
          <a:xfrm>
            <a:off x="166697" y="5651847"/>
            <a:ext cx="5771268" cy="1200329"/>
          </a:xfrm>
          <a:prstGeom prst="rect">
            <a:avLst/>
          </a:prstGeom>
          <a:noFill/>
        </p:spPr>
        <p:txBody>
          <a:bodyPr wrap="square" numCol="3">
            <a:spAutoFit/>
          </a:bodyPr>
          <a:lstStyle/>
          <a:p>
            <a:r>
              <a:rPr lang="en-US" sz="2400" dirty="0"/>
              <a:t>Kor: </a:t>
            </a:r>
            <a:r>
              <a:rPr lang="en-US" sz="2400" b="1" dirty="0"/>
              <a:t>ma</a:t>
            </a:r>
          </a:p>
          <a:p>
            <a:r>
              <a:rPr lang="en-US" sz="2400" dirty="0"/>
              <a:t>Jap: </a:t>
            </a:r>
            <a:r>
              <a:rPr lang="en-US" sz="2400" b="1" dirty="0"/>
              <a:t>ma</a:t>
            </a:r>
          </a:p>
          <a:p>
            <a:endParaRPr lang="en-US" sz="2400" b="1" dirty="0"/>
          </a:p>
          <a:p>
            <a:r>
              <a:rPr lang="en-US" sz="2400" dirty="0"/>
              <a:t>Viet: </a:t>
            </a:r>
            <a:r>
              <a:rPr lang="en-US" sz="2400" b="1" dirty="0"/>
              <a:t>ma   </a:t>
            </a:r>
          </a:p>
          <a:p>
            <a:r>
              <a:rPr lang="en-US" sz="2400" dirty="0"/>
              <a:t>Man: </a:t>
            </a:r>
            <a:r>
              <a:rPr lang="en-US" sz="2400" b="1" dirty="0"/>
              <a:t>má   </a:t>
            </a:r>
            <a:r>
              <a:rPr lang="en-US" sz="2400" dirty="0"/>
              <a:t>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24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 </a:t>
            </a:r>
            <a:endParaRPr kumimoji="0" lang="en-US" altLang="zh-TW" sz="24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zh-TW" altLang="en-US" b="1" dirty="0">
                <a:solidFill>
                  <a:prstClr val="black"/>
                </a:solidFill>
                <a:latin typeface="DengXian" panose="02010600030101010101" pitchFamily="2" charset="-122"/>
                <a:ea typeface="DengXian" panose="02010600030101010101" pitchFamily="2" charset="-122"/>
              </a:rPr>
              <a:t>唵 </a:t>
            </a:r>
            <a:r>
              <a:rPr lang="zh-TW" altLang="en-US" b="1" dirty="0">
                <a:solidFill>
                  <a:prstClr val="black"/>
                </a:solidFill>
                <a:highlight>
                  <a:srgbClr val="00FF00"/>
                </a:highlight>
                <a:latin typeface="DengXian" panose="02010600030101010101" pitchFamily="2" charset="-122"/>
                <a:ea typeface="DengXian" panose="02010600030101010101" pitchFamily="2" charset="-122"/>
              </a:rPr>
              <a:t>嘛</a:t>
            </a:r>
            <a:r>
              <a:rPr lang="zh-TW" altLang="en-US" b="1" dirty="0">
                <a:solidFill>
                  <a:prstClr val="black"/>
                </a:solidFill>
                <a:latin typeface="DengXian" panose="02010600030101010101" pitchFamily="2" charset="-122"/>
                <a:ea typeface="DengXian" panose="02010600030101010101" pitchFamily="2" charset="-122"/>
              </a:rPr>
              <a:t> 呢 叭 咪 吽</a:t>
            </a:r>
            <a:endParaRPr lang="en-US" altLang="zh-TW" b="1" dirty="0">
              <a:solidFill>
                <a:prstClr val="black"/>
              </a:solidFill>
              <a:latin typeface="DengXian" panose="02010600030101010101" pitchFamily="2" charset="-122"/>
              <a:ea typeface="DengXian" panose="02010600030101010101" pitchFamily="2" charset="-122"/>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altLang="zh-TW" sz="1400" b="1" dirty="0">
                <a:solidFill>
                  <a:prstClr val="black"/>
                </a:solidFill>
                <a:ea typeface="DengXian" panose="02010600030101010101" pitchFamily="2" charset="-122"/>
              </a:rPr>
              <a:t>   </a:t>
            </a:r>
            <a:r>
              <a:rPr lang="en-US" altLang="zh-TW" sz="1400" b="1" dirty="0" err="1">
                <a:solidFill>
                  <a:prstClr val="black"/>
                </a:solidFill>
                <a:ea typeface="DengXian" panose="02010600030101010101" pitchFamily="2" charset="-122"/>
              </a:rPr>
              <a:t>om</a:t>
            </a:r>
            <a:r>
              <a:rPr lang="en-US" altLang="zh-TW" sz="1400" b="1" dirty="0" err="1">
                <a:solidFill>
                  <a:prstClr val="black"/>
                </a:solidFill>
                <a:highlight>
                  <a:srgbClr val="00FF00"/>
                </a:highlight>
                <a:ea typeface="DengXian" panose="02010600030101010101" pitchFamily="2" charset="-122"/>
              </a:rPr>
              <a:t>ma</a:t>
            </a:r>
            <a:r>
              <a:rPr lang="en-US" altLang="zh-TW" sz="1400" b="1" dirty="0" err="1">
                <a:solidFill>
                  <a:prstClr val="black"/>
                </a:solidFill>
                <a:ea typeface="DengXian" panose="02010600030101010101" pitchFamily="2" charset="-122"/>
              </a:rPr>
              <a:t>nipanmehum</a:t>
            </a:r>
            <a:endParaRPr lang="en-US" altLang="zh-TW" sz="1400" dirty="0">
              <a:solidFill>
                <a:prstClr val="black"/>
              </a:solidFill>
              <a:ea typeface="DengXian" panose="02010600030101010101" pitchFamily="2" charset="-122"/>
            </a:endParaRPr>
          </a:p>
        </p:txBody>
      </p:sp>
      <p:sp>
        <p:nvSpPr>
          <p:cNvPr id="5" name="TextBox 4">
            <a:extLst>
              <a:ext uri="{FF2B5EF4-FFF2-40B4-BE49-F238E27FC236}">
                <a16:creationId xmlns:a16="http://schemas.microsoft.com/office/drawing/2014/main" id="{CBA49E94-505B-664C-835A-C51C75E80D75}"/>
              </a:ext>
            </a:extLst>
          </p:cNvPr>
          <p:cNvSpPr txBox="1"/>
          <p:nvPr/>
        </p:nvSpPr>
        <p:spPr>
          <a:xfrm>
            <a:off x="7967575" y="90697"/>
            <a:ext cx="2964901" cy="461665"/>
          </a:xfrm>
          <a:prstGeom prst="rect">
            <a:avLst/>
          </a:prstGeom>
          <a:noFill/>
        </p:spPr>
        <p:txBody>
          <a:bodyPr wrap="square" rtlCol="0">
            <a:spAutoFit/>
          </a:bodyPr>
          <a:lstStyle/>
          <a:p>
            <a:r>
              <a:rPr lang="zh-TW" altLang="en-US" sz="2400" b="1" dirty="0">
                <a:latin typeface="DengXian" panose="02010600030101010101" pitchFamily="2" charset="-122"/>
                <a:ea typeface="DengXian" panose="02010600030101010101" pitchFamily="2" charset="-122"/>
              </a:rPr>
              <a:t>唵 </a:t>
            </a:r>
            <a:r>
              <a:rPr lang="zh-TW" altLang="en-US" sz="2400" b="1" dirty="0">
                <a:highlight>
                  <a:srgbClr val="00FFFF"/>
                </a:highlight>
                <a:latin typeface="DengXian" panose="02010600030101010101" pitchFamily="2" charset="-122"/>
                <a:ea typeface="DengXian" panose="02010600030101010101" pitchFamily="2" charset="-122"/>
              </a:rPr>
              <a:t>嘛</a:t>
            </a:r>
            <a:r>
              <a:rPr lang="zh-TW" altLang="en-US" sz="2400" b="1" dirty="0">
                <a:latin typeface="DengXian" panose="02010600030101010101" pitchFamily="2" charset="-122"/>
                <a:ea typeface="DengXian" panose="02010600030101010101" pitchFamily="2" charset="-122"/>
              </a:rPr>
              <a:t> 呢 叭 咪 吽</a:t>
            </a:r>
            <a:r>
              <a:rPr lang="en-US" altLang="zh-TW" b="1" dirty="0">
                <a:latin typeface="DengXian" panose="02010600030101010101" pitchFamily="2" charset="-122"/>
                <a:ea typeface="DengXian" panose="02010600030101010101" pitchFamily="2" charset="-122"/>
              </a:rPr>
              <a:t>	</a:t>
            </a:r>
            <a:endParaRPr lang="en-US" b="1" dirty="0">
              <a:solidFill>
                <a:srgbClr val="FF0000"/>
              </a:solidFill>
              <a:latin typeface="DengXian" panose="02010600030101010101" pitchFamily="2" charset="-122"/>
              <a:ea typeface="DengXian" panose="02010600030101010101" pitchFamily="2" charset="-122"/>
            </a:endParaRPr>
          </a:p>
        </p:txBody>
      </p:sp>
      <p:sp>
        <p:nvSpPr>
          <p:cNvPr id="6" name="Rectangle 5">
            <a:extLst>
              <a:ext uri="{FF2B5EF4-FFF2-40B4-BE49-F238E27FC236}">
                <a16:creationId xmlns:a16="http://schemas.microsoft.com/office/drawing/2014/main" id="{CDDC5779-DF4E-F6F6-A44D-DFA931049D15}"/>
              </a:ext>
            </a:extLst>
          </p:cNvPr>
          <p:cNvSpPr/>
          <p:nvPr/>
        </p:nvSpPr>
        <p:spPr>
          <a:xfrm>
            <a:off x="7868433" y="119974"/>
            <a:ext cx="2692584" cy="432388"/>
          </a:xfrm>
          <a:prstGeom prst="rect">
            <a:avLst/>
          </a:prstGeom>
          <a:no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Rectangle 6">
            <a:extLst>
              <a:ext uri="{FF2B5EF4-FFF2-40B4-BE49-F238E27FC236}">
                <a16:creationId xmlns:a16="http://schemas.microsoft.com/office/drawing/2014/main" id="{3E3647EC-87EF-12C7-3AF0-D25ED88999D5}"/>
              </a:ext>
            </a:extLst>
          </p:cNvPr>
          <p:cNvSpPr/>
          <p:nvPr/>
        </p:nvSpPr>
        <p:spPr>
          <a:xfrm>
            <a:off x="166697" y="5651847"/>
            <a:ext cx="5605046" cy="805729"/>
          </a:xfrm>
          <a:prstGeom prst="rect">
            <a:avLst/>
          </a:prstGeom>
          <a:noFill/>
          <a:ln w="5715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Oval 7">
            <a:extLst>
              <a:ext uri="{FF2B5EF4-FFF2-40B4-BE49-F238E27FC236}">
                <a16:creationId xmlns:a16="http://schemas.microsoft.com/office/drawing/2014/main" id="{0EFCD904-D70D-10C6-6570-2CDD89A4FBAD}"/>
              </a:ext>
            </a:extLst>
          </p:cNvPr>
          <p:cNvSpPr/>
          <p:nvPr/>
        </p:nvSpPr>
        <p:spPr>
          <a:xfrm>
            <a:off x="5585574" y="428160"/>
            <a:ext cx="771625" cy="771625"/>
          </a:xfrm>
          <a:prstGeom prst="ellipse">
            <a:avLst/>
          </a:prstGeom>
          <a:solidFill>
            <a:srgbClr val="FFFF00"/>
          </a:solidFill>
          <a:ln w="38100">
            <a:solidFill>
              <a:srgbClr val="7030A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TextBox 8">
            <a:extLst>
              <a:ext uri="{FF2B5EF4-FFF2-40B4-BE49-F238E27FC236}">
                <a16:creationId xmlns:a16="http://schemas.microsoft.com/office/drawing/2014/main" id="{0F6A2E08-2024-84FF-1A00-83D27AA80E34}"/>
              </a:ext>
            </a:extLst>
          </p:cNvPr>
          <p:cNvSpPr txBox="1"/>
          <p:nvPr/>
        </p:nvSpPr>
        <p:spPr>
          <a:xfrm>
            <a:off x="5674885" y="552362"/>
            <a:ext cx="593001" cy="523220"/>
          </a:xfrm>
          <a:prstGeom prst="rect">
            <a:avLst/>
          </a:prstGeom>
          <a:noFill/>
        </p:spPr>
        <p:txBody>
          <a:bodyPr wrap="square" rtlCol="0">
            <a:spAutoFit/>
          </a:bodyPr>
          <a:lstStyle/>
          <a:p>
            <a:r>
              <a:rPr lang="zh-TW" altLang="en-US" sz="2800" b="1" dirty="0">
                <a:latin typeface="DengXian" panose="02010600030101010101" pitchFamily="2" charset="-122"/>
                <a:ea typeface="DengXian" panose="02010600030101010101" pitchFamily="2" charset="-122"/>
              </a:rPr>
              <a:t>嘛</a:t>
            </a:r>
            <a:endParaRPr lang="en-US" sz="2800" b="1" dirty="0">
              <a:latin typeface="DengXian" panose="02010600030101010101" pitchFamily="2" charset="-122"/>
              <a:ea typeface="DengXian" panose="02010600030101010101" pitchFamily="2" charset="-122"/>
            </a:endParaRPr>
          </a:p>
        </p:txBody>
      </p:sp>
      <p:sp>
        <p:nvSpPr>
          <p:cNvPr id="10" name="TextBox 9">
            <a:extLst>
              <a:ext uri="{FF2B5EF4-FFF2-40B4-BE49-F238E27FC236}">
                <a16:creationId xmlns:a16="http://schemas.microsoft.com/office/drawing/2014/main" id="{C90258EC-DD45-5C1F-F8BF-EC5B550005D0}"/>
              </a:ext>
            </a:extLst>
          </p:cNvPr>
          <p:cNvSpPr txBox="1"/>
          <p:nvPr/>
        </p:nvSpPr>
        <p:spPr>
          <a:xfrm>
            <a:off x="5853695" y="5536627"/>
            <a:ext cx="6338305" cy="1384995"/>
          </a:xfrm>
          <a:prstGeom prst="rect">
            <a:avLst/>
          </a:prstGeom>
          <a:noFill/>
        </p:spPr>
        <p:txBody>
          <a:bodyPr wrap="square" numCol="3">
            <a:spAutoFit/>
          </a:bodyPr>
          <a:lstStyle/>
          <a:p>
            <a:r>
              <a:rPr lang="en-US" sz="1400" dirty="0"/>
              <a:t>• character: </a:t>
            </a:r>
            <a:r>
              <a:rPr lang="zh-TW" altLang="en-US" sz="1400" dirty="0">
                <a:latin typeface="DengXian" panose="02010600030101010101" pitchFamily="2" charset="-122"/>
                <a:ea typeface="DengXian" panose="02010600030101010101" pitchFamily="2" charset="-122"/>
              </a:rPr>
              <a:t>嘛</a:t>
            </a:r>
            <a:r>
              <a:rPr lang="zh-TW" altLang="en-US" sz="1400" dirty="0"/>
              <a:t>       </a:t>
            </a:r>
            <a:endParaRPr lang="en-US" altLang="zh-TW" sz="1400" dirty="0"/>
          </a:p>
          <a:p>
            <a:r>
              <a:rPr lang="en-US" sz="1400" dirty="0"/>
              <a:t>• Korean: ma (</a:t>
            </a:r>
            <a:r>
              <a:rPr lang="ko-KR" altLang="en-US" sz="1400" dirty="0"/>
              <a:t>마</a:t>
            </a:r>
            <a:r>
              <a:rPr lang="en-US" altLang="ko-KR" sz="1400" dirty="0"/>
              <a:t>)       </a:t>
            </a:r>
          </a:p>
          <a:p>
            <a:r>
              <a:rPr lang="en-US" altLang="ko-KR" sz="1400" dirty="0"/>
              <a:t>• </a:t>
            </a:r>
            <a:r>
              <a:rPr lang="en-US" sz="1400" dirty="0"/>
              <a:t>strokes: 14      </a:t>
            </a:r>
          </a:p>
          <a:p>
            <a:r>
              <a:rPr lang="en-US" sz="1400" dirty="0"/>
              <a:t>• radical: 30+11 (</a:t>
            </a:r>
            <a:r>
              <a:rPr lang="zh-TW" altLang="en-US" sz="1400" dirty="0">
                <a:latin typeface="DengXian" panose="02010600030101010101" pitchFamily="2" charset="-122"/>
                <a:ea typeface="DengXian" panose="02010600030101010101" pitchFamily="2" charset="-122"/>
              </a:rPr>
              <a:t>口</a:t>
            </a:r>
            <a:r>
              <a:rPr lang="en-US" altLang="zh-TW" sz="1400" dirty="0"/>
              <a:t>)</a:t>
            </a:r>
          </a:p>
          <a:p>
            <a:r>
              <a:rPr lang="en-US" altLang="zh-TW" sz="1400" dirty="0"/>
              <a:t>• </a:t>
            </a:r>
            <a:r>
              <a:rPr lang="en-US" sz="1400" dirty="0"/>
              <a:t>Japanese: ma, </a:t>
            </a:r>
            <a:r>
              <a:rPr lang="ja-JP" altLang="en-US" sz="1400" dirty="0"/>
              <a:t>ま**    </a:t>
            </a:r>
            <a:endParaRPr lang="en-US" altLang="ja-JP" sz="1400" dirty="0"/>
          </a:p>
          <a:p>
            <a:endParaRPr lang="en-US" altLang="ja-JP" sz="1400" dirty="0"/>
          </a:p>
          <a:p>
            <a:r>
              <a:rPr lang="ja-JP" altLang="en-US" sz="1400" dirty="0"/>
              <a:t> </a:t>
            </a:r>
            <a:r>
              <a:rPr lang="en-US" altLang="ja-JP" sz="1400" dirty="0"/>
              <a:t>• </a:t>
            </a:r>
            <a:r>
              <a:rPr lang="en-US" sz="1400" dirty="0"/>
              <a:t>JLPT: NX</a:t>
            </a:r>
          </a:p>
          <a:p>
            <a:r>
              <a:rPr lang="en-US" sz="1400" dirty="0"/>
              <a:t>• meaning: phonetic; of course!, implies impatience; wheat</a:t>
            </a:r>
          </a:p>
          <a:p>
            <a:r>
              <a:rPr lang="en-US" sz="1400" dirty="0"/>
              <a:t>• pinyin: má</a:t>
            </a:r>
          </a:p>
          <a:p>
            <a:endParaRPr lang="en-US" sz="1400" dirty="0"/>
          </a:p>
          <a:p>
            <a:r>
              <a:rPr lang="en-US" sz="1400" dirty="0"/>
              <a:t>• 1 location(s): Thousand</a:t>
            </a:r>
          </a:p>
          <a:p>
            <a:r>
              <a:rPr lang="en-US" sz="1400" dirty="0"/>
              <a:t>• comp: </a:t>
            </a:r>
            <a:r>
              <a:rPr lang="zh-CN" altLang="en-US" sz="1400" dirty="0">
                <a:latin typeface="+mn-ea"/>
              </a:rPr>
              <a:t>口 </a:t>
            </a:r>
            <a:r>
              <a:rPr lang="en-US" altLang="zh-CN" sz="1400" dirty="0">
                <a:latin typeface="+mn-ea"/>
              </a:rPr>
              <a:t>+ </a:t>
            </a:r>
            <a:r>
              <a:rPr lang="zh-CN" altLang="en-US" sz="1400" dirty="0">
                <a:latin typeface="+mn-ea"/>
              </a:rPr>
              <a:t>麻</a:t>
            </a:r>
            <a:endParaRPr lang="en-US" altLang="zh-CN" sz="1400" dirty="0">
              <a:latin typeface="+mn-ea"/>
            </a:endParaRPr>
          </a:p>
          <a:p>
            <a:r>
              <a:rPr lang="en-US" sz="1400" dirty="0">
                <a:latin typeface="+mn-ea"/>
              </a:rPr>
              <a:t>• </a:t>
            </a:r>
            <a:r>
              <a:rPr lang="en-US" sz="1400" dirty="0"/>
              <a:t>sub: </a:t>
            </a:r>
            <a:r>
              <a:rPr lang="zh-CN" altLang="en-US" sz="1400" dirty="0">
                <a:latin typeface="+mn-ea"/>
              </a:rPr>
              <a:t>广林丶厂木</a:t>
            </a:r>
            <a:endParaRPr lang="en-US" sz="1400" dirty="0">
              <a:latin typeface="+mn-ea"/>
            </a:endParaRPr>
          </a:p>
          <a:p>
            <a:endParaRPr lang="en-US" sz="1400" dirty="0"/>
          </a:p>
          <a:p>
            <a:endParaRPr lang="en-US" sz="1400" b="1" dirty="0">
              <a:latin typeface="DengXian" panose="02010600030101010101" pitchFamily="2" charset="-122"/>
              <a:ea typeface="DengXian" panose="02010600030101010101" pitchFamily="2" charset="-122"/>
            </a:endParaRPr>
          </a:p>
        </p:txBody>
      </p:sp>
      <p:sp>
        <p:nvSpPr>
          <p:cNvPr id="11" name="Rectangle 10">
            <a:extLst>
              <a:ext uri="{FF2B5EF4-FFF2-40B4-BE49-F238E27FC236}">
                <a16:creationId xmlns:a16="http://schemas.microsoft.com/office/drawing/2014/main" id="{5A00A07A-9F4D-7CA9-ADBB-BDDB2C35C750}"/>
              </a:ext>
            </a:extLst>
          </p:cNvPr>
          <p:cNvSpPr/>
          <p:nvPr/>
        </p:nvSpPr>
        <p:spPr>
          <a:xfrm>
            <a:off x="5873704" y="5536627"/>
            <a:ext cx="6216335" cy="1200329"/>
          </a:xfrm>
          <a:prstGeom prst="rect">
            <a:avLst/>
          </a:prstGeom>
          <a:no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4" name="Picture 13">
            <a:extLst>
              <a:ext uri="{FF2B5EF4-FFF2-40B4-BE49-F238E27FC236}">
                <a16:creationId xmlns:a16="http://schemas.microsoft.com/office/drawing/2014/main" id="{86EC3BC7-4902-BFEF-C396-EF784C74CA27}"/>
              </a:ext>
            </a:extLst>
          </p:cNvPr>
          <p:cNvPicPr>
            <a:picLocks noChangeAspect="1"/>
          </p:cNvPicPr>
          <p:nvPr/>
        </p:nvPicPr>
        <p:blipFill>
          <a:blip r:embed="rId4"/>
          <a:stretch>
            <a:fillRect/>
          </a:stretch>
        </p:blipFill>
        <p:spPr>
          <a:xfrm>
            <a:off x="304853" y="90697"/>
            <a:ext cx="5075434" cy="5290088"/>
          </a:xfrm>
          <a:prstGeom prst="rect">
            <a:avLst/>
          </a:prstGeom>
        </p:spPr>
      </p:pic>
      <p:pic>
        <p:nvPicPr>
          <p:cNvPr id="2" name="2024_11_03_130035">
            <a:hlinkClick r:id="" action="ppaction://media"/>
            <a:extLst>
              <a:ext uri="{FF2B5EF4-FFF2-40B4-BE49-F238E27FC236}">
                <a16:creationId xmlns:a16="http://schemas.microsoft.com/office/drawing/2014/main" id="{EADFC32E-52D8-0A8C-A0AB-8F93E5D4A382}"/>
              </a:ext>
            </a:extLst>
          </p:cNvPr>
          <p:cNvPicPr>
            <a:picLocks noChangeAspect="1"/>
          </p:cNvPicPr>
          <p:nvPr>
            <a:videoFile r:link="rId2"/>
            <p:extLst>
              <p:ext uri="{DAA4B4D4-6D71-4841-9C94-3DE7FCFB9230}">
                <p14:media xmlns:p14="http://schemas.microsoft.com/office/powerpoint/2010/main" r:embed="rId1"/>
              </p:ext>
            </p:extLst>
          </p:nvPr>
        </p:nvPicPr>
        <p:blipFill>
          <a:blip r:embed="rId5"/>
          <a:stretch>
            <a:fillRect/>
          </a:stretch>
        </p:blipFill>
        <p:spPr>
          <a:xfrm>
            <a:off x="6811715" y="599498"/>
            <a:ext cx="4889993" cy="4889993"/>
          </a:xfrm>
          <a:prstGeom prst="rect">
            <a:avLst/>
          </a:prstGeom>
        </p:spPr>
      </p:pic>
      <p:cxnSp>
        <p:nvCxnSpPr>
          <p:cNvPr id="12" name="Straight Arrow Connector 11">
            <a:extLst>
              <a:ext uri="{FF2B5EF4-FFF2-40B4-BE49-F238E27FC236}">
                <a16:creationId xmlns:a16="http://schemas.microsoft.com/office/drawing/2014/main" id="{8BC5C4BA-BB27-ECA2-1817-6DFF32EAA42D}"/>
              </a:ext>
            </a:extLst>
          </p:cNvPr>
          <p:cNvCxnSpPr/>
          <p:nvPr/>
        </p:nvCxnSpPr>
        <p:spPr>
          <a:xfrm>
            <a:off x="628073" y="1075582"/>
            <a:ext cx="0" cy="2840636"/>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15" name="Straight Connector 14">
            <a:extLst>
              <a:ext uri="{FF2B5EF4-FFF2-40B4-BE49-F238E27FC236}">
                <a16:creationId xmlns:a16="http://schemas.microsoft.com/office/drawing/2014/main" id="{208F25E3-44FF-0140-AA61-B8E5721B8BF2}"/>
              </a:ext>
            </a:extLst>
          </p:cNvPr>
          <p:cNvCxnSpPr/>
          <p:nvPr/>
        </p:nvCxnSpPr>
        <p:spPr>
          <a:xfrm>
            <a:off x="803564" y="1075582"/>
            <a:ext cx="572654" cy="0"/>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17" name="Straight Arrow Connector 16">
            <a:extLst>
              <a:ext uri="{FF2B5EF4-FFF2-40B4-BE49-F238E27FC236}">
                <a16:creationId xmlns:a16="http://schemas.microsoft.com/office/drawing/2014/main" id="{3CC578E4-7BF1-6185-685A-0CC263004D9B}"/>
              </a:ext>
            </a:extLst>
          </p:cNvPr>
          <p:cNvCxnSpPr/>
          <p:nvPr/>
        </p:nvCxnSpPr>
        <p:spPr>
          <a:xfrm>
            <a:off x="1376218" y="1075582"/>
            <a:ext cx="0" cy="2572782"/>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19" name="Straight Arrow Connector 18">
            <a:extLst>
              <a:ext uri="{FF2B5EF4-FFF2-40B4-BE49-F238E27FC236}">
                <a16:creationId xmlns:a16="http://schemas.microsoft.com/office/drawing/2014/main" id="{34F2C91C-DB9D-C75D-FD28-9C322BD093DF}"/>
              </a:ext>
            </a:extLst>
          </p:cNvPr>
          <p:cNvCxnSpPr/>
          <p:nvPr/>
        </p:nvCxnSpPr>
        <p:spPr>
          <a:xfrm>
            <a:off x="803564" y="3412836"/>
            <a:ext cx="452582" cy="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21" name="Straight Arrow Connector 20">
            <a:extLst>
              <a:ext uri="{FF2B5EF4-FFF2-40B4-BE49-F238E27FC236}">
                <a16:creationId xmlns:a16="http://schemas.microsoft.com/office/drawing/2014/main" id="{44FD67CB-BD83-A227-5773-0B70D4D2098D}"/>
              </a:ext>
            </a:extLst>
          </p:cNvPr>
          <p:cNvCxnSpPr/>
          <p:nvPr/>
        </p:nvCxnSpPr>
        <p:spPr>
          <a:xfrm>
            <a:off x="2013528" y="1075582"/>
            <a:ext cx="2854036" cy="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23" name="Straight Connector 22">
            <a:extLst>
              <a:ext uri="{FF2B5EF4-FFF2-40B4-BE49-F238E27FC236}">
                <a16:creationId xmlns:a16="http://schemas.microsoft.com/office/drawing/2014/main" id="{53CA9781-A3DC-3934-3CE6-0B34E9D45B90}"/>
              </a:ext>
            </a:extLst>
          </p:cNvPr>
          <p:cNvCxnSpPr/>
          <p:nvPr/>
        </p:nvCxnSpPr>
        <p:spPr>
          <a:xfrm flipH="1">
            <a:off x="1939532" y="1330036"/>
            <a:ext cx="64655" cy="2410691"/>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25" name="Straight Arrow Connector 24">
            <a:extLst>
              <a:ext uri="{FF2B5EF4-FFF2-40B4-BE49-F238E27FC236}">
                <a16:creationId xmlns:a16="http://schemas.microsoft.com/office/drawing/2014/main" id="{70885E68-E372-43F9-D412-B05077DD1FA1}"/>
              </a:ext>
            </a:extLst>
          </p:cNvPr>
          <p:cNvCxnSpPr/>
          <p:nvPr/>
        </p:nvCxnSpPr>
        <p:spPr>
          <a:xfrm flipH="1">
            <a:off x="1446535" y="3740727"/>
            <a:ext cx="492997" cy="1136073"/>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27" name="Straight Arrow Connector 26">
            <a:extLst>
              <a:ext uri="{FF2B5EF4-FFF2-40B4-BE49-F238E27FC236}">
                <a16:creationId xmlns:a16="http://schemas.microsoft.com/office/drawing/2014/main" id="{3B31D827-515D-3312-485D-8E55180B2D52}"/>
              </a:ext>
            </a:extLst>
          </p:cNvPr>
          <p:cNvCxnSpPr/>
          <p:nvPr/>
        </p:nvCxnSpPr>
        <p:spPr>
          <a:xfrm>
            <a:off x="3084945" y="428160"/>
            <a:ext cx="434110" cy="338458"/>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29" name="Straight Arrow Connector 28">
            <a:extLst>
              <a:ext uri="{FF2B5EF4-FFF2-40B4-BE49-F238E27FC236}">
                <a16:creationId xmlns:a16="http://schemas.microsoft.com/office/drawing/2014/main" id="{E4672ACE-B32A-2BDC-85AF-24A93F1C5DA2}"/>
              </a:ext>
            </a:extLst>
          </p:cNvPr>
          <p:cNvCxnSpPr/>
          <p:nvPr/>
        </p:nvCxnSpPr>
        <p:spPr>
          <a:xfrm>
            <a:off x="2381551" y="2272145"/>
            <a:ext cx="1136830" cy="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31" name="Straight Arrow Connector 30">
            <a:extLst>
              <a:ext uri="{FF2B5EF4-FFF2-40B4-BE49-F238E27FC236}">
                <a16:creationId xmlns:a16="http://schemas.microsoft.com/office/drawing/2014/main" id="{81B1231F-3879-6DFC-079B-E5BFBFD9E86D}"/>
              </a:ext>
            </a:extLst>
          </p:cNvPr>
          <p:cNvCxnSpPr/>
          <p:nvPr/>
        </p:nvCxnSpPr>
        <p:spPr>
          <a:xfrm>
            <a:off x="2964872" y="1560945"/>
            <a:ext cx="0" cy="345440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33" name="Straight Arrow Connector 32">
            <a:extLst>
              <a:ext uri="{FF2B5EF4-FFF2-40B4-BE49-F238E27FC236}">
                <a16:creationId xmlns:a16="http://schemas.microsoft.com/office/drawing/2014/main" id="{EE7265CD-1F5C-336A-2B8D-9E5825C1DAF7}"/>
              </a:ext>
            </a:extLst>
          </p:cNvPr>
          <p:cNvCxnSpPr/>
          <p:nvPr/>
        </p:nvCxnSpPr>
        <p:spPr>
          <a:xfrm flipH="1">
            <a:off x="2272145" y="3205018"/>
            <a:ext cx="517237" cy="988291"/>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35" name="Straight Arrow Connector 34">
            <a:extLst>
              <a:ext uri="{FF2B5EF4-FFF2-40B4-BE49-F238E27FC236}">
                <a16:creationId xmlns:a16="http://schemas.microsoft.com/office/drawing/2014/main" id="{1223F5D0-EAC1-D82B-1007-0E92054CF8BB}"/>
              </a:ext>
            </a:extLst>
          </p:cNvPr>
          <p:cNvCxnSpPr/>
          <p:nvPr/>
        </p:nvCxnSpPr>
        <p:spPr>
          <a:xfrm>
            <a:off x="3119634" y="2863273"/>
            <a:ext cx="299755" cy="360218"/>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37" name="Straight Arrow Connector 36">
            <a:extLst>
              <a:ext uri="{FF2B5EF4-FFF2-40B4-BE49-F238E27FC236}">
                <a16:creationId xmlns:a16="http://schemas.microsoft.com/office/drawing/2014/main" id="{CD56EA20-0D86-C53C-B6E3-84348F5E3E31}"/>
              </a:ext>
            </a:extLst>
          </p:cNvPr>
          <p:cNvCxnSpPr/>
          <p:nvPr/>
        </p:nvCxnSpPr>
        <p:spPr>
          <a:xfrm>
            <a:off x="3749963" y="2263359"/>
            <a:ext cx="1117601" cy="8786"/>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39" name="Straight Arrow Connector 38">
            <a:extLst>
              <a:ext uri="{FF2B5EF4-FFF2-40B4-BE49-F238E27FC236}">
                <a16:creationId xmlns:a16="http://schemas.microsoft.com/office/drawing/2014/main" id="{2CDB2042-0A18-6E51-16AB-26B67D79AA4D}"/>
              </a:ext>
            </a:extLst>
          </p:cNvPr>
          <p:cNvCxnSpPr/>
          <p:nvPr/>
        </p:nvCxnSpPr>
        <p:spPr>
          <a:xfrm>
            <a:off x="4167287" y="1560945"/>
            <a:ext cx="0" cy="345440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41" name="Straight Arrow Connector 40">
            <a:extLst>
              <a:ext uri="{FF2B5EF4-FFF2-40B4-BE49-F238E27FC236}">
                <a16:creationId xmlns:a16="http://schemas.microsoft.com/office/drawing/2014/main" id="{38110502-3D1E-0EDB-CBDF-5EC694681913}"/>
              </a:ext>
            </a:extLst>
          </p:cNvPr>
          <p:cNvCxnSpPr/>
          <p:nvPr/>
        </p:nvCxnSpPr>
        <p:spPr>
          <a:xfrm flipH="1">
            <a:off x="3518381" y="3205018"/>
            <a:ext cx="480964" cy="988291"/>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43" name="Straight Arrow Connector 42">
            <a:extLst>
              <a:ext uri="{FF2B5EF4-FFF2-40B4-BE49-F238E27FC236}">
                <a16:creationId xmlns:a16="http://schemas.microsoft.com/office/drawing/2014/main" id="{B414ADA8-ECF9-2AB5-BD59-04E7A99D9695}"/>
              </a:ext>
            </a:extLst>
          </p:cNvPr>
          <p:cNvCxnSpPr/>
          <p:nvPr/>
        </p:nvCxnSpPr>
        <p:spPr>
          <a:xfrm>
            <a:off x="4396301" y="3205018"/>
            <a:ext cx="518885" cy="988291"/>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sp>
        <p:nvSpPr>
          <p:cNvPr id="44" name="TextBox 43">
            <a:extLst>
              <a:ext uri="{FF2B5EF4-FFF2-40B4-BE49-F238E27FC236}">
                <a16:creationId xmlns:a16="http://schemas.microsoft.com/office/drawing/2014/main" id="{C173899F-CC90-2682-AE3F-90C05662CF78}"/>
              </a:ext>
            </a:extLst>
          </p:cNvPr>
          <p:cNvSpPr txBox="1"/>
          <p:nvPr/>
        </p:nvSpPr>
        <p:spPr>
          <a:xfrm>
            <a:off x="166255" y="960704"/>
            <a:ext cx="369456" cy="369332"/>
          </a:xfrm>
          <a:prstGeom prst="rect">
            <a:avLst/>
          </a:prstGeom>
          <a:noFill/>
        </p:spPr>
        <p:txBody>
          <a:bodyPr wrap="square" rtlCol="0">
            <a:spAutoFit/>
          </a:bodyPr>
          <a:lstStyle/>
          <a:p>
            <a:r>
              <a:rPr lang="en-US" b="1" dirty="0"/>
              <a:t>1</a:t>
            </a:r>
          </a:p>
        </p:txBody>
      </p:sp>
      <p:sp>
        <p:nvSpPr>
          <p:cNvPr id="45" name="TextBox 44">
            <a:extLst>
              <a:ext uri="{FF2B5EF4-FFF2-40B4-BE49-F238E27FC236}">
                <a16:creationId xmlns:a16="http://schemas.microsoft.com/office/drawing/2014/main" id="{1A6D5F1C-EDF9-B73B-A6A9-291F8FE73F11}"/>
              </a:ext>
            </a:extLst>
          </p:cNvPr>
          <p:cNvSpPr txBox="1"/>
          <p:nvPr/>
        </p:nvSpPr>
        <p:spPr>
          <a:xfrm>
            <a:off x="859654" y="597389"/>
            <a:ext cx="314037" cy="369332"/>
          </a:xfrm>
          <a:prstGeom prst="rect">
            <a:avLst/>
          </a:prstGeom>
          <a:noFill/>
        </p:spPr>
        <p:txBody>
          <a:bodyPr wrap="square" rtlCol="0">
            <a:spAutoFit/>
          </a:bodyPr>
          <a:lstStyle/>
          <a:p>
            <a:r>
              <a:rPr lang="en-US" b="1" dirty="0"/>
              <a:t>2</a:t>
            </a:r>
          </a:p>
        </p:txBody>
      </p:sp>
      <p:sp>
        <p:nvSpPr>
          <p:cNvPr id="46" name="TextBox 45">
            <a:extLst>
              <a:ext uri="{FF2B5EF4-FFF2-40B4-BE49-F238E27FC236}">
                <a16:creationId xmlns:a16="http://schemas.microsoft.com/office/drawing/2014/main" id="{DADEAB24-CA75-3FA4-95F5-2E32DCDC7BCE}"/>
              </a:ext>
            </a:extLst>
          </p:cNvPr>
          <p:cNvSpPr txBox="1"/>
          <p:nvPr/>
        </p:nvSpPr>
        <p:spPr>
          <a:xfrm>
            <a:off x="859654" y="2907973"/>
            <a:ext cx="257946" cy="369332"/>
          </a:xfrm>
          <a:prstGeom prst="rect">
            <a:avLst/>
          </a:prstGeom>
          <a:noFill/>
        </p:spPr>
        <p:txBody>
          <a:bodyPr wrap="square" rtlCol="0">
            <a:spAutoFit/>
          </a:bodyPr>
          <a:lstStyle/>
          <a:p>
            <a:r>
              <a:rPr lang="en-US" b="1" dirty="0"/>
              <a:t>3</a:t>
            </a:r>
          </a:p>
        </p:txBody>
      </p:sp>
      <p:sp>
        <p:nvSpPr>
          <p:cNvPr id="47" name="TextBox 46">
            <a:extLst>
              <a:ext uri="{FF2B5EF4-FFF2-40B4-BE49-F238E27FC236}">
                <a16:creationId xmlns:a16="http://schemas.microsoft.com/office/drawing/2014/main" id="{203C82A7-8289-00EB-66A6-BBD9A70BC15A}"/>
              </a:ext>
            </a:extLst>
          </p:cNvPr>
          <p:cNvSpPr txBox="1"/>
          <p:nvPr/>
        </p:nvSpPr>
        <p:spPr>
          <a:xfrm>
            <a:off x="3269511" y="90697"/>
            <a:ext cx="424229" cy="369332"/>
          </a:xfrm>
          <a:prstGeom prst="rect">
            <a:avLst/>
          </a:prstGeom>
          <a:noFill/>
        </p:spPr>
        <p:txBody>
          <a:bodyPr wrap="square" rtlCol="0">
            <a:spAutoFit/>
          </a:bodyPr>
          <a:lstStyle/>
          <a:p>
            <a:r>
              <a:rPr lang="en-US" b="1" dirty="0"/>
              <a:t>4</a:t>
            </a:r>
          </a:p>
        </p:txBody>
      </p:sp>
      <p:sp>
        <p:nvSpPr>
          <p:cNvPr id="48" name="TextBox 47">
            <a:extLst>
              <a:ext uri="{FF2B5EF4-FFF2-40B4-BE49-F238E27FC236}">
                <a16:creationId xmlns:a16="http://schemas.microsoft.com/office/drawing/2014/main" id="{0D207D37-1533-315B-1F8C-4C295FF66DC5}"/>
              </a:ext>
            </a:extLst>
          </p:cNvPr>
          <p:cNvSpPr txBox="1"/>
          <p:nvPr/>
        </p:nvSpPr>
        <p:spPr>
          <a:xfrm>
            <a:off x="2013528" y="597389"/>
            <a:ext cx="433437" cy="369332"/>
          </a:xfrm>
          <a:prstGeom prst="rect">
            <a:avLst/>
          </a:prstGeom>
          <a:noFill/>
        </p:spPr>
        <p:txBody>
          <a:bodyPr wrap="square" rtlCol="0">
            <a:spAutoFit/>
          </a:bodyPr>
          <a:lstStyle/>
          <a:p>
            <a:r>
              <a:rPr lang="en-US" b="1" dirty="0"/>
              <a:t>5</a:t>
            </a:r>
          </a:p>
        </p:txBody>
      </p:sp>
      <p:sp>
        <p:nvSpPr>
          <p:cNvPr id="49" name="TextBox 48">
            <a:extLst>
              <a:ext uri="{FF2B5EF4-FFF2-40B4-BE49-F238E27FC236}">
                <a16:creationId xmlns:a16="http://schemas.microsoft.com/office/drawing/2014/main" id="{B5CF1A1C-B81E-DD51-3B1A-96E1424642D2}"/>
              </a:ext>
            </a:extLst>
          </p:cNvPr>
          <p:cNvSpPr txBox="1"/>
          <p:nvPr/>
        </p:nvSpPr>
        <p:spPr>
          <a:xfrm>
            <a:off x="1552535" y="1292549"/>
            <a:ext cx="241008" cy="369332"/>
          </a:xfrm>
          <a:prstGeom prst="rect">
            <a:avLst/>
          </a:prstGeom>
          <a:noFill/>
        </p:spPr>
        <p:txBody>
          <a:bodyPr wrap="square" rtlCol="0">
            <a:spAutoFit/>
          </a:bodyPr>
          <a:lstStyle/>
          <a:p>
            <a:r>
              <a:rPr lang="en-US" b="1" dirty="0"/>
              <a:t>6</a:t>
            </a:r>
          </a:p>
        </p:txBody>
      </p:sp>
      <p:sp>
        <p:nvSpPr>
          <p:cNvPr id="50" name="TextBox 49">
            <a:extLst>
              <a:ext uri="{FF2B5EF4-FFF2-40B4-BE49-F238E27FC236}">
                <a16:creationId xmlns:a16="http://schemas.microsoft.com/office/drawing/2014/main" id="{2CFD0396-4104-9549-DA0B-6D0409B6CFDB}"/>
              </a:ext>
            </a:extLst>
          </p:cNvPr>
          <p:cNvSpPr txBox="1"/>
          <p:nvPr/>
        </p:nvSpPr>
        <p:spPr>
          <a:xfrm>
            <a:off x="3259433" y="1595882"/>
            <a:ext cx="434107" cy="369332"/>
          </a:xfrm>
          <a:prstGeom prst="rect">
            <a:avLst/>
          </a:prstGeom>
          <a:noFill/>
        </p:spPr>
        <p:txBody>
          <a:bodyPr wrap="square" rtlCol="0">
            <a:spAutoFit/>
          </a:bodyPr>
          <a:lstStyle/>
          <a:p>
            <a:r>
              <a:rPr lang="en-US" b="1" dirty="0"/>
              <a:t>8</a:t>
            </a:r>
          </a:p>
        </p:txBody>
      </p:sp>
      <p:sp>
        <p:nvSpPr>
          <p:cNvPr id="51" name="TextBox 50">
            <a:extLst>
              <a:ext uri="{FF2B5EF4-FFF2-40B4-BE49-F238E27FC236}">
                <a16:creationId xmlns:a16="http://schemas.microsoft.com/office/drawing/2014/main" id="{3CF2C355-40DE-1C17-4E83-C3C22FF144A4}"/>
              </a:ext>
            </a:extLst>
          </p:cNvPr>
          <p:cNvSpPr txBox="1"/>
          <p:nvPr/>
        </p:nvSpPr>
        <p:spPr>
          <a:xfrm>
            <a:off x="2281555" y="1759271"/>
            <a:ext cx="330820" cy="376494"/>
          </a:xfrm>
          <a:prstGeom prst="rect">
            <a:avLst/>
          </a:prstGeom>
          <a:noFill/>
        </p:spPr>
        <p:txBody>
          <a:bodyPr wrap="square" rtlCol="0">
            <a:spAutoFit/>
          </a:bodyPr>
          <a:lstStyle/>
          <a:p>
            <a:r>
              <a:rPr lang="en-US" b="1" dirty="0"/>
              <a:t>7</a:t>
            </a:r>
          </a:p>
        </p:txBody>
      </p:sp>
      <p:sp>
        <p:nvSpPr>
          <p:cNvPr id="52" name="TextBox 51">
            <a:extLst>
              <a:ext uri="{FF2B5EF4-FFF2-40B4-BE49-F238E27FC236}">
                <a16:creationId xmlns:a16="http://schemas.microsoft.com/office/drawing/2014/main" id="{ECF78C11-CF5A-A27E-69BC-FF171745832E}"/>
              </a:ext>
            </a:extLst>
          </p:cNvPr>
          <p:cNvSpPr txBox="1"/>
          <p:nvPr/>
        </p:nvSpPr>
        <p:spPr>
          <a:xfrm>
            <a:off x="2342956" y="2951017"/>
            <a:ext cx="402729" cy="369332"/>
          </a:xfrm>
          <a:prstGeom prst="rect">
            <a:avLst/>
          </a:prstGeom>
          <a:noFill/>
        </p:spPr>
        <p:txBody>
          <a:bodyPr wrap="square" rtlCol="0">
            <a:spAutoFit/>
          </a:bodyPr>
          <a:lstStyle/>
          <a:p>
            <a:r>
              <a:rPr lang="en-US" b="1" dirty="0"/>
              <a:t>9</a:t>
            </a:r>
          </a:p>
        </p:txBody>
      </p:sp>
      <p:sp>
        <p:nvSpPr>
          <p:cNvPr id="53" name="TextBox 52">
            <a:extLst>
              <a:ext uri="{FF2B5EF4-FFF2-40B4-BE49-F238E27FC236}">
                <a16:creationId xmlns:a16="http://schemas.microsoft.com/office/drawing/2014/main" id="{DCF45788-6DD4-C6CA-BF32-3D4381BB47ED}"/>
              </a:ext>
            </a:extLst>
          </p:cNvPr>
          <p:cNvSpPr txBox="1"/>
          <p:nvPr/>
        </p:nvSpPr>
        <p:spPr>
          <a:xfrm>
            <a:off x="3224569" y="2507884"/>
            <a:ext cx="461869" cy="369332"/>
          </a:xfrm>
          <a:prstGeom prst="rect">
            <a:avLst/>
          </a:prstGeom>
          <a:noFill/>
        </p:spPr>
        <p:txBody>
          <a:bodyPr wrap="square" rtlCol="0">
            <a:spAutoFit/>
          </a:bodyPr>
          <a:lstStyle/>
          <a:p>
            <a:r>
              <a:rPr lang="en-US" b="1" dirty="0"/>
              <a:t>10</a:t>
            </a:r>
          </a:p>
        </p:txBody>
      </p:sp>
      <p:sp>
        <p:nvSpPr>
          <p:cNvPr id="54" name="TextBox 53">
            <a:extLst>
              <a:ext uri="{FF2B5EF4-FFF2-40B4-BE49-F238E27FC236}">
                <a16:creationId xmlns:a16="http://schemas.microsoft.com/office/drawing/2014/main" id="{F6D1B7F5-2450-99BF-B829-AF6E410CDFEF}"/>
              </a:ext>
            </a:extLst>
          </p:cNvPr>
          <p:cNvSpPr txBox="1"/>
          <p:nvPr/>
        </p:nvSpPr>
        <p:spPr>
          <a:xfrm>
            <a:off x="3580402" y="1384547"/>
            <a:ext cx="508001" cy="369332"/>
          </a:xfrm>
          <a:prstGeom prst="rect">
            <a:avLst/>
          </a:prstGeom>
          <a:noFill/>
        </p:spPr>
        <p:txBody>
          <a:bodyPr wrap="square" rtlCol="0">
            <a:spAutoFit/>
          </a:bodyPr>
          <a:lstStyle/>
          <a:p>
            <a:r>
              <a:rPr lang="en-US" b="1" dirty="0"/>
              <a:t>12</a:t>
            </a:r>
          </a:p>
        </p:txBody>
      </p:sp>
      <p:sp>
        <p:nvSpPr>
          <p:cNvPr id="55" name="TextBox 54">
            <a:extLst>
              <a:ext uri="{FF2B5EF4-FFF2-40B4-BE49-F238E27FC236}">
                <a16:creationId xmlns:a16="http://schemas.microsoft.com/office/drawing/2014/main" id="{651E48AB-96E1-252B-179B-7A30C1113CCF}"/>
              </a:ext>
            </a:extLst>
          </p:cNvPr>
          <p:cNvSpPr txBox="1"/>
          <p:nvPr/>
        </p:nvSpPr>
        <p:spPr>
          <a:xfrm>
            <a:off x="4379325" y="1780548"/>
            <a:ext cx="518884" cy="369332"/>
          </a:xfrm>
          <a:prstGeom prst="rect">
            <a:avLst/>
          </a:prstGeom>
          <a:noFill/>
        </p:spPr>
        <p:txBody>
          <a:bodyPr wrap="square" rtlCol="0">
            <a:spAutoFit/>
          </a:bodyPr>
          <a:lstStyle/>
          <a:p>
            <a:r>
              <a:rPr lang="en-US" b="1" dirty="0"/>
              <a:t>11</a:t>
            </a:r>
          </a:p>
        </p:txBody>
      </p:sp>
      <p:sp>
        <p:nvSpPr>
          <p:cNvPr id="56" name="TextBox 55">
            <a:extLst>
              <a:ext uri="{FF2B5EF4-FFF2-40B4-BE49-F238E27FC236}">
                <a16:creationId xmlns:a16="http://schemas.microsoft.com/office/drawing/2014/main" id="{63DB7FCC-53D5-2989-AECC-8BD05DFE9A3C}"/>
              </a:ext>
            </a:extLst>
          </p:cNvPr>
          <p:cNvSpPr txBox="1"/>
          <p:nvPr/>
        </p:nvSpPr>
        <p:spPr>
          <a:xfrm>
            <a:off x="3368888" y="4463295"/>
            <a:ext cx="446647" cy="369332"/>
          </a:xfrm>
          <a:prstGeom prst="rect">
            <a:avLst/>
          </a:prstGeom>
          <a:noFill/>
        </p:spPr>
        <p:txBody>
          <a:bodyPr wrap="square" rtlCol="0">
            <a:spAutoFit/>
          </a:bodyPr>
          <a:lstStyle/>
          <a:p>
            <a:r>
              <a:rPr lang="en-US" b="1" dirty="0"/>
              <a:t>13</a:t>
            </a:r>
          </a:p>
        </p:txBody>
      </p:sp>
      <p:sp>
        <p:nvSpPr>
          <p:cNvPr id="57" name="TextBox 56">
            <a:extLst>
              <a:ext uri="{FF2B5EF4-FFF2-40B4-BE49-F238E27FC236}">
                <a16:creationId xmlns:a16="http://schemas.microsoft.com/office/drawing/2014/main" id="{15F4CAC6-DF91-72FC-7CE5-A689AAC4CDF4}"/>
              </a:ext>
            </a:extLst>
          </p:cNvPr>
          <p:cNvSpPr txBox="1"/>
          <p:nvPr/>
        </p:nvSpPr>
        <p:spPr>
          <a:xfrm>
            <a:off x="4511660" y="2831157"/>
            <a:ext cx="579955" cy="369332"/>
          </a:xfrm>
          <a:prstGeom prst="rect">
            <a:avLst/>
          </a:prstGeom>
          <a:noFill/>
        </p:spPr>
        <p:txBody>
          <a:bodyPr wrap="square" rtlCol="0">
            <a:spAutoFit/>
          </a:bodyPr>
          <a:lstStyle/>
          <a:p>
            <a:r>
              <a:rPr lang="en-US" b="1" dirty="0">
                <a:highlight>
                  <a:srgbClr val="00FF00"/>
                </a:highlight>
              </a:rPr>
              <a:t>14</a:t>
            </a:r>
          </a:p>
        </p:txBody>
      </p:sp>
      <p:sp>
        <p:nvSpPr>
          <p:cNvPr id="13" name="TextBox 12">
            <a:extLst>
              <a:ext uri="{FF2B5EF4-FFF2-40B4-BE49-F238E27FC236}">
                <a16:creationId xmlns:a16="http://schemas.microsoft.com/office/drawing/2014/main" id="{06325A94-280B-7D96-955B-244A83C413F7}"/>
              </a:ext>
            </a:extLst>
          </p:cNvPr>
          <p:cNvSpPr txBox="1"/>
          <p:nvPr/>
        </p:nvSpPr>
        <p:spPr>
          <a:xfrm>
            <a:off x="5548229" y="4149250"/>
            <a:ext cx="1333086" cy="1015663"/>
          </a:xfrm>
          <a:prstGeom prst="rect">
            <a:avLst/>
          </a:prstGeom>
          <a:noFill/>
        </p:spPr>
        <p:txBody>
          <a:bodyPr wrap="square">
            <a:spAutoFit/>
          </a:bodyPr>
          <a:lstStyle/>
          <a:p>
            <a:pPr>
              <a:defRPr/>
            </a:pPr>
            <a:r>
              <a:rPr kumimoji="0" lang="zh-TW" altLang="en-US" sz="1000" b="0" i="0" u="none" strike="noStrike" kern="1200" cap="none" spc="0" normalizeH="0" baseline="0" noProof="0" dirty="0">
                <a:ln>
                  <a:noFill/>
                </a:ln>
                <a:solidFill>
                  <a:prstClr val="black"/>
                </a:solidFill>
                <a:effectLst/>
                <a:uLnTx/>
                <a:uFillTx/>
                <a:latin typeface="Aptos" panose="02110004020202020204"/>
                <a:ea typeface="DengXian" panose="02010600030101010101" pitchFamily="2" charset="-122"/>
                <a:cs typeface="+mn-cs"/>
              </a:rPr>
              <a:t>麻  </a:t>
            </a:r>
            <a:r>
              <a:rPr kumimoji="0" lang="en-US" altLang="zh-TW" sz="1000" b="0" i="0" u="none" strike="noStrike" kern="1200" cap="none" spc="0" normalizeH="0" baseline="0" noProof="0" dirty="0">
                <a:ln>
                  <a:noFill/>
                </a:ln>
                <a:solidFill>
                  <a:prstClr val="black"/>
                </a:solidFill>
                <a:effectLst/>
                <a:uLnTx/>
                <a:uFillTx/>
                <a:latin typeface="Aptos" panose="02110004020202020204"/>
                <a:ea typeface="DengXian" panose="02010600030101010101" pitchFamily="2" charset="-122"/>
                <a:cs typeface="+mn-cs"/>
              </a:rPr>
              <a:t>ma; hemp</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1000" b="0" i="0" u="none" strike="noStrike" kern="1200" cap="none" spc="0" normalizeH="0" baseline="0" noProof="0" dirty="0">
                <a:ln>
                  <a:noFill/>
                </a:ln>
                <a:solidFill>
                  <a:prstClr val="black"/>
                </a:solidFill>
                <a:effectLst/>
                <a:uLnTx/>
                <a:uFillTx/>
                <a:latin typeface="Aptos" panose="02110004020202020204"/>
                <a:ea typeface="DengXian" panose="02010600030101010101" pitchFamily="2" charset="-122"/>
                <a:cs typeface="+mn-cs"/>
              </a:rPr>
              <a:t>广  </a:t>
            </a:r>
            <a:r>
              <a:rPr kumimoji="0" lang="en-US" altLang="zh-TW" sz="1000" b="0" i="0" u="none" strike="noStrike" kern="1200" cap="none" spc="0" normalizeH="0" baseline="0" noProof="0" dirty="0" err="1">
                <a:ln>
                  <a:noFill/>
                </a:ln>
                <a:solidFill>
                  <a:prstClr val="black"/>
                </a:solidFill>
                <a:effectLst/>
                <a:uLnTx/>
                <a:uFillTx/>
                <a:latin typeface="Aptos" panose="02110004020202020204"/>
                <a:ea typeface="DengXian" panose="02010600030101010101" pitchFamily="2" charset="-122"/>
                <a:cs typeface="+mn-cs"/>
              </a:rPr>
              <a:t>gwang</a:t>
            </a:r>
            <a:r>
              <a:rPr kumimoji="0" lang="en-US" altLang="zh-TW" sz="1000" b="0" i="0" u="none" strike="noStrike" kern="1200" cap="none" spc="0" normalizeH="0" baseline="0" noProof="0" dirty="0">
                <a:ln>
                  <a:noFill/>
                </a:ln>
                <a:solidFill>
                  <a:prstClr val="black"/>
                </a:solidFill>
                <a:effectLst/>
                <a:uLnTx/>
                <a:uFillTx/>
                <a:latin typeface="Aptos" panose="02110004020202020204"/>
                <a:ea typeface="DengXian" panose="02010600030101010101" pitchFamily="2" charset="-122"/>
                <a:cs typeface="+mn-cs"/>
              </a:rPr>
              <a:t>; vast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1000" b="0" i="0" u="none" strike="noStrike" kern="1200" cap="none" spc="0" normalizeH="0" baseline="0" noProof="0" dirty="0">
                <a:ln>
                  <a:noFill/>
                </a:ln>
                <a:solidFill>
                  <a:prstClr val="black"/>
                </a:solidFill>
                <a:effectLst/>
                <a:uLnTx/>
                <a:uFillTx/>
                <a:latin typeface="Aptos" panose="02110004020202020204"/>
                <a:ea typeface="DengXian" panose="02010600030101010101" pitchFamily="2" charset="-122"/>
                <a:cs typeface="+mn-cs"/>
              </a:rPr>
              <a:t>林  </a:t>
            </a:r>
            <a:r>
              <a:rPr kumimoji="0" lang="en-US" altLang="zh-TW" sz="1000" b="0" i="0" u="none" strike="noStrike" kern="1200" cap="none" spc="0" normalizeH="0" baseline="0" noProof="0" dirty="0">
                <a:ln>
                  <a:noFill/>
                </a:ln>
                <a:solidFill>
                  <a:prstClr val="black"/>
                </a:solidFill>
                <a:effectLst/>
                <a:uLnTx/>
                <a:uFillTx/>
                <a:latin typeface="Aptos" panose="02110004020202020204"/>
                <a:ea typeface="DengXian" panose="02010600030101010101" pitchFamily="2" charset="-122"/>
                <a:cs typeface="+mn-cs"/>
              </a:rPr>
              <a:t>rim;  forest</a:t>
            </a:r>
            <a:endParaRPr kumimoji="0" lang="zh-TW" altLang="en-US" sz="1000" b="0" i="0" u="none" strike="noStrike" kern="1200" cap="none" spc="0" normalizeH="0" baseline="0" noProof="0" dirty="0">
              <a:ln>
                <a:noFill/>
              </a:ln>
              <a:solidFill>
                <a:prstClr val="black"/>
              </a:solidFill>
              <a:effectLst/>
              <a:uLnTx/>
              <a:uFillTx/>
              <a:latin typeface="Aptos" panose="02110004020202020204"/>
              <a:ea typeface="DengXian"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1000" b="0" i="0" u="none" strike="noStrike" kern="1200" cap="none" spc="0" normalizeH="0" baseline="0" noProof="0" dirty="0">
                <a:ln>
                  <a:noFill/>
                </a:ln>
                <a:solidFill>
                  <a:prstClr val="black"/>
                </a:solidFill>
                <a:effectLst/>
                <a:uLnTx/>
                <a:uFillTx/>
                <a:latin typeface="Aptos" panose="02110004020202020204"/>
                <a:ea typeface="DengXian" panose="02010600030101010101" pitchFamily="2" charset="-122"/>
                <a:cs typeface="+mn-cs"/>
              </a:rPr>
              <a:t>丶  </a:t>
            </a:r>
            <a:r>
              <a:rPr kumimoji="0" lang="en-US" altLang="zh-TW" sz="1000" b="0" i="0" u="none" strike="noStrike" kern="1200" cap="none" spc="0" normalizeH="0" baseline="0" noProof="0" dirty="0">
                <a:ln>
                  <a:noFill/>
                </a:ln>
                <a:solidFill>
                  <a:prstClr val="black"/>
                </a:solidFill>
                <a:effectLst/>
                <a:uLnTx/>
                <a:uFillTx/>
                <a:latin typeface="Aptos" panose="02110004020202020204"/>
                <a:ea typeface="DengXian" panose="02010600030101010101" pitchFamily="2" charset="-122"/>
                <a:cs typeface="+mn-cs"/>
              </a:rPr>
              <a:t>u;  master</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1000" b="0" i="0" u="none" strike="noStrike" kern="1200" cap="none" spc="0" normalizeH="0" baseline="0" noProof="0" dirty="0">
                <a:ln>
                  <a:noFill/>
                </a:ln>
                <a:solidFill>
                  <a:prstClr val="black"/>
                </a:solidFill>
                <a:effectLst/>
                <a:uLnTx/>
                <a:uFillTx/>
                <a:latin typeface="Aptos" panose="02110004020202020204"/>
                <a:ea typeface="DengXian" panose="02010600030101010101" pitchFamily="2" charset="-122"/>
                <a:cs typeface="+mn-cs"/>
              </a:rPr>
              <a:t>厂  </a:t>
            </a:r>
            <a:r>
              <a:rPr kumimoji="0" lang="en-US" altLang="zh-TW" sz="1000" b="0" i="0" u="none" strike="noStrike" kern="1200" cap="none" spc="0" normalizeH="0" baseline="0" noProof="0" dirty="0" err="1">
                <a:ln>
                  <a:noFill/>
                </a:ln>
                <a:solidFill>
                  <a:prstClr val="black"/>
                </a:solidFill>
                <a:effectLst/>
                <a:uLnTx/>
                <a:uFillTx/>
                <a:latin typeface="Aptos" panose="02110004020202020204"/>
                <a:ea typeface="DengXian" panose="02010600030101010101" pitchFamily="2" charset="-122"/>
                <a:cs typeface="+mn-cs"/>
              </a:rPr>
              <a:t>han</a:t>
            </a:r>
            <a:r>
              <a:rPr kumimoji="0" lang="en-US" altLang="zh-TW" sz="1000" b="0" i="0" u="none" strike="noStrike" kern="1200" cap="none" spc="0" normalizeH="0" baseline="0" noProof="0" dirty="0">
                <a:ln>
                  <a:noFill/>
                </a:ln>
                <a:solidFill>
                  <a:prstClr val="black"/>
                </a:solidFill>
                <a:effectLst/>
                <a:uLnTx/>
                <a:uFillTx/>
                <a:latin typeface="Aptos" panose="02110004020202020204"/>
                <a:ea typeface="DengXian" panose="02010600030101010101" pitchFamily="2" charset="-122"/>
                <a:cs typeface="+mn-cs"/>
              </a:rPr>
              <a:t>;   cliff</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1000" b="0" i="0" u="none" strike="noStrike" kern="1200" cap="none" spc="0" normalizeH="0" baseline="0" noProof="0" dirty="0">
                <a:ln>
                  <a:noFill/>
                </a:ln>
                <a:solidFill>
                  <a:prstClr val="black"/>
                </a:solidFill>
                <a:effectLst/>
                <a:uLnTx/>
                <a:uFillTx/>
                <a:latin typeface="Aptos" panose="02110004020202020204"/>
                <a:ea typeface="DengXian" panose="02010600030101010101" pitchFamily="2" charset="-122"/>
                <a:cs typeface="+mn-cs"/>
              </a:rPr>
              <a:t>木  </a:t>
            </a:r>
            <a:r>
              <a:rPr kumimoji="0" lang="en-US" altLang="zh-TW" sz="1000" b="0" i="0" u="none" strike="noStrike" kern="1200" cap="none" spc="0" normalizeH="0" baseline="0" noProof="0" dirty="0" err="1">
                <a:ln>
                  <a:noFill/>
                </a:ln>
                <a:solidFill>
                  <a:prstClr val="black"/>
                </a:solidFill>
                <a:effectLst/>
                <a:uLnTx/>
                <a:uFillTx/>
                <a:latin typeface="Aptos" panose="02110004020202020204"/>
                <a:ea typeface="DengXian" panose="02010600030101010101" pitchFamily="2" charset="-122"/>
                <a:cs typeface="+mn-cs"/>
              </a:rPr>
              <a:t>mok</a:t>
            </a:r>
            <a:r>
              <a:rPr kumimoji="0" lang="en-US" altLang="zh-TW" sz="1000" b="0" i="0" u="none" strike="noStrike" kern="1200" cap="none" spc="0" normalizeH="0" baseline="0" noProof="0" dirty="0">
                <a:ln>
                  <a:noFill/>
                </a:ln>
                <a:solidFill>
                  <a:prstClr val="black"/>
                </a:solidFill>
                <a:effectLst/>
                <a:uLnTx/>
                <a:uFillTx/>
                <a:latin typeface="Aptos" panose="02110004020202020204"/>
                <a:ea typeface="DengXian" panose="02010600030101010101" pitchFamily="2" charset="-122"/>
                <a:cs typeface="+mn-cs"/>
              </a:rPr>
              <a:t>;  tree</a:t>
            </a:r>
          </a:p>
        </p:txBody>
      </p:sp>
      <p:sp>
        <p:nvSpPr>
          <p:cNvPr id="16" name="Rectangle 15">
            <a:extLst>
              <a:ext uri="{FF2B5EF4-FFF2-40B4-BE49-F238E27FC236}">
                <a16:creationId xmlns:a16="http://schemas.microsoft.com/office/drawing/2014/main" id="{EDE9B99A-98D0-A8A7-8E90-978B322D8A59}"/>
              </a:ext>
            </a:extLst>
          </p:cNvPr>
          <p:cNvSpPr/>
          <p:nvPr/>
        </p:nvSpPr>
        <p:spPr>
          <a:xfrm>
            <a:off x="5570009" y="4056918"/>
            <a:ext cx="951960" cy="1200329"/>
          </a:xfrm>
          <a:prstGeom prst="rect">
            <a:avLst/>
          </a:prstGeom>
          <a:noFill/>
          <a:ln w="38100">
            <a:solidFill>
              <a:srgbClr val="7030A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20" name="Straight Arrow Connector 19">
            <a:extLst>
              <a:ext uri="{FF2B5EF4-FFF2-40B4-BE49-F238E27FC236}">
                <a16:creationId xmlns:a16="http://schemas.microsoft.com/office/drawing/2014/main" id="{2B1A9CA7-EFAE-BE45-1FC5-5817247CB3EF}"/>
              </a:ext>
            </a:extLst>
          </p:cNvPr>
          <p:cNvCxnSpPr>
            <a:cxnSpLocks/>
          </p:cNvCxnSpPr>
          <p:nvPr/>
        </p:nvCxnSpPr>
        <p:spPr>
          <a:xfrm>
            <a:off x="304853" y="1315675"/>
            <a:ext cx="0" cy="631843"/>
          </a:xfrm>
          <a:prstGeom prst="straightConnector1">
            <a:avLst/>
          </a:prstGeom>
          <a:ln>
            <a:tailEnd type="triangle"/>
          </a:ln>
        </p:spPr>
        <p:style>
          <a:lnRef idx="2">
            <a:schemeClr val="accent1"/>
          </a:lnRef>
          <a:fillRef idx="0">
            <a:schemeClr val="accent1"/>
          </a:fillRef>
          <a:effectRef idx="1">
            <a:schemeClr val="accent1"/>
          </a:effectRef>
          <a:fontRef idx="minor">
            <a:schemeClr val="tx1"/>
          </a:fontRef>
        </p:style>
      </p:cxnSp>
      <p:cxnSp>
        <p:nvCxnSpPr>
          <p:cNvPr id="26" name="Straight Arrow Connector 25">
            <a:extLst>
              <a:ext uri="{FF2B5EF4-FFF2-40B4-BE49-F238E27FC236}">
                <a16:creationId xmlns:a16="http://schemas.microsoft.com/office/drawing/2014/main" id="{BDD4536A-9DB0-DD18-4C26-C97DB409D850}"/>
              </a:ext>
            </a:extLst>
          </p:cNvPr>
          <p:cNvCxnSpPr/>
          <p:nvPr/>
        </p:nvCxnSpPr>
        <p:spPr>
          <a:xfrm>
            <a:off x="1117936" y="782055"/>
            <a:ext cx="276419" cy="0"/>
          </a:xfrm>
          <a:prstGeom prst="straightConnector1">
            <a:avLst/>
          </a:prstGeom>
          <a:ln>
            <a:tailEnd type="triangle"/>
          </a:ln>
        </p:spPr>
        <p:style>
          <a:lnRef idx="2">
            <a:schemeClr val="accent1"/>
          </a:lnRef>
          <a:fillRef idx="0">
            <a:schemeClr val="accent1"/>
          </a:fillRef>
          <a:effectRef idx="1">
            <a:schemeClr val="accent1"/>
          </a:effectRef>
          <a:fontRef idx="minor">
            <a:schemeClr val="tx1"/>
          </a:fontRef>
        </p:style>
      </p:cxnSp>
      <p:cxnSp>
        <p:nvCxnSpPr>
          <p:cNvPr id="30" name="Straight Arrow Connector 29">
            <a:extLst>
              <a:ext uri="{FF2B5EF4-FFF2-40B4-BE49-F238E27FC236}">
                <a16:creationId xmlns:a16="http://schemas.microsoft.com/office/drawing/2014/main" id="{D37BB2D3-19DC-B57C-7C2A-171246F4B12C}"/>
              </a:ext>
            </a:extLst>
          </p:cNvPr>
          <p:cNvCxnSpPr>
            <a:cxnSpLocks/>
          </p:cNvCxnSpPr>
          <p:nvPr/>
        </p:nvCxnSpPr>
        <p:spPr>
          <a:xfrm>
            <a:off x="1705361" y="1653095"/>
            <a:ext cx="0" cy="610264"/>
          </a:xfrm>
          <a:prstGeom prst="straightConnector1">
            <a:avLst/>
          </a:prstGeom>
          <a:ln>
            <a:tailEnd type="triangle"/>
          </a:ln>
        </p:spPr>
        <p:style>
          <a:lnRef idx="2">
            <a:schemeClr val="accent1"/>
          </a:lnRef>
          <a:fillRef idx="0">
            <a:schemeClr val="accent1"/>
          </a:fillRef>
          <a:effectRef idx="1">
            <a:schemeClr val="accent1"/>
          </a:effectRef>
          <a:fontRef idx="minor">
            <a:schemeClr val="tx1"/>
          </a:fontRef>
        </p:style>
      </p:cxnSp>
      <p:cxnSp>
        <p:nvCxnSpPr>
          <p:cNvPr id="34" name="Straight Arrow Connector 33">
            <a:extLst>
              <a:ext uri="{FF2B5EF4-FFF2-40B4-BE49-F238E27FC236}">
                <a16:creationId xmlns:a16="http://schemas.microsoft.com/office/drawing/2014/main" id="{2575BDB9-3C93-6636-C0B9-DB5B77022DD1}"/>
              </a:ext>
            </a:extLst>
          </p:cNvPr>
          <p:cNvCxnSpPr>
            <a:cxnSpLocks/>
          </p:cNvCxnSpPr>
          <p:nvPr/>
        </p:nvCxnSpPr>
        <p:spPr>
          <a:xfrm flipV="1">
            <a:off x="2281555" y="760087"/>
            <a:ext cx="262765" cy="6531"/>
          </a:xfrm>
          <a:prstGeom prst="straightConnector1">
            <a:avLst/>
          </a:prstGeom>
          <a:ln>
            <a:tailEnd type="triangle"/>
          </a:ln>
        </p:spPr>
        <p:style>
          <a:lnRef idx="2">
            <a:schemeClr val="accent1"/>
          </a:lnRef>
          <a:fillRef idx="0">
            <a:schemeClr val="accent1"/>
          </a:fillRef>
          <a:effectRef idx="1">
            <a:schemeClr val="accent1"/>
          </a:effectRef>
          <a:fontRef idx="minor">
            <a:schemeClr val="tx1"/>
          </a:fontRef>
        </p:style>
      </p:cxnSp>
      <p:cxnSp>
        <p:nvCxnSpPr>
          <p:cNvPr id="40" name="Straight Arrow Connector 39">
            <a:extLst>
              <a:ext uri="{FF2B5EF4-FFF2-40B4-BE49-F238E27FC236}">
                <a16:creationId xmlns:a16="http://schemas.microsoft.com/office/drawing/2014/main" id="{3A8648DA-575C-A0AC-1099-496674ED4B55}"/>
              </a:ext>
            </a:extLst>
          </p:cNvPr>
          <p:cNvCxnSpPr/>
          <p:nvPr/>
        </p:nvCxnSpPr>
        <p:spPr>
          <a:xfrm>
            <a:off x="3302000" y="1761549"/>
            <a:ext cx="0" cy="185969"/>
          </a:xfrm>
          <a:prstGeom prst="straightConnector1">
            <a:avLst/>
          </a:prstGeom>
          <a:ln>
            <a:tailEnd type="triangle"/>
          </a:ln>
        </p:spPr>
        <p:style>
          <a:lnRef idx="2">
            <a:schemeClr val="accent1"/>
          </a:lnRef>
          <a:fillRef idx="0">
            <a:schemeClr val="accent1"/>
          </a:fillRef>
          <a:effectRef idx="1">
            <a:schemeClr val="accent1"/>
          </a:effectRef>
          <a:fontRef idx="minor">
            <a:schemeClr val="tx1"/>
          </a:fontRef>
        </p:style>
      </p:cxnSp>
      <p:cxnSp>
        <p:nvCxnSpPr>
          <p:cNvPr id="42" name="Straight Arrow Connector 41">
            <a:extLst>
              <a:ext uri="{FF2B5EF4-FFF2-40B4-BE49-F238E27FC236}">
                <a16:creationId xmlns:a16="http://schemas.microsoft.com/office/drawing/2014/main" id="{B09CEE88-5C3E-8090-B180-8AD80E1166D8}"/>
              </a:ext>
            </a:extLst>
          </p:cNvPr>
          <p:cNvCxnSpPr>
            <a:cxnSpLocks/>
          </p:cNvCxnSpPr>
          <p:nvPr/>
        </p:nvCxnSpPr>
        <p:spPr>
          <a:xfrm>
            <a:off x="3834402" y="1691649"/>
            <a:ext cx="0" cy="255869"/>
          </a:xfrm>
          <a:prstGeom prst="straightConnector1">
            <a:avLst/>
          </a:prstGeom>
          <a:ln>
            <a:tailEnd type="triangle"/>
          </a:ln>
        </p:spPr>
        <p:style>
          <a:lnRef idx="2">
            <a:schemeClr val="accent1"/>
          </a:lnRef>
          <a:fillRef idx="0">
            <a:schemeClr val="accent1"/>
          </a:fillRef>
          <a:effectRef idx="1">
            <a:schemeClr val="accent1"/>
          </a:effectRef>
          <a:fontRef idx="minor">
            <a:schemeClr val="tx1"/>
          </a:fontRef>
        </p:style>
      </p:cxnSp>
      <p:cxnSp>
        <p:nvCxnSpPr>
          <p:cNvPr id="62" name="Straight Arrow Connector 61">
            <a:extLst>
              <a:ext uri="{FF2B5EF4-FFF2-40B4-BE49-F238E27FC236}">
                <a16:creationId xmlns:a16="http://schemas.microsoft.com/office/drawing/2014/main" id="{4D717E24-AF63-105B-3910-F857E2471E47}"/>
              </a:ext>
            </a:extLst>
          </p:cNvPr>
          <p:cNvCxnSpPr/>
          <p:nvPr/>
        </p:nvCxnSpPr>
        <p:spPr>
          <a:xfrm>
            <a:off x="4729017" y="1980511"/>
            <a:ext cx="186169" cy="0"/>
          </a:xfrm>
          <a:prstGeom prst="straightConnector1">
            <a:avLst/>
          </a:prstGeom>
          <a:ln>
            <a:tailEnd type="triangle"/>
          </a:ln>
        </p:spPr>
        <p:style>
          <a:lnRef idx="2">
            <a:schemeClr val="accent1"/>
          </a:lnRef>
          <a:fillRef idx="0">
            <a:schemeClr val="accent1"/>
          </a:fillRef>
          <a:effectRef idx="1">
            <a:schemeClr val="accent1"/>
          </a:effectRef>
          <a:fontRef idx="minor">
            <a:schemeClr val="tx1"/>
          </a:fontRef>
        </p:style>
      </p:cxnSp>
      <p:cxnSp>
        <p:nvCxnSpPr>
          <p:cNvPr id="63" name="Straight Arrow Connector 62">
            <a:extLst>
              <a:ext uri="{FF2B5EF4-FFF2-40B4-BE49-F238E27FC236}">
                <a16:creationId xmlns:a16="http://schemas.microsoft.com/office/drawing/2014/main" id="{19C33273-39CB-9909-305A-489585E949CF}"/>
              </a:ext>
            </a:extLst>
          </p:cNvPr>
          <p:cNvCxnSpPr>
            <a:cxnSpLocks/>
          </p:cNvCxnSpPr>
          <p:nvPr/>
        </p:nvCxnSpPr>
        <p:spPr>
          <a:xfrm>
            <a:off x="2519290" y="1980511"/>
            <a:ext cx="186169" cy="0"/>
          </a:xfrm>
          <a:prstGeom prst="straightConnector1">
            <a:avLst/>
          </a:prstGeom>
          <a:ln>
            <a:tailEnd type="triangle"/>
          </a:ln>
        </p:spPr>
        <p:style>
          <a:lnRef idx="2">
            <a:schemeClr val="accent1"/>
          </a:lnRef>
          <a:fillRef idx="0">
            <a:schemeClr val="accent1"/>
          </a:fillRef>
          <a:effectRef idx="1">
            <a:schemeClr val="accent1"/>
          </a:effectRef>
          <a:fontRef idx="minor">
            <a:schemeClr val="tx1"/>
          </a:fontRef>
        </p:style>
      </p:cxnSp>
      <p:cxnSp>
        <p:nvCxnSpPr>
          <p:cNvPr id="66" name="Straight Arrow Connector 65">
            <a:extLst>
              <a:ext uri="{FF2B5EF4-FFF2-40B4-BE49-F238E27FC236}">
                <a16:creationId xmlns:a16="http://schemas.microsoft.com/office/drawing/2014/main" id="{3B0CF16A-E857-76D3-AC9B-620FD0717F96}"/>
              </a:ext>
            </a:extLst>
          </p:cNvPr>
          <p:cNvCxnSpPr/>
          <p:nvPr/>
        </p:nvCxnSpPr>
        <p:spPr>
          <a:xfrm>
            <a:off x="4747243" y="3230120"/>
            <a:ext cx="198988" cy="304711"/>
          </a:xfrm>
          <a:prstGeom prst="straightConnector1">
            <a:avLst/>
          </a:prstGeom>
          <a:ln>
            <a:tailEnd type="triangle"/>
          </a:ln>
        </p:spPr>
        <p:style>
          <a:lnRef idx="2">
            <a:schemeClr val="accent1"/>
          </a:lnRef>
          <a:fillRef idx="0">
            <a:schemeClr val="accent1"/>
          </a:fillRef>
          <a:effectRef idx="1">
            <a:schemeClr val="accent1"/>
          </a:effectRef>
          <a:fontRef idx="minor">
            <a:schemeClr val="tx1"/>
          </a:fontRef>
        </p:style>
      </p:cxnSp>
    </p:spTree>
    <p:extLst>
      <p:ext uri="{BB962C8B-B14F-4D97-AF65-F5344CB8AC3E}">
        <p14:creationId xmlns:p14="http://schemas.microsoft.com/office/powerpoint/2010/main" val="10533743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mediacall" presetSubtype="0" fill="hold" nodeType="clickEffect">
                                  <p:stCondLst>
                                    <p:cond delay="0"/>
                                  </p:stCondLst>
                                  <p:childTnLst>
                                    <p:cmd type="call" cmd="playFrom(0.0)">
                                      <p:cBhvr>
                                        <p:cTn id="6" dur="21367" fill="hold"/>
                                        <p:tgtEl>
                                          <p:spTgt spid="2"/>
                                        </p:tgtEl>
                                      </p:cBhvr>
                                    </p:cmd>
                                  </p:childTnLst>
                                </p:cTn>
                              </p:par>
                            </p:childTnLst>
                          </p:cTn>
                        </p:par>
                      </p:childTnLst>
                    </p:cTn>
                  </p:par>
                </p:childTnLst>
              </p:cTn>
              <p:prevCondLst>
                <p:cond evt="onPrev" delay="0">
                  <p:tgtEl>
                    <p:sldTgt/>
                  </p:tgtEl>
                </p:cond>
              </p:prevCondLst>
              <p:nextCondLst>
                <p:cond evt="onNext" delay="0">
                  <p:tgtEl>
                    <p:sldTgt/>
                  </p:tgtEl>
                </p:cond>
              </p:nextCondLst>
            </p:seq>
            <p:video>
              <p:cMediaNode vol="80000">
                <p:cTn id="7" fill="hold" display="0">
                  <p:stCondLst>
                    <p:cond delay="indefinite"/>
                  </p:stCondLst>
                </p:cTn>
                <p:tgtEl>
                  <p:spTgt spid="2"/>
                </p:tgtEl>
              </p:cMediaNode>
            </p:video>
            <p:seq concurrent="1" nextAc="seek">
              <p:cTn id="8" restart="whenNotActive" fill="hold" evtFilter="cancelBubble" nodeType="interactiveSeq">
                <p:stCondLst>
                  <p:cond evt="onClick" delay="0">
                    <p:tgtEl>
                      <p:spTgt spid="2"/>
                    </p:tgtEl>
                  </p:cond>
                </p:stCondLst>
                <p:endSync evt="end" delay="0">
                  <p:rtn val="all"/>
                </p:endSync>
                <p:childTnLst>
                  <p:par>
                    <p:cTn id="9" fill="hold">
                      <p:stCondLst>
                        <p:cond delay="0"/>
                      </p:stCondLst>
                      <p:childTnLst>
                        <p:par>
                          <p:cTn id="10" fill="hold">
                            <p:stCondLst>
                              <p:cond delay="0"/>
                            </p:stCondLst>
                            <p:childTnLst>
                              <p:par>
                                <p:cTn id="11" presetID="2" presetClass="mediacall" presetSubtype="0" fill="hold" nodeType="clickEffect">
                                  <p:stCondLst>
                                    <p:cond delay="0"/>
                                  </p:stCondLst>
                                  <p:childTnLst>
                                    <p:cmd type="call" cmd="togglePause">
                                      <p:cBhvr>
                                        <p:cTn id="12" dur="1" fill="hold"/>
                                        <p:tgtEl>
                                          <p:spTgt spid="2"/>
                                        </p:tgtEl>
                                      </p:cBhvr>
                                    </p:cmd>
                                  </p:childTnLst>
                                </p:cTn>
                              </p:par>
                            </p:childTnLst>
                          </p:cTn>
                        </p:par>
                      </p:childTnLst>
                    </p:cTn>
                  </p:par>
                </p:childTnLst>
              </p:cTn>
              <p:nextCondLst>
                <p:cond evt="onClick" delay="0">
                  <p:tgtEl>
                    <p:spTgt spid="2"/>
                  </p:tgtEl>
                </p:cond>
              </p:nextCondLst>
            </p:seq>
          </p:childTnLst>
        </p:cTn>
      </p:par>
    </p:tnLst>
  </p:timing>
</p:sld>
</file>

<file path=ppt/slides/slide29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742F274-6EAE-8BD3-F8F1-B029D1EF6575}"/>
            </a:ext>
          </a:extLst>
        </p:cNvPr>
        <p:cNvGrpSpPr/>
        <p:nvPr/>
      </p:nvGrpSpPr>
      <p:grpSpPr>
        <a:xfrm>
          <a:off x="0" y="0"/>
          <a:ext cx="0" cy="0"/>
          <a:chOff x="0" y="0"/>
          <a:chExt cx="0" cy="0"/>
        </a:xfrm>
      </p:grpSpPr>
      <p:sp>
        <p:nvSpPr>
          <p:cNvPr id="4" name="TextBox 3">
            <a:extLst>
              <a:ext uri="{FF2B5EF4-FFF2-40B4-BE49-F238E27FC236}">
                <a16:creationId xmlns:a16="http://schemas.microsoft.com/office/drawing/2014/main" id="{45B2EBD6-7079-BEE5-76DD-85CDF01BC937}"/>
              </a:ext>
            </a:extLst>
          </p:cNvPr>
          <p:cNvSpPr txBox="1"/>
          <p:nvPr/>
        </p:nvSpPr>
        <p:spPr>
          <a:xfrm>
            <a:off x="166697" y="5651847"/>
            <a:ext cx="5771268" cy="1200329"/>
          </a:xfrm>
          <a:prstGeom prst="rect">
            <a:avLst/>
          </a:prstGeom>
          <a:noFill/>
        </p:spPr>
        <p:txBody>
          <a:bodyPr wrap="square" numCol="3">
            <a:spAutoFit/>
          </a:bodyPr>
          <a:lstStyle/>
          <a:p>
            <a:r>
              <a:rPr lang="en-US" sz="2400" dirty="0"/>
              <a:t>Kor: </a:t>
            </a:r>
            <a:r>
              <a:rPr lang="en-US" sz="2400" b="1" dirty="0"/>
              <a:t>ni</a:t>
            </a:r>
          </a:p>
          <a:p>
            <a:r>
              <a:rPr lang="en-US" sz="2400" dirty="0"/>
              <a:t>Jap: </a:t>
            </a:r>
            <a:r>
              <a:rPr lang="en-US" sz="2400" b="1" dirty="0"/>
              <a:t>ni</a:t>
            </a:r>
          </a:p>
          <a:p>
            <a:endParaRPr lang="en-US" sz="2400" b="1" dirty="0"/>
          </a:p>
          <a:p>
            <a:r>
              <a:rPr lang="en-US" sz="2400" dirty="0"/>
              <a:t>Viet: </a:t>
            </a:r>
            <a:r>
              <a:rPr lang="en-US" sz="2400" b="1" dirty="0"/>
              <a:t>ni   </a:t>
            </a:r>
          </a:p>
          <a:p>
            <a:r>
              <a:rPr lang="en-US" sz="2400" dirty="0"/>
              <a:t>Man: </a:t>
            </a:r>
            <a:r>
              <a:rPr lang="en-US" sz="2400" b="1" dirty="0"/>
              <a:t>ne   </a:t>
            </a:r>
            <a:r>
              <a:rPr lang="en-US" sz="2400" dirty="0"/>
              <a:t>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24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   </a:t>
            </a:r>
            <a:endParaRPr kumimoji="0" lang="en-US" altLang="zh-TW" sz="24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zh-TW" sz="6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18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唵 嘛 </a:t>
            </a:r>
            <a:r>
              <a:rPr kumimoji="0" lang="zh-TW" altLang="en-US" sz="1800" b="1" i="0" u="none" strike="noStrike" kern="1200" cap="none" spc="0" normalizeH="0" baseline="0" noProof="0" dirty="0">
                <a:ln>
                  <a:noFill/>
                </a:ln>
                <a:solidFill>
                  <a:prstClr val="black"/>
                </a:solidFill>
                <a:effectLst/>
                <a:highlight>
                  <a:srgbClr val="00FF00"/>
                </a:highlight>
                <a:uLnTx/>
                <a:uFillTx/>
                <a:latin typeface="DengXian" panose="02010600030101010101" pitchFamily="2" charset="-122"/>
                <a:ea typeface="DengXian" panose="02010600030101010101" pitchFamily="2" charset="-122"/>
                <a:cs typeface="+mn-cs"/>
              </a:rPr>
              <a:t>呢</a:t>
            </a:r>
            <a:r>
              <a:rPr kumimoji="0" lang="zh-TW" altLang="en-US" sz="18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 叭 咪 吽</a:t>
            </a:r>
            <a:endParaRPr kumimoji="0" lang="en-US" altLang="zh-TW" sz="18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zh-TW" sz="1400" b="1" i="0" u="none" strike="noStrike" kern="1200" cap="none" spc="0" normalizeH="0" baseline="0" noProof="0" dirty="0">
                <a:ln>
                  <a:noFill/>
                </a:ln>
                <a:solidFill>
                  <a:prstClr val="black"/>
                </a:solidFill>
                <a:effectLst/>
                <a:uLnTx/>
                <a:uFillTx/>
                <a:latin typeface="Aptos" panose="02110004020202020204"/>
                <a:ea typeface="DengXian" panose="02010600030101010101" pitchFamily="2" charset="-122"/>
                <a:cs typeface="+mn-cs"/>
              </a:rPr>
              <a:t>   </a:t>
            </a:r>
            <a:r>
              <a:rPr kumimoji="0" lang="en-US" altLang="zh-TW" sz="1400" b="1" i="0" u="none" strike="noStrike" kern="1200" cap="none" spc="0" normalizeH="0" baseline="0" noProof="0" dirty="0" err="1">
                <a:ln>
                  <a:noFill/>
                </a:ln>
                <a:solidFill>
                  <a:prstClr val="black"/>
                </a:solidFill>
                <a:effectLst/>
                <a:uLnTx/>
                <a:uFillTx/>
                <a:latin typeface="Aptos" panose="02110004020202020204"/>
                <a:ea typeface="DengXian" panose="02010600030101010101" pitchFamily="2" charset="-122"/>
                <a:cs typeface="+mn-cs"/>
              </a:rPr>
              <a:t>omma</a:t>
            </a:r>
            <a:r>
              <a:rPr kumimoji="0" lang="en-US" altLang="zh-TW" sz="1400" b="1" i="0" u="none" strike="noStrike" kern="1200" cap="none" spc="0" normalizeH="0" baseline="0" noProof="0" dirty="0" err="1">
                <a:ln>
                  <a:noFill/>
                </a:ln>
                <a:solidFill>
                  <a:prstClr val="black"/>
                </a:solidFill>
                <a:effectLst/>
                <a:highlight>
                  <a:srgbClr val="00FF00"/>
                </a:highlight>
                <a:uLnTx/>
                <a:uFillTx/>
                <a:latin typeface="Aptos" panose="02110004020202020204"/>
                <a:ea typeface="DengXian" panose="02010600030101010101" pitchFamily="2" charset="-122"/>
                <a:cs typeface="+mn-cs"/>
              </a:rPr>
              <a:t>ni</a:t>
            </a:r>
            <a:r>
              <a:rPr kumimoji="0" lang="en-US" altLang="zh-TW" sz="1400" b="1" i="0" u="none" strike="noStrike" kern="1200" cap="none" spc="0" normalizeH="0" baseline="0" noProof="0" dirty="0" err="1">
                <a:ln>
                  <a:noFill/>
                </a:ln>
                <a:solidFill>
                  <a:prstClr val="black"/>
                </a:solidFill>
                <a:effectLst/>
                <a:uLnTx/>
                <a:uFillTx/>
                <a:latin typeface="Aptos" panose="02110004020202020204"/>
                <a:ea typeface="DengXian" panose="02010600030101010101" pitchFamily="2" charset="-122"/>
                <a:cs typeface="+mn-cs"/>
              </a:rPr>
              <a:t>panmehum</a:t>
            </a:r>
            <a:endParaRPr kumimoji="0" lang="en-US" altLang="zh-TW" sz="1400" b="0" i="0" u="none" strike="noStrike" kern="1200" cap="none" spc="0" normalizeH="0" baseline="0" noProof="0" dirty="0">
              <a:ln>
                <a:noFill/>
              </a:ln>
              <a:solidFill>
                <a:prstClr val="black"/>
              </a:solidFill>
              <a:effectLst/>
              <a:uLnTx/>
              <a:uFillTx/>
              <a:latin typeface="Aptos" panose="02110004020202020204"/>
              <a:ea typeface="DengXian" panose="02010600030101010101" pitchFamily="2" charset="-122"/>
              <a:cs typeface="+mn-cs"/>
            </a:endParaRPr>
          </a:p>
        </p:txBody>
      </p:sp>
      <p:sp>
        <p:nvSpPr>
          <p:cNvPr id="5" name="TextBox 4">
            <a:extLst>
              <a:ext uri="{FF2B5EF4-FFF2-40B4-BE49-F238E27FC236}">
                <a16:creationId xmlns:a16="http://schemas.microsoft.com/office/drawing/2014/main" id="{7DF2F3D3-9280-27D9-38B2-C96D866131CC}"/>
              </a:ext>
            </a:extLst>
          </p:cNvPr>
          <p:cNvSpPr txBox="1"/>
          <p:nvPr/>
        </p:nvSpPr>
        <p:spPr>
          <a:xfrm>
            <a:off x="7967575" y="90697"/>
            <a:ext cx="2964901" cy="461665"/>
          </a:xfrm>
          <a:prstGeom prst="rect">
            <a:avLst/>
          </a:prstGeom>
          <a:noFill/>
        </p:spPr>
        <p:txBody>
          <a:bodyPr wrap="square" rtlCol="0">
            <a:spAutoFit/>
          </a:bodyPr>
          <a:lstStyle/>
          <a:p>
            <a:r>
              <a:rPr lang="zh-TW" altLang="en-US" sz="2400" b="1" dirty="0">
                <a:latin typeface="DengXian" panose="02010600030101010101" pitchFamily="2" charset="-122"/>
                <a:ea typeface="DengXian" panose="02010600030101010101" pitchFamily="2" charset="-122"/>
              </a:rPr>
              <a:t>唵 嘛 </a:t>
            </a:r>
            <a:r>
              <a:rPr lang="zh-TW" altLang="en-US" sz="2400" b="1" dirty="0">
                <a:highlight>
                  <a:srgbClr val="00FFFF"/>
                </a:highlight>
                <a:latin typeface="DengXian" panose="02010600030101010101" pitchFamily="2" charset="-122"/>
                <a:ea typeface="DengXian" panose="02010600030101010101" pitchFamily="2" charset="-122"/>
              </a:rPr>
              <a:t>呢</a:t>
            </a:r>
            <a:r>
              <a:rPr lang="zh-TW" altLang="en-US" sz="2400" b="1" dirty="0">
                <a:latin typeface="DengXian" panose="02010600030101010101" pitchFamily="2" charset="-122"/>
                <a:ea typeface="DengXian" panose="02010600030101010101" pitchFamily="2" charset="-122"/>
              </a:rPr>
              <a:t> 叭 咪 吽</a:t>
            </a:r>
            <a:r>
              <a:rPr lang="en-US" altLang="zh-TW" b="1" dirty="0">
                <a:latin typeface="DengXian" panose="02010600030101010101" pitchFamily="2" charset="-122"/>
                <a:ea typeface="DengXian" panose="02010600030101010101" pitchFamily="2" charset="-122"/>
              </a:rPr>
              <a:t>	</a:t>
            </a:r>
            <a:endParaRPr lang="en-US" b="1" dirty="0">
              <a:solidFill>
                <a:srgbClr val="FF0000"/>
              </a:solidFill>
              <a:latin typeface="DengXian" panose="02010600030101010101" pitchFamily="2" charset="-122"/>
              <a:ea typeface="DengXian" panose="02010600030101010101" pitchFamily="2" charset="-122"/>
            </a:endParaRPr>
          </a:p>
        </p:txBody>
      </p:sp>
      <p:sp>
        <p:nvSpPr>
          <p:cNvPr id="6" name="Rectangle 5">
            <a:extLst>
              <a:ext uri="{FF2B5EF4-FFF2-40B4-BE49-F238E27FC236}">
                <a16:creationId xmlns:a16="http://schemas.microsoft.com/office/drawing/2014/main" id="{9D84C049-4650-1B56-60B1-C3B72A720140}"/>
              </a:ext>
            </a:extLst>
          </p:cNvPr>
          <p:cNvSpPr/>
          <p:nvPr/>
        </p:nvSpPr>
        <p:spPr>
          <a:xfrm>
            <a:off x="7868433" y="119974"/>
            <a:ext cx="2668362" cy="432388"/>
          </a:xfrm>
          <a:prstGeom prst="rect">
            <a:avLst/>
          </a:prstGeom>
          <a:no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Rectangle 6">
            <a:extLst>
              <a:ext uri="{FF2B5EF4-FFF2-40B4-BE49-F238E27FC236}">
                <a16:creationId xmlns:a16="http://schemas.microsoft.com/office/drawing/2014/main" id="{1EB25F55-FBAE-FF35-DAA5-2FE726D3E9C8}"/>
              </a:ext>
            </a:extLst>
          </p:cNvPr>
          <p:cNvSpPr/>
          <p:nvPr/>
        </p:nvSpPr>
        <p:spPr>
          <a:xfrm>
            <a:off x="166696" y="5582401"/>
            <a:ext cx="5585037" cy="883054"/>
          </a:xfrm>
          <a:prstGeom prst="rect">
            <a:avLst/>
          </a:prstGeom>
          <a:noFill/>
          <a:ln w="5715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Oval 7">
            <a:extLst>
              <a:ext uri="{FF2B5EF4-FFF2-40B4-BE49-F238E27FC236}">
                <a16:creationId xmlns:a16="http://schemas.microsoft.com/office/drawing/2014/main" id="{F87EE452-5562-73AD-F2EE-51AA85F14A32}"/>
              </a:ext>
            </a:extLst>
          </p:cNvPr>
          <p:cNvSpPr/>
          <p:nvPr/>
        </p:nvSpPr>
        <p:spPr>
          <a:xfrm>
            <a:off x="5482334" y="344543"/>
            <a:ext cx="771625" cy="771625"/>
          </a:xfrm>
          <a:prstGeom prst="ellipse">
            <a:avLst/>
          </a:prstGeom>
          <a:solidFill>
            <a:srgbClr val="FFFF00"/>
          </a:solidFill>
          <a:ln w="38100">
            <a:solidFill>
              <a:srgbClr val="7030A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TextBox 8">
            <a:extLst>
              <a:ext uri="{FF2B5EF4-FFF2-40B4-BE49-F238E27FC236}">
                <a16:creationId xmlns:a16="http://schemas.microsoft.com/office/drawing/2014/main" id="{2EEFD04C-C69F-353B-1662-55E74BE99C72}"/>
              </a:ext>
            </a:extLst>
          </p:cNvPr>
          <p:cNvSpPr txBox="1"/>
          <p:nvPr/>
        </p:nvSpPr>
        <p:spPr>
          <a:xfrm>
            <a:off x="5592663" y="456249"/>
            <a:ext cx="593001" cy="523220"/>
          </a:xfrm>
          <a:prstGeom prst="rect">
            <a:avLst/>
          </a:prstGeom>
          <a:noFill/>
        </p:spPr>
        <p:txBody>
          <a:bodyPr wrap="square" rtlCol="0">
            <a:spAutoFit/>
          </a:bodyPr>
          <a:lstStyle/>
          <a:p>
            <a:r>
              <a:rPr lang="zh-TW" altLang="en-US" sz="2800" b="1" dirty="0">
                <a:latin typeface="DengXian" panose="02010600030101010101" pitchFamily="2" charset="-122"/>
                <a:ea typeface="DengXian" panose="02010600030101010101" pitchFamily="2" charset="-122"/>
              </a:rPr>
              <a:t>呢</a:t>
            </a:r>
            <a:endParaRPr lang="en-US" sz="2800" b="1" dirty="0">
              <a:latin typeface="DengXian" panose="02010600030101010101" pitchFamily="2" charset="-122"/>
              <a:ea typeface="DengXian" panose="02010600030101010101" pitchFamily="2" charset="-122"/>
            </a:endParaRPr>
          </a:p>
        </p:txBody>
      </p:sp>
      <p:sp>
        <p:nvSpPr>
          <p:cNvPr id="10" name="TextBox 9">
            <a:extLst>
              <a:ext uri="{FF2B5EF4-FFF2-40B4-BE49-F238E27FC236}">
                <a16:creationId xmlns:a16="http://schemas.microsoft.com/office/drawing/2014/main" id="{1ED7CBC2-1A5C-2487-12CA-38B3BCF8D85E}"/>
              </a:ext>
            </a:extLst>
          </p:cNvPr>
          <p:cNvSpPr txBox="1"/>
          <p:nvPr/>
        </p:nvSpPr>
        <p:spPr>
          <a:xfrm>
            <a:off x="5853695" y="5536627"/>
            <a:ext cx="6338305" cy="1384995"/>
          </a:xfrm>
          <a:prstGeom prst="rect">
            <a:avLst/>
          </a:prstGeom>
          <a:noFill/>
        </p:spPr>
        <p:txBody>
          <a:bodyPr wrap="square" numCol="3">
            <a:spAutoFit/>
          </a:bodyPr>
          <a:lstStyle/>
          <a:p>
            <a:r>
              <a:rPr lang="en-US" sz="1400" dirty="0"/>
              <a:t>• Hanja: </a:t>
            </a:r>
            <a:r>
              <a:rPr lang="zh-TW" altLang="en-US" sz="1400" dirty="0">
                <a:latin typeface="DengXian" panose="02010600030101010101" pitchFamily="2" charset="-122"/>
                <a:ea typeface="DengXian" panose="02010600030101010101" pitchFamily="2" charset="-122"/>
              </a:rPr>
              <a:t>呢</a:t>
            </a:r>
            <a:r>
              <a:rPr lang="zh-TW" altLang="en-US" sz="1400" dirty="0"/>
              <a:t>       </a:t>
            </a:r>
            <a:endParaRPr lang="en-US" altLang="zh-TW" sz="1400" dirty="0"/>
          </a:p>
          <a:p>
            <a:r>
              <a:rPr lang="en-US" sz="1400" dirty="0"/>
              <a:t>• Korean: ni (</a:t>
            </a:r>
            <a:r>
              <a:rPr lang="ko-KR" altLang="en-US" sz="1400" dirty="0"/>
              <a:t>니</a:t>
            </a:r>
            <a:r>
              <a:rPr lang="en-US" altLang="ko-KR" sz="1400" dirty="0"/>
              <a:t>)       </a:t>
            </a:r>
          </a:p>
          <a:p>
            <a:r>
              <a:rPr lang="en-US" altLang="ko-KR" sz="1400" dirty="0"/>
              <a:t>• </a:t>
            </a:r>
            <a:r>
              <a:rPr lang="en-US" sz="1400" dirty="0"/>
              <a:t>strokes: 8      </a:t>
            </a:r>
          </a:p>
          <a:p>
            <a:r>
              <a:rPr lang="en-US" sz="1400" dirty="0"/>
              <a:t>• radical: 30+5 (</a:t>
            </a:r>
            <a:r>
              <a:rPr lang="zh-TW" altLang="en-US" sz="1400" dirty="0">
                <a:latin typeface="DengXian" panose="02010600030101010101" pitchFamily="2" charset="-122"/>
                <a:ea typeface="DengXian" panose="02010600030101010101" pitchFamily="2" charset="-122"/>
              </a:rPr>
              <a:t>口</a:t>
            </a:r>
            <a:r>
              <a:rPr lang="en-US" altLang="zh-TW" sz="1400" dirty="0"/>
              <a:t>)</a:t>
            </a:r>
          </a:p>
          <a:p>
            <a:r>
              <a:rPr lang="en-US" altLang="zh-TW" sz="1400" dirty="0"/>
              <a:t>• </a:t>
            </a:r>
            <a:r>
              <a:rPr lang="en-US" sz="1400" dirty="0"/>
              <a:t>Japanese: ni, </a:t>
            </a:r>
            <a:r>
              <a:rPr lang="ja-JP" altLang="en-US" sz="1400" dirty="0"/>
              <a:t>に     </a:t>
            </a:r>
            <a:endParaRPr lang="en-US" altLang="ja-JP" sz="1400" dirty="0"/>
          </a:p>
          <a:p>
            <a:endParaRPr lang="en-US" altLang="ja-JP" sz="1400" dirty="0"/>
          </a:p>
          <a:p>
            <a:r>
              <a:rPr lang="en-US" altLang="ja-JP" sz="1400" dirty="0"/>
              <a:t>• </a:t>
            </a:r>
            <a:r>
              <a:rPr lang="en-US" sz="1400" dirty="0"/>
              <a:t>JLPT: NX</a:t>
            </a:r>
          </a:p>
          <a:p>
            <a:r>
              <a:rPr lang="en-US" sz="1400" dirty="0"/>
              <a:t>• meaning: phonetic; question particle</a:t>
            </a:r>
          </a:p>
          <a:p>
            <a:r>
              <a:rPr lang="en-US" altLang="zh-TW" sz="1400" dirty="0"/>
              <a:t>• </a:t>
            </a:r>
            <a:r>
              <a:rPr lang="en-US" sz="1400" dirty="0"/>
              <a:t>pinyin: ne</a:t>
            </a:r>
          </a:p>
          <a:p>
            <a:r>
              <a:rPr lang="en-US" sz="1400" dirty="0"/>
              <a:t>• 1 location(s): Thousand</a:t>
            </a:r>
          </a:p>
          <a:p>
            <a:endParaRPr lang="en-US" sz="1400" dirty="0"/>
          </a:p>
          <a:p>
            <a:r>
              <a:rPr lang="en-US" sz="1400" dirty="0"/>
              <a:t>• comp: </a:t>
            </a:r>
            <a:r>
              <a:rPr lang="zh-TW" altLang="en-US" sz="1400" dirty="0">
                <a:latin typeface="DengXian" panose="02010600030101010101" pitchFamily="2" charset="-122"/>
                <a:ea typeface="DengXian" panose="02010600030101010101" pitchFamily="2" charset="-122"/>
              </a:rPr>
              <a:t>口 </a:t>
            </a:r>
            <a:r>
              <a:rPr lang="en-US" altLang="zh-TW" sz="1400" dirty="0">
                <a:latin typeface="DengXian" panose="02010600030101010101" pitchFamily="2" charset="-122"/>
                <a:ea typeface="DengXian" panose="02010600030101010101" pitchFamily="2" charset="-122"/>
              </a:rPr>
              <a:t>+ </a:t>
            </a:r>
            <a:r>
              <a:rPr lang="zh-TW" altLang="en-US" sz="1400" dirty="0">
                <a:latin typeface="DengXian" panose="02010600030101010101" pitchFamily="2" charset="-122"/>
                <a:ea typeface="DengXian" panose="02010600030101010101" pitchFamily="2" charset="-122"/>
              </a:rPr>
              <a:t>尼</a:t>
            </a:r>
            <a:endParaRPr lang="en-US" sz="1400" dirty="0">
              <a:latin typeface="DengXian" panose="02010600030101010101" pitchFamily="2" charset="-122"/>
              <a:ea typeface="DengXian" panose="02010600030101010101" pitchFamily="2" charset="-122"/>
            </a:endParaRPr>
          </a:p>
          <a:p>
            <a:r>
              <a:rPr lang="en-US" sz="1400" dirty="0"/>
              <a:t>• sub: </a:t>
            </a:r>
            <a:r>
              <a:rPr lang="zh-TW" altLang="en-US" sz="1400" dirty="0">
                <a:latin typeface="DengXian" panose="02010600030101010101" pitchFamily="2" charset="-122"/>
                <a:ea typeface="DengXian" panose="02010600030101010101" pitchFamily="2" charset="-122"/>
              </a:rPr>
              <a:t>尸匕</a:t>
            </a:r>
            <a:endParaRPr lang="en-US" sz="1400" dirty="0">
              <a:latin typeface="DengXian" panose="02010600030101010101" pitchFamily="2" charset="-122"/>
              <a:ea typeface="DengXian" panose="02010600030101010101" pitchFamily="2" charset="-122"/>
            </a:endParaRPr>
          </a:p>
          <a:p>
            <a:endParaRPr lang="en-US" sz="1400" dirty="0"/>
          </a:p>
          <a:p>
            <a:endParaRPr lang="en-US" sz="1400" b="1" dirty="0">
              <a:latin typeface="DengXian" panose="02010600030101010101" pitchFamily="2" charset="-122"/>
              <a:ea typeface="DengXian" panose="02010600030101010101" pitchFamily="2" charset="-122"/>
            </a:endParaRPr>
          </a:p>
        </p:txBody>
      </p:sp>
      <p:sp>
        <p:nvSpPr>
          <p:cNvPr id="11" name="Rectangle 10">
            <a:extLst>
              <a:ext uri="{FF2B5EF4-FFF2-40B4-BE49-F238E27FC236}">
                <a16:creationId xmlns:a16="http://schemas.microsoft.com/office/drawing/2014/main" id="{82036527-7BF7-5D68-96B5-53677B298182}"/>
              </a:ext>
            </a:extLst>
          </p:cNvPr>
          <p:cNvSpPr/>
          <p:nvPr/>
        </p:nvSpPr>
        <p:spPr>
          <a:xfrm>
            <a:off x="5873704" y="5536627"/>
            <a:ext cx="6216335" cy="1200329"/>
          </a:xfrm>
          <a:prstGeom prst="rect">
            <a:avLst/>
          </a:prstGeom>
          <a:no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3" name="Picture 2">
            <a:extLst>
              <a:ext uri="{FF2B5EF4-FFF2-40B4-BE49-F238E27FC236}">
                <a16:creationId xmlns:a16="http://schemas.microsoft.com/office/drawing/2014/main" id="{DB7FA49A-4590-25C1-5678-24CA737759B2}"/>
              </a:ext>
            </a:extLst>
          </p:cNvPr>
          <p:cNvPicPr>
            <a:picLocks noChangeAspect="1"/>
          </p:cNvPicPr>
          <p:nvPr/>
        </p:nvPicPr>
        <p:blipFill>
          <a:blip r:embed="rId4"/>
          <a:stretch>
            <a:fillRect/>
          </a:stretch>
        </p:blipFill>
        <p:spPr>
          <a:xfrm>
            <a:off x="397321" y="269980"/>
            <a:ext cx="5013789" cy="4876800"/>
          </a:xfrm>
          <a:prstGeom prst="rect">
            <a:avLst/>
          </a:prstGeom>
          <a:ln w="38100">
            <a:noFill/>
          </a:ln>
        </p:spPr>
      </p:pic>
      <p:pic>
        <p:nvPicPr>
          <p:cNvPr id="2" name="2024_11_03_135601">
            <a:hlinkClick r:id="" action="ppaction://media"/>
            <a:extLst>
              <a:ext uri="{FF2B5EF4-FFF2-40B4-BE49-F238E27FC236}">
                <a16:creationId xmlns:a16="http://schemas.microsoft.com/office/drawing/2014/main" id="{81F84280-ACC5-BF0A-7326-9FBFBD448233}"/>
              </a:ext>
            </a:extLst>
          </p:cNvPr>
          <p:cNvPicPr>
            <a:picLocks noChangeAspect="1"/>
          </p:cNvPicPr>
          <p:nvPr>
            <a:videoFile r:link="rId2"/>
            <p:extLst>
              <p:ext uri="{DAA4B4D4-6D71-4841-9C94-3DE7FCFB9230}">
                <p14:media xmlns:p14="http://schemas.microsoft.com/office/powerpoint/2010/main" r:embed="rId1"/>
              </p:ext>
            </p:extLst>
          </p:nvPr>
        </p:nvPicPr>
        <p:blipFill>
          <a:blip r:embed="rId5"/>
          <a:stretch>
            <a:fillRect/>
          </a:stretch>
        </p:blipFill>
        <p:spPr>
          <a:xfrm>
            <a:off x="6887265" y="653473"/>
            <a:ext cx="4832366" cy="4767934"/>
          </a:xfrm>
          <a:prstGeom prst="rect">
            <a:avLst/>
          </a:prstGeom>
        </p:spPr>
      </p:pic>
      <p:cxnSp>
        <p:nvCxnSpPr>
          <p:cNvPr id="13" name="Straight Arrow Connector 12">
            <a:extLst>
              <a:ext uri="{FF2B5EF4-FFF2-40B4-BE49-F238E27FC236}">
                <a16:creationId xmlns:a16="http://schemas.microsoft.com/office/drawing/2014/main" id="{99CB2C54-19F3-4511-E2F7-E0F67751E8ED}"/>
              </a:ext>
            </a:extLst>
          </p:cNvPr>
          <p:cNvCxnSpPr/>
          <p:nvPr/>
        </p:nvCxnSpPr>
        <p:spPr>
          <a:xfrm>
            <a:off x="757825" y="883085"/>
            <a:ext cx="0" cy="2862197"/>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15" name="Straight Connector 14">
            <a:extLst>
              <a:ext uri="{FF2B5EF4-FFF2-40B4-BE49-F238E27FC236}">
                <a16:creationId xmlns:a16="http://schemas.microsoft.com/office/drawing/2014/main" id="{59822EDB-1353-B3A3-C807-D01D4C85DF07}"/>
              </a:ext>
            </a:extLst>
          </p:cNvPr>
          <p:cNvCxnSpPr/>
          <p:nvPr/>
        </p:nvCxnSpPr>
        <p:spPr>
          <a:xfrm>
            <a:off x="1008345" y="839244"/>
            <a:ext cx="832981" cy="0"/>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17" name="Straight Arrow Connector 16">
            <a:extLst>
              <a:ext uri="{FF2B5EF4-FFF2-40B4-BE49-F238E27FC236}">
                <a16:creationId xmlns:a16="http://schemas.microsoft.com/office/drawing/2014/main" id="{4D2585D8-E6A3-407E-1A6F-028782ADB74A}"/>
              </a:ext>
            </a:extLst>
          </p:cNvPr>
          <p:cNvCxnSpPr/>
          <p:nvPr/>
        </p:nvCxnSpPr>
        <p:spPr>
          <a:xfrm>
            <a:off x="1828800" y="832981"/>
            <a:ext cx="0" cy="2596019"/>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19" name="Straight Arrow Connector 18">
            <a:extLst>
              <a:ext uri="{FF2B5EF4-FFF2-40B4-BE49-F238E27FC236}">
                <a16:creationId xmlns:a16="http://schemas.microsoft.com/office/drawing/2014/main" id="{4C404DD9-18FC-E3D4-B6F4-CC4CEB067EEF}"/>
              </a:ext>
            </a:extLst>
          </p:cNvPr>
          <p:cNvCxnSpPr/>
          <p:nvPr/>
        </p:nvCxnSpPr>
        <p:spPr>
          <a:xfrm>
            <a:off x="939452" y="3212926"/>
            <a:ext cx="670142" cy="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23" name="Straight Connector 22">
            <a:extLst>
              <a:ext uri="{FF2B5EF4-FFF2-40B4-BE49-F238E27FC236}">
                <a16:creationId xmlns:a16="http://schemas.microsoft.com/office/drawing/2014/main" id="{1E05D672-818A-3713-848B-CAC8AF403C86}"/>
              </a:ext>
            </a:extLst>
          </p:cNvPr>
          <p:cNvCxnSpPr/>
          <p:nvPr/>
        </p:nvCxnSpPr>
        <p:spPr>
          <a:xfrm>
            <a:off x="2642992" y="663879"/>
            <a:ext cx="1822537" cy="0"/>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25" name="Straight Arrow Connector 24">
            <a:extLst>
              <a:ext uri="{FF2B5EF4-FFF2-40B4-BE49-F238E27FC236}">
                <a16:creationId xmlns:a16="http://schemas.microsoft.com/office/drawing/2014/main" id="{5DC8AED3-3074-3725-46AD-7279A5B2E247}"/>
              </a:ext>
            </a:extLst>
          </p:cNvPr>
          <p:cNvCxnSpPr/>
          <p:nvPr/>
        </p:nvCxnSpPr>
        <p:spPr>
          <a:xfrm>
            <a:off x="4484318" y="653473"/>
            <a:ext cx="0" cy="1187853"/>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sp>
        <p:nvSpPr>
          <p:cNvPr id="26" name="TextBox 25">
            <a:extLst>
              <a:ext uri="{FF2B5EF4-FFF2-40B4-BE49-F238E27FC236}">
                <a16:creationId xmlns:a16="http://schemas.microsoft.com/office/drawing/2014/main" id="{4F15E528-4560-F9AD-E26B-EDE40A9D1198}"/>
              </a:ext>
            </a:extLst>
          </p:cNvPr>
          <p:cNvSpPr txBox="1"/>
          <p:nvPr/>
        </p:nvSpPr>
        <p:spPr>
          <a:xfrm>
            <a:off x="326097" y="832981"/>
            <a:ext cx="459605" cy="369332"/>
          </a:xfrm>
          <a:prstGeom prst="rect">
            <a:avLst/>
          </a:prstGeom>
          <a:noFill/>
        </p:spPr>
        <p:txBody>
          <a:bodyPr wrap="square" rtlCol="0">
            <a:spAutoFit/>
          </a:bodyPr>
          <a:lstStyle/>
          <a:p>
            <a:r>
              <a:rPr lang="en-US" b="1" dirty="0"/>
              <a:t>1</a:t>
            </a:r>
          </a:p>
        </p:txBody>
      </p:sp>
      <p:sp>
        <p:nvSpPr>
          <p:cNvPr id="27" name="TextBox 26">
            <a:extLst>
              <a:ext uri="{FF2B5EF4-FFF2-40B4-BE49-F238E27FC236}">
                <a16:creationId xmlns:a16="http://schemas.microsoft.com/office/drawing/2014/main" id="{DA74C580-38F1-7435-0223-3AB4F5DE7308}"/>
              </a:ext>
            </a:extLst>
          </p:cNvPr>
          <p:cNvSpPr txBox="1"/>
          <p:nvPr/>
        </p:nvSpPr>
        <p:spPr>
          <a:xfrm>
            <a:off x="1063511" y="391867"/>
            <a:ext cx="264246" cy="369332"/>
          </a:xfrm>
          <a:prstGeom prst="rect">
            <a:avLst/>
          </a:prstGeom>
          <a:noFill/>
        </p:spPr>
        <p:txBody>
          <a:bodyPr wrap="square" rtlCol="0">
            <a:spAutoFit/>
          </a:bodyPr>
          <a:lstStyle/>
          <a:p>
            <a:r>
              <a:rPr lang="en-US" b="1" dirty="0"/>
              <a:t>2</a:t>
            </a:r>
          </a:p>
        </p:txBody>
      </p:sp>
      <p:sp>
        <p:nvSpPr>
          <p:cNvPr id="28" name="TextBox 27">
            <a:extLst>
              <a:ext uri="{FF2B5EF4-FFF2-40B4-BE49-F238E27FC236}">
                <a16:creationId xmlns:a16="http://schemas.microsoft.com/office/drawing/2014/main" id="{93BC058B-5CF3-E0C1-8D87-4AF429D8BA7F}"/>
              </a:ext>
            </a:extLst>
          </p:cNvPr>
          <p:cNvSpPr txBox="1"/>
          <p:nvPr/>
        </p:nvSpPr>
        <p:spPr>
          <a:xfrm>
            <a:off x="1095613" y="2723175"/>
            <a:ext cx="224295" cy="369332"/>
          </a:xfrm>
          <a:prstGeom prst="rect">
            <a:avLst/>
          </a:prstGeom>
          <a:noFill/>
        </p:spPr>
        <p:txBody>
          <a:bodyPr wrap="square" rtlCol="0">
            <a:spAutoFit/>
          </a:bodyPr>
          <a:lstStyle/>
          <a:p>
            <a:r>
              <a:rPr lang="en-US" b="1" dirty="0"/>
              <a:t>3</a:t>
            </a:r>
          </a:p>
        </p:txBody>
      </p:sp>
      <p:sp>
        <p:nvSpPr>
          <p:cNvPr id="29" name="TextBox 28">
            <a:extLst>
              <a:ext uri="{FF2B5EF4-FFF2-40B4-BE49-F238E27FC236}">
                <a16:creationId xmlns:a16="http://schemas.microsoft.com/office/drawing/2014/main" id="{8936F014-4834-584C-FA26-5859A487384C}"/>
              </a:ext>
            </a:extLst>
          </p:cNvPr>
          <p:cNvSpPr txBox="1"/>
          <p:nvPr/>
        </p:nvSpPr>
        <p:spPr>
          <a:xfrm>
            <a:off x="2670565" y="183030"/>
            <a:ext cx="397394" cy="369332"/>
          </a:xfrm>
          <a:prstGeom prst="rect">
            <a:avLst/>
          </a:prstGeom>
          <a:noFill/>
        </p:spPr>
        <p:txBody>
          <a:bodyPr wrap="square" rtlCol="0">
            <a:spAutoFit/>
          </a:bodyPr>
          <a:lstStyle/>
          <a:p>
            <a:r>
              <a:rPr lang="en-US" b="1" dirty="0"/>
              <a:t>4</a:t>
            </a:r>
          </a:p>
        </p:txBody>
      </p:sp>
      <p:cxnSp>
        <p:nvCxnSpPr>
          <p:cNvPr id="31" name="Straight Arrow Connector 30">
            <a:extLst>
              <a:ext uri="{FF2B5EF4-FFF2-40B4-BE49-F238E27FC236}">
                <a16:creationId xmlns:a16="http://schemas.microsoft.com/office/drawing/2014/main" id="{8B87757B-B22F-5E0B-B45F-B72B38747999}"/>
              </a:ext>
            </a:extLst>
          </p:cNvPr>
          <p:cNvCxnSpPr/>
          <p:nvPr/>
        </p:nvCxnSpPr>
        <p:spPr>
          <a:xfrm>
            <a:off x="2805830" y="1891430"/>
            <a:ext cx="1517738" cy="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sp>
        <p:nvSpPr>
          <p:cNvPr id="32" name="TextBox 31">
            <a:extLst>
              <a:ext uri="{FF2B5EF4-FFF2-40B4-BE49-F238E27FC236}">
                <a16:creationId xmlns:a16="http://schemas.microsoft.com/office/drawing/2014/main" id="{91FE0751-7D12-0D93-FF36-4795D0D38450}"/>
              </a:ext>
            </a:extLst>
          </p:cNvPr>
          <p:cNvSpPr txBox="1"/>
          <p:nvPr/>
        </p:nvSpPr>
        <p:spPr>
          <a:xfrm>
            <a:off x="2907438" y="1384682"/>
            <a:ext cx="361010" cy="369332"/>
          </a:xfrm>
          <a:prstGeom prst="rect">
            <a:avLst/>
          </a:prstGeom>
          <a:noFill/>
        </p:spPr>
        <p:txBody>
          <a:bodyPr wrap="square" rtlCol="0">
            <a:spAutoFit/>
          </a:bodyPr>
          <a:lstStyle/>
          <a:p>
            <a:r>
              <a:rPr lang="en-US" b="1" dirty="0"/>
              <a:t>5</a:t>
            </a:r>
          </a:p>
        </p:txBody>
      </p:sp>
      <p:cxnSp>
        <p:nvCxnSpPr>
          <p:cNvPr id="34" name="Straight Connector 33">
            <a:extLst>
              <a:ext uri="{FF2B5EF4-FFF2-40B4-BE49-F238E27FC236}">
                <a16:creationId xmlns:a16="http://schemas.microsoft.com/office/drawing/2014/main" id="{C0D0094D-3338-1BED-B227-F50977B9FDDD}"/>
              </a:ext>
            </a:extLst>
          </p:cNvPr>
          <p:cNvCxnSpPr/>
          <p:nvPr/>
        </p:nvCxnSpPr>
        <p:spPr>
          <a:xfrm>
            <a:off x="2567836" y="832981"/>
            <a:ext cx="0" cy="2259526"/>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36" name="Straight Arrow Connector 35">
            <a:extLst>
              <a:ext uri="{FF2B5EF4-FFF2-40B4-BE49-F238E27FC236}">
                <a16:creationId xmlns:a16="http://schemas.microsoft.com/office/drawing/2014/main" id="{B443530E-A593-23D3-256C-2A5733C02AA6}"/>
              </a:ext>
            </a:extLst>
          </p:cNvPr>
          <p:cNvCxnSpPr/>
          <p:nvPr/>
        </p:nvCxnSpPr>
        <p:spPr>
          <a:xfrm flipH="1">
            <a:off x="2004164" y="3092507"/>
            <a:ext cx="569935" cy="1404337"/>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38" name="Straight Arrow Connector 37">
            <a:extLst>
              <a:ext uri="{FF2B5EF4-FFF2-40B4-BE49-F238E27FC236}">
                <a16:creationId xmlns:a16="http://schemas.microsoft.com/office/drawing/2014/main" id="{E32DF119-3C56-D630-39A3-2A20341EE2DE}"/>
              </a:ext>
            </a:extLst>
          </p:cNvPr>
          <p:cNvCxnSpPr/>
          <p:nvPr/>
        </p:nvCxnSpPr>
        <p:spPr>
          <a:xfrm flipH="1">
            <a:off x="3652545" y="2837145"/>
            <a:ext cx="1010624" cy="513567"/>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40" name="Straight Connector 39">
            <a:extLst>
              <a:ext uri="{FF2B5EF4-FFF2-40B4-BE49-F238E27FC236}">
                <a16:creationId xmlns:a16="http://schemas.microsoft.com/office/drawing/2014/main" id="{FFCB3279-016E-0B21-E948-486BCA115532}"/>
              </a:ext>
            </a:extLst>
          </p:cNvPr>
          <p:cNvCxnSpPr>
            <a:cxnSpLocks/>
          </p:cNvCxnSpPr>
          <p:nvPr/>
        </p:nvCxnSpPr>
        <p:spPr>
          <a:xfrm>
            <a:off x="3363238" y="2429341"/>
            <a:ext cx="120923" cy="2230341"/>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43" name="Straight Connector 42">
            <a:extLst>
              <a:ext uri="{FF2B5EF4-FFF2-40B4-BE49-F238E27FC236}">
                <a16:creationId xmlns:a16="http://schemas.microsoft.com/office/drawing/2014/main" id="{2AADC8FF-CC99-DCED-D209-E0033D5D43EB}"/>
              </a:ext>
            </a:extLst>
          </p:cNvPr>
          <p:cNvCxnSpPr/>
          <p:nvPr/>
        </p:nvCxnSpPr>
        <p:spPr>
          <a:xfrm>
            <a:off x="3465616" y="4645385"/>
            <a:ext cx="1172704" cy="76927"/>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45" name="Straight Arrow Connector 44">
            <a:extLst>
              <a:ext uri="{FF2B5EF4-FFF2-40B4-BE49-F238E27FC236}">
                <a16:creationId xmlns:a16="http://schemas.microsoft.com/office/drawing/2014/main" id="{C45B33DC-66A2-6850-1D06-BD25150B99EB}"/>
              </a:ext>
            </a:extLst>
          </p:cNvPr>
          <p:cNvCxnSpPr/>
          <p:nvPr/>
        </p:nvCxnSpPr>
        <p:spPr>
          <a:xfrm flipV="1">
            <a:off x="4663169" y="4296426"/>
            <a:ext cx="297147" cy="432702"/>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sp>
        <p:nvSpPr>
          <p:cNvPr id="46" name="TextBox 45">
            <a:extLst>
              <a:ext uri="{FF2B5EF4-FFF2-40B4-BE49-F238E27FC236}">
                <a16:creationId xmlns:a16="http://schemas.microsoft.com/office/drawing/2014/main" id="{78866D38-2796-074F-6D4A-F25AD2311D49}"/>
              </a:ext>
            </a:extLst>
          </p:cNvPr>
          <p:cNvSpPr txBox="1"/>
          <p:nvPr/>
        </p:nvSpPr>
        <p:spPr>
          <a:xfrm>
            <a:off x="2127391" y="740573"/>
            <a:ext cx="354661" cy="369332"/>
          </a:xfrm>
          <a:prstGeom prst="rect">
            <a:avLst/>
          </a:prstGeom>
          <a:noFill/>
        </p:spPr>
        <p:txBody>
          <a:bodyPr wrap="square" rtlCol="0">
            <a:spAutoFit/>
          </a:bodyPr>
          <a:lstStyle/>
          <a:p>
            <a:r>
              <a:rPr lang="en-US" b="1" dirty="0"/>
              <a:t>6</a:t>
            </a:r>
          </a:p>
        </p:txBody>
      </p:sp>
      <p:sp>
        <p:nvSpPr>
          <p:cNvPr id="47" name="TextBox 46">
            <a:extLst>
              <a:ext uri="{FF2B5EF4-FFF2-40B4-BE49-F238E27FC236}">
                <a16:creationId xmlns:a16="http://schemas.microsoft.com/office/drawing/2014/main" id="{31886605-F337-0DCE-8D95-59000CCCAF67}"/>
              </a:ext>
            </a:extLst>
          </p:cNvPr>
          <p:cNvSpPr txBox="1"/>
          <p:nvPr/>
        </p:nvSpPr>
        <p:spPr>
          <a:xfrm>
            <a:off x="4271672" y="2386931"/>
            <a:ext cx="256783" cy="369332"/>
          </a:xfrm>
          <a:prstGeom prst="rect">
            <a:avLst/>
          </a:prstGeom>
          <a:noFill/>
        </p:spPr>
        <p:txBody>
          <a:bodyPr wrap="square" rtlCol="0">
            <a:spAutoFit/>
          </a:bodyPr>
          <a:lstStyle/>
          <a:p>
            <a:r>
              <a:rPr lang="en-US" b="1" dirty="0"/>
              <a:t>7</a:t>
            </a:r>
          </a:p>
        </p:txBody>
      </p:sp>
      <p:sp>
        <p:nvSpPr>
          <p:cNvPr id="48" name="TextBox 47">
            <a:extLst>
              <a:ext uri="{FF2B5EF4-FFF2-40B4-BE49-F238E27FC236}">
                <a16:creationId xmlns:a16="http://schemas.microsoft.com/office/drawing/2014/main" id="{3D0FC252-6F7D-3950-A37D-C65A81324B53}"/>
              </a:ext>
            </a:extLst>
          </p:cNvPr>
          <p:cNvSpPr txBox="1"/>
          <p:nvPr/>
        </p:nvSpPr>
        <p:spPr>
          <a:xfrm>
            <a:off x="2917717" y="2424480"/>
            <a:ext cx="340451" cy="369332"/>
          </a:xfrm>
          <a:prstGeom prst="rect">
            <a:avLst/>
          </a:prstGeom>
          <a:noFill/>
        </p:spPr>
        <p:txBody>
          <a:bodyPr wrap="square" rtlCol="0">
            <a:spAutoFit/>
          </a:bodyPr>
          <a:lstStyle/>
          <a:p>
            <a:r>
              <a:rPr lang="en-US" b="1" dirty="0">
                <a:highlight>
                  <a:srgbClr val="00FF00"/>
                </a:highlight>
              </a:rPr>
              <a:t>8</a:t>
            </a:r>
          </a:p>
        </p:txBody>
      </p:sp>
      <p:sp>
        <p:nvSpPr>
          <p:cNvPr id="18" name="TextBox 17">
            <a:extLst>
              <a:ext uri="{FF2B5EF4-FFF2-40B4-BE49-F238E27FC236}">
                <a16:creationId xmlns:a16="http://schemas.microsoft.com/office/drawing/2014/main" id="{0B6C954F-6D82-FA75-74CA-7E1293AE3FBE}"/>
              </a:ext>
            </a:extLst>
          </p:cNvPr>
          <p:cNvSpPr txBox="1"/>
          <p:nvPr/>
        </p:nvSpPr>
        <p:spPr>
          <a:xfrm>
            <a:off x="5575532" y="4592782"/>
            <a:ext cx="1118248" cy="553998"/>
          </a:xfrm>
          <a:prstGeom prst="rect">
            <a:avLst/>
          </a:prstGeom>
          <a:noFill/>
        </p:spPr>
        <p:txBody>
          <a:bodyPr wrap="square">
            <a:spAutoFit/>
          </a:bodyPr>
          <a:lstStyle/>
          <a:p>
            <a:r>
              <a:rPr kumimoji="0" lang="zh-TW" altLang="en-US" sz="1000"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尼  </a:t>
            </a:r>
            <a:r>
              <a:rPr kumimoji="0" lang="en-US" altLang="zh-TW" sz="1000"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ni; nun</a:t>
            </a:r>
          </a:p>
          <a:p>
            <a:r>
              <a:rPr kumimoji="0" lang="zh-TW" altLang="en-US" sz="1000"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尸  </a:t>
            </a:r>
            <a:r>
              <a:rPr kumimoji="0" lang="en-US" altLang="zh-TW" sz="1000"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shi; corpse</a:t>
            </a:r>
          </a:p>
          <a:p>
            <a:r>
              <a:rPr kumimoji="0" lang="zh-TW" altLang="en-US" sz="1000"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匕</a:t>
            </a:r>
            <a:r>
              <a:rPr lang="en-US" altLang="zh-TW" sz="1000" dirty="0">
                <a:solidFill>
                  <a:prstClr val="black"/>
                </a:solidFill>
                <a:latin typeface="DengXian" panose="02010600030101010101" pitchFamily="2" charset="-122"/>
                <a:ea typeface="DengXian" panose="02010600030101010101" pitchFamily="2" charset="-122"/>
              </a:rPr>
              <a:t>  bi; dagger</a:t>
            </a:r>
            <a:endParaRPr lang="en-US" sz="1000" dirty="0"/>
          </a:p>
        </p:txBody>
      </p:sp>
      <p:sp>
        <p:nvSpPr>
          <p:cNvPr id="20" name="Rectangle 19">
            <a:extLst>
              <a:ext uri="{FF2B5EF4-FFF2-40B4-BE49-F238E27FC236}">
                <a16:creationId xmlns:a16="http://schemas.microsoft.com/office/drawing/2014/main" id="{BD10686A-1E9B-EEE7-BD70-C84309E09ACA}"/>
              </a:ext>
            </a:extLst>
          </p:cNvPr>
          <p:cNvSpPr/>
          <p:nvPr/>
        </p:nvSpPr>
        <p:spPr>
          <a:xfrm>
            <a:off x="5592663" y="4592782"/>
            <a:ext cx="997455" cy="553998"/>
          </a:xfrm>
          <a:prstGeom prst="rect">
            <a:avLst/>
          </a:prstGeom>
          <a:noFill/>
          <a:ln w="38100">
            <a:solidFill>
              <a:srgbClr val="7030A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22" name="Straight Arrow Connector 21">
            <a:extLst>
              <a:ext uri="{FF2B5EF4-FFF2-40B4-BE49-F238E27FC236}">
                <a16:creationId xmlns:a16="http://schemas.microsoft.com/office/drawing/2014/main" id="{588D20DD-E15E-A9AC-0C24-840A1365510D}"/>
              </a:ext>
            </a:extLst>
          </p:cNvPr>
          <p:cNvCxnSpPr/>
          <p:nvPr/>
        </p:nvCxnSpPr>
        <p:spPr>
          <a:xfrm>
            <a:off x="428143" y="1247266"/>
            <a:ext cx="0" cy="506748"/>
          </a:xfrm>
          <a:prstGeom prst="straightConnector1">
            <a:avLst/>
          </a:prstGeom>
          <a:ln>
            <a:tailEnd type="triangle"/>
          </a:ln>
        </p:spPr>
        <p:style>
          <a:lnRef idx="2">
            <a:schemeClr val="accent1"/>
          </a:lnRef>
          <a:fillRef idx="0">
            <a:schemeClr val="accent1"/>
          </a:fillRef>
          <a:effectRef idx="1">
            <a:schemeClr val="accent1"/>
          </a:effectRef>
          <a:fontRef idx="minor">
            <a:schemeClr val="tx1"/>
          </a:fontRef>
        </p:style>
      </p:cxnSp>
      <p:cxnSp>
        <p:nvCxnSpPr>
          <p:cNvPr id="30" name="Straight Arrow Connector 29">
            <a:extLst>
              <a:ext uri="{FF2B5EF4-FFF2-40B4-BE49-F238E27FC236}">
                <a16:creationId xmlns:a16="http://schemas.microsoft.com/office/drawing/2014/main" id="{1AEA8644-FDA0-6F65-8F9C-6A03767102BF}"/>
              </a:ext>
            </a:extLst>
          </p:cNvPr>
          <p:cNvCxnSpPr>
            <a:cxnSpLocks/>
          </p:cNvCxnSpPr>
          <p:nvPr/>
        </p:nvCxnSpPr>
        <p:spPr>
          <a:xfrm>
            <a:off x="1319908" y="552362"/>
            <a:ext cx="423167" cy="0"/>
          </a:xfrm>
          <a:prstGeom prst="straightConnector1">
            <a:avLst/>
          </a:prstGeom>
          <a:ln>
            <a:tailEnd type="triangle"/>
          </a:ln>
        </p:spPr>
        <p:style>
          <a:lnRef idx="2">
            <a:schemeClr val="accent1"/>
          </a:lnRef>
          <a:fillRef idx="0">
            <a:schemeClr val="accent1"/>
          </a:fillRef>
          <a:effectRef idx="1">
            <a:schemeClr val="accent1"/>
          </a:effectRef>
          <a:fontRef idx="minor">
            <a:schemeClr val="tx1"/>
          </a:fontRef>
        </p:style>
      </p:cxnSp>
      <p:cxnSp>
        <p:nvCxnSpPr>
          <p:cNvPr id="37" name="Straight Arrow Connector 36">
            <a:extLst>
              <a:ext uri="{FF2B5EF4-FFF2-40B4-BE49-F238E27FC236}">
                <a16:creationId xmlns:a16="http://schemas.microsoft.com/office/drawing/2014/main" id="{829A5FDF-6EEC-E169-05A3-42F1EF72C5A0}"/>
              </a:ext>
            </a:extLst>
          </p:cNvPr>
          <p:cNvCxnSpPr/>
          <p:nvPr/>
        </p:nvCxnSpPr>
        <p:spPr>
          <a:xfrm>
            <a:off x="2257425" y="1109905"/>
            <a:ext cx="0" cy="576020"/>
          </a:xfrm>
          <a:prstGeom prst="straightConnector1">
            <a:avLst/>
          </a:prstGeom>
          <a:ln>
            <a:tailEnd type="triangle"/>
          </a:ln>
        </p:spPr>
        <p:style>
          <a:lnRef idx="2">
            <a:schemeClr val="accent1"/>
          </a:lnRef>
          <a:fillRef idx="0">
            <a:schemeClr val="accent1"/>
          </a:fillRef>
          <a:effectRef idx="1">
            <a:schemeClr val="accent1"/>
          </a:effectRef>
          <a:fontRef idx="minor">
            <a:schemeClr val="tx1"/>
          </a:fontRef>
        </p:style>
      </p:cxnSp>
      <p:cxnSp>
        <p:nvCxnSpPr>
          <p:cNvPr id="41" name="Straight Arrow Connector 40">
            <a:extLst>
              <a:ext uri="{FF2B5EF4-FFF2-40B4-BE49-F238E27FC236}">
                <a16:creationId xmlns:a16="http://schemas.microsoft.com/office/drawing/2014/main" id="{009072EC-CAF8-B198-C1D9-7E1A8B1272E0}"/>
              </a:ext>
            </a:extLst>
          </p:cNvPr>
          <p:cNvCxnSpPr/>
          <p:nvPr/>
        </p:nvCxnSpPr>
        <p:spPr>
          <a:xfrm>
            <a:off x="2917717" y="344543"/>
            <a:ext cx="547899" cy="0"/>
          </a:xfrm>
          <a:prstGeom prst="straightConnector1">
            <a:avLst/>
          </a:prstGeom>
          <a:ln>
            <a:tailEnd type="triangle"/>
          </a:ln>
        </p:spPr>
        <p:style>
          <a:lnRef idx="2">
            <a:schemeClr val="accent1"/>
          </a:lnRef>
          <a:fillRef idx="0">
            <a:schemeClr val="accent1"/>
          </a:fillRef>
          <a:effectRef idx="1">
            <a:schemeClr val="accent1"/>
          </a:effectRef>
          <a:fontRef idx="minor">
            <a:schemeClr val="tx1"/>
          </a:fontRef>
        </p:style>
      </p:cxnSp>
      <p:cxnSp>
        <p:nvCxnSpPr>
          <p:cNvPr id="42" name="Straight Arrow Connector 41">
            <a:extLst>
              <a:ext uri="{FF2B5EF4-FFF2-40B4-BE49-F238E27FC236}">
                <a16:creationId xmlns:a16="http://schemas.microsoft.com/office/drawing/2014/main" id="{D312AE30-6804-348A-2E57-31B8DB4E61C9}"/>
              </a:ext>
            </a:extLst>
          </p:cNvPr>
          <p:cNvCxnSpPr/>
          <p:nvPr/>
        </p:nvCxnSpPr>
        <p:spPr>
          <a:xfrm>
            <a:off x="3210211" y="1563743"/>
            <a:ext cx="547899" cy="0"/>
          </a:xfrm>
          <a:prstGeom prst="straightConnector1">
            <a:avLst/>
          </a:prstGeom>
          <a:ln>
            <a:tailEnd type="triangle"/>
          </a:ln>
        </p:spPr>
        <p:style>
          <a:lnRef idx="2">
            <a:schemeClr val="accent1"/>
          </a:lnRef>
          <a:fillRef idx="0">
            <a:schemeClr val="accent1"/>
          </a:fillRef>
          <a:effectRef idx="1">
            <a:schemeClr val="accent1"/>
          </a:effectRef>
          <a:fontRef idx="minor">
            <a:schemeClr val="tx1"/>
          </a:fontRef>
        </p:style>
      </p:cxnSp>
      <p:cxnSp>
        <p:nvCxnSpPr>
          <p:cNvPr id="49" name="Straight Arrow Connector 48">
            <a:extLst>
              <a:ext uri="{FF2B5EF4-FFF2-40B4-BE49-F238E27FC236}">
                <a16:creationId xmlns:a16="http://schemas.microsoft.com/office/drawing/2014/main" id="{F824B44D-1A7F-E180-67CF-58D6749D9203}"/>
              </a:ext>
            </a:extLst>
          </p:cNvPr>
          <p:cNvCxnSpPr/>
          <p:nvPr/>
        </p:nvCxnSpPr>
        <p:spPr>
          <a:xfrm>
            <a:off x="3067959" y="2837145"/>
            <a:ext cx="0" cy="677580"/>
          </a:xfrm>
          <a:prstGeom prst="straightConnector1">
            <a:avLst/>
          </a:prstGeom>
          <a:ln>
            <a:tailEnd type="triangle"/>
          </a:ln>
        </p:spPr>
        <p:style>
          <a:lnRef idx="2">
            <a:schemeClr val="accent1"/>
          </a:lnRef>
          <a:fillRef idx="0">
            <a:schemeClr val="accent1"/>
          </a:fillRef>
          <a:effectRef idx="1">
            <a:schemeClr val="accent1"/>
          </a:effectRef>
          <a:fontRef idx="minor">
            <a:schemeClr val="tx1"/>
          </a:fontRef>
        </p:style>
      </p:cxnSp>
      <p:cxnSp>
        <p:nvCxnSpPr>
          <p:cNvPr id="51" name="Straight Arrow Connector 50">
            <a:extLst>
              <a:ext uri="{FF2B5EF4-FFF2-40B4-BE49-F238E27FC236}">
                <a16:creationId xmlns:a16="http://schemas.microsoft.com/office/drawing/2014/main" id="{C359565A-AA12-CEFA-F7AB-F5384E44FC5A}"/>
              </a:ext>
            </a:extLst>
          </p:cNvPr>
          <p:cNvCxnSpPr>
            <a:cxnSpLocks/>
          </p:cNvCxnSpPr>
          <p:nvPr/>
        </p:nvCxnSpPr>
        <p:spPr>
          <a:xfrm flipH="1">
            <a:off x="3917615" y="2639364"/>
            <a:ext cx="410968" cy="256669"/>
          </a:xfrm>
          <a:prstGeom prst="straightConnector1">
            <a:avLst/>
          </a:prstGeom>
          <a:ln>
            <a:tailEnd type="triangle"/>
          </a:ln>
        </p:spPr>
        <p:style>
          <a:lnRef idx="2">
            <a:schemeClr val="accent1"/>
          </a:lnRef>
          <a:fillRef idx="0">
            <a:schemeClr val="accent1"/>
          </a:fillRef>
          <a:effectRef idx="1">
            <a:schemeClr val="accent1"/>
          </a:effectRef>
          <a:fontRef idx="minor">
            <a:schemeClr val="tx1"/>
          </a:fontRef>
        </p:style>
      </p:cxnSp>
    </p:spTree>
    <p:extLst>
      <p:ext uri="{BB962C8B-B14F-4D97-AF65-F5344CB8AC3E}">
        <p14:creationId xmlns:p14="http://schemas.microsoft.com/office/powerpoint/2010/main" val="419314293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mediacall" presetSubtype="0" fill="hold" nodeType="clickEffect">
                                  <p:stCondLst>
                                    <p:cond delay="0"/>
                                  </p:stCondLst>
                                  <p:childTnLst>
                                    <p:cmd type="call" cmd="playFrom(0.0)">
                                      <p:cBhvr>
                                        <p:cTn id="6" dur="14567" fill="hold"/>
                                        <p:tgtEl>
                                          <p:spTgt spid="2"/>
                                        </p:tgtEl>
                                      </p:cBhvr>
                                    </p:cmd>
                                  </p:childTnLst>
                                </p:cTn>
                              </p:par>
                            </p:childTnLst>
                          </p:cTn>
                        </p:par>
                      </p:childTnLst>
                    </p:cTn>
                  </p:par>
                </p:childTnLst>
              </p:cTn>
              <p:prevCondLst>
                <p:cond evt="onPrev" delay="0">
                  <p:tgtEl>
                    <p:sldTgt/>
                  </p:tgtEl>
                </p:cond>
              </p:prevCondLst>
              <p:nextCondLst>
                <p:cond evt="onNext" delay="0">
                  <p:tgtEl>
                    <p:sldTgt/>
                  </p:tgtEl>
                </p:cond>
              </p:nextCondLst>
            </p:seq>
            <p:video>
              <p:cMediaNode vol="80000">
                <p:cTn id="7" fill="hold" display="0">
                  <p:stCondLst>
                    <p:cond delay="indefinite"/>
                  </p:stCondLst>
                </p:cTn>
                <p:tgtEl>
                  <p:spTgt spid="2"/>
                </p:tgtEl>
              </p:cMediaNode>
            </p:video>
            <p:seq concurrent="1" nextAc="seek">
              <p:cTn id="8" restart="whenNotActive" fill="hold" evtFilter="cancelBubble" nodeType="interactiveSeq">
                <p:stCondLst>
                  <p:cond evt="onClick" delay="0">
                    <p:tgtEl>
                      <p:spTgt spid="2"/>
                    </p:tgtEl>
                  </p:cond>
                </p:stCondLst>
                <p:endSync evt="end" delay="0">
                  <p:rtn val="all"/>
                </p:endSync>
                <p:childTnLst>
                  <p:par>
                    <p:cTn id="9" fill="hold">
                      <p:stCondLst>
                        <p:cond delay="0"/>
                      </p:stCondLst>
                      <p:childTnLst>
                        <p:par>
                          <p:cTn id="10" fill="hold">
                            <p:stCondLst>
                              <p:cond delay="0"/>
                            </p:stCondLst>
                            <p:childTnLst>
                              <p:par>
                                <p:cTn id="11" presetID="2" presetClass="mediacall" presetSubtype="0" fill="hold" nodeType="clickEffect">
                                  <p:stCondLst>
                                    <p:cond delay="0"/>
                                  </p:stCondLst>
                                  <p:childTnLst>
                                    <p:cmd type="call" cmd="togglePause">
                                      <p:cBhvr>
                                        <p:cTn id="12" dur="1" fill="hold"/>
                                        <p:tgtEl>
                                          <p:spTgt spid="2"/>
                                        </p:tgtEl>
                                      </p:cBhvr>
                                    </p:cmd>
                                  </p:childTnLst>
                                </p:cTn>
                              </p:par>
                            </p:childTnLst>
                          </p:cTn>
                        </p:par>
                      </p:childTnLst>
                    </p:cTn>
                  </p:par>
                </p:childTnLst>
              </p:cTn>
              <p:nextCondLst>
                <p:cond evt="onClick" delay="0">
                  <p:tgtEl>
                    <p:spTgt spid="2"/>
                  </p:tgtEl>
                </p:cond>
              </p:nextCondLst>
            </p:seq>
          </p:childTnLst>
        </p:cTn>
      </p:par>
    </p:tnLst>
  </p:timing>
</p:sld>
</file>

<file path=ppt/slides/slide29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65F2ADE-8879-9521-4801-FF9607A7C581}"/>
            </a:ext>
          </a:extLst>
        </p:cNvPr>
        <p:cNvGrpSpPr/>
        <p:nvPr/>
      </p:nvGrpSpPr>
      <p:grpSpPr>
        <a:xfrm>
          <a:off x="0" y="0"/>
          <a:ext cx="0" cy="0"/>
          <a:chOff x="0" y="0"/>
          <a:chExt cx="0" cy="0"/>
        </a:xfrm>
      </p:grpSpPr>
      <p:sp>
        <p:nvSpPr>
          <p:cNvPr id="4" name="TextBox 3">
            <a:extLst>
              <a:ext uri="{FF2B5EF4-FFF2-40B4-BE49-F238E27FC236}">
                <a16:creationId xmlns:a16="http://schemas.microsoft.com/office/drawing/2014/main" id="{E742FC49-FF58-397A-1BFA-489EF78DA3BD}"/>
              </a:ext>
            </a:extLst>
          </p:cNvPr>
          <p:cNvSpPr txBox="1"/>
          <p:nvPr/>
        </p:nvSpPr>
        <p:spPr>
          <a:xfrm>
            <a:off x="166697" y="5651847"/>
            <a:ext cx="5771268" cy="1200329"/>
          </a:xfrm>
          <a:prstGeom prst="rect">
            <a:avLst/>
          </a:prstGeom>
          <a:noFill/>
        </p:spPr>
        <p:txBody>
          <a:bodyPr wrap="square" numCol="3">
            <a:spAutoFit/>
          </a:bodyPr>
          <a:lstStyle/>
          <a:p>
            <a:r>
              <a:rPr lang="en-US" sz="2400" dirty="0"/>
              <a:t>Kor: </a:t>
            </a:r>
            <a:r>
              <a:rPr lang="en-US" sz="2400" b="1" dirty="0"/>
              <a:t>pan</a:t>
            </a:r>
          </a:p>
          <a:p>
            <a:r>
              <a:rPr lang="en-US" sz="2400" dirty="0"/>
              <a:t>Jap: </a:t>
            </a:r>
            <a:r>
              <a:rPr lang="en-US" sz="2400" b="1" dirty="0"/>
              <a:t>pe</a:t>
            </a:r>
          </a:p>
          <a:p>
            <a:endParaRPr lang="en-US" sz="2400" b="1" dirty="0"/>
          </a:p>
          <a:p>
            <a:r>
              <a:rPr lang="en-US" sz="2400" dirty="0"/>
              <a:t>Viet: </a:t>
            </a:r>
            <a:r>
              <a:rPr lang="en-US" sz="2400" b="1" dirty="0" err="1"/>
              <a:t>bát</a:t>
            </a:r>
            <a:r>
              <a:rPr lang="en-US" sz="2400" b="1" dirty="0"/>
              <a:t>    </a:t>
            </a:r>
          </a:p>
          <a:p>
            <a:r>
              <a:rPr lang="en-US" sz="2400" dirty="0"/>
              <a:t>Man: </a:t>
            </a:r>
            <a:r>
              <a:rPr lang="en-US" sz="2400" b="1" dirty="0"/>
              <a:t>pā   </a:t>
            </a:r>
            <a:r>
              <a:rPr lang="en-US" sz="2400" dirty="0"/>
              <a:t>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24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   </a:t>
            </a:r>
            <a:endParaRPr kumimoji="0" lang="en-US" altLang="zh-TW" sz="24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zh-TW" sz="6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18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唵 嘛 呢 </a:t>
            </a:r>
            <a:r>
              <a:rPr kumimoji="0" lang="zh-TW" altLang="en-US" sz="1800" b="1" i="0" u="none" strike="noStrike" kern="1200" cap="none" spc="0" normalizeH="0" baseline="0" noProof="0" dirty="0">
                <a:ln>
                  <a:noFill/>
                </a:ln>
                <a:solidFill>
                  <a:prstClr val="black"/>
                </a:solidFill>
                <a:effectLst/>
                <a:highlight>
                  <a:srgbClr val="00FF00"/>
                </a:highlight>
                <a:uLnTx/>
                <a:uFillTx/>
                <a:latin typeface="DengXian" panose="02010600030101010101" pitchFamily="2" charset="-122"/>
                <a:ea typeface="DengXian" panose="02010600030101010101" pitchFamily="2" charset="-122"/>
                <a:cs typeface="+mn-cs"/>
              </a:rPr>
              <a:t>叭</a:t>
            </a:r>
            <a:r>
              <a:rPr kumimoji="0" lang="zh-TW" altLang="en-US" sz="18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 咪 吽</a:t>
            </a:r>
            <a:endParaRPr kumimoji="0" lang="en-US" altLang="zh-TW" sz="18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zh-TW" sz="1400" b="1" i="0" u="none" strike="noStrike" kern="1200" cap="none" spc="0" normalizeH="0" baseline="0" noProof="0" dirty="0">
                <a:ln>
                  <a:noFill/>
                </a:ln>
                <a:solidFill>
                  <a:prstClr val="black"/>
                </a:solidFill>
                <a:effectLst/>
                <a:uLnTx/>
                <a:uFillTx/>
                <a:latin typeface="Aptos" panose="02110004020202020204"/>
                <a:ea typeface="DengXian" panose="02010600030101010101" pitchFamily="2" charset="-122"/>
                <a:cs typeface="+mn-cs"/>
              </a:rPr>
              <a:t>   </a:t>
            </a:r>
            <a:r>
              <a:rPr kumimoji="0" lang="en-US" altLang="zh-TW" sz="1400" b="1" i="0" u="none" strike="noStrike" kern="1200" cap="none" spc="0" normalizeH="0" baseline="0" noProof="0" dirty="0" err="1">
                <a:ln>
                  <a:noFill/>
                </a:ln>
                <a:solidFill>
                  <a:prstClr val="black"/>
                </a:solidFill>
                <a:effectLst/>
                <a:uLnTx/>
                <a:uFillTx/>
                <a:latin typeface="Aptos" panose="02110004020202020204"/>
                <a:ea typeface="DengXian" panose="02010600030101010101" pitchFamily="2" charset="-122"/>
                <a:cs typeface="+mn-cs"/>
              </a:rPr>
              <a:t>ommani</a:t>
            </a:r>
            <a:r>
              <a:rPr kumimoji="0" lang="en-US" altLang="zh-TW" sz="1400" b="1" i="0" u="none" strike="noStrike" kern="1200" cap="none" spc="0" normalizeH="0" baseline="0" noProof="0" dirty="0" err="1">
                <a:ln>
                  <a:noFill/>
                </a:ln>
                <a:solidFill>
                  <a:prstClr val="black"/>
                </a:solidFill>
                <a:effectLst/>
                <a:highlight>
                  <a:srgbClr val="00FF00"/>
                </a:highlight>
                <a:uLnTx/>
                <a:uFillTx/>
                <a:latin typeface="Aptos" panose="02110004020202020204"/>
                <a:ea typeface="DengXian" panose="02010600030101010101" pitchFamily="2" charset="-122"/>
                <a:cs typeface="+mn-cs"/>
              </a:rPr>
              <a:t>pan</a:t>
            </a:r>
            <a:r>
              <a:rPr kumimoji="0" lang="en-US" altLang="zh-TW" sz="1400" b="1" i="0" u="none" strike="noStrike" kern="1200" cap="none" spc="0" normalizeH="0" baseline="0" noProof="0" dirty="0" err="1">
                <a:ln>
                  <a:noFill/>
                </a:ln>
                <a:solidFill>
                  <a:prstClr val="black"/>
                </a:solidFill>
                <a:effectLst/>
                <a:uLnTx/>
                <a:uFillTx/>
                <a:latin typeface="Aptos" panose="02110004020202020204"/>
                <a:ea typeface="DengXian" panose="02010600030101010101" pitchFamily="2" charset="-122"/>
                <a:cs typeface="+mn-cs"/>
              </a:rPr>
              <a:t>mehum</a:t>
            </a:r>
            <a:endParaRPr kumimoji="0" lang="en-US" altLang="zh-TW" sz="1400" b="0" i="0" u="none" strike="noStrike" kern="1200" cap="none" spc="0" normalizeH="0" baseline="0" noProof="0" dirty="0">
              <a:ln>
                <a:noFill/>
              </a:ln>
              <a:solidFill>
                <a:prstClr val="black"/>
              </a:solidFill>
              <a:effectLst/>
              <a:uLnTx/>
              <a:uFillTx/>
              <a:latin typeface="Aptos" panose="02110004020202020204"/>
              <a:ea typeface="DengXian" panose="02010600030101010101" pitchFamily="2" charset="-122"/>
              <a:cs typeface="+mn-cs"/>
            </a:endParaRPr>
          </a:p>
        </p:txBody>
      </p:sp>
      <p:sp>
        <p:nvSpPr>
          <p:cNvPr id="5" name="TextBox 4">
            <a:extLst>
              <a:ext uri="{FF2B5EF4-FFF2-40B4-BE49-F238E27FC236}">
                <a16:creationId xmlns:a16="http://schemas.microsoft.com/office/drawing/2014/main" id="{D8232884-76E8-28E0-3417-489B50B8E1B5}"/>
              </a:ext>
            </a:extLst>
          </p:cNvPr>
          <p:cNvSpPr txBox="1"/>
          <p:nvPr/>
        </p:nvSpPr>
        <p:spPr>
          <a:xfrm>
            <a:off x="7967575" y="90697"/>
            <a:ext cx="2964901" cy="461665"/>
          </a:xfrm>
          <a:prstGeom prst="rect">
            <a:avLst/>
          </a:prstGeom>
          <a:noFill/>
        </p:spPr>
        <p:txBody>
          <a:bodyPr wrap="square" rtlCol="0">
            <a:spAutoFit/>
          </a:bodyPr>
          <a:lstStyle/>
          <a:p>
            <a:r>
              <a:rPr lang="zh-TW" altLang="en-US" sz="2400" b="1" dirty="0">
                <a:latin typeface="DengXian" panose="02010600030101010101" pitchFamily="2" charset="-122"/>
                <a:ea typeface="DengXian" panose="02010600030101010101" pitchFamily="2" charset="-122"/>
              </a:rPr>
              <a:t>唵 嘛 呢 </a:t>
            </a:r>
            <a:r>
              <a:rPr lang="zh-TW" altLang="en-US" sz="2400" b="1" dirty="0">
                <a:highlight>
                  <a:srgbClr val="00FFFF"/>
                </a:highlight>
                <a:latin typeface="DengXian" panose="02010600030101010101" pitchFamily="2" charset="-122"/>
                <a:ea typeface="DengXian" panose="02010600030101010101" pitchFamily="2" charset="-122"/>
              </a:rPr>
              <a:t>叭</a:t>
            </a:r>
            <a:r>
              <a:rPr lang="zh-TW" altLang="en-US" sz="2400" b="1" dirty="0">
                <a:latin typeface="DengXian" panose="02010600030101010101" pitchFamily="2" charset="-122"/>
                <a:ea typeface="DengXian" panose="02010600030101010101" pitchFamily="2" charset="-122"/>
              </a:rPr>
              <a:t> 咪 吽</a:t>
            </a:r>
            <a:r>
              <a:rPr lang="en-US" altLang="zh-TW" b="1" dirty="0">
                <a:latin typeface="DengXian" panose="02010600030101010101" pitchFamily="2" charset="-122"/>
                <a:ea typeface="DengXian" panose="02010600030101010101" pitchFamily="2" charset="-122"/>
              </a:rPr>
              <a:t>	</a:t>
            </a:r>
            <a:endParaRPr lang="en-US" b="1" dirty="0">
              <a:solidFill>
                <a:srgbClr val="FF0000"/>
              </a:solidFill>
              <a:latin typeface="DengXian" panose="02010600030101010101" pitchFamily="2" charset="-122"/>
              <a:ea typeface="DengXian" panose="02010600030101010101" pitchFamily="2" charset="-122"/>
            </a:endParaRPr>
          </a:p>
        </p:txBody>
      </p:sp>
      <p:sp>
        <p:nvSpPr>
          <p:cNvPr id="7" name="Rectangle 6">
            <a:extLst>
              <a:ext uri="{FF2B5EF4-FFF2-40B4-BE49-F238E27FC236}">
                <a16:creationId xmlns:a16="http://schemas.microsoft.com/office/drawing/2014/main" id="{DDA14130-BB5C-93E9-7099-91D0A3AED643}"/>
              </a:ext>
            </a:extLst>
          </p:cNvPr>
          <p:cNvSpPr/>
          <p:nvPr/>
        </p:nvSpPr>
        <p:spPr>
          <a:xfrm>
            <a:off x="166697" y="5651847"/>
            <a:ext cx="5572366" cy="857686"/>
          </a:xfrm>
          <a:prstGeom prst="rect">
            <a:avLst/>
          </a:prstGeom>
          <a:noFill/>
          <a:ln w="5715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Oval 7">
            <a:extLst>
              <a:ext uri="{FF2B5EF4-FFF2-40B4-BE49-F238E27FC236}">
                <a16:creationId xmlns:a16="http://schemas.microsoft.com/office/drawing/2014/main" id="{293AE3D5-D68C-8D53-6AA8-B0B15D0C6C75}"/>
              </a:ext>
            </a:extLst>
          </p:cNvPr>
          <p:cNvSpPr/>
          <p:nvPr/>
        </p:nvSpPr>
        <p:spPr>
          <a:xfrm>
            <a:off x="5547347" y="328174"/>
            <a:ext cx="771625" cy="771625"/>
          </a:xfrm>
          <a:prstGeom prst="ellipse">
            <a:avLst/>
          </a:prstGeom>
          <a:solidFill>
            <a:srgbClr val="FFFF00"/>
          </a:solidFill>
          <a:ln w="38100">
            <a:solidFill>
              <a:srgbClr val="7030A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TextBox 8">
            <a:extLst>
              <a:ext uri="{FF2B5EF4-FFF2-40B4-BE49-F238E27FC236}">
                <a16:creationId xmlns:a16="http://schemas.microsoft.com/office/drawing/2014/main" id="{016D4D63-26ED-C7CB-FFA2-575FB2FCE8A9}"/>
              </a:ext>
            </a:extLst>
          </p:cNvPr>
          <p:cNvSpPr txBox="1"/>
          <p:nvPr/>
        </p:nvSpPr>
        <p:spPr>
          <a:xfrm>
            <a:off x="5674885" y="452376"/>
            <a:ext cx="593001" cy="523220"/>
          </a:xfrm>
          <a:prstGeom prst="rect">
            <a:avLst/>
          </a:prstGeom>
          <a:noFill/>
        </p:spPr>
        <p:txBody>
          <a:bodyPr wrap="square" rtlCol="0">
            <a:spAutoFit/>
          </a:bodyPr>
          <a:lstStyle/>
          <a:p>
            <a:r>
              <a:rPr lang="zh-TW" altLang="en-US" sz="2800" b="1" dirty="0">
                <a:latin typeface="DengXian" panose="02010600030101010101" pitchFamily="2" charset="-122"/>
                <a:ea typeface="DengXian" panose="02010600030101010101" pitchFamily="2" charset="-122"/>
              </a:rPr>
              <a:t>叭</a:t>
            </a:r>
            <a:endParaRPr lang="en-US" sz="2800" b="1" dirty="0">
              <a:latin typeface="DengXian" panose="02010600030101010101" pitchFamily="2" charset="-122"/>
              <a:ea typeface="DengXian" panose="02010600030101010101" pitchFamily="2" charset="-122"/>
            </a:endParaRPr>
          </a:p>
        </p:txBody>
      </p:sp>
      <p:sp>
        <p:nvSpPr>
          <p:cNvPr id="10" name="TextBox 9">
            <a:extLst>
              <a:ext uri="{FF2B5EF4-FFF2-40B4-BE49-F238E27FC236}">
                <a16:creationId xmlns:a16="http://schemas.microsoft.com/office/drawing/2014/main" id="{CCF4DEDE-D7E8-BA09-0DC6-DEB18EDF3CC6}"/>
              </a:ext>
            </a:extLst>
          </p:cNvPr>
          <p:cNvSpPr txBox="1"/>
          <p:nvPr/>
        </p:nvSpPr>
        <p:spPr>
          <a:xfrm>
            <a:off x="5853695" y="5633049"/>
            <a:ext cx="6476850" cy="954107"/>
          </a:xfrm>
          <a:prstGeom prst="rect">
            <a:avLst/>
          </a:prstGeom>
          <a:noFill/>
        </p:spPr>
        <p:txBody>
          <a:bodyPr wrap="square" numCol="3">
            <a:spAutoFit/>
          </a:bodyPr>
          <a:lstStyle/>
          <a:p>
            <a:r>
              <a:rPr lang="en-US" sz="1400" dirty="0"/>
              <a:t>• Hanja: </a:t>
            </a:r>
            <a:r>
              <a:rPr lang="zh-TW" altLang="en-US" sz="1400" dirty="0">
                <a:latin typeface="DengXian" panose="02010600030101010101" pitchFamily="2" charset="-122"/>
                <a:ea typeface="DengXian" panose="02010600030101010101" pitchFamily="2" charset="-122"/>
              </a:rPr>
              <a:t>叭</a:t>
            </a:r>
            <a:r>
              <a:rPr lang="zh-TW" altLang="en-US" sz="1400" dirty="0"/>
              <a:t>       </a:t>
            </a:r>
            <a:endParaRPr lang="en-US" altLang="zh-TW" sz="1400" dirty="0"/>
          </a:p>
          <a:p>
            <a:r>
              <a:rPr lang="en-US" sz="1400" dirty="0"/>
              <a:t>• Korean: pan (</a:t>
            </a:r>
            <a:r>
              <a:rPr lang="ko-KR" altLang="en-US" sz="1400" dirty="0"/>
              <a:t>반</a:t>
            </a:r>
            <a:r>
              <a:rPr lang="en-US" altLang="ko-KR" sz="1400" dirty="0"/>
              <a:t>)       </a:t>
            </a:r>
          </a:p>
          <a:p>
            <a:r>
              <a:rPr lang="en-US" altLang="ko-KR" sz="1400" dirty="0"/>
              <a:t>• </a:t>
            </a:r>
            <a:r>
              <a:rPr lang="en-US" sz="1400" dirty="0"/>
              <a:t>strokes: 5      </a:t>
            </a:r>
          </a:p>
          <a:p>
            <a:r>
              <a:rPr lang="en-US" sz="1400" dirty="0"/>
              <a:t>• radical: 30+2 (</a:t>
            </a:r>
            <a:r>
              <a:rPr lang="zh-TW" altLang="en-US" sz="1400" dirty="0">
                <a:latin typeface="DengXian" panose="02010600030101010101" pitchFamily="2" charset="-122"/>
                <a:ea typeface="DengXian" panose="02010600030101010101" pitchFamily="2" charset="-122"/>
              </a:rPr>
              <a:t>口</a:t>
            </a:r>
            <a:r>
              <a:rPr lang="en-US" altLang="zh-TW" sz="1400" dirty="0"/>
              <a:t>)</a:t>
            </a:r>
          </a:p>
          <a:p>
            <a:r>
              <a:rPr lang="en-US" altLang="zh-TW" sz="1400" dirty="0"/>
              <a:t>• </a:t>
            </a:r>
            <a:r>
              <a:rPr lang="en-US" sz="1400" dirty="0"/>
              <a:t>Japanese: pe, </a:t>
            </a:r>
            <a:r>
              <a:rPr lang="ja-JP" altLang="en-US" sz="1400" dirty="0"/>
              <a:t>ぺ     </a:t>
            </a:r>
            <a:endParaRPr lang="en-US" altLang="ja-JP" sz="1400" dirty="0"/>
          </a:p>
          <a:p>
            <a:r>
              <a:rPr lang="en-US" altLang="ja-JP" sz="1400" dirty="0"/>
              <a:t>• </a:t>
            </a:r>
            <a:r>
              <a:rPr lang="en-US" sz="1400" dirty="0"/>
              <a:t>JLPT: NX</a:t>
            </a:r>
          </a:p>
          <a:p>
            <a:r>
              <a:rPr lang="en-US" sz="1400" dirty="0"/>
              <a:t>• meaning: phonetic</a:t>
            </a:r>
          </a:p>
          <a:p>
            <a:r>
              <a:rPr lang="en-US" altLang="zh-TW" sz="1400" dirty="0"/>
              <a:t>• </a:t>
            </a:r>
            <a:r>
              <a:rPr lang="en-US" sz="1400" dirty="0"/>
              <a:t>pinyin: pā</a:t>
            </a:r>
          </a:p>
          <a:p>
            <a:r>
              <a:rPr lang="en-US" sz="1400" dirty="0"/>
              <a:t>• 1 location(s): Thousand</a:t>
            </a:r>
          </a:p>
          <a:p>
            <a:r>
              <a:rPr lang="en-US" sz="1400" dirty="0"/>
              <a:t>•</a:t>
            </a:r>
            <a:r>
              <a:rPr lang="en-US" sz="1400" dirty="0">
                <a:latin typeface="DengXian" panose="02010600030101010101" pitchFamily="2" charset="-122"/>
                <a:ea typeface="DengXian" panose="02010600030101010101" pitchFamily="2" charset="-122"/>
              </a:rPr>
              <a:t> </a:t>
            </a:r>
            <a:r>
              <a:rPr lang="en-US" sz="1400" dirty="0">
                <a:ea typeface="DengXian" panose="02010600030101010101" pitchFamily="2" charset="-122"/>
              </a:rPr>
              <a:t>comp: </a:t>
            </a:r>
            <a:r>
              <a:rPr lang="zh-TW" altLang="en-US" sz="1400" dirty="0">
                <a:latin typeface="DengXian" panose="02010600030101010101" pitchFamily="2" charset="-122"/>
                <a:ea typeface="DengXian" panose="02010600030101010101" pitchFamily="2" charset="-122"/>
              </a:rPr>
              <a:t>口 </a:t>
            </a:r>
            <a:r>
              <a:rPr lang="en-US" altLang="zh-TW" sz="1400" dirty="0">
                <a:latin typeface="DengXian" panose="02010600030101010101" pitchFamily="2" charset="-122"/>
                <a:ea typeface="DengXian" panose="02010600030101010101" pitchFamily="2" charset="-122"/>
              </a:rPr>
              <a:t>+ </a:t>
            </a:r>
            <a:r>
              <a:rPr lang="zh-TW" altLang="en-US" sz="1400" dirty="0">
                <a:latin typeface="DengXian" panose="02010600030101010101" pitchFamily="2" charset="-122"/>
                <a:ea typeface="DengXian" panose="02010600030101010101" pitchFamily="2" charset="-122"/>
              </a:rPr>
              <a:t>八</a:t>
            </a:r>
            <a:endParaRPr lang="en-US" sz="1400" dirty="0"/>
          </a:p>
        </p:txBody>
      </p:sp>
      <p:sp>
        <p:nvSpPr>
          <p:cNvPr id="11" name="Rectangle 10">
            <a:extLst>
              <a:ext uri="{FF2B5EF4-FFF2-40B4-BE49-F238E27FC236}">
                <a16:creationId xmlns:a16="http://schemas.microsoft.com/office/drawing/2014/main" id="{AD7C8C26-905F-B706-3E0E-C7FDEEA88515}"/>
              </a:ext>
            </a:extLst>
          </p:cNvPr>
          <p:cNvSpPr/>
          <p:nvPr/>
        </p:nvSpPr>
        <p:spPr>
          <a:xfrm>
            <a:off x="5890913" y="5651847"/>
            <a:ext cx="6227196" cy="954107"/>
          </a:xfrm>
          <a:prstGeom prst="rect">
            <a:avLst/>
          </a:prstGeom>
          <a:no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2" name="Picture 11">
            <a:extLst>
              <a:ext uri="{FF2B5EF4-FFF2-40B4-BE49-F238E27FC236}">
                <a16:creationId xmlns:a16="http://schemas.microsoft.com/office/drawing/2014/main" id="{0DD96B64-6DA8-0A23-3480-CE345515C949}"/>
              </a:ext>
            </a:extLst>
          </p:cNvPr>
          <p:cNvPicPr>
            <a:picLocks noChangeAspect="1"/>
          </p:cNvPicPr>
          <p:nvPr/>
        </p:nvPicPr>
        <p:blipFill>
          <a:blip r:embed="rId4"/>
          <a:stretch>
            <a:fillRect/>
          </a:stretch>
        </p:blipFill>
        <p:spPr>
          <a:xfrm>
            <a:off x="583964" y="321529"/>
            <a:ext cx="4936733" cy="4799308"/>
          </a:xfrm>
          <a:prstGeom prst="rect">
            <a:avLst/>
          </a:prstGeom>
        </p:spPr>
      </p:pic>
      <p:sp>
        <p:nvSpPr>
          <p:cNvPr id="13" name="Rectangle 12">
            <a:extLst>
              <a:ext uri="{FF2B5EF4-FFF2-40B4-BE49-F238E27FC236}">
                <a16:creationId xmlns:a16="http://schemas.microsoft.com/office/drawing/2014/main" id="{B48E7FF3-0E93-7DAD-8901-5B4D978987D7}"/>
              </a:ext>
            </a:extLst>
          </p:cNvPr>
          <p:cNvSpPr/>
          <p:nvPr/>
        </p:nvSpPr>
        <p:spPr>
          <a:xfrm>
            <a:off x="7868433" y="119974"/>
            <a:ext cx="2668362" cy="432388"/>
          </a:xfrm>
          <a:prstGeom prst="rect">
            <a:avLst/>
          </a:prstGeom>
          <a:no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 name="2024_11_03_142355">
            <a:hlinkClick r:id="" action="ppaction://media"/>
            <a:extLst>
              <a:ext uri="{FF2B5EF4-FFF2-40B4-BE49-F238E27FC236}">
                <a16:creationId xmlns:a16="http://schemas.microsoft.com/office/drawing/2014/main" id="{9B036C96-98B7-B611-AEA3-F186142D222A}"/>
              </a:ext>
            </a:extLst>
          </p:cNvPr>
          <p:cNvPicPr>
            <a:picLocks noChangeAspect="1"/>
          </p:cNvPicPr>
          <p:nvPr>
            <a:videoFile r:link="rId2"/>
            <p:extLst>
              <p:ext uri="{DAA4B4D4-6D71-4841-9C94-3DE7FCFB9230}">
                <p14:media xmlns:p14="http://schemas.microsoft.com/office/powerpoint/2010/main" r:embed="rId1"/>
              </p:ext>
            </p:extLst>
          </p:nvPr>
        </p:nvPicPr>
        <p:blipFill>
          <a:blip r:embed="rId5"/>
          <a:stretch>
            <a:fillRect/>
          </a:stretch>
        </p:blipFill>
        <p:spPr>
          <a:xfrm>
            <a:off x="6906490" y="653471"/>
            <a:ext cx="4936732" cy="4870909"/>
          </a:xfrm>
          <a:prstGeom prst="rect">
            <a:avLst/>
          </a:prstGeom>
        </p:spPr>
      </p:pic>
      <p:cxnSp>
        <p:nvCxnSpPr>
          <p:cNvPr id="6" name="Straight Arrow Connector 5">
            <a:extLst>
              <a:ext uri="{FF2B5EF4-FFF2-40B4-BE49-F238E27FC236}">
                <a16:creationId xmlns:a16="http://schemas.microsoft.com/office/drawing/2014/main" id="{E296DFB6-B2E2-7C07-909F-019948420317}"/>
              </a:ext>
            </a:extLst>
          </p:cNvPr>
          <p:cNvCxnSpPr/>
          <p:nvPr/>
        </p:nvCxnSpPr>
        <p:spPr>
          <a:xfrm>
            <a:off x="902368" y="975596"/>
            <a:ext cx="48127" cy="2790288"/>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15" name="Straight Connector 14">
            <a:extLst>
              <a:ext uri="{FF2B5EF4-FFF2-40B4-BE49-F238E27FC236}">
                <a16:creationId xmlns:a16="http://schemas.microsoft.com/office/drawing/2014/main" id="{6DC62D26-CD8E-AA5C-EF67-93B64771522C}"/>
              </a:ext>
            </a:extLst>
          </p:cNvPr>
          <p:cNvCxnSpPr/>
          <p:nvPr/>
        </p:nvCxnSpPr>
        <p:spPr>
          <a:xfrm>
            <a:off x="1076827" y="982650"/>
            <a:ext cx="872289" cy="0"/>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17" name="Straight Arrow Connector 16">
            <a:extLst>
              <a:ext uri="{FF2B5EF4-FFF2-40B4-BE49-F238E27FC236}">
                <a16:creationId xmlns:a16="http://schemas.microsoft.com/office/drawing/2014/main" id="{CB1F3B6C-DD0F-CF62-0449-C59D5ABE22D0}"/>
              </a:ext>
            </a:extLst>
          </p:cNvPr>
          <p:cNvCxnSpPr>
            <a:cxnSpLocks/>
          </p:cNvCxnSpPr>
          <p:nvPr/>
        </p:nvCxnSpPr>
        <p:spPr>
          <a:xfrm>
            <a:off x="1943100" y="975596"/>
            <a:ext cx="0" cy="2585751"/>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20" name="Straight Arrow Connector 19">
            <a:extLst>
              <a:ext uri="{FF2B5EF4-FFF2-40B4-BE49-F238E27FC236}">
                <a16:creationId xmlns:a16="http://schemas.microsoft.com/office/drawing/2014/main" id="{4F9BF367-798A-9F74-0BC4-664C43DBEC4C}"/>
              </a:ext>
            </a:extLst>
          </p:cNvPr>
          <p:cNvCxnSpPr/>
          <p:nvPr/>
        </p:nvCxnSpPr>
        <p:spPr>
          <a:xfrm>
            <a:off x="1076827" y="3236495"/>
            <a:ext cx="685799" cy="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22" name="Straight Connector 21">
            <a:extLst>
              <a:ext uri="{FF2B5EF4-FFF2-40B4-BE49-F238E27FC236}">
                <a16:creationId xmlns:a16="http://schemas.microsoft.com/office/drawing/2014/main" id="{26FCD2F8-040B-5AB7-7499-EEA52781FE6D}"/>
              </a:ext>
            </a:extLst>
          </p:cNvPr>
          <p:cNvCxnSpPr/>
          <p:nvPr/>
        </p:nvCxnSpPr>
        <p:spPr>
          <a:xfrm flipH="1">
            <a:off x="2731168" y="713986"/>
            <a:ext cx="252664" cy="2558603"/>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24" name="Straight Arrow Connector 23">
            <a:extLst>
              <a:ext uri="{FF2B5EF4-FFF2-40B4-BE49-F238E27FC236}">
                <a16:creationId xmlns:a16="http://schemas.microsoft.com/office/drawing/2014/main" id="{FCE1745F-B1D1-2A0B-8892-A9ED7F10A68E}"/>
              </a:ext>
            </a:extLst>
          </p:cNvPr>
          <p:cNvCxnSpPr/>
          <p:nvPr/>
        </p:nvCxnSpPr>
        <p:spPr>
          <a:xfrm flipH="1">
            <a:off x="1818249" y="3272589"/>
            <a:ext cx="912919" cy="1383631"/>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26" name="Straight Connector 25">
            <a:extLst>
              <a:ext uri="{FF2B5EF4-FFF2-40B4-BE49-F238E27FC236}">
                <a16:creationId xmlns:a16="http://schemas.microsoft.com/office/drawing/2014/main" id="{DB682AE0-1DE1-78A1-2025-3EC1D3C024E9}"/>
              </a:ext>
            </a:extLst>
          </p:cNvPr>
          <p:cNvCxnSpPr/>
          <p:nvPr/>
        </p:nvCxnSpPr>
        <p:spPr>
          <a:xfrm>
            <a:off x="3765884" y="608890"/>
            <a:ext cx="385011" cy="2627605"/>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28" name="Straight Arrow Connector 27">
            <a:extLst>
              <a:ext uri="{FF2B5EF4-FFF2-40B4-BE49-F238E27FC236}">
                <a16:creationId xmlns:a16="http://schemas.microsoft.com/office/drawing/2014/main" id="{7F5F4168-C267-52C2-D73B-3C739D511FCA}"/>
              </a:ext>
            </a:extLst>
          </p:cNvPr>
          <p:cNvCxnSpPr/>
          <p:nvPr/>
        </p:nvCxnSpPr>
        <p:spPr>
          <a:xfrm>
            <a:off x="4141024" y="3216712"/>
            <a:ext cx="818805" cy="1383631"/>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sp>
        <p:nvSpPr>
          <p:cNvPr id="29" name="TextBox 28">
            <a:extLst>
              <a:ext uri="{FF2B5EF4-FFF2-40B4-BE49-F238E27FC236}">
                <a16:creationId xmlns:a16="http://schemas.microsoft.com/office/drawing/2014/main" id="{71754E29-108F-C041-7A72-6EF86EB76528}"/>
              </a:ext>
            </a:extLst>
          </p:cNvPr>
          <p:cNvSpPr txBox="1"/>
          <p:nvPr/>
        </p:nvSpPr>
        <p:spPr>
          <a:xfrm>
            <a:off x="393639" y="861008"/>
            <a:ext cx="437129" cy="369332"/>
          </a:xfrm>
          <a:prstGeom prst="rect">
            <a:avLst/>
          </a:prstGeom>
          <a:noFill/>
        </p:spPr>
        <p:txBody>
          <a:bodyPr wrap="square" rtlCol="0">
            <a:spAutoFit/>
          </a:bodyPr>
          <a:lstStyle/>
          <a:p>
            <a:r>
              <a:rPr lang="en-US" b="1" dirty="0"/>
              <a:t>1</a:t>
            </a:r>
          </a:p>
        </p:txBody>
      </p:sp>
      <p:sp>
        <p:nvSpPr>
          <p:cNvPr id="30" name="TextBox 29">
            <a:extLst>
              <a:ext uri="{FF2B5EF4-FFF2-40B4-BE49-F238E27FC236}">
                <a16:creationId xmlns:a16="http://schemas.microsoft.com/office/drawing/2014/main" id="{57752351-FB79-3F57-E21E-C6F1BE8773B7}"/>
              </a:ext>
            </a:extLst>
          </p:cNvPr>
          <p:cNvSpPr txBox="1"/>
          <p:nvPr/>
        </p:nvSpPr>
        <p:spPr>
          <a:xfrm>
            <a:off x="1076827" y="431789"/>
            <a:ext cx="392459" cy="383818"/>
          </a:xfrm>
          <a:prstGeom prst="rect">
            <a:avLst/>
          </a:prstGeom>
          <a:noFill/>
        </p:spPr>
        <p:txBody>
          <a:bodyPr wrap="square" rtlCol="0">
            <a:spAutoFit/>
          </a:bodyPr>
          <a:lstStyle/>
          <a:p>
            <a:r>
              <a:rPr lang="en-US" b="1" dirty="0"/>
              <a:t>2</a:t>
            </a:r>
          </a:p>
        </p:txBody>
      </p:sp>
      <p:sp>
        <p:nvSpPr>
          <p:cNvPr id="31" name="TextBox 30">
            <a:extLst>
              <a:ext uri="{FF2B5EF4-FFF2-40B4-BE49-F238E27FC236}">
                <a16:creationId xmlns:a16="http://schemas.microsoft.com/office/drawing/2014/main" id="{B187CD58-5233-A7BC-9F97-02CF978BC063}"/>
              </a:ext>
            </a:extLst>
          </p:cNvPr>
          <p:cNvSpPr txBox="1"/>
          <p:nvPr/>
        </p:nvSpPr>
        <p:spPr>
          <a:xfrm>
            <a:off x="1162846" y="2709186"/>
            <a:ext cx="314451" cy="369332"/>
          </a:xfrm>
          <a:prstGeom prst="rect">
            <a:avLst/>
          </a:prstGeom>
          <a:noFill/>
        </p:spPr>
        <p:txBody>
          <a:bodyPr wrap="square" rtlCol="0">
            <a:spAutoFit/>
          </a:bodyPr>
          <a:lstStyle/>
          <a:p>
            <a:r>
              <a:rPr lang="en-US" b="1" dirty="0"/>
              <a:t>3</a:t>
            </a:r>
          </a:p>
        </p:txBody>
      </p:sp>
      <p:sp>
        <p:nvSpPr>
          <p:cNvPr id="32" name="TextBox 31">
            <a:extLst>
              <a:ext uri="{FF2B5EF4-FFF2-40B4-BE49-F238E27FC236}">
                <a16:creationId xmlns:a16="http://schemas.microsoft.com/office/drawing/2014/main" id="{0051FDFD-9A0A-7A45-B017-FED71A7BC300}"/>
              </a:ext>
            </a:extLst>
          </p:cNvPr>
          <p:cNvSpPr txBox="1"/>
          <p:nvPr/>
        </p:nvSpPr>
        <p:spPr>
          <a:xfrm>
            <a:off x="2616868" y="191993"/>
            <a:ext cx="469232" cy="369332"/>
          </a:xfrm>
          <a:prstGeom prst="rect">
            <a:avLst/>
          </a:prstGeom>
          <a:noFill/>
        </p:spPr>
        <p:txBody>
          <a:bodyPr wrap="square" rtlCol="0">
            <a:spAutoFit/>
          </a:bodyPr>
          <a:lstStyle/>
          <a:p>
            <a:r>
              <a:rPr lang="en-US" b="1" dirty="0"/>
              <a:t>4</a:t>
            </a:r>
          </a:p>
        </p:txBody>
      </p:sp>
      <p:sp>
        <p:nvSpPr>
          <p:cNvPr id="33" name="TextBox 32">
            <a:extLst>
              <a:ext uri="{FF2B5EF4-FFF2-40B4-BE49-F238E27FC236}">
                <a16:creationId xmlns:a16="http://schemas.microsoft.com/office/drawing/2014/main" id="{9AAB60E4-4789-BC5A-62F1-6C0F47177979}"/>
              </a:ext>
            </a:extLst>
          </p:cNvPr>
          <p:cNvSpPr txBox="1"/>
          <p:nvPr/>
        </p:nvSpPr>
        <p:spPr>
          <a:xfrm>
            <a:off x="4058071" y="119649"/>
            <a:ext cx="330868" cy="369332"/>
          </a:xfrm>
          <a:prstGeom prst="rect">
            <a:avLst/>
          </a:prstGeom>
          <a:noFill/>
        </p:spPr>
        <p:txBody>
          <a:bodyPr wrap="square" rtlCol="0">
            <a:spAutoFit/>
          </a:bodyPr>
          <a:lstStyle/>
          <a:p>
            <a:r>
              <a:rPr lang="en-US" b="1" dirty="0">
                <a:highlight>
                  <a:srgbClr val="00FF00"/>
                </a:highlight>
              </a:rPr>
              <a:t>5</a:t>
            </a:r>
          </a:p>
        </p:txBody>
      </p:sp>
      <p:sp>
        <p:nvSpPr>
          <p:cNvPr id="14" name="TextBox 13">
            <a:extLst>
              <a:ext uri="{FF2B5EF4-FFF2-40B4-BE49-F238E27FC236}">
                <a16:creationId xmlns:a16="http://schemas.microsoft.com/office/drawing/2014/main" id="{EDC808AF-0B95-4298-337B-214FCAE3941D}"/>
              </a:ext>
            </a:extLst>
          </p:cNvPr>
          <p:cNvSpPr txBox="1"/>
          <p:nvPr/>
        </p:nvSpPr>
        <p:spPr>
          <a:xfrm>
            <a:off x="5588956" y="4874616"/>
            <a:ext cx="6167436" cy="246221"/>
          </a:xfrm>
          <a:prstGeom prst="rect">
            <a:avLst/>
          </a:prstGeom>
          <a:noFill/>
        </p:spPr>
        <p:txBody>
          <a:bodyPr wrap="square">
            <a:spAutoFit/>
          </a:bodyPr>
          <a:lstStyle/>
          <a:p>
            <a:r>
              <a:rPr kumimoji="0" lang="zh-TW" altLang="en-US" sz="1000" b="0"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八  </a:t>
            </a:r>
            <a:r>
              <a:rPr kumimoji="0" lang="en-US" altLang="zh-TW" sz="1000" b="0"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pal; eight, 8</a:t>
            </a:r>
            <a:endParaRPr lang="en-US" sz="1000" dirty="0"/>
          </a:p>
        </p:txBody>
      </p:sp>
      <p:sp>
        <p:nvSpPr>
          <p:cNvPr id="16" name="Rectangle 15">
            <a:extLst>
              <a:ext uri="{FF2B5EF4-FFF2-40B4-BE49-F238E27FC236}">
                <a16:creationId xmlns:a16="http://schemas.microsoft.com/office/drawing/2014/main" id="{637E990B-1361-63B2-F5A6-B2C70B4508C1}"/>
              </a:ext>
            </a:extLst>
          </p:cNvPr>
          <p:cNvSpPr/>
          <p:nvPr/>
        </p:nvSpPr>
        <p:spPr>
          <a:xfrm>
            <a:off x="5588956" y="4874616"/>
            <a:ext cx="1082349" cy="246221"/>
          </a:xfrm>
          <a:prstGeom prst="rect">
            <a:avLst/>
          </a:prstGeom>
          <a:noFill/>
          <a:ln w="38100">
            <a:solidFill>
              <a:srgbClr val="7030A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9" name="Straight Arrow Connector 18">
            <a:extLst>
              <a:ext uri="{FF2B5EF4-FFF2-40B4-BE49-F238E27FC236}">
                <a16:creationId xmlns:a16="http://schemas.microsoft.com/office/drawing/2014/main" id="{FF50C7E3-3368-962C-9482-94F334B4F2AA}"/>
              </a:ext>
            </a:extLst>
          </p:cNvPr>
          <p:cNvCxnSpPr>
            <a:cxnSpLocks/>
          </p:cNvCxnSpPr>
          <p:nvPr/>
        </p:nvCxnSpPr>
        <p:spPr>
          <a:xfrm>
            <a:off x="583964" y="1290052"/>
            <a:ext cx="0" cy="703235"/>
          </a:xfrm>
          <a:prstGeom prst="straightConnector1">
            <a:avLst/>
          </a:prstGeom>
          <a:ln>
            <a:tailEnd type="triangle"/>
          </a:ln>
        </p:spPr>
        <p:style>
          <a:lnRef idx="2">
            <a:schemeClr val="accent1"/>
          </a:lnRef>
          <a:fillRef idx="0">
            <a:schemeClr val="accent1"/>
          </a:fillRef>
          <a:effectRef idx="1">
            <a:schemeClr val="accent1"/>
          </a:effectRef>
          <a:fontRef idx="minor">
            <a:schemeClr val="tx1"/>
          </a:fontRef>
        </p:style>
      </p:cxnSp>
      <p:cxnSp>
        <p:nvCxnSpPr>
          <p:cNvPr id="25" name="Straight Arrow Connector 24">
            <a:extLst>
              <a:ext uri="{FF2B5EF4-FFF2-40B4-BE49-F238E27FC236}">
                <a16:creationId xmlns:a16="http://schemas.microsoft.com/office/drawing/2014/main" id="{4E2C04AC-2795-BA5A-C075-D6179463E915}"/>
              </a:ext>
            </a:extLst>
          </p:cNvPr>
          <p:cNvCxnSpPr>
            <a:cxnSpLocks/>
          </p:cNvCxnSpPr>
          <p:nvPr/>
        </p:nvCxnSpPr>
        <p:spPr>
          <a:xfrm>
            <a:off x="1352446" y="608890"/>
            <a:ext cx="465803" cy="0"/>
          </a:xfrm>
          <a:prstGeom prst="straightConnector1">
            <a:avLst/>
          </a:prstGeom>
          <a:ln>
            <a:tailEnd type="triangle"/>
          </a:ln>
        </p:spPr>
        <p:style>
          <a:lnRef idx="2">
            <a:schemeClr val="accent1"/>
          </a:lnRef>
          <a:fillRef idx="0">
            <a:schemeClr val="accent1"/>
          </a:fillRef>
          <a:effectRef idx="1">
            <a:schemeClr val="accent1"/>
          </a:effectRef>
          <a:fontRef idx="minor">
            <a:schemeClr val="tx1"/>
          </a:fontRef>
        </p:style>
      </p:cxnSp>
    </p:spTree>
    <p:extLst>
      <p:ext uri="{BB962C8B-B14F-4D97-AF65-F5344CB8AC3E}">
        <p14:creationId xmlns:p14="http://schemas.microsoft.com/office/powerpoint/2010/main" val="383666456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mediacall" presetSubtype="0" fill="hold" nodeType="clickEffect">
                                  <p:stCondLst>
                                    <p:cond delay="0"/>
                                  </p:stCondLst>
                                  <p:childTnLst>
                                    <p:cmd type="call" cmd="playFrom(0.0)">
                                      <p:cBhvr>
                                        <p:cTn id="6" dur="8800" fill="hold"/>
                                        <p:tgtEl>
                                          <p:spTgt spid="2"/>
                                        </p:tgtEl>
                                      </p:cBhvr>
                                    </p:cmd>
                                  </p:childTnLst>
                                </p:cTn>
                              </p:par>
                            </p:childTnLst>
                          </p:cTn>
                        </p:par>
                      </p:childTnLst>
                    </p:cTn>
                  </p:par>
                </p:childTnLst>
              </p:cTn>
              <p:prevCondLst>
                <p:cond evt="onPrev" delay="0">
                  <p:tgtEl>
                    <p:sldTgt/>
                  </p:tgtEl>
                </p:cond>
              </p:prevCondLst>
              <p:nextCondLst>
                <p:cond evt="onNext" delay="0">
                  <p:tgtEl>
                    <p:sldTgt/>
                  </p:tgtEl>
                </p:cond>
              </p:nextCondLst>
            </p:seq>
            <p:video>
              <p:cMediaNode vol="80000">
                <p:cTn id="7" fill="hold" display="0">
                  <p:stCondLst>
                    <p:cond delay="indefinite"/>
                  </p:stCondLst>
                </p:cTn>
                <p:tgtEl>
                  <p:spTgt spid="2"/>
                </p:tgtEl>
              </p:cMediaNode>
            </p:video>
            <p:seq concurrent="1" nextAc="seek">
              <p:cTn id="8" restart="whenNotActive" fill="hold" evtFilter="cancelBubble" nodeType="interactiveSeq">
                <p:stCondLst>
                  <p:cond evt="onClick" delay="0">
                    <p:tgtEl>
                      <p:spTgt spid="2"/>
                    </p:tgtEl>
                  </p:cond>
                </p:stCondLst>
                <p:endSync evt="end" delay="0">
                  <p:rtn val="all"/>
                </p:endSync>
                <p:childTnLst>
                  <p:par>
                    <p:cTn id="9" fill="hold">
                      <p:stCondLst>
                        <p:cond delay="0"/>
                      </p:stCondLst>
                      <p:childTnLst>
                        <p:par>
                          <p:cTn id="10" fill="hold">
                            <p:stCondLst>
                              <p:cond delay="0"/>
                            </p:stCondLst>
                            <p:childTnLst>
                              <p:par>
                                <p:cTn id="11" presetID="2" presetClass="mediacall" presetSubtype="0" fill="hold" nodeType="clickEffect">
                                  <p:stCondLst>
                                    <p:cond delay="0"/>
                                  </p:stCondLst>
                                  <p:childTnLst>
                                    <p:cmd type="call" cmd="togglePause">
                                      <p:cBhvr>
                                        <p:cTn id="12" dur="1" fill="hold"/>
                                        <p:tgtEl>
                                          <p:spTgt spid="2"/>
                                        </p:tgtEl>
                                      </p:cBhvr>
                                    </p:cmd>
                                  </p:childTnLst>
                                </p:cTn>
                              </p:par>
                            </p:childTnLst>
                          </p:cTn>
                        </p:par>
                      </p:childTnLst>
                    </p:cTn>
                  </p:par>
                </p:childTnLst>
              </p:cTn>
              <p:nextCondLst>
                <p:cond evt="onClick" delay="0">
                  <p:tgtEl>
                    <p:spTgt spid="2"/>
                  </p:tgtEl>
                </p:cond>
              </p:nextCondLst>
            </p:seq>
          </p:childTnLst>
        </p:cTn>
      </p:par>
    </p:tnLst>
  </p:timing>
</p:sld>
</file>

<file path=ppt/slides/slide29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D6D38FE-E69B-0801-29E2-D59B0FE2187A}"/>
            </a:ext>
          </a:extLst>
        </p:cNvPr>
        <p:cNvGrpSpPr/>
        <p:nvPr/>
      </p:nvGrpSpPr>
      <p:grpSpPr>
        <a:xfrm>
          <a:off x="0" y="0"/>
          <a:ext cx="0" cy="0"/>
          <a:chOff x="0" y="0"/>
          <a:chExt cx="0" cy="0"/>
        </a:xfrm>
      </p:grpSpPr>
      <p:sp>
        <p:nvSpPr>
          <p:cNvPr id="4" name="TextBox 3">
            <a:extLst>
              <a:ext uri="{FF2B5EF4-FFF2-40B4-BE49-F238E27FC236}">
                <a16:creationId xmlns:a16="http://schemas.microsoft.com/office/drawing/2014/main" id="{3FF71D04-2284-D9C2-A96F-C9DF4923154C}"/>
              </a:ext>
            </a:extLst>
          </p:cNvPr>
          <p:cNvSpPr txBox="1"/>
          <p:nvPr/>
        </p:nvSpPr>
        <p:spPr>
          <a:xfrm>
            <a:off x="166697" y="5651847"/>
            <a:ext cx="5771268" cy="1200329"/>
          </a:xfrm>
          <a:prstGeom prst="rect">
            <a:avLst/>
          </a:prstGeom>
          <a:noFill/>
        </p:spPr>
        <p:txBody>
          <a:bodyPr wrap="square" numCol="3">
            <a:spAutoFit/>
          </a:bodyPr>
          <a:lstStyle/>
          <a:p>
            <a:r>
              <a:rPr lang="en-US" sz="2400" dirty="0"/>
              <a:t>Kor: </a:t>
            </a:r>
            <a:r>
              <a:rPr lang="en-US" sz="2400" b="1" dirty="0"/>
              <a:t>me</a:t>
            </a:r>
          </a:p>
          <a:p>
            <a:r>
              <a:rPr lang="en-US" sz="2400" dirty="0"/>
              <a:t>Jap: </a:t>
            </a:r>
            <a:r>
              <a:rPr lang="en-US" sz="2400" b="1" dirty="0"/>
              <a:t>mi</a:t>
            </a:r>
          </a:p>
          <a:p>
            <a:endParaRPr lang="en-US" sz="2400" b="1" dirty="0"/>
          </a:p>
          <a:p>
            <a:r>
              <a:rPr lang="en-US" sz="2400" dirty="0"/>
              <a:t>Viet: </a:t>
            </a:r>
            <a:r>
              <a:rPr lang="en-US" sz="2400" b="1" dirty="0"/>
              <a:t>mê   </a:t>
            </a:r>
          </a:p>
          <a:p>
            <a:r>
              <a:rPr lang="en-US" sz="2400" dirty="0"/>
              <a:t>Man: </a:t>
            </a:r>
            <a:r>
              <a:rPr lang="en-US" sz="2400" b="1" dirty="0"/>
              <a:t>mī   </a:t>
            </a:r>
            <a:r>
              <a:rPr lang="en-US" sz="2400" dirty="0"/>
              <a:t>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24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   </a:t>
            </a:r>
            <a:endParaRPr kumimoji="0" lang="en-US" altLang="zh-TW" sz="24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zh-TW" sz="6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18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唵 嘛 呢 叭 </a:t>
            </a:r>
            <a:r>
              <a:rPr kumimoji="0" lang="zh-TW" altLang="en-US" sz="1800" b="1" i="0" u="none" strike="noStrike" kern="1200" cap="none" spc="0" normalizeH="0" baseline="0" noProof="0" dirty="0">
                <a:ln>
                  <a:noFill/>
                </a:ln>
                <a:solidFill>
                  <a:prstClr val="black"/>
                </a:solidFill>
                <a:effectLst/>
                <a:highlight>
                  <a:srgbClr val="00FF00"/>
                </a:highlight>
                <a:uLnTx/>
                <a:uFillTx/>
                <a:latin typeface="DengXian" panose="02010600030101010101" pitchFamily="2" charset="-122"/>
                <a:ea typeface="DengXian" panose="02010600030101010101" pitchFamily="2" charset="-122"/>
                <a:cs typeface="+mn-cs"/>
              </a:rPr>
              <a:t>咪</a:t>
            </a:r>
            <a:r>
              <a:rPr kumimoji="0" lang="zh-TW" altLang="en-US" sz="18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 吽</a:t>
            </a:r>
            <a:endParaRPr kumimoji="0" lang="en-US" altLang="zh-TW" sz="18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zh-TW" sz="1400" b="1" i="0" u="none" strike="noStrike" kern="1200" cap="none" spc="0" normalizeH="0" baseline="0" noProof="0" dirty="0">
                <a:ln>
                  <a:noFill/>
                </a:ln>
                <a:solidFill>
                  <a:prstClr val="black"/>
                </a:solidFill>
                <a:effectLst/>
                <a:uLnTx/>
                <a:uFillTx/>
                <a:latin typeface="Aptos" panose="02110004020202020204"/>
                <a:ea typeface="DengXian" panose="02010600030101010101" pitchFamily="2" charset="-122"/>
                <a:cs typeface="+mn-cs"/>
              </a:rPr>
              <a:t>   </a:t>
            </a:r>
            <a:r>
              <a:rPr kumimoji="0" lang="en-US" altLang="zh-TW" sz="1400" b="1" i="0" u="none" strike="noStrike" kern="1200" cap="none" spc="0" normalizeH="0" baseline="0" noProof="0" dirty="0" err="1">
                <a:ln>
                  <a:noFill/>
                </a:ln>
                <a:solidFill>
                  <a:prstClr val="black"/>
                </a:solidFill>
                <a:effectLst/>
                <a:uLnTx/>
                <a:uFillTx/>
                <a:latin typeface="Aptos" panose="02110004020202020204"/>
                <a:ea typeface="DengXian" panose="02010600030101010101" pitchFamily="2" charset="-122"/>
                <a:cs typeface="+mn-cs"/>
              </a:rPr>
              <a:t>ommanipan</a:t>
            </a:r>
            <a:r>
              <a:rPr kumimoji="0" lang="en-US" altLang="zh-TW" sz="1400" b="1" i="0" u="none" strike="noStrike" kern="1200" cap="none" spc="0" normalizeH="0" baseline="0" noProof="0" dirty="0" err="1">
                <a:ln>
                  <a:noFill/>
                </a:ln>
                <a:solidFill>
                  <a:prstClr val="black"/>
                </a:solidFill>
                <a:effectLst/>
                <a:highlight>
                  <a:srgbClr val="00FF00"/>
                </a:highlight>
                <a:uLnTx/>
                <a:uFillTx/>
                <a:latin typeface="Aptos" panose="02110004020202020204"/>
                <a:ea typeface="DengXian" panose="02010600030101010101" pitchFamily="2" charset="-122"/>
                <a:cs typeface="+mn-cs"/>
              </a:rPr>
              <a:t>me</a:t>
            </a:r>
            <a:r>
              <a:rPr kumimoji="0" lang="en-US" altLang="zh-TW" sz="1400" b="1" i="0" u="none" strike="noStrike" kern="1200" cap="none" spc="0" normalizeH="0" baseline="0" noProof="0" dirty="0" err="1">
                <a:ln>
                  <a:noFill/>
                </a:ln>
                <a:solidFill>
                  <a:prstClr val="black"/>
                </a:solidFill>
                <a:effectLst/>
                <a:uLnTx/>
                <a:uFillTx/>
                <a:latin typeface="Aptos" panose="02110004020202020204"/>
                <a:ea typeface="DengXian" panose="02010600030101010101" pitchFamily="2" charset="-122"/>
                <a:cs typeface="+mn-cs"/>
              </a:rPr>
              <a:t>hum</a:t>
            </a:r>
            <a:endParaRPr kumimoji="0" lang="en-US" altLang="zh-TW" sz="1400" b="0" i="0" u="none" strike="noStrike" kern="1200" cap="none" spc="0" normalizeH="0" baseline="0" noProof="0" dirty="0">
              <a:ln>
                <a:noFill/>
              </a:ln>
              <a:solidFill>
                <a:prstClr val="black"/>
              </a:solidFill>
              <a:effectLst/>
              <a:uLnTx/>
              <a:uFillTx/>
              <a:latin typeface="Aptos" panose="02110004020202020204"/>
              <a:ea typeface="DengXian" panose="02010600030101010101" pitchFamily="2" charset="-122"/>
              <a:cs typeface="+mn-cs"/>
            </a:endParaRPr>
          </a:p>
        </p:txBody>
      </p:sp>
      <p:sp>
        <p:nvSpPr>
          <p:cNvPr id="5" name="TextBox 4">
            <a:extLst>
              <a:ext uri="{FF2B5EF4-FFF2-40B4-BE49-F238E27FC236}">
                <a16:creationId xmlns:a16="http://schemas.microsoft.com/office/drawing/2014/main" id="{6737DACB-3134-43C0-229A-1EE93EB2E2D9}"/>
              </a:ext>
            </a:extLst>
          </p:cNvPr>
          <p:cNvSpPr txBox="1"/>
          <p:nvPr/>
        </p:nvSpPr>
        <p:spPr>
          <a:xfrm>
            <a:off x="7967575" y="90697"/>
            <a:ext cx="2964901" cy="461665"/>
          </a:xfrm>
          <a:prstGeom prst="rect">
            <a:avLst/>
          </a:prstGeom>
          <a:noFill/>
        </p:spPr>
        <p:txBody>
          <a:bodyPr wrap="square" rtlCol="0">
            <a:spAutoFit/>
          </a:bodyPr>
          <a:lstStyle/>
          <a:p>
            <a:r>
              <a:rPr lang="zh-TW" altLang="en-US" sz="2400" b="1" dirty="0">
                <a:latin typeface="DengXian" panose="02010600030101010101" pitchFamily="2" charset="-122"/>
                <a:ea typeface="DengXian" panose="02010600030101010101" pitchFamily="2" charset="-122"/>
              </a:rPr>
              <a:t>唵 嘛 呢 叭 </a:t>
            </a:r>
            <a:r>
              <a:rPr lang="zh-TW" altLang="en-US" sz="2400" b="1" dirty="0">
                <a:highlight>
                  <a:srgbClr val="00FFFF"/>
                </a:highlight>
                <a:latin typeface="DengXian" panose="02010600030101010101" pitchFamily="2" charset="-122"/>
                <a:ea typeface="DengXian" panose="02010600030101010101" pitchFamily="2" charset="-122"/>
              </a:rPr>
              <a:t>咪</a:t>
            </a:r>
            <a:r>
              <a:rPr lang="zh-TW" altLang="en-US" sz="2400" b="1" dirty="0">
                <a:latin typeface="DengXian" panose="02010600030101010101" pitchFamily="2" charset="-122"/>
                <a:ea typeface="DengXian" panose="02010600030101010101" pitchFamily="2" charset="-122"/>
              </a:rPr>
              <a:t> 吽</a:t>
            </a:r>
            <a:r>
              <a:rPr lang="en-US" altLang="zh-TW" b="1" dirty="0">
                <a:latin typeface="DengXian" panose="02010600030101010101" pitchFamily="2" charset="-122"/>
                <a:ea typeface="DengXian" panose="02010600030101010101" pitchFamily="2" charset="-122"/>
              </a:rPr>
              <a:t>	</a:t>
            </a:r>
            <a:endParaRPr lang="en-US" b="1" dirty="0">
              <a:solidFill>
                <a:srgbClr val="FF0000"/>
              </a:solidFill>
              <a:latin typeface="DengXian" panose="02010600030101010101" pitchFamily="2" charset="-122"/>
              <a:ea typeface="DengXian" panose="02010600030101010101" pitchFamily="2" charset="-122"/>
            </a:endParaRPr>
          </a:p>
        </p:txBody>
      </p:sp>
      <p:sp>
        <p:nvSpPr>
          <p:cNvPr id="7" name="Rectangle 6">
            <a:extLst>
              <a:ext uri="{FF2B5EF4-FFF2-40B4-BE49-F238E27FC236}">
                <a16:creationId xmlns:a16="http://schemas.microsoft.com/office/drawing/2014/main" id="{3FC8A6E7-D411-A8D2-E439-7908C413BDB6}"/>
              </a:ext>
            </a:extLst>
          </p:cNvPr>
          <p:cNvSpPr/>
          <p:nvPr/>
        </p:nvSpPr>
        <p:spPr>
          <a:xfrm>
            <a:off x="166697" y="5651847"/>
            <a:ext cx="5596678" cy="812961"/>
          </a:xfrm>
          <a:prstGeom prst="rect">
            <a:avLst/>
          </a:prstGeom>
          <a:noFill/>
          <a:ln w="5715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Oval 7">
            <a:extLst>
              <a:ext uri="{FF2B5EF4-FFF2-40B4-BE49-F238E27FC236}">
                <a16:creationId xmlns:a16="http://schemas.microsoft.com/office/drawing/2014/main" id="{1E99EA6A-F620-96B6-6D10-2D374A5DEF9C}"/>
              </a:ext>
            </a:extLst>
          </p:cNvPr>
          <p:cNvSpPr/>
          <p:nvPr/>
        </p:nvSpPr>
        <p:spPr>
          <a:xfrm>
            <a:off x="5567524" y="407833"/>
            <a:ext cx="771625" cy="771625"/>
          </a:xfrm>
          <a:prstGeom prst="ellipse">
            <a:avLst/>
          </a:prstGeom>
          <a:solidFill>
            <a:srgbClr val="FFFF00"/>
          </a:solidFill>
          <a:ln w="38100">
            <a:solidFill>
              <a:srgbClr val="7030A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TextBox 8">
            <a:extLst>
              <a:ext uri="{FF2B5EF4-FFF2-40B4-BE49-F238E27FC236}">
                <a16:creationId xmlns:a16="http://schemas.microsoft.com/office/drawing/2014/main" id="{A57F95E2-EC17-1CBA-F969-80F25C08AC57}"/>
              </a:ext>
            </a:extLst>
          </p:cNvPr>
          <p:cNvSpPr txBox="1"/>
          <p:nvPr/>
        </p:nvSpPr>
        <p:spPr>
          <a:xfrm>
            <a:off x="5677853" y="532035"/>
            <a:ext cx="593001" cy="523220"/>
          </a:xfrm>
          <a:prstGeom prst="rect">
            <a:avLst/>
          </a:prstGeom>
          <a:noFill/>
        </p:spPr>
        <p:txBody>
          <a:bodyPr wrap="square" rtlCol="0">
            <a:spAutoFit/>
          </a:bodyPr>
          <a:lstStyle/>
          <a:p>
            <a:r>
              <a:rPr lang="zh-TW" altLang="en-US" sz="2800" b="1" dirty="0">
                <a:latin typeface="DengXian" panose="02010600030101010101" pitchFamily="2" charset="-122"/>
                <a:ea typeface="DengXian" panose="02010600030101010101" pitchFamily="2" charset="-122"/>
              </a:rPr>
              <a:t>咪</a:t>
            </a:r>
            <a:endParaRPr lang="en-US" sz="2800" b="1" dirty="0">
              <a:latin typeface="DengXian" panose="02010600030101010101" pitchFamily="2" charset="-122"/>
              <a:ea typeface="DengXian" panose="02010600030101010101" pitchFamily="2" charset="-122"/>
            </a:endParaRPr>
          </a:p>
        </p:txBody>
      </p:sp>
      <p:sp>
        <p:nvSpPr>
          <p:cNvPr id="10" name="TextBox 9">
            <a:extLst>
              <a:ext uri="{FF2B5EF4-FFF2-40B4-BE49-F238E27FC236}">
                <a16:creationId xmlns:a16="http://schemas.microsoft.com/office/drawing/2014/main" id="{3E29614B-E654-4E77-34C4-3DFB8648C803}"/>
              </a:ext>
            </a:extLst>
          </p:cNvPr>
          <p:cNvSpPr txBox="1"/>
          <p:nvPr/>
        </p:nvSpPr>
        <p:spPr>
          <a:xfrm>
            <a:off x="5873704" y="5527644"/>
            <a:ext cx="6452605" cy="1169551"/>
          </a:xfrm>
          <a:prstGeom prst="rect">
            <a:avLst/>
          </a:prstGeom>
          <a:noFill/>
        </p:spPr>
        <p:txBody>
          <a:bodyPr wrap="square" numCol="3">
            <a:spAutoFit/>
          </a:bodyPr>
          <a:lstStyle/>
          <a:p>
            <a:r>
              <a:rPr lang="en-US" sz="1400" dirty="0"/>
              <a:t>• Hanja: </a:t>
            </a:r>
            <a:r>
              <a:rPr lang="zh-TW" altLang="en-US" sz="1400" dirty="0">
                <a:latin typeface="DengXian" panose="02010600030101010101" pitchFamily="2" charset="-122"/>
                <a:ea typeface="DengXian" panose="02010600030101010101" pitchFamily="2" charset="-122"/>
              </a:rPr>
              <a:t>咪</a:t>
            </a:r>
            <a:r>
              <a:rPr lang="zh-TW" altLang="en-US" sz="1400" dirty="0"/>
              <a:t>       </a:t>
            </a:r>
            <a:endParaRPr lang="en-US" altLang="zh-TW" sz="1400" dirty="0"/>
          </a:p>
          <a:p>
            <a:r>
              <a:rPr lang="en-US" sz="1400" dirty="0"/>
              <a:t>• Korean: mi (</a:t>
            </a:r>
            <a:r>
              <a:rPr lang="ko-KR" altLang="en-US" sz="1400" dirty="0"/>
              <a:t>미</a:t>
            </a:r>
            <a:r>
              <a:rPr lang="en-US" altLang="ko-KR" sz="1400" dirty="0"/>
              <a:t>)       </a:t>
            </a:r>
          </a:p>
          <a:p>
            <a:r>
              <a:rPr lang="en-US" altLang="ko-KR" sz="1400" dirty="0"/>
              <a:t>• </a:t>
            </a:r>
            <a:r>
              <a:rPr lang="en-US" sz="1400" dirty="0"/>
              <a:t>strokes: 9      </a:t>
            </a:r>
          </a:p>
          <a:p>
            <a:r>
              <a:rPr lang="en-US" sz="1400" dirty="0"/>
              <a:t>• radical: 30+6 (</a:t>
            </a:r>
            <a:r>
              <a:rPr lang="zh-TW" altLang="en-US" sz="1400" dirty="0">
                <a:latin typeface="DengXian" panose="02010600030101010101" pitchFamily="2" charset="-122"/>
                <a:ea typeface="DengXian" panose="02010600030101010101" pitchFamily="2" charset="-122"/>
              </a:rPr>
              <a:t>口</a:t>
            </a:r>
            <a:r>
              <a:rPr lang="en-US" altLang="zh-TW" sz="1400" dirty="0"/>
              <a:t>)</a:t>
            </a:r>
          </a:p>
          <a:p>
            <a:r>
              <a:rPr lang="en-US" altLang="zh-TW" sz="1400" dirty="0"/>
              <a:t>• </a:t>
            </a:r>
            <a:r>
              <a:rPr lang="en-US" sz="1400" dirty="0"/>
              <a:t>Japanese: mi, </a:t>
            </a:r>
            <a:r>
              <a:rPr lang="ja-JP" altLang="en-US" sz="1400" dirty="0"/>
              <a:t>み     </a:t>
            </a:r>
            <a:endParaRPr lang="en-US" altLang="ja-JP" sz="1400" dirty="0"/>
          </a:p>
          <a:p>
            <a:r>
              <a:rPr lang="en-US" altLang="ja-JP" sz="1400" dirty="0"/>
              <a:t>• </a:t>
            </a:r>
            <a:r>
              <a:rPr lang="en-US" sz="1400" dirty="0"/>
              <a:t>JLPT: NX</a:t>
            </a:r>
          </a:p>
          <a:p>
            <a:r>
              <a:rPr lang="en-US" sz="1400" dirty="0"/>
              <a:t>• meaning: phonetic; meow</a:t>
            </a:r>
          </a:p>
          <a:p>
            <a:r>
              <a:rPr lang="en-US" altLang="zh-TW" sz="1400" dirty="0"/>
              <a:t>• </a:t>
            </a:r>
            <a:r>
              <a:rPr lang="en-US" sz="1400" dirty="0"/>
              <a:t>pinyin: mī</a:t>
            </a:r>
          </a:p>
          <a:p>
            <a:r>
              <a:rPr lang="en-US" sz="1400" dirty="0"/>
              <a:t>• 1 location(s): Thousand</a:t>
            </a:r>
          </a:p>
          <a:p>
            <a:r>
              <a:rPr lang="en-US" altLang="ja-JP" sz="1400" dirty="0"/>
              <a:t>• comp: </a:t>
            </a:r>
            <a:r>
              <a:rPr lang="zh-TW" altLang="en-US" sz="1400" i="0" dirty="0">
                <a:solidFill>
                  <a:srgbClr val="000000"/>
                </a:solidFill>
                <a:effectLst/>
                <a:latin typeface="DengXian" panose="02010600030101010101" pitchFamily="2" charset="-122"/>
                <a:ea typeface="DengXian" panose="02010600030101010101" pitchFamily="2" charset="-122"/>
              </a:rPr>
              <a:t>口 </a:t>
            </a:r>
            <a:r>
              <a:rPr lang="en-US" altLang="zh-TW" sz="1400" i="0" dirty="0">
                <a:solidFill>
                  <a:srgbClr val="000000"/>
                </a:solidFill>
                <a:effectLst/>
                <a:latin typeface="DengXian" panose="02010600030101010101" pitchFamily="2" charset="-122"/>
                <a:ea typeface="DengXian" panose="02010600030101010101" pitchFamily="2" charset="-122"/>
              </a:rPr>
              <a:t>+ </a:t>
            </a:r>
            <a:r>
              <a:rPr lang="zh-TW" altLang="en-US" sz="1400" i="0" dirty="0">
                <a:solidFill>
                  <a:srgbClr val="000000"/>
                </a:solidFill>
                <a:effectLst/>
                <a:latin typeface="DengXian" panose="02010600030101010101" pitchFamily="2" charset="-122"/>
                <a:ea typeface="DengXian" panose="02010600030101010101" pitchFamily="2" charset="-122"/>
              </a:rPr>
              <a:t>米</a:t>
            </a:r>
            <a:endParaRPr lang="en-US" altLang="zh-TW" sz="1400" i="0" dirty="0">
              <a:solidFill>
                <a:srgbClr val="000000"/>
              </a:solidFill>
              <a:effectLst/>
              <a:latin typeface="DengXian" panose="02010600030101010101" pitchFamily="2" charset="-122"/>
              <a:ea typeface="DengXian" panose="02010600030101010101" pitchFamily="2" charset="-122"/>
            </a:endParaRPr>
          </a:p>
          <a:p>
            <a:r>
              <a:rPr lang="en-US" altLang="ja-JP" sz="1400" dirty="0"/>
              <a:t>• sub: </a:t>
            </a:r>
            <a:r>
              <a:rPr lang="zh-TW" altLang="en-US" sz="1400" i="0" dirty="0">
                <a:solidFill>
                  <a:srgbClr val="000000"/>
                </a:solidFill>
                <a:effectLst/>
                <a:latin typeface="DengXian" panose="02010600030101010101" pitchFamily="2" charset="-122"/>
                <a:ea typeface="DengXian" panose="02010600030101010101" pitchFamily="2" charset="-122"/>
              </a:rPr>
              <a:t>丷十八</a:t>
            </a:r>
            <a:endParaRPr lang="en-US" sz="1400" dirty="0">
              <a:latin typeface="DengXian" panose="02010600030101010101" pitchFamily="2" charset="-122"/>
              <a:ea typeface="DengXian" panose="02010600030101010101" pitchFamily="2" charset="-122"/>
            </a:endParaRPr>
          </a:p>
          <a:p>
            <a:endParaRPr lang="en-US" sz="1400" dirty="0"/>
          </a:p>
          <a:p>
            <a:endParaRPr lang="en-US" sz="1400" b="1" dirty="0">
              <a:latin typeface="DengXian" panose="02010600030101010101" pitchFamily="2" charset="-122"/>
              <a:ea typeface="DengXian" panose="02010600030101010101" pitchFamily="2" charset="-122"/>
            </a:endParaRPr>
          </a:p>
        </p:txBody>
      </p:sp>
      <p:sp>
        <p:nvSpPr>
          <p:cNvPr id="11" name="Rectangle 10">
            <a:extLst>
              <a:ext uri="{FF2B5EF4-FFF2-40B4-BE49-F238E27FC236}">
                <a16:creationId xmlns:a16="http://schemas.microsoft.com/office/drawing/2014/main" id="{14380CF4-9CD4-76DF-8300-ADBDEBAFAED3}"/>
              </a:ext>
            </a:extLst>
          </p:cNvPr>
          <p:cNvSpPr/>
          <p:nvPr/>
        </p:nvSpPr>
        <p:spPr>
          <a:xfrm>
            <a:off x="5873704" y="5536627"/>
            <a:ext cx="6216335" cy="1200329"/>
          </a:xfrm>
          <a:prstGeom prst="rect">
            <a:avLst/>
          </a:prstGeom>
          <a:no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3" name="Picture 2">
            <a:extLst>
              <a:ext uri="{FF2B5EF4-FFF2-40B4-BE49-F238E27FC236}">
                <a16:creationId xmlns:a16="http://schemas.microsoft.com/office/drawing/2014/main" id="{2732300B-BCAB-E1E7-751A-5026A5191754}"/>
              </a:ext>
            </a:extLst>
          </p:cNvPr>
          <p:cNvPicPr>
            <a:picLocks noChangeAspect="1"/>
          </p:cNvPicPr>
          <p:nvPr/>
        </p:nvPicPr>
        <p:blipFill>
          <a:blip r:embed="rId4"/>
          <a:stretch>
            <a:fillRect/>
          </a:stretch>
        </p:blipFill>
        <p:spPr>
          <a:xfrm>
            <a:off x="313723" y="321529"/>
            <a:ext cx="5214135" cy="5078278"/>
          </a:xfrm>
          <a:prstGeom prst="rect">
            <a:avLst/>
          </a:prstGeom>
        </p:spPr>
      </p:pic>
      <p:sp>
        <p:nvSpPr>
          <p:cNvPr id="13" name="Rectangle 12">
            <a:extLst>
              <a:ext uri="{FF2B5EF4-FFF2-40B4-BE49-F238E27FC236}">
                <a16:creationId xmlns:a16="http://schemas.microsoft.com/office/drawing/2014/main" id="{97F8B3BE-FB1F-B7FD-8BE9-B21A7036D315}"/>
              </a:ext>
            </a:extLst>
          </p:cNvPr>
          <p:cNvSpPr/>
          <p:nvPr/>
        </p:nvSpPr>
        <p:spPr>
          <a:xfrm>
            <a:off x="7868433" y="119974"/>
            <a:ext cx="2668362" cy="432388"/>
          </a:xfrm>
          <a:prstGeom prst="rect">
            <a:avLst/>
          </a:prstGeom>
          <a:no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 name="2024_11_03_170151">
            <a:hlinkClick r:id="" action="ppaction://media"/>
            <a:extLst>
              <a:ext uri="{FF2B5EF4-FFF2-40B4-BE49-F238E27FC236}">
                <a16:creationId xmlns:a16="http://schemas.microsoft.com/office/drawing/2014/main" id="{C2DB7A89-65B1-9358-0F37-4736CFEE3755}"/>
              </a:ext>
            </a:extLst>
          </p:cNvPr>
          <p:cNvPicPr>
            <a:picLocks noChangeAspect="1"/>
          </p:cNvPicPr>
          <p:nvPr>
            <a:videoFile r:link="rId2"/>
            <p:extLst>
              <p:ext uri="{DAA4B4D4-6D71-4841-9C94-3DE7FCFB9230}">
                <p14:media xmlns:p14="http://schemas.microsoft.com/office/powerpoint/2010/main" r:embed="rId1"/>
              </p:ext>
            </p:extLst>
          </p:nvPr>
        </p:nvPicPr>
        <p:blipFill>
          <a:blip r:embed="rId5"/>
          <a:stretch>
            <a:fillRect/>
          </a:stretch>
        </p:blipFill>
        <p:spPr>
          <a:xfrm>
            <a:off x="6952989" y="628736"/>
            <a:ext cx="4925288" cy="4859617"/>
          </a:xfrm>
          <a:prstGeom prst="rect">
            <a:avLst/>
          </a:prstGeom>
        </p:spPr>
      </p:pic>
      <p:cxnSp>
        <p:nvCxnSpPr>
          <p:cNvPr id="12" name="Straight Arrow Connector 11">
            <a:extLst>
              <a:ext uri="{FF2B5EF4-FFF2-40B4-BE49-F238E27FC236}">
                <a16:creationId xmlns:a16="http://schemas.microsoft.com/office/drawing/2014/main" id="{F33DF4BC-C495-90EB-C6C4-DB1BDC637686}"/>
              </a:ext>
            </a:extLst>
          </p:cNvPr>
          <p:cNvCxnSpPr/>
          <p:nvPr/>
        </p:nvCxnSpPr>
        <p:spPr>
          <a:xfrm>
            <a:off x="676405" y="1055255"/>
            <a:ext cx="0" cy="2771446"/>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15" name="Straight Connector 14">
            <a:extLst>
              <a:ext uri="{FF2B5EF4-FFF2-40B4-BE49-F238E27FC236}">
                <a16:creationId xmlns:a16="http://schemas.microsoft.com/office/drawing/2014/main" id="{CE196F3D-FDAC-C73C-7FD5-04F136BA9FDE}"/>
              </a:ext>
            </a:extLst>
          </p:cNvPr>
          <p:cNvCxnSpPr/>
          <p:nvPr/>
        </p:nvCxnSpPr>
        <p:spPr>
          <a:xfrm>
            <a:off x="914400" y="1055255"/>
            <a:ext cx="688932" cy="0"/>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17" name="Straight Arrow Connector 16">
            <a:extLst>
              <a:ext uri="{FF2B5EF4-FFF2-40B4-BE49-F238E27FC236}">
                <a16:creationId xmlns:a16="http://schemas.microsoft.com/office/drawing/2014/main" id="{CDD4CE08-74BC-B5D5-2C32-D33C26BFADCA}"/>
              </a:ext>
            </a:extLst>
          </p:cNvPr>
          <p:cNvCxnSpPr/>
          <p:nvPr/>
        </p:nvCxnSpPr>
        <p:spPr>
          <a:xfrm>
            <a:off x="1584542" y="1055255"/>
            <a:ext cx="0" cy="2502137"/>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19" name="Straight Arrow Connector 18">
            <a:extLst>
              <a:ext uri="{FF2B5EF4-FFF2-40B4-BE49-F238E27FC236}">
                <a16:creationId xmlns:a16="http://schemas.microsoft.com/office/drawing/2014/main" id="{1AF165ED-8859-9083-EB5D-3241D061E1D5}"/>
              </a:ext>
            </a:extLst>
          </p:cNvPr>
          <p:cNvCxnSpPr/>
          <p:nvPr/>
        </p:nvCxnSpPr>
        <p:spPr>
          <a:xfrm>
            <a:off x="789140" y="3325660"/>
            <a:ext cx="638827" cy="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21" name="Straight Arrow Connector 20">
            <a:extLst>
              <a:ext uri="{FF2B5EF4-FFF2-40B4-BE49-F238E27FC236}">
                <a16:creationId xmlns:a16="http://schemas.microsoft.com/office/drawing/2014/main" id="{6E8605FB-9DAC-853A-8F67-38290FC5DFC3}"/>
              </a:ext>
            </a:extLst>
          </p:cNvPr>
          <p:cNvCxnSpPr/>
          <p:nvPr/>
        </p:nvCxnSpPr>
        <p:spPr>
          <a:xfrm>
            <a:off x="2298526" y="933189"/>
            <a:ext cx="438411" cy="757825"/>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23" name="Straight Arrow Connector 22">
            <a:extLst>
              <a:ext uri="{FF2B5EF4-FFF2-40B4-BE49-F238E27FC236}">
                <a16:creationId xmlns:a16="http://schemas.microsoft.com/office/drawing/2014/main" id="{87F6A842-FBA2-1D46-0617-EEE991A08120}"/>
              </a:ext>
            </a:extLst>
          </p:cNvPr>
          <p:cNvCxnSpPr/>
          <p:nvPr/>
        </p:nvCxnSpPr>
        <p:spPr>
          <a:xfrm flipH="1">
            <a:off x="4038240" y="905005"/>
            <a:ext cx="463463" cy="814192"/>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25" name="Straight Arrow Connector 24">
            <a:extLst>
              <a:ext uri="{FF2B5EF4-FFF2-40B4-BE49-F238E27FC236}">
                <a16:creationId xmlns:a16="http://schemas.microsoft.com/office/drawing/2014/main" id="{59A7814A-747B-814B-927A-D31219041990}"/>
              </a:ext>
            </a:extLst>
          </p:cNvPr>
          <p:cNvCxnSpPr/>
          <p:nvPr/>
        </p:nvCxnSpPr>
        <p:spPr>
          <a:xfrm>
            <a:off x="2071640" y="2390874"/>
            <a:ext cx="2807248" cy="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27" name="Straight Arrow Connector 26">
            <a:extLst>
              <a:ext uri="{FF2B5EF4-FFF2-40B4-BE49-F238E27FC236}">
                <a16:creationId xmlns:a16="http://schemas.microsoft.com/office/drawing/2014/main" id="{B32F6B37-3CCA-4EAD-1CC3-45EFF33DCBCC}"/>
              </a:ext>
            </a:extLst>
          </p:cNvPr>
          <p:cNvCxnSpPr/>
          <p:nvPr/>
        </p:nvCxnSpPr>
        <p:spPr>
          <a:xfrm>
            <a:off x="3375764" y="628736"/>
            <a:ext cx="0" cy="4337834"/>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29" name="Straight Arrow Connector 28">
            <a:extLst>
              <a:ext uri="{FF2B5EF4-FFF2-40B4-BE49-F238E27FC236}">
                <a16:creationId xmlns:a16="http://schemas.microsoft.com/office/drawing/2014/main" id="{5F9CD96E-BA60-7FF3-D185-2C10D3F77CE1}"/>
              </a:ext>
            </a:extLst>
          </p:cNvPr>
          <p:cNvCxnSpPr/>
          <p:nvPr/>
        </p:nvCxnSpPr>
        <p:spPr>
          <a:xfrm flipH="1">
            <a:off x="1832787" y="2917035"/>
            <a:ext cx="1236057" cy="1391918"/>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31" name="Straight Arrow Connector 30">
            <a:extLst>
              <a:ext uri="{FF2B5EF4-FFF2-40B4-BE49-F238E27FC236}">
                <a16:creationId xmlns:a16="http://schemas.microsoft.com/office/drawing/2014/main" id="{2C78F690-DE67-9738-5190-CEFCC4D00369}"/>
              </a:ext>
            </a:extLst>
          </p:cNvPr>
          <p:cNvCxnSpPr/>
          <p:nvPr/>
        </p:nvCxnSpPr>
        <p:spPr>
          <a:xfrm>
            <a:off x="3613759" y="2860668"/>
            <a:ext cx="1265129" cy="1348077"/>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sp>
        <p:nvSpPr>
          <p:cNvPr id="32" name="TextBox 31">
            <a:extLst>
              <a:ext uri="{FF2B5EF4-FFF2-40B4-BE49-F238E27FC236}">
                <a16:creationId xmlns:a16="http://schemas.microsoft.com/office/drawing/2014/main" id="{4FB52986-2F8D-8834-E55B-1E4D02152BD3}"/>
              </a:ext>
            </a:extLst>
          </p:cNvPr>
          <p:cNvSpPr txBox="1"/>
          <p:nvPr/>
        </p:nvSpPr>
        <p:spPr>
          <a:xfrm>
            <a:off x="237221" y="1055255"/>
            <a:ext cx="315555" cy="369332"/>
          </a:xfrm>
          <a:prstGeom prst="rect">
            <a:avLst/>
          </a:prstGeom>
          <a:noFill/>
        </p:spPr>
        <p:txBody>
          <a:bodyPr wrap="square" rtlCol="0">
            <a:spAutoFit/>
          </a:bodyPr>
          <a:lstStyle/>
          <a:p>
            <a:r>
              <a:rPr lang="en-US" b="1" dirty="0"/>
              <a:t>1</a:t>
            </a:r>
          </a:p>
        </p:txBody>
      </p:sp>
      <p:sp>
        <p:nvSpPr>
          <p:cNvPr id="33" name="TextBox 32">
            <a:extLst>
              <a:ext uri="{FF2B5EF4-FFF2-40B4-BE49-F238E27FC236}">
                <a16:creationId xmlns:a16="http://schemas.microsoft.com/office/drawing/2014/main" id="{65A3AEDC-8DF3-F09B-9E02-4FA9217895DC}"/>
              </a:ext>
            </a:extLst>
          </p:cNvPr>
          <p:cNvSpPr txBox="1"/>
          <p:nvPr/>
        </p:nvSpPr>
        <p:spPr>
          <a:xfrm>
            <a:off x="807716" y="550997"/>
            <a:ext cx="319116" cy="369332"/>
          </a:xfrm>
          <a:prstGeom prst="rect">
            <a:avLst/>
          </a:prstGeom>
          <a:noFill/>
        </p:spPr>
        <p:txBody>
          <a:bodyPr wrap="square" rtlCol="0">
            <a:spAutoFit/>
          </a:bodyPr>
          <a:lstStyle/>
          <a:p>
            <a:r>
              <a:rPr lang="en-US" b="1" dirty="0"/>
              <a:t>2</a:t>
            </a:r>
          </a:p>
        </p:txBody>
      </p:sp>
      <p:sp>
        <p:nvSpPr>
          <p:cNvPr id="34" name="TextBox 33">
            <a:extLst>
              <a:ext uri="{FF2B5EF4-FFF2-40B4-BE49-F238E27FC236}">
                <a16:creationId xmlns:a16="http://schemas.microsoft.com/office/drawing/2014/main" id="{903C61CD-C4BF-79F4-CE88-02B8BD04E819}"/>
              </a:ext>
            </a:extLst>
          </p:cNvPr>
          <p:cNvSpPr txBox="1"/>
          <p:nvPr/>
        </p:nvSpPr>
        <p:spPr>
          <a:xfrm>
            <a:off x="950180" y="2833442"/>
            <a:ext cx="300400" cy="369332"/>
          </a:xfrm>
          <a:prstGeom prst="rect">
            <a:avLst/>
          </a:prstGeom>
          <a:noFill/>
        </p:spPr>
        <p:txBody>
          <a:bodyPr wrap="square" rtlCol="0">
            <a:spAutoFit/>
          </a:bodyPr>
          <a:lstStyle/>
          <a:p>
            <a:r>
              <a:rPr lang="en-US" b="1" dirty="0"/>
              <a:t>3</a:t>
            </a:r>
          </a:p>
        </p:txBody>
      </p:sp>
      <p:sp>
        <p:nvSpPr>
          <p:cNvPr id="35" name="TextBox 34">
            <a:extLst>
              <a:ext uri="{FF2B5EF4-FFF2-40B4-BE49-F238E27FC236}">
                <a16:creationId xmlns:a16="http://schemas.microsoft.com/office/drawing/2014/main" id="{B7C613C3-0D9F-3C9D-F37C-6738DB48888D}"/>
              </a:ext>
            </a:extLst>
          </p:cNvPr>
          <p:cNvSpPr txBox="1"/>
          <p:nvPr/>
        </p:nvSpPr>
        <p:spPr>
          <a:xfrm>
            <a:off x="2101537" y="488858"/>
            <a:ext cx="397552" cy="369332"/>
          </a:xfrm>
          <a:prstGeom prst="rect">
            <a:avLst/>
          </a:prstGeom>
          <a:noFill/>
        </p:spPr>
        <p:txBody>
          <a:bodyPr wrap="square" rtlCol="0">
            <a:spAutoFit/>
          </a:bodyPr>
          <a:lstStyle/>
          <a:p>
            <a:r>
              <a:rPr lang="en-US" b="1" dirty="0"/>
              <a:t>4</a:t>
            </a:r>
          </a:p>
        </p:txBody>
      </p:sp>
      <p:sp>
        <p:nvSpPr>
          <p:cNvPr id="36" name="TextBox 35">
            <a:extLst>
              <a:ext uri="{FF2B5EF4-FFF2-40B4-BE49-F238E27FC236}">
                <a16:creationId xmlns:a16="http://schemas.microsoft.com/office/drawing/2014/main" id="{91B422A3-D3FA-AEBB-E844-295615270DDF}"/>
              </a:ext>
            </a:extLst>
          </p:cNvPr>
          <p:cNvSpPr txBox="1"/>
          <p:nvPr/>
        </p:nvSpPr>
        <p:spPr>
          <a:xfrm>
            <a:off x="4314321" y="366331"/>
            <a:ext cx="463463" cy="369332"/>
          </a:xfrm>
          <a:prstGeom prst="rect">
            <a:avLst/>
          </a:prstGeom>
          <a:noFill/>
        </p:spPr>
        <p:txBody>
          <a:bodyPr wrap="square" rtlCol="0">
            <a:spAutoFit/>
          </a:bodyPr>
          <a:lstStyle/>
          <a:p>
            <a:r>
              <a:rPr lang="en-US" b="1" dirty="0"/>
              <a:t>5</a:t>
            </a:r>
          </a:p>
        </p:txBody>
      </p:sp>
      <p:sp>
        <p:nvSpPr>
          <p:cNvPr id="37" name="TextBox 36">
            <a:extLst>
              <a:ext uri="{FF2B5EF4-FFF2-40B4-BE49-F238E27FC236}">
                <a16:creationId xmlns:a16="http://schemas.microsoft.com/office/drawing/2014/main" id="{FE8C29E6-C8EE-6F6C-C6B9-1FA87D512AE9}"/>
              </a:ext>
            </a:extLst>
          </p:cNvPr>
          <p:cNvSpPr txBox="1"/>
          <p:nvPr/>
        </p:nvSpPr>
        <p:spPr>
          <a:xfrm>
            <a:off x="2885853" y="444070"/>
            <a:ext cx="386679" cy="369332"/>
          </a:xfrm>
          <a:prstGeom prst="rect">
            <a:avLst/>
          </a:prstGeom>
          <a:noFill/>
        </p:spPr>
        <p:txBody>
          <a:bodyPr wrap="square" rtlCol="0">
            <a:spAutoFit/>
          </a:bodyPr>
          <a:lstStyle/>
          <a:p>
            <a:r>
              <a:rPr lang="en-US" b="1" dirty="0"/>
              <a:t>7</a:t>
            </a:r>
          </a:p>
        </p:txBody>
      </p:sp>
      <p:sp>
        <p:nvSpPr>
          <p:cNvPr id="38" name="TextBox 37">
            <a:extLst>
              <a:ext uri="{FF2B5EF4-FFF2-40B4-BE49-F238E27FC236}">
                <a16:creationId xmlns:a16="http://schemas.microsoft.com/office/drawing/2014/main" id="{DBF395DB-3E5C-8C3E-86B6-15AB691CB761}"/>
              </a:ext>
            </a:extLst>
          </p:cNvPr>
          <p:cNvSpPr txBox="1"/>
          <p:nvPr/>
        </p:nvSpPr>
        <p:spPr>
          <a:xfrm>
            <a:off x="2050906" y="1895522"/>
            <a:ext cx="686031" cy="369332"/>
          </a:xfrm>
          <a:prstGeom prst="rect">
            <a:avLst/>
          </a:prstGeom>
          <a:noFill/>
        </p:spPr>
        <p:txBody>
          <a:bodyPr wrap="square" rtlCol="0">
            <a:spAutoFit/>
          </a:bodyPr>
          <a:lstStyle/>
          <a:p>
            <a:r>
              <a:rPr lang="en-US" b="1" dirty="0"/>
              <a:t>6</a:t>
            </a:r>
          </a:p>
        </p:txBody>
      </p:sp>
      <p:sp>
        <p:nvSpPr>
          <p:cNvPr id="39" name="TextBox 38">
            <a:extLst>
              <a:ext uri="{FF2B5EF4-FFF2-40B4-BE49-F238E27FC236}">
                <a16:creationId xmlns:a16="http://schemas.microsoft.com/office/drawing/2014/main" id="{EEC6C6B5-8D37-F9A4-4DA2-D444C4E939DF}"/>
              </a:ext>
            </a:extLst>
          </p:cNvPr>
          <p:cNvSpPr txBox="1"/>
          <p:nvPr/>
        </p:nvSpPr>
        <p:spPr>
          <a:xfrm>
            <a:off x="2450815" y="2794195"/>
            <a:ext cx="386330" cy="369332"/>
          </a:xfrm>
          <a:prstGeom prst="rect">
            <a:avLst/>
          </a:prstGeom>
          <a:noFill/>
        </p:spPr>
        <p:txBody>
          <a:bodyPr wrap="square" rtlCol="0">
            <a:spAutoFit/>
          </a:bodyPr>
          <a:lstStyle/>
          <a:p>
            <a:r>
              <a:rPr lang="en-US" b="1" dirty="0"/>
              <a:t>8</a:t>
            </a:r>
          </a:p>
        </p:txBody>
      </p:sp>
      <p:sp>
        <p:nvSpPr>
          <p:cNvPr id="40" name="TextBox 39">
            <a:extLst>
              <a:ext uri="{FF2B5EF4-FFF2-40B4-BE49-F238E27FC236}">
                <a16:creationId xmlns:a16="http://schemas.microsoft.com/office/drawing/2014/main" id="{3D9C90B9-B031-B887-E86E-EBB4DBF5E7E1}"/>
              </a:ext>
            </a:extLst>
          </p:cNvPr>
          <p:cNvSpPr txBox="1"/>
          <p:nvPr/>
        </p:nvSpPr>
        <p:spPr>
          <a:xfrm>
            <a:off x="4038240" y="2794195"/>
            <a:ext cx="334728" cy="369329"/>
          </a:xfrm>
          <a:prstGeom prst="rect">
            <a:avLst/>
          </a:prstGeom>
          <a:noFill/>
        </p:spPr>
        <p:txBody>
          <a:bodyPr wrap="square" rtlCol="0">
            <a:spAutoFit/>
          </a:bodyPr>
          <a:lstStyle/>
          <a:p>
            <a:r>
              <a:rPr lang="en-US" b="1" dirty="0">
                <a:highlight>
                  <a:srgbClr val="00FF00"/>
                </a:highlight>
              </a:rPr>
              <a:t>9</a:t>
            </a:r>
          </a:p>
        </p:txBody>
      </p:sp>
      <p:sp>
        <p:nvSpPr>
          <p:cNvPr id="14" name="TextBox 13">
            <a:extLst>
              <a:ext uri="{FF2B5EF4-FFF2-40B4-BE49-F238E27FC236}">
                <a16:creationId xmlns:a16="http://schemas.microsoft.com/office/drawing/2014/main" id="{54E1A0C3-BC22-BB6C-89A6-E5BC6B5928C8}"/>
              </a:ext>
            </a:extLst>
          </p:cNvPr>
          <p:cNvSpPr txBox="1"/>
          <p:nvPr/>
        </p:nvSpPr>
        <p:spPr>
          <a:xfrm>
            <a:off x="5631090" y="4565432"/>
            <a:ext cx="6162674" cy="707886"/>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1000" b="0" i="0" u="none" strike="noStrike" kern="1200" cap="none" spc="0" normalizeH="0" baseline="0" noProof="0" dirty="0">
                <a:ln>
                  <a:noFill/>
                </a:ln>
                <a:solidFill>
                  <a:srgbClr val="000000"/>
                </a:solidFill>
                <a:effectLst/>
                <a:uLnTx/>
                <a:uFillTx/>
                <a:latin typeface="DengXian" panose="02010600030101010101" pitchFamily="2" charset="-122"/>
                <a:ea typeface="DengXian" panose="02010600030101010101" pitchFamily="2" charset="-122"/>
                <a:cs typeface="+mn-cs"/>
              </a:rPr>
              <a:t>米  </a:t>
            </a:r>
            <a:r>
              <a:rPr kumimoji="0" lang="en-US" altLang="zh-TW" sz="1000" b="0" i="0" u="none" strike="noStrike" kern="1200" cap="none" spc="0" normalizeH="0" baseline="0" noProof="0" dirty="0">
                <a:ln>
                  <a:noFill/>
                </a:ln>
                <a:solidFill>
                  <a:srgbClr val="000000"/>
                </a:solidFill>
                <a:effectLst/>
                <a:uLnTx/>
                <a:uFillTx/>
                <a:latin typeface="DengXian" panose="02010600030101010101" pitchFamily="2" charset="-122"/>
                <a:ea typeface="DengXian" panose="02010600030101010101" pitchFamily="2" charset="-122"/>
                <a:cs typeface="+mn-cs"/>
              </a:rPr>
              <a:t>mi; rice</a:t>
            </a:r>
            <a:endParaRPr kumimoji="0" lang="zh-TW" altLang="en-US" sz="1000" b="0" i="0" u="none" strike="noStrike" kern="1200" cap="none" spc="0" normalizeH="0" baseline="0" noProof="0" dirty="0">
              <a:ln>
                <a:noFill/>
              </a:ln>
              <a:solidFill>
                <a:srgbClr val="000000"/>
              </a:solidFill>
              <a:effectLst/>
              <a:uLnTx/>
              <a:uFillTx/>
              <a:latin typeface="DengXian" panose="02010600030101010101" pitchFamily="2" charset="-122"/>
              <a:ea typeface="DengXian"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1000" b="0" i="0" u="none" strike="noStrike" kern="1200" cap="none" spc="0" normalizeH="0" baseline="0" noProof="0" dirty="0">
                <a:ln>
                  <a:noFill/>
                </a:ln>
                <a:solidFill>
                  <a:srgbClr val="000000"/>
                </a:solidFill>
                <a:effectLst/>
                <a:uLnTx/>
                <a:uFillTx/>
                <a:latin typeface="DengXian" panose="02010600030101010101" pitchFamily="2" charset="-122"/>
                <a:ea typeface="DengXian" panose="02010600030101010101" pitchFamily="2" charset="-122"/>
                <a:cs typeface="+mn-cs"/>
              </a:rPr>
              <a:t>丷  </a:t>
            </a:r>
            <a:r>
              <a:rPr kumimoji="0" lang="en-US" altLang="zh-TW" sz="1000" b="0" i="0" u="none" strike="noStrike" kern="1200" cap="none" spc="0" normalizeH="0" baseline="0" noProof="0" dirty="0">
                <a:ln>
                  <a:noFill/>
                </a:ln>
                <a:solidFill>
                  <a:srgbClr val="000000"/>
                </a:solidFill>
                <a:effectLst/>
                <a:uLnTx/>
                <a:uFillTx/>
                <a:latin typeface="DengXian" panose="02010600030101010101" pitchFamily="2" charset="-122"/>
                <a:ea typeface="DengXian" panose="02010600030101010101" pitchFamily="2" charset="-122"/>
                <a:cs typeface="+mn-cs"/>
              </a:rPr>
              <a:t>pal;  eight, 8</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1000" b="0" i="0" u="none" strike="noStrike" kern="1200" cap="none" spc="0" normalizeH="0" baseline="0" noProof="0" dirty="0">
                <a:ln>
                  <a:noFill/>
                </a:ln>
                <a:solidFill>
                  <a:srgbClr val="000000"/>
                </a:solidFill>
                <a:effectLst/>
                <a:uLnTx/>
                <a:uFillTx/>
                <a:latin typeface="DengXian" panose="02010600030101010101" pitchFamily="2" charset="-122"/>
                <a:ea typeface="DengXian" panose="02010600030101010101" pitchFamily="2" charset="-122"/>
                <a:cs typeface="+mn-cs"/>
              </a:rPr>
              <a:t>十  </a:t>
            </a:r>
            <a:r>
              <a:rPr kumimoji="0" lang="en-US" altLang="zh-TW" sz="1000" b="0" i="0" u="none" strike="noStrike" kern="1200" cap="none" spc="0" normalizeH="0" baseline="0" noProof="0" dirty="0" err="1">
                <a:ln>
                  <a:noFill/>
                </a:ln>
                <a:solidFill>
                  <a:srgbClr val="000000"/>
                </a:solidFill>
                <a:effectLst/>
                <a:uLnTx/>
                <a:uFillTx/>
                <a:latin typeface="DengXian" panose="02010600030101010101" pitchFamily="2" charset="-122"/>
                <a:ea typeface="DengXian" panose="02010600030101010101" pitchFamily="2" charset="-122"/>
                <a:cs typeface="+mn-cs"/>
              </a:rPr>
              <a:t>shib</a:t>
            </a:r>
            <a:r>
              <a:rPr kumimoji="0" lang="en-US" altLang="zh-TW" sz="1000" b="0" i="0" u="none" strike="noStrike" kern="1200" cap="none" spc="0" normalizeH="0" baseline="0" noProof="0" dirty="0">
                <a:ln>
                  <a:noFill/>
                </a:ln>
                <a:solidFill>
                  <a:srgbClr val="000000"/>
                </a:solidFill>
                <a:effectLst/>
                <a:uLnTx/>
                <a:uFillTx/>
                <a:latin typeface="DengXian" panose="02010600030101010101" pitchFamily="2" charset="-122"/>
                <a:ea typeface="DengXian" panose="02010600030101010101" pitchFamily="2" charset="-122"/>
                <a:cs typeface="+mn-cs"/>
              </a:rPr>
              <a:t>; ten, 10</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1000" b="0" i="0" u="none" strike="noStrike" kern="1200" cap="none" spc="0" normalizeH="0" baseline="0" noProof="0" dirty="0">
                <a:ln>
                  <a:noFill/>
                </a:ln>
                <a:solidFill>
                  <a:srgbClr val="000000"/>
                </a:solidFill>
                <a:effectLst/>
                <a:uLnTx/>
                <a:uFillTx/>
                <a:latin typeface="DengXian" panose="02010600030101010101" pitchFamily="2" charset="-122"/>
                <a:ea typeface="DengXian" panose="02010600030101010101" pitchFamily="2" charset="-122"/>
                <a:cs typeface="+mn-cs"/>
              </a:rPr>
              <a:t>八  </a:t>
            </a:r>
            <a:r>
              <a:rPr kumimoji="0" lang="en-US" altLang="zh-TW" sz="1000" b="0" i="0" u="none" strike="noStrike" kern="1200" cap="none" spc="0" normalizeH="0" baseline="0" noProof="0" dirty="0">
                <a:ln>
                  <a:noFill/>
                </a:ln>
                <a:solidFill>
                  <a:srgbClr val="000000"/>
                </a:solidFill>
                <a:effectLst/>
                <a:uLnTx/>
                <a:uFillTx/>
                <a:latin typeface="DengXian" panose="02010600030101010101" pitchFamily="2" charset="-122"/>
                <a:ea typeface="DengXian" panose="02010600030101010101" pitchFamily="2" charset="-122"/>
                <a:cs typeface="+mn-cs"/>
              </a:rPr>
              <a:t>pal;  eight, 8</a:t>
            </a:r>
          </a:p>
        </p:txBody>
      </p:sp>
      <p:sp>
        <p:nvSpPr>
          <p:cNvPr id="16" name="Rectangle 15">
            <a:extLst>
              <a:ext uri="{FF2B5EF4-FFF2-40B4-BE49-F238E27FC236}">
                <a16:creationId xmlns:a16="http://schemas.microsoft.com/office/drawing/2014/main" id="{D4930FFF-4627-59E0-4D4E-8F4F8BEE07CB}"/>
              </a:ext>
            </a:extLst>
          </p:cNvPr>
          <p:cNvSpPr/>
          <p:nvPr/>
        </p:nvSpPr>
        <p:spPr>
          <a:xfrm>
            <a:off x="5631090" y="4565432"/>
            <a:ext cx="1131660" cy="717083"/>
          </a:xfrm>
          <a:prstGeom prst="rect">
            <a:avLst/>
          </a:prstGeom>
          <a:noFill/>
          <a:ln w="38100">
            <a:solidFill>
              <a:srgbClr val="7030A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20" name="Straight Arrow Connector 19">
            <a:extLst>
              <a:ext uri="{FF2B5EF4-FFF2-40B4-BE49-F238E27FC236}">
                <a16:creationId xmlns:a16="http://schemas.microsoft.com/office/drawing/2014/main" id="{CCA5B233-6EB8-0973-99D8-5DFD1D186E4D}"/>
              </a:ext>
            </a:extLst>
          </p:cNvPr>
          <p:cNvCxnSpPr>
            <a:stCxn id="32" idx="2"/>
          </p:cNvCxnSpPr>
          <p:nvPr/>
        </p:nvCxnSpPr>
        <p:spPr>
          <a:xfrm flipH="1">
            <a:off x="390525" y="1424587"/>
            <a:ext cx="4474" cy="470935"/>
          </a:xfrm>
          <a:prstGeom prst="straightConnector1">
            <a:avLst/>
          </a:prstGeom>
          <a:ln>
            <a:tailEnd type="triangle"/>
          </a:ln>
        </p:spPr>
        <p:style>
          <a:lnRef idx="2">
            <a:schemeClr val="accent1"/>
          </a:lnRef>
          <a:fillRef idx="0">
            <a:schemeClr val="accent1"/>
          </a:fillRef>
          <a:effectRef idx="1">
            <a:schemeClr val="accent1"/>
          </a:effectRef>
          <a:fontRef idx="minor">
            <a:schemeClr val="tx1"/>
          </a:fontRef>
        </p:style>
      </p:cxnSp>
      <p:cxnSp>
        <p:nvCxnSpPr>
          <p:cNvPr id="24" name="Straight Arrow Connector 23">
            <a:extLst>
              <a:ext uri="{FF2B5EF4-FFF2-40B4-BE49-F238E27FC236}">
                <a16:creationId xmlns:a16="http://schemas.microsoft.com/office/drawing/2014/main" id="{EF01B76F-2529-F16E-FABC-97CE0DCC6CDC}"/>
              </a:ext>
            </a:extLst>
          </p:cNvPr>
          <p:cNvCxnSpPr/>
          <p:nvPr/>
        </p:nvCxnSpPr>
        <p:spPr>
          <a:xfrm>
            <a:off x="1073958" y="716701"/>
            <a:ext cx="300400" cy="0"/>
          </a:xfrm>
          <a:prstGeom prst="straightConnector1">
            <a:avLst/>
          </a:prstGeom>
          <a:ln>
            <a:tailEnd type="triangle"/>
          </a:ln>
        </p:spPr>
        <p:style>
          <a:lnRef idx="2">
            <a:schemeClr val="accent1"/>
          </a:lnRef>
          <a:fillRef idx="0">
            <a:schemeClr val="accent1"/>
          </a:fillRef>
          <a:effectRef idx="1">
            <a:schemeClr val="accent1"/>
          </a:effectRef>
          <a:fontRef idx="minor">
            <a:schemeClr val="tx1"/>
          </a:fontRef>
        </p:style>
      </p:cxnSp>
      <p:cxnSp>
        <p:nvCxnSpPr>
          <p:cNvPr id="28" name="Straight Arrow Connector 27">
            <a:extLst>
              <a:ext uri="{FF2B5EF4-FFF2-40B4-BE49-F238E27FC236}">
                <a16:creationId xmlns:a16="http://schemas.microsoft.com/office/drawing/2014/main" id="{CBE12C66-10E0-819E-DA60-A7DFC4701353}"/>
              </a:ext>
            </a:extLst>
          </p:cNvPr>
          <p:cNvCxnSpPr/>
          <p:nvPr/>
        </p:nvCxnSpPr>
        <p:spPr>
          <a:xfrm>
            <a:off x="2298526" y="2080188"/>
            <a:ext cx="438411" cy="0"/>
          </a:xfrm>
          <a:prstGeom prst="straightConnector1">
            <a:avLst/>
          </a:prstGeom>
          <a:ln>
            <a:tailEnd type="triangle"/>
          </a:ln>
        </p:spPr>
        <p:style>
          <a:lnRef idx="2">
            <a:schemeClr val="accent1"/>
          </a:lnRef>
          <a:fillRef idx="0">
            <a:schemeClr val="accent1"/>
          </a:fillRef>
          <a:effectRef idx="1">
            <a:schemeClr val="accent1"/>
          </a:effectRef>
          <a:fontRef idx="minor">
            <a:schemeClr val="tx1"/>
          </a:fontRef>
        </p:style>
      </p:cxnSp>
      <p:cxnSp>
        <p:nvCxnSpPr>
          <p:cNvPr id="41" name="Straight Arrow Connector 40">
            <a:extLst>
              <a:ext uri="{FF2B5EF4-FFF2-40B4-BE49-F238E27FC236}">
                <a16:creationId xmlns:a16="http://schemas.microsoft.com/office/drawing/2014/main" id="{1107E417-B395-FFED-E659-D3F0F97906BE}"/>
              </a:ext>
            </a:extLst>
          </p:cNvPr>
          <p:cNvCxnSpPr>
            <a:stCxn id="37" idx="2"/>
          </p:cNvCxnSpPr>
          <p:nvPr/>
        </p:nvCxnSpPr>
        <p:spPr>
          <a:xfrm flipH="1">
            <a:off x="3079192" y="813402"/>
            <a:ext cx="1" cy="498699"/>
          </a:xfrm>
          <a:prstGeom prst="straightConnector1">
            <a:avLst/>
          </a:prstGeom>
          <a:ln>
            <a:tailEnd type="triangle"/>
          </a:ln>
        </p:spPr>
        <p:style>
          <a:lnRef idx="2">
            <a:schemeClr val="accent1"/>
          </a:lnRef>
          <a:fillRef idx="0">
            <a:schemeClr val="accent1"/>
          </a:fillRef>
          <a:effectRef idx="1">
            <a:schemeClr val="accent1"/>
          </a:effectRef>
          <a:fontRef idx="minor">
            <a:schemeClr val="tx1"/>
          </a:fontRef>
        </p:style>
      </p:cxnSp>
    </p:spTree>
    <p:extLst>
      <p:ext uri="{BB962C8B-B14F-4D97-AF65-F5344CB8AC3E}">
        <p14:creationId xmlns:p14="http://schemas.microsoft.com/office/powerpoint/2010/main" val="23346548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mediacall" presetSubtype="0" fill="hold" nodeType="clickEffect">
                                  <p:stCondLst>
                                    <p:cond delay="0"/>
                                  </p:stCondLst>
                                  <p:childTnLst>
                                    <p:cmd type="call" cmd="playFrom(0.0)">
                                      <p:cBhvr>
                                        <p:cTn id="6" dur="14534" fill="hold"/>
                                        <p:tgtEl>
                                          <p:spTgt spid="2"/>
                                        </p:tgtEl>
                                      </p:cBhvr>
                                    </p:cmd>
                                  </p:childTnLst>
                                </p:cTn>
                              </p:par>
                            </p:childTnLst>
                          </p:cTn>
                        </p:par>
                      </p:childTnLst>
                    </p:cTn>
                  </p:par>
                </p:childTnLst>
              </p:cTn>
              <p:prevCondLst>
                <p:cond evt="onPrev" delay="0">
                  <p:tgtEl>
                    <p:sldTgt/>
                  </p:tgtEl>
                </p:cond>
              </p:prevCondLst>
              <p:nextCondLst>
                <p:cond evt="onNext" delay="0">
                  <p:tgtEl>
                    <p:sldTgt/>
                  </p:tgtEl>
                </p:cond>
              </p:nextCondLst>
            </p:seq>
            <p:video>
              <p:cMediaNode vol="80000">
                <p:cTn id="7" fill="hold" display="0">
                  <p:stCondLst>
                    <p:cond delay="indefinite"/>
                  </p:stCondLst>
                </p:cTn>
                <p:tgtEl>
                  <p:spTgt spid="2"/>
                </p:tgtEl>
              </p:cMediaNode>
            </p:video>
            <p:seq concurrent="1" nextAc="seek">
              <p:cTn id="8" restart="whenNotActive" fill="hold" evtFilter="cancelBubble" nodeType="interactiveSeq">
                <p:stCondLst>
                  <p:cond evt="onClick" delay="0">
                    <p:tgtEl>
                      <p:spTgt spid="2"/>
                    </p:tgtEl>
                  </p:cond>
                </p:stCondLst>
                <p:endSync evt="end" delay="0">
                  <p:rtn val="all"/>
                </p:endSync>
                <p:childTnLst>
                  <p:par>
                    <p:cTn id="9" fill="hold">
                      <p:stCondLst>
                        <p:cond delay="0"/>
                      </p:stCondLst>
                      <p:childTnLst>
                        <p:par>
                          <p:cTn id="10" fill="hold">
                            <p:stCondLst>
                              <p:cond delay="0"/>
                            </p:stCondLst>
                            <p:childTnLst>
                              <p:par>
                                <p:cTn id="11" presetID="2" presetClass="mediacall" presetSubtype="0" fill="hold" nodeType="clickEffect">
                                  <p:stCondLst>
                                    <p:cond delay="0"/>
                                  </p:stCondLst>
                                  <p:childTnLst>
                                    <p:cmd type="call" cmd="togglePause">
                                      <p:cBhvr>
                                        <p:cTn id="12" dur="1" fill="hold"/>
                                        <p:tgtEl>
                                          <p:spTgt spid="2"/>
                                        </p:tgtEl>
                                      </p:cBhvr>
                                    </p:cmd>
                                  </p:childTnLst>
                                </p:cTn>
                              </p:par>
                            </p:childTnLst>
                          </p:cTn>
                        </p:par>
                      </p:childTnLst>
                    </p:cTn>
                  </p:par>
                </p:childTnLst>
              </p:cTn>
              <p:nextCondLst>
                <p:cond evt="onClick" delay="0">
                  <p:tgtEl>
                    <p:spTgt spid="2"/>
                  </p:tgtEl>
                </p:cond>
              </p:nextCondLst>
            </p:seq>
          </p:childTnLst>
        </p:cTn>
      </p:par>
    </p:tnLst>
  </p:timing>
</p:sld>
</file>

<file path=ppt/slides/slide29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123574D-1CA5-9D50-4F03-A2AF2F790215}"/>
            </a:ext>
          </a:extLst>
        </p:cNvPr>
        <p:cNvGrpSpPr/>
        <p:nvPr/>
      </p:nvGrpSpPr>
      <p:grpSpPr>
        <a:xfrm>
          <a:off x="0" y="0"/>
          <a:ext cx="0" cy="0"/>
          <a:chOff x="0" y="0"/>
          <a:chExt cx="0" cy="0"/>
        </a:xfrm>
      </p:grpSpPr>
      <p:sp>
        <p:nvSpPr>
          <p:cNvPr id="4" name="TextBox 3">
            <a:extLst>
              <a:ext uri="{FF2B5EF4-FFF2-40B4-BE49-F238E27FC236}">
                <a16:creationId xmlns:a16="http://schemas.microsoft.com/office/drawing/2014/main" id="{7422B1C6-7447-500F-0484-DB388D9B87B1}"/>
              </a:ext>
            </a:extLst>
          </p:cNvPr>
          <p:cNvSpPr txBox="1"/>
          <p:nvPr/>
        </p:nvSpPr>
        <p:spPr>
          <a:xfrm>
            <a:off x="166697" y="5651847"/>
            <a:ext cx="5771268" cy="1200329"/>
          </a:xfrm>
          <a:prstGeom prst="rect">
            <a:avLst/>
          </a:prstGeom>
          <a:noFill/>
        </p:spPr>
        <p:txBody>
          <a:bodyPr wrap="square" numCol="3">
            <a:spAutoFit/>
          </a:bodyPr>
          <a:lstStyle/>
          <a:p>
            <a:r>
              <a:rPr lang="en-US" sz="2400" dirty="0"/>
              <a:t>Kor: </a:t>
            </a:r>
            <a:r>
              <a:rPr lang="en-US" sz="2400" b="1" dirty="0"/>
              <a:t>hum</a:t>
            </a:r>
          </a:p>
          <a:p>
            <a:r>
              <a:rPr lang="en-US" sz="2400" dirty="0"/>
              <a:t>Jap: </a:t>
            </a:r>
            <a:r>
              <a:rPr lang="en-US" sz="2200" b="1" dirty="0"/>
              <a:t>on/</a:t>
            </a:r>
            <a:r>
              <a:rPr lang="en-US" sz="2200" b="1" dirty="0" err="1"/>
              <a:t>fumu</a:t>
            </a:r>
            <a:endParaRPr lang="en-US" sz="2200" b="1" dirty="0"/>
          </a:p>
          <a:p>
            <a:endParaRPr lang="en-US" sz="2400" b="1" dirty="0"/>
          </a:p>
          <a:p>
            <a:r>
              <a:rPr lang="en-US" sz="2400" dirty="0"/>
              <a:t>Viet: </a:t>
            </a:r>
            <a:r>
              <a:rPr lang="en-US" sz="2400" b="1" dirty="0" err="1"/>
              <a:t>hồng</a:t>
            </a:r>
            <a:r>
              <a:rPr lang="en-US" sz="2400" b="1" dirty="0"/>
              <a:t>  </a:t>
            </a:r>
          </a:p>
          <a:p>
            <a:r>
              <a:rPr lang="en-US" sz="2400" dirty="0"/>
              <a:t>Man: </a:t>
            </a:r>
            <a:r>
              <a:rPr lang="en-US" sz="2400" b="1" dirty="0"/>
              <a:t>hōng   </a:t>
            </a:r>
            <a:r>
              <a:rPr lang="en-US" sz="2400" dirty="0"/>
              <a:t>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24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   </a:t>
            </a:r>
            <a:endParaRPr kumimoji="0" lang="en-US" altLang="zh-TW" sz="24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zh-TW" sz="6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18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唵 嘛 呢 叭 咪 </a:t>
            </a:r>
            <a:r>
              <a:rPr kumimoji="0" lang="zh-TW" altLang="en-US" sz="1800" b="1" i="0" u="none" strike="noStrike" kern="1200" cap="none" spc="0" normalizeH="0" baseline="0" noProof="0" dirty="0">
                <a:ln>
                  <a:noFill/>
                </a:ln>
                <a:solidFill>
                  <a:prstClr val="black"/>
                </a:solidFill>
                <a:effectLst/>
                <a:highlight>
                  <a:srgbClr val="00FF00"/>
                </a:highlight>
                <a:uLnTx/>
                <a:uFillTx/>
                <a:latin typeface="DengXian" panose="02010600030101010101" pitchFamily="2" charset="-122"/>
                <a:ea typeface="DengXian" panose="02010600030101010101" pitchFamily="2" charset="-122"/>
                <a:cs typeface="+mn-cs"/>
              </a:rPr>
              <a:t>吽</a:t>
            </a:r>
            <a:endParaRPr kumimoji="0" lang="en-US" altLang="zh-TW" sz="1800" b="1" i="0" u="none" strike="noStrike" kern="1200" cap="none" spc="0" normalizeH="0" baseline="0" noProof="0" dirty="0">
              <a:ln>
                <a:noFill/>
              </a:ln>
              <a:solidFill>
                <a:prstClr val="black"/>
              </a:solidFill>
              <a:effectLst/>
              <a:highlight>
                <a:srgbClr val="00FF00"/>
              </a:highlight>
              <a:uLnTx/>
              <a:uFillTx/>
              <a:latin typeface="DengXian" panose="02010600030101010101" pitchFamily="2" charset="-122"/>
              <a:ea typeface="DengXian"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zh-TW" sz="1400" b="1" i="0" u="none" strike="noStrike" kern="1200" cap="none" spc="0" normalizeH="0" baseline="0" noProof="0" dirty="0">
                <a:ln>
                  <a:noFill/>
                </a:ln>
                <a:solidFill>
                  <a:prstClr val="black"/>
                </a:solidFill>
                <a:effectLst/>
                <a:uLnTx/>
                <a:uFillTx/>
                <a:latin typeface="Aptos" panose="02110004020202020204"/>
                <a:ea typeface="DengXian" panose="02010600030101010101" pitchFamily="2" charset="-122"/>
                <a:cs typeface="+mn-cs"/>
              </a:rPr>
              <a:t>   </a:t>
            </a:r>
            <a:r>
              <a:rPr kumimoji="0" lang="en-US" altLang="zh-TW" sz="1400" b="1" i="0" u="none" strike="noStrike" kern="1200" cap="none" spc="0" normalizeH="0" baseline="0" noProof="0" dirty="0" err="1">
                <a:ln>
                  <a:noFill/>
                </a:ln>
                <a:solidFill>
                  <a:prstClr val="black"/>
                </a:solidFill>
                <a:effectLst/>
                <a:uLnTx/>
                <a:uFillTx/>
                <a:latin typeface="Aptos" panose="02110004020202020204"/>
                <a:ea typeface="DengXian" panose="02010600030101010101" pitchFamily="2" charset="-122"/>
                <a:cs typeface="+mn-cs"/>
              </a:rPr>
              <a:t>ommanipanme</a:t>
            </a:r>
            <a:r>
              <a:rPr kumimoji="0" lang="en-US" altLang="zh-TW" sz="1400" b="1" i="0" u="none" strike="noStrike" kern="1200" cap="none" spc="0" normalizeH="0" baseline="0" noProof="0" dirty="0" err="1">
                <a:ln>
                  <a:noFill/>
                </a:ln>
                <a:solidFill>
                  <a:prstClr val="black"/>
                </a:solidFill>
                <a:effectLst/>
                <a:highlight>
                  <a:srgbClr val="00FF00"/>
                </a:highlight>
                <a:uLnTx/>
                <a:uFillTx/>
                <a:latin typeface="Aptos" panose="02110004020202020204"/>
                <a:ea typeface="DengXian" panose="02010600030101010101" pitchFamily="2" charset="-122"/>
                <a:cs typeface="+mn-cs"/>
              </a:rPr>
              <a:t>hum</a:t>
            </a:r>
            <a:endParaRPr kumimoji="0" lang="en-US" altLang="zh-TW" sz="1400" b="0" i="0" u="none" strike="noStrike" kern="1200" cap="none" spc="0" normalizeH="0" baseline="0" noProof="0" dirty="0">
              <a:ln>
                <a:noFill/>
              </a:ln>
              <a:solidFill>
                <a:prstClr val="black"/>
              </a:solidFill>
              <a:effectLst/>
              <a:highlight>
                <a:srgbClr val="00FF00"/>
              </a:highlight>
              <a:uLnTx/>
              <a:uFillTx/>
              <a:latin typeface="Aptos" panose="02110004020202020204"/>
              <a:ea typeface="DengXian" panose="02010600030101010101" pitchFamily="2" charset="-122"/>
              <a:cs typeface="+mn-cs"/>
            </a:endParaRPr>
          </a:p>
        </p:txBody>
      </p:sp>
      <p:sp>
        <p:nvSpPr>
          <p:cNvPr id="5" name="TextBox 4">
            <a:extLst>
              <a:ext uri="{FF2B5EF4-FFF2-40B4-BE49-F238E27FC236}">
                <a16:creationId xmlns:a16="http://schemas.microsoft.com/office/drawing/2014/main" id="{8C3F919F-ECF2-BFFF-2E68-229BCC0E6D9D}"/>
              </a:ext>
            </a:extLst>
          </p:cNvPr>
          <p:cNvSpPr txBox="1"/>
          <p:nvPr/>
        </p:nvSpPr>
        <p:spPr>
          <a:xfrm>
            <a:off x="7967575" y="90697"/>
            <a:ext cx="2964901" cy="461665"/>
          </a:xfrm>
          <a:prstGeom prst="rect">
            <a:avLst/>
          </a:prstGeom>
          <a:noFill/>
        </p:spPr>
        <p:txBody>
          <a:bodyPr wrap="square" rtlCol="0">
            <a:spAutoFit/>
          </a:bodyPr>
          <a:lstStyle/>
          <a:p>
            <a:r>
              <a:rPr lang="zh-TW" altLang="en-US" sz="2400" b="1" dirty="0">
                <a:latin typeface="DengXian" panose="02010600030101010101" pitchFamily="2" charset="-122"/>
                <a:ea typeface="DengXian" panose="02010600030101010101" pitchFamily="2" charset="-122"/>
              </a:rPr>
              <a:t>唵 嘛 呢 叭 咪 </a:t>
            </a:r>
            <a:r>
              <a:rPr lang="zh-TW" altLang="en-US" sz="2400" b="1" dirty="0">
                <a:highlight>
                  <a:srgbClr val="00FFFF"/>
                </a:highlight>
                <a:latin typeface="DengXian" panose="02010600030101010101" pitchFamily="2" charset="-122"/>
                <a:ea typeface="DengXian" panose="02010600030101010101" pitchFamily="2" charset="-122"/>
              </a:rPr>
              <a:t>吽</a:t>
            </a:r>
            <a:r>
              <a:rPr lang="en-US" altLang="zh-TW" b="1" dirty="0">
                <a:latin typeface="DengXian" panose="02010600030101010101" pitchFamily="2" charset="-122"/>
                <a:ea typeface="DengXian" panose="02010600030101010101" pitchFamily="2" charset="-122"/>
              </a:rPr>
              <a:t>	</a:t>
            </a:r>
            <a:endParaRPr lang="en-US" b="1" dirty="0">
              <a:solidFill>
                <a:srgbClr val="FF0000"/>
              </a:solidFill>
              <a:latin typeface="DengXian" panose="02010600030101010101" pitchFamily="2" charset="-122"/>
              <a:ea typeface="DengXian" panose="02010600030101010101" pitchFamily="2" charset="-122"/>
            </a:endParaRPr>
          </a:p>
        </p:txBody>
      </p:sp>
      <p:sp>
        <p:nvSpPr>
          <p:cNvPr id="7" name="Rectangle 6">
            <a:extLst>
              <a:ext uri="{FF2B5EF4-FFF2-40B4-BE49-F238E27FC236}">
                <a16:creationId xmlns:a16="http://schemas.microsoft.com/office/drawing/2014/main" id="{64FDFB96-9783-E058-2E62-CC9F8FAC7D93}"/>
              </a:ext>
            </a:extLst>
          </p:cNvPr>
          <p:cNvSpPr/>
          <p:nvPr/>
        </p:nvSpPr>
        <p:spPr>
          <a:xfrm>
            <a:off x="166696" y="5687445"/>
            <a:ext cx="5585037" cy="822088"/>
          </a:xfrm>
          <a:prstGeom prst="rect">
            <a:avLst/>
          </a:prstGeom>
          <a:noFill/>
          <a:ln w="5715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Oval 7">
            <a:extLst>
              <a:ext uri="{FF2B5EF4-FFF2-40B4-BE49-F238E27FC236}">
                <a16:creationId xmlns:a16="http://schemas.microsoft.com/office/drawing/2014/main" id="{5D163C7B-D518-85BF-27D9-14466CC43DA6}"/>
              </a:ext>
            </a:extLst>
          </p:cNvPr>
          <p:cNvSpPr/>
          <p:nvPr/>
        </p:nvSpPr>
        <p:spPr>
          <a:xfrm>
            <a:off x="5763375" y="348108"/>
            <a:ext cx="771625" cy="771625"/>
          </a:xfrm>
          <a:prstGeom prst="ellipse">
            <a:avLst/>
          </a:prstGeom>
          <a:solidFill>
            <a:srgbClr val="FFFF00"/>
          </a:solidFill>
          <a:ln w="38100">
            <a:solidFill>
              <a:srgbClr val="7030A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TextBox 8">
            <a:extLst>
              <a:ext uri="{FF2B5EF4-FFF2-40B4-BE49-F238E27FC236}">
                <a16:creationId xmlns:a16="http://schemas.microsoft.com/office/drawing/2014/main" id="{7D4D18EC-5888-DA86-2824-A35582482167}"/>
              </a:ext>
            </a:extLst>
          </p:cNvPr>
          <p:cNvSpPr txBox="1"/>
          <p:nvPr/>
        </p:nvSpPr>
        <p:spPr>
          <a:xfrm>
            <a:off x="5873704" y="472310"/>
            <a:ext cx="593001" cy="523220"/>
          </a:xfrm>
          <a:prstGeom prst="rect">
            <a:avLst/>
          </a:prstGeom>
          <a:noFill/>
        </p:spPr>
        <p:txBody>
          <a:bodyPr wrap="square" rtlCol="0">
            <a:spAutoFit/>
          </a:bodyPr>
          <a:lstStyle/>
          <a:p>
            <a:r>
              <a:rPr lang="zh-TW" altLang="en-US" sz="2800" b="1" dirty="0">
                <a:latin typeface="DengXian" panose="02010600030101010101" pitchFamily="2" charset="-122"/>
                <a:ea typeface="DengXian" panose="02010600030101010101" pitchFamily="2" charset="-122"/>
              </a:rPr>
              <a:t>吽</a:t>
            </a:r>
            <a:endParaRPr lang="en-US" sz="2800" b="1" dirty="0">
              <a:latin typeface="DengXian" panose="02010600030101010101" pitchFamily="2" charset="-122"/>
              <a:ea typeface="DengXian" panose="02010600030101010101" pitchFamily="2" charset="-122"/>
            </a:endParaRPr>
          </a:p>
        </p:txBody>
      </p:sp>
      <p:sp>
        <p:nvSpPr>
          <p:cNvPr id="10" name="TextBox 9">
            <a:extLst>
              <a:ext uri="{FF2B5EF4-FFF2-40B4-BE49-F238E27FC236}">
                <a16:creationId xmlns:a16="http://schemas.microsoft.com/office/drawing/2014/main" id="{528DECBC-C18D-9988-11D0-A06DE4D0AD38}"/>
              </a:ext>
            </a:extLst>
          </p:cNvPr>
          <p:cNvSpPr txBox="1"/>
          <p:nvPr/>
        </p:nvSpPr>
        <p:spPr>
          <a:xfrm>
            <a:off x="5853695" y="5536627"/>
            <a:ext cx="6440601" cy="1600438"/>
          </a:xfrm>
          <a:prstGeom prst="rect">
            <a:avLst/>
          </a:prstGeom>
          <a:noFill/>
        </p:spPr>
        <p:txBody>
          <a:bodyPr wrap="square" numCol="3">
            <a:spAutoFit/>
          </a:bodyPr>
          <a:lstStyle/>
          <a:p>
            <a:r>
              <a:rPr lang="en-US" sz="1400" dirty="0"/>
              <a:t>• Hanja: </a:t>
            </a:r>
            <a:r>
              <a:rPr lang="zh-TW" altLang="en-US" sz="1400" dirty="0">
                <a:latin typeface="DengXian" panose="02010600030101010101" pitchFamily="2" charset="-122"/>
                <a:ea typeface="DengXian" panose="02010600030101010101" pitchFamily="2" charset="-122"/>
              </a:rPr>
              <a:t>吽 </a:t>
            </a:r>
            <a:r>
              <a:rPr lang="zh-TW" altLang="en-US" sz="1400" dirty="0"/>
              <a:t>      </a:t>
            </a:r>
            <a:endParaRPr lang="en-US" altLang="zh-TW" sz="1400" dirty="0"/>
          </a:p>
          <a:p>
            <a:r>
              <a:rPr lang="en-US" sz="1400" dirty="0"/>
              <a:t>• Korean: hum (</a:t>
            </a:r>
            <a:r>
              <a:rPr lang="ko-KR" altLang="en-US" sz="1400" dirty="0"/>
              <a:t>훔</a:t>
            </a:r>
            <a:r>
              <a:rPr lang="en-US" altLang="ko-KR" sz="1400" dirty="0"/>
              <a:t>)       </a:t>
            </a:r>
          </a:p>
          <a:p>
            <a:r>
              <a:rPr lang="en-US" altLang="ko-KR" sz="1400" dirty="0"/>
              <a:t>• </a:t>
            </a:r>
            <a:r>
              <a:rPr lang="en-US" sz="1400" dirty="0"/>
              <a:t>strokes: 7      </a:t>
            </a:r>
          </a:p>
          <a:p>
            <a:r>
              <a:rPr lang="en-US" sz="1400" dirty="0"/>
              <a:t>• radical: 30+4 (</a:t>
            </a:r>
            <a:r>
              <a:rPr lang="zh-TW" altLang="en-US" sz="1400" dirty="0">
                <a:latin typeface="DengXian" panose="02010600030101010101" pitchFamily="2" charset="-122"/>
                <a:ea typeface="DengXian" panose="02010600030101010101" pitchFamily="2" charset="-122"/>
              </a:rPr>
              <a:t>口</a:t>
            </a:r>
            <a:r>
              <a:rPr lang="en-US" altLang="zh-TW" sz="1400" dirty="0"/>
              <a:t>)</a:t>
            </a:r>
          </a:p>
          <a:p>
            <a:r>
              <a:rPr lang="en-US" altLang="zh-TW" sz="1400" dirty="0"/>
              <a:t>• </a:t>
            </a:r>
            <a:r>
              <a:rPr lang="en-US" sz="1400" dirty="0"/>
              <a:t>Japanese: on, </a:t>
            </a:r>
            <a:r>
              <a:rPr lang="ja-JP" altLang="en-US" sz="1400" dirty="0"/>
              <a:t>おん     </a:t>
            </a:r>
            <a:endParaRPr lang="en-US" altLang="ja-JP" sz="1400" dirty="0"/>
          </a:p>
          <a:p>
            <a:endParaRPr lang="en-US" altLang="ja-JP" sz="1400" dirty="0"/>
          </a:p>
          <a:p>
            <a:endParaRPr lang="en-US" altLang="ja-JP" sz="1400" dirty="0"/>
          </a:p>
          <a:p>
            <a:r>
              <a:rPr lang="en-US" altLang="ja-JP" sz="1400" dirty="0"/>
              <a:t>• </a:t>
            </a:r>
            <a:r>
              <a:rPr lang="en-US" sz="1400" dirty="0"/>
              <a:t>JLPT: NX</a:t>
            </a:r>
          </a:p>
          <a:p>
            <a:r>
              <a:rPr lang="en-US" sz="1400" dirty="0"/>
              <a:t>• meaning: transliteration of Sanskrit </a:t>
            </a:r>
            <a:r>
              <a:rPr lang="hi-IN" sz="1400" dirty="0"/>
              <a:t>हूँ, </a:t>
            </a:r>
            <a:r>
              <a:rPr lang="en-US" sz="1400" dirty="0" err="1"/>
              <a:t>hūṃ</a:t>
            </a:r>
            <a:r>
              <a:rPr lang="en-US" sz="1400" dirty="0"/>
              <a:t> (hum)</a:t>
            </a:r>
          </a:p>
          <a:p>
            <a:r>
              <a:rPr lang="en-US" sz="1400" dirty="0"/>
              <a:t>• pinyin: hōng</a:t>
            </a:r>
          </a:p>
          <a:p>
            <a:r>
              <a:rPr lang="en-US" sz="1400" dirty="0"/>
              <a:t>• 5 location(s): Thousand. </a:t>
            </a:r>
          </a:p>
          <a:p>
            <a:endParaRPr lang="en-US" sz="1400" dirty="0"/>
          </a:p>
          <a:p>
            <a:r>
              <a:rPr lang="en-US" sz="1400" dirty="0"/>
              <a:t>Y</a:t>
            </a:r>
          </a:p>
          <a:p>
            <a:r>
              <a:rPr lang="en-US" sz="1400" dirty="0" err="1"/>
              <a:t>Yebul</a:t>
            </a:r>
            <a:r>
              <a:rPr lang="en-US" sz="1400" dirty="0"/>
              <a:t>, </a:t>
            </a:r>
            <a:r>
              <a:rPr lang="en-US" sz="1400" dirty="0" err="1"/>
              <a:t>Kwanseum</a:t>
            </a:r>
            <a:r>
              <a:rPr lang="en-US" sz="1400" dirty="0"/>
              <a:t>, </a:t>
            </a:r>
            <a:r>
              <a:rPr lang="en-US" sz="1400" dirty="0" err="1"/>
              <a:t>Jijang</a:t>
            </a:r>
            <a:r>
              <a:rPr lang="en-US" sz="1400" dirty="0"/>
              <a:t>, Morning</a:t>
            </a:r>
          </a:p>
          <a:p>
            <a:r>
              <a:rPr lang="en-US" sz="1400" dirty="0"/>
              <a:t>• comp: </a:t>
            </a:r>
            <a:r>
              <a:rPr lang="zh-TW" altLang="en-US" sz="1400" i="0" dirty="0">
                <a:solidFill>
                  <a:srgbClr val="000000"/>
                </a:solidFill>
                <a:effectLst/>
                <a:latin typeface="DengXian" panose="02010600030101010101" pitchFamily="2" charset="-122"/>
                <a:ea typeface="DengXian" panose="02010600030101010101" pitchFamily="2" charset="-122"/>
              </a:rPr>
              <a:t>口 </a:t>
            </a:r>
            <a:r>
              <a:rPr lang="en-US" altLang="zh-TW" sz="1400" i="0" dirty="0">
                <a:solidFill>
                  <a:srgbClr val="000000"/>
                </a:solidFill>
                <a:effectLst/>
                <a:latin typeface="DengXian" panose="02010600030101010101" pitchFamily="2" charset="-122"/>
                <a:ea typeface="DengXian" panose="02010600030101010101" pitchFamily="2" charset="-122"/>
              </a:rPr>
              <a:t>+ </a:t>
            </a:r>
            <a:r>
              <a:rPr lang="zh-TW" altLang="en-US" sz="1400" i="0" dirty="0">
                <a:solidFill>
                  <a:srgbClr val="000000"/>
                </a:solidFill>
                <a:effectLst/>
                <a:latin typeface="DengXian" panose="02010600030101010101" pitchFamily="2" charset="-122"/>
                <a:ea typeface="DengXian" panose="02010600030101010101" pitchFamily="2" charset="-122"/>
              </a:rPr>
              <a:t>牛</a:t>
            </a:r>
            <a:endParaRPr lang="en-US" sz="1400" dirty="0">
              <a:latin typeface="DengXian" panose="02010600030101010101" pitchFamily="2" charset="-122"/>
              <a:ea typeface="DengXian" panose="02010600030101010101" pitchFamily="2" charset="-122"/>
            </a:endParaRPr>
          </a:p>
          <a:p>
            <a:r>
              <a:rPr lang="en-US" sz="1400" dirty="0"/>
              <a:t>• sub:</a:t>
            </a:r>
            <a:r>
              <a:rPr lang="zh-TW" altLang="en-US" sz="1400" i="0" dirty="0">
                <a:solidFill>
                  <a:srgbClr val="000000"/>
                </a:solidFill>
                <a:effectLst/>
                <a:latin typeface="DengXian" panose="02010600030101010101" pitchFamily="2" charset="-122"/>
                <a:ea typeface="DengXian" panose="02010600030101010101" pitchFamily="2" charset="-122"/>
              </a:rPr>
              <a:t>𠂉十</a:t>
            </a:r>
            <a:endParaRPr lang="en-US" sz="1400" dirty="0">
              <a:latin typeface="DengXian" panose="02010600030101010101" pitchFamily="2" charset="-122"/>
              <a:ea typeface="DengXian" panose="02010600030101010101" pitchFamily="2" charset="-122"/>
            </a:endParaRPr>
          </a:p>
          <a:p>
            <a:endParaRPr lang="en-US" sz="1400" dirty="0"/>
          </a:p>
          <a:p>
            <a:endParaRPr lang="en-US" sz="1400" dirty="0"/>
          </a:p>
          <a:p>
            <a:endParaRPr lang="en-US" sz="1400" b="1" dirty="0">
              <a:latin typeface="DengXian" panose="02010600030101010101" pitchFamily="2" charset="-122"/>
              <a:ea typeface="DengXian" panose="02010600030101010101" pitchFamily="2" charset="-122"/>
            </a:endParaRPr>
          </a:p>
        </p:txBody>
      </p:sp>
      <p:sp>
        <p:nvSpPr>
          <p:cNvPr id="11" name="Rectangle 10">
            <a:extLst>
              <a:ext uri="{FF2B5EF4-FFF2-40B4-BE49-F238E27FC236}">
                <a16:creationId xmlns:a16="http://schemas.microsoft.com/office/drawing/2014/main" id="{2CE1BF48-53DC-287F-D36D-C8BE6D914A83}"/>
              </a:ext>
            </a:extLst>
          </p:cNvPr>
          <p:cNvSpPr/>
          <p:nvPr/>
        </p:nvSpPr>
        <p:spPr>
          <a:xfrm>
            <a:off x="5873704" y="5536627"/>
            <a:ext cx="6216335" cy="1200329"/>
          </a:xfrm>
          <a:prstGeom prst="rect">
            <a:avLst/>
          </a:prstGeom>
          <a:no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2" name="Picture 11">
            <a:extLst>
              <a:ext uri="{FF2B5EF4-FFF2-40B4-BE49-F238E27FC236}">
                <a16:creationId xmlns:a16="http://schemas.microsoft.com/office/drawing/2014/main" id="{61C5EC97-1CBC-ED0C-8774-8DF319B4E242}"/>
              </a:ext>
            </a:extLst>
          </p:cNvPr>
          <p:cNvPicPr>
            <a:picLocks noChangeAspect="1"/>
          </p:cNvPicPr>
          <p:nvPr/>
        </p:nvPicPr>
        <p:blipFill>
          <a:blip r:embed="rId4"/>
          <a:stretch>
            <a:fillRect/>
          </a:stretch>
        </p:blipFill>
        <p:spPr>
          <a:xfrm>
            <a:off x="578827" y="236092"/>
            <a:ext cx="4947007" cy="5073112"/>
          </a:xfrm>
          <a:prstGeom prst="rect">
            <a:avLst/>
          </a:prstGeom>
        </p:spPr>
      </p:pic>
      <p:sp>
        <p:nvSpPr>
          <p:cNvPr id="13" name="Rectangle 12">
            <a:extLst>
              <a:ext uri="{FF2B5EF4-FFF2-40B4-BE49-F238E27FC236}">
                <a16:creationId xmlns:a16="http://schemas.microsoft.com/office/drawing/2014/main" id="{564CD5B8-4091-8138-0D6C-90D0F686A6EA}"/>
              </a:ext>
            </a:extLst>
          </p:cNvPr>
          <p:cNvSpPr/>
          <p:nvPr/>
        </p:nvSpPr>
        <p:spPr>
          <a:xfrm>
            <a:off x="7868433" y="119974"/>
            <a:ext cx="2668362" cy="432388"/>
          </a:xfrm>
          <a:prstGeom prst="rect">
            <a:avLst/>
          </a:prstGeom>
          <a:no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4" name="2024_10_31_182135">
            <a:hlinkClick r:id="" action="ppaction://media"/>
            <a:extLst>
              <a:ext uri="{FF2B5EF4-FFF2-40B4-BE49-F238E27FC236}">
                <a16:creationId xmlns:a16="http://schemas.microsoft.com/office/drawing/2014/main" id="{9819515D-E0B4-1B6B-12CA-845DEED646FA}"/>
              </a:ext>
            </a:extLst>
          </p:cNvPr>
          <p:cNvPicPr>
            <a:picLocks noChangeAspect="1"/>
          </p:cNvPicPr>
          <p:nvPr>
            <a:videoFile r:link="rId2"/>
            <p:extLst>
              <p:ext uri="{DAA4B4D4-6D71-4841-9C94-3DE7FCFB9230}">
                <p14:media xmlns:p14="http://schemas.microsoft.com/office/powerpoint/2010/main" r:embed="rId1"/>
              </p:ext>
            </p:extLst>
          </p:nvPr>
        </p:nvPicPr>
        <p:blipFill>
          <a:blip r:embed="rId5"/>
          <a:stretch>
            <a:fillRect/>
          </a:stretch>
        </p:blipFill>
        <p:spPr>
          <a:xfrm>
            <a:off x="7037812" y="614333"/>
            <a:ext cx="4389160" cy="4814641"/>
          </a:xfrm>
          <a:prstGeom prst="rect">
            <a:avLst/>
          </a:prstGeom>
        </p:spPr>
      </p:pic>
      <p:cxnSp>
        <p:nvCxnSpPr>
          <p:cNvPr id="16" name="Straight Arrow Connector 15">
            <a:extLst>
              <a:ext uri="{FF2B5EF4-FFF2-40B4-BE49-F238E27FC236}">
                <a16:creationId xmlns:a16="http://schemas.microsoft.com/office/drawing/2014/main" id="{7E8C2FFA-A759-BA9A-3A45-CF2C5F67F2BB}"/>
              </a:ext>
            </a:extLst>
          </p:cNvPr>
          <p:cNvCxnSpPr/>
          <p:nvPr/>
        </p:nvCxnSpPr>
        <p:spPr>
          <a:xfrm>
            <a:off x="884122" y="1162681"/>
            <a:ext cx="0" cy="2979369"/>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18" name="Straight Connector 17">
            <a:extLst>
              <a:ext uri="{FF2B5EF4-FFF2-40B4-BE49-F238E27FC236}">
                <a16:creationId xmlns:a16="http://schemas.microsoft.com/office/drawing/2014/main" id="{1B680E6C-C9C3-95E8-98B2-C6A5E3B62F97}"/>
              </a:ext>
            </a:extLst>
          </p:cNvPr>
          <p:cNvCxnSpPr/>
          <p:nvPr/>
        </p:nvCxnSpPr>
        <p:spPr>
          <a:xfrm>
            <a:off x="1096069" y="1119733"/>
            <a:ext cx="769065" cy="0"/>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20" name="Straight Arrow Connector 19">
            <a:extLst>
              <a:ext uri="{FF2B5EF4-FFF2-40B4-BE49-F238E27FC236}">
                <a16:creationId xmlns:a16="http://schemas.microsoft.com/office/drawing/2014/main" id="{C6A4BD74-307F-DFBB-8840-2CD31F79448B}"/>
              </a:ext>
            </a:extLst>
          </p:cNvPr>
          <p:cNvCxnSpPr/>
          <p:nvPr/>
        </p:nvCxnSpPr>
        <p:spPr>
          <a:xfrm>
            <a:off x="1871189" y="1119733"/>
            <a:ext cx="48445" cy="2876982"/>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22" name="Straight Arrow Connector 21">
            <a:extLst>
              <a:ext uri="{FF2B5EF4-FFF2-40B4-BE49-F238E27FC236}">
                <a16:creationId xmlns:a16="http://schemas.microsoft.com/office/drawing/2014/main" id="{304E01B8-8966-3F92-F759-6D6B3101809F}"/>
              </a:ext>
            </a:extLst>
          </p:cNvPr>
          <p:cNvCxnSpPr/>
          <p:nvPr/>
        </p:nvCxnSpPr>
        <p:spPr>
          <a:xfrm>
            <a:off x="1035513" y="3693934"/>
            <a:ext cx="720619" cy="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24" name="Straight Arrow Connector 23">
            <a:extLst>
              <a:ext uri="{FF2B5EF4-FFF2-40B4-BE49-F238E27FC236}">
                <a16:creationId xmlns:a16="http://schemas.microsoft.com/office/drawing/2014/main" id="{6F5C95E8-89A7-6FD9-BF45-F915214F3589}"/>
              </a:ext>
            </a:extLst>
          </p:cNvPr>
          <p:cNvCxnSpPr/>
          <p:nvPr/>
        </p:nvCxnSpPr>
        <p:spPr>
          <a:xfrm flipH="1">
            <a:off x="2576670" y="1259571"/>
            <a:ext cx="381505" cy="1077902"/>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26" name="Straight Arrow Connector 25">
            <a:extLst>
              <a:ext uri="{FF2B5EF4-FFF2-40B4-BE49-F238E27FC236}">
                <a16:creationId xmlns:a16="http://schemas.microsoft.com/office/drawing/2014/main" id="{AE045894-C8FE-5B22-CD04-E273DC03C291}"/>
              </a:ext>
            </a:extLst>
          </p:cNvPr>
          <p:cNvCxnSpPr/>
          <p:nvPr/>
        </p:nvCxnSpPr>
        <p:spPr>
          <a:xfrm>
            <a:off x="2973314" y="1750077"/>
            <a:ext cx="1865134" cy="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28" name="Straight Arrow Connector 27">
            <a:extLst>
              <a:ext uri="{FF2B5EF4-FFF2-40B4-BE49-F238E27FC236}">
                <a16:creationId xmlns:a16="http://schemas.microsoft.com/office/drawing/2014/main" id="{05F13332-0E59-E91C-4600-A56313BD1B63}"/>
              </a:ext>
            </a:extLst>
          </p:cNvPr>
          <p:cNvCxnSpPr/>
          <p:nvPr/>
        </p:nvCxnSpPr>
        <p:spPr>
          <a:xfrm>
            <a:off x="2482808" y="3161038"/>
            <a:ext cx="2737144" cy="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30" name="Straight Arrow Connector 29">
            <a:extLst>
              <a:ext uri="{FF2B5EF4-FFF2-40B4-BE49-F238E27FC236}">
                <a16:creationId xmlns:a16="http://schemas.microsoft.com/office/drawing/2014/main" id="{8997F682-4E51-E874-BFAC-FB74CCCEC31D}"/>
              </a:ext>
            </a:extLst>
          </p:cNvPr>
          <p:cNvCxnSpPr>
            <a:cxnSpLocks/>
          </p:cNvCxnSpPr>
          <p:nvPr/>
        </p:nvCxnSpPr>
        <p:spPr>
          <a:xfrm>
            <a:off x="3815046" y="614333"/>
            <a:ext cx="0" cy="436945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sp>
        <p:nvSpPr>
          <p:cNvPr id="32" name="TextBox 31">
            <a:extLst>
              <a:ext uri="{FF2B5EF4-FFF2-40B4-BE49-F238E27FC236}">
                <a16:creationId xmlns:a16="http://schemas.microsoft.com/office/drawing/2014/main" id="{A2DE0C0D-BB84-2B92-AF3A-D956FF212DE3}"/>
              </a:ext>
            </a:extLst>
          </p:cNvPr>
          <p:cNvSpPr txBox="1"/>
          <p:nvPr/>
        </p:nvSpPr>
        <p:spPr>
          <a:xfrm>
            <a:off x="435263" y="1119733"/>
            <a:ext cx="242226" cy="382058"/>
          </a:xfrm>
          <a:prstGeom prst="rect">
            <a:avLst/>
          </a:prstGeom>
          <a:noFill/>
        </p:spPr>
        <p:txBody>
          <a:bodyPr wrap="square" rtlCol="0">
            <a:spAutoFit/>
          </a:bodyPr>
          <a:lstStyle/>
          <a:p>
            <a:r>
              <a:rPr lang="en-US" b="1" dirty="0"/>
              <a:t>1</a:t>
            </a:r>
          </a:p>
        </p:txBody>
      </p:sp>
      <p:sp>
        <p:nvSpPr>
          <p:cNvPr id="33" name="TextBox 32">
            <a:extLst>
              <a:ext uri="{FF2B5EF4-FFF2-40B4-BE49-F238E27FC236}">
                <a16:creationId xmlns:a16="http://schemas.microsoft.com/office/drawing/2014/main" id="{C52FE2C9-F6B8-C810-C53B-FE7E9BA2549A}"/>
              </a:ext>
            </a:extLst>
          </p:cNvPr>
          <p:cNvSpPr txBox="1"/>
          <p:nvPr/>
        </p:nvSpPr>
        <p:spPr>
          <a:xfrm>
            <a:off x="1076220" y="626198"/>
            <a:ext cx="436004" cy="369332"/>
          </a:xfrm>
          <a:prstGeom prst="rect">
            <a:avLst/>
          </a:prstGeom>
          <a:noFill/>
        </p:spPr>
        <p:txBody>
          <a:bodyPr wrap="square" rtlCol="0">
            <a:spAutoFit/>
          </a:bodyPr>
          <a:lstStyle/>
          <a:p>
            <a:r>
              <a:rPr lang="en-US" b="1" dirty="0"/>
              <a:t>2</a:t>
            </a:r>
          </a:p>
        </p:txBody>
      </p:sp>
      <p:sp>
        <p:nvSpPr>
          <p:cNvPr id="34" name="TextBox 33">
            <a:extLst>
              <a:ext uri="{FF2B5EF4-FFF2-40B4-BE49-F238E27FC236}">
                <a16:creationId xmlns:a16="http://schemas.microsoft.com/office/drawing/2014/main" id="{884B639C-F96E-9E91-CC5D-2B9A6BB1E823}"/>
              </a:ext>
            </a:extLst>
          </p:cNvPr>
          <p:cNvSpPr txBox="1"/>
          <p:nvPr/>
        </p:nvSpPr>
        <p:spPr>
          <a:xfrm>
            <a:off x="1241403" y="3229925"/>
            <a:ext cx="254334" cy="366556"/>
          </a:xfrm>
          <a:prstGeom prst="rect">
            <a:avLst/>
          </a:prstGeom>
          <a:noFill/>
        </p:spPr>
        <p:txBody>
          <a:bodyPr wrap="square" rtlCol="0">
            <a:spAutoFit/>
          </a:bodyPr>
          <a:lstStyle/>
          <a:p>
            <a:r>
              <a:rPr lang="en-US" b="1" dirty="0"/>
              <a:t>3</a:t>
            </a:r>
          </a:p>
        </p:txBody>
      </p:sp>
      <p:sp>
        <p:nvSpPr>
          <p:cNvPr id="35" name="TextBox 34">
            <a:extLst>
              <a:ext uri="{FF2B5EF4-FFF2-40B4-BE49-F238E27FC236}">
                <a16:creationId xmlns:a16="http://schemas.microsoft.com/office/drawing/2014/main" id="{9BE374C1-7CF8-571A-05D6-9D9540438076}"/>
              </a:ext>
            </a:extLst>
          </p:cNvPr>
          <p:cNvSpPr txBox="1"/>
          <p:nvPr/>
        </p:nvSpPr>
        <p:spPr>
          <a:xfrm>
            <a:off x="2676587" y="576390"/>
            <a:ext cx="436004" cy="369332"/>
          </a:xfrm>
          <a:prstGeom prst="rect">
            <a:avLst/>
          </a:prstGeom>
          <a:noFill/>
        </p:spPr>
        <p:txBody>
          <a:bodyPr wrap="square" rtlCol="0">
            <a:spAutoFit/>
          </a:bodyPr>
          <a:lstStyle/>
          <a:p>
            <a:r>
              <a:rPr lang="en-US" b="1" dirty="0"/>
              <a:t>4</a:t>
            </a:r>
          </a:p>
        </p:txBody>
      </p:sp>
      <p:sp>
        <p:nvSpPr>
          <p:cNvPr id="36" name="TextBox 35">
            <a:extLst>
              <a:ext uri="{FF2B5EF4-FFF2-40B4-BE49-F238E27FC236}">
                <a16:creationId xmlns:a16="http://schemas.microsoft.com/office/drawing/2014/main" id="{7CE91922-48E7-34D4-193B-E504F5FFDF5C}"/>
              </a:ext>
            </a:extLst>
          </p:cNvPr>
          <p:cNvSpPr txBox="1"/>
          <p:nvPr/>
        </p:nvSpPr>
        <p:spPr>
          <a:xfrm>
            <a:off x="2986413" y="1904999"/>
            <a:ext cx="381505" cy="375444"/>
          </a:xfrm>
          <a:prstGeom prst="rect">
            <a:avLst/>
          </a:prstGeom>
          <a:noFill/>
        </p:spPr>
        <p:txBody>
          <a:bodyPr wrap="square" rtlCol="0">
            <a:spAutoFit/>
          </a:bodyPr>
          <a:lstStyle/>
          <a:p>
            <a:r>
              <a:rPr lang="en-US" b="1" dirty="0"/>
              <a:t>5</a:t>
            </a:r>
          </a:p>
        </p:txBody>
      </p:sp>
      <p:sp>
        <p:nvSpPr>
          <p:cNvPr id="37" name="TextBox 36">
            <a:extLst>
              <a:ext uri="{FF2B5EF4-FFF2-40B4-BE49-F238E27FC236}">
                <a16:creationId xmlns:a16="http://schemas.microsoft.com/office/drawing/2014/main" id="{285A2C0F-2D51-C67E-778E-BC9302BF5C89}"/>
              </a:ext>
            </a:extLst>
          </p:cNvPr>
          <p:cNvSpPr txBox="1"/>
          <p:nvPr/>
        </p:nvSpPr>
        <p:spPr>
          <a:xfrm>
            <a:off x="2509008" y="3282392"/>
            <a:ext cx="411783" cy="369332"/>
          </a:xfrm>
          <a:prstGeom prst="rect">
            <a:avLst/>
          </a:prstGeom>
          <a:noFill/>
        </p:spPr>
        <p:txBody>
          <a:bodyPr wrap="square" rtlCol="0">
            <a:spAutoFit/>
          </a:bodyPr>
          <a:lstStyle/>
          <a:p>
            <a:r>
              <a:rPr lang="en-US" b="1" dirty="0"/>
              <a:t>6</a:t>
            </a:r>
          </a:p>
        </p:txBody>
      </p:sp>
      <p:sp>
        <p:nvSpPr>
          <p:cNvPr id="38" name="TextBox 37">
            <a:extLst>
              <a:ext uri="{FF2B5EF4-FFF2-40B4-BE49-F238E27FC236}">
                <a16:creationId xmlns:a16="http://schemas.microsoft.com/office/drawing/2014/main" id="{A3E4E888-8729-1876-4C0D-37F0EF9189DB}"/>
              </a:ext>
            </a:extLst>
          </p:cNvPr>
          <p:cNvSpPr txBox="1"/>
          <p:nvPr/>
        </p:nvSpPr>
        <p:spPr>
          <a:xfrm>
            <a:off x="4053819" y="658070"/>
            <a:ext cx="309120" cy="369332"/>
          </a:xfrm>
          <a:prstGeom prst="rect">
            <a:avLst/>
          </a:prstGeom>
          <a:noFill/>
        </p:spPr>
        <p:txBody>
          <a:bodyPr wrap="square" rtlCol="0">
            <a:spAutoFit/>
          </a:bodyPr>
          <a:lstStyle/>
          <a:p>
            <a:r>
              <a:rPr lang="en-US" b="1" dirty="0">
                <a:highlight>
                  <a:srgbClr val="00FF00"/>
                </a:highlight>
              </a:rPr>
              <a:t>7</a:t>
            </a:r>
          </a:p>
        </p:txBody>
      </p:sp>
      <p:cxnSp>
        <p:nvCxnSpPr>
          <p:cNvPr id="3" name="Straight Arrow Connector 2">
            <a:extLst>
              <a:ext uri="{FF2B5EF4-FFF2-40B4-BE49-F238E27FC236}">
                <a16:creationId xmlns:a16="http://schemas.microsoft.com/office/drawing/2014/main" id="{7A368F70-9243-5CC2-2EBD-81739B1987CE}"/>
              </a:ext>
            </a:extLst>
          </p:cNvPr>
          <p:cNvCxnSpPr>
            <a:cxnSpLocks/>
          </p:cNvCxnSpPr>
          <p:nvPr/>
        </p:nvCxnSpPr>
        <p:spPr>
          <a:xfrm>
            <a:off x="572467" y="1501791"/>
            <a:ext cx="0" cy="606864"/>
          </a:xfrm>
          <a:prstGeom prst="straightConnector1">
            <a:avLst/>
          </a:prstGeom>
          <a:ln>
            <a:tailEnd type="triangle"/>
          </a:ln>
        </p:spPr>
        <p:style>
          <a:lnRef idx="2">
            <a:schemeClr val="accent1"/>
          </a:lnRef>
          <a:fillRef idx="0">
            <a:schemeClr val="accent1"/>
          </a:fillRef>
          <a:effectRef idx="1">
            <a:schemeClr val="accent1"/>
          </a:effectRef>
          <a:fontRef idx="minor">
            <a:schemeClr val="tx1"/>
          </a:fontRef>
        </p:style>
      </p:cxnSp>
      <p:cxnSp>
        <p:nvCxnSpPr>
          <p:cNvPr id="17" name="Straight Arrow Connector 16">
            <a:extLst>
              <a:ext uri="{FF2B5EF4-FFF2-40B4-BE49-F238E27FC236}">
                <a16:creationId xmlns:a16="http://schemas.microsoft.com/office/drawing/2014/main" id="{79DC4EDB-CC44-AADD-4D53-278B585E4F89}"/>
              </a:ext>
            </a:extLst>
          </p:cNvPr>
          <p:cNvCxnSpPr/>
          <p:nvPr/>
        </p:nvCxnSpPr>
        <p:spPr>
          <a:xfrm>
            <a:off x="1368570" y="802460"/>
            <a:ext cx="300910" cy="6701"/>
          </a:xfrm>
          <a:prstGeom prst="straightConnector1">
            <a:avLst/>
          </a:prstGeom>
          <a:ln>
            <a:tailEnd type="triangle"/>
          </a:ln>
        </p:spPr>
        <p:style>
          <a:lnRef idx="2">
            <a:schemeClr val="accent1"/>
          </a:lnRef>
          <a:fillRef idx="0">
            <a:schemeClr val="accent1"/>
          </a:fillRef>
          <a:effectRef idx="1">
            <a:schemeClr val="accent1"/>
          </a:effectRef>
          <a:fontRef idx="minor">
            <a:schemeClr val="tx1"/>
          </a:fontRef>
        </p:style>
      </p:cxnSp>
      <p:cxnSp>
        <p:nvCxnSpPr>
          <p:cNvPr id="21" name="Straight Arrow Connector 20">
            <a:extLst>
              <a:ext uri="{FF2B5EF4-FFF2-40B4-BE49-F238E27FC236}">
                <a16:creationId xmlns:a16="http://schemas.microsoft.com/office/drawing/2014/main" id="{5B0214C9-AA4D-04A1-7D37-31C94280289E}"/>
              </a:ext>
            </a:extLst>
          </p:cNvPr>
          <p:cNvCxnSpPr/>
          <p:nvPr/>
        </p:nvCxnSpPr>
        <p:spPr>
          <a:xfrm>
            <a:off x="3213950" y="2092721"/>
            <a:ext cx="271087" cy="0"/>
          </a:xfrm>
          <a:prstGeom prst="straightConnector1">
            <a:avLst/>
          </a:prstGeom>
          <a:ln>
            <a:tailEnd type="triangle"/>
          </a:ln>
        </p:spPr>
        <p:style>
          <a:lnRef idx="2">
            <a:schemeClr val="accent1"/>
          </a:lnRef>
          <a:fillRef idx="0">
            <a:schemeClr val="accent1"/>
          </a:fillRef>
          <a:effectRef idx="1">
            <a:schemeClr val="accent1"/>
          </a:effectRef>
          <a:fontRef idx="minor">
            <a:schemeClr val="tx1"/>
          </a:fontRef>
        </p:style>
      </p:cxnSp>
      <p:cxnSp>
        <p:nvCxnSpPr>
          <p:cNvPr id="25" name="Straight Arrow Connector 24">
            <a:extLst>
              <a:ext uri="{FF2B5EF4-FFF2-40B4-BE49-F238E27FC236}">
                <a16:creationId xmlns:a16="http://schemas.microsoft.com/office/drawing/2014/main" id="{88AD5435-D2F6-8BE4-E14D-7ABE52B775AA}"/>
              </a:ext>
            </a:extLst>
          </p:cNvPr>
          <p:cNvCxnSpPr>
            <a:stCxn id="38" idx="2"/>
          </p:cNvCxnSpPr>
          <p:nvPr/>
        </p:nvCxnSpPr>
        <p:spPr>
          <a:xfrm>
            <a:off x="4208379" y="1027402"/>
            <a:ext cx="0" cy="283360"/>
          </a:xfrm>
          <a:prstGeom prst="straightConnector1">
            <a:avLst/>
          </a:prstGeom>
          <a:ln>
            <a:tailEnd type="triangle"/>
          </a:ln>
        </p:spPr>
        <p:style>
          <a:lnRef idx="2">
            <a:schemeClr val="accent1"/>
          </a:lnRef>
          <a:fillRef idx="0">
            <a:schemeClr val="accent1"/>
          </a:fillRef>
          <a:effectRef idx="1">
            <a:schemeClr val="accent1"/>
          </a:effectRef>
          <a:fontRef idx="minor">
            <a:schemeClr val="tx1"/>
          </a:fontRef>
        </p:style>
      </p:cxnSp>
      <p:cxnSp>
        <p:nvCxnSpPr>
          <p:cNvPr id="29" name="Straight Arrow Connector 28">
            <a:extLst>
              <a:ext uri="{FF2B5EF4-FFF2-40B4-BE49-F238E27FC236}">
                <a16:creationId xmlns:a16="http://schemas.microsoft.com/office/drawing/2014/main" id="{3061FC60-4C6E-2890-DBC1-9229AE2BE351}"/>
              </a:ext>
            </a:extLst>
          </p:cNvPr>
          <p:cNvCxnSpPr/>
          <p:nvPr/>
        </p:nvCxnSpPr>
        <p:spPr>
          <a:xfrm>
            <a:off x="2767422" y="3467058"/>
            <a:ext cx="409743" cy="0"/>
          </a:xfrm>
          <a:prstGeom prst="straightConnector1">
            <a:avLst/>
          </a:prstGeom>
          <a:ln>
            <a:tailEnd type="triangle"/>
          </a:ln>
        </p:spPr>
        <p:style>
          <a:lnRef idx="2">
            <a:schemeClr val="accent1"/>
          </a:lnRef>
          <a:fillRef idx="0">
            <a:schemeClr val="accent1"/>
          </a:fillRef>
          <a:effectRef idx="1">
            <a:schemeClr val="accent1"/>
          </a:effectRef>
          <a:fontRef idx="minor">
            <a:schemeClr val="tx1"/>
          </a:fontRef>
        </p:style>
      </p:cxnSp>
      <p:sp>
        <p:nvSpPr>
          <p:cNvPr id="39" name="TextBox 38">
            <a:extLst>
              <a:ext uri="{FF2B5EF4-FFF2-40B4-BE49-F238E27FC236}">
                <a16:creationId xmlns:a16="http://schemas.microsoft.com/office/drawing/2014/main" id="{49E4F878-5E48-974B-8523-D05D5C1BE56D}"/>
              </a:ext>
            </a:extLst>
          </p:cNvPr>
          <p:cNvSpPr txBox="1"/>
          <p:nvPr/>
        </p:nvSpPr>
        <p:spPr>
          <a:xfrm>
            <a:off x="5793284" y="4595864"/>
            <a:ext cx="1008329" cy="769441"/>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1000" b="0" i="0" u="none" strike="noStrike" kern="1200" cap="none" spc="0" normalizeH="0" baseline="0" noProof="0" dirty="0">
                <a:ln>
                  <a:noFill/>
                </a:ln>
                <a:solidFill>
                  <a:srgbClr val="000000"/>
                </a:solidFill>
                <a:effectLst/>
                <a:uLnTx/>
                <a:uFillTx/>
                <a:ea typeface="DengXian" panose="02010600030101010101" pitchFamily="2" charset="-122"/>
                <a:cs typeface="+mn-cs"/>
              </a:rPr>
              <a:t>牛  </a:t>
            </a:r>
            <a:r>
              <a:rPr kumimoji="0" lang="en-US" altLang="zh-TW" sz="1000" b="0" i="0" u="none" strike="noStrike" kern="1200" cap="none" spc="0" normalizeH="0" baseline="0" noProof="0" dirty="0">
                <a:ln>
                  <a:noFill/>
                </a:ln>
                <a:solidFill>
                  <a:srgbClr val="000000"/>
                </a:solidFill>
                <a:effectLst/>
                <a:uLnTx/>
                <a:uFillTx/>
                <a:ea typeface="DengXian" panose="02010600030101010101" pitchFamily="2" charset="-122"/>
                <a:cs typeface="+mn-cs"/>
              </a:rPr>
              <a:t>u; ox</a:t>
            </a:r>
            <a:r>
              <a:rPr kumimoji="0" lang="zh-TW" altLang="en-US" sz="1000" b="0" i="0" u="none" strike="noStrike" kern="1200" cap="none" spc="0" normalizeH="0" baseline="0" noProof="0" dirty="0">
                <a:ln>
                  <a:noFill/>
                </a:ln>
                <a:solidFill>
                  <a:srgbClr val="000000"/>
                </a:solidFill>
                <a:effectLst/>
                <a:uLnTx/>
                <a:uFillTx/>
                <a:ea typeface="DengXian" panose="02010600030101010101" pitchFamily="2" charset="-122"/>
                <a:cs typeface="+mn-cs"/>
              </a:rPr>
              <a:t>  </a:t>
            </a:r>
            <a:endParaRPr kumimoji="0" lang="en-US" altLang="zh-TW" sz="1000" b="0" i="0" u="none" strike="noStrike" kern="1200" cap="none" spc="0" normalizeH="0" baseline="0" noProof="0" dirty="0">
              <a:ln>
                <a:noFill/>
              </a:ln>
              <a:solidFill>
                <a:srgbClr val="000000"/>
              </a:solidFill>
              <a:effectLst/>
              <a:uLnTx/>
              <a:uFillTx/>
              <a:ea typeface="DengXian" panose="02010600030101010101" pitchFamily="2" charset="-122"/>
              <a:cs typeface="+mn-cs"/>
            </a:endParaRPr>
          </a:p>
          <a:p>
            <a:pPr>
              <a:defRPr/>
            </a:pPr>
            <a:r>
              <a:rPr kumimoji="0" lang="zh-TW" altLang="en-US" sz="1000" b="0" i="0" u="none" strike="noStrike" kern="1200" cap="none" spc="0" normalizeH="0" baseline="0" noProof="0" dirty="0">
                <a:ln>
                  <a:noFill/>
                </a:ln>
                <a:solidFill>
                  <a:srgbClr val="000000"/>
                </a:solidFill>
                <a:effectLst/>
                <a:uLnTx/>
                <a:uFillTx/>
                <a:ea typeface="DengXian" panose="02010600030101010101" pitchFamily="2" charset="-122"/>
                <a:cs typeface="+mn-cs"/>
              </a:rPr>
              <a:t>𠂉  </a:t>
            </a:r>
            <a:r>
              <a:rPr kumimoji="0" lang="en-US" altLang="zh-TW" sz="1000" b="0" i="0" u="none" strike="noStrike" kern="1200" cap="none" spc="0" normalizeH="0" baseline="0" noProof="0" dirty="0">
                <a:ln>
                  <a:noFill/>
                </a:ln>
                <a:solidFill>
                  <a:srgbClr val="000000"/>
                </a:solidFill>
                <a:effectLst/>
                <a:uLnTx/>
                <a:uFillTx/>
                <a:ea typeface="DengXian" panose="02010600030101010101" pitchFamily="2" charset="-122"/>
                <a:cs typeface="+mn-cs"/>
              </a:rPr>
              <a:t>in; person</a:t>
            </a:r>
          </a:p>
          <a:p>
            <a:pPr>
              <a:defRPr/>
            </a:pPr>
            <a:r>
              <a:rPr kumimoji="0" lang="zh-TW" altLang="en-US" sz="1000" b="0" i="0" u="none" strike="noStrike" kern="1200" cap="none" spc="0" normalizeH="0" baseline="0" noProof="0" dirty="0">
                <a:ln>
                  <a:noFill/>
                </a:ln>
                <a:solidFill>
                  <a:srgbClr val="000000"/>
                </a:solidFill>
                <a:effectLst/>
                <a:uLnTx/>
                <a:uFillTx/>
                <a:ea typeface="DengXian" panose="02010600030101010101" pitchFamily="2" charset="-122"/>
                <a:cs typeface="+mn-cs"/>
              </a:rPr>
              <a:t>十  </a:t>
            </a:r>
            <a:r>
              <a:rPr kumimoji="0" lang="en-US" altLang="zh-TW" sz="1000" b="0" i="0" u="none" strike="noStrike" kern="1200" cap="none" spc="0" normalizeH="0" baseline="0" noProof="0" dirty="0" err="1">
                <a:ln>
                  <a:noFill/>
                </a:ln>
                <a:solidFill>
                  <a:srgbClr val="000000"/>
                </a:solidFill>
                <a:effectLst/>
                <a:uLnTx/>
                <a:uFillTx/>
                <a:ea typeface="DengXian" panose="02010600030101010101" pitchFamily="2" charset="-122"/>
                <a:cs typeface="+mn-cs"/>
              </a:rPr>
              <a:t>shib</a:t>
            </a:r>
            <a:r>
              <a:rPr kumimoji="0" lang="en-US" altLang="zh-TW" sz="1000" b="0" i="0" u="none" strike="noStrike" kern="1200" cap="none" spc="0" normalizeH="0" baseline="0" noProof="0" dirty="0">
                <a:ln>
                  <a:noFill/>
                </a:ln>
                <a:solidFill>
                  <a:srgbClr val="000000"/>
                </a:solidFill>
                <a:effectLst/>
                <a:uLnTx/>
                <a:uFillTx/>
                <a:ea typeface="DengXian" panose="02010600030101010101" pitchFamily="2" charset="-122"/>
                <a:cs typeface="+mn-cs"/>
              </a:rPr>
              <a:t>; ten, 10</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400" b="0" i="0" u="none" strike="noStrike" kern="1200" cap="none" spc="0" normalizeH="0" baseline="0" noProof="0" dirty="0">
              <a:ln>
                <a:noFill/>
              </a:ln>
              <a:solidFill>
                <a:srgbClr val="000000"/>
              </a:solidFill>
              <a:effectLst/>
              <a:uLnTx/>
              <a:uFillTx/>
              <a:latin typeface="DengXian" panose="02010600030101010101" pitchFamily="2" charset="-122"/>
              <a:ea typeface="DengXian" panose="02010600030101010101" pitchFamily="2" charset="-122"/>
              <a:cs typeface="+mn-cs"/>
            </a:endParaRPr>
          </a:p>
        </p:txBody>
      </p:sp>
      <p:sp>
        <p:nvSpPr>
          <p:cNvPr id="40" name="Rectangle 39">
            <a:extLst>
              <a:ext uri="{FF2B5EF4-FFF2-40B4-BE49-F238E27FC236}">
                <a16:creationId xmlns:a16="http://schemas.microsoft.com/office/drawing/2014/main" id="{30A15045-5E48-261F-259D-4445DECA2042}"/>
              </a:ext>
            </a:extLst>
          </p:cNvPr>
          <p:cNvSpPr/>
          <p:nvPr/>
        </p:nvSpPr>
        <p:spPr>
          <a:xfrm>
            <a:off x="5793284" y="4595864"/>
            <a:ext cx="1008329" cy="549722"/>
          </a:xfrm>
          <a:prstGeom prst="rect">
            <a:avLst/>
          </a:prstGeom>
          <a:noFill/>
          <a:ln w="38100">
            <a:solidFill>
              <a:srgbClr val="7030A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83196154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mediacall" presetSubtype="0" fill="hold" nodeType="clickEffect">
                                  <p:stCondLst>
                                    <p:cond delay="0"/>
                                  </p:stCondLst>
                                  <p:childTnLst>
                                    <p:cmd type="call" cmd="playFrom(0.0)">
                                      <p:cBhvr>
                                        <p:cTn id="6" dur="11267" fill="hold"/>
                                        <p:tgtEl>
                                          <p:spTgt spid="14"/>
                                        </p:tgtEl>
                                      </p:cBhvr>
                                    </p:cmd>
                                  </p:childTnLst>
                                </p:cTn>
                              </p:par>
                            </p:childTnLst>
                          </p:cTn>
                        </p:par>
                      </p:childTnLst>
                    </p:cTn>
                  </p:par>
                </p:childTnLst>
              </p:cTn>
              <p:prevCondLst>
                <p:cond evt="onPrev" delay="0">
                  <p:tgtEl>
                    <p:sldTgt/>
                  </p:tgtEl>
                </p:cond>
              </p:prevCondLst>
              <p:nextCondLst>
                <p:cond evt="onNext" delay="0">
                  <p:tgtEl>
                    <p:sldTgt/>
                  </p:tgtEl>
                </p:cond>
              </p:nextCondLst>
            </p:seq>
            <p:video>
              <p:cMediaNode vol="80000" mute="1">
                <p:cTn id="7" fill="hold" display="0">
                  <p:stCondLst>
                    <p:cond delay="indefinite"/>
                  </p:stCondLst>
                </p:cTn>
                <p:tgtEl>
                  <p:spTgt spid="14"/>
                </p:tgtEl>
              </p:cMediaNode>
            </p:video>
            <p:seq concurrent="1" nextAc="seek">
              <p:cTn id="8" restart="whenNotActive" fill="hold" evtFilter="cancelBubble" nodeType="interactiveSeq">
                <p:stCondLst>
                  <p:cond evt="onClick" delay="0">
                    <p:tgtEl>
                      <p:spTgt spid="14"/>
                    </p:tgtEl>
                  </p:cond>
                </p:stCondLst>
                <p:endSync evt="end" delay="0">
                  <p:rtn val="all"/>
                </p:endSync>
                <p:childTnLst>
                  <p:par>
                    <p:cTn id="9" fill="hold">
                      <p:stCondLst>
                        <p:cond delay="0"/>
                      </p:stCondLst>
                      <p:childTnLst>
                        <p:par>
                          <p:cTn id="10" fill="hold">
                            <p:stCondLst>
                              <p:cond delay="0"/>
                            </p:stCondLst>
                            <p:childTnLst>
                              <p:par>
                                <p:cTn id="11" presetID="2" presetClass="mediacall" presetSubtype="0" fill="hold" nodeType="clickEffect">
                                  <p:stCondLst>
                                    <p:cond delay="0"/>
                                  </p:stCondLst>
                                  <p:childTnLst>
                                    <p:cmd type="call" cmd="togglePause">
                                      <p:cBhvr>
                                        <p:cTn id="12" dur="1" fill="hold"/>
                                        <p:tgtEl>
                                          <p:spTgt spid="14"/>
                                        </p:tgtEl>
                                      </p:cBhvr>
                                    </p:cmd>
                                  </p:childTnLst>
                                </p:cTn>
                              </p:par>
                            </p:childTnLst>
                          </p:cTn>
                        </p:par>
                      </p:childTnLst>
                    </p:cTn>
                  </p:par>
                </p:childTnLst>
              </p:cTn>
              <p:nextCondLst>
                <p:cond evt="onClick" delay="0">
                  <p:tgtEl>
                    <p:spTgt spid="14"/>
                  </p:tgtEl>
                </p:cond>
              </p:nextCondLst>
            </p:seq>
          </p:childTnLst>
        </p:cTn>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C334F544-08C6-394F-8AF9-064EAA00BBC1}"/>
              </a:ext>
            </a:extLst>
          </p:cNvPr>
          <p:cNvPicPr>
            <a:picLocks noChangeAspect="1"/>
          </p:cNvPicPr>
          <p:nvPr/>
        </p:nvPicPr>
        <p:blipFill>
          <a:blip r:embed="rId2"/>
          <a:stretch>
            <a:fillRect/>
          </a:stretch>
        </p:blipFill>
        <p:spPr>
          <a:xfrm>
            <a:off x="2211004" y="28100"/>
            <a:ext cx="9726382" cy="6801799"/>
          </a:xfrm>
          <a:prstGeom prst="rect">
            <a:avLst/>
          </a:prstGeom>
        </p:spPr>
      </p:pic>
      <p:sp>
        <p:nvSpPr>
          <p:cNvPr id="4" name="TextBox 3">
            <a:extLst>
              <a:ext uri="{FF2B5EF4-FFF2-40B4-BE49-F238E27FC236}">
                <a16:creationId xmlns:a16="http://schemas.microsoft.com/office/drawing/2014/main" id="{725876E6-89D3-F5AE-4A20-EED38FF6B2FD}"/>
              </a:ext>
            </a:extLst>
          </p:cNvPr>
          <p:cNvSpPr txBox="1"/>
          <p:nvPr/>
        </p:nvSpPr>
        <p:spPr>
          <a:xfrm>
            <a:off x="1950506" y="715265"/>
            <a:ext cx="520996" cy="308345"/>
          </a:xfrm>
          <a:prstGeom prst="rect">
            <a:avLst/>
          </a:prstGeom>
          <a:noFill/>
        </p:spPr>
        <p:txBody>
          <a:bodyPr wrap="square" rtlCol="0">
            <a:spAutoFit/>
          </a:bodyPr>
          <a:lstStyle/>
          <a:p>
            <a:r>
              <a:rPr lang="en-US" sz="1400" b="1" dirty="0">
                <a:solidFill>
                  <a:srgbClr val="FF0000"/>
                </a:solidFill>
              </a:rPr>
              <a:t>Title</a:t>
            </a:r>
          </a:p>
        </p:txBody>
      </p:sp>
      <p:sp>
        <p:nvSpPr>
          <p:cNvPr id="5" name="TextBox 4">
            <a:extLst>
              <a:ext uri="{FF2B5EF4-FFF2-40B4-BE49-F238E27FC236}">
                <a16:creationId xmlns:a16="http://schemas.microsoft.com/office/drawing/2014/main" id="{03695050-9B08-B0F2-AB3A-61F2BA138269}"/>
              </a:ext>
            </a:extLst>
          </p:cNvPr>
          <p:cNvSpPr txBox="1"/>
          <p:nvPr/>
        </p:nvSpPr>
        <p:spPr>
          <a:xfrm>
            <a:off x="1876078" y="936271"/>
            <a:ext cx="520996" cy="5647700"/>
          </a:xfrm>
          <a:prstGeom prst="rect">
            <a:avLst/>
          </a:prstGeom>
          <a:noFill/>
        </p:spPr>
        <p:txBody>
          <a:bodyPr wrap="square" rtlCol="0">
            <a:spAutoFit/>
          </a:bodyPr>
          <a:lstStyle/>
          <a:p>
            <a:pPr algn="r"/>
            <a:r>
              <a:rPr lang="en-US" sz="1300" dirty="0">
                <a:solidFill>
                  <a:srgbClr val="FF0000"/>
                </a:solidFill>
              </a:rPr>
              <a:t>1</a:t>
            </a:r>
          </a:p>
          <a:p>
            <a:pPr algn="r"/>
            <a:r>
              <a:rPr lang="en-US" sz="1300" dirty="0">
                <a:solidFill>
                  <a:srgbClr val="FF0000"/>
                </a:solidFill>
              </a:rPr>
              <a:t>2</a:t>
            </a:r>
          </a:p>
          <a:p>
            <a:pPr algn="r"/>
            <a:r>
              <a:rPr lang="en-US" sz="1300" dirty="0">
                <a:solidFill>
                  <a:srgbClr val="FF0000"/>
                </a:solidFill>
              </a:rPr>
              <a:t>3</a:t>
            </a:r>
          </a:p>
          <a:p>
            <a:pPr algn="r"/>
            <a:endParaRPr lang="en-US" sz="1400" dirty="0">
              <a:solidFill>
                <a:srgbClr val="FF0000"/>
              </a:solidFill>
            </a:endParaRPr>
          </a:p>
          <a:p>
            <a:pPr algn="r"/>
            <a:r>
              <a:rPr lang="en-US" sz="1300" dirty="0">
                <a:solidFill>
                  <a:srgbClr val="FF0000"/>
                </a:solidFill>
              </a:rPr>
              <a:t>4</a:t>
            </a:r>
          </a:p>
          <a:p>
            <a:pPr algn="r"/>
            <a:r>
              <a:rPr lang="en-US" sz="1300" dirty="0">
                <a:solidFill>
                  <a:srgbClr val="FF0000"/>
                </a:solidFill>
              </a:rPr>
              <a:t>5</a:t>
            </a:r>
          </a:p>
          <a:p>
            <a:pPr algn="r"/>
            <a:r>
              <a:rPr lang="en-US" sz="1300" dirty="0">
                <a:solidFill>
                  <a:srgbClr val="FF0000"/>
                </a:solidFill>
              </a:rPr>
              <a:t>6</a:t>
            </a:r>
          </a:p>
          <a:p>
            <a:pPr algn="r"/>
            <a:r>
              <a:rPr lang="en-US" sz="1300" dirty="0">
                <a:solidFill>
                  <a:srgbClr val="FF0000"/>
                </a:solidFill>
              </a:rPr>
              <a:t>7</a:t>
            </a:r>
            <a:endParaRPr lang="en-US" sz="1400" dirty="0">
              <a:solidFill>
                <a:srgbClr val="FF0000"/>
              </a:solidFill>
            </a:endParaRPr>
          </a:p>
          <a:p>
            <a:pPr algn="r"/>
            <a:endParaRPr lang="en-US" sz="700" dirty="0">
              <a:solidFill>
                <a:srgbClr val="FF0000"/>
              </a:solidFill>
            </a:endParaRPr>
          </a:p>
          <a:p>
            <a:pPr algn="r"/>
            <a:endParaRPr lang="en-US" sz="400" dirty="0">
              <a:solidFill>
                <a:srgbClr val="FF0000"/>
              </a:solidFill>
            </a:endParaRPr>
          </a:p>
          <a:p>
            <a:pPr algn="r"/>
            <a:r>
              <a:rPr lang="en-US" sz="1300" dirty="0">
                <a:solidFill>
                  <a:srgbClr val="FF0000"/>
                </a:solidFill>
              </a:rPr>
              <a:t>8</a:t>
            </a:r>
          </a:p>
          <a:p>
            <a:pPr algn="r"/>
            <a:r>
              <a:rPr lang="en-US" sz="1300" dirty="0">
                <a:solidFill>
                  <a:srgbClr val="FF0000"/>
                </a:solidFill>
              </a:rPr>
              <a:t>9</a:t>
            </a:r>
          </a:p>
          <a:p>
            <a:pPr algn="r"/>
            <a:r>
              <a:rPr lang="en-US" sz="1300" dirty="0">
                <a:solidFill>
                  <a:srgbClr val="FF0000"/>
                </a:solidFill>
              </a:rPr>
              <a:t>10</a:t>
            </a:r>
          </a:p>
          <a:p>
            <a:pPr algn="r"/>
            <a:r>
              <a:rPr lang="en-US" sz="1300" dirty="0">
                <a:solidFill>
                  <a:srgbClr val="FF0000"/>
                </a:solidFill>
              </a:rPr>
              <a:t>11</a:t>
            </a:r>
          </a:p>
          <a:p>
            <a:pPr algn="r"/>
            <a:r>
              <a:rPr lang="en-US" sz="1300" dirty="0">
                <a:solidFill>
                  <a:srgbClr val="FF0000"/>
                </a:solidFill>
              </a:rPr>
              <a:t>12</a:t>
            </a:r>
          </a:p>
          <a:p>
            <a:pPr algn="r"/>
            <a:r>
              <a:rPr lang="en-US" sz="1300" dirty="0">
                <a:solidFill>
                  <a:srgbClr val="FF0000"/>
                </a:solidFill>
              </a:rPr>
              <a:t>13</a:t>
            </a:r>
          </a:p>
          <a:p>
            <a:pPr algn="r"/>
            <a:endParaRPr lang="en-US" sz="1100" dirty="0">
              <a:solidFill>
                <a:srgbClr val="FF0000"/>
              </a:solidFill>
            </a:endParaRPr>
          </a:p>
          <a:p>
            <a:pPr algn="r"/>
            <a:r>
              <a:rPr lang="en-US" sz="1300" dirty="0">
                <a:solidFill>
                  <a:srgbClr val="FF0000"/>
                </a:solidFill>
              </a:rPr>
              <a:t>14</a:t>
            </a:r>
          </a:p>
          <a:p>
            <a:pPr algn="r"/>
            <a:r>
              <a:rPr lang="en-US" sz="1300" dirty="0">
                <a:solidFill>
                  <a:srgbClr val="FF0000"/>
                </a:solidFill>
              </a:rPr>
              <a:t>15</a:t>
            </a:r>
          </a:p>
          <a:p>
            <a:pPr algn="r"/>
            <a:r>
              <a:rPr lang="en-US" sz="1300" dirty="0">
                <a:solidFill>
                  <a:srgbClr val="FF0000"/>
                </a:solidFill>
              </a:rPr>
              <a:t>16</a:t>
            </a:r>
          </a:p>
          <a:p>
            <a:pPr algn="r"/>
            <a:r>
              <a:rPr lang="en-US" sz="1300" dirty="0">
                <a:solidFill>
                  <a:srgbClr val="FF0000"/>
                </a:solidFill>
              </a:rPr>
              <a:t>17</a:t>
            </a:r>
          </a:p>
          <a:p>
            <a:pPr algn="r"/>
            <a:r>
              <a:rPr lang="en-US" sz="1300" dirty="0">
                <a:solidFill>
                  <a:srgbClr val="FF0000"/>
                </a:solidFill>
              </a:rPr>
              <a:t>18</a:t>
            </a:r>
          </a:p>
          <a:p>
            <a:pPr algn="r"/>
            <a:endParaRPr lang="en-US" sz="1300" dirty="0">
              <a:solidFill>
                <a:srgbClr val="FF0000"/>
              </a:solidFill>
            </a:endParaRPr>
          </a:p>
          <a:p>
            <a:pPr algn="r"/>
            <a:r>
              <a:rPr lang="en-US" sz="1300" dirty="0">
                <a:solidFill>
                  <a:srgbClr val="FF0000"/>
                </a:solidFill>
              </a:rPr>
              <a:t>19</a:t>
            </a:r>
          </a:p>
          <a:p>
            <a:pPr algn="r"/>
            <a:r>
              <a:rPr lang="en-US" sz="1300" dirty="0">
                <a:solidFill>
                  <a:srgbClr val="FF0000"/>
                </a:solidFill>
              </a:rPr>
              <a:t>20</a:t>
            </a:r>
          </a:p>
          <a:p>
            <a:pPr algn="r"/>
            <a:r>
              <a:rPr lang="en-US" sz="1300" dirty="0">
                <a:solidFill>
                  <a:srgbClr val="FF0000"/>
                </a:solidFill>
              </a:rPr>
              <a:t>21</a:t>
            </a:r>
          </a:p>
          <a:p>
            <a:pPr algn="r"/>
            <a:r>
              <a:rPr lang="en-US" sz="1300" dirty="0">
                <a:solidFill>
                  <a:srgbClr val="FF0000"/>
                </a:solidFill>
              </a:rPr>
              <a:t>22</a:t>
            </a:r>
          </a:p>
          <a:p>
            <a:pPr algn="r"/>
            <a:r>
              <a:rPr lang="en-US" sz="1300" dirty="0">
                <a:solidFill>
                  <a:srgbClr val="FF0000"/>
                </a:solidFill>
              </a:rPr>
              <a:t>23</a:t>
            </a:r>
          </a:p>
          <a:p>
            <a:pPr algn="r"/>
            <a:r>
              <a:rPr lang="en-US" sz="1300" dirty="0">
                <a:solidFill>
                  <a:srgbClr val="FF0000"/>
                </a:solidFill>
              </a:rPr>
              <a:t>24</a:t>
            </a:r>
          </a:p>
        </p:txBody>
      </p:sp>
      <p:sp>
        <p:nvSpPr>
          <p:cNvPr id="6" name="TextBox 5">
            <a:extLst>
              <a:ext uri="{FF2B5EF4-FFF2-40B4-BE49-F238E27FC236}">
                <a16:creationId xmlns:a16="http://schemas.microsoft.com/office/drawing/2014/main" id="{8D272BB8-3A68-9B45-AD51-143236742D34}"/>
              </a:ext>
            </a:extLst>
          </p:cNvPr>
          <p:cNvSpPr txBox="1"/>
          <p:nvPr/>
        </p:nvSpPr>
        <p:spPr>
          <a:xfrm>
            <a:off x="7224823" y="247410"/>
            <a:ext cx="414670" cy="1092607"/>
          </a:xfrm>
          <a:prstGeom prst="rect">
            <a:avLst/>
          </a:prstGeom>
          <a:noFill/>
        </p:spPr>
        <p:txBody>
          <a:bodyPr wrap="square" rtlCol="0">
            <a:spAutoFit/>
          </a:bodyPr>
          <a:lstStyle/>
          <a:p>
            <a:pPr algn="r"/>
            <a:r>
              <a:rPr lang="en-US" sz="1300" dirty="0">
                <a:solidFill>
                  <a:srgbClr val="FF0000"/>
                </a:solidFill>
              </a:rPr>
              <a:t>25</a:t>
            </a:r>
          </a:p>
          <a:p>
            <a:pPr algn="r"/>
            <a:r>
              <a:rPr lang="en-US" sz="1300" dirty="0">
                <a:solidFill>
                  <a:srgbClr val="FF0000"/>
                </a:solidFill>
              </a:rPr>
              <a:t>26</a:t>
            </a:r>
          </a:p>
          <a:p>
            <a:pPr algn="r"/>
            <a:r>
              <a:rPr lang="en-US" sz="1300" dirty="0">
                <a:solidFill>
                  <a:srgbClr val="FF0000"/>
                </a:solidFill>
              </a:rPr>
              <a:t>27</a:t>
            </a:r>
          </a:p>
          <a:p>
            <a:pPr algn="r"/>
            <a:r>
              <a:rPr lang="en-US" sz="1300" dirty="0">
                <a:solidFill>
                  <a:srgbClr val="FF0000"/>
                </a:solidFill>
              </a:rPr>
              <a:t>28</a:t>
            </a:r>
          </a:p>
          <a:p>
            <a:pPr algn="r"/>
            <a:endParaRPr lang="en-US" sz="1300" dirty="0"/>
          </a:p>
        </p:txBody>
      </p:sp>
      <p:sp>
        <p:nvSpPr>
          <p:cNvPr id="7" name="TextBox 6">
            <a:extLst>
              <a:ext uri="{FF2B5EF4-FFF2-40B4-BE49-F238E27FC236}">
                <a16:creationId xmlns:a16="http://schemas.microsoft.com/office/drawing/2014/main" id="{BF561E0E-99C9-6FE5-FF65-D9E449BA2A42}"/>
              </a:ext>
            </a:extLst>
          </p:cNvPr>
          <p:cNvSpPr txBox="1"/>
          <p:nvPr/>
        </p:nvSpPr>
        <p:spPr>
          <a:xfrm>
            <a:off x="10906028" y="1340017"/>
            <a:ext cx="1031358" cy="369332"/>
          </a:xfrm>
          <a:prstGeom prst="rect">
            <a:avLst/>
          </a:prstGeom>
          <a:noFill/>
        </p:spPr>
        <p:txBody>
          <a:bodyPr wrap="square" rtlCol="0">
            <a:spAutoFit/>
          </a:bodyPr>
          <a:lstStyle/>
          <a:p>
            <a:r>
              <a:rPr lang="en-US" b="1" dirty="0">
                <a:solidFill>
                  <a:srgbClr val="FF0000"/>
                </a:solidFill>
              </a:rPr>
              <a:t>mantra</a:t>
            </a:r>
          </a:p>
        </p:txBody>
      </p:sp>
      <p:sp>
        <p:nvSpPr>
          <p:cNvPr id="8" name="TextBox 7">
            <a:extLst>
              <a:ext uri="{FF2B5EF4-FFF2-40B4-BE49-F238E27FC236}">
                <a16:creationId xmlns:a16="http://schemas.microsoft.com/office/drawing/2014/main" id="{65868549-2BA7-D168-D029-73CA4A74107C}"/>
              </a:ext>
            </a:extLst>
          </p:cNvPr>
          <p:cNvSpPr txBox="1"/>
          <p:nvPr/>
        </p:nvSpPr>
        <p:spPr>
          <a:xfrm>
            <a:off x="7639493" y="3428999"/>
            <a:ext cx="4377637" cy="3139321"/>
          </a:xfrm>
          <a:prstGeom prst="rect">
            <a:avLst/>
          </a:prstGeom>
          <a:noFill/>
        </p:spPr>
        <p:txBody>
          <a:bodyPr wrap="square" rtlCol="0">
            <a:spAutoFit/>
          </a:bodyPr>
          <a:lstStyle/>
          <a:p>
            <a:r>
              <a:rPr lang="en-US" dirty="0"/>
              <a:t>A typical example of the “Korean” Heart Sutra spelled out phonetically for English speakers.</a:t>
            </a:r>
          </a:p>
          <a:p>
            <a:endParaRPr lang="en-US" dirty="0"/>
          </a:p>
          <a:p>
            <a:r>
              <a:rPr lang="en-US" dirty="0"/>
              <a:t>Line numbers have been added </a:t>
            </a:r>
            <a:r>
              <a:rPr lang="en-US" b="1" dirty="0">
                <a:solidFill>
                  <a:srgbClr val="FF0000"/>
                </a:solidFill>
              </a:rPr>
              <a:t>in red</a:t>
            </a:r>
            <a:r>
              <a:rPr lang="en-US" dirty="0"/>
              <a:t>.</a:t>
            </a:r>
          </a:p>
          <a:p>
            <a:endParaRPr lang="en-US" dirty="0"/>
          </a:p>
          <a:p>
            <a:r>
              <a:rPr lang="en-US" dirty="0"/>
              <a:t>Note that what is being chanted</a:t>
            </a:r>
            <a:r>
              <a:rPr lang="en-US" b="1" dirty="0"/>
              <a:t> is not Korean</a:t>
            </a:r>
            <a:r>
              <a:rPr lang="en-US" dirty="0"/>
              <a:t>. It is the Chinese version of the Heart Sutra from Master Xuanzang, but with a Korean pronunciation for each character. This is called “Sino-Korean”.</a:t>
            </a:r>
          </a:p>
        </p:txBody>
      </p:sp>
      <p:sp>
        <p:nvSpPr>
          <p:cNvPr id="9" name="Rectangle 8">
            <a:extLst>
              <a:ext uri="{FF2B5EF4-FFF2-40B4-BE49-F238E27FC236}">
                <a16:creationId xmlns:a16="http://schemas.microsoft.com/office/drawing/2014/main" id="{30E45A81-31BC-657C-6AE5-4729AAC5F0DC}"/>
              </a:ext>
            </a:extLst>
          </p:cNvPr>
          <p:cNvSpPr/>
          <p:nvPr/>
        </p:nvSpPr>
        <p:spPr>
          <a:xfrm>
            <a:off x="7559749" y="3327991"/>
            <a:ext cx="4457381" cy="3359888"/>
          </a:xfrm>
          <a:prstGeom prst="rect">
            <a:avLst/>
          </a:prstGeom>
          <a:no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0" name="Picture 9">
            <a:extLst>
              <a:ext uri="{FF2B5EF4-FFF2-40B4-BE49-F238E27FC236}">
                <a16:creationId xmlns:a16="http://schemas.microsoft.com/office/drawing/2014/main" id="{F3CFAE3E-6E10-B822-84D1-7100B10405FD}"/>
              </a:ext>
            </a:extLst>
          </p:cNvPr>
          <p:cNvPicPr>
            <a:picLocks noChangeAspect="1"/>
          </p:cNvPicPr>
          <p:nvPr/>
        </p:nvPicPr>
        <p:blipFill>
          <a:blip r:embed="rId3"/>
          <a:stretch>
            <a:fillRect/>
          </a:stretch>
        </p:blipFill>
        <p:spPr>
          <a:xfrm>
            <a:off x="254614" y="1228416"/>
            <a:ext cx="1718017" cy="4693313"/>
          </a:xfrm>
          <a:prstGeom prst="rect">
            <a:avLst/>
          </a:prstGeom>
        </p:spPr>
      </p:pic>
    </p:spTree>
    <p:extLst>
      <p:ext uri="{BB962C8B-B14F-4D97-AF65-F5344CB8AC3E}">
        <p14:creationId xmlns:p14="http://schemas.microsoft.com/office/powerpoint/2010/main" val="3114109416"/>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0B161EB-5735-E8AB-75EB-6109ABDDC1A1}"/>
            </a:ext>
          </a:extLst>
        </p:cNvPr>
        <p:cNvGrpSpPr/>
        <p:nvPr/>
      </p:nvGrpSpPr>
      <p:grpSpPr>
        <a:xfrm>
          <a:off x="0" y="0"/>
          <a:ext cx="0" cy="0"/>
          <a:chOff x="0" y="0"/>
          <a:chExt cx="0" cy="0"/>
        </a:xfrm>
      </p:grpSpPr>
      <p:cxnSp>
        <p:nvCxnSpPr>
          <p:cNvPr id="2" name="Straight Connector 1">
            <a:extLst>
              <a:ext uri="{FF2B5EF4-FFF2-40B4-BE49-F238E27FC236}">
                <a16:creationId xmlns:a16="http://schemas.microsoft.com/office/drawing/2014/main" id="{0865C4F0-305C-3E73-6587-35C1097A132E}"/>
              </a:ext>
            </a:extLst>
          </p:cNvPr>
          <p:cNvCxnSpPr>
            <a:cxnSpLocks/>
          </p:cNvCxnSpPr>
          <p:nvPr/>
        </p:nvCxnSpPr>
        <p:spPr>
          <a:xfrm>
            <a:off x="761851" y="1061155"/>
            <a:ext cx="5322425" cy="5340276"/>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 name="Straight Connector 2">
            <a:extLst>
              <a:ext uri="{FF2B5EF4-FFF2-40B4-BE49-F238E27FC236}">
                <a16:creationId xmlns:a16="http://schemas.microsoft.com/office/drawing/2014/main" id="{4E5DED76-B386-9541-BAC5-F2793971F550}"/>
              </a:ext>
            </a:extLst>
          </p:cNvPr>
          <p:cNvCxnSpPr>
            <a:cxnSpLocks/>
          </p:cNvCxnSpPr>
          <p:nvPr/>
        </p:nvCxnSpPr>
        <p:spPr>
          <a:xfrm>
            <a:off x="9304315" y="1036066"/>
            <a:ext cx="2143810" cy="2115373"/>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 name="Straight Connector 3">
            <a:extLst>
              <a:ext uri="{FF2B5EF4-FFF2-40B4-BE49-F238E27FC236}">
                <a16:creationId xmlns:a16="http://schemas.microsoft.com/office/drawing/2014/main" id="{85DC8F2C-F476-2367-81DF-ADB822FD1776}"/>
              </a:ext>
            </a:extLst>
          </p:cNvPr>
          <p:cNvCxnSpPr>
            <a:cxnSpLocks/>
          </p:cNvCxnSpPr>
          <p:nvPr/>
        </p:nvCxnSpPr>
        <p:spPr>
          <a:xfrm>
            <a:off x="8245282" y="1036072"/>
            <a:ext cx="3184867" cy="319303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5" name="Straight Connector 4">
            <a:extLst>
              <a:ext uri="{FF2B5EF4-FFF2-40B4-BE49-F238E27FC236}">
                <a16:creationId xmlns:a16="http://schemas.microsoft.com/office/drawing/2014/main" id="{0F9E87CA-0951-C01C-6997-A4194E469D84}"/>
              </a:ext>
            </a:extLst>
          </p:cNvPr>
          <p:cNvCxnSpPr>
            <a:cxnSpLocks/>
          </p:cNvCxnSpPr>
          <p:nvPr/>
        </p:nvCxnSpPr>
        <p:spPr>
          <a:xfrm>
            <a:off x="7173299" y="1036078"/>
            <a:ext cx="4256850" cy="425735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6" name="Straight Connector 5">
            <a:extLst>
              <a:ext uri="{FF2B5EF4-FFF2-40B4-BE49-F238E27FC236}">
                <a16:creationId xmlns:a16="http://schemas.microsoft.com/office/drawing/2014/main" id="{DAAB7F8E-B36B-2142-BD37-DE2D31B9AD27}"/>
              </a:ext>
            </a:extLst>
          </p:cNvPr>
          <p:cNvCxnSpPr/>
          <p:nvPr/>
        </p:nvCxnSpPr>
        <p:spPr>
          <a:xfrm>
            <a:off x="2886459" y="1036081"/>
            <a:ext cx="5365365" cy="53653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7" name="Straight Connector 6">
            <a:extLst>
              <a:ext uri="{FF2B5EF4-FFF2-40B4-BE49-F238E27FC236}">
                <a16:creationId xmlns:a16="http://schemas.microsoft.com/office/drawing/2014/main" id="{F1C76389-F901-1847-08F0-5223650B3536}"/>
              </a:ext>
            </a:extLst>
          </p:cNvPr>
          <p:cNvCxnSpPr/>
          <p:nvPr/>
        </p:nvCxnSpPr>
        <p:spPr>
          <a:xfrm>
            <a:off x="3946718" y="1036082"/>
            <a:ext cx="5365365" cy="53653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8" name="Straight Connector 7">
            <a:extLst>
              <a:ext uri="{FF2B5EF4-FFF2-40B4-BE49-F238E27FC236}">
                <a16:creationId xmlns:a16="http://schemas.microsoft.com/office/drawing/2014/main" id="{B9B52664-0E26-F448-13D8-685EE24E83DF}"/>
              </a:ext>
            </a:extLst>
          </p:cNvPr>
          <p:cNvCxnSpPr/>
          <p:nvPr/>
        </p:nvCxnSpPr>
        <p:spPr>
          <a:xfrm>
            <a:off x="5005751" y="1036082"/>
            <a:ext cx="5365365" cy="53653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9" name="Straight Connector 8">
            <a:extLst>
              <a:ext uri="{FF2B5EF4-FFF2-40B4-BE49-F238E27FC236}">
                <a16:creationId xmlns:a16="http://schemas.microsoft.com/office/drawing/2014/main" id="{C186CA89-961E-7DAE-4A96-638DFB867EC8}"/>
              </a:ext>
            </a:extLst>
          </p:cNvPr>
          <p:cNvCxnSpPr/>
          <p:nvPr/>
        </p:nvCxnSpPr>
        <p:spPr>
          <a:xfrm>
            <a:off x="6096000" y="1036084"/>
            <a:ext cx="5365365" cy="53653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0" name="Straight Connector 9">
            <a:extLst>
              <a:ext uri="{FF2B5EF4-FFF2-40B4-BE49-F238E27FC236}">
                <a16:creationId xmlns:a16="http://schemas.microsoft.com/office/drawing/2014/main" id="{8709C6FF-6AAC-399C-62A9-8176E08D3F51}"/>
              </a:ext>
            </a:extLst>
          </p:cNvPr>
          <p:cNvCxnSpPr>
            <a:cxnSpLocks/>
          </p:cNvCxnSpPr>
          <p:nvPr/>
        </p:nvCxnSpPr>
        <p:spPr>
          <a:xfrm>
            <a:off x="712659" y="5293429"/>
            <a:ext cx="1083551" cy="1107996"/>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1" name="Straight Connector 10">
            <a:extLst>
              <a:ext uri="{FF2B5EF4-FFF2-40B4-BE49-F238E27FC236}">
                <a16:creationId xmlns:a16="http://schemas.microsoft.com/office/drawing/2014/main" id="{DA6D44DB-77D0-4D8F-C685-A436508AB55B}"/>
              </a:ext>
            </a:extLst>
          </p:cNvPr>
          <p:cNvCxnSpPr>
            <a:cxnSpLocks/>
          </p:cNvCxnSpPr>
          <p:nvPr/>
        </p:nvCxnSpPr>
        <p:spPr>
          <a:xfrm>
            <a:off x="695535" y="4260441"/>
            <a:ext cx="2267153" cy="2152899"/>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2" name="Straight Connector 11">
            <a:extLst>
              <a:ext uri="{FF2B5EF4-FFF2-40B4-BE49-F238E27FC236}">
                <a16:creationId xmlns:a16="http://schemas.microsoft.com/office/drawing/2014/main" id="{4DB528B6-37AF-0E4A-21B2-B5F71246B67A}"/>
              </a:ext>
            </a:extLst>
          </p:cNvPr>
          <p:cNvCxnSpPr>
            <a:cxnSpLocks/>
          </p:cNvCxnSpPr>
          <p:nvPr/>
        </p:nvCxnSpPr>
        <p:spPr>
          <a:xfrm>
            <a:off x="710530" y="3164757"/>
            <a:ext cx="3236188" cy="323667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3" name="Straight Connector 12">
            <a:extLst>
              <a:ext uri="{FF2B5EF4-FFF2-40B4-BE49-F238E27FC236}">
                <a16:creationId xmlns:a16="http://schemas.microsoft.com/office/drawing/2014/main" id="{362B3B6D-A6B3-4CD4-22C3-F1B242083ED6}"/>
              </a:ext>
            </a:extLst>
          </p:cNvPr>
          <p:cNvCxnSpPr>
            <a:cxnSpLocks/>
          </p:cNvCxnSpPr>
          <p:nvPr/>
        </p:nvCxnSpPr>
        <p:spPr>
          <a:xfrm>
            <a:off x="10363348" y="1036060"/>
            <a:ext cx="1110967" cy="106435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4" name="Straight Connector 13">
            <a:extLst>
              <a:ext uri="{FF2B5EF4-FFF2-40B4-BE49-F238E27FC236}">
                <a16:creationId xmlns:a16="http://schemas.microsoft.com/office/drawing/2014/main" id="{D595C2DC-EA4E-C4BC-210A-D616A49FBBD3}"/>
              </a:ext>
            </a:extLst>
          </p:cNvPr>
          <p:cNvCxnSpPr>
            <a:cxnSpLocks/>
          </p:cNvCxnSpPr>
          <p:nvPr/>
        </p:nvCxnSpPr>
        <p:spPr>
          <a:xfrm>
            <a:off x="699419" y="2078573"/>
            <a:ext cx="4314172" cy="4322852"/>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5" name="Straight Connector 14">
            <a:extLst>
              <a:ext uri="{FF2B5EF4-FFF2-40B4-BE49-F238E27FC236}">
                <a16:creationId xmlns:a16="http://schemas.microsoft.com/office/drawing/2014/main" id="{EBE09288-0007-2C0D-43BD-7B2D4057891C}"/>
              </a:ext>
            </a:extLst>
          </p:cNvPr>
          <p:cNvCxnSpPr>
            <a:cxnSpLocks/>
          </p:cNvCxnSpPr>
          <p:nvPr/>
        </p:nvCxnSpPr>
        <p:spPr>
          <a:xfrm>
            <a:off x="1819586" y="1035959"/>
            <a:ext cx="5309456" cy="5376225"/>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6" name="Straight Connector 15">
            <a:extLst>
              <a:ext uri="{FF2B5EF4-FFF2-40B4-BE49-F238E27FC236}">
                <a16:creationId xmlns:a16="http://schemas.microsoft.com/office/drawing/2014/main" id="{6A7E6EFA-D1F4-4524-778D-E9B55260C740}"/>
              </a:ext>
            </a:extLst>
          </p:cNvPr>
          <p:cNvCxnSpPr>
            <a:cxnSpLocks/>
          </p:cNvCxnSpPr>
          <p:nvPr/>
        </p:nvCxnSpPr>
        <p:spPr>
          <a:xfrm flipV="1">
            <a:off x="734520" y="1036085"/>
            <a:ext cx="5361480" cy="536524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7" name="Straight Connector 16">
            <a:extLst>
              <a:ext uri="{FF2B5EF4-FFF2-40B4-BE49-F238E27FC236}">
                <a16:creationId xmlns:a16="http://schemas.microsoft.com/office/drawing/2014/main" id="{9AEDD2D8-829B-3F2B-8A84-5F903A48C466}"/>
              </a:ext>
            </a:extLst>
          </p:cNvPr>
          <p:cNvCxnSpPr>
            <a:cxnSpLocks/>
          </p:cNvCxnSpPr>
          <p:nvPr/>
        </p:nvCxnSpPr>
        <p:spPr>
          <a:xfrm flipV="1">
            <a:off x="761851" y="1046792"/>
            <a:ext cx="4263464" cy="4246613"/>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8" name="Straight Connector 17">
            <a:extLst>
              <a:ext uri="{FF2B5EF4-FFF2-40B4-BE49-F238E27FC236}">
                <a16:creationId xmlns:a16="http://schemas.microsoft.com/office/drawing/2014/main" id="{3AC72B5E-D16F-ABCC-11B5-9FA2849E32DF}"/>
              </a:ext>
            </a:extLst>
          </p:cNvPr>
          <p:cNvCxnSpPr>
            <a:cxnSpLocks/>
          </p:cNvCxnSpPr>
          <p:nvPr/>
        </p:nvCxnSpPr>
        <p:spPr>
          <a:xfrm flipV="1">
            <a:off x="709144" y="1046915"/>
            <a:ext cx="2153223" cy="2161487"/>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9" name="Straight Connector 18">
            <a:extLst>
              <a:ext uri="{FF2B5EF4-FFF2-40B4-BE49-F238E27FC236}">
                <a16:creationId xmlns:a16="http://schemas.microsoft.com/office/drawing/2014/main" id="{F59F826B-BF32-9E53-9E5C-51755C4E1636}"/>
              </a:ext>
            </a:extLst>
          </p:cNvPr>
          <p:cNvCxnSpPr>
            <a:cxnSpLocks/>
          </p:cNvCxnSpPr>
          <p:nvPr/>
        </p:nvCxnSpPr>
        <p:spPr>
          <a:xfrm flipV="1">
            <a:off x="695535" y="1014199"/>
            <a:ext cx="3253877" cy="322580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0" name="Straight Connector 19">
            <a:extLst>
              <a:ext uri="{FF2B5EF4-FFF2-40B4-BE49-F238E27FC236}">
                <a16:creationId xmlns:a16="http://schemas.microsoft.com/office/drawing/2014/main" id="{601995C8-69C4-508E-B4BA-D8E58794A7C3}"/>
              </a:ext>
            </a:extLst>
          </p:cNvPr>
          <p:cNvCxnSpPr>
            <a:cxnSpLocks/>
          </p:cNvCxnSpPr>
          <p:nvPr/>
        </p:nvCxnSpPr>
        <p:spPr>
          <a:xfrm flipV="1">
            <a:off x="2837049" y="1025164"/>
            <a:ext cx="5376941" cy="5376165"/>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1" name="Straight Connector 20">
            <a:extLst>
              <a:ext uri="{FF2B5EF4-FFF2-40B4-BE49-F238E27FC236}">
                <a16:creationId xmlns:a16="http://schemas.microsoft.com/office/drawing/2014/main" id="{EAD33016-C55E-726C-EB77-BF64CEC74D9E}"/>
              </a:ext>
            </a:extLst>
          </p:cNvPr>
          <p:cNvCxnSpPr/>
          <p:nvPr/>
        </p:nvCxnSpPr>
        <p:spPr>
          <a:xfrm flipV="1">
            <a:off x="3949412" y="1036036"/>
            <a:ext cx="5365365" cy="534353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2" name="Straight Connector 21">
            <a:extLst>
              <a:ext uri="{FF2B5EF4-FFF2-40B4-BE49-F238E27FC236}">
                <a16:creationId xmlns:a16="http://schemas.microsoft.com/office/drawing/2014/main" id="{624DDAE8-E248-6E05-0C11-BC67E23BC811}"/>
              </a:ext>
            </a:extLst>
          </p:cNvPr>
          <p:cNvCxnSpPr/>
          <p:nvPr/>
        </p:nvCxnSpPr>
        <p:spPr>
          <a:xfrm flipV="1">
            <a:off x="5017475" y="1046940"/>
            <a:ext cx="5365365" cy="534353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3" name="Straight Connector 22">
            <a:extLst>
              <a:ext uri="{FF2B5EF4-FFF2-40B4-BE49-F238E27FC236}">
                <a16:creationId xmlns:a16="http://schemas.microsoft.com/office/drawing/2014/main" id="{6EC3A427-192B-21F0-0385-2FE2E620D017}"/>
              </a:ext>
            </a:extLst>
          </p:cNvPr>
          <p:cNvCxnSpPr/>
          <p:nvPr/>
        </p:nvCxnSpPr>
        <p:spPr>
          <a:xfrm flipV="1">
            <a:off x="6095999" y="1046940"/>
            <a:ext cx="5365365" cy="534353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4" name="Straight Connector 23">
            <a:extLst>
              <a:ext uri="{FF2B5EF4-FFF2-40B4-BE49-F238E27FC236}">
                <a16:creationId xmlns:a16="http://schemas.microsoft.com/office/drawing/2014/main" id="{58D7DB79-2655-CE06-508F-38BC330CC0BD}"/>
              </a:ext>
            </a:extLst>
          </p:cNvPr>
          <p:cNvCxnSpPr>
            <a:cxnSpLocks/>
          </p:cNvCxnSpPr>
          <p:nvPr/>
        </p:nvCxnSpPr>
        <p:spPr>
          <a:xfrm flipV="1">
            <a:off x="1819586" y="1035959"/>
            <a:ext cx="5330234" cy="5332739"/>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5" name="Straight Connector 24">
            <a:extLst>
              <a:ext uri="{FF2B5EF4-FFF2-40B4-BE49-F238E27FC236}">
                <a16:creationId xmlns:a16="http://schemas.microsoft.com/office/drawing/2014/main" id="{4CF11786-17A9-D23A-5D99-207BD4B00942}"/>
              </a:ext>
            </a:extLst>
          </p:cNvPr>
          <p:cNvCxnSpPr>
            <a:cxnSpLocks/>
          </p:cNvCxnSpPr>
          <p:nvPr/>
        </p:nvCxnSpPr>
        <p:spPr>
          <a:xfrm flipH="1">
            <a:off x="7173299" y="2127658"/>
            <a:ext cx="4288065" cy="42736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6" name="Straight Connector 25">
            <a:extLst>
              <a:ext uri="{FF2B5EF4-FFF2-40B4-BE49-F238E27FC236}">
                <a16:creationId xmlns:a16="http://schemas.microsoft.com/office/drawing/2014/main" id="{D7682B3B-B8D8-8C23-8A8E-7567C63EE902}"/>
              </a:ext>
            </a:extLst>
          </p:cNvPr>
          <p:cNvCxnSpPr>
            <a:cxnSpLocks/>
          </p:cNvCxnSpPr>
          <p:nvPr/>
        </p:nvCxnSpPr>
        <p:spPr>
          <a:xfrm flipH="1">
            <a:off x="8240069" y="3202940"/>
            <a:ext cx="3203030" cy="320924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7" name="Straight Connector 26">
            <a:extLst>
              <a:ext uri="{FF2B5EF4-FFF2-40B4-BE49-F238E27FC236}">
                <a16:creationId xmlns:a16="http://schemas.microsoft.com/office/drawing/2014/main" id="{D12B0CEE-75DE-BF87-DC40-2D3F3DD56452}"/>
              </a:ext>
            </a:extLst>
          </p:cNvPr>
          <p:cNvCxnSpPr>
            <a:cxnSpLocks/>
          </p:cNvCxnSpPr>
          <p:nvPr/>
        </p:nvCxnSpPr>
        <p:spPr>
          <a:xfrm flipH="1">
            <a:off x="9345993" y="4260441"/>
            <a:ext cx="2115371" cy="2102057"/>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8" name="Straight Connector 27">
            <a:extLst>
              <a:ext uri="{FF2B5EF4-FFF2-40B4-BE49-F238E27FC236}">
                <a16:creationId xmlns:a16="http://schemas.microsoft.com/office/drawing/2014/main" id="{0D8166C1-F1F6-5753-2CFD-D2D3677351E7}"/>
              </a:ext>
            </a:extLst>
          </p:cNvPr>
          <p:cNvCxnSpPr/>
          <p:nvPr/>
        </p:nvCxnSpPr>
        <p:spPr>
          <a:xfrm flipH="1">
            <a:off x="10403678" y="5311469"/>
            <a:ext cx="1070637" cy="1100715"/>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9" name="Straight Connector 28">
            <a:extLst>
              <a:ext uri="{FF2B5EF4-FFF2-40B4-BE49-F238E27FC236}">
                <a16:creationId xmlns:a16="http://schemas.microsoft.com/office/drawing/2014/main" id="{EF83AAD0-572E-7826-4B37-138E4A316262}"/>
              </a:ext>
            </a:extLst>
          </p:cNvPr>
          <p:cNvCxnSpPr/>
          <p:nvPr/>
        </p:nvCxnSpPr>
        <p:spPr>
          <a:xfrm>
            <a:off x="718911" y="2627099"/>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0" name="Straight Connector 29">
            <a:extLst>
              <a:ext uri="{FF2B5EF4-FFF2-40B4-BE49-F238E27FC236}">
                <a16:creationId xmlns:a16="http://schemas.microsoft.com/office/drawing/2014/main" id="{33B76E0E-8D8D-91C3-5FFA-E6FAF82C065D}"/>
              </a:ext>
            </a:extLst>
          </p:cNvPr>
          <p:cNvCxnSpPr/>
          <p:nvPr/>
        </p:nvCxnSpPr>
        <p:spPr>
          <a:xfrm>
            <a:off x="730635" y="3702328"/>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1" name="Straight Connector 30">
            <a:extLst>
              <a:ext uri="{FF2B5EF4-FFF2-40B4-BE49-F238E27FC236}">
                <a16:creationId xmlns:a16="http://schemas.microsoft.com/office/drawing/2014/main" id="{A30932D3-15F8-B713-0CD4-B9B4F3824F16}"/>
              </a:ext>
            </a:extLst>
          </p:cNvPr>
          <p:cNvCxnSpPr/>
          <p:nvPr/>
        </p:nvCxnSpPr>
        <p:spPr>
          <a:xfrm>
            <a:off x="714720" y="4781228"/>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2" name="Straight Connector 31">
            <a:extLst>
              <a:ext uri="{FF2B5EF4-FFF2-40B4-BE49-F238E27FC236}">
                <a16:creationId xmlns:a16="http://schemas.microsoft.com/office/drawing/2014/main" id="{E0E88235-8AAF-A472-D60A-60F87DEB7509}"/>
              </a:ext>
            </a:extLst>
          </p:cNvPr>
          <p:cNvCxnSpPr/>
          <p:nvPr/>
        </p:nvCxnSpPr>
        <p:spPr>
          <a:xfrm>
            <a:off x="718911" y="5859320"/>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3" name="Straight Connector 32">
            <a:extLst>
              <a:ext uri="{FF2B5EF4-FFF2-40B4-BE49-F238E27FC236}">
                <a16:creationId xmlns:a16="http://schemas.microsoft.com/office/drawing/2014/main" id="{781524E0-C95C-8552-44C3-58F8EA126D92}"/>
              </a:ext>
            </a:extLst>
          </p:cNvPr>
          <p:cNvCxnSpPr/>
          <p:nvPr/>
        </p:nvCxnSpPr>
        <p:spPr>
          <a:xfrm>
            <a:off x="702997" y="1590081"/>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4" name="Straight Connector 33">
            <a:extLst>
              <a:ext uri="{FF2B5EF4-FFF2-40B4-BE49-F238E27FC236}">
                <a16:creationId xmlns:a16="http://schemas.microsoft.com/office/drawing/2014/main" id="{C0DB965E-418B-456B-967C-44816595A20B}"/>
              </a:ext>
            </a:extLst>
          </p:cNvPr>
          <p:cNvCxnSpPr>
            <a:cxnSpLocks/>
          </p:cNvCxnSpPr>
          <p:nvPr/>
        </p:nvCxnSpPr>
        <p:spPr>
          <a:xfrm flipH="1">
            <a:off x="714416" y="1045636"/>
            <a:ext cx="1091930" cy="1082022"/>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5" name="Straight Connector 34">
            <a:extLst>
              <a:ext uri="{FF2B5EF4-FFF2-40B4-BE49-F238E27FC236}">
                <a16:creationId xmlns:a16="http://schemas.microsoft.com/office/drawing/2014/main" id="{E43E5B75-2BF5-7B45-F93E-447580D8BBC2}"/>
              </a:ext>
            </a:extLst>
          </p:cNvPr>
          <p:cNvCxnSpPr/>
          <p:nvPr/>
        </p:nvCxnSpPr>
        <p:spPr>
          <a:xfrm>
            <a:off x="10925092" y="1008818"/>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6" name="Straight Connector 35">
            <a:extLst>
              <a:ext uri="{FF2B5EF4-FFF2-40B4-BE49-F238E27FC236}">
                <a16:creationId xmlns:a16="http://schemas.microsoft.com/office/drawing/2014/main" id="{38A966FA-1938-60B8-8E17-595D41960C68}"/>
              </a:ext>
            </a:extLst>
          </p:cNvPr>
          <p:cNvCxnSpPr/>
          <p:nvPr/>
        </p:nvCxnSpPr>
        <p:spPr>
          <a:xfrm>
            <a:off x="3404484" y="1021565"/>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7" name="Straight Connector 36">
            <a:extLst>
              <a:ext uri="{FF2B5EF4-FFF2-40B4-BE49-F238E27FC236}">
                <a16:creationId xmlns:a16="http://schemas.microsoft.com/office/drawing/2014/main" id="{7133F9EF-5A01-8207-C8D5-25241D4F808F}"/>
              </a:ext>
            </a:extLst>
          </p:cNvPr>
          <p:cNvCxnSpPr>
            <a:cxnSpLocks/>
          </p:cNvCxnSpPr>
          <p:nvPr/>
        </p:nvCxnSpPr>
        <p:spPr>
          <a:xfrm>
            <a:off x="2364188" y="1008818"/>
            <a:ext cx="0" cy="5399767"/>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8" name="Straight Connector 37">
            <a:extLst>
              <a:ext uri="{FF2B5EF4-FFF2-40B4-BE49-F238E27FC236}">
                <a16:creationId xmlns:a16="http://schemas.microsoft.com/office/drawing/2014/main" id="{3E2B0C8E-4E37-85C1-9699-B868F92DFFF6}"/>
              </a:ext>
            </a:extLst>
          </p:cNvPr>
          <p:cNvCxnSpPr/>
          <p:nvPr/>
        </p:nvCxnSpPr>
        <p:spPr>
          <a:xfrm>
            <a:off x="8806069" y="1045636"/>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9" name="Straight Connector 38">
            <a:extLst>
              <a:ext uri="{FF2B5EF4-FFF2-40B4-BE49-F238E27FC236}">
                <a16:creationId xmlns:a16="http://schemas.microsoft.com/office/drawing/2014/main" id="{E5DD0D32-2212-4F6C-53FF-EBDA6A3B29B9}"/>
              </a:ext>
            </a:extLst>
          </p:cNvPr>
          <p:cNvCxnSpPr/>
          <p:nvPr/>
        </p:nvCxnSpPr>
        <p:spPr>
          <a:xfrm>
            <a:off x="1261607" y="1045636"/>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0" name="Straight Connector 39">
            <a:extLst>
              <a:ext uri="{FF2B5EF4-FFF2-40B4-BE49-F238E27FC236}">
                <a16:creationId xmlns:a16="http://schemas.microsoft.com/office/drawing/2014/main" id="{9EC04291-2F05-1983-F2E7-1479E7655760}"/>
              </a:ext>
            </a:extLst>
          </p:cNvPr>
          <p:cNvCxnSpPr/>
          <p:nvPr/>
        </p:nvCxnSpPr>
        <p:spPr>
          <a:xfrm>
            <a:off x="5551335" y="1008818"/>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1" name="Straight Connector 40">
            <a:extLst>
              <a:ext uri="{FF2B5EF4-FFF2-40B4-BE49-F238E27FC236}">
                <a16:creationId xmlns:a16="http://schemas.microsoft.com/office/drawing/2014/main" id="{FEC125EE-B81A-485B-895E-69A3CB4E56D3}"/>
              </a:ext>
            </a:extLst>
          </p:cNvPr>
          <p:cNvCxnSpPr/>
          <p:nvPr/>
        </p:nvCxnSpPr>
        <p:spPr>
          <a:xfrm>
            <a:off x="4495137" y="1045636"/>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2" name="Straight Connector 41">
            <a:extLst>
              <a:ext uri="{FF2B5EF4-FFF2-40B4-BE49-F238E27FC236}">
                <a16:creationId xmlns:a16="http://schemas.microsoft.com/office/drawing/2014/main" id="{6AC977F8-929F-AA5D-0607-FACCC1F23B75}"/>
              </a:ext>
            </a:extLst>
          </p:cNvPr>
          <p:cNvCxnSpPr/>
          <p:nvPr/>
        </p:nvCxnSpPr>
        <p:spPr>
          <a:xfrm>
            <a:off x="9854317" y="1021565"/>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3" name="Straight Connector 42">
            <a:extLst>
              <a:ext uri="{FF2B5EF4-FFF2-40B4-BE49-F238E27FC236}">
                <a16:creationId xmlns:a16="http://schemas.microsoft.com/office/drawing/2014/main" id="{5A51AB6A-22D1-F99B-25AB-72229AF3700B}"/>
              </a:ext>
            </a:extLst>
          </p:cNvPr>
          <p:cNvCxnSpPr/>
          <p:nvPr/>
        </p:nvCxnSpPr>
        <p:spPr>
          <a:xfrm>
            <a:off x="7724693" y="1061155"/>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4" name="Straight Connector 43">
            <a:extLst>
              <a:ext uri="{FF2B5EF4-FFF2-40B4-BE49-F238E27FC236}">
                <a16:creationId xmlns:a16="http://schemas.microsoft.com/office/drawing/2014/main" id="{361C33C3-924A-ED0E-4D75-554678FADFCC}"/>
              </a:ext>
            </a:extLst>
          </p:cNvPr>
          <p:cNvCxnSpPr/>
          <p:nvPr/>
        </p:nvCxnSpPr>
        <p:spPr>
          <a:xfrm>
            <a:off x="6620786" y="1021565"/>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graphicFrame>
        <p:nvGraphicFramePr>
          <p:cNvPr id="76" name="Table 75">
            <a:extLst>
              <a:ext uri="{FF2B5EF4-FFF2-40B4-BE49-F238E27FC236}">
                <a16:creationId xmlns:a16="http://schemas.microsoft.com/office/drawing/2014/main" id="{25AE730F-5DE1-7C3D-9CEC-3D2561991AE3}"/>
              </a:ext>
            </a:extLst>
          </p:cNvPr>
          <p:cNvGraphicFramePr>
            <a:graphicFrameLocks noGrp="1"/>
          </p:cNvGraphicFramePr>
          <p:nvPr/>
        </p:nvGraphicFramePr>
        <p:xfrm>
          <a:off x="730635" y="1036085"/>
          <a:ext cx="10730730" cy="5365370"/>
        </p:xfrm>
        <a:graphic>
          <a:graphicData uri="http://schemas.openxmlformats.org/drawingml/2006/table">
            <a:tbl>
              <a:tblPr firstRow="1" bandRow="1">
                <a:tableStyleId>{5940675A-B579-460E-94D1-54222C63F5DA}</a:tableStyleId>
              </a:tblPr>
              <a:tblGrid>
                <a:gridCol w="1073073">
                  <a:extLst>
                    <a:ext uri="{9D8B030D-6E8A-4147-A177-3AD203B41FA5}">
                      <a16:colId xmlns:a16="http://schemas.microsoft.com/office/drawing/2014/main" val="3635837954"/>
                    </a:ext>
                  </a:extLst>
                </a:gridCol>
                <a:gridCol w="1073073">
                  <a:extLst>
                    <a:ext uri="{9D8B030D-6E8A-4147-A177-3AD203B41FA5}">
                      <a16:colId xmlns:a16="http://schemas.microsoft.com/office/drawing/2014/main" val="2308114111"/>
                    </a:ext>
                  </a:extLst>
                </a:gridCol>
                <a:gridCol w="1073073">
                  <a:extLst>
                    <a:ext uri="{9D8B030D-6E8A-4147-A177-3AD203B41FA5}">
                      <a16:colId xmlns:a16="http://schemas.microsoft.com/office/drawing/2014/main" val="3225432346"/>
                    </a:ext>
                  </a:extLst>
                </a:gridCol>
                <a:gridCol w="1073073">
                  <a:extLst>
                    <a:ext uri="{9D8B030D-6E8A-4147-A177-3AD203B41FA5}">
                      <a16:colId xmlns:a16="http://schemas.microsoft.com/office/drawing/2014/main" val="2646425516"/>
                    </a:ext>
                  </a:extLst>
                </a:gridCol>
                <a:gridCol w="1073073">
                  <a:extLst>
                    <a:ext uri="{9D8B030D-6E8A-4147-A177-3AD203B41FA5}">
                      <a16:colId xmlns:a16="http://schemas.microsoft.com/office/drawing/2014/main" val="1529824071"/>
                    </a:ext>
                  </a:extLst>
                </a:gridCol>
                <a:gridCol w="1073073">
                  <a:extLst>
                    <a:ext uri="{9D8B030D-6E8A-4147-A177-3AD203B41FA5}">
                      <a16:colId xmlns:a16="http://schemas.microsoft.com/office/drawing/2014/main" val="1435908115"/>
                    </a:ext>
                  </a:extLst>
                </a:gridCol>
                <a:gridCol w="1073073">
                  <a:extLst>
                    <a:ext uri="{9D8B030D-6E8A-4147-A177-3AD203B41FA5}">
                      <a16:colId xmlns:a16="http://schemas.microsoft.com/office/drawing/2014/main" val="4031327343"/>
                    </a:ext>
                  </a:extLst>
                </a:gridCol>
                <a:gridCol w="1073073">
                  <a:extLst>
                    <a:ext uri="{9D8B030D-6E8A-4147-A177-3AD203B41FA5}">
                      <a16:colId xmlns:a16="http://schemas.microsoft.com/office/drawing/2014/main" val="265914223"/>
                    </a:ext>
                  </a:extLst>
                </a:gridCol>
                <a:gridCol w="1073073">
                  <a:extLst>
                    <a:ext uri="{9D8B030D-6E8A-4147-A177-3AD203B41FA5}">
                      <a16:colId xmlns:a16="http://schemas.microsoft.com/office/drawing/2014/main" val="3687797511"/>
                    </a:ext>
                  </a:extLst>
                </a:gridCol>
                <a:gridCol w="1073073">
                  <a:extLst>
                    <a:ext uri="{9D8B030D-6E8A-4147-A177-3AD203B41FA5}">
                      <a16:colId xmlns:a16="http://schemas.microsoft.com/office/drawing/2014/main" val="1430683565"/>
                    </a:ext>
                  </a:extLst>
                </a:gridCol>
              </a:tblGrid>
              <a:tr h="1073074">
                <a:tc>
                  <a:txBody>
                    <a:bodyPr/>
                    <a:lstStyle/>
                    <a:p>
                      <a:endParaRPr lang="en-US" dirty="0"/>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dirty="0"/>
                    </a:p>
                  </a:txBody>
                  <a:tcPr/>
                </a:tc>
                <a:tc>
                  <a:txBody>
                    <a:bodyPr/>
                    <a:lstStyle/>
                    <a:p>
                      <a:endParaRPr lang="en-US"/>
                    </a:p>
                  </a:txBody>
                  <a:tcPr/>
                </a:tc>
                <a:tc>
                  <a:txBody>
                    <a:bodyPr/>
                    <a:lstStyle/>
                    <a:p>
                      <a:endParaRPr lang="en-US" dirty="0"/>
                    </a:p>
                  </a:txBody>
                  <a:tcPr/>
                </a:tc>
                <a:tc>
                  <a:txBody>
                    <a:bodyPr/>
                    <a:lstStyle/>
                    <a:p>
                      <a:endParaRPr lang="en-US" dirty="0"/>
                    </a:p>
                  </a:txBody>
                  <a:tcPr/>
                </a:tc>
                <a:extLst>
                  <a:ext uri="{0D108BD9-81ED-4DB2-BD59-A6C34878D82A}">
                    <a16:rowId xmlns:a16="http://schemas.microsoft.com/office/drawing/2014/main" val="1367090870"/>
                  </a:ext>
                </a:extLst>
              </a:tr>
              <a:tr h="1073074">
                <a:tc>
                  <a:txBody>
                    <a:bodyPr/>
                    <a:lstStyle/>
                    <a:p>
                      <a:endParaRPr lang="en-US" dirty="0"/>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a:p>
                  </a:txBody>
                  <a:tcPr/>
                </a:tc>
                <a:tc>
                  <a:txBody>
                    <a:bodyPr/>
                    <a:lstStyle/>
                    <a:p>
                      <a:endParaRPr lang="en-US" dirty="0"/>
                    </a:p>
                  </a:txBody>
                  <a:tcPr/>
                </a:tc>
                <a:extLst>
                  <a:ext uri="{0D108BD9-81ED-4DB2-BD59-A6C34878D82A}">
                    <a16:rowId xmlns:a16="http://schemas.microsoft.com/office/drawing/2014/main" val="2324086388"/>
                  </a:ext>
                </a:extLst>
              </a:tr>
              <a:tr h="1073074">
                <a:tc>
                  <a:txBody>
                    <a:bodyPr/>
                    <a:lstStyle/>
                    <a:p>
                      <a:endParaRPr lang="en-US" dirty="0"/>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a:p>
                  </a:txBody>
                  <a:tcPr/>
                </a:tc>
                <a:tc>
                  <a:txBody>
                    <a:bodyPr/>
                    <a:lstStyle/>
                    <a:p>
                      <a:endParaRPr lang="en-US"/>
                    </a:p>
                  </a:txBody>
                  <a:tcPr/>
                </a:tc>
                <a:tc>
                  <a:txBody>
                    <a:bodyPr/>
                    <a:lstStyle/>
                    <a:p>
                      <a:endParaRPr lang="en-US" dirty="0"/>
                    </a:p>
                  </a:txBody>
                  <a:tcPr/>
                </a:tc>
                <a:extLst>
                  <a:ext uri="{0D108BD9-81ED-4DB2-BD59-A6C34878D82A}">
                    <a16:rowId xmlns:a16="http://schemas.microsoft.com/office/drawing/2014/main" val="1773320196"/>
                  </a:ext>
                </a:extLst>
              </a:tr>
              <a:tr h="1073074">
                <a:tc>
                  <a:txBody>
                    <a:bodyPr/>
                    <a:lstStyle/>
                    <a:p>
                      <a:endParaRPr lang="en-US" dirty="0"/>
                    </a:p>
                  </a:txBody>
                  <a:tcPr/>
                </a:tc>
                <a:tc>
                  <a:txBody>
                    <a:bodyPr/>
                    <a:lstStyle/>
                    <a:p>
                      <a:endParaRPr lang="en-US"/>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dirty="0"/>
                    </a:p>
                  </a:txBody>
                  <a:tcPr/>
                </a:tc>
                <a:extLst>
                  <a:ext uri="{0D108BD9-81ED-4DB2-BD59-A6C34878D82A}">
                    <a16:rowId xmlns:a16="http://schemas.microsoft.com/office/drawing/2014/main" val="1977629092"/>
                  </a:ext>
                </a:extLst>
              </a:tr>
              <a:tr h="1073074">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dirty="0"/>
                    </a:p>
                  </a:txBody>
                  <a:tcPr/>
                </a:tc>
                <a:extLst>
                  <a:ext uri="{0D108BD9-81ED-4DB2-BD59-A6C34878D82A}">
                    <a16:rowId xmlns:a16="http://schemas.microsoft.com/office/drawing/2014/main" val="172657832"/>
                  </a:ext>
                </a:extLst>
              </a:tr>
            </a:tbl>
          </a:graphicData>
        </a:graphic>
      </p:graphicFrame>
      <p:sp>
        <p:nvSpPr>
          <p:cNvPr id="45" name="TextBox 44">
            <a:extLst>
              <a:ext uri="{FF2B5EF4-FFF2-40B4-BE49-F238E27FC236}">
                <a16:creationId xmlns:a16="http://schemas.microsoft.com/office/drawing/2014/main" id="{02A74CE2-E83C-81B9-E380-9FB57C23F3DC}"/>
              </a:ext>
            </a:extLst>
          </p:cNvPr>
          <p:cNvSpPr txBox="1"/>
          <p:nvPr/>
        </p:nvSpPr>
        <p:spPr>
          <a:xfrm>
            <a:off x="755051" y="1040207"/>
            <a:ext cx="11038150" cy="110799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波 </a:t>
            </a:r>
            <a:r>
              <a:rPr kumimoji="0" lang="zh-TW" altLang="en-US" sz="60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波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波 波 波 波 波 波 波 波 </a:t>
            </a:r>
            <a:endParaRPr kumimoji="0" lang="en-US" sz="6600" b="0" i="0" u="none" strike="noStrike" kern="1200" cap="none" spc="0" normalizeH="0" baseline="0" noProof="0" dirty="0">
              <a:ln>
                <a:noFill/>
              </a:ln>
              <a:solidFill>
                <a:prstClr val="black"/>
              </a:solidFill>
              <a:effectLst/>
              <a:uLnTx/>
              <a:uFillTx/>
              <a:latin typeface="Aptos" panose="02110004020202020204"/>
              <a:ea typeface="+mn-ea"/>
              <a:cs typeface="+mn-cs"/>
            </a:endParaRPr>
          </a:p>
        </p:txBody>
      </p:sp>
      <p:sp>
        <p:nvSpPr>
          <p:cNvPr id="48" name="TextBox 47">
            <a:extLst>
              <a:ext uri="{FF2B5EF4-FFF2-40B4-BE49-F238E27FC236}">
                <a16:creationId xmlns:a16="http://schemas.microsoft.com/office/drawing/2014/main" id="{085DBE84-B7E2-10CD-3F99-292919D21BBD}"/>
              </a:ext>
            </a:extLst>
          </p:cNvPr>
          <p:cNvSpPr txBox="1"/>
          <p:nvPr/>
        </p:nvSpPr>
        <p:spPr>
          <a:xfrm>
            <a:off x="933211" y="252190"/>
            <a:ext cx="9804306" cy="3693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Aptos" panose="02110004020202020204"/>
                <a:ea typeface="+mn-ea"/>
                <a:cs typeface="+mn-cs"/>
              </a:rPr>
              <a:t>Practice sheet #15. Trace and copy the character </a:t>
            </a:r>
            <a:r>
              <a:rPr kumimoji="0" lang="zh-TW" altLang="en-US" sz="1800" b="0"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若 </a:t>
            </a:r>
            <a:r>
              <a:rPr kumimoji="0" lang="en-US" altLang="zh-TW" sz="1800" b="0" i="0" u="none" strike="noStrike" kern="1200" cap="none" spc="0" normalizeH="0" baseline="0" noProof="0" dirty="0">
                <a:ln>
                  <a:noFill/>
                </a:ln>
                <a:solidFill>
                  <a:prstClr val="black"/>
                </a:solidFill>
                <a:effectLst/>
                <a:uLnTx/>
                <a:uFillTx/>
                <a:latin typeface="Aptos" panose="02110004020202020204"/>
                <a:ea typeface="DengXian" panose="02010600030101010101" pitchFamily="2" charset="-122"/>
                <a:cs typeface="+mn-cs"/>
              </a:rPr>
              <a:t>(</a:t>
            </a:r>
            <a:r>
              <a:rPr lang="en-US" altLang="zh-TW" dirty="0" err="1">
                <a:solidFill>
                  <a:prstClr val="black"/>
                </a:solidFill>
                <a:latin typeface="Aptos" panose="02110004020202020204"/>
                <a:ea typeface="DengXian" panose="02010600030101010101" pitchFamily="2" charset="-122"/>
              </a:rPr>
              <a:t>ba</a:t>
            </a:r>
            <a:r>
              <a:rPr kumimoji="0" lang="en-US" altLang="zh-TW" sz="1800" b="0" i="0" u="none" strike="noStrike" kern="1200" cap="none" spc="0" normalizeH="0" baseline="0" noProof="0" dirty="0">
                <a:ln>
                  <a:noFill/>
                </a:ln>
                <a:solidFill>
                  <a:prstClr val="black"/>
                </a:solidFill>
                <a:effectLst/>
                <a:uLnTx/>
                <a:uFillTx/>
                <a:latin typeface="Aptos" panose="02110004020202020204"/>
                <a:ea typeface="DengXian" panose="02010600030101010101" pitchFamily="2" charset="-122"/>
                <a:cs typeface="+mn-cs"/>
              </a:rPr>
              <a:t>).</a:t>
            </a:r>
            <a:endParaRPr kumimoji="0" lang="en-US" sz="1800" b="0" i="0" u="none" strike="noStrike" kern="1200" cap="none" spc="0" normalizeH="0" baseline="0" noProof="0" dirty="0">
              <a:ln>
                <a:noFill/>
              </a:ln>
              <a:solidFill>
                <a:prstClr val="black"/>
              </a:solidFill>
              <a:effectLst/>
              <a:uLnTx/>
              <a:uFillTx/>
              <a:latin typeface="Aptos" panose="02110004020202020204"/>
              <a:ea typeface="+mn-ea"/>
              <a:cs typeface="+mn-cs"/>
            </a:endParaRPr>
          </a:p>
        </p:txBody>
      </p:sp>
      <p:sp>
        <p:nvSpPr>
          <p:cNvPr id="49" name="Rectangle 48">
            <a:extLst>
              <a:ext uri="{FF2B5EF4-FFF2-40B4-BE49-F238E27FC236}">
                <a16:creationId xmlns:a16="http://schemas.microsoft.com/office/drawing/2014/main" id="{F6B7052F-7721-7F9E-CE9D-23558037A976}"/>
              </a:ext>
            </a:extLst>
          </p:cNvPr>
          <p:cNvSpPr/>
          <p:nvPr/>
        </p:nvSpPr>
        <p:spPr>
          <a:xfrm>
            <a:off x="1643975" y="246982"/>
            <a:ext cx="8554274" cy="406710"/>
          </a:xfrm>
          <a:prstGeom prst="rect">
            <a:avLst/>
          </a:prstGeom>
          <a:no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Tree>
    <p:extLst>
      <p:ext uri="{BB962C8B-B14F-4D97-AF65-F5344CB8AC3E}">
        <p14:creationId xmlns:p14="http://schemas.microsoft.com/office/powerpoint/2010/main" val="3707259892"/>
      </p:ext>
    </p:extLst>
  </p:cSld>
  <p:clrMapOvr>
    <a:masterClrMapping/>
  </p:clrMapOvr>
</p:sld>
</file>

<file path=ppt/slides/slide3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2" name="Picture 201">
            <a:extLst>
              <a:ext uri="{FF2B5EF4-FFF2-40B4-BE49-F238E27FC236}">
                <a16:creationId xmlns:a16="http://schemas.microsoft.com/office/drawing/2014/main" id="{EC631D24-94EF-8E02-0F3A-F2AB7026A23D}"/>
              </a:ext>
            </a:extLst>
          </p:cNvPr>
          <p:cNvPicPr>
            <a:picLocks noChangeAspect="1"/>
          </p:cNvPicPr>
          <p:nvPr/>
        </p:nvPicPr>
        <p:blipFill>
          <a:blip r:embed="rId2"/>
          <a:stretch>
            <a:fillRect/>
          </a:stretch>
        </p:blipFill>
        <p:spPr>
          <a:xfrm>
            <a:off x="4187417" y="433762"/>
            <a:ext cx="2693323" cy="2807231"/>
          </a:xfrm>
          <a:prstGeom prst="rect">
            <a:avLst/>
          </a:prstGeom>
        </p:spPr>
      </p:pic>
      <p:cxnSp>
        <p:nvCxnSpPr>
          <p:cNvPr id="203" name="Straight Arrow Connector 202">
            <a:extLst>
              <a:ext uri="{FF2B5EF4-FFF2-40B4-BE49-F238E27FC236}">
                <a16:creationId xmlns:a16="http://schemas.microsoft.com/office/drawing/2014/main" id="{313B8960-2C98-FB0C-540E-67F3A2A5F186}"/>
              </a:ext>
            </a:extLst>
          </p:cNvPr>
          <p:cNvCxnSpPr/>
          <p:nvPr/>
        </p:nvCxnSpPr>
        <p:spPr>
          <a:xfrm>
            <a:off x="4358937" y="956400"/>
            <a:ext cx="0" cy="1507408"/>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204" name="Straight Connector 203">
            <a:extLst>
              <a:ext uri="{FF2B5EF4-FFF2-40B4-BE49-F238E27FC236}">
                <a16:creationId xmlns:a16="http://schemas.microsoft.com/office/drawing/2014/main" id="{361FFAE7-1045-2DFF-3C09-0A1A629DCFA2}"/>
              </a:ext>
            </a:extLst>
          </p:cNvPr>
          <p:cNvCxnSpPr/>
          <p:nvPr/>
        </p:nvCxnSpPr>
        <p:spPr>
          <a:xfrm>
            <a:off x="4452063" y="956400"/>
            <a:ext cx="303884" cy="0"/>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205" name="Straight Arrow Connector 204">
            <a:extLst>
              <a:ext uri="{FF2B5EF4-FFF2-40B4-BE49-F238E27FC236}">
                <a16:creationId xmlns:a16="http://schemas.microsoft.com/office/drawing/2014/main" id="{FE1DDBDE-542E-9F97-B207-CA37CA04FBC2}"/>
              </a:ext>
            </a:extLst>
          </p:cNvPr>
          <p:cNvCxnSpPr/>
          <p:nvPr/>
        </p:nvCxnSpPr>
        <p:spPr>
          <a:xfrm>
            <a:off x="4755946" y="956400"/>
            <a:ext cx="0" cy="1365269"/>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206" name="Straight Arrow Connector 205">
            <a:extLst>
              <a:ext uri="{FF2B5EF4-FFF2-40B4-BE49-F238E27FC236}">
                <a16:creationId xmlns:a16="http://schemas.microsoft.com/office/drawing/2014/main" id="{D40E05A4-60E4-5604-AC6F-B2B7561D74EA}"/>
              </a:ext>
            </a:extLst>
          </p:cNvPr>
          <p:cNvCxnSpPr/>
          <p:nvPr/>
        </p:nvCxnSpPr>
        <p:spPr>
          <a:xfrm>
            <a:off x="4452063" y="2196684"/>
            <a:ext cx="240167" cy="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207" name="Straight Arrow Connector 206">
            <a:extLst>
              <a:ext uri="{FF2B5EF4-FFF2-40B4-BE49-F238E27FC236}">
                <a16:creationId xmlns:a16="http://schemas.microsoft.com/office/drawing/2014/main" id="{CBC70F21-0833-C65D-32E4-23C5C4D297DD}"/>
              </a:ext>
            </a:extLst>
          </p:cNvPr>
          <p:cNvCxnSpPr/>
          <p:nvPr/>
        </p:nvCxnSpPr>
        <p:spPr>
          <a:xfrm>
            <a:off x="5094140" y="956400"/>
            <a:ext cx="1514519" cy="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208" name="Straight Connector 207">
            <a:extLst>
              <a:ext uri="{FF2B5EF4-FFF2-40B4-BE49-F238E27FC236}">
                <a16:creationId xmlns:a16="http://schemas.microsoft.com/office/drawing/2014/main" id="{E9FEC237-AC8D-EF43-D3EC-E4276564EEA7}"/>
              </a:ext>
            </a:extLst>
          </p:cNvPr>
          <p:cNvCxnSpPr/>
          <p:nvPr/>
        </p:nvCxnSpPr>
        <p:spPr>
          <a:xfrm flipH="1">
            <a:off x="5054874" y="1091428"/>
            <a:ext cx="34310" cy="1279254"/>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209" name="Straight Arrow Connector 208">
            <a:extLst>
              <a:ext uri="{FF2B5EF4-FFF2-40B4-BE49-F238E27FC236}">
                <a16:creationId xmlns:a16="http://schemas.microsoft.com/office/drawing/2014/main" id="{023358F4-BD42-E59A-5192-53CC7D040CBA}"/>
              </a:ext>
            </a:extLst>
          </p:cNvPr>
          <p:cNvCxnSpPr/>
          <p:nvPr/>
        </p:nvCxnSpPr>
        <p:spPr>
          <a:xfrm flipH="1">
            <a:off x="4793261" y="2370682"/>
            <a:ext cx="261613" cy="602867"/>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210" name="Straight Arrow Connector 209">
            <a:extLst>
              <a:ext uri="{FF2B5EF4-FFF2-40B4-BE49-F238E27FC236}">
                <a16:creationId xmlns:a16="http://schemas.microsoft.com/office/drawing/2014/main" id="{06C79D2B-B130-B635-A3B0-47A4CEB12EA1}"/>
              </a:ext>
            </a:extLst>
          </p:cNvPr>
          <p:cNvCxnSpPr/>
          <p:nvPr/>
        </p:nvCxnSpPr>
        <p:spPr>
          <a:xfrm>
            <a:off x="5662697" y="612840"/>
            <a:ext cx="230364" cy="179606"/>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211" name="Straight Arrow Connector 210">
            <a:extLst>
              <a:ext uri="{FF2B5EF4-FFF2-40B4-BE49-F238E27FC236}">
                <a16:creationId xmlns:a16="http://schemas.microsoft.com/office/drawing/2014/main" id="{2B1A5799-E64F-E250-004B-CC9C1D1A0644}"/>
              </a:ext>
            </a:extLst>
          </p:cNvPr>
          <p:cNvCxnSpPr/>
          <p:nvPr/>
        </p:nvCxnSpPr>
        <p:spPr>
          <a:xfrm>
            <a:off x="5289435" y="1591366"/>
            <a:ext cx="603269" cy="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212" name="Straight Arrow Connector 211">
            <a:extLst>
              <a:ext uri="{FF2B5EF4-FFF2-40B4-BE49-F238E27FC236}">
                <a16:creationId xmlns:a16="http://schemas.microsoft.com/office/drawing/2014/main" id="{360077DE-FA9F-DAF8-3932-0DAF764CB29A}"/>
              </a:ext>
            </a:extLst>
          </p:cNvPr>
          <p:cNvCxnSpPr/>
          <p:nvPr/>
        </p:nvCxnSpPr>
        <p:spPr>
          <a:xfrm>
            <a:off x="5598979" y="1213962"/>
            <a:ext cx="0" cy="1833107"/>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213" name="Straight Arrow Connector 212">
            <a:extLst>
              <a:ext uri="{FF2B5EF4-FFF2-40B4-BE49-F238E27FC236}">
                <a16:creationId xmlns:a16="http://schemas.microsoft.com/office/drawing/2014/main" id="{0663EE95-C032-98F0-D7B7-C283977BF2C4}"/>
              </a:ext>
            </a:extLst>
          </p:cNvPr>
          <p:cNvCxnSpPr/>
          <p:nvPr/>
        </p:nvCxnSpPr>
        <p:spPr>
          <a:xfrm flipH="1">
            <a:off x="5231378" y="2086403"/>
            <a:ext cx="274476" cy="524445"/>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214" name="Straight Arrow Connector 213">
            <a:extLst>
              <a:ext uri="{FF2B5EF4-FFF2-40B4-BE49-F238E27FC236}">
                <a16:creationId xmlns:a16="http://schemas.microsoft.com/office/drawing/2014/main" id="{53A8776D-E018-4006-DCAB-A37278489E29}"/>
              </a:ext>
            </a:extLst>
          </p:cNvPr>
          <p:cNvCxnSpPr/>
          <p:nvPr/>
        </p:nvCxnSpPr>
        <p:spPr>
          <a:xfrm>
            <a:off x="5681105" y="1905053"/>
            <a:ext cx="159068" cy="191153"/>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215" name="Straight Arrow Connector 214">
            <a:extLst>
              <a:ext uri="{FF2B5EF4-FFF2-40B4-BE49-F238E27FC236}">
                <a16:creationId xmlns:a16="http://schemas.microsoft.com/office/drawing/2014/main" id="{CAB01E40-9797-76FE-7999-71060B8DD751}"/>
              </a:ext>
            </a:extLst>
          </p:cNvPr>
          <p:cNvCxnSpPr/>
          <p:nvPr/>
        </p:nvCxnSpPr>
        <p:spPr>
          <a:xfrm>
            <a:off x="6015595" y="1586704"/>
            <a:ext cx="593065" cy="4662"/>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216" name="Straight Arrow Connector 215">
            <a:extLst>
              <a:ext uri="{FF2B5EF4-FFF2-40B4-BE49-F238E27FC236}">
                <a16:creationId xmlns:a16="http://schemas.microsoft.com/office/drawing/2014/main" id="{73BB61BF-241F-EDBA-08BA-037586B03C2A}"/>
              </a:ext>
            </a:extLst>
          </p:cNvPr>
          <p:cNvCxnSpPr/>
          <p:nvPr/>
        </p:nvCxnSpPr>
        <p:spPr>
          <a:xfrm>
            <a:off x="6237051" y="1213962"/>
            <a:ext cx="0" cy="1833107"/>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217" name="Straight Arrow Connector 216">
            <a:extLst>
              <a:ext uri="{FF2B5EF4-FFF2-40B4-BE49-F238E27FC236}">
                <a16:creationId xmlns:a16="http://schemas.microsoft.com/office/drawing/2014/main" id="{C17E019D-CF3E-067A-2086-366D72EF4991}"/>
              </a:ext>
            </a:extLst>
          </p:cNvPr>
          <p:cNvCxnSpPr/>
          <p:nvPr/>
        </p:nvCxnSpPr>
        <p:spPr>
          <a:xfrm flipH="1">
            <a:off x="5892704" y="2086403"/>
            <a:ext cx="255228" cy="524445"/>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218" name="Straight Arrow Connector 217">
            <a:extLst>
              <a:ext uri="{FF2B5EF4-FFF2-40B4-BE49-F238E27FC236}">
                <a16:creationId xmlns:a16="http://schemas.microsoft.com/office/drawing/2014/main" id="{F753D625-7B0C-E2E8-283C-EA82DB0A3CFA}"/>
              </a:ext>
            </a:extLst>
          </p:cNvPr>
          <p:cNvCxnSpPr/>
          <p:nvPr/>
        </p:nvCxnSpPr>
        <p:spPr>
          <a:xfrm>
            <a:off x="6358579" y="2086403"/>
            <a:ext cx="275351" cy="524445"/>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sp>
        <p:nvSpPr>
          <p:cNvPr id="219" name="TextBox 218">
            <a:extLst>
              <a:ext uri="{FF2B5EF4-FFF2-40B4-BE49-F238E27FC236}">
                <a16:creationId xmlns:a16="http://schemas.microsoft.com/office/drawing/2014/main" id="{97AD20FB-7155-7612-9759-BA6CA648BAFF}"/>
              </a:ext>
            </a:extLst>
          </p:cNvPr>
          <p:cNvSpPr txBox="1"/>
          <p:nvPr/>
        </p:nvSpPr>
        <p:spPr>
          <a:xfrm>
            <a:off x="4029970" y="972120"/>
            <a:ext cx="196055" cy="195989"/>
          </a:xfrm>
          <a:prstGeom prst="rect">
            <a:avLst/>
          </a:prstGeom>
          <a:noFill/>
        </p:spPr>
        <p:txBody>
          <a:bodyPr wrap="square" rtlCol="0">
            <a:spAutoFit/>
          </a:bodyPr>
          <a:lstStyle/>
          <a:p>
            <a:r>
              <a:rPr lang="en-US" b="1" dirty="0"/>
              <a:t>1</a:t>
            </a:r>
          </a:p>
        </p:txBody>
      </p:sp>
      <p:sp>
        <p:nvSpPr>
          <p:cNvPr id="220" name="TextBox 219">
            <a:extLst>
              <a:ext uri="{FF2B5EF4-FFF2-40B4-BE49-F238E27FC236}">
                <a16:creationId xmlns:a16="http://schemas.microsoft.com/office/drawing/2014/main" id="{7CC7C25E-F69A-A06E-3848-A00B44A625BB}"/>
              </a:ext>
            </a:extLst>
          </p:cNvPr>
          <p:cNvSpPr txBox="1"/>
          <p:nvPr/>
        </p:nvSpPr>
        <p:spPr>
          <a:xfrm>
            <a:off x="4420205" y="575262"/>
            <a:ext cx="166646" cy="195989"/>
          </a:xfrm>
          <a:prstGeom prst="rect">
            <a:avLst/>
          </a:prstGeom>
          <a:noFill/>
        </p:spPr>
        <p:txBody>
          <a:bodyPr wrap="square" rtlCol="0">
            <a:spAutoFit/>
          </a:bodyPr>
          <a:lstStyle/>
          <a:p>
            <a:r>
              <a:rPr lang="en-US" b="1" dirty="0"/>
              <a:t>2</a:t>
            </a:r>
          </a:p>
        </p:txBody>
      </p:sp>
      <p:sp>
        <p:nvSpPr>
          <p:cNvPr id="221" name="TextBox 220">
            <a:extLst>
              <a:ext uri="{FF2B5EF4-FFF2-40B4-BE49-F238E27FC236}">
                <a16:creationId xmlns:a16="http://schemas.microsoft.com/office/drawing/2014/main" id="{07D05A0C-5840-EB37-787F-591F37B71F8A}"/>
              </a:ext>
            </a:extLst>
          </p:cNvPr>
          <p:cNvSpPr txBox="1"/>
          <p:nvPr/>
        </p:nvSpPr>
        <p:spPr>
          <a:xfrm>
            <a:off x="4418249" y="1826386"/>
            <a:ext cx="136881" cy="195989"/>
          </a:xfrm>
          <a:prstGeom prst="rect">
            <a:avLst/>
          </a:prstGeom>
          <a:noFill/>
        </p:spPr>
        <p:txBody>
          <a:bodyPr wrap="square" rtlCol="0">
            <a:spAutoFit/>
          </a:bodyPr>
          <a:lstStyle/>
          <a:p>
            <a:r>
              <a:rPr lang="en-US" b="1" dirty="0"/>
              <a:t>3</a:t>
            </a:r>
          </a:p>
        </p:txBody>
      </p:sp>
      <p:sp>
        <p:nvSpPr>
          <p:cNvPr id="222" name="TextBox 221">
            <a:extLst>
              <a:ext uri="{FF2B5EF4-FFF2-40B4-BE49-F238E27FC236}">
                <a16:creationId xmlns:a16="http://schemas.microsoft.com/office/drawing/2014/main" id="{8B193710-AAB1-5D03-967E-2673DFD1271D}"/>
              </a:ext>
            </a:extLst>
          </p:cNvPr>
          <p:cNvSpPr txBox="1"/>
          <p:nvPr/>
        </p:nvSpPr>
        <p:spPr>
          <a:xfrm>
            <a:off x="5700495" y="360292"/>
            <a:ext cx="225121" cy="195989"/>
          </a:xfrm>
          <a:prstGeom prst="rect">
            <a:avLst/>
          </a:prstGeom>
          <a:noFill/>
        </p:spPr>
        <p:txBody>
          <a:bodyPr wrap="square" rtlCol="0">
            <a:spAutoFit/>
          </a:bodyPr>
          <a:lstStyle/>
          <a:p>
            <a:r>
              <a:rPr lang="en-US" b="1" dirty="0"/>
              <a:t>4</a:t>
            </a:r>
          </a:p>
        </p:txBody>
      </p:sp>
      <p:sp>
        <p:nvSpPr>
          <p:cNvPr id="223" name="TextBox 222">
            <a:extLst>
              <a:ext uri="{FF2B5EF4-FFF2-40B4-BE49-F238E27FC236}">
                <a16:creationId xmlns:a16="http://schemas.microsoft.com/office/drawing/2014/main" id="{BA040DC5-3DF3-357C-0311-566D8E8C244D}"/>
              </a:ext>
            </a:extLst>
          </p:cNvPr>
          <p:cNvSpPr txBox="1"/>
          <p:nvPr/>
        </p:nvSpPr>
        <p:spPr>
          <a:xfrm>
            <a:off x="5104114" y="622150"/>
            <a:ext cx="230007" cy="195989"/>
          </a:xfrm>
          <a:prstGeom prst="rect">
            <a:avLst/>
          </a:prstGeom>
          <a:noFill/>
        </p:spPr>
        <p:txBody>
          <a:bodyPr wrap="square" rtlCol="0">
            <a:spAutoFit/>
          </a:bodyPr>
          <a:lstStyle/>
          <a:p>
            <a:r>
              <a:rPr lang="en-US" b="1" dirty="0"/>
              <a:t>5</a:t>
            </a:r>
          </a:p>
        </p:txBody>
      </p:sp>
      <p:sp>
        <p:nvSpPr>
          <p:cNvPr id="224" name="TextBox 223">
            <a:extLst>
              <a:ext uri="{FF2B5EF4-FFF2-40B4-BE49-F238E27FC236}">
                <a16:creationId xmlns:a16="http://schemas.microsoft.com/office/drawing/2014/main" id="{7607CF8B-3887-EB0B-D07C-1372A9F17A35}"/>
              </a:ext>
            </a:extLst>
          </p:cNvPr>
          <p:cNvSpPr txBox="1"/>
          <p:nvPr/>
        </p:nvSpPr>
        <p:spPr>
          <a:xfrm>
            <a:off x="4787581" y="1127641"/>
            <a:ext cx="127893" cy="195989"/>
          </a:xfrm>
          <a:prstGeom prst="rect">
            <a:avLst/>
          </a:prstGeom>
          <a:noFill/>
        </p:spPr>
        <p:txBody>
          <a:bodyPr wrap="square" rtlCol="0">
            <a:spAutoFit/>
          </a:bodyPr>
          <a:lstStyle/>
          <a:p>
            <a:r>
              <a:rPr lang="en-US" b="1" dirty="0"/>
              <a:t>6</a:t>
            </a:r>
          </a:p>
        </p:txBody>
      </p:sp>
      <p:sp>
        <p:nvSpPr>
          <p:cNvPr id="225" name="TextBox 224">
            <a:extLst>
              <a:ext uri="{FF2B5EF4-FFF2-40B4-BE49-F238E27FC236}">
                <a16:creationId xmlns:a16="http://schemas.microsoft.com/office/drawing/2014/main" id="{B62F1FE6-6F67-3E46-4A8B-7DF05E987645}"/>
              </a:ext>
            </a:extLst>
          </p:cNvPr>
          <p:cNvSpPr txBox="1"/>
          <p:nvPr/>
        </p:nvSpPr>
        <p:spPr>
          <a:xfrm>
            <a:off x="5268143" y="1053642"/>
            <a:ext cx="230363" cy="369332"/>
          </a:xfrm>
          <a:prstGeom prst="rect">
            <a:avLst/>
          </a:prstGeom>
          <a:noFill/>
        </p:spPr>
        <p:txBody>
          <a:bodyPr wrap="square" rtlCol="0">
            <a:spAutoFit/>
          </a:bodyPr>
          <a:lstStyle/>
          <a:p>
            <a:r>
              <a:rPr lang="en-US" b="1" dirty="0"/>
              <a:t>8</a:t>
            </a:r>
          </a:p>
        </p:txBody>
      </p:sp>
      <p:sp>
        <p:nvSpPr>
          <p:cNvPr id="226" name="TextBox 225">
            <a:extLst>
              <a:ext uri="{FF2B5EF4-FFF2-40B4-BE49-F238E27FC236}">
                <a16:creationId xmlns:a16="http://schemas.microsoft.com/office/drawing/2014/main" id="{F4B232AD-2096-07B9-286B-49F557BB8E65}"/>
              </a:ext>
            </a:extLst>
          </p:cNvPr>
          <p:cNvSpPr txBox="1"/>
          <p:nvPr/>
        </p:nvSpPr>
        <p:spPr>
          <a:xfrm>
            <a:off x="5196166" y="1608298"/>
            <a:ext cx="175552" cy="369332"/>
          </a:xfrm>
          <a:prstGeom prst="rect">
            <a:avLst/>
          </a:prstGeom>
          <a:noFill/>
        </p:spPr>
        <p:txBody>
          <a:bodyPr wrap="square" rtlCol="0">
            <a:spAutoFit/>
          </a:bodyPr>
          <a:lstStyle/>
          <a:p>
            <a:r>
              <a:rPr lang="en-US" b="1" dirty="0"/>
              <a:t>7</a:t>
            </a:r>
          </a:p>
        </p:txBody>
      </p:sp>
      <p:sp>
        <p:nvSpPr>
          <p:cNvPr id="227" name="TextBox 226">
            <a:extLst>
              <a:ext uri="{FF2B5EF4-FFF2-40B4-BE49-F238E27FC236}">
                <a16:creationId xmlns:a16="http://schemas.microsoft.com/office/drawing/2014/main" id="{776DFD9F-1EED-57A5-AB8C-312E89F5B6A4}"/>
              </a:ext>
            </a:extLst>
          </p:cNvPr>
          <p:cNvSpPr txBox="1"/>
          <p:nvPr/>
        </p:nvSpPr>
        <p:spPr>
          <a:xfrm>
            <a:off x="5062479" y="2647929"/>
            <a:ext cx="213712" cy="195989"/>
          </a:xfrm>
          <a:prstGeom prst="rect">
            <a:avLst/>
          </a:prstGeom>
          <a:noFill/>
        </p:spPr>
        <p:txBody>
          <a:bodyPr wrap="square" rtlCol="0">
            <a:spAutoFit/>
          </a:bodyPr>
          <a:lstStyle/>
          <a:p>
            <a:r>
              <a:rPr lang="en-US" b="1" dirty="0"/>
              <a:t>9</a:t>
            </a:r>
          </a:p>
        </p:txBody>
      </p:sp>
      <p:sp>
        <p:nvSpPr>
          <p:cNvPr id="228" name="TextBox 227">
            <a:extLst>
              <a:ext uri="{FF2B5EF4-FFF2-40B4-BE49-F238E27FC236}">
                <a16:creationId xmlns:a16="http://schemas.microsoft.com/office/drawing/2014/main" id="{BF754723-1F42-F8DE-5AEA-86D4F89AE2EA}"/>
              </a:ext>
            </a:extLst>
          </p:cNvPr>
          <p:cNvSpPr txBox="1"/>
          <p:nvPr/>
        </p:nvSpPr>
        <p:spPr>
          <a:xfrm>
            <a:off x="5682883" y="1656601"/>
            <a:ext cx="481014" cy="369332"/>
          </a:xfrm>
          <a:prstGeom prst="rect">
            <a:avLst/>
          </a:prstGeom>
          <a:noFill/>
        </p:spPr>
        <p:txBody>
          <a:bodyPr wrap="square" rtlCol="0">
            <a:spAutoFit/>
          </a:bodyPr>
          <a:lstStyle/>
          <a:p>
            <a:r>
              <a:rPr lang="en-US" b="1" dirty="0"/>
              <a:t>10</a:t>
            </a:r>
          </a:p>
        </p:txBody>
      </p:sp>
      <p:sp>
        <p:nvSpPr>
          <p:cNvPr id="229" name="TextBox 228">
            <a:extLst>
              <a:ext uri="{FF2B5EF4-FFF2-40B4-BE49-F238E27FC236}">
                <a16:creationId xmlns:a16="http://schemas.microsoft.com/office/drawing/2014/main" id="{57DA55A9-56D2-0A22-BA9C-40BD0244BB6E}"/>
              </a:ext>
            </a:extLst>
          </p:cNvPr>
          <p:cNvSpPr txBox="1"/>
          <p:nvPr/>
        </p:nvSpPr>
        <p:spPr>
          <a:xfrm>
            <a:off x="6076065" y="3063346"/>
            <a:ext cx="472124" cy="369332"/>
          </a:xfrm>
          <a:prstGeom prst="rect">
            <a:avLst/>
          </a:prstGeom>
          <a:noFill/>
        </p:spPr>
        <p:txBody>
          <a:bodyPr wrap="square" rtlCol="0">
            <a:spAutoFit/>
          </a:bodyPr>
          <a:lstStyle/>
          <a:p>
            <a:r>
              <a:rPr lang="en-US" b="1" dirty="0"/>
              <a:t>12</a:t>
            </a:r>
          </a:p>
        </p:txBody>
      </p:sp>
      <p:sp>
        <p:nvSpPr>
          <p:cNvPr id="230" name="TextBox 229">
            <a:extLst>
              <a:ext uri="{FF2B5EF4-FFF2-40B4-BE49-F238E27FC236}">
                <a16:creationId xmlns:a16="http://schemas.microsoft.com/office/drawing/2014/main" id="{411AED9C-24D7-743E-412A-982A14DFDE90}"/>
              </a:ext>
            </a:extLst>
          </p:cNvPr>
          <p:cNvSpPr txBox="1"/>
          <p:nvPr/>
        </p:nvSpPr>
        <p:spPr>
          <a:xfrm>
            <a:off x="6567446" y="1396075"/>
            <a:ext cx="512853" cy="369332"/>
          </a:xfrm>
          <a:prstGeom prst="rect">
            <a:avLst/>
          </a:prstGeom>
          <a:noFill/>
        </p:spPr>
        <p:txBody>
          <a:bodyPr wrap="square" rtlCol="0">
            <a:spAutoFit/>
          </a:bodyPr>
          <a:lstStyle/>
          <a:p>
            <a:r>
              <a:rPr lang="en-US" b="1" dirty="0"/>
              <a:t>11</a:t>
            </a:r>
          </a:p>
        </p:txBody>
      </p:sp>
      <p:sp>
        <p:nvSpPr>
          <p:cNvPr id="231" name="TextBox 230">
            <a:extLst>
              <a:ext uri="{FF2B5EF4-FFF2-40B4-BE49-F238E27FC236}">
                <a16:creationId xmlns:a16="http://schemas.microsoft.com/office/drawing/2014/main" id="{2274D836-CAB2-789F-DD9B-AB204B89EBBF}"/>
              </a:ext>
            </a:extLst>
          </p:cNvPr>
          <p:cNvSpPr txBox="1"/>
          <p:nvPr/>
        </p:nvSpPr>
        <p:spPr>
          <a:xfrm>
            <a:off x="5659808" y="2663749"/>
            <a:ext cx="481014" cy="369332"/>
          </a:xfrm>
          <a:prstGeom prst="rect">
            <a:avLst/>
          </a:prstGeom>
          <a:noFill/>
        </p:spPr>
        <p:txBody>
          <a:bodyPr wrap="square" rtlCol="0">
            <a:spAutoFit/>
          </a:bodyPr>
          <a:lstStyle/>
          <a:p>
            <a:r>
              <a:rPr lang="en-US" b="1" dirty="0"/>
              <a:t>13</a:t>
            </a:r>
          </a:p>
        </p:txBody>
      </p:sp>
      <p:sp>
        <p:nvSpPr>
          <p:cNvPr id="232" name="TextBox 231">
            <a:extLst>
              <a:ext uri="{FF2B5EF4-FFF2-40B4-BE49-F238E27FC236}">
                <a16:creationId xmlns:a16="http://schemas.microsoft.com/office/drawing/2014/main" id="{40E62C6E-C5DD-3966-10E4-769CF585566D}"/>
              </a:ext>
            </a:extLst>
          </p:cNvPr>
          <p:cNvSpPr txBox="1"/>
          <p:nvPr/>
        </p:nvSpPr>
        <p:spPr>
          <a:xfrm>
            <a:off x="6648740" y="2531203"/>
            <a:ext cx="475901" cy="369332"/>
          </a:xfrm>
          <a:prstGeom prst="rect">
            <a:avLst/>
          </a:prstGeom>
          <a:noFill/>
        </p:spPr>
        <p:txBody>
          <a:bodyPr wrap="square" rtlCol="0">
            <a:spAutoFit/>
          </a:bodyPr>
          <a:lstStyle/>
          <a:p>
            <a:r>
              <a:rPr lang="en-US" b="1" dirty="0">
                <a:highlight>
                  <a:srgbClr val="00FF00"/>
                </a:highlight>
              </a:rPr>
              <a:t>14</a:t>
            </a:r>
          </a:p>
        </p:txBody>
      </p:sp>
      <p:pic>
        <p:nvPicPr>
          <p:cNvPr id="234" name="Picture 233">
            <a:extLst>
              <a:ext uri="{FF2B5EF4-FFF2-40B4-BE49-F238E27FC236}">
                <a16:creationId xmlns:a16="http://schemas.microsoft.com/office/drawing/2014/main" id="{CAACC542-934D-A8AE-A89F-2D2C4F9392D3}"/>
              </a:ext>
            </a:extLst>
          </p:cNvPr>
          <p:cNvPicPr>
            <a:picLocks noChangeAspect="1"/>
          </p:cNvPicPr>
          <p:nvPr/>
        </p:nvPicPr>
        <p:blipFill>
          <a:blip r:embed="rId3"/>
          <a:stretch>
            <a:fillRect/>
          </a:stretch>
        </p:blipFill>
        <p:spPr>
          <a:xfrm>
            <a:off x="684721" y="495010"/>
            <a:ext cx="2791078" cy="2722641"/>
          </a:xfrm>
          <a:prstGeom prst="rect">
            <a:avLst/>
          </a:prstGeom>
        </p:spPr>
      </p:pic>
      <p:cxnSp>
        <p:nvCxnSpPr>
          <p:cNvPr id="235" name="Straight Arrow Connector 234">
            <a:extLst>
              <a:ext uri="{FF2B5EF4-FFF2-40B4-BE49-F238E27FC236}">
                <a16:creationId xmlns:a16="http://schemas.microsoft.com/office/drawing/2014/main" id="{F6A5BC32-289B-C99A-65EA-37FFF161072E}"/>
              </a:ext>
            </a:extLst>
          </p:cNvPr>
          <p:cNvCxnSpPr>
            <a:cxnSpLocks/>
          </p:cNvCxnSpPr>
          <p:nvPr/>
        </p:nvCxnSpPr>
        <p:spPr>
          <a:xfrm>
            <a:off x="865520" y="976737"/>
            <a:ext cx="0" cy="1669561"/>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236" name="Straight Connector 235">
            <a:extLst>
              <a:ext uri="{FF2B5EF4-FFF2-40B4-BE49-F238E27FC236}">
                <a16:creationId xmlns:a16="http://schemas.microsoft.com/office/drawing/2014/main" id="{059A1E5C-DB9A-EB81-EE21-1E97B74629CD}"/>
              </a:ext>
            </a:extLst>
          </p:cNvPr>
          <p:cNvCxnSpPr>
            <a:cxnSpLocks/>
          </p:cNvCxnSpPr>
          <p:nvPr/>
        </p:nvCxnSpPr>
        <p:spPr>
          <a:xfrm>
            <a:off x="976510" y="1019018"/>
            <a:ext cx="332969" cy="0"/>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237" name="Straight Arrow Connector 236">
            <a:extLst>
              <a:ext uri="{FF2B5EF4-FFF2-40B4-BE49-F238E27FC236}">
                <a16:creationId xmlns:a16="http://schemas.microsoft.com/office/drawing/2014/main" id="{91F630D8-C38F-31DA-EF78-1AC82EFDA8A0}"/>
              </a:ext>
            </a:extLst>
          </p:cNvPr>
          <p:cNvCxnSpPr>
            <a:cxnSpLocks/>
          </p:cNvCxnSpPr>
          <p:nvPr/>
        </p:nvCxnSpPr>
        <p:spPr>
          <a:xfrm>
            <a:off x="1309480" y="1019018"/>
            <a:ext cx="0" cy="1411157"/>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238" name="Straight Arrow Connector 237">
            <a:extLst>
              <a:ext uri="{FF2B5EF4-FFF2-40B4-BE49-F238E27FC236}">
                <a16:creationId xmlns:a16="http://schemas.microsoft.com/office/drawing/2014/main" id="{DFD14FB8-BF64-4D6E-3082-3DAA958A4516}"/>
              </a:ext>
            </a:extLst>
          </p:cNvPr>
          <p:cNvCxnSpPr>
            <a:cxnSpLocks/>
          </p:cNvCxnSpPr>
          <p:nvPr/>
        </p:nvCxnSpPr>
        <p:spPr>
          <a:xfrm>
            <a:off x="907802" y="2323899"/>
            <a:ext cx="348825" cy="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239" name="Straight Arrow Connector 238">
            <a:extLst>
              <a:ext uri="{FF2B5EF4-FFF2-40B4-BE49-F238E27FC236}">
                <a16:creationId xmlns:a16="http://schemas.microsoft.com/office/drawing/2014/main" id="{B43CA7A2-26DF-F11E-F98B-A0BF2ABC94CF}"/>
              </a:ext>
            </a:extLst>
          </p:cNvPr>
          <p:cNvCxnSpPr>
            <a:cxnSpLocks/>
          </p:cNvCxnSpPr>
          <p:nvPr/>
        </p:nvCxnSpPr>
        <p:spPr>
          <a:xfrm>
            <a:off x="1631879" y="1077156"/>
            <a:ext cx="1490436" cy="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240" name="Straight Connector 239">
            <a:extLst>
              <a:ext uri="{FF2B5EF4-FFF2-40B4-BE49-F238E27FC236}">
                <a16:creationId xmlns:a16="http://schemas.microsoft.com/office/drawing/2014/main" id="{22C94301-4CF1-95A9-EA20-C212EC695020}"/>
              </a:ext>
            </a:extLst>
          </p:cNvPr>
          <p:cNvCxnSpPr>
            <a:cxnSpLocks/>
          </p:cNvCxnSpPr>
          <p:nvPr/>
        </p:nvCxnSpPr>
        <p:spPr>
          <a:xfrm flipH="1">
            <a:off x="2080260" y="682832"/>
            <a:ext cx="280981" cy="672373"/>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241" name="Straight Arrow Connector 240">
            <a:extLst>
              <a:ext uri="{FF2B5EF4-FFF2-40B4-BE49-F238E27FC236}">
                <a16:creationId xmlns:a16="http://schemas.microsoft.com/office/drawing/2014/main" id="{105AF8FC-B452-AED1-46E9-28B8A5D14814}"/>
              </a:ext>
            </a:extLst>
          </p:cNvPr>
          <p:cNvCxnSpPr>
            <a:cxnSpLocks/>
          </p:cNvCxnSpPr>
          <p:nvPr/>
        </p:nvCxnSpPr>
        <p:spPr>
          <a:xfrm flipH="1">
            <a:off x="1558163" y="1355205"/>
            <a:ext cx="522097" cy="338255"/>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242" name="Straight Arrow Connector 241">
            <a:extLst>
              <a:ext uri="{FF2B5EF4-FFF2-40B4-BE49-F238E27FC236}">
                <a16:creationId xmlns:a16="http://schemas.microsoft.com/office/drawing/2014/main" id="{4438BB82-8E51-739A-9DFC-CFF38A1F23B4}"/>
              </a:ext>
            </a:extLst>
          </p:cNvPr>
          <p:cNvCxnSpPr>
            <a:cxnSpLocks/>
          </p:cNvCxnSpPr>
          <p:nvPr/>
        </p:nvCxnSpPr>
        <p:spPr>
          <a:xfrm>
            <a:off x="2641358" y="1139758"/>
            <a:ext cx="480957" cy="470635"/>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sp>
        <p:nvSpPr>
          <p:cNvPr id="243" name="Rectangle 242">
            <a:extLst>
              <a:ext uri="{FF2B5EF4-FFF2-40B4-BE49-F238E27FC236}">
                <a16:creationId xmlns:a16="http://schemas.microsoft.com/office/drawing/2014/main" id="{C49C4050-1C7F-21CF-8574-A6EC8E0E829B}"/>
              </a:ext>
            </a:extLst>
          </p:cNvPr>
          <p:cNvSpPr/>
          <p:nvPr/>
        </p:nvSpPr>
        <p:spPr>
          <a:xfrm>
            <a:off x="1713453" y="1659303"/>
            <a:ext cx="277797" cy="144893"/>
          </a:xfrm>
          <a:prstGeom prst="rect">
            <a:avLst/>
          </a:prstGeom>
          <a:solidFill>
            <a:srgbClr val="00B050"/>
          </a:solidFill>
          <a:ln>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4" name="Rectangle 243">
            <a:extLst>
              <a:ext uri="{FF2B5EF4-FFF2-40B4-BE49-F238E27FC236}">
                <a16:creationId xmlns:a16="http://schemas.microsoft.com/office/drawing/2014/main" id="{FD9D09A9-AAD3-412B-7640-4207F032F700}"/>
              </a:ext>
            </a:extLst>
          </p:cNvPr>
          <p:cNvSpPr/>
          <p:nvPr/>
        </p:nvSpPr>
        <p:spPr>
          <a:xfrm>
            <a:off x="2887735" y="1659303"/>
            <a:ext cx="150549" cy="144893"/>
          </a:xfrm>
          <a:prstGeom prst="rect">
            <a:avLst/>
          </a:prstGeom>
          <a:solidFill>
            <a:srgbClr val="00B050"/>
          </a:solidFill>
          <a:ln>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245" name="Straight Arrow Connector 244">
            <a:extLst>
              <a:ext uri="{FF2B5EF4-FFF2-40B4-BE49-F238E27FC236}">
                <a16:creationId xmlns:a16="http://schemas.microsoft.com/office/drawing/2014/main" id="{17C922CC-3C98-6B13-9530-65D134CA5861}"/>
              </a:ext>
            </a:extLst>
          </p:cNvPr>
          <p:cNvCxnSpPr>
            <a:cxnSpLocks/>
          </p:cNvCxnSpPr>
          <p:nvPr/>
        </p:nvCxnSpPr>
        <p:spPr>
          <a:xfrm>
            <a:off x="1991250" y="2129787"/>
            <a:ext cx="801137" cy="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246" name="Straight Arrow Connector 245">
            <a:extLst>
              <a:ext uri="{FF2B5EF4-FFF2-40B4-BE49-F238E27FC236}">
                <a16:creationId xmlns:a16="http://schemas.microsoft.com/office/drawing/2014/main" id="{4B7C6757-CB05-12C8-1F49-9C666E99E7A6}"/>
              </a:ext>
            </a:extLst>
          </p:cNvPr>
          <p:cNvCxnSpPr>
            <a:cxnSpLocks/>
          </p:cNvCxnSpPr>
          <p:nvPr/>
        </p:nvCxnSpPr>
        <p:spPr>
          <a:xfrm>
            <a:off x="1819211" y="1731750"/>
            <a:ext cx="0" cy="821904"/>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247" name="Straight Connector 246">
            <a:extLst>
              <a:ext uri="{FF2B5EF4-FFF2-40B4-BE49-F238E27FC236}">
                <a16:creationId xmlns:a16="http://schemas.microsoft.com/office/drawing/2014/main" id="{E2F41B76-B41A-8F3E-2B2C-584C358BB6E0}"/>
              </a:ext>
            </a:extLst>
          </p:cNvPr>
          <p:cNvCxnSpPr>
            <a:cxnSpLocks/>
          </p:cNvCxnSpPr>
          <p:nvPr/>
        </p:nvCxnSpPr>
        <p:spPr>
          <a:xfrm>
            <a:off x="1904148" y="1724596"/>
            <a:ext cx="1058861" cy="7153"/>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248" name="Straight Arrow Connector 247">
            <a:extLst>
              <a:ext uri="{FF2B5EF4-FFF2-40B4-BE49-F238E27FC236}">
                <a16:creationId xmlns:a16="http://schemas.microsoft.com/office/drawing/2014/main" id="{8693FEF9-95AF-D7A7-28E9-5AF6732A8291}"/>
              </a:ext>
            </a:extLst>
          </p:cNvPr>
          <p:cNvCxnSpPr>
            <a:cxnSpLocks/>
          </p:cNvCxnSpPr>
          <p:nvPr/>
        </p:nvCxnSpPr>
        <p:spPr>
          <a:xfrm>
            <a:off x="2963009" y="1731750"/>
            <a:ext cx="0" cy="77441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249" name="Straight Connector 248">
            <a:extLst>
              <a:ext uri="{FF2B5EF4-FFF2-40B4-BE49-F238E27FC236}">
                <a16:creationId xmlns:a16="http://schemas.microsoft.com/office/drawing/2014/main" id="{8EE9C288-7CAD-DFF9-0238-EFA0847CED86}"/>
              </a:ext>
            </a:extLst>
          </p:cNvPr>
          <p:cNvCxnSpPr>
            <a:cxnSpLocks/>
          </p:cNvCxnSpPr>
          <p:nvPr/>
        </p:nvCxnSpPr>
        <p:spPr>
          <a:xfrm>
            <a:off x="2361241" y="1457335"/>
            <a:ext cx="19069" cy="1575746"/>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250" name="Straight Connector 249">
            <a:extLst>
              <a:ext uri="{FF2B5EF4-FFF2-40B4-BE49-F238E27FC236}">
                <a16:creationId xmlns:a16="http://schemas.microsoft.com/office/drawing/2014/main" id="{4B7CF209-04F0-7090-E700-4B7C0E09B069}"/>
              </a:ext>
            </a:extLst>
          </p:cNvPr>
          <p:cNvCxnSpPr>
            <a:cxnSpLocks/>
          </p:cNvCxnSpPr>
          <p:nvPr/>
        </p:nvCxnSpPr>
        <p:spPr>
          <a:xfrm>
            <a:off x="2369168" y="3033081"/>
            <a:ext cx="681994" cy="0"/>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251" name="Straight Arrow Connector 250">
            <a:extLst>
              <a:ext uri="{FF2B5EF4-FFF2-40B4-BE49-F238E27FC236}">
                <a16:creationId xmlns:a16="http://schemas.microsoft.com/office/drawing/2014/main" id="{21FF3AD9-A832-267C-B72A-6CFFFBB86C79}"/>
              </a:ext>
            </a:extLst>
          </p:cNvPr>
          <p:cNvCxnSpPr>
            <a:cxnSpLocks/>
          </p:cNvCxnSpPr>
          <p:nvPr/>
        </p:nvCxnSpPr>
        <p:spPr>
          <a:xfrm flipV="1">
            <a:off x="3042753" y="2852423"/>
            <a:ext cx="159305" cy="190696"/>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252" name="Straight Arrow Connector 251">
            <a:extLst>
              <a:ext uri="{FF2B5EF4-FFF2-40B4-BE49-F238E27FC236}">
                <a16:creationId xmlns:a16="http://schemas.microsoft.com/office/drawing/2014/main" id="{637CBBD3-483C-0402-6ED7-D7FD40FCB71F}"/>
              </a:ext>
            </a:extLst>
          </p:cNvPr>
          <p:cNvCxnSpPr>
            <a:cxnSpLocks/>
          </p:cNvCxnSpPr>
          <p:nvPr/>
        </p:nvCxnSpPr>
        <p:spPr>
          <a:xfrm>
            <a:off x="1949163" y="2506159"/>
            <a:ext cx="899239" cy="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sp>
        <p:nvSpPr>
          <p:cNvPr id="253" name="TextBox 252">
            <a:extLst>
              <a:ext uri="{FF2B5EF4-FFF2-40B4-BE49-F238E27FC236}">
                <a16:creationId xmlns:a16="http://schemas.microsoft.com/office/drawing/2014/main" id="{CAFC9CFA-F23D-C3D9-08D5-FC81B3C3D470}"/>
              </a:ext>
            </a:extLst>
          </p:cNvPr>
          <p:cNvSpPr txBox="1"/>
          <p:nvPr/>
        </p:nvSpPr>
        <p:spPr>
          <a:xfrm>
            <a:off x="497159" y="976737"/>
            <a:ext cx="210689" cy="200665"/>
          </a:xfrm>
          <a:prstGeom prst="rect">
            <a:avLst/>
          </a:prstGeom>
          <a:noFill/>
        </p:spPr>
        <p:txBody>
          <a:bodyPr wrap="square" rtlCol="0">
            <a:spAutoFit/>
          </a:bodyPr>
          <a:lstStyle/>
          <a:p>
            <a:r>
              <a:rPr lang="en-US" b="1" dirty="0"/>
              <a:t>1</a:t>
            </a:r>
          </a:p>
        </p:txBody>
      </p:sp>
      <p:sp>
        <p:nvSpPr>
          <p:cNvPr id="254" name="TextBox 253">
            <a:extLst>
              <a:ext uri="{FF2B5EF4-FFF2-40B4-BE49-F238E27FC236}">
                <a16:creationId xmlns:a16="http://schemas.microsoft.com/office/drawing/2014/main" id="{AA63676E-95CE-FA4E-06B1-D2865C494E48}"/>
              </a:ext>
            </a:extLst>
          </p:cNvPr>
          <p:cNvSpPr txBox="1"/>
          <p:nvPr/>
        </p:nvSpPr>
        <p:spPr>
          <a:xfrm>
            <a:off x="929595" y="591781"/>
            <a:ext cx="148949" cy="200665"/>
          </a:xfrm>
          <a:prstGeom prst="rect">
            <a:avLst/>
          </a:prstGeom>
          <a:noFill/>
        </p:spPr>
        <p:txBody>
          <a:bodyPr wrap="square" rtlCol="0">
            <a:spAutoFit/>
          </a:bodyPr>
          <a:lstStyle/>
          <a:p>
            <a:r>
              <a:rPr lang="en-US" b="1" dirty="0"/>
              <a:t>2</a:t>
            </a:r>
          </a:p>
        </p:txBody>
      </p:sp>
      <p:sp>
        <p:nvSpPr>
          <p:cNvPr id="255" name="TextBox 254">
            <a:extLst>
              <a:ext uri="{FF2B5EF4-FFF2-40B4-BE49-F238E27FC236}">
                <a16:creationId xmlns:a16="http://schemas.microsoft.com/office/drawing/2014/main" id="{4F9D5E9A-338C-F955-BA62-7FABC8D65DED}"/>
              </a:ext>
            </a:extLst>
          </p:cNvPr>
          <p:cNvSpPr txBox="1"/>
          <p:nvPr/>
        </p:nvSpPr>
        <p:spPr>
          <a:xfrm>
            <a:off x="962332" y="1911571"/>
            <a:ext cx="206658" cy="200665"/>
          </a:xfrm>
          <a:prstGeom prst="rect">
            <a:avLst/>
          </a:prstGeom>
          <a:noFill/>
        </p:spPr>
        <p:txBody>
          <a:bodyPr wrap="square" rtlCol="0">
            <a:spAutoFit/>
          </a:bodyPr>
          <a:lstStyle/>
          <a:p>
            <a:r>
              <a:rPr lang="en-US" b="1" dirty="0"/>
              <a:t>3</a:t>
            </a:r>
          </a:p>
        </p:txBody>
      </p:sp>
      <p:sp>
        <p:nvSpPr>
          <p:cNvPr id="256" name="TextBox 255">
            <a:extLst>
              <a:ext uri="{FF2B5EF4-FFF2-40B4-BE49-F238E27FC236}">
                <a16:creationId xmlns:a16="http://schemas.microsoft.com/office/drawing/2014/main" id="{C91FD943-8C03-CD4E-0605-61B35F931BEC}"/>
              </a:ext>
            </a:extLst>
          </p:cNvPr>
          <p:cNvSpPr txBox="1"/>
          <p:nvPr/>
        </p:nvSpPr>
        <p:spPr>
          <a:xfrm>
            <a:off x="1647641" y="679329"/>
            <a:ext cx="195287" cy="200665"/>
          </a:xfrm>
          <a:prstGeom prst="rect">
            <a:avLst/>
          </a:prstGeom>
          <a:noFill/>
        </p:spPr>
        <p:txBody>
          <a:bodyPr wrap="square" rtlCol="0">
            <a:spAutoFit/>
          </a:bodyPr>
          <a:lstStyle/>
          <a:p>
            <a:r>
              <a:rPr lang="en-US" b="1" dirty="0"/>
              <a:t>4</a:t>
            </a:r>
          </a:p>
        </p:txBody>
      </p:sp>
      <p:sp>
        <p:nvSpPr>
          <p:cNvPr id="257" name="TextBox 256">
            <a:extLst>
              <a:ext uri="{FF2B5EF4-FFF2-40B4-BE49-F238E27FC236}">
                <a16:creationId xmlns:a16="http://schemas.microsoft.com/office/drawing/2014/main" id="{AFBCB278-9C15-3EB9-C91B-CB46AEC14E4C}"/>
              </a:ext>
            </a:extLst>
          </p:cNvPr>
          <p:cNvSpPr txBox="1"/>
          <p:nvPr/>
        </p:nvSpPr>
        <p:spPr>
          <a:xfrm>
            <a:off x="2377097" y="358911"/>
            <a:ext cx="242576" cy="200665"/>
          </a:xfrm>
          <a:prstGeom prst="rect">
            <a:avLst/>
          </a:prstGeom>
          <a:noFill/>
        </p:spPr>
        <p:txBody>
          <a:bodyPr wrap="square" rtlCol="0">
            <a:spAutoFit/>
          </a:bodyPr>
          <a:lstStyle/>
          <a:p>
            <a:r>
              <a:rPr lang="en-US" b="1" dirty="0"/>
              <a:t>5</a:t>
            </a:r>
          </a:p>
        </p:txBody>
      </p:sp>
      <p:sp>
        <p:nvSpPr>
          <p:cNvPr id="258" name="TextBox 257">
            <a:extLst>
              <a:ext uri="{FF2B5EF4-FFF2-40B4-BE49-F238E27FC236}">
                <a16:creationId xmlns:a16="http://schemas.microsoft.com/office/drawing/2014/main" id="{EA91356F-2484-6A93-4244-F7C18F93C53E}"/>
              </a:ext>
            </a:extLst>
          </p:cNvPr>
          <p:cNvSpPr txBox="1"/>
          <p:nvPr/>
        </p:nvSpPr>
        <p:spPr>
          <a:xfrm>
            <a:off x="2971708" y="1169529"/>
            <a:ext cx="238958" cy="200665"/>
          </a:xfrm>
          <a:prstGeom prst="rect">
            <a:avLst/>
          </a:prstGeom>
          <a:noFill/>
        </p:spPr>
        <p:txBody>
          <a:bodyPr wrap="square" rtlCol="0">
            <a:spAutoFit/>
          </a:bodyPr>
          <a:lstStyle/>
          <a:p>
            <a:r>
              <a:rPr lang="en-US" b="1" dirty="0"/>
              <a:t>6</a:t>
            </a:r>
          </a:p>
        </p:txBody>
      </p:sp>
      <p:sp>
        <p:nvSpPr>
          <p:cNvPr id="259" name="TextBox 258">
            <a:extLst>
              <a:ext uri="{FF2B5EF4-FFF2-40B4-BE49-F238E27FC236}">
                <a16:creationId xmlns:a16="http://schemas.microsoft.com/office/drawing/2014/main" id="{1CEF1639-AB94-E315-084F-5104CD0EB204}"/>
              </a:ext>
            </a:extLst>
          </p:cNvPr>
          <p:cNvSpPr txBox="1"/>
          <p:nvPr/>
        </p:nvSpPr>
        <p:spPr>
          <a:xfrm>
            <a:off x="1510174" y="1869093"/>
            <a:ext cx="171860" cy="200665"/>
          </a:xfrm>
          <a:prstGeom prst="rect">
            <a:avLst/>
          </a:prstGeom>
          <a:noFill/>
        </p:spPr>
        <p:txBody>
          <a:bodyPr wrap="square" rtlCol="0">
            <a:spAutoFit/>
          </a:bodyPr>
          <a:lstStyle/>
          <a:p>
            <a:r>
              <a:rPr lang="en-US" b="1" dirty="0"/>
              <a:t>7</a:t>
            </a:r>
          </a:p>
        </p:txBody>
      </p:sp>
      <p:sp>
        <p:nvSpPr>
          <p:cNvPr id="260" name="TextBox 259">
            <a:extLst>
              <a:ext uri="{FF2B5EF4-FFF2-40B4-BE49-F238E27FC236}">
                <a16:creationId xmlns:a16="http://schemas.microsoft.com/office/drawing/2014/main" id="{6C90D9E0-8D3B-B324-63F9-8B9D28EB574A}"/>
              </a:ext>
            </a:extLst>
          </p:cNvPr>
          <p:cNvSpPr txBox="1"/>
          <p:nvPr/>
        </p:nvSpPr>
        <p:spPr>
          <a:xfrm>
            <a:off x="1976659" y="1381675"/>
            <a:ext cx="1145656" cy="369332"/>
          </a:xfrm>
          <a:prstGeom prst="rect">
            <a:avLst/>
          </a:prstGeom>
          <a:noFill/>
        </p:spPr>
        <p:txBody>
          <a:bodyPr wrap="square" rtlCol="0">
            <a:spAutoFit/>
          </a:bodyPr>
          <a:lstStyle/>
          <a:p>
            <a:r>
              <a:rPr lang="en-US" b="1" dirty="0"/>
              <a:t>8</a:t>
            </a:r>
          </a:p>
        </p:txBody>
      </p:sp>
      <p:sp>
        <p:nvSpPr>
          <p:cNvPr id="261" name="TextBox 260">
            <a:extLst>
              <a:ext uri="{FF2B5EF4-FFF2-40B4-BE49-F238E27FC236}">
                <a16:creationId xmlns:a16="http://schemas.microsoft.com/office/drawing/2014/main" id="{C2841032-B0C0-A907-6307-DFBFFE423C8B}"/>
              </a:ext>
            </a:extLst>
          </p:cNvPr>
          <p:cNvSpPr txBox="1"/>
          <p:nvPr/>
        </p:nvSpPr>
        <p:spPr>
          <a:xfrm>
            <a:off x="1957154" y="1761114"/>
            <a:ext cx="167396" cy="200665"/>
          </a:xfrm>
          <a:prstGeom prst="rect">
            <a:avLst/>
          </a:prstGeom>
          <a:noFill/>
        </p:spPr>
        <p:txBody>
          <a:bodyPr wrap="square" rtlCol="0">
            <a:spAutoFit/>
          </a:bodyPr>
          <a:lstStyle/>
          <a:p>
            <a:r>
              <a:rPr lang="en-US" b="1" dirty="0"/>
              <a:t>9</a:t>
            </a:r>
          </a:p>
        </p:txBody>
      </p:sp>
      <p:sp>
        <p:nvSpPr>
          <p:cNvPr id="262" name="TextBox 261">
            <a:extLst>
              <a:ext uri="{FF2B5EF4-FFF2-40B4-BE49-F238E27FC236}">
                <a16:creationId xmlns:a16="http://schemas.microsoft.com/office/drawing/2014/main" id="{4553C112-F2D6-6450-EB48-F5A552678CBA}"/>
              </a:ext>
            </a:extLst>
          </p:cNvPr>
          <p:cNvSpPr txBox="1"/>
          <p:nvPr/>
        </p:nvSpPr>
        <p:spPr>
          <a:xfrm>
            <a:off x="1867457" y="2134656"/>
            <a:ext cx="468315" cy="369332"/>
          </a:xfrm>
          <a:prstGeom prst="rect">
            <a:avLst/>
          </a:prstGeom>
          <a:noFill/>
        </p:spPr>
        <p:txBody>
          <a:bodyPr wrap="square" rtlCol="0">
            <a:spAutoFit/>
          </a:bodyPr>
          <a:lstStyle/>
          <a:p>
            <a:r>
              <a:rPr lang="en-US" b="1" dirty="0"/>
              <a:t>10</a:t>
            </a:r>
          </a:p>
        </p:txBody>
      </p:sp>
      <p:sp>
        <p:nvSpPr>
          <p:cNvPr id="263" name="TextBox 262">
            <a:extLst>
              <a:ext uri="{FF2B5EF4-FFF2-40B4-BE49-F238E27FC236}">
                <a16:creationId xmlns:a16="http://schemas.microsoft.com/office/drawing/2014/main" id="{07025374-36B2-F6F4-7E50-01CDE268ADB0}"/>
              </a:ext>
            </a:extLst>
          </p:cNvPr>
          <p:cNvSpPr txBox="1"/>
          <p:nvPr/>
        </p:nvSpPr>
        <p:spPr>
          <a:xfrm>
            <a:off x="3210790" y="2763105"/>
            <a:ext cx="456710" cy="369332"/>
          </a:xfrm>
          <a:prstGeom prst="rect">
            <a:avLst/>
          </a:prstGeom>
          <a:noFill/>
        </p:spPr>
        <p:txBody>
          <a:bodyPr wrap="square" rtlCol="0">
            <a:spAutoFit/>
          </a:bodyPr>
          <a:lstStyle/>
          <a:p>
            <a:r>
              <a:rPr lang="en-US" b="1" dirty="0">
                <a:highlight>
                  <a:srgbClr val="00FF00"/>
                </a:highlight>
              </a:rPr>
              <a:t>11</a:t>
            </a:r>
          </a:p>
        </p:txBody>
      </p:sp>
      <p:pic>
        <p:nvPicPr>
          <p:cNvPr id="281" name="Picture 280">
            <a:extLst>
              <a:ext uri="{FF2B5EF4-FFF2-40B4-BE49-F238E27FC236}">
                <a16:creationId xmlns:a16="http://schemas.microsoft.com/office/drawing/2014/main" id="{F01F57CB-D919-E1CD-DBA1-7369AF8D93CD}"/>
              </a:ext>
            </a:extLst>
          </p:cNvPr>
          <p:cNvPicPr>
            <a:picLocks noChangeAspect="1"/>
          </p:cNvPicPr>
          <p:nvPr/>
        </p:nvPicPr>
        <p:blipFill>
          <a:blip r:embed="rId4"/>
          <a:stretch>
            <a:fillRect/>
          </a:stretch>
        </p:blipFill>
        <p:spPr>
          <a:xfrm>
            <a:off x="7631603" y="589079"/>
            <a:ext cx="2762622" cy="2687141"/>
          </a:xfrm>
          <a:prstGeom prst="rect">
            <a:avLst/>
          </a:prstGeom>
          <a:ln w="38100">
            <a:noFill/>
          </a:ln>
        </p:spPr>
      </p:pic>
      <p:cxnSp>
        <p:nvCxnSpPr>
          <p:cNvPr id="282" name="Straight Arrow Connector 281">
            <a:extLst>
              <a:ext uri="{FF2B5EF4-FFF2-40B4-BE49-F238E27FC236}">
                <a16:creationId xmlns:a16="http://schemas.microsoft.com/office/drawing/2014/main" id="{6261AE1F-6C9A-240C-42FD-BE743E608138}"/>
              </a:ext>
            </a:extLst>
          </p:cNvPr>
          <p:cNvCxnSpPr/>
          <p:nvPr/>
        </p:nvCxnSpPr>
        <p:spPr>
          <a:xfrm>
            <a:off x="7830242" y="926903"/>
            <a:ext cx="0" cy="1577085"/>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283" name="Straight Connector 282">
            <a:extLst>
              <a:ext uri="{FF2B5EF4-FFF2-40B4-BE49-F238E27FC236}">
                <a16:creationId xmlns:a16="http://schemas.microsoft.com/office/drawing/2014/main" id="{DD6DD7C1-BF55-2898-EB88-8205056F1CFF}"/>
              </a:ext>
            </a:extLst>
          </p:cNvPr>
          <p:cNvCxnSpPr/>
          <p:nvPr/>
        </p:nvCxnSpPr>
        <p:spPr>
          <a:xfrm>
            <a:off x="7968280" y="902746"/>
            <a:ext cx="458977" cy="0"/>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284" name="Straight Arrow Connector 283">
            <a:extLst>
              <a:ext uri="{FF2B5EF4-FFF2-40B4-BE49-F238E27FC236}">
                <a16:creationId xmlns:a16="http://schemas.microsoft.com/office/drawing/2014/main" id="{1B512BED-3531-E054-4171-98C1801105C7}"/>
              </a:ext>
            </a:extLst>
          </p:cNvPr>
          <p:cNvCxnSpPr/>
          <p:nvPr/>
        </p:nvCxnSpPr>
        <p:spPr>
          <a:xfrm>
            <a:off x="8420355" y="899295"/>
            <a:ext cx="0" cy="1430419"/>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285" name="Straight Arrow Connector 284">
            <a:extLst>
              <a:ext uri="{FF2B5EF4-FFF2-40B4-BE49-F238E27FC236}">
                <a16:creationId xmlns:a16="http://schemas.microsoft.com/office/drawing/2014/main" id="{0D634C9B-D050-A493-2B21-0FAD2595EFD7}"/>
              </a:ext>
            </a:extLst>
          </p:cNvPr>
          <p:cNvCxnSpPr/>
          <p:nvPr/>
        </p:nvCxnSpPr>
        <p:spPr>
          <a:xfrm>
            <a:off x="7930320" y="2210657"/>
            <a:ext cx="369252" cy="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286" name="Straight Connector 285">
            <a:extLst>
              <a:ext uri="{FF2B5EF4-FFF2-40B4-BE49-F238E27FC236}">
                <a16:creationId xmlns:a16="http://schemas.microsoft.com/office/drawing/2014/main" id="{5A7AFF2E-5795-0981-9933-F333121DA0F9}"/>
              </a:ext>
            </a:extLst>
          </p:cNvPr>
          <p:cNvCxnSpPr/>
          <p:nvPr/>
        </p:nvCxnSpPr>
        <p:spPr>
          <a:xfrm>
            <a:off x="8868978" y="806119"/>
            <a:ext cx="1004227" cy="0"/>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287" name="Straight Arrow Connector 286">
            <a:extLst>
              <a:ext uri="{FF2B5EF4-FFF2-40B4-BE49-F238E27FC236}">
                <a16:creationId xmlns:a16="http://schemas.microsoft.com/office/drawing/2014/main" id="{D6594DAA-AD8B-80FD-D7A2-AAEE97FB24F7}"/>
              </a:ext>
            </a:extLst>
          </p:cNvPr>
          <p:cNvCxnSpPr/>
          <p:nvPr/>
        </p:nvCxnSpPr>
        <p:spPr>
          <a:xfrm>
            <a:off x="9883558" y="800385"/>
            <a:ext cx="0" cy="654513"/>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sp>
        <p:nvSpPr>
          <p:cNvPr id="288" name="TextBox 287">
            <a:extLst>
              <a:ext uri="{FF2B5EF4-FFF2-40B4-BE49-F238E27FC236}">
                <a16:creationId xmlns:a16="http://schemas.microsoft.com/office/drawing/2014/main" id="{9181B6DA-471F-2358-D2F0-438A9E8098EE}"/>
              </a:ext>
            </a:extLst>
          </p:cNvPr>
          <p:cNvSpPr txBox="1"/>
          <p:nvPr/>
        </p:nvSpPr>
        <p:spPr>
          <a:xfrm>
            <a:off x="7510150" y="911377"/>
            <a:ext cx="253245" cy="203504"/>
          </a:xfrm>
          <a:prstGeom prst="rect">
            <a:avLst/>
          </a:prstGeom>
          <a:noFill/>
        </p:spPr>
        <p:txBody>
          <a:bodyPr wrap="square" rtlCol="0">
            <a:spAutoFit/>
          </a:bodyPr>
          <a:lstStyle/>
          <a:p>
            <a:r>
              <a:rPr lang="en-US" b="1" dirty="0"/>
              <a:t>1</a:t>
            </a:r>
          </a:p>
        </p:txBody>
      </p:sp>
      <p:sp>
        <p:nvSpPr>
          <p:cNvPr id="289" name="TextBox 288">
            <a:extLst>
              <a:ext uri="{FF2B5EF4-FFF2-40B4-BE49-F238E27FC236}">
                <a16:creationId xmlns:a16="http://schemas.microsoft.com/office/drawing/2014/main" id="{702DB644-05F2-3956-7D12-F1781F049E7E}"/>
              </a:ext>
            </a:extLst>
          </p:cNvPr>
          <p:cNvSpPr txBox="1"/>
          <p:nvPr/>
        </p:nvSpPr>
        <p:spPr>
          <a:xfrm>
            <a:off x="7965825" y="553804"/>
            <a:ext cx="145601" cy="203504"/>
          </a:xfrm>
          <a:prstGeom prst="rect">
            <a:avLst/>
          </a:prstGeom>
          <a:noFill/>
        </p:spPr>
        <p:txBody>
          <a:bodyPr wrap="square" rtlCol="0">
            <a:spAutoFit/>
          </a:bodyPr>
          <a:lstStyle/>
          <a:p>
            <a:r>
              <a:rPr lang="en-US" b="1" dirty="0"/>
              <a:t>2</a:t>
            </a:r>
          </a:p>
        </p:txBody>
      </p:sp>
      <p:sp>
        <p:nvSpPr>
          <p:cNvPr id="290" name="TextBox 289">
            <a:extLst>
              <a:ext uri="{FF2B5EF4-FFF2-40B4-BE49-F238E27FC236}">
                <a16:creationId xmlns:a16="http://schemas.microsoft.com/office/drawing/2014/main" id="{11D5B5DB-7F25-5913-FF19-B51768171FAB}"/>
              </a:ext>
            </a:extLst>
          </p:cNvPr>
          <p:cNvSpPr txBox="1"/>
          <p:nvPr/>
        </p:nvSpPr>
        <p:spPr>
          <a:xfrm>
            <a:off x="8008236" y="1826386"/>
            <a:ext cx="123588" cy="203504"/>
          </a:xfrm>
          <a:prstGeom prst="rect">
            <a:avLst/>
          </a:prstGeom>
          <a:noFill/>
        </p:spPr>
        <p:txBody>
          <a:bodyPr wrap="square" rtlCol="0">
            <a:spAutoFit/>
          </a:bodyPr>
          <a:lstStyle/>
          <a:p>
            <a:r>
              <a:rPr lang="en-US" b="1" dirty="0"/>
              <a:t>3</a:t>
            </a:r>
          </a:p>
        </p:txBody>
      </p:sp>
      <p:sp>
        <p:nvSpPr>
          <p:cNvPr id="291" name="TextBox 290">
            <a:extLst>
              <a:ext uri="{FF2B5EF4-FFF2-40B4-BE49-F238E27FC236}">
                <a16:creationId xmlns:a16="http://schemas.microsoft.com/office/drawing/2014/main" id="{893CF1C3-122D-373B-A5D7-92DBB86CD4C6}"/>
              </a:ext>
            </a:extLst>
          </p:cNvPr>
          <p:cNvSpPr txBox="1"/>
          <p:nvPr/>
        </p:nvSpPr>
        <p:spPr>
          <a:xfrm>
            <a:off x="8959759" y="436764"/>
            <a:ext cx="218966" cy="203504"/>
          </a:xfrm>
          <a:prstGeom prst="rect">
            <a:avLst/>
          </a:prstGeom>
          <a:noFill/>
        </p:spPr>
        <p:txBody>
          <a:bodyPr wrap="square" rtlCol="0">
            <a:spAutoFit/>
          </a:bodyPr>
          <a:lstStyle/>
          <a:p>
            <a:r>
              <a:rPr lang="en-US" b="1" dirty="0"/>
              <a:t>4</a:t>
            </a:r>
          </a:p>
        </p:txBody>
      </p:sp>
      <p:cxnSp>
        <p:nvCxnSpPr>
          <p:cNvPr id="292" name="Straight Arrow Connector 291">
            <a:extLst>
              <a:ext uri="{FF2B5EF4-FFF2-40B4-BE49-F238E27FC236}">
                <a16:creationId xmlns:a16="http://schemas.microsoft.com/office/drawing/2014/main" id="{F461AF8C-E2E2-795E-B1EE-656AA00D5B66}"/>
              </a:ext>
            </a:extLst>
          </p:cNvPr>
          <p:cNvCxnSpPr/>
          <p:nvPr/>
        </p:nvCxnSpPr>
        <p:spPr>
          <a:xfrm>
            <a:off x="8958703" y="1482506"/>
            <a:ext cx="836281" cy="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sp>
        <p:nvSpPr>
          <p:cNvPr id="293" name="TextBox 292">
            <a:extLst>
              <a:ext uri="{FF2B5EF4-FFF2-40B4-BE49-F238E27FC236}">
                <a16:creationId xmlns:a16="http://schemas.microsoft.com/office/drawing/2014/main" id="{69491DCB-3372-CB87-67DE-7DCE05EBD221}"/>
              </a:ext>
            </a:extLst>
          </p:cNvPr>
          <p:cNvSpPr txBox="1"/>
          <p:nvPr/>
        </p:nvSpPr>
        <p:spPr>
          <a:xfrm>
            <a:off x="9086859" y="1090839"/>
            <a:ext cx="198918" cy="203504"/>
          </a:xfrm>
          <a:prstGeom prst="rect">
            <a:avLst/>
          </a:prstGeom>
          <a:noFill/>
        </p:spPr>
        <p:txBody>
          <a:bodyPr wrap="square" rtlCol="0">
            <a:spAutoFit/>
          </a:bodyPr>
          <a:lstStyle/>
          <a:p>
            <a:r>
              <a:rPr lang="en-US" b="1" dirty="0"/>
              <a:t>5</a:t>
            </a:r>
          </a:p>
        </p:txBody>
      </p:sp>
      <p:cxnSp>
        <p:nvCxnSpPr>
          <p:cNvPr id="294" name="Straight Connector 293">
            <a:extLst>
              <a:ext uri="{FF2B5EF4-FFF2-40B4-BE49-F238E27FC236}">
                <a16:creationId xmlns:a16="http://schemas.microsoft.com/office/drawing/2014/main" id="{95E58709-CE09-53EF-A2F0-71CF69B8F4FA}"/>
              </a:ext>
            </a:extLst>
          </p:cNvPr>
          <p:cNvCxnSpPr/>
          <p:nvPr/>
        </p:nvCxnSpPr>
        <p:spPr>
          <a:xfrm>
            <a:off x="8827567" y="899295"/>
            <a:ext cx="0" cy="1245010"/>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295" name="Straight Arrow Connector 294">
            <a:extLst>
              <a:ext uri="{FF2B5EF4-FFF2-40B4-BE49-F238E27FC236}">
                <a16:creationId xmlns:a16="http://schemas.microsoft.com/office/drawing/2014/main" id="{D24C334C-3B08-5AA4-9BAA-B0CA55B34AD1}"/>
              </a:ext>
            </a:extLst>
          </p:cNvPr>
          <p:cNvCxnSpPr/>
          <p:nvPr/>
        </p:nvCxnSpPr>
        <p:spPr>
          <a:xfrm flipH="1">
            <a:off x="8516981" y="2144305"/>
            <a:ext cx="314037" cy="773797"/>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296" name="Straight Arrow Connector 295">
            <a:extLst>
              <a:ext uri="{FF2B5EF4-FFF2-40B4-BE49-F238E27FC236}">
                <a16:creationId xmlns:a16="http://schemas.microsoft.com/office/drawing/2014/main" id="{549BC6E2-3D60-CC01-F846-487775AB10F7}"/>
              </a:ext>
            </a:extLst>
          </p:cNvPr>
          <p:cNvCxnSpPr/>
          <p:nvPr/>
        </p:nvCxnSpPr>
        <p:spPr>
          <a:xfrm flipH="1">
            <a:off x="9425247" y="2003600"/>
            <a:ext cx="556859" cy="282978"/>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297" name="Straight Connector 296">
            <a:extLst>
              <a:ext uri="{FF2B5EF4-FFF2-40B4-BE49-F238E27FC236}">
                <a16:creationId xmlns:a16="http://schemas.microsoft.com/office/drawing/2014/main" id="{38A647AD-A3CA-6200-1934-39D5560BAF77}"/>
              </a:ext>
            </a:extLst>
          </p:cNvPr>
          <p:cNvCxnSpPr>
            <a:cxnSpLocks/>
          </p:cNvCxnSpPr>
          <p:nvPr/>
        </p:nvCxnSpPr>
        <p:spPr>
          <a:xfrm>
            <a:off x="9265838" y="1778898"/>
            <a:ext cx="66629" cy="1228929"/>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298" name="Straight Connector 297">
            <a:extLst>
              <a:ext uri="{FF2B5EF4-FFF2-40B4-BE49-F238E27FC236}">
                <a16:creationId xmlns:a16="http://schemas.microsoft.com/office/drawing/2014/main" id="{F8F47702-353A-B44A-1F6A-9A4E62650FB7}"/>
              </a:ext>
            </a:extLst>
          </p:cNvPr>
          <p:cNvCxnSpPr/>
          <p:nvPr/>
        </p:nvCxnSpPr>
        <p:spPr>
          <a:xfrm>
            <a:off x="9322248" y="2999949"/>
            <a:ext cx="646166" cy="42387"/>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299" name="Straight Arrow Connector 298">
            <a:extLst>
              <a:ext uri="{FF2B5EF4-FFF2-40B4-BE49-F238E27FC236}">
                <a16:creationId xmlns:a16="http://schemas.microsoft.com/office/drawing/2014/main" id="{30994B82-CD7F-C454-629A-FFEBE1B4D6E9}"/>
              </a:ext>
            </a:extLst>
          </p:cNvPr>
          <p:cNvCxnSpPr/>
          <p:nvPr/>
        </p:nvCxnSpPr>
        <p:spPr>
          <a:xfrm flipV="1">
            <a:off x="9954151" y="2798891"/>
            <a:ext cx="163729" cy="238421"/>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sp>
        <p:nvSpPr>
          <p:cNvPr id="300" name="TextBox 299">
            <a:extLst>
              <a:ext uri="{FF2B5EF4-FFF2-40B4-BE49-F238E27FC236}">
                <a16:creationId xmlns:a16="http://schemas.microsoft.com/office/drawing/2014/main" id="{E19CA765-B3F9-9CE7-6066-1153803CEC41}"/>
              </a:ext>
            </a:extLst>
          </p:cNvPr>
          <p:cNvSpPr txBox="1"/>
          <p:nvPr/>
        </p:nvSpPr>
        <p:spPr>
          <a:xfrm>
            <a:off x="8483396" y="879994"/>
            <a:ext cx="195420" cy="203504"/>
          </a:xfrm>
          <a:prstGeom prst="rect">
            <a:avLst/>
          </a:prstGeom>
          <a:noFill/>
        </p:spPr>
        <p:txBody>
          <a:bodyPr wrap="square" rtlCol="0">
            <a:spAutoFit/>
          </a:bodyPr>
          <a:lstStyle/>
          <a:p>
            <a:r>
              <a:rPr lang="en-US" b="1" dirty="0"/>
              <a:t>6</a:t>
            </a:r>
          </a:p>
        </p:txBody>
      </p:sp>
      <p:sp>
        <p:nvSpPr>
          <p:cNvPr id="301" name="TextBox 300">
            <a:extLst>
              <a:ext uri="{FF2B5EF4-FFF2-40B4-BE49-F238E27FC236}">
                <a16:creationId xmlns:a16="http://schemas.microsoft.com/office/drawing/2014/main" id="{9A1A278E-7AAE-9303-843B-020DA9B58E61}"/>
              </a:ext>
            </a:extLst>
          </p:cNvPr>
          <p:cNvSpPr txBox="1"/>
          <p:nvPr/>
        </p:nvSpPr>
        <p:spPr>
          <a:xfrm>
            <a:off x="10063970" y="1708067"/>
            <a:ext cx="141489" cy="203504"/>
          </a:xfrm>
          <a:prstGeom prst="rect">
            <a:avLst/>
          </a:prstGeom>
          <a:noFill/>
        </p:spPr>
        <p:txBody>
          <a:bodyPr wrap="square" rtlCol="0">
            <a:spAutoFit/>
          </a:bodyPr>
          <a:lstStyle/>
          <a:p>
            <a:r>
              <a:rPr lang="en-US" b="1" dirty="0"/>
              <a:t>7</a:t>
            </a:r>
          </a:p>
        </p:txBody>
      </p:sp>
      <p:sp>
        <p:nvSpPr>
          <p:cNvPr id="302" name="TextBox 301">
            <a:extLst>
              <a:ext uri="{FF2B5EF4-FFF2-40B4-BE49-F238E27FC236}">
                <a16:creationId xmlns:a16="http://schemas.microsoft.com/office/drawing/2014/main" id="{06657F2F-D9CF-631C-2EB4-8BC402CCDAAA}"/>
              </a:ext>
            </a:extLst>
          </p:cNvPr>
          <p:cNvSpPr txBox="1"/>
          <p:nvPr/>
        </p:nvSpPr>
        <p:spPr>
          <a:xfrm>
            <a:off x="9405155" y="1599618"/>
            <a:ext cx="187590" cy="203504"/>
          </a:xfrm>
          <a:prstGeom prst="rect">
            <a:avLst/>
          </a:prstGeom>
          <a:noFill/>
        </p:spPr>
        <p:txBody>
          <a:bodyPr wrap="square" rtlCol="0">
            <a:spAutoFit/>
          </a:bodyPr>
          <a:lstStyle/>
          <a:p>
            <a:r>
              <a:rPr lang="en-US" b="1" dirty="0">
                <a:highlight>
                  <a:srgbClr val="00FF00"/>
                </a:highlight>
              </a:rPr>
              <a:t>8</a:t>
            </a:r>
          </a:p>
        </p:txBody>
      </p:sp>
      <p:pic>
        <p:nvPicPr>
          <p:cNvPr id="304" name="Picture 303">
            <a:extLst>
              <a:ext uri="{FF2B5EF4-FFF2-40B4-BE49-F238E27FC236}">
                <a16:creationId xmlns:a16="http://schemas.microsoft.com/office/drawing/2014/main" id="{469C6E0D-D51B-AD7E-FEAA-DD06661AD440}"/>
              </a:ext>
            </a:extLst>
          </p:cNvPr>
          <p:cNvPicPr>
            <a:picLocks noChangeAspect="1"/>
          </p:cNvPicPr>
          <p:nvPr/>
        </p:nvPicPr>
        <p:blipFill>
          <a:blip r:embed="rId5"/>
          <a:stretch>
            <a:fillRect/>
          </a:stretch>
        </p:blipFill>
        <p:spPr>
          <a:xfrm>
            <a:off x="894286" y="4159266"/>
            <a:ext cx="2687553" cy="2612739"/>
          </a:xfrm>
          <a:prstGeom prst="rect">
            <a:avLst/>
          </a:prstGeom>
        </p:spPr>
      </p:pic>
      <p:cxnSp>
        <p:nvCxnSpPr>
          <p:cNvPr id="305" name="Straight Arrow Connector 304">
            <a:extLst>
              <a:ext uri="{FF2B5EF4-FFF2-40B4-BE49-F238E27FC236}">
                <a16:creationId xmlns:a16="http://schemas.microsoft.com/office/drawing/2014/main" id="{40338522-3C35-8160-BF6D-9A9B67D03F59}"/>
              </a:ext>
            </a:extLst>
          </p:cNvPr>
          <p:cNvCxnSpPr/>
          <p:nvPr/>
        </p:nvCxnSpPr>
        <p:spPr>
          <a:xfrm>
            <a:off x="1067625" y="4515340"/>
            <a:ext cx="26200" cy="151903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306" name="Straight Connector 305">
            <a:extLst>
              <a:ext uri="{FF2B5EF4-FFF2-40B4-BE49-F238E27FC236}">
                <a16:creationId xmlns:a16="http://schemas.microsoft.com/office/drawing/2014/main" id="{133791E2-704C-9970-A173-0BA221403820}"/>
              </a:ext>
            </a:extLst>
          </p:cNvPr>
          <p:cNvCxnSpPr/>
          <p:nvPr/>
        </p:nvCxnSpPr>
        <p:spPr>
          <a:xfrm>
            <a:off x="1162600" y="4519180"/>
            <a:ext cx="474873" cy="0"/>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307" name="Straight Arrow Connector 306">
            <a:extLst>
              <a:ext uri="{FF2B5EF4-FFF2-40B4-BE49-F238E27FC236}">
                <a16:creationId xmlns:a16="http://schemas.microsoft.com/office/drawing/2014/main" id="{E3C13F65-3532-CC43-F8CD-DF102D3BFE96}"/>
              </a:ext>
            </a:extLst>
          </p:cNvPr>
          <p:cNvCxnSpPr>
            <a:cxnSpLocks/>
          </p:cNvCxnSpPr>
          <p:nvPr/>
        </p:nvCxnSpPr>
        <p:spPr>
          <a:xfrm>
            <a:off x="1634198" y="4515340"/>
            <a:ext cx="0" cy="140768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308" name="Straight Arrow Connector 307">
            <a:extLst>
              <a:ext uri="{FF2B5EF4-FFF2-40B4-BE49-F238E27FC236}">
                <a16:creationId xmlns:a16="http://schemas.microsoft.com/office/drawing/2014/main" id="{E58C37A3-076A-57A8-F701-C55A9DF19C83}"/>
              </a:ext>
            </a:extLst>
          </p:cNvPr>
          <p:cNvCxnSpPr/>
          <p:nvPr/>
        </p:nvCxnSpPr>
        <p:spPr>
          <a:xfrm>
            <a:off x="1162600" y="5746171"/>
            <a:ext cx="373348" cy="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309" name="Straight Connector 308">
            <a:extLst>
              <a:ext uri="{FF2B5EF4-FFF2-40B4-BE49-F238E27FC236}">
                <a16:creationId xmlns:a16="http://schemas.microsoft.com/office/drawing/2014/main" id="{E0CEF1A5-E7F8-E3F5-3F76-91939F3DDE21}"/>
              </a:ext>
            </a:extLst>
          </p:cNvPr>
          <p:cNvCxnSpPr/>
          <p:nvPr/>
        </p:nvCxnSpPr>
        <p:spPr>
          <a:xfrm flipH="1">
            <a:off x="2063222" y="4372919"/>
            <a:ext cx="137550" cy="1392901"/>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310" name="Straight Arrow Connector 309">
            <a:extLst>
              <a:ext uri="{FF2B5EF4-FFF2-40B4-BE49-F238E27FC236}">
                <a16:creationId xmlns:a16="http://schemas.microsoft.com/office/drawing/2014/main" id="{EB301915-DAE1-CAC7-C328-73D115B898BA}"/>
              </a:ext>
            </a:extLst>
          </p:cNvPr>
          <p:cNvCxnSpPr/>
          <p:nvPr/>
        </p:nvCxnSpPr>
        <p:spPr>
          <a:xfrm flipH="1">
            <a:off x="1566229" y="5765821"/>
            <a:ext cx="496992" cy="753247"/>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311" name="Straight Connector 310">
            <a:extLst>
              <a:ext uri="{FF2B5EF4-FFF2-40B4-BE49-F238E27FC236}">
                <a16:creationId xmlns:a16="http://schemas.microsoft.com/office/drawing/2014/main" id="{310ECA72-B25E-510F-BFAC-3B3B32FF9135}"/>
              </a:ext>
            </a:extLst>
          </p:cNvPr>
          <p:cNvCxnSpPr/>
          <p:nvPr/>
        </p:nvCxnSpPr>
        <p:spPr>
          <a:xfrm>
            <a:off x="2626520" y="4315705"/>
            <a:ext cx="209600" cy="1430466"/>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312" name="Straight Arrow Connector 311">
            <a:extLst>
              <a:ext uri="{FF2B5EF4-FFF2-40B4-BE49-F238E27FC236}">
                <a16:creationId xmlns:a16="http://schemas.microsoft.com/office/drawing/2014/main" id="{D879DF80-3D2E-BB63-42D6-CBCB254D5217}"/>
              </a:ext>
            </a:extLst>
          </p:cNvPr>
          <p:cNvCxnSpPr/>
          <p:nvPr/>
        </p:nvCxnSpPr>
        <p:spPr>
          <a:xfrm>
            <a:off x="2830746" y="5735401"/>
            <a:ext cx="445757" cy="753247"/>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sp>
        <p:nvSpPr>
          <p:cNvPr id="313" name="TextBox 312">
            <a:extLst>
              <a:ext uri="{FF2B5EF4-FFF2-40B4-BE49-F238E27FC236}">
                <a16:creationId xmlns:a16="http://schemas.microsoft.com/office/drawing/2014/main" id="{A87ABAEB-FB53-15D3-C856-1E1181384D17}"/>
              </a:ext>
            </a:extLst>
          </p:cNvPr>
          <p:cNvSpPr txBox="1"/>
          <p:nvPr/>
        </p:nvSpPr>
        <p:spPr>
          <a:xfrm>
            <a:off x="717840" y="4470102"/>
            <a:ext cx="237973" cy="201064"/>
          </a:xfrm>
          <a:prstGeom prst="rect">
            <a:avLst/>
          </a:prstGeom>
          <a:noFill/>
        </p:spPr>
        <p:txBody>
          <a:bodyPr wrap="square" rtlCol="0">
            <a:spAutoFit/>
          </a:bodyPr>
          <a:lstStyle/>
          <a:p>
            <a:r>
              <a:rPr lang="en-US" b="1" dirty="0"/>
              <a:t>1</a:t>
            </a:r>
          </a:p>
        </p:txBody>
      </p:sp>
      <p:sp>
        <p:nvSpPr>
          <p:cNvPr id="314" name="TextBox 313">
            <a:extLst>
              <a:ext uri="{FF2B5EF4-FFF2-40B4-BE49-F238E27FC236}">
                <a16:creationId xmlns:a16="http://schemas.microsoft.com/office/drawing/2014/main" id="{CD6E0A55-DD50-DE08-A713-CF89B14852E5}"/>
              </a:ext>
            </a:extLst>
          </p:cNvPr>
          <p:cNvSpPr txBox="1"/>
          <p:nvPr/>
        </p:nvSpPr>
        <p:spPr>
          <a:xfrm>
            <a:off x="1162600" y="4105342"/>
            <a:ext cx="213654" cy="208950"/>
          </a:xfrm>
          <a:prstGeom prst="rect">
            <a:avLst/>
          </a:prstGeom>
          <a:noFill/>
        </p:spPr>
        <p:txBody>
          <a:bodyPr wrap="square" rtlCol="0">
            <a:spAutoFit/>
          </a:bodyPr>
          <a:lstStyle/>
          <a:p>
            <a:r>
              <a:rPr lang="en-US" b="1" dirty="0"/>
              <a:t>2</a:t>
            </a:r>
          </a:p>
        </p:txBody>
      </p:sp>
      <p:sp>
        <p:nvSpPr>
          <p:cNvPr id="315" name="TextBox 314">
            <a:extLst>
              <a:ext uri="{FF2B5EF4-FFF2-40B4-BE49-F238E27FC236}">
                <a16:creationId xmlns:a16="http://schemas.microsoft.com/office/drawing/2014/main" id="{5B233069-9182-4404-3B21-7912C2ED315A}"/>
              </a:ext>
            </a:extLst>
          </p:cNvPr>
          <p:cNvSpPr txBox="1"/>
          <p:nvPr/>
        </p:nvSpPr>
        <p:spPr>
          <a:xfrm>
            <a:off x="1202263" y="5327117"/>
            <a:ext cx="171187" cy="201064"/>
          </a:xfrm>
          <a:prstGeom prst="rect">
            <a:avLst/>
          </a:prstGeom>
          <a:noFill/>
        </p:spPr>
        <p:txBody>
          <a:bodyPr wrap="square" rtlCol="0">
            <a:spAutoFit/>
          </a:bodyPr>
          <a:lstStyle/>
          <a:p>
            <a:r>
              <a:rPr lang="en-US" b="1" dirty="0"/>
              <a:t>3</a:t>
            </a:r>
          </a:p>
        </p:txBody>
      </p:sp>
      <p:sp>
        <p:nvSpPr>
          <p:cNvPr id="316" name="TextBox 315">
            <a:extLst>
              <a:ext uri="{FF2B5EF4-FFF2-40B4-BE49-F238E27FC236}">
                <a16:creationId xmlns:a16="http://schemas.microsoft.com/office/drawing/2014/main" id="{2FB9A96F-A0E0-BB5E-F1FC-092266151AB3}"/>
              </a:ext>
            </a:extLst>
          </p:cNvPr>
          <p:cNvSpPr txBox="1"/>
          <p:nvPr/>
        </p:nvSpPr>
        <p:spPr>
          <a:xfrm>
            <a:off x="2053812" y="3996812"/>
            <a:ext cx="255450" cy="201064"/>
          </a:xfrm>
          <a:prstGeom prst="rect">
            <a:avLst/>
          </a:prstGeom>
          <a:noFill/>
        </p:spPr>
        <p:txBody>
          <a:bodyPr wrap="square" rtlCol="0">
            <a:spAutoFit/>
          </a:bodyPr>
          <a:lstStyle/>
          <a:p>
            <a:r>
              <a:rPr lang="en-US" b="1" dirty="0"/>
              <a:t>4</a:t>
            </a:r>
          </a:p>
        </p:txBody>
      </p:sp>
      <p:sp>
        <p:nvSpPr>
          <p:cNvPr id="317" name="TextBox 316">
            <a:extLst>
              <a:ext uri="{FF2B5EF4-FFF2-40B4-BE49-F238E27FC236}">
                <a16:creationId xmlns:a16="http://schemas.microsoft.com/office/drawing/2014/main" id="{21DC18CD-B34C-AD6D-EA5F-504E5F33A390}"/>
              </a:ext>
            </a:extLst>
          </p:cNvPr>
          <p:cNvSpPr txBox="1"/>
          <p:nvPr/>
        </p:nvSpPr>
        <p:spPr>
          <a:xfrm>
            <a:off x="2723702" y="4213760"/>
            <a:ext cx="180124" cy="201064"/>
          </a:xfrm>
          <a:prstGeom prst="rect">
            <a:avLst/>
          </a:prstGeom>
          <a:noFill/>
        </p:spPr>
        <p:txBody>
          <a:bodyPr wrap="square" rtlCol="0">
            <a:spAutoFit/>
          </a:bodyPr>
          <a:lstStyle/>
          <a:p>
            <a:r>
              <a:rPr lang="en-US" b="1" dirty="0">
                <a:highlight>
                  <a:srgbClr val="00FF00"/>
                </a:highlight>
              </a:rPr>
              <a:t>5</a:t>
            </a:r>
          </a:p>
        </p:txBody>
      </p:sp>
      <p:pic>
        <p:nvPicPr>
          <p:cNvPr id="319" name="Picture 318">
            <a:extLst>
              <a:ext uri="{FF2B5EF4-FFF2-40B4-BE49-F238E27FC236}">
                <a16:creationId xmlns:a16="http://schemas.microsoft.com/office/drawing/2014/main" id="{D0C6ADBA-D683-0650-F1A2-5DE5F4B6A310}"/>
              </a:ext>
            </a:extLst>
          </p:cNvPr>
          <p:cNvPicPr>
            <a:picLocks noChangeAspect="1"/>
          </p:cNvPicPr>
          <p:nvPr/>
        </p:nvPicPr>
        <p:blipFill>
          <a:blip r:embed="rId6"/>
          <a:stretch>
            <a:fillRect/>
          </a:stretch>
        </p:blipFill>
        <p:spPr>
          <a:xfrm>
            <a:off x="4101215" y="4073270"/>
            <a:ext cx="2859228" cy="2784730"/>
          </a:xfrm>
          <a:prstGeom prst="rect">
            <a:avLst/>
          </a:prstGeom>
        </p:spPr>
      </p:pic>
      <p:cxnSp>
        <p:nvCxnSpPr>
          <p:cNvPr id="320" name="Straight Arrow Connector 319">
            <a:extLst>
              <a:ext uri="{FF2B5EF4-FFF2-40B4-BE49-F238E27FC236}">
                <a16:creationId xmlns:a16="http://schemas.microsoft.com/office/drawing/2014/main" id="{452C86E4-17BB-E328-50CB-A4FBCE29A7D9}"/>
              </a:ext>
            </a:extLst>
          </p:cNvPr>
          <p:cNvCxnSpPr/>
          <p:nvPr/>
        </p:nvCxnSpPr>
        <p:spPr>
          <a:xfrm>
            <a:off x="4300095" y="4475617"/>
            <a:ext cx="0" cy="1519753"/>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321" name="Straight Connector 320">
            <a:extLst>
              <a:ext uri="{FF2B5EF4-FFF2-40B4-BE49-F238E27FC236}">
                <a16:creationId xmlns:a16="http://schemas.microsoft.com/office/drawing/2014/main" id="{E7673D72-50AC-16FB-ADCA-580987F5DDB5}"/>
              </a:ext>
            </a:extLst>
          </p:cNvPr>
          <p:cNvCxnSpPr/>
          <p:nvPr/>
        </p:nvCxnSpPr>
        <p:spPr>
          <a:xfrm>
            <a:off x="4430603" y="4475617"/>
            <a:ext cx="377783" cy="0"/>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322" name="Straight Arrow Connector 321">
            <a:extLst>
              <a:ext uri="{FF2B5EF4-FFF2-40B4-BE49-F238E27FC236}">
                <a16:creationId xmlns:a16="http://schemas.microsoft.com/office/drawing/2014/main" id="{D948CEE8-046E-046C-9441-9B393115E695}"/>
              </a:ext>
            </a:extLst>
          </p:cNvPr>
          <p:cNvCxnSpPr/>
          <p:nvPr/>
        </p:nvCxnSpPr>
        <p:spPr>
          <a:xfrm>
            <a:off x="4798082" y="4475617"/>
            <a:ext cx="0" cy="1372075"/>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323" name="Straight Arrow Connector 322">
            <a:extLst>
              <a:ext uri="{FF2B5EF4-FFF2-40B4-BE49-F238E27FC236}">
                <a16:creationId xmlns:a16="http://schemas.microsoft.com/office/drawing/2014/main" id="{179EB6F1-6597-6D78-68A9-4D17B71DF73C}"/>
              </a:ext>
            </a:extLst>
          </p:cNvPr>
          <p:cNvCxnSpPr/>
          <p:nvPr/>
        </p:nvCxnSpPr>
        <p:spPr>
          <a:xfrm>
            <a:off x="4361915" y="5720619"/>
            <a:ext cx="350308" cy="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324" name="Straight Arrow Connector 323">
            <a:extLst>
              <a:ext uri="{FF2B5EF4-FFF2-40B4-BE49-F238E27FC236}">
                <a16:creationId xmlns:a16="http://schemas.microsoft.com/office/drawing/2014/main" id="{524A914E-B113-3B8C-799D-ECB2D872112F}"/>
              </a:ext>
            </a:extLst>
          </p:cNvPr>
          <p:cNvCxnSpPr/>
          <p:nvPr/>
        </p:nvCxnSpPr>
        <p:spPr>
          <a:xfrm>
            <a:off x="5189603" y="4408681"/>
            <a:ext cx="240407" cy="415562"/>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325" name="Straight Arrow Connector 324">
            <a:extLst>
              <a:ext uri="{FF2B5EF4-FFF2-40B4-BE49-F238E27FC236}">
                <a16:creationId xmlns:a16="http://schemas.microsoft.com/office/drawing/2014/main" id="{661C099C-DED4-CA0F-518F-484A61BD3E37}"/>
              </a:ext>
            </a:extLst>
          </p:cNvPr>
          <p:cNvCxnSpPr/>
          <p:nvPr/>
        </p:nvCxnSpPr>
        <p:spPr>
          <a:xfrm flipH="1">
            <a:off x="6143595" y="4393226"/>
            <a:ext cx="254145" cy="446471"/>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326" name="Straight Arrow Connector 325">
            <a:extLst>
              <a:ext uri="{FF2B5EF4-FFF2-40B4-BE49-F238E27FC236}">
                <a16:creationId xmlns:a16="http://schemas.microsoft.com/office/drawing/2014/main" id="{BF1EEEDD-9200-977E-9ECB-941F0D865658}"/>
              </a:ext>
            </a:extLst>
          </p:cNvPr>
          <p:cNvCxnSpPr/>
          <p:nvPr/>
        </p:nvCxnSpPr>
        <p:spPr>
          <a:xfrm>
            <a:off x="5065188" y="5208018"/>
            <a:ext cx="1539385" cy="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327" name="Straight Arrow Connector 326">
            <a:extLst>
              <a:ext uri="{FF2B5EF4-FFF2-40B4-BE49-F238E27FC236}">
                <a16:creationId xmlns:a16="http://schemas.microsoft.com/office/drawing/2014/main" id="{60E02754-5978-7B91-08B7-432E131D8AE4}"/>
              </a:ext>
            </a:extLst>
          </p:cNvPr>
          <p:cNvCxnSpPr/>
          <p:nvPr/>
        </p:nvCxnSpPr>
        <p:spPr>
          <a:xfrm>
            <a:off x="5780319" y="4241730"/>
            <a:ext cx="0" cy="2378699"/>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328" name="Straight Arrow Connector 327">
            <a:extLst>
              <a:ext uri="{FF2B5EF4-FFF2-40B4-BE49-F238E27FC236}">
                <a16:creationId xmlns:a16="http://schemas.microsoft.com/office/drawing/2014/main" id="{4FE87147-C81C-6BB1-6F90-A0A96E7FA3F2}"/>
              </a:ext>
            </a:extLst>
          </p:cNvPr>
          <p:cNvCxnSpPr/>
          <p:nvPr/>
        </p:nvCxnSpPr>
        <p:spPr>
          <a:xfrm flipH="1">
            <a:off x="4934210" y="5496544"/>
            <a:ext cx="677805" cy="763274"/>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329" name="Straight Arrow Connector 328">
            <a:extLst>
              <a:ext uri="{FF2B5EF4-FFF2-40B4-BE49-F238E27FC236}">
                <a16:creationId xmlns:a16="http://schemas.microsoft.com/office/drawing/2014/main" id="{AD74E0C1-9E5B-DD26-6952-A4052D1567F9}"/>
              </a:ext>
            </a:extLst>
          </p:cNvPr>
          <p:cNvCxnSpPr/>
          <p:nvPr/>
        </p:nvCxnSpPr>
        <p:spPr>
          <a:xfrm>
            <a:off x="5910826" y="5465635"/>
            <a:ext cx="693747" cy="739233"/>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sp>
        <p:nvSpPr>
          <p:cNvPr id="330" name="TextBox 329">
            <a:extLst>
              <a:ext uri="{FF2B5EF4-FFF2-40B4-BE49-F238E27FC236}">
                <a16:creationId xmlns:a16="http://schemas.microsoft.com/office/drawing/2014/main" id="{E45512B8-1927-F38E-24C8-1A1FF269AF5C}"/>
              </a:ext>
            </a:extLst>
          </p:cNvPr>
          <p:cNvSpPr txBox="1"/>
          <p:nvPr/>
        </p:nvSpPr>
        <p:spPr>
          <a:xfrm>
            <a:off x="3987676" y="4472677"/>
            <a:ext cx="173038" cy="202527"/>
          </a:xfrm>
          <a:prstGeom prst="rect">
            <a:avLst/>
          </a:prstGeom>
          <a:noFill/>
        </p:spPr>
        <p:txBody>
          <a:bodyPr wrap="square" rtlCol="0">
            <a:spAutoFit/>
          </a:bodyPr>
          <a:lstStyle/>
          <a:p>
            <a:r>
              <a:rPr lang="en-US" b="1" dirty="0"/>
              <a:t>1</a:t>
            </a:r>
          </a:p>
        </p:txBody>
      </p:sp>
      <p:sp>
        <p:nvSpPr>
          <p:cNvPr id="331" name="TextBox 330">
            <a:extLst>
              <a:ext uri="{FF2B5EF4-FFF2-40B4-BE49-F238E27FC236}">
                <a16:creationId xmlns:a16="http://schemas.microsoft.com/office/drawing/2014/main" id="{7B915426-EEFD-9501-2EC2-A027D7E6E1CB}"/>
              </a:ext>
            </a:extLst>
          </p:cNvPr>
          <p:cNvSpPr txBox="1"/>
          <p:nvPr/>
        </p:nvSpPr>
        <p:spPr>
          <a:xfrm>
            <a:off x="4343107" y="4097356"/>
            <a:ext cx="174991" cy="202527"/>
          </a:xfrm>
          <a:prstGeom prst="rect">
            <a:avLst/>
          </a:prstGeom>
          <a:noFill/>
        </p:spPr>
        <p:txBody>
          <a:bodyPr wrap="square" rtlCol="0">
            <a:spAutoFit/>
          </a:bodyPr>
          <a:lstStyle/>
          <a:p>
            <a:r>
              <a:rPr lang="en-US" b="1" dirty="0"/>
              <a:t>2</a:t>
            </a:r>
          </a:p>
        </p:txBody>
      </p:sp>
      <p:sp>
        <p:nvSpPr>
          <p:cNvPr id="332" name="TextBox 331">
            <a:extLst>
              <a:ext uri="{FF2B5EF4-FFF2-40B4-BE49-F238E27FC236}">
                <a16:creationId xmlns:a16="http://schemas.microsoft.com/office/drawing/2014/main" id="{282E9A80-9F38-AF88-32F7-6C5B3B21E07F}"/>
              </a:ext>
            </a:extLst>
          </p:cNvPr>
          <p:cNvSpPr txBox="1"/>
          <p:nvPr/>
        </p:nvSpPr>
        <p:spPr>
          <a:xfrm>
            <a:off x="4387442" y="5325654"/>
            <a:ext cx="164728" cy="202527"/>
          </a:xfrm>
          <a:prstGeom prst="rect">
            <a:avLst/>
          </a:prstGeom>
          <a:noFill/>
        </p:spPr>
        <p:txBody>
          <a:bodyPr wrap="square" rtlCol="0">
            <a:spAutoFit/>
          </a:bodyPr>
          <a:lstStyle/>
          <a:p>
            <a:r>
              <a:rPr lang="en-US" b="1" dirty="0"/>
              <a:t>3</a:t>
            </a:r>
          </a:p>
        </p:txBody>
      </p:sp>
      <p:sp>
        <p:nvSpPr>
          <p:cNvPr id="333" name="TextBox 332">
            <a:extLst>
              <a:ext uri="{FF2B5EF4-FFF2-40B4-BE49-F238E27FC236}">
                <a16:creationId xmlns:a16="http://schemas.microsoft.com/office/drawing/2014/main" id="{629C9A25-DB5D-0804-7292-D9B820C2829B}"/>
              </a:ext>
            </a:extLst>
          </p:cNvPr>
          <p:cNvSpPr txBox="1"/>
          <p:nvPr/>
        </p:nvSpPr>
        <p:spPr>
          <a:xfrm>
            <a:off x="4970653" y="4071211"/>
            <a:ext cx="218002" cy="202527"/>
          </a:xfrm>
          <a:prstGeom prst="rect">
            <a:avLst/>
          </a:prstGeom>
          <a:noFill/>
        </p:spPr>
        <p:txBody>
          <a:bodyPr wrap="square" rtlCol="0">
            <a:spAutoFit/>
          </a:bodyPr>
          <a:lstStyle/>
          <a:p>
            <a:r>
              <a:rPr lang="en-US" b="1" dirty="0"/>
              <a:t>4</a:t>
            </a:r>
          </a:p>
        </p:txBody>
      </p:sp>
      <p:sp>
        <p:nvSpPr>
          <p:cNvPr id="334" name="TextBox 333">
            <a:extLst>
              <a:ext uri="{FF2B5EF4-FFF2-40B4-BE49-F238E27FC236}">
                <a16:creationId xmlns:a16="http://schemas.microsoft.com/office/drawing/2014/main" id="{8FEC6690-61F4-C869-E778-E6CAD5E36A34}"/>
              </a:ext>
            </a:extLst>
          </p:cNvPr>
          <p:cNvSpPr txBox="1"/>
          <p:nvPr/>
        </p:nvSpPr>
        <p:spPr>
          <a:xfrm>
            <a:off x="6048649" y="4055141"/>
            <a:ext cx="254145" cy="202527"/>
          </a:xfrm>
          <a:prstGeom prst="rect">
            <a:avLst/>
          </a:prstGeom>
          <a:noFill/>
        </p:spPr>
        <p:txBody>
          <a:bodyPr wrap="square" rtlCol="0">
            <a:spAutoFit/>
          </a:bodyPr>
          <a:lstStyle/>
          <a:p>
            <a:r>
              <a:rPr lang="en-US" b="1" dirty="0"/>
              <a:t>5</a:t>
            </a:r>
          </a:p>
        </p:txBody>
      </p:sp>
      <p:sp>
        <p:nvSpPr>
          <p:cNvPr id="335" name="TextBox 334">
            <a:extLst>
              <a:ext uri="{FF2B5EF4-FFF2-40B4-BE49-F238E27FC236}">
                <a16:creationId xmlns:a16="http://schemas.microsoft.com/office/drawing/2014/main" id="{DE7160FA-9299-2981-BBB2-1FC309744877}"/>
              </a:ext>
            </a:extLst>
          </p:cNvPr>
          <p:cNvSpPr txBox="1"/>
          <p:nvPr/>
        </p:nvSpPr>
        <p:spPr>
          <a:xfrm>
            <a:off x="5396726" y="4037419"/>
            <a:ext cx="212040" cy="202527"/>
          </a:xfrm>
          <a:prstGeom prst="rect">
            <a:avLst/>
          </a:prstGeom>
          <a:noFill/>
        </p:spPr>
        <p:txBody>
          <a:bodyPr wrap="square" rtlCol="0">
            <a:spAutoFit/>
          </a:bodyPr>
          <a:lstStyle/>
          <a:p>
            <a:r>
              <a:rPr lang="en-US" b="1" dirty="0"/>
              <a:t>7</a:t>
            </a:r>
          </a:p>
        </p:txBody>
      </p:sp>
      <p:sp>
        <p:nvSpPr>
          <p:cNvPr id="336" name="TextBox 335">
            <a:extLst>
              <a:ext uri="{FF2B5EF4-FFF2-40B4-BE49-F238E27FC236}">
                <a16:creationId xmlns:a16="http://schemas.microsoft.com/office/drawing/2014/main" id="{F880174D-CF12-AC0A-7078-7322AA02E090}"/>
              </a:ext>
            </a:extLst>
          </p:cNvPr>
          <p:cNvSpPr txBox="1"/>
          <p:nvPr/>
        </p:nvSpPr>
        <p:spPr>
          <a:xfrm>
            <a:off x="5012695" y="4822968"/>
            <a:ext cx="376193" cy="202527"/>
          </a:xfrm>
          <a:prstGeom prst="rect">
            <a:avLst/>
          </a:prstGeom>
          <a:noFill/>
        </p:spPr>
        <p:txBody>
          <a:bodyPr wrap="square" rtlCol="0">
            <a:spAutoFit/>
          </a:bodyPr>
          <a:lstStyle/>
          <a:p>
            <a:r>
              <a:rPr lang="en-US" b="1" dirty="0"/>
              <a:t>6</a:t>
            </a:r>
          </a:p>
        </p:txBody>
      </p:sp>
      <p:sp>
        <p:nvSpPr>
          <p:cNvPr id="337" name="TextBox 336">
            <a:extLst>
              <a:ext uri="{FF2B5EF4-FFF2-40B4-BE49-F238E27FC236}">
                <a16:creationId xmlns:a16="http://schemas.microsoft.com/office/drawing/2014/main" id="{C36F8D7A-8AFD-00D6-3FB5-C58A8FAEC8F5}"/>
              </a:ext>
            </a:extLst>
          </p:cNvPr>
          <p:cNvSpPr txBox="1"/>
          <p:nvPr/>
        </p:nvSpPr>
        <p:spPr>
          <a:xfrm>
            <a:off x="5118821" y="5386248"/>
            <a:ext cx="211848" cy="202527"/>
          </a:xfrm>
          <a:prstGeom prst="rect">
            <a:avLst/>
          </a:prstGeom>
          <a:noFill/>
        </p:spPr>
        <p:txBody>
          <a:bodyPr wrap="square" rtlCol="0">
            <a:spAutoFit/>
          </a:bodyPr>
          <a:lstStyle/>
          <a:p>
            <a:r>
              <a:rPr lang="en-US" b="1" dirty="0"/>
              <a:t>8</a:t>
            </a:r>
          </a:p>
        </p:txBody>
      </p:sp>
      <p:sp>
        <p:nvSpPr>
          <p:cNvPr id="338" name="TextBox 337">
            <a:extLst>
              <a:ext uri="{FF2B5EF4-FFF2-40B4-BE49-F238E27FC236}">
                <a16:creationId xmlns:a16="http://schemas.microsoft.com/office/drawing/2014/main" id="{400E9136-C45F-BA5D-5781-A4BED424C58A}"/>
              </a:ext>
            </a:extLst>
          </p:cNvPr>
          <p:cNvSpPr txBox="1"/>
          <p:nvPr/>
        </p:nvSpPr>
        <p:spPr>
          <a:xfrm>
            <a:off x="6207211" y="5429185"/>
            <a:ext cx="183552" cy="202526"/>
          </a:xfrm>
          <a:prstGeom prst="rect">
            <a:avLst/>
          </a:prstGeom>
          <a:noFill/>
        </p:spPr>
        <p:txBody>
          <a:bodyPr wrap="square" rtlCol="0">
            <a:spAutoFit/>
          </a:bodyPr>
          <a:lstStyle/>
          <a:p>
            <a:r>
              <a:rPr lang="en-US" b="1" dirty="0">
                <a:highlight>
                  <a:srgbClr val="00FF00"/>
                </a:highlight>
              </a:rPr>
              <a:t>9</a:t>
            </a:r>
          </a:p>
        </p:txBody>
      </p:sp>
      <p:pic>
        <p:nvPicPr>
          <p:cNvPr id="340" name="Picture 339">
            <a:extLst>
              <a:ext uri="{FF2B5EF4-FFF2-40B4-BE49-F238E27FC236}">
                <a16:creationId xmlns:a16="http://schemas.microsoft.com/office/drawing/2014/main" id="{965BF66E-BCBA-3E4E-CB8B-01135B279DDB}"/>
              </a:ext>
            </a:extLst>
          </p:cNvPr>
          <p:cNvPicPr>
            <a:picLocks noChangeAspect="1"/>
          </p:cNvPicPr>
          <p:nvPr/>
        </p:nvPicPr>
        <p:blipFill>
          <a:blip r:embed="rId7"/>
          <a:stretch>
            <a:fillRect/>
          </a:stretch>
        </p:blipFill>
        <p:spPr>
          <a:xfrm>
            <a:off x="7582900" y="3880680"/>
            <a:ext cx="2848981" cy="2921606"/>
          </a:xfrm>
          <a:prstGeom prst="rect">
            <a:avLst/>
          </a:prstGeom>
        </p:spPr>
      </p:pic>
      <p:cxnSp>
        <p:nvCxnSpPr>
          <p:cNvPr id="341" name="Straight Arrow Connector 340">
            <a:extLst>
              <a:ext uri="{FF2B5EF4-FFF2-40B4-BE49-F238E27FC236}">
                <a16:creationId xmlns:a16="http://schemas.microsoft.com/office/drawing/2014/main" id="{0C141D33-069F-2EEB-1611-3783033C7F0D}"/>
              </a:ext>
            </a:extLst>
          </p:cNvPr>
          <p:cNvCxnSpPr/>
          <p:nvPr/>
        </p:nvCxnSpPr>
        <p:spPr>
          <a:xfrm>
            <a:off x="7758719" y="4414303"/>
            <a:ext cx="0" cy="1715819"/>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342" name="Straight Connector 341">
            <a:extLst>
              <a:ext uri="{FF2B5EF4-FFF2-40B4-BE49-F238E27FC236}">
                <a16:creationId xmlns:a16="http://schemas.microsoft.com/office/drawing/2014/main" id="{556F9407-BB2E-80FF-383C-440965DCB1D0}"/>
              </a:ext>
            </a:extLst>
          </p:cNvPr>
          <p:cNvCxnSpPr/>
          <p:nvPr/>
        </p:nvCxnSpPr>
        <p:spPr>
          <a:xfrm>
            <a:off x="7880779" y="4389569"/>
            <a:ext cx="442905" cy="0"/>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343" name="Straight Arrow Connector 342">
            <a:extLst>
              <a:ext uri="{FF2B5EF4-FFF2-40B4-BE49-F238E27FC236}">
                <a16:creationId xmlns:a16="http://schemas.microsoft.com/office/drawing/2014/main" id="{2463398E-8A8A-DB3D-7951-894EF75797C9}"/>
              </a:ext>
            </a:extLst>
          </p:cNvPr>
          <p:cNvCxnSpPr/>
          <p:nvPr/>
        </p:nvCxnSpPr>
        <p:spPr>
          <a:xfrm>
            <a:off x="8327171" y="4389569"/>
            <a:ext cx="27899" cy="1656854"/>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344" name="Straight Arrow Connector 343">
            <a:extLst>
              <a:ext uri="{FF2B5EF4-FFF2-40B4-BE49-F238E27FC236}">
                <a16:creationId xmlns:a16="http://schemas.microsoft.com/office/drawing/2014/main" id="{CF4BC1A6-D382-423C-1FD4-E69F862D05F6}"/>
              </a:ext>
            </a:extLst>
          </p:cNvPr>
          <p:cNvCxnSpPr/>
          <p:nvPr/>
        </p:nvCxnSpPr>
        <p:spPr>
          <a:xfrm>
            <a:off x="7845905" y="5872052"/>
            <a:ext cx="415005" cy="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345" name="Straight Arrow Connector 344">
            <a:extLst>
              <a:ext uri="{FF2B5EF4-FFF2-40B4-BE49-F238E27FC236}">
                <a16:creationId xmlns:a16="http://schemas.microsoft.com/office/drawing/2014/main" id="{7A8F0C3B-9683-E1AE-E4EC-9B98295EB023}"/>
              </a:ext>
            </a:extLst>
          </p:cNvPr>
          <p:cNvCxnSpPr/>
          <p:nvPr/>
        </p:nvCxnSpPr>
        <p:spPr>
          <a:xfrm flipH="1">
            <a:off x="8733457" y="4470102"/>
            <a:ext cx="219709" cy="620764"/>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346" name="Straight Arrow Connector 345">
            <a:extLst>
              <a:ext uri="{FF2B5EF4-FFF2-40B4-BE49-F238E27FC236}">
                <a16:creationId xmlns:a16="http://schemas.microsoft.com/office/drawing/2014/main" id="{097AF212-4AAC-67EE-314C-C533611558FC}"/>
              </a:ext>
            </a:extLst>
          </p:cNvPr>
          <p:cNvCxnSpPr/>
          <p:nvPr/>
        </p:nvCxnSpPr>
        <p:spPr>
          <a:xfrm>
            <a:off x="8961885" y="4752584"/>
            <a:ext cx="1074131" cy="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347" name="Straight Arrow Connector 346">
            <a:extLst>
              <a:ext uri="{FF2B5EF4-FFF2-40B4-BE49-F238E27FC236}">
                <a16:creationId xmlns:a16="http://schemas.microsoft.com/office/drawing/2014/main" id="{D408C357-63B3-A9A8-C889-47189C0DB40A}"/>
              </a:ext>
            </a:extLst>
          </p:cNvPr>
          <p:cNvCxnSpPr/>
          <p:nvPr/>
        </p:nvCxnSpPr>
        <p:spPr>
          <a:xfrm>
            <a:off x="8679402" y="5565157"/>
            <a:ext cx="1576321" cy="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348" name="Straight Arrow Connector 347">
            <a:extLst>
              <a:ext uri="{FF2B5EF4-FFF2-40B4-BE49-F238E27FC236}">
                <a16:creationId xmlns:a16="http://schemas.microsoft.com/office/drawing/2014/main" id="{1F529EBA-5CD7-56FA-0F84-EDE342B83BEE}"/>
              </a:ext>
            </a:extLst>
          </p:cNvPr>
          <p:cNvCxnSpPr>
            <a:cxnSpLocks/>
          </p:cNvCxnSpPr>
          <p:nvPr/>
        </p:nvCxnSpPr>
        <p:spPr>
          <a:xfrm>
            <a:off x="9446638" y="4098509"/>
            <a:ext cx="0" cy="2516367"/>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sp>
        <p:nvSpPr>
          <p:cNvPr id="349" name="TextBox 348">
            <a:extLst>
              <a:ext uri="{FF2B5EF4-FFF2-40B4-BE49-F238E27FC236}">
                <a16:creationId xmlns:a16="http://schemas.microsoft.com/office/drawing/2014/main" id="{759E6D2F-32FD-79F6-5A00-6B54D0A12482}"/>
              </a:ext>
            </a:extLst>
          </p:cNvPr>
          <p:cNvSpPr txBox="1"/>
          <p:nvPr/>
        </p:nvSpPr>
        <p:spPr>
          <a:xfrm>
            <a:off x="7457056" y="4389569"/>
            <a:ext cx="139498" cy="220027"/>
          </a:xfrm>
          <a:prstGeom prst="rect">
            <a:avLst/>
          </a:prstGeom>
          <a:noFill/>
        </p:spPr>
        <p:txBody>
          <a:bodyPr wrap="square" rtlCol="0">
            <a:spAutoFit/>
          </a:bodyPr>
          <a:lstStyle/>
          <a:p>
            <a:r>
              <a:rPr lang="en-US" b="1" dirty="0"/>
              <a:t>1</a:t>
            </a:r>
          </a:p>
        </p:txBody>
      </p:sp>
      <p:sp>
        <p:nvSpPr>
          <p:cNvPr id="350" name="TextBox 349">
            <a:extLst>
              <a:ext uri="{FF2B5EF4-FFF2-40B4-BE49-F238E27FC236}">
                <a16:creationId xmlns:a16="http://schemas.microsoft.com/office/drawing/2014/main" id="{382EF4D4-295B-6A89-B3EE-24D2CFD5111E}"/>
              </a:ext>
            </a:extLst>
          </p:cNvPr>
          <p:cNvSpPr txBox="1"/>
          <p:nvPr/>
        </p:nvSpPr>
        <p:spPr>
          <a:xfrm>
            <a:off x="7858618" y="3990995"/>
            <a:ext cx="251095" cy="212698"/>
          </a:xfrm>
          <a:prstGeom prst="rect">
            <a:avLst/>
          </a:prstGeom>
          <a:noFill/>
        </p:spPr>
        <p:txBody>
          <a:bodyPr wrap="square" rtlCol="0">
            <a:spAutoFit/>
          </a:bodyPr>
          <a:lstStyle/>
          <a:p>
            <a:r>
              <a:rPr lang="en-US" b="1" dirty="0"/>
              <a:t>2</a:t>
            </a:r>
          </a:p>
        </p:txBody>
      </p:sp>
      <p:sp>
        <p:nvSpPr>
          <p:cNvPr id="351" name="TextBox 350">
            <a:extLst>
              <a:ext uri="{FF2B5EF4-FFF2-40B4-BE49-F238E27FC236}">
                <a16:creationId xmlns:a16="http://schemas.microsoft.com/office/drawing/2014/main" id="{1196FE40-A680-3563-0212-FE11E9D2B90A}"/>
              </a:ext>
            </a:extLst>
          </p:cNvPr>
          <p:cNvSpPr txBox="1"/>
          <p:nvPr/>
        </p:nvSpPr>
        <p:spPr>
          <a:xfrm>
            <a:off x="7913308" y="5501223"/>
            <a:ext cx="146471" cy="211100"/>
          </a:xfrm>
          <a:prstGeom prst="rect">
            <a:avLst/>
          </a:prstGeom>
          <a:noFill/>
        </p:spPr>
        <p:txBody>
          <a:bodyPr wrap="square" rtlCol="0">
            <a:spAutoFit/>
          </a:bodyPr>
          <a:lstStyle/>
          <a:p>
            <a:r>
              <a:rPr lang="en-US" b="1" dirty="0"/>
              <a:t>3</a:t>
            </a:r>
          </a:p>
        </p:txBody>
      </p:sp>
      <p:sp>
        <p:nvSpPr>
          <p:cNvPr id="352" name="TextBox 351">
            <a:extLst>
              <a:ext uri="{FF2B5EF4-FFF2-40B4-BE49-F238E27FC236}">
                <a16:creationId xmlns:a16="http://schemas.microsoft.com/office/drawing/2014/main" id="{6D9E7EA1-68FD-AAFC-2C2E-9174B4C7035D}"/>
              </a:ext>
            </a:extLst>
          </p:cNvPr>
          <p:cNvSpPr txBox="1"/>
          <p:nvPr/>
        </p:nvSpPr>
        <p:spPr>
          <a:xfrm>
            <a:off x="8811174" y="3994750"/>
            <a:ext cx="251095" cy="212698"/>
          </a:xfrm>
          <a:prstGeom prst="rect">
            <a:avLst/>
          </a:prstGeom>
          <a:noFill/>
        </p:spPr>
        <p:txBody>
          <a:bodyPr wrap="square" rtlCol="0">
            <a:spAutoFit/>
          </a:bodyPr>
          <a:lstStyle/>
          <a:p>
            <a:r>
              <a:rPr lang="en-US" b="1" dirty="0"/>
              <a:t>4</a:t>
            </a:r>
          </a:p>
        </p:txBody>
      </p:sp>
      <p:sp>
        <p:nvSpPr>
          <p:cNvPr id="353" name="TextBox 352">
            <a:extLst>
              <a:ext uri="{FF2B5EF4-FFF2-40B4-BE49-F238E27FC236}">
                <a16:creationId xmlns:a16="http://schemas.microsoft.com/office/drawing/2014/main" id="{027D4FB0-8436-F660-F405-97D19C4AE849}"/>
              </a:ext>
            </a:extLst>
          </p:cNvPr>
          <p:cNvSpPr txBox="1"/>
          <p:nvPr/>
        </p:nvSpPr>
        <p:spPr>
          <a:xfrm>
            <a:off x="8951901" y="4793201"/>
            <a:ext cx="219709" cy="216218"/>
          </a:xfrm>
          <a:prstGeom prst="rect">
            <a:avLst/>
          </a:prstGeom>
          <a:noFill/>
        </p:spPr>
        <p:txBody>
          <a:bodyPr wrap="square" rtlCol="0">
            <a:spAutoFit/>
          </a:bodyPr>
          <a:lstStyle/>
          <a:p>
            <a:r>
              <a:rPr lang="en-US" b="1" dirty="0"/>
              <a:t>5</a:t>
            </a:r>
          </a:p>
        </p:txBody>
      </p:sp>
      <p:sp>
        <p:nvSpPr>
          <p:cNvPr id="354" name="TextBox 353">
            <a:extLst>
              <a:ext uri="{FF2B5EF4-FFF2-40B4-BE49-F238E27FC236}">
                <a16:creationId xmlns:a16="http://schemas.microsoft.com/office/drawing/2014/main" id="{9CD87EF7-9720-0810-0964-CAB1E8A9BD54}"/>
              </a:ext>
            </a:extLst>
          </p:cNvPr>
          <p:cNvSpPr txBox="1"/>
          <p:nvPr/>
        </p:nvSpPr>
        <p:spPr>
          <a:xfrm>
            <a:off x="8725779" y="5582323"/>
            <a:ext cx="237146" cy="212698"/>
          </a:xfrm>
          <a:prstGeom prst="rect">
            <a:avLst/>
          </a:prstGeom>
          <a:noFill/>
        </p:spPr>
        <p:txBody>
          <a:bodyPr wrap="square" rtlCol="0">
            <a:spAutoFit/>
          </a:bodyPr>
          <a:lstStyle/>
          <a:p>
            <a:r>
              <a:rPr lang="en-US" b="1" dirty="0"/>
              <a:t>6</a:t>
            </a:r>
          </a:p>
        </p:txBody>
      </p:sp>
      <p:sp>
        <p:nvSpPr>
          <p:cNvPr id="355" name="TextBox 354">
            <a:extLst>
              <a:ext uri="{FF2B5EF4-FFF2-40B4-BE49-F238E27FC236}">
                <a16:creationId xmlns:a16="http://schemas.microsoft.com/office/drawing/2014/main" id="{A08B9230-C06E-8E6A-1FF1-6F12B14CDE7F}"/>
              </a:ext>
            </a:extLst>
          </p:cNvPr>
          <p:cNvSpPr txBox="1"/>
          <p:nvPr/>
        </p:nvSpPr>
        <p:spPr>
          <a:xfrm>
            <a:off x="9595715" y="3833663"/>
            <a:ext cx="178022" cy="212698"/>
          </a:xfrm>
          <a:prstGeom prst="rect">
            <a:avLst/>
          </a:prstGeom>
          <a:noFill/>
        </p:spPr>
        <p:txBody>
          <a:bodyPr wrap="square" rtlCol="0">
            <a:spAutoFit/>
          </a:bodyPr>
          <a:lstStyle/>
          <a:p>
            <a:r>
              <a:rPr lang="en-US" b="1" dirty="0">
                <a:highlight>
                  <a:srgbClr val="00FF00"/>
                </a:highlight>
              </a:rPr>
              <a:t>7</a:t>
            </a:r>
          </a:p>
        </p:txBody>
      </p:sp>
      <p:sp>
        <p:nvSpPr>
          <p:cNvPr id="358" name="TextBox 357">
            <a:extLst>
              <a:ext uri="{FF2B5EF4-FFF2-40B4-BE49-F238E27FC236}">
                <a16:creationId xmlns:a16="http://schemas.microsoft.com/office/drawing/2014/main" id="{25CB1EFF-AACF-54C1-8821-68C5BA9D6BFA}"/>
              </a:ext>
            </a:extLst>
          </p:cNvPr>
          <p:cNvSpPr txBox="1"/>
          <p:nvPr/>
        </p:nvSpPr>
        <p:spPr>
          <a:xfrm>
            <a:off x="10634648" y="2371859"/>
            <a:ext cx="1393812" cy="2246769"/>
          </a:xfrm>
          <a:prstGeom prst="rect">
            <a:avLst/>
          </a:prstGeom>
          <a:noFill/>
        </p:spPr>
        <p:txBody>
          <a:bodyPr wrap="square" rtlCol="0">
            <a:spAutoFit/>
          </a:bodyPr>
          <a:lstStyle/>
          <a:p>
            <a:pPr algn="ctr"/>
            <a:r>
              <a:rPr lang="en-US" sz="2000" dirty="0"/>
              <a:t>Stroke order diagrams for all six characters on one page.</a:t>
            </a:r>
          </a:p>
        </p:txBody>
      </p:sp>
      <p:sp>
        <p:nvSpPr>
          <p:cNvPr id="359" name="Rectangle 358">
            <a:extLst>
              <a:ext uri="{FF2B5EF4-FFF2-40B4-BE49-F238E27FC236}">
                <a16:creationId xmlns:a16="http://schemas.microsoft.com/office/drawing/2014/main" id="{6F4EF600-FD8B-434D-31B7-C52021506772}"/>
              </a:ext>
            </a:extLst>
          </p:cNvPr>
          <p:cNvSpPr/>
          <p:nvPr/>
        </p:nvSpPr>
        <p:spPr>
          <a:xfrm>
            <a:off x="10661073" y="2329714"/>
            <a:ext cx="1315398" cy="2341452"/>
          </a:xfrm>
          <a:prstGeom prst="rect">
            <a:avLst/>
          </a:prstGeom>
          <a:noFill/>
          <a:ln w="28575">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TextBox 2">
            <a:extLst>
              <a:ext uri="{FF2B5EF4-FFF2-40B4-BE49-F238E27FC236}">
                <a16:creationId xmlns:a16="http://schemas.microsoft.com/office/drawing/2014/main" id="{07C70657-94FD-4B37-66EF-28683643858C}"/>
              </a:ext>
            </a:extLst>
          </p:cNvPr>
          <p:cNvSpPr txBox="1"/>
          <p:nvPr/>
        </p:nvSpPr>
        <p:spPr>
          <a:xfrm>
            <a:off x="391130" y="0"/>
            <a:ext cx="10285895" cy="584775"/>
          </a:xfrm>
          <a:prstGeom prst="rect">
            <a:avLst/>
          </a:prstGeom>
          <a:noFill/>
        </p:spPr>
        <p:txBody>
          <a:bodyPr wrap="square" rtlCol="0">
            <a:spAutoFit/>
          </a:bodyPr>
          <a:lstStyle/>
          <a:p>
            <a:r>
              <a:rPr lang="en-US" dirty="0"/>
              <a:t>               </a:t>
            </a:r>
            <a:r>
              <a:rPr lang="en-US" sz="3200" b="1" dirty="0"/>
              <a:t>om</a:t>
            </a:r>
            <a:r>
              <a:rPr lang="en-US" sz="3200" dirty="0"/>
              <a:t>                              </a:t>
            </a:r>
            <a:r>
              <a:rPr lang="en-US" sz="3200" b="1" dirty="0"/>
              <a:t>ma</a:t>
            </a:r>
            <a:r>
              <a:rPr lang="en-US" sz="3200" dirty="0"/>
              <a:t>                                 </a:t>
            </a:r>
            <a:r>
              <a:rPr lang="en-US" sz="3200" b="1" dirty="0"/>
              <a:t>ni</a:t>
            </a:r>
          </a:p>
        </p:txBody>
      </p:sp>
      <p:sp>
        <p:nvSpPr>
          <p:cNvPr id="6" name="Rectangle 5">
            <a:extLst>
              <a:ext uri="{FF2B5EF4-FFF2-40B4-BE49-F238E27FC236}">
                <a16:creationId xmlns:a16="http://schemas.microsoft.com/office/drawing/2014/main" id="{7881D408-6DFB-F725-94AA-4F91292437C6}"/>
              </a:ext>
            </a:extLst>
          </p:cNvPr>
          <p:cNvSpPr/>
          <p:nvPr/>
        </p:nvSpPr>
        <p:spPr>
          <a:xfrm>
            <a:off x="7977633" y="94268"/>
            <a:ext cx="761192" cy="400742"/>
          </a:xfrm>
          <a:prstGeom prst="rect">
            <a:avLst/>
          </a:prstGeom>
          <a:noFill/>
          <a:ln w="57150">
            <a:solidFill>
              <a:srgbClr val="FF0000"/>
            </a:solidFill>
          </a:ln>
          <a:effectLst>
            <a:outerShdw blurRad="50800" dist="38100" dir="2700000" algn="tl" rotWithShape="0">
              <a:prstClr val="black">
                <a:alpha val="40000"/>
              </a:prstClr>
            </a:outerShdw>
          </a:effectLst>
          <a:scene3d>
            <a:camera prst="orthographicFront"/>
            <a:lightRig rig="threePt" dir="t"/>
          </a:scene3d>
          <a:sp3d>
            <a:bevelT w="139700" h="139700" prst="divot"/>
          </a:sp3d>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 name="Rectangle 6">
            <a:extLst>
              <a:ext uri="{FF2B5EF4-FFF2-40B4-BE49-F238E27FC236}">
                <a16:creationId xmlns:a16="http://schemas.microsoft.com/office/drawing/2014/main" id="{85E2463B-E61E-486E-532F-3033475168E9}"/>
              </a:ext>
            </a:extLst>
          </p:cNvPr>
          <p:cNvSpPr/>
          <p:nvPr/>
        </p:nvSpPr>
        <p:spPr>
          <a:xfrm>
            <a:off x="4479984" y="122845"/>
            <a:ext cx="761192" cy="400742"/>
          </a:xfrm>
          <a:prstGeom prst="rect">
            <a:avLst/>
          </a:prstGeom>
          <a:noFill/>
          <a:ln w="57150">
            <a:solidFill>
              <a:srgbClr val="FF0000"/>
            </a:solidFill>
          </a:ln>
          <a:effectLst>
            <a:outerShdw blurRad="50800" dist="38100" dir="2700000" algn="tl" rotWithShape="0">
              <a:prstClr val="black">
                <a:alpha val="40000"/>
              </a:prstClr>
            </a:outerShdw>
          </a:effectLst>
          <a:scene3d>
            <a:camera prst="orthographicFront"/>
            <a:lightRig rig="threePt" dir="t"/>
          </a:scene3d>
          <a:sp3d>
            <a:bevelT w="139700" h="139700" prst="divot"/>
          </a:sp3d>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 name="Rectangle 7">
            <a:extLst>
              <a:ext uri="{FF2B5EF4-FFF2-40B4-BE49-F238E27FC236}">
                <a16:creationId xmlns:a16="http://schemas.microsoft.com/office/drawing/2014/main" id="{472B24FA-1D2B-C87B-75EA-A7C18B9F7928}"/>
              </a:ext>
            </a:extLst>
          </p:cNvPr>
          <p:cNvSpPr/>
          <p:nvPr/>
        </p:nvSpPr>
        <p:spPr>
          <a:xfrm>
            <a:off x="1168990" y="125267"/>
            <a:ext cx="783941" cy="405257"/>
          </a:xfrm>
          <a:prstGeom prst="rect">
            <a:avLst/>
          </a:prstGeom>
          <a:noFill/>
          <a:ln w="57150">
            <a:solidFill>
              <a:srgbClr val="FF0000"/>
            </a:solidFill>
          </a:ln>
          <a:effectLst>
            <a:outerShdw blurRad="50800" dist="38100" dir="2700000" algn="tl" rotWithShape="0">
              <a:prstClr val="black">
                <a:alpha val="40000"/>
              </a:prstClr>
            </a:outerShdw>
          </a:effectLst>
          <a:scene3d>
            <a:camera prst="orthographicFront"/>
            <a:lightRig rig="threePt" dir="t"/>
          </a:scene3d>
          <a:sp3d>
            <a:bevelT w="139700" h="139700" prst="divot"/>
          </a:sp3d>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 name="TextBox 8">
            <a:extLst>
              <a:ext uri="{FF2B5EF4-FFF2-40B4-BE49-F238E27FC236}">
                <a16:creationId xmlns:a16="http://schemas.microsoft.com/office/drawing/2014/main" id="{0A4B2004-9FA1-CFC7-5A37-D82B364063AD}"/>
              </a:ext>
            </a:extLst>
          </p:cNvPr>
          <p:cNvSpPr txBox="1"/>
          <p:nvPr/>
        </p:nvSpPr>
        <p:spPr>
          <a:xfrm>
            <a:off x="865520" y="3493008"/>
            <a:ext cx="9750664" cy="584775"/>
          </a:xfrm>
          <a:prstGeom prst="rect">
            <a:avLst/>
          </a:prstGeom>
          <a:noFill/>
        </p:spPr>
        <p:txBody>
          <a:bodyPr wrap="square" rtlCol="0">
            <a:spAutoFit/>
          </a:bodyPr>
          <a:lstStyle/>
          <a:p>
            <a:r>
              <a:rPr lang="en-US" sz="3200" b="1" dirty="0"/>
              <a:t>ban                                me                                  </a:t>
            </a:r>
            <a:r>
              <a:rPr lang="en-US" sz="800" b="1" dirty="0"/>
              <a:t> </a:t>
            </a:r>
            <a:r>
              <a:rPr lang="en-US" sz="3200" b="1" dirty="0"/>
              <a:t>hum</a:t>
            </a:r>
          </a:p>
        </p:txBody>
      </p:sp>
      <p:sp>
        <p:nvSpPr>
          <p:cNvPr id="10" name="Rectangle 9">
            <a:extLst>
              <a:ext uri="{FF2B5EF4-FFF2-40B4-BE49-F238E27FC236}">
                <a16:creationId xmlns:a16="http://schemas.microsoft.com/office/drawing/2014/main" id="{593A25E3-73FE-A5AA-749C-6E69638A4CE7}"/>
              </a:ext>
            </a:extLst>
          </p:cNvPr>
          <p:cNvSpPr/>
          <p:nvPr/>
        </p:nvSpPr>
        <p:spPr>
          <a:xfrm>
            <a:off x="865520" y="3549299"/>
            <a:ext cx="816514" cy="471081"/>
          </a:xfrm>
          <a:prstGeom prst="rect">
            <a:avLst/>
          </a:prstGeom>
          <a:noFill/>
          <a:ln w="57150">
            <a:solidFill>
              <a:srgbClr val="FF0000"/>
            </a:solidFill>
          </a:ln>
          <a:effectLst>
            <a:outerShdw blurRad="50800" dist="38100" dir="2700000" algn="tl" rotWithShape="0">
              <a:prstClr val="black">
                <a:alpha val="40000"/>
              </a:prstClr>
            </a:outerShdw>
          </a:effectLst>
          <a:scene3d>
            <a:camera prst="orthographicFront"/>
            <a:lightRig rig="threePt" dir="t"/>
          </a:scene3d>
          <a:sp3d>
            <a:bevelT w="139700" h="139700" prst="divot"/>
          </a:sp3d>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 name="Rectangle 10">
            <a:extLst>
              <a:ext uri="{FF2B5EF4-FFF2-40B4-BE49-F238E27FC236}">
                <a16:creationId xmlns:a16="http://schemas.microsoft.com/office/drawing/2014/main" id="{A466A24F-F51C-E67F-698C-4F276724A97A}"/>
              </a:ext>
            </a:extLst>
          </p:cNvPr>
          <p:cNvSpPr/>
          <p:nvPr/>
        </p:nvSpPr>
        <p:spPr>
          <a:xfrm>
            <a:off x="4418248" y="3561952"/>
            <a:ext cx="777917" cy="439722"/>
          </a:xfrm>
          <a:prstGeom prst="rect">
            <a:avLst/>
          </a:prstGeom>
          <a:noFill/>
          <a:ln w="57150">
            <a:solidFill>
              <a:srgbClr val="FF0000"/>
            </a:solidFill>
          </a:ln>
          <a:effectLst>
            <a:outerShdw blurRad="50800" dist="38100" dir="2700000" algn="tl" rotWithShape="0">
              <a:prstClr val="black">
                <a:alpha val="40000"/>
              </a:prstClr>
            </a:outerShdw>
          </a:effectLst>
          <a:scene3d>
            <a:camera prst="orthographicFront"/>
            <a:lightRig rig="threePt" dir="t"/>
          </a:scene3d>
          <a:sp3d>
            <a:bevelT w="139700" h="139700" prst="divot"/>
          </a:sp3d>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 name="Rectangle 12">
            <a:extLst>
              <a:ext uri="{FF2B5EF4-FFF2-40B4-BE49-F238E27FC236}">
                <a16:creationId xmlns:a16="http://schemas.microsoft.com/office/drawing/2014/main" id="{67678369-ED8E-570F-38C6-C28EA2A0F124}"/>
              </a:ext>
            </a:extLst>
          </p:cNvPr>
          <p:cNvSpPr/>
          <p:nvPr/>
        </p:nvSpPr>
        <p:spPr>
          <a:xfrm>
            <a:off x="8111426" y="3581782"/>
            <a:ext cx="975433" cy="441578"/>
          </a:xfrm>
          <a:prstGeom prst="rect">
            <a:avLst/>
          </a:prstGeom>
          <a:noFill/>
          <a:ln w="57150">
            <a:solidFill>
              <a:srgbClr val="FF0000"/>
            </a:solidFill>
          </a:ln>
          <a:effectLst>
            <a:outerShdw blurRad="50800" dist="38100" dir="2700000" algn="tl" rotWithShape="0">
              <a:prstClr val="black">
                <a:alpha val="40000"/>
              </a:prstClr>
            </a:outerShdw>
          </a:effectLst>
          <a:scene3d>
            <a:camera prst="orthographicFront"/>
            <a:lightRig rig="threePt" dir="t"/>
          </a:scene3d>
          <a:sp3d>
            <a:bevelT w="139700" h="139700" prst="divot"/>
          </a:sp3d>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Tree>
    <p:extLst>
      <p:ext uri="{BB962C8B-B14F-4D97-AF65-F5344CB8AC3E}">
        <p14:creationId xmlns:p14="http://schemas.microsoft.com/office/powerpoint/2010/main" val="2751755965"/>
      </p:ext>
    </p:extLst>
  </p:cSld>
  <p:clrMapOvr>
    <a:masterClrMapping/>
  </p:clrMapOvr>
</p:sld>
</file>

<file path=ppt/slides/slide3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2024_11_03_121746">
            <a:hlinkClick r:id="" action="ppaction://media"/>
            <a:extLst>
              <a:ext uri="{FF2B5EF4-FFF2-40B4-BE49-F238E27FC236}">
                <a16:creationId xmlns:a16="http://schemas.microsoft.com/office/drawing/2014/main" id="{CB9FCF96-EB99-D74A-2D57-C170793A656D}"/>
              </a:ext>
            </a:extLst>
          </p:cNvPr>
          <p:cNvPicPr>
            <a:picLocks noChangeAspect="1"/>
          </p:cNvPicPr>
          <p:nvPr>
            <a:videoFile r:link="rId2"/>
            <p:extLst>
              <p:ext uri="{DAA4B4D4-6D71-4841-9C94-3DE7FCFB9230}">
                <p14:media xmlns:p14="http://schemas.microsoft.com/office/powerpoint/2010/main" r:embed="rId1"/>
              </p:ext>
            </p:extLst>
          </p:nvPr>
        </p:nvPicPr>
        <p:blipFill>
          <a:blip r:embed="rId14"/>
          <a:stretch>
            <a:fillRect/>
          </a:stretch>
        </p:blipFill>
        <p:spPr>
          <a:xfrm>
            <a:off x="242474" y="1147084"/>
            <a:ext cx="1820509" cy="1820509"/>
          </a:xfrm>
          <a:prstGeom prst="rect">
            <a:avLst/>
          </a:prstGeom>
        </p:spPr>
      </p:pic>
      <p:pic>
        <p:nvPicPr>
          <p:cNvPr id="8" name="2024_11_03_130035">
            <a:hlinkClick r:id="" action="ppaction://media"/>
            <a:extLst>
              <a:ext uri="{FF2B5EF4-FFF2-40B4-BE49-F238E27FC236}">
                <a16:creationId xmlns:a16="http://schemas.microsoft.com/office/drawing/2014/main" id="{9AE24C11-D5C9-0CAC-7908-53C9FD6F9C13}"/>
              </a:ext>
            </a:extLst>
          </p:cNvPr>
          <p:cNvPicPr>
            <a:picLocks noChangeAspect="1"/>
          </p:cNvPicPr>
          <p:nvPr>
            <a:videoFile r:link="rId4"/>
            <p:extLst>
              <p:ext uri="{DAA4B4D4-6D71-4841-9C94-3DE7FCFB9230}">
                <p14:media xmlns:p14="http://schemas.microsoft.com/office/powerpoint/2010/main" r:embed="rId3"/>
              </p:ext>
            </p:extLst>
          </p:nvPr>
        </p:nvPicPr>
        <p:blipFill>
          <a:blip r:embed="rId15"/>
          <a:stretch>
            <a:fillRect/>
          </a:stretch>
        </p:blipFill>
        <p:spPr>
          <a:xfrm>
            <a:off x="2200047" y="1147084"/>
            <a:ext cx="1820509" cy="1820509"/>
          </a:xfrm>
          <a:prstGeom prst="rect">
            <a:avLst/>
          </a:prstGeom>
        </p:spPr>
      </p:pic>
      <p:pic>
        <p:nvPicPr>
          <p:cNvPr id="9" name="2024_11_03_135601">
            <a:hlinkClick r:id="" action="ppaction://media"/>
            <a:extLst>
              <a:ext uri="{FF2B5EF4-FFF2-40B4-BE49-F238E27FC236}">
                <a16:creationId xmlns:a16="http://schemas.microsoft.com/office/drawing/2014/main" id="{D716A3A6-1B53-048A-43FC-D50019B17437}"/>
              </a:ext>
            </a:extLst>
          </p:cNvPr>
          <p:cNvPicPr>
            <a:picLocks noChangeAspect="1"/>
          </p:cNvPicPr>
          <p:nvPr>
            <a:videoFile r:link="rId6"/>
            <p:extLst>
              <p:ext uri="{DAA4B4D4-6D71-4841-9C94-3DE7FCFB9230}">
                <p14:media xmlns:p14="http://schemas.microsoft.com/office/powerpoint/2010/main" r:embed="rId5"/>
              </p:ext>
            </p:extLst>
          </p:nvPr>
        </p:nvPicPr>
        <p:blipFill>
          <a:blip r:embed="rId16"/>
          <a:stretch>
            <a:fillRect/>
          </a:stretch>
        </p:blipFill>
        <p:spPr>
          <a:xfrm>
            <a:off x="4157619" y="1147085"/>
            <a:ext cx="1845111" cy="1820509"/>
          </a:xfrm>
          <a:prstGeom prst="rect">
            <a:avLst/>
          </a:prstGeom>
        </p:spPr>
      </p:pic>
      <p:pic>
        <p:nvPicPr>
          <p:cNvPr id="11" name="2024_11_03_170151">
            <a:hlinkClick r:id="" action="ppaction://media"/>
            <a:extLst>
              <a:ext uri="{FF2B5EF4-FFF2-40B4-BE49-F238E27FC236}">
                <a16:creationId xmlns:a16="http://schemas.microsoft.com/office/drawing/2014/main" id="{89BCA51B-221D-905E-1508-988E9AA78D61}"/>
              </a:ext>
            </a:extLst>
          </p:cNvPr>
          <p:cNvPicPr>
            <a:picLocks noChangeAspect="1"/>
          </p:cNvPicPr>
          <p:nvPr>
            <a:videoFile r:link="rId8"/>
            <p:extLst>
              <p:ext uri="{DAA4B4D4-6D71-4841-9C94-3DE7FCFB9230}">
                <p14:media xmlns:p14="http://schemas.microsoft.com/office/powerpoint/2010/main" r:embed="rId7"/>
              </p:ext>
            </p:extLst>
          </p:nvPr>
        </p:nvPicPr>
        <p:blipFill>
          <a:blip r:embed="rId17"/>
          <a:stretch>
            <a:fillRect/>
          </a:stretch>
        </p:blipFill>
        <p:spPr>
          <a:xfrm>
            <a:off x="8121969" y="1147084"/>
            <a:ext cx="1845111" cy="1820509"/>
          </a:xfrm>
          <a:prstGeom prst="rect">
            <a:avLst/>
          </a:prstGeom>
        </p:spPr>
      </p:pic>
      <p:pic>
        <p:nvPicPr>
          <p:cNvPr id="12" name="2024_11_03_142355">
            <a:hlinkClick r:id="" action="ppaction://media"/>
            <a:extLst>
              <a:ext uri="{FF2B5EF4-FFF2-40B4-BE49-F238E27FC236}">
                <a16:creationId xmlns:a16="http://schemas.microsoft.com/office/drawing/2014/main" id="{6559484A-4CCD-6A32-5DA7-932F5A9CDF9C}"/>
              </a:ext>
            </a:extLst>
          </p:cNvPr>
          <p:cNvPicPr>
            <a:picLocks noChangeAspect="1"/>
          </p:cNvPicPr>
          <p:nvPr>
            <a:videoFile r:link="rId10"/>
            <p:extLst>
              <p:ext uri="{DAA4B4D4-6D71-4841-9C94-3DE7FCFB9230}">
                <p14:media xmlns:p14="http://schemas.microsoft.com/office/powerpoint/2010/main" r:embed="rId9"/>
              </p:ext>
            </p:extLst>
          </p:nvPr>
        </p:nvPicPr>
        <p:blipFill>
          <a:blip r:embed="rId18"/>
          <a:stretch>
            <a:fillRect/>
          </a:stretch>
        </p:blipFill>
        <p:spPr>
          <a:xfrm>
            <a:off x="6139793" y="1147084"/>
            <a:ext cx="1845111" cy="1820509"/>
          </a:xfrm>
          <a:prstGeom prst="rect">
            <a:avLst/>
          </a:prstGeom>
        </p:spPr>
      </p:pic>
      <p:pic>
        <p:nvPicPr>
          <p:cNvPr id="13" name="2024_10_31_182135">
            <a:hlinkClick r:id="" action="ppaction://media"/>
            <a:extLst>
              <a:ext uri="{FF2B5EF4-FFF2-40B4-BE49-F238E27FC236}">
                <a16:creationId xmlns:a16="http://schemas.microsoft.com/office/drawing/2014/main" id="{0884A81B-AA05-D501-B7E5-65E3F74C77E6}"/>
              </a:ext>
            </a:extLst>
          </p:cNvPr>
          <p:cNvPicPr>
            <a:picLocks noChangeAspect="1"/>
          </p:cNvPicPr>
          <p:nvPr>
            <a:videoFile r:link="rId12"/>
            <p:extLst>
              <p:ext uri="{DAA4B4D4-6D71-4841-9C94-3DE7FCFB9230}">
                <p14:media xmlns:p14="http://schemas.microsoft.com/office/powerpoint/2010/main" r:embed="rId11"/>
              </p:ext>
            </p:extLst>
          </p:nvPr>
        </p:nvPicPr>
        <p:blipFill>
          <a:blip r:embed="rId19"/>
          <a:stretch>
            <a:fillRect/>
          </a:stretch>
        </p:blipFill>
        <p:spPr>
          <a:xfrm>
            <a:off x="10104142" y="888888"/>
            <a:ext cx="1992241" cy="2185496"/>
          </a:xfrm>
          <a:prstGeom prst="rect">
            <a:avLst/>
          </a:prstGeom>
        </p:spPr>
      </p:pic>
      <p:pic>
        <p:nvPicPr>
          <p:cNvPr id="445" name="Picture 444">
            <a:extLst>
              <a:ext uri="{FF2B5EF4-FFF2-40B4-BE49-F238E27FC236}">
                <a16:creationId xmlns:a16="http://schemas.microsoft.com/office/drawing/2014/main" id="{35BFC06C-63FC-E0FF-5051-DADC291A3534}"/>
              </a:ext>
            </a:extLst>
          </p:cNvPr>
          <p:cNvPicPr>
            <a:picLocks noChangeAspect="1"/>
          </p:cNvPicPr>
          <p:nvPr/>
        </p:nvPicPr>
        <p:blipFill>
          <a:blip r:embed="rId20"/>
          <a:stretch>
            <a:fillRect/>
          </a:stretch>
        </p:blipFill>
        <p:spPr>
          <a:xfrm>
            <a:off x="2353803" y="3686540"/>
            <a:ext cx="1540946" cy="1606117"/>
          </a:xfrm>
          <a:prstGeom prst="rect">
            <a:avLst/>
          </a:prstGeom>
        </p:spPr>
      </p:pic>
      <p:cxnSp>
        <p:nvCxnSpPr>
          <p:cNvPr id="446" name="Straight Arrow Connector 445">
            <a:extLst>
              <a:ext uri="{FF2B5EF4-FFF2-40B4-BE49-F238E27FC236}">
                <a16:creationId xmlns:a16="http://schemas.microsoft.com/office/drawing/2014/main" id="{31746AF3-B509-3FF1-1427-58B78C0AFF63}"/>
              </a:ext>
            </a:extLst>
          </p:cNvPr>
          <p:cNvCxnSpPr/>
          <p:nvPr/>
        </p:nvCxnSpPr>
        <p:spPr>
          <a:xfrm>
            <a:off x="2451936" y="3985559"/>
            <a:ext cx="0" cy="862442"/>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447" name="Straight Connector 446">
            <a:extLst>
              <a:ext uri="{FF2B5EF4-FFF2-40B4-BE49-F238E27FC236}">
                <a16:creationId xmlns:a16="http://schemas.microsoft.com/office/drawing/2014/main" id="{23FEB39D-615B-CC6E-67BA-26EEC5F5B505}"/>
              </a:ext>
            </a:extLst>
          </p:cNvPr>
          <p:cNvCxnSpPr/>
          <p:nvPr/>
        </p:nvCxnSpPr>
        <p:spPr>
          <a:xfrm>
            <a:off x="2505216" y="3985559"/>
            <a:ext cx="173863" cy="0"/>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448" name="Straight Arrow Connector 447">
            <a:extLst>
              <a:ext uri="{FF2B5EF4-FFF2-40B4-BE49-F238E27FC236}">
                <a16:creationId xmlns:a16="http://schemas.microsoft.com/office/drawing/2014/main" id="{EC6D004E-C9FE-18D9-B73D-1704BE69920B}"/>
              </a:ext>
            </a:extLst>
          </p:cNvPr>
          <p:cNvCxnSpPr/>
          <p:nvPr/>
        </p:nvCxnSpPr>
        <p:spPr>
          <a:xfrm>
            <a:off x="2679078" y="3985559"/>
            <a:ext cx="0" cy="78112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449" name="Straight Arrow Connector 448">
            <a:extLst>
              <a:ext uri="{FF2B5EF4-FFF2-40B4-BE49-F238E27FC236}">
                <a16:creationId xmlns:a16="http://schemas.microsoft.com/office/drawing/2014/main" id="{31FCBF09-6AC2-FFE2-0580-C3D1995EE1FD}"/>
              </a:ext>
            </a:extLst>
          </p:cNvPr>
          <p:cNvCxnSpPr/>
          <p:nvPr/>
        </p:nvCxnSpPr>
        <p:spPr>
          <a:xfrm>
            <a:off x="2505216" y="4695171"/>
            <a:ext cx="137408" cy="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450" name="Straight Arrow Connector 449">
            <a:extLst>
              <a:ext uri="{FF2B5EF4-FFF2-40B4-BE49-F238E27FC236}">
                <a16:creationId xmlns:a16="http://schemas.microsoft.com/office/drawing/2014/main" id="{23218B6B-506C-4B33-8059-0B989E112706}"/>
              </a:ext>
            </a:extLst>
          </p:cNvPr>
          <p:cNvCxnSpPr/>
          <p:nvPr/>
        </p:nvCxnSpPr>
        <p:spPr>
          <a:xfrm>
            <a:off x="2872572" y="3985559"/>
            <a:ext cx="866511" cy="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451" name="Straight Connector 450">
            <a:extLst>
              <a:ext uri="{FF2B5EF4-FFF2-40B4-BE49-F238E27FC236}">
                <a16:creationId xmlns:a16="http://schemas.microsoft.com/office/drawing/2014/main" id="{97D5B6D9-E96C-94A3-F921-3B73A456C1BC}"/>
              </a:ext>
            </a:extLst>
          </p:cNvPr>
          <p:cNvCxnSpPr/>
          <p:nvPr/>
        </p:nvCxnSpPr>
        <p:spPr>
          <a:xfrm flipH="1">
            <a:off x="2850106" y="4062813"/>
            <a:ext cx="19631" cy="731907"/>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452" name="Straight Arrow Connector 451">
            <a:extLst>
              <a:ext uri="{FF2B5EF4-FFF2-40B4-BE49-F238E27FC236}">
                <a16:creationId xmlns:a16="http://schemas.microsoft.com/office/drawing/2014/main" id="{8A407848-0360-C66F-8E4A-CC80116895AE}"/>
              </a:ext>
            </a:extLst>
          </p:cNvPr>
          <p:cNvCxnSpPr/>
          <p:nvPr/>
        </p:nvCxnSpPr>
        <p:spPr>
          <a:xfrm flipH="1">
            <a:off x="2700428" y="4794720"/>
            <a:ext cx="149678" cy="344922"/>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453" name="Straight Arrow Connector 452">
            <a:extLst>
              <a:ext uri="{FF2B5EF4-FFF2-40B4-BE49-F238E27FC236}">
                <a16:creationId xmlns:a16="http://schemas.microsoft.com/office/drawing/2014/main" id="{B183C817-3260-822E-0273-4C1299CA0667}"/>
              </a:ext>
            </a:extLst>
          </p:cNvPr>
          <p:cNvCxnSpPr/>
          <p:nvPr/>
        </p:nvCxnSpPr>
        <p:spPr>
          <a:xfrm>
            <a:off x="3197863" y="3788996"/>
            <a:ext cx="131800" cy="102759"/>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454" name="Straight Arrow Connector 453">
            <a:extLst>
              <a:ext uri="{FF2B5EF4-FFF2-40B4-BE49-F238E27FC236}">
                <a16:creationId xmlns:a16="http://schemas.microsoft.com/office/drawing/2014/main" id="{A5814593-0983-F9DA-7DE4-8FE3AB46E740}"/>
              </a:ext>
            </a:extLst>
          </p:cNvPr>
          <p:cNvCxnSpPr/>
          <p:nvPr/>
        </p:nvCxnSpPr>
        <p:spPr>
          <a:xfrm>
            <a:off x="2984307" y="4348847"/>
            <a:ext cx="345152" cy="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455" name="Straight Arrow Connector 454">
            <a:extLst>
              <a:ext uri="{FF2B5EF4-FFF2-40B4-BE49-F238E27FC236}">
                <a16:creationId xmlns:a16="http://schemas.microsoft.com/office/drawing/2014/main" id="{E3EC3548-5E7B-AB1E-2301-6693E008E46F}"/>
              </a:ext>
            </a:extLst>
          </p:cNvPr>
          <p:cNvCxnSpPr/>
          <p:nvPr/>
        </p:nvCxnSpPr>
        <p:spPr>
          <a:xfrm>
            <a:off x="3161408" y="4132920"/>
            <a:ext cx="0" cy="1048786"/>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456" name="Straight Arrow Connector 455">
            <a:extLst>
              <a:ext uri="{FF2B5EF4-FFF2-40B4-BE49-F238E27FC236}">
                <a16:creationId xmlns:a16="http://schemas.microsoft.com/office/drawing/2014/main" id="{AFE99F11-8EB7-0904-02F3-43526C12E03A}"/>
              </a:ext>
            </a:extLst>
          </p:cNvPr>
          <p:cNvCxnSpPr/>
          <p:nvPr/>
        </p:nvCxnSpPr>
        <p:spPr>
          <a:xfrm flipH="1">
            <a:off x="2951091" y="4632075"/>
            <a:ext cx="157038" cy="300053"/>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457" name="Straight Arrow Connector 456">
            <a:extLst>
              <a:ext uri="{FF2B5EF4-FFF2-40B4-BE49-F238E27FC236}">
                <a16:creationId xmlns:a16="http://schemas.microsoft.com/office/drawing/2014/main" id="{B68A283C-2B47-70D3-00FC-B542E2874322}"/>
              </a:ext>
            </a:extLst>
          </p:cNvPr>
          <p:cNvCxnSpPr/>
          <p:nvPr/>
        </p:nvCxnSpPr>
        <p:spPr>
          <a:xfrm>
            <a:off x="3208395" y="4528318"/>
            <a:ext cx="91009" cy="109365"/>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458" name="Straight Arrow Connector 457">
            <a:extLst>
              <a:ext uri="{FF2B5EF4-FFF2-40B4-BE49-F238E27FC236}">
                <a16:creationId xmlns:a16="http://schemas.microsoft.com/office/drawing/2014/main" id="{58F53821-03E4-D432-CF51-1C38BC8BA3E6}"/>
              </a:ext>
            </a:extLst>
          </p:cNvPr>
          <p:cNvCxnSpPr/>
          <p:nvPr/>
        </p:nvCxnSpPr>
        <p:spPr>
          <a:xfrm>
            <a:off x="3399769" y="4346179"/>
            <a:ext cx="339313" cy="2667"/>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459" name="Straight Arrow Connector 458">
            <a:extLst>
              <a:ext uri="{FF2B5EF4-FFF2-40B4-BE49-F238E27FC236}">
                <a16:creationId xmlns:a16="http://schemas.microsoft.com/office/drawing/2014/main" id="{7069E866-D489-0A9C-6D28-C38D368381B4}"/>
              </a:ext>
            </a:extLst>
          </p:cNvPr>
          <p:cNvCxnSpPr/>
          <p:nvPr/>
        </p:nvCxnSpPr>
        <p:spPr>
          <a:xfrm>
            <a:off x="3526472" y="4132920"/>
            <a:ext cx="0" cy="1048786"/>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460" name="Straight Arrow Connector 459">
            <a:extLst>
              <a:ext uri="{FF2B5EF4-FFF2-40B4-BE49-F238E27FC236}">
                <a16:creationId xmlns:a16="http://schemas.microsoft.com/office/drawing/2014/main" id="{1EB89A35-6E90-8449-512E-7664F58A0EC8}"/>
              </a:ext>
            </a:extLst>
          </p:cNvPr>
          <p:cNvCxnSpPr/>
          <p:nvPr/>
        </p:nvCxnSpPr>
        <p:spPr>
          <a:xfrm flipH="1">
            <a:off x="3329459" y="4632075"/>
            <a:ext cx="146025" cy="300053"/>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461" name="Straight Arrow Connector 460">
            <a:extLst>
              <a:ext uri="{FF2B5EF4-FFF2-40B4-BE49-F238E27FC236}">
                <a16:creationId xmlns:a16="http://schemas.microsoft.com/office/drawing/2014/main" id="{9DA31B3E-00EE-83DF-52B3-550047AC254E}"/>
              </a:ext>
            </a:extLst>
          </p:cNvPr>
          <p:cNvCxnSpPr/>
          <p:nvPr/>
        </p:nvCxnSpPr>
        <p:spPr>
          <a:xfrm>
            <a:off x="3596003" y="4632075"/>
            <a:ext cx="157538" cy="300053"/>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sp>
        <p:nvSpPr>
          <p:cNvPr id="462" name="TextBox 461">
            <a:extLst>
              <a:ext uri="{FF2B5EF4-FFF2-40B4-BE49-F238E27FC236}">
                <a16:creationId xmlns:a16="http://schemas.microsoft.com/office/drawing/2014/main" id="{855B95C2-4B52-F6CE-F071-FC1463611A64}"/>
              </a:ext>
            </a:extLst>
          </p:cNvPr>
          <p:cNvSpPr txBox="1"/>
          <p:nvPr/>
        </p:nvSpPr>
        <p:spPr>
          <a:xfrm>
            <a:off x="2263722" y="3994553"/>
            <a:ext cx="112171" cy="271710"/>
          </a:xfrm>
          <a:prstGeom prst="rect">
            <a:avLst/>
          </a:prstGeom>
          <a:noFill/>
        </p:spPr>
        <p:txBody>
          <a:bodyPr wrap="square" rtlCol="0">
            <a:spAutoFit/>
          </a:bodyPr>
          <a:lstStyle/>
          <a:p>
            <a:r>
              <a:rPr lang="en-US" sz="1000" b="1" dirty="0"/>
              <a:t>1</a:t>
            </a:r>
          </a:p>
        </p:txBody>
      </p:sp>
      <p:sp>
        <p:nvSpPr>
          <p:cNvPr id="463" name="TextBox 462">
            <a:extLst>
              <a:ext uri="{FF2B5EF4-FFF2-40B4-BE49-F238E27FC236}">
                <a16:creationId xmlns:a16="http://schemas.microsoft.com/office/drawing/2014/main" id="{FA343E3F-5003-884A-1E63-F5F918CF6B74}"/>
              </a:ext>
            </a:extLst>
          </p:cNvPr>
          <p:cNvSpPr txBox="1"/>
          <p:nvPr/>
        </p:nvSpPr>
        <p:spPr>
          <a:xfrm>
            <a:off x="2495958" y="3713680"/>
            <a:ext cx="95344" cy="271710"/>
          </a:xfrm>
          <a:prstGeom prst="rect">
            <a:avLst/>
          </a:prstGeom>
          <a:noFill/>
        </p:spPr>
        <p:txBody>
          <a:bodyPr wrap="square" rtlCol="0">
            <a:spAutoFit/>
          </a:bodyPr>
          <a:lstStyle/>
          <a:p>
            <a:r>
              <a:rPr lang="en-US" sz="1000" b="1" dirty="0"/>
              <a:t>2</a:t>
            </a:r>
          </a:p>
        </p:txBody>
      </p:sp>
      <p:sp>
        <p:nvSpPr>
          <p:cNvPr id="464" name="TextBox 463">
            <a:extLst>
              <a:ext uri="{FF2B5EF4-FFF2-40B4-BE49-F238E27FC236}">
                <a16:creationId xmlns:a16="http://schemas.microsoft.com/office/drawing/2014/main" id="{A4F293E1-979C-7EDC-6F95-AA78C13A1600}"/>
              </a:ext>
            </a:extLst>
          </p:cNvPr>
          <p:cNvSpPr txBox="1"/>
          <p:nvPr/>
        </p:nvSpPr>
        <p:spPr>
          <a:xfrm>
            <a:off x="2485870" y="4433978"/>
            <a:ext cx="78315" cy="271710"/>
          </a:xfrm>
          <a:prstGeom prst="rect">
            <a:avLst/>
          </a:prstGeom>
          <a:noFill/>
        </p:spPr>
        <p:txBody>
          <a:bodyPr wrap="square" rtlCol="0">
            <a:spAutoFit/>
          </a:bodyPr>
          <a:lstStyle/>
          <a:p>
            <a:r>
              <a:rPr lang="en-US" sz="1000" b="1" dirty="0"/>
              <a:t>3</a:t>
            </a:r>
          </a:p>
        </p:txBody>
      </p:sp>
      <p:sp>
        <p:nvSpPr>
          <p:cNvPr id="465" name="TextBox 464">
            <a:extLst>
              <a:ext uri="{FF2B5EF4-FFF2-40B4-BE49-F238E27FC236}">
                <a16:creationId xmlns:a16="http://schemas.microsoft.com/office/drawing/2014/main" id="{AD433824-C8E8-8D12-7C14-1C023FC9A7CE}"/>
              </a:ext>
            </a:extLst>
          </p:cNvPr>
          <p:cNvSpPr txBox="1"/>
          <p:nvPr/>
        </p:nvSpPr>
        <p:spPr>
          <a:xfrm>
            <a:off x="3241912" y="3595173"/>
            <a:ext cx="128799" cy="271710"/>
          </a:xfrm>
          <a:prstGeom prst="rect">
            <a:avLst/>
          </a:prstGeom>
          <a:noFill/>
        </p:spPr>
        <p:txBody>
          <a:bodyPr wrap="square" rtlCol="0">
            <a:spAutoFit/>
          </a:bodyPr>
          <a:lstStyle/>
          <a:p>
            <a:r>
              <a:rPr lang="en-US" sz="1000" b="1" dirty="0"/>
              <a:t>4</a:t>
            </a:r>
          </a:p>
        </p:txBody>
      </p:sp>
      <p:sp>
        <p:nvSpPr>
          <p:cNvPr id="466" name="TextBox 465">
            <a:extLst>
              <a:ext uri="{FF2B5EF4-FFF2-40B4-BE49-F238E27FC236}">
                <a16:creationId xmlns:a16="http://schemas.microsoft.com/office/drawing/2014/main" id="{10C90F50-5A41-2875-403B-0881ABCFF5D4}"/>
              </a:ext>
            </a:extLst>
          </p:cNvPr>
          <p:cNvSpPr txBox="1"/>
          <p:nvPr/>
        </p:nvSpPr>
        <p:spPr>
          <a:xfrm>
            <a:off x="2905187" y="3722568"/>
            <a:ext cx="131596" cy="271710"/>
          </a:xfrm>
          <a:prstGeom prst="rect">
            <a:avLst/>
          </a:prstGeom>
          <a:noFill/>
        </p:spPr>
        <p:txBody>
          <a:bodyPr wrap="square" rtlCol="0">
            <a:spAutoFit/>
          </a:bodyPr>
          <a:lstStyle/>
          <a:p>
            <a:r>
              <a:rPr lang="en-US" sz="1000" b="1" dirty="0"/>
              <a:t>5</a:t>
            </a:r>
          </a:p>
        </p:txBody>
      </p:sp>
      <p:sp>
        <p:nvSpPr>
          <p:cNvPr id="467" name="TextBox 466">
            <a:extLst>
              <a:ext uri="{FF2B5EF4-FFF2-40B4-BE49-F238E27FC236}">
                <a16:creationId xmlns:a16="http://schemas.microsoft.com/office/drawing/2014/main" id="{85E441BE-89A5-2309-4CC8-439EC0E24053}"/>
              </a:ext>
            </a:extLst>
          </p:cNvPr>
          <p:cNvSpPr txBox="1"/>
          <p:nvPr/>
        </p:nvSpPr>
        <p:spPr>
          <a:xfrm>
            <a:off x="2697178" y="4083532"/>
            <a:ext cx="73172" cy="271710"/>
          </a:xfrm>
          <a:prstGeom prst="rect">
            <a:avLst/>
          </a:prstGeom>
          <a:noFill/>
        </p:spPr>
        <p:txBody>
          <a:bodyPr wrap="square" rtlCol="0">
            <a:spAutoFit/>
          </a:bodyPr>
          <a:lstStyle/>
          <a:p>
            <a:r>
              <a:rPr lang="en-US" sz="1000" b="1" dirty="0"/>
              <a:t>6</a:t>
            </a:r>
          </a:p>
        </p:txBody>
      </p:sp>
      <p:sp>
        <p:nvSpPr>
          <p:cNvPr id="468" name="TextBox 467">
            <a:extLst>
              <a:ext uri="{FF2B5EF4-FFF2-40B4-BE49-F238E27FC236}">
                <a16:creationId xmlns:a16="http://schemas.microsoft.com/office/drawing/2014/main" id="{C4FB6C4F-DB1E-6E9A-3F5E-502644DEA84D}"/>
              </a:ext>
            </a:extLst>
          </p:cNvPr>
          <p:cNvSpPr txBox="1"/>
          <p:nvPr/>
        </p:nvSpPr>
        <p:spPr>
          <a:xfrm>
            <a:off x="2945217" y="4045680"/>
            <a:ext cx="131799" cy="271710"/>
          </a:xfrm>
          <a:prstGeom prst="rect">
            <a:avLst/>
          </a:prstGeom>
          <a:noFill/>
        </p:spPr>
        <p:txBody>
          <a:bodyPr wrap="square" rtlCol="0">
            <a:spAutoFit/>
          </a:bodyPr>
          <a:lstStyle/>
          <a:p>
            <a:r>
              <a:rPr lang="en-US" sz="1000" b="1" dirty="0"/>
              <a:t>8</a:t>
            </a:r>
          </a:p>
        </p:txBody>
      </p:sp>
      <p:sp>
        <p:nvSpPr>
          <p:cNvPr id="469" name="TextBox 468">
            <a:extLst>
              <a:ext uri="{FF2B5EF4-FFF2-40B4-BE49-F238E27FC236}">
                <a16:creationId xmlns:a16="http://schemas.microsoft.com/office/drawing/2014/main" id="{805B8BEF-3EB4-B2C8-7800-66E0226FAFE1}"/>
              </a:ext>
            </a:extLst>
          </p:cNvPr>
          <p:cNvSpPr txBox="1"/>
          <p:nvPr/>
        </p:nvSpPr>
        <p:spPr>
          <a:xfrm>
            <a:off x="2930945" y="4398896"/>
            <a:ext cx="100440" cy="271710"/>
          </a:xfrm>
          <a:prstGeom prst="rect">
            <a:avLst/>
          </a:prstGeom>
          <a:noFill/>
        </p:spPr>
        <p:txBody>
          <a:bodyPr wrap="square" rtlCol="0">
            <a:spAutoFit/>
          </a:bodyPr>
          <a:lstStyle/>
          <a:p>
            <a:r>
              <a:rPr lang="en-US" sz="1000" b="1" dirty="0"/>
              <a:t>7</a:t>
            </a:r>
          </a:p>
        </p:txBody>
      </p:sp>
      <p:sp>
        <p:nvSpPr>
          <p:cNvPr id="470" name="TextBox 469">
            <a:extLst>
              <a:ext uri="{FF2B5EF4-FFF2-40B4-BE49-F238E27FC236}">
                <a16:creationId xmlns:a16="http://schemas.microsoft.com/office/drawing/2014/main" id="{8C645F78-D86B-2302-C6FF-D4F3CF5BAFC4}"/>
              </a:ext>
            </a:extLst>
          </p:cNvPr>
          <p:cNvSpPr txBox="1"/>
          <p:nvPr/>
        </p:nvSpPr>
        <p:spPr>
          <a:xfrm>
            <a:off x="2854458" y="4953343"/>
            <a:ext cx="122272" cy="271710"/>
          </a:xfrm>
          <a:prstGeom prst="rect">
            <a:avLst/>
          </a:prstGeom>
          <a:noFill/>
        </p:spPr>
        <p:txBody>
          <a:bodyPr wrap="square" rtlCol="0">
            <a:spAutoFit/>
          </a:bodyPr>
          <a:lstStyle/>
          <a:p>
            <a:r>
              <a:rPr lang="en-US" sz="1000" b="1" dirty="0"/>
              <a:t>9</a:t>
            </a:r>
          </a:p>
        </p:txBody>
      </p:sp>
      <p:sp>
        <p:nvSpPr>
          <p:cNvPr id="471" name="TextBox 470">
            <a:extLst>
              <a:ext uri="{FF2B5EF4-FFF2-40B4-BE49-F238E27FC236}">
                <a16:creationId xmlns:a16="http://schemas.microsoft.com/office/drawing/2014/main" id="{35FE6F24-DF6C-F109-4528-82EDCC99AC7E}"/>
              </a:ext>
            </a:extLst>
          </p:cNvPr>
          <p:cNvSpPr txBox="1"/>
          <p:nvPr/>
        </p:nvSpPr>
        <p:spPr>
          <a:xfrm>
            <a:off x="3169050" y="4336839"/>
            <a:ext cx="419852" cy="271710"/>
          </a:xfrm>
          <a:prstGeom prst="rect">
            <a:avLst/>
          </a:prstGeom>
          <a:noFill/>
        </p:spPr>
        <p:txBody>
          <a:bodyPr wrap="square" rtlCol="0">
            <a:spAutoFit/>
          </a:bodyPr>
          <a:lstStyle/>
          <a:p>
            <a:r>
              <a:rPr lang="en-US" sz="1000" b="1" dirty="0"/>
              <a:t>10</a:t>
            </a:r>
          </a:p>
        </p:txBody>
      </p:sp>
      <p:sp>
        <p:nvSpPr>
          <p:cNvPr id="472" name="TextBox 471">
            <a:extLst>
              <a:ext uri="{FF2B5EF4-FFF2-40B4-BE49-F238E27FC236}">
                <a16:creationId xmlns:a16="http://schemas.microsoft.com/office/drawing/2014/main" id="{9A18AEF7-EFF1-8D9E-5210-3161EF2889DE}"/>
              </a:ext>
            </a:extLst>
          </p:cNvPr>
          <p:cNvSpPr txBox="1"/>
          <p:nvPr/>
        </p:nvSpPr>
        <p:spPr>
          <a:xfrm>
            <a:off x="3715502" y="4237113"/>
            <a:ext cx="380171" cy="271710"/>
          </a:xfrm>
          <a:prstGeom prst="rect">
            <a:avLst/>
          </a:prstGeom>
          <a:noFill/>
        </p:spPr>
        <p:txBody>
          <a:bodyPr wrap="square" rtlCol="0">
            <a:spAutoFit/>
          </a:bodyPr>
          <a:lstStyle/>
          <a:p>
            <a:r>
              <a:rPr lang="en-US" sz="1000" b="1" dirty="0"/>
              <a:t>11</a:t>
            </a:r>
          </a:p>
        </p:txBody>
      </p:sp>
      <p:sp>
        <p:nvSpPr>
          <p:cNvPr id="473" name="TextBox 472">
            <a:extLst>
              <a:ext uri="{FF2B5EF4-FFF2-40B4-BE49-F238E27FC236}">
                <a16:creationId xmlns:a16="http://schemas.microsoft.com/office/drawing/2014/main" id="{5551C552-576F-E527-7928-29602D4FEBC2}"/>
              </a:ext>
            </a:extLst>
          </p:cNvPr>
          <p:cNvSpPr txBox="1"/>
          <p:nvPr/>
        </p:nvSpPr>
        <p:spPr>
          <a:xfrm>
            <a:off x="3196211" y="4962395"/>
            <a:ext cx="410631" cy="271710"/>
          </a:xfrm>
          <a:prstGeom prst="rect">
            <a:avLst/>
          </a:prstGeom>
          <a:noFill/>
        </p:spPr>
        <p:txBody>
          <a:bodyPr wrap="square" rtlCol="0">
            <a:spAutoFit/>
          </a:bodyPr>
          <a:lstStyle/>
          <a:p>
            <a:r>
              <a:rPr lang="en-US" sz="1000" b="1" dirty="0"/>
              <a:t>13</a:t>
            </a:r>
          </a:p>
        </p:txBody>
      </p:sp>
      <p:sp>
        <p:nvSpPr>
          <p:cNvPr id="474" name="TextBox 473">
            <a:extLst>
              <a:ext uri="{FF2B5EF4-FFF2-40B4-BE49-F238E27FC236}">
                <a16:creationId xmlns:a16="http://schemas.microsoft.com/office/drawing/2014/main" id="{764764DA-0D49-C4EC-BD63-29016E909B11}"/>
              </a:ext>
            </a:extLst>
          </p:cNvPr>
          <p:cNvSpPr txBox="1"/>
          <p:nvPr/>
        </p:nvSpPr>
        <p:spPr>
          <a:xfrm>
            <a:off x="3762014" y="4886561"/>
            <a:ext cx="395605" cy="271710"/>
          </a:xfrm>
          <a:prstGeom prst="rect">
            <a:avLst/>
          </a:prstGeom>
          <a:noFill/>
        </p:spPr>
        <p:txBody>
          <a:bodyPr wrap="square" rtlCol="0">
            <a:spAutoFit/>
          </a:bodyPr>
          <a:lstStyle/>
          <a:p>
            <a:r>
              <a:rPr lang="en-US" sz="1000" b="1" dirty="0">
                <a:highlight>
                  <a:srgbClr val="00FF00"/>
                </a:highlight>
              </a:rPr>
              <a:t>14</a:t>
            </a:r>
          </a:p>
        </p:txBody>
      </p:sp>
      <p:pic>
        <p:nvPicPr>
          <p:cNvPr id="475" name="Picture 474">
            <a:extLst>
              <a:ext uri="{FF2B5EF4-FFF2-40B4-BE49-F238E27FC236}">
                <a16:creationId xmlns:a16="http://schemas.microsoft.com/office/drawing/2014/main" id="{29DE4E82-C191-7D8A-723F-6F8CA97C86C6}"/>
              </a:ext>
            </a:extLst>
          </p:cNvPr>
          <p:cNvPicPr>
            <a:picLocks noChangeAspect="1"/>
          </p:cNvPicPr>
          <p:nvPr/>
        </p:nvPicPr>
        <p:blipFill>
          <a:blip r:embed="rId21"/>
          <a:stretch>
            <a:fillRect/>
          </a:stretch>
        </p:blipFill>
        <p:spPr>
          <a:xfrm>
            <a:off x="349784" y="3721583"/>
            <a:ext cx="1596876" cy="1557720"/>
          </a:xfrm>
          <a:prstGeom prst="rect">
            <a:avLst/>
          </a:prstGeom>
        </p:spPr>
      </p:pic>
      <p:cxnSp>
        <p:nvCxnSpPr>
          <p:cNvPr id="476" name="Straight Arrow Connector 475">
            <a:extLst>
              <a:ext uri="{FF2B5EF4-FFF2-40B4-BE49-F238E27FC236}">
                <a16:creationId xmlns:a16="http://schemas.microsoft.com/office/drawing/2014/main" id="{A9D09108-76C1-8CF0-B0D5-3D9016C66264}"/>
              </a:ext>
            </a:extLst>
          </p:cNvPr>
          <p:cNvCxnSpPr>
            <a:cxnSpLocks/>
          </p:cNvCxnSpPr>
          <p:nvPr/>
        </p:nvCxnSpPr>
        <p:spPr>
          <a:xfrm>
            <a:off x="453226" y="3997195"/>
            <a:ext cx="0" cy="955216"/>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477" name="Straight Connector 476">
            <a:extLst>
              <a:ext uri="{FF2B5EF4-FFF2-40B4-BE49-F238E27FC236}">
                <a16:creationId xmlns:a16="http://schemas.microsoft.com/office/drawing/2014/main" id="{4A219826-C4E1-5216-6FB8-EF3D59F604CD}"/>
              </a:ext>
            </a:extLst>
          </p:cNvPr>
          <p:cNvCxnSpPr>
            <a:cxnSpLocks/>
          </p:cNvCxnSpPr>
          <p:nvPr/>
        </p:nvCxnSpPr>
        <p:spPr>
          <a:xfrm>
            <a:off x="516728" y="4021385"/>
            <a:ext cx="190504" cy="0"/>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478" name="Straight Arrow Connector 477">
            <a:extLst>
              <a:ext uri="{FF2B5EF4-FFF2-40B4-BE49-F238E27FC236}">
                <a16:creationId xmlns:a16="http://schemas.microsoft.com/office/drawing/2014/main" id="{DDF57278-D09D-A285-B778-A8F4E757323D}"/>
              </a:ext>
            </a:extLst>
          </p:cNvPr>
          <p:cNvCxnSpPr>
            <a:cxnSpLocks/>
          </p:cNvCxnSpPr>
          <p:nvPr/>
        </p:nvCxnSpPr>
        <p:spPr>
          <a:xfrm>
            <a:off x="707232" y="4021385"/>
            <a:ext cx="0" cy="807373"/>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479" name="Straight Arrow Connector 478">
            <a:extLst>
              <a:ext uri="{FF2B5EF4-FFF2-40B4-BE49-F238E27FC236}">
                <a16:creationId xmlns:a16="http://schemas.microsoft.com/office/drawing/2014/main" id="{0FA56084-6199-9F4E-56B7-2F6364821E4E}"/>
              </a:ext>
            </a:extLst>
          </p:cNvPr>
          <p:cNvCxnSpPr>
            <a:cxnSpLocks/>
          </p:cNvCxnSpPr>
          <p:nvPr/>
        </p:nvCxnSpPr>
        <p:spPr>
          <a:xfrm>
            <a:off x="477418" y="4767955"/>
            <a:ext cx="199575" cy="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480" name="Straight Arrow Connector 479">
            <a:extLst>
              <a:ext uri="{FF2B5EF4-FFF2-40B4-BE49-F238E27FC236}">
                <a16:creationId xmlns:a16="http://schemas.microsoft.com/office/drawing/2014/main" id="{2A68905F-B9A9-F7B5-92CC-215EB4F46F98}"/>
              </a:ext>
            </a:extLst>
          </p:cNvPr>
          <p:cNvCxnSpPr>
            <a:cxnSpLocks/>
          </p:cNvCxnSpPr>
          <p:nvPr/>
        </p:nvCxnSpPr>
        <p:spPr>
          <a:xfrm>
            <a:off x="891688" y="4054649"/>
            <a:ext cx="852732" cy="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481" name="Straight Connector 480">
            <a:extLst>
              <a:ext uri="{FF2B5EF4-FFF2-40B4-BE49-F238E27FC236}">
                <a16:creationId xmlns:a16="http://schemas.microsoft.com/office/drawing/2014/main" id="{9364B39E-827A-5D75-2B13-E5D76507D4C0}"/>
              </a:ext>
            </a:extLst>
          </p:cNvPr>
          <p:cNvCxnSpPr>
            <a:cxnSpLocks/>
          </p:cNvCxnSpPr>
          <p:nvPr/>
        </p:nvCxnSpPr>
        <p:spPr>
          <a:xfrm flipH="1">
            <a:off x="1148223" y="3829042"/>
            <a:ext cx="160759" cy="384689"/>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482" name="Straight Arrow Connector 481">
            <a:extLst>
              <a:ext uri="{FF2B5EF4-FFF2-40B4-BE49-F238E27FC236}">
                <a16:creationId xmlns:a16="http://schemas.microsoft.com/office/drawing/2014/main" id="{E6442895-0ACE-243D-6A81-E7E591797274}"/>
              </a:ext>
            </a:extLst>
          </p:cNvPr>
          <p:cNvCxnSpPr>
            <a:cxnSpLocks/>
          </p:cNvCxnSpPr>
          <p:nvPr/>
        </p:nvCxnSpPr>
        <p:spPr>
          <a:xfrm flipH="1">
            <a:off x="849512" y="4213730"/>
            <a:ext cx="298711" cy="193527"/>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483" name="Straight Arrow Connector 482">
            <a:extLst>
              <a:ext uri="{FF2B5EF4-FFF2-40B4-BE49-F238E27FC236}">
                <a16:creationId xmlns:a16="http://schemas.microsoft.com/office/drawing/2014/main" id="{616667C0-A214-61BE-0A48-AB1F520EB510}"/>
              </a:ext>
            </a:extLst>
          </p:cNvPr>
          <p:cNvCxnSpPr>
            <a:cxnSpLocks/>
          </p:cNvCxnSpPr>
          <p:nvPr/>
        </p:nvCxnSpPr>
        <p:spPr>
          <a:xfrm>
            <a:off x="1469247" y="4090465"/>
            <a:ext cx="275172" cy="269268"/>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sp>
        <p:nvSpPr>
          <p:cNvPr id="484" name="Rectangle 483">
            <a:extLst>
              <a:ext uri="{FF2B5EF4-FFF2-40B4-BE49-F238E27FC236}">
                <a16:creationId xmlns:a16="http://schemas.microsoft.com/office/drawing/2014/main" id="{04C8B7B1-D6DF-FE11-5D41-588CBFD14A4E}"/>
              </a:ext>
            </a:extLst>
          </p:cNvPr>
          <p:cNvSpPr/>
          <p:nvPr/>
        </p:nvSpPr>
        <p:spPr>
          <a:xfrm>
            <a:off x="938360" y="4387716"/>
            <a:ext cx="158938" cy="82898"/>
          </a:xfrm>
          <a:prstGeom prst="rect">
            <a:avLst/>
          </a:prstGeom>
          <a:solidFill>
            <a:srgbClr val="00B050"/>
          </a:solidFill>
          <a:ln>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5" name="Rectangle 484">
            <a:extLst>
              <a:ext uri="{FF2B5EF4-FFF2-40B4-BE49-F238E27FC236}">
                <a16:creationId xmlns:a16="http://schemas.microsoft.com/office/drawing/2014/main" id="{F62CD13E-E8DA-93E7-212B-A078B91452D6}"/>
              </a:ext>
            </a:extLst>
          </p:cNvPr>
          <p:cNvSpPr/>
          <p:nvPr/>
        </p:nvSpPr>
        <p:spPr>
          <a:xfrm>
            <a:off x="1610208" y="4387716"/>
            <a:ext cx="86134" cy="82898"/>
          </a:xfrm>
          <a:prstGeom prst="rect">
            <a:avLst/>
          </a:prstGeom>
          <a:solidFill>
            <a:srgbClr val="00B050"/>
          </a:solidFill>
          <a:ln>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486" name="Straight Arrow Connector 485">
            <a:extLst>
              <a:ext uri="{FF2B5EF4-FFF2-40B4-BE49-F238E27FC236}">
                <a16:creationId xmlns:a16="http://schemas.microsoft.com/office/drawing/2014/main" id="{0A1AAB0A-DD8C-6FDC-E32D-03CF019EA805}"/>
              </a:ext>
            </a:extLst>
          </p:cNvPr>
          <p:cNvCxnSpPr>
            <a:cxnSpLocks/>
          </p:cNvCxnSpPr>
          <p:nvPr/>
        </p:nvCxnSpPr>
        <p:spPr>
          <a:xfrm>
            <a:off x="1097298" y="4656896"/>
            <a:ext cx="458359" cy="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487" name="Straight Arrow Connector 486">
            <a:extLst>
              <a:ext uri="{FF2B5EF4-FFF2-40B4-BE49-F238E27FC236}">
                <a16:creationId xmlns:a16="http://schemas.microsoft.com/office/drawing/2014/main" id="{ABE541F5-2BE2-9C7E-AD8A-4F293B354318}"/>
              </a:ext>
            </a:extLst>
          </p:cNvPr>
          <p:cNvCxnSpPr>
            <a:cxnSpLocks/>
          </p:cNvCxnSpPr>
          <p:nvPr/>
        </p:nvCxnSpPr>
        <p:spPr>
          <a:xfrm>
            <a:off x="998867" y="4429166"/>
            <a:ext cx="0" cy="47024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488" name="Straight Connector 487">
            <a:extLst>
              <a:ext uri="{FF2B5EF4-FFF2-40B4-BE49-F238E27FC236}">
                <a16:creationId xmlns:a16="http://schemas.microsoft.com/office/drawing/2014/main" id="{F81DA930-EEB4-8E5B-B9EF-6DE022820050}"/>
              </a:ext>
            </a:extLst>
          </p:cNvPr>
          <p:cNvCxnSpPr>
            <a:cxnSpLocks/>
          </p:cNvCxnSpPr>
          <p:nvPr/>
        </p:nvCxnSpPr>
        <p:spPr>
          <a:xfrm>
            <a:off x="1047463" y="4425073"/>
            <a:ext cx="605812" cy="4093"/>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489" name="Straight Arrow Connector 488">
            <a:extLst>
              <a:ext uri="{FF2B5EF4-FFF2-40B4-BE49-F238E27FC236}">
                <a16:creationId xmlns:a16="http://schemas.microsoft.com/office/drawing/2014/main" id="{A7A59F59-7993-175B-13BF-C739D87775E1}"/>
              </a:ext>
            </a:extLst>
          </p:cNvPr>
          <p:cNvCxnSpPr>
            <a:cxnSpLocks/>
          </p:cNvCxnSpPr>
          <p:nvPr/>
        </p:nvCxnSpPr>
        <p:spPr>
          <a:xfrm>
            <a:off x="1653275" y="4429166"/>
            <a:ext cx="0" cy="443067"/>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490" name="Straight Connector 489">
            <a:extLst>
              <a:ext uri="{FF2B5EF4-FFF2-40B4-BE49-F238E27FC236}">
                <a16:creationId xmlns:a16="http://schemas.microsoft.com/office/drawing/2014/main" id="{F483038F-36D3-9C0C-9A5A-C421AD607239}"/>
              </a:ext>
            </a:extLst>
          </p:cNvPr>
          <p:cNvCxnSpPr>
            <a:cxnSpLocks/>
          </p:cNvCxnSpPr>
          <p:nvPr/>
        </p:nvCxnSpPr>
        <p:spPr>
          <a:xfrm>
            <a:off x="1308982" y="4272162"/>
            <a:ext cx="10911" cy="901541"/>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491" name="Straight Connector 490">
            <a:extLst>
              <a:ext uri="{FF2B5EF4-FFF2-40B4-BE49-F238E27FC236}">
                <a16:creationId xmlns:a16="http://schemas.microsoft.com/office/drawing/2014/main" id="{40111D75-34A3-49BA-A461-830688D8F1F9}"/>
              </a:ext>
            </a:extLst>
          </p:cNvPr>
          <p:cNvCxnSpPr>
            <a:cxnSpLocks/>
          </p:cNvCxnSpPr>
          <p:nvPr/>
        </p:nvCxnSpPr>
        <p:spPr>
          <a:xfrm>
            <a:off x="1313517" y="5173703"/>
            <a:ext cx="390193" cy="0"/>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492" name="Straight Arrow Connector 491">
            <a:extLst>
              <a:ext uri="{FF2B5EF4-FFF2-40B4-BE49-F238E27FC236}">
                <a16:creationId xmlns:a16="http://schemas.microsoft.com/office/drawing/2014/main" id="{241D02D7-83AF-57AA-6C5B-79F1B150789E}"/>
              </a:ext>
            </a:extLst>
          </p:cNvPr>
          <p:cNvCxnSpPr>
            <a:cxnSpLocks/>
          </p:cNvCxnSpPr>
          <p:nvPr/>
        </p:nvCxnSpPr>
        <p:spPr>
          <a:xfrm flipV="1">
            <a:off x="1698900" y="5070342"/>
            <a:ext cx="91144" cy="109104"/>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493" name="Straight Arrow Connector 492">
            <a:extLst>
              <a:ext uri="{FF2B5EF4-FFF2-40B4-BE49-F238E27FC236}">
                <a16:creationId xmlns:a16="http://schemas.microsoft.com/office/drawing/2014/main" id="{680ECFD9-1745-8B3A-BF09-AC00050379E1}"/>
              </a:ext>
            </a:extLst>
          </p:cNvPr>
          <p:cNvCxnSpPr>
            <a:cxnSpLocks/>
          </p:cNvCxnSpPr>
          <p:nvPr/>
        </p:nvCxnSpPr>
        <p:spPr>
          <a:xfrm>
            <a:off x="1073217" y="4872233"/>
            <a:ext cx="514487" cy="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sp>
        <p:nvSpPr>
          <p:cNvPr id="494" name="TextBox 493">
            <a:extLst>
              <a:ext uri="{FF2B5EF4-FFF2-40B4-BE49-F238E27FC236}">
                <a16:creationId xmlns:a16="http://schemas.microsoft.com/office/drawing/2014/main" id="{7C54FCB7-A346-502A-FABF-E046770D1336}"/>
              </a:ext>
            </a:extLst>
          </p:cNvPr>
          <p:cNvSpPr txBox="1"/>
          <p:nvPr/>
        </p:nvSpPr>
        <p:spPr>
          <a:xfrm>
            <a:off x="242474" y="3997195"/>
            <a:ext cx="120543" cy="271710"/>
          </a:xfrm>
          <a:prstGeom prst="rect">
            <a:avLst/>
          </a:prstGeom>
          <a:noFill/>
        </p:spPr>
        <p:txBody>
          <a:bodyPr wrap="square" rtlCol="0">
            <a:spAutoFit/>
          </a:bodyPr>
          <a:lstStyle/>
          <a:p>
            <a:r>
              <a:rPr lang="en-US" sz="1000" b="1" dirty="0"/>
              <a:t>1</a:t>
            </a:r>
          </a:p>
        </p:txBody>
      </p:sp>
      <p:sp>
        <p:nvSpPr>
          <p:cNvPr id="495" name="TextBox 494">
            <a:extLst>
              <a:ext uri="{FF2B5EF4-FFF2-40B4-BE49-F238E27FC236}">
                <a16:creationId xmlns:a16="http://schemas.microsoft.com/office/drawing/2014/main" id="{1AF6EFC3-7672-A227-2A90-5AA7CF93BA49}"/>
              </a:ext>
            </a:extLst>
          </p:cNvPr>
          <p:cNvSpPr txBox="1"/>
          <p:nvPr/>
        </p:nvSpPr>
        <p:spPr>
          <a:xfrm>
            <a:off x="521279" y="3741071"/>
            <a:ext cx="85219" cy="271710"/>
          </a:xfrm>
          <a:prstGeom prst="rect">
            <a:avLst/>
          </a:prstGeom>
          <a:noFill/>
        </p:spPr>
        <p:txBody>
          <a:bodyPr wrap="square" rtlCol="0">
            <a:spAutoFit/>
          </a:bodyPr>
          <a:lstStyle/>
          <a:p>
            <a:r>
              <a:rPr lang="en-US" sz="1000" b="1" dirty="0"/>
              <a:t>2</a:t>
            </a:r>
          </a:p>
        </p:txBody>
      </p:sp>
      <p:sp>
        <p:nvSpPr>
          <p:cNvPr id="496" name="TextBox 495">
            <a:extLst>
              <a:ext uri="{FF2B5EF4-FFF2-40B4-BE49-F238E27FC236}">
                <a16:creationId xmlns:a16="http://schemas.microsoft.com/office/drawing/2014/main" id="{04F68D5D-2DE6-44A8-61DE-B9F1C1501108}"/>
              </a:ext>
            </a:extLst>
          </p:cNvPr>
          <p:cNvSpPr txBox="1"/>
          <p:nvPr/>
        </p:nvSpPr>
        <p:spPr>
          <a:xfrm>
            <a:off x="486193" y="4509624"/>
            <a:ext cx="118237" cy="271710"/>
          </a:xfrm>
          <a:prstGeom prst="rect">
            <a:avLst/>
          </a:prstGeom>
          <a:noFill/>
        </p:spPr>
        <p:txBody>
          <a:bodyPr wrap="square" rtlCol="0">
            <a:spAutoFit/>
          </a:bodyPr>
          <a:lstStyle/>
          <a:p>
            <a:r>
              <a:rPr lang="en-US" sz="1000" b="1" dirty="0"/>
              <a:t>3</a:t>
            </a:r>
          </a:p>
        </p:txBody>
      </p:sp>
      <p:sp>
        <p:nvSpPr>
          <p:cNvPr id="497" name="TextBox 496">
            <a:extLst>
              <a:ext uri="{FF2B5EF4-FFF2-40B4-BE49-F238E27FC236}">
                <a16:creationId xmlns:a16="http://schemas.microsoft.com/office/drawing/2014/main" id="{4E7C9CC6-14EA-B078-A9CB-40173FFBE82B}"/>
              </a:ext>
            </a:extLst>
          </p:cNvPr>
          <p:cNvSpPr txBox="1"/>
          <p:nvPr/>
        </p:nvSpPr>
        <p:spPr>
          <a:xfrm>
            <a:off x="950037" y="3786675"/>
            <a:ext cx="111730" cy="271710"/>
          </a:xfrm>
          <a:prstGeom prst="rect">
            <a:avLst/>
          </a:prstGeom>
          <a:noFill/>
        </p:spPr>
        <p:txBody>
          <a:bodyPr wrap="square" rtlCol="0">
            <a:spAutoFit/>
          </a:bodyPr>
          <a:lstStyle/>
          <a:p>
            <a:r>
              <a:rPr lang="en-US" sz="1000" b="1" dirty="0"/>
              <a:t>4</a:t>
            </a:r>
          </a:p>
        </p:txBody>
      </p:sp>
      <p:sp>
        <p:nvSpPr>
          <p:cNvPr id="498" name="TextBox 497">
            <a:extLst>
              <a:ext uri="{FF2B5EF4-FFF2-40B4-BE49-F238E27FC236}">
                <a16:creationId xmlns:a16="http://schemas.microsoft.com/office/drawing/2014/main" id="{BEB93925-7552-19C7-4636-44EE950A643C}"/>
              </a:ext>
            </a:extLst>
          </p:cNvPr>
          <p:cNvSpPr txBox="1"/>
          <p:nvPr/>
        </p:nvSpPr>
        <p:spPr>
          <a:xfrm>
            <a:off x="1291146" y="3598868"/>
            <a:ext cx="138787" cy="271710"/>
          </a:xfrm>
          <a:prstGeom prst="rect">
            <a:avLst/>
          </a:prstGeom>
          <a:noFill/>
        </p:spPr>
        <p:txBody>
          <a:bodyPr wrap="square" rtlCol="0">
            <a:spAutoFit/>
          </a:bodyPr>
          <a:lstStyle/>
          <a:p>
            <a:r>
              <a:rPr lang="en-US" sz="1000" b="1" dirty="0"/>
              <a:t>5</a:t>
            </a:r>
          </a:p>
        </p:txBody>
      </p:sp>
      <p:sp>
        <p:nvSpPr>
          <p:cNvPr id="499" name="TextBox 498">
            <a:extLst>
              <a:ext uri="{FF2B5EF4-FFF2-40B4-BE49-F238E27FC236}">
                <a16:creationId xmlns:a16="http://schemas.microsoft.com/office/drawing/2014/main" id="{1FDAD5D3-C96C-3480-143A-B4DBE715F26E}"/>
              </a:ext>
            </a:extLst>
          </p:cNvPr>
          <p:cNvSpPr txBox="1"/>
          <p:nvPr/>
        </p:nvSpPr>
        <p:spPr>
          <a:xfrm>
            <a:off x="1698614" y="4085075"/>
            <a:ext cx="136716" cy="271710"/>
          </a:xfrm>
          <a:prstGeom prst="rect">
            <a:avLst/>
          </a:prstGeom>
          <a:noFill/>
        </p:spPr>
        <p:txBody>
          <a:bodyPr wrap="square" rtlCol="0">
            <a:spAutoFit/>
          </a:bodyPr>
          <a:lstStyle/>
          <a:p>
            <a:r>
              <a:rPr lang="en-US" sz="1000" b="1" dirty="0"/>
              <a:t>6</a:t>
            </a:r>
          </a:p>
        </p:txBody>
      </p:sp>
      <p:sp>
        <p:nvSpPr>
          <p:cNvPr id="500" name="TextBox 499">
            <a:extLst>
              <a:ext uri="{FF2B5EF4-FFF2-40B4-BE49-F238E27FC236}">
                <a16:creationId xmlns:a16="http://schemas.microsoft.com/office/drawing/2014/main" id="{2CD6ED85-33FD-2B44-2195-9209407A4FE6}"/>
              </a:ext>
            </a:extLst>
          </p:cNvPr>
          <p:cNvSpPr txBox="1"/>
          <p:nvPr/>
        </p:nvSpPr>
        <p:spPr>
          <a:xfrm>
            <a:off x="822057" y="4507744"/>
            <a:ext cx="98327" cy="271710"/>
          </a:xfrm>
          <a:prstGeom prst="rect">
            <a:avLst/>
          </a:prstGeom>
          <a:noFill/>
        </p:spPr>
        <p:txBody>
          <a:bodyPr wrap="square" rtlCol="0">
            <a:spAutoFit/>
          </a:bodyPr>
          <a:lstStyle/>
          <a:p>
            <a:r>
              <a:rPr lang="en-US" sz="1000" b="1" dirty="0"/>
              <a:t>7</a:t>
            </a:r>
          </a:p>
        </p:txBody>
      </p:sp>
      <p:sp>
        <p:nvSpPr>
          <p:cNvPr id="501" name="TextBox 500">
            <a:extLst>
              <a:ext uri="{FF2B5EF4-FFF2-40B4-BE49-F238E27FC236}">
                <a16:creationId xmlns:a16="http://schemas.microsoft.com/office/drawing/2014/main" id="{206AD927-323B-6013-4674-4E12CE321403}"/>
              </a:ext>
            </a:extLst>
          </p:cNvPr>
          <p:cNvSpPr txBox="1"/>
          <p:nvPr/>
        </p:nvSpPr>
        <p:spPr>
          <a:xfrm>
            <a:off x="1053072" y="4184028"/>
            <a:ext cx="655471" cy="271710"/>
          </a:xfrm>
          <a:prstGeom prst="rect">
            <a:avLst/>
          </a:prstGeom>
          <a:noFill/>
        </p:spPr>
        <p:txBody>
          <a:bodyPr wrap="square" rtlCol="0">
            <a:spAutoFit/>
          </a:bodyPr>
          <a:lstStyle/>
          <a:p>
            <a:r>
              <a:rPr lang="en-US" sz="1000" b="1" dirty="0"/>
              <a:t>8</a:t>
            </a:r>
          </a:p>
        </p:txBody>
      </p:sp>
      <p:sp>
        <p:nvSpPr>
          <p:cNvPr id="502" name="TextBox 501">
            <a:extLst>
              <a:ext uri="{FF2B5EF4-FFF2-40B4-BE49-F238E27FC236}">
                <a16:creationId xmlns:a16="http://schemas.microsoft.com/office/drawing/2014/main" id="{E9098C90-5A7B-8A41-AA14-82D9ECC37DFA}"/>
              </a:ext>
            </a:extLst>
          </p:cNvPr>
          <p:cNvSpPr txBox="1"/>
          <p:nvPr/>
        </p:nvSpPr>
        <p:spPr>
          <a:xfrm>
            <a:off x="1104841" y="4414572"/>
            <a:ext cx="95773" cy="271710"/>
          </a:xfrm>
          <a:prstGeom prst="rect">
            <a:avLst/>
          </a:prstGeom>
          <a:noFill/>
        </p:spPr>
        <p:txBody>
          <a:bodyPr wrap="square" rtlCol="0">
            <a:spAutoFit/>
          </a:bodyPr>
          <a:lstStyle/>
          <a:p>
            <a:r>
              <a:rPr lang="en-US" sz="1000" b="1" dirty="0"/>
              <a:t>9</a:t>
            </a:r>
          </a:p>
        </p:txBody>
      </p:sp>
      <p:sp>
        <p:nvSpPr>
          <p:cNvPr id="503" name="TextBox 502">
            <a:extLst>
              <a:ext uri="{FF2B5EF4-FFF2-40B4-BE49-F238E27FC236}">
                <a16:creationId xmlns:a16="http://schemas.microsoft.com/office/drawing/2014/main" id="{A0C7F9F1-2A46-63CE-965C-7F1A62AC871F}"/>
              </a:ext>
            </a:extLst>
          </p:cNvPr>
          <p:cNvSpPr txBox="1"/>
          <p:nvPr/>
        </p:nvSpPr>
        <p:spPr>
          <a:xfrm>
            <a:off x="959200" y="4848039"/>
            <a:ext cx="373898" cy="271710"/>
          </a:xfrm>
          <a:prstGeom prst="rect">
            <a:avLst/>
          </a:prstGeom>
          <a:noFill/>
        </p:spPr>
        <p:txBody>
          <a:bodyPr wrap="square" rtlCol="0">
            <a:spAutoFit/>
          </a:bodyPr>
          <a:lstStyle/>
          <a:p>
            <a:r>
              <a:rPr lang="en-US" sz="1000" b="1" dirty="0"/>
              <a:t>10</a:t>
            </a:r>
          </a:p>
        </p:txBody>
      </p:sp>
      <p:sp>
        <p:nvSpPr>
          <p:cNvPr id="504" name="TextBox 503">
            <a:extLst>
              <a:ext uri="{FF2B5EF4-FFF2-40B4-BE49-F238E27FC236}">
                <a16:creationId xmlns:a16="http://schemas.microsoft.com/office/drawing/2014/main" id="{D4464BB6-5478-9C78-CCB7-8D75ACEC7B69}"/>
              </a:ext>
            </a:extLst>
          </p:cNvPr>
          <p:cNvSpPr txBox="1"/>
          <p:nvPr/>
        </p:nvSpPr>
        <p:spPr>
          <a:xfrm>
            <a:off x="1368993" y="5194142"/>
            <a:ext cx="405007" cy="271710"/>
          </a:xfrm>
          <a:prstGeom prst="rect">
            <a:avLst/>
          </a:prstGeom>
          <a:noFill/>
        </p:spPr>
        <p:txBody>
          <a:bodyPr wrap="square" rtlCol="0">
            <a:spAutoFit/>
          </a:bodyPr>
          <a:lstStyle/>
          <a:p>
            <a:r>
              <a:rPr lang="en-US" sz="1000" b="1" dirty="0">
                <a:highlight>
                  <a:srgbClr val="00FF00"/>
                </a:highlight>
              </a:rPr>
              <a:t>11</a:t>
            </a:r>
          </a:p>
        </p:txBody>
      </p:sp>
      <p:pic>
        <p:nvPicPr>
          <p:cNvPr id="505" name="Picture 504">
            <a:extLst>
              <a:ext uri="{FF2B5EF4-FFF2-40B4-BE49-F238E27FC236}">
                <a16:creationId xmlns:a16="http://schemas.microsoft.com/office/drawing/2014/main" id="{68AD6A40-1C22-5AF2-1BBA-6B5A2280ECFB}"/>
              </a:ext>
            </a:extLst>
          </p:cNvPr>
          <p:cNvPicPr>
            <a:picLocks noChangeAspect="1"/>
          </p:cNvPicPr>
          <p:nvPr/>
        </p:nvPicPr>
        <p:blipFill>
          <a:blip r:embed="rId22"/>
          <a:stretch>
            <a:fillRect/>
          </a:stretch>
        </p:blipFill>
        <p:spPr>
          <a:xfrm>
            <a:off x="4324345" y="3775402"/>
            <a:ext cx="1580595" cy="1537410"/>
          </a:xfrm>
          <a:prstGeom prst="rect">
            <a:avLst/>
          </a:prstGeom>
          <a:ln w="38100">
            <a:noFill/>
          </a:ln>
        </p:spPr>
      </p:pic>
      <p:cxnSp>
        <p:nvCxnSpPr>
          <p:cNvPr id="506" name="Straight Arrow Connector 505">
            <a:extLst>
              <a:ext uri="{FF2B5EF4-FFF2-40B4-BE49-F238E27FC236}">
                <a16:creationId xmlns:a16="http://schemas.microsoft.com/office/drawing/2014/main" id="{06BDAE41-05A4-C28D-A554-EDA732031A69}"/>
              </a:ext>
            </a:extLst>
          </p:cNvPr>
          <p:cNvCxnSpPr/>
          <p:nvPr/>
        </p:nvCxnSpPr>
        <p:spPr>
          <a:xfrm>
            <a:off x="4437993" y="3968684"/>
            <a:ext cx="0" cy="902307"/>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507" name="Straight Connector 506">
            <a:extLst>
              <a:ext uri="{FF2B5EF4-FFF2-40B4-BE49-F238E27FC236}">
                <a16:creationId xmlns:a16="http://schemas.microsoft.com/office/drawing/2014/main" id="{F9C9801F-BF35-3786-203A-3053B2772BD9}"/>
              </a:ext>
            </a:extLst>
          </p:cNvPr>
          <p:cNvCxnSpPr/>
          <p:nvPr/>
        </p:nvCxnSpPr>
        <p:spPr>
          <a:xfrm>
            <a:off x="4516970" y="3954862"/>
            <a:ext cx="262597" cy="0"/>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508" name="Straight Arrow Connector 507">
            <a:extLst>
              <a:ext uri="{FF2B5EF4-FFF2-40B4-BE49-F238E27FC236}">
                <a16:creationId xmlns:a16="http://schemas.microsoft.com/office/drawing/2014/main" id="{3D15A433-0D4C-6834-3F93-3DED27BB0A02}"/>
              </a:ext>
            </a:extLst>
          </p:cNvPr>
          <p:cNvCxnSpPr/>
          <p:nvPr/>
        </p:nvCxnSpPr>
        <p:spPr>
          <a:xfrm>
            <a:off x="4775618" y="3952887"/>
            <a:ext cx="0" cy="818394"/>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509" name="Straight Arrow Connector 508">
            <a:extLst>
              <a:ext uri="{FF2B5EF4-FFF2-40B4-BE49-F238E27FC236}">
                <a16:creationId xmlns:a16="http://schemas.microsoft.com/office/drawing/2014/main" id="{864A81D0-7A7F-C7BD-7C48-AA5527D29DE2}"/>
              </a:ext>
            </a:extLst>
          </p:cNvPr>
          <p:cNvCxnSpPr/>
          <p:nvPr/>
        </p:nvCxnSpPr>
        <p:spPr>
          <a:xfrm>
            <a:off x="4495251" y="4703165"/>
            <a:ext cx="211262" cy="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510" name="Straight Connector 509">
            <a:extLst>
              <a:ext uri="{FF2B5EF4-FFF2-40B4-BE49-F238E27FC236}">
                <a16:creationId xmlns:a16="http://schemas.microsoft.com/office/drawing/2014/main" id="{B9D911F4-6689-C725-1BCD-5D15C3DEC58F}"/>
              </a:ext>
            </a:extLst>
          </p:cNvPr>
          <p:cNvCxnSpPr/>
          <p:nvPr/>
        </p:nvCxnSpPr>
        <p:spPr>
          <a:xfrm>
            <a:off x="5032291" y="3899579"/>
            <a:ext cx="574554" cy="0"/>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511" name="Straight Arrow Connector 510">
            <a:extLst>
              <a:ext uri="{FF2B5EF4-FFF2-40B4-BE49-F238E27FC236}">
                <a16:creationId xmlns:a16="http://schemas.microsoft.com/office/drawing/2014/main" id="{0DC41069-106D-37D3-4563-BF54F49A115A}"/>
              </a:ext>
            </a:extLst>
          </p:cNvPr>
          <p:cNvCxnSpPr/>
          <p:nvPr/>
        </p:nvCxnSpPr>
        <p:spPr>
          <a:xfrm>
            <a:off x="5612769" y="3896298"/>
            <a:ext cx="0" cy="37447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sp>
        <p:nvSpPr>
          <p:cNvPr id="512" name="TextBox 511">
            <a:extLst>
              <a:ext uri="{FF2B5EF4-FFF2-40B4-BE49-F238E27FC236}">
                <a16:creationId xmlns:a16="http://schemas.microsoft.com/office/drawing/2014/main" id="{4A8A77CB-4E3B-37FE-C5BA-B7EFC1D2E261}"/>
              </a:ext>
            </a:extLst>
          </p:cNvPr>
          <p:cNvSpPr txBox="1"/>
          <p:nvPr/>
        </p:nvSpPr>
        <p:spPr>
          <a:xfrm>
            <a:off x="4218980" y="3973254"/>
            <a:ext cx="144891" cy="271710"/>
          </a:xfrm>
          <a:prstGeom prst="rect">
            <a:avLst/>
          </a:prstGeom>
          <a:noFill/>
        </p:spPr>
        <p:txBody>
          <a:bodyPr wrap="square" rtlCol="0">
            <a:spAutoFit/>
          </a:bodyPr>
          <a:lstStyle/>
          <a:p>
            <a:r>
              <a:rPr lang="en-US" sz="1000" b="1" dirty="0"/>
              <a:t>1</a:t>
            </a:r>
          </a:p>
        </p:txBody>
      </p:sp>
      <p:sp>
        <p:nvSpPr>
          <p:cNvPr id="513" name="TextBox 512">
            <a:extLst>
              <a:ext uri="{FF2B5EF4-FFF2-40B4-BE49-F238E27FC236}">
                <a16:creationId xmlns:a16="http://schemas.microsoft.com/office/drawing/2014/main" id="{9B646B82-2029-78A5-7855-1F7B79FA9C88}"/>
              </a:ext>
            </a:extLst>
          </p:cNvPr>
          <p:cNvSpPr txBox="1"/>
          <p:nvPr/>
        </p:nvSpPr>
        <p:spPr>
          <a:xfrm>
            <a:off x="4533504" y="3701403"/>
            <a:ext cx="83304" cy="271710"/>
          </a:xfrm>
          <a:prstGeom prst="rect">
            <a:avLst/>
          </a:prstGeom>
          <a:noFill/>
        </p:spPr>
        <p:txBody>
          <a:bodyPr wrap="square" rtlCol="0">
            <a:spAutoFit/>
          </a:bodyPr>
          <a:lstStyle/>
          <a:p>
            <a:r>
              <a:rPr lang="en-US" sz="1000" b="1" dirty="0"/>
              <a:t>2</a:t>
            </a:r>
          </a:p>
        </p:txBody>
      </p:sp>
      <p:sp>
        <p:nvSpPr>
          <p:cNvPr id="514" name="TextBox 513">
            <a:extLst>
              <a:ext uri="{FF2B5EF4-FFF2-40B4-BE49-F238E27FC236}">
                <a16:creationId xmlns:a16="http://schemas.microsoft.com/office/drawing/2014/main" id="{5732E14B-B77F-6F58-A47B-67AC143384EC}"/>
              </a:ext>
            </a:extLst>
          </p:cNvPr>
          <p:cNvSpPr txBox="1"/>
          <p:nvPr/>
        </p:nvSpPr>
        <p:spPr>
          <a:xfrm>
            <a:off x="4539831" y="4420524"/>
            <a:ext cx="70709" cy="271710"/>
          </a:xfrm>
          <a:prstGeom prst="rect">
            <a:avLst/>
          </a:prstGeom>
          <a:noFill/>
        </p:spPr>
        <p:txBody>
          <a:bodyPr wrap="square" rtlCol="0">
            <a:spAutoFit/>
          </a:bodyPr>
          <a:lstStyle/>
          <a:p>
            <a:r>
              <a:rPr lang="en-US" sz="1000" b="1" dirty="0"/>
              <a:t>3</a:t>
            </a:r>
          </a:p>
        </p:txBody>
      </p:sp>
      <p:sp>
        <p:nvSpPr>
          <p:cNvPr id="515" name="TextBox 514">
            <a:extLst>
              <a:ext uri="{FF2B5EF4-FFF2-40B4-BE49-F238E27FC236}">
                <a16:creationId xmlns:a16="http://schemas.microsoft.com/office/drawing/2014/main" id="{9CE82329-8BA0-4591-E2B2-01FF6683F6F8}"/>
              </a:ext>
            </a:extLst>
          </p:cNvPr>
          <p:cNvSpPr txBox="1"/>
          <p:nvPr/>
        </p:nvSpPr>
        <p:spPr>
          <a:xfrm>
            <a:off x="5209803" y="3600139"/>
            <a:ext cx="125278" cy="271710"/>
          </a:xfrm>
          <a:prstGeom prst="rect">
            <a:avLst/>
          </a:prstGeom>
          <a:noFill/>
        </p:spPr>
        <p:txBody>
          <a:bodyPr wrap="square" rtlCol="0">
            <a:spAutoFit/>
          </a:bodyPr>
          <a:lstStyle/>
          <a:p>
            <a:r>
              <a:rPr lang="en-US" sz="1000" b="1" dirty="0"/>
              <a:t>4</a:t>
            </a:r>
          </a:p>
        </p:txBody>
      </p:sp>
      <p:cxnSp>
        <p:nvCxnSpPr>
          <p:cNvPr id="516" name="Straight Arrow Connector 515">
            <a:extLst>
              <a:ext uri="{FF2B5EF4-FFF2-40B4-BE49-F238E27FC236}">
                <a16:creationId xmlns:a16="http://schemas.microsoft.com/office/drawing/2014/main" id="{5A32134C-7B1F-8A05-7DA0-2318CA0C6BFB}"/>
              </a:ext>
            </a:extLst>
          </p:cNvPr>
          <p:cNvCxnSpPr/>
          <p:nvPr/>
        </p:nvCxnSpPr>
        <p:spPr>
          <a:xfrm>
            <a:off x="5083626" y="4286563"/>
            <a:ext cx="478466" cy="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sp>
        <p:nvSpPr>
          <p:cNvPr id="517" name="TextBox 516">
            <a:extLst>
              <a:ext uri="{FF2B5EF4-FFF2-40B4-BE49-F238E27FC236}">
                <a16:creationId xmlns:a16="http://schemas.microsoft.com/office/drawing/2014/main" id="{9DA2611A-D8F5-EB2F-BAD7-7DC065CD72D0}"/>
              </a:ext>
            </a:extLst>
          </p:cNvPr>
          <p:cNvSpPr txBox="1"/>
          <p:nvPr/>
        </p:nvSpPr>
        <p:spPr>
          <a:xfrm>
            <a:off x="5179373" y="3995207"/>
            <a:ext cx="113808" cy="271710"/>
          </a:xfrm>
          <a:prstGeom prst="rect">
            <a:avLst/>
          </a:prstGeom>
          <a:noFill/>
        </p:spPr>
        <p:txBody>
          <a:bodyPr wrap="square" rtlCol="0">
            <a:spAutoFit/>
          </a:bodyPr>
          <a:lstStyle/>
          <a:p>
            <a:r>
              <a:rPr lang="en-US" sz="1000" b="1" dirty="0"/>
              <a:t>5</a:t>
            </a:r>
          </a:p>
        </p:txBody>
      </p:sp>
      <p:cxnSp>
        <p:nvCxnSpPr>
          <p:cNvPr id="518" name="Straight Connector 517">
            <a:extLst>
              <a:ext uri="{FF2B5EF4-FFF2-40B4-BE49-F238E27FC236}">
                <a16:creationId xmlns:a16="http://schemas.microsoft.com/office/drawing/2014/main" id="{01BFE32F-D8F6-BA30-51CD-2400DCEF48D3}"/>
              </a:ext>
            </a:extLst>
          </p:cNvPr>
          <p:cNvCxnSpPr/>
          <p:nvPr/>
        </p:nvCxnSpPr>
        <p:spPr>
          <a:xfrm>
            <a:off x="5008599" y="3952887"/>
            <a:ext cx="0" cy="712315"/>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519" name="Straight Arrow Connector 518">
            <a:extLst>
              <a:ext uri="{FF2B5EF4-FFF2-40B4-BE49-F238E27FC236}">
                <a16:creationId xmlns:a16="http://schemas.microsoft.com/office/drawing/2014/main" id="{2C4183D6-1ACC-EE59-3939-D6E81718C3D2}"/>
              </a:ext>
            </a:extLst>
          </p:cNvPr>
          <p:cNvCxnSpPr/>
          <p:nvPr/>
        </p:nvCxnSpPr>
        <p:spPr>
          <a:xfrm flipH="1">
            <a:off x="4830901" y="4665203"/>
            <a:ext cx="179672" cy="442717"/>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520" name="Straight Arrow Connector 519">
            <a:extLst>
              <a:ext uri="{FF2B5EF4-FFF2-40B4-BE49-F238E27FC236}">
                <a16:creationId xmlns:a16="http://schemas.microsoft.com/office/drawing/2014/main" id="{D50DB7E5-E0B5-BF2F-4818-9256DA8DD42B}"/>
              </a:ext>
            </a:extLst>
          </p:cNvPr>
          <p:cNvCxnSpPr/>
          <p:nvPr/>
        </p:nvCxnSpPr>
        <p:spPr>
          <a:xfrm flipH="1">
            <a:off x="5350553" y="4584700"/>
            <a:ext cx="318599" cy="161902"/>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521" name="Straight Connector 520">
            <a:extLst>
              <a:ext uri="{FF2B5EF4-FFF2-40B4-BE49-F238E27FC236}">
                <a16:creationId xmlns:a16="http://schemas.microsoft.com/office/drawing/2014/main" id="{10F02CCB-9C16-CDF1-0C7A-0059EE05454D}"/>
              </a:ext>
            </a:extLst>
          </p:cNvPr>
          <p:cNvCxnSpPr>
            <a:cxnSpLocks/>
          </p:cNvCxnSpPr>
          <p:nvPr/>
        </p:nvCxnSpPr>
        <p:spPr>
          <a:xfrm>
            <a:off x="5259349" y="4456140"/>
            <a:ext cx="38121" cy="703114"/>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522" name="Straight Connector 521">
            <a:extLst>
              <a:ext uri="{FF2B5EF4-FFF2-40B4-BE49-F238E27FC236}">
                <a16:creationId xmlns:a16="http://schemas.microsoft.com/office/drawing/2014/main" id="{A340AFC4-B70D-2DF7-9066-FD4B8A103A38}"/>
              </a:ext>
            </a:extLst>
          </p:cNvPr>
          <p:cNvCxnSpPr/>
          <p:nvPr/>
        </p:nvCxnSpPr>
        <p:spPr>
          <a:xfrm>
            <a:off x="5291624" y="5154747"/>
            <a:ext cx="369694" cy="24251"/>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523" name="Straight Arrow Connector 522">
            <a:extLst>
              <a:ext uri="{FF2B5EF4-FFF2-40B4-BE49-F238E27FC236}">
                <a16:creationId xmlns:a16="http://schemas.microsoft.com/office/drawing/2014/main" id="{2EFC9A84-C84E-0E00-269C-9F69AD672BF4}"/>
              </a:ext>
            </a:extLst>
          </p:cNvPr>
          <p:cNvCxnSpPr/>
          <p:nvPr/>
        </p:nvCxnSpPr>
        <p:spPr>
          <a:xfrm flipV="1">
            <a:off x="5653158" y="5039715"/>
            <a:ext cx="93675" cy="13641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sp>
        <p:nvSpPr>
          <p:cNvPr id="524" name="TextBox 523">
            <a:extLst>
              <a:ext uri="{FF2B5EF4-FFF2-40B4-BE49-F238E27FC236}">
                <a16:creationId xmlns:a16="http://schemas.microsoft.com/office/drawing/2014/main" id="{E580B2EF-F5B0-4EE8-270F-DA07B6354088}"/>
              </a:ext>
            </a:extLst>
          </p:cNvPr>
          <p:cNvSpPr txBox="1"/>
          <p:nvPr/>
        </p:nvSpPr>
        <p:spPr>
          <a:xfrm>
            <a:off x="4802716" y="3950814"/>
            <a:ext cx="111806" cy="271710"/>
          </a:xfrm>
          <a:prstGeom prst="rect">
            <a:avLst/>
          </a:prstGeom>
          <a:noFill/>
        </p:spPr>
        <p:txBody>
          <a:bodyPr wrap="square" rtlCol="0">
            <a:spAutoFit/>
          </a:bodyPr>
          <a:lstStyle/>
          <a:p>
            <a:r>
              <a:rPr lang="en-US" sz="1000" b="1" dirty="0"/>
              <a:t>6</a:t>
            </a:r>
          </a:p>
        </p:txBody>
      </p:sp>
      <p:sp>
        <p:nvSpPr>
          <p:cNvPr id="525" name="TextBox 524">
            <a:extLst>
              <a:ext uri="{FF2B5EF4-FFF2-40B4-BE49-F238E27FC236}">
                <a16:creationId xmlns:a16="http://schemas.microsoft.com/office/drawing/2014/main" id="{77184728-1DD8-2DB3-3BCF-30D2141F9023}"/>
              </a:ext>
            </a:extLst>
          </p:cNvPr>
          <p:cNvSpPr txBox="1"/>
          <p:nvPr/>
        </p:nvSpPr>
        <p:spPr>
          <a:xfrm>
            <a:off x="5742897" y="4397676"/>
            <a:ext cx="80951" cy="271710"/>
          </a:xfrm>
          <a:prstGeom prst="rect">
            <a:avLst/>
          </a:prstGeom>
          <a:noFill/>
        </p:spPr>
        <p:txBody>
          <a:bodyPr wrap="square" rtlCol="0">
            <a:spAutoFit/>
          </a:bodyPr>
          <a:lstStyle/>
          <a:p>
            <a:r>
              <a:rPr lang="en-US" sz="1000" b="1" dirty="0"/>
              <a:t>7</a:t>
            </a:r>
          </a:p>
        </p:txBody>
      </p:sp>
      <p:sp>
        <p:nvSpPr>
          <p:cNvPr id="526" name="TextBox 525">
            <a:extLst>
              <a:ext uri="{FF2B5EF4-FFF2-40B4-BE49-F238E27FC236}">
                <a16:creationId xmlns:a16="http://schemas.microsoft.com/office/drawing/2014/main" id="{2FD9488C-912F-1EAA-D87A-DDFA32DB5CE0}"/>
              </a:ext>
            </a:extLst>
          </p:cNvPr>
          <p:cNvSpPr txBox="1"/>
          <p:nvPr/>
        </p:nvSpPr>
        <p:spPr>
          <a:xfrm>
            <a:off x="5339057" y="4353568"/>
            <a:ext cx="107327" cy="271710"/>
          </a:xfrm>
          <a:prstGeom prst="rect">
            <a:avLst/>
          </a:prstGeom>
          <a:noFill/>
        </p:spPr>
        <p:txBody>
          <a:bodyPr wrap="square" rtlCol="0">
            <a:spAutoFit/>
          </a:bodyPr>
          <a:lstStyle/>
          <a:p>
            <a:r>
              <a:rPr lang="en-US" sz="1000" b="1" dirty="0">
                <a:highlight>
                  <a:srgbClr val="00FF00"/>
                </a:highlight>
              </a:rPr>
              <a:t>8</a:t>
            </a:r>
          </a:p>
        </p:txBody>
      </p:sp>
      <p:sp>
        <p:nvSpPr>
          <p:cNvPr id="527" name="Rectangle 526">
            <a:extLst>
              <a:ext uri="{FF2B5EF4-FFF2-40B4-BE49-F238E27FC236}">
                <a16:creationId xmlns:a16="http://schemas.microsoft.com/office/drawing/2014/main" id="{2870C3AC-C8AC-0374-BD0F-A4A156B5EF27}"/>
              </a:ext>
            </a:extLst>
          </p:cNvPr>
          <p:cNvSpPr/>
          <p:nvPr/>
        </p:nvSpPr>
        <p:spPr>
          <a:xfrm>
            <a:off x="4522321" y="3492303"/>
            <a:ext cx="435505" cy="229279"/>
          </a:xfrm>
          <a:prstGeom prst="rect">
            <a:avLst/>
          </a:prstGeom>
          <a:noFill/>
          <a:ln w="57150">
            <a:solidFill>
              <a:srgbClr val="FF0000"/>
            </a:solidFill>
          </a:ln>
          <a:effectLst>
            <a:outerShdw blurRad="50800" dist="38100" dir="2700000" algn="tl" rotWithShape="0">
              <a:prstClr val="black">
                <a:alpha val="40000"/>
              </a:prstClr>
            </a:outerShdw>
          </a:effectLst>
          <a:scene3d>
            <a:camera prst="orthographicFront"/>
            <a:lightRig rig="threePt" dir="t"/>
          </a:scene3d>
          <a:sp3d>
            <a:bevelT w="139700" h="139700" prst="divot"/>
          </a:sp3d>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28" name="Rectangle 527">
            <a:extLst>
              <a:ext uri="{FF2B5EF4-FFF2-40B4-BE49-F238E27FC236}">
                <a16:creationId xmlns:a16="http://schemas.microsoft.com/office/drawing/2014/main" id="{7981431E-02CD-D52B-83F8-87A9B6B7A73A}"/>
              </a:ext>
            </a:extLst>
          </p:cNvPr>
          <p:cNvSpPr/>
          <p:nvPr/>
        </p:nvSpPr>
        <p:spPr>
          <a:xfrm>
            <a:off x="2521191" y="3508653"/>
            <a:ext cx="435505" cy="229279"/>
          </a:xfrm>
          <a:prstGeom prst="rect">
            <a:avLst/>
          </a:prstGeom>
          <a:noFill/>
          <a:ln w="57150">
            <a:solidFill>
              <a:srgbClr val="FF0000"/>
            </a:solidFill>
          </a:ln>
          <a:effectLst>
            <a:outerShdw blurRad="50800" dist="38100" dir="2700000" algn="tl" rotWithShape="0">
              <a:prstClr val="black">
                <a:alpha val="40000"/>
              </a:prstClr>
            </a:outerShdw>
          </a:effectLst>
          <a:scene3d>
            <a:camera prst="orthographicFront"/>
            <a:lightRig rig="threePt" dir="t"/>
          </a:scene3d>
          <a:sp3d>
            <a:bevelT w="139700" h="139700" prst="divot"/>
          </a:sp3d>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29" name="Rectangle 528">
            <a:extLst>
              <a:ext uri="{FF2B5EF4-FFF2-40B4-BE49-F238E27FC236}">
                <a16:creationId xmlns:a16="http://schemas.microsoft.com/office/drawing/2014/main" id="{BD671440-635C-7EAB-A7EB-66F102B01939}"/>
              </a:ext>
            </a:extLst>
          </p:cNvPr>
          <p:cNvSpPr/>
          <p:nvPr/>
        </p:nvSpPr>
        <p:spPr>
          <a:xfrm>
            <a:off x="626854" y="3510039"/>
            <a:ext cx="448521" cy="231861"/>
          </a:xfrm>
          <a:prstGeom prst="rect">
            <a:avLst/>
          </a:prstGeom>
          <a:noFill/>
          <a:ln w="57150">
            <a:solidFill>
              <a:srgbClr val="FF0000"/>
            </a:solidFill>
          </a:ln>
          <a:effectLst>
            <a:outerShdw blurRad="50800" dist="38100" dir="2700000" algn="tl" rotWithShape="0">
              <a:prstClr val="black">
                <a:alpha val="40000"/>
              </a:prstClr>
            </a:outerShdw>
          </a:effectLst>
          <a:scene3d>
            <a:camera prst="orthographicFront"/>
            <a:lightRig rig="threePt" dir="t"/>
          </a:scene3d>
          <a:sp3d>
            <a:bevelT w="139700" h="139700" prst="divot"/>
          </a:sp3d>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38" name="TextBox 537">
            <a:extLst>
              <a:ext uri="{FF2B5EF4-FFF2-40B4-BE49-F238E27FC236}">
                <a16:creationId xmlns:a16="http://schemas.microsoft.com/office/drawing/2014/main" id="{7F1F8AC9-305C-514D-E3BA-336A8E1EC84D}"/>
              </a:ext>
            </a:extLst>
          </p:cNvPr>
          <p:cNvSpPr txBox="1"/>
          <p:nvPr/>
        </p:nvSpPr>
        <p:spPr>
          <a:xfrm>
            <a:off x="624515" y="3460069"/>
            <a:ext cx="448470" cy="305674"/>
          </a:xfrm>
          <a:prstGeom prst="rect">
            <a:avLst/>
          </a:prstGeom>
          <a:noFill/>
        </p:spPr>
        <p:txBody>
          <a:bodyPr wrap="square" rtlCol="0">
            <a:spAutoFit/>
          </a:bodyPr>
          <a:lstStyle/>
          <a:p>
            <a:r>
              <a:rPr lang="en-US" sz="1200" b="1" dirty="0"/>
              <a:t>om</a:t>
            </a:r>
          </a:p>
        </p:txBody>
      </p:sp>
      <p:sp>
        <p:nvSpPr>
          <p:cNvPr id="540" name="TextBox 539">
            <a:extLst>
              <a:ext uri="{FF2B5EF4-FFF2-40B4-BE49-F238E27FC236}">
                <a16:creationId xmlns:a16="http://schemas.microsoft.com/office/drawing/2014/main" id="{DF8B07A1-FFFC-5195-CEF1-0A2BC016272D}"/>
              </a:ext>
            </a:extLst>
          </p:cNvPr>
          <p:cNvSpPr txBox="1"/>
          <p:nvPr/>
        </p:nvSpPr>
        <p:spPr>
          <a:xfrm>
            <a:off x="2517059" y="3460068"/>
            <a:ext cx="524710" cy="305674"/>
          </a:xfrm>
          <a:prstGeom prst="rect">
            <a:avLst/>
          </a:prstGeom>
          <a:noFill/>
        </p:spPr>
        <p:txBody>
          <a:bodyPr wrap="square" rtlCol="0">
            <a:spAutoFit/>
          </a:bodyPr>
          <a:lstStyle/>
          <a:p>
            <a:r>
              <a:rPr lang="en-US" sz="1200" b="1" dirty="0"/>
              <a:t>ma</a:t>
            </a:r>
          </a:p>
        </p:txBody>
      </p:sp>
      <p:sp>
        <p:nvSpPr>
          <p:cNvPr id="541" name="TextBox 540">
            <a:extLst>
              <a:ext uri="{FF2B5EF4-FFF2-40B4-BE49-F238E27FC236}">
                <a16:creationId xmlns:a16="http://schemas.microsoft.com/office/drawing/2014/main" id="{22318A71-5FC4-95E0-2760-B6C1EBF1F4D4}"/>
              </a:ext>
            </a:extLst>
          </p:cNvPr>
          <p:cNvSpPr txBox="1"/>
          <p:nvPr/>
        </p:nvSpPr>
        <p:spPr>
          <a:xfrm>
            <a:off x="4562083" y="3460068"/>
            <a:ext cx="600950" cy="305674"/>
          </a:xfrm>
          <a:prstGeom prst="rect">
            <a:avLst/>
          </a:prstGeom>
          <a:noFill/>
        </p:spPr>
        <p:txBody>
          <a:bodyPr wrap="square" rtlCol="0">
            <a:spAutoFit/>
          </a:bodyPr>
          <a:lstStyle/>
          <a:p>
            <a:r>
              <a:rPr lang="en-US" sz="1200" b="1" dirty="0"/>
              <a:t>ni</a:t>
            </a:r>
          </a:p>
        </p:txBody>
      </p:sp>
      <p:pic>
        <p:nvPicPr>
          <p:cNvPr id="693" name="Picture 692">
            <a:extLst>
              <a:ext uri="{FF2B5EF4-FFF2-40B4-BE49-F238E27FC236}">
                <a16:creationId xmlns:a16="http://schemas.microsoft.com/office/drawing/2014/main" id="{1D99C90A-9E7B-FAF3-C9FE-C48F1D208EB2}"/>
              </a:ext>
            </a:extLst>
          </p:cNvPr>
          <p:cNvPicPr>
            <a:picLocks noChangeAspect="1"/>
          </p:cNvPicPr>
          <p:nvPr/>
        </p:nvPicPr>
        <p:blipFill>
          <a:blip r:embed="rId23"/>
          <a:stretch>
            <a:fillRect/>
          </a:stretch>
        </p:blipFill>
        <p:spPr>
          <a:xfrm>
            <a:off x="6243043" y="3816998"/>
            <a:ext cx="1572655" cy="1528877"/>
          </a:xfrm>
          <a:prstGeom prst="rect">
            <a:avLst/>
          </a:prstGeom>
        </p:spPr>
      </p:pic>
      <p:cxnSp>
        <p:nvCxnSpPr>
          <p:cNvPr id="694" name="Straight Arrow Connector 693">
            <a:extLst>
              <a:ext uri="{FF2B5EF4-FFF2-40B4-BE49-F238E27FC236}">
                <a16:creationId xmlns:a16="http://schemas.microsoft.com/office/drawing/2014/main" id="{3C51C6F4-AFAB-1F9A-3C1A-0A3CA0834DA0}"/>
              </a:ext>
            </a:extLst>
          </p:cNvPr>
          <p:cNvCxnSpPr/>
          <p:nvPr/>
        </p:nvCxnSpPr>
        <p:spPr>
          <a:xfrm>
            <a:off x="6344474" y="4025359"/>
            <a:ext cx="15331" cy="888879"/>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695" name="Straight Connector 694">
            <a:extLst>
              <a:ext uri="{FF2B5EF4-FFF2-40B4-BE49-F238E27FC236}">
                <a16:creationId xmlns:a16="http://schemas.microsoft.com/office/drawing/2014/main" id="{EAA1D740-47A8-13F5-014F-0F0A3D0DD620}"/>
              </a:ext>
            </a:extLst>
          </p:cNvPr>
          <p:cNvCxnSpPr/>
          <p:nvPr/>
        </p:nvCxnSpPr>
        <p:spPr>
          <a:xfrm>
            <a:off x="6400051" y="4027606"/>
            <a:ext cx="277878" cy="0"/>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696" name="Straight Arrow Connector 695">
            <a:extLst>
              <a:ext uri="{FF2B5EF4-FFF2-40B4-BE49-F238E27FC236}">
                <a16:creationId xmlns:a16="http://schemas.microsoft.com/office/drawing/2014/main" id="{9EF9ED28-1737-EAAB-625A-718C91C1BCB3}"/>
              </a:ext>
            </a:extLst>
          </p:cNvPr>
          <p:cNvCxnSpPr>
            <a:cxnSpLocks/>
          </p:cNvCxnSpPr>
          <p:nvPr/>
        </p:nvCxnSpPr>
        <p:spPr>
          <a:xfrm>
            <a:off x="6676012" y="4025359"/>
            <a:ext cx="0" cy="823722"/>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697" name="Straight Arrow Connector 696">
            <a:extLst>
              <a:ext uri="{FF2B5EF4-FFF2-40B4-BE49-F238E27FC236}">
                <a16:creationId xmlns:a16="http://schemas.microsoft.com/office/drawing/2014/main" id="{FAB8B5CD-C72E-C18E-0D39-FAAEFA5633AB}"/>
              </a:ext>
            </a:extLst>
          </p:cNvPr>
          <p:cNvCxnSpPr/>
          <p:nvPr/>
        </p:nvCxnSpPr>
        <p:spPr>
          <a:xfrm>
            <a:off x="6400051" y="4745595"/>
            <a:ext cx="218469" cy="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698" name="Straight Connector 697">
            <a:extLst>
              <a:ext uri="{FF2B5EF4-FFF2-40B4-BE49-F238E27FC236}">
                <a16:creationId xmlns:a16="http://schemas.microsoft.com/office/drawing/2014/main" id="{D334B997-EF67-EA3D-83EB-6E7285C36F3D}"/>
              </a:ext>
            </a:extLst>
          </p:cNvPr>
          <p:cNvCxnSpPr/>
          <p:nvPr/>
        </p:nvCxnSpPr>
        <p:spPr>
          <a:xfrm flipH="1">
            <a:off x="6927061" y="3942020"/>
            <a:ext cx="80490" cy="815074"/>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699" name="Straight Arrow Connector 698">
            <a:extLst>
              <a:ext uri="{FF2B5EF4-FFF2-40B4-BE49-F238E27FC236}">
                <a16:creationId xmlns:a16="http://schemas.microsoft.com/office/drawing/2014/main" id="{91354558-CA96-1416-2333-E0051241C1E7}"/>
              </a:ext>
            </a:extLst>
          </p:cNvPr>
          <p:cNvCxnSpPr/>
          <p:nvPr/>
        </p:nvCxnSpPr>
        <p:spPr>
          <a:xfrm flipH="1">
            <a:off x="6636239" y="4757094"/>
            <a:ext cx="290821" cy="440772"/>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700" name="Straight Connector 699">
            <a:extLst>
              <a:ext uri="{FF2B5EF4-FFF2-40B4-BE49-F238E27FC236}">
                <a16:creationId xmlns:a16="http://schemas.microsoft.com/office/drawing/2014/main" id="{0CD24C1B-6307-EA1F-6282-B7099778E908}"/>
              </a:ext>
            </a:extLst>
          </p:cNvPr>
          <p:cNvCxnSpPr/>
          <p:nvPr/>
        </p:nvCxnSpPr>
        <p:spPr>
          <a:xfrm>
            <a:off x="7256682" y="3908540"/>
            <a:ext cx="122650" cy="837055"/>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701" name="Straight Arrow Connector 700">
            <a:extLst>
              <a:ext uri="{FF2B5EF4-FFF2-40B4-BE49-F238E27FC236}">
                <a16:creationId xmlns:a16="http://schemas.microsoft.com/office/drawing/2014/main" id="{B94C90F5-AD97-2812-EEEB-E9460F6A2EE0}"/>
              </a:ext>
            </a:extLst>
          </p:cNvPr>
          <p:cNvCxnSpPr/>
          <p:nvPr/>
        </p:nvCxnSpPr>
        <p:spPr>
          <a:xfrm>
            <a:off x="7376188" y="4739293"/>
            <a:ext cx="260840" cy="440772"/>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sp>
        <p:nvSpPr>
          <p:cNvPr id="702" name="TextBox 701">
            <a:extLst>
              <a:ext uri="{FF2B5EF4-FFF2-40B4-BE49-F238E27FC236}">
                <a16:creationId xmlns:a16="http://schemas.microsoft.com/office/drawing/2014/main" id="{A0DB30BB-E95A-CCEB-68CD-2956A1686FE2}"/>
              </a:ext>
            </a:extLst>
          </p:cNvPr>
          <p:cNvSpPr txBox="1"/>
          <p:nvPr/>
        </p:nvSpPr>
        <p:spPr>
          <a:xfrm>
            <a:off x="6111254" y="4017487"/>
            <a:ext cx="139253" cy="271710"/>
          </a:xfrm>
          <a:prstGeom prst="rect">
            <a:avLst/>
          </a:prstGeom>
          <a:noFill/>
        </p:spPr>
        <p:txBody>
          <a:bodyPr wrap="square" rtlCol="0">
            <a:spAutoFit/>
          </a:bodyPr>
          <a:lstStyle/>
          <a:p>
            <a:r>
              <a:rPr lang="en-US" sz="1000" b="1" dirty="0"/>
              <a:t>1</a:t>
            </a:r>
          </a:p>
        </p:txBody>
      </p:sp>
      <p:sp>
        <p:nvSpPr>
          <p:cNvPr id="703" name="TextBox 702">
            <a:extLst>
              <a:ext uri="{FF2B5EF4-FFF2-40B4-BE49-F238E27FC236}">
                <a16:creationId xmlns:a16="http://schemas.microsoft.com/office/drawing/2014/main" id="{39D3236B-24B3-29C1-1B86-F9BEFF89B3C8}"/>
              </a:ext>
            </a:extLst>
          </p:cNvPr>
          <p:cNvSpPr txBox="1"/>
          <p:nvPr/>
        </p:nvSpPr>
        <p:spPr>
          <a:xfrm>
            <a:off x="6393516" y="3756068"/>
            <a:ext cx="125022" cy="271710"/>
          </a:xfrm>
          <a:prstGeom prst="rect">
            <a:avLst/>
          </a:prstGeom>
          <a:noFill/>
        </p:spPr>
        <p:txBody>
          <a:bodyPr wrap="square" rtlCol="0">
            <a:spAutoFit/>
          </a:bodyPr>
          <a:lstStyle/>
          <a:p>
            <a:r>
              <a:rPr lang="en-US" sz="1000" b="1" dirty="0"/>
              <a:t>2</a:t>
            </a:r>
          </a:p>
        </p:txBody>
      </p:sp>
      <p:sp>
        <p:nvSpPr>
          <p:cNvPr id="704" name="TextBox 703">
            <a:extLst>
              <a:ext uri="{FF2B5EF4-FFF2-40B4-BE49-F238E27FC236}">
                <a16:creationId xmlns:a16="http://schemas.microsoft.com/office/drawing/2014/main" id="{6E6AC0BC-516B-162C-B411-AAAA987B70C7}"/>
              </a:ext>
            </a:extLst>
          </p:cNvPr>
          <p:cNvSpPr txBox="1"/>
          <p:nvPr/>
        </p:nvSpPr>
        <p:spPr>
          <a:xfrm>
            <a:off x="6430861" y="4458382"/>
            <a:ext cx="100172" cy="271710"/>
          </a:xfrm>
          <a:prstGeom prst="rect">
            <a:avLst/>
          </a:prstGeom>
          <a:noFill/>
        </p:spPr>
        <p:txBody>
          <a:bodyPr wrap="square" rtlCol="0">
            <a:spAutoFit/>
          </a:bodyPr>
          <a:lstStyle/>
          <a:p>
            <a:r>
              <a:rPr lang="en-US" sz="1000" b="1" dirty="0"/>
              <a:t>3</a:t>
            </a:r>
          </a:p>
        </p:txBody>
      </p:sp>
      <p:sp>
        <p:nvSpPr>
          <p:cNvPr id="705" name="TextBox 704">
            <a:extLst>
              <a:ext uri="{FF2B5EF4-FFF2-40B4-BE49-F238E27FC236}">
                <a16:creationId xmlns:a16="http://schemas.microsoft.com/office/drawing/2014/main" id="{F3281741-2E06-26EE-210F-5B7A6520D709}"/>
              </a:ext>
            </a:extLst>
          </p:cNvPr>
          <p:cNvSpPr txBox="1"/>
          <p:nvPr/>
        </p:nvSpPr>
        <p:spPr>
          <a:xfrm>
            <a:off x="6926589" y="3661934"/>
            <a:ext cx="149479" cy="271710"/>
          </a:xfrm>
          <a:prstGeom prst="rect">
            <a:avLst/>
          </a:prstGeom>
          <a:noFill/>
        </p:spPr>
        <p:txBody>
          <a:bodyPr wrap="square" rtlCol="0">
            <a:spAutoFit/>
          </a:bodyPr>
          <a:lstStyle/>
          <a:p>
            <a:r>
              <a:rPr lang="en-US" sz="1000" b="1" dirty="0"/>
              <a:t>4</a:t>
            </a:r>
          </a:p>
        </p:txBody>
      </p:sp>
      <p:sp>
        <p:nvSpPr>
          <p:cNvPr id="706" name="TextBox 705">
            <a:extLst>
              <a:ext uri="{FF2B5EF4-FFF2-40B4-BE49-F238E27FC236}">
                <a16:creationId xmlns:a16="http://schemas.microsoft.com/office/drawing/2014/main" id="{08CD8DB4-55A9-F28C-D796-D7016F60D196}"/>
              </a:ext>
            </a:extLst>
          </p:cNvPr>
          <p:cNvSpPr txBox="1"/>
          <p:nvPr/>
        </p:nvSpPr>
        <p:spPr>
          <a:xfrm>
            <a:off x="7313550" y="3848885"/>
            <a:ext cx="105402" cy="271710"/>
          </a:xfrm>
          <a:prstGeom prst="rect">
            <a:avLst/>
          </a:prstGeom>
          <a:noFill/>
        </p:spPr>
        <p:txBody>
          <a:bodyPr wrap="square" rtlCol="0">
            <a:spAutoFit/>
          </a:bodyPr>
          <a:lstStyle/>
          <a:p>
            <a:r>
              <a:rPr lang="en-US" sz="1000" b="1" dirty="0">
                <a:highlight>
                  <a:srgbClr val="00FF00"/>
                </a:highlight>
              </a:rPr>
              <a:t>5</a:t>
            </a:r>
          </a:p>
        </p:txBody>
      </p:sp>
      <p:pic>
        <p:nvPicPr>
          <p:cNvPr id="707" name="Picture 706">
            <a:extLst>
              <a:ext uri="{FF2B5EF4-FFF2-40B4-BE49-F238E27FC236}">
                <a16:creationId xmlns:a16="http://schemas.microsoft.com/office/drawing/2014/main" id="{50ED21AB-132B-51EA-B452-31225925675B}"/>
              </a:ext>
            </a:extLst>
          </p:cNvPr>
          <p:cNvPicPr>
            <a:picLocks noChangeAspect="1"/>
          </p:cNvPicPr>
          <p:nvPr/>
        </p:nvPicPr>
        <p:blipFill>
          <a:blip r:embed="rId24"/>
          <a:stretch>
            <a:fillRect/>
          </a:stretch>
        </p:blipFill>
        <p:spPr>
          <a:xfrm>
            <a:off x="8119619" y="3766676"/>
            <a:ext cx="1673114" cy="1629519"/>
          </a:xfrm>
          <a:prstGeom prst="rect">
            <a:avLst/>
          </a:prstGeom>
        </p:spPr>
      </p:pic>
      <p:cxnSp>
        <p:nvCxnSpPr>
          <p:cNvPr id="708" name="Straight Arrow Connector 707">
            <a:extLst>
              <a:ext uri="{FF2B5EF4-FFF2-40B4-BE49-F238E27FC236}">
                <a16:creationId xmlns:a16="http://schemas.microsoft.com/office/drawing/2014/main" id="{E69FD602-146A-CA4C-E741-6D4D3A29C427}"/>
              </a:ext>
            </a:extLst>
          </p:cNvPr>
          <p:cNvCxnSpPr/>
          <p:nvPr/>
        </p:nvCxnSpPr>
        <p:spPr>
          <a:xfrm>
            <a:off x="8235996" y="4002114"/>
            <a:ext cx="0" cy="889303"/>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709" name="Straight Connector 708">
            <a:extLst>
              <a:ext uri="{FF2B5EF4-FFF2-40B4-BE49-F238E27FC236}">
                <a16:creationId xmlns:a16="http://schemas.microsoft.com/office/drawing/2014/main" id="{BFEE56E6-137E-1885-085F-ACAD62A82D20}"/>
              </a:ext>
            </a:extLst>
          </p:cNvPr>
          <p:cNvCxnSpPr/>
          <p:nvPr/>
        </p:nvCxnSpPr>
        <p:spPr>
          <a:xfrm>
            <a:off x="8312364" y="4002114"/>
            <a:ext cx="221065" cy="0"/>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710" name="Straight Arrow Connector 709">
            <a:extLst>
              <a:ext uri="{FF2B5EF4-FFF2-40B4-BE49-F238E27FC236}">
                <a16:creationId xmlns:a16="http://schemas.microsoft.com/office/drawing/2014/main" id="{4AD09439-3AAE-A987-03DE-93183DD0767F}"/>
              </a:ext>
            </a:extLst>
          </p:cNvPr>
          <p:cNvCxnSpPr/>
          <p:nvPr/>
        </p:nvCxnSpPr>
        <p:spPr>
          <a:xfrm>
            <a:off x="8527399" y="4002114"/>
            <a:ext cx="0" cy="802886"/>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711" name="Straight Arrow Connector 710">
            <a:extLst>
              <a:ext uri="{FF2B5EF4-FFF2-40B4-BE49-F238E27FC236}">
                <a16:creationId xmlns:a16="http://schemas.microsoft.com/office/drawing/2014/main" id="{148620F3-906F-6791-ADD2-415FB9021105}"/>
              </a:ext>
            </a:extLst>
          </p:cNvPr>
          <p:cNvCxnSpPr/>
          <p:nvPr/>
        </p:nvCxnSpPr>
        <p:spPr>
          <a:xfrm>
            <a:off x="8272170" y="4730643"/>
            <a:ext cx="204988" cy="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712" name="Straight Arrow Connector 711">
            <a:extLst>
              <a:ext uri="{FF2B5EF4-FFF2-40B4-BE49-F238E27FC236}">
                <a16:creationId xmlns:a16="http://schemas.microsoft.com/office/drawing/2014/main" id="{5136D9D1-86A0-DDA7-6656-0F1E37EB0791}"/>
              </a:ext>
            </a:extLst>
          </p:cNvPr>
          <p:cNvCxnSpPr/>
          <p:nvPr/>
        </p:nvCxnSpPr>
        <p:spPr>
          <a:xfrm>
            <a:off x="8756503" y="3962946"/>
            <a:ext cx="140678" cy="243171"/>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713" name="Straight Arrow Connector 712">
            <a:extLst>
              <a:ext uri="{FF2B5EF4-FFF2-40B4-BE49-F238E27FC236}">
                <a16:creationId xmlns:a16="http://schemas.microsoft.com/office/drawing/2014/main" id="{6D0749D5-976F-C71F-A11A-2E8110F20874}"/>
              </a:ext>
            </a:extLst>
          </p:cNvPr>
          <p:cNvCxnSpPr/>
          <p:nvPr/>
        </p:nvCxnSpPr>
        <p:spPr>
          <a:xfrm flipH="1">
            <a:off x="9314743" y="3953903"/>
            <a:ext cx="148716" cy="261258"/>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714" name="Straight Arrow Connector 713">
            <a:extLst>
              <a:ext uri="{FF2B5EF4-FFF2-40B4-BE49-F238E27FC236}">
                <a16:creationId xmlns:a16="http://schemas.microsoft.com/office/drawing/2014/main" id="{2C8BC80B-12DD-81F8-E4C4-4249D997D6C5}"/>
              </a:ext>
            </a:extLst>
          </p:cNvPr>
          <p:cNvCxnSpPr/>
          <p:nvPr/>
        </p:nvCxnSpPr>
        <p:spPr>
          <a:xfrm>
            <a:off x="8683699" y="4430688"/>
            <a:ext cx="900791" cy="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715" name="Straight Arrow Connector 714">
            <a:extLst>
              <a:ext uri="{FF2B5EF4-FFF2-40B4-BE49-F238E27FC236}">
                <a16:creationId xmlns:a16="http://schemas.microsoft.com/office/drawing/2014/main" id="{35B5CFF5-7A03-4E27-6050-21EC4F3DAAAB}"/>
              </a:ext>
            </a:extLst>
          </p:cNvPr>
          <p:cNvCxnSpPr/>
          <p:nvPr/>
        </p:nvCxnSpPr>
        <p:spPr>
          <a:xfrm>
            <a:off x="9102167" y="3865253"/>
            <a:ext cx="0" cy="1391925"/>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716" name="Straight Arrow Connector 715">
            <a:extLst>
              <a:ext uri="{FF2B5EF4-FFF2-40B4-BE49-F238E27FC236}">
                <a16:creationId xmlns:a16="http://schemas.microsoft.com/office/drawing/2014/main" id="{527C8B10-A894-BFD3-B8C8-C648B4FFB320}"/>
              </a:ext>
            </a:extLst>
          </p:cNvPr>
          <p:cNvCxnSpPr/>
          <p:nvPr/>
        </p:nvCxnSpPr>
        <p:spPr>
          <a:xfrm flipH="1">
            <a:off x="8607056" y="4599523"/>
            <a:ext cx="396626" cy="446639"/>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717" name="Straight Arrow Connector 716">
            <a:extLst>
              <a:ext uri="{FF2B5EF4-FFF2-40B4-BE49-F238E27FC236}">
                <a16:creationId xmlns:a16="http://schemas.microsoft.com/office/drawing/2014/main" id="{B518566D-AC13-1D5B-10CB-2FBE27D1DD89}"/>
              </a:ext>
            </a:extLst>
          </p:cNvPr>
          <p:cNvCxnSpPr/>
          <p:nvPr/>
        </p:nvCxnSpPr>
        <p:spPr>
          <a:xfrm>
            <a:off x="9178535" y="4581435"/>
            <a:ext cx="405955" cy="432572"/>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sp>
        <p:nvSpPr>
          <p:cNvPr id="718" name="TextBox 717">
            <a:extLst>
              <a:ext uri="{FF2B5EF4-FFF2-40B4-BE49-F238E27FC236}">
                <a16:creationId xmlns:a16="http://schemas.microsoft.com/office/drawing/2014/main" id="{997C6487-16DE-DF1A-EF90-73AC7A21CAEC}"/>
              </a:ext>
            </a:extLst>
          </p:cNvPr>
          <p:cNvSpPr txBox="1"/>
          <p:nvPr/>
        </p:nvSpPr>
        <p:spPr>
          <a:xfrm>
            <a:off x="8029161" y="4023221"/>
            <a:ext cx="101256" cy="271710"/>
          </a:xfrm>
          <a:prstGeom prst="rect">
            <a:avLst/>
          </a:prstGeom>
          <a:noFill/>
        </p:spPr>
        <p:txBody>
          <a:bodyPr wrap="square" rtlCol="0">
            <a:spAutoFit/>
          </a:bodyPr>
          <a:lstStyle/>
          <a:p>
            <a:r>
              <a:rPr lang="en-US" sz="1000" b="1" dirty="0"/>
              <a:t>1</a:t>
            </a:r>
          </a:p>
        </p:txBody>
      </p:sp>
      <p:sp>
        <p:nvSpPr>
          <p:cNvPr id="719" name="TextBox 718">
            <a:extLst>
              <a:ext uri="{FF2B5EF4-FFF2-40B4-BE49-F238E27FC236}">
                <a16:creationId xmlns:a16="http://schemas.microsoft.com/office/drawing/2014/main" id="{BD156F9D-66D9-B307-A23A-3C337D003B1C}"/>
              </a:ext>
            </a:extLst>
          </p:cNvPr>
          <p:cNvSpPr txBox="1"/>
          <p:nvPr/>
        </p:nvSpPr>
        <p:spPr>
          <a:xfrm>
            <a:off x="8308222" y="3751512"/>
            <a:ext cx="102398" cy="271710"/>
          </a:xfrm>
          <a:prstGeom prst="rect">
            <a:avLst/>
          </a:prstGeom>
          <a:noFill/>
        </p:spPr>
        <p:txBody>
          <a:bodyPr wrap="square" rtlCol="0">
            <a:spAutoFit/>
          </a:bodyPr>
          <a:lstStyle/>
          <a:p>
            <a:r>
              <a:rPr lang="en-US" sz="1000" b="1" dirty="0"/>
              <a:t>2</a:t>
            </a:r>
          </a:p>
        </p:txBody>
      </p:sp>
      <p:sp>
        <p:nvSpPr>
          <p:cNvPr id="720" name="TextBox 719">
            <a:extLst>
              <a:ext uri="{FF2B5EF4-FFF2-40B4-BE49-F238E27FC236}">
                <a16:creationId xmlns:a16="http://schemas.microsoft.com/office/drawing/2014/main" id="{4AB2D411-049B-70E2-A729-529D9DA13383}"/>
              </a:ext>
            </a:extLst>
          </p:cNvPr>
          <p:cNvSpPr txBox="1"/>
          <p:nvPr/>
        </p:nvSpPr>
        <p:spPr>
          <a:xfrm>
            <a:off x="8287106" y="4477081"/>
            <a:ext cx="98530" cy="271710"/>
          </a:xfrm>
          <a:prstGeom prst="rect">
            <a:avLst/>
          </a:prstGeom>
          <a:noFill/>
        </p:spPr>
        <p:txBody>
          <a:bodyPr wrap="square" rtlCol="0">
            <a:spAutoFit/>
          </a:bodyPr>
          <a:lstStyle/>
          <a:p>
            <a:r>
              <a:rPr lang="en-US" sz="1000" b="1" dirty="0"/>
              <a:t>3</a:t>
            </a:r>
          </a:p>
        </p:txBody>
      </p:sp>
      <p:sp>
        <p:nvSpPr>
          <p:cNvPr id="721" name="TextBox 720">
            <a:extLst>
              <a:ext uri="{FF2B5EF4-FFF2-40B4-BE49-F238E27FC236}">
                <a16:creationId xmlns:a16="http://schemas.microsoft.com/office/drawing/2014/main" id="{4D860E65-032A-E114-D75A-5E94A5AA1EC4}"/>
              </a:ext>
            </a:extLst>
          </p:cNvPr>
          <p:cNvSpPr txBox="1"/>
          <p:nvPr/>
        </p:nvSpPr>
        <p:spPr>
          <a:xfrm>
            <a:off x="8616352" y="3729319"/>
            <a:ext cx="127567" cy="271710"/>
          </a:xfrm>
          <a:prstGeom prst="rect">
            <a:avLst/>
          </a:prstGeom>
          <a:noFill/>
        </p:spPr>
        <p:txBody>
          <a:bodyPr wrap="square" rtlCol="0">
            <a:spAutoFit/>
          </a:bodyPr>
          <a:lstStyle/>
          <a:p>
            <a:r>
              <a:rPr lang="en-US" sz="1000" b="1" dirty="0"/>
              <a:t>4</a:t>
            </a:r>
          </a:p>
        </p:txBody>
      </p:sp>
      <p:sp>
        <p:nvSpPr>
          <p:cNvPr id="722" name="TextBox 721">
            <a:extLst>
              <a:ext uri="{FF2B5EF4-FFF2-40B4-BE49-F238E27FC236}">
                <a16:creationId xmlns:a16="http://schemas.microsoft.com/office/drawing/2014/main" id="{A96FD4EB-A4A3-3D41-053C-9772272D6AA6}"/>
              </a:ext>
            </a:extLst>
          </p:cNvPr>
          <p:cNvSpPr txBox="1"/>
          <p:nvPr/>
        </p:nvSpPr>
        <p:spPr>
          <a:xfrm>
            <a:off x="9397589" y="3703556"/>
            <a:ext cx="148716" cy="271710"/>
          </a:xfrm>
          <a:prstGeom prst="rect">
            <a:avLst/>
          </a:prstGeom>
          <a:noFill/>
        </p:spPr>
        <p:txBody>
          <a:bodyPr wrap="square" rtlCol="0">
            <a:spAutoFit/>
          </a:bodyPr>
          <a:lstStyle/>
          <a:p>
            <a:r>
              <a:rPr lang="en-US" sz="1000" b="1" dirty="0"/>
              <a:t>5</a:t>
            </a:r>
          </a:p>
        </p:txBody>
      </p:sp>
      <p:sp>
        <p:nvSpPr>
          <p:cNvPr id="723" name="TextBox 722">
            <a:extLst>
              <a:ext uri="{FF2B5EF4-FFF2-40B4-BE49-F238E27FC236}">
                <a16:creationId xmlns:a16="http://schemas.microsoft.com/office/drawing/2014/main" id="{3921A4BC-304D-47C9-73F5-9FF3892C77DA}"/>
              </a:ext>
            </a:extLst>
          </p:cNvPr>
          <p:cNvSpPr txBox="1"/>
          <p:nvPr/>
        </p:nvSpPr>
        <p:spPr>
          <a:xfrm>
            <a:off x="9003637" y="3596125"/>
            <a:ext cx="124077" cy="271710"/>
          </a:xfrm>
          <a:prstGeom prst="rect">
            <a:avLst/>
          </a:prstGeom>
          <a:noFill/>
        </p:spPr>
        <p:txBody>
          <a:bodyPr wrap="square" rtlCol="0">
            <a:spAutoFit/>
          </a:bodyPr>
          <a:lstStyle/>
          <a:p>
            <a:r>
              <a:rPr lang="en-US" sz="1000" b="1" dirty="0"/>
              <a:t>7</a:t>
            </a:r>
          </a:p>
        </p:txBody>
      </p:sp>
      <p:sp>
        <p:nvSpPr>
          <p:cNvPr id="724" name="TextBox 723">
            <a:extLst>
              <a:ext uri="{FF2B5EF4-FFF2-40B4-BE49-F238E27FC236}">
                <a16:creationId xmlns:a16="http://schemas.microsoft.com/office/drawing/2014/main" id="{EC3DC0DB-BE4C-C32E-A119-04FEE3066603}"/>
              </a:ext>
            </a:extLst>
          </p:cNvPr>
          <p:cNvSpPr txBox="1"/>
          <p:nvPr/>
        </p:nvSpPr>
        <p:spPr>
          <a:xfrm>
            <a:off x="8620889" y="4171011"/>
            <a:ext cx="220134" cy="271710"/>
          </a:xfrm>
          <a:prstGeom prst="rect">
            <a:avLst/>
          </a:prstGeom>
          <a:noFill/>
        </p:spPr>
        <p:txBody>
          <a:bodyPr wrap="square" rtlCol="0">
            <a:spAutoFit/>
          </a:bodyPr>
          <a:lstStyle/>
          <a:p>
            <a:r>
              <a:rPr lang="en-US" sz="1000" b="1" dirty="0"/>
              <a:t>6</a:t>
            </a:r>
          </a:p>
        </p:txBody>
      </p:sp>
      <p:sp>
        <p:nvSpPr>
          <p:cNvPr id="725" name="TextBox 724">
            <a:extLst>
              <a:ext uri="{FF2B5EF4-FFF2-40B4-BE49-F238E27FC236}">
                <a16:creationId xmlns:a16="http://schemas.microsoft.com/office/drawing/2014/main" id="{C4D00D53-77B8-710F-8ED4-A7F02DAD0AC8}"/>
              </a:ext>
            </a:extLst>
          </p:cNvPr>
          <p:cNvSpPr txBox="1"/>
          <p:nvPr/>
        </p:nvSpPr>
        <p:spPr>
          <a:xfrm>
            <a:off x="8686485" y="4513861"/>
            <a:ext cx="123966" cy="271710"/>
          </a:xfrm>
          <a:prstGeom prst="rect">
            <a:avLst/>
          </a:prstGeom>
          <a:noFill/>
        </p:spPr>
        <p:txBody>
          <a:bodyPr wrap="square" rtlCol="0">
            <a:spAutoFit/>
          </a:bodyPr>
          <a:lstStyle/>
          <a:p>
            <a:r>
              <a:rPr lang="en-US" sz="1000" b="1" dirty="0"/>
              <a:t>8</a:t>
            </a:r>
          </a:p>
        </p:txBody>
      </p:sp>
      <p:sp>
        <p:nvSpPr>
          <p:cNvPr id="726" name="TextBox 725">
            <a:extLst>
              <a:ext uri="{FF2B5EF4-FFF2-40B4-BE49-F238E27FC236}">
                <a16:creationId xmlns:a16="http://schemas.microsoft.com/office/drawing/2014/main" id="{BBEB0FB1-C2FC-041D-9221-4709A3D92B23}"/>
              </a:ext>
            </a:extLst>
          </p:cNvPr>
          <p:cNvSpPr txBox="1"/>
          <p:nvPr/>
        </p:nvSpPr>
        <p:spPr>
          <a:xfrm>
            <a:off x="9375482" y="4528917"/>
            <a:ext cx="107408" cy="271710"/>
          </a:xfrm>
          <a:prstGeom prst="rect">
            <a:avLst/>
          </a:prstGeom>
          <a:noFill/>
        </p:spPr>
        <p:txBody>
          <a:bodyPr wrap="square" rtlCol="0">
            <a:spAutoFit/>
          </a:bodyPr>
          <a:lstStyle/>
          <a:p>
            <a:r>
              <a:rPr lang="en-US" sz="1000" b="1" dirty="0">
                <a:highlight>
                  <a:srgbClr val="00FF00"/>
                </a:highlight>
              </a:rPr>
              <a:t>9</a:t>
            </a:r>
          </a:p>
        </p:txBody>
      </p:sp>
      <p:pic>
        <p:nvPicPr>
          <p:cNvPr id="727" name="Picture 726">
            <a:extLst>
              <a:ext uri="{FF2B5EF4-FFF2-40B4-BE49-F238E27FC236}">
                <a16:creationId xmlns:a16="http://schemas.microsoft.com/office/drawing/2014/main" id="{4F16C4E5-D362-CC31-4DC6-B5DBD31C3586}"/>
              </a:ext>
            </a:extLst>
          </p:cNvPr>
          <p:cNvPicPr>
            <a:picLocks noChangeAspect="1"/>
          </p:cNvPicPr>
          <p:nvPr/>
        </p:nvPicPr>
        <p:blipFill>
          <a:blip r:embed="rId25"/>
          <a:stretch>
            <a:fillRect/>
          </a:stretch>
        </p:blipFill>
        <p:spPr>
          <a:xfrm>
            <a:off x="10156970" y="3653979"/>
            <a:ext cx="1667117" cy="1709614"/>
          </a:xfrm>
          <a:prstGeom prst="rect">
            <a:avLst/>
          </a:prstGeom>
        </p:spPr>
      </p:pic>
      <p:cxnSp>
        <p:nvCxnSpPr>
          <p:cNvPr id="728" name="Straight Arrow Connector 727">
            <a:extLst>
              <a:ext uri="{FF2B5EF4-FFF2-40B4-BE49-F238E27FC236}">
                <a16:creationId xmlns:a16="http://schemas.microsoft.com/office/drawing/2014/main" id="{67F18A65-4F40-E132-9548-7A341B4584CA}"/>
              </a:ext>
            </a:extLst>
          </p:cNvPr>
          <p:cNvCxnSpPr/>
          <p:nvPr/>
        </p:nvCxnSpPr>
        <p:spPr>
          <a:xfrm>
            <a:off x="10259853" y="3966236"/>
            <a:ext cx="0" cy="1004033"/>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729" name="Straight Connector 728">
            <a:extLst>
              <a:ext uri="{FF2B5EF4-FFF2-40B4-BE49-F238E27FC236}">
                <a16:creationId xmlns:a16="http://schemas.microsoft.com/office/drawing/2014/main" id="{690AE5E2-C4C0-80AB-5FF5-DB06C2659F45}"/>
              </a:ext>
            </a:extLst>
          </p:cNvPr>
          <p:cNvCxnSpPr/>
          <p:nvPr/>
        </p:nvCxnSpPr>
        <p:spPr>
          <a:xfrm>
            <a:off x="10331277" y="3951762"/>
            <a:ext cx="259171" cy="0"/>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730" name="Straight Arrow Connector 729">
            <a:extLst>
              <a:ext uri="{FF2B5EF4-FFF2-40B4-BE49-F238E27FC236}">
                <a16:creationId xmlns:a16="http://schemas.microsoft.com/office/drawing/2014/main" id="{F014DF9F-3B48-BAA5-D469-CD1ADC97D595}"/>
              </a:ext>
            </a:extLst>
          </p:cNvPr>
          <p:cNvCxnSpPr/>
          <p:nvPr/>
        </p:nvCxnSpPr>
        <p:spPr>
          <a:xfrm>
            <a:off x="10592489" y="3951762"/>
            <a:ext cx="16325" cy="969529"/>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731" name="Straight Arrow Connector 730">
            <a:extLst>
              <a:ext uri="{FF2B5EF4-FFF2-40B4-BE49-F238E27FC236}">
                <a16:creationId xmlns:a16="http://schemas.microsoft.com/office/drawing/2014/main" id="{1266AE1F-78EC-4870-F86F-DB63C82233DB}"/>
              </a:ext>
            </a:extLst>
          </p:cNvPr>
          <p:cNvCxnSpPr/>
          <p:nvPr/>
        </p:nvCxnSpPr>
        <p:spPr>
          <a:xfrm>
            <a:off x="10310871" y="4819256"/>
            <a:ext cx="242846" cy="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732" name="Straight Arrow Connector 731">
            <a:extLst>
              <a:ext uri="{FF2B5EF4-FFF2-40B4-BE49-F238E27FC236}">
                <a16:creationId xmlns:a16="http://schemas.microsoft.com/office/drawing/2014/main" id="{F0E3E864-02A2-53CA-3815-B9E3807B9786}"/>
              </a:ext>
            </a:extLst>
          </p:cNvPr>
          <p:cNvCxnSpPr/>
          <p:nvPr/>
        </p:nvCxnSpPr>
        <p:spPr>
          <a:xfrm flipH="1">
            <a:off x="10817401" y="4004716"/>
            <a:ext cx="128566" cy="363248"/>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733" name="Straight Arrow Connector 732">
            <a:extLst>
              <a:ext uri="{FF2B5EF4-FFF2-40B4-BE49-F238E27FC236}">
                <a16:creationId xmlns:a16="http://schemas.microsoft.com/office/drawing/2014/main" id="{35CD40EC-8F4F-54D0-880B-219F2586241A}"/>
              </a:ext>
            </a:extLst>
          </p:cNvPr>
          <p:cNvCxnSpPr/>
          <p:nvPr/>
        </p:nvCxnSpPr>
        <p:spPr>
          <a:xfrm>
            <a:off x="10963901" y="4164185"/>
            <a:ext cx="628541" cy="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734" name="Straight Arrow Connector 733">
            <a:extLst>
              <a:ext uri="{FF2B5EF4-FFF2-40B4-BE49-F238E27FC236}">
                <a16:creationId xmlns:a16="http://schemas.microsoft.com/office/drawing/2014/main" id="{CA83BAEF-96CA-BB2D-CE49-ECA790279F5C}"/>
              </a:ext>
            </a:extLst>
          </p:cNvPr>
          <p:cNvCxnSpPr/>
          <p:nvPr/>
        </p:nvCxnSpPr>
        <p:spPr>
          <a:xfrm>
            <a:off x="10798602" y="4639673"/>
            <a:ext cx="922404" cy="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735" name="Straight Arrow Connector 734">
            <a:extLst>
              <a:ext uri="{FF2B5EF4-FFF2-40B4-BE49-F238E27FC236}">
                <a16:creationId xmlns:a16="http://schemas.microsoft.com/office/drawing/2014/main" id="{E72E92A6-A628-7B57-43CB-21A01932ED56}"/>
              </a:ext>
            </a:extLst>
          </p:cNvPr>
          <p:cNvCxnSpPr>
            <a:cxnSpLocks/>
          </p:cNvCxnSpPr>
          <p:nvPr/>
        </p:nvCxnSpPr>
        <p:spPr>
          <a:xfrm>
            <a:off x="11247560" y="3781445"/>
            <a:ext cx="0" cy="1472483"/>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sp>
        <p:nvSpPr>
          <p:cNvPr id="736" name="TextBox 735">
            <a:extLst>
              <a:ext uri="{FF2B5EF4-FFF2-40B4-BE49-F238E27FC236}">
                <a16:creationId xmlns:a16="http://schemas.microsoft.com/office/drawing/2014/main" id="{964486C8-A34B-5054-F614-BF75776BE2C1}"/>
              </a:ext>
            </a:extLst>
          </p:cNvPr>
          <p:cNvSpPr txBox="1"/>
          <p:nvPr/>
        </p:nvSpPr>
        <p:spPr>
          <a:xfrm>
            <a:off x="10070721" y="3975266"/>
            <a:ext cx="81630" cy="271710"/>
          </a:xfrm>
          <a:prstGeom prst="rect">
            <a:avLst/>
          </a:prstGeom>
          <a:noFill/>
        </p:spPr>
        <p:txBody>
          <a:bodyPr wrap="square" rtlCol="0">
            <a:spAutoFit/>
          </a:bodyPr>
          <a:lstStyle/>
          <a:p>
            <a:r>
              <a:rPr lang="en-US" sz="1000" b="1" dirty="0"/>
              <a:t>1</a:t>
            </a:r>
          </a:p>
        </p:txBody>
      </p:sp>
      <p:sp>
        <p:nvSpPr>
          <p:cNvPr id="737" name="TextBox 736">
            <a:extLst>
              <a:ext uri="{FF2B5EF4-FFF2-40B4-BE49-F238E27FC236}">
                <a16:creationId xmlns:a16="http://schemas.microsoft.com/office/drawing/2014/main" id="{627D24D9-E236-AB94-BC8F-8A2CC00C66D3}"/>
              </a:ext>
            </a:extLst>
          </p:cNvPr>
          <p:cNvSpPr txBox="1"/>
          <p:nvPr/>
        </p:nvSpPr>
        <p:spPr>
          <a:xfrm>
            <a:off x="10268999" y="3681143"/>
            <a:ext cx="146931" cy="271710"/>
          </a:xfrm>
          <a:prstGeom prst="rect">
            <a:avLst/>
          </a:prstGeom>
          <a:noFill/>
        </p:spPr>
        <p:txBody>
          <a:bodyPr wrap="square" rtlCol="0">
            <a:spAutoFit/>
          </a:bodyPr>
          <a:lstStyle/>
          <a:p>
            <a:r>
              <a:rPr lang="en-US" sz="1000" b="1" dirty="0"/>
              <a:t>2</a:t>
            </a:r>
          </a:p>
        </p:txBody>
      </p:sp>
      <p:sp>
        <p:nvSpPr>
          <p:cNvPr id="738" name="TextBox 737">
            <a:extLst>
              <a:ext uri="{FF2B5EF4-FFF2-40B4-BE49-F238E27FC236}">
                <a16:creationId xmlns:a16="http://schemas.microsoft.com/office/drawing/2014/main" id="{9842A091-B2ED-E020-0203-682FA41131CD}"/>
              </a:ext>
            </a:extLst>
          </p:cNvPr>
          <p:cNvSpPr txBox="1"/>
          <p:nvPr/>
        </p:nvSpPr>
        <p:spPr>
          <a:xfrm>
            <a:off x="10367499" y="4547546"/>
            <a:ext cx="85709" cy="271710"/>
          </a:xfrm>
          <a:prstGeom prst="rect">
            <a:avLst/>
          </a:prstGeom>
          <a:noFill/>
        </p:spPr>
        <p:txBody>
          <a:bodyPr wrap="square" rtlCol="0">
            <a:spAutoFit/>
          </a:bodyPr>
          <a:lstStyle/>
          <a:p>
            <a:r>
              <a:rPr lang="en-US" sz="1000" b="1" dirty="0"/>
              <a:t>3</a:t>
            </a:r>
          </a:p>
        </p:txBody>
      </p:sp>
      <p:sp>
        <p:nvSpPr>
          <p:cNvPr id="739" name="TextBox 738">
            <a:extLst>
              <a:ext uri="{FF2B5EF4-FFF2-40B4-BE49-F238E27FC236}">
                <a16:creationId xmlns:a16="http://schemas.microsoft.com/office/drawing/2014/main" id="{2E76B776-026F-F0A5-8401-110EA9D98257}"/>
              </a:ext>
            </a:extLst>
          </p:cNvPr>
          <p:cNvSpPr txBox="1"/>
          <p:nvPr/>
        </p:nvSpPr>
        <p:spPr>
          <a:xfrm>
            <a:off x="10701578" y="3827091"/>
            <a:ext cx="146931" cy="271710"/>
          </a:xfrm>
          <a:prstGeom prst="rect">
            <a:avLst/>
          </a:prstGeom>
          <a:noFill/>
        </p:spPr>
        <p:txBody>
          <a:bodyPr wrap="square" rtlCol="0">
            <a:spAutoFit/>
          </a:bodyPr>
          <a:lstStyle/>
          <a:p>
            <a:r>
              <a:rPr lang="en-US" sz="1000" b="1" dirty="0"/>
              <a:t>4</a:t>
            </a:r>
          </a:p>
        </p:txBody>
      </p:sp>
      <p:sp>
        <p:nvSpPr>
          <p:cNvPr id="740" name="TextBox 739">
            <a:extLst>
              <a:ext uri="{FF2B5EF4-FFF2-40B4-BE49-F238E27FC236}">
                <a16:creationId xmlns:a16="http://schemas.microsoft.com/office/drawing/2014/main" id="{1E49CCF6-F0E3-D678-EDFF-F8E218144516}"/>
              </a:ext>
            </a:extLst>
          </p:cNvPr>
          <p:cNvSpPr txBox="1"/>
          <p:nvPr/>
        </p:nvSpPr>
        <p:spPr>
          <a:xfrm>
            <a:off x="10980285" y="4157611"/>
            <a:ext cx="128566" cy="271710"/>
          </a:xfrm>
          <a:prstGeom prst="rect">
            <a:avLst/>
          </a:prstGeom>
          <a:noFill/>
        </p:spPr>
        <p:txBody>
          <a:bodyPr wrap="square" rtlCol="0">
            <a:spAutoFit/>
          </a:bodyPr>
          <a:lstStyle/>
          <a:p>
            <a:r>
              <a:rPr lang="en-US" sz="1000" b="1" dirty="0"/>
              <a:t>5</a:t>
            </a:r>
          </a:p>
        </p:txBody>
      </p:sp>
      <p:sp>
        <p:nvSpPr>
          <p:cNvPr id="741" name="TextBox 740">
            <a:extLst>
              <a:ext uri="{FF2B5EF4-FFF2-40B4-BE49-F238E27FC236}">
                <a16:creationId xmlns:a16="http://schemas.microsoft.com/office/drawing/2014/main" id="{04103369-A4FC-312D-665A-8AEA21463189}"/>
              </a:ext>
            </a:extLst>
          </p:cNvPr>
          <p:cNvSpPr txBox="1"/>
          <p:nvPr/>
        </p:nvSpPr>
        <p:spPr>
          <a:xfrm>
            <a:off x="10897504" y="4619708"/>
            <a:ext cx="138769" cy="271710"/>
          </a:xfrm>
          <a:prstGeom prst="rect">
            <a:avLst/>
          </a:prstGeom>
          <a:noFill/>
        </p:spPr>
        <p:txBody>
          <a:bodyPr wrap="square" rtlCol="0">
            <a:spAutoFit/>
          </a:bodyPr>
          <a:lstStyle/>
          <a:p>
            <a:r>
              <a:rPr lang="en-US" sz="1000" b="1" dirty="0"/>
              <a:t>6</a:t>
            </a:r>
          </a:p>
        </p:txBody>
      </p:sp>
      <p:sp>
        <p:nvSpPr>
          <p:cNvPr id="742" name="TextBox 741">
            <a:extLst>
              <a:ext uri="{FF2B5EF4-FFF2-40B4-BE49-F238E27FC236}">
                <a16:creationId xmlns:a16="http://schemas.microsoft.com/office/drawing/2014/main" id="{DE34EA1B-58F8-7F04-9931-EAE3AF32AEC3}"/>
              </a:ext>
            </a:extLst>
          </p:cNvPr>
          <p:cNvSpPr txBox="1"/>
          <p:nvPr/>
        </p:nvSpPr>
        <p:spPr>
          <a:xfrm>
            <a:off x="11334795" y="3626468"/>
            <a:ext cx="104172" cy="271710"/>
          </a:xfrm>
          <a:prstGeom prst="rect">
            <a:avLst/>
          </a:prstGeom>
          <a:noFill/>
        </p:spPr>
        <p:txBody>
          <a:bodyPr wrap="square" rtlCol="0">
            <a:spAutoFit/>
          </a:bodyPr>
          <a:lstStyle/>
          <a:p>
            <a:r>
              <a:rPr lang="en-US" sz="1000" b="1" dirty="0">
                <a:highlight>
                  <a:srgbClr val="00FF00"/>
                </a:highlight>
              </a:rPr>
              <a:t>7</a:t>
            </a:r>
          </a:p>
        </p:txBody>
      </p:sp>
      <p:sp>
        <p:nvSpPr>
          <p:cNvPr id="743" name="Rectangle 742">
            <a:extLst>
              <a:ext uri="{FF2B5EF4-FFF2-40B4-BE49-F238E27FC236}">
                <a16:creationId xmlns:a16="http://schemas.microsoft.com/office/drawing/2014/main" id="{E4913970-2C87-7AF2-D7D4-735051BC593D}"/>
              </a:ext>
            </a:extLst>
          </p:cNvPr>
          <p:cNvSpPr/>
          <p:nvPr/>
        </p:nvSpPr>
        <p:spPr>
          <a:xfrm>
            <a:off x="6226210" y="3460068"/>
            <a:ext cx="477793" cy="275659"/>
          </a:xfrm>
          <a:prstGeom prst="rect">
            <a:avLst/>
          </a:prstGeom>
          <a:noFill/>
          <a:ln w="57150">
            <a:solidFill>
              <a:srgbClr val="FF0000"/>
            </a:solidFill>
          </a:ln>
          <a:effectLst>
            <a:outerShdw blurRad="50800" dist="38100" dir="2700000" algn="tl" rotWithShape="0">
              <a:prstClr val="black">
                <a:alpha val="40000"/>
              </a:prstClr>
            </a:outerShdw>
          </a:effectLst>
          <a:scene3d>
            <a:camera prst="orthographicFront"/>
            <a:lightRig rig="threePt" dir="t"/>
          </a:scene3d>
          <a:sp3d>
            <a:bevelT w="139700" h="139700" prst="divot"/>
          </a:sp3d>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44" name="Rectangle 743">
            <a:extLst>
              <a:ext uri="{FF2B5EF4-FFF2-40B4-BE49-F238E27FC236}">
                <a16:creationId xmlns:a16="http://schemas.microsoft.com/office/drawing/2014/main" id="{E1DF313C-043F-DAF6-88A6-9FAE71C28055}"/>
              </a:ext>
            </a:extLst>
          </p:cNvPr>
          <p:cNvSpPr/>
          <p:nvPr/>
        </p:nvSpPr>
        <p:spPr>
          <a:xfrm>
            <a:off x="8305134" y="3467471"/>
            <a:ext cx="455208" cy="257309"/>
          </a:xfrm>
          <a:prstGeom prst="rect">
            <a:avLst/>
          </a:prstGeom>
          <a:noFill/>
          <a:ln w="57150">
            <a:solidFill>
              <a:srgbClr val="FF0000"/>
            </a:solidFill>
          </a:ln>
          <a:effectLst>
            <a:outerShdw blurRad="50800" dist="38100" dir="2700000" algn="tl" rotWithShape="0">
              <a:prstClr val="black">
                <a:alpha val="40000"/>
              </a:prstClr>
            </a:outerShdw>
          </a:effectLst>
          <a:scene3d>
            <a:camera prst="orthographicFront"/>
            <a:lightRig rig="threePt" dir="t"/>
          </a:scene3d>
          <a:sp3d>
            <a:bevelT w="139700" h="139700" prst="divot"/>
          </a:sp3d>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45" name="Rectangle 744">
            <a:extLst>
              <a:ext uri="{FF2B5EF4-FFF2-40B4-BE49-F238E27FC236}">
                <a16:creationId xmlns:a16="http://schemas.microsoft.com/office/drawing/2014/main" id="{F7B8F0A3-7E2E-5273-04D3-91281B26F947}"/>
              </a:ext>
            </a:extLst>
          </p:cNvPr>
          <p:cNvSpPr/>
          <p:nvPr/>
        </p:nvSpPr>
        <p:spPr>
          <a:xfrm>
            <a:off x="10466243" y="3479076"/>
            <a:ext cx="570787" cy="258395"/>
          </a:xfrm>
          <a:prstGeom prst="rect">
            <a:avLst/>
          </a:prstGeom>
          <a:noFill/>
          <a:ln w="57150">
            <a:solidFill>
              <a:srgbClr val="FF0000"/>
            </a:solidFill>
          </a:ln>
          <a:effectLst>
            <a:outerShdw blurRad="50800" dist="38100" dir="2700000" algn="tl" rotWithShape="0">
              <a:prstClr val="black">
                <a:alpha val="40000"/>
              </a:prstClr>
            </a:outerShdw>
          </a:effectLst>
          <a:scene3d>
            <a:camera prst="orthographicFront"/>
            <a:lightRig rig="threePt" dir="t"/>
          </a:scene3d>
          <a:sp3d>
            <a:bevelT w="139700" h="139700" prst="divot"/>
          </a:sp3d>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57" name="TextBox 756">
            <a:extLst>
              <a:ext uri="{FF2B5EF4-FFF2-40B4-BE49-F238E27FC236}">
                <a16:creationId xmlns:a16="http://schemas.microsoft.com/office/drawing/2014/main" id="{8C88885A-22B2-559C-775E-D1A0A65B0F4F}"/>
              </a:ext>
            </a:extLst>
          </p:cNvPr>
          <p:cNvSpPr txBox="1"/>
          <p:nvPr/>
        </p:nvSpPr>
        <p:spPr>
          <a:xfrm>
            <a:off x="6239130" y="3448773"/>
            <a:ext cx="650536" cy="305674"/>
          </a:xfrm>
          <a:prstGeom prst="rect">
            <a:avLst/>
          </a:prstGeom>
          <a:noFill/>
        </p:spPr>
        <p:txBody>
          <a:bodyPr wrap="square" rtlCol="0">
            <a:spAutoFit/>
          </a:bodyPr>
          <a:lstStyle/>
          <a:p>
            <a:r>
              <a:rPr lang="en-US" sz="1200" b="1" dirty="0"/>
              <a:t>ban</a:t>
            </a:r>
          </a:p>
        </p:txBody>
      </p:sp>
      <p:sp>
        <p:nvSpPr>
          <p:cNvPr id="758" name="TextBox 757">
            <a:extLst>
              <a:ext uri="{FF2B5EF4-FFF2-40B4-BE49-F238E27FC236}">
                <a16:creationId xmlns:a16="http://schemas.microsoft.com/office/drawing/2014/main" id="{76233BA6-27D3-CAF9-50E2-BCC300EE51D9}"/>
              </a:ext>
            </a:extLst>
          </p:cNvPr>
          <p:cNvSpPr txBox="1"/>
          <p:nvPr/>
        </p:nvSpPr>
        <p:spPr>
          <a:xfrm>
            <a:off x="8319431" y="3442815"/>
            <a:ext cx="746245" cy="305674"/>
          </a:xfrm>
          <a:prstGeom prst="rect">
            <a:avLst/>
          </a:prstGeom>
          <a:noFill/>
        </p:spPr>
        <p:txBody>
          <a:bodyPr wrap="square" rtlCol="0">
            <a:spAutoFit/>
          </a:bodyPr>
          <a:lstStyle/>
          <a:p>
            <a:r>
              <a:rPr lang="en-US" sz="1200" b="1" dirty="0"/>
              <a:t>me</a:t>
            </a:r>
          </a:p>
        </p:txBody>
      </p:sp>
      <p:sp>
        <p:nvSpPr>
          <p:cNvPr id="759" name="TextBox 758">
            <a:extLst>
              <a:ext uri="{FF2B5EF4-FFF2-40B4-BE49-F238E27FC236}">
                <a16:creationId xmlns:a16="http://schemas.microsoft.com/office/drawing/2014/main" id="{CB3245D5-F06F-D6FD-7110-1701E9369688}"/>
              </a:ext>
            </a:extLst>
          </p:cNvPr>
          <p:cNvSpPr txBox="1"/>
          <p:nvPr/>
        </p:nvSpPr>
        <p:spPr>
          <a:xfrm>
            <a:off x="10479465" y="3448773"/>
            <a:ext cx="533625" cy="305674"/>
          </a:xfrm>
          <a:prstGeom prst="rect">
            <a:avLst/>
          </a:prstGeom>
          <a:noFill/>
        </p:spPr>
        <p:txBody>
          <a:bodyPr wrap="square" rtlCol="0">
            <a:spAutoFit/>
          </a:bodyPr>
          <a:lstStyle/>
          <a:p>
            <a:r>
              <a:rPr lang="en-US" sz="1200" b="1" dirty="0"/>
              <a:t>hum</a:t>
            </a:r>
          </a:p>
        </p:txBody>
      </p:sp>
    </p:spTree>
    <p:extLst>
      <p:ext uri="{BB962C8B-B14F-4D97-AF65-F5344CB8AC3E}">
        <p14:creationId xmlns:p14="http://schemas.microsoft.com/office/powerpoint/2010/main" val="1249674579"/>
      </p:ext>
    </p:extLst>
  </p:cSld>
  <p:clrMapOvr>
    <a:masterClrMapping/>
  </p:clrMapOvr>
  <p:timing>
    <p:tnLst>
      <p:par>
        <p:cTn id="1" dur="indefinite" restart="never" nodeType="tmRoot">
          <p:childTnLst>
            <p:video>
              <p:cMediaNode vol="80000" mute="1">
                <p:cTn id="2" fill="hold" display="0">
                  <p:stCondLst>
                    <p:cond delay="indefinite"/>
                  </p:stCondLst>
                </p:cTn>
                <p:tgtEl>
                  <p:spTgt spid="2"/>
                </p:tgtEl>
              </p:cMediaNode>
            </p:video>
            <p:video>
              <p:cMediaNode vol="80000" mute="1">
                <p:cTn id="3" fill="hold" display="0">
                  <p:stCondLst>
                    <p:cond delay="indefinite"/>
                  </p:stCondLst>
                </p:cTn>
                <p:tgtEl>
                  <p:spTgt spid="8"/>
                </p:tgtEl>
              </p:cMediaNode>
            </p:video>
            <p:video>
              <p:cMediaNode vol="80000" mute="1">
                <p:cTn id="4" fill="hold" display="0">
                  <p:stCondLst>
                    <p:cond delay="indefinite"/>
                  </p:stCondLst>
                </p:cTn>
                <p:tgtEl>
                  <p:spTgt spid="9"/>
                </p:tgtEl>
              </p:cMediaNode>
            </p:video>
            <p:video>
              <p:cMediaNode vol="80000" mute="1">
                <p:cTn id="5" fill="hold" display="0">
                  <p:stCondLst>
                    <p:cond delay="indefinite"/>
                  </p:stCondLst>
                </p:cTn>
                <p:tgtEl>
                  <p:spTgt spid="11"/>
                </p:tgtEl>
              </p:cMediaNode>
            </p:video>
            <p:video>
              <p:cMediaNode vol="80000" mute="1">
                <p:cTn id="6" fill="hold" display="0">
                  <p:stCondLst>
                    <p:cond delay="indefinite"/>
                  </p:stCondLst>
                </p:cTn>
                <p:tgtEl>
                  <p:spTgt spid="12"/>
                </p:tgtEl>
              </p:cMediaNode>
            </p:video>
            <p:video>
              <p:cMediaNode vol="80000" mute="1">
                <p:cTn id="7" fill="hold" display="0">
                  <p:stCondLst>
                    <p:cond delay="indefinite"/>
                  </p:stCondLst>
                </p:cTn>
                <p:tgtEl>
                  <p:spTgt spid="13"/>
                </p:tgtEl>
              </p:cMediaNode>
            </p:video>
          </p:childTnLst>
        </p:cTn>
      </p:par>
    </p:tnLst>
  </p:timing>
</p:sld>
</file>

<file path=ppt/slides/slide3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02F517EE-8786-E049-4D9C-59AEC349646D}"/>
              </a:ext>
            </a:extLst>
          </p:cNvPr>
          <p:cNvPicPr>
            <a:picLocks noChangeAspect="1"/>
          </p:cNvPicPr>
          <p:nvPr/>
        </p:nvPicPr>
        <p:blipFill>
          <a:blip r:embed="rId2">
            <a:extLst>
              <a:ext uri="{28A0092B-C50C-407E-A947-70E740481C1C}">
                <a14:useLocalDpi xmlns:a14="http://schemas.microsoft.com/office/drawing/2010/main" val="0"/>
              </a:ext>
            </a:extLst>
          </a:blip>
          <a:srcRect l="1820" t="37660" r="10257" b="21504"/>
          <a:stretch/>
        </p:blipFill>
        <p:spPr>
          <a:xfrm>
            <a:off x="580401" y="1428109"/>
            <a:ext cx="11031197" cy="3842534"/>
          </a:xfrm>
          <a:prstGeom prst="rect">
            <a:avLst/>
          </a:prstGeom>
        </p:spPr>
      </p:pic>
      <p:sp>
        <p:nvSpPr>
          <p:cNvPr id="4" name="TextBox 3">
            <a:extLst>
              <a:ext uri="{FF2B5EF4-FFF2-40B4-BE49-F238E27FC236}">
                <a16:creationId xmlns:a16="http://schemas.microsoft.com/office/drawing/2014/main" id="{1B8FF598-C054-E424-7F79-C856A581F06E}"/>
              </a:ext>
            </a:extLst>
          </p:cNvPr>
          <p:cNvSpPr txBox="1"/>
          <p:nvPr/>
        </p:nvSpPr>
        <p:spPr>
          <a:xfrm>
            <a:off x="3719245" y="-141551"/>
            <a:ext cx="4489807" cy="1569660"/>
          </a:xfrm>
          <a:prstGeom prst="rect">
            <a:avLst/>
          </a:prstGeom>
          <a:noFill/>
        </p:spPr>
        <p:txBody>
          <a:bodyPr wrap="square" rtlCol="0">
            <a:spAutoFit/>
          </a:bodyPr>
          <a:lstStyle/>
          <a:p>
            <a:r>
              <a:rPr lang="en-US" sz="9600" b="1" dirty="0"/>
              <a:t>tracing</a:t>
            </a:r>
          </a:p>
        </p:txBody>
      </p:sp>
      <p:sp>
        <p:nvSpPr>
          <p:cNvPr id="5" name="TextBox 4">
            <a:extLst>
              <a:ext uri="{FF2B5EF4-FFF2-40B4-BE49-F238E27FC236}">
                <a16:creationId xmlns:a16="http://schemas.microsoft.com/office/drawing/2014/main" id="{EFEC00A1-C105-C43E-05B9-1EE6D549673C}"/>
              </a:ext>
            </a:extLst>
          </p:cNvPr>
          <p:cNvSpPr txBox="1"/>
          <p:nvPr/>
        </p:nvSpPr>
        <p:spPr>
          <a:xfrm>
            <a:off x="3284306" y="5244956"/>
            <a:ext cx="5948737" cy="1569660"/>
          </a:xfrm>
          <a:prstGeom prst="rect">
            <a:avLst/>
          </a:prstGeom>
          <a:noFill/>
        </p:spPr>
        <p:txBody>
          <a:bodyPr wrap="square" rtlCol="0">
            <a:spAutoFit/>
          </a:bodyPr>
          <a:lstStyle/>
          <a:p>
            <a:r>
              <a:rPr lang="en-US" sz="9600" b="1" dirty="0"/>
              <a:t>copying</a:t>
            </a:r>
          </a:p>
        </p:txBody>
      </p:sp>
      <p:sp>
        <p:nvSpPr>
          <p:cNvPr id="6" name="Arrow: Down 5">
            <a:extLst>
              <a:ext uri="{FF2B5EF4-FFF2-40B4-BE49-F238E27FC236}">
                <a16:creationId xmlns:a16="http://schemas.microsoft.com/office/drawing/2014/main" id="{274DF340-411F-E28A-294A-3F071CEB7461}"/>
              </a:ext>
            </a:extLst>
          </p:cNvPr>
          <p:cNvSpPr/>
          <p:nvPr/>
        </p:nvSpPr>
        <p:spPr>
          <a:xfrm>
            <a:off x="7500134" y="246580"/>
            <a:ext cx="708917" cy="986319"/>
          </a:xfrm>
          <a:prstGeom prst="downArrow">
            <a:avLst/>
          </a:prstGeom>
          <a:solidFill>
            <a:srgbClr val="0070C0"/>
          </a:solidFill>
          <a:ln w="762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Arrow: Up 6">
            <a:extLst>
              <a:ext uri="{FF2B5EF4-FFF2-40B4-BE49-F238E27FC236}">
                <a16:creationId xmlns:a16="http://schemas.microsoft.com/office/drawing/2014/main" id="{2303807B-020F-2C54-8FA7-B5D09CF6730E}"/>
              </a:ext>
            </a:extLst>
          </p:cNvPr>
          <p:cNvSpPr/>
          <p:nvPr/>
        </p:nvSpPr>
        <p:spPr>
          <a:xfrm>
            <a:off x="7479587" y="5465853"/>
            <a:ext cx="821933" cy="1022280"/>
          </a:xfrm>
          <a:prstGeom prst="upArrow">
            <a:avLst/>
          </a:prstGeom>
          <a:solidFill>
            <a:srgbClr val="FF0000"/>
          </a:solidFill>
          <a:ln w="76200">
            <a:solidFill>
              <a:srgbClr val="0070C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915659254"/>
      </p:ext>
    </p:extLst>
  </p:cSld>
  <p:clrMapOvr>
    <a:masterClrMapping/>
  </p:clrMapOvr>
</p:sld>
</file>

<file path=ppt/slides/slide3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a:extLst>
              <a:ext uri="{FF2B5EF4-FFF2-40B4-BE49-F238E27FC236}">
                <a16:creationId xmlns:a16="http://schemas.microsoft.com/office/drawing/2014/main" id="{C6FECB5B-B6FE-582B-6B22-8C96937B3749}"/>
              </a:ext>
            </a:extLst>
          </p:cNvPr>
          <p:cNvSpPr txBox="1"/>
          <p:nvPr/>
        </p:nvSpPr>
        <p:spPr>
          <a:xfrm>
            <a:off x="347768" y="651203"/>
            <a:ext cx="11844232" cy="6370975"/>
          </a:xfrm>
          <a:prstGeom prst="rect">
            <a:avLst/>
          </a:prstGeom>
          <a:noFill/>
        </p:spPr>
        <p:txBody>
          <a:bodyPr wrap="square" numCol="3">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altLang="en-US" sz="4800" b="1" i="0" u="none" strike="noStrike" kern="1200" cap="none" spc="0" normalizeH="0" baseline="0" noProof="0" dirty="0">
                <a:ln>
                  <a:noFill/>
                </a:ln>
                <a:solidFill>
                  <a:prstClr val="black"/>
                </a:solidFill>
                <a:effectLst/>
                <a:uLnTx/>
                <a:uFillTx/>
                <a:latin typeface="+mn-ea"/>
                <a:ea typeface="等线" panose="02010600030101010101"/>
                <a:cs typeface="+mn-cs"/>
              </a:rPr>
              <a:t>口 </a:t>
            </a:r>
            <a:r>
              <a:rPr kumimoji="0" lang="en-US" altLang="zh-CN" sz="2800" b="1" i="0" u="none" strike="noStrike" kern="1200" cap="none" spc="0" normalizeH="0" baseline="0" noProof="0" dirty="0">
                <a:ln>
                  <a:noFill/>
                </a:ln>
                <a:solidFill>
                  <a:prstClr val="black"/>
                </a:solidFill>
                <a:effectLst/>
                <a:uLnTx/>
                <a:uFillTx/>
                <a:latin typeface="+mn-ea"/>
                <a:ea typeface="等线" panose="02010600030101010101"/>
                <a:cs typeface="+mn-cs"/>
              </a:rPr>
              <a:t>gu  mouth</a:t>
            </a:r>
            <a:r>
              <a:rPr kumimoji="0" lang="zh-CN" altLang="en-US" sz="2800" b="1" i="0" u="none" strike="noStrike" kern="1200" cap="none" spc="0" normalizeH="0" baseline="0" noProof="0" dirty="0">
                <a:ln>
                  <a:noFill/>
                </a:ln>
                <a:solidFill>
                  <a:prstClr val="black"/>
                </a:solidFill>
                <a:effectLst/>
                <a:uLnTx/>
                <a:uFillTx/>
                <a:latin typeface="+mn-ea"/>
                <a:ea typeface="等线" panose="02010600030101010101"/>
                <a:cs typeface="+mn-cs"/>
              </a:rPr>
              <a:t> </a:t>
            </a:r>
            <a:endParaRPr kumimoji="0" lang="en-US" altLang="zh-CN" sz="2800" b="1" i="0" u="none" strike="noStrike" kern="1200" cap="none" spc="0" normalizeH="0" baseline="0" noProof="0" dirty="0">
              <a:ln>
                <a:noFill/>
              </a:ln>
              <a:solidFill>
                <a:prstClr val="black"/>
              </a:solidFill>
              <a:effectLst/>
              <a:uLnTx/>
              <a:uFillTx/>
              <a:latin typeface="+mn-ea"/>
              <a:ea typeface="等线" panose="02010600030101010101"/>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altLang="en-US" sz="4800" b="1" i="0" u="none" strike="noStrike" kern="1200" cap="none" spc="0" normalizeH="0" baseline="0" noProof="0" dirty="0">
                <a:ln>
                  <a:noFill/>
                </a:ln>
                <a:solidFill>
                  <a:prstClr val="black"/>
                </a:solidFill>
                <a:effectLst/>
                <a:highlight>
                  <a:srgbClr val="FFFF00"/>
                </a:highlight>
                <a:uLnTx/>
                <a:uFillTx/>
                <a:latin typeface="+mn-ea"/>
                <a:ea typeface="等线" panose="02010600030101010101"/>
                <a:cs typeface="+mn-cs"/>
              </a:rPr>
              <a:t>奄</a:t>
            </a:r>
            <a:r>
              <a:rPr kumimoji="0" lang="zh-CN" altLang="en-US" sz="4800" b="1" i="0" u="none" strike="noStrike" kern="1200" cap="none" spc="0" normalizeH="0" baseline="0" noProof="0" dirty="0">
                <a:ln>
                  <a:noFill/>
                </a:ln>
                <a:solidFill>
                  <a:prstClr val="black"/>
                </a:solidFill>
                <a:effectLst/>
                <a:uLnTx/>
                <a:uFillTx/>
                <a:latin typeface="+mn-ea"/>
                <a:ea typeface="等线" panose="02010600030101010101"/>
                <a:cs typeface="+mn-cs"/>
              </a:rPr>
              <a:t> </a:t>
            </a:r>
            <a:r>
              <a:rPr kumimoji="0" lang="en-US" altLang="zh-CN" sz="2800" b="1" i="0" u="none" strike="noStrike" kern="1200" cap="none" spc="0" normalizeH="0" baseline="0" noProof="0" dirty="0" err="1">
                <a:ln>
                  <a:noFill/>
                </a:ln>
                <a:solidFill>
                  <a:prstClr val="black"/>
                </a:solidFill>
                <a:effectLst/>
                <a:uLnTx/>
                <a:uFillTx/>
                <a:latin typeface="+mn-ea"/>
                <a:ea typeface="等线" panose="02010600030101010101"/>
                <a:cs typeface="+mn-cs"/>
              </a:rPr>
              <a:t>eom</a:t>
            </a:r>
            <a:r>
              <a:rPr kumimoji="0" lang="en-US" altLang="zh-CN" sz="2800" b="1" i="0" u="none" strike="noStrike" kern="1200" cap="none" spc="0" normalizeH="0" baseline="0" noProof="0" dirty="0">
                <a:ln>
                  <a:noFill/>
                </a:ln>
                <a:solidFill>
                  <a:prstClr val="black"/>
                </a:solidFill>
                <a:effectLst/>
                <a:uLnTx/>
                <a:uFillTx/>
                <a:latin typeface="+mn-ea"/>
                <a:ea typeface="等线" panose="02010600030101010101"/>
                <a:cs typeface="+mn-cs"/>
              </a:rPr>
              <a:t>  cover</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altLang="en-US" sz="4800" b="1" i="0" u="none" strike="noStrike" kern="1200" cap="none" spc="0" normalizeH="0" baseline="0" noProof="0" dirty="0">
                <a:ln>
                  <a:noFill/>
                </a:ln>
                <a:solidFill>
                  <a:prstClr val="black"/>
                </a:solidFill>
                <a:effectLst/>
                <a:uLnTx/>
                <a:uFillTx/>
                <a:latin typeface="+mn-ea"/>
                <a:ea typeface="等线" panose="02010600030101010101"/>
                <a:cs typeface="+mn-cs"/>
              </a:rPr>
              <a:t>大 </a:t>
            </a:r>
            <a:r>
              <a:rPr kumimoji="0" lang="en-US" altLang="zh-CN" sz="2800" b="1" i="0" u="none" strike="noStrike" kern="1200" cap="none" spc="0" normalizeH="0" baseline="0" noProof="0" dirty="0" err="1">
                <a:ln>
                  <a:noFill/>
                </a:ln>
                <a:solidFill>
                  <a:prstClr val="black"/>
                </a:solidFill>
                <a:effectLst/>
                <a:uLnTx/>
                <a:uFillTx/>
                <a:latin typeface="+mn-ea"/>
                <a:ea typeface="等线" panose="02010600030101010101"/>
                <a:cs typeface="+mn-cs"/>
              </a:rPr>
              <a:t>dae</a:t>
            </a:r>
            <a:r>
              <a:rPr kumimoji="0" lang="en-US" altLang="zh-CN" sz="2800" b="1" i="0" u="none" strike="noStrike" kern="1200" cap="none" spc="0" normalizeH="0" baseline="0" noProof="0" dirty="0">
                <a:ln>
                  <a:noFill/>
                </a:ln>
                <a:solidFill>
                  <a:prstClr val="black"/>
                </a:solidFill>
                <a:effectLst/>
                <a:uLnTx/>
                <a:uFillTx/>
                <a:latin typeface="+mn-ea"/>
                <a:ea typeface="等线" panose="02010600030101010101"/>
                <a:cs typeface="+mn-cs"/>
              </a:rPr>
              <a:t>  great</a:t>
            </a:r>
            <a:r>
              <a:rPr kumimoji="0" lang="zh-CN" altLang="en-US" sz="2800" b="1" i="0" u="none" strike="noStrike" kern="1200" cap="none" spc="0" normalizeH="0" baseline="0" noProof="0" dirty="0">
                <a:ln>
                  <a:noFill/>
                </a:ln>
                <a:solidFill>
                  <a:prstClr val="black"/>
                </a:solidFill>
                <a:effectLst/>
                <a:uLnTx/>
                <a:uFillTx/>
                <a:latin typeface="+mn-ea"/>
                <a:ea typeface="等线" panose="02010600030101010101"/>
                <a:cs typeface="+mn-cs"/>
              </a:rPr>
              <a:t> </a:t>
            </a:r>
            <a:endParaRPr kumimoji="0" lang="en-US" altLang="zh-CN" sz="2800" b="1" i="0" u="none" strike="noStrike" kern="1200" cap="none" spc="0" normalizeH="0" baseline="0" noProof="0" dirty="0">
              <a:ln>
                <a:noFill/>
              </a:ln>
              <a:solidFill>
                <a:prstClr val="black"/>
              </a:solidFill>
              <a:effectLst/>
              <a:uLnTx/>
              <a:uFillTx/>
              <a:latin typeface="+mn-ea"/>
              <a:ea typeface="等线" panose="02010600030101010101"/>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altLang="en-US" sz="4800" b="1" i="0" u="none" strike="noStrike" kern="1200" cap="none" spc="0" normalizeH="0" baseline="0" noProof="0" dirty="0">
                <a:ln>
                  <a:noFill/>
                </a:ln>
                <a:solidFill>
                  <a:prstClr val="black"/>
                </a:solidFill>
                <a:effectLst/>
                <a:uLnTx/>
                <a:uFillTx/>
                <a:latin typeface="+mn-ea"/>
                <a:ea typeface="等线" panose="02010600030101010101"/>
                <a:cs typeface="+mn-cs"/>
              </a:rPr>
              <a:t>电 </a:t>
            </a:r>
            <a:r>
              <a:rPr kumimoji="0" lang="en-US" altLang="zh-CN" sz="2400" b="1" i="0" u="none" strike="noStrike" kern="1200" cap="none" spc="0" normalizeH="0" baseline="0" noProof="0" dirty="0">
                <a:ln>
                  <a:noFill/>
                </a:ln>
                <a:solidFill>
                  <a:prstClr val="black"/>
                </a:solidFill>
                <a:effectLst/>
                <a:uLnTx/>
                <a:uFillTx/>
                <a:latin typeface="+mn-ea"/>
                <a:ea typeface="等线" panose="02010600030101010101"/>
                <a:cs typeface="+mn-cs"/>
              </a:rPr>
              <a:t>jeon electricity</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altLang="en-US" sz="4800" b="1" i="0" u="none" strike="noStrike" kern="1200" cap="none" spc="0" normalizeH="0" baseline="0" noProof="0" dirty="0">
                <a:ln>
                  <a:noFill/>
                </a:ln>
                <a:solidFill>
                  <a:prstClr val="black"/>
                </a:solidFill>
                <a:effectLst/>
                <a:uLnTx/>
                <a:uFillTx/>
                <a:latin typeface="+mn-ea"/>
                <a:ea typeface="等线" panose="02010600030101010101"/>
                <a:cs typeface="+mn-cs"/>
              </a:rPr>
              <a:t>田 </a:t>
            </a:r>
            <a:r>
              <a:rPr kumimoji="0" lang="en-US" altLang="zh-CN" sz="2400" b="1" i="0" u="none" strike="noStrike" kern="1200" cap="none" spc="0" normalizeH="0" baseline="0" noProof="0" dirty="0">
                <a:ln>
                  <a:noFill/>
                </a:ln>
                <a:solidFill>
                  <a:prstClr val="black"/>
                </a:solidFill>
                <a:effectLst/>
                <a:uLnTx/>
                <a:uFillTx/>
                <a:latin typeface="+mn-ea"/>
                <a:ea typeface="等线" panose="02010600030101010101"/>
                <a:cs typeface="+mn-cs"/>
              </a:rPr>
              <a:t>jeon field</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48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日 </a:t>
            </a:r>
            <a:r>
              <a:rPr kumimoji="0" lang="en-US" altLang="zh-TW" sz="24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il  day, sun</a:t>
            </a:r>
            <a:endParaRPr kumimoji="0" lang="en-US" altLang="zh-CN" sz="24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altLang="en-US" sz="4800" b="1" i="0" u="none" strike="noStrike" kern="1200" cap="none" spc="0" normalizeH="0" baseline="0" noProof="0" dirty="0">
                <a:ln>
                  <a:noFill/>
                </a:ln>
                <a:solidFill>
                  <a:prstClr val="black"/>
                </a:solidFill>
                <a:effectLst/>
                <a:uLnTx/>
                <a:uFillTx/>
                <a:latin typeface="+mn-ea"/>
                <a:ea typeface="等线" panose="02010600030101010101"/>
                <a:cs typeface="+mn-cs"/>
              </a:rPr>
              <a:t>囗 </a:t>
            </a:r>
            <a:r>
              <a:rPr kumimoji="0" lang="en-US" altLang="zh-CN" sz="2400" b="1" i="0" u="none" strike="noStrike" kern="1200" cap="none" spc="0" normalizeH="0" baseline="0" noProof="0" dirty="0" err="1">
                <a:ln>
                  <a:noFill/>
                </a:ln>
                <a:solidFill>
                  <a:prstClr val="black"/>
                </a:solidFill>
                <a:effectLst/>
                <a:uLnTx/>
                <a:uFillTx/>
                <a:latin typeface="+mn-ea"/>
                <a:ea typeface="等线" panose="02010600030101010101"/>
                <a:cs typeface="+mn-cs"/>
              </a:rPr>
              <a:t>wi</a:t>
            </a:r>
            <a:r>
              <a:rPr kumimoji="0" lang="en-US" altLang="zh-CN" sz="2400" b="1" i="0" u="none" strike="noStrike" kern="1200" cap="none" spc="0" normalizeH="0" baseline="0" noProof="0" dirty="0">
                <a:ln>
                  <a:noFill/>
                </a:ln>
                <a:solidFill>
                  <a:prstClr val="black"/>
                </a:solidFill>
                <a:effectLst/>
                <a:uLnTx/>
                <a:uFillTx/>
                <a:latin typeface="+mn-ea"/>
                <a:ea typeface="等线" panose="02010600030101010101"/>
                <a:cs typeface="+mn-cs"/>
              </a:rPr>
              <a:t>  circle</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altLang="en-US" sz="4800" b="1" i="0" u="none" strike="noStrike" kern="1200" cap="none" spc="0" normalizeH="0" baseline="0" noProof="0" dirty="0">
                <a:ln>
                  <a:noFill/>
                </a:ln>
                <a:solidFill>
                  <a:prstClr val="black"/>
                </a:solidFill>
                <a:effectLst/>
                <a:uLnTx/>
                <a:uFillTx/>
                <a:latin typeface="+mn-ea"/>
                <a:ea typeface="等线" panose="02010600030101010101"/>
                <a:cs typeface="+mn-cs"/>
              </a:rPr>
              <a:t>十 </a:t>
            </a:r>
            <a:r>
              <a:rPr kumimoji="0" lang="en-US" altLang="zh-CN" sz="2400" b="1" i="0" u="none" strike="noStrike" kern="1200" cap="none" spc="0" normalizeH="0" baseline="0" noProof="0" dirty="0" err="1">
                <a:ln>
                  <a:noFill/>
                </a:ln>
                <a:solidFill>
                  <a:prstClr val="black"/>
                </a:solidFill>
                <a:effectLst/>
                <a:uLnTx/>
                <a:uFillTx/>
                <a:latin typeface="+mn-ea"/>
                <a:ea typeface="等线" panose="02010600030101010101"/>
                <a:cs typeface="+mn-cs"/>
              </a:rPr>
              <a:t>shib</a:t>
            </a:r>
            <a:r>
              <a:rPr kumimoji="0" lang="en-US" altLang="zh-CN" sz="2400" b="1" i="0" u="none" strike="noStrike" kern="1200" cap="none" spc="0" normalizeH="0" baseline="0" noProof="0" dirty="0">
                <a:ln>
                  <a:noFill/>
                </a:ln>
                <a:solidFill>
                  <a:prstClr val="black"/>
                </a:solidFill>
                <a:effectLst/>
                <a:uLnTx/>
                <a:uFillTx/>
                <a:latin typeface="+mn-ea"/>
                <a:ea typeface="等线" panose="02010600030101010101"/>
                <a:cs typeface="+mn-cs"/>
              </a:rPr>
              <a:t>  ten</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altLang="en-US" sz="4800" b="1" i="0" u="none" strike="noStrike" kern="1200" cap="none" spc="0" normalizeH="0" baseline="0" noProof="0" dirty="0">
                <a:ln>
                  <a:noFill/>
                </a:ln>
                <a:solidFill>
                  <a:prstClr val="black"/>
                </a:solidFill>
                <a:effectLst/>
                <a:uLnTx/>
                <a:uFillTx/>
                <a:latin typeface="+mn-ea"/>
                <a:ea typeface="等线" panose="02010600030101010101"/>
                <a:cs typeface="+mn-cs"/>
              </a:rPr>
              <a:t>乚 </a:t>
            </a:r>
            <a:r>
              <a:rPr kumimoji="0" lang="en-US" altLang="zh-CN" sz="2400" b="1" i="0" u="none" strike="noStrike" kern="1200" cap="none" spc="0" normalizeH="0" baseline="0" noProof="0" dirty="0" err="1">
                <a:ln>
                  <a:noFill/>
                </a:ln>
                <a:solidFill>
                  <a:prstClr val="black"/>
                </a:solidFill>
                <a:effectLst/>
                <a:uLnTx/>
                <a:uFillTx/>
                <a:latin typeface="+mn-ea"/>
                <a:ea typeface="等线" panose="02010600030101010101"/>
                <a:cs typeface="+mn-cs"/>
              </a:rPr>
              <a:t>eul</a:t>
            </a:r>
            <a:r>
              <a:rPr kumimoji="0" lang="en-US" altLang="zh-CN" sz="2400" b="1" i="0" u="none" strike="noStrike" kern="1200" cap="none" spc="0" normalizeH="0" baseline="0" noProof="0" dirty="0">
                <a:ln>
                  <a:noFill/>
                </a:ln>
                <a:solidFill>
                  <a:prstClr val="black"/>
                </a:solidFill>
                <a:effectLst/>
                <a:uLnTx/>
                <a:uFillTx/>
                <a:latin typeface="+mn-ea"/>
                <a:ea typeface="等线" panose="02010600030101010101"/>
                <a:cs typeface="+mn-cs"/>
              </a:rPr>
              <a:t>  second</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altLang="en-US" sz="4800" b="1" i="0" u="none" strike="noStrike" kern="1200" cap="none" spc="0" normalizeH="0" baseline="0" noProof="0" dirty="0">
                <a:ln>
                  <a:noFill/>
                </a:ln>
                <a:solidFill>
                  <a:prstClr val="black"/>
                </a:solidFill>
                <a:effectLst/>
                <a:highlight>
                  <a:srgbClr val="FFFF00"/>
                </a:highlight>
                <a:uLnTx/>
                <a:uFillTx/>
                <a:latin typeface="+mn-ea"/>
                <a:ea typeface="等线" panose="02010600030101010101"/>
                <a:cs typeface="+mn-cs"/>
              </a:rPr>
              <a:t>麻</a:t>
            </a:r>
            <a:r>
              <a:rPr kumimoji="0" lang="zh-CN" altLang="en-US" sz="4800" b="1" i="0" u="none" strike="noStrike" kern="1200" cap="none" spc="0" normalizeH="0" baseline="0" noProof="0" dirty="0">
                <a:ln>
                  <a:noFill/>
                </a:ln>
                <a:solidFill>
                  <a:prstClr val="black"/>
                </a:solidFill>
                <a:effectLst/>
                <a:uLnTx/>
                <a:uFillTx/>
                <a:latin typeface="+mn-ea"/>
                <a:ea typeface="等线" panose="02010600030101010101"/>
                <a:cs typeface="+mn-cs"/>
              </a:rPr>
              <a:t> </a:t>
            </a:r>
            <a:r>
              <a:rPr kumimoji="0" lang="en-US" altLang="zh-CN" sz="2400" b="1" i="0" u="none" strike="noStrike" kern="1200" cap="none" spc="0" normalizeH="0" baseline="0" noProof="0" dirty="0">
                <a:ln>
                  <a:noFill/>
                </a:ln>
                <a:solidFill>
                  <a:prstClr val="black"/>
                </a:solidFill>
                <a:effectLst/>
                <a:uLnTx/>
                <a:uFillTx/>
                <a:latin typeface="+mn-ea"/>
                <a:ea typeface="等线" panose="02010600030101010101"/>
                <a:cs typeface="+mn-cs"/>
              </a:rPr>
              <a:t>ma  hemp</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altLang="en-US" sz="4800" b="1" i="0" u="none" strike="noStrike" kern="1200" cap="none" spc="0" normalizeH="0" baseline="0" noProof="0" dirty="0">
                <a:ln>
                  <a:noFill/>
                </a:ln>
                <a:solidFill>
                  <a:prstClr val="black"/>
                </a:solidFill>
                <a:effectLst/>
                <a:uLnTx/>
                <a:uFillTx/>
                <a:latin typeface="+mn-ea"/>
                <a:ea typeface="等线" panose="02010600030101010101"/>
                <a:cs typeface="+mn-cs"/>
              </a:rPr>
              <a:t>广 </a:t>
            </a:r>
            <a:r>
              <a:rPr kumimoji="0" lang="en-US" altLang="zh-CN" sz="2400" b="1" i="0" u="none" strike="noStrike" kern="1200" cap="none" spc="0" normalizeH="0" baseline="0" noProof="0" dirty="0" err="1">
                <a:ln>
                  <a:noFill/>
                </a:ln>
                <a:solidFill>
                  <a:prstClr val="black"/>
                </a:solidFill>
                <a:effectLst/>
                <a:uLnTx/>
                <a:uFillTx/>
                <a:latin typeface="+mn-ea"/>
                <a:ea typeface="等线" panose="02010600030101010101"/>
                <a:cs typeface="+mn-cs"/>
              </a:rPr>
              <a:t>gwang</a:t>
            </a:r>
            <a:r>
              <a:rPr kumimoji="0" lang="en-US" altLang="zh-CN" sz="2400" b="1" i="0" u="none" strike="noStrike" kern="1200" cap="none" spc="0" normalizeH="0" baseline="0" noProof="0" dirty="0">
                <a:ln>
                  <a:noFill/>
                </a:ln>
                <a:solidFill>
                  <a:prstClr val="black"/>
                </a:solidFill>
                <a:effectLst/>
                <a:uLnTx/>
                <a:uFillTx/>
                <a:latin typeface="+mn-ea"/>
                <a:ea typeface="等线" panose="02010600030101010101"/>
                <a:cs typeface="+mn-cs"/>
              </a:rPr>
              <a:t>  vast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altLang="en-US" sz="4800" b="1" i="0" u="none" strike="noStrike" kern="1200" cap="none" spc="0" normalizeH="0" baseline="0" noProof="0" dirty="0">
                <a:ln>
                  <a:noFill/>
                </a:ln>
                <a:solidFill>
                  <a:prstClr val="black"/>
                </a:solidFill>
                <a:effectLst/>
                <a:uLnTx/>
                <a:uFillTx/>
                <a:latin typeface="+mn-ea"/>
                <a:ea typeface="等线" panose="02010600030101010101"/>
                <a:cs typeface="+mn-cs"/>
              </a:rPr>
              <a:t>林 </a:t>
            </a:r>
            <a:r>
              <a:rPr kumimoji="0" lang="en-US" altLang="zh-CN" sz="2800" b="1" i="0" u="none" strike="noStrike" kern="1200" cap="none" spc="0" normalizeH="0" baseline="0" noProof="0" dirty="0">
                <a:ln>
                  <a:noFill/>
                </a:ln>
                <a:solidFill>
                  <a:prstClr val="black"/>
                </a:solidFill>
                <a:effectLst/>
                <a:uLnTx/>
                <a:uFillTx/>
                <a:latin typeface="+mn-ea"/>
                <a:ea typeface="等线" panose="02010600030101010101"/>
                <a:cs typeface="+mn-cs"/>
              </a:rPr>
              <a:t>rim  forest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altLang="en-US" sz="4800" b="1" i="0" u="none" strike="noStrike" kern="1200" cap="none" spc="0" normalizeH="0" baseline="0" noProof="0" dirty="0">
                <a:ln>
                  <a:noFill/>
                </a:ln>
                <a:solidFill>
                  <a:prstClr val="black"/>
                </a:solidFill>
                <a:effectLst/>
                <a:uLnTx/>
                <a:uFillTx/>
                <a:latin typeface="+mn-ea"/>
                <a:ea typeface="等线" panose="02010600030101010101"/>
                <a:cs typeface="+mn-cs"/>
              </a:rPr>
              <a:t>丶 </a:t>
            </a:r>
            <a:r>
              <a:rPr kumimoji="0" lang="en-US" altLang="zh-CN" sz="2400" b="1" i="0" u="none" strike="noStrike" kern="1200" cap="none" spc="0" normalizeH="0" baseline="0" noProof="0" dirty="0">
                <a:ln>
                  <a:noFill/>
                </a:ln>
                <a:solidFill>
                  <a:prstClr val="black"/>
                </a:solidFill>
                <a:effectLst/>
                <a:uLnTx/>
                <a:uFillTx/>
                <a:latin typeface="+mn-ea"/>
                <a:ea typeface="等线" panose="02010600030101010101"/>
                <a:cs typeface="+mn-cs"/>
              </a:rPr>
              <a:t>ju  lord</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altLang="en-US" sz="4800" b="1" i="0" u="none" strike="noStrike" kern="1200" cap="none" spc="0" normalizeH="0" baseline="0" noProof="0" dirty="0">
                <a:ln>
                  <a:noFill/>
                </a:ln>
                <a:solidFill>
                  <a:prstClr val="black"/>
                </a:solidFill>
                <a:effectLst/>
                <a:uLnTx/>
                <a:uFillTx/>
                <a:latin typeface="+mn-ea"/>
                <a:ea typeface="等线" panose="02010600030101010101"/>
                <a:cs typeface="+mn-cs"/>
              </a:rPr>
              <a:t>厂 </a:t>
            </a:r>
            <a:r>
              <a:rPr kumimoji="0" lang="en-US" altLang="zh-CN" sz="2400" b="1" i="0" u="none" strike="noStrike" kern="1200" cap="none" spc="0" normalizeH="0" baseline="0" noProof="0" dirty="0" err="1">
                <a:ln>
                  <a:noFill/>
                </a:ln>
                <a:solidFill>
                  <a:prstClr val="black"/>
                </a:solidFill>
                <a:effectLst/>
                <a:uLnTx/>
                <a:uFillTx/>
                <a:latin typeface="+mn-ea"/>
                <a:ea typeface="等线" panose="02010600030101010101"/>
                <a:cs typeface="+mn-cs"/>
              </a:rPr>
              <a:t>han</a:t>
            </a:r>
            <a:r>
              <a:rPr kumimoji="0" lang="en-US" altLang="zh-CN" sz="2400" b="1" i="0" u="none" strike="noStrike" kern="1200" cap="none" spc="0" normalizeH="0" baseline="0" noProof="0" dirty="0">
                <a:ln>
                  <a:noFill/>
                </a:ln>
                <a:solidFill>
                  <a:prstClr val="black"/>
                </a:solidFill>
                <a:effectLst/>
                <a:uLnTx/>
                <a:uFillTx/>
                <a:latin typeface="+mn-ea"/>
                <a:ea typeface="等线" panose="02010600030101010101"/>
                <a:cs typeface="+mn-cs"/>
              </a:rPr>
              <a:t>  cliff</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altLang="en-US" sz="4800" b="1" i="0" u="none" strike="noStrike" kern="1200" cap="none" spc="0" normalizeH="0" baseline="0" noProof="0" dirty="0">
                <a:ln>
                  <a:noFill/>
                </a:ln>
                <a:solidFill>
                  <a:prstClr val="black"/>
                </a:solidFill>
                <a:effectLst/>
                <a:uLnTx/>
                <a:uFillTx/>
                <a:latin typeface="+mn-ea"/>
                <a:ea typeface="等线" panose="02010600030101010101"/>
                <a:cs typeface="+mn-cs"/>
              </a:rPr>
              <a:t>木 </a:t>
            </a:r>
            <a:r>
              <a:rPr kumimoji="0" lang="en-US" altLang="zh-CN" sz="2400" b="1" i="0" u="none" strike="noStrike" kern="1200" cap="none" spc="0" normalizeH="0" baseline="0" noProof="0" dirty="0" err="1">
                <a:ln>
                  <a:noFill/>
                </a:ln>
                <a:solidFill>
                  <a:prstClr val="black"/>
                </a:solidFill>
                <a:effectLst/>
                <a:uLnTx/>
                <a:uFillTx/>
                <a:latin typeface="+mn-ea"/>
                <a:ea typeface="等线" panose="02010600030101010101"/>
                <a:cs typeface="+mn-cs"/>
              </a:rPr>
              <a:t>mok</a:t>
            </a:r>
            <a:r>
              <a:rPr kumimoji="0" lang="en-US" altLang="zh-CN" sz="2400" b="1" i="0" u="none" strike="noStrike" kern="1200" cap="none" spc="0" normalizeH="0" baseline="0" noProof="0" dirty="0">
                <a:ln>
                  <a:noFill/>
                </a:ln>
                <a:solidFill>
                  <a:prstClr val="black"/>
                </a:solidFill>
                <a:effectLst/>
                <a:uLnTx/>
                <a:uFillTx/>
                <a:latin typeface="+mn-ea"/>
                <a:ea typeface="等线" panose="02010600030101010101"/>
                <a:cs typeface="+mn-cs"/>
              </a:rPr>
              <a:t>  wood, tree</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altLang="en-US" sz="4800" b="1" i="0" u="none" strike="noStrike" kern="1200" cap="none" spc="0" normalizeH="0" baseline="0" noProof="0" dirty="0">
                <a:ln>
                  <a:noFill/>
                </a:ln>
                <a:solidFill>
                  <a:prstClr val="black"/>
                </a:solidFill>
                <a:effectLst/>
                <a:highlight>
                  <a:srgbClr val="FFFF00"/>
                </a:highlight>
                <a:uLnTx/>
                <a:uFillTx/>
                <a:latin typeface="+mn-ea"/>
                <a:ea typeface="等线" panose="02010600030101010101"/>
                <a:cs typeface="+mn-cs"/>
              </a:rPr>
              <a:t>尼</a:t>
            </a:r>
            <a:r>
              <a:rPr kumimoji="0" lang="zh-CN" altLang="en-US" sz="4800" b="1" i="0" u="none" strike="noStrike" kern="1200" cap="none" spc="0" normalizeH="0" baseline="0" noProof="0" dirty="0">
                <a:ln>
                  <a:noFill/>
                </a:ln>
                <a:solidFill>
                  <a:prstClr val="black"/>
                </a:solidFill>
                <a:effectLst/>
                <a:uLnTx/>
                <a:uFillTx/>
                <a:latin typeface="+mn-ea"/>
                <a:ea typeface="等线" panose="02010600030101010101"/>
                <a:cs typeface="+mn-cs"/>
              </a:rPr>
              <a:t> </a:t>
            </a:r>
            <a:r>
              <a:rPr kumimoji="0" lang="en-US" altLang="zh-CN" sz="2400" b="1" i="0" u="none" strike="noStrike" kern="1200" cap="none" spc="0" normalizeH="0" baseline="0" noProof="0" dirty="0">
                <a:ln>
                  <a:noFill/>
                </a:ln>
                <a:solidFill>
                  <a:prstClr val="black"/>
                </a:solidFill>
                <a:effectLst/>
                <a:uLnTx/>
                <a:uFillTx/>
                <a:latin typeface="+mn-ea"/>
                <a:ea typeface="等线" panose="02010600030101010101"/>
                <a:cs typeface="+mn-cs"/>
              </a:rPr>
              <a:t>ni  nun</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altLang="en-US" sz="4800" b="1" i="0" u="none" strike="noStrike" kern="1200" cap="none" spc="0" normalizeH="0" baseline="0" noProof="0" dirty="0">
                <a:ln>
                  <a:noFill/>
                </a:ln>
                <a:solidFill>
                  <a:prstClr val="black"/>
                </a:solidFill>
                <a:effectLst/>
                <a:uLnTx/>
                <a:uFillTx/>
                <a:latin typeface="+mn-ea"/>
                <a:ea typeface="等线" panose="02010600030101010101"/>
                <a:cs typeface="+mn-cs"/>
              </a:rPr>
              <a:t>尸 </a:t>
            </a:r>
            <a:r>
              <a:rPr kumimoji="0" lang="en-US" altLang="zh-CN" sz="2400" b="1" i="0" u="none" strike="noStrike" kern="1200" cap="none" spc="0" normalizeH="0" baseline="0" noProof="0" dirty="0">
                <a:ln>
                  <a:noFill/>
                </a:ln>
                <a:solidFill>
                  <a:prstClr val="black"/>
                </a:solidFill>
                <a:effectLst/>
                <a:uLnTx/>
                <a:uFillTx/>
                <a:latin typeface="+mn-ea"/>
                <a:ea typeface="等线" panose="02010600030101010101"/>
                <a:cs typeface="+mn-cs"/>
              </a:rPr>
              <a:t>shi  corpse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altLang="en-US" sz="4800" b="1" i="0" u="none" strike="noStrike" kern="1200" cap="none" spc="0" normalizeH="0" baseline="0" noProof="0" dirty="0">
                <a:ln>
                  <a:noFill/>
                </a:ln>
                <a:solidFill>
                  <a:prstClr val="black"/>
                </a:solidFill>
                <a:effectLst/>
                <a:uLnTx/>
                <a:uFillTx/>
                <a:latin typeface="+mn-ea"/>
                <a:ea typeface="等线" panose="02010600030101010101"/>
                <a:cs typeface="+mn-cs"/>
              </a:rPr>
              <a:t>匕 </a:t>
            </a:r>
            <a:r>
              <a:rPr kumimoji="0" lang="en-US" altLang="zh-CN" sz="2400" b="1" i="0" u="none" strike="noStrike" kern="1200" cap="none" spc="0" normalizeH="0" baseline="0" noProof="0" dirty="0">
                <a:ln>
                  <a:noFill/>
                </a:ln>
                <a:solidFill>
                  <a:prstClr val="black"/>
                </a:solidFill>
                <a:effectLst/>
                <a:uLnTx/>
                <a:uFillTx/>
                <a:latin typeface="+mn-ea"/>
                <a:ea typeface="等线" panose="02010600030101010101"/>
                <a:cs typeface="+mn-cs"/>
              </a:rPr>
              <a:t>bi  dagger</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altLang="en-US" sz="4800" b="1" i="0" u="none" strike="noStrike" kern="1200" cap="none" spc="0" normalizeH="0" baseline="0" noProof="0" dirty="0">
                <a:ln>
                  <a:noFill/>
                </a:ln>
                <a:solidFill>
                  <a:prstClr val="black"/>
                </a:solidFill>
                <a:effectLst/>
                <a:highlight>
                  <a:srgbClr val="FFFF00"/>
                </a:highlight>
                <a:uLnTx/>
                <a:uFillTx/>
                <a:latin typeface="+mn-ea"/>
                <a:ea typeface="等线" panose="02010600030101010101"/>
                <a:cs typeface="+mn-cs"/>
              </a:rPr>
              <a:t>八</a:t>
            </a:r>
            <a:r>
              <a:rPr kumimoji="0" lang="zh-CN" altLang="en-US" sz="4800" b="1" i="0" u="none" strike="noStrike" kern="1200" cap="none" spc="0" normalizeH="0" baseline="0" noProof="0" dirty="0">
                <a:ln>
                  <a:noFill/>
                </a:ln>
                <a:solidFill>
                  <a:prstClr val="black"/>
                </a:solidFill>
                <a:effectLst/>
                <a:uLnTx/>
                <a:uFillTx/>
                <a:latin typeface="+mn-ea"/>
                <a:ea typeface="等线" panose="02010600030101010101"/>
                <a:cs typeface="+mn-cs"/>
              </a:rPr>
              <a:t> </a:t>
            </a:r>
            <a:r>
              <a:rPr kumimoji="0" lang="en-US" altLang="zh-CN" sz="2400" b="1" i="0" u="none" strike="noStrike" kern="1200" cap="none" spc="0" normalizeH="0" baseline="0" noProof="0" dirty="0">
                <a:ln>
                  <a:noFill/>
                </a:ln>
                <a:solidFill>
                  <a:prstClr val="black"/>
                </a:solidFill>
                <a:effectLst/>
                <a:uLnTx/>
                <a:uFillTx/>
                <a:latin typeface="+mn-ea"/>
                <a:ea typeface="等线" panose="02010600030101010101"/>
                <a:cs typeface="+mn-cs"/>
              </a:rPr>
              <a:t>pal  eight</a:t>
            </a:r>
            <a:r>
              <a:rPr kumimoji="0" lang="zh-CN" altLang="en-US" sz="2400" b="1" i="0" u="none" strike="noStrike" kern="1200" cap="none" spc="0" normalizeH="0" baseline="0" noProof="0" dirty="0">
                <a:ln>
                  <a:noFill/>
                </a:ln>
                <a:solidFill>
                  <a:prstClr val="black"/>
                </a:solidFill>
                <a:effectLst/>
                <a:uLnTx/>
                <a:uFillTx/>
                <a:latin typeface="+mn-ea"/>
                <a:ea typeface="等线" panose="02010600030101010101"/>
                <a:cs typeface="+mn-cs"/>
              </a:rPr>
              <a:t> </a:t>
            </a:r>
            <a:endParaRPr kumimoji="0" lang="en-US" altLang="zh-CN" sz="2400" b="1" i="0" u="none" strike="noStrike" kern="1200" cap="none" spc="0" normalizeH="0" baseline="0" noProof="0" dirty="0">
              <a:ln>
                <a:noFill/>
              </a:ln>
              <a:solidFill>
                <a:prstClr val="black"/>
              </a:solidFill>
              <a:effectLst/>
              <a:uLnTx/>
              <a:uFillTx/>
              <a:latin typeface="+mn-ea"/>
              <a:ea typeface="等线" panose="02010600030101010101"/>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altLang="en-US" sz="4800" b="1" i="0" u="none" strike="noStrike" kern="1200" cap="none" spc="0" normalizeH="0" baseline="0" noProof="0" dirty="0">
                <a:ln>
                  <a:noFill/>
                </a:ln>
                <a:solidFill>
                  <a:prstClr val="black"/>
                </a:solidFill>
                <a:effectLst/>
                <a:highlight>
                  <a:srgbClr val="FFFF00"/>
                </a:highlight>
                <a:uLnTx/>
                <a:uFillTx/>
                <a:latin typeface="+mn-ea"/>
                <a:ea typeface="等线" panose="02010600030101010101"/>
                <a:cs typeface="+mn-cs"/>
              </a:rPr>
              <a:t>米</a:t>
            </a:r>
            <a:r>
              <a:rPr kumimoji="0" lang="zh-CN" altLang="en-US" sz="4800" b="1" i="0" u="none" strike="noStrike" kern="1200" cap="none" spc="0" normalizeH="0" baseline="0" noProof="0" dirty="0">
                <a:ln>
                  <a:noFill/>
                </a:ln>
                <a:solidFill>
                  <a:prstClr val="black"/>
                </a:solidFill>
                <a:effectLst/>
                <a:uLnTx/>
                <a:uFillTx/>
                <a:latin typeface="+mn-ea"/>
                <a:ea typeface="等线" panose="02010600030101010101"/>
                <a:cs typeface="+mn-cs"/>
              </a:rPr>
              <a:t> </a:t>
            </a:r>
            <a:r>
              <a:rPr kumimoji="0" lang="en-US" altLang="zh-CN" sz="2400" b="1" i="0" u="none" strike="noStrike" kern="1200" cap="none" spc="0" normalizeH="0" baseline="0" noProof="0" dirty="0">
                <a:ln>
                  <a:noFill/>
                </a:ln>
                <a:solidFill>
                  <a:prstClr val="black"/>
                </a:solidFill>
                <a:effectLst/>
                <a:uLnTx/>
                <a:uFillTx/>
                <a:latin typeface="+mn-ea"/>
                <a:ea typeface="等线" panose="02010600030101010101"/>
                <a:cs typeface="+mn-cs"/>
              </a:rPr>
              <a:t>mi  rice</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altLang="en-US" sz="4800" b="1" i="0" u="none" strike="noStrike" kern="1200" cap="none" spc="0" normalizeH="0" baseline="0" noProof="0" dirty="0">
                <a:ln>
                  <a:noFill/>
                </a:ln>
                <a:solidFill>
                  <a:prstClr val="black"/>
                </a:solidFill>
                <a:effectLst/>
                <a:uLnTx/>
                <a:uFillTx/>
                <a:latin typeface="+mn-ea"/>
                <a:ea typeface="等线" panose="02010600030101010101"/>
                <a:cs typeface="+mn-cs"/>
              </a:rPr>
              <a:t>丷 </a:t>
            </a:r>
            <a:r>
              <a:rPr kumimoji="0" lang="en-US" altLang="zh-CN" sz="2400" b="1" i="0" u="none" strike="noStrike" kern="1200" cap="none" spc="0" normalizeH="0" baseline="0" noProof="0" dirty="0">
                <a:ln>
                  <a:noFill/>
                </a:ln>
                <a:solidFill>
                  <a:prstClr val="black"/>
                </a:solidFill>
                <a:effectLst/>
                <a:uLnTx/>
                <a:uFillTx/>
                <a:latin typeface="+mn-ea"/>
                <a:ea typeface="等线" panose="02010600030101010101"/>
                <a:cs typeface="+mn-cs"/>
              </a:rPr>
              <a:t>pal  eight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altLang="en-US" sz="4800" b="1" i="0" u="none" strike="noStrike" kern="1200" cap="none" spc="0" normalizeH="0" baseline="0" noProof="0" dirty="0">
                <a:ln>
                  <a:noFill/>
                </a:ln>
                <a:solidFill>
                  <a:prstClr val="black"/>
                </a:solidFill>
                <a:effectLst/>
                <a:highlight>
                  <a:srgbClr val="FFFF00"/>
                </a:highlight>
                <a:uLnTx/>
                <a:uFillTx/>
                <a:latin typeface="+mn-ea"/>
                <a:ea typeface="等线" panose="02010600030101010101"/>
                <a:cs typeface="+mn-cs"/>
              </a:rPr>
              <a:t>牛</a:t>
            </a:r>
            <a:r>
              <a:rPr kumimoji="0" lang="zh-CN" altLang="en-US" sz="4800" b="1" i="0" u="none" strike="noStrike" kern="1200" cap="none" spc="0" normalizeH="0" baseline="0" noProof="0" dirty="0">
                <a:ln>
                  <a:noFill/>
                </a:ln>
                <a:solidFill>
                  <a:prstClr val="black"/>
                </a:solidFill>
                <a:effectLst/>
                <a:uLnTx/>
                <a:uFillTx/>
                <a:latin typeface="+mn-ea"/>
                <a:ea typeface="等线" panose="02010600030101010101"/>
                <a:cs typeface="+mn-cs"/>
              </a:rPr>
              <a:t> </a:t>
            </a:r>
            <a:r>
              <a:rPr kumimoji="0" lang="en-US" altLang="zh-CN" sz="2400" b="1" i="0" u="none" strike="noStrike" kern="1200" cap="none" spc="0" normalizeH="0" baseline="0" noProof="0" dirty="0">
                <a:ln>
                  <a:noFill/>
                </a:ln>
                <a:solidFill>
                  <a:prstClr val="black"/>
                </a:solidFill>
                <a:effectLst/>
                <a:uLnTx/>
                <a:uFillTx/>
                <a:latin typeface="+mn-ea"/>
                <a:ea typeface="等线" panose="02010600030101010101"/>
                <a:cs typeface="+mn-cs"/>
              </a:rPr>
              <a:t>u  ox, cow</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altLang="en-US" sz="4800" b="1" i="0" u="none" strike="noStrike" kern="1200" cap="none" spc="0" normalizeH="0" baseline="0" noProof="0" dirty="0">
                <a:ln>
                  <a:noFill/>
                </a:ln>
                <a:solidFill>
                  <a:prstClr val="black"/>
                </a:solidFill>
                <a:effectLst/>
                <a:uLnTx/>
                <a:uFillTx/>
                <a:latin typeface="+mn-ea"/>
                <a:ea typeface="等线" panose="02010600030101010101"/>
                <a:cs typeface="+mn-cs"/>
              </a:rPr>
              <a:t>𠂉  </a:t>
            </a:r>
            <a:r>
              <a:rPr kumimoji="0" lang="en-US" altLang="zh-CN" sz="2400" b="1" i="0" u="none" strike="noStrike" kern="1200" cap="none" spc="0" normalizeH="0" baseline="0" noProof="0" dirty="0">
                <a:ln>
                  <a:noFill/>
                </a:ln>
                <a:solidFill>
                  <a:prstClr val="black"/>
                </a:solidFill>
                <a:effectLst/>
                <a:uLnTx/>
                <a:uFillTx/>
                <a:latin typeface="+mn-ea"/>
                <a:ea typeface="等线" panose="02010600030101010101"/>
                <a:cs typeface="+mn-cs"/>
              </a:rPr>
              <a:t>in person</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altLang="en-US" sz="4800" b="1" i="0" u="none" strike="noStrike" kern="1200" cap="none" spc="0" normalizeH="0" baseline="0" noProof="0" dirty="0">
                <a:ln>
                  <a:noFill/>
                </a:ln>
                <a:solidFill>
                  <a:prstClr val="black"/>
                </a:solidFill>
                <a:effectLst/>
                <a:uLnTx/>
                <a:uFillTx/>
                <a:latin typeface="+mn-ea"/>
                <a:ea typeface="等线" panose="02010600030101010101"/>
                <a:cs typeface="+mn-cs"/>
              </a:rPr>
              <a:t>人  </a:t>
            </a:r>
            <a:r>
              <a:rPr kumimoji="0" lang="en-US" altLang="zh-CN" sz="2400" b="1" i="0" u="none" strike="noStrike" kern="1200" cap="none" spc="0" normalizeH="0" baseline="0" noProof="0" dirty="0">
                <a:ln>
                  <a:noFill/>
                </a:ln>
                <a:solidFill>
                  <a:prstClr val="black"/>
                </a:solidFill>
                <a:effectLst/>
                <a:uLnTx/>
                <a:uFillTx/>
                <a:latin typeface="+mn-ea"/>
                <a:ea typeface="等线" panose="02010600030101010101"/>
                <a:cs typeface="+mn-cs"/>
              </a:rPr>
              <a:t>in person</a:t>
            </a:r>
            <a:endParaRPr kumimoji="0" lang="zh-CN" altLang="en-US" sz="2400" b="1" i="0" u="none" strike="noStrike" kern="1200" cap="none" spc="0" normalizeH="0" baseline="0" noProof="0" dirty="0">
              <a:ln>
                <a:noFill/>
              </a:ln>
              <a:solidFill>
                <a:prstClr val="black"/>
              </a:solidFill>
              <a:effectLst/>
              <a:uLnTx/>
              <a:uFillTx/>
              <a:latin typeface="+mn-ea"/>
              <a:ea typeface="等线" panose="02010600030101010101"/>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ptos" panose="02110004020202020204"/>
              <a:ea typeface="+mn-ea"/>
              <a:cs typeface="+mn-cs"/>
            </a:endParaRPr>
          </a:p>
        </p:txBody>
      </p:sp>
      <p:sp>
        <p:nvSpPr>
          <p:cNvPr id="2" name="TextBox 1">
            <a:extLst>
              <a:ext uri="{FF2B5EF4-FFF2-40B4-BE49-F238E27FC236}">
                <a16:creationId xmlns:a16="http://schemas.microsoft.com/office/drawing/2014/main" id="{5A689CDD-4672-1A4C-D9A8-3C049C776B44}"/>
              </a:ext>
            </a:extLst>
          </p:cNvPr>
          <p:cNvSpPr txBox="1"/>
          <p:nvPr/>
        </p:nvSpPr>
        <p:spPr>
          <a:xfrm>
            <a:off x="2214880" y="172720"/>
            <a:ext cx="7101840"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prstClr val="black"/>
                </a:solidFill>
                <a:effectLst/>
                <a:uLnTx/>
                <a:uFillTx/>
                <a:latin typeface="Aptos" panose="02110004020202020204"/>
                <a:ea typeface="+mn-ea"/>
                <a:cs typeface="+mn-cs"/>
              </a:rPr>
              <a:t>Vocabulary for “Om Mani Padme Hum”, from the character components</a:t>
            </a:r>
          </a:p>
        </p:txBody>
      </p:sp>
      <p:sp>
        <p:nvSpPr>
          <p:cNvPr id="4" name="Rectangle 3">
            <a:extLst>
              <a:ext uri="{FF2B5EF4-FFF2-40B4-BE49-F238E27FC236}">
                <a16:creationId xmlns:a16="http://schemas.microsoft.com/office/drawing/2014/main" id="{1ECB50E7-5AC6-A8B2-4635-EFADCE15072A}"/>
              </a:ext>
            </a:extLst>
          </p:cNvPr>
          <p:cNvSpPr/>
          <p:nvPr/>
        </p:nvSpPr>
        <p:spPr>
          <a:xfrm>
            <a:off x="2214880" y="172720"/>
            <a:ext cx="6959600" cy="369332"/>
          </a:xfrm>
          <a:prstGeom prst="rect">
            <a:avLst/>
          </a:prstGeom>
          <a:noFill/>
          <a:ln w="28575">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Tree>
    <p:extLst>
      <p:ext uri="{BB962C8B-B14F-4D97-AF65-F5344CB8AC3E}">
        <p14:creationId xmlns:p14="http://schemas.microsoft.com/office/powerpoint/2010/main" val="3230105422"/>
      </p:ext>
    </p:extLst>
  </p:cSld>
  <p:clrMapOvr>
    <a:masterClrMapping/>
  </p:clrMapOvr>
</p:sld>
</file>

<file path=ppt/slides/slide30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74F735F-E224-F325-BE79-F193F42396C4}"/>
            </a:ext>
          </a:extLst>
        </p:cNvPr>
        <p:cNvGrpSpPr/>
        <p:nvPr/>
      </p:nvGrpSpPr>
      <p:grpSpPr>
        <a:xfrm>
          <a:off x="0" y="0"/>
          <a:ext cx="0" cy="0"/>
          <a:chOff x="0" y="0"/>
          <a:chExt cx="0" cy="0"/>
        </a:xfrm>
      </p:grpSpPr>
      <p:cxnSp>
        <p:nvCxnSpPr>
          <p:cNvPr id="2" name="Straight Connector 1">
            <a:extLst>
              <a:ext uri="{FF2B5EF4-FFF2-40B4-BE49-F238E27FC236}">
                <a16:creationId xmlns:a16="http://schemas.microsoft.com/office/drawing/2014/main" id="{1C9C1B10-4B81-0B07-A43F-0E5B4359192B}"/>
              </a:ext>
            </a:extLst>
          </p:cNvPr>
          <p:cNvCxnSpPr>
            <a:cxnSpLocks/>
          </p:cNvCxnSpPr>
          <p:nvPr/>
        </p:nvCxnSpPr>
        <p:spPr>
          <a:xfrm>
            <a:off x="1160650" y="956835"/>
            <a:ext cx="5322425" cy="5340276"/>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 name="Straight Connector 2">
            <a:extLst>
              <a:ext uri="{FF2B5EF4-FFF2-40B4-BE49-F238E27FC236}">
                <a16:creationId xmlns:a16="http://schemas.microsoft.com/office/drawing/2014/main" id="{5B79865F-9EE6-2A89-5B84-6B90BB63A1DB}"/>
              </a:ext>
            </a:extLst>
          </p:cNvPr>
          <p:cNvCxnSpPr>
            <a:cxnSpLocks/>
          </p:cNvCxnSpPr>
          <p:nvPr/>
        </p:nvCxnSpPr>
        <p:spPr>
          <a:xfrm>
            <a:off x="9703114" y="931746"/>
            <a:ext cx="2143810" cy="2115373"/>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 name="Straight Connector 3">
            <a:extLst>
              <a:ext uri="{FF2B5EF4-FFF2-40B4-BE49-F238E27FC236}">
                <a16:creationId xmlns:a16="http://schemas.microsoft.com/office/drawing/2014/main" id="{F8A0CECC-A34A-60F3-EC38-64A358CA36E4}"/>
              </a:ext>
            </a:extLst>
          </p:cNvPr>
          <p:cNvCxnSpPr>
            <a:cxnSpLocks/>
          </p:cNvCxnSpPr>
          <p:nvPr/>
        </p:nvCxnSpPr>
        <p:spPr>
          <a:xfrm>
            <a:off x="8644081" y="931752"/>
            <a:ext cx="3184867" cy="319303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5" name="Straight Connector 4">
            <a:extLst>
              <a:ext uri="{FF2B5EF4-FFF2-40B4-BE49-F238E27FC236}">
                <a16:creationId xmlns:a16="http://schemas.microsoft.com/office/drawing/2014/main" id="{601E56AE-4BF1-F84B-5174-481A5F5B7CF4}"/>
              </a:ext>
            </a:extLst>
          </p:cNvPr>
          <p:cNvCxnSpPr>
            <a:cxnSpLocks/>
          </p:cNvCxnSpPr>
          <p:nvPr/>
        </p:nvCxnSpPr>
        <p:spPr>
          <a:xfrm>
            <a:off x="7572098" y="931758"/>
            <a:ext cx="4256850" cy="425735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6" name="Straight Connector 5">
            <a:extLst>
              <a:ext uri="{FF2B5EF4-FFF2-40B4-BE49-F238E27FC236}">
                <a16:creationId xmlns:a16="http://schemas.microsoft.com/office/drawing/2014/main" id="{930D170E-83FB-0202-7AC3-DAD80408C524}"/>
              </a:ext>
            </a:extLst>
          </p:cNvPr>
          <p:cNvCxnSpPr/>
          <p:nvPr/>
        </p:nvCxnSpPr>
        <p:spPr>
          <a:xfrm>
            <a:off x="3285258" y="931761"/>
            <a:ext cx="5365365" cy="53653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7" name="Straight Connector 6">
            <a:extLst>
              <a:ext uri="{FF2B5EF4-FFF2-40B4-BE49-F238E27FC236}">
                <a16:creationId xmlns:a16="http://schemas.microsoft.com/office/drawing/2014/main" id="{330EE12A-B603-8EBF-F774-C64AEC019F03}"/>
              </a:ext>
            </a:extLst>
          </p:cNvPr>
          <p:cNvCxnSpPr/>
          <p:nvPr/>
        </p:nvCxnSpPr>
        <p:spPr>
          <a:xfrm>
            <a:off x="4345517" y="931762"/>
            <a:ext cx="5365365" cy="53653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8" name="Straight Connector 7">
            <a:extLst>
              <a:ext uri="{FF2B5EF4-FFF2-40B4-BE49-F238E27FC236}">
                <a16:creationId xmlns:a16="http://schemas.microsoft.com/office/drawing/2014/main" id="{BCA83F03-455A-71B6-1EEF-BEB339DEC506}"/>
              </a:ext>
            </a:extLst>
          </p:cNvPr>
          <p:cNvCxnSpPr/>
          <p:nvPr/>
        </p:nvCxnSpPr>
        <p:spPr>
          <a:xfrm>
            <a:off x="5404550" y="931762"/>
            <a:ext cx="5365365" cy="53653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9" name="Straight Connector 8">
            <a:extLst>
              <a:ext uri="{FF2B5EF4-FFF2-40B4-BE49-F238E27FC236}">
                <a16:creationId xmlns:a16="http://schemas.microsoft.com/office/drawing/2014/main" id="{857EC32F-E86A-6439-7AC6-95E1FE8444E4}"/>
              </a:ext>
            </a:extLst>
          </p:cNvPr>
          <p:cNvCxnSpPr/>
          <p:nvPr/>
        </p:nvCxnSpPr>
        <p:spPr>
          <a:xfrm>
            <a:off x="6494799" y="931764"/>
            <a:ext cx="5365365" cy="53653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0" name="Straight Connector 9">
            <a:extLst>
              <a:ext uri="{FF2B5EF4-FFF2-40B4-BE49-F238E27FC236}">
                <a16:creationId xmlns:a16="http://schemas.microsoft.com/office/drawing/2014/main" id="{8B14B276-F45B-A359-FF02-A7A4DDC731A5}"/>
              </a:ext>
            </a:extLst>
          </p:cNvPr>
          <p:cNvCxnSpPr>
            <a:cxnSpLocks/>
          </p:cNvCxnSpPr>
          <p:nvPr/>
        </p:nvCxnSpPr>
        <p:spPr>
          <a:xfrm>
            <a:off x="1111458" y="5189109"/>
            <a:ext cx="1083551" cy="1107996"/>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1" name="Straight Connector 10">
            <a:extLst>
              <a:ext uri="{FF2B5EF4-FFF2-40B4-BE49-F238E27FC236}">
                <a16:creationId xmlns:a16="http://schemas.microsoft.com/office/drawing/2014/main" id="{D9EF0F0A-0940-D039-7E84-571220C3594D}"/>
              </a:ext>
            </a:extLst>
          </p:cNvPr>
          <p:cNvCxnSpPr>
            <a:cxnSpLocks/>
          </p:cNvCxnSpPr>
          <p:nvPr/>
        </p:nvCxnSpPr>
        <p:spPr>
          <a:xfrm>
            <a:off x="1094334" y="4156121"/>
            <a:ext cx="2267153" cy="2152899"/>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2" name="Straight Connector 11">
            <a:extLst>
              <a:ext uri="{FF2B5EF4-FFF2-40B4-BE49-F238E27FC236}">
                <a16:creationId xmlns:a16="http://schemas.microsoft.com/office/drawing/2014/main" id="{1CDFC0C1-7129-9C1C-50DC-42AFC18A5CBC}"/>
              </a:ext>
            </a:extLst>
          </p:cNvPr>
          <p:cNvCxnSpPr>
            <a:cxnSpLocks/>
          </p:cNvCxnSpPr>
          <p:nvPr/>
        </p:nvCxnSpPr>
        <p:spPr>
          <a:xfrm>
            <a:off x="1109329" y="3060437"/>
            <a:ext cx="3236188" cy="323667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3" name="Straight Connector 12">
            <a:extLst>
              <a:ext uri="{FF2B5EF4-FFF2-40B4-BE49-F238E27FC236}">
                <a16:creationId xmlns:a16="http://schemas.microsoft.com/office/drawing/2014/main" id="{ABBA11C5-2571-F036-8EFC-E2B38CCBA841}"/>
              </a:ext>
            </a:extLst>
          </p:cNvPr>
          <p:cNvCxnSpPr>
            <a:cxnSpLocks/>
          </p:cNvCxnSpPr>
          <p:nvPr/>
        </p:nvCxnSpPr>
        <p:spPr>
          <a:xfrm>
            <a:off x="10762147" y="931740"/>
            <a:ext cx="1110967" cy="106435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4" name="Straight Connector 13">
            <a:extLst>
              <a:ext uri="{FF2B5EF4-FFF2-40B4-BE49-F238E27FC236}">
                <a16:creationId xmlns:a16="http://schemas.microsoft.com/office/drawing/2014/main" id="{FD7812AE-CD81-A255-0069-C1229D4344C7}"/>
              </a:ext>
            </a:extLst>
          </p:cNvPr>
          <p:cNvCxnSpPr>
            <a:cxnSpLocks/>
          </p:cNvCxnSpPr>
          <p:nvPr/>
        </p:nvCxnSpPr>
        <p:spPr>
          <a:xfrm>
            <a:off x="1098218" y="1974253"/>
            <a:ext cx="4314172" cy="4322852"/>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5" name="Straight Connector 14">
            <a:extLst>
              <a:ext uri="{FF2B5EF4-FFF2-40B4-BE49-F238E27FC236}">
                <a16:creationId xmlns:a16="http://schemas.microsoft.com/office/drawing/2014/main" id="{EC2EDAC7-AD85-B778-77CD-1ED44077683F}"/>
              </a:ext>
            </a:extLst>
          </p:cNvPr>
          <p:cNvCxnSpPr>
            <a:cxnSpLocks/>
          </p:cNvCxnSpPr>
          <p:nvPr/>
        </p:nvCxnSpPr>
        <p:spPr>
          <a:xfrm>
            <a:off x="2218385" y="931639"/>
            <a:ext cx="5309456" cy="5376225"/>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6" name="Straight Connector 15">
            <a:extLst>
              <a:ext uri="{FF2B5EF4-FFF2-40B4-BE49-F238E27FC236}">
                <a16:creationId xmlns:a16="http://schemas.microsoft.com/office/drawing/2014/main" id="{D0EE83DC-87FC-BF60-BF26-A1B0240664E3}"/>
              </a:ext>
            </a:extLst>
          </p:cNvPr>
          <p:cNvCxnSpPr>
            <a:cxnSpLocks/>
          </p:cNvCxnSpPr>
          <p:nvPr/>
        </p:nvCxnSpPr>
        <p:spPr>
          <a:xfrm flipV="1">
            <a:off x="1133319" y="931765"/>
            <a:ext cx="5361480" cy="536524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7" name="Straight Connector 16">
            <a:extLst>
              <a:ext uri="{FF2B5EF4-FFF2-40B4-BE49-F238E27FC236}">
                <a16:creationId xmlns:a16="http://schemas.microsoft.com/office/drawing/2014/main" id="{5BE1B713-B685-4613-39E1-CC7E6600D1D9}"/>
              </a:ext>
            </a:extLst>
          </p:cNvPr>
          <p:cNvCxnSpPr>
            <a:cxnSpLocks/>
          </p:cNvCxnSpPr>
          <p:nvPr/>
        </p:nvCxnSpPr>
        <p:spPr>
          <a:xfrm flipV="1">
            <a:off x="1160650" y="942472"/>
            <a:ext cx="4263464" cy="4246613"/>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8" name="Straight Connector 17">
            <a:extLst>
              <a:ext uri="{FF2B5EF4-FFF2-40B4-BE49-F238E27FC236}">
                <a16:creationId xmlns:a16="http://schemas.microsoft.com/office/drawing/2014/main" id="{40761ADF-3F6A-ECCF-283F-0726C0D572DC}"/>
              </a:ext>
            </a:extLst>
          </p:cNvPr>
          <p:cNvCxnSpPr>
            <a:cxnSpLocks/>
          </p:cNvCxnSpPr>
          <p:nvPr/>
        </p:nvCxnSpPr>
        <p:spPr>
          <a:xfrm flipV="1">
            <a:off x="1107943" y="942595"/>
            <a:ext cx="2153223" cy="2161487"/>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9" name="Straight Connector 18">
            <a:extLst>
              <a:ext uri="{FF2B5EF4-FFF2-40B4-BE49-F238E27FC236}">
                <a16:creationId xmlns:a16="http://schemas.microsoft.com/office/drawing/2014/main" id="{794BCBA5-564D-85F7-AD05-4CA349C480ED}"/>
              </a:ext>
            </a:extLst>
          </p:cNvPr>
          <p:cNvCxnSpPr>
            <a:cxnSpLocks/>
          </p:cNvCxnSpPr>
          <p:nvPr/>
        </p:nvCxnSpPr>
        <p:spPr>
          <a:xfrm flipV="1">
            <a:off x="1094334" y="909879"/>
            <a:ext cx="3253877" cy="322580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0" name="Straight Connector 19">
            <a:extLst>
              <a:ext uri="{FF2B5EF4-FFF2-40B4-BE49-F238E27FC236}">
                <a16:creationId xmlns:a16="http://schemas.microsoft.com/office/drawing/2014/main" id="{D1C88B8F-4E1C-ABA9-84A4-99E8BA4EAE83}"/>
              </a:ext>
            </a:extLst>
          </p:cNvPr>
          <p:cNvCxnSpPr>
            <a:cxnSpLocks/>
          </p:cNvCxnSpPr>
          <p:nvPr/>
        </p:nvCxnSpPr>
        <p:spPr>
          <a:xfrm flipV="1">
            <a:off x="3235848" y="920844"/>
            <a:ext cx="5376941" cy="5376165"/>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1" name="Straight Connector 20">
            <a:extLst>
              <a:ext uri="{FF2B5EF4-FFF2-40B4-BE49-F238E27FC236}">
                <a16:creationId xmlns:a16="http://schemas.microsoft.com/office/drawing/2014/main" id="{807C5C4E-BA2D-136D-1F2A-AB6E299FD3CE}"/>
              </a:ext>
            </a:extLst>
          </p:cNvPr>
          <p:cNvCxnSpPr/>
          <p:nvPr/>
        </p:nvCxnSpPr>
        <p:spPr>
          <a:xfrm flipV="1">
            <a:off x="4348211" y="931716"/>
            <a:ext cx="5365365" cy="534353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2" name="Straight Connector 21">
            <a:extLst>
              <a:ext uri="{FF2B5EF4-FFF2-40B4-BE49-F238E27FC236}">
                <a16:creationId xmlns:a16="http://schemas.microsoft.com/office/drawing/2014/main" id="{206B9924-7F03-3648-946A-29CD9F4F2578}"/>
              </a:ext>
            </a:extLst>
          </p:cNvPr>
          <p:cNvCxnSpPr/>
          <p:nvPr/>
        </p:nvCxnSpPr>
        <p:spPr>
          <a:xfrm flipV="1">
            <a:off x="5416274" y="942620"/>
            <a:ext cx="5365365" cy="534353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3" name="Straight Connector 22">
            <a:extLst>
              <a:ext uri="{FF2B5EF4-FFF2-40B4-BE49-F238E27FC236}">
                <a16:creationId xmlns:a16="http://schemas.microsoft.com/office/drawing/2014/main" id="{10B61FAD-01FD-BEA9-E8D6-7524C940A5BB}"/>
              </a:ext>
            </a:extLst>
          </p:cNvPr>
          <p:cNvCxnSpPr/>
          <p:nvPr/>
        </p:nvCxnSpPr>
        <p:spPr>
          <a:xfrm flipV="1">
            <a:off x="6494798" y="942620"/>
            <a:ext cx="5365365" cy="534353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4" name="Straight Connector 23">
            <a:extLst>
              <a:ext uri="{FF2B5EF4-FFF2-40B4-BE49-F238E27FC236}">
                <a16:creationId xmlns:a16="http://schemas.microsoft.com/office/drawing/2014/main" id="{ED2FFA21-02B6-3113-C47C-C4FC0C33A6FB}"/>
              </a:ext>
            </a:extLst>
          </p:cNvPr>
          <p:cNvCxnSpPr>
            <a:cxnSpLocks/>
          </p:cNvCxnSpPr>
          <p:nvPr/>
        </p:nvCxnSpPr>
        <p:spPr>
          <a:xfrm flipV="1">
            <a:off x="2218385" y="931639"/>
            <a:ext cx="5330234" cy="5332739"/>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5" name="Straight Connector 24">
            <a:extLst>
              <a:ext uri="{FF2B5EF4-FFF2-40B4-BE49-F238E27FC236}">
                <a16:creationId xmlns:a16="http://schemas.microsoft.com/office/drawing/2014/main" id="{A5449938-6548-4015-DF91-6EE4A6A33E7E}"/>
              </a:ext>
            </a:extLst>
          </p:cNvPr>
          <p:cNvCxnSpPr>
            <a:cxnSpLocks/>
          </p:cNvCxnSpPr>
          <p:nvPr/>
        </p:nvCxnSpPr>
        <p:spPr>
          <a:xfrm flipH="1">
            <a:off x="7572098" y="2023338"/>
            <a:ext cx="4288065" cy="42736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6" name="Straight Connector 25">
            <a:extLst>
              <a:ext uri="{FF2B5EF4-FFF2-40B4-BE49-F238E27FC236}">
                <a16:creationId xmlns:a16="http://schemas.microsoft.com/office/drawing/2014/main" id="{A07FF6A9-E778-96CF-31DA-3CD6FCFDC466}"/>
              </a:ext>
            </a:extLst>
          </p:cNvPr>
          <p:cNvCxnSpPr>
            <a:cxnSpLocks/>
          </p:cNvCxnSpPr>
          <p:nvPr/>
        </p:nvCxnSpPr>
        <p:spPr>
          <a:xfrm flipH="1">
            <a:off x="8638868" y="3098620"/>
            <a:ext cx="3203030" cy="320924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7" name="Straight Connector 26">
            <a:extLst>
              <a:ext uri="{FF2B5EF4-FFF2-40B4-BE49-F238E27FC236}">
                <a16:creationId xmlns:a16="http://schemas.microsoft.com/office/drawing/2014/main" id="{5E63F318-84F6-43BF-0908-D43C5F356A1C}"/>
              </a:ext>
            </a:extLst>
          </p:cNvPr>
          <p:cNvCxnSpPr>
            <a:cxnSpLocks/>
          </p:cNvCxnSpPr>
          <p:nvPr/>
        </p:nvCxnSpPr>
        <p:spPr>
          <a:xfrm flipH="1">
            <a:off x="9744792" y="4156121"/>
            <a:ext cx="2115371" cy="2102057"/>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8" name="Straight Connector 27">
            <a:extLst>
              <a:ext uri="{FF2B5EF4-FFF2-40B4-BE49-F238E27FC236}">
                <a16:creationId xmlns:a16="http://schemas.microsoft.com/office/drawing/2014/main" id="{686C8E03-6BFF-322E-553E-D557D6E56C87}"/>
              </a:ext>
            </a:extLst>
          </p:cNvPr>
          <p:cNvCxnSpPr/>
          <p:nvPr/>
        </p:nvCxnSpPr>
        <p:spPr>
          <a:xfrm flipH="1">
            <a:off x="10802477" y="5207149"/>
            <a:ext cx="1070637" cy="1100715"/>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9" name="Straight Connector 28">
            <a:extLst>
              <a:ext uri="{FF2B5EF4-FFF2-40B4-BE49-F238E27FC236}">
                <a16:creationId xmlns:a16="http://schemas.microsoft.com/office/drawing/2014/main" id="{8EFCC478-82CC-3921-02C8-8804BFA89F20}"/>
              </a:ext>
            </a:extLst>
          </p:cNvPr>
          <p:cNvCxnSpPr/>
          <p:nvPr/>
        </p:nvCxnSpPr>
        <p:spPr>
          <a:xfrm>
            <a:off x="1117710" y="2522779"/>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0" name="Straight Connector 29">
            <a:extLst>
              <a:ext uri="{FF2B5EF4-FFF2-40B4-BE49-F238E27FC236}">
                <a16:creationId xmlns:a16="http://schemas.microsoft.com/office/drawing/2014/main" id="{968CD7B4-1E6F-0CCE-2B27-2B0E09928857}"/>
              </a:ext>
            </a:extLst>
          </p:cNvPr>
          <p:cNvCxnSpPr/>
          <p:nvPr/>
        </p:nvCxnSpPr>
        <p:spPr>
          <a:xfrm>
            <a:off x="1129434" y="3598008"/>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1" name="Straight Connector 30">
            <a:extLst>
              <a:ext uri="{FF2B5EF4-FFF2-40B4-BE49-F238E27FC236}">
                <a16:creationId xmlns:a16="http://schemas.microsoft.com/office/drawing/2014/main" id="{13D57B10-E6FB-01F9-6A65-67CADC491BF0}"/>
              </a:ext>
            </a:extLst>
          </p:cNvPr>
          <p:cNvCxnSpPr/>
          <p:nvPr/>
        </p:nvCxnSpPr>
        <p:spPr>
          <a:xfrm>
            <a:off x="1113519" y="4676908"/>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2" name="Straight Connector 31">
            <a:extLst>
              <a:ext uri="{FF2B5EF4-FFF2-40B4-BE49-F238E27FC236}">
                <a16:creationId xmlns:a16="http://schemas.microsoft.com/office/drawing/2014/main" id="{30BD1E29-2578-6CA6-1E62-65ADEF4BF3E4}"/>
              </a:ext>
            </a:extLst>
          </p:cNvPr>
          <p:cNvCxnSpPr/>
          <p:nvPr/>
        </p:nvCxnSpPr>
        <p:spPr>
          <a:xfrm>
            <a:off x="1117710" y="5755000"/>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3" name="Straight Connector 32">
            <a:extLst>
              <a:ext uri="{FF2B5EF4-FFF2-40B4-BE49-F238E27FC236}">
                <a16:creationId xmlns:a16="http://schemas.microsoft.com/office/drawing/2014/main" id="{6DD78894-7DCD-909C-652E-A7E7F6B03471}"/>
              </a:ext>
            </a:extLst>
          </p:cNvPr>
          <p:cNvCxnSpPr/>
          <p:nvPr/>
        </p:nvCxnSpPr>
        <p:spPr>
          <a:xfrm>
            <a:off x="1101796" y="1485761"/>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4" name="Straight Connector 33">
            <a:extLst>
              <a:ext uri="{FF2B5EF4-FFF2-40B4-BE49-F238E27FC236}">
                <a16:creationId xmlns:a16="http://schemas.microsoft.com/office/drawing/2014/main" id="{4DDC5FA9-4C23-572B-3EF1-21C8E225B394}"/>
              </a:ext>
            </a:extLst>
          </p:cNvPr>
          <p:cNvCxnSpPr>
            <a:cxnSpLocks/>
          </p:cNvCxnSpPr>
          <p:nvPr/>
        </p:nvCxnSpPr>
        <p:spPr>
          <a:xfrm flipH="1">
            <a:off x="1113215" y="941316"/>
            <a:ext cx="1091930" cy="1082022"/>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5" name="Straight Connector 34">
            <a:extLst>
              <a:ext uri="{FF2B5EF4-FFF2-40B4-BE49-F238E27FC236}">
                <a16:creationId xmlns:a16="http://schemas.microsoft.com/office/drawing/2014/main" id="{BF7B6541-5BD1-D131-EB91-2F719B976642}"/>
              </a:ext>
            </a:extLst>
          </p:cNvPr>
          <p:cNvCxnSpPr/>
          <p:nvPr/>
        </p:nvCxnSpPr>
        <p:spPr>
          <a:xfrm>
            <a:off x="11323891" y="904498"/>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6" name="Straight Connector 35">
            <a:extLst>
              <a:ext uri="{FF2B5EF4-FFF2-40B4-BE49-F238E27FC236}">
                <a16:creationId xmlns:a16="http://schemas.microsoft.com/office/drawing/2014/main" id="{52B42101-3116-E5E8-23DC-0A08970A211E}"/>
              </a:ext>
            </a:extLst>
          </p:cNvPr>
          <p:cNvCxnSpPr/>
          <p:nvPr/>
        </p:nvCxnSpPr>
        <p:spPr>
          <a:xfrm>
            <a:off x="3803283" y="917245"/>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7" name="Straight Connector 36">
            <a:extLst>
              <a:ext uri="{FF2B5EF4-FFF2-40B4-BE49-F238E27FC236}">
                <a16:creationId xmlns:a16="http://schemas.microsoft.com/office/drawing/2014/main" id="{32C604F4-9C1A-776C-93DD-44438A9DC753}"/>
              </a:ext>
            </a:extLst>
          </p:cNvPr>
          <p:cNvCxnSpPr>
            <a:cxnSpLocks/>
          </p:cNvCxnSpPr>
          <p:nvPr/>
        </p:nvCxnSpPr>
        <p:spPr>
          <a:xfrm>
            <a:off x="2762987" y="904498"/>
            <a:ext cx="0" cy="5399767"/>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8" name="Straight Connector 37">
            <a:extLst>
              <a:ext uri="{FF2B5EF4-FFF2-40B4-BE49-F238E27FC236}">
                <a16:creationId xmlns:a16="http://schemas.microsoft.com/office/drawing/2014/main" id="{EDF29648-8A1C-07A4-CDD3-21FBD6E9A6C0}"/>
              </a:ext>
            </a:extLst>
          </p:cNvPr>
          <p:cNvCxnSpPr/>
          <p:nvPr/>
        </p:nvCxnSpPr>
        <p:spPr>
          <a:xfrm>
            <a:off x="9204868" y="941316"/>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9" name="Straight Connector 38">
            <a:extLst>
              <a:ext uri="{FF2B5EF4-FFF2-40B4-BE49-F238E27FC236}">
                <a16:creationId xmlns:a16="http://schemas.microsoft.com/office/drawing/2014/main" id="{DBEE48EB-02AC-F599-B5ED-CA5D9B3B8A0B}"/>
              </a:ext>
            </a:extLst>
          </p:cNvPr>
          <p:cNvCxnSpPr/>
          <p:nvPr/>
        </p:nvCxnSpPr>
        <p:spPr>
          <a:xfrm>
            <a:off x="1660406" y="941316"/>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0" name="Straight Connector 39">
            <a:extLst>
              <a:ext uri="{FF2B5EF4-FFF2-40B4-BE49-F238E27FC236}">
                <a16:creationId xmlns:a16="http://schemas.microsoft.com/office/drawing/2014/main" id="{85B7C703-207F-5083-93B8-D1EF57B8D7D5}"/>
              </a:ext>
            </a:extLst>
          </p:cNvPr>
          <p:cNvCxnSpPr/>
          <p:nvPr/>
        </p:nvCxnSpPr>
        <p:spPr>
          <a:xfrm>
            <a:off x="5950134" y="904498"/>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1" name="Straight Connector 40">
            <a:extLst>
              <a:ext uri="{FF2B5EF4-FFF2-40B4-BE49-F238E27FC236}">
                <a16:creationId xmlns:a16="http://schemas.microsoft.com/office/drawing/2014/main" id="{7E84A9A8-18C3-6AA2-4A0F-2DE158C98A35}"/>
              </a:ext>
            </a:extLst>
          </p:cNvPr>
          <p:cNvCxnSpPr/>
          <p:nvPr/>
        </p:nvCxnSpPr>
        <p:spPr>
          <a:xfrm>
            <a:off x="4893936" y="941316"/>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2" name="Straight Connector 41">
            <a:extLst>
              <a:ext uri="{FF2B5EF4-FFF2-40B4-BE49-F238E27FC236}">
                <a16:creationId xmlns:a16="http://schemas.microsoft.com/office/drawing/2014/main" id="{F9399B5D-C0F8-BD8C-1741-D3612C979102}"/>
              </a:ext>
            </a:extLst>
          </p:cNvPr>
          <p:cNvCxnSpPr/>
          <p:nvPr/>
        </p:nvCxnSpPr>
        <p:spPr>
          <a:xfrm>
            <a:off x="10253116" y="917245"/>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3" name="Straight Connector 42">
            <a:extLst>
              <a:ext uri="{FF2B5EF4-FFF2-40B4-BE49-F238E27FC236}">
                <a16:creationId xmlns:a16="http://schemas.microsoft.com/office/drawing/2014/main" id="{1C6BAA16-B436-95BA-D805-F9A5E7430CB3}"/>
              </a:ext>
            </a:extLst>
          </p:cNvPr>
          <p:cNvCxnSpPr/>
          <p:nvPr/>
        </p:nvCxnSpPr>
        <p:spPr>
          <a:xfrm>
            <a:off x="8123492" y="956835"/>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4" name="Straight Connector 43">
            <a:extLst>
              <a:ext uri="{FF2B5EF4-FFF2-40B4-BE49-F238E27FC236}">
                <a16:creationId xmlns:a16="http://schemas.microsoft.com/office/drawing/2014/main" id="{546082B5-DF6A-AD99-F79F-1AA37B954B00}"/>
              </a:ext>
            </a:extLst>
          </p:cNvPr>
          <p:cNvCxnSpPr/>
          <p:nvPr/>
        </p:nvCxnSpPr>
        <p:spPr>
          <a:xfrm>
            <a:off x="7019585" y="917245"/>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graphicFrame>
        <p:nvGraphicFramePr>
          <p:cNvPr id="76" name="Table 75">
            <a:extLst>
              <a:ext uri="{FF2B5EF4-FFF2-40B4-BE49-F238E27FC236}">
                <a16:creationId xmlns:a16="http://schemas.microsoft.com/office/drawing/2014/main" id="{A85F8374-E3E3-0744-699C-18B12060C4C1}"/>
              </a:ext>
            </a:extLst>
          </p:cNvPr>
          <p:cNvGraphicFramePr>
            <a:graphicFrameLocks noGrp="1"/>
          </p:cNvGraphicFramePr>
          <p:nvPr/>
        </p:nvGraphicFramePr>
        <p:xfrm>
          <a:off x="1129434" y="931765"/>
          <a:ext cx="10730730" cy="5365370"/>
        </p:xfrm>
        <a:graphic>
          <a:graphicData uri="http://schemas.openxmlformats.org/drawingml/2006/table">
            <a:tbl>
              <a:tblPr firstRow="1" bandRow="1">
                <a:tableStyleId>{5940675A-B579-460E-94D1-54222C63F5DA}</a:tableStyleId>
              </a:tblPr>
              <a:tblGrid>
                <a:gridCol w="1073073">
                  <a:extLst>
                    <a:ext uri="{9D8B030D-6E8A-4147-A177-3AD203B41FA5}">
                      <a16:colId xmlns:a16="http://schemas.microsoft.com/office/drawing/2014/main" val="3635837954"/>
                    </a:ext>
                  </a:extLst>
                </a:gridCol>
                <a:gridCol w="1073073">
                  <a:extLst>
                    <a:ext uri="{9D8B030D-6E8A-4147-A177-3AD203B41FA5}">
                      <a16:colId xmlns:a16="http://schemas.microsoft.com/office/drawing/2014/main" val="2308114111"/>
                    </a:ext>
                  </a:extLst>
                </a:gridCol>
                <a:gridCol w="1073073">
                  <a:extLst>
                    <a:ext uri="{9D8B030D-6E8A-4147-A177-3AD203B41FA5}">
                      <a16:colId xmlns:a16="http://schemas.microsoft.com/office/drawing/2014/main" val="3225432346"/>
                    </a:ext>
                  </a:extLst>
                </a:gridCol>
                <a:gridCol w="1073073">
                  <a:extLst>
                    <a:ext uri="{9D8B030D-6E8A-4147-A177-3AD203B41FA5}">
                      <a16:colId xmlns:a16="http://schemas.microsoft.com/office/drawing/2014/main" val="2646425516"/>
                    </a:ext>
                  </a:extLst>
                </a:gridCol>
                <a:gridCol w="1073073">
                  <a:extLst>
                    <a:ext uri="{9D8B030D-6E8A-4147-A177-3AD203B41FA5}">
                      <a16:colId xmlns:a16="http://schemas.microsoft.com/office/drawing/2014/main" val="1529824071"/>
                    </a:ext>
                  </a:extLst>
                </a:gridCol>
                <a:gridCol w="1073073">
                  <a:extLst>
                    <a:ext uri="{9D8B030D-6E8A-4147-A177-3AD203B41FA5}">
                      <a16:colId xmlns:a16="http://schemas.microsoft.com/office/drawing/2014/main" val="1435908115"/>
                    </a:ext>
                  </a:extLst>
                </a:gridCol>
                <a:gridCol w="1073073">
                  <a:extLst>
                    <a:ext uri="{9D8B030D-6E8A-4147-A177-3AD203B41FA5}">
                      <a16:colId xmlns:a16="http://schemas.microsoft.com/office/drawing/2014/main" val="4031327343"/>
                    </a:ext>
                  </a:extLst>
                </a:gridCol>
                <a:gridCol w="1073073">
                  <a:extLst>
                    <a:ext uri="{9D8B030D-6E8A-4147-A177-3AD203B41FA5}">
                      <a16:colId xmlns:a16="http://schemas.microsoft.com/office/drawing/2014/main" val="265914223"/>
                    </a:ext>
                  </a:extLst>
                </a:gridCol>
                <a:gridCol w="1073073">
                  <a:extLst>
                    <a:ext uri="{9D8B030D-6E8A-4147-A177-3AD203B41FA5}">
                      <a16:colId xmlns:a16="http://schemas.microsoft.com/office/drawing/2014/main" val="3687797511"/>
                    </a:ext>
                  </a:extLst>
                </a:gridCol>
                <a:gridCol w="1073073">
                  <a:extLst>
                    <a:ext uri="{9D8B030D-6E8A-4147-A177-3AD203B41FA5}">
                      <a16:colId xmlns:a16="http://schemas.microsoft.com/office/drawing/2014/main" val="1430683565"/>
                    </a:ext>
                  </a:extLst>
                </a:gridCol>
              </a:tblGrid>
              <a:tr h="1073074">
                <a:tc>
                  <a:txBody>
                    <a:bodyPr/>
                    <a:lstStyle/>
                    <a:p>
                      <a:endParaRPr lang="en-US" dirty="0"/>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dirty="0"/>
                    </a:p>
                  </a:txBody>
                  <a:tcPr/>
                </a:tc>
                <a:extLst>
                  <a:ext uri="{0D108BD9-81ED-4DB2-BD59-A6C34878D82A}">
                    <a16:rowId xmlns:a16="http://schemas.microsoft.com/office/drawing/2014/main" val="1367090870"/>
                  </a:ext>
                </a:extLst>
              </a:tr>
              <a:tr h="1073074">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a:p>
                  </a:txBody>
                  <a:tcPr/>
                </a:tc>
                <a:tc>
                  <a:txBody>
                    <a:bodyPr/>
                    <a:lstStyle/>
                    <a:p>
                      <a:endParaRPr lang="en-US" dirty="0"/>
                    </a:p>
                  </a:txBody>
                  <a:tcPr/>
                </a:tc>
                <a:extLst>
                  <a:ext uri="{0D108BD9-81ED-4DB2-BD59-A6C34878D82A}">
                    <a16:rowId xmlns:a16="http://schemas.microsoft.com/office/drawing/2014/main" val="2324086388"/>
                  </a:ext>
                </a:extLst>
              </a:tr>
              <a:tr h="1073074">
                <a:tc>
                  <a:txBody>
                    <a:bodyPr/>
                    <a:lstStyle/>
                    <a:p>
                      <a:endParaRPr lang="en-US" dirty="0"/>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a:p>
                  </a:txBody>
                  <a:tcPr/>
                </a:tc>
                <a:tc>
                  <a:txBody>
                    <a:bodyPr/>
                    <a:lstStyle/>
                    <a:p>
                      <a:endParaRPr lang="en-US" dirty="0"/>
                    </a:p>
                  </a:txBody>
                  <a:tcPr/>
                </a:tc>
                <a:tc>
                  <a:txBody>
                    <a:bodyPr/>
                    <a:lstStyle/>
                    <a:p>
                      <a:endParaRPr lang="en-US" dirty="0"/>
                    </a:p>
                  </a:txBody>
                  <a:tcPr/>
                </a:tc>
                <a:extLst>
                  <a:ext uri="{0D108BD9-81ED-4DB2-BD59-A6C34878D82A}">
                    <a16:rowId xmlns:a16="http://schemas.microsoft.com/office/drawing/2014/main" val="1773320196"/>
                  </a:ext>
                </a:extLst>
              </a:tr>
              <a:tr h="1073074">
                <a:tc>
                  <a:txBody>
                    <a:bodyPr/>
                    <a:lstStyle/>
                    <a:p>
                      <a:endParaRPr lang="en-US" dirty="0"/>
                    </a:p>
                  </a:txBody>
                  <a:tcPr/>
                </a:tc>
                <a:tc>
                  <a:txBody>
                    <a:bodyPr/>
                    <a:lstStyle/>
                    <a:p>
                      <a:endParaRPr lang="en-US"/>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dirty="0"/>
                    </a:p>
                  </a:txBody>
                  <a:tcPr/>
                </a:tc>
                <a:extLst>
                  <a:ext uri="{0D108BD9-81ED-4DB2-BD59-A6C34878D82A}">
                    <a16:rowId xmlns:a16="http://schemas.microsoft.com/office/drawing/2014/main" val="1977629092"/>
                  </a:ext>
                </a:extLst>
              </a:tr>
              <a:tr h="1073074">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dirty="0"/>
                    </a:p>
                  </a:txBody>
                  <a:tcPr/>
                </a:tc>
                <a:extLst>
                  <a:ext uri="{0D108BD9-81ED-4DB2-BD59-A6C34878D82A}">
                    <a16:rowId xmlns:a16="http://schemas.microsoft.com/office/drawing/2014/main" val="172657832"/>
                  </a:ext>
                </a:extLst>
              </a:tr>
            </a:tbl>
          </a:graphicData>
        </a:graphic>
      </p:graphicFrame>
      <p:sp>
        <p:nvSpPr>
          <p:cNvPr id="46" name="TextBox 45">
            <a:extLst>
              <a:ext uri="{FF2B5EF4-FFF2-40B4-BE49-F238E27FC236}">
                <a16:creationId xmlns:a16="http://schemas.microsoft.com/office/drawing/2014/main" id="{DE1067E9-07CB-66C6-5F15-CF6D12C4A277}"/>
              </a:ext>
            </a:extLst>
          </p:cNvPr>
          <p:cNvSpPr txBox="1"/>
          <p:nvPr/>
        </p:nvSpPr>
        <p:spPr>
          <a:xfrm>
            <a:off x="1163480" y="1987150"/>
            <a:ext cx="10845409" cy="341632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ptos" panose="02110004020202020204"/>
              <a:ea typeface="+mn-ea"/>
              <a:cs typeface="+mn-cs"/>
            </a:endParaRPr>
          </a:p>
        </p:txBody>
      </p:sp>
      <p:sp>
        <p:nvSpPr>
          <p:cNvPr id="48" name="TextBox 47">
            <a:extLst>
              <a:ext uri="{FF2B5EF4-FFF2-40B4-BE49-F238E27FC236}">
                <a16:creationId xmlns:a16="http://schemas.microsoft.com/office/drawing/2014/main" id="{D649F756-70AC-C900-57B3-05C7D0DAB8B8}"/>
              </a:ext>
            </a:extLst>
          </p:cNvPr>
          <p:cNvSpPr txBox="1"/>
          <p:nvPr/>
        </p:nvSpPr>
        <p:spPr>
          <a:xfrm>
            <a:off x="528628" y="272528"/>
            <a:ext cx="11108330" cy="3693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Aptos" panose="02110004020202020204"/>
                <a:ea typeface="+mn-ea"/>
                <a:cs typeface="+mn-cs"/>
              </a:rPr>
              <a:t>Practice sheet #</a:t>
            </a:r>
            <a:r>
              <a:rPr lang="en-US" dirty="0">
                <a:solidFill>
                  <a:prstClr val="black"/>
                </a:solidFill>
                <a:latin typeface="Aptos" panose="02110004020202020204"/>
              </a:rPr>
              <a:t>1</a:t>
            </a:r>
            <a:r>
              <a:rPr kumimoji="0" lang="en-US" sz="1800" b="0" i="0" u="none" strike="noStrike" kern="1200" cap="none" spc="0" normalizeH="0" baseline="0" noProof="0" dirty="0">
                <a:ln>
                  <a:noFill/>
                </a:ln>
                <a:solidFill>
                  <a:prstClr val="black"/>
                </a:solidFill>
                <a:effectLst/>
                <a:uLnTx/>
                <a:uFillTx/>
                <a:latin typeface="Aptos" panose="02110004020202020204"/>
                <a:ea typeface="+mn-ea"/>
                <a:cs typeface="+mn-cs"/>
              </a:rPr>
              <a:t>. </a:t>
            </a:r>
            <a:r>
              <a:rPr lang="en-US" dirty="0">
                <a:solidFill>
                  <a:prstClr val="black"/>
                </a:solidFill>
                <a:latin typeface="Aptos" panose="02110004020202020204"/>
              </a:rPr>
              <a:t>Practice tracing and copying the character </a:t>
            </a:r>
            <a:r>
              <a:rPr lang="zh-TW" altLang="en-US" b="1" dirty="0">
                <a:solidFill>
                  <a:prstClr val="black"/>
                </a:solidFill>
                <a:latin typeface="DengXian" panose="02010600030101010101" pitchFamily="2" charset="-122"/>
                <a:ea typeface="DengXian" panose="02010600030101010101" pitchFamily="2" charset="-122"/>
              </a:rPr>
              <a:t>唵</a:t>
            </a:r>
            <a:r>
              <a:rPr lang="en-US" altLang="zh-TW" b="1" dirty="0">
                <a:solidFill>
                  <a:prstClr val="black"/>
                </a:solidFill>
                <a:ea typeface="DengXian" panose="02010600030101010101" pitchFamily="2" charset="-122"/>
              </a:rPr>
              <a:t>, "om".</a:t>
            </a:r>
            <a:endParaRPr kumimoji="0" lang="zh-TW" altLang="en-US" sz="1800" b="1" i="0" u="none" strike="noStrike" kern="1200" cap="none" spc="0" normalizeH="0" baseline="0" noProof="0" dirty="0">
              <a:ln>
                <a:noFill/>
              </a:ln>
              <a:solidFill>
                <a:prstClr val="black"/>
              </a:solidFill>
              <a:effectLst/>
              <a:uLnTx/>
              <a:uFillTx/>
              <a:ea typeface="DengXian" panose="02010600030101010101" pitchFamily="2" charset="-122"/>
            </a:endParaRPr>
          </a:p>
        </p:txBody>
      </p:sp>
      <p:sp>
        <p:nvSpPr>
          <p:cNvPr id="49" name="Rectangle 48">
            <a:extLst>
              <a:ext uri="{FF2B5EF4-FFF2-40B4-BE49-F238E27FC236}">
                <a16:creationId xmlns:a16="http://schemas.microsoft.com/office/drawing/2014/main" id="{25124D81-8807-5464-49DA-6317E01D9236}"/>
              </a:ext>
            </a:extLst>
          </p:cNvPr>
          <p:cNvSpPr/>
          <p:nvPr/>
        </p:nvSpPr>
        <p:spPr>
          <a:xfrm>
            <a:off x="1298223" y="272530"/>
            <a:ext cx="9579994" cy="357010"/>
          </a:xfrm>
          <a:prstGeom prst="rect">
            <a:avLst/>
          </a:prstGeom>
          <a:noFill/>
          <a:ln w="38100">
            <a:solidFill>
              <a:srgbClr val="7030A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45" name="TextBox 44">
            <a:extLst>
              <a:ext uri="{FF2B5EF4-FFF2-40B4-BE49-F238E27FC236}">
                <a16:creationId xmlns:a16="http://schemas.microsoft.com/office/drawing/2014/main" id="{19C84322-A04A-953F-D083-EE6398B37BAA}"/>
              </a:ext>
            </a:extLst>
          </p:cNvPr>
          <p:cNvSpPr txBox="1"/>
          <p:nvPr/>
        </p:nvSpPr>
        <p:spPr>
          <a:xfrm>
            <a:off x="1160650" y="924584"/>
            <a:ext cx="10938452" cy="1107996"/>
          </a:xfrm>
          <a:prstGeom prst="rect">
            <a:avLst/>
          </a:prstGeom>
          <a:noFill/>
        </p:spPr>
        <p:txBody>
          <a:bodyPr wrap="square" rtlCol="0">
            <a:spAutoFit/>
          </a:bodyPr>
          <a:lstStyle/>
          <a:p>
            <a:pPr>
              <a:defRPr/>
            </a:pP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唵</a:t>
            </a:r>
            <a:r>
              <a:rPr kumimoji="0" lang="zh-TW" altLang="en-US" sz="62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唵</a:t>
            </a:r>
            <a:r>
              <a:rPr kumimoji="0" lang="zh-TW" altLang="en-US" sz="62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唵</a:t>
            </a:r>
            <a:r>
              <a:rPr kumimoji="0" lang="zh-TW" altLang="en-US" sz="62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唵</a:t>
            </a:r>
            <a:r>
              <a:rPr kumimoji="0" lang="zh-TW" altLang="en-US" sz="62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唵</a:t>
            </a:r>
            <a:r>
              <a:rPr kumimoji="0" lang="zh-TW" altLang="en-US" sz="62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唵</a:t>
            </a:r>
            <a:r>
              <a:rPr kumimoji="0" lang="zh-TW" altLang="en-US" sz="62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唵</a:t>
            </a:r>
            <a:r>
              <a:rPr kumimoji="0" lang="zh-TW" altLang="en-US" sz="62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唵</a:t>
            </a:r>
            <a:r>
              <a:rPr kumimoji="0" lang="zh-TW" altLang="en-US" sz="62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唵</a:t>
            </a:r>
            <a:r>
              <a:rPr kumimoji="0" lang="zh-TW" altLang="en-US" sz="62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唵</a:t>
            </a:r>
          </a:p>
        </p:txBody>
      </p:sp>
      <p:sp>
        <p:nvSpPr>
          <p:cNvPr id="52" name="TextBox 51">
            <a:extLst>
              <a:ext uri="{FF2B5EF4-FFF2-40B4-BE49-F238E27FC236}">
                <a16:creationId xmlns:a16="http://schemas.microsoft.com/office/drawing/2014/main" id="{9B5453B5-8330-B146-B2ED-781F3347FAB1}"/>
              </a:ext>
            </a:extLst>
          </p:cNvPr>
          <p:cNvSpPr txBox="1"/>
          <p:nvPr/>
        </p:nvSpPr>
        <p:spPr>
          <a:xfrm>
            <a:off x="1154168" y="1973950"/>
            <a:ext cx="10882052" cy="110799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唵</a:t>
            </a:r>
            <a:r>
              <a:rPr kumimoji="0" lang="zh-TW" altLang="en-US" sz="62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唵</a:t>
            </a:r>
            <a:r>
              <a:rPr kumimoji="0" lang="zh-TW" altLang="en-US" sz="62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唵</a:t>
            </a:r>
            <a:r>
              <a:rPr kumimoji="0" lang="zh-TW" altLang="en-US" sz="62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唵</a:t>
            </a:r>
            <a:r>
              <a:rPr kumimoji="0" lang="zh-TW" altLang="en-US" sz="62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唵</a:t>
            </a:r>
            <a:r>
              <a:rPr kumimoji="0" lang="zh-TW" altLang="en-US" sz="62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唵</a:t>
            </a:r>
            <a:r>
              <a:rPr kumimoji="0" lang="zh-TW" altLang="en-US" sz="62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唵</a:t>
            </a:r>
            <a:r>
              <a:rPr kumimoji="0" lang="zh-TW" altLang="en-US" sz="62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唵</a:t>
            </a:r>
            <a:r>
              <a:rPr kumimoji="0" lang="zh-TW" altLang="en-US" sz="62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唵</a:t>
            </a:r>
            <a:r>
              <a:rPr kumimoji="0" lang="zh-TW" altLang="en-US" sz="62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唵</a:t>
            </a:r>
          </a:p>
        </p:txBody>
      </p:sp>
      <p:sp>
        <p:nvSpPr>
          <p:cNvPr id="53" name="TextBox 52">
            <a:extLst>
              <a:ext uri="{FF2B5EF4-FFF2-40B4-BE49-F238E27FC236}">
                <a16:creationId xmlns:a16="http://schemas.microsoft.com/office/drawing/2014/main" id="{447C03B5-4905-4644-028C-AB39F166649F}"/>
              </a:ext>
            </a:extLst>
          </p:cNvPr>
          <p:cNvSpPr txBox="1"/>
          <p:nvPr/>
        </p:nvSpPr>
        <p:spPr>
          <a:xfrm>
            <a:off x="1154168" y="4139001"/>
            <a:ext cx="10845409" cy="1107993"/>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唵</a:t>
            </a:r>
            <a:r>
              <a:rPr kumimoji="0" lang="zh-TW" altLang="en-US" sz="62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唵</a:t>
            </a:r>
            <a:r>
              <a:rPr kumimoji="0" lang="zh-TW" altLang="en-US" sz="62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唵</a:t>
            </a:r>
            <a:r>
              <a:rPr kumimoji="0" lang="zh-TW" altLang="en-US" sz="62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唵</a:t>
            </a:r>
            <a:r>
              <a:rPr kumimoji="0" lang="zh-TW" altLang="en-US" sz="62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唵</a:t>
            </a:r>
            <a:r>
              <a:rPr kumimoji="0" lang="zh-TW" altLang="en-US" sz="62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唵</a:t>
            </a:r>
            <a:r>
              <a:rPr kumimoji="0" lang="zh-TW" altLang="en-US" sz="62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唵</a:t>
            </a:r>
            <a:r>
              <a:rPr kumimoji="0" lang="zh-TW" altLang="en-US" sz="62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唵</a:t>
            </a:r>
            <a:r>
              <a:rPr kumimoji="0" lang="zh-TW" altLang="en-US" sz="62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唵</a:t>
            </a:r>
            <a:r>
              <a:rPr kumimoji="0" lang="zh-TW" altLang="en-US" sz="62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唵</a:t>
            </a:r>
          </a:p>
        </p:txBody>
      </p:sp>
    </p:spTree>
    <p:extLst>
      <p:ext uri="{BB962C8B-B14F-4D97-AF65-F5344CB8AC3E}">
        <p14:creationId xmlns:p14="http://schemas.microsoft.com/office/powerpoint/2010/main" val="808162102"/>
      </p:ext>
    </p:extLst>
  </p:cSld>
  <p:clrMapOvr>
    <a:masterClrMapping/>
  </p:clrMapOvr>
</p:sld>
</file>

<file path=ppt/slides/slide30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6779858-6650-BB47-1AB5-6EA95622CC40}"/>
            </a:ext>
          </a:extLst>
        </p:cNvPr>
        <p:cNvGrpSpPr/>
        <p:nvPr/>
      </p:nvGrpSpPr>
      <p:grpSpPr>
        <a:xfrm>
          <a:off x="0" y="0"/>
          <a:ext cx="0" cy="0"/>
          <a:chOff x="0" y="0"/>
          <a:chExt cx="0" cy="0"/>
        </a:xfrm>
      </p:grpSpPr>
      <p:cxnSp>
        <p:nvCxnSpPr>
          <p:cNvPr id="2" name="Straight Connector 1">
            <a:extLst>
              <a:ext uri="{FF2B5EF4-FFF2-40B4-BE49-F238E27FC236}">
                <a16:creationId xmlns:a16="http://schemas.microsoft.com/office/drawing/2014/main" id="{290697C1-C679-2B64-A28E-6F6EFE10432B}"/>
              </a:ext>
            </a:extLst>
          </p:cNvPr>
          <p:cNvCxnSpPr>
            <a:cxnSpLocks/>
          </p:cNvCxnSpPr>
          <p:nvPr/>
        </p:nvCxnSpPr>
        <p:spPr>
          <a:xfrm>
            <a:off x="1160650" y="956835"/>
            <a:ext cx="5322425" cy="5340276"/>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 name="Straight Connector 2">
            <a:extLst>
              <a:ext uri="{FF2B5EF4-FFF2-40B4-BE49-F238E27FC236}">
                <a16:creationId xmlns:a16="http://schemas.microsoft.com/office/drawing/2014/main" id="{F9B645FA-3C57-14DD-667A-70F8E07F0301}"/>
              </a:ext>
            </a:extLst>
          </p:cNvPr>
          <p:cNvCxnSpPr>
            <a:cxnSpLocks/>
          </p:cNvCxnSpPr>
          <p:nvPr/>
        </p:nvCxnSpPr>
        <p:spPr>
          <a:xfrm>
            <a:off x="9703114" y="931746"/>
            <a:ext cx="2143810" cy="2115373"/>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 name="Straight Connector 3">
            <a:extLst>
              <a:ext uri="{FF2B5EF4-FFF2-40B4-BE49-F238E27FC236}">
                <a16:creationId xmlns:a16="http://schemas.microsoft.com/office/drawing/2014/main" id="{F56A776D-E8FA-D91D-104A-180893C7ADC9}"/>
              </a:ext>
            </a:extLst>
          </p:cNvPr>
          <p:cNvCxnSpPr>
            <a:cxnSpLocks/>
          </p:cNvCxnSpPr>
          <p:nvPr/>
        </p:nvCxnSpPr>
        <p:spPr>
          <a:xfrm>
            <a:off x="8644081" y="931752"/>
            <a:ext cx="3184867" cy="319303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5" name="Straight Connector 4">
            <a:extLst>
              <a:ext uri="{FF2B5EF4-FFF2-40B4-BE49-F238E27FC236}">
                <a16:creationId xmlns:a16="http://schemas.microsoft.com/office/drawing/2014/main" id="{6D2FB988-4E38-C91D-148D-3FC59021E7CC}"/>
              </a:ext>
            </a:extLst>
          </p:cNvPr>
          <p:cNvCxnSpPr>
            <a:cxnSpLocks/>
          </p:cNvCxnSpPr>
          <p:nvPr/>
        </p:nvCxnSpPr>
        <p:spPr>
          <a:xfrm>
            <a:off x="7572098" y="931758"/>
            <a:ext cx="4256850" cy="425735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6" name="Straight Connector 5">
            <a:extLst>
              <a:ext uri="{FF2B5EF4-FFF2-40B4-BE49-F238E27FC236}">
                <a16:creationId xmlns:a16="http://schemas.microsoft.com/office/drawing/2014/main" id="{1C3314DD-1802-CD88-26AE-27ADB55E2CCA}"/>
              </a:ext>
            </a:extLst>
          </p:cNvPr>
          <p:cNvCxnSpPr/>
          <p:nvPr/>
        </p:nvCxnSpPr>
        <p:spPr>
          <a:xfrm>
            <a:off x="3285258" y="931761"/>
            <a:ext cx="5365365" cy="53653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7" name="Straight Connector 6">
            <a:extLst>
              <a:ext uri="{FF2B5EF4-FFF2-40B4-BE49-F238E27FC236}">
                <a16:creationId xmlns:a16="http://schemas.microsoft.com/office/drawing/2014/main" id="{5DF9E614-7443-3B91-D0AC-57EE22CB285B}"/>
              </a:ext>
            </a:extLst>
          </p:cNvPr>
          <p:cNvCxnSpPr/>
          <p:nvPr/>
        </p:nvCxnSpPr>
        <p:spPr>
          <a:xfrm>
            <a:off x="4345517" y="931762"/>
            <a:ext cx="5365365" cy="53653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8" name="Straight Connector 7">
            <a:extLst>
              <a:ext uri="{FF2B5EF4-FFF2-40B4-BE49-F238E27FC236}">
                <a16:creationId xmlns:a16="http://schemas.microsoft.com/office/drawing/2014/main" id="{80BE0442-12F0-53A0-CC80-5771E4527C37}"/>
              </a:ext>
            </a:extLst>
          </p:cNvPr>
          <p:cNvCxnSpPr/>
          <p:nvPr/>
        </p:nvCxnSpPr>
        <p:spPr>
          <a:xfrm>
            <a:off x="5404550" y="931762"/>
            <a:ext cx="5365365" cy="53653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9" name="Straight Connector 8">
            <a:extLst>
              <a:ext uri="{FF2B5EF4-FFF2-40B4-BE49-F238E27FC236}">
                <a16:creationId xmlns:a16="http://schemas.microsoft.com/office/drawing/2014/main" id="{404D0A6D-67E6-A36E-FE46-089215817586}"/>
              </a:ext>
            </a:extLst>
          </p:cNvPr>
          <p:cNvCxnSpPr/>
          <p:nvPr/>
        </p:nvCxnSpPr>
        <p:spPr>
          <a:xfrm>
            <a:off x="6494799" y="931764"/>
            <a:ext cx="5365365" cy="53653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0" name="Straight Connector 9">
            <a:extLst>
              <a:ext uri="{FF2B5EF4-FFF2-40B4-BE49-F238E27FC236}">
                <a16:creationId xmlns:a16="http://schemas.microsoft.com/office/drawing/2014/main" id="{A1E5F0EC-BFDF-AB0C-42E9-C8DF5B70DE69}"/>
              </a:ext>
            </a:extLst>
          </p:cNvPr>
          <p:cNvCxnSpPr>
            <a:cxnSpLocks/>
          </p:cNvCxnSpPr>
          <p:nvPr/>
        </p:nvCxnSpPr>
        <p:spPr>
          <a:xfrm>
            <a:off x="1111458" y="5189109"/>
            <a:ext cx="1083551" cy="1107996"/>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1" name="Straight Connector 10">
            <a:extLst>
              <a:ext uri="{FF2B5EF4-FFF2-40B4-BE49-F238E27FC236}">
                <a16:creationId xmlns:a16="http://schemas.microsoft.com/office/drawing/2014/main" id="{370DCE6F-5710-4595-2020-AEA0719AB2BE}"/>
              </a:ext>
            </a:extLst>
          </p:cNvPr>
          <p:cNvCxnSpPr>
            <a:cxnSpLocks/>
          </p:cNvCxnSpPr>
          <p:nvPr/>
        </p:nvCxnSpPr>
        <p:spPr>
          <a:xfrm>
            <a:off x="1094334" y="4156121"/>
            <a:ext cx="2267153" cy="2152899"/>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2" name="Straight Connector 11">
            <a:extLst>
              <a:ext uri="{FF2B5EF4-FFF2-40B4-BE49-F238E27FC236}">
                <a16:creationId xmlns:a16="http://schemas.microsoft.com/office/drawing/2014/main" id="{18D42AFC-F6F7-2535-AA53-5C08388243E9}"/>
              </a:ext>
            </a:extLst>
          </p:cNvPr>
          <p:cNvCxnSpPr>
            <a:cxnSpLocks/>
          </p:cNvCxnSpPr>
          <p:nvPr/>
        </p:nvCxnSpPr>
        <p:spPr>
          <a:xfrm>
            <a:off x="1109329" y="3060437"/>
            <a:ext cx="3236188" cy="323667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3" name="Straight Connector 12">
            <a:extLst>
              <a:ext uri="{FF2B5EF4-FFF2-40B4-BE49-F238E27FC236}">
                <a16:creationId xmlns:a16="http://schemas.microsoft.com/office/drawing/2014/main" id="{6A9C5A01-24A2-FC0E-B0A9-AD34593E4C36}"/>
              </a:ext>
            </a:extLst>
          </p:cNvPr>
          <p:cNvCxnSpPr>
            <a:cxnSpLocks/>
          </p:cNvCxnSpPr>
          <p:nvPr/>
        </p:nvCxnSpPr>
        <p:spPr>
          <a:xfrm>
            <a:off x="10762147" y="931740"/>
            <a:ext cx="1110967" cy="106435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4" name="Straight Connector 13">
            <a:extLst>
              <a:ext uri="{FF2B5EF4-FFF2-40B4-BE49-F238E27FC236}">
                <a16:creationId xmlns:a16="http://schemas.microsoft.com/office/drawing/2014/main" id="{CF7971D2-84EF-9DEC-95F0-F3D9ADCFE3D9}"/>
              </a:ext>
            </a:extLst>
          </p:cNvPr>
          <p:cNvCxnSpPr>
            <a:cxnSpLocks/>
          </p:cNvCxnSpPr>
          <p:nvPr/>
        </p:nvCxnSpPr>
        <p:spPr>
          <a:xfrm>
            <a:off x="1098218" y="1974253"/>
            <a:ext cx="4314172" cy="4322852"/>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5" name="Straight Connector 14">
            <a:extLst>
              <a:ext uri="{FF2B5EF4-FFF2-40B4-BE49-F238E27FC236}">
                <a16:creationId xmlns:a16="http://schemas.microsoft.com/office/drawing/2014/main" id="{D6F31AE9-E784-3093-37A9-12A7FF3A9B05}"/>
              </a:ext>
            </a:extLst>
          </p:cNvPr>
          <p:cNvCxnSpPr>
            <a:cxnSpLocks/>
          </p:cNvCxnSpPr>
          <p:nvPr/>
        </p:nvCxnSpPr>
        <p:spPr>
          <a:xfrm>
            <a:off x="2218385" y="931639"/>
            <a:ext cx="5309456" cy="5376225"/>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6" name="Straight Connector 15">
            <a:extLst>
              <a:ext uri="{FF2B5EF4-FFF2-40B4-BE49-F238E27FC236}">
                <a16:creationId xmlns:a16="http://schemas.microsoft.com/office/drawing/2014/main" id="{9A11F1B6-1654-0220-E3AA-560418AE46ED}"/>
              </a:ext>
            </a:extLst>
          </p:cNvPr>
          <p:cNvCxnSpPr>
            <a:cxnSpLocks/>
          </p:cNvCxnSpPr>
          <p:nvPr/>
        </p:nvCxnSpPr>
        <p:spPr>
          <a:xfrm flipV="1">
            <a:off x="1133319" y="931765"/>
            <a:ext cx="5361480" cy="536524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7" name="Straight Connector 16">
            <a:extLst>
              <a:ext uri="{FF2B5EF4-FFF2-40B4-BE49-F238E27FC236}">
                <a16:creationId xmlns:a16="http://schemas.microsoft.com/office/drawing/2014/main" id="{2814D4E4-2795-D48E-18FE-163547006B79}"/>
              </a:ext>
            </a:extLst>
          </p:cNvPr>
          <p:cNvCxnSpPr>
            <a:cxnSpLocks/>
          </p:cNvCxnSpPr>
          <p:nvPr/>
        </p:nvCxnSpPr>
        <p:spPr>
          <a:xfrm flipV="1">
            <a:off x="1160650" y="942472"/>
            <a:ext cx="4263464" cy="4246613"/>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8" name="Straight Connector 17">
            <a:extLst>
              <a:ext uri="{FF2B5EF4-FFF2-40B4-BE49-F238E27FC236}">
                <a16:creationId xmlns:a16="http://schemas.microsoft.com/office/drawing/2014/main" id="{485F3F13-135F-A877-9938-57FF9D770723}"/>
              </a:ext>
            </a:extLst>
          </p:cNvPr>
          <p:cNvCxnSpPr>
            <a:cxnSpLocks/>
          </p:cNvCxnSpPr>
          <p:nvPr/>
        </p:nvCxnSpPr>
        <p:spPr>
          <a:xfrm flipV="1">
            <a:off x="1107943" y="942595"/>
            <a:ext cx="2153223" cy="2161487"/>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9" name="Straight Connector 18">
            <a:extLst>
              <a:ext uri="{FF2B5EF4-FFF2-40B4-BE49-F238E27FC236}">
                <a16:creationId xmlns:a16="http://schemas.microsoft.com/office/drawing/2014/main" id="{1C913556-46E3-8B73-49B1-7FE8B3E16D9B}"/>
              </a:ext>
            </a:extLst>
          </p:cNvPr>
          <p:cNvCxnSpPr>
            <a:cxnSpLocks/>
          </p:cNvCxnSpPr>
          <p:nvPr/>
        </p:nvCxnSpPr>
        <p:spPr>
          <a:xfrm flipV="1">
            <a:off x="1094334" y="909879"/>
            <a:ext cx="3253877" cy="322580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0" name="Straight Connector 19">
            <a:extLst>
              <a:ext uri="{FF2B5EF4-FFF2-40B4-BE49-F238E27FC236}">
                <a16:creationId xmlns:a16="http://schemas.microsoft.com/office/drawing/2014/main" id="{60CD4BB3-B38F-8B67-38A1-D72FBC81F6A2}"/>
              </a:ext>
            </a:extLst>
          </p:cNvPr>
          <p:cNvCxnSpPr>
            <a:cxnSpLocks/>
          </p:cNvCxnSpPr>
          <p:nvPr/>
        </p:nvCxnSpPr>
        <p:spPr>
          <a:xfrm flipV="1">
            <a:off x="3235848" y="920844"/>
            <a:ext cx="5376941" cy="5376165"/>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1" name="Straight Connector 20">
            <a:extLst>
              <a:ext uri="{FF2B5EF4-FFF2-40B4-BE49-F238E27FC236}">
                <a16:creationId xmlns:a16="http://schemas.microsoft.com/office/drawing/2014/main" id="{1FB7503F-B9FB-C68D-0335-46FF86C14C50}"/>
              </a:ext>
            </a:extLst>
          </p:cNvPr>
          <p:cNvCxnSpPr/>
          <p:nvPr/>
        </p:nvCxnSpPr>
        <p:spPr>
          <a:xfrm flipV="1">
            <a:off x="4348211" y="931716"/>
            <a:ext cx="5365365" cy="534353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2" name="Straight Connector 21">
            <a:extLst>
              <a:ext uri="{FF2B5EF4-FFF2-40B4-BE49-F238E27FC236}">
                <a16:creationId xmlns:a16="http://schemas.microsoft.com/office/drawing/2014/main" id="{0BC6B791-1E4C-F9CE-73E6-993F14671A5A}"/>
              </a:ext>
            </a:extLst>
          </p:cNvPr>
          <p:cNvCxnSpPr/>
          <p:nvPr/>
        </p:nvCxnSpPr>
        <p:spPr>
          <a:xfrm flipV="1">
            <a:off x="5416274" y="942620"/>
            <a:ext cx="5365365" cy="534353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3" name="Straight Connector 22">
            <a:extLst>
              <a:ext uri="{FF2B5EF4-FFF2-40B4-BE49-F238E27FC236}">
                <a16:creationId xmlns:a16="http://schemas.microsoft.com/office/drawing/2014/main" id="{1096FCA1-004C-98F5-1AC1-BD72B7AF2C5C}"/>
              </a:ext>
            </a:extLst>
          </p:cNvPr>
          <p:cNvCxnSpPr/>
          <p:nvPr/>
        </p:nvCxnSpPr>
        <p:spPr>
          <a:xfrm flipV="1">
            <a:off x="6494798" y="942620"/>
            <a:ext cx="5365365" cy="534353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4" name="Straight Connector 23">
            <a:extLst>
              <a:ext uri="{FF2B5EF4-FFF2-40B4-BE49-F238E27FC236}">
                <a16:creationId xmlns:a16="http://schemas.microsoft.com/office/drawing/2014/main" id="{F47C1D5F-0360-3756-1D78-6C0B9E57647E}"/>
              </a:ext>
            </a:extLst>
          </p:cNvPr>
          <p:cNvCxnSpPr>
            <a:cxnSpLocks/>
          </p:cNvCxnSpPr>
          <p:nvPr/>
        </p:nvCxnSpPr>
        <p:spPr>
          <a:xfrm flipV="1">
            <a:off x="2218385" y="931639"/>
            <a:ext cx="5330234" cy="5332739"/>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5" name="Straight Connector 24">
            <a:extLst>
              <a:ext uri="{FF2B5EF4-FFF2-40B4-BE49-F238E27FC236}">
                <a16:creationId xmlns:a16="http://schemas.microsoft.com/office/drawing/2014/main" id="{A3D766CB-5BA1-D4F0-F6F3-09D864847E48}"/>
              </a:ext>
            </a:extLst>
          </p:cNvPr>
          <p:cNvCxnSpPr>
            <a:cxnSpLocks/>
          </p:cNvCxnSpPr>
          <p:nvPr/>
        </p:nvCxnSpPr>
        <p:spPr>
          <a:xfrm flipH="1">
            <a:off x="7572098" y="2023338"/>
            <a:ext cx="4288065" cy="42736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6" name="Straight Connector 25">
            <a:extLst>
              <a:ext uri="{FF2B5EF4-FFF2-40B4-BE49-F238E27FC236}">
                <a16:creationId xmlns:a16="http://schemas.microsoft.com/office/drawing/2014/main" id="{897B203C-7317-BEF7-5FA3-02C05DC40406}"/>
              </a:ext>
            </a:extLst>
          </p:cNvPr>
          <p:cNvCxnSpPr>
            <a:cxnSpLocks/>
          </p:cNvCxnSpPr>
          <p:nvPr/>
        </p:nvCxnSpPr>
        <p:spPr>
          <a:xfrm flipH="1">
            <a:off x="8638868" y="3098620"/>
            <a:ext cx="3203030" cy="320924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7" name="Straight Connector 26">
            <a:extLst>
              <a:ext uri="{FF2B5EF4-FFF2-40B4-BE49-F238E27FC236}">
                <a16:creationId xmlns:a16="http://schemas.microsoft.com/office/drawing/2014/main" id="{5C11423F-EBD3-E599-C523-CB7096726970}"/>
              </a:ext>
            </a:extLst>
          </p:cNvPr>
          <p:cNvCxnSpPr>
            <a:cxnSpLocks/>
          </p:cNvCxnSpPr>
          <p:nvPr/>
        </p:nvCxnSpPr>
        <p:spPr>
          <a:xfrm flipH="1">
            <a:off x="9744792" y="4156121"/>
            <a:ext cx="2115371" cy="2102057"/>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8" name="Straight Connector 27">
            <a:extLst>
              <a:ext uri="{FF2B5EF4-FFF2-40B4-BE49-F238E27FC236}">
                <a16:creationId xmlns:a16="http://schemas.microsoft.com/office/drawing/2014/main" id="{4728CD46-33DA-53F0-412B-2B7342F2E59D}"/>
              </a:ext>
            </a:extLst>
          </p:cNvPr>
          <p:cNvCxnSpPr/>
          <p:nvPr/>
        </p:nvCxnSpPr>
        <p:spPr>
          <a:xfrm flipH="1">
            <a:off x="10802477" y="5207149"/>
            <a:ext cx="1070637" cy="1100715"/>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9" name="Straight Connector 28">
            <a:extLst>
              <a:ext uri="{FF2B5EF4-FFF2-40B4-BE49-F238E27FC236}">
                <a16:creationId xmlns:a16="http://schemas.microsoft.com/office/drawing/2014/main" id="{5CE388E5-F17D-62B1-B764-F241461D8DA8}"/>
              </a:ext>
            </a:extLst>
          </p:cNvPr>
          <p:cNvCxnSpPr/>
          <p:nvPr/>
        </p:nvCxnSpPr>
        <p:spPr>
          <a:xfrm>
            <a:off x="1117710" y="2522779"/>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0" name="Straight Connector 29">
            <a:extLst>
              <a:ext uri="{FF2B5EF4-FFF2-40B4-BE49-F238E27FC236}">
                <a16:creationId xmlns:a16="http://schemas.microsoft.com/office/drawing/2014/main" id="{2921EF5E-BB1C-527F-7B84-4F1A917AFC35}"/>
              </a:ext>
            </a:extLst>
          </p:cNvPr>
          <p:cNvCxnSpPr/>
          <p:nvPr/>
        </p:nvCxnSpPr>
        <p:spPr>
          <a:xfrm>
            <a:off x="1129434" y="3598008"/>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1" name="Straight Connector 30">
            <a:extLst>
              <a:ext uri="{FF2B5EF4-FFF2-40B4-BE49-F238E27FC236}">
                <a16:creationId xmlns:a16="http://schemas.microsoft.com/office/drawing/2014/main" id="{7D3189CF-19A0-2F83-72D0-EA74BA5AFFC8}"/>
              </a:ext>
            </a:extLst>
          </p:cNvPr>
          <p:cNvCxnSpPr/>
          <p:nvPr/>
        </p:nvCxnSpPr>
        <p:spPr>
          <a:xfrm>
            <a:off x="1113519" y="4676908"/>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2" name="Straight Connector 31">
            <a:extLst>
              <a:ext uri="{FF2B5EF4-FFF2-40B4-BE49-F238E27FC236}">
                <a16:creationId xmlns:a16="http://schemas.microsoft.com/office/drawing/2014/main" id="{84AACB36-C29D-FE67-6610-F0B71A8D7D0B}"/>
              </a:ext>
            </a:extLst>
          </p:cNvPr>
          <p:cNvCxnSpPr/>
          <p:nvPr/>
        </p:nvCxnSpPr>
        <p:spPr>
          <a:xfrm>
            <a:off x="1117710" y="5755000"/>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3" name="Straight Connector 32">
            <a:extLst>
              <a:ext uri="{FF2B5EF4-FFF2-40B4-BE49-F238E27FC236}">
                <a16:creationId xmlns:a16="http://schemas.microsoft.com/office/drawing/2014/main" id="{B935B969-F7EB-06E8-B02C-708B86C8E7E8}"/>
              </a:ext>
            </a:extLst>
          </p:cNvPr>
          <p:cNvCxnSpPr/>
          <p:nvPr/>
        </p:nvCxnSpPr>
        <p:spPr>
          <a:xfrm>
            <a:off x="1101796" y="1485761"/>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4" name="Straight Connector 33">
            <a:extLst>
              <a:ext uri="{FF2B5EF4-FFF2-40B4-BE49-F238E27FC236}">
                <a16:creationId xmlns:a16="http://schemas.microsoft.com/office/drawing/2014/main" id="{E82AA0EF-DC4D-8D8C-FBB3-B6C7218B8955}"/>
              </a:ext>
            </a:extLst>
          </p:cNvPr>
          <p:cNvCxnSpPr>
            <a:cxnSpLocks/>
          </p:cNvCxnSpPr>
          <p:nvPr/>
        </p:nvCxnSpPr>
        <p:spPr>
          <a:xfrm flipH="1">
            <a:off x="1113215" y="941316"/>
            <a:ext cx="1091930" cy="1082022"/>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5" name="Straight Connector 34">
            <a:extLst>
              <a:ext uri="{FF2B5EF4-FFF2-40B4-BE49-F238E27FC236}">
                <a16:creationId xmlns:a16="http://schemas.microsoft.com/office/drawing/2014/main" id="{80C54AF8-44F9-EB1A-169D-50982A6599C8}"/>
              </a:ext>
            </a:extLst>
          </p:cNvPr>
          <p:cNvCxnSpPr/>
          <p:nvPr/>
        </p:nvCxnSpPr>
        <p:spPr>
          <a:xfrm>
            <a:off x="11323891" y="904498"/>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6" name="Straight Connector 35">
            <a:extLst>
              <a:ext uri="{FF2B5EF4-FFF2-40B4-BE49-F238E27FC236}">
                <a16:creationId xmlns:a16="http://schemas.microsoft.com/office/drawing/2014/main" id="{A9B57685-1F39-0863-2525-BAF00AC8AFCA}"/>
              </a:ext>
            </a:extLst>
          </p:cNvPr>
          <p:cNvCxnSpPr/>
          <p:nvPr/>
        </p:nvCxnSpPr>
        <p:spPr>
          <a:xfrm>
            <a:off x="3803283" y="917245"/>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7" name="Straight Connector 36">
            <a:extLst>
              <a:ext uri="{FF2B5EF4-FFF2-40B4-BE49-F238E27FC236}">
                <a16:creationId xmlns:a16="http://schemas.microsoft.com/office/drawing/2014/main" id="{FE22D131-8759-8B8A-7E42-6E2D957FDA3B}"/>
              </a:ext>
            </a:extLst>
          </p:cNvPr>
          <p:cNvCxnSpPr>
            <a:cxnSpLocks/>
          </p:cNvCxnSpPr>
          <p:nvPr/>
        </p:nvCxnSpPr>
        <p:spPr>
          <a:xfrm>
            <a:off x="2762987" y="904498"/>
            <a:ext cx="0" cy="5399767"/>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8" name="Straight Connector 37">
            <a:extLst>
              <a:ext uri="{FF2B5EF4-FFF2-40B4-BE49-F238E27FC236}">
                <a16:creationId xmlns:a16="http://schemas.microsoft.com/office/drawing/2014/main" id="{2E7834A3-593E-8507-1F2F-258EB79B8BBB}"/>
              </a:ext>
            </a:extLst>
          </p:cNvPr>
          <p:cNvCxnSpPr/>
          <p:nvPr/>
        </p:nvCxnSpPr>
        <p:spPr>
          <a:xfrm>
            <a:off x="9204868" y="941316"/>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9" name="Straight Connector 38">
            <a:extLst>
              <a:ext uri="{FF2B5EF4-FFF2-40B4-BE49-F238E27FC236}">
                <a16:creationId xmlns:a16="http://schemas.microsoft.com/office/drawing/2014/main" id="{A23F0296-0ED3-FF28-0E50-4C0B8E31B78A}"/>
              </a:ext>
            </a:extLst>
          </p:cNvPr>
          <p:cNvCxnSpPr/>
          <p:nvPr/>
        </p:nvCxnSpPr>
        <p:spPr>
          <a:xfrm>
            <a:off x="1660406" y="941316"/>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0" name="Straight Connector 39">
            <a:extLst>
              <a:ext uri="{FF2B5EF4-FFF2-40B4-BE49-F238E27FC236}">
                <a16:creationId xmlns:a16="http://schemas.microsoft.com/office/drawing/2014/main" id="{87443561-9657-8C83-D964-AC8FDB27DB40}"/>
              </a:ext>
            </a:extLst>
          </p:cNvPr>
          <p:cNvCxnSpPr/>
          <p:nvPr/>
        </p:nvCxnSpPr>
        <p:spPr>
          <a:xfrm>
            <a:off x="5950134" y="904498"/>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1" name="Straight Connector 40">
            <a:extLst>
              <a:ext uri="{FF2B5EF4-FFF2-40B4-BE49-F238E27FC236}">
                <a16:creationId xmlns:a16="http://schemas.microsoft.com/office/drawing/2014/main" id="{5BA5E20C-DAF2-7727-6A8D-CE3CD53418A4}"/>
              </a:ext>
            </a:extLst>
          </p:cNvPr>
          <p:cNvCxnSpPr/>
          <p:nvPr/>
        </p:nvCxnSpPr>
        <p:spPr>
          <a:xfrm>
            <a:off x="4893936" y="941316"/>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2" name="Straight Connector 41">
            <a:extLst>
              <a:ext uri="{FF2B5EF4-FFF2-40B4-BE49-F238E27FC236}">
                <a16:creationId xmlns:a16="http://schemas.microsoft.com/office/drawing/2014/main" id="{35BB58A3-6768-A513-49FE-0E199D9F97D8}"/>
              </a:ext>
            </a:extLst>
          </p:cNvPr>
          <p:cNvCxnSpPr/>
          <p:nvPr/>
        </p:nvCxnSpPr>
        <p:spPr>
          <a:xfrm>
            <a:off x="10253116" y="917245"/>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3" name="Straight Connector 42">
            <a:extLst>
              <a:ext uri="{FF2B5EF4-FFF2-40B4-BE49-F238E27FC236}">
                <a16:creationId xmlns:a16="http://schemas.microsoft.com/office/drawing/2014/main" id="{0BA106A3-4C16-2CEB-BC38-1F78AE727FB6}"/>
              </a:ext>
            </a:extLst>
          </p:cNvPr>
          <p:cNvCxnSpPr/>
          <p:nvPr/>
        </p:nvCxnSpPr>
        <p:spPr>
          <a:xfrm>
            <a:off x="8123492" y="956835"/>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4" name="Straight Connector 43">
            <a:extLst>
              <a:ext uri="{FF2B5EF4-FFF2-40B4-BE49-F238E27FC236}">
                <a16:creationId xmlns:a16="http://schemas.microsoft.com/office/drawing/2014/main" id="{60C7568C-3059-3822-3BB3-6761A5A50D63}"/>
              </a:ext>
            </a:extLst>
          </p:cNvPr>
          <p:cNvCxnSpPr/>
          <p:nvPr/>
        </p:nvCxnSpPr>
        <p:spPr>
          <a:xfrm>
            <a:off x="7019585" y="917245"/>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graphicFrame>
        <p:nvGraphicFramePr>
          <p:cNvPr id="76" name="Table 75">
            <a:extLst>
              <a:ext uri="{FF2B5EF4-FFF2-40B4-BE49-F238E27FC236}">
                <a16:creationId xmlns:a16="http://schemas.microsoft.com/office/drawing/2014/main" id="{C7AA517E-7BDC-5DB2-E2B2-0DA522B61003}"/>
              </a:ext>
            </a:extLst>
          </p:cNvPr>
          <p:cNvGraphicFramePr>
            <a:graphicFrameLocks noGrp="1"/>
          </p:cNvGraphicFramePr>
          <p:nvPr/>
        </p:nvGraphicFramePr>
        <p:xfrm>
          <a:off x="1129434" y="931765"/>
          <a:ext cx="10730730" cy="5365370"/>
        </p:xfrm>
        <a:graphic>
          <a:graphicData uri="http://schemas.openxmlformats.org/drawingml/2006/table">
            <a:tbl>
              <a:tblPr firstRow="1" bandRow="1">
                <a:tableStyleId>{5940675A-B579-460E-94D1-54222C63F5DA}</a:tableStyleId>
              </a:tblPr>
              <a:tblGrid>
                <a:gridCol w="1073073">
                  <a:extLst>
                    <a:ext uri="{9D8B030D-6E8A-4147-A177-3AD203B41FA5}">
                      <a16:colId xmlns:a16="http://schemas.microsoft.com/office/drawing/2014/main" val="3635837954"/>
                    </a:ext>
                  </a:extLst>
                </a:gridCol>
                <a:gridCol w="1073073">
                  <a:extLst>
                    <a:ext uri="{9D8B030D-6E8A-4147-A177-3AD203B41FA5}">
                      <a16:colId xmlns:a16="http://schemas.microsoft.com/office/drawing/2014/main" val="2308114111"/>
                    </a:ext>
                  </a:extLst>
                </a:gridCol>
                <a:gridCol w="1073073">
                  <a:extLst>
                    <a:ext uri="{9D8B030D-6E8A-4147-A177-3AD203B41FA5}">
                      <a16:colId xmlns:a16="http://schemas.microsoft.com/office/drawing/2014/main" val="3225432346"/>
                    </a:ext>
                  </a:extLst>
                </a:gridCol>
                <a:gridCol w="1073073">
                  <a:extLst>
                    <a:ext uri="{9D8B030D-6E8A-4147-A177-3AD203B41FA5}">
                      <a16:colId xmlns:a16="http://schemas.microsoft.com/office/drawing/2014/main" val="2646425516"/>
                    </a:ext>
                  </a:extLst>
                </a:gridCol>
                <a:gridCol w="1073073">
                  <a:extLst>
                    <a:ext uri="{9D8B030D-6E8A-4147-A177-3AD203B41FA5}">
                      <a16:colId xmlns:a16="http://schemas.microsoft.com/office/drawing/2014/main" val="1529824071"/>
                    </a:ext>
                  </a:extLst>
                </a:gridCol>
                <a:gridCol w="1073073">
                  <a:extLst>
                    <a:ext uri="{9D8B030D-6E8A-4147-A177-3AD203B41FA5}">
                      <a16:colId xmlns:a16="http://schemas.microsoft.com/office/drawing/2014/main" val="1435908115"/>
                    </a:ext>
                  </a:extLst>
                </a:gridCol>
                <a:gridCol w="1073073">
                  <a:extLst>
                    <a:ext uri="{9D8B030D-6E8A-4147-A177-3AD203B41FA5}">
                      <a16:colId xmlns:a16="http://schemas.microsoft.com/office/drawing/2014/main" val="4031327343"/>
                    </a:ext>
                  </a:extLst>
                </a:gridCol>
                <a:gridCol w="1073073">
                  <a:extLst>
                    <a:ext uri="{9D8B030D-6E8A-4147-A177-3AD203B41FA5}">
                      <a16:colId xmlns:a16="http://schemas.microsoft.com/office/drawing/2014/main" val="265914223"/>
                    </a:ext>
                  </a:extLst>
                </a:gridCol>
                <a:gridCol w="1073073">
                  <a:extLst>
                    <a:ext uri="{9D8B030D-6E8A-4147-A177-3AD203B41FA5}">
                      <a16:colId xmlns:a16="http://schemas.microsoft.com/office/drawing/2014/main" val="3687797511"/>
                    </a:ext>
                  </a:extLst>
                </a:gridCol>
                <a:gridCol w="1073073">
                  <a:extLst>
                    <a:ext uri="{9D8B030D-6E8A-4147-A177-3AD203B41FA5}">
                      <a16:colId xmlns:a16="http://schemas.microsoft.com/office/drawing/2014/main" val="1430683565"/>
                    </a:ext>
                  </a:extLst>
                </a:gridCol>
              </a:tblGrid>
              <a:tr h="1073074">
                <a:tc>
                  <a:txBody>
                    <a:bodyPr/>
                    <a:lstStyle/>
                    <a:p>
                      <a:endParaRPr lang="en-US" dirty="0"/>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dirty="0"/>
                    </a:p>
                  </a:txBody>
                  <a:tcPr/>
                </a:tc>
                <a:extLst>
                  <a:ext uri="{0D108BD9-81ED-4DB2-BD59-A6C34878D82A}">
                    <a16:rowId xmlns:a16="http://schemas.microsoft.com/office/drawing/2014/main" val="1367090870"/>
                  </a:ext>
                </a:extLst>
              </a:tr>
              <a:tr h="1073074">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a:p>
                  </a:txBody>
                  <a:tcPr/>
                </a:tc>
                <a:tc>
                  <a:txBody>
                    <a:bodyPr/>
                    <a:lstStyle/>
                    <a:p>
                      <a:endParaRPr lang="en-US" dirty="0"/>
                    </a:p>
                  </a:txBody>
                  <a:tcPr/>
                </a:tc>
                <a:extLst>
                  <a:ext uri="{0D108BD9-81ED-4DB2-BD59-A6C34878D82A}">
                    <a16:rowId xmlns:a16="http://schemas.microsoft.com/office/drawing/2014/main" val="2324086388"/>
                  </a:ext>
                </a:extLst>
              </a:tr>
              <a:tr h="1073074">
                <a:tc>
                  <a:txBody>
                    <a:bodyPr/>
                    <a:lstStyle/>
                    <a:p>
                      <a:endParaRPr lang="en-US" dirty="0"/>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a:p>
                  </a:txBody>
                  <a:tcPr/>
                </a:tc>
                <a:tc>
                  <a:txBody>
                    <a:bodyPr/>
                    <a:lstStyle/>
                    <a:p>
                      <a:endParaRPr lang="en-US" dirty="0"/>
                    </a:p>
                  </a:txBody>
                  <a:tcPr/>
                </a:tc>
                <a:tc>
                  <a:txBody>
                    <a:bodyPr/>
                    <a:lstStyle/>
                    <a:p>
                      <a:endParaRPr lang="en-US" dirty="0"/>
                    </a:p>
                  </a:txBody>
                  <a:tcPr/>
                </a:tc>
                <a:extLst>
                  <a:ext uri="{0D108BD9-81ED-4DB2-BD59-A6C34878D82A}">
                    <a16:rowId xmlns:a16="http://schemas.microsoft.com/office/drawing/2014/main" val="1773320196"/>
                  </a:ext>
                </a:extLst>
              </a:tr>
              <a:tr h="1073074">
                <a:tc>
                  <a:txBody>
                    <a:bodyPr/>
                    <a:lstStyle/>
                    <a:p>
                      <a:endParaRPr lang="en-US" dirty="0"/>
                    </a:p>
                  </a:txBody>
                  <a:tcPr/>
                </a:tc>
                <a:tc>
                  <a:txBody>
                    <a:bodyPr/>
                    <a:lstStyle/>
                    <a:p>
                      <a:endParaRPr lang="en-US"/>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dirty="0"/>
                    </a:p>
                  </a:txBody>
                  <a:tcPr/>
                </a:tc>
                <a:extLst>
                  <a:ext uri="{0D108BD9-81ED-4DB2-BD59-A6C34878D82A}">
                    <a16:rowId xmlns:a16="http://schemas.microsoft.com/office/drawing/2014/main" val="1977629092"/>
                  </a:ext>
                </a:extLst>
              </a:tr>
              <a:tr h="1073074">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dirty="0"/>
                    </a:p>
                  </a:txBody>
                  <a:tcPr/>
                </a:tc>
                <a:extLst>
                  <a:ext uri="{0D108BD9-81ED-4DB2-BD59-A6C34878D82A}">
                    <a16:rowId xmlns:a16="http://schemas.microsoft.com/office/drawing/2014/main" val="172657832"/>
                  </a:ext>
                </a:extLst>
              </a:tr>
            </a:tbl>
          </a:graphicData>
        </a:graphic>
      </p:graphicFrame>
      <p:sp>
        <p:nvSpPr>
          <p:cNvPr id="46" name="TextBox 45">
            <a:extLst>
              <a:ext uri="{FF2B5EF4-FFF2-40B4-BE49-F238E27FC236}">
                <a16:creationId xmlns:a16="http://schemas.microsoft.com/office/drawing/2014/main" id="{727252AB-FCB0-8E7E-DEF7-7C5EF0711041}"/>
              </a:ext>
            </a:extLst>
          </p:cNvPr>
          <p:cNvSpPr txBox="1"/>
          <p:nvPr/>
        </p:nvSpPr>
        <p:spPr>
          <a:xfrm>
            <a:off x="1163480" y="1987150"/>
            <a:ext cx="10845409" cy="341632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ptos" panose="02110004020202020204"/>
              <a:ea typeface="+mn-ea"/>
              <a:cs typeface="+mn-cs"/>
            </a:endParaRPr>
          </a:p>
        </p:txBody>
      </p:sp>
      <p:sp>
        <p:nvSpPr>
          <p:cNvPr id="48" name="TextBox 47">
            <a:extLst>
              <a:ext uri="{FF2B5EF4-FFF2-40B4-BE49-F238E27FC236}">
                <a16:creationId xmlns:a16="http://schemas.microsoft.com/office/drawing/2014/main" id="{285953A2-57D6-32AE-7FC5-FD911FEC2720}"/>
              </a:ext>
            </a:extLst>
          </p:cNvPr>
          <p:cNvSpPr txBox="1"/>
          <p:nvPr/>
        </p:nvSpPr>
        <p:spPr>
          <a:xfrm>
            <a:off x="528628" y="272528"/>
            <a:ext cx="11108330" cy="3693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Aptos" panose="02110004020202020204"/>
                <a:ea typeface="+mn-ea"/>
                <a:cs typeface="+mn-cs"/>
              </a:rPr>
              <a:t>Practice sheet #2. </a:t>
            </a:r>
            <a:r>
              <a:rPr lang="en-US" dirty="0">
                <a:solidFill>
                  <a:prstClr val="black"/>
                </a:solidFill>
                <a:latin typeface="Aptos" panose="02110004020202020204"/>
              </a:rPr>
              <a:t>Practice tracing and copying the character </a:t>
            </a:r>
            <a:r>
              <a:rPr lang="zh-TW" altLang="en-US" b="1" dirty="0">
                <a:solidFill>
                  <a:prstClr val="black"/>
                </a:solidFill>
                <a:latin typeface="DengXian" panose="02010600030101010101" pitchFamily="2" charset="-122"/>
                <a:ea typeface="DengXian" panose="02010600030101010101" pitchFamily="2" charset="-122"/>
              </a:rPr>
              <a:t>嘛</a:t>
            </a:r>
            <a:r>
              <a:rPr lang="en-US" altLang="zh-TW" b="1" dirty="0">
                <a:solidFill>
                  <a:prstClr val="black"/>
                </a:solidFill>
                <a:ea typeface="DengXian" panose="02010600030101010101" pitchFamily="2" charset="-122"/>
              </a:rPr>
              <a:t>, "ma".</a:t>
            </a:r>
            <a:endParaRPr kumimoji="0" lang="zh-TW" altLang="en-US" sz="1800" b="1" i="0" u="none" strike="noStrike" kern="1200" cap="none" spc="0" normalizeH="0" baseline="0" noProof="0" dirty="0">
              <a:ln>
                <a:noFill/>
              </a:ln>
              <a:solidFill>
                <a:prstClr val="black"/>
              </a:solidFill>
              <a:effectLst/>
              <a:uLnTx/>
              <a:uFillTx/>
              <a:ea typeface="DengXian" panose="02010600030101010101" pitchFamily="2" charset="-122"/>
            </a:endParaRPr>
          </a:p>
        </p:txBody>
      </p:sp>
      <p:sp>
        <p:nvSpPr>
          <p:cNvPr id="49" name="Rectangle 48">
            <a:extLst>
              <a:ext uri="{FF2B5EF4-FFF2-40B4-BE49-F238E27FC236}">
                <a16:creationId xmlns:a16="http://schemas.microsoft.com/office/drawing/2014/main" id="{6359DB91-B8E9-DE6B-0C61-67A09ED6EBC2}"/>
              </a:ext>
            </a:extLst>
          </p:cNvPr>
          <p:cNvSpPr/>
          <p:nvPr/>
        </p:nvSpPr>
        <p:spPr>
          <a:xfrm>
            <a:off x="1298223" y="272530"/>
            <a:ext cx="9579994" cy="357010"/>
          </a:xfrm>
          <a:prstGeom prst="rect">
            <a:avLst/>
          </a:prstGeom>
          <a:noFill/>
          <a:ln w="38100">
            <a:solidFill>
              <a:srgbClr val="7030A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45" name="TextBox 44">
            <a:extLst>
              <a:ext uri="{FF2B5EF4-FFF2-40B4-BE49-F238E27FC236}">
                <a16:creationId xmlns:a16="http://schemas.microsoft.com/office/drawing/2014/main" id="{3E852859-79DE-B66F-8B9B-A4DD94AA0FF6}"/>
              </a:ext>
            </a:extLst>
          </p:cNvPr>
          <p:cNvSpPr txBox="1"/>
          <p:nvPr/>
        </p:nvSpPr>
        <p:spPr>
          <a:xfrm>
            <a:off x="1160650" y="924584"/>
            <a:ext cx="10938452" cy="1107996"/>
          </a:xfrm>
          <a:prstGeom prst="rect">
            <a:avLst/>
          </a:prstGeom>
          <a:noFill/>
        </p:spPr>
        <p:txBody>
          <a:bodyPr wrap="square" rtlCol="0">
            <a:spAutoFit/>
          </a:bodyPr>
          <a:lstStyle/>
          <a:p>
            <a:pPr>
              <a:defRPr/>
            </a:pP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嘛</a:t>
            </a:r>
            <a:r>
              <a:rPr kumimoji="0" lang="zh-TW" altLang="en-US" sz="62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嘛</a:t>
            </a:r>
            <a:r>
              <a:rPr kumimoji="0" lang="zh-TW" altLang="en-US" sz="62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嘛</a:t>
            </a:r>
            <a:r>
              <a:rPr kumimoji="0" lang="zh-TW" altLang="en-US" sz="62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嘛</a:t>
            </a:r>
            <a:r>
              <a:rPr kumimoji="0" lang="zh-TW" altLang="en-US" sz="62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嘛</a:t>
            </a:r>
            <a:r>
              <a:rPr kumimoji="0" lang="zh-TW" altLang="en-US" sz="62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嘛</a:t>
            </a:r>
            <a:r>
              <a:rPr kumimoji="0" lang="zh-TW" altLang="en-US" sz="62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嘛</a:t>
            </a:r>
            <a:r>
              <a:rPr kumimoji="0" lang="zh-TW" altLang="en-US" sz="62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嘛</a:t>
            </a:r>
            <a:r>
              <a:rPr kumimoji="0" lang="zh-TW" altLang="en-US" sz="62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嘛</a:t>
            </a:r>
            <a:r>
              <a:rPr kumimoji="0" lang="zh-TW" altLang="en-US" sz="62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嘛</a:t>
            </a:r>
          </a:p>
        </p:txBody>
      </p:sp>
      <p:sp>
        <p:nvSpPr>
          <p:cNvPr id="52" name="TextBox 51">
            <a:extLst>
              <a:ext uri="{FF2B5EF4-FFF2-40B4-BE49-F238E27FC236}">
                <a16:creationId xmlns:a16="http://schemas.microsoft.com/office/drawing/2014/main" id="{489995A6-B1C9-C1E9-8C6F-4EF3588CA9D2}"/>
              </a:ext>
            </a:extLst>
          </p:cNvPr>
          <p:cNvSpPr txBox="1"/>
          <p:nvPr/>
        </p:nvSpPr>
        <p:spPr>
          <a:xfrm>
            <a:off x="1154168" y="1962338"/>
            <a:ext cx="10687730" cy="110799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嘛</a:t>
            </a:r>
            <a:r>
              <a:rPr kumimoji="0" lang="zh-TW" altLang="en-US" sz="62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嘛</a:t>
            </a:r>
            <a:r>
              <a:rPr kumimoji="0" lang="zh-TW" altLang="en-US" sz="62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嘛</a:t>
            </a:r>
            <a:r>
              <a:rPr kumimoji="0" lang="zh-TW" altLang="en-US" sz="62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嘛</a:t>
            </a:r>
            <a:r>
              <a:rPr kumimoji="0" lang="zh-TW" altLang="en-US" sz="62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嘛</a:t>
            </a:r>
            <a:r>
              <a:rPr kumimoji="0" lang="zh-TW" altLang="en-US" sz="62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嘛</a:t>
            </a:r>
            <a:r>
              <a:rPr kumimoji="0" lang="zh-TW" altLang="en-US" sz="62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嘛</a:t>
            </a:r>
            <a:r>
              <a:rPr kumimoji="0" lang="zh-TW" altLang="en-US" sz="62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嘛</a:t>
            </a:r>
            <a:r>
              <a:rPr kumimoji="0" lang="zh-TW" altLang="en-US" sz="62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嘛</a:t>
            </a:r>
            <a:r>
              <a:rPr kumimoji="0" lang="zh-TW" altLang="en-US" sz="62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嘛</a:t>
            </a:r>
          </a:p>
        </p:txBody>
      </p:sp>
      <p:sp>
        <p:nvSpPr>
          <p:cNvPr id="53" name="TextBox 52">
            <a:extLst>
              <a:ext uri="{FF2B5EF4-FFF2-40B4-BE49-F238E27FC236}">
                <a16:creationId xmlns:a16="http://schemas.microsoft.com/office/drawing/2014/main" id="{46071BFE-C3FB-9418-3100-C9A9429F3ED2}"/>
              </a:ext>
            </a:extLst>
          </p:cNvPr>
          <p:cNvSpPr txBox="1"/>
          <p:nvPr/>
        </p:nvSpPr>
        <p:spPr>
          <a:xfrm>
            <a:off x="1154168" y="4139001"/>
            <a:ext cx="10845409" cy="1107993"/>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嘛</a:t>
            </a:r>
            <a:r>
              <a:rPr kumimoji="0" lang="zh-TW" altLang="en-US" sz="62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嘛</a:t>
            </a:r>
            <a:r>
              <a:rPr kumimoji="0" lang="zh-TW" altLang="en-US" sz="62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嘛</a:t>
            </a:r>
            <a:r>
              <a:rPr kumimoji="0" lang="zh-TW" altLang="en-US" sz="62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嘛</a:t>
            </a:r>
            <a:r>
              <a:rPr kumimoji="0" lang="zh-TW" altLang="en-US" sz="62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嘛</a:t>
            </a:r>
            <a:r>
              <a:rPr kumimoji="0" lang="zh-TW" altLang="en-US" sz="62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嘛</a:t>
            </a:r>
            <a:r>
              <a:rPr kumimoji="0" lang="zh-TW" altLang="en-US" sz="62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嘛</a:t>
            </a:r>
            <a:r>
              <a:rPr kumimoji="0" lang="zh-TW" altLang="en-US" sz="62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嘛</a:t>
            </a:r>
            <a:r>
              <a:rPr kumimoji="0" lang="zh-TW" altLang="en-US" sz="62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嘛</a:t>
            </a:r>
            <a:r>
              <a:rPr kumimoji="0" lang="zh-TW" altLang="en-US" sz="62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嘛</a:t>
            </a:r>
          </a:p>
        </p:txBody>
      </p:sp>
    </p:spTree>
    <p:extLst>
      <p:ext uri="{BB962C8B-B14F-4D97-AF65-F5344CB8AC3E}">
        <p14:creationId xmlns:p14="http://schemas.microsoft.com/office/powerpoint/2010/main" val="3892375659"/>
      </p:ext>
    </p:extLst>
  </p:cSld>
  <p:clrMapOvr>
    <a:masterClrMapping/>
  </p:clrMapOvr>
</p:sld>
</file>

<file path=ppt/slides/slide30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963A018-8869-1CA0-0AD4-B82E8C7FC86E}"/>
            </a:ext>
          </a:extLst>
        </p:cNvPr>
        <p:cNvGrpSpPr/>
        <p:nvPr/>
      </p:nvGrpSpPr>
      <p:grpSpPr>
        <a:xfrm>
          <a:off x="0" y="0"/>
          <a:ext cx="0" cy="0"/>
          <a:chOff x="0" y="0"/>
          <a:chExt cx="0" cy="0"/>
        </a:xfrm>
      </p:grpSpPr>
      <p:cxnSp>
        <p:nvCxnSpPr>
          <p:cNvPr id="2" name="Straight Connector 1">
            <a:extLst>
              <a:ext uri="{FF2B5EF4-FFF2-40B4-BE49-F238E27FC236}">
                <a16:creationId xmlns:a16="http://schemas.microsoft.com/office/drawing/2014/main" id="{B9B73708-D2AC-54DB-CC50-952D9393D046}"/>
              </a:ext>
            </a:extLst>
          </p:cNvPr>
          <p:cNvCxnSpPr>
            <a:cxnSpLocks/>
          </p:cNvCxnSpPr>
          <p:nvPr/>
        </p:nvCxnSpPr>
        <p:spPr>
          <a:xfrm>
            <a:off x="1160650" y="956835"/>
            <a:ext cx="5322425" cy="5340276"/>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 name="Straight Connector 2">
            <a:extLst>
              <a:ext uri="{FF2B5EF4-FFF2-40B4-BE49-F238E27FC236}">
                <a16:creationId xmlns:a16="http://schemas.microsoft.com/office/drawing/2014/main" id="{C63438C9-2181-98DB-C83B-7A7210E6B064}"/>
              </a:ext>
            </a:extLst>
          </p:cNvPr>
          <p:cNvCxnSpPr>
            <a:cxnSpLocks/>
          </p:cNvCxnSpPr>
          <p:nvPr/>
        </p:nvCxnSpPr>
        <p:spPr>
          <a:xfrm>
            <a:off x="9703114" y="931746"/>
            <a:ext cx="2143810" cy="2115373"/>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 name="Straight Connector 3">
            <a:extLst>
              <a:ext uri="{FF2B5EF4-FFF2-40B4-BE49-F238E27FC236}">
                <a16:creationId xmlns:a16="http://schemas.microsoft.com/office/drawing/2014/main" id="{31C1DCC3-838B-C97F-EAB2-CFA112776EC3}"/>
              </a:ext>
            </a:extLst>
          </p:cNvPr>
          <p:cNvCxnSpPr>
            <a:cxnSpLocks/>
          </p:cNvCxnSpPr>
          <p:nvPr/>
        </p:nvCxnSpPr>
        <p:spPr>
          <a:xfrm>
            <a:off x="8644081" y="931752"/>
            <a:ext cx="3184867" cy="319303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5" name="Straight Connector 4">
            <a:extLst>
              <a:ext uri="{FF2B5EF4-FFF2-40B4-BE49-F238E27FC236}">
                <a16:creationId xmlns:a16="http://schemas.microsoft.com/office/drawing/2014/main" id="{4AE2A05D-4150-55D1-0622-C4F47FB37EA1}"/>
              </a:ext>
            </a:extLst>
          </p:cNvPr>
          <p:cNvCxnSpPr>
            <a:cxnSpLocks/>
          </p:cNvCxnSpPr>
          <p:nvPr/>
        </p:nvCxnSpPr>
        <p:spPr>
          <a:xfrm>
            <a:off x="7572098" y="931758"/>
            <a:ext cx="4256850" cy="425735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6" name="Straight Connector 5">
            <a:extLst>
              <a:ext uri="{FF2B5EF4-FFF2-40B4-BE49-F238E27FC236}">
                <a16:creationId xmlns:a16="http://schemas.microsoft.com/office/drawing/2014/main" id="{777ACECE-4A10-E768-6E5D-9127E9495BDA}"/>
              </a:ext>
            </a:extLst>
          </p:cNvPr>
          <p:cNvCxnSpPr/>
          <p:nvPr/>
        </p:nvCxnSpPr>
        <p:spPr>
          <a:xfrm>
            <a:off x="3285258" y="931761"/>
            <a:ext cx="5365365" cy="53653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7" name="Straight Connector 6">
            <a:extLst>
              <a:ext uri="{FF2B5EF4-FFF2-40B4-BE49-F238E27FC236}">
                <a16:creationId xmlns:a16="http://schemas.microsoft.com/office/drawing/2014/main" id="{AE2F0E97-FF47-453A-0690-B01410327D1B}"/>
              </a:ext>
            </a:extLst>
          </p:cNvPr>
          <p:cNvCxnSpPr/>
          <p:nvPr/>
        </p:nvCxnSpPr>
        <p:spPr>
          <a:xfrm>
            <a:off x="4345517" y="931762"/>
            <a:ext cx="5365365" cy="53653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8" name="Straight Connector 7">
            <a:extLst>
              <a:ext uri="{FF2B5EF4-FFF2-40B4-BE49-F238E27FC236}">
                <a16:creationId xmlns:a16="http://schemas.microsoft.com/office/drawing/2014/main" id="{BB37DAB1-8CBC-73FB-96B2-BFC166CD6042}"/>
              </a:ext>
            </a:extLst>
          </p:cNvPr>
          <p:cNvCxnSpPr/>
          <p:nvPr/>
        </p:nvCxnSpPr>
        <p:spPr>
          <a:xfrm>
            <a:off x="5404550" y="931762"/>
            <a:ext cx="5365365" cy="53653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9" name="Straight Connector 8">
            <a:extLst>
              <a:ext uri="{FF2B5EF4-FFF2-40B4-BE49-F238E27FC236}">
                <a16:creationId xmlns:a16="http://schemas.microsoft.com/office/drawing/2014/main" id="{3E8FDE90-1C23-5129-A974-64F0D5162F67}"/>
              </a:ext>
            </a:extLst>
          </p:cNvPr>
          <p:cNvCxnSpPr/>
          <p:nvPr/>
        </p:nvCxnSpPr>
        <p:spPr>
          <a:xfrm>
            <a:off x="6494799" y="931764"/>
            <a:ext cx="5365365" cy="53653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0" name="Straight Connector 9">
            <a:extLst>
              <a:ext uri="{FF2B5EF4-FFF2-40B4-BE49-F238E27FC236}">
                <a16:creationId xmlns:a16="http://schemas.microsoft.com/office/drawing/2014/main" id="{996CA45D-195E-2158-84EF-892490B12632}"/>
              </a:ext>
            </a:extLst>
          </p:cNvPr>
          <p:cNvCxnSpPr>
            <a:cxnSpLocks/>
          </p:cNvCxnSpPr>
          <p:nvPr/>
        </p:nvCxnSpPr>
        <p:spPr>
          <a:xfrm>
            <a:off x="1111458" y="5189109"/>
            <a:ext cx="1083551" cy="1107996"/>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1" name="Straight Connector 10">
            <a:extLst>
              <a:ext uri="{FF2B5EF4-FFF2-40B4-BE49-F238E27FC236}">
                <a16:creationId xmlns:a16="http://schemas.microsoft.com/office/drawing/2014/main" id="{6DE288A5-F6D0-A718-3C17-C908A3830C34}"/>
              </a:ext>
            </a:extLst>
          </p:cNvPr>
          <p:cNvCxnSpPr>
            <a:cxnSpLocks/>
          </p:cNvCxnSpPr>
          <p:nvPr/>
        </p:nvCxnSpPr>
        <p:spPr>
          <a:xfrm>
            <a:off x="1094334" y="4156121"/>
            <a:ext cx="2267153" cy="2152899"/>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2" name="Straight Connector 11">
            <a:extLst>
              <a:ext uri="{FF2B5EF4-FFF2-40B4-BE49-F238E27FC236}">
                <a16:creationId xmlns:a16="http://schemas.microsoft.com/office/drawing/2014/main" id="{EB25E232-D1C2-12F4-1CF8-AE77A3F139BB}"/>
              </a:ext>
            </a:extLst>
          </p:cNvPr>
          <p:cNvCxnSpPr>
            <a:cxnSpLocks/>
          </p:cNvCxnSpPr>
          <p:nvPr/>
        </p:nvCxnSpPr>
        <p:spPr>
          <a:xfrm>
            <a:off x="1109329" y="3060437"/>
            <a:ext cx="3236188" cy="323667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3" name="Straight Connector 12">
            <a:extLst>
              <a:ext uri="{FF2B5EF4-FFF2-40B4-BE49-F238E27FC236}">
                <a16:creationId xmlns:a16="http://schemas.microsoft.com/office/drawing/2014/main" id="{4D4CE941-BFCB-14B8-5A8C-BF514C2E820F}"/>
              </a:ext>
            </a:extLst>
          </p:cNvPr>
          <p:cNvCxnSpPr>
            <a:cxnSpLocks/>
          </p:cNvCxnSpPr>
          <p:nvPr/>
        </p:nvCxnSpPr>
        <p:spPr>
          <a:xfrm>
            <a:off x="10762147" y="931740"/>
            <a:ext cx="1110967" cy="106435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4" name="Straight Connector 13">
            <a:extLst>
              <a:ext uri="{FF2B5EF4-FFF2-40B4-BE49-F238E27FC236}">
                <a16:creationId xmlns:a16="http://schemas.microsoft.com/office/drawing/2014/main" id="{A28C8EB8-FB88-0F12-D9FE-DADC5644F684}"/>
              </a:ext>
            </a:extLst>
          </p:cNvPr>
          <p:cNvCxnSpPr>
            <a:cxnSpLocks/>
          </p:cNvCxnSpPr>
          <p:nvPr/>
        </p:nvCxnSpPr>
        <p:spPr>
          <a:xfrm>
            <a:off x="1098218" y="1974253"/>
            <a:ext cx="4314172" cy="4322852"/>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5" name="Straight Connector 14">
            <a:extLst>
              <a:ext uri="{FF2B5EF4-FFF2-40B4-BE49-F238E27FC236}">
                <a16:creationId xmlns:a16="http://schemas.microsoft.com/office/drawing/2014/main" id="{11AD247B-E3B0-416F-05B7-046C1ECE9B69}"/>
              </a:ext>
            </a:extLst>
          </p:cNvPr>
          <p:cNvCxnSpPr>
            <a:cxnSpLocks/>
          </p:cNvCxnSpPr>
          <p:nvPr/>
        </p:nvCxnSpPr>
        <p:spPr>
          <a:xfrm>
            <a:off x="2218385" y="931639"/>
            <a:ext cx="5309456" cy="5376225"/>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6" name="Straight Connector 15">
            <a:extLst>
              <a:ext uri="{FF2B5EF4-FFF2-40B4-BE49-F238E27FC236}">
                <a16:creationId xmlns:a16="http://schemas.microsoft.com/office/drawing/2014/main" id="{02390BBF-840D-A4F9-38D6-C550C6ADA3F5}"/>
              </a:ext>
            </a:extLst>
          </p:cNvPr>
          <p:cNvCxnSpPr>
            <a:cxnSpLocks/>
          </p:cNvCxnSpPr>
          <p:nvPr/>
        </p:nvCxnSpPr>
        <p:spPr>
          <a:xfrm flipV="1">
            <a:off x="1133319" y="931765"/>
            <a:ext cx="5361480" cy="536524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7" name="Straight Connector 16">
            <a:extLst>
              <a:ext uri="{FF2B5EF4-FFF2-40B4-BE49-F238E27FC236}">
                <a16:creationId xmlns:a16="http://schemas.microsoft.com/office/drawing/2014/main" id="{78162042-03BD-37B0-DA7F-EB065C3A7CE2}"/>
              </a:ext>
            </a:extLst>
          </p:cNvPr>
          <p:cNvCxnSpPr>
            <a:cxnSpLocks/>
          </p:cNvCxnSpPr>
          <p:nvPr/>
        </p:nvCxnSpPr>
        <p:spPr>
          <a:xfrm flipV="1">
            <a:off x="1160650" y="942472"/>
            <a:ext cx="4263464" cy="4246613"/>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8" name="Straight Connector 17">
            <a:extLst>
              <a:ext uri="{FF2B5EF4-FFF2-40B4-BE49-F238E27FC236}">
                <a16:creationId xmlns:a16="http://schemas.microsoft.com/office/drawing/2014/main" id="{A1245CB1-D85C-4321-D1DC-6BE6605A6B56}"/>
              </a:ext>
            </a:extLst>
          </p:cNvPr>
          <p:cNvCxnSpPr>
            <a:cxnSpLocks/>
          </p:cNvCxnSpPr>
          <p:nvPr/>
        </p:nvCxnSpPr>
        <p:spPr>
          <a:xfrm flipV="1">
            <a:off x="1107943" y="942595"/>
            <a:ext cx="2153223" cy="2161487"/>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9" name="Straight Connector 18">
            <a:extLst>
              <a:ext uri="{FF2B5EF4-FFF2-40B4-BE49-F238E27FC236}">
                <a16:creationId xmlns:a16="http://schemas.microsoft.com/office/drawing/2014/main" id="{AB226024-118F-58DE-714E-2F2ED46FF5D9}"/>
              </a:ext>
            </a:extLst>
          </p:cNvPr>
          <p:cNvCxnSpPr>
            <a:cxnSpLocks/>
          </p:cNvCxnSpPr>
          <p:nvPr/>
        </p:nvCxnSpPr>
        <p:spPr>
          <a:xfrm flipV="1">
            <a:off x="1094334" y="909879"/>
            <a:ext cx="3253877" cy="322580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0" name="Straight Connector 19">
            <a:extLst>
              <a:ext uri="{FF2B5EF4-FFF2-40B4-BE49-F238E27FC236}">
                <a16:creationId xmlns:a16="http://schemas.microsoft.com/office/drawing/2014/main" id="{5C26293D-24AD-EAB9-8A38-90BA84377F5B}"/>
              </a:ext>
            </a:extLst>
          </p:cNvPr>
          <p:cNvCxnSpPr>
            <a:cxnSpLocks/>
          </p:cNvCxnSpPr>
          <p:nvPr/>
        </p:nvCxnSpPr>
        <p:spPr>
          <a:xfrm flipV="1">
            <a:off x="3235848" y="920844"/>
            <a:ext cx="5376941" cy="5376165"/>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1" name="Straight Connector 20">
            <a:extLst>
              <a:ext uri="{FF2B5EF4-FFF2-40B4-BE49-F238E27FC236}">
                <a16:creationId xmlns:a16="http://schemas.microsoft.com/office/drawing/2014/main" id="{CEDC2F35-EC3A-8950-00AF-F8D3A44D7739}"/>
              </a:ext>
            </a:extLst>
          </p:cNvPr>
          <p:cNvCxnSpPr/>
          <p:nvPr/>
        </p:nvCxnSpPr>
        <p:spPr>
          <a:xfrm flipV="1">
            <a:off x="4348211" y="931716"/>
            <a:ext cx="5365365" cy="534353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2" name="Straight Connector 21">
            <a:extLst>
              <a:ext uri="{FF2B5EF4-FFF2-40B4-BE49-F238E27FC236}">
                <a16:creationId xmlns:a16="http://schemas.microsoft.com/office/drawing/2014/main" id="{70FE0389-9481-8E69-8542-4BC03CAF548C}"/>
              </a:ext>
            </a:extLst>
          </p:cNvPr>
          <p:cNvCxnSpPr/>
          <p:nvPr/>
        </p:nvCxnSpPr>
        <p:spPr>
          <a:xfrm flipV="1">
            <a:off x="5416274" y="942620"/>
            <a:ext cx="5365365" cy="534353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3" name="Straight Connector 22">
            <a:extLst>
              <a:ext uri="{FF2B5EF4-FFF2-40B4-BE49-F238E27FC236}">
                <a16:creationId xmlns:a16="http://schemas.microsoft.com/office/drawing/2014/main" id="{8EEEB92D-12F6-6768-C3CA-AB2F512EB5AE}"/>
              </a:ext>
            </a:extLst>
          </p:cNvPr>
          <p:cNvCxnSpPr/>
          <p:nvPr/>
        </p:nvCxnSpPr>
        <p:spPr>
          <a:xfrm flipV="1">
            <a:off x="6494798" y="942620"/>
            <a:ext cx="5365365" cy="534353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4" name="Straight Connector 23">
            <a:extLst>
              <a:ext uri="{FF2B5EF4-FFF2-40B4-BE49-F238E27FC236}">
                <a16:creationId xmlns:a16="http://schemas.microsoft.com/office/drawing/2014/main" id="{636FCD5B-8982-A3B6-4AD8-5386010F9966}"/>
              </a:ext>
            </a:extLst>
          </p:cNvPr>
          <p:cNvCxnSpPr>
            <a:cxnSpLocks/>
          </p:cNvCxnSpPr>
          <p:nvPr/>
        </p:nvCxnSpPr>
        <p:spPr>
          <a:xfrm flipV="1">
            <a:off x="2218385" y="931639"/>
            <a:ext cx="5330234" cy="5332739"/>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5" name="Straight Connector 24">
            <a:extLst>
              <a:ext uri="{FF2B5EF4-FFF2-40B4-BE49-F238E27FC236}">
                <a16:creationId xmlns:a16="http://schemas.microsoft.com/office/drawing/2014/main" id="{DB30B094-984A-ED6F-C6B0-4279B8063BC2}"/>
              </a:ext>
            </a:extLst>
          </p:cNvPr>
          <p:cNvCxnSpPr>
            <a:cxnSpLocks/>
          </p:cNvCxnSpPr>
          <p:nvPr/>
        </p:nvCxnSpPr>
        <p:spPr>
          <a:xfrm flipH="1">
            <a:off x="7572098" y="2023338"/>
            <a:ext cx="4288065" cy="42736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6" name="Straight Connector 25">
            <a:extLst>
              <a:ext uri="{FF2B5EF4-FFF2-40B4-BE49-F238E27FC236}">
                <a16:creationId xmlns:a16="http://schemas.microsoft.com/office/drawing/2014/main" id="{94AA7EBE-8997-BEE7-6D7E-199D1F732F5B}"/>
              </a:ext>
            </a:extLst>
          </p:cNvPr>
          <p:cNvCxnSpPr>
            <a:cxnSpLocks/>
          </p:cNvCxnSpPr>
          <p:nvPr/>
        </p:nvCxnSpPr>
        <p:spPr>
          <a:xfrm flipH="1">
            <a:off x="8638868" y="3098620"/>
            <a:ext cx="3203030" cy="320924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7" name="Straight Connector 26">
            <a:extLst>
              <a:ext uri="{FF2B5EF4-FFF2-40B4-BE49-F238E27FC236}">
                <a16:creationId xmlns:a16="http://schemas.microsoft.com/office/drawing/2014/main" id="{BC72ADD9-5643-F3C1-9321-3E0E37ABD1EE}"/>
              </a:ext>
            </a:extLst>
          </p:cNvPr>
          <p:cNvCxnSpPr>
            <a:cxnSpLocks/>
          </p:cNvCxnSpPr>
          <p:nvPr/>
        </p:nvCxnSpPr>
        <p:spPr>
          <a:xfrm flipH="1">
            <a:off x="9744792" y="4156121"/>
            <a:ext cx="2115371" cy="2102057"/>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8" name="Straight Connector 27">
            <a:extLst>
              <a:ext uri="{FF2B5EF4-FFF2-40B4-BE49-F238E27FC236}">
                <a16:creationId xmlns:a16="http://schemas.microsoft.com/office/drawing/2014/main" id="{6A1D4E10-9899-FB48-4C38-F37EC0C24487}"/>
              </a:ext>
            </a:extLst>
          </p:cNvPr>
          <p:cNvCxnSpPr/>
          <p:nvPr/>
        </p:nvCxnSpPr>
        <p:spPr>
          <a:xfrm flipH="1">
            <a:off x="10802477" y="5207149"/>
            <a:ext cx="1070637" cy="1100715"/>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9" name="Straight Connector 28">
            <a:extLst>
              <a:ext uri="{FF2B5EF4-FFF2-40B4-BE49-F238E27FC236}">
                <a16:creationId xmlns:a16="http://schemas.microsoft.com/office/drawing/2014/main" id="{BE264E3E-1397-89BD-BCD5-9C74EA445EA8}"/>
              </a:ext>
            </a:extLst>
          </p:cNvPr>
          <p:cNvCxnSpPr/>
          <p:nvPr/>
        </p:nvCxnSpPr>
        <p:spPr>
          <a:xfrm>
            <a:off x="1117710" y="2522779"/>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0" name="Straight Connector 29">
            <a:extLst>
              <a:ext uri="{FF2B5EF4-FFF2-40B4-BE49-F238E27FC236}">
                <a16:creationId xmlns:a16="http://schemas.microsoft.com/office/drawing/2014/main" id="{A6186B85-698F-7E9F-660B-B4D369CED750}"/>
              </a:ext>
            </a:extLst>
          </p:cNvPr>
          <p:cNvCxnSpPr/>
          <p:nvPr/>
        </p:nvCxnSpPr>
        <p:spPr>
          <a:xfrm>
            <a:off x="1129434" y="3598008"/>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1" name="Straight Connector 30">
            <a:extLst>
              <a:ext uri="{FF2B5EF4-FFF2-40B4-BE49-F238E27FC236}">
                <a16:creationId xmlns:a16="http://schemas.microsoft.com/office/drawing/2014/main" id="{666ADCDA-699D-F19C-E3FA-507CD4430854}"/>
              </a:ext>
            </a:extLst>
          </p:cNvPr>
          <p:cNvCxnSpPr/>
          <p:nvPr/>
        </p:nvCxnSpPr>
        <p:spPr>
          <a:xfrm>
            <a:off x="1113519" y="4676908"/>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2" name="Straight Connector 31">
            <a:extLst>
              <a:ext uri="{FF2B5EF4-FFF2-40B4-BE49-F238E27FC236}">
                <a16:creationId xmlns:a16="http://schemas.microsoft.com/office/drawing/2014/main" id="{C6033037-2762-0E18-6B9F-5A00DC449EDF}"/>
              </a:ext>
            </a:extLst>
          </p:cNvPr>
          <p:cNvCxnSpPr/>
          <p:nvPr/>
        </p:nvCxnSpPr>
        <p:spPr>
          <a:xfrm>
            <a:off x="1117710" y="5755000"/>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3" name="Straight Connector 32">
            <a:extLst>
              <a:ext uri="{FF2B5EF4-FFF2-40B4-BE49-F238E27FC236}">
                <a16:creationId xmlns:a16="http://schemas.microsoft.com/office/drawing/2014/main" id="{4436BED8-D466-FDFC-8D04-B815EF04E2BF}"/>
              </a:ext>
            </a:extLst>
          </p:cNvPr>
          <p:cNvCxnSpPr/>
          <p:nvPr/>
        </p:nvCxnSpPr>
        <p:spPr>
          <a:xfrm>
            <a:off x="1101796" y="1485761"/>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4" name="Straight Connector 33">
            <a:extLst>
              <a:ext uri="{FF2B5EF4-FFF2-40B4-BE49-F238E27FC236}">
                <a16:creationId xmlns:a16="http://schemas.microsoft.com/office/drawing/2014/main" id="{5CC088B7-FF4E-442A-7770-9494853A2334}"/>
              </a:ext>
            </a:extLst>
          </p:cNvPr>
          <p:cNvCxnSpPr>
            <a:cxnSpLocks/>
          </p:cNvCxnSpPr>
          <p:nvPr/>
        </p:nvCxnSpPr>
        <p:spPr>
          <a:xfrm flipH="1">
            <a:off x="1113215" y="941316"/>
            <a:ext cx="1091930" cy="1082022"/>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5" name="Straight Connector 34">
            <a:extLst>
              <a:ext uri="{FF2B5EF4-FFF2-40B4-BE49-F238E27FC236}">
                <a16:creationId xmlns:a16="http://schemas.microsoft.com/office/drawing/2014/main" id="{61AABA14-A6F6-4A2F-DC2F-4FEB50C7ECF6}"/>
              </a:ext>
            </a:extLst>
          </p:cNvPr>
          <p:cNvCxnSpPr/>
          <p:nvPr/>
        </p:nvCxnSpPr>
        <p:spPr>
          <a:xfrm>
            <a:off x="11323891" y="904498"/>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6" name="Straight Connector 35">
            <a:extLst>
              <a:ext uri="{FF2B5EF4-FFF2-40B4-BE49-F238E27FC236}">
                <a16:creationId xmlns:a16="http://schemas.microsoft.com/office/drawing/2014/main" id="{45FFF418-F922-E768-D1E7-A774DF4D6F36}"/>
              </a:ext>
            </a:extLst>
          </p:cNvPr>
          <p:cNvCxnSpPr/>
          <p:nvPr/>
        </p:nvCxnSpPr>
        <p:spPr>
          <a:xfrm>
            <a:off x="3803283" y="917245"/>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7" name="Straight Connector 36">
            <a:extLst>
              <a:ext uri="{FF2B5EF4-FFF2-40B4-BE49-F238E27FC236}">
                <a16:creationId xmlns:a16="http://schemas.microsoft.com/office/drawing/2014/main" id="{DE1138AA-29CF-C2BE-109A-D45DBF20F678}"/>
              </a:ext>
            </a:extLst>
          </p:cNvPr>
          <p:cNvCxnSpPr>
            <a:cxnSpLocks/>
          </p:cNvCxnSpPr>
          <p:nvPr/>
        </p:nvCxnSpPr>
        <p:spPr>
          <a:xfrm>
            <a:off x="2762987" y="904498"/>
            <a:ext cx="0" cy="5399767"/>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8" name="Straight Connector 37">
            <a:extLst>
              <a:ext uri="{FF2B5EF4-FFF2-40B4-BE49-F238E27FC236}">
                <a16:creationId xmlns:a16="http://schemas.microsoft.com/office/drawing/2014/main" id="{8FF3C1AD-E562-AE04-08B2-93A7D5798FB1}"/>
              </a:ext>
            </a:extLst>
          </p:cNvPr>
          <p:cNvCxnSpPr/>
          <p:nvPr/>
        </p:nvCxnSpPr>
        <p:spPr>
          <a:xfrm>
            <a:off x="9204868" y="941316"/>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9" name="Straight Connector 38">
            <a:extLst>
              <a:ext uri="{FF2B5EF4-FFF2-40B4-BE49-F238E27FC236}">
                <a16:creationId xmlns:a16="http://schemas.microsoft.com/office/drawing/2014/main" id="{DF1A7BBC-5EFB-B29A-C0F0-E62AD13AC0B3}"/>
              </a:ext>
            </a:extLst>
          </p:cNvPr>
          <p:cNvCxnSpPr/>
          <p:nvPr/>
        </p:nvCxnSpPr>
        <p:spPr>
          <a:xfrm>
            <a:off x="1660406" y="941316"/>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0" name="Straight Connector 39">
            <a:extLst>
              <a:ext uri="{FF2B5EF4-FFF2-40B4-BE49-F238E27FC236}">
                <a16:creationId xmlns:a16="http://schemas.microsoft.com/office/drawing/2014/main" id="{9E8E9BFC-6F22-CEF8-ED90-F7ACB107E81C}"/>
              </a:ext>
            </a:extLst>
          </p:cNvPr>
          <p:cNvCxnSpPr/>
          <p:nvPr/>
        </p:nvCxnSpPr>
        <p:spPr>
          <a:xfrm>
            <a:off x="5950134" y="904498"/>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1" name="Straight Connector 40">
            <a:extLst>
              <a:ext uri="{FF2B5EF4-FFF2-40B4-BE49-F238E27FC236}">
                <a16:creationId xmlns:a16="http://schemas.microsoft.com/office/drawing/2014/main" id="{A9EFD5FF-0275-2025-354D-2266E45CC6B1}"/>
              </a:ext>
            </a:extLst>
          </p:cNvPr>
          <p:cNvCxnSpPr/>
          <p:nvPr/>
        </p:nvCxnSpPr>
        <p:spPr>
          <a:xfrm>
            <a:off x="4893936" y="941316"/>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2" name="Straight Connector 41">
            <a:extLst>
              <a:ext uri="{FF2B5EF4-FFF2-40B4-BE49-F238E27FC236}">
                <a16:creationId xmlns:a16="http://schemas.microsoft.com/office/drawing/2014/main" id="{C7FBB5F4-9008-192B-F308-9F76C7D50058}"/>
              </a:ext>
            </a:extLst>
          </p:cNvPr>
          <p:cNvCxnSpPr/>
          <p:nvPr/>
        </p:nvCxnSpPr>
        <p:spPr>
          <a:xfrm>
            <a:off x="10253116" y="917245"/>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3" name="Straight Connector 42">
            <a:extLst>
              <a:ext uri="{FF2B5EF4-FFF2-40B4-BE49-F238E27FC236}">
                <a16:creationId xmlns:a16="http://schemas.microsoft.com/office/drawing/2014/main" id="{1271E967-5A5F-2527-F73C-BF4C840EB738}"/>
              </a:ext>
            </a:extLst>
          </p:cNvPr>
          <p:cNvCxnSpPr/>
          <p:nvPr/>
        </p:nvCxnSpPr>
        <p:spPr>
          <a:xfrm>
            <a:off x="8123492" y="956835"/>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4" name="Straight Connector 43">
            <a:extLst>
              <a:ext uri="{FF2B5EF4-FFF2-40B4-BE49-F238E27FC236}">
                <a16:creationId xmlns:a16="http://schemas.microsoft.com/office/drawing/2014/main" id="{F97F838B-164F-B021-296C-B129ABD19582}"/>
              </a:ext>
            </a:extLst>
          </p:cNvPr>
          <p:cNvCxnSpPr/>
          <p:nvPr/>
        </p:nvCxnSpPr>
        <p:spPr>
          <a:xfrm>
            <a:off x="7019585" y="917245"/>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graphicFrame>
        <p:nvGraphicFramePr>
          <p:cNvPr id="76" name="Table 75">
            <a:extLst>
              <a:ext uri="{FF2B5EF4-FFF2-40B4-BE49-F238E27FC236}">
                <a16:creationId xmlns:a16="http://schemas.microsoft.com/office/drawing/2014/main" id="{287BDFCF-2D97-1C16-0510-18DDE64D4A31}"/>
              </a:ext>
            </a:extLst>
          </p:cNvPr>
          <p:cNvGraphicFramePr>
            <a:graphicFrameLocks noGrp="1"/>
          </p:cNvGraphicFramePr>
          <p:nvPr/>
        </p:nvGraphicFramePr>
        <p:xfrm>
          <a:off x="1129434" y="931765"/>
          <a:ext cx="10730730" cy="5365370"/>
        </p:xfrm>
        <a:graphic>
          <a:graphicData uri="http://schemas.openxmlformats.org/drawingml/2006/table">
            <a:tbl>
              <a:tblPr firstRow="1" bandRow="1">
                <a:tableStyleId>{5940675A-B579-460E-94D1-54222C63F5DA}</a:tableStyleId>
              </a:tblPr>
              <a:tblGrid>
                <a:gridCol w="1073073">
                  <a:extLst>
                    <a:ext uri="{9D8B030D-6E8A-4147-A177-3AD203B41FA5}">
                      <a16:colId xmlns:a16="http://schemas.microsoft.com/office/drawing/2014/main" val="3635837954"/>
                    </a:ext>
                  </a:extLst>
                </a:gridCol>
                <a:gridCol w="1073073">
                  <a:extLst>
                    <a:ext uri="{9D8B030D-6E8A-4147-A177-3AD203B41FA5}">
                      <a16:colId xmlns:a16="http://schemas.microsoft.com/office/drawing/2014/main" val="2308114111"/>
                    </a:ext>
                  </a:extLst>
                </a:gridCol>
                <a:gridCol w="1073073">
                  <a:extLst>
                    <a:ext uri="{9D8B030D-6E8A-4147-A177-3AD203B41FA5}">
                      <a16:colId xmlns:a16="http://schemas.microsoft.com/office/drawing/2014/main" val="3225432346"/>
                    </a:ext>
                  </a:extLst>
                </a:gridCol>
                <a:gridCol w="1073073">
                  <a:extLst>
                    <a:ext uri="{9D8B030D-6E8A-4147-A177-3AD203B41FA5}">
                      <a16:colId xmlns:a16="http://schemas.microsoft.com/office/drawing/2014/main" val="2646425516"/>
                    </a:ext>
                  </a:extLst>
                </a:gridCol>
                <a:gridCol w="1073073">
                  <a:extLst>
                    <a:ext uri="{9D8B030D-6E8A-4147-A177-3AD203B41FA5}">
                      <a16:colId xmlns:a16="http://schemas.microsoft.com/office/drawing/2014/main" val="1529824071"/>
                    </a:ext>
                  </a:extLst>
                </a:gridCol>
                <a:gridCol w="1073073">
                  <a:extLst>
                    <a:ext uri="{9D8B030D-6E8A-4147-A177-3AD203B41FA5}">
                      <a16:colId xmlns:a16="http://schemas.microsoft.com/office/drawing/2014/main" val="1435908115"/>
                    </a:ext>
                  </a:extLst>
                </a:gridCol>
                <a:gridCol w="1073073">
                  <a:extLst>
                    <a:ext uri="{9D8B030D-6E8A-4147-A177-3AD203B41FA5}">
                      <a16:colId xmlns:a16="http://schemas.microsoft.com/office/drawing/2014/main" val="4031327343"/>
                    </a:ext>
                  </a:extLst>
                </a:gridCol>
                <a:gridCol w="1073073">
                  <a:extLst>
                    <a:ext uri="{9D8B030D-6E8A-4147-A177-3AD203B41FA5}">
                      <a16:colId xmlns:a16="http://schemas.microsoft.com/office/drawing/2014/main" val="265914223"/>
                    </a:ext>
                  </a:extLst>
                </a:gridCol>
                <a:gridCol w="1073073">
                  <a:extLst>
                    <a:ext uri="{9D8B030D-6E8A-4147-A177-3AD203B41FA5}">
                      <a16:colId xmlns:a16="http://schemas.microsoft.com/office/drawing/2014/main" val="3687797511"/>
                    </a:ext>
                  </a:extLst>
                </a:gridCol>
                <a:gridCol w="1073073">
                  <a:extLst>
                    <a:ext uri="{9D8B030D-6E8A-4147-A177-3AD203B41FA5}">
                      <a16:colId xmlns:a16="http://schemas.microsoft.com/office/drawing/2014/main" val="1430683565"/>
                    </a:ext>
                  </a:extLst>
                </a:gridCol>
              </a:tblGrid>
              <a:tr h="1073074">
                <a:tc>
                  <a:txBody>
                    <a:bodyPr/>
                    <a:lstStyle/>
                    <a:p>
                      <a:endParaRPr lang="en-US" dirty="0"/>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dirty="0"/>
                    </a:p>
                  </a:txBody>
                  <a:tcPr/>
                </a:tc>
                <a:extLst>
                  <a:ext uri="{0D108BD9-81ED-4DB2-BD59-A6C34878D82A}">
                    <a16:rowId xmlns:a16="http://schemas.microsoft.com/office/drawing/2014/main" val="1367090870"/>
                  </a:ext>
                </a:extLst>
              </a:tr>
              <a:tr h="1073074">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a:p>
                  </a:txBody>
                  <a:tcPr/>
                </a:tc>
                <a:tc>
                  <a:txBody>
                    <a:bodyPr/>
                    <a:lstStyle/>
                    <a:p>
                      <a:endParaRPr lang="en-US" dirty="0"/>
                    </a:p>
                  </a:txBody>
                  <a:tcPr/>
                </a:tc>
                <a:extLst>
                  <a:ext uri="{0D108BD9-81ED-4DB2-BD59-A6C34878D82A}">
                    <a16:rowId xmlns:a16="http://schemas.microsoft.com/office/drawing/2014/main" val="2324086388"/>
                  </a:ext>
                </a:extLst>
              </a:tr>
              <a:tr h="1073074">
                <a:tc>
                  <a:txBody>
                    <a:bodyPr/>
                    <a:lstStyle/>
                    <a:p>
                      <a:endParaRPr lang="en-US" dirty="0"/>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a:p>
                  </a:txBody>
                  <a:tcPr/>
                </a:tc>
                <a:tc>
                  <a:txBody>
                    <a:bodyPr/>
                    <a:lstStyle/>
                    <a:p>
                      <a:endParaRPr lang="en-US" dirty="0"/>
                    </a:p>
                  </a:txBody>
                  <a:tcPr/>
                </a:tc>
                <a:tc>
                  <a:txBody>
                    <a:bodyPr/>
                    <a:lstStyle/>
                    <a:p>
                      <a:endParaRPr lang="en-US" dirty="0"/>
                    </a:p>
                  </a:txBody>
                  <a:tcPr/>
                </a:tc>
                <a:extLst>
                  <a:ext uri="{0D108BD9-81ED-4DB2-BD59-A6C34878D82A}">
                    <a16:rowId xmlns:a16="http://schemas.microsoft.com/office/drawing/2014/main" val="1773320196"/>
                  </a:ext>
                </a:extLst>
              </a:tr>
              <a:tr h="1073074">
                <a:tc>
                  <a:txBody>
                    <a:bodyPr/>
                    <a:lstStyle/>
                    <a:p>
                      <a:endParaRPr lang="en-US" dirty="0"/>
                    </a:p>
                  </a:txBody>
                  <a:tcPr/>
                </a:tc>
                <a:tc>
                  <a:txBody>
                    <a:bodyPr/>
                    <a:lstStyle/>
                    <a:p>
                      <a:endParaRPr lang="en-US"/>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dirty="0"/>
                    </a:p>
                  </a:txBody>
                  <a:tcPr/>
                </a:tc>
                <a:extLst>
                  <a:ext uri="{0D108BD9-81ED-4DB2-BD59-A6C34878D82A}">
                    <a16:rowId xmlns:a16="http://schemas.microsoft.com/office/drawing/2014/main" val="1977629092"/>
                  </a:ext>
                </a:extLst>
              </a:tr>
              <a:tr h="1073074">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dirty="0"/>
                    </a:p>
                  </a:txBody>
                  <a:tcPr/>
                </a:tc>
                <a:extLst>
                  <a:ext uri="{0D108BD9-81ED-4DB2-BD59-A6C34878D82A}">
                    <a16:rowId xmlns:a16="http://schemas.microsoft.com/office/drawing/2014/main" val="172657832"/>
                  </a:ext>
                </a:extLst>
              </a:tr>
            </a:tbl>
          </a:graphicData>
        </a:graphic>
      </p:graphicFrame>
      <p:sp>
        <p:nvSpPr>
          <p:cNvPr id="46" name="TextBox 45">
            <a:extLst>
              <a:ext uri="{FF2B5EF4-FFF2-40B4-BE49-F238E27FC236}">
                <a16:creationId xmlns:a16="http://schemas.microsoft.com/office/drawing/2014/main" id="{D93F135B-1F47-D793-CE75-0EB27B212CB3}"/>
              </a:ext>
            </a:extLst>
          </p:cNvPr>
          <p:cNvSpPr txBox="1"/>
          <p:nvPr/>
        </p:nvSpPr>
        <p:spPr>
          <a:xfrm>
            <a:off x="1163480" y="1987150"/>
            <a:ext cx="10845409" cy="341632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ptos" panose="02110004020202020204"/>
              <a:ea typeface="+mn-ea"/>
              <a:cs typeface="+mn-cs"/>
            </a:endParaRPr>
          </a:p>
        </p:txBody>
      </p:sp>
      <p:sp>
        <p:nvSpPr>
          <p:cNvPr id="48" name="TextBox 47">
            <a:extLst>
              <a:ext uri="{FF2B5EF4-FFF2-40B4-BE49-F238E27FC236}">
                <a16:creationId xmlns:a16="http://schemas.microsoft.com/office/drawing/2014/main" id="{8EE216AA-40C2-D2A2-15BF-263A2FA79D29}"/>
              </a:ext>
            </a:extLst>
          </p:cNvPr>
          <p:cNvSpPr txBox="1"/>
          <p:nvPr/>
        </p:nvSpPr>
        <p:spPr>
          <a:xfrm>
            <a:off x="528628" y="272528"/>
            <a:ext cx="11108330" cy="3693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Aptos" panose="02110004020202020204"/>
                <a:ea typeface="+mn-ea"/>
                <a:cs typeface="+mn-cs"/>
              </a:rPr>
              <a:t>Practice sheet #3. </a:t>
            </a:r>
            <a:r>
              <a:rPr lang="en-US" dirty="0">
                <a:solidFill>
                  <a:prstClr val="black"/>
                </a:solidFill>
                <a:latin typeface="Aptos" panose="02110004020202020204"/>
              </a:rPr>
              <a:t>Practice tracing and copying the character </a:t>
            </a:r>
            <a:r>
              <a:rPr lang="zh-TW" altLang="en-US" b="1" dirty="0">
                <a:solidFill>
                  <a:prstClr val="black"/>
                </a:solidFill>
                <a:latin typeface="DengXian" panose="02010600030101010101" pitchFamily="2" charset="-122"/>
                <a:ea typeface="DengXian" panose="02010600030101010101" pitchFamily="2" charset="-122"/>
              </a:rPr>
              <a:t>呢</a:t>
            </a:r>
            <a:r>
              <a:rPr lang="en-US" altLang="zh-TW" b="1" dirty="0">
                <a:solidFill>
                  <a:prstClr val="black"/>
                </a:solidFill>
                <a:ea typeface="DengXian" panose="02010600030101010101" pitchFamily="2" charset="-122"/>
              </a:rPr>
              <a:t>, "ni".</a:t>
            </a:r>
            <a:endParaRPr kumimoji="0" lang="zh-TW" altLang="en-US" sz="1800" b="1" i="0" u="none" strike="noStrike" kern="1200" cap="none" spc="0" normalizeH="0" baseline="0" noProof="0" dirty="0">
              <a:ln>
                <a:noFill/>
              </a:ln>
              <a:solidFill>
                <a:prstClr val="black"/>
              </a:solidFill>
              <a:effectLst/>
              <a:uLnTx/>
              <a:uFillTx/>
              <a:ea typeface="DengXian" panose="02010600030101010101" pitchFamily="2" charset="-122"/>
            </a:endParaRPr>
          </a:p>
        </p:txBody>
      </p:sp>
      <p:sp>
        <p:nvSpPr>
          <p:cNvPr id="49" name="Rectangle 48">
            <a:extLst>
              <a:ext uri="{FF2B5EF4-FFF2-40B4-BE49-F238E27FC236}">
                <a16:creationId xmlns:a16="http://schemas.microsoft.com/office/drawing/2014/main" id="{91BEF233-C386-41E8-DD12-B421768D00D7}"/>
              </a:ext>
            </a:extLst>
          </p:cNvPr>
          <p:cNvSpPr/>
          <p:nvPr/>
        </p:nvSpPr>
        <p:spPr>
          <a:xfrm>
            <a:off x="1298223" y="272530"/>
            <a:ext cx="9579994" cy="357010"/>
          </a:xfrm>
          <a:prstGeom prst="rect">
            <a:avLst/>
          </a:prstGeom>
          <a:noFill/>
          <a:ln w="38100">
            <a:solidFill>
              <a:srgbClr val="7030A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45" name="TextBox 44">
            <a:extLst>
              <a:ext uri="{FF2B5EF4-FFF2-40B4-BE49-F238E27FC236}">
                <a16:creationId xmlns:a16="http://schemas.microsoft.com/office/drawing/2014/main" id="{713EC5B2-87A5-B30B-622D-B28B0D7A30E0}"/>
              </a:ext>
            </a:extLst>
          </p:cNvPr>
          <p:cNvSpPr txBox="1"/>
          <p:nvPr/>
        </p:nvSpPr>
        <p:spPr>
          <a:xfrm>
            <a:off x="1160650" y="924584"/>
            <a:ext cx="10938452" cy="1107996"/>
          </a:xfrm>
          <a:prstGeom prst="rect">
            <a:avLst/>
          </a:prstGeom>
          <a:noFill/>
        </p:spPr>
        <p:txBody>
          <a:bodyPr wrap="square" rtlCol="0">
            <a:spAutoFit/>
          </a:bodyPr>
          <a:lstStyle/>
          <a:p>
            <a:pPr>
              <a:defRPr/>
            </a:pP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呢</a:t>
            </a:r>
            <a:r>
              <a:rPr kumimoji="0" lang="zh-TW" altLang="en-US" sz="62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呢</a:t>
            </a:r>
            <a:r>
              <a:rPr kumimoji="0" lang="zh-TW" altLang="en-US" sz="62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呢</a:t>
            </a:r>
            <a:r>
              <a:rPr kumimoji="0" lang="zh-TW" altLang="en-US" sz="62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呢</a:t>
            </a:r>
            <a:r>
              <a:rPr kumimoji="0" lang="zh-TW" altLang="en-US" sz="62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呢</a:t>
            </a:r>
            <a:r>
              <a:rPr kumimoji="0" lang="zh-TW" altLang="en-US" sz="62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呢</a:t>
            </a:r>
            <a:r>
              <a:rPr kumimoji="0" lang="zh-TW" altLang="en-US" sz="62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呢</a:t>
            </a:r>
            <a:r>
              <a:rPr kumimoji="0" lang="zh-TW" altLang="en-US" sz="62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呢</a:t>
            </a:r>
            <a:r>
              <a:rPr kumimoji="0" lang="zh-TW" altLang="en-US" sz="62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呢</a:t>
            </a:r>
            <a:r>
              <a:rPr kumimoji="0" lang="zh-TW" altLang="en-US" sz="62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呢</a:t>
            </a:r>
          </a:p>
        </p:txBody>
      </p:sp>
      <p:sp>
        <p:nvSpPr>
          <p:cNvPr id="52" name="TextBox 51">
            <a:extLst>
              <a:ext uri="{FF2B5EF4-FFF2-40B4-BE49-F238E27FC236}">
                <a16:creationId xmlns:a16="http://schemas.microsoft.com/office/drawing/2014/main" id="{EFDF3042-E822-5504-EBB4-6B45C358575E}"/>
              </a:ext>
            </a:extLst>
          </p:cNvPr>
          <p:cNvSpPr txBox="1"/>
          <p:nvPr/>
        </p:nvSpPr>
        <p:spPr>
          <a:xfrm>
            <a:off x="1154168" y="1973950"/>
            <a:ext cx="10740654" cy="110799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呢</a:t>
            </a:r>
            <a:r>
              <a:rPr kumimoji="0" lang="zh-TW" altLang="en-US" sz="62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呢</a:t>
            </a:r>
            <a:r>
              <a:rPr kumimoji="0" lang="zh-TW" altLang="en-US" sz="62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呢</a:t>
            </a:r>
            <a:r>
              <a:rPr kumimoji="0" lang="zh-TW" altLang="en-US" sz="62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呢</a:t>
            </a:r>
            <a:r>
              <a:rPr kumimoji="0" lang="zh-TW" altLang="en-US" sz="62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呢</a:t>
            </a:r>
            <a:r>
              <a:rPr kumimoji="0" lang="zh-TW" altLang="en-US" sz="62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呢</a:t>
            </a:r>
            <a:r>
              <a:rPr kumimoji="0" lang="zh-TW" altLang="en-US" sz="62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呢</a:t>
            </a:r>
            <a:r>
              <a:rPr kumimoji="0" lang="zh-TW" altLang="en-US" sz="62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呢</a:t>
            </a:r>
            <a:r>
              <a:rPr kumimoji="0" lang="zh-TW" altLang="en-US" sz="62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呢</a:t>
            </a:r>
            <a:r>
              <a:rPr kumimoji="0" lang="zh-TW" altLang="en-US" sz="62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呢</a:t>
            </a:r>
          </a:p>
        </p:txBody>
      </p:sp>
      <p:sp>
        <p:nvSpPr>
          <p:cNvPr id="53" name="TextBox 52">
            <a:extLst>
              <a:ext uri="{FF2B5EF4-FFF2-40B4-BE49-F238E27FC236}">
                <a16:creationId xmlns:a16="http://schemas.microsoft.com/office/drawing/2014/main" id="{03B5293F-505D-3899-F401-B503E416BEDB}"/>
              </a:ext>
            </a:extLst>
          </p:cNvPr>
          <p:cNvSpPr txBox="1"/>
          <p:nvPr/>
        </p:nvSpPr>
        <p:spPr>
          <a:xfrm>
            <a:off x="1154168" y="4139001"/>
            <a:ext cx="10845409" cy="1107993"/>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呢</a:t>
            </a:r>
            <a:r>
              <a:rPr kumimoji="0" lang="zh-TW" altLang="en-US" sz="62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呢</a:t>
            </a:r>
            <a:r>
              <a:rPr kumimoji="0" lang="zh-TW" altLang="en-US" sz="62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呢</a:t>
            </a:r>
            <a:r>
              <a:rPr kumimoji="0" lang="zh-TW" altLang="en-US" sz="62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呢</a:t>
            </a:r>
            <a:r>
              <a:rPr kumimoji="0" lang="zh-TW" altLang="en-US" sz="62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呢</a:t>
            </a:r>
            <a:r>
              <a:rPr kumimoji="0" lang="zh-TW" altLang="en-US" sz="62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呢</a:t>
            </a:r>
            <a:r>
              <a:rPr kumimoji="0" lang="zh-TW" altLang="en-US" sz="62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呢</a:t>
            </a:r>
            <a:r>
              <a:rPr kumimoji="0" lang="zh-TW" altLang="en-US" sz="62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呢</a:t>
            </a:r>
            <a:r>
              <a:rPr kumimoji="0" lang="zh-TW" altLang="en-US" sz="62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呢</a:t>
            </a:r>
            <a:r>
              <a:rPr kumimoji="0" lang="zh-TW" altLang="en-US" sz="62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呢</a:t>
            </a:r>
          </a:p>
        </p:txBody>
      </p:sp>
    </p:spTree>
    <p:extLst>
      <p:ext uri="{BB962C8B-B14F-4D97-AF65-F5344CB8AC3E}">
        <p14:creationId xmlns:p14="http://schemas.microsoft.com/office/powerpoint/2010/main" val="1051898299"/>
      </p:ext>
    </p:extLst>
  </p:cSld>
  <p:clrMapOvr>
    <a:masterClrMapping/>
  </p:clrMapOvr>
</p:sld>
</file>

<file path=ppt/slides/slide30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9B9EB3C-79E5-12EC-BC76-93FA14BAC2D5}"/>
            </a:ext>
          </a:extLst>
        </p:cNvPr>
        <p:cNvGrpSpPr/>
        <p:nvPr/>
      </p:nvGrpSpPr>
      <p:grpSpPr>
        <a:xfrm>
          <a:off x="0" y="0"/>
          <a:ext cx="0" cy="0"/>
          <a:chOff x="0" y="0"/>
          <a:chExt cx="0" cy="0"/>
        </a:xfrm>
      </p:grpSpPr>
      <p:cxnSp>
        <p:nvCxnSpPr>
          <p:cNvPr id="2" name="Straight Connector 1">
            <a:extLst>
              <a:ext uri="{FF2B5EF4-FFF2-40B4-BE49-F238E27FC236}">
                <a16:creationId xmlns:a16="http://schemas.microsoft.com/office/drawing/2014/main" id="{820F7F45-BB35-036A-B2F1-661F0CE03D65}"/>
              </a:ext>
            </a:extLst>
          </p:cNvPr>
          <p:cNvCxnSpPr>
            <a:cxnSpLocks/>
          </p:cNvCxnSpPr>
          <p:nvPr/>
        </p:nvCxnSpPr>
        <p:spPr>
          <a:xfrm>
            <a:off x="1160650" y="956835"/>
            <a:ext cx="5322425" cy="5340276"/>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 name="Straight Connector 2">
            <a:extLst>
              <a:ext uri="{FF2B5EF4-FFF2-40B4-BE49-F238E27FC236}">
                <a16:creationId xmlns:a16="http://schemas.microsoft.com/office/drawing/2014/main" id="{9601E2D3-23DF-AE1F-81A3-68D903C1E525}"/>
              </a:ext>
            </a:extLst>
          </p:cNvPr>
          <p:cNvCxnSpPr>
            <a:cxnSpLocks/>
          </p:cNvCxnSpPr>
          <p:nvPr/>
        </p:nvCxnSpPr>
        <p:spPr>
          <a:xfrm>
            <a:off x="9703114" y="931746"/>
            <a:ext cx="2143810" cy="2115373"/>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 name="Straight Connector 3">
            <a:extLst>
              <a:ext uri="{FF2B5EF4-FFF2-40B4-BE49-F238E27FC236}">
                <a16:creationId xmlns:a16="http://schemas.microsoft.com/office/drawing/2014/main" id="{65E2C7CA-9D5C-6530-F259-0EF4902B0A45}"/>
              </a:ext>
            </a:extLst>
          </p:cNvPr>
          <p:cNvCxnSpPr>
            <a:cxnSpLocks/>
          </p:cNvCxnSpPr>
          <p:nvPr/>
        </p:nvCxnSpPr>
        <p:spPr>
          <a:xfrm>
            <a:off x="8644081" y="931752"/>
            <a:ext cx="3184867" cy="319303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5" name="Straight Connector 4">
            <a:extLst>
              <a:ext uri="{FF2B5EF4-FFF2-40B4-BE49-F238E27FC236}">
                <a16:creationId xmlns:a16="http://schemas.microsoft.com/office/drawing/2014/main" id="{2CF0C4E5-6D0A-6513-8C4E-329A38262AE8}"/>
              </a:ext>
            </a:extLst>
          </p:cNvPr>
          <p:cNvCxnSpPr>
            <a:cxnSpLocks/>
          </p:cNvCxnSpPr>
          <p:nvPr/>
        </p:nvCxnSpPr>
        <p:spPr>
          <a:xfrm>
            <a:off x="7572098" y="931758"/>
            <a:ext cx="4256850" cy="425735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6" name="Straight Connector 5">
            <a:extLst>
              <a:ext uri="{FF2B5EF4-FFF2-40B4-BE49-F238E27FC236}">
                <a16:creationId xmlns:a16="http://schemas.microsoft.com/office/drawing/2014/main" id="{E46402AB-74DE-3A0C-DFB1-EA84BA2F068E}"/>
              </a:ext>
            </a:extLst>
          </p:cNvPr>
          <p:cNvCxnSpPr/>
          <p:nvPr/>
        </p:nvCxnSpPr>
        <p:spPr>
          <a:xfrm>
            <a:off x="3285258" y="931761"/>
            <a:ext cx="5365365" cy="53653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7" name="Straight Connector 6">
            <a:extLst>
              <a:ext uri="{FF2B5EF4-FFF2-40B4-BE49-F238E27FC236}">
                <a16:creationId xmlns:a16="http://schemas.microsoft.com/office/drawing/2014/main" id="{6F26E09E-7662-263C-14B0-1C41943BC41C}"/>
              </a:ext>
            </a:extLst>
          </p:cNvPr>
          <p:cNvCxnSpPr/>
          <p:nvPr/>
        </p:nvCxnSpPr>
        <p:spPr>
          <a:xfrm>
            <a:off x="4345517" y="931762"/>
            <a:ext cx="5365365" cy="53653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8" name="Straight Connector 7">
            <a:extLst>
              <a:ext uri="{FF2B5EF4-FFF2-40B4-BE49-F238E27FC236}">
                <a16:creationId xmlns:a16="http://schemas.microsoft.com/office/drawing/2014/main" id="{0CFDAF7B-F8D5-C30F-852E-B7D1EAF8BA13}"/>
              </a:ext>
            </a:extLst>
          </p:cNvPr>
          <p:cNvCxnSpPr/>
          <p:nvPr/>
        </p:nvCxnSpPr>
        <p:spPr>
          <a:xfrm>
            <a:off x="5404550" y="931762"/>
            <a:ext cx="5365365" cy="53653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9" name="Straight Connector 8">
            <a:extLst>
              <a:ext uri="{FF2B5EF4-FFF2-40B4-BE49-F238E27FC236}">
                <a16:creationId xmlns:a16="http://schemas.microsoft.com/office/drawing/2014/main" id="{2B2C688C-0721-B785-283F-A66D51AED4DC}"/>
              </a:ext>
            </a:extLst>
          </p:cNvPr>
          <p:cNvCxnSpPr/>
          <p:nvPr/>
        </p:nvCxnSpPr>
        <p:spPr>
          <a:xfrm>
            <a:off x="6494799" y="931764"/>
            <a:ext cx="5365365" cy="53653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0" name="Straight Connector 9">
            <a:extLst>
              <a:ext uri="{FF2B5EF4-FFF2-40B4-BE49-F238E27FC236}">
                <a16:creationId xmlns:a16="http://schemas.microsoft.com/office/drawing/2014/main" id="{F9F205F4-1A65-0A39-C581-CAC387A36BEE}"/>
              </a:ext>
            </a:extLst>
          </p:cNvPr>
          <p:cNvCxnSpPr>
            <a:cxnSpLocks/>
          </p:cNvCxnSpPr>
          <p:nvPr/>
        </p:nvCxnSpPr>
        <p:spPr>
          <a:xfrm>
            <a:off x="1111458" y="5189109"/>
            <a:ext cx="1083551" cy="1107996"/>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1" name="Straight Connector 10">
            <a:extLst>
              <a:ext uri="{FF2B5EF4-FFF2-40B4-BE49-F238E27FC236}">
                <a16:creationId xmlns:a16="http://schemas.microsoft.com/office/drawing/2014/main" id="{EB7B65EC-6DD2-49E9-9B9E-F47344F4A7D2}"/>
              </a:ext>
            </a:extLst>
          </p:cNvPr>
          <p:cNvCxnSpPr>
            <a:cxnSpLocks/>
          </p:cNvCxnSpPr>
          <p:nvPr/>
        </p:nvCxnSpPr>
        <p:spPr>
          <a:xfrm>
            <a:off x="1094334" y="4156121"/>
            <a:ext cx="2267153" cy="2152899"/>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2" name="Straight Connector 11">
            <a:extLst>
              <a:ext uri="{FF2B5EF4-FFF2-40B4-BE49-F238E27FC236}">
                <a16:creationId xmlns:a16="http://schemas.microsoft.com/office/drawing/2014/main" id="{4D92E3A4-4068-4BBE-C182-AC6DA273AEF9}"/>
              </a:ext>
            </a:extLst>
          </p:cNvPr>
          <p:cNvCxnSpPr>
            <a:cxnSpLocks/>
          </p:cNvCxnSpPr>
          <p:nvPr/>
        </p:nvCxnSpPr>
        <p:spPr>
          <a:xfrm>
            <a:off x="1109329" y="3060437"/>
            <a:ext cx="3236188" cy="323667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3" name="Straight Connector 12">
            <a:extLst>
              <a:ext uri="{FF2B5EF4-FFF2-40B4-BE49-F238E27FC236}">
                <a16:creationId xmlns:a16="http://schemas.microsoft.com/office/drawing/2014/main" id="{9A4E37DC-65C3-4F05-FF62-E95ECCB87CFA}"/>
              </a:ext>
            </a:extLst>
          </p:cNvPr>
          <p:cNvCxnSpPr>
            <a:cxnSpLocks/>
          </p:cNvCxnSpPr>
          <p:nvPr/>
        </p:nvCxnSpPr>
        <p:spPr>
          <a:xfrm>
            <a:off x="10762147" y="931740"/>
            <a:ext cx="1110967" cy="106435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4" name="Straight Connector 13">
            <a:extLst>
              <a:ext uri="{FF2B5EF4-FFF2-40B4-BE49-F238E27FC236}">
                <a16:creationId xmlns:a16="http://schemas.microsoft.com/office/drawing/2014/main" id="{AD3A6F38-608C-6FDF-72D7-944EAF9C058D}"/>
              </a:ext>
            </a:extLst>
          </p:cNvPr>
          <p:cNvCxnSpPr>
            <a:cxnSpLocks/>
          </p:cNvCxnSpPr>
          <p:nvPr/>
        </p:nvCxnSpPr>
        <p:spPr>
          <a:xfrm>
            <a:off x="1098218" y="1974253"/>
            <a:ext cx="4314172" cy="4322852"/>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5" name="Straight Connector 14">
            <a:extLst>
              <a:ext uri="{FF2B5EF4-FFF2-40B4-BE49-F238E27FC236}">
                <a16:creationId xmlns:a16="http://schemas.microsoft.com/office/drawing/2014/main" id="{4518C9F6-0679-AA62-898B-04FBE9E50684}"/>
              </a:ext>
            </a:extLst>
          </p:cNvPr>
          <p:cNvCxnSpPr>
            <a:cxnSpLocks/>
          </p:cNvCxnSpPr>
          <p:nvPr/>
        </p:nvCxnSpPr>
        <p:spPr>
          <a:xfrm>
            <a:off x="2218385" y="931639"/>
            <a:ext cx="5309456" cy="5376225"/>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6" name="Straight Connector 15">
            <a:extLst>
              <a:ext uri="{FF2B5EF4-FFF2-40B4-BE49-F238E27FC236}">
                <a16:creationId xmlns:a16="http://schemas.microsoft.com/office/drawing/2014/main" id="{1F3E39BD-0E57-0224-9FCC-1F6EFBFBF122}"/>
              </a:ext>
            </a:extLst>
          </p:cNvPr>
          <p:cNvCxnSpPr>
            <a:cxnSpLocks/>
          </p:cNvCxnSpPr>
          <p:nvPr/>
        </p:nvCxnSpPr>
        <p:spPr>
          <a:xfrm flipV="1">
            <a:off x="1133319" y="931765"/>
            <a:ext cx="5361480" cy="536524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7" name="Straight Connector 16">
            <a:extLst>
              <a:ext uri="{FF2B5EF4-FFF2-40B4-BE49-F238E27FC236}">
                <a16:creationId xmlns:a16="http://schemas.microsoft.com/office/drawing/2014/main" id="{B369E5D4-3CAF-A532-3FAC-A0EC1500E77B}"/>
              </a:ext>
            </a:extLst>
          </p:cNvPr>
          <p:cNvCxnSpPr>
            <a:cxnSpLocks/>
          </p:cNvCxnSpPr>
          <p:nvPr/>
        </p:nvCxnSpPr>
        <p:spPr>
          <a:xfrm flipV="1">
            <a:off x="1160650" y="942472"/>
            <a:ext cx="4263464" cy="4246613"/>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8" name="Straight Connector 17">
            <a:extLst>
              <a:ext uri="{FF2B5EF4-FFF2-40B4-BE49-F238E27FC236}">
                <a16:creationId xmlns:a16="http://schemas.microsoft.com/office/drawing/2014/main" id="{6BE6B4DC-C032-38C4-4CEB-A0AC158A7523}"/>
              </a:ext>
            </a:extLst>
          </p:cNvPr>
          <p:cNvCxnSpPr>
            <a:cxnSpLocks/>
          </p:cNvCxnSpPr>
          <p:nvPr/>
        </p:nvCxnSpPr>
        <p:spPr>
          <a:xfrm flipV="1">
            <a:off x="1107943" y="942595"/>
            <a:ext cx="2153223" cy="2161487"/>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9" name="Straight Connector 18">
            <a:extLst>
              <a:ext uri="{FF2B5EF4-FFF2-40B4-BE49-F238E27FC236}">
                <a16:creationId xmlns:a16="http://schemas.microsoft.com/office/drawing/2014/main" id="{9E99D894-BD6A-1374-4754-9344FFE451C5}"/>
              </a:ext>
            </a:extLst>
          </p:cNvPr>
          <p:cNvCxnSpPr>
            <a:cxnSpLocks/>
          </p:cNvCxnSpPr>
          <p:nvPr/>
        </p:nvCxnSpPr>
        <p:spPr>
          <a:xfrm flipV="1">
            <a:off x="1094334" y="909879"/>
            <a:ext cx="3253877" cy="322580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0" name="Straight Connector 19">
            <a:extLst>
              <a:ext uri="{FF2B5EF4-FFF2-40B4-BE49-F238E27FC236}">
                <a16:creationId xmlns:a16="http://schemas.microsoft.com/office/drawing/2014/main" id="{BEABFEAA-4E15-45F2-5A29-34EB8A526940}"/>
              </a:ext>
            </a:extLst>
          </p:cNvPr>
          <p:cNvCxnSpPr>
            <a:cxnSpLocks/>
          </p:cNvCxnSpPr>
          <p:nvPr/>
        </p:nvCxnSpPr>
        <p:spPr>
          <a:xfrm flipV="1">
            <a:off x="3235848" y="920844"/>
            <a:ext cx="5376941" cy="5376165"/>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1" name="Straight Connector 20">
            <a:extLst>
              <a:ext uri="{FF2B5EF4-FFF2-40B4-BE49-F238E27FC236}">
                <a16:creationId xmlns:a16="http://schemas.microsoft.com/office/drawing/2014/main" id="{EC44073E-9298-E96F-3A28-A1F514DE32D0}"/>
              </a:ext>
            </a:extLst>
          </p:cNvPr>
          <p:cNvCxnSpPr/>
          <p:nvPr/>
        </p:nvCxnSpPr>
        <p:spPr>
          <a:xfrm flipV="1">
            <a:off x="4348211" y="931716"/>
            <a:ext cx="5365365" cy="534353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2" name="Straight Connector 21">
            <a:extLst>
              <a:ext uri="{FF2B5EF4-FFF2-40B4-BE49-F238E27FC236}">
                <a16:creationId xmlns:a16="http://schemas.microsoft.com/office/drawing/2014/main" id="{0A2D0CF1-6E6A-FEC0-6301-6B496D01D134}"/>
              </a:ext>
            </a:extLst>
          </p:cNvPr>
          <p:cNvCxnSpPr/>
          <p:nvPr/>
        </p:nvCxnSpPr>
        <p:spPr>
          <a:xfrm flipV="1">
            <a:off x="5416274" y="942620"/>
            <a:ext cx="5365365" cy="534353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3" name="Straight Connector 22">
            <a:extLst>
              <a:ext uri="{FF2B5EF4-FFF2-40B4-BE49-F238E27FC236}">
                <a16:creationId xmlns:a16="http://schemas.microsoft.com/office/drawing/2014/main" id="{DECE2E10-E336-3F52-0DC0-6B7D244E2C89}"/>
              </a:ext>
            </a:extLst>
          </p:cNvPr>
          <p:cNvCxnSpPr/>
          <p:nvPr/>
        </p:nvCxnSpPr>
        <p:spPr>
          <a:xfrm flipV="1">
            <a:off x="6494798" y="942620"/>
            <a:ext cx="5365365" cy="534353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4" name="Straight Connector 23">
            <a:extLst>
              <a:ext uri="{FF2B5EF4-FFF2-40B4-BE49-F238E27FC236}">
                <a16:creationId xmlns:a16="http://schemas.microsoft.com/office/drawing/2014/main" id="{EE9DA6FF-B0B8-623A-321B-1285224ABA1A}"/>
              </a:ext>
            </a:extLst>
          </p:cNvPr>
          <p:cNvCxnSpPr>
            <a:cxnSpLocks/>
          </p:cNvCxnSpPr>
          <p:nvPr/>
        </p:nvCxnSpPr>
        <p:spPr>
          <a:xfrm flipV="1">
            <a:off x="2218385" y="931639"/>
            <a:ext cx="5330234" cy="5332739"/>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5" name="Straight Connector 24">
            <a:extLst>
              <a:ext uri="{FF2B5EF4-FFF2-40B4-BE49-F238E27FC236}">
                <a16:creationId xmlns:a16="http://schemas.microsoft.com/office/drawing/2014/main" id="{5964B597-9F76-37DC-9D4E-33BC4EF26BDC}"/>
              </a:ext>
            </a:extLst>
          </p:cNvPr>
          <p:cNvCxnSpPr>
            <a:cxnSpLocks/>
          </p:cNvCxnSpPr>
          <p:nvPr/>
        </p:nvCxnSpPr>
        <p:spPr>
          <a:xfrm flipH="1">
            <a:off x="7572098" y="2023338"/>
            <a:ext cx="4288065" cy="42736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6" name="Straight Connector 25">
            <a:extLst>
              <a:ext uri="{FF2B5EF4-FFF2-40B4-BE49-F238E27FC236}">
                <a16:creationId xmlns:a16="http://schemas.microsoft.com/office/drawing/2014/main" id="{3EA07D83-CF2A-39B9-F252-B810FEFEE856}"/>
              </a:ext>
            </a:extLst>
          </p:cNvPr>
          <p:cNvCxnSpPr>
            <a:cxnSpLocks/>
          </p:cNvCxnSpPr>
          <p:nvPr/>
        </p:nvCxnSpPr>
        <p:spPr>
          <a:xfrm flipH="1">
            <a:off x="8638868" y="3098620"/>
            <a:ext cx="3203030" cy="320924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7" name="Straight Connector 26">
            <a:extLst>
              <a:ext uri="{FF2B5EF4-FFF2-40B4-BE49-F238E27FC236}">
                <a16:creationId xmlns:a16="http://schemas.microsoft.com/office/drawing/2014/main" id="{352E47DE-E8E8-613B-CE9B-51A4B8F23EF7}"/>
              </a:ext>
            </a:extLst>
          </p:cNvPr>
          <p:cNvCxnSpPr>
            <a:cxnSpLocks/>
          </p:cNvCxnSpPr>
          <p:nvPr/>
        </p:nvCxnSpPr>
        <p:spPr>
          <a:xfrm flipH="1">
            <a:off x="9744792" y="4156121"/>
            <a:ext cx="2115371" cy="2102057"/>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8" name="Straight Connector 27">
            <a:extLst>
              <a:ext uri="{FF2B5EF4-FFF2-40B4-BE49-F238E27FC236}">
                <a16:creationId xmlns:a16="http://schemas.microsoft.com/office/drawing/2014/main" id="{3EA4FAD5-DA39-76AE-4A85-C6CA662753B1}"/>
              </a:ext>
            </a:extLst>
          </p:cNvPr>
          <p:cNvCxnSpPr/>
          <p:nvPr/>
        </p:nvCxnSpPr>
        <p:spPr>
          <a:xfrm flipH="1">
            <a:off x="10802477" y="5207149"/>
            <a:ext cx="1070637" cy="1100715"/>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9" name="Straight Connector 28">
            <a:extLst>
              <a:ext uri="{FF2B5EF4-FFF2-40B4-BE49-F238E27FC236}">
                <a16:creationId xmlns:a16="http://schemas.microsoft.com/office/drawing/2014/main" id="{0F3058AA-1AAF-77A2-E878-ACF5A020BDB8}"/>
              </a:ext>
            </a:extLst>
          </p:cNvPr>
          <p:cNvCxnSpPr/>
          <p:nvPr/>
        </p:nvCxnSpPr>
        <p:spPr>
          <a:xfrm>
            <a:off x="1117710" y="2522779"/>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0" name="Straight Connector 29">
            <a:extLst>
              <a:ext uri="{FF2B5EF4-FFF2-40B4-BE49-F238E27FC236}">
                <a16:creationId xmlns:a16="http://schemas.microsoft.com/office/drawing/2014/main" id="{7CA05118-4BD1-E70D-906A-2073BE02C546}"/>
              </a:ext>
            </a:extLst>
          </p:cNvPr>
          <p:cNvCxnSpPr/>
          <p:nvPr/>
        </p:nvCxnSpPr>
        <p:spPr>
          <a:xfrm>
            <a:off x="1129434" y="3598008"/>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1" name="Straight Connector 30">
            <a:extLst>
              <a:ext uri="{FF2B5EF4-FFF2-40B4-BE49-F238E27FC236}">
                <a16:creationId xmlns:a16="http://schemas.microsoft.com/office/drawing/2014/main" id="{9F6DBECB-46E3-9C50-11D8-66FEA435FBC0}"/>
              </a:ext>
            </a:extLst>
          </p:cNvPr>
          <p:cNvCxnSpPr/>
          <p:nvPr/>
        </p:nvCxnSpPr>
        <p:spPr>
          <a:xfrm>
            <a:off x="1113519" y="4676908"/>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2" name="Straight Connector 31">
            <a:extLst>
              <a:ext uri="{FF2B5EF4-FFF2-40B4-BE49-F238E27FC236}">
                <a16:creationId xmlns:a16="http://schemas.microsoft.com/office/drawing/2014/main" id="{A513AB13-6AE7-6580-AD81-2323AE922768}"/>
              </a:ext>
            </a:extLst>
          </p:cNvPr>
          <p:cNvCxnSpPr/>
          <p:nvPr/>
        </p:nvCxnSpPr>
        <p:spPr>
          <a:xfrm>
            <a:off x="1117710" y="5755000"/>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3" name="Straight Connector 32">
            <a:extLst>
              <a:ext uri="{FF2B5EF4-FFF2-40B4-BE49-F238E27FC236}">
                <a16:creationId xmlns:a16="http://schemas.microsoft.com/office/drawing/2014/main" id="{E721792F-864C-1AEE-3CC4-EEA91DEF2ABB}"/>
              </a:ext>
            </a:extLst>
          </p:cNvPr>
          <p:cNvCxnSpPr/>
          <p:nvPr/>
        </p:nvCxnSpPr>
        <p:spPr>
          <a:xfrm>
            <a:off x="1101796" y="1485761"/>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4" name="Straight Connector 33">
            <a:extLst>
              <a:ext uri="{FF2B5EF4-FFF2-40B4-BE49-F238E27FC236}">
                <a16:creationId xmlns:a16="http://schemas.microsoft.com/office/drawing/2014/main" id="{D4DD0637-0134-811F-A619-A5AAA61D6DCD}"/>
              </a:ext>
            </a:extLst>
          </p:cNvPr>
          <p:cNvCxnSpPr>
            <a:cxnSpLocks/>
          </p:cNvCxnSpPr>
          <p:nvPr/>
        </p:nvCxnSpPr>
        <p:spPr>
          <a:xfrm flipH="1">
            <a:off x="1113215" y="941316"/>
            <a:ext cx="1091930" cy="1082022"/>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5" name="Straight Connector 34">
            <a:extLst>
              <a:ext uri="{FF2B5EF4-FFF2-40B4-BE49-F238E27FC236}">
                <a16:creationId xmlns:a16="http://schemas.microsoft.com/office/drawing/2014/main" id="{D3C97A2E-E851-BE88-0D5B-1B41D62DCA62}"/>
              </a:ext>
            </a:extLst>
          </p:cNvPr>
          <p:cNvCxnSpPr/>
          <p:nvPr/>
        </p:nvCxnSpPr>
        <p:spPr>
          <a:xfrm>
            <a:off x="11323891" y="904498"/>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6" name="Straight Connector 35">
            <a:extLst>
              <a:ext uri="{FF2B5EF4-FFF2-40B4-BE49-F238E27FC236}">
                <a16:creationId xmlns:a16="http://schemas.microsoft.com/office/drawing/2014/main" id="{5B6059AD-D757-2AD3-3587-EC312CEEAC8D}"/>
              </a:ext>
            </a:extLst>
          </p:cNvPr>
          <p:cNvCxnSpPr/>
          <p:nvPr/>
        </p:nvCxnSpPr>
        <p:spPr>
          <a:xfrm>
            <a:off x="3803283" y="917245"/>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7" name="Straight Connector 36">
            <a:extLst>
              <a:ext uri="{FF2B5EF4-FFF2-40B4-BE49-F238E27FC236}">
                <a16:creationId xmlns:a16="http://schemas.microsoft.com/office/drawing/2014/main" id="{B1D2D886-7E32-A6F6-EC4F-98456BC9054C}"/>
              </a:ext>
            </a:extLst>
          </p:cNvPr>
          <p:cNvCxnSpPr>
            <a:cxnSpLocks/>
          </p:cNvCxnSpPr>
          <p:nvPr/>
        </p:nvCxnSpPr>
        <p:spPr>
          <a:xfrm>
            <a:off x="2762987" y="904498"/>
            <a:ext cx="0" cy="5399767"/>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8" name="Straight Connector 37">
            <a:extLst>
              <a:ext uri="{FF2B5EF4-FFF2-40B4-BE49-F238E27FC236}">
                <a16:creationId xmlns:a16="http://schemas.microsoft.com/office/drawing/2014/main" id="{58CE77B6-919E-7FA8-AD77-3F8126ECA523}"/>
              </a:ext>
            </a:extLst>
          </p:cNvPr>
          <p:cNvCxnSpPr/>
          <p:nvPr/>
        </p:nvCxnSpPr>
        <p:spPr>
          <a:xfrm>
            <a:off x="9204868" y="941316"/>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9" name="Straight Connector 38">
            <a:extLst>
              <a:ext uri="{FF2B5EF4-FFF2-40B4-BE49-F238E27FC236}">
                <a16:creationId xmlns:a16="http://schemas.microsoft.com/office/drawing/2014/main" id="{61442EDE-BBA6-E31A-F2F1-82489C76773C}"/>
              </a:ext>
            </a:extLst>
          </p:cNvPr>
          <p:cNvCxnSpPr/>
          <p:nvPr/>
        </p:nvCxnSpPr>
        <p:spPr>
          <a:xfrm>
            <a:off x="1660406" y="941316"/>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0" name="Straight Connector 39">
            <a:extLst>
              <a:ext uri="{FF2B5EF4-FFF2-40B4-BE49-F238E27FC236}">
                <a16:creationId xmlns:a16="http://schemas.microsoft.com/office/drawing/2014/main" id="{C7BF5814-E0F1-898F-6D1A-3F41E775F3F9}"/>
              </a:ext>
            </a:extLst>
          </p:cNvPr>
          <p:cNvCxnSpPr/>
          <p:nvPr/>
        </p:nvCxnSpPr>
        <p:spPr>
          <a:xfrm>
            <a:off x="5950134" y="904498"/>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1" name="Straight Connector 40">
            <a:extLst>
              <a:ext uri="{FF2B5EF4-FFF2-40B4-BE49-F238E27FC236}">
                <a16:creationId xmlns:a16="http://schemas.microsoft.com/office/drawing/2014/main" id="{919DC65B-2A81-B0A5-0AA0-5A1AC1D44F41}"/>
              </a:ext>
            </a:extLst>
          </p:cNvPr>
          <p:cNvCxnSpPr/>
          <p:nvPr/>
        </p:nvCxnSpPr>
        <p:spPr>
          <a:xfrm>
            <a:off x="4893936" y="941316"/>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2" name="Straight Connector 41">
            <a:extLst>
              <a:ext uri="{FF2B5EF4-FFF2-40B4-BE49-F238E27FC236}">
                <a16:creationId xmlns:a16="http://schemas.microsoft.com/office/drawing/2014/main" id="{934E9B11-5ED2-EAF6-AAD9-0E7814C1E44A}"/>
              </a:ext>
            </a:extLst>
          </p:cNvPr>
          <p:cNvCxnSpPr/>
          <p:nvPr/>
        </p:nvCxnSpPr>
        <p:spPr>
          <a:xfrm>
            <a:off x="10253116" y="917245"/>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3" name="Straight Connector 42">
            <a:extLst>
              <a:ext uri="{FF2B5EF4-FFF2-40B4-BE49-F238E27FC236}">
                <a16:creationId xmlns:a16="http://schemas.microsoft.com/office/drawing/2014/main" id="{F8C5758E-A2A1-AD24-AB70-26B71020C950}"/>
              </a:ext>
            </a:extLst>
          </p:cNvPr>
          <p:cNvCxnSpPr/>
          <p:nvPr/>
        </p:nvCxnSpPr>
        <p:spPr>
          <a:xfrm>
            <a:off x="8123492" y="956835"/>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4" name="Straight Connector 43">
            <a:extLst>
              <a:ext uri="{FF2B5EF4-FFF2-40B4-BE49-F238E27FC236}">
                <a16:creationId xmlns:a16="http://schemas.microsoft.com/office/drawing/2014/main" id="{84185A84-6597-5A93-D66B-7F5E456BF18A}"/>
              </a:ext>
            </a:extLst>
          </p:cNvPr>
          <p:cNvCxnSpPr/>
          <p:nvPr/>
        </p:nvCxnSpPr>
        <p:spPr>
          <a:xfrm>
            <a:off x="7019585" y="917245"/>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graphicFrame>
        <p:nvGraphicFramePr>
          <p:cNvPr id="76" name="Table 75">
            <a:extLst>
              <a:ext uri="{FF2B5EF4-FFF2-40B4-BE49-F238E27FC236}">
                <a16:creationId xmlns:a16="http://schemas.microsoft.com/office/drawing/2014/main" id="{B0120253-0FE2-1782-3DBA-70C289FD3BDE}"/>
              </a:ext>
            </a:extLst>
          </p:cNvPr>
          <p:cNvGraphicFramePr>
            <a:graphicFrameLocks noGrp="1"/>
          </p:cNvGraphicFramePr>
          <p:nvPr/>
        </p:nvGraphicFramePr>
        <p:xfrm>
          <a:off x="1129434" y="931765"/>
          <a:ext cx="10730730" cy="5365370"/>
        </p:xfrm>
        <a:graphic>
          <a:graphicData uri="http://schemas.openxmlformats.org/drawingml/2006/table">
            <a:tbl>
              <a:tblPr firstRow="1" bandRow="1">
                <a:tableStyleId>{5940675A-B579-460E-94D1-54222C63F5DA}</a:tableStyleId>
              </a:tblPr>
              <a:tblGrid>
                <a:gridCol w="1073073">
                  <a:extLst>
                    <a:ext uri="{9D8B030D-6E8A-4147-A177-3AD203B41FA5}">
                      <a16:colId xmlns:a16="http://schemas.microsoft.com/office/drawing/2014/main" val="3635837954"/>
                    </a:ext>
                  </a:extLst>
                </a:gridCol>
                <a:gridCol w="1073073">
                  <a:extLst>
                    <a:ext uri="{9D8B030D-6E8A-4147-A177-3AD203B41FA5}">
                      <a16:colId xmlns:a16="http://schemas.microsoft.com/office/drawing/2014/main" val="2308114111"/>
                    </a:ext>
                  </a:extLst>
                </a:gridCol>
                <a:gridCol w="1073073">
                  <a:extLst>
                    <a:ext uri="{9D8B030D-6E8A-4147-A177-3AD203B41FA5}">
                      <a16:colId xmlns:a16="http://schemas.microsoft.com/office/drawing/2014/main" val="3225432346"/>
                    </a:ext>
                  </a:extLst>
                </a:gridCol>
                <a:gridCol w="1073073">
                  <a:extLst>
                    <a:ext uri="{9D8B030D-6E8A-4147-A177-3AD203B41FA5}">
                      <a16:colId xmlns:a16="http://schemas.microsoft.com/office/drawing/2014/main" val="2646425516"/>
                    </a:ext>
                  </a:extLst>
                </a:gridCol>
                <a:gridCol w="1073073">
                  <a:extLst>
                    <a:ext uri="{9D8B030D-6E8A-4147-A177-3AD203B41FA5}">
                      <a16:colId xmlns:a16="http://schemas.microsoft.com/office/drawing/2014/main" val="1529824071"/>
                    </a:ext>
                  </a:extLst>
                </a:gridCol>
                <a:gridCol w="1073073">
                  <a:extLst>
                    <a:ext uri="{9D8B030D-6E8A-4147-A177-3AD203B41FA5}">
                      <a16:colId xmlns:a16="http://schemas.microsoft.com/office/drawing/2014/main" val="1435908115"/>
                    </a:ext>
                  </a:extLst>
                </a:gridCol>
                <a:gridCol w="1073073">
                  <a:extLst>
                    <a:ext uri="{9D8B030D-6E8A-4147-A177-3AD203B41FA5}">
                      <a16:colId xmlns:a16="http://schemas.microsoft.com/office/drawing/2014/main" val="4031327343"/>
                    </a:ext>
                  </a:extLst>
                </a:gridCol>
                <a:gridCol w="1073073">
                  <a:extLst>
                    <a:ext uri="{9D8B030D-6E8A-4147-A177-3AD203B41FA5}">
                      <a16:colId xmlns:a16="http://schemas.microsoft.com/office/drawing/2014/main" val="265914223"/>
                    </a:ext>
                  </a:extLst>
                </a:gridCol>
                <a:gridCol w="1073073">
                  <a:extLst>
                    <a:ext uri="{9D8B030D-6E8A-4147-A177-3AD203B41FA5}">
                      <a16:colId xmlns:a16="http://schemas.microsoft.com/office/drawing/2014/main" val="3687797511"/>
                    </a:ext>
                  </a:extLst>
                </a:gridCol>
                <a:gridCol w="1073073">
                  <a:extLst>
                    <a:ext uri="{9D8B030D-6E8A-4147-A177-3AD203B41FA5}">
                      <a16:colId xmlns:a16="http://schemas.microsoft.com/office/drawing/2014/main" val="1430683565"/>
                    </a:ext>
                  </a:extLst>
                </a:gridCol>
              </a:tblGrid>
              <a:tr h="1073074">
                <a:tc>
                  <a:txBody>
                    <a:bodyPr/>
                    <a:lstStyle/>
                    <a:p>
                      <a:endParaRPr lang="en-US" dirty="0"/>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dirty="0"/>
                    </a:p>
                  </a:txBody>
                  <a:tcPr/>
                </a:tc>
                <a:extLst>
                  <a:ext uri="{0D108BD9-81ED-4DB2-BD59-A6C34878D82A}">
                    <a16:rowId xmlns:a16="http://schemas.microsoft.com/office/drawing/2014/main" val="1367090870"/>
                  </a:ext>
                </a:extLst>
              </a:tr>
              <a:tr h="1073074">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a:p>
                  </a:txBody>
                  <a:tcPr/>
                </a:tc>
                <a:tc>
                  <a:txBody>
                    <a:bodyPr/>
                    <a:lstStyle/>
                    <a:p>
                      <a:endParaRPr lang="en-US" dirty="0"/>
                    </a:p>
                  </a:txBody>
                  <a:tcPr/>
                </a:tc>
                <a:extLst>
                  <a:ext uri="{0D108BD9-81ED-4DB2-BD59-A6C34878D82A}">
                    <a16:rowId xmlns:a16="http://schemas.microsoft.com/office/drawing/2014/main" val="2324086388"/>
                  </a:ext>
                </a:extLst>
              </a:tr>
              <a:tr h="1073074">
                <a:tc>
                  <a:txBody>
                    <a:bodyPr/>
                    <a:lstStyle/>
                    <a:p>
                      <a:endParaRPr lang="en-US" dirty="0"/>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a:p>
                  </a:txBody>
                  <a:tcPr/>
                </a:tc>
                <a:tc>
                  <a:txBody>
                    <a:bodyPr/>
                    <a:lstStyle/>
                    <a:p>
                      <a:endParaRPr lang="en-US" dirty="0"/>
                    </a:p>
                  </a:txBody>
                  <a:tcPr/>
                </a:tc>
                <a:tc>
                  <a:txBody>
                    <a:bodyPr/>
                    <a:lstStyle/>
                    <a:p>
                      <a:endParaRPr lang="en-US" dirty="0"/>
                    </a:p>
                  </a:txBody>
                  <a:tcPr/>
                </a:tc>
                <a:extLst>
                  <a:ext uri="{0D108BD9-81ED-4DB2-BD59-A6C34878D82A}">
                    <a16:rowId xmlns:a16="http://schemas.microsoft.com/office/drawing/2014/main" val="1773320196"/>
                  </a:ext>
                </a:extLst>
              </a:tr>
              <a:tr h="1073074">
                <a:tc>
                  <a:txBody>
                    <a:bodyPr/>
                    <a:lstStyle/>
                    <a:p>
                      <a:endParaRPr lang="en-US" dirty="0"/>
                    </a:p>
                  </a:txBody>
                  <a:tcPr/>
                </a:tc>
                <a:tc>
                  <a:txBody>
                    <a:bodyPr/>
                    <a:lstStyle/>
                    <a:p>
                      <a:endParaRPr lang="en-US"/>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dirty="0"/>
                    </a:p>
                  </a:txBody>
                  <a:tcPr/>
                </a:tc>
                <a:extLst>
                  <a:ext uri="{0D108BD9-81ED-4DB2-BD59-A6C34878D82A}">
                    <a16:rowId xmlns:a16="http://schemas.microsoft.com/office/drawing/2014/main" val="1977629092"/>
                  </a:ext>
                </a:extLst>
              </a:tr>
              <a:tr h="1073074">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dirty="0"/>
                    </a:p>
                  </a:txBody>
                  <a:tcPr/>
                </a:tc>
                <a:extLst>
                  <a:ext uri="{0D108BD9-81ED-4DB2-BD59-A6C34878D82A}">
                    <a16:rowId xmlns:a16="http://schemas.microsoft.com/office/drawing/2014/main" val="172657832"/>
                  </a:ext>
                </a:extLst>
              </a:tr>
            </a:tbl>
          </a:graphicData>
        </a:graphic>
      </p:graphicFrame>
      <p:sp>
        <p:nvSpPr>
          <p:cNvPr id="46" name="TextBox 45">
            <a:extLst>
              <a:ext uri="{FF2B5EF4-FFF2-40B4-BE49-F238E27FC236}">
                <a16:creationId xmlns:a16="http://schemas.microsoft.com/office/drawing/2014/main" id="{B26DD27F-2BAA-A36D-6C49-17844714B755}"/>
              </a:ext>
            </a:extLst>
          </p:cNvPr>
          <p:cNvSpPr txBox="1"/>
          <p:nvPr/>
        </p:nvSpPr>
        <p:spPr>
          <a:xfrm>
            <a:off x="1163480" y="1987150"/>
            <a:ext cx="10845409" cy="341632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ptos" panose="02110004020202020204"/>
              <a:ea typeface="+mn-ea"/>
              <a:cs typeface="+mn-cs"/>
            </a:endParaRPr>
          </a:p>
        </p:txBody>
      </p:sp>
      <p:sp>
        <p:nvSpPr>
          <p:cNvPr id="48" name="TextBox 47">
            <a:extLst>
              <a:ext uri="{FF2B5EF4-FFF2-40B4-BE49-F238E27FC236}">
                <a16:creationId xmlns:a16="http://schemas.microsoft.com/office/drawing/2014/main" id="{8A137C07-875C-876C-A3A8-B7312483F77C}"/>
              </a:ext>
            </a:extLst>
          </p:cNvPr>
          <p:cNvSpPr txBox="1"/>
          <p:nvPr/>
        </p:nvSpPr>
        <p:spPr>
          <a:xfrm>
            <a:off x="528628" y="272528"/>
            <a:ext cx="11108330" cy="3693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Aptos" panose="02110004020202020204"/>
                <a:ea typeface="+mn-ea"/>
                <a:cs typeface="+mn-cs"/>
              </a:rPr>
              <a:t>Practice sheet #4. </a:t>
            </a:r>
            <a:r>
              <a:rPr lang="en-US" dirty="0">
                <a:solidFill>
                  <a:prstClr val="black"/>
                </a:solidFill>
                <a:latin typeface="Aptos" panose="02110004020202020204"/>
              </a:rPr>
              <a:t>Practice tracing and copying the character </a:t>
            </a:r>
            <a:r>
              <a:rPr lang="zh-TW" altLang="en-US" b="1" dirty="0">
                <a:solidFill>
                  <a:prstClr val="black"/>
                </a:solidFill>
                <a:latin typeface="DengXian" panose="02010600030101010101" pitchFamily="2" charset="-122"/>
                <a:ea typeface="DengXian" panose="02010600030101010101" pitchFamily="2" charset="-122"/>
              </a:rPr>
              <a:t>叭</a:t>
            </a:r>
            <a:r>
              <a:rPr lang="en-US" altLang="zh-TW" b="1" dirty="0">
                <a:solidFill>
                  <a:prstClr val="black"/>
                </a:solidFill>
                <a:ea typeface="DengXian" panose="02010600030101010101" pitchFamily="2" charset="-122"/>
              </a:rPr>
              <a:t>, "ban".</a:t>
            </a:r>
            <a:endParaRPr kumimoji="0" lang="zh-TW" altLang="en-US" sz="1800" b="1" i="0" u="none" strike="noStrike" kern="1200" cap="none" spc="0" normalizeH="0" baseline="0" noProof="0" dirty="0">
              <a:ln>
                <a:noFill/>
              </a:ln>
              <a:solidFill>
                <a:prstClr val="black"/>
              </a:solidFill>
              <a:effectLst/>
              <a:uLnTx/>
              <a:uFillTx/>
              <a:ea typeface="DengXian" panose="02010600030101010101" pitchFamily="2" charset="-122"/>
            </a:endParaRPr>
          </a:p>
        </p:txBody>
      </p:sp>
      <p:sp>
        <p:nvSpPr>
          <p:cNvPr id="49" name="Rectangle 48">
            <a:extLst>
              <a:ext uri="{FF2B5EF4-FFF2-40B4-BE49-F238E27FC236}">
                <a16:creationId xmlns:a16="http://schemas.microsoft.com/office/drawing/2014/main" id="{08C0C841-14C7-8F0F-3DE5-C955E6A17304}"/>
              </a:ext>
            </a:extLst>
          </p:cNvPr>
          <p:cNvSpPr/>
          <p:nvPr/>
        </p:nvSpPr>
        <p:spPr>
          <a:xfrm>
            <a:off x="1298223" y="272530"/>
            <a:ext cx="9579994" cy="357010"/>
          </a:xfrm>
          <a:prstGeom prst="rect">
            <a:avLst/>
          </a:prstGeom>
          <a:noFill/>
          <a:ln w="38100">
            <a:solidFill>
              <a:srgbClr val="7030A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45" name="TextBox 44">
            <a:extLst>
              <a:ext uri="{FF2B5EF4-FFF2-40B4-BE49-F238E27FC236}">
                <a16:creationId xmlns:a16="http://schemas.microsoft.com/office/drawing/2014/main" id="{3921F9BA-9475-F06E-D16F-DE0D793A8D18}"/>
              </a:ext>
            </a:extLst>
          </p:cNvPr>
          <p:cNvSpPr txBox="1"/>
          <p:nvPr/>
        </p:nvSpPr>
        <p:spPr>
          <a:xfrm>
            <a:off x="1160650" y="924584"/>
            <a:ext cx="10938452" cy="1107996"/>
          </a:xfrm>
          <a:prstGeom prst="rect">
            <a:avLst/>
          </a:prstGeom>
          <a:noFill/>
        </p:spPr>
        <p:txBody>
          <a:bodyPr wrap="square" rtlCol="0">
            <a:spAutoFit/>
          </a:bodyPr>
          <a:lstStyle/>
          <a:p>
            <a:pPr>
              <a:defRPr/>
            </a:pP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叭</a:t>
            </a:r>
            <a:r>
              <a:rPr kumimoji="0" lang="zh-TW" altLang="en-US" sz="62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叭</a:t>
            </a:r>
            <a:r>
              <a:rPr kumimoji="0" lang="zh-TW" altLang="en-US" sz="62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叭</a:t>
            </a:r>
            <a:r>
              <a:rPr kumimoji="0" lang="zh-TW" altLang="en-US" sz="62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叭</a:t>
            </a:r>
            <a:r>
              <a:rPr kumimoji="0" lang="zh-TW" altLang="en-US" sz="62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叭</a:t>
            </a:r>
            <a:r>
              <a:rPr kumimoji="0" lang="zh-TW" altLang="en-US" sz="62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叭</a:t>
            </a:r>
            <a:r>
              <a:rPr kumimoji="0" lang="zh-TW" altLang="en-US" sz="62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叭</a:t>
            </a:r>
            <a:r>
              <a:rPr kumimoji="0" lang="zh-TW" altLang="en-US" sz="62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叭</a:t>
            </a:r>
            <a:r>
              <a:rPr kumimoji="0" lang="zh-TW" altLang="en-US" sz="62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叭</a:t>
            </a:r>
            <a:r>
              <a:rPr kumimoji="0" lang="zh-TW" altLang="en-US" sz="62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叭</a:t>
            </a:r>
          </a:p>
        </p:txBody>
      </p:sp>
      <p:sp>
        <p:nvSpPr>
          <p:cNvPr id="52" name="TextBox 51">
            <a:extLst>
              <a:ext uri="{FF2B5EF4-FFF2-40B4-BE49-F238E27FC236}">
                <a16:creationId xmlns:a16="http://schemas.microsoft.com/office/drawing/2014/main" id="{C3ED87E0-00DF-04F0-74DD-2C0BBD2D4C7E}"/>
              </a:ext>
            </a:extLst>
          </p:cNvPr>
          <p:cNvSpPr txBox="1"/>
          <p:nvPr/>
        </p:nvSpPr>
        <p:spPr>
          <a:xfrm>
            <a:off x="1154167" y="1973950"/>
            <a:ext cx="10938451" cy="110799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叭</a:t>
            </a:r>
            <a:r>
              <a:rPr kumimoji="0" lang="zh-TW" altLang="en-US" sz="62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叭</a:t>
            </a:r>
            <a:r>
              <a:rPr kumimoji="0" lang="zh-TW" altLang="en-US" sz="62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叭</a:t>
            </a:r>
            <a:r>
              <a:rPr kumimoji="0" lang="zh-TW" altLang="en-US" sz="62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叭</a:t>
            </a:r>
            <a:r>
              <a:rPr kumimoji="0" lang="zh-TW" altLang="en-US" sz="62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叭</a:t>
            </a:r>
            <a:r>
              <a:rPr kumimoji="0" lang="zh-TW" altLang="en-US" sz="62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叭</a:t>
            </a:r>
            <a:r>
              <a:rPr kumimoji="0" lang="zh-TW" altLang="en-US" sz="62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叭</a:t>
            </a:r>
            <a:r>
              <a:rPr kumimoji="0" lang="zh-TW" altLang="en-US" sz="62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叭</a:t>
            </a:r>
            <a:r>
              <a:rPr kumimoji="0" lang="zh-TW" altLang="en-US" sz="62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叭</a:t>
            </a:r>
            <a:r>
              <a:rPr kumimoji="0" lang="zh-TW" altLang="en-US" sz="62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叭</a:t>
            </a:r>
          </a:p>
        </p:txBody>
      </p:sp>
      <p:sp>
        <p:nvSpPr>
          <p:cNvPr id="53" name="TextBox 52">
            <a:extLst>
              <a:ext uri="{FF2B5EF4-FFF2-40B4-BE49-F238E27FC236}">
                <a16:creationId xmlns:a16="http://schemas.microsoft.com/office/drawing/2014/main" id="{9B4B4BC4-9158-97AC-D254-B60DE8FCB70F}"/>
              </a:ext>
            </a:extLst>
          </p:cNvPr>
          <p:cNvSpPr txBox="1"/>
          <p:nvPr/>
        </p:nvSpPr>
        <p:spPr>
          <a:xfrm>
            <a:off x="1154168" y="4139001"/>
            <a:ext cx="10845409" cy="1107993"/>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叭</a:t>
            </a:r>
            <a:r>
              <a:rPr kumimoji="0" lang="zh-TW" altLang="en-US" sz="62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叭</a:t>
            </a:r>
            <a:r>
              <a:rPr kumimoji="0" lang="zh-TW" altLang="en-US" sz="62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叭</a:t>
            </a:r>
            <a:r>
              <a:rPr kumimoji="0" lang="zh-TW" altLang="en-US" sz="62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叭</a:t>
            </a:r>
            <a:r>
              <a:rPr kumimoji="0" lang="zh-TW" altLang="en-US" sz="62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叭</a:t>
            </a:r>
            <a:r>
              <a:rPr kumimoji="0" lang="zh-TW" altLang="en-US" sz="62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叭</a:t>
            </a:r>
            <a:r>
              <a:rPr kumimoji="0" lang="zh-TW" altLang="en-US" sz="62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叭</a:t>
            </a:r>
            <a:r>
              <a:rPr kumimoji="0" lang="zh-TW" altLang="en-US" sz="62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叭</a:t>
            </a:r>
            <a:r>
              <a:rPr kumimoji="0" lang="zh-TW" altLang="en-US" sz="62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叭</a:t>
            </a:r>
            <a:r>
              <a:rPr kumimoji="0" lang="zh-TW" altLang="en-US" sz="62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叭</a:t>
            </a:r>
          </a:p>
        </p:txBody>
      </p:sp>
    </p:spTree>
    <p:extLst>
      <p:ext uri="{BB962C8B-B14F-4D97-AF65-F5344CB8AC3E}">
        <p14:creationId xmlns:p14="http://schemas.microsoft.com/office/powerpoint/2010/main" val="472638689"/>
      </p:ext>
    </p:extLst>
  </p:cSld>
  <p:clrMapOvr>
    <a:masterClrMapping/>
  </p:clrMapOvr>
</p:sld>
</file>

<file path=ppt/slides/slide30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9B88096-165E-7109-B560-0A4C4FA412E8}"/>
            </a:ext>
          </a:extLst>
        </p:cNvPr>
        <p:cNvGrpSpPr/>
        <p:nvPr/>
      </p:nvGrpSpPr>
      <p:grpSpPr>
        <a:xfrm>
          <a:off x="0" y="0"/>
          <a:ext cx="0" cy="0"/>
          <a:chOff x="0" y="0"/>
          <a:chExt cx="0" cy="0"/>
        </a:xfrm>
      </p:grpSpPr>
      <p:cxnSp>
        <p:nvCxnSpPr>
          <p:cNvPr id="2" name="Straight Connector 1">
            <a:extLst>
              <a:ext uri="{FF2B5EF4-FFF2-40B4-BE49-F238E27FC236}">
                <a16:creationId xmlns:a16="http://schemas.microsoft.com/office/drawing/2014/main" id="{C3216B2C-C487-C6C2-C1AE-9EA5BA3FE223}"/>
              </a:ext>
            </a:extLst>
          </p:cNvPr>
          <p:cNvCxnSpPr>
            <a:cxnSpLocks/>
          </p:cNvCxnSpPr>
          <p:nvPr/>
        </p:nvCxnSpPr>
        <p:spPr>
          <a:xfrm>
            <a:off x="1160650" y="956835"/>
            <a:ext cx="5322425" cy="5340276"/>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 name="Straight Connector 2">
            <a:extLst>
              <a:ext uri="{FF2B5EF4-FFF2-40B4-BE49-F238E27FC236}">
                <a16:creationId xmlns:a16="http://schemas.microsoft.com/office/drawing/2014/main" id="{79819EBD-EEA4-89BB-FC2A-DA0D02B516E8}"/>
              </a:ext>
            </a:extLst>
          </p:cNvPr>
          <p:cNvCxnSpPr>
            <a:cxnSpLocks/>
          </p:cNvCxnSpPr>
          <p:nvPr/>
        </p:nvCxnSpPr>
        <p:spPr>
          <a:xfrm>
            <a:off x="9703114" y="931746"/>
            <a:ext cx="2143810" cy="2115373"/>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 name="Straight Connector 3">
            <a:extLst>
              <a:ext uri="{FF2B5EF4-FFF2-40B4-BE49-F238E27FC236}">
                <a16:creationId xmlns:a16="http://schemas.microsoft.com/office/drawing/2014/main" id="{7E83DB19-985C-52FB-AE45-ADCE6B4EF589}"/>
              </a:ext>
            </a:extLst>
          </p:cNvPr>
          <p:cNvCxnSpPr>
            <a:cxnSpLocks/>
          </p:cNvCxnSpPr>
          <p:nvPr/>
        </p:nvCxnSpPr>
        <p:spPr>
          <a:xfrm>
            <a:off x="8644081" y="931752"/>
            <a:ext cx="3184867" cy="319303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5" name="Straight Connector 4">
            <a:extLst>
              <a:ext uri="{FF2B5EF4-FFF2-40B4-BE49-F238E27FC236}">
                <a16:creationId xmlns:a16="http://schemas.microsoft.com/office/drawing/2014/main" id="{4053A4ED-171B-D370-06AD-ABE81E8DE18D}"/>
              </a:ext>
            </a:extLst>
          </p:cNvPr>
          <p:cNvCxnSpPr>
            <a:cxnSpLocks/>
          </p:cNvCxnSpPr>
          <p:nvPr/>
        </p:nvCxnSpPr>
        <p:spPr>
          <a:xfrm>
            <a:off x="7572098" y="931758"/>
            <a:ext cx="4256850" cy="425735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6" name="Straight Connector 5">
            <a:extLst>
              <a:ext uri="{FF2B5EF4-FFF2-40B4-BE49-F238E27FC236}">
                <a16:creationId xmlns:a16="http://schemas.microsoft.com/office/drawing/2014/main" id="{40BC1FA8-DF50-CFB4-BFD1-1232AF10F44D}"/>
              </a:ext>
            </a:extLst>
          </p:cNvPr>
          <p:cNvCxnSpPr/>
          <p:nvPr/>
        </p:nvCxnSpPr>
        <p:spPr>
          <a:xfrm>
            <a:off x="3285258" y="931761"/>
            <a:ext cx="5365365" cy="53653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7" name="Straight Connector 6">
            <a:extLst>
              <a:ext uri="{FF2B5EF4-FFF2-40B4-BE49-F238E27FC236}">
                <a16:creationId xmlns:a16="http://schemas.microsoft.com/office/drawing/2014/main" id="{D2F99B42-F647-98C8-882B-CBE8861672A4}"/>
              </a:ext>
            </a:extLst>
          </p:cNvPr>
          <p:cNvCxnSpPr/>
          <p:nvPr/>
        </p:nvCxnSpPr>
        <p:spPr>
          <a:xfrm>
            <a:off x="4345517" y="931762"/>
            <a:ext cx="5365365" cy="53653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8" name="Straight Connector 7">
            <a:extLst>
              <a:ext uri="{FF2B5EF4-FFF2-40B4-BE49-F238E27FC236}">
                <a16:creationId xmlns:a16="http://schemas.microsoft.com/office/drawing/2014/main" id="{775A79E1-69D9-CD3A-F87B-96E848708868}"/>
              </a:ext>
            </a:extLst>
          </p:cNvPr>
          <p:cNvCxnSpPr/>
          <p:nvPr/>
        </p:nvCxnSpPr>
        <p:spPr>
          <a:xfrm>
            <a:off x="5404550" y="931762"/>
            <a:ext cx="5365365" cy="53653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9" name="Straight Connector 8">
            <a:extLst>
              <a:ext uri="{FF2B5EF4-FFF2-40B4-BE49-F238E27FC236}">
                <a16:creationId xmlns:a16="http://schemas.microsoft.com/office/drawing/2014/main" id="{A7AFB252-A7DE-5ABB-2D62-36E64B4D844E}"/>
              </a:ext>
            </a:extLst>
          </p:cNvPr>
          <p:cNvCxnSpPr/>
          <p:nvPr/>
        </p:nvCxnSpPr>
        <p:spPr>
          <a:xfrm>
            <a:off x="6494799" y="931764"/>
            <a:ext cx="5365365" cy="53653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0" name="Straight Connector 9">
            <a:extLst>
              <a:ext uri="{FF2B5EF4-FFF2-40B4-BE49-F238E27FC236}">
                <a16:creationId xmlns:a16="http://schemas.microsoft.com/office/drawing/2014/main" id="{2147AD52-D0BA-6A41-6890-EA5AC7C0DDE1}"/>
              </a:ext>
            </a:extLst>
          </p:cNvPr>
          <p:cNvCxnSpPr>
            <a:cxnSpLocks/>
          </p:cNvCxnSpPr>
          <p:nvPr/>
        </p:nvCxnSpPr>
        <p:spPr>
          <a:xfrm>
            <a:off x="1111458" y="5189109"/>
            <a:ext cx="1083551" cy="1107996"/>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1" name="Straight Connector 10">
            <a:extLst>
              <a:ext uri="{FF2B5EF4-FFF2-40B4-BE49-F238E27FC236}">
                <a16:creationId xmlns:a16="http://schemas.microsoft.com/office/drawing/2014/main" id="{9B04AF6E-5A20-B8FA-D64D-F826A1AA8A90}"/>
              </a:ext>
            </a:extLst>
          </p:cNvPr>
          <p:cNvCxnSpPr>
            <a:cxnSpLocks/>
          </p:cNvCxnSpPr>
          <p:nvPr/>
        </p:nvCxnSpPr>
        <p:spPr>
          <a:xfrm>
            <a:off x="1094334" y="4156121"/>
            <a:ext cx="2267153" cy="2152899"/>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2" name="Straight Connector 11">
            <a:extLst>
              <a:ext uri="{FF2B5EF4-FFF2-40B4-BE49-F238E27FC236}">
                <a16:creationId xmlns:a16="http://schemas.microsoft.com/office/drawing/2014/main" id="{DC51565C-49B6-144C-010C-BB75EEEB2AC7}"/>
              </a:ext>
            </a:extLst>
          </p:cNvPr>
          <p:cNvCxnSpPr>
            <a:cxnSpLocks/>
          </p:cNvCxnSpPr>
          <p:nvPr/>
        </p:nvCxnSpPr>
        <p:spPr>
          <a:xfrm>
            <a:off x="1109329" y="3060437"/>
            <a:ext cx="3236188" cy="323667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3" name="Straight Connector 12">
            <a:extLst>
              <a:ext uri="{FF2B5EF4-FFF2-40B4-BE49-F238E27FC236}">
                <a16:creationId xmlns:a16="http://schemas.microsoft.com/office/drawing/2014/main" id="{259D7774-DB76-5AD2-8F5C-2C2E5B2EFE2C}"/>
              </a:ext>
            </a:extLst>
          </p:cNvPr>
          <p:cNvCxnSpPr>
            <a:cxnSpLocks/>
          </p:cNvCxnSpPr>
          <p:nvPr/>
        </p:nvCxnSpPr>
        <p:spPr>
          <a:xfrm>
            <a:off x="10762147" y="931740"/>
            <a:ext cx="1110967" cy="106435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4" name="Straight Connector 13">
            <a:extLst>
              <a:ext uri="{FF2B5EF4-FFF2-40B4-BE49-F238E27FC236}">
                <a16:creationId xmlns:a16="http://schemas.microsoft.com/office/drawing/2014/main" id="{925C8456-3078-6281-F18D-6435824A666C}"/>
              </a:ext>
            </a:extLst>
          </p:cNvPr>
          <p:cNvCxnSpPr>
            <a:cxnSpLocks/>
          </p:cNvCxnSpPr>
          <p:nvPr/>
        </p:nvCxnSpPr>
        <p:spPr>
          <a:xfrm>
            <a:off x="1098218" y="1974253"/>
            <a:ext cx="4314172" cy="4322852"/>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5" name="Straight Connector 14">
            <a:extLst>
              <a:ext uri="{FF2B5EF4-FFF2-40B4-BE49-F238E27FC236}">
                <a16:creationId xmlns:a16="http://schemas.microsoft.com/office/drawing/2014/main" id="{A28B309C-89C1-24B8-8F9C-A47F67949F22}"/>
              </a:ext>
            </a:extLst>
          </p:cNvPr>
          <p:cNvCxnSpPr>
            <a:cxnSpLocks/>
          </p:cNvCxnSpPr>
          <p:nvPr/>
        </p:nvCxnSpPr>
        <p:spPr>
          <a:xfrm>
            <a:off x="2218385" y="931639"/>
            <a:ext cx="5309456" cy="5376225"/>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6" name="Straight Connector 15">
            <a:extLst>
              <a:ext uri="{FF2B5EF4-FFF2-40B4-BE49-F238E27FC236}">
                <a16:creationId xmlns:a16="http://schemas.microsoft.com/office/drawing/2014/main" id="{D55C695A-9225-46A2-2A60-0178A3DEC612}"/>
              </a:ext>
            </a:extLst>
          </p:cNvPr>
          <p:cNvCxnSpPr>
            <a:cxnSpLocks/>
          </p:cNvCxnSpPr>
          <p:nvPr/>
        </p:nvCxnSpPr>
        <p:spPr>
          <a:xfrm flipV="1">
            <a:off x="1133319" y="931765"/>
            <a:ext cx="5361480" cy="536524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7" name="Straight Connector 16">
            <a:extLst>
              <a:ext uri="{FF2B5EF4-FFF2-40B4-BE49-F238E27FC236}">
                <a16:creationId xmlns:a16="http://schemas.microsoft.com/office/drawing/2014/main" id="{EB178DB1-1B39-AC64-2B1B-D4F9025F300E}"/>
              </a:ext>
            </a:extLst>
          </p:cNvPr>
          <p:cNvCxnSpPr>
            <a:cxnSpLocks/>
          </p:cNvCxnSpPr>
          <p:nvPr/>
        </p:nvCxnSpPr>
        <p:spPr>
          <a:xfrm flipV="1">
            <a:off x="1160650" y="942472"/>
            <a:ext cx="4263464" cy="4246613"/>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8" name="Straight Connector 17">
            <a:extLst>
              <a:ext uri="{FF2B5EF4-FFF2-40B4-BE49-F238E27FC236}">
                <a16:creationId xmlns:a16="http://schemas.microsoft.com/office/drawing/2014/main" id="{E5EB86A1-B9BF-8AC6-D1F5-80C89DB55A66}"/>
              </a:ext>
            </a:extLst>
          </p:cNvPr>
          <p:cNvCxnSpPr>
            <a:cxnSpLocks/>
          </p:cNvCxnSpPr>
          <p:nvPr/>
        </p:nvCxnSpPr>
        <p:spPr>
          <a:xfrm flipV="1">
            <a:off x="1107943" y="942595"/>
            <a:ext cx="2153223" cy="2161487"/>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9" name="Straight Connector 18">
            <a:extLst>
              <a:ext uri="{FF2B5EF4-FFF2-40B4-BE49-F238E27FC236}">
                <a16:creationId xmlns:a16="http://schemas.microsoft.com/office/drawing/2014/main" id="{CD979E72-B896-4AB1-D62F-413B1058F234}"/>
              </a:ext>
            </a:extLst>
          </p:cNvPr>
          <p:cNvCxnSpPr>
            <a:cxnSpLocks/>
          </p:cNvCxnSpPr>
          <p:nvPr/>
        </p:nvCxnSpPr>
        <p:spPr>
          <a:xfrm flipV="1">
            <a:off x="1094334" y="909879"/>
            <a:ext cx="3253877" cy="322580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0" name="Straight Connector 19">
            <a:extLst>
              <a:ext uri="{FF2B5EF4-FFF2-40B4-BE49-F238E27FC236}">
                <a16:creationId xmlns:a16="http://schemas.microsoft.com/office/drawing/2014/main" id="{40BF5FDC-4268-35B1-02AA-32F0B35289D8}"/>
              </a:ext>
            </a:extLst>
          </p:cNvPr>
          <p:cNvCxnSpPr>
            <a:cxnSpLocks/>
          </p:cNvCxnSpPr>
          <p:nvPr/>
        </p:nvCxnSpPr>
        <p:spPr>
          <a:xfrm flipV="1">
            <a:off x="3235848" y="920844"/>
            <a:ext cx="5376941" cy="5376165"/>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1" name="Straight Connector 20">
            <a:extLst>
              <a:ext uri="{FF2B5EF4-FFF2-40B4-BE49-F238E27FC236}">
                <a16:creationId xmlns:a16="http://schemas.microsoft.com/office/drawing/2014/main" id="{5072F925-1987-4A8A-62DA-9B244D0E2C9D}"/>
              </a:ext>
            </a:extLst>
          </p:cNvPr>
          <p:cNvCxnSpPr/>
          <p:nvPr/>
        </p:nvCxnSpPr>
        <p:spPr>
          <a:xfrm flipV="1">
            <a:off x="4348211" y="931716"/>
            <a:ext cx="5365365" cy="534353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2" name="Straight Connector 21">
            <a:extLst>
              <a:ext uri="{FF2B5EF4-FFF2-40B4-BE49-F238E27FC236}">
                <a16:creationId xmlns:a16="http://schemas.microsoft.com/office/drawing/2014/main" id="{478EF393-0AF6-A807-7C35-2064D0C45350}"/>
              </a:ext>
            </a:extLst>
          </p:cNvPr>
          <p:cNvCxnSpPr/>
          <p:nvPr/>
        </p:nvCxnSpPr>
        <p:spPr>
          <a:xfrm flipV="1">
            <a:off x="5416274" y="942620"/>
            <a:ext cx="5365365" cy="534353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3" name="Straight Connector 22">
            <a:extLst>
              <a:ext uri="{FF2B5EF4-FFF2-40B4-BE49-F238E27FC236}">
                <a16:creationId xmlns:a16="http://schemas.microsoft.com/office/drawing/2014/main" id="{75B7CF41-21A7-F28C-70CF-5DFA3A120C97}"/>
              </a:ext>
            </a:extLst>
          </p:cNvPr>
          <p:cNvCxnSpPr/>
          <p:nvPr/>
        </p:nvCxnSpPr>
        <p:spPr>
          <a:xfrm flipV="1">
            <a:off x="6494798" y="942620"/>
            <a:ext cx="5365365" cy="534353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4" name="Straight Connector 23">
            <a:extLst>
              <a:ext uri="{FF2B5EF4-FFF2-40B4-BE49-F238E27FC236}">
                <a16:creationId xmlns:a16="http://schemas.microsoft.com/office/drawing/2014/main" id="{BEED200F-77D2-6201-A84B-C1A327957BA8}"/>
              </a:ext>
            </a:extLst>
          </p:cNvPr>
          <p:cNvCxnSpPr>
            <a:cxnSpLocks/>
          </p:cNvCxnSpPr>
          <p:nvPr/>
        </p:nvCxnSpPr>
        <p:spPr>
          <a:xfrm flipV="1">
            <a:off x="2218385" y="931639"/>
            <a:ext cx="5330234" cy="5332739"/>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5" name="Straight Connector 24">
            <a:extLst>
              <a:ext uri="{FF2B5EF4-FFF2-40B4-BE49-F238E27FC236}">
                <a16:creationId xmlns:a16="http://schemas.microsoft.com/office/drawing/2014/main" id="{824D6AE4-3BAA-F6E7-C0FF-C45877EA9343}"/>
              </a:ext>
            </a:extLst>
          </p:cNvPr>
          <p:cNvCxnSpPr>
            <a:cxnSpLocks/>
          </p:cNvCxnSpPr>
          <p:nvPr/>
        </p:nvCxnSpPr>
        <p:spPr>
          <a:xfrm flipH="1">
            <a:off x="7572098" y="2023338"/>
            <a:ext cx="4288065" cy="42736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6" name="Straight Connector 25">
            <a:extLst>
              <a:ext uri="{FF2B5EF4-FFF2-40B4-BE49-F238E27FC236}">
                <a16:creationId xmlns:a16="http://schemas.microsoft.com/office/drawing/2014/main" id="{BF585747-ADFA-252E-7146-AD634D10F84B}"/>
              </a:ext>
            </a:extLst>
          </p:cNvPr>
          <p:cNvCxnSpPr>
            <a:cxnSpLocks/>
          </p:cNvCxnSpPr>
          <p:nvPr/>
        </p:nvCxnSpPr>
        <p:spPr>
          <a:xfrm flipH="1">
            <a:off x="8638868" y="3098620"/>
            <a:ext cx="3203030" cy="320924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7" name="Straight Connector 26">
            <a:extLst>
              <a:ext uri="{FF2B5EF4-FFF2-40B4-BE49-F238E27FC236}">
                <a16:creationId xmlns:a16="http://schemas.microsoft.com/office/drawing/2014/main" id="{EF7ACCF0-1443-05FE-1A01-89077FA30AF8}"/>
              </a:ext>
            </a:extLst>
          </p:cNvPr>
          <p:cNvCxnSpPr>
            <a:cxnSpLocks/>
          </p:cNvCxnSpPr>
          <p:nvPr/>
        </p:nvCxnSpPr>
        <p:spPr>
          <a:xfrm flipH="1">
            <a:off x="9744792" y="4156121"/>
            <a:ext cx="2115371" cy="2102057"/>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8" name="Straight Connector 27">
            <a:extLst>
              <a:ext uri="{FF2B5EF4-FFF2-40B4-BE49-F238E27FC236}">
                <a16:creationId xmlns:a16="http://schemas.microsoft.com/office/drawing/2014/main" id="{14AC07CA-C1DD-B088-3EED-CE46BD479DED}"/>
              </a:ext>
            </a:extLst>
          </p:cNvPr>
          <p:cNvCxnSpPr/>
          <p:nvPr/>
        </p:nvCxnSpPr>
        <p:spPr>
          <a:xfrm flipH="1">
            <a:off x="10802477" y="5207149"/>
            <a:ext cx="1070637" cy="1100715"/>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9" name="Straight Connector 28">
            <a:extLst>
              <a:ext uri="{FF2B5EF4-FFF2-40B4-BE49-F238E27FC236}">
                <a16:creationId xmlns:a16="http://schemas.microsoft.com/office/drawing/2014/main" id="{8A0BB878-58A4-6883-CF75-1BE1E1D96AD5}"/>
              </a:ext>
            </a:extLst>
          </p:cNvPr>
          <p:cNvCxnSpPr/>
          <p:nvPr/>
        </p:nvCxnSpPr>
        <p:spPr>
          <a:xfrm>
            <a:off x="1117710" y="2522779"/>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0" name="Straight Connector 29">
            <a:extLst>
              <a:ext uri="{FF2B5EF4-FFF2-40B4-BE49-F238E27FC236}">
                <a16:creationId xmlns:a16="http://schemas.microsoft.com/office/drawing/2014/main" id="{E6E22777-1C57-114C-47C4-2B16B5D2066D}"/>
              </a:ext>
            </a:extLst>
          </p:cNvPr>
          <p:cNvCxnSpPr/>
          <p:nvPr/>
        </p:nvCxnSpPr>
        <p:spPr>
          <a:xfrm>
            <a:off x="1129434" y="3598008"/>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1" name="Straight Connector 30">
            <a:extLst>
              <a:ext uri="{FF2B5EF4-FFF2-40B4-BE49-F238E27FC236}">
                <a16:creationId xmlns:a16="http://schemas.microsoft.com/office/drawing/2014/main" id="{19B73B61-0D41-BD12-DB5F-61402C82AB5C}"/>
              </a:ext>
            </a:extLst>
          </p:cNvPr>
          <p:cNvCxnSpPr/>
          <p:nvPr/>
        </p:nvCxnSpPr>
        <p:spPr>
          <a:xfrm>
            <a:off x="1113519" y="4676908"/>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2" name="Straight Connector 31">
            <a:extLst>
              <a:ext uri="{FF2B5EF4-FFF2-40B4-BE49-F238E27FC236}">
                <a16:creationId xmlns:a16="http://schemas.microsoft.com/office/drawing/2014/main" id="{02B4AB52-E602-D5D3-EA44-6945874E3023}"/>
              </a:ext>
            </a:extLst>
          </p:cNvPr>
          <p:cNvCxnSpPr/>
          <p:nvPr/>
        </p:nvCxnSpPr>
        <p:spPr>
          <a:xfrm>
            <a:off x="1117710" y="5755000"/>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3" name="Straight Connector 32">
            <a:extLst>
              <a:ext uri="{FF2B5EF4-FFF2-40B4-BE49-F238E27FC236}">
                <a16:creationId xmlns:a16="http://schemas.microsoft.com/office/drawing/2014/main" id="{AD191830-9160-412B-E1B9-212637C18D3C}"/>
              </a:ext>
            </a:extLst>
          </p:cNvPr>
          <p:cNvCxnSpPr/>
          <p:nvPr/>
        </p:nvCxnSpPr>
        <p:spPr>
          <a:xfrm>
            <a:off x="1101796" y="1485761"/>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4" name="Straight Connector 33">
            <a:extLst>
              <a:ext uri="{FF2B5EF4-FFF2-40B4-BE49-F238E27FC236}">
                <a16:creationId xmlns:a16="http://schemas.microsoft.com/office/drawing/2014/main" id="{43FF0EFA-108B-73AA-2FDE-A93AF8C4B1EA}"/>
              </a:ext>
            </a:extLst>
          </p:cNvPr>
          <p:cNvCxnSpPr>
            <a:cxnSpLocks/>
          </p:cNvCxnSpPr>
          <p:nvPr/>
        </p:nvCxnSpPr>
        <p:spPr>
          <a:xfrm flipH="1">
            <a:off x="1113215" y="941316"/>
            <a:ext cx="1091930" cy="1082022"/>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5" name="Straight Connector 34">
            <a:extLst>
              <a:ext uri="{FF2B5EF4-FFF2-40B4-BE49-F238E27FC236}">
                <a16:creationId xmlns:a16="http://schemas.microsoft.com/office/drawing/2014/main" id="{36F02F05-324A-33F9-CB8B-6F6756AD668B}"/>
              </a:ext>
            </a:extLst>
          </p:cNvPr>
          <p:cNvCxnSpPr/>
          <p:nvPr/>
        </p:nvCxnSpPr>
        <p:spPr>
          <a:xfrm>
            <a:off x="11323891" y="904498"/>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6" name="Straight Connector 35">
            <a:extLst>
              <a:ext uri="{FF2B5EF4-FFF2-40B4-BE49-F238E27FC236}">
                <a16:creationId xmlns:a16="http://schemas.microsoft.com/office/drawing/2014/main" id="{111A4523-C25A-43D2-87E6-38A4529610A2}"/>
              </a:ext>
            </a:extLst>
          </p:cNvPr>
          <p:cNvCxnSpPr/>
          <p:nvPr/>
        </p:nvCxnSpPr>
        <p:spPr>
          <a:xfrm>
            <a:off x="3803283" y="917245"/>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7" name="Straight Connector 36">
            <a:extLst>
              <a:ext uri="{FF2B5EF4-FFF2-40B4-BE49-F238E27FC236}">
                <a16:creationId xmlns:a16="http://schemas.microsoft.com/office/drawing/2014/main" id="{05C8189F-08F4-F2E6-2486-A2FEF14548E4}"/>
              </a:ext>
            </a:extLst>
          </p:cNvPr>
          <p:cNvCxnSpPr>
            <a:cxnSpLocks/>
          </p:cNvCxnSpPr>
          <p:nvPr/>
        </p:nvCxnSpPr>
        <p:spPr>
          <a:xfrm>
            <a:off x="2762987" y="904498"/>
            <a:ext cx="0" cy="5399767"/>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8" name="Straight Connector 37">
            <a:extLst>
              <a:ext uri="{FF2B5EF4-FFF2-40B4-BE49-F238E27FC236}">
                <a16:creationId xmlns:a16="http://schemas.microsoft.com/office/drawing/2014/main" id="{9FD34F10-BA0E-39D4-5FCB-C673CF016D8D}"/>
              </a:ext>
            </a:extLst>
          </p:cNvPr>
          <p:cNvCxnSpPr/>
          <p:nvPr/>
        </p:nvCxnSpPr>
        <p:spPr>
          <a:xfrm>
            <a:off x="9204868" y="941316"/>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9" name="Straight Connector 38">
            <a:extLst>
              <a:ext uri="{FF2B5EF4-FFF2-40B4-BE49-F238E27FC236}">
                <a16:creationId xmlns:a16="http://schemas.microsoft.com/office/drawing/2014/main" id="{C206AD2E-BAFC-AC66-E7CF-DF2842771759}"/>
              </a:ext>
            </a:extLst>
          </p:cNvPr>
          <p:cNvCxnSpPr/>
          <p:nvPr/>
        </p:nvCxnSpPr>
        <p:spPr>
          <a:xfrm>
            <a:off x="1660406" y="941316"/>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0" name="Straight Connector 39">
            <a:extLst>
              <a:ext uri="{FF2B5EF4-FFF2-40B4-BE49-F238E27FC236}">
                <a16:creationId xmlns:a16="http://schemas.microsoft.com/office/drawing/2014/main" id="{424BB1D0-4A5C-DC48-8A14-BA3C1B0D252D}"/>
              </a:ext>
            </a:extLst>
          </p:cNvPr>
          <p:cNvCxnSpPr/>
          <p:nvPr/>
        </p:nvCxnSpPr>
        <p:spPr>
          <a:xfrm>
            <a:off x="5950134" y="904498"/>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1" name="Straight Connector 40">
            <a:extLst>
              <a:ext uri="{FF2B5EF4-FFF2-40B4-BE49-F238E27FC236}">
                <a16:creationId xmlns:a16="http://schemas.microsoft.com/office/drawing/2014/main" id="{B428AA70-1D14-207B-25F8-FD3832A65477}"/>
              </a:ext>
            </a:extLst>
          </p:cNvPr>
          <p:cNvCxnSpPr/>
          <p:nvPr/>
        </p:nvCxnSpPr>
        <p:spPr>
          <a:xfrm>
            <a:off x="4893936" y="941316"/>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2" name="Straight Connector 41">
            <a:extLst>
              <a:ext uri="{FF2B5EF4-FFF2-40B4-BE49-F238E27FC236}">
                <a16:creationId xmlns:a16="http://schemas.microsoft.com/office/drawing/2014/main" id="{D7531748-B889-A7E3-CCF8-24D0A9C64622}"/>
              </a:ext>
            </a:extLst>
          </p:cNvPr>
          <p:cNvCxnSpPr/>
          <p:nvPr/>
        </p:nvCxnSpPr>
        <p:spPr>
          <a:xfrm>
            <a:off x="10253116" y="917245"/>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3" name="Straight Connector 42">
            <a:extLst>
              <a:ext uri="{FF2B5EF4-FFF2-40B4-BE49-F238E27FC236}">
                <a16:creationId xmlns:a16="http://schemas.microsoft.com/office/drawing/2014/main" id="{EA895A84-640F-EAE1-7AC1-733A288F9186}"/>
              </a:ext>
            </a:extLst>
          </p:cNvPr>
          <p:cNvCxnSpPr/>
          <p:nvPr/>
        </p:nvCxnSpPr>
        <p:spPr>
          <a:xfrm>
            <a:off x="8123492" y="956835"/>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4" name="Straight Connector 43">
            <a:extLst>
              <a:ext uri="{FF2B5EF4-FFF2-40B4-BE49-F238E27FC236}">
                <a16:creationId xmlns:a16="http://schemas.microsoft.com/office/drawing/2014/main" id="{2C3B861F-0F4F-2B17-9A3F-89BB08B0449C}"/>
              </a:ext>
            </a:extLst>
          </p:cNvPr>
          <p:cNvCxnSpPr/>
          <p:nvPr/>
        </p:nvCxnSpPr>
        <p:spPr>
          <a:xfrm>
            <a:off x="7019585" y="917245"/>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graphicFrame>
        <p:nvGraphicFramePr>
          <p:cNvPr id="76" name="Table 75">
            <a:extLst>
              <a:ext uri="{FF2B5EF4-FFF2-40B4-BE49-F238E27FC236}">
                <a16:creationId xmlns:a16="http://schemas.microsoft.com/office/drawing/2014/main" id="{B33A99E4-F4F5-B1F6-86F8-20301E42E863}"/>
              </a:ext>
            </a:extLst>
          </p:cNvPr>
          <p:cNvGraphicFramePr>
            <a:graphicFrameLocks noGrp="1"/>
          </p:cNvGraphicFramePr>
          <p:nvPr/>
        </p:nvGraphicFramePr>
        <p:xfrm>
          <a:off x="1129434" y="931765"/>
          <a:ext cx="10730730" cy="5365370"/>
        </p:xfrm>
        <a:graphic>
          <a:graphicData uri="http://schemas.openxmlformats.org/drawingml/2006/table">
            <a:tbl>
              <a:tblPr firstRow="1" bandRow="1">
                <a:tableStyleId>{5940675A-B579-460E-94D1-54222C63F5DA}</a:tableStyleId>
              </a:tblPr>
              <a:tblGrid>
                <a:gridCol w="1073073">
                  <a:extLst>
                    <a:ext uri="{9D8B030D-6E8A-4147-A177-3AD203B41FA5}">
                      <a16:colId xmlns:a16="http://schemas.microsoft.com/office/drawing/2014/main" val="3635837954"/>
                    </a:ext>
                  </a:extLst>
                </a:gridCol>
                <a:gridCol w="1073073">
                  <a:extLst>
                    <a:ext uri="{9D8B030D-6E8A-4147-A177-3AD203B41FA5}">
                      <a16:colId xmlns:a16="http://schemas.microsoft.com/office/drawing/2014/main" val="2308114111"/>
                    </a:ext>
                  </a:extLst>
                </a:gridCol>
                <a:gridCol w="1073073">
                  <a:extLst>
                    <a:ext uri="{9D8B030D-6E8A-4147-A177-3AD203B41FA5}">
                      <a16:colId xmlns:a16="http://schemas.microsoft.com/office/drawing/2014/main" val="3225432346"/>
                    </a:ext>
                  </a:extLst>
                </a:gridCol>
                <a:gridCol w="1073073">
                  <a:extLst>
                    <a:ext uri="{9D8B030D-6E8A-4147-A177-3AD203B41FA5}">
                      <a16:colId xmlns:a16="http://schemas.microsoft.com/office/drawing/2014/main" val="2646425516"/>
                    </a:ext>
                  </a:extLst>
                </a:gridCol>
                <a:gridCol w="1073073">
                  <a:extLst>
                    <a:ext uri="{9D8B030D-6E8A-4147-A177-3AD203B41FA5}">
                      <a16:colId xmlns:a16="http://schemas.microsoft.com/office/drawing/2014/main" val="1529824071"/>
                    </a:ext>
                  </a:extLst>
                </a:gridCol>
                <a:gridCol w="1073073">
                  <a:extLst>
                    <a:ext uri="{9D8B030D-6E8A-4147-A177-3AD203B41FA5}">
                      <a16:colId xmlns:a16="http://schemas.microsoft.com/office/drawing/2014/main" val="1435908115"/>
                    </a:ext>
                  </a:extLst>
                </a:gridCol>
                <a:gridCol w="1073073">
                  <a:extLst>
                    <a:ext uri="{9D8B030D-6E8A-4147-A177-3AD203B41FA5}">
                      <a16:colId xmlns:a16="http://schemas.microsoft.com/office/drawing/2014/main" val="4031327343"/>
                    </a:ext>
                  </a:extLst>
                </a:gridCol>
                <a:gridCol w="1073073">
                  <a:extLst>
                    <a:ext uri="{9D8B030D-6E8A-4147-A177-3AD203B41FA5}">
                      <a16:colId xmlns:a16="http://schemas.microsoft.com/office/drawing/2014/main" val="265914223"/>
                    </a:ext>
                  </a:extLst>
                </a:gridCol>
                <a:gridCol w="1073073">
                  <a:extLst>
                    <a:ext uri="{9D8B030D-6E8A-4147-A177-3AD203B41FA5}">
                      <a16:colId xmlns:a16="http://schemas.microsoft.com/office/drawing/2014/main" val="3687797511"/>
                    </a:ext>
                  </a:extLst>
                </a:gridCol>
                <a:gridCol w="1073073">
                  <a:extLst>
                    <a:ext uri="{9D8B030D-6E8A-4147-A177-3AD203B41FA5}">
                      <a16:colId xmlns:a16="http://schemas.microsoft.com/office/drawing/2014/main" val="1430683565"/>
                    </a:ext>
                  </a:extLst>
                </a:gridCol>
              </a:tblGrid>
              <a:tr h="1073074">
                <a:tc>
                  <a:txBody>
                    <a:bodyPr/>
                    <a:lstStyle/>
                    <a:p>
                      <a:endParaRPr lang="en-US" dirty="0"/>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dirty="0"/>
                    </a:p>
                  </a:txBody>
                  <a:tcPr/>
                </a:tc>
                <a:extLst>
                  <a:ext uri="{0D108BD9-81ED-4DB2-BD59-A6C34878D82A}">
                    <a16:rowId xmlns:a16="http://schemas.microsoft.com/office/drawing/2014/main" val="1367090870"/>
                  </a:ext>
                </a:extLst>
              </a:tr>
              <a:tr h="1073074">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a:p>
                  </a:txBody>
                  <a:tcPr/>
                </a:tc>
                <a:tc>
                  <a:txBody>
                    <a:bodyPr/>
                    <a:lstStyle/>
                    <a:p>
                      <a:endParaRPr lang="en-US" dirty="0"/>
                    </a:p>
                  </a:txBody>
                  <a:tcPr/>
                </a:tc>
                <a:extLst>
                  <a:ext uri="{0D108BD9-81ED-4DB2-BD59-A6C34878D82A}">
                    <a16:rowId xmlns:a16="http://schemas.microsoft.com/office/drawing/2014/main" val="2324086388"/>
                  </a:ext>
                </a:extLst>
              </a:tr>
              <a:tr h="1073074">
                <a:tc>
                  <a:txBody>
                    <a:bodyPr/>
                    <a:lstStyle/>
                    <a:p>
                      <a:endParaRPr lang="en-US" dirty="0"/>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a:p>
                  </a:txBody>
                  <a:tcPr/>
                </a:tc>
                <a:tc>
                  <a:txBody>
                    <a:bodyPr/>
                    <a:lstStyle/>
                    <a:p>
                      <a:endParaRPr lang="en-US" dirty="0"/>
                    </a:p>
                  </a:txBody>
                  <a:tcPr/>
                </a:tc>
                <a:tc>
                  <a:txBody>
                    <a:bodyPr/>
                    <a:lstStyle/>
                    <a:p>
                      <a:endParaRPr lang="en-US" dirty="0"/>
                    </a:p>
                  </a:txBody>
                  <a:tcPr/>
                </a:tc>
                <a:extLst>
                  <a:ext uri="{0D108BD9-81ED-4DB2-BD59-A6C34878D82A}">
                    <a16:rowId xmlns:a16="http://schemas.microsoft.com/office/drawing/2014/main" val="1773320196"/>
                  </a:ext>
                </a:extLst>
              </a:tr>
              <a:tr h="1073074">
                <a:tc>
                  <a:txBody>
                    <a:bodyPr/>
                    <a:lstStyle/>
                    <a:p>
                      <a:endParaRPr lang="en-US" dirty="0"/>
                    </a:p>
                  </a:txBody>
                  <a:tcPr/>
                </a:tc>
                <a:tc>
                  <a:txBody>
                    <a:bodyPr/>
                    <a:lstStyle/>
                    <a:p>
                      <a:endParaRPr lang="en-US"/>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dirty="0"/>
                    </a:p>
                  </a:txBody>
                  <a:tcPr/>
                </a:tc>
                <a:extLst>
                  <a:ext uri="{0D108BD9-81ED-4DB2-BD59-A6C34878D82A}">
                    <a16:rowId xmlns:a16="http://schemas.microsoft.com/office/drawing/2014/main" val="1977629092"/>
                  </a:ext>
                </a:extLst>
              </a:tr>
              <a:tr h="1073074">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dirty="0"/>
                    </a:p>
                  </a:txBody>
                  <a:tcPr/>
                </a:tc>
                <a:extLst>
                  <a:ext uri="{0D108BD9-81ED-4DB2-BD59-A6C34878D82A}">
                    <a16:rowId xmlns:a16="http://schemas.microsoft.com/office/drawing/2014/main" val="172657832"/>
                  </a:ext>
                </a:extLst>
              </a:tr>
            </a:tbl>
          </a:graphicData>
        </a:graphic>
      </p:graphicFrame>
      <p:sp>
        <p:nvSpPr>
          <p:cNvPr id="46" name="TextBox 45">
            <a:extLst>
              <a:ext uri="{FF2B5EF4-FFF2-40B4-BE49-F238E27FC236}">
                <a16:creationId xmlns:a16="http://schemas.microsoft.com/office/drawing/2014/main" id="{F09D5289-ABB9-C6B8-B25C-A8CE3E7ACF8A}"/>
              </a:ext>
            </a:extLst>
          </p:cNvPr>
          <p:cNvSpPr txBox="1"/>
          <p:nvPr/>
        </p:nvSpPr>
        <p:spPr>
          <a:xfrm>
            <a:off x="1163480" y="1987150"/>
            <a:ext cx="10845409" cy="341632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ptos" panose="02110004020202020204"/>
              <a:ea typeface="+mn-ea"/>
              <a:cs typeface="+mn-cs"/>
            </a:endParaRPr>
          </a:p>
        </p:txBody>
      </p:sp>
      <p:sp>
        <p:nvSpPr>
          <p:cNvPr id="48" name="TextBox 47">
            <a:extLst>
              <a:ext uri="{FF2B5EF4-FFF2-40B4-BE49-F238E27FC236}">
                <a16:creationId xmlns:a16="http://schemas.microsoft.com/office/drawing/2014/main" id="{A2ACCEBB-6413-52CB-881B-1E72B1434378}"/>
              </a:ext>
            </a:extLst>
          </p:cNvPr>
          <p:cNvSpPr txBox="1"/>
          <p:nvPr/>
        </p:nvSpPr>
        <p:spPr>
          <a:xfrm>
            <a:off x="528628" y="272528"/>
            <a:ext cx="11108330" cy="3693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Aptos" panose="02110004020202020204"/>
                <a:ea typeface="+mn-ea"/>
                <a:cs typeface="+mn-cs"/>
              </a:rPr>
              <a:t>Practice sheet #5. </a:t>
            </a:r>
            <a:r>
              <a:rPr lang="en-US" dirty="0">
                <a:solidFill>
                  <a:prstClr val="black"/>
                </a:solidFill>
                <a:latin typeface="Aptos" panose="02110004020202020204"/>
              </a:rPr>
              <a:t>Practice tracing and copying the character </a:t>
            </a:r>
            <a:r>
              <a:rPr lang="zh-TW" altLang="en-US" b="1" dirty="0">
                <a:solidFill>
                  <a:prstClr val="black"/>
                </a:solidFill>
                <a:latin typeface="DengXian" panose="02010600030101010101" pitchFamily="2" charset="-122"/>
                <a:ea typeface="DengXian" panose="02010600030101010101" pitchFamily="2" charset="-122"/>
              </a:rPr>
              <a:t>咪</a:t>
            </a:r>
            <a:r>
              <a:rPr lang="en-US" altLang="zh-TW" b="1" dirty="0">
                <a:solidFill>
                  <a:prstClr val="black"/>
                </a:solidFill>
                <a:ea typeface="DengXian" panose="02010600030101010101" pitchFamily="2" charset="-122"/>
              </a:rPr>
              <a:t>, "mi".</a:t>
            </a:r>
            <a:endParaRPr kumimoji="0" lang="zh-TW" altLang="en-US" sz="1800" b="1" i="0" u="none" strike="noStrike" kern="1200" cap="none" spc="0" normalizeH="0" baseline="0" noProof="0" dirty="0">
              <a:ln>
                <a:noFill/>
              </a:ln>
              <a:solidFill>
                <a:prstClr val="black"/>
              </a:solidFill>
              <a:effectLst/>
              <a:uLnTx/>
              <a:uFillTx/>
              <a:ea typeface="DengXian" panose="02010600030101010101" pitchFamily="2" charset="-122"/>
            </a:endParaRPr>
          </a:p>
        </p:txBody>
      </p:sp>
      <p:sp>
        <p:nvSpPr>
          <p:cNvPr id="49" name="Rectangle 48">
            <a:extLst>
              <a:ext uri="{FF2B5EF4-FFF2-40B4-BE49-F238E27FC236}">
                <a16:creationId xmlns:a16="http://schemas.microsoft.com/office/drawing/2014/main" id="{6999657A-1026-E6AE-7842-573BA320C41C}"/>
              </a:ext>
            </a:extLst>
          </p:cNvPr>
          <p:cNvSpPr/>
          <p:nvPr/>
        </p:nvSpPr>
        <p:spPr>
          <a:xfrm>
            <a:off x="1298223" y="272530"/>
            <a:ext cx="9579994" cy="357010"/>
          </a:xfrm>
          <a:prstGeom prst="rect">
            <a:avLst/>
          </a:prstGeom>
          <a:noFill/>
          <a:ln w="38100">
            <a:solidFill>
              <a:srgbClr val="7030A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45" name="TextBox 44">
            <a:extLst>
              <a:ext uri="{FF2B5EF4-FFF2-40B4-BE49-F238E27FC236}">
                <a16:creationId xmlns:a16="http://schemas.microsoft.com/office/drawing/2014/main" id="{9C5208CF-D014-D58F-2E1D-1946AAE95D15}"/>
              </a:ext>
            </a:extLst>
          </p:cNvPr>
          <p:cNvSpPr txBox="1"/>
          <p:nvPr/>
        </p:nvSpPr>
        <p:spPr>
          <a:xfrm>
            <a:off x="1160650" y="924584"/>
            <a:ext cx="10938452" cy="1107996"/>
          </a:xfrm>
          <a:prstGeom prst="rect">
            <a:avLst/>
          </a:prstGeom>
          <a:noFill/>
        </p:spPr>
        <p:txBody>
          <a:bodyPr wrap="square" rtlCol="0">
            <a:spAutoFit/>
          </a:bodyPr>
          <a:lstStyle/>
          <a:p>
            <a:pPr>
              <a:defRPr/>
            </a:pP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咪</a:t>
            </a:r>
            <a:r>
              <a:rPr kumimoji="0" lang="zh-TW" altLang="en-US" sz="62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咪</a:t>
            </a:r>
            <a:r>
              <a:rPr kumimoji="0" lang="zh-TW" altLang="en-US" sz="62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咪</a:t>
            </a:r>
            <a:r>
              <a:rPr kumimoji="0" lang="zh-TW" altLang="en-US" sz="62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咪</a:t>
            </a:r>
            <a:r>
              <a:rPr kumimoji="0" lang="zh-TW" altLang="en-US" sz="62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咪</a:t>
            </a:r>
            <a:r>
              <a:rPr kumimoji="0" lang="zh-TW" altLang="en-US" sz="62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咪</a:t>
            </a:r>
            <a:r>
              <a:rPr kumimoji="0" lang="zh-TW" altLang="en-US" sz="62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咪</a:t>
            </a:r>
            <a:r>
              <a:rPr kumimoji="0" lang="zh-TW" altLang="en-US" sz="62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咪</a:t>
            </a:r>
            <a:r>
              <a:rPr kumimoji="0" lang="zh-TW" altLang="en-US" sz="62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咪</a:t>
            </a:r>
            <a:r>
              <a:rPr kumimoji="0" lang="zh-TW" altLang="en-US" sz="62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咪</a:t>
            </a:r>
          </a:p>
        </p:txBody>
      </p:sp>
      <p:sp>
        <p:nvSpPr>
          <p:cNvPr id="52" name="TextBox 51">
            <a:extLst>
              <a:ext uri="{FF2B5EF4-FFF2-40B4-BE49-F238E27FC236}">
                <a16:creationId xmlns:a16="http://schemas.microsoft.com/office/drawing/2014/main" id="{CAC80197-FAD0-EA11-2372-1E6E85FBBFE9}"/>
              </a:ext>
            </a:extLst>
          </p:cNvPr>
          <p:cNvSpPr txBox="1"/>
          <p:nvPr/>
        </p:nvSpPr>
        <p:spPr>
          <a:xfrm>
            <a:off x="1154167" y="1973950"/>
            <a:ext cx="10854721" cy="110799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咪</a:t>
            </a:r>
            <a:r>
              <a:rPr kumimoji="0" lang="zh-TW" altLang="en-US" sz="62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咪</a:t>
            </a:r>
            <a:r>
              <a:rPr kumimoji="0" lang="zh-TW" altLang="en-US" sz="62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咪</a:t>
            </a:r>
            <a:r>
              <a:rPr kumimoji="0" lang="zh-TW" altLang="en-US" sz="62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咪</a:t>
            </a:r>
            <a:r>
              <a:rPr kumimoji="0" lang="zh-TW" altLang="en-US" sz="62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咪</a:t>
            </a:r>
            <a:r>
              <a:rPr kumimoji="0" lang="zh-TW" altLang="en-US" sz="62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咪</a:t>
            </a:r>
            <a:r>
              <a:rPr kumimoji="0" lang="zh-TW" altLang="en-US" sz="62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咪</a:t>
            </a:r>
            <a:r>
              <a:rPr kumimoji="0" lang="zh-TW" altLang="en-US" sz="62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咪</a:t>
            </a:r>
            <a:r>
              <a:rPr kumimoji="0" lang="zh-TW" altLang="en-US" sz="62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咪</a:t>
            </a:r>
            <a:r>
              <a:rPr kumimoji="0" lang="zh-TW" altLang="en-US" sz="62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咪</a:t>
            </a:r>
          </a:p>
        </p:txBody>
      </p:sp>
      <p:sp>
        <p:nvSpPr>
          <p:cNvPr id="53" name="TextBox 52">
            <a:extLst>
              <a:ext uri="{FF2B5EF4-FFF2-40B4-BE49-F238E27FC236}">
                <a16:creationId xmlns:a16="http://schemas.microsoft.com/office/drawing/2014/main" id="{3D44375C-A7D3-2B1A-CBB8-6FDD5E18C5A3}"/>
              </a:ext>
            </a:extLst>
          </p:cNvPr>
          <p:cNvSpPr txBox="1"/>
          <p:nvPr/>
        </p:nvSpPr>
        <p:spPr>
          <a:xfrm>
            <a:off x="1154168" y="4139001"/>
            <a:ext cx="10845409" cy="1107993"/>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咪</a:t>
            </a:r>
            <a:r>
              <a:rPr kumimoji="0" lang="zh-TW" altLang="en-US" sz="62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咪</a:t>
            </a:r>
            <a:r>
              <a:rPr kumimoji="0" lang="zh-TW" altLang="en-US" sz="62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咪</a:t>
            </a:r>
            <a:r>
              <a:rPr kumimoji="0" lang="zh-TW" altLang="en-US" sz="62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咪</a:t>
            </a:r>
            <a:r>
              <a:rPr kumimoji="0" lang="zh-TW" altLang="en-US" sz="62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咪</a:t>
            </a:r>
            <a:r>
              <a:rPr kumimoji="0" lang="zh-TW" altLang="en-US" sz="62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咪</a:t>
            </a:r>
            <a:r>
              <a:rPr kumimoji="0" lang="zh-TW" altLang="en-US" sz="62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咪</a:t>
            </a:r>
            <a:r>
              <a:rPr kumimoji="0" lang="zh-TW" altLang="en-US" sz="62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咪</a:t>
            </a:r>
            <a:r>
              <a:rPr kumimoji="0" lang="zh-TW" altLang="en-US" sz="62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咪</a:t>
            </a:r>
            <a:r>
              <a:rPr kumimoji="0" lang="zh-TW" altLang="en-US" sz="62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咪</a:t>
            </a:r>
          </a:p>
        </p:txBody>
      </p:sp>
    </p:spTree>
    <p:extLst>
      <p:ext uri="{BB962C8B-B14F-4D97-AF65-F5344CB8AC3E}">
        <p14:creationId xmlns:p14="http://schemas.microsoft.com/office/powerpoint/2010/main" val="1286642358"/>
      </p:ext>
    </p:extLst>
  </p:cSld>
  <p:clrMapOvr>
    <a:masterClrMapping/>
  </p:clrMapOvr>
</p:sld>
</file>

<file path=ppt/slides/slide30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AD3567D-94CE-2507-2222-85164D6CFA31}"/>
            </a:ext>
          </a:extLst>
        </p:cNvPr>
        <p:cNvGrpSpPr/>
        <p:nvPr/>
      </p:nvGrpSpPr>
      <p:grpSpPr>
        <a:xfrm>
          <a:off x="0" y="0"/>
          <a:ext cx="0" cy="0"/>
          <a:chOff x="0" y="0"/>
          <a:chExt cx="0" cy="0"/>
        </a:xfrm>
      </p:grpSpPr>
      <p:cxnSp>
        <p:nvCxnSpPr>
          <p:cNvPr id="2" name="Straight Connector 1">
            <a:extLst>
              <a:ext uri="{FF2B5EF4-FFF2-40B4-BE49-F238E27FC236}">
                <a16:creationId xmlns:a16="http://schemas.microsoft.com/office/drawing/2014/main" id="{B13A00E2-B400-F16D-3DB4-8E2CB339E64E}"/>
              </a:ext>
            </a:extLst>
          </p:cNvPr>
          <p:cNvCxnSpPr>
            <a:cxnSpLocks/>
          </p:cNvCxnSpPr>
          <p:nvPr/>
        </p:nvCxnSpPr>
        <p:spPr>
          <a:xfrm>
            <a:off x="1160650" y="956835"/>
            <a:ext cx="5322425" cy="5340276"/>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 name="Straight Connector 2">
            <a:extLst>
              <a:ext uri="{FF2B5EF4-FFF2-40B4-BE49-F238E27FC236}">
                <a16:creationId xmlns:a16="http://schemas.microsoft.com/office/drawing/2014/main" id="{9802DF5F-A971-A143-B953-8592EE0646DC}"/>
              </a:ext>
            </a:extLst>
          </p:cNvPr>
          <p:cNvCxnSpPr>
            <a:cxnSpLocks/>
          </p:cNvCxnSpPr>
          <p:nvPr/>
        </p:nvCxnSpPr>
        <p:spPr>
          <a:xfrm>
            <a:off x="9703114" y="931746"/>
            <a:ext cx="2143810" cy="2115373"/>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 name="Straight Connector 3">
            <a:extLst>
              <a:ext uri="{FF2B5EF4-FFF2-40B4-BE49-F238E27FC236}">
                <a16:creationId xmlns:a16="http://schemas.microsoft.com/office/drawing/2014/main" id="{E21AF6B1-0EF2-957D-E46F-DC2AE5C396AE}"/>
              </a:ext>
            </a:extLst>
          </p:cNvPr>
          <p:cNvCxnSpPr>
            <a:cxnSpLocks/>
          </p:cNvCxnSpPr>
          <p:nvPr/>
        </p:nvCxnSpPr>
        <p:spPr>
          <a:xfrm>
            <a:off x="8644081" y="931752"/>
            <a:ext cx="3184867" cy="319303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5" name="Straight Connector 4">
            <a:extLst>
              <a:ext uri="{FF2B5EF4-FFF2-40B4-BE49-F238E27FC236}">
                <a16:creationId xmlns:a16="http://schemas.microsoft.com/office/drawing/2014/main" id="{8AB1F205-8266-19DC-04EC-240235498124}"/>
              </a:ext>
            </a:extLst>
          </p:cNvPr>
          <p:cNvCxnSpPr>
            <a:cxnSpLocks/>
          </p:cNvCxnSpPr>
          <p:nvPr/>
        </p:nvCxnSpPr>
        <p:spPr>
          <a:xfrm>
            <a:off x="7572098" y="931758"/>
            <a:ext cx="4256850" cy="425735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6" name="Straight Connector 5">
            <a:extLst>
              <a:ext uri="{FF2B5EF4-FFF2-40B4-BE49-F238E27FC236}">
                <a16:creationId xmlns:a16="http://schemas.microsoft.com/office/drawing/2014/main" id="{07729350-6A15-554A-EA4C-4CC8601DA38F}"/>
              </a:ext>
            </a:extLst>
          </p:cNvPr>
          <p:cNvCxnSpPr/>
          <p:nvPr/>
        </p:nvCxnSpPr>
        <p:spPr>
          <a:xfrm>
            <a:off x="3285258" y="931761"/>
            <a:ext cx="5365365" cy="53653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7" name="Straight Connector 6">
            <a:extLst>
              <a:ext uri="{FF2B5EF4-FFF2-40B4-BE49-F238E27FC236}">
                <a16:creationId xmlns:a16="http://schemas.microsoft.com/office/drawing/2014/main" id="{D59526AC-A804-9CB2-B30E-8F62E639FED2}"/>
              </a:ext>
            </a:extLst>
          </p:cNvPr>
          <p:cNvCxnSpPr/>
          <p:nvPr/>
        </p:nvCxnSpPr>
        <p:spPr>
          <a:xfrm>
            <a:off x="4345517" y="931762"/>
            <a:ext cx="5365365" cy="53653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8" name="Straight Connector 7">
            <a:extLst>
              <a:ext uri="{FF2B5EF4-FFF2-40B4-BE49-F238E27FC236}">
                <a16:creationId xmlns:a16="http://schemas.microsoft.com/office/drawing/2014/main" id="{F781F13E-EA8B-9BA1-7469-90938F12C703}"/>
              </a:ext>
            </a:extLst>
          </p:cNvPr>
          <p:cNvCxnSpPr/>
          <p:nvPr/>
        </p:nvCxnSpPr>
        <p:spPr>
          <a:xfrm>
            <a:off x="5404550" y="931762"/>
            <a:ext cx="5365365" cy="53653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9" name="Straight Connector 8">
            <a:extLst>
              <a:ext uri="{FF2B5EF4-FFF2-40B4-BE49-F238E27FC236}">
                <a16:creationId xmlns:a16="http://schemas.microsoft.com/office/drawing/2014/main" id="{C211CBB0-1C74-BB00-CA19-D4661619F764}"/>
              </a:ext>
            </a:extLst>
          </p:cNvPr>
          <p:cNvCxnSpPr/>
          <p:nvPr/>
        </p:nvCxnSpPr>
        <p:spPr>
          <a:xfrm>
            <a:off x="6494799" y="931764"/>
            <a:ext cx="5365365" cy="53653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0" name="Straight Connector 9">
            <a:extLst>
              <a:ext uri="{FF2B5EF4-FFF2-40B4-BE49-F238E27FC236}">
                <a16:creationId xmlns:a16="http://schemas.microsoft.com/office/drawing/2014/main" id="{94FF28DB-8A2C-20DD-4184-92C2467921F3}"/>
              </a:ext>
            </a:extLst>
          </p:cNvPr>
          <p:cNvCxnSpPr>
            <a:cxnSpLocks/>
          </p:cNvCxnSpPr>
          <p:nvPr/>
        </p:nvCxnSpPr>
        <p:spPr>
          <a:xfrm>
            <a:off x="1111458" y="5189109"/>
            <a:ext cx="1083551" cy="1107996"/>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1" name="Straight Connector 10">
            <a:extLst>
              <a:ext uri="{FF2B5EF4-FFF2-40B4-BE49-F238E27FC236}">
                <a16:creationId xmlns:a16="http://schemas.microsoft.com/office/drawing/2014/main" id="{AC2FBBB6-A750-AA92-78CF-43DA007D5732}"/>
              </a:ext>
            </a:extLst>
          </p:cNvPr>
          <p:cNvCxnSpPr>
            <a:cxnSpLocks/>
          </p:cNvCxnSpPr>
          <p:nvPr/>
        </p:nvCxnSpPr>
        <p:spPr>
          <a:xfrm>
            <a:off x="1094334" y="4156121"/>
            <a:ext cx="2267153" cy="2152899"/>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2" name="Straight Connector 11">
            <a:extLst>
              <a:ext uri="{FF2B5EF4-FFF2-40B4-BE49-F238E27FC236}">
                <a16:creationId xmlns:a16="http://schemas.microsoft.com/office/drawing/2014/main" id="{4956D05D-6540-8D75-3B22-26D19D0384A2}"/>
              </a:ext>
            </a:extLst>
          </p:cNvPr>
          <p:cNvCxnSpPr>
            <a:cxnSpLocks/>
          </p:cNvCxnSpPr>
          <p:nvPr/>
        </p:nvCxnSpPr>
        <p:spPr>
          <a:xfrm>
            <a:off x="1109329" y="3060437"/>
            <a:ext cx="3236188" cy="323667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3" name="Straight Connector 12">
            <a:extLst>
              <a:ext uri="{FF2B5EF4-FFF2-40B4-BE49-F238E27FC236}">
                <a16:creationId xmlns:a16="http://schemas.microsoft.com/office/drawing/2014/main" id="{D7A773F0-9C78-D628-3ED4-884510EDD6CD}"/>
              </a:ext>
            </a:extLst>
          </p:cNvPr>
          <p:cNvCxnSpPr>
            <a:cxnSpLocks/>
          </p:cNvCxnSpPr>
          <p:nvPr/>
        </p:nvCxnSpPr>
        <p:spPr>
          <a:xfrm>
            <a:off x="10762147" y="931740"/>
            <a:ext cx="1110967" cy="106435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4" name="Straight Connector 13">
            <a:extLst>
              <a:ext uri="{FF2B5EF4-FFF2-40B4-BE49-F238E27FC236}">
                <a16:creationId xmlns:a16="http://schemas.microsoft.com/office/drawing/2014/main" id="{E9C3A92D-7BD0-8ED1-68B6-7952224FD9B5}"/>
              </a:ext>
            </a:extLst>
          </p:cNvPr>
          <p:cNvCxnSpPr>
            <a:cxnSpLocks/>
          </p:cNvCxnSpPr>
          <p:nvPr/>
        </p:nvCxnSpPr>
        <p:spPr>
          <a:xfrm>
            <a:off x="1098218" y="1974253"/>
            <a:ext cx="4314172" cy="4322852"/>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5" name="Straight Connector 14">
            <a:extLst>
              <a:ext uri="{FF2B5EF4-FFF2-40B4-BE49-F238E27FC236}">
                <a16:creationId xmlns:a16="http://schemas.microsoft.com/office/drawing/2014/main" id="{81856A4D-2CD2-5AEB-5A38-2808135FEE2F}"/>
              </a:ext>
            </a:extLst>
          </p:cNvPr>
          <p:cNvCxnSpPr>
            <a:cxnSpLocks/>
          </p:cNvCxnSpPr>
          <p:nvPr/>
        </p:nvCxnSpPr>
        <p:spPr>
          <a:xfrm>
            <a:off x="2218385" y="931639"/>
            <a:ext cx="5309456" cy="5376225"/>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6" name="Straight Connector 15">
            <a:extLst>
              <a:ext uri="{FF2B5EF4-FFF2-40B4-BE49-F238E27FC236}">
                <a16:creationId xmlns:a16="http://schemas.microsoft.com/office/drawing/2014/main" id="{2494CBC6-1E02-512B-B2A7-A3D267500BED}"/>
              </a:ext>
            </a:extLst>
          </p:cNvPr>
          <p:cNvCxnSpPr>
            <a:cxnSpLocks/>
          </p:cNvCxnSpPr>
          <p:nvPr/>
        </p:nvCxnSpPr>
        <p:spPr>
          <a:xfrm flipV="1">
            <a:off x="1133319" y="931765"/>
            <a:ext cx="5361480" cy="536524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7" name="Straight Connector 16">
            <a:extLst>
              <a:ext uri="{FF2B5EF4-FFF2-40B4-BE49-F238E27FC236}">
                <a16:creationId xmlns:a16="http://schemas.microsoft.com/office/drawing/2014/main" id="{2FFD07DC-B98F-5BD8-BB9D-97457F559F83}"/>
              </a:ext>
            </a:extLst>
          </p:cNvPr>
          <p:cNvCxnSpPr>
            <a:cxnSpLocks/>
          </p:cNvCxnSpPr>
          <p:nvPr/>
        </p:nvCxnSpPr>
        <p:spPr>
          <a:xfrm flipV="1">
            <a:off x="1160650" y="942472"/>
            <a:ext cx="4263464" cy="4246613"/>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8" name="Straight Connector 17">
            <a:extLst>
              <a:ext uri="{FF2B5EF4-FFF2-40B4-BE49-F238E27FC236}">
                <a16:creationId xmlns:a16="http://schemas.microsoft.com/office/drawing/2014/main" id="{865E9343-0F02-E1B6-A974-50B51529DEE3}"/>
              </a:ext>
            </a:extLst>
          </p:cNvPr>
          <p:cNvCxnSpPr>
            <a:cxnSpLocks/>
          </p:cNvCxnSpPr>
          <p:nvPr/>
        </p:nvCxnSpPr>
        <p:spPr>
          <a:xfrm flipV="1">
            <a:off x="1107943" y="942595"/>
            <a:ext cx="2153223" cy="2161487"/>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9" name="Straight Connector 18">
            <a:extLst>
              <a:ext uri="{FF2B5EF4-FFF2-40B4-BE49-F238E27FC236}">
                <a16:creationId xmlns:a16="http://schemas.microsoft.com/office/drawing/2014/main" id="{7618AB10-9A9B-DE5F-8085-178536B719E8}"/>
              </a:ext>
            </a:extLst>
          </p:cNvPr>
          <p:cNvCxnSpPr>
            <a:cxnSpLocks/>
          </p:cNvCxnSpPr>
          <p:nvPr/>
        </p:nvCxnSpPr>
        <p:spPr>
          <a:xfrm flipV="1">
            <a:off x="1094334" y="909879"/>
            <a:ext cx="3253877" cy="322580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0" name="Straight Connector 19">
            <a:extLst>
              <a:ext uri="{FF2B5EF4-FFF2-40B4-BE49-F238E27FC236}">
                <a16:creationId xmlns:a16="http://schemas.microsoft.com/office/drawing/2014/main" id="{DFADE6C1-0736-97AD-3492-D3BFBFC68503}"/>
              </a:ext>
            </a:extLst>
          </p:cNvPr>
          <p:cNvCxnSpPr>
            <a:cxnSpLocks/>
          </p:cNvCxnSpPr>
          <p:nvPr/>
        </p:nvCxnSpPr>
        <p:spPr>
          <a:xfrm flipV="1">
            <a:off x="3235848" y="920844"/>
            <a:ext cx="5376941" cy="5376165"/>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1" name="Straight Connector 20">
            <a:extLst>
              <a:ext uri="{FF2B5EF4-FFF2-40B4-BE49-F238E27FC236}">
                <a16:creationId xmlns:a16="http://schemas.microsoft.com/office/drawing/2014/main" id="{BA6A55A0-45D2-2D4B-36EB-90A3DD6F6F21}"/>
              </a:ext>
            </a:extLst>
          </p:cNvPr>
          <p:cNvCxnSpPr/>
          <p:nvPr/>
        </p:nvCxnSpPr>
        <p:spPr>
          <a:xfrm flipV="1">
            <a:off x="4348211" y="931716"/>
            <a:ext cx="5365365" cy="534353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2" name="Straight Connector 21">
            <a:extLst>
              <a:ext uri="{FF2B5EF4-FFF2-40B4-BE49-F238E27FC236}">
                <a16:creationId xmlns:a16="http://schemas.microsoft.com/office/drawing/2014/main" id="{3D75A5E7-A83E-1A6A-50CA-83A7F2D7CAA2}"/>
              </a:ext>
            </a:extLst>
          </p:cNvPr>
          <p:cNvCxnSpPr/>
          <p:nvPr/>
        </p:nvCxnSpPr>
        <p:spPr>
          <a:xfrm flipV="1">
            <a:off x="5416274" y="942620"/>
            <a:ext cx="5365365" cy="534353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3" name="Straight Connector 22">
            <a:extLst>
              <a:ext uri="{FF2B5EF4-FFF2-40B4-BE49-F238E27FC236}">
                <a16:creationId xmlns:a16="http://schemas.microsoft.com/office/drawing/2014/main" id="{B01955E9-6BCE-1727-4A47-48DF2CD1A85E}"/>
              </a:ext>
            </a:extLst>
          </p:cNvPr>
          <p:cNvCxnSpPr/>
          <p:nvPr/>
        </p:nvCxnSpPr>
        <p:spPr>
          <a:xfrm flipV="1">
            <a:off x="6494798" y="942620"/>
            <a:ext cx="5365365" cy="534353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4" name="Straight Connector 23">
            <a:extLst>
              <a:ext uri="{FF2B5EF4-FFF2-40B4-BE49-F238E27FC236}">
                <a16:creationId xmlns:a16="http://schemas.microsoft.com/office/drawing/2014/main" id="{FF684C2A-D6D1-4E79-D380-F5DBB0A5D188}"/>
              </a:ext>
            </a:extLst>
          </p:cNvPr>
          <p:cNvCxnSpPr>
            <a:cxnSpLocks/>
          </p:cNvCxnSpPr>
          <p:nvPr/>
        </p:nvCxnSpPr>
        <p:spPr>
          <a:xfrm flipV="1">
            <a:off x="2218385" y="931639"/>
            <a:ext cx="5330234" cy="5332739"/>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5" name="Straight Connector 24">
            <a:extLst>
              <a:ext uri="{FF2B5EF4-FFF2-40B4-BE49-F238E27FC236}">
                <a16:creationId xmlns:a16="http://schemas.microsoft.com/office/drawing/2014/main" id="{4B8B1E44-9773-BE78-4B2F-5ABAA2694828}"/>
              </a:ext>
            </a:extLst>
          </p:cNvPr>
          <p:cNvCxnSpPr>
            <a:cxnSpLocks/>
          </p:cNvCxnSpPr>
          <p:nvPr/>
        </p:nvCxnSpPr>
        <p:spPr>
          <a:xfrm flipH="1">
            <a:off x="7572098" y="2023338"/>
            <a:ext cx="4288065" cy="42736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6" name="Straight Connector 25">
            <a:extLst>
              <a:ext uri="{FF2B5EF4-FFF2-40B4-BE49-F238E27FC236}">
                <a16:creationId xmlns:a16="http://schemas.microsoft.com/office/drawing/2014/main" id="{03247E60-75E5-0F28-0890-48E213DBB068}"/>
              </a:ext>
            </a:extLst>
          </p:cNvPr>
          <p:cNvCxnSpPr>
            <a:cxnSpLocks/>
          </p:cNvCxnSpPr>
          <p:nvPr/>
        </p:nvCxnSpPr>
        <p:spPr>
          <a:xfrm flipH="1">
            <a:off x="8638868" y="3098620"/>
            <a:ext cx="3203030" cy="320924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7" name="Straight Connector 26">
            <a:extLst>
              <a:ext uri="{FF2B5EF4-FFF2-40B4-BE49-F238E27FC236}">
                <a16:creationId xmlns:a16="http://schemas.microsoft.com/office/drawing/2014/main" id="{539DE776-1E55-47A5-FDBE-E65F5221068D}"/>
              </a:ext>
            </a:extLst>
          </p:cNvPr>
          <p:cNvCxnSpPr>
            <a:cxnSpLocks/>
          </p:cNvCxnSpPr>
          <p:nvPr/>
        </p:nvCxnSpPr>
        <p:spPr>
          <a:xfrm flipH="1">
            <a:off x="9744792" y="4156121"/>
            <a:ext cx="2115371" cy="2102057"/>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8" name="Straight Connector 27">
            <a:extLst>
              <a:ext uri="{FF2B5EF4-FFF2-40B4-BE49-F238E27FC236}">
                <a16:creationId xmlns:a16="http://schemas.microsoft.com/office/drawing/2014/main" id="{D298E610-4E38-959C-D53F-11F267AADDD3}"/>
              </a:ext>
            </a:extLst>
          </p:cNvPr>
          <p:cNvCxnSpPr/>
          <p:nvPr/>
        </p:nvCxnSpPr>
        <p:spPr>
          <a:xfrm flipH="1">
            <a:off x="10802477" y="5207149"/>
            <a:ext cx="1070637" cy="1100715"/>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9" name="Straight Connector 28">
            <a:extLst>
              <a:ext uri="{FF2B5EF4-FFF2-40B4-BE49-F238E27FC236}">
                <a16:creationId xmlns:a16="http://schemas.microsoft.com/office/drawing/2014/main" id="{5F987630-6D43-9181-41F2-981E82C16C73}"/>
              </a:ext>
            </a:extLst>
          </p:cNvPr>
          <p:cNvCxnSpPr/>
          <p:nvPr/>
        </p:nvCxnSpPr>
        <p:spPr>
          <a:xfrm>
            <a:off x="1117710" y="2522779"/>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0" name="Straight Connector 29">
            <a:extLst>
              <a:ext uri="{FF2B5EF4-FFF2-40B4-BE49-F238E27FC236}">
                <a16:creationId xmlns:a16="http://schemas.microsoft.com/office/drawing/2014/main" id="{93AC4DB7-3D56-9737-5695-DCE3D8A3B20B}"/>
              </a:ext>
            </a:extLst>
          </p:cNvPr>
          <p:cNvCxnSpPr/>
          <p:nvPr/>
        </p:nvCxnSpPr>
        <p:spPr>
          <a:xfrm>
            <a:off x="1129434" y="3598008"/>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1" name="Straight Connector 30">
            <a:extLst>
              <a:ext uri="{FF2B5EF4-FFF2-40B4-BE49-F238E27FC236}">
                <a16:creationId xmlns:a16="http://schemas.microsoft.com/office/drawing/2014/main" id="{B8FA65E3-DB43-ABE8-0401-75278E13E510}"/>
              </a:ext>
            </a:extLst>
          </p:cNvPr>
          <p:cNvCxnSpPr/>
          <p:nvPr/>
        </p:nvCxnSpPr>
        <p:spPr>
          <a:xfrm>
            <a:off x="1113519" y="4676908"/>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2" name="Straight Connector 31">
            <a:extLst>
              <a:ext uri="{FF2B5EF4-FFF2-40B4-BE49-F238E27FC236}">
                <a16:creationId xmlns:a16="http://schemas.microsoft.com/office/drawing/2014/main" id="{23908D6B-0CA7-853A-ED6A-CA251564C419}"/>
              </a:ext>
            </a:extLst>
          </p:cNvPr>
          <p:cNvCxnSpPr/>
          <p:nvPr/>
        </p:nvCxnSpPr>
        <p:spPr>
          <a:xfrm>
            <a:off x="1117710" y="5755000"/>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3" name="Straight Connector 32">
            <a:extLst>
              <a:ext uri="{FF2B5EF4-FFF2-40B4-BE49-F238E27FC236}">
                <a16:creationId xmlns:a16="http://schemas.microsoft.com/office/drawing/2014/main" id="{9BEEB777-6749-B8D0-59DB-ECFA146DB5F7}"/>
              </a:ext>
            </a:extLst>
          </p:cNvPr>
          <p:cNvCxnSpPr/>
          <p:nvPr/>
        </p:nvCxnSpPr>
        <p:spPr>
          <a:xfrm>
            <a:off x="1101796" y="1485761"/>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4" name="Straight Connector 33">
            <a:extLst>
              <a:ext uri="{FF2B5EF4-FFF2-40B4-BE49-F238E27FC236}">
                <a16:creationId xmlns:a16="http://schemas.microsoft.com/office/drawing/2014/main" id="{B10A01DD-3039-917D-5654-012A192F6406}"/>
              </a:ext>
            </a:extLst>
          </p:cNvPr>
          <p:cNvCxnSpPr>
            <a:cxnSpLocks/>
          </p:cNvCxnSpPr>
          <p:nvPr/>
        </p:nvCxnSpPr>
        <p:spPr>
          <a:xfrm flipH="1">
            <a:off x="1113215" y="941316"/>
            <a:ext cx="1091930" cy="1082022"/>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5" name="Straight Connector 34">
            <a:extLst>
              <a:ext uri="{FF2B5EF4-FFF2-40B4-BE49-F238E27FC236}">
                <a16:creationId xmlns:a16="http://schemas.microsoft.com/office/drawing/2014/main" id="{934166DF-F0A4-12F8-D1B5-19DAED622AD8}"/>
              </a:ext>
            </a:extLst>
          </p:cNvPr>
          <p:cNvCxnSpPr/>
          <p:nvPr/>
        </p:nvCxnSpPr>
        <p:spPr>
          <a:xfrm>
            <a:off x="11323891" y="904498"/>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6" name="Straight Connector 35">
            <a:extLst>
              <a:ext uri="{FF2B5EF4-FFF2-40B4-BE49-F238E27FC236}">
                <a16:creationId xmlns:a16="http://schemas.microsoft.com/office/drawing/2014/main" id="{4493EAED-9CE8-723C-B6E9-141A11EF8C09}"/>
              </a:ext>
            </a:extLst>
          </p:cNvPr>
          <p:cNvCxnSpPr/>
          <p:nvPr/>
        </p:nvCxnSpPr>
        <p:spPr>
          <a:xfrm>
            <a:off x="3803283" y="917245"/>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7" name="Straight Connector 36">
            <a:extLst>
              <a:ext uri="{FF2B5EF4-FFF2-40B4-BE49-F238E27FC236}">
                <a16:creationId xmlns:a16="http://schemas.microsoft.com/office/drawing/2014/main" id="{DB371B67-1406-0198-697C-D4D72A91F7DB}"/>
              </a:ext>
            </a:extLst>
          </p:cNvPr>
          <p:cNvCxnSpPr>
            <a:cxnSpLocks/>
          </p:cNvCxnSpPr>
          <p:nvPr/>
        </p:nvCxnSpPr>
        <p:spPr>
          <a:xfrm>
            <a:off x="2762987" y="904498"/>
            <a:ext cx="0" cy="5399767"/>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8" name="Straight Connector 37">
            <a:extLst>
              <a:ext uri="{FF2B5EF4-FFF2-40B4-BE49-F238E27FC236}">
                <a16:creationId xmlns:a16="http://schemas.microsoft.com/office/drawing/2014/main" id="{FB8B842E-5802-1662-867C-48B53948AABB}"/>
              </a:ext>
            </a:extLst>
          </p:cNvPr>
          <p:cNvCxnSpPr/>
          <p:nvPr/>
        </p:nvCxnSpPr>
        <p:spPr>
          <a:xfrm>
            <a:off x="9204868" y="941316"/>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9" name="Straight Connector 38">
            <a:extLst>
              <a:ext uri="{FF2B5EF4-FFF2-40B4-BE49-F238E27FC236}">
                <a16:creationId xmlns:a16="http://schemas.microsoft.com/office/drawing/2014/main" id="{6CBEF91D-59CE-003B-3FFE-898511801A85}"/>
              </a:ext>
            </a:extLst>
          </p:cNvPr>
          <p:cNvCxnSpPr/>
          <p:nvPr/>
        </p:nvCxnSpPr>
        <p:spPr>
          <a:xfrm>
            <a:off x="1660406" y="941316"/>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0" name="Straight Connector 39">
            <a:extLst>
              <a:ext uri="{FF2B5EF4-FFF2-40B4-BE49-F238E27FC236}">
                <a16:creationId xmlns:a16="http://schemas.microsoft.com/office/drawing/2014/main" id="{9B25F3DA-67D9-7C3C-B27B-A447A1C70CCB}"/>
              </a:ext>
            </a:extLst>
          </p:cNvPr>
          <p:cNvCxnSpPr/>
          <p:nvPr/>
        </p:nvCxnSpPr>
        <p:spPr>
          <a:xfrm>
            <a:off x="5950134" y="904498"/>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1" name="Straight Connector 40">
            <a:extLst>
              <a:ext uri="{FF2B5EF4-FFF2-40B4-BE49-F238E27FC236}">
                <a16:creationId xmlns:a16="http://schemas.microsoft.com/office/drawing/2014/main" id="{1F5C7D31-2E98-5029-0360-957E6B20AA00}"/>
              </a:ext>
            </a:extLst>
          </p:cNvPr>
          <p:cNvCxnSpPr/>
          <p:nvPr/>
        </p:nvCxnSpPr>
        <p:spPr>
          <a:xfrm>
            <a:off x="4893936" y="941316"/>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2" name="Straight Connector 41">
            <a:extLst>
              <a:ext uri="{FF2B5EF4-FFF2-40B4-BE49-F238E27FC236}">
                <a16:creationId xmlns:a16="http://schemas.microsoft.com/office/drawing/2014/main" id="{9A6B5D60-BFC2-14BF-1FBA-4A93925C2251}"/>
              </a:ext>
            </a:extLst>
          </p:cNvPr>
          <p:cNvCxnSpPr/>
          <p:nvPr/>
        </p:nvCxnSpPr>
        <p:spPr>
          <a:xfrm>
            <a:off x="10253116" y="917245"/>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3" name="Straight Connector 42">
            <a:extLst>
              <a:ext uri="{FF2B5EF4-FFF2-40B4-BE49-F238E27FC236}">
                <a16:creationId xmlns:a16="http://schemas.microsoft.com/office/drawing/2014/main" id="{9A2FE7EC-0883-07AF-5CD6-DFE0E1219985}"/>
              </a:ext>
            </a:extLst>
          </p:cNvPr>
          <p:cNvCxnSpPr/>
          <p:nvPr/>
        </p:nvCxnSpPr>
        <p:spPr>
          <a:xfrm>
            <a:off x="8123492" y="956835"/>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4" name="Straight Connector 43">
            <a:extLst>
              <a:ext uri="{FF2B5EF4-FFF2-40B4-BE49-F238E27FC236}">
                <a16:creationId xmlns:a16="http://schemas.microsoft.com/office/drawing/2014/main" id="{7E305F76-9AB0-5EA0-5863-614D96C4E530}"/>
              </a:ext>
            </a:extLst>
          </p:cNvPr>
          <p:cNvCxnSpPr/>
          <p:nvPr/>
        </p:nvCxnSpPr>
        <p:spPr>
          <a:xfrm>
            <a:off x="7019585" y="917245"/>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graphicFrame>
        <p:nvGraphicFramePr>
          <p:cNvPr id="76" name="Table 75">
            <a:extLst>
              <a:ext uri="{FF2B5EF4-FFF2-40B4-BE49-F238E27FC236}">
                <a16:creationId xmlns:a16="http://schemas.microsoft.com/office/drawing/2014/main" id="{70C0704E-C25B-4167-AC79-6E79198D17EA}"/>
              </a:ext>
            </a:extLst>
          </p:cNvPr>
          <p:cNvGraphicFramePr>
            <a:graphicFrameLocks noGrp="1"/>
          </p:cNvGraphicFramePr>
          <p:nvPr/>
        </p:nvGraphicFramePr>
        <p:xfrm>
          <a:off x="1129434" y="931765"/>
          <a:ext cx="10730730" cy="5365370"/>
        </p:xfrm>
        <a:graphic>
          <a:graphicData uri="http://schemas.openxmlformats.org/drawingml/2006/table">
            <a:tbl>
              <a:tblPr firstRow="1" bandRow="1">
                <a:tableStyleId>{5940675A-B579-460E-94D1-54222C63F5DA}</a:tableStyleId>
              </a:tblPr>
              <a:tblGrid>
                <a:gridCol w="1073073">
                  <a:extLst>
                    <a:ext uri="{9D8B030D-6E8A-4147-A177-3AD203B41FA5}">
                      <a16:colId xmlns:a16="http://schemas.microsoft.com/office/drawing/2014/main" val="3635837954"/>
                    </a:ext>
                  </a:extLst>
                </a:gridCol>
                <a:gridCol w="1073073">
                  <a:extLst>
                    <a:ext uri="{9D8B030D-6E8A-4147-A177-3AD203B41FA5}">
                      <a16:colId xmlns:a16="http://schemas.microsoft.com/office/drawing/2014/main" val="2308114111"/>
                    </a:ext>
                  </a:extLst>
                </a:gridCol>
                <a:gridCol w="1073073">
                  <a:extLst>
                    <a:ext uri="{9D8B030D-6E8A-4147-A177-3AD203B41FA5}">
                      <a16:colId xmlns:a16="http://schemas.microsoft.com/office/drawing/2014/main" val="3225432346"/>
                    </a:ext>
                  </a:extLst>
                </a:gridCol>
                <a:gridCol w="1073073">
                  <a:extLst>
                    <a:ext uri="{9D8B030D-6E8A-4147-A177-3AD203B41FA5}">
                      <a16:colId xmlns:a16="http://schemas.microsoft.com/office/drawing/2014/main" val="2646425516"/>
                    </a:ext>
                  </a:extLst>
                </a:gridCol>
                <a:gridCol w="1073073">
                  <a:extLst>
                    <a:ext uri="{9D8B030D-6E8A-4147-A177-3AD203B41FA5}">
                      <a16:colId xmlns:a16="http://schemas.microsoft.com/office/drawing/2014/main" val="1529824071"/>
                    </a:ext>
                  </a:extLst>
                </a:gridCol>
                <a:gridCol w="1073073">
                  <a:extLst>
                    <a:ext uri="{9D8B030D-6E8A-4147-A177-3AD203B41FA5}">
                      <a16:colId xmlns:a16="http://schemas.microsoft.com/office/drawing/2014/main" val="1435908115"/>
                    </a:ext>
                  </a:extLst>
                </a:gridCol>
                <a:gridCol w="1073073">
                  <a:extLst>
                    <a:ext uri="{9D8B030D-6E8A-4147-A177-3AD203B41FA5}">
                      <a16:colId xmlns:a16="http://schemas.microsoft.com/office/drawing/2014/main" val="4031327343"/>
                    </a:ext>
                  </a:extLst>
                </a:gridCol>
                <a:gridCol w="1073073">
                  <a:extLst>
                    <a:ext uri="{9D8B030D-6E8A-4147-A177-3AD203B41FA5}">
                      <a16:colId xmlns:a16="http://schemas.microsoft.com/office/drawing/2014/main" val="265914223"/>
                    </a:ext>
                  </a:extLst>
                </a:gridCol>
                <a:gridCol w="1073073">
                  <a:extLst>
                    <a:ext uri="{9D8B030D-6E8A-4147-A177-3AD203B41FA5}">
                      <a16:colId xmlns:a16="http://schemas.microsoft.com/office/drawing/2014/main" val="3687797511"/>
                    </a:ext>
                  </a:extLst>
                </a:gridCol>
                <a:gridCol w="1073073">
                  <a:extLst>
                    <a:ext uri="{9D8B030D-6E8A-4147-A177-3AD203B41FA5}">
                      <a16:colId xmlns:a16="http://schemas.microsoft.com/office/drawing/2014/main" val="1430683565"/>
                    </a:ext>
                  </a:extLst>
                </a:gridCol>
              </a:tblGrid>
              <a:tr h="1073074">
                <a:tc>
                  <a:txBody>
                    <a:bodyPr/>
                    <a:lstStyle/>
                    <a:p>
                      <a:endParaRPr lang="en-US" dirty="0"/>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dirty="0"/>
                    </a:p>
                  </a:txBody>
                  <a:tcPr/>
                </a:tc>
                <a:extLst>
                  <a:ext uri="{0D108BD9-81ED-4DB2-BD59-A6C34878D82A}">
                    <a16:rowId xmlns:a16="http://schemas.microsoft.com/office/drawing/2014/main" val="1367090870"/>
                  </a:ext>
                </a:extLst>
              </a:tr>
              <a:tr h="1073074">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a:p>
                  </a:txBody>
                  <a:tcPr/>
                </a:tc>
                <a:tc>
                  <a:txBody>
                    <a:bodyPr/>
                    <a:lstStyle/>
                    <a:p>
                      <a:endParaRPr lang="en-US" dirty="0"/>
                    </a:p>
                  </a:txBody>
                  <a:tcPr/>
                </a:tc>
                <a:extLst>
                  <a:ext uri="{0D108BD9-81ED-4DB2-BD59-A6C34878D82A}">
                    <a16:rowId xmlns:a16="http://schemas.microsoft.com/office/drawing/2014/main" val="2324086388"/>
                  </a:ext>
                </a:extLst>
              </a:tr>
              <a:tr h="1073074">
                <a:tc>
                  <a:txBody>
                    <a:bodyPr/>
                    <a:lstStyle/>
                    <a:p>
                      <a:endParaRPr lang="en-US" dirty="0"/>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a:p>
                  </a:txBody>
                  <a:tcPr/>
                </a:tc>
                <a:tc>
                  <a:txBody>
                    <a:bodyPr/>
                    <a:lstStyle/>
                    <a:p>
                      <a:endParaRPr lang="en-US" dirty="0"/>
                    </a:p>
                  </a:txBody>
                  <a:tcPr/>
                </a:tc>
                <a:tc>
                  <a:txBody>
                    <a:bodyPr/>
                    <a:lstStyle/>
                    <a:p>
                      <a:endParaRPr lang="en-US" dirty="0"/>
                    </a:p>
                  </a:txBody>
                  <a:tcPr/>
                </a:tc>
                <a:extLst>
                  <a:ext uri="{0D108BD9-81ED-4DB2-BD59-A6C34878D82A}">
                    <a16:rowId xmlns:a16="http://schemas.microsoft.com/office/drawing/2014/main" val="1773320196"/>
                  </a:ext>
                </a:extLst>
              </a:tr>
              <a:tr h="1073074">
                <a:tc>
                  <a:txBody>
                    <a:bodyPr/>
                    <a:lstStyle/>
                    <a:p>
                      <a:endParaRPr lang="en-US" dirty="0"/>
                    </a:p>
                  </a:txBody>
                  <a:tcPr/>
                </a:tc>
                <a:tc>
                  <a:txBody>
                    <a:bodyPr/>
                    <a:lstStyle/>
                    <a:p>
                      <a:endParaRPr lang="en-US"/>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dirty="0"/>
                    </a:p>
                  </a:txBody>
                  <a:tcPr/>
                </a:tc>
                <a:extLst>
                  <a:ext uri="{0D108BD9-81ED-4DB2-BD59-A6C34878D82A}">
                    <a16:rowId xmlns:a16="http://schemas.microsoft.com/office/drawing/2014/main" val="1977629092"/>
                  </a:ext>
                </a:extLst>
              </a:tr>
              <a:tr h="1073074">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dirty="0"/>
                    </a:p>
                  </a:txBody>
                  <a:tcPr/>
                </a:tc>
                <a:extLst>
                  <a:ext uri="{0D108BD9-81ED-4DB2-BD59-A6C34878D82A}">
                    <a16:rowId xmlns:a16="http://schemas.microsoft.com/office/drawing/2014/main" val="172657832"/>
                  </a:ext>
                </a:extLst>
              </a:tr>
            </a:tbl>
          </a:graphicData>
        </a:graphic>
      </p:graphicFrame>
      <p:sp>
        <p:nvSpPr>
          <p:cNvPr id="46" name="TextBox 45">
            <a:extLst>
              <a:ext uri="{FF2B5EF4-FFF2-40B4-BE49-F238E27FC236}">
                <a16:creationId xmlns:a16="http://schemas.microsoft.com/office/drawing/2014/main" id="{966D6D09-BED4-F7DC-4A02-51EA5A78F873}"/>
              </a:ext>
            </a:extLst>
          </p:cNvPr>
          <p:cNvSpPr txBox="1"/>
          <p:nvPr/>
        </p:nvSpPr>
        <p:spPr>
          <a:xfrm>
            <a:off x="1163480" y="1987150"/>
            <a:ext cx="10845409" cy="341632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ptos" panose="02110004020202020204"/>
              <a:ea typeface="+mn-ea"/>
              <a:cs typeface="+mn-cs"/>
            </a:endParaRPr>
          </a:p>
        </p:txBody>
      </p:sp>
      <p:sp>
        <p:nvSpPr>
          <p:cNvPr id="48" name="TextBox 47">
            <a:extLst>
              <a:ext uri="{FF2B5EF4-FFF2-40B4-BE49-F238E27FC236}">
                <a16:creationId xmlns:a16="http://schemas.microsoft.com/office/drawing/2014/main" id="{FC35D076-EE6B-B76B-0EC3-FBD2FD02CC75}"/>
              </a:ext>
            </a:extLst>
          </p:cNvPr>
          <p:cNvSpPr txBox="1"/>
          <p:nvPr/>
        </p:nvSpPr>
        <p:spPr>
          <a:xfrm>
            <a:off x="528628" y="272528"/>
            <a:ext cx="11108330" cy="3693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Aptos" panose="02110004020202020204"/>
                <a:ea typeface="+mn-ea"/>
                <a:cs typeface="+mn-cs"/>
              </a:rPr>
              <a:t>Practice sheet #6. </a:t>
            </a:r>
            <a:r>
              <a:rPr lang="en-US" dirty="0">
                <a:solidFill>
                  <a:prstClr val="black"/>
                </a:solidFill>
                <a:latin typeface="Aptos" panose="02110004020202020204"/>
              </a:rPr>
              <a:t>Practice tracing and copying the character </a:t>
            </a:r>
            <a:r>
              <a:rPr lang="zh-TW" altLang="en-US" b="1" dirty="0">
                <a:solidFill>
                  <a:prstClr val="black"/>
                </a:solidFill>
                <a:latin typeface="DengXian" panose="02010600030101010101" pitchFamily="2" charset="-122"/>
                <a:ea typeface="DengXian" panose="02010600030101010101" pitchFamily="2" charset="-122"/>
              </a:rPr>
              <a:t>吽</a:t>
            </a:r>
            <a:r>
              <a:rPr lang="en-US" altLang="zh-TW" b="1" dirty="0">
                <a:solidFill>
                  <a:prstClr val="black"/>
                </a:solidFill>
                <a:ea typeface="DengXian" panose="02010600030101010101" pitchFamily="2" charset="-122"/>
              </a:rPr>
              <a:t>, "hum".</a:t>
            </a:r>
            <a:endParaRPr kumimoji="0" lang="zh-TW" altLang="en-US" sz="1800" b="1" i="0" u="none" strike="noStrike" kern="1200" cap="none" spc="0" normalizeH="0" baseline="0" noProof="0" dirty="0">
              <a:ln>
                <a:noFill/>
              </a:ln>
              <a:solidFill>
                <a:prstClr val="black"/>
              </a:solidFill>
              <a:effectLst/>
              <a:uLnTx/>
              <a:uFillTx/>
              <a:ea typeface="DengXian" panose="02010600030101010101" pitchFamily="2" charset="-122"/>
            </a:endParaRPr>
          </a:p>
        </p:txBody>
      </p:sp>
      <p:sp>
        <p:nvSpPr>
          <p:cNvPr id="49" name="Rectangle 48">
            <a:extLst>
              <a:ext uri="{FF2B5EF4-FFF2-40B4-BE49-F238E27FC236}">
                <a16:creationId xmlns:a16="http://schemas.microsoft.com/office/drawing/2014/main" id="{0916B0BE-CCE0-8C68-7A91-5E39396F69C8}"/>
              </a:ext>
            </a:extLst>
          </p:cNvPr>
          <p:cNvSpPr/>
          <p:nvPr/>
        </p:nvSpPr>
        <p:spPr>
          <a:xfrm>
            <a:off x="1298223" y="272530"/>
            <a:ext cx="9579994" cy="357010"/>
          </a:xfrm>
          <a:prstGeom prst="rect">
            <a:avLst/>
          </a:prstGeom>
          <a:noFill/>
          <a:ln w="38100">
            <a:solidFill>
              <a:srgbClr val="7030A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45" name="TextBox 44">
            <a:extLst>
              <a:ext uri="{FF2B5EF4-FFF2-40B4-BE49-F238E27FC236}">
                <a16:creationId xmlns:a16="http://schemas.microsoft.com/office/drawing/2014/main" id="{E4B3BF4E-1C31-99D5-B8B0-6412207621D7}"/>
              </a:ext>
            </a:extLst>
          </p:cNvPr>
          <p:cNvSpPr txBox="1"/>
          <p:nvPr/>
        </p:nvSpPr>
        <p:spPr>
          <a:xfrm>
            <a:off x="1160650" y="924584"/>
            <a:ext cx="10938452" cy="1107996"/>
          </a:xfrm>
          <a:prstGeom prst="rect">
            <a:avLst/>
          </a:prstGeom>
          <a:noFill/>
        </p:spPr>
        <p:txBody>
          <a:bodyPr wrap="square" rtlCol="0">
            <a:spAutoFit/>
          </a:bodyPr>
          <a:lstStyle/>
          <a:p>
            <a:pPr>
              <a:defRPr/>
            </a:pP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吽</a:t>
            </a:r>
            <a:r>
              <a:rPr kumimoji="0" lang="zh-TW" altLang="en-US" sz="62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吽</a:t>
            </a:r>
            <a:r>
              <a:rPr kumimoji="0" lang="zh-TW" altLang="en-US" sz="62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吽</a:t>
            </a:r>
            <a:r>
              <a:rPr kumimoji="0" lang="zh-TW" altLang="en-US" sz="62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吽</a:t>
            </a:r>
            <a:r>
              <a:rPr kumimoji="0" lang="zh-TW" altLang="en-US" sz="62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吽</a:t>
            </a:r>
            <a:r>
              <a:rPr kumimoji="0" lang="zh-TW" altLang="en-US" sz="62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吽</a:t>
            </a:r>
            <a:r>
              <a:rPr kumimoji="0" lang="zh-TW" altLang="en-US" sz="62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吽</a:t>
            </a:r>
            <a:r>
              <a:rPr kumimoji="0" lang="zh-TW" altLang="en-US" sz="62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吽</a:t>
            </a:r>
            <a:r>
              <a:rPr kumimoji="0" lang="zh-TW" altLang="en-US" sz="62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吽</a:t>
            </a:r>
            <a:r>
              <a:rPr kumimoji="0" lang="zh-TW" altLang="en-US" sz="62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吽</a:t>
            </a:r>
          </a:p>
        </p:txBody>
      </p:sp>
      <p:sp>
        <p:nvSpPr>
          <p:cNvPr id="52" name="TextBox 51">
            <a:extLst>
              <a:ext uri="{FF2B5EF4-FFF2-40B4-BE49-F238E27FC236}">
                <a16:creationId xmlns:a16="http://schemas.microsoft.com/office/drawing/2014/main" id="{64BE40BE-313B-DB9E-781A-04C67F7354F9}"/>
              </a:ext>
            </a:extLst>
          </p:cNvPr>
          <p:cNvSpPr txBox="1"/>
          <p:nvPr/>
        </p:nvSpPr>
        <p:spPr>
          <a:xfrm>
            <a:off x="1154168" y="1973950"/>
            <a:ext cx="10772312" cy="110799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吽</a:t>
            </a:r>
            <a:r>
              <a:rPr kumimoji="0" lang="zh-TW" altLang="en-US" sz="62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吽</a:t>
            </a:r>
            <a:r>
              <a:rPr kumimoji="0" lang="zh-TW" altLang="en-US" sz="62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吽</a:t>
            </a:r>
            <a:r>
              <a:rPr kumimoji="0" lang="zh-TW" altLang="en-US" sz="62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吽</a:t>
            </a:r>
            <a:r>
              <a:rPr kumimoji="0" lang="zh-TW" altLang="en-US" sz="62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吽</a:t>
            </a:r>
            <a:r>
              <a:rPr kumimoji="0" lang="zh-TW" altLang="en-US" sz="62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吽</a:t>
            </a:r>
            <a:r>
              <a:rPr kumimoji="0" lang="zh-TW" altLang="en-US" sz="62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吽</a:t>
            </a:r>
            <a:r>
              <a:rPr kumimoji="0" lang="zh-TW" altLang="en-US" sz="62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吽</a:t>
            </a:r>
            <a:r>
              <a:rPr kumimoji="0" lang="zh-TW" altLang="en-US" sz="62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吽</a:t>
            </a:r>
            <a:r>
              <a:rPr kumimoji="0" lang="zh-TW" altLang="en-US" sz="62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吽</a:t>
            </a:r>
          </a:p>
        </p:txBody>
      </p:sp>
      <p:sp>
        <p:nvSpPr>
          <p:cNvPr id="53" name="TextBox 52">
            <a:extLst>
              <a:ext uri="{FF2B5EF4-FFF2-40B4-BE49-F238E27FC236}">
                <a16:creationId xmlns:a16="http://schemas.microsoft.com/office/drawing/2014/main" id="{10514266-B71B-2316-CEF2-20F58DEC55B1}"/>
              </a:ext>
            </a:extLst>
          </p:cNvPr>
          <p:cNvSpPr txBox="1"/>
          <p:nvPr/>
        </p:nvSpPr>
        <p:spPr>
          <a:xfrm>
            <a:off x="1154168" y="4139001"/>
            <a:ext cx="10845409" cy="1107993"/>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吽</a:t>
            </a:r>
            <a:r>
              <a:rPr kumimoji="0" lang="zh-TW" altLang="en-US" sz="62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吽</a:t>
            </a:r>
            <a:r>
              <a:rPr kumimoji="0" lang="zh-TW" altLang="en-US" sz="62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吽</a:t>
            </a:r>
            <a:r>
              <a:rPr kumimoji="0" lang="zh-TW" altLang="en-US" sz="62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吽</a:t>
            </a:r>
            <a:r>
              <a:rPr kumimoji="0" lang="zh-TW" altLang="en-US" sz="62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吽</a:t>
            </a:r>
            <a:r>
              <a:rPr kumimoji="0" lang="zh-TW" altLang="en-US" sz="62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吽</a:t>
            </a:r>
            <a:r>
              <a:rPr kumimoji="0" lang="zh-TW" altLang="en-US" sz="62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吽</a:t>
            </a:r>
            <a:r>
              <a:rPr kumimoji="0" lang="zh-TW" altLang="en-US" sz="62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吽</a:t>
            </a:r>
            <a:r>
              <a:rPr kumimoji="0" lang="zh-TW" altLang="en-US" sz="62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吽</a:t>
            </a:r>
            <a:r>
              <a:rPr kumimoji="0" lang="zh-TW" altLang="en-US" sz="62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吽</a:t>
            </a:r>
          </a:p>
        </p:txBody>
      </p:sp>
    </p:spTree>
    <p:extLst>
      <p:ext uri="{BB962C8B-B14F-4D97-AF65-F5344CB8AC3E}">
        <p14:creationId xmlns:p14="http://schemas.microsoft.com/office/powerpoint/2010/main" val="4265312565"/>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99228A4A-DF9C-3A6C-9B17-807811F85CE7}"/>
              </a:ext>
            </a:extLst>
          </p:cNvPr>
          <p:cNvPicPr>
            <a:picLocks noChangeAspect="1"/>
          </p:cNvPicPr>
          <p:nvPr/>
        </p:nvPicPr>
        <p:blipFill>
          <a:blip r:embed="rId4"/>
          <a:stretch>
            <a:fillRect/>
          </a:stretch>
        </p:blipFill>
        <p:spPr>
          <a:xfrm>
            <a:off x="90311" y="278635"/>
            <a:ext cx="5291191" cy="5104108"/>
          </a:xfrm>
          <a:prstGeom prst="rect">
            <a:avLst/>
          </a:prstGeom>
        </p:spPr>
      </p:pic>
      <p:cxnSp>
        <p:nvCxnSpPr>
          <p:cNvPr id="7" name="Straight Arrow Connector 6">
            <a:extLst>
              <a:ext uri="{FF2B5EF4-FFF2-40B4-BE49-F238E27FC236}">
                <a16:creationId xmlns:a16="http://schemas.microsoft.com/office/drawing/2014/main" id="{ADF46D0B-C154-8D02-0CB2-40897CF3E428}"/>
              </a:ext>
            </a:extLst>
          </p:cNvPr>
          <p:cNvCxnSpPr/>
          <p:nvPr/>
        </p:nvCxnSpPr>
        <p:spPr>
          <a:xfrm>
            <a:off x="1093679" y="625926"/>
            <a:ext cx="0" cy="766916"/>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9" name="Straight Connector 8">
            <a:extLst>
              <a:ext uri="{FF2B5EF4-FFF2-40B4-BE49-F238E27FC236}">
                <a16:creationId xmlns:a16="http://schemas.microsoft.com/office/drawing/2014/main" id="{F2BEE81C-C349-F592-97CF-694452DDF778}"/>
              </a:ext>
            </a:extLst>
          </p:cNvPr>
          <p:cNvCxnSpPr>
            <a:cxnSpLocks/>
          </p:cNvCxnSpPr>
          <p:nvPr/>
        </p:nvCxnSpPr>
        <p:spPr>
          <a:xfrm>
            <a:off x="1286247" y="588756"/>
            <a:ext cx="3278458" cy="0"/>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11" name="Straight Arrow Connector 10">
            <a:extLst>
              <a:ext uri="{FF2B5EF4-FFF2-40B4-BE49-F238E27FC236}">
                <a16:creationId xmlns:a16="http://schemas.microsoft.com/office/drawing/2014/main" id="{3B40AE5F-0057-EAE9-552A-BEC1333DF33B}"/>
              </a:ext>
            </a:extLst>
          </p:cNvPr>
          <p:cNvCxnSpPr/>
          <p:nvPr/>
        </p:nvCxnSpPr>
        <p:spPr>
          <a:xfrm>
            <a:off x="4549836" y="588756"/>
            <a:ext cx="0" cy="730943"/>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14" name="Straight Arrow Connector 13">
            <a:extLst>
              <a:ext uri="{FF2B5EF4-FFF2-40B4-BE49-F238E27FC236}">
                <a16:creationId xmlns:a16="http://schemas.microsoft.com/office/drawing/2014/main" id="{5FB84DB2-83F9-A178-2A2E-E627919BF408}"/>
              </a:ext>
            </a:extLst>
          </p:cNvPr>
          <p:cNvCxnSpPr/>
          <p:nvPr/>
        </p:nvCxnSpPr>
        <p:spPr>
          <a:xfrm>
            <a:off x="2237818" y="687796"/>
            <a:ext cx="0" cy="631903"/>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16" name="Straight Arrow Connector 15">
            <a:extLst>
              <a:ext uri="{FF2B5EF4-FFF2-40B4-BE49-F238E27FC236}">
                <a16:creationId xmlns:a16="http://schemas.microsoft.com/office/drawing/2014/main" id="{17A9806D-CABF-9D5E-E283-A0ADF3E3251A}"/>
              </a:ext>
            </a:extLst>
          </p:cNvPr>
          <p:cNvCxnSpPr/>
          <p:nvPr/>
        </p:nvCxnSpPr>
        <p:spPr>
          <a:xfrm>
            <a:off x="3390110" y="732401"/>
            <a:ext cx="0" cy="587298"/>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18" name="Straight Arrow Connector 17">
            <a:extLst>
              <a:ext uri="{FF2B5EF4-FFF2-40B4-BE49-F238E27FC236}">
                <a16:creationId xmlns:a16="http://schemas.microsoft.com/office/drawing/2014/main" id="{72F7B148-4EFB-200A-36A5-85FCC8861C8E}"/>
              </a:ext>
            </a:extLst>
          </p:cNvPr>
          <p:cNvCxnSpPr/>
          <p:nvPr/>
        </p:nvCxnSpPr>
        <p:spPr>
          <a:xfrm>
            <a:off x="1286247" y="1428815"/>
            <a:ext cx="3129776" cy="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20" name="Straight Connector 19">
            <a:extLst>
              <a:ext uri="{FF2B5EF4-FFF2-40B4-BE49-F238E27FC236}">
                <a16:creationId xmlns:a16="http://schemas.microsoft.com/office/drawing/2014/main" id="{77DF9935-9D55-A875-9B0C-2026F43D413D}"/>
              </a:ext>
            </a:extLst>
          </p:cNvPr>
          <p:cNvCxnSpPr/>
          <p:nvPr/>
        </p:nvCxnSpPr>
        <p:spPr>
          <a:xfrm flipH="1">
            <a:off x="840198" y="1929299"/>
            <a:ext cx="602166" cy="832624"/>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22" name="Straight Arrow Connector 21">
            <a:extLst>
              <a:ext uri="{FF2B5EF4-FFF2-40B4-BE49-F238E27FC236}">
                <a16:creationId xmlns:a16="http://schemas.microsoft.com/office/drawing/2014/main" id="{29E73326-EA21-7F23-5F34-EA17094AAD61}"/>
              </a:ext>
            </a:extLst>
          </p:cNvPr>
          <p:cNvCxnSpPr/>
          <p:nvPr/>
        </p:nvCxnSpPr>
        <p:spPr>
          <a:xfrm>
            <a:off x="855067" y="2761923"/>
            <a:ext cx="587297" cy="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24" name="Straight Connector 23">
            <a:extLst>
              <a:ext uri="{FF2B5EF4-FFF2-40B4-BE49-F238E27FC236}">
                <a16:creationId xmlns:a16="http://schemas.microsoft.com/office/drawing/2014/main" id="{E4164CBA-CE5C-AD0B-0D16-C5B6267506C1}"/>
              </a:ext>
            </a:extLst>
          </p:cNvPr>
          <p:cNvCxnSpPr>
            <a:cxnSpLocks/>
          </p:cNvCxnSpPr>
          <p:nvPr/>
        </p:nvCxnSpPr>
        <p:spPr>
          <a:xfrm flipH="1">
            <a:off x="840198" y="2464557"/>
            <a:ext cx="1100254" cy="1308410"/>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26" name="Straight Arrow Connector 25">
            <a:extLst>
              <a:ext uri="{FF2B5EF4-FFF2-40B4-BE49-F238E27FC236}">
                <a16:creationId xmlns:a16="http://schemas.microsoft.com/office/drawing/2014/main" id="{76C49E91-FD85-99B8-45A7-E7BCAC95DFE1}"/>
              </a:ext>
            </a:extLst>
          </p:cNvPr>
          <p:cNvCxnSpPr/>
          <p:nvPr/>
        </p:nvCxnSpPr>
        <p:spPr>
          <a:xfrm flipV="1">
            <a:off x="855067" y="3601982"/>
            <a:ext cx="936702" cy="170985"/>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29" name="Straight Arrow Connector 28">
            <a:extLst>
              <a:ext uri="{FF2B5EF4-FFF2-40B4-BE49-F238E27FC236}">
                <a16:creationId xmlns:a16="http://schemas.microsoft.com/office/drawing/2014/main" id="{C3C49AEB-E85C-3236-1114-25CFA884BF88}"/>
              </a:ext>
            </a:extLst>
          </p:cNvPr>
          <p:cNvCxnSpPr>
            <a:cxnSpLocks/>
          </p:cNvCxnSpPr>
          <p:nvPr/>
        </p:nvCxnSpPr>
        <p:spPr>
          <a:xfrm>
            <a:off x="1843808" y="3195765"/>
            <a:ext cx="223024" cy="491709"/>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33" name="Straight Arrow Connector 32">
            <a:extLst>
              <a:ext uri="{FF2B5EF4-FFF2-40B4-BE49-F238E27FC236}">
                <a16:creationId xmlns:a16="http://schemas.microsoft.com/office/drawing/2014/main" id="{61B34BED-C4B7-5B9A-3822-F999408952AB}"/>
              </a:ext>
            </a:extLst>
          </p:cNvPr>
          <p:cNvCxnSpPr/>
          <p:nvPr/>
        </p:nvCxnSpPr>
        <p:spPr>
          <a:xfrm flipH="1">
            <a:off x="624608" y="4285923"/>
            <a:ext cx="215590" cy="639337"/>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35" name="Straight Arrow Connector 34">
            <a:extLst>
              <a:ext uri="{FF2B5EF4-FFF2-40B4-BE49-F238E27FC236}">
                <a16:creationId xmlns:a16="http://schemas.microsoft.com/office/drawing/2014/main" id="{E123CF27-EE73-328D-9A4F-E99012882979}"/>
              </a:ext>
            </a:extLst>
          </p:cNvPr>
          <p:cNvCxnSpPr/>
          <p:nvPr/>
        </p:nvCxnSpPr>
        <p:spPr>
          <a:xfrm>
            <a:off x="1442364" y="4258186"/>
            <a:ext cx="81776" cy="48122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37" name="Straight Arrow Connector 36">
            <a:extLst>
              <a:ext uri="{FF2B5EF4-FFF2-40B4-BE49-F238E27FC236}">
                <a16:creationId xmlns:a16="http://schemas.microsoft.com/office/drawing/2014/main" id="{B96EA855-A4DD-1CA4-7C18-A44DAFBA9094}"/>
              </a:ext>
            </a:extLst>
          </p:cNvPr>
          <p:cNvCxnSpPr/>
          <p:nvPr/>
        </p:nvCxnSpPr>
        <p:spPr>
          <a:xfrm>
            <a:off x="1970188" y="4151053"/>
            <a:ext cx="193288" cy="535258"/>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39" name="Straight Arrow Connector 38">
            <a:extLst>
              <a:ext uri="{FF2B5EF4-FFF2-40B4-BE49-F238E27FC236}">
                <a16:creationId xmlns:a16="http://schemas.microsoft.com/office/drawing/2014/main" id="{5C200561-8626-2FB1-4718-9DBFD9DD1782}"/>
              </a:ext>
            </a:extLst>
          </p:cNvPr>
          <p:cNvCxnSpPr/>
          <p:nvPr/>
        </p:nvCxnSpPr>
        <p:spPr>
          <a:xfrm flipH="1">
            <a:off x="2408803" y="1929299"/>
            <a:ext cx="624468" cy="112999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41" name="Straight Arrow Connector 40">
            <a:extLst>
              <a:ext uri="{FF2B5EF4-FFF2-40B4-BE49-F238E27FC236}">
                <a16:creationId xmlns:a16="http://schemas.microsoft.com/office/drawing/2014/main" id="{16C49C62-0083-2911-9E2C-6277BB575031}"/>
              </a:ext>
            </a:extLst>
          </p:cNvPr>
          <p:cNvCxnSpPr/>
          <p:nvPr/>
        </p:nvCxnSpPr>
        <p:spPr>
          <a:xfrm>
            <a:off x="2787945" y="2683336"/>
            <a:ext cx="0" cy="231202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43" name="Straight Arrow Connector 42">
            <a:extLst>
              <a:ext uri="{FF2B5EF4-FFF2-40B4-BE49-F238E27FC236}">
                <a16:creationId xmlns:a16="http://schemas.microsoft.com/office/drawing/2014/main" id="{FBD8AEA5-43DB-54E4-AE89-19FD8C442171}"/>
              </a:ext>
            </a:extLst>
          </p:cNvPr>
          <p:cNvCxnSpPr/>
          <p:nvPr/>
        </p:nvCxnSpPr>
        <p:spPr>
          <a:xfrm>
            <a:off x="3694910" y="1773182"/>
            <a:ext cx="312234" cy="364273"/>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45" name="Straight Arrow Connector 44">
            <a:extLst>
              <a:ext uri="{FF2B5EF4-FFF2-40B4-BE49-F238E27FC236}">
                <a16:creationId xmlns:a16="http://schemas.microsoft.com/office/drawing/2014/main" id="{8167C6A5-E83B-6035-AE04-D26CEB788ADE}"/>
              </a:ext>
            </a:extLst>
          </p:cNvPr>
          <p:cNvCxnSpPr/>
          <p:nvPr/>
        </p:nvCxnSpPr>
        <p:spPr>
          <a:xfrm>
            <a:off x="3189388" y="2464557"/>
            <a:ext cx="1375317" cy="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47" name="Straight Arrow Connector 46">
            <a:extLst>
              <a:ext uri="{FF2B5EF4-FFF2-40B4-BE49-F238E27FC236}">
                <a16:creationId xmlns:a16="http://schemas.microsoft.com/office/drawing/2014/main" id="{AF91593B-95B0-1525-FF59-6846F51DA0B8}"/>
              </a:ext>
            </a:extLst>
          </p:cNvPr>
          <p:cNvCxnSpPr/>
          <p:nvPr/>
        </p:nvCxnSpPr>
        <p:spPr>
          <a:xfrm>
            <a:off x="3115047" y="3195765"/>
            <a:ext cx="1524000" cy="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49" name="Straight Arrow Connector 48">
            <a:extLst>
              <a:ext uri="{FF2B5EF4-FFF2-40B4-BE49-F238E27FC236}">
                <a16:creationId xmlns:a16="http://schemas.microsoft.com/office/drawing/2014/main" id="{40CEA903-B0E9-B661-D7FF-0E331A4891E2}"/>
              </a:ext>
            </a:extLst>
          </p:cNvPr>
          <p:cNvCxnSpPr/>
          <p:nvPr/>
        </p:nvCxnSpPr>
        <p:spPr>
          <a:xfrm>
            <a:off x="3033271" y="3914216"/>
            <a:ext cx="1650381" cy="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51" name="Straight Arrow Connector 50">
            <a:extLst>
              <a:ext uri="{FF2B5EF4-FFF2-40B4-BE49-F238E27FC236}">
                <a16:creationId xmlns:a16="http://schemas.microsoft.com/office/drawing/2014/main" id="{B064DCC9-1938-237A-3CD7-103AD4A48CA0}"/>
              </a:ext>
            </a:extLst>
          </p:cNvPr>
          <p:cNvCxnSpPr/>
          <p:nvPr/>
        </p:nvCxnSpPr>
        <p:spPr>
          <a:xfrm>
            <a:off x="3851027" y="2613240"/>
            <a:ext cx="0" cy="1885556"/>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53" name="Straight Arrow Connector 52">
            <a:extLst>
              <a:ext uri="{FF2B5EF4-FFF2-40B4-BE49-F238E27FC236}">
                <a16:creationId xmlns:a16="http://schemas.microsoft.com/office/drawing/2014/main" id="{034059E7-457F-51E4-601E-B2BCFD0A6CFC}"/>
              </a:ext>
            </a:extLst>
          </p:cNvPr>
          <p:cNvCxnSpPr/>
          <p:nvPr/>
        </p:nvCxnSpPr>
        <p:spPr>
          <a:xfrm>
            <a:off x="3033271" y="4686311"/>
            <a:ext cx="1910576" cy="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sp>
        <p:nvSpPr>
          <p:cNvPr id="54" name="TextBox 53">
            <a:extLst>
              <a:ext uri="{FF2B5EF4-FFF2-40B4-BE49-F238E27FC236}">
                <a16:creationId xmlns:a16="http://schemas.microsoft.com/office/drawing/2014/main" id="{2BD92707-AB72-F9CA-418A-8AF891195A98}"/>
              </a:ext>
            </a:extLst>
          </p:cNvPr>
          <p:cNvSpPr txBox="1"/>
          <p:nvPr/>
        </p:nvSpPr>
        <p:spPr>
          <a:xfrm>
            <a:off x="624608" y="588756"/>
            <a:ext cx="312232" cy="369332"/>
          </a:xfrm>
          <a:prstGeom prst="rect">
            <a:avLst/>
          </a:prstGeom>
          <a:noFill/>
        </p:spPr>
        <p:txBody>
          <a:bodyPr wrap="square" rtlCol="0">
            <a:spAutoFit/>
          </a:bodyPr>
          <a:lstStyle/>
          <a:p>
            <a:r>
              <a:rPr lang="en-US" b="1" dirty="0"/>
              <a:t>1</a:t>
            </a:r>
          </a:p>
        </p:txBody>
      </p:sp>
      <p:sp>
        <p:nvSpPr>
          <p:cNvPr id="55" name="TextBox 54">
            <a:extLst>
              <a:ext uri="{FF2B5EF4-FFF2-40B4-BE49-F238E27FC236}">
                <a16:creationId xmlns:a16="http://schemas.microsoft.com/office/drawing/2014/main" id="{A38828FE-5E1F-BFF1-F6E6-A819DF91B145}"/>
              </a:ext>
            </a:extLst>
          </p:cNvPr>
          <p:cNvSpPr txBox="1"/>
          <p:nvPr/>
        </p:nvSpPr>
        <p:spPr>
          <a:xfrm>
            <a:off x="1442364" y="146436"/>
            <a:ext cx="498088" cy="369332"/>
          </a:xfrm>
          <a:prstGeom prst="rect">
            <a:avLst/>
          </a:prstGeom>
          <a:noFill/>
        </p:spPr>
        <p:txBody>
          <a:bodyPr wrap="square" rtlCol="0">
            <a:spAutoFit/>
          </a:bodyPr>
          <a:lstStyle/>
          <a:p>
            <a:r>
              <a:rPr lang="en-US" b="1" dirty="0"/>
              <a:t>2</a:t>
            </a:r>
          </a:p>
        </p:txBody>
      </p:sp>
      <p:sp>
        <p:nvSpPr>
          <p:cNvPr id="56" name="TextBox 55">
            <a:extLst>
              <a:ext uri="{FF2B5EF4-FFF2-40B4-BE49-F238E27FC236}">
                <a16:creationId xmlns:a16="http://schemas.microsoft.com/office/drawing/2014/main" id="{68FA986A-F71D-6C0C-D5B7-7A2F1073987E}"/>
              </a:ext>
            </a:extLst>
          </p:cNvPr>
          <p:cNvSpPr txBox="1"/>
          <p:nvPr/>
        </p:nvSpPr>
        <p:spPr>
          <a:xfrm>
            <a:off x="2496960" y="808041"/>
            <a:ext cx="379142" cy="369332"/>
          </a:xfrm>
          <a:prstGeom prst="rect">
            <a:avLst/>
          </a:prstGeom>
          <a:noFill/>
        </p:spPr>
        <p:txBody>
          <a:bodyPr wrap="square" rtlCol="0">
            <a:spAutoFit/>
          </a:bodyPr>
          <a:lstStyle/>
          <a:p>
            <a:r>
              <a:rPr lang="en-US" b="1" dirty="0"/>
              <a:t>3</a:t>
            </a:r>
          </a:p>
        </p:txBody>
      </p:sp>
      <p:sp>
        <p:nvSpPr>
          <p:cNvPr id="57" name="TextBox 56">
            <a:extLst>
              <a:ext uri="{FF2B5EF4-FFF2-40B4-BE49-F238E27FC236}">
                <a16:creationId xmlns:a16="http://schemas.microsoft.com/office/drawing/2014/main" id="{FE1E8C64-0C60-9939-0B84-04CED33D48A9}"/>
              </a:ext>
            </a:extLst>
          </p:cNvPr>
          <p:cNvSpPr txBox="1"/>
          <p:nvPr/>
        </p:nvSpPr>
        <p:spPr>
          <a:xfrm>
            <a:off x="3605596" y="808041"/>
            <a:ext cx="416310" cy="369332"/>
          </a:xfrm>
          <a:prstGeom prst="rect">
            <a:avLst/>
          </a:prstGeom>
          <a:noFill/>
        </p:spPr>
        <p:txBody>
          <a:bodyPr wrap="square" rtlCol="0">
            <a:spAutoFit/>
          </a:bodyPr>
          <a:lstStyle/>
          <a:p>
            <a:r>
              <a:rPr lang="en-US" b="1" dirty="0"/>
              <a:t>4</a:t>
            </a:r>
          </a:p>
        </p:txBody>
      </p:sp>
      <p:sp>
        <p:nvSpPr>
          <p:cNvPr id="58" name="TextBox 57">
            <a:extLst>
              <a:ext uri="{FF2B5EF4-FFF2-40B4-BE49-F238E27FC236}">
                <a16:creationId xmlns:a16="http://schemas.microsoft.com/office/drawing/2014/main" id="{A3984FB6-64BA-15C6-D628-A64A4FCC6ACB}"/>
              </a:ext>
            </a:extLst>
          </p:cNvPr>
          <p:cNvSpPr txBox="1"/>
          <p:nvPr/>
        </p:nvSpPr>
        <p:spPr>
          <a:xfrm>
            <a:off x="1293681" y="991255"/>
            <a:ext cx="379142" cy="369332"/>
          </a:xfrm>
          <a:prstGeom prst="rect">
            <a:avLst/>
          </a:prstGeom>
          <a:noFill/>
        </p:spPr>
        <p:txBody>
          <a:bodyPr wrap="square" rtlCol="0">
            <a:spAutoFit/>
          </a:bodyPr>
          <a:lstStyle/>
          <a:p>
            <a:r>
              <a:rPr lang="en-US" b="1" dirty="0"/>
              <a:t>5</a:t>
            </a:r>
          </a:p>
        </p:txBody>
      </p:sp>
      <p:sp>
        <p:nvSpPr>
          <p:cNvPr id="59" name="TextBox 58">
            <a:extLst>
              <a:ext uri="{FF2B5EF4-FFF2-40B4-BE49-F238E27FC236}">
                <a16:creationId xmlns:a16="http://schemas.microsoft.com/office/drawing/2014/main" id="{65A2C2B1-F1E9-C143-0BA5-2A7B5744C409}"/>
              </a:ext>
            </a:extLst>
          </p:cNvPr>
          <p:cNvSpPr txBox="1"/>
          <p:nvPr/>
        </p:nvSpPr>
        <p:spPr>
          <a:xfrm>
            <a:off x="884943" y="1962875"/>
            <a:ext cx="267629" cy="369332"/>
          </a:xfrm>
          <a:prstGeom prst="rect">
            <a:avLst/>
          </a:prstGeom>
          <a:noFill/>
        </p:spPr>
        <p:txBody>
          <a:bodyPr wrap="square" rtlCol="0">
            <a:spAutoFit/>
          </a:bodyPr>
          <a:lstStyle/>
          <a:p>
            <a:r>
              <a:rPr lang="en-US" b="1" dirty="0"/>
              <a:t>6</a:t>
            </a:r>
          </a:p>
        </p:txBody>
      </p:sp>
      <p:sp>
        <p:nvSpPr>
          <p:cNvPr id="60" name="TextBox 59">
            <a:extLst>
              <a:ext uri="{FF2B5EF4-FFF2-40B4-BE49-F238E27FC236}">
                <a16:creationId xmlns:a16="http://schemas.microsoft.com/office/drawing/2014/main" id="{C6AC3299-FCEA-0DA5-3003-12CC61FB2B24}"/>
              </a:ext>
            </a:extLst>
          </p:cNvPr>
          <p:cNvSpPr txBox="1"/>
          <p:nvPr/>
        </p:nvSpPr>
        <p:spPr>
          <a:xfrm>
            <a:off x="1999924" y="2043473"/>
            <a:ext cx="379142" cy="369332"/>
          </a:xfrm>
          <a:prstGeom prst="rect">
            <a:avLst/>
          </a:prstGeom>
          <a:noFill/>
        </p:spPr>
        <p:txBody>
          <a:bodyPr wrap="square" rtlCol="0">
            <a:spAutoFit/>
          </a:bodyPr>
          <a:lstStyle/>
          <a:p>
            <a:r>
              <a:rPr lang="en-US" b="1" dirty="0"/>
              <a:t>7</a:t>
            </a:r>
          </a:p>
        </p:txBody>
      </p:sp>
      <p:sp>
        <p:nvSpPr>
          <p:cNvPr id="61" name="TextBox 60">
            <a:extLst>
              <a:ext uri="{FF2B5EF4-FFF2-40B4-BE49-F238E27FC236}">
                <a16:creationId xmlns:a16="http://schemas.microsoft.com/office/drawing/2014/main" id="{4F7494DE-8217-9C15-84A8-18E08022F281}"/>
              </a:ext>
            </a:extLst>
          </p:cNvPr>
          <p:cNvSpPr txBox="1"/>
          <p:nvPr/>
        </p:nvSpPr>
        <p:spPr>
          <a:xfrm>
            <a:off x="1788532" y="2777408"/>
            <a:ext cx="438614" cy="369332"/>
          </a:xfrm>
          <a:prstGeom prst="rect">
            <a:avLst/>
          </a:prstGeom>
          <a:noFill/>
        </p:spPr>
        <p:txBody>
          <a:bodyPr wrap="square" rtlCol="0">
            <a:spAutoFit/>
          </a:bodyPr>
          <a:lstStyle/>
          <a:p>
            <a:r>
              <a:rPr lang="en-US" b="1" dirty="0"/>
              <a:t>8</a:t>
            </a:r>
          </a:p>
        </p:txBody>
      </p:sp>
      <p:sp>
        <p:nvSpPr>
          <p:cNvPr id="62" name="TextBox 61">
            <a:extLst>
              <a:ext uri="{FF2B5EF4-FFF2-40B4-BE49-F238E27FC236}">
                <a16:creationId xmlns:a16="http://schemas.microsoft.com/office/drawing/2014/main" id="{77FAB12D-DFCE-DB6D-FCF9-7D6BBBBB0D13}"/>
              </a:ext>
            </a:extLst>
          </p:cNvPr>
          <p:cNvSpPr txBox="1"/>
          <p:nvPr/>
        </p:nvSpPr>
        <p:spPr>
          <a:xfrm>
            <a:off x="483359" y="3988557"/>
            <a:ext cx="453481" cy="369332"/>
          </a:xfrm>
          <a:prstGeom prst="rect">
            <a:avLst/>
          </a:prstGeom>
          <a:noFill/>
        </p:spPr>
        <p:txBody>
          <a:bodyPr wrap="square" rtlCol="0">
            <a:spAutoFit/>
          </a:bodyPr>
          <a:lstStyle/>
          <a:p>
            <a:r>
              <a:rPr lang="en-US" b="1" dirty="0"/>
              <a:t>9</a:t>
            </a:r>
          </a:p>
        </p:txBody>
      </p:sp>
      <p:sp>
        <p:nvSpPr>
          <p:cNvPr id="63" name="TextBox 62">
            <a:extLst>
              <a:ext uri="{FF2B5EF4-FFF2-40B4-BE49-F238E27FC236}">
                <a16:creationId xmlns:a16="http://schemas.microsoft.com/office/drawing/2014/main" id="{F9D43823-477E-3960-9B84-7D5838C1DE98}"/>
              </a:ext>
            </a:extLst>
          </p:cNvPr>
          <p:cNvSpPr txBox="1"/>
          <p:nvPr/>
        </p:nvSpPr>
        <p:spPr>
          <a:xfrm>
            <a:off x="1070657" y="3839346"/>
            <a:ext cx="572430" cy="369332"/>
          </a:xfrm>
          <a:prstGeom prst="rect">
            <a:avLst/>
          </a:prstGeom>
          <a:noFill/>
        </p:spPr>
        <p:txBody>
          <a:bodyPr wrap="square" rtlCol="0">
            <a:spAutoFit/>
          </a:bodyPr>
          <a:lstStyle/>
          <a:p>
            <a:r>
              <a:rPr lang="en-US" b="1" dirty="0"/>
              <a:t>10</a:t>
            </a:r>
          </a:p>
        </p:txBody>
      </p:sp>
      <p:sp>
        <p:nvSpPr>
          <p:cNvPr id="64" name="TextBox 63">
            <a:extLst>
              <a:ext uri="{FF2B5EF4-FFF2-40B4-BE49-F238E27FC236}">
                <a16:creationId xmlns:a16="http://schemas.microsoft.com/office/drawing/2014/main" id="{65D88C07-3DCB-7633-FD1E-DF9D2BA12FE6}"/>
              </a:ext>
            </a:extLst>
          </p:cNvPr>
          <p:cNvSpPr txBox="1"/>
          <p:nvPr/>
        </p:nvSpPr>
        <p:spPr>
          <a:xfrm>
            <a:off x="1524138" y="3803240"/>
            <a:ext cx="520389" cy="369332"/>
          </a:xfrm>
          <a:prstGeom prst="rect">
            <a:avLst/>
          </a:prstGeom>
          <a:noFill/>
        </p:spPr>
        <p:txBody>
          <a:bodyPr wrap="square" rtlCol="0">
            <a:spAutoFit/>
          </a:bodyPr>
          <a:lstStyle/>
          <a:p>
            <a:r>
              <a:rPr lang="en-US" b="1" dirty="0"/>
              <a:t>11</a:t>
            </a:r>
          </a:p>
        </p:txBody>
      </p:sp>
      <p:sp>
        <p:nvSpPr>
          <p:cNvPr id="65" name="TextBox 64">
            <a:extLst>
              <a:ext uri="{FF2B5EF4-FFF2-40B4-BE49-F238E27FC236}">
                <a16:creationId xmlns:a16="http://schemas.microsoft.com/office/drawing/2014/main" id="{71624BF3-A683-53FC-F8FC-A54C8D563067}"/>
              </a:ext>
            </a:extLst>
          </p:cNvPr>
          <p:cNvSpPr txBox="1"/>
          <p:nvPr/>
        </p:nvSpPr>
        <p:spPr>
          <a:xfrm>
            <a:off x="2535184" y="1624488"/>
            <a:ext cx="602166" cy="369332"/>
          </a:xfrm>
          <a:prstGeom prst="rect">
            <a:avLst/>
          </a:prstGeom>
          <a:noFill/>
        </p:spPr>
        <p:txBody>
          <a:bodyPr wrap="square" rtlCol="0">
            <a:spAutoFit/>
          </a:bodyPr>
          <a:lstStyle/>
          <a:p>
            <a:r>
              <a:rPr lang="en-US" b="1" dirty="0"/>
              <a:t>12</a:t>
            </a:r>
          </a:p>
        </p:txBody>
      </p:sp>
      <p:sp>
        <p:nvSpPr>
          <p:cNvPr id="66" name="TextBox 65">
            <a:extLst>
              <a:ext uri="{FF2B5EF4-FFF2-40B4-BE49-F238E27FC236}">
                <a16:creationId xmlns:a16="http://schemas.microsoft.com/office/drawing/2014/main" id="{D7EA7A4C-376D-501E-C764-BEBEB4D6F941}"/>
              </a:ext>
            </a:extLst>
          </p:cNvPr>
          <p:cNvSpPr txBox="1"/>
          <p:nvPr/>
        </p:nvSpPr>
        <p:spPr>
          <a:xfrm>
            <a:off x="2312160" y="3391956"/>
            <a:ext cx="617993" cy="369332"/>
          </a:xfrm>
          <a:prstGeom prst="rect">
            <a:avLst/>
          </a:prstGeom>
          <a:noFill/>
        </p:spPr>
        <p:txBody>
          <a:bodyPr wrap="square" rtlCol="0">
            <a:spAutoFit/>
          </a:bodyPr>
          <a:lstStyle/>
          <a:p>
            <a:r>
              <a:rPr lang="en-US" b="1" dirty="0"/>
              <a:t>13</a:t>
            </a:r>
          </a:p>
        </p:txBody>
      </p:sp>
      <p:sp>
        <p:nvSpPr>
          <p:cNvPr id="67" name="TextBox 66">
            <a:extLst>
              <a:ext uri="{FF2B5EF4-FFF2-40B4-BE49-F238E27FC236}">
                <a16:creationId xmlns:a16="http://schemas.microsoft.com/office/drawing/2014/main" id="{B3D9142A-3564-CF02-8B94-431461BA8C85}"/>
              </a:ext>
            </a:extLst>
          </p:cNvPr>
          <p:cNvSpPr txBox="1"/>
          <p:nvPr/>
        </p:nvSpPr>
        <p:spPr>
          <a:xfrm>
            <a:off x="3877046" y="1624488"/>
            <a:ext cx="602166" cy="369332"/>
          </a:xfrm>
          <a:prstGeom prst="rect">
            <a:avLst/>
          </a:prstGeom>
          <a:noFill/>
        </p:spPr>
        <p:txBody>
          <a:bodyPr wrap="square" rtlCol="0">
            <a:spAutoFit/>
          </a:bodyPr>
          <a:lstStyle/>
          <a:p>
            <a:r>
              <a:rPr lang="en-US" b="1" dirty="0"/>
              <a:t>14</a:t>
            </a:r>
          </a:p>
        </p:txBody>
      </p:sp>
      <p:sp>
        <p:nvSpPr>
          <p:cNvPr id="68" name="TextBox 67">
            <a:extLst>
              <a:ext uri="{FF2B5EF4-FFF2-40B4-BE49-F238E27FC236}">
                <a16:creationId xmlns:a16="http://schemas.microsoft.com/office/drawing/2014/main" id="{35F6E0CD-A90C-2944-EA57-6A8411B6CA57}"/>
              </a:ext>
            </a:extLst>
          </p:cNvPr>
          <p:cNvSpPr txBox="1"/>
          <p:nvPr/>
        </p:nvSpPr>
        <p:spPr>
          <a:xfrm>
            <a:off x="2988668" y="2522689"/>
            <a:ext cx="431177" cy="369332"/>
          </a:xfrm>
          <a:prstGeom prst="rect">
            <a:avLst/>
          </a:prstGeom>
          <a:noFill/>
        </p:spPr>
        <p:txBody>
          <a:bodyPr wrap="square" rtlCol="0">
            <a:spAutoFit/>
          </a:bodyPr>
          <a:lstStyle/>
          <a:p>
            <a:r>
              <a:rPr lang="en-US" b="1" dirty="0"/>
              <a:t>15</a:t>
            </a:r>
          </a:p>
        </p:txBody>
      </p:sp>
      <p:sp>
        <p:nvSpPr>
          <p:cNvPr id="69" name="TextBox 68">
            <a:extLst>
              <a:ext uri="{FF2B5EF4-FFF2-40B4-BE49-F238E27FC236}">
                <a16:creationId xmlns:a16="http://schemas.microsoft.com/office/drawing/2014/main" id="{364FBD44-3B01-AE1B-7923-631D9EB5A59E}"/>
              </a:ext>
            </a:extLst>
          </p:cNvPr>
          <p:cNvSpPr txBox="1"/>
          <p:nvPr/>
        </p:nvSpPr>
        <p:spPr>
          <a:xfrm>
            <a:off x="2980754" y="3266461"/>
            <a:ext cx="565953" cy="369332"/>
          </a:xfrm>
          <a:prstGeom prst="rect">
            <a:avLst/>
          </a:prstGeom>
          <a:noFill/>
        </p:spPr>
        <p:txBody>
          <a:bodyPr wrap="square" rtlCol="0">
            <a:spAutoFit/>
          </a:bodyPr>
          <a:lstStyle/>
          <a:p>
            <a:r>
              <a:rPr lang="en-US" b="1" dirty="0"/>
              <a:t>16</a:t>
            </a:r>
          </a:p>
        </p:txBody>
      </p:sp>
      <p:sp>
        <p:nvSpPr>
          <p:cNvPr id="70" name="TextBox 69">
            <a:extLst>
              <a:ext uri="{FF2B5EF4-FFF2-40B4-BE49-F238E27FC236}">
                <a16:creationId xmlns:a16="http://schemas.microsoft.com/office/drawing/2014/main" id="{ACFC9DCB-3ECA-7B91-59C6-F916B0BE765B}"/>
              </a:ext>
            </a:extLst>
          </p:cNvPr>
          <p:cNvSpPr txBox="1"/>
          <p:nvPr/>
        </p:nvSpPr>
        <p:spPr>
          <a:xfrm>
            <a:off x="2995140" y="3985894"/>
            <a:ext cx="520391" cy="369332"/>
          </a:xfrm>
          <a:prstGeom prst="rect">
            <a:avLst/>
          </a:prstGeom>
          <a:noFill/>
        </p:spPr>
        <p:txBody>
          <a:bodyPr wrap="square" rtlCol="0">
            <a:spAutoFit/>
          </a:bodyPr>
          <a:lstStyle/>
          <a:p>
            <a:r>
              <a:rPr lang="en-US" b="1" dirty="0"/>
              <a:t>17</a:t>
            </a:r>
          </a:p>
        </p:txBody>
      </p:sp>
      <p:sp>
        <p:nvSpPr>
          <p:cNvPr id="71" name="TextBox 70">
            <a:extLst>
              <a:ext uri="{FF2B5EF4-FFF2-40B4-BE49-F238E27FC236}">
                <a16:creationId xmlns:a16="http://schemas.microsoft.com/office/drawing/2014/main" id="{5BE5C89D-4569-9DE3-4927-A192611AE822}"/>
              </a:ext>
            </a:extLst>
          </p:cNvPr>
          <p:cNvSpPr txBox="1"/>
          <p:nvPr/>
        </p:nvSpPr>
        <p:spPr>
          <a:xfrm>
            <a:off x="4059183" y="2597759"/>
            <a:ext cx="490653" cy="369332"/>
          </a:xfrm>
          <a:prstGeom prst="rect">
            <a:avLst/>
          </a:prstGeom>
          <a:noFill/>
        </p:spPr>
        <p:txBody>
          <a:bodyPr wrap="square" rtlCol="0">
            <a:spAutoFit/>
          </a:bodyPr>
          <a:lstStyle/>
          <a:p>
            <a:r>
              <a:rPr lang="en-US" b="1" dirty="0"/>
              <a:t>18</a:t>
            </a:r>
          </a:p>
        </p:txBody>
      </p:sp>
      <p:sp>
        <p:nvSpPr>
          <p:cNvPr id="72" name="TextBox 71">
            <a:extLst>
              <a:ext uri="{FF2B5EF4-FFF2-40B4-BE49-F238E27FC236}">
                <a16:creationId xmlns:a16="http://schemas.microsoft.com/office/drawing/2014/main" id="{4E611511-A9A1-BC0B-E236-336D9A8F3C76}"/>
              </a:ext>
            </a:extLst>
          </p:cNvPr>
          <p:cNvSpPr txBox="1"/>
          <p:nvPr/>
        </p:nvSpPr>
        <p:spPr>
          <a:xfrm>
            <a:off x="3066957" y="4777218"/>
            <a:ext cx="594734" cy="369332"/>
          </a:xfrm>
          <a:prstGeom prst="rect">
            <a:avLst/>
          </a:prstGeom>
          <a:noFill/>
        </p:spPr>
        <p:txBody>
          <a:bodyPr wrap="square" rtlCol="0">
            <a:spAutoFit/>
          </a:bodyPr>
          <a:lstStyle/>
          <a:p>
            <a:r>
              <a:rPr lang="en-US" b="1" dirty="0">
                <a:highlight>
                  <a:srgbClr val="00FF00"/>
                </a:highlight>
              </a:rPr>
              <a:t>19</a:t>
            </a:r>
          </a:p>
        </p:txBody>
      </p:sp>
      <p:sp>
        <p:nvSpPr>
          <p:cNvPr id="73" name="TextBox 72">
            <a:extLst>
              <a:ext uri="{FF2B5EF4-FFF2-40B4-BE49-F238E27FC236}">
                <a16:creationId xmlns:a16="http://schemas.microsoft.com/office/drawing/2014/main" id="{0C4D9A81-3CA0-6135-A1E4-0841F375BF68}"/>
              </a:ext>
            </a:extLst>
          </p:cNvPr>
          <p:cNvSpPr txBox="1"/>
          <p:nvPr/>
        </p:nvSpPr>
        <p:spPr>
          <a:xfrm>
            <a:off x="5741241" y="5563653"/>
            <a:ext cx="6300440" cy="1600438"/>
          </a:xfrm>
          <a:prstGeom prst="rect">
            <a:avLst/>
          </a:prstGeom>
          <a:noFill/>
        </p:spPr>
        <p:txBody>
          <a:bodyPr wrap="square" numCol="3" rtlCol="0">
            <a:spAutoFit/>
          </a:bodyPr>
          <a:lstStyle/>
          <a:p>
            <a:r>
              <a:rPr lang="en-US" sz="1400" dirty="0"/>
              <a:t>• Hanja: </a:t>
            </a:r>
            <a:r>
              <a:rPr lang="zh-TW" altLang="en-US" sz="1400" dirty="0">
                <a:latin typeface="DengXian" panose="02010600030101010101" pitchFamily="2" charset="-122"/>
                <a:ea typeface="DengXian" panose="02010600030101010101" pitchFamily="2" charset="-122"/>
              </a:rPr>
              <a:t>羅</a:t>
            </a:r>
            <a:r>
              <a:rPr lang="zh-TW" altLang="en-US" sz="1400" dirty="0"/>
              <a:t>       </a:t>
            </a:r>
            <a:endParaRPr lang="en-US" altLang="zh-TW" sz="1400" dirty="0"/>
          </a:p>
          <a:p>
            <a:r>
              <a:rPr lang="en-US" sz="1400" dirty="0"/>
              <a:t>• Kor: ra, </a:t>
            </a:r>
            <a:r>
              <a:rPr lang="ko-KR" altLang="en-US" sz="1400" dirty="0"/>
              <a:t>라</a:t>
            </a:r>
            <a:r>
              <a:rPr lang="en-US" altLang="ko-KR" sz="1400" dirty="0"/>
              <a:t>       </a:t>
            </a:r>
          </a:p>
          <a:p>
            <a:r>
              <a:rPr lang="en-US" altLang="ko-KR" sz="1400" dirty="0"/>
              <a:t>• </a:t>
            </a:r>
            <a:r>
              <a:rPr lang="en-US" sz="1400" dirty="0"/>
              <a:t>strokes: 19      </a:t>
            </a:r>
          </a:p>
          <a:p>
            <a:r>
              <a:rPr lang="en-US" sz="1400" dirty="0"/>
              <a:t>• radical: 122+14 (</a:t>
            </a:r>
            <a:r>
              <a:rPr lang="zh-TW" altLang="en-US" sz="1400" dirty="0">
                <a:latin typeface="DengXian" panose="02010600030101010101" pitchFamily="2" charset="-122"/>
                <a:ea typeface="DengXian" panose="02010600030101010101" pitchFamily="2" charset="-122"/>
              </a:rPr>
              <a:t>罒</a:t>
            </a:r>
            <a:r>
              <a:rPr lang="en-US" altLang="zh-TW" sz="1400" dirty="0">
                <a:latin typeface="DengXian" panose="02010600030101010101" pitchFamily="2" charset="-122"/>
                <a:ea typeface="DengXian" panose="02010600030101010101" pitchFamily="2" charset="-122"/>
              </a:rPr>
              <a:t>, </a:t>
            </a:r>
            <a:r>
              <a:rPr lang="zh-TW" altLang="en-US" sz="1400" dirty="0">
                <a:latin typeface="DengXian" panose="02010600030101010101" pitchFamily="2" charset="-122"/>
                <a:ea typeface="DengXian" panose="02010600030101010101" pitchFamily="2" charset="-122"/>
              </a:rPr>
              <a:t>网</a:t>
            </a:r>
            <a:r>
              <a:rPr lang="en-US" altLang="zh-TW" sz="1400" dirty="0"/>
              <a:t>)</a:t>
            </a:r>
          </a:p>
          <a:p>
            <a:r>
              <a:rPr lang="en-US" altLang="zh-TW" sz="1400" dirty="0"/>
              <a:t>• </a:t>
            </a:r>
            <a:r>
              <a:rPr lang="en-US" sz="1400" dirty="0"/>
              <a:t>Jap: ra, </a:t>
            </a:r>
            <a:r>
              <a:rPr lang="ja-JP" altLang="en-US" sz="1400" dirty="0"/>
              <a:t>ら </a:t>
            </a:r>
            <a:endParaRPr lang="en-US" altLang="ja-JP" sz="1400" dirty="0"/>
          </a:p>
          <a:p>
            <a:endParaRPr lang="en-US" altLang="ja-JP" sz="1400" dirty="0"/>
          </a:p>
          <a:p>
            <a:endParaRPr lang="en-US" altLang="ja-JP" sz="1400" dirty="0"/>
          </a:p>
          <a:p>
            <a:r>
              <a:rPr lang="en-US" altLang="ja-JP" sz="1400" dirty="0"/>
              <a:t>(</a:t>
            </a:r>
            <a:r>
              <a:rPr lang="en-US" altLang="ja-JP" sz="1400" dirty="0" err="1"/>
              <a:t>kun</a:t>
            </a:r>
            <a:r>
              <a:rPr lang="en-US" altLang="ja-JP" sz="1400" dirty="0"/>
              <a:t>: </a:t>
            </a:r>
            <a:r>
              <a:rPr lang="en-US" altLang="ja-JP" sz="1400" dirty="0" err="1"/>
              <a:t>ami</a:t>
            </a:r>
            <a:r>
              <a:rPr lang="en-US" altLang="ja-JP" sz="1400" dirty="0"/>
              <a:t>, </a:t>
            </a:r>
            <a:r>
              <a:rPr lang="ja-JP" altLang="en-US" sz="1400" dirty="0"/>
              <a:t>あみ</a:t>
            </a:r>
            <a:r>
              <a:rPr lang="en-US" altLang="ja-JP" sz="1400" dirty="0"/>
              <a:t>)</a:t>
            </a:r>
          </a:p>
          <a:p>
            <a:r>
              <a:rPr lang="en-US" altLang="ja-JP" sz="1400" dirty="0"/>
              <a:t>• </a:t>
            </a:r>
            <a:r>
              <a:rPr lang="en-US" sz="1400" dirty="0"/>
              <a:t>JLPT: NX</a:t>
            </a:r>
          </a:p>
          <a:p>
            <a:r>
              <a:rPr lang="en-US" sz="1400" dirty="0"/>
              <a:t>• meaning: phonetic; </a:t>
            </a:r>
          </a:p>
          <a:p>
            <a:r>
              <a:rPr lang="en-US" sz="1400" dirty="0"/>
              <a:t>net, gauze</a:t>
            </a:r>
          </a:p>
          <a:p>
            <a:r>
              <a:rPr lang="en-US" sz="1400" dirty="0"/>
              <a:t>• pinyin: </a:t>
            </a:r>
            <a:r>
              <a:rPr lang="en-US" sz="1400" dirty="0" err="1"/>
              <a:t>luó</a:t>
            </a:r>
            <a:endParaRPr lang="en-US" sz="1400" dirty="0"/>
          </a:p>
          <a:p>
            <a:endParaRPr lang="en-US" sz="1400" dirty="0"/>
          </a:p>
          <a:p>
            <a:endParaRPr lang="en-US" sz="1400" dirty="0"/>
          </a:p>
          <a:p>
            <a:r>
              <a:rPr lang="en-US" sz="1400" dirty="0"/>
              <a:t>• 7 location(s): Thousand, </a:t>
            </a:r>
            <a:r>
              <a:rPr lang="en-US" sz="1400" dirty="0" err="1"/>
              <a:t>Yebul</a:t>
            </a:r>
            <a:r>
              <a:rPr lang="en-US" sz="1400" dirty="0"/>
              <a:t>, </a:t>
            </a:r>
            <a:r>
              <a:rPr lang="en-US" sz="1400" dirty="0" err="1"/>
              <a:t>Kwanseum</a:t>
            </a:r>
            <a:r>
              <a:rPr lang="en-US" sz="1400" dirty="0"/>
              <a:t>, </a:t>
            </a:r>
            <a:r>
              <a:rPr lang="en-US" sz="1400" dirty="0" err="1"/>
              <a:t>Jijang</a:t>
            </a:r>
            <a:r>
              <a:rPr lang="en-US" sz="1400" dirty="0"/>
              <a:t>, </a:t>
            </a:r>
            <a:r>
              <a:rPr lang="en-US" sz="1400" dirty="0" err="1"/>
              <a:t>Uisang</a:t>
            </a:r>
            <a:r>
              <a:rPr lang="en-US" sz="1400" dirty="0"/>
              <a:t>, </a:t>
            </a:r>
            <a:r>
              <a:rPr lang="en-US" sz="1400" dirty="0" err="1"/>
              <a:t>XuanZang</a:t>
            </a:r>
            <a:r>
              <a:rPr lang="en-US" sz="1400" dirty="0"/>
              <a:t>, (bell)</a:t>
            </a:r>
          </a:p>
          <a:p>
            <a:r>
              <a:rPr lang="en-US" sz="1400" dirty="0"/>
              <a:t>• comp: </a:t>
            </a:r>
            <a:r>
              <a:rPr lang="zh-CN" altLang="en-US" sz="1400" i="0" dirty="0">
                <a:solidFill>
                  <a:srgbClr val="000000"/>
                </a:solidFill>
                <a:effectLst/>
                <a:latin typeface="+mn-ea"/>
              </a:rPr>
              <a:t>罒 </a:t>
            </a:r>
            <a:r>
              <a:rPr lang="en-US" altLang="zh-CN" sz="1400" i="0" dirty="0">
                <a:solidFill>
                  <a:srgbClr val="000000"/>
                </a:solidFill>
                <a:effectLst/>
                <a:latin typeface="+mn-ea"/>
              </a:rPr>
              <a:t>+ </a:t>
            </a:r>
            <a:r>
              <a:rPr lang="zh-CN" altLang="en-US" sz="1400" i="0" dirty="0">
                <a:solidFill>
                  <a:srgbClr val="000000"/>
                </a:solidFill>
                <a:effectLst/>
                <a:latin typeface="+mn-ea"/>
              </a:rPr>
              <a:t>糹 </a:t>
            </a:r>
            <a:r>
              <a:rPr lang="en-US" altLang="zh-CN" sz="1400" i="0" dirty="0">
                <a:solidFill>
                  <a:srgbClr val="000000"/>
                </a:solidFill>
                <a:effectLst/>
                <a:latin typeface="+mn-ea"/>
              </a:rPr>
              <a:t>+ </a:t>
            </a:r>
            <a:r>
              <a:rPr lang="zh-CN" altLang="en-US" sz="1400" i="0" dirty="0">
                <a:solidFill>
                  <a:srgbClr val="000000"/>
                </a:solidFill>
                <a:effectLst/>
                <a:latin typeface="+mn-ea"/>
              </a:rPr>
              <a:t>隹</a:t>
            </a:r>
            <a:endParaRPr lang="en-US" altLang="zh-CN" sz="1400" i="0" dirty="0">
              <a:solidFill>
                <a:srgbClr val="000000"/>
              </a:solidFill>
              <a:effectLst/>
              <a:latin typeface="+mn-ea"/>
            </a:endParaRPr>
          </a:p>
          <a:p>
            <a:r>
              <a:rPr lang="en-US" sz="1400" dirty="0"/>
              <a:t>• sub: </a:t>
            </a:r>
            <a:r>
              <a:rPr lang="zh-CN" altLang="en-US" sz="1400" i="0" dirty="0">
                <a:solidFill>
                  <a:srgbClr val="000000"/>
                </a:solidFill>
                <a:effectLst/>
                <a:latin typeface="+mn-ea"/>
              </a:rPr>
              <a:t>幺丶亻一主王</a:t>
            </a:r>
            <a:endParaRPr lang="en-US" sz="1400" dirty="0">
              <a:latin typeface="+mn-ea"/>
            </a:endParaRPr>
          </a:p>
        </p:txBody>
      </p:sp>
      <p:pic>
        <p:nvPicPr>
          <p:cNvPr id="74" name="2024_09_23_103111">
            <a:hlinkClick r:id="" action="ppaction://media"/>
            <a:extLst>
              <a:ext uri="{FF2B5EF4-FFF2-40B4-BE49-F238E27FC236}">
                <a16:creationId xmlns:a16="http://schemas.microsoft.com/office/drawing/2014/main" id="{EEF38FC4-9C73-3D65-9209-80F082E69699}"/>
              </a:ext>
            </a:extLst>
          </p:cNvPr>
          <p:cNvPicPr>
            <a:picLocks noChangeAspect="1"/>
          </p:cNvPicPr>
          <p:nvPr>
            <a:videoFile r:link="rId2"/>
            <p:extLst>
              <p:ext uri="{DAA4B4D4-6D71-4841-9C94-3DE7FCFB9230}">
                <p14:media xmlns:p14="http://schemas.microsoft.com/office/powerpoint/2010/main" r:embed="rId1"/>
              </p:ext>
            </p:extLst>
          </p:nvPr>
        </p:nvPicPr>
        <p:blipFill>
          <a:blip r:embed="rId5"/>
          <a:stretch>
            <a:fillRect/>
          </a:stretch>
        </p:blipFill>
        <p:spPr>
          <a:xfrm>
            <a:off x="6861854" y="518301"/>
            <a:ext cx="5236522" cy="4992151"/>
          </a:xfrm>
          <a:prstGeom prst="rect">
            <a:avLst/>
          </a:prstGeom>
        </p:spPr>
      </p:pic>
      <p:sp>
        <p:nvSpPr>
          <p:cNvPr id="76" name="TextBox 75">
            <a:extLst>
              <a:ext uri="{FF2B5EF4-FFF2-40B4-BE49-F238E27FC236}">
                <a16:creationId xmlns:a16="http://schemas.microsoft.com/office/drawing/2014/main" id="{8BC2F88D-3CB1-79D0-CCEE-1B7BAF93A3FA}"/>
              </a:ext>
            </a:extLst>
          </p:cNvPr>
          <p:cNvSpPr txBox="1"/>
          <p:nvPr/>
        </p:nvSpPr>
        <p:spPr>
          <a:xfrm>
            <a:off x="322084" y="5256345"/>
            <a:ext cx="5059418" cy="1200329"/>
          </a:xfrm>
          <a:prstGeom prst="rect">
            <a:avLst/>
          </a:prstGeom>
          <a:noFill/>
        </p:spPr>
        <p:txBody>
          <a:bodyPr wrap="square" numCol="3">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Aptos" panose="02110004020202020204"/>
                <a:ea typeface="+mn-ea"/>
                <a:cs typeface="+mn-cs"/>
              </a:rPr>
              <a:t>Kor: </a:t>
            </a:r>
            <a:r>
              <a:rPr kumimoji="0" lang="en-US" sz="2400" b="1" i="0" u="none" strike="noStrike" kern="1200" cap="none" spc="0" normalizeH="0" baseline="0" noProof="0" dirty="0">
                <a:ln>
                  <a:noFill/>
                </a:ln>
                <a:solidFill>
                  <a:prstClr val="black"/>
                </a:solidFill>
                <a:effectLst/>
                <a:uLnTx/>
                <a:uFillTx/>
                <a:latin typeface="Aptos" panose="02110004020202020204"/>
                <a:ea typeface="+mn-ea"/>
                <a:cs typeface="+mn-cs"/>
              </a:rPr>
              <a:t>ra</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Aptos" panose="02110004020202020204"/>
                <a:ea typeface="+mn-ea"/>
                <a:cs typeface="+mn-cs"/>
              </a:rPr>
              <a:t>Jap: </a:t>
            </a:r>
            <a:r>
              <a:rPr kumimoji="0" lang="en-US" sz="2400" b="1" i="0" u="none" strike="noStrike" kern="1200" cap="none" spc="0" normalizeH="0" baseline="0" noProof="0" dirty="0">
                <a:ln>
                  <a:noFill/>
                </a:ln>
                <a:solidFill>
                  <a:prstClr val="black"/>
                </a:solidFill>
                <a:effectLst/>
                <a:uLnTx/>
                <a:uFillTx/>
                <a:latin typeface="Aptos" panose="02110004020202020204"/>
                <a:ea typeface="+mn-ea"/>
                <a:cs typeface="+mn-cs"/>
              </a:rPr>
              <a:t>ra</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Aptos" panose="0211000402020202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Aptos" panose="02110004020202020204"/>
                <a:ea typeface="+mn-ea"/>
                <a:cs typeface="+mn-cs"/>
              </a:rPr>
              <a:t>Viet: </a:t>
            </a:r>
            <a:r>
              <a:rPr kumimoji="0" lang="en-US" sz="2400" b="1" i="0" u="none" strike="noStrike" kern="1200" cap="none" spc="0" normalizeH="0" baseline="0" noProof="0" dirty="0">
                <a:ln>
                  <a:noFill/>
                </a:ln>
                <a:solidFill>
                  <a:srgbClr val="353535"/>
                </a:solidFill>
                <a:effectLst/>
                <a:uLnTx/>
                <a:uFillTx/>
                <a:latin typeface="-apple-system"/>
                <a:ea typeface="+mn-ea"/>
                <a:cs typeface="+mn-cs"/>
              </a:rPr>
              <a:t>la</a:t>
            </a:r>
            <a:endParaRPr kumimoji="0" lang="en-US" sz="2400" b="1" i="0" u="none" strike="noStrike" kern="1200" cap="none" spc="0" normalizeH="0" baseline="0" noProof="0" dirty="0">
              <a:ln>
                <a:noFill/>
              </a:ln>
              <a:solidFill>
                <a:prstClr val="black"/>
              </a:solidFill>
              <a:effectLst/>
              <a:uLnTx/>
              <a:uFillTx/>
              <a:latin typeface="Aptos" panose="0211000402020202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Aptos" panose="02110004020202020204"/>
                <a:ea typeface="+mn-ea"/>
                <a:cs typeface="+mn-cs"/>
              </a:rPr>
              <a:t>Man: </a:t>
            </a:r>
            <a:r>
              <a:rPr lang="en-US" sz="2400" b="1" i="0" dirty="0" err="1">
                <a:solidFill>
                  <a:srgbClr val="353535"/>
                </a:solidFill>
                <a:effectLst/>
                <a:latin typeface="-apple-system"/>
              </a:rPr>
              <a:t>luó</a:t>
            </a:r>
            <a:r>
              <a:rPr kumimoji="0" lang="en-US" sz="2400" b="1" i="0" u="none" strike="noStrike" kern="1200" cap="none" spc="0" normalizeH="0" baseline="0" noProof="0" dirty="0">
                <a:ln>
                  <a:noFill/>
                </a:ln>
                <a:solidFill>
                  <a:srgbClr val="353535"/>
                </a:solidFill>
                <a:effectLst/>
                <a:uLnTx/>
                <a:uFillTx/>
                <a:latin typeface="-apple-system"/>
                <a:ea typeface="+mn-ea"/>
                <a:cs typeface="+mn-cs"/>
              </a:rPr>
              <a:t> </a:t>
            </a:r>
            <a:r>
              <a:rPr kumimoji="0" lang="en-US" sz="2400" b="1" i="0" u="none" strike="noStrike" kern="1200" cap="none" spc="0" normalizeH="0" baseline="0" noProof="0" dirty="0">
                <a:ln>
                  <a:noFill/>
                </a:ln>
                <a:solidFill>
                  <a:prstClr val="black"/>
                </a:solidFill>
                <a:effectLst/>
                <a:uLnTx/>
                <a:uFillTx/>
                <a:latin typeface="Aptos" panose="02110004020202020204"/>
                <a:ea typeface="+mn-ea"/>
                <a:cs typeface="+mn-cs"/>
              </a:rPr>
              <a:t>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24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波 </a:t>
            </a:r>
            <a:r>
              <a:rPr kumimoji="0" lang="zh-TW" altLang="en-US" sz="2400" b="1" i="0" u="none" strike="noStrike" kern="1200" cap="none" spc="0" normalizeH="0" baseline="0" noProof="0" dirty="0">
                <a:ln>
                  <a:noFill/>
                </a:ln>
                <a:solidFill>
                  <a:prstClr val="black"/>
                </a:solidFill>
                <a:effectLst/>
                <a:highlight>
                  <a:srgbClr val="00FF00"/>
                </a:highlight>
                <a:uLnTx/>
                <a:uFillTx/>
                <a:latin typeface="DengXian" panose="02010600030101010101" pitchFamily="2" charset="-122"/>
                <a:ea typeface="DengXian" panose="02010600030101010101" pitchFamily="2" charset="-122"/>
                <a:cs typeface="+mn-cs"/>
              </a:rPr>
              <a:t>羅</a:t>
            </a:r>
            <a:r>
              <a:rPr kumimoji="0" lang="zh-TW" altLang="en-US" sz="24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 蜜 多 </a:t>
            </a:r>
            <a:endParaRPr kumimoji="0" lang="en-US" sz="24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prstClr val="black"/>
                </a:solidFill>
                <a:effectLst/>
                <a:uLnTx/>
                <a:uFillTx/>
                <a:latin typeface="Aptos" panose="02110004020202020204"/>
                <a:ea typeface="+mn-ea"/>
                <a:cs typeface="+mn-cs"/>
              </a:rPr>
              <a:t>  </a:t>
            </a:r>
            <a:r>
              <a:rPr kumimoji="0" lang="en-US" sz="2000" b="1" i="0" u="none" strike="noStrike" kern="1200" cap="none" spc="0" normalizeH="0" baseline="0" noProof="0" dirty="0" err="1">
                <a:ln>
                  <a:noFill/>
                </a:ln>
                <a:solidFill>
                  <a:prstClr val="black"/>
                </a:solidFill>
                <a:effectLst/>
                <a:uLnTx/>
                <a:uFillTx/>
                <a:latin typeface="Aptos" panose="02110004020202020204"/>
                <a:ea typeface="+mn-ea"/>
                <a:cs typeface="+mn-cs"/>
              </a:rPr>
              <a:t>ba</a:t>
            </a:r>
            <a:r>
              <a:rPr kumimoji="0" lang="en-US" sz="2000" b="1" i="0" u="none" strike="noStrike" kern="1200" cap="none" spc="0" normalizeH="0" baseline="0" noProof="0" dirty="0">
                <a:ln>
                  <a:noFill/>
                </a:ln>
                <a:solidFill>
                  <a:prstClr val="black"/>
                </a:solidFill>
                <a:effectLst/>
                <a:uLnTx/>
                <a:uFillTx/>
                <a:latin typeface="Aptos" panose="02110004020202020204"/>
                <a:ea typeface="+mn-ea"/>
                <a:cs typeface="+mn-cs"/>
              </a:rPr>
              <a:t>-</a:t>
            </a:r>
            <a:r>
              <a:rPr kumimoji="0" lang="en-US" sz="2000" b="1" i="0" u="none" strike="noStrike" kern="1200" cap="none" spc="0" normalizeH="0" baseline="0" noProof="0" dirty="0" err="1">
                <a:ln>
                  <a:noFill/>
                </a:ln>
                <a:solidFill>
                  <a:prstClr val="black"/>
                </a:solidFill>
                <a:effectLst/>
                <a:highlight>
                  <a:srgbClr val="00FF00"/>
                </a:highlight>
                <a:uLnTx/>
                <a:uFillTx/>
                <a:latin typeface="Aptos" panose="02110004020202020204"/>
                <a:ea typeface="+mn-ea"/>
                <a:cs typeface="+mn-cs"/>
              </a:rPr>
              <a:t>ra</a:t>
            </a:r>
            <a:r>
              <a:rPr kumimoji="0" lang="en-US" sz="2000" b="1" i="0" u="none" strike="noStrike" kern="1200" cap="none" spc="0" normalizeH="0" baseline="0" noProof="0" dirty="0">
                <a:ln>
                  <a:noFill/>
                </a:ln>
                <a:solidFill>
                  <a:prstClr val="black"/>
                </a:solidFill>
                <a:effectLst/>
                <a:uLnTx/>
                <a:uFillTx/>
                <a:latin typeface="Aptos" panose="02110004020202020204"/>
                <a:ea typeface="+mn-ea"/>
                <a:cs typeface="+mn-cs"/>
              </a:rPr>
              <a:t>-mil-ta</a:t>
            </a:r>
            <a:endParaRPr kumimoji="0" lang="en-US" sz="2000" b="0" i="0" u="none" strike="noStrike" kern="1200" cap="none" spc="0" normalizeH="0" baseline="0" noProof="0" dirty="0">
              <a:ln>
                <a:noFill/>
              </a:ln>
              <a:solidFill>
                <a:prstClr val="black"/>
              </a:solidFill>
              <a:effectLst/>
              <a:uLnTx/>
              <a:uFillTx/>
              <a:latin typeface="Aptos" panose="02110004020202020204"/>
              <a:ea typeface="+mn-ea"/>
              <a:cs typeface="+mn-cs"/>
            </a:endParaRPr>
          </a:p>
        </p:txBody>
      </p:sp>
      <p:sp>
        <p:nvSpPr>
          <p:cNvPr id="77" name="Rectangle 76">
            <a:extLst>
              <a:ext uri="{FF2B5EF4-FFF2-40B4-BE49-F238E27FC236}">
                <a16:creationId xmlns:a16="http://schemas.microsoft.com/office/drawing/2014/main" id="{F043926C-9A2C-A691-E88D-39D72C382014}"/>
              </a:ext>
            </a:extLst>
          </p:cNvPr>
          <p:cNvSpPr/>
          <p:nvPr/>
        </p:nvSpPr>
        <p:spPr>
          <a:xfrm>
            <a:off x="322084" y="5256345"/>
            <a:ext cx="5059414" cy="876428"/>
          </a:xfrm>
          <a:prstGeom prst="rect">
            <a:avLst/>
          </a:prstGeom>
          <a:noFill/>
          <a:ln w="5715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 name="Rectangle 77">
            <a:extLst>
              <a:ext uri="{FF2B5EF4-FFF2-40B4-BE49-F238E27FC236}">
                <a16:creationId xmlns:a16="http://schemas.microsoft.com/office/drawing/2014/main" id="{B15A5CAF-5EFE-1D54-1ADD-51EE48F0708C}"/>
              </a:ext>
            </a:extLst>
          </p:cNvPr>
          <p:cNvSpPr/>
          <p:nvPr/>
        </p:nvSpPr>
        <p:spPr>
          <a:xfrm>
            <a:off x="5741245" y="5510342"/>
            <a:ext cx="6300440" cy="1288990"/>
          </a:xfrm>
          <a:prstGeom prst="rect">
            <a:avLst/>
          </a:prstGeom>
          <a:no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 name="TextBox 78">
            <a:extLst>
              <a:ext uri="{FF2B5EF4-FFF2-40B4-BE49-F238E27FC236}">
                <a16:creationId xmlns:a16="http://schemas.microsoft.com/office/drawing/2014/main" id="{B04C3E3F-A1D2-88B8-821D-227AB438913D}"/>
              </a:ext>
            </a:extLst>
          </p:cNvPr>
          <p:cNvSpPr txBox="1"/>
          <p:nvPr/>
        </p:nvSpPr>
        <p:spPr>
          <a:xfrm>
            <a:off x="7436571" y="95768"/>
            <a:ext cx="3097335" cy="369332"/>
          </a:xfrm>
          <a:prstGeom prst="rect">
            <a:avLst/>
          </a:prstGeom>
          <a:noFill/>
        </p:spPr>
        <p:txBody>
          <a:bodyPr wrap="square">
            <a:spAutoFit/>
          </a:bodyPr>
          <a:lstStyle/>
          <a:p>
            <a:r>
              <a:rPr lang="zh-TW" altLang="en-US" b="1" dirty="0">
                <a:latin typeface="DengXian" panose="02010600030101010101" pitchFamily="2" charset="-122"/>
                <a:ea typeface="DengXian" panose="02010600030101010101" pitchFamily="2" charset="-122"/>
              </a:rPr>
              <a:t>摩 訶 般 若 波 </a:t>
            </a:r>
            <a:r>
              <a:rPr lang="zh-TW" altLang="en-US" b="1" dirty="0">
                <a:highlight>
                  <a:srgbClr val="00FFFF"/>
                </a:highlight>
                <a:latin typeface="DengXian" panose="02010600030101010101" pitchFamily="2" charset="-122"/>
                <a:ea typeface="DengXian" panose="02010600030101010101" pitchFamily="2" charset="-122"/>
              </a:rPr>
              <a:t>羅</a:t>
            </a:r>
            <a:r>
              <a:rPr lang="zh-TW" altLang="en-US" b="1" dirty="0">
                <a:latin typeface="DengXian" panose="02010600030101010101" pitchFamily="2" charset="-122"/>
                <a:ea typeface="DengXian" panose="02010600030101010101" pitchFamily="2" charset="-122"/>
              </a:rPr>
              <a:t> 蜜 多 心 經</a:t>
            </a:r>
          </a:p>
        </p:txBody>
      </p:sp>
      <p:sp>
        <p:nvSpPr>
          <p:cNvPr id="80" name="Rectangle 79">
            <a:extLst>
              <a:ext uri="{FF2B5EF4-FFF2-40B4-BE49-F238E27FC236}">
                <a16:creationId xmlns:a16="http://schemas.microsoft.com/office/drawing/2014/main" id="{A0269179-8F14-48DC-35FA-93272A8F0F32}"/>
              </a:ext>
            </a:extLst>
          </p:cNvPr>
          <p:cNvSpPr/>
          <p:nvPr/>
        </p:nvSpPr>
        <p:spPr>
          <a:xfrm>
            <a:off x="7436571" y="95768"/>
            <a:ext cx="3052259" cy="369332"/>
          </a:xfrm>
          <a:prstGeom prst="rect">
            <a:avLst/>
          </a:prstGeom>
          <a:no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Oval 1">
            <a:extLst>
              <a:ext uri="{FF2B5EF4-FFF2-40B4-BE49-F238E27FC236}">
                <a16:creationId xmlns:a16="http://schemas.microsoft.com/office/drawing/2014/main" id="{719B7282-1A45-8D1D-3437-B37A347361A6}"/>
              </a:ext>
            </a:extLst>
          </p:cNvPr>
          <p:cNvSpPr/>
          <p:nvPr/>
        </p:nvSpPr>
        <p:spPr>
          <a:xfrm>
            <a:off x="5416179" y="625926"/>
            <a:ext cx="771625" cy="771625"/>
          </a:xfrm>
          <a:prstGeom prst="ellipse">
            <a:avLst/>
          </a:prstGeom>
          <a:solidFill>
            <a:srgbClr val="FFFF00"/>
          </a:solidFill>
          <a:ln w="38100">
            <a:solidFill>
              <a:srgbClr val="7030A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TextBox 2">
            <a:extLst>
              <a:ext uri="{FF2B5EF4-FFF2-40B4-BE49-F238E27FC236}">
                <a16:creationId xmlns:a16="http://schemas.microsoft.com/office/drawing/2014/main" id="{C9014F15-0D8C-2B76-93C4-A8D03C2C6CA8}"/>
              </a:ext>
            </a:extLst>
          </p:cNvPr>
          <p:cNvSpPr txBox="1"/>
          <p:nvPr/>
        </p:nvSpPr>
        <p:spPr>
          <a:xfrm>
            <a:off x="5612497" y="750128"/>
            <a:ext cx="593001" cy="523220"/>
          </a:xfrm>
          <a:prstGeom prst="rect">
            <a:avLst/>
          </a:prstGeom>
          <a:noFill/>
        </p:spPr>
        <p:txBody>
          <a:bodyPr wrap="square" rtlCol="0">
            <a:spAutoFit/>
          </a:bodyPr>
          <a:lstStyle/>
          <a:p>
            <a:r>
              <a:rPr lang="en-US" sz="2800" b="1" dirty="0"/>
              <a:t>6</a:t>
            </a:r>
          </a:p>
        </p:txBody>
      </p:sp>
      <p:sp>
        <p:nvSpPr>
          <p:cNvPr id="6" name="TextBox 5">
            <a:extLst>
              <a:ext uri="{FF2B5EF4-FFF2-40B4-BE49-F238E27FC236}">
                <a16:creationId xmlns:a16="http://schemas.microsoft.com/office/drawing/2014/main" id="{978237D7-9FCC-32F5-2936-4EB2624F63EE}"/>
              </a:ext>
            </a:extLst>
          </p:cNvPr>
          <p:cNvSpPr txBox="1"/>
          <p:nvPr/>
        </p:nvSpPr>
        <p:spPr>
          <a:xfrm>
            <a:off x="5450086" y="3510699"/>
            <a:ext cx="1459987" cy="1631216"/>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altLang="en-US" sz="10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rPr>
              <a:t>羅  </a:t>
            </a:r>
            <a:r>
              <a:rPr kumimoji="0" lang="en-US" altLang="zh-CN" sz="1000" b="0" i="0" u="none" strike="noStrike" kern="1200" cap="none" spc="0" normalizeH="0" baseline="0" noProof="0" dirty="0" err="1">
                <a:ln>
                  <a:noFill/>
                </a:ln>
                <a:solidFill>
                  <a:prstClr val="black"/>
                </a:solidFill>
                <a:effectLst/>
                <a:uLnTx/>
                <a:uFillTx/>
                <a:latin typeface="Aptos" panose="02110004020202020204"/>
                <a:ea typeface="等线" panose="02010600030101010101"/>
                <a:cs typeface="+mn-cs"/>
              </a:rPr>
              <a:t>ra</a:t>
            </a:r>
            <a:r>
              <a:rPr kumimoji="0" lang="en-US" altLang="zh-CN" sz="10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rPr>
              <a:t>;  </a:t>
            </a:r>
            <a:r>
              <a:rPr kumimoji="0" lang="en-US" altLang="zh-CN" sz="1000" b="0" i="0" u="none" strike="noStrike" kern="1200" cap="none" spc="0" normalizeH="0" baseline="0" noProof="0" dirty="0" err="1">
                <a:ln>
                  <a:noFill/>
                </a:ln>
                <a:solidFill>
                  <a:prstClr val="black"/>
                </a:solidFill>
                <a:effectLst/>
                <a:uLnTx/>
                <a:uFillTx/>
                <a:latin typeface="Aptos" panose="02110004020202020204"/>
                <a:ea typeface="等线" panose="02010600030101010101"/>
                <a:cs typeface="+mn-cs"/>
              </a:rPr>
              <a:t>phon</a:t>
            </a:r>
            <a:r>
              <a:rPr kumimoji="0" lang="en-US" altLang="zh-CN" sz="10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rPr>
              <a:t>, web, net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altLang="en-US" sz="10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rPr>
              <a:t>罒  </a:t>
            </a:r>
            <a:r>
              <a:rPr kumimoji="0" lang="en-US" altLang="zh-CN" sz="10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rPr>
              <a:t>mang; web, net</a:t>
            </a:r>
            <a:r>
              <a:rPr kumimoji="0" lang="zh-CN" altLang="en-US" sz="10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rPr>
              <a:t> </a:t>
            </a:r>
            <a:endParaRPr kumimoji="0" lang="en-US" altLang="zh-CN" sz="10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altLang="en-US" sz="10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rPr>
              <a:t>糹  </a:t>
            </a:r>
            <a:r>
              <a:rPr kumimoji="0" lang="en-US" altLang="zh-CN" sz="1000" b="0" i="0" u="none" strike="noStrike" kern="1200" cap="none" spc="0" normalizeH="0" baseline="0" noProof="0" dirty="0" err="1">
                <a:ln>
                  <a:noFill/>
                </a:ln>
                <a:solidFill>
                  <a:prstClr val="black"/>
                </a:solidFill>
                <a:effectLst/>
                <a:uLnTx/>
                <a:uFillTx/>
                <a:latin typeface="Aptos" panose="02110004020202020204"/>
                <a:ea typeface="等线" panose="02010600030101010101"/>
                <a:cs typeface="+mn-cs"/>
              </a:rPr>
              <a:t>sil</a:t>
            </a:r>
            <a:r>
              <a:rPr kumimoji="0" lang="en-US" altLang="zh-CN" sz="10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rPr>
              <a:t>; silk,</a:t>
            </a:r>
            <a:r>
              <a:rPr kumimoji="0" lang="zh-CN" altLang="en-US" sz="10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rPr>
              <a:t> </a:t>
            </a:r>
            <a:r>
              <a:rPr kumimoji="0" lang="en-US" altLang="zh-CN" sz="10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rPr>
              <a:t>thread</a:t>
            </a:r>
            <a:r>
              <a:rPr kumimoji="0" lang="zh-CN" altLang="en-US" sz="10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rPr>
              <a:t>   </a:t>
            </a:r>
            <a:endParaRPr kumimoji="0" lang="en-US" altLang="zh-CN" sz="10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altLang="en-US" sz="10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rPr>
              <a:t>隹  </a:t>
            </a:r>
            <a:r>
              <a:rPr kumimoji="0" lang="en-US" altLang="zh-CN" sz="10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rPr>
              <a:t>chu; small bird</a:t>
            </a:r>
            <a:endParaRPr kumimoji="0" lang="zh-CN" altLang="en-US" sz="10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altLang="en-US" sz="10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rPr>
              <a:t>幺  </a:t>
            </a:r>
            <a:r>
              <a:rPr kumimoji="0" lang="en-US" altLang="zh-CN" sz="1000" b="0" i="0" u="none" strike="noStrike" kern="1200" cap="none" spc="0" normalizeH="0" baseline="0" noProof="0" dirty="0" err="1">
                <a:ln>
                  <a:noFill/>
                </a:ln>
                <a:solidFill>
                  <a:prstClr val="black"/>
                </a:solidFill>
                <a:effectLst/>
                <a:uLnTx/>
                <a:uFillTx/>
                <a:latin typeface="Aptos" panose="02110004020202020204"/>
                <a:ea typeface="等线" panose="02010600030101010101"/>
                <a:cs typeface="+mn-cs"/>
              </a:rPr>
              <a:t>yo</a:t>
            </a:r>
            <a:r>
              <a:rPr kumimoji="0" lang="en-US" altLang="zh-CN" sz="10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rPr>
              <a:t>; tiny</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altLang="en-US" sz="10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rPr>
              <a:t>丶  </a:t>
            </a:r>
            <a:r>
              <a:rPr kumimoji="0" lang="en-US" altLang="zh-CN" sz="10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rPr>
              <a:t>ju;  lord</a:t>
            </a:r>
            <a:r>
              <a:rPr kumimoji="0" lang="zh-CN" altLang="en-US" sz="10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rPr>
              <a:t>  </a:t>
            </a:r>
            <a:endParaRPr kumimoji="0" lang="en-US" altLang="zh-CN" sz="10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altLang="en-US" sz="10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rPr>
              <a:t>亻  </a:t>
            </a:r>
            <a:r>
              <a:rPr kumimoji="0" lang="en-US" altLang="zh-CN" sz="10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rPr>
              <a:t>in; person</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altLang="en-US" sz="10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rPr>
              <a:t>一  </a:t>
            </a:r>
            <a:r>
              <a:rPr kumimoji="0" lang="en-US" altLang="zh-CN" sz="10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rPr>
              <a:t>il; one</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altLang="en-US" sz="10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rPr>
              <a:t>主  </a:t>
            </a:r>
            <a:r>
              <a:rPr kumimoji="0" lang="en-US" altLang="zh-CN" sz="10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rPr>
              <a:t>ju; lord</a:t>
            </a:r>
            <a:endParaRPr kumimoji="0" lang="zh-CN" altLang="en-US" sz="10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altLang="en-US" sz="10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rPr>
              <a:t>王  </a:t>
            </a:r>
            <a:r>
              <a:rPr kumimoji="0" lang="en-US" altLang="zh-CN" sz="10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rPr>
              <a:t>wang; king</a:t>
            </a:r>
            <a:endParaRPr kumimoji="0" lang="zh-CN" altLang="en-US" sz="10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endParaRPr>
          </a:p>
        </p:txBody>
      </p:sp>
      <p:sp>
        <p:nvSpPr>
          <p:cNvPr id="8" name="Rectangle 7">
            <a:extLst>
              <a:ext uri="{FF2B5EF4-FFF2-40B4-BE49-F238E27FC236}">
                <a16:creationId xmlns:a16="http://schemas.microsoft.com/office/drawing/2014/main" id="{72BF7AC3-47D3-7146-6523-9D23F3285054}"/>
              </a:ext>
            </a:extLst>
          </p:cNvPr>
          <p:cNvSpPr/>
          <p:nvPr/>
        </p:nvSpPr>
        <p:spPr>
          <a:xfrm>
            <a:off x="5450086" y="3510699"/>
            <a:ext cx="1305057" cy="1631214"/>
          </a:xfrm>
          <a:prstGeom prst="rect">
            <a:avLst/>
          </a:prstGeom>
          <a:noFill/>
          <a:ln w="38100">
            <a:solidFill>
              <a:srgbClr val="7030A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2" name="Straight Arrow Connector 11">
            <a:extLst>
              <a:ext uri="{FF2B5EF4-FFF2-40B4-BE49-F238E27FC236}">
                <a16:creationId xmlns:a16="http://schemas.microsoft.com/office/drawing/2014/main" id="{36288E28-0CB8-C01A-46DD-EE7C7D02774A}"/>
              </a:ext>
            </a:extLst>
          </p:cNvPr>
          <p:cNvCxnSpPr>
            <a:cxnSpLocks/>
          </p:cNvCxnSpPr>
          <p:nvPr/>
        </p:nvCxnSpPr>
        <p:spPr>
          <a:xfrm>
            <a:off x="3356526" y="2707355"/>
            <a:ext cx="275063" cy="0"/>
          </a:xfrm>
          <a:prstGeom prst="straightConnector1">
            <a:avLst/>
          </a:prstGeom>
          <a:ln>
            <a:tailEnd type="triangle"/>
          </a:ln>
        </p:spPr>
        <p:style>
          <a:lnRef idx="2">
            <a:schemeClr val="accent1"/>
          </a:lnRef>
          <a:fillRef idx="0">
            <a:schemeClr val="accent1"/>
          </a:fillRef>
          <a:effectRef idx="1">
            <a:schemeClr val="accent1"/>
          </a:effectRef>
          <a:fontRef idx="minor">
            <a:schemeClr val="tx1"/>
          </a:fontRef>
        </p:style>
      </p:cxnSp>
      <p:cxnSp>
        <p:nvCxnSpPr>
          <p:cNvPr id="19" name="Straight Arrow Connector 18">
            <a:extLst>
              <a:ext uri="{FF2B5EF4-FFF2-40B4-BE49-F238E27FC236}">
                <a16:creationId xmlns:a16="http://schemas.microsoft.com/office/drawing/2014/main" id="{5D2EC47C-59BA-D3FF-E555-A7BCA28083E3}"/>
              </a:ext>
            </a:extLst>
          </p:cNvPr>
          <p:cNvCxnSpPr/>
          <p:nvPr/>
        </p:nvCxnSpPr>
        <p:spPr>
          <a:xfrm>
            <a:off x="4100462" y="2683336"/>
            <a:ext cx="0" cy="275350"/>
          </a:xfrm>
          <a:prstGeom prst="straightConnector1">
            <a:avLst/>
          </a:prstGeom>
          <a:ln>
            <a:tailEnd type="triangle"/>
          </a:ln>
        </p:spPr>
        <p:style>
          <a:lnRef idx="2">
            <a:schemeClr val="accent1"/>
          </a:lnRef>
          <a:fillRef idx="0">
            <a:schemeClr val="accent1"/>
          </a:fillRef>
          <a:effectRef idx="1">
            <a:schemeClr val="accent1"/>
          </a:effectRef>
          <a:fontRef idx="minor">
            <a:schemeClr val="tx1"/>
          </a:fontRef>
        </p:style>
      </p:cxnSp>
      <p:cxnSp>
        <p:nvCxnSpPr>
          <p:cNvPr id="21" name="Straight Arrow Connector 20">
            <a:extLst>
              <a:ext uri="{FF2B5EF4-FFF2-40B4-BE49-F238E27FC236}">
                <a16:creationId xmlns:a16="http://schemas.microsoft.com/office/drawing/2014/main" id="{7B3FD6E8-F102-758D-A81A-A52392C7EFF0}"/>
              </a:ext>
            </a:extLst>
          </p:cNvPr>
          <p:cNvCxnSpPr>
            <a:cxnSpLocks/>
          </p:cNvCxnSpPr>
          <p:nvPr/>
        </p:nvCxnSpPr>
        <p:spPr>
          <a:xfrm>
            <a:off x="3365727" y="3429000"/>
            <a:ext cx="275063" cy="0"/>
          </a:xfrm>
          <a:prstGeom prst="straightConnector1">
            <a:avLst/>
          </a:prstGeom>
          <a:ln>
            <a:tailEnd type="triangle"/>
          </a:ln>
        </p:spPr>
        <p:style>
          <a:lnRef idx="2">
            <a:schemeClr val="accent1"/>
          </a:lnRef>
          <a:fillRef idx="0">
            <a:schemeClr val="accent1"/>
          </a:fillRef>
          <a:effectRef idx="1">
            <a:schemeClr val="accent1"/>
          </a:effectRef>
          <a:fontRef idx="minor">
            <a:schemeClr val="tx1"/>
          </a:fontRef>
        </p:style>
      </p:cxnSp>
      <p:cxnSp>
        <p:nvCxnSpPr>
          <p:cNvPr id="23" name="Straight Arrow Connector 22">
            <a:extLst>
              <a:ext uri="{FF2B5EF4-FFF2-40B4-BE49-F238E27FC236}">
                <a16:creationId xmlns:a16="http://schemas.microsoft.com/office/drawing/2014/main" id="{4E4D047D-4E67-F9C2-5114-334CF0BD1735}"/>
              </a:ext>
            </a:extLst>
          </p:cNvPr>
          <p:cNvCxnSpPr>
            <a:cxnSpLocks/>
          </p:cNvCxnSpPr>
          <p:nvPr/>
        </p:nvCxnSpPr>
        <p:spPr>
          <a:xfrm>
            <a:off x="3356526" y="4172572"/>
            <a:ext cx="275063" cy="0"/>
          </a:xfrm>
          <a:prstGeom prst="straightConnector1">
            <a:avLst/>
          </a:prstGeom>
          <a:ln>
            <a:tailEnd type="triangle"/>
          </a:ln>
        </p:spPr>
        <p:style>
          <a:lnRef idx="2">
            <a:schemeClr val="accent1"/>
          </a:lnRef>
          <a:fillRef idx="0">
            <a:schemeClr val="accent1"/>
          </a:fillRef>
          <a:effectRef idx="1">
            <a:schemeClr val="accent1"/>
          </a:effectRef>
          <a:fontRef idx="minor">
            <a:schemeClr val="tx1"/>
          </a:fontRef>
        </p:style>
      </p:cxnSp>
      <p:cxnSp>
        <p:nvCxnSpPr>
          <p:cNvPr id="25" name="Straight Arrow Connector 24">
            <a:extLst>
              <a:ext uri="{FF2B5EF4-FFF2-40B4-BE49-F238E27FC236}">
                <a16:creationId xmlns:a16="http://schemas.microsoft.com/office/drawing/2014/main" id="{8A59D0C1-1244-EB71-46F8-33E6F3728F25}"/>
              </a:ext>
            </a:extLst>
          </p:cNvPr>
          <p:cNvCxnSpPr>
            <a:cxnSpLocks/>
          </p:cNvCxnSpPr>
          <p:nvPr/>
        </p:nvCxnSpPr>
        <p:spPr>
          <a:xfrm>
            <a:off x="3523926" y="4946565"/>
            <a:ext cx="275063" cy="0"/>
          </a:xfrm>
          <a:prstGeom prst="straightConnector1">
            <a:avLst/>
          </a:prstGeom>
          <a:ln>
            <a:tailEnd type="triangle"/>
          </a:ln>
        </p:spPr>
        <p:style>
          <a:lnRef idx="2">
            <a:schemeClr val="accent1"/>
          </a:lnRef>
          <a:fillRef idx="0">
            <a:schemeClr val="accent1"/>
          </a:fillRef>
          <a:effectRef idx="1">
            <a:schemeClr val="accent1"/>
          </a:effectRef>
          <a:fontRef idx="minor">
            <a:schemeClr val="tx1"/>
          </a:fontRef>
        </p:style>
      </p:cxnSp>
      <p:cxnSp>
        <p:nvCxnSpPr>
          <p:cNvPr id="27" name="Straight Arrow Connector 26">
            <a:extLst>
              <a:ext uri="{FF2B5EF4-FFF2-40B4-BE49-F238E27FC236}">
                <a16:creationId xmlns:a16="http://schemas.microsoft.com/office/drawing/2014/main" id="{5499BC7B-D56B-895F-2E3F-2D90761A0B0A}"/>
              </a:ext>
            </a:extLst>
          </p:cNvPr>
          <p:cNvCxnSpPr/>
          <p:nvPr/>
        </p:nvCxnSpPr>
        <p:spPr>
          <a:xfrm>
            <a:off x="2598374" y="3710544"/>
            <a:ext cx="0" cy="275350"/>
          </a:xfrm>
          <a:prstGeom prst="straightConnector1">
            <a:avLst/>
          </a:prstGeom>
          <a:ln>
            <a:tailEnd type="triangle"/>
          </a:ln>
        </p:spPr>
        <p:style>
          <a:lnRef idx="2">
            <a:schemeClr val="accent1"/>
          </a:lnRef>
          <a:fillRef idx="0">
            <a:schemeClr val="accent1"/>
          </a:fillRef>
          <a:effectRef idx="1">
            <a:schemeClr val="accent1"/>
          </a:effectRef>
          <a:fontRef idx="minor">
            <a:schemeClr val="tx1"/>
          </a:fontRef>
        </p:style>
      </p:cxnSp>
      <p:cxnSp>
        <p:nvCxnSpPr>
          <p:cNvPr id="30" name="Straight Arrow Connector 29">
            <a:extLst>
              <a:ext uri="{FF2B5EF4-FFF2-40B4-BE49-F238E27FC236}">
                <a16:creationId xmlns:a16="http://schemas.microsoft.com/office/drawing/2014/main" id="{92B9283D-2F4E-4C5B-4FEC-A847B436BB16}"/>
              </a:ext>
            </a:extLst>
          </p:cNvPr>
          <p:cNvCxnSpPr>
            <a:cxnSpLocks/>
          </p:cNvCxnSpPr>
          <p:nvPr/>
        </p:nvCxnSpPr>
        <p:spPr>
          <a:xfrm>
            <a:off x="1992340" y="3077122"/>
            <a:ext cx="181203" cy="355175"/>
          </a:xfrm>
          <a:prstGeom prst="straightConnector1">
            <a:avLst/>
          </a:prstGeom>
          <a:ln>
            <a:tailEnd type="triangle"/>
          </a:ln>
        </p:spPr>
        <p:style>
          <a:lnRef idx="2">
            <a:schemeClr val="accent1"/>
          </a:lnRef>
          <a:fillRef idx="0">
            <a:schemeClr val="accent1"/>
          </a:fillRef>
          <a:effectRef idx="1">
            <a:schemeClr val="accent1"/>
          </a:effectRef>
          <a:fontRef idx="minor">
            <a:schemeClr val="tx1"/>
          </a:fontRef>
        </p:style>
      </p:cxnSp>
      <p:cxnSp>
        <p:nvCxnSpPr>
          <p:cNvPr id="32" name="Straight Arrow Connector 31">
            <a:extLst>
              <a:ext uri="{FF2B5EF4-FFF2-40B4-BE49-F238E27FC236}">
                <a16:creationId xmlns:a16="http://schemas.microsoft.com/office/drawing/2014/main" id="{3157871A-37C5-1F16-978A-8DD01599C148}"/>
              </a:ext>
            </a:extLst>
          </p:cNvPr>
          <p:cNvCxnSpPr>
            <a:cxnSpLocks/>
          </p:cNvCxnSpPr>
          <p:nvPr/>
        </p:nvCxnSpPr>
        <p:spPr>
          <a:xfrm>
            <a:off x="1571774" y="1175921"/>
            <a:ext cx="275063" cy="0"/>
          </a:xfrm>
          <a:prstGeom prst="straightConnector1">
            <a:avLst/>
          </a:prstGeom>
          <a:ln>
            <a:tailEnd type="triangle"/>
          </a:ln>
        </p:spPr>
        <p:style>
          <a:lnRef idx="2">
            <a:schemeClr val="accent1"/>
          </a:lnRef>
          <a:fillRef idx="0">
            <a:schemeClr val="accent1"/>
          </a:fillRef>
          <a:effectRef idx="1">
            <a:schemeClr val="accent1"/>
          </a:effectRef>
          <a:fontRef idx="minor">
            <a:schemeClr val="tx1"/>
          </a:fontRef>
        </p:style>
      </p:cxnSp>
      <p:cxnSp>
        <p:nvCxnSpPr>
          <p:cNvPr id="36" name="Straight Arrow Connector 35">
            <a:extLst>
              <a:ext uri="{FF2B5EF4-FFF2-40B4-BE49-F238E27FC236}">
                <a16:creationId xmlns:a16="http://schemas.microsoft.com/office/drawing/2014/main" id="{53BD165D-50C0-09F4-9132-9519AA4DC522}"/>
              </a:ext>
            </a:extLst>
          </p:cNvPr>
          <p:cNvCxnSpPr/>
          <p:nvPr/>
        </p:nvCxnSpPr>
        <p:spPr>
          <a:xfrm>
            <a:off x="2525659" y="864716"/>
            <a:ext cx="0" cy="275350"/>
          </a:xfrm>
          <a:prstGeom prst="straightConnector1">
            <a:avLst/>
          </a:prstGeom>
          <a:ln>
            <a:tailEnd type="triangle"/>
          </a:ln>
        </p:spPr>
        <p:style>
          <a:lnRef idx="2">
            <a:schemeClr val="accent1"/>
          </a:lnRef>
          <a:fillRef idx="0">
            <a:schemeClr val="accent1"/>
          </a:fillRef>
          <a:effectRef idx="1">
            <a:schemeClr val="accent1"/>
          </a:effectRef>
          <a:fontRef idx="minor">
            <a:schemeClr val="tx1"/>
          </a:fontRef>
        </p:style>
      </p:cxnSp>
      <p:cxnSp>
        <p:nvCxnSpPr>
          <p:cNvPr id="38" name="Straight Arrow Connector 37">
            <a:extLst>
              <a:ext uri="{FF2B5EF4-FFF2-40B4-BE49-F238E27FC236}">
                <a16:creationId xmlns:a16="http://schemas.microsoft.com/office/drawing/2014/main" id="{5CD92335-C22B-09F0-0DAF-307CFE3E67AD}"/>
              </a:ext>
            </a:extLst>
          </p:cNvPr>
          <p:cNvCxnSpPr/>
          <p:nvPr/>
        </p:nvCxnSpPr>
        <p:spPr>
          <a:xfrm>
            <a:off x="3640790" y="874063"/>
            <a:ext cx="0" cy="275350"/>
          </a:xfrm>
          <a:prstGeom prst="straightConnector1">
            <a:avLst/>
          </a:prstGeom>
          <a:ln>
            <a:tailEnd type="triangle"/>
          </a:ln>
        </p:spPr>
        <p:style>
          <a:lnRef idx="2">
            <a:schemeClr val="accent1"/>
          </a:lnRef>
          <a:fillRef idx="0">
            <a:schemeClr val="accent1"/>
          </a:fillRef>
          <a:effectRef idx="1">
            <a:schemeClr val="accent1"/>
          </a:effectRef>
          <a:fontRef idx="minor">
            <a:schemeClr val="tx1"/>
          </a:fontRef>
        </p:style>
      </p:cxnSp>
      <p:cxnSp>
        <p:nvCxnSpPr>
          <p:cNvPr id="40" name="Straight Arrow Connector 39">
            <a:extLst>
              <a:ext uri="{FF2B5EF4-FFF2-40B4-BE49-F238E27FC236}">
                <a16:creationId xmlns:a16="http://schemas.microsoft.com/office/drawing/2014/main" id="{1377C537-4BD4-0A9B-1B08-CC6A0A6415AF}"/>
              </a:ext>
            </a:extLst>
          </p:cNvPr>
          <p:cNvCxnSpPr/>
          <p:nvPr/>
        </p:nvCxnSpPr>
        <p:spPr>
          <a:xfrm>
            <a:off x="840198" y="900571"/>
            <a:ext cx="0" cy="275350"/>
          </a:xfrm>
          <a:prstGeom prst="straightConnector1">
            <a:avLst/>
          </a:prstGeom>
          <a:ln>
            <a:tailEnd type="triangle"/>
          </a:ln>
        </p:spPr>
        <p:style>
          <a:lnRef idx="2">
            <a:schemeClr val="accent1"/>
          </a:lnRef>
          <a:fillRef idx="0">
            <a:schemeClr val="accent1"/>
          </a:fillRef>
          <a:effectRef idx="1">
            <a:schemeClr val="accent1"/>
          </a:effectRef>
          <a:fontRef idx="minor">
            <a:schemeClr val="tx1"/>
          </a:fontRef>
        </p:style>
      </p:cxnSp>
      <p:cxnSp>
        <p:nvCxnSpPr>
          <p:cNvPr id="42" name="Straight Arrow Connector 41">
            <a:extLst>
              <a:ext uri="{FF2B5EF4-FFF2-40B4-BE49-F238E27FC236}">
                <a16:creationId xmlns:a16="http://schemas.microsoft.com/office/drawing/2014/main" id="{E5C7EA02-7EB7-1523-4A8F-9A65884A6DE3}"/>
              </a:ext>
            </a:extLst>
          </p:cNvPr>
          <p:cNvCxnSpPr>
            <a:cxnSpLocks/>
          </p:cNvCxnSpPr>
          <p:nvPr/>
        </p:nvCxnSpPr>
        <p:spPr>
          <a:xfrm>
            <a:off x="1724861" y="342882"/>
            <a:ext cx="275063" cy="0"/>
          </a:xfrm>
          <a:prstGeom prst="straightConnector1">
            <a:avLst/>
          </a:prstGeom>
          <a:ln>
            <a:tailEnd type="triangle"/>
          </a:ln>
        </p:spPr>
        <p:style>
          <a:lnRef idx="2">
            <a:schemeClr val="accent1"/>
          </a:lnRef>
          <a:fillRef idx="0">
            <a:schemeClr val="accent1"/>
          </a:fillRef>
          <a:effectRef idx="1">
            <a:schemeClr val="accent1"/>
          </a:effectRef>
          <a:fontRef idx="minor">
            <a:schemeClr val="tx1"/>
          </a:fontRef>
        </p:style>
      </p:cxnSp>
    </p:spTree>
    <p:extLst>
      <p:ext uri="{BB962C8B-B14F-4D97-AF65-F5344CB8AC3E}">
        <p14:creationId xmlns:p14="http://schemas.microsoft.com/office/powerpoint/2010/main" val="408538470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mediacall" presetSubtype="0" fill="hold" nodeType="clickEffect">
                                  <p:stCondLst>
                                    <p:cond delay="0"/>
                                  </p:stCondLst>
                                  <p:childTnLst>
                                    <p:cmd type="call" cmd="playFrom(0.0)">
                                      <p:cBhvr>
                                        <p:cTn id="6" dur="27034" fill="hold"/>
                                        <p:tgtEl>
                                          <p:spTgt spid="74"/>
                                        </p:tgtEl>
                                      </p:cBhvr>
                                    </p:cmd>
                                  </p:childTnLst>
                                </p:cTn>
                              </p:par>
                            </p:childTnLst>
                          </p:cTn>
                        </p:par>
                      </p:childTnLst>
                    </p:cTn>
                  </p:par>
                </p:childTnLst>
              </p:cTn>
              <p:prevCondLst>
                <p:cond evt="onPrev" delay="0">
                  <p:tgtEl>
                    <p:sldTgt/>
                  </p:tgtEl>
                </p:cond>
              </p:prevCondLst>
              <p:nextCondLst>
                <p:cond evt="onNext" delay="0">
                  <p:tgtEl>
                    <p:sldTgt/>
                  </p:tgtEl>
                </p:cond>
              </p:nextCondLst>
            </p:seq>
            <p:video>
              <p:cMediaNode vol="80000" mute="1">
                <p:cTn id="7" fill="hold" display="0">
                  <p:stCondLst>
                    <p:cond delay="indefinite"/>
                  </p:stCondLst>
                </p:cTn>
                <p:tgtEl>
                  <p:spTgt spid="74"/>
                </p:tgtEl>
              </p:cMediaNode>
            </p:video>
            <p:seq concurrent="1" nextAc="seek">
              <p:cTn id="8" restart="whenNotActive" fill="hold" evtFilter="cancelBubble" nodeType="interactiveSeq">
                <p:stCondLst>
                  <p:cond evt="onClick" delay="0">
                    <p:tgtEl>
                      <p:spTgt spid="74"/>
                    </p:tgtEl>
                  </p:cond>
                </p:stCondLst>
                <p:endSync evt="end" delay="0">
                  <p:rtn val="all"/>
                </p:endSync>
                <p:childTnLst>
                  <p:par>
                    <p:cTn id="9" fill="hold">
                      <p:stCondLst>
                        <p:cond delay="0"/>
                      </p:stCondLst>
                      <p:childTnLst>
                        <p:par>
                          <p:cTn id="10" fill="hold">
                            <p:stCondLst>
                              <p:cond delay="0"/>
                            </p:stCondLst>
                            <p:childTnLst>
                              <p:par>
                                <p:cTn id="11" presetID="2" presetClass="mediacall" presetSubtype="0" fill="hold" nodeType="clickEffect">
                                  <p:stCondLst>
                                    <p:cond delay="0"/>
                                  </p:stCondLst>
                                  <p:childTnLst>
                                    <p:cmd type="call" cmd="togglePause">
                                      <p:cBhvr>
                                        <p:cTn id="12" dur="1" fill="hold"/>
                                        <p:tgtEl>
                                          <p:spTgt spid="74"/>
                                        </p:tgtEl>
                                      </p:cBhvr>
                                    </p:cmd>
                                  </p:childTnLst>
                                </p:cTn>
                              </p:par>
                            </p:childTnLst>
                          </p:cTn>
                        </p:par>
                      </p:childTnLst>
                    </p:cTn>
                  </p:par>
                </p:childTnLst>
              </p:cTn>
              <p:nextCondLst>
                <p:cond evt="onClick" delay="0">
                  <p:tgtEl>
                    <p:spTgt spid="74"/>
                  </p:tgtEl>
                </p:cond>
              </p:nextCondLst>
            </p:seq>
          </p:childTnLst>
        </p:cTn>
      </p:par>
    </p:tnLst>
  </p:timing>
</p:sld>
</file>

<file path=ppt/slides/slide31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E8E4B55-6DD3-23E5-C921-909B1B673850}"/>
            </a:ext>
          </a:extLst>
        </p:cNvPr>
        <p:cNvGrpSpPr/>
        <p:nvPr/>
      </p:nvGrpSpPr>
      <p:grpSpPr>
        <a:xfrm>
          <a:off x="0" y="0"/>
          <a:ext cx="0" cy="0"/>
          <a:chOff x="0" y="0"/>
          <a:chExt cx="0" cy="0"/>
        </a:xfrm>
      </p:grpSpPr>
      <p:cxnSp>
        <p:nvCxnSpPr>
          <p:cNvPr id="2" name="Straight Connector 1">
            <a:extLst>
              <a:ext uri="{FF2B5EF4-FFF2-40B4-BE49-F238E27FC236}">
                <a16:creationId xmlns:a16="http://schemas.microsoft.com/office/drawing/2014/main" id="{B8500399-47C3-43F7-A48B-4BF1171AD11C}"/>
              </a:ext>
            </a:extLst>
          </p:cNvPr>
          <p:cNvCxnSpPr>
            <a:cxnSpLocks/>
          </p:cNvCxnSpPr>
          <p:nvPr/>
        </p:nvCxnSpPr>
        <p:spPr>
          <a:xfrm>
            <a:off x="1160650" y="956835"/>
            <a:ext cx="5322425" cy="5340276"/>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 name="Straight Connector 2">
            <a:extLst>
              <a:ext uri="{FF2B5EF4-FFF2-40B4-BE49-F238E27FC236}">
                <a16:creationId xmlns:a16="http://schemas.microsoft.com/office/drawing/2014/main" id="{9362BEC3-531C-98E9-7636-98D484C06C96}"/>
              </a:ext>
            </a:extLst>
          </p:cNvPr>
          <p:cNvCxnSpPr>
            <a:cxnSpLocks/>
          </p:cNvCxnSpPr>
          <p:nvPr/>
        </p:nvCxnSpPr>
        <p:spPr>
          <a:xfrm>
            <a:off x="9703114" y="931746"/>
            <a:ext cx="2143810" cy="2115373"/>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 name="Straight Connector 3">
            <a:extLst>
              <a:ext uri="{FF2B5EF4-FFF2-40B4-BE49-F238E27FC236}">
                <a16:creationId xmlns:a16="http://schemas.microsoft.com/office/drawing/2014/main" id="{4ACE8EC8-24D4-D94C-30E4-B2D03AE7520E}"/>
              </a:ext>
            </a:extLst>
          </p:cNvPr>
          <p:cNvCxnSpPr>
            <a:cxnSpLocks/>
          </p:cNvCxnSpPr>
          <p:nvPr/>
        </p:nvCxnSpPr>
        <p:spPr>
          <a:xfrm>
            <a:off x="8644081" y="931752"/>
            <a:ext cx="3184867" cy="319303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5" name="Straight Connector 4">
            <a:extLst>
              <a:ext uri="{FF2B5EF4-FFF2-40B4-BE49-F238E27FC236}">
                <a16:creationId xmlns:a16="http://schemas.microsoft.com/office/drawing/2014/main" id="{CE1D7E41-6D37-0DB4-FF9B-6097327BDCC9}"/>
              </a:ext>
            </a:extLst>
          </p:cNvPr>
          <p:cNvCxnSpPr>
            <a:cxnSpLocks/>
          </p:cNvCxnSpPr>
          <p:nvPr/>
        </p:nvCxnSpPr>
        <p:spPr>
          <a:xfrm>
            <a:off x="7572098" y="931758"/>
            <a:ext cx="4256850" cy="425735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6" name="Straight Connector 5">
            <a:extLst>
              <a:ext uri="{FF2B5EF4-FFF2-40B4-BE49-F238E27FC236}">
                <a16:creationId xmlns:a16="http://schemas.microsoft.com/office/drawing/2014/main" id="{FE9C9F5B-49C4-C52D-72F5-050F0BECECF5}"/>
              </a:ext>
            </a:extLst>
          </p:cNvPr>
          <p:cNvCxnSpPr/>
          <p:nvPr/>
        </p:nvCxnSpPr>
        <p:spPr>
          <a:xfrm>
            <a:off x="3285258" y="931761"/>
            <a:ext cx="5365365" cy="53653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7" name="Straight Connector 6">
            <a:extLst>
              <a:ext uri="{FF2B5EF4-FFF2-40B4-BE49-F238E27FC236}">
                <a16:creationId xmlns:a16="http://schemas.microsoft.com/office/drawing/2014/main" id="{216827AD-8946-13B0-AE0E-A8C2C35AC75F}"/>
              </a:ext>
            </a:extLst>
          </p:cNvPr>
          <p:cNvCxnSpPr/>
          <p:nvPr/>
        </p:nvCxnSpPr>
        <p:spPr>
          <a:xfrm>
            <a:off x="4345517" y="931762"/>
            <a:ext cx="5365365" cy="53653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8" name="Straight Connector 7">
            <a:extLst>
              <a:ext uri="{FF2B5EF4-FFF2-40B4-BE49-F238E27FC236}">
                <a16:creationId xmlns:a16="http://schemas.microsoft.com/office/drawing/2014/main" id="{F35AD608-EC82-9989-BB0D-152F6E23F10C}"/>
              </a:ext>
            </a:extLst>
          </p:cNvPr>
          <p:cNvCxnSpPr/>
          <p:nvPr/>
        </p:nvCxnSpPr>
        <p:spPr>
          <a:xfrm>
            <a:off x="5404550" y="931762"/>
            <a:ext cx="5365365" cy="53653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9" name="Straight Connector 8">
            <a:extLst>
              <a:ext uri="{FF2B5EF4-FFF2-40B4-BE49-F238E27FC236}">
                <a16:creationId xmlns:a16="http://schemas.microsoft.com/office/drawing/2014/main" id="{809E3A8E-F58C-9EEB-698D-89C61616EB9E}"/>
              </a:ext>
            </a:extLst>
          </p:cNvPr>
          <p:cNvCxnSpPr/>
          <p:nvPr/>
        </p:nvCxnSpPr>
        <p:spPr>
          <a:xfrm>
            <a:off x="6494799" y="931764"/>
            <a:ext cx="5365365" cy="53653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0" name="Straight Connector 9">
            <a:extLst>
              <a:ext uri="{FF2B5EF4-FFF2-40B4-BE49-F238E27FC236}">
                <a16:creationId xmlns:a16="http://schemas.microsoft.com/office/drawing/2014/main" id="{99B4345E-9E5F-2B9E-FD36-9A8AA13505A5}"/>
              </a:ext>
            </a:extLst>
          </p:cNvPr>
          <p:cNvCxnSpPr>
            <a:cxnSpLocks/>
          </p:cNvCxnSpPr>
          <p:nvPr/>
        </p:nvCxnSpPr>
        <p:spPr>
          <a:xfrm>
            <a:off x="1111458" y="5189109"/>
            <a:ext cx="1083551" cy="1107996"/>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1" name="Straight Connector 10">
            <a:extLst>
              <a:ext uri="{FF2B5EF4-FFF2-40B4-BE49-F238E27FC236}">
                <a16:creationId xmlns:a16="http://schemas.microsoft.com/office/drawing/2014/main" id="{388B23D5-BDB1-5361-F8B3-82E331272B07}"/>
              </a:ext>
            </a:extLst>
          </p:cNvPr>
          <p:cNvCxnSpPr>
            <a:cxnSpLocks/>
          </p:cNvCxnSpPr>
          <p:nvPr/>
        </p:nvCxnSpPr>
        <p:spPr>
          <a:xfrm>
            <a:off x="1094334" y="4156121"/>
            <a:ext cx="2267153" cy="2152899"/>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2" name="Straight Connector 11">
            <a:extLst>
              <a:ext uri="{FF2B5EF4-FFF2-40B4-BE49-F238E27FC236}">
                <a16:creationId xmlns:a16="http://schemas.microsoft.com/office/drawing/2014/main" id="{3765078B-E801-908B-AB78-4B117B8BE0BD}"/>
              </a:ext>
            </a:extLst>
          </p:cNvPr>
          <p:cNvCxnSpPr>
            <a:cxnSpLocks/>
          </p:cNvCxnSpPr>
          <p:nvPr/>
        </p:nvCxnSpPr>
        <p:spPr>
          <a:xfrm>
            <a:off x="1109329" y="3060437"/>
            <a:ext cx="3236188" cy="323667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3" name="Straight Connector 12">
            <a:extLst>
              <a:ext uri="{FF2B5EF4-FFF2-40B4-BE49-F238E27FC236}">
                <a16:creationId xmlns:a16="http://schemas.microsoft.com/office/drawing/2014/main" id="{27AEB1A8-A6A1-1492-EE87-8B19906A42AC}"/>
              </a:ext>
            </a:extLst>
          </p:cNvPr>
          <p:cNvCxnSpPr>
            <a:cxnSpLocks/>
          </p:cNvCxnSpPr>
          <p:nvPr/>
        </p:nvCxnSpPr>
        <p:spPr>
          <a:xfrm>
            <a:off x="10762147" y="931740"/>
            <a:ext cx="1110967" cy="106435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4" name="Straight Connector 13">
            <a:extLst>
              <a:ext uri="{FF2B5EF4-FFF2-40B4-BE49-F238E27FC236}">
                <a16:creationId xmlns:a16="http://schemas.microsoft.com/office/drawing/2014/main" id="{7727DDAC-A35B-8ACB-76B1-12B5498BAAA2}"/>
              </a:ext>
            </a:extLst>
          </p:cNvPr>
          <p:cNvCxnSpPr>
            <a:cxnSpLocks/>
          </p:cNvCxnSpPr>
          <p:nvPr/>
        </p:nvCxnSpPr>
        <p:spPr>
          <a:xfrm>
            <a:off x="1098218" y="1974253"/>
            <a:ext cx="4314172" cy="4322852"/>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5" name="Straight Connector 14">
            <a:extLst>
              <a:ext uri="{FF2B5EF4-FFF2-40B4-BE49-F238E27FC236}">
                <a16:creationId xmlns:a16="http://schemas.microsoft.com/office/drawing/2014/main" id="{33068761-FB9A-45E4-45F2-D860AB57786F}"/>
              </a:ext>
            </a:extLst>
          </p:cNvPr>
          <p:cNvCxnSpPr>
            <a:cxnSpLocks/>
          </p:cNvCxnSpPr>
          <p:nvPr/>
        </p:nvCxnSpPr>
        <p:spPr>
          <a:xfrm>
            <a:off x="2218385" y="931639"/>
            <a:ext cx="5309456" cy="5376225"/>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6" name="Straight Connector 15">
            <a:extLst>
              <a:ext uri="{FF2B5EF4-FFF2-40B4-BE49-F238E27FC236}">
                <a16:creationId xmlns:a16="http://schemas.microsoft.com/office/drawing/2014/main" id="{5EBA3118-F6AC-34AB-BAA7-3C29D2305ABD}"/>
              </a:ext>
            </a:extLst>
          </p:cNvPr>
          <p:cNvCxnSpPr>
            <a:cxnSpLocks/>
          </p:cNvCxnSpPr>
          <p:nvPr/>
        </p:nvCxnSpPr>
        <p:spPr>
          <a:xfrm flipV="1">
            <a:off x="1133319" y="931765"/>
            <a:ext cx="5361480" cy="536524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7" name="Straight Connector 16">
            <a:extLst>
              <a:ext uri="{FF2B5EF4-FFF2-40B4-BE49-F238E27FC236}">
                <a16:creationId xmlns:a16="http://schemas.microsoft.com/office/drawing/2014/main" id="{7DEE781B-E949-30C1-EB0E-6C65C8FF9D07}"/>
              </a:ext>
            </a:extLst>
          </p:cNvPr>
          <p:cNvCxnSpPr>
            <a:cxnSpLocks/>
          </p:cNvCxnSpPr>
          <p:nvPr/>
        </p:nvCxnSpPr>
        <p:spPr>
          <a:xfrm flipV="1">
            <a:off x="1160650" y="942472"/>
            <a:ext cx="4263464" cy="4246613"/>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8" name="Straight Connector 17">
            <a:extLst>
              <a:ext uri="{FF2B5EF4-FFF2-40B4-BE49-F238E27FC236}">
                <a16:creationId xmlns:a16="http://schemas.microsoft.com/office/drawing/2014/main" id="{84F9ACCD-5783-C9F9-1C49-5C87D1D5F1AF}"/>
              </a:ext>
            </a:extLst>
          </p:cNvPr>
          <p:cNvCxnSpPr>
            <a:cxnSpLocks/>
          </p:cNvCxnSpPr>
          <p:nvPr/>
        </p:nvCxnSpPr>
        <p:spPr>
          <a:xfrm flipV="1">
            <a:off x="1107943" y="942595"/>
            <a:ext cx="2153223" cy="2161487"/>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9" name="Straight Connector 18">
            <a:extLst>
              <a:ext uri="{FF2B5EF4-FFF2-40B4-BE49-F238E27FC236}">
                <a16:creationId xmlns:a16="http://schemas.microsoft.com/office/drawing/2014/main" id="{6594907B-ADA6-40D6-D95C-643B55AC65F7}"/>
              </a:ext>
            </a:extLst>
          </p:cNvPr>
          <p:cNvCxnSpPr>
            <a:cxnSpLocks/>
          </p:cNvCxnSpPr>
          <p:nvPr/>
        </p:nvCxnSpPr>
        <p:spPr>
          <a:xfrm flipV="1">
            <a:off x="1094334" y="909879"/>
            <a:ext cx="3253877" cy="322580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0" name="Straight Connector 19">
            <a:extLst>
              <a:ext uri="{FF2B5EF4-FFF2-40B4-BE49-F238E27FC236}">
                <a16:creationId xmlns:a16="http://schemas.microsoft.com/office/drawing/2014/main" id="{67C50A03-A029-FB46-9D71-62A4B16BFAD1}"/>
              </a:ext>
            </a:extLst>
          </p:cNvPr>
          <p:cNvCxnSpPr>
            <a:cxnSpLocks/>
          </p:cNvCxnSpPr>
          <p:nvPr/>
        </p:nvCxnSpPr>
        <p:spPr>
          <a:xfrm flipV="1">
            <a:off x="3235848" y="920844"/>
            <a:ext cx="5376941" cy="5376165"/>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1" name="Straight Connector 20">
            <a:extLst>
              <a:ext uri="{FF2B5EF4-FFF2-40B4-BE49-F238E27FC236}">
                <a16:creationId xmlns:a16="http://schemas.microsoft.com/office/drawing/2014/main" id="{020DCE48-712D-344B-64ED-B9BEDA926E6D}"/>
              </a:ext>
            </a:extLst>
          </p:cNvPr>
          <p:cNvCxnSpPr/>
          <p:nvPr/>
        </p:nvCxnSpPr>
        <p:spPr>
          <a:xfrm flipV="1">
            <a:off x="4348211" y="931716"/>
            <a:ext cx="5365365" cy="534353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2" name="Straight Connector 21">
            <a:extLst>
              <a:ext uri="{FF2B5EF4-FFF2-40B4-BE49-F238E27FC236}">
                <a16:creationId xmlns:a16="http://schemas.microsoft.com/office/drawing/2014/main" id="{8D4FBABE-F3FB-DA86-9EB4-8B4F07A6DA81}"/>
              </a:ext>
            </a:extLst>
          </p:cNvPr>
          <p:cNvCxnSpPr/>
          <p:nvPr/>
        </p:nvCxnSpPr>
        <p:spPr>
          <a:xfrm flipV="1">
            <a:off x="5416274" y="942620"/>
            <a:ext cx="5365365" cy="534353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3" name="Straight Connector 22">
            <a:extLst>
              <a:ext uri="{FF2B5EF4-FFF2-40B4-BE49-F238E27FC236}">
                <a16:creationId xmlns:a16="http://schemas.microsoft.com/office/drawing/2014/main" id="{7AC787ED-5632-9085-C718-FDA56D35D5A9}"/>
              </a:ext>
            </a:extLst>
          </p:cNvPr>
          <p:cNvCxnSpPr/>
          <p:nvPr/>
        </p:nvCxnSpPr>
        <p:spPr>
          <a:xfrm flipV="1">
            <a:off x="6494798" y="942620"/>
            <a:ext cx="5365365" cy="534353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4" name="Straight Connector 23">
            <a:extLst>
              <a:ext uri="{FF2B5EF4-FFF2-40B4-BE49-F238E27FC236}">
                <a16:creationId xmlns:a16="http://schemas.microsoft.com/office/drawing/2014/main" id="{ACE874B4-445E-91C3-90FF-F6EE42D3E26B}"/>
              </a:ext>
            </a:extLst>
          </p:cNvPr>
          <p:cNvCxnSpPr>
            <a:cxnSpLocks/>
          </p:cNvCxnSpPr>
          <p:nvPr/>
        </p:nvCxnSpPr>
        <p:spPr>
          <a:xfrm flipV="1">
            <a:off x="2218385" y="931639"/>
            <a:ext cx="5330234" cy="5332739"/>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5" name="Straight Connector 24">
            <a:extLst>
              <a:ext uri="{FF2B5EF4-FFF2-40B4-BE49-F238E27FC236}">
                <a16:creationId xmlns:a16="http://schemas.microsoft.com/office/drawing/2014/main" id="{8210A753-E3B8-7675-CF2F-8F55EE38249D}"/>
              </a:ext>
            </a:extLst>
          </p:cNvPr>
          <p:cNvCxnSpPr>
            <a:cxnSpLocks/>
          </p:cNvCxnSpPr>
          <p:nvPr/>
        </p:nvCxnSpPr>
        <p:spPr>
          <a:xfrm flipH="1">
            <a:off x="7572098" y="2023338"/>
            <a:ext cx="4288065" cy="42736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6" name="Straight Connector 25">
            <a:extLst>
              <a:ext uri="{FF2B5EF4-FFF2-40B4-BE49-F238E27FC236}">
                <a16:creationId xmlns:a16="http://schemas.microsoft.com/office/drawing/2014/main" id="{203DD350-E68C-5FEC-C163-F755F6BD05FE}"/>
              </a:ext>
            </a:extLst>
          </p:cNvPr>
          <p:cNvCxnSpPr>
            <a:cxnSpLocks/>
          </p:cNvCxnSpPr>
          <p:nvPr/>
        </p:nvCxnSpPr>
        <p:spPr>
          <a:xfrm flipH="1">
            <a:off x="8638868" y="3098620"/>
            <a:ext cx="3203030" cy="320924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7" name="Straight Connector 26">
            <a:extLst>
              <a:ext uri="{FF2B5EF4-FFF2-40B4-BE49-F238E27FC236}">
                <a16:creationId xmlns:a16="http://schemas.microsoft.com/office/drawing/2014/main" id="{26BB3205-30D2-B68F-FDA2-5792A3693482}"/>
              </a:ext>
            </a:extLst>
          </p:cNvPr>
          <p:cNvCxnSpPr>
            <a:cxnSpLocks/>
          </p:cNvCxnSpPr>
          <p:nvPr/>
        </p:nvCxnSpPr>
        <p:spPr>
          <a:xfrm flipH="1">
            <a:off x="9744792" y="4156121"/>
            <a:ext cx="2115371" cy="2102057"/>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8" name="Straight Connector 27">
            <a:extLst>
              <a:ext uri="{FF2B5EF4-FFF2-40B4-BE49-F238E27FC236}">
                <a16:creationId xmlns:a16="http://schemas.microsoft.com/office/drawing/2014/main" id="{1369AB85-D784-113A-93F0-81CDA5C6487F}"/>
              </a:ext>
            </a:extLst>
          </p:cNvPr>
          <p:cNvCxnSpPr/>
          <p:nvPr/>
        </p:nvCxnSpPr>
        <p:spPr>
          <a:xfrm flipH="1">
            <a:off x="10802477" y="5207149"/>
            <a:ext cx="1070637" cy="1100715"/>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9" name="Straight Connector 28">
            <a:extLst>
              <a:ext uri="{FF2B5EF4-FFF2-40B4-BE49-F238E27FC236}">
                <a16:creationId xmlns:a16="http://schemas.microsoft.com/office/drawing/2014/main" id="{F97B89AD-5B98-BF17-40FF-793E44CDC8EE}"/>
              </a:ext>
            </a:extLst>
          </p:cNvPr>
          <p:cNvCxnSpPr/>
          <p:nvPr/>
        </p:nvCxnSpPr>
        <p:spPr>
          <a:xfrm>
            <a:off x="1117710" y="2522779"/>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0" name="Straight Connector 29">
            <a:extLst>
              <a:ext uri="{FF2B5EF4-FFF2-40B4-BE49-F238E27FC236}">
                <a16:creationId xmlns:a16="http://schemas.microsoft.com/office/drawing/2014/main" id="{BF905CE5-C048-71F7-1C1E-739BE8673E7F}"/>
              </a:ext>
            </a:extLst>
          </p:cNvPr>
          <p:cNvCxnSpPr/>
          <p:nvPr/>
        </p:nvCxnSpPr>
        <p:spPr>
          <a:xfrm>
            <a:off x="1129434" y="3598008"/>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1" name="Straight Connector 30">
            <a:extLst>
              <a:ext uri="{FF2B5EF4-FFF2-40B4-BE49-F238E27FC236}">
                <a16:creationId xmlns:a16="http://schemas.microsoft.com/office/drawing/2014/main" id="{19AA3F65-647A-EFAD-79CC-62DD45157BC4}"/>
              </a:ext>
            </a:extLst>
          </p:cNvPr>
          <p:cNvCxnSpPr/>
          <p:nvPr/>
        </p:nvCxnSpPr>
        <p:spPr>
          <a:xfrm>
            <a:off x="1113519" y="4676908"/>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2" name="Straight Connector 31">
            <a:extLst>
              <a:ext uri="{FF2B5EF4-FFF2-40B4-BE49-F238E27FC236}">
                <a16:creationId xmlns:a16="http://schemas.microsoft.com/office/drawing/2014/main" id="{3F4D34F8-5249-2808-81E5-F63370A16FB3}"/>
              </a:ext>
            </a:extLst>
          </p:cNvPr>
          <p:cNvCxnSpPr/>
          <p:nvPr/>
        </p:nvCxnSpPr>
        <p:spPr>
          <a:xfrm>
            <a:off x="1117710" y="5755000"/>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3" name="Straight Connector 32">
            <a:extLst>
              <a:ext uri="{FF2B5EF4-FFF2-40B4-BE49-F238E27FC236}">
                <a16:creationId xmlns:a16="http://schemas.microsoft.com/office/drawing/2014/main" id="{6C9D2381-689D-7F1E-44EC-6155676EAE4D}"/>
              </a:ext>
            </a:extLst>
          </p:cNvPr>
          <p:cNvCxnSpPr/>
          <p:nvPr/>
        </p:nvCxnSpPr>
        <p:spPr>
          <a:xfrm>
            <a:off x="1101796" y="1485761"/>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4" name="Straight Connector 33">
            <a:extLst>
              <a:ext uri="{FF2B5EF4-FFF2-40B4-BE49-F238E27FC236}">
                <a16:creationId xmlns:a16="http://schemas.microsoft.com/office/drawing/2014/main" id="{595BA622-B97B-A9A1-69D9-028B31BC8170}"/>
              </a:ext>
            </a:extLst>
          </p:cNvPr>
          <p:cNvCxnSpPr>
            <a:cxnSpLocks/>
          </p:cNvCxnSpPr>
          <p:nvPr/>
        </p:nvCxnSpPr>
        <p:spPr>
          <a:xfrm flipH="1">
            <a:off x="1113215" y="941316"/>
            <a:ext cx="1091930" cy="1082022"/>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5" name="Straight Connector 34">
            <a:extLst>
              <a:ext uri="{FF2B5EF4-FFF2-40B4-BE49-F238E27FC236}">
                <a16:creationId xmlns:a16="http://schemas.microsoft.com/office/drawing/2014/main" id="{312BAD2C-6DEB-6757-F07D-3D0AB2A377BB}"/>
              </a:ext>
            </a:extLst>
          </p:cNvPr>
          <p:cNvCxnSpPr/>
          <p:nvPr/>
        </p:nvCxnSpPr>
        <p:spPr>
          <a:xfrm>
            <a:off x="11323891" y="904498"/>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6" name="Straight Connector 35">
            <a:extLst>
              <a:ext uri="{FF2B5EF4-FFF2-40B4-BE49-F238E27FC236}">
                <a16:creationId xmlns:a16="http://schemas.microsoft.com/office/drawing/2014/main" id="{BEBBA4A7-A97E-4582-80F2-843359F72801}"/>
              </a:ext>
            </a:extLst>
          </p:cNvPr>
          <p:cNvCxnSpPr/>
          <p:nvPr/>
        </p:nvCxnSpPr>
        <p:spPr>
          <a:xfrm>
            <a:off x="3803283" y="917245"/>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7" name="Straight Connector 36">
            <a:extLst>
              <a:ext uri="{FF2B5EF4-FFF2-40B4-BE49-F238E27FC236}">
                <a16:creationId xmlns:a16="http://schemas.microsoft.com/office/drawing/2014/main" id="{399CC720-7719-6339-DEEE-9F9E07484E06}"/>
              </a:ext>
            </a:extLst>
          </p:cNvPr>
          <p:cNvCxnSpPr>
            <a:cxnSpLocks/>
          </p:cNvCxnSpPr>
          <p:nvPr/>
        </p:nvCxnSpPr>
        <p:spPr>
          <a:xfrm>
            <a:off x="2762987" y="904498"/>
            <a:ext cx="0" cy="5399767"/>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8" name="Straight Connector 37">
            <a:extLst>
              <a:ext uri="{FF2B5EF4-FFF2-40B4-BE49-F238E27FC236}">
                <a16:creationId xmlns:a16="http://schemas.microsoft.com/office/drawing/2014/main" id="{C1AF02F9-8A6C-5A64-42CA-89AD8339FB71}"/>
              </a:ext>
            </a:extLst>
          </p:cNvPr>
          <p:cNvCxnSpPr/>
          <p:nvPr/>
        </p:nvCxnSpPr>
        <p:spPr>
          <a:xfrm>
            <a:off x="9204868" y="941316"/>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9" name="Straight Connector 38">
            <a:extLst>
              <a:ext uri="{FF2B5EF4-FFF2-40B4-BE49-F238E27FC236}">
                <a16:creationId xmlns:a16="http://schemas.microsoft.com/office/drawing/2014/main" id="{DA9EB7BB-00B6-C1D0-49FF-2C3C626C8EAD}"/>
              </a:ext>
            </a:extLst>
          </p:cNvPr>
          <p:cNvCxnSpPr/>
          <p:nvPr/>
        </p:nvCxnSpPr>
        <p:spPr>
          <a:xfrm>
            <a:off x="1660406" y="941316"/>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0" name="Straight Connector 39">
            <a:extLst>
              <a:ext uri="{FF2B5EF4-FFF2-40B4-BE49-F238E27FC236}">
                <a16:creationId xmlns:a16="http://schemas.microsoft.com/office/drawing/2014/main" id="{2FA03A72-6905-A82C-21EA-2AD49FAB0CD6}"/>
              </a:ext>
            </a:extLst>
          </p:cNvPr>
          <p:cNvCxnSpPr/>
          <p:nvPr/>
        </p:nvCxnSpPr>
        <p:spPr>
          <a:xfrm>
            <a:off x="5950134" y="904498"/>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1" name="Straight Connector 40">
            <a:extLst>
              <a:ext uri="{FF2B5EF4-FFF2-40B4-BE49-F238E27FC236}">
                <a16:creationId xmlns:a16="http://schemas.microsoft.com/office/drawing/2014/main" id="{74E6564F-1301-81B1-01BC-43D0652A0010}"/>
              </a:ext>
            </a:extLst>
          </p:cNvPr>
          <p:cNvCxnSpPr/>
          <p:nvPr/>
        </p:nvCxnSpPr>
        <p:spPr>
          <a:xfrm>
            <a:off x="4893936" y="941316"/>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2" name="Straight Connector 41">
            <a:extLst>
              <a:ext uri="{FF2B5EF4-FFF2-40B4-BE49-F238E27FC236}">
                <a16:creationId xmlns:a16="http://schemas.microsoft.com/office/drawing/2014/main" id="{75C459B0-0DDF-DCD7-E03D-96552CC83133}"/>
              </a:ext>
            </a:extLst>
          </p:cNvPr>
          <p:cNvCxnSpPr/>
          <p:nvPr/>
        </p:nvCxnSpPr>
        <p:spPr>
          <a:xfrm>
            <a:off x="10253116" y="917245"/>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3" name="Straight Connector 42">
            <a:extLst>
              <a:ext uri="{FF2B5EF4-FFF2-40B4-BE49-F238E27FC236}">
                <a16:creationId xmlns:a16="http://schemas.microsoft.com/office/drawing/2014/main" id="{11D1BC56-CBCC-6075-4467-A74A9ACB95FA}"/>
              </a:ext>
            </a:extLst>
          </p:cNvPr>
          <p:cNvCxnSpPr/>
          <p:nvPr/>
        </p:nvCxnSpPr>
        <p:spPr>
          <a:xfrm>
            <a:off x="8123492" y="956835"/>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4" name="Straight Connector 43">
            <a:extLst>
              <a:ext uri="{FF2B5EF4-FFF2-40B4-BE49-F238E27FC236}">
                <a16:creationId xmlns:a16="http://schemas.microsoft.com/office/drawing/2014/main" id="{475CC451-6F2A-7C5C-C794-33E4EECCC764}"/>
              </a:ext>
            </a:extLst>
          </p:cNvPr>
          <p:cNvCxnSpPr/>
          <p:nvPr/>
        </p:nvCxnSpPr>
        <p:spPr>
          <a:xfrm>
            <a:off x="7019585" y="917245"/>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graphicFrame>
        <p:nvGraphicFramePr>
          <p:cNvPr id="76" name="Table 75">
            <a:extLst>
              <a:ext uri="{FF2B5EF4-FFF2-40B4-BE49-F238E27FC236}">
                <a16:creationId xmlns:a16="http://schemas.microsoft.com/office/drawing/2014/main" id="{4FF8633C-B2B5-78F6-2542-1DEE8AEE37CA}"/>
              </a:ext>
            </a:extLst>
          </p:cNvPr>
          <p:cNvGraphicFramePr>
            <a:graphicFrameLocks noGrp="1"/>
          </p:cNvGraphicFramePr>
          <p:nvPr/>
        </p:nvGraphicFramePr>
        <p:xfrm>
          <a:off x="1129434" y="931765"/>
          <a:ext cx="10730730" cy="5365370"/>
        </p:xfrm>
        <a:graphic>
          <a:graphicData uri="http://schemas.openxmlformats.org/drawingml/2006/table">
            <a:tbl>
              <a:tblPr firstRow="1" bandRow="1">
                <a:tableStyleId>{5940675A-B579-460E-94D1-54222C63F5DA}</a:tableStyleId>
              </a:tblPr>
              <a:tblGrid>
                <a:gridCol w="1073073">
                  <a:extLst>
                    <a:ext uri="{9D8B030D-6E8A-4147-A177-3AD203B41FA5}">
                      <a16:colId xmlns:a16="http://schemas.microsoft.com/office/drawing/2014/main" val="3635837954"/>
                    </a:ext>
                  </a:extLst>
                </a:gridCol>
                <a:gridCol w="1073073">
                  <a:extLst>
                    <a:ext uri="{9D8B030D-6E8A-4147-A177-3AD203B41FA5}">
                      <a16:colId xmlns:a16="http://schemas.microsoft.com/office/drawing/2014/main" val="2308114111"/>
                    </a:ext>
                  </a:extLst>
                </a:gridCol>
                <a:gridCol w="1073073">
                  <a:extLst>
                    <a:ext uri="{9D8B030D-6E8A-4147-A177-3AD203B41FA5}">
                      <a16:colId xmlns:a16="http://schemas.microsoft.com/office/drawing/2014/main" val="3225432346"/>
                    </a:ext>
                  </a:extLst>
                </a:gridCol>
                <a:gridCol w="1073073">
                  <a:extLst>
                    <a:ext uri="{9D8B030D-6E8A-4147-A177-3AD203B41FA5}">
                      <a16:colId xmlns:a16="http://schemas.microsoft.com/office/drawing/2014/main" val="2646425516"/>
                    </a:ext>
                  </a:extLst>
                </a:gridCol>
                <a:gridCol w="1073073">
                  <a:extLst>
                    <a:ext uri="{9D8B030D-6E8A-4147-A177-3AD203B41FA5}">
                      <a16:colId xmlns:a16="http://schemas.microsoft.com/office/drawing/2014/main" val="1529824071"/>
                    </a:ext>
                  </a:extLst>
                </a:gridCol>
                <a:gridCol w="1073073">
                  <a:extLst>
                    <a:ext uri="{9D8B030D-6E8A-4147-A177-3AD203B41FA5}">
                      <a16:colId xmlns:a16="http://schemas.microsoft.com/office/drawing/2014/main" val="1435908115"/>
                    </a:ext>
                  </a:extLst>
                </a:gridCol>
                <a:gridCol w="1073073">
                  <a:extLst>
                    <a:ext uri="{9D8B030D-6E8A-4147-A177-3AD203B41FA5}">
                      <a16:colId xmlns:a16="http://schemas.microsoft.com/office/drawing/2014/main" val="4031327343"/>
                    </a:ext>
                  </a:extLst>
                </a:gridCol>
                <a:gridCol w="1073073">
                  <a:extLst>
                    <a:ext uri="{9D8B030D-6E8A-4147-A177-3AD203B41FA5}">
                      <a16:colId xmlns:a16="http://schemas.microsoft.com/office/drawing/2014/main" val="265914223"/>
                    </a:ext>
                  </a:extLst>
                </a:gridCol>
                <a:gridCol w="1073073">
                  <a:extLst>
                    <a:ext uri="{9D8B030D-6E8A-4147-A177-3AD203B41FA5}">
                      <a16:colId xmlns:a16="http://schemas.microsoft.com/office/drawing/2014/main" val="3687797511"/>
                    </a:ext>
                  </a:extLst>
                </a:gridCol>
                <a:gridCol w="1073073">
                  <a:extLst>
                    <a:ext uri="{9D8B030D-6E8A-4147-A177-3AD203B41FA5}">
                      <a16:colId xmlns:a16="http://schemas.microsoft.com/office/drawing/2014/main" val="1430683565"/>
                    </a:ext>
                  </a:extLst>
                </a:gridCol>
              </a:tblGrid>
              <a:tr h="1073074">
                <a:tc>
                  <a:txBody>
                    <a:bodyPr/>
                    <a:lstStyle/>
                    <a:p>
                      <a:endParaRPr lang="en-US" dirty="0"/>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dirty="0"/>
                    </a:p>
                  </a:txBody>
                  <a:tcPr/>
                </a:tc>
                <a:extLst>
                  <a:ext uri="{0D108BD9-81ED-4DB2-BD59-A6C34878D82A}">
                    <a16:rowId xmlns:a16="http://schemas.microsoft.com/office/drawing/2014/main" val="1367090870"/>
                  </a:ext>
                </a:extLst>
              </a:tr>
              <a:tr h="1073074">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a:p>
                  </a:txBody>
                  <a:tcPr/>
                </a:tc>
                <a:tc>
                  <a:txBody>
                    <a:bodyPr/>
                    <a:lstStyle/>
                    <a:p>
                      <a:endParaRPr lang="en-US" dirty="0"/>
                    </a:p>
                  </a:txBody>
                  <a:tcPr/>
                </a:tc>
                <a:extLst>
                  <a:ext uri="{0D108BD9-81ED-4DB2-BD59-A6C34878D82A}">
                    <a16:rowId xmlns:a16="http://schemas.microsoft.com/office/drawing/2014/main" val="2324086388"/>
                  </a:ext>
                </a:extLst>
              </a:tr>
              <a:tr h="1073074">
                <a:tc>
                  <a:txBody>
                    <a:bodyPr/>
                    <a:lstStyle/>
                    <a:p>
                      <a:endParaRPr lang="en-US" dirty="0"/>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a:p>
                  </a:txBody>
                  <a:tcPr/>
                </a:tc>
                <a:tc>
                  <a:txBody>
                    <a:bodyPr/>
                    <a:lstStyle/>
                    <a:p>
                      <a:endParaRPr lang="en-US" dirty="0"/>
                    </a:p>
                  </a:txBody>
                  <a:tcPr/>
                </a:tc>
                <a:tc>
                  <a:txBody>
                    <a:bodyPr/>
                    <a:lstStyle/>
                    <a:p>
                      <a:endParaRPr lang="en-US" dirty="0"/>
                    </a:p>
                  </a:txBody>
                  <a:tcPr/>
                </a:tc>
                <a:extLst>
                  <a:ext uri="{0D108BD9-81ED-4DB2-BD59-A6C34878D82A}">
                    <a16:rowId xmlns:a16="http://schemas.microsoft.com/office/drawing/2014/main" val="1773320196"/>
                  </a:ext>
                </a:extLst>
              </a:tr>
              <a:tr h="1073074">
                <a:tc>
                  <a:txBody>
                    <a:bodyPr/>
                    <a:lstStyle/>
                    <a:p>
                      <a:endParaRPr lang="en-US" dirty="0"/>
                    </a:p>
                  </a:txBody>
                  <a:tcPr/>
                </a:tc>
                <a:tc>
                  <a:txBody>
                    <a:bodyPr/>
                    <a:lstStyle/>
                    <a:p>
                      <a:endParaRPr lang="en-US"/>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dirty="0"/>
                    </a:p>
                  </a:txBody>
                  <a:tcPr/>
                </a:tc>
                <a:extLst>
                  <a:ext uri="{0D108BD9-81ED-4DB2-BD59-A6C34878D82A}">
                    <a16:rowId xmlns:a16="http://schemas.microsoft.com/office/drawing/2014/main" val="1977629092"/>
                  </a:ext>
                </a:extLst>
              </a:tr>
              <a:tr h="1073074">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dirty="0"/>
                    </a:p>
                  </a:txBody>
                  <a:tcPr/>
                </a:tc>
                <a:extLst>
                  <a:ext uri="{0D108BD9-81ED-4DB2-BD59-A6C34878D82A}">
                    <a16:rowId xmlns:a16="http://schemas.microsoft.com/office/drawing/2014/main" val="172657832"/>
                  </a:ext>
                </a:extLst>
              </a:tr>
            </a:tbl>
          </a:graphicData>
        </a:graphic>
      </p:graphicFrame>
      <p:sp>
        <p:nvSpPr>
          <p:cNvPr id="45" name="TextBox 44">
            <a:extLst>
              <a:ext uri="{FF2B5EF4-FFF2-40B4-BE49-F238E27FC236}">
                <a16:creationId xmlns:a16="http://schemas.microsoft.com/office/drawing/2014/main" id="{1C2E0AE0-5DD4-852B-A8E7-3CD8F7051225}"/>
              </a:ext>
            </a:extLst>
          </p:cNvPr>
          <p:cNvSpPr txBox="1"/>
          <p:nvPr/>
        </p:nvSpPr>
        <p:spPr>
          <a:xfrm>
            <a:off x="1160650" y="924584"/>
            <a:ext cx="10938452" cy="1107996"/>
          </a:xfrm>
          <a:prstGeom prst="rect">
            <a:avLst/>
          </a:prstGeom>
          <a:noFill/>
        </p:spPr>
        <p:txBody>
          <a:bodyPr wrap="square" rtlCol="0">
            <a:spAutoFit/>
          </a:bodyPr>
          <a:lstStyle/>
          <a:p>
            <a:pPr>
              <a:defRPr/>
            </a:pP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唵</a:t>
            </a:r>
            <a:r>
              <a:rPr kumimoji="0" lang="zh-TW" altLang="en-US" sz="62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迦</a:t>
            </a:r>
            <a:r>
              <a:rPr kumimoji="0" lang="zh-TW" altLang="en-US" sz="62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列</a:t>
            </a:r>
            <a:r>
              <a:rPr kumimoji="0" lang="zh-TW" altLang="en-US" sz="62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主</a:t>
            </a:r>
            <a:r>
              <a:rPr kumimoji="0" lang="zh-TW" altLang="en-US" sz="62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哩</a:t>
            </a:r>
            <a:r>
              <a:rPr kumimoji="0" lang="zh-TW" altLang="en-US" sz="62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準</a:t>
            </a:r>
            <a:r>
              <a:rPr kumimoji="0" lang="zh-TW" altLang="en-US" sz="62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戒</a:t>
            </a:r>
            <a:r>
              <a:rPr kumimoji="0" lang="zh-TW" altLang="en-US" sz="62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薩</a:t>
            </a:r>
            <a:r>
              <a:rPr kumimoji="0" lang="zh-TW" altLang="en-US" sz="62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婆</a:t>
            </a:r>
            <a:r>
              <a:rPr kumimoji="0" lang="zh-TW" altLang="en-US" sz="62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訶 </a:t>
            </a:r>
          </a:p>
        </p:txBody>
      </p:sp>
      <p:sp>
        <p:nvSpPr>
          <p:cNvPr id="52" name="TextBox 51">
            <a:extLst>
              <a:ext uri="{FF2B5EF4-FFF2-40B4-BE49-F238E27FC236}">
                <a16:creationId xmlns:a16="http://schemas.microsoft.com/office/drawing/2014/main" id="{42803A59-DE3B-8BEE-8B5D-D7F9D8F2E0ED}"/>
              </a:ext>
            </a:extLst>
          </p:cNvPr>
          <p:cNvSpPr txBox="1"/>
          <p:nvPr/>
        </p:nvSpPr>
        <p:spPr>
          <a:xfrm>
            <a:off x="1154168" y="1973950"/>
            <a:ext cx="10772312" cy="1107996"/>
          </a:xfrm>
          <a:prstGeom prst="rect">
            <a:avLst/>
          </a:prstGeom>
          <a:noFill/>
        </p:spPr>
        <p:txBody>
          <a:bodyPr wrap="square" rtlCol="0">
            <a:spAutoFit/>
          </a:bodyPr>
          <a:lstStyle/>
          <a:p>
            <a:pPr>
              <a:defRPr/>
            </a:pP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唵</a:t>
            </a:r>
            <a:r>
              <a:rPr kumimoji="0" lang="zh-TW" altLang="en-US" sz="62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迦</a:t>
            </a:r>
            <a:r>
              <a:rPr kumimoji="0" lang="zh-TW" altLang="en-US" sz="62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列</a:t>
            </a:r>
            <a:r>
              <a:rPr kumimoji="0" lang="zh-TW" altLang="en-US" sz="62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主</a:t>
            </a:r>
            <a:r>
              <a:rPr kumimoji="0" lang="zh-TW" altLang="en-US" sz="62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哩</a:t>
            </a:r>
            <a:r>
              <a:rPr kumimoji="0" lang="zh-TW" altLang="en-US" sz="62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準</a:t>
            </a:r>
            <a:r>
              <a:rPr kumimoji="0" lang="zh-TW" altLang="en-US" sz="62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戒</a:t>
            </a:r>
            <a:r>
              <a:rPr kumimoji="0" lang="zh-TW" altLang="en-US" sz="62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薩</a:t>
            </a:r>
            <a:r>
              <a:rPr kumimoji="0" lang="zh-TW" altLang="en-US" sz="62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婆</a:t>
            </a:r>
            <a:r>
              <a:rPr kumimoji="0" lang="zh-TW" altLang="en-US" sz="62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訶</a:t>
            </a:r>
          </a:p>
        </p:txBody>
      </p:sp>
      <p:sp>
        <p:nvSpPr>
          <p:cNvPr id="53" name="TextBox 52">
            <a:extLst>
              <a:ext uri="{FF2B5EF4-FFF2-40B4-BE49-F238E27FC236}">
                <a16:creationId xmlns:a16="http://schemas.microsoft.com/office/drawing/2014/main" id="{987D3C8F-FDEA-0DB0-B42C-656097E3B911}"/>
              </a:ext>
            </a:extLst>
          </p:cNvPr>
          <p:cNvSpPr txBox="1"/>
          <p:nvPr/>
        </p:nvSpPr>
        <p:spPr>
          <a:xfrm>
            <a:off x="1154168" y="4139001"/>
            <a:ext cx="10845409" cy="1107993"/>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唵</a:t>
            </a:r>
            <a:r>
              <a:rPr kumimoji="0" lang="zh-TW" altLang="en-US" sz="62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迦</a:t>
            </a:r>
            <a:r>
              <a:rPr kumimoji="0" lang="zh-TW" altLang="en-US" sz="62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列</a:t>
            </a:r>
            <a:r>
              <a:rPr kumimoji="0" lang="zh-TW" altLang="en-US" sz="62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主</a:t>
            </a:r>
            <a:r>
              <a:rPr kumimoji="0" lang="zh-TW" altLang="en-US" sz="62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哩</a:t>
            </a:r>
            <a:r>
              <a:rPr kumimoji="0" lang="zh-TW" altLang="en-US" sz="62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準</a:t>
            </a:r>
            <a:r>
              <a:rPr kumimoji="0" lang="zh-TW" altLang="en-US" sz="62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戒</a:t>
            </a:r>
            <a:r>
              <a:rPr kumimoji="0" lang="zh-TW" altLang="en-US" sz="62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薩</a:t>
            </a:r>
            <a:r>
              <a:rPr kumimoji="0" lang="zh-TW" altLang="en-US" sz="62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婆</a:t>
            </a:r>
            <a:r>
              <a:rPr kumimoji="0" lang="zh-TW" altLang="en-US" sz="62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訶</a:t>
            </a:r>
          </a:p>
        </p:txBody>
      </p:sp>
      <p:sp>
        <p:nvSpPr>
          <p:cNvPr id="47" name="TextBox 46">
            <a:extLst>
              <a:ext uri="{FF2B5EF4-FFF2-40B4-BE49-F238E27FC236}">
                <a16:creationId xmlns:a16="http://schemas.microsoft.com/office/drawing/2014/main" id="{27B4DB7A-C516-DD1A-43A5-B46A4EC9D54E}"/>
              </a:ext>
            </a:extLst>
          </p:cNvPr>
          <p:cNvSpPr txBox="1"/>
          <p:nvPr/>
        </p:nvSpPr>
        <p:spPr>
          <a:xfrm>
            <a:off x="1160650" y="3098620"/>
            <a:ext cx="10859776" cy="110799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唵</a:t>
            </a:r>
            <a:r>
              <a:rPr kumimoji="0" lang="zh-TW" altLang="en-US" sz="62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迦</a:t>
            </a:r>
            <a:r>
              <a:rPr kumimoji="0" lang="zh-TW" altLang="en-US" sz="62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列</a:t>
            </a:r>
            <a:r>
              <a:rPr kumimoji="0" lang="zh-TW" altLang="en-US" sz="62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主</a:t>
            </a:r>
            <a:r>
              <a:rPr kumimoji="0" lang="zh-TW" altLang="en-US" sz="62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哩</a:t>
            </a:r>
            <a:r>
              <a:rPr kumimoji="0" lang="zh-TW" altLang="en-US" sz="62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準</a:t>
            </a:r>
            <a:r>
              <a:rPr kumimoji="0" lang="zh-TW" altLang="en-US" sz="62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戒</a:t>
            </a:r>
            <a:r>
              <a:rPr kumimoji="0" lang="zh-TW" altLang="en-US" sz="62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薩</a:t>
            </a:r>
            <a:r>
              <a:rPr kumimoji="0" lang="zh-TW" altLang="en-US" sz="62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婆</a:t>
            </a:r>
            <a:r>
              <a:rPr kumimoji="0" lang="zh-TW" altLang="en-US" sz="62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訶</a:t>
            </a:r>
          </a:p>
        </p:txBody>
      </p:sp>
      <p:sp>
        <p:nvSpPr>
          <p:cNvPr id="50" name="TextBox 49">
            <a:extLst>
              <a:ext uri="{FF2B5EF4-FFF2-40B4-BE49-F238E27FC236}">
                <a16:creationId xmlns:a16="http://schemas.microsoft.com/office/drawing/2014/main" id="{468BE05C-8F9A-BFB0-A63D-8371C83F82F4}"/>
              </a:ext>
            </a:extLst>
          </p:cNvPr>
          <p:cNvSpPr txBox="1"/>
          <p:nvPr/>
        </p:nvSpPr>
        <p:spPr>
          <a:xfrm>
            <a:off x="1154168" y="5246994"/>
            <a:ext cx="10746205" cy="110799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布</a:t>
            </a:r>
            <a:r>
              <a:rPr kumimoji="0" lang="zh-TW" altLang="en-US" sz="62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林</a:t>
            </a:r>
            <a:r>
              <a:rPr kumimoji="0" lang="zh-TW" altLang="en-US" sz="62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布</a:t>
            </a:r>
            <a:r>
              <a:rPr kumimoji="0" lang="zh-TW" altLang="en-US" sz="62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林</a:t>
            </a:r>
            <a:r>
              <a:rPr kumimoji="0" lang="zh-TW" altLang="en-US" sz="62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布</a:t>
            </a:r>
            <a:r>
              <a:rPr kumimoji="0" lang="zh-TW" altLang="en-US" sz="62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林</a:t>
            </a:r>
            <a:r>
              <a:rPr kumimoji="0" lang="zh-TW" altLang="en-US" sz="62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布</a:t>
            </a:r>
            <a:r>
              <a:rPr kumimoji="0" lang="zh-TW" altLang="en-US" sz="62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林</a:t>
            </a:r>
            <a:r>
              <a:rPr kumimoji="0" lang="zh-TW" altLang="en-US" sz="62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布 林</a:t>
            </a:r>
          </a:p>
        </p:txBody>
      </p:sp>
    </p:spTree>
    <p:extLst>
      <p:ext uri="{BB962C8B-B14F-4D97-AF65-F5344CB8AC3E}">
        <p14:creationId xmlns:p14="http://schemas.microsoft.com/office/powerpoint/2010/main" val="3987793826"/>
      </p:ext>
    </p:extLst>
  </p:cSld>
  <p:clrMapOvr>
    <a:masterClrMapping/>
  </p:clrMapOvr>
</p:sld>
</file>

<file path=ppt/slides/slide31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0B51F8A-95B2-AACD-A73A-1EDFB171EC0E}"/>
            </a:ext>
          </a:extLst>
        </p:cNvPr>
        <p:cNvGrpSpPr/>
        <p:nvPr/>
      </p:nvGrpSpPr>
      <p:grpSpPr>
        <a:xfrm>
          <a:off x="0" y="0"/>
          <a:ext cx="0" cy="0"/>
          <a:chOff x="0" y="0"/>
          <a:chExt cx="0" cy="0"/>
        </a:xfrm>
      </p:grpSpPr>
      <p:cxnSp>
        <p:nvCxnSpPr>
          <p:cNvPr id="2" name="Straight Connector 1">
            <a:extLst>
              <a:ext uri="{FF2B5EF4-FFF2-40B4-BE49-F238E27FC236}">
                <a16:creationId xmlns:a16="http://schemas.microsoft.com/office/drawing/2014/main" id="{630DD5AC-2CA6-3CE5-EA29-7CE4315E1394}"/>
              </a:ext>
            </a:extLst>
          </p:cNvPr>
          <p:cNvCxnSpPr>
            <a:cxnSpLocks/>
          </p:cNvCxnSpPr>
          <p:nvPr/>
        </p:nvCxnSpPr>
        <p:spPr>
          <a:xfrm>
            <a:off x="1160650" y="956835"/>
            <a:ext cx="5322425" cy="5340276"/>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 name="Straight Connector 2">
            <a:extLst>
              <a:ext uri="{FF2B5EF4-FFF2-40B4-BE49-F238E27FC236}">
                <a16:creationId xmlns:a16="http://schemas.microsoft.com/office/drawing/2014/main" id="{5F12BE23-A942-E50A-7EB4-0DF3C93EF7AD}"/>
              </a:ext>
            </a:extLst>
          </p:cNvPr>
          <p:cNvCxnSpPr>
            <a:cxnSpLocks/>
          </p:cNvCxnSpPr>
          <p:nvPr/>
        </p:nvCxnSpPr>
        <p:spPr>
          <a:xfrm>
            <a:off x="9703114" y="931746"/>
            <a:ext cx="2143810" cy="2115373"/>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 name="Straight Connector 3">
            <a:extLst>
              <a:ext uri="{FF2B5EF4-FFF2-40B4-BE49-F238E27FC236}">
                <a16:creationId xmlns:a16="http://schemas.microsoft.com/office/drawing/2014/main" id="{002528F1-6A18-2F47-7D94-E4DF6D0C408F}"/>
              </a:ext>
            </a:extLst>
          </p:cNvPr>
          <p:cNvCxnSpPr>
            <a:cxnSpLocks/>
          </p:cNvCxnSpPr>
          <p:nvPr/>
        </p:nvCxnSpPr>
        <p:spPr>
          <a:xfrm>
            <a:off x="8644081" y="931752"/>
            <a:ext cx="3184867" cy="319303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5" name="Straight Connector 4">
            <a:extLst>
              <a:ext uri="{FF2B5EF4-FFF2-40B4-BE49-F238E27FC236}">
                <a16:creationId xmlns:a16="http://schemas.microsoft.com/office/drawing/2014/main" id="{FF999E14-4023-FCF6-5F47-F3183151F7A7}"/>
              </a:ext>
            </a:extLst>
          </p:cNvPr>
          <p:cNvCxnSpPr>
            <a:cxnSpLocks/>
          </p:cNvCxnSpPr>
          <p:nvPr/>
        </p:nvCxnSpPr>
        <p:spPr>
          <a:xfrm>
            <a:off x="7572098" y="931758"/>
            <a:ext cx="4256850" cy="425735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6" name="Straight Connector 5">
            <a:extLst>
              <a:ext uri="{FF2B5EF4-FFF2-40B4-BE49-F238E27FC236}">
                <a16:creationId xmlns:a16="http://schemas.microsoft.com/office/drawing/2014/main" id="{37292BBB-4408-68F2-31EA-47A16B637E38}"/>
              </a:ext>
            </a:extLst>
          </p:cNvPr>
          <p:cNvCxnSpPr/>
          <p:nvPr/>
        </p:nvCxnSpPr>
        <p:spPr>
          <a:xfrm>
            <a:off x="3285258" y="931761"/>
            <a:ext cx="5365365" cy="53653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7" name="Straight Connector 6">
            <a:extLst>
              <a:ext uri="{FF2B5EF4-FFF2-40B4-BE49-F238E27FC236}">
                <a16:creationId xmlns:a16="http://schemas.microsoft.com/office/drawing/2014/main" id="{562BF7EE-37B1-C548-F105-3E2A7FD09339}"/>
              </a:ext>
            </a:extLst>
          </p:cNvPr>
          <p:cNvCxnSpPr/>
          <p:nvPr/>
        </p:nvCxnSpPr>
        <p:spPr>
          <a:xfrm>
            <a:off x="4345517" y="931762"/>
            <a:ext cx="5365365" cy="53653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8" name="Straight Connector 7">
            <a:extLst>
              <a:ext uri="{FF2B5EF4-FFF2-40B4-BE49-F238E27FC236}">
                <a16:creationId xmlns:a16="http://schemas.microsoft.com/office/drawing/2014/main" id="{55FDFBBD-5AF7-62CA-AB39-E05C5B8C2DF1}"/>
              </a:ext>
            </a:extLst>
          </p:cNvPr>
          <p:cNvCxnSpPr/>
          <p:nvPr/>
        </p:nvCxnSpPr>
        <p:spPr>
          <a:xfrm>
            <a:off x="5404550" y="931762"/>
            <a:ext cx="5365365" cy="53653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9" name="Straight Connector 8">
            <a:extLst>
              <a:ext uri="{FF2B5EF4-FFF2-40B4-BE49-F238E27FC236}">
                <a16:creationId xmlns:a16="http://schemas.microsoft.com/office/drawing/2014/main" id="{436C7E0A-A460-06BC-CB7D-786AD430A2E0}"/>
              </a:ext>
            </a:extLst>
          </p:cNvPr>
          <p:cNvCxnSpPr/>
          <p:nvPr/>
        </p:nvCxnSpPr>
        <p:spPr>
          <a:xfrm>
            <a:off x="6494799" y="931764"/>
            <a:ext cx="5365365" cy="53653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0" name="Straight Connector 9">
            <a:extLst>
              <a:ext uri="{FF2B5EF4-FFF2-40B4-BE49-F238E27FC236}">
                <a16:creationId xmlns:a16="http://schemas.microsoft.com/office/drawing/2014/main" id="{CA760924-9B0B-9D03-1C0A-1C496AA332A6}"/>
              </a:ext>
            </a:extLst>
          </p:cNvPr>
          <p:cNvCxnSpPr>
            <a:cxnSpLocks/>
          </p:cNvCxnSpPr>
          <p:nvPr/>
        </p:nvCxnSpPr>
        <p:spPr>
          <a:xfrm>
            <a:off x="1111458" y="5189109"/>
            <a:ext cx="1083551" cy="1107996"/>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1" name="Straight Connector 10">
            <a:extLst>
              <a:ext uri="{FF2B5EF4-FFF2-40B4-BE49-F238E27FC236}">
                <a16:creationId xmlns:a16="http://schemas.microsoft.com/office/drawing/2014/main" id="{9185AE72-3FF9-FA46-AFF1-64349793E6E2}"/>
              </a:ext>
            </a:extLst>
          </p:cNvPr>
          <p:cNvCxnSpPr>
            <a:cxnSpLocks/>
          </p:cNvCxnSpPr>
          <p:nvPr/>
        </p:nvCxnSpPr>
        <p:spPr>
          <a:xfrm>
            <a:off x="1094334" y="4156121"/>
            <a:ext cx="2267153" cy="2152899"/>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2" name="Straight Connector 11">
            <a:extLst>
              <a:ext uri="{FF2B5EF4-FFF2-40B4-BE49-F238E27FC236}">
                <a16:creationId xmlns:a16="http://schemas.microsoft.com/office/drawing/2014/main" id="{3E7DD21B-D992-C204-910D-D9A0CF71843C}"/>
              </a:ext>
            </a:extLst>
          </p:cNvPr>
          <p:cNvCxnSpPr>
            <a:cxnSpLocks/>
          </p:cNvCxnSpPr>
          <p:nvPr/>
        </p:nvCxnSpPr>
        <p:spPr>
          <a:xfrm>
            <a:off x="1109329" y="3060437"/>
            <a:ext cx="3236188" cy="323667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3" name="Straight Connector 12">
            <a:extLst>
              <a:ext uri="{FF2B5EF4-FFF2-40B4-BE49-F238E27FC236}">
                <a16:creationId xmlns:a16="http://schemas.microsoft.com/office/drawing/2014/main" id="{343DA4A4-2F59-48A0-B696-BFA193B590A0}"/>
              </a:ext>
            </a:extLst>
          </p:cNvPr>
          <p:cNvCxnSpPr>
            <a:cxnSpLocks/>
          </p:cNvCxnSpPr>
          <p:nvPr/>
        </p:nvCxnSpPr>
        <p:spPr>
          <a:xfrm>
            <a:off x="10762147" y="931740"/>
            <a:ext cx="1110967" cy="106435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4" name="Straight Connector 13">
            <a:extLst>
              <a:ext uri="{FF2B5EF4-FFF2-40B4-BE49-F238E27FC236}">
                <a16:creationId xmlns:a16="http://schemas.microsoft.com/office/drawing/2014/main" id="{9D03F752-48A0-FECC-CC2B-DAB1078E1EB1}"/>
              </a:ext>
            </a:extLst>
          </p:cNvPr>
          <p:cNvCxnSpPr>
            <a:cxnSpLocks/>
          </p:cNvCxnSpPr>
          <p:nvPr/>
        </p:nvCxnSpPr>
        <p:spPr>
          <a:xfrm>
            <a:off x="1098218" y="1974253"/>
            <a:ext cx="4314172" cy="4322852"/>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5" name="Straight Connector 14">
            <a:extLst>
              <a:ext uri="{FF2B5EF4-FFF2-40B4-BE49-F238E27FC236}">
                <a16:creationId xmlns:a16="http://schemas.microsoft.com/office/drawing/2014/main" id="{EFAC1468-18A1-E754-C3A4-1A5DB9E33F91}"/>
              </a:ext>
            </a:extLst>
          </p:cNvPr>
          <p:cNvCxnSpPr>
            <a:cxnSpLocks/>
          </p:cNvCxnSpPr>
          <p:nvPr/>
        </p:nvCxnSpPr>
        <p:spPr>
          <a:xfrm>
            <a:off x="2218385" y="931639"/>
            <a:ext cx="5309456" cy="5376225"/>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6" name="Straight Connector 15">
            <a:extLst>
              <a:ext uri="{FF2B5EF4-FFF2-40B4-BE49-F238E27FC236}">
                <a16:creationId xmlns:a16="http://schemas.microsoft.com/office/drawing/2014/main" id="{4E9B8017-70D2-C1A2-1802-EB643E581DCA}"/>
              </a:ext>
            </a:extLst>
          </p:cNvPr>
          <p:cNvCxnSpPr>
            <a:cxnSpLocks/>
          </p:cNvCxnSpPr>
          <p:nvPr/>
        </p:nvCxnSpPr>
        <p:spPr>
          <a:xfrm flipV="1">
            <a:off x="1133319" y="931765"/>
            <a:ext cx="5361480" cy="536524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7" name="Straight Connector 16">
            <a:extLst>
              <a:ext uri="{FF2B5EF4-FFF2-40B4-BE49-F238E27FC236}">
                <a16:creationId xmlns:a16="http://schemas.microsoft.com/office/drawing/2014/main" id="{9E63DD5A-C2B9-467A-92AF-A20476036047}"/>
              </a:ext>
            </a:extLst>
          </p:cNvPr>
          <p:cNvCxnSpPr>
            <a:cxnSpLocks/>
          </p:cNvCxnSpPr>
          <p:nvPr/>
        </p:nvCxnSpPr>
        <p:spPr>
          <a:xfrm flipV="1">
            <a:off x="1160650" y="942472"/>
            <a:ext cx="4263464" cy="4246613"/>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8" name="Straight Connector 17">
            <a:extLst>
              <a:ext uri="{FF2B5EF4-FFF2-40B4-BE49-F238E27FC236}">
                <a16:creationId xmlns:a16="http://schemas.microsoft.com/office/drawing/2014/main" id="{F86A7D6E-9D0D-F81F-1D69-D55665F7DE61}"/>
              </a:ext>
            </a:extLst>
          </p:cNvPr>
          <p:cNvCxnSpPr>
            <a:cxnSpLocks/>
          </p:cNvCxnSpPr>
          <p:nvPr/>
        </p:nvCxnSpPr>
        <p:spPr>
          <a:xfrm flipV="1">
            <a:off x="1107943" y="942595"/>
            <a:ext cx="2153223" cy="2161487"/>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9" name="Straight Connector 18">
            <a:extLst>
              <a:ext uri="{FF2B5EF4-FFF2-40B4-BE49-F238E27FC236}">
                <a16:creationId xmlns:a16="http://schemas.microsoft.com/office/drawing/2014/main" id="{E7711F31-C1EC-20A8-C91A-F9DFCC004C96}"/>
              </a:ext>
            </a:extLst>
          </p:cNvPr>
          <p:cNvCxnSpPr>
            <a:cxnSpLocks/>
          </p:cNvCxnSpPr>
          <p:nvPr/>
        </p:nvCxnSpPr>
        <p:spPr>
          <a:xfrm flipV="1">
            <a:off x="1094334" y="909879"/>
            <a:ext cx="3253877" cy="322580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0" name="Straight Connector 19">
            <a:extLst>
              <a:ext uri="{FF2B5EF4-FFF2-40B4-BE49-F238E27FC236}">
                <a16:creationId xmlns:a16="http://schemas.microsoft.com/office/drawing/2014/main" id="{FA5831D3-FF23-7306-5552-22DCD4FF2156}"/>
              </a:ext>
            </a:extLst>
          </p:cNvPr>
          <p:cNvCxnSpPr>
            <a:cxnSpLocks/>
          </p:cNvCxnSpPr>
          <p:nvPr/>
        </p:nvCxnSpPr>
        <p:spPr>
          <a:xfrm flipV="1">
            <a:off x="3235848" y="920844"/>
            <a:ext cx="5376941" cy="5376165"/>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1" name="Straight Connector 20">
            <a:extLst>
              <a:ext uri="{FF2B5EF4-FFF2-40B4-BE49-F238E27FC236}">
                <a16:creationId xmlns:a16="http://schemas.microsoft.com/office/drawing/2014/main" id="{512992F5-4FC8-6012-B8C0-03283F71C43B}"/>
              </a:ext>
            </a:extLst>
          </p:cNvPr>
          <p:cNvCxnSpPr/>
          <p:nvPr/>
        </p:nvCxnSpPr>
        <p:spPr>
          <a:xfrm flipV="1">
            <a:off x="4348211" y="931716"/>
            <a:ext cx="5365365" cy="534353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2" name="Straight Connector 21">
            <a:extLst>
              <a:ext uri="{FF2B5EF4-FFF2-40B4-BE49-F238E27FC236}">
                <a16:creationId xmlns:a16="http://schemas.microsoft.com/office/drawing/2014/main" id="{710F4A8D-6234-9785-0494-36F9F25DEFCD}"/>
              </a:ext>
            </a:extLst>
          </p:cNvPr>
          <p:cNvCxnSpPr/>
          <p:nvPr/>
        </p:nvCxnSpPr>
        <p:spPr>
          <a:xfrm flipV="1">
            <a:off x="5416274" y="942620"/>
            <a:ext cx="5365365" cy="534353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3" name="Straight Connector 22">
            <a:extLst>
              <a:ext uri="{FF2B5EF4-FFF2-40B4-BE49-F238E27FC236}">
                <a16:creationId xmlns:a16="http://schemas.microsoft.com/office/drawing/2014/main" id="{ABB1178E-E7DD-9995-77D9-EC3AB61F6D4E}"/>
              </a:ext>
            </a:extLst>
          </p:cNvPr>
          <p:cNvCxnSpPr/>
          <p:nvPr/>
        </p:nvCxnSpPr>
        <p:spPr>
          <a:xfrm flipV="1">
            <a:off x="6494798" y="942620"/>
            <a:ext cx="5365365" cy="534353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4" name="Straight Connector 23">
            <a:extLst>
              <a:ext uri="{FF2B5EF4-FFF2-40B4-BE49-F238E27FC236}">
                <a16:creationId xmlns:a16="http://schemas.microsoft.com/office/drawing/2014/main" id="{E90041CF-BAE4-DACB-7B7E-B8DE903995C7}"/>
              </a:ext>
            </a:extLst>
          </p:cNvPr>
          <p:cNvCxnSpPr>
            <a:cxnSpLocks/>
          </p:cNvCxnSpPr>
          <p:nvPr/>
        </p:nvCxnSpPr>
        <p:spPr>
          <a:xfrm flipV="1">
            <a:off x="2218385" y="931639"/>
            <a:ext cx="5330234" cy="5332739"/>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5" name="Straight Connector 24">
            <a:extLst>
              <a:ext uri="{FF2B5EF4-FFF2-40B4-BE49-F238E27FC236}">
                <a16:creationId xmlns:a16="http://schemas.microsoft.com/office/drawing/2014/main" id="{AC2B4F4C-01F6-BD28-2588-E22D826AAFA0}"/>
              </a:ext>
            </a:extLst>
          </p:cNvPr>
          <p:cNvCxnSpPr>
            <a:cxnSpLocks/>
          </p:cNvCxnSpPr>
          <p:nvPr/>
        </p:nvCxnSpPr>
        <p:spPr>
          <a:xfrm flipH="1">
            <a:off x="7572098" y="2023338"/>
            <a:ext cx="4288065" cy="42736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6" name="Straight Connector 25">
            <a:extLst>
              <a:ext uri="{FF2B5EF4-FFF2-40B4-BE49-F238E27FC236}">
                <a16:creationId xmlns:a16="http://schemas.microsoft.com/office/drawing/2014/main" id="{119CAD0E-80F2-FB60-998F-5920786F7758}"/>
              </a:ext>
            </a:extLst>
          </p:cNvPr>
          <p:cNvCxnSpPr>
            <a:cxnSpLocks/>
          </p:cNvCxnSpPr>
          <p:nvPr/>
        </p:nvCxnSpPr>
        <p:spPr>
          <a:xfrm flipH="1">
            <a:off x="8638868" y="3098620"/>
            <a:ext cx="3203030" cy="320924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7" name="Straight Connector 26">
            <a:extLst>
              <a:ext uri="{FF2B5EF4-FFF2-40B4-BE49-F238E27FC236}">
                <a16:creationId xmlns:a16="http://schemas.microsoft.com/office/drawing/2014/main" id="{F1023808-E1C6-8BA3-84CB-C8EF6861807B}"/>
              </a:ext>
            </a:extLst>
          </p:cNvPr>
          <p:cNvCxnSpPr>
            <a:cxnSpLocks/>
          </p:cNvCxnSpPr>
          <p:nvPr/>
        </p:nvCxnSpPr>
        <p:spPr>
          <a:xfrm flipH="1">
            <a:off x="9744792" y="4156121"/>
            <a:ext cx="2115371" cy="2102057"/>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8" name="Straight Connector 27">
            <a:extLst>
              <a:ext uri="{FF2B5EF4-FFF2-40B4-BE49-F238E27FC236}">
                <a16:creationId xmlns:a16="http://schemas.microsoft.com/office/drawing/2014/main" id="{BAC26970-C7FA-AE2B-4293-AEAD898C3BC4}"/>
              </a:ext>
            </a:extLst>
          </p:cNvPr>
          <p:cNvCxnSpPr/>
          <p:nvPr/>
        </p:nvCxnSpPr>
        <p:spPr>
          <a:xfrm flipH="1">
            <a:off x="10802477" y="5207149"/>
            <a:ext cx="1070637" cy="1100715"/>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9" name="Straight Connector 28">
            <a:extLst>
              <a:ext uri="{FF2B5EF4-FFF2-40B4-BE49-F238E27FC236}">
                <a16:creationId xmlns:a16="http://schemas.microsoft.com/office/drawing/2014/main" id="{DCA1EEA2-17D6-14FE-7E8F-E5009DA72D52}"/>
              </a:ext>
            </a:extLst>
          </p:cNvPr>
          <p:cNvCxnSpPr/>
          <p:nvPr/>
        </p:nvCxnSpPr>
        <p:spPr>
          <a:xfrm>
            <a:off x="1117710" y="2522779"/>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0" name="Straight Connector 29">
            <a:extLst>
              <a:ext uri="{FF2B5EF4-FFF2-40B4-BE49-F238E27FC236}">
                <a16:creationId xmlns:a16="http://schemas.microsoft.com/office/drawing/2014/main" id="{78D1FBE4-98E0-A17C-BF34-62C57D4ED8B4}"/>
              </a:ext>
            </a:extLst>
          </p:cNvPr>
          <p:cNvCxnSpPr/>
          <p:nvPr/>
        </p:nvCxnSpPr>
        <p:spPr>
          <a:xfrm>
            <a:off x="1129434" y="3598008"/>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1" name="Straight Connector 30">
            <a:extLst>
              <a:ext uri="{FF2B5EF4-FFF2-40B4-BE49-F238E27FC236}">
                <a16:creationId xmlns:a16="http://schemas.microsoft.com/office/drawing/2014/main" id="{0074CFD0-90E3-FF6C-DE98-4BB005933D8E}"/>
              </a:ext>
            </a:extLst>
          </p:cNvPr>
          <p:cNvCxnSpPr/>
          <p:nvPr/>
        </p:nvCxnSpPr>
        <p:spPr>
          <a:xfrm>
            <a:off x="1113519" y="4676908"/>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2" name="Straight Connector 31">
            <a:extLst>
              <a:ext uri="{FF2B5EF4-FFF2-40B4-BE49-F238E27FC236}">
                <a16:creationId xmlns:a16="http://schemas.microsoft.com/office/drawing/2014/main" id="{A26182D8-767E-AFAB-E364-93398DAA6726}"/>
              </a:ext>
            </a:extLst>
          </p:cNvPr>
          <p:cNvCxnSpPr/>
          <p:nvPr/>
        </p:nvCxnSpPr>
        <p:spPr>
          <a:xfrm>
            <a:off x="1117710" y="5755000"/>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3" name="Straight Connector 32">
            <a:extLst>
              <a:ext uri="{FF2B5EF4-FFF2-40B4-BE49-F238E27FC236}">
                <a16:creationId xmlns:a16="http://schemas.microsoft.com/office/drawing/2014/main" id="{1AD2383B-6C9F-9B35-59C5-5C78891F4889}"/>
              </a:ext>
            </a:extLst>
          </p:cNvPr>
          <p:cNvCxnSpPr/>
          <p:nvPr/>
        </p:nvCxnSpPr>
        <p:spPr>
          <a:xfrm>
            <a:off x="1101796" y="1485761"/>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4" name="Straight Connector 33">
            <a:extLst>
              <a:ext uri="{FF2B5EF4-FFF2-40B4-BE49-F238E27FC236}">
                <a16:creationId xmlns:a16="http://schemas.microsoft.com/office/drawing/2014/main" id="{76AAB4CD-9EE4-3A95-7DFD-A7147B21045D}"/>
              </a:ext>
            </a:extLst>
          </p:cNvPr>
          <p:cNvCxnSpPr>
            <a:cxnSpLocks/>
          </p:cNvCxnSpPr>
          <p:nvPr/>
        </p:nvCxnSpPr>
        <p:spPr>
          <a:xfrm flipH="1">
            <a:off x="1113215" y="941316"/>
            <a:ext cx="1091930" cy="1082022"/>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5" name="Straight Connector 34">
            <a:extLst>
              <a:ext uri="{FF2B5EF4-FFF2-40B4-BE49-F238E27FC236}">
                <a16:creationId xmlns:a16="http://schemas.microsoft.com/office/drawing/2014/main" id="{C73DFCAB-3BF9-E3BB-5B9D-7A127B2FECA1}"/>
              </a:ext>
            </a:extLst>
          </p:cNvPr>
          <p:cNvCxnSpPr/>
          <p:nvPr/>
        </p:nvCxnSpPr>
        <p:spPr>
          <a:xfrm>
            <a:off x="11323891" y="904498"/>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6" name="Straight Connector 35">
            <a:extLst>
              <a:ext uri="{FF2B5EF4-FFF2-40B4-BE49-F238E27FC236}">
                <a16:creationId xmlns:a16="http://schemas.microsoft.com/office/drawing/2014/main" id="{5C06E0C4-71C9-4842-0BDA-B939ECD02BD5}"/>
              </a:ext>
            </a:extLst>
          </p:cNvPr>
          <p:cNvCxnSpPr/>
          <p:nvPr/>
        </p:nvCxnSpPr>
        <p:spPr>
          <a:xfrm>
            <a:off x="3803283" y="917245"/>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7" name="Straight Connector 36">
            <a:extLst>
              <a:ext uri="{FF2B5EF4-FFF2-40B4-BE49-F238E27FC236}">
                <a16:creationId xmlns:a16="http://schemas.microsoft.com/office/drawing/2014/main" id="{8F3EAE18-D3D4-B803-FD0F-D2E7C11631F9}"/>
              </a:ext>
            </a:extLst>
          </p:cNvPr>
          <p:cNvCxnSpPr>
            <a:cxnSpLocks/>
          </p:cNvCxnSpPr>
          <p:nvPr/>
        </p:nvCxnSpPr>
        <p:spPr>
          <a:xfrm>
            <a:off x="2762987" y="904498"/>
            <a:ext cx="0" cy="5399767"/>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8" name="Straight Connector 37">
            <a:extLst>
              <a:ext uri="{FF2B5EF4-FFF2-40B4-BE49-F238E27FC236}">
                <a16:creationId xmlns:a16="http://schemas.microsoft.com/office/drawing/2014/main" id="{F001941A-ABF5-8BC0-F840-15B4E4B0C7DD}"/>
              </a:ext>
            </a:extLst>
          </p:cNvPr>
          <p:cNvCxnSpPr/>
          <p:nvPr/>
        </p:nvCxnSpPr>
        <p:spPr>
          <a:xfrm>
            <a:off x="9204868" y="941316"/>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9" name="Straight Connector 38">
            <a:extLst>
              <a:ext uri="{FF2B5EF4-FFF2-40B4-BE49-F238E27FC236}">
                <a16:creationId xmlns:a16="http://schemas.microsoft.com/office/drawing/2014/main" id="{5AA0315F-A476-0ADF-6230-8DD654B76A84}"/>
              </a:ext>
            </a:extLst>
          </p:cNvPr>
          <p:cNvCxnSpPr/>
          <p:nvPr/>
        </p:nvCxnSpPr>
        <p:spPr>
          <a:xfrm>
            <a:off x="1660406" y="941316"/>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0" name="Straight Connector 39">
            <a:extLst>
              <a:ext uri="{FF2B5EF4-FFF2-40B4-BE49-F238E27FC236}">
                <a16:creationId xmlns:a16="http://schemas.microsoft.com/office/drawing/2014/main" id="{1B18BD2B-D951-8C6C-0D63-A3883B8762F8}"/>
              </a:ext>
            </a:extLst>
          </p:cNvPr>
          <p:cNvCxnSpPr/>
          <p:nvPr/>
        </p:nvCxnSpPr>
        <p:spPr>
          <a:xfrm>
            <a:off x="5950134" y="904498"/>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1" name="Straight Connector 40">
            <a:extLst>
              <a:ext uri="{FF2B5EF4-FFF2-40B4-BE49-F238E27FC236}">
                <a16:creationId xmlns:a16="http://schemas.microsoft.com/office/drawing/2014/main" id="{59F7D811-B224-8F1F-225E-436AF89765FA}"/>
              </a:ext>
            </a:extLst>
          </p:cNvPr>
          <p:cNvCxnSpPr/>
          <p:nvPr/>
        </p:nvCxnSpPr>
        <p:spPr>
          <a:xfrm>
            <a:off x="4893936" y="941316"/>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2" name="Straight Connector 41">
            <a:extLst>
              <a:ext uri="{FF2B5EF4-FFF2-40B4-BE49-F238E27FC236}">
                <a16:creationId xmlns:a16="http://schemas.microsoft.com/office/drawing/2014/main" id="{F9C1E85B-93CC-3377-DD20-DC062176D237}"/>
              </a:ext>
            </a:extLst>
          </p:cNvPr>
          <p:cNvCxnSpPr/>
          <p:nvPr/>
        </p:nvCxnSpPr>
        <p:spPr>
          <a:xfrm>
            <a:off x="10253116" y="917245"/>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3" name="Straight Connector 42">
            <a:extLst>
              <a:ext uri="{FF2B5EF4-FFF2-40B4-BE49-F238E27FC236}">
                <a16:creationId xmlns:a16="http://schemas.microsoft.com/office/drawing/2014/main" id="{19BB96E9-05C0-6726-EE71-9AA3A9EBEA12}"/>
              </a:ext>
            </a:extLst>
          </p:cNvPr>
          <p:cNvCxnSpPr/>
          <p:nvPr/>
        </p:nvCxnSpPr>
        <p:spPr>
          <a:xfrm>
            <a:off x="8123492" y="956835"/>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4" name="Straight Connector 43">
            <a:extLst>
              <a:ext uri="{FF2B5EF4-FFF2-40B4-BE49-F238E27FC236}">
                <a16:creationId xmlns:a16="http://schemas.microsoft.com/office/drawing/2014/main" id="{7849CCE2-3D67-7864-90CC-0BFA225D82B6}"/>
              </a:ext>
            </a:extLst>
          </p:cNvPr>
          <p:cNvCxnSpPr/>
          <p:nvPr/>
        </p:nvCxnSpPr>
        <p:spPr>
          <a:xfrm>
            <a:off x="7019585" y="917245"/>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graphicFrame>
        <p:nvGraphicFramePr>
          <p:cNvPr id="76" name="Table 75">
            <a:extLst>
              <a:ext uri="{FF2B5EF4-FFF2-40B4-BE49-F238E27FC236}">
                <a16:creationId xmlns:a16="http://schemas.microsoft.com/office/drawing/2014/main" id="{490BF277-6AFE-DE83-CF29-5658511AABE7}"/>
              </a:ext>
            </a:extLst>
          </p:cNvPr>
          <p:cNvGraphicFramePr>
            <a:graphicFrameLocks noGrp="1"/>
          </p:cNvGraphicFramePr>
          <p:nvPr/>
        </p:nvGraphicFramePr>
        <p:xfrm>
          <a:off x="1129434" y="931765"/>
          <a:ext cx="10730730" cy="5365370"/>
        </p:xfrm>
        <a:graphic>
          <a:graphicData uri="http://schemas.openxmlformats.org/drawingml/2006/table">
            <a:tbl>
              <a:tblPr firstRow="1" bandRow="1">
                <a:tableStyleId>{5940675A-B579-460E-94D1-54222C63F5DA}</a:tableStyleId>
              </a:tblPr>
              <a:tblGrid>
                <a:gridCol w="1073073">
                  <a:extLst>
                    <a:ext uri="{9D8B030D-6E8A-4147-A177-3AD203B41FA5}">
                      <a16:colId xmlns:a16="http://schemas.microsoft.com/office/drawing/2014/main" val="3635837954"/>
                    </a:ext>
                  </a:extLst>
                </a:gridCol>
                <a:gridCol w="1073073">
                  <a:extLst>
                    <a:ext uri="{9D8B030D-6E8A-4147-A177-3AD203B41FA5}">
                      <a16:colId xmlns:a16="http://schemas.microsoft.com/office/drawing/2014/main" val="2308114111"/>
                    </a:ext>
                  </a:extLst>
                </a:gridCol>
                <a:gridCol w="1073073">
                  <a:extLst>
                    <a:ext uri="{9D8B030D-6E8A-4147-A177-3AD203B41FA5}">
                      <a16:colId xmlns:a16="http://schemas.microsoft.com/office/drawing/2014/main" val="3225432346"/>
                    </a:ext>
                  </a:extLst>
                </a:gridCol>
                <a:gridCol w="1073073">
                  <a:extLst>
                    <a:ext uri="{9D8B030D-6E8A-4147-A177-3AD203B41FA5}">
                      <a16:colId xmlns:a16="http://schemas.microsoft.com/office/drawing/2014/main" val="2646425516"/>
                    </a:ext>
                  </a:extLst>
                </a:gridCol>
                <a:gridCol w="1073073">
                  <a:extLst>
                    <a:ext uri="{9D8B030D-6E8A-4147-A177-3AD203B41FA5}">
                      <a16:colId xmlns:a16="http://schemas.microsoft.com/office/drawing/2014/main" val="1529824071"/>
                    </a:ext>
                  </a:extLst>
                </a:gridCol>
                <a:gridCol w="1073073">
                  <a:extLst>
                    <a:ext uri="{9D8B030D-6E8A-4147-A177-3AD203B41FA5}">
                      <a16:colId xmlns:a16="http://schemas.microsoft.com/office/drawing/2014/main" val="1435908115"/>
                    </a:ext>
                  </a:extLst>
                </a:gridCol>
                <a:gridCol w="1073073">
                  <a:extLst>
                    <a:ext uri="{9D8B030D-6E8A-4147-A177-3AD203B41FA5}">
                      <a16:colId xmlns:a16="http://schemas.microsoft.com/office/drawing/2014/main" val="4031327343"/>
                    </a:ext>
                  </a:extLst>
                </a:gridCol>
                <a:gridCol w="1073073">
                  <a:extLst>
                    <a:ext uri="{9D8B030D-6E8A-4147-A177-3AD203B41FA5}">
                      <a16:colId xmlns:a16="http://schemas.microsoft.com/office/drawing/2014/main" val="265914223"/>
                    </a:ext>
                  </a:extLst>
                </a:gridCol>
                <a:gridCol w="1073073">
                  <a:extLst>
                    <a:ext uri="{9D8B030D-6E8A-4147-A177-3AD203B41FA5}">
                      <a16:colId xmlns:a16="http://schemas.microsoft.com/office/drawing/2014/main" val="3687797511"/>
                    </a:ext>
                  </a:extLst>
                </a:gridCol>
                <a:gridCol w="1073073">
                  <a:extLst>
                    <a:ext uri="{9D8B030D-6E8A-4147-A177-3AD203B41FA5}">
                      <a16:colId xmlns:a16="http://schemas.microsoft.com/office/drawing/2014/main" val="1430683565"/>
                    </a:ext>
                  </a:extLst>
                </a:gridCol>
              </a:tblGrid>
              <a:tr h="1073074">
                <a:tc>
                  <a:txBody>
                    <a:bodyPr/>
                    <a:lstStyle/>
                    <a:p>
                      <a:endParaRPr lang="en-US" dirty="0"/>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dirty="0"/>
                    </a:p>
                  </a:txBody>
                  <a:tcPr/>
                </a:tc>
                <a:extLst>
                  <a:ext uri="{0D108BD9-81ED-4DB2-BD59-A6C34878D82A}">
                    <a16:rowId xmlns:a16="http://schemas.microsoft.com/office/drawing/2014/main" val="1367090870"/>
                  </a:ext>
                </a:extLst>
              </a:tr>
              <a:tr h="1073074">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a:p>
                  </a:txBody>
                  <a:tcPr/>
                </a:tc>
                <a:tc>
                  <a:txBody>
                    <a:bodyPr/>
                    <a:lstStyle/>
                    <a:p>
                      <a:endParaRPr lang="en-US" dirty="0"/>
                    </a:p>
                  </a:txBody>
                  <a:tcPr/>
                </a:tc>
                <a:extLst>
                  <a:ext uri="{0D108BD9-81ED-4DB2-BD59-A6C34878D82A}">
                    <a16:rowId xmlns:a16="http://schemas.microsoft.com/office/drawing/2014/main" val="2324086388"/>
                  </a:ext>
                </a:extLst>
              </a:tr>
              <a:tr h="1073074">
                <a:tc>
                  <a:txBody>
                    <a:bodyPr/>
                    <a:lstStyle/>
                    <a:p>
                      <a:endParaRPr lang="en-US" dirty="0"/>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a:p>
                  </a:txBody>
                  <a:tcPr/>
                </a:tc>
                <a:tc>
                  <a:txBody>
                    <a:bodyPr/>
                    <a:lstStyle/>
                    <a:p>
                      <a:endParaRPr lang="en-US" dirty="0"/>
                    </a:p>
                  </a:txBody>
                  <a:tcPr/>
                </a:tc>
                <a:tc>
                  <a:txBody>
                    <a:bodyPr/>
                    <a:lstStyle/>
                    <a:p>
                      <a:endParaRPr lang="en-US" dirty="0"/>
                    </a:p>
                  </a:txBody>
                  <a:tcPr/>
                </a:tc>
                <a:extLst>
                  <a:ext uri="{0D108BD9-81ED-4DB2-BD59-A6C34878D82A}">
                    <a16:rowId xmlns:a16="http://schemas.microsoft.com/office/drawing/2014/main" val="1773320196"/>
                  </a:ext>
                </a:extLst>
              </a:tr>
              <a:tr h="1073074">
                <a:tc>
                  <a:txBody>
                    <a:bodyPr/>
                    <a:lstStyle/>
                    <a:p>
                      <a:endParaRPr lang="en-US" dirty="0"/>
                    </a:p>
                  </a:txBody>
                  <a:tcPr/>
                </a:tc>
                <a:tc>
                  <a:txBody>
                    <a:bodyPr/>
                    <a:lstStyle/>
                    <a:p>
                      <a:endParaRPr lang="en-US"/>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dirty="0"/>
                    </a:p>
                  </a:txBody>
                  <a:tcPr/>
                </a:tc>
                <a:extLst>
                  <a:ext uri="{0D108BD9-81ED-4DB2-BD59-A6C34878D82A}">
                    <a16:rowId xmlns:a16="http://schemas.microsoft.com/office/drawing/2014/main" val="1977629092"/>
                  </a:ext>
                </a:extLst>
              </a:tr>
              <a:tr h="1073074">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dirty="0"/>
                    </a:p>
                  </a:txBody>
                  <a:tcPr/>
                </a:tc>
                <a:extLst>
                  <a:ext uri="{0D108BD9-81ED-4DB2-BD59-A6C34878D82A}">
                    <a16:rowId xmlns:a16="http://schemas.microsoft.com/office/drawing/2014/main" val="172657832"/>
                  </a:ext>
                </a:extLst>
              </a:tr>
            </a:tbl>
          </a:graphicData>
        </a:graphic>
      </p:graphicFrame>
      <p:sp>
        <p:nvSpPr>
          <p:cNvPr id="46" name="TextBox 45">
            <a:extLst>
              <a:ext uri="{FF2B5EF4-FFF2-40B4-BE49-F238E27FC236}">
                <a16:creationId xmlns:a16="http://schemas.microsoft.com/office/drawing/2014/main" id="{2DE0A3F1-DC34-3BE5-DAD8-B4FB97E4BAB8}"/>
              </a:ext>
            </a:extLst>
          </p:cNvPr>
          <p:cNvSpPr txBox="1"/>
          <p:nvPr/>
        </p:nvSpPr>
        <p:spPr>
          <a:xfrm>
            <a:off x="1163480" y="1987150"/>
            <a:ext cx="10845409" cy="341632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ptos" panose="02110004020202020204"/>
              <a:ea typeface="+mn-ea"/>
              <a:cs typeface="+mn-cs"/>
            </a:endParaRPr>
          </a:p>
        </p:txBody>
      </p:sp>
      <p:sp>
        <p:nvSpPr>
          <p:cNvPr id="48" name="TextBox 47">
            <a:extLst>
              <a:ext uri="{FF2B5EF4-FFF2-40B4-BE49-F238E27FC236}">
                <a16:creationId xmlns:a16="http://schemas.microsoft.com/office/drawing/2014/main" id="{9F7A50F8-5C23-6C69-B4F5-6D7967F6DD54}"/>
              </a:ext>
            </a:extLst>
          </p:cNvPr>
          <p:cNvSpPr txBox="1"/>
          <p:nvPr/>
        </p:nvSpPr>
        <p:spPr>
          <a:xfrm>
            <a:off x="528628" y="272528"/>
            <a:ext cx="11108330" cy="3693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Aptos" panose="02110004020202020204"/>
                <a:ea typeface="+mn-ea"/>
                <a:cs typeface="+mn-cs"/>
              </a:rPr>
              <a:t>Practice sheet #7. </a:t>
            </a:r>
            <a:r>
              <a:rPr lang="en-US" dirty="0">
                <a:solidFill>
                  <a:prstClr val="black"/>
                </a:solidFill>
                <a:latin typeface="Aptos" panose="02110004020202020204"/>
              </a:rPr>
              <a:t>Practice tracing the entire mantra and some components</a:t>
            </a:r>
            <a:endParaRPr kumimoji="0" lang="zh-TW" altLang="en-US" sz="1800" b="1" i="0" u="none" strike="noStrike" kern="1200" cap="none" spc="0" normalizeH="0" baseline="0" noProof="0" dirty="0">
              <a:ln>
                <a:noFill/>
              </a:ln>
              <a:solidFill>
                <a:prstClr val="black"/>
              </a:solidFill>
              <a:effectLst/>
              <a:uLnTx/>
              <a:uFillTx/>
              <a:ea typeface="DengXian" panose="02010600030101010101" pitchFamily="2" charset="-122"/>
            </a:endParaRPr>
          </a:p>
        </p:txBody>
      </p:sp>
      <p:sp>
        <p:nvSpPr>
          <p:cNvPr id="49" name="Rectangle 48">
            <a:extLst>
              <a:ext uri="{FF2B5EF4-FFF2-40B4-BE49-F238E27FC236}">
                <a16:creationId xmlns:a16="http://schemas.microsoft.com/office/drawing/2014/main" id="{9DBA790F-D1A5-C69D-1C0D-E14A5D8537F3}"/>
              </a:ext>
            </a:extLst>
          </p:cNvPr>
          <p:cNvSpPr/>
          <p:nvPr/>
        </p:nvSpPr>
        <p:spPr>
          <a:xfrm>
            <a:off x="1298223" y="272530"/>
            <a:ext cx="9579994" cy="357010"/>
          </a:xfrm>
          <a:prstGeom prst="rect">
            <a:avLst/>
          </a:prstGeom>
          <a:noFill/>
          <a:ln w="38100">
            <a:solidFill>
              <a:srgbClr val="7030A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45" name="TextBox 44">
            <a:extLst>
              <a:ext uri="{FF2B5EF4-FFF2-40B4-BE49-F238E27FC236}">
                <a16:creationId xmlns:a16="http://schemas.microsoft.com/office/drawing/2014/main" id="{1FB42F3D-8C82-E98E-884A-146ADE558780}"/>
              </a:ext>
            </a:extLst>
          </p:cNvPr>
          <p:cNvSpPr txBox="1"/>
          <p:nvPr/>
        </p:nvSpPr>
        <p:spPr>
          <a:xfrm>
            <a:off x="1174578" y="921898"/>
            <a:ext cx="10938452" cy="1107996"/>
          </a:xfrm>
          <a:prstGeom prst="rect">
            <a:avLst/>
          </a:prstGeom>
          <a:noFill/>
        </p:spPr>
        <p:txBody>
          <a:bodyPr wrap="square" rtlCol="0">
            <a:spAutoFit/>
          </a:bodyPr>
          <a:lstStyle/>
          <a:p>
            <a:pPr>
              <a:defRPr/>
            </a:pP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唵</a:t>
            </a:r>
            <a:r>
              <a:rPr kumimoji="0" lang="zh-TW" altLang="en-US" sz="62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嘛</a:t>
            </a:r>
            <a:r>
              <a:rPr kumimoji="0" lang="zh-TW" altLang="en-US" sz="62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呢</a:t>
            </a:r>
            <a:r>
              <a:rPr kumimoji="0" lang="zh-TW" altLang="en-US" sz="62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叭</a:t>
            </a:r>
            <a:r>
              <a:rPr kumimoji="0" lang="zh-TW" altLang="en-US" sz="62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咪</a:t>
            </a:r>
            <a:r>
              <a:rPr kumimoji="0" lang="zh-TW" altLang="en-US" sz="62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吽</a:t>
            </a:r>
            <a:r>
              <a:rPr kumimoji="0" lang="zh-TW" altLang="en-US" sz="62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奄</a:t>
            </a:r>
            <a:r>
              <a:rPr kumimoji="0" lang="zh-TW" altLang="en-US" sz="62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大</a:t>
            </a:r>
            <a:r>
              <a:rPr kumimoji="0" lang="zh-TW" altLang="en-US" sz="62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电</a:t>
            </a:r>
            <a:r>
              <a:rPr kumimoji="0" lang="zh-TW" altLang="en-US" sz="62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日 </a:t>
            </a:r>
          </a:p>
        </p:txBody>
      </p:sp>
      <p:sp>
        <p:nvSpPr>
          <p:cNvPr id="52" name="TextBox 51">
            <a:extLst>
              <a:ext uri="{FF2B5EF4-FFF2-40B4-BE49-F238E27FC236}">
                <a16:creationId xmlns:a16="http://schemas.microsoft.com/office/drawing/2014/main" id="{E476C1AC-CD04-F61B-EC3F-C27CBC34E265}"/>
              </a:ext>
            </a:extLst>
          </p:cNvPr>
          <p:cNvSpPr txBox="1"/>
          <p:nvPr/>
        </p:nvSpPr>
        <p:spPr>
          <a:xfrm>
            <a:off x="1174578" y="1979073"/>
            <a:ext cx="10762558" cy="110799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唵</a:t>
            </a:r>
            <a:r>
              <a:rPr kumimoji="0" lang="zh-TW" altLang="en-US" sz="62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嘛</a:t>
            </a:r>
            <a:r>
              <a:rPr kumimoji="0" lang="zh-TW" altLang="en-US" sz="62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呢</a:t>
            </a:r>
            <a:r>
              <a:rPr kumimoji="0" lang="zh-TW" altLang="en-US" sz="62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叭</a:t>
            </a:r>
            <a:r>
              <a:rPr kumimoji="0" lang="zh-TW" altLang="en-US" sz="62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咪</a:t>
            </a:r>
            <a:r>
              <a:rPr kumimoji="0" lang="zh-TW" altLang="en-US" sz="62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吽</a:t>
            </a:r>
            <a:r>
              <a:rPr kumimoji="0" lang="zh-TW" altLang="en-US" sz="57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麻</a:t>
            </a:r>
            <a:r>
              <a:rPr kumimoji="0" lang="zh-TW" altLang="en-US" sz="62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广</a:t>
            </a:r>
            <a:r>
              <a:rPr kumimoji="0" lang="zh-TW" altLang="en-US" sz="62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林</a:t>
            </a:r>
            <a:r>
              <a:rPr kumimoji="0" lang="zh-TW" altLang="en-US" sz="62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木</a:t>
            </a:r>
          </a:p>
        </p:txBody>
      </p:sp>
      <p:sp>
        <p:nvSpPr>
          <p:cNvPr id="50" name="TextBox 49">
            <a:extLst>
              <a:ext uri="{FF2B5EF4-FFF2-40B4-BE49-F238E27FC236}">
                <a16:creationId xmlns:a16="http://schemas.microsoft.com/office/drawing/2014/main" id="{7B991B62-FA52-3E9D-20EA-8FA6882E52D5}"/>
              </a:ext>
            </a:extLst>
          </p:cNvPr>
          <p:cNvSpPr txBox="1"/>
          <p:nvPr/>
        </p:nvSpPr>
        <p:spPr>
          <a:xfrm>
            <a:off x="1160650" y="3042743"/>
            <a:ext cx="10938452" cy="110799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唵</a:t>
            </a:r>
            <a:r>
              <a:rPr kumimoji="0" lang="zh-TW" altLang="en-US" sz="62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嘛</a:t>
            </a:r>
            <a:r>
              <a:rPr kumimoji="0" lang="zh-TW" altLang="en-US" sz="62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呢</a:t>
            </a:r>
            <a:r>
              <a:rPr kumimoji="0" lang="zh-TW" altLang="en-US" sz="62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叭</a:t>
            </a:r>
            <a:r>
              <a:rPr kumimoji="0" lang="zh-TW" altLang="en-US" sz="62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咪</a:t>
            </a:r>
            <a:r>
              <a:rPr kumimoji="0" lang="zh-TW" altLang="en-US" sz="62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吽</a:t>
            </a:r>
            <a:r>
              <a:rPr kumimoji="0" lang="zh-TW" altLang="en-US" sz="54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尼</a:t>
            </a:r>
            <a:r>
              <a:rPr kumimoji="0" lang="zh-TW" altLang="en-US" sz="62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尸</a:t>
            </a:r>
            <a:r>
              <a:rPr kumimoji="0" lang="zh-TW" altLang="en-US" sz="62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匕</a:t>
            </a:r>
            <a:r>
              <a:rPr kumimoji="0" lang="zh-TW" altLang="en-US" sz="62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床</a:t>
            </a:r>
          </a:p>
        </p:txBody>
      </p:sp>
      <p:sp>
        <p:nvSpPr>
          <p:cNvPr id="51" name="TextBox 50">
            <a:extLst>
              <a:ext uri="{FF2B5EF4-FFF2-40B4-BE49-F238E27FC236}">
                <a16:creationId xmlns:a16="http://schemas.microsoft.com/office/drawing/2014/main" id="{69E5321B-B6C6-E930-66EB-4D580B65F108}"/>
              </a:ext>
            </a:extLst>
          </p:cNvPr>
          <p:cNvSpPr txBox="1"/>
          <p:nvPr/>
        </p:nvSpPr>
        <p:spPr>
          <a:xfrm>
            <a:off x="1182703" y="4124134"/>
            <a:ext cx="11573715" cy="1138773"/>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唵</a:t>
            </a:r>
            <a:r>
              <a:rPr kumimoji="0" lang="zh-TW" altLang="en-US" sz="62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嘛</a:t>
            </a:r>
            <a:r>
              <a:rPr kumimoji="0" lang="zh-TW" altLang="en-US" sz="62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呢</a:t>
            </a:r>
            <a:r>
              <a:rPr kumimoji="0" lang="zh-TW" altLang="en-US" sz="62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叭</a:t>
            </a:r>
            <a:r>
              <a:rPr kumimoji="0" lang="zh-TW" altLang="en-US" sz="62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咪</a:t>
            </a:r>
            <a:r>
              <a:rPr kumimoji="0" lang="zh-TW" altLang="en-US" sz="62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吽</a:t>
            </a:r>
            <a:r>
              <a:rPr kumimoji="0" lang="zh-TW" altLang="en-US" sz="62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八</a:t>
            </a:r>
            <a:r>
              <a:rPr kumimoji="0" lang="zh-TW" altLang="en-US" sz="62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十</a:t>
            </a:r>
            <a:r>
              <a:rPr kumimoji="0" lang="zh-TW" altLang="en-US" sz="62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牛</a:t>
            </a:r>
            <a:r>
              <a:rPr kumimoji="0" lang="zh-TW" altLang="en-US" sz="62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乚</a:t>
            </a:r>
          </a:p>
        </p:txBody>
      </p:sp>
      <p:sp>
        <p:nvSpPr>
          <p:cNvPr id="54" name="TextBox 53">
            <a:extLst>
              <a:ext uri="{FF2B5EF4-FFF2-40B4-BE49-F238E27FC236}">
                <a16:creationId xmlns:a16="http://schemas.microsoft.com/office/drawing/2014/main" id="{808F3AD2-32E0-6825-1815-86DD33E37CFD}"/>
              </a:ext>
            </a:extLst>
          </p:cNvPr>
          <p:cNvSpPr txBox="1"/>
          <p:nvPr/>
        </p:nvSpPr>
        <p:spPr>
          <a:xfrm>
            <a:off x="1180324" y="5196451"/>
            <a:ext cx="10869793" cy="110799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唵</a:t>
            </a:r>
            <a:r>
              <a:rPr kumimoji="0" lang="zh-TW" altLang="en-US" sz="62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嘛</a:t>
            </a:r>
            <a:r>
              <a:rPr kumimoji="0" lang="zh-TW" altLang="en-US" sz="62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呢</a:t>
            </a:r>
            <a:r>
              <a:rPr kumimoji="0" lang="zh-TW" altLang="en-US" sz="62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叭</a:t>
            </a:r>
            <a:r>
              <a:rPr kumimoji="0" lang="zh-TW" altLang="en-US" sz="62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咪</a:t>
            </a:r>
            <a:r>
              <a:rPr kumimoji="0" lang="zh-TW" altLang="en-US" sz="62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吽</a:t>
            </a:r>
            <a:r>
              <a:rPr kumimoji="0" lang="zh-TW" altLang="en-US" sz="57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2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生 </a:t>
            </a: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人</a:t>
            </a:r>
            <a:r>
              <a:rPr kumimoji="0" lang="zh-TW" altLang="en-US" sz="62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森</a:t>
            </a:r>
            <a:r>
              <a:rPr kumimoji="0" lang="zh-TW" altLang="en-US" sz="62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田</a:t>
            </a:r>
          </a:p>
        </p:txBody>
      </p:sp>
      <p:cxnSp>
        <p:nvCxnSpPr>
          <p:cNvPr id="56" name="Straight Connector 55">
            <a:extLst>
              <a:ext uri="{FF2B5EF4-FFF2-40B4-BE49-F238E27FC236}">
                <a16:creationId xmlns:a16="http://schemas.microsoft.com/office/drawing/2014/main" id="{4226AF27-A973-8CA5-CF93-D5D659C9A7B5}"/>
              </a:ext>
            </a:extLst>
          </p:cNvPr>
          <p:cNvCxnSpPr/>
          <p:nvPr/>
        </p:nvCxnSpPr>
        <p:spPr>
          <a:xfrm>
            <a:off x="7572098" y="917245"/>
            <a:ext cx="0" cy="5387020"/>
          </a:xfrm>
          <a:prstGeom prst="line">
            <a:avLst/>
          </a:prstGeom>
          <a:ln w="57150">
            <a:solidFill>
              <a:srgbClr val="C00000"/>
            </a:solidFill>
            <a:prstDash val="sysDot"/>
          </a:ln>
        </p:spPr>
        <p:style>
          <a:lnRef idx="2">
            <a:schemeClr val="accent1"/>
          </a:lnRef>
          <a:fillRef idx="0">
            <a:schemeClr val="accent1"/>
          </a:fillRef>
          <a:effectRef idx="1">
            <a:schemeClr val="accent1"/>
          </a:effectRef>
          <a:fontRef idx="minor">
            <a:schemeClr val="tx1"/>
          </a:fontRef>
        </p:style>
      </p:cxnSp>
      <p:sp>
        <p:nvSpPr>
          <p:cNvPr id="55" name="TextBox 54">
            <a:extLst>
              <a:ext uri="{FF2B5EF4-FFF2-40B4-BE49-F238E27FC236}">
                <a16:creationId xmlns:a16="http://schemas.microsoft.com/office/drawing/2014/main" id="{2A13986C-56A1-136D-185D-24CEBF0E8F7E}"/>
              </a:ext>
            </a:extLst>
          </p:cNvPr>
          <p:cNvSpPr txBox="1"/>
          <p:nvPr/>
        </p:nvSpPr>
        <p:spPr>
          <a:xfrm>
            <a:off x="7523370" y="1830766"/>
            <a:ext cx="6378606" cy="215444"/>
          </a:xfrm>
          <a:prstGeom prst="rect">
            <a:avLst/>
          </a:prstGeom>
          <a:noFill/>
        </p:spPr>
        <p:txBody>
          <a:bodyPr wrap="square">
            <a:spAutoFit/>
          </a:bodyPr>
          <a:lstStyle/>
          <a:p>
            <a:r>
              <a:rPr lang="en-US" sz="800" b="1" dirty="0" err="1"/>
              <a:t>eom</a:t>
            </a:r>
            <a:r>
              <a:rPr lang="en-US" sz="800" b="1" dirty="0"/>
              <a:t> = cover                             </a:t>
            </a:r>
            <a:r>
              <a:rPr lang="en-US" sz="800" b="1" dirty="0" err="1"/>
              <a:t>dae</a:t>
            </a:r>
            <a:r>
              <a:rPr lang="en-US" sz="800" b="1" dirty="0"/>
              <a:t> = great                           jeon = lightning                    il = sun/day</a:t>
            </a:r>
          </a:p>
        </p:txBody>
      </p:sp>
      <p:sp>
        <p:nvSpPr>
          <p:cNvPr id="58" name="TextBox 57">
            <a:extLst>
              <a:ext uri="{FF2B5EF4-FFF2-40B4-BE49-F238E27FC236}">
                <a16:creationId xmlns:a16="http://schemas.microsoft.com/office/drawing/2014/main" id="{BE2B21F3-2DC1-8055-921D-283CC85BF678}"/>
              </a:ext>
            </a:extLst>
          </p:cNvPr>
          <p:cNvSpPr txBox="1"/>
          <p:nvPr/>
        </p:nvSpPr>
        <p:spPr>
          <a:xfrm>
            <a:off x="7541941" y="2897053"/>
            <a:ext cx="6951214" cy="215444"/>
          </a:xfrm>
          <a:prstGeom prst="rect">
            <a:avLst/>
          </a:prstGeom>
          <a:noFill/>
        </p:spPr>
        <p:txBody>
          <a:bodyPr wrap="square">
            <a:spAutoFit/>
          </a:bodyPr>
          <a:lstStyle/>
          <a:p>
            <a:r>
              <a:rPr lang="en-US" sz="800" b="1" dirty="0"/>
              <a:t>ma = hemp                           </a:t>
            </a:r>
            <a:r>
              <a:rPr lang="en-US" sz="800" b="1" dirty="0" err="1"/>
              <a:t>gwang</a:t>
            </a:r>
            <a:r>
              <a:rPr lang="en-US" sz="800" b="1" dirty="0"/>
              <a:t> = vast                         rim = forest                            </a:t>
            </a:r>
            <a:r>
              <a:rPr lang="en-US" sz="800" b="1" dirty="0" err="1"/>
              <a:t>mok</a:t>
            </a:r>
            <a:r>
              <a:rPr lang="en-US" sz="800" b="1" dirty="0"/>
              <a:t> = tree, wood</a:t>
            </a:r>
          </a:p>
        </p:txBody>
      </p:sp>
      <p:sp>
        <p:nvSpPr>
          <p:cNvPr id="60" name="TextBox 59">
            <a:extLst>
              <a:ext uri="{FF2B5EF4-FFF2-40B4-BE49-F238E27FC236}">
                <a16:creationId xmlns:a16="http://schemas.microsoft.com/office/drawing/2014/main" id="{9D9C3CF0-EB86-2835-59C8-FAEE320441DD}"/>
              </a:ext>
            </a:extLst>
          </p:cNvPr>
          <p:cNvSpPr txBox="1"/>
          <p:nvPr/>
        </p:nvSpPr>
        <p:spPr>
          <a:xfrm>
            <a:off x="7538038" y="3954897"/>
            <a:ext cx="7248616" cy="1308050"/>
          </a:xfrm>
          <a:prstGeom prst="rect">
            <a:avLst/>
          </a:prstGeom>
          <a:noFill/>
        </p:spPr>
        <p:txBody>
          <a:bodyPr wrap="square">
            <a:spAutoFit/>
          </a:bodyPr>
          <a:lstStyle/>
          <a:p>
            <a:r>
              <a:rPr lang="en-US" sz="800" b="1" dirty="0"/>
              <a:t>ni = nun                                   shi = corpse                           bi = dagger                           sang = bed</a:t>
            </a:r>
          </a:p>
          <a:p>
            <a:endParaRPr lang="en-US" sz="800" b="1" dirty="0"/>
          </a:p>
          <a:p>
            <a:endParaRPr lang="en-US" sz="800" b="1" dirty="0"/>
          </a:p>
          <a:p>
            <a:endParaRPr lang="en-US" sz="800" b="1" dirty="0"/>
          </a:p>
          <a:p>
            <a:endParaRPr lang="en-US" sz="800" b="1" dirty="0"/>
          </a:p>
          <a:p>
            <a:endParaRPr lang="en-US" sz="800" b="1" dirty="0"/>
          </a:p>
          <a:p>
            <a:endParaRPr lang="en-US" sz="800" b="1" dirty="0"/>
          </a:p>
          <a:p>
            <a:endParaRPr lang="en-US" sz="800" b="1" dirty="0"/>
          </a:p>
          <a:p>
            <a:endParaRPr lang="en-US" sz="700" b="1" dirty="0"/>
          </a:p>
          <a:p>
            <a:r>
              <a:rPr lang="en-US" sz="800" b="1" dirty="0"/>
              <a:t>  pal = eight, 8                         </a:t>
            </a:r>
            <a:r>
              <a:rPr lang="en-US" sz="800" b="1" dirty="0" err="1"/>
              <a:t>shib</a:t>
            </a:r>
            <a:r>
              <a:rPr lang="en-US" sz="800" b="1" dirty="0"/>
              <a:t> = ten, 10                        u = ox, cow                         </a:t>
            </a:r>
            <a:r>
              <a:rPr lang="en-US" sz="800" b="1" dirty="0" err="1"/>
              <a:t>eul</a:t>
            </a:r>
            <a:r>
              <a:rPr lang="en-US" sz="800" b="1" dirty="0"/>
              <a:t> = second</a:t>
            </a:r>
          </a:p>
        </p:txBody>
      </p:sp>
      <p:sp>
        <p:nvSpPr>
          <p:cNvPr id="62" name="TextBox 61">
            <a:extLst>
              <a:ext uri="{FF2B5EF4-FFF2-40B4-BE49-F238E27FC236}">
                <a16:creationId xmlns:a16="http://schemas.microsoft.com/office/drawing/2014/main" id="{849DE81C-3535-8C6C-D287-A7F00EB5CCAF}"/>
              </a:ext>
            </a:extLst>
          </p:cNvPr>
          <p:cNvSpPr txBox="1"/>
          <p:nvPr/>
        </p:nvSpPr>
        <p:spPr>
          <a:xfrm>
            <a:off x="7556096" y="6112262"/>
            <a:ext cx="7395098" cy="215444"/>
          </a:xfrm>
          <a:prstGeom prst="rect">
            <a:avLst/>
          </a:prstGeom>
          <a:noFill/>
        </p:spPr>
        <p:txBody>
          <a:bodyPr wrap="square">
            <a:spAutoFit/>
          </a:bodyPr>
          <a:lstStyle/>
          <a:p>
            <a:r>
              <a:rPr lang="en-US" sz="800" b="1" dirty="0" err="1"/>
              <a:t>saeng</a:t>
            </a:r>
            <a:r>
              <a:rPr lang="en-US" sz="800" b="1" dirty="0"/>
              <a:t> = birth, nature           in = person                          sam = forest                           jeon = field</a:t>
            </a:r>
          </a:p>
        </p:txBody>
      </p:sp>
    </p:spTree>
    <p:extLst>
      <p:ext uri="{BB962C8B-B14F-4D97-AF65-F5344CB8AC3E}">
        <p14:creationId xmlns:p14="http://schemas.microsoft.com/office/powerpoint/2010/main" val="315274681"/>
      </p:ext>
    </p:extLst>
  </p:cSld>
  <p:clrMapOvr>
    <a:masterClrMapping/>
  </p:clrMapOvr>
</p:sld>
</file>

<file path=ppt/slides/slide31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086D18B-63C3-22F6-2A96-1A58FEDD53FF}"/>
            </a:ext>
          </a:extLst>
        </p:cNvPr>
        <p:cNvGrpSpPr/>
        <p:nvPr/>
      </p:nvGrpSpPr>
      <p:grpSpPr>
        <a:xfrm>
          <a:off x="0" y="0"/>
          <a:ext cx="0" cy="0"/>
          <a:chOff x="0" y="0"/>
          <a:chExt cx="0" cy="0"/>
        </a:xfrm>
      </p:grpSpPr>
      <p:cxnSp>
        <p:nvCxnSpPr>
          <p:cNvPr id="2" name="Straight Connector 1">
            <a:extLst>
              <a:ext uri="{FF2B5EF4-FFF2-40B4-BE49-F238E27FC236}">
                <a16:creationId xmlns:a16="http://schemas.microsoft.com/office/drawing/2014/main" id="{618CEF02-B909-D548-03DC-9A72719CAC3C}"/>
              </a:ext>
            </a:extLst>
          </p:cNvPr>
          <p:cNvCxnSpPr>
            <a:cxnSpLocks/>
          </p:cNvCxnSpPr>
          <p:nvPr/>
        </p:nvCxnSpPr>
        <p:spPr>
          <a:xfrm>
            <a:off x="1060066" y="1203723"/>
            <a:ext cx="5322425" cy="5340276"/>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 name="Straight Connector 2">
            <a:extLst>
              <a:ext uri="{FF2B5EF4-FFF2-40B4-BE49-F238E27FC236}">
                <a16:creationId xmlns:a16="http://schemas.microsoft.com/office/drawing/2014/main" id="{7A1862E0-C1B5-D174-6546-FA8CA4DBBF69}"/>
              </a:ext>
            </a:extLst>
          </p:cNvPr>
          <p:cNvCxnSpPr>
            <a:cxnSpLocks/>
          </p:cNvCxnSpPr>
          <p:nvPr/>
        </p:nvCxnSpPr>
        <p:spPr>
          <a:xfrm>
            <a:off x="9602530" y="1178634"/>
            <a:ext cx="2143810" cy="2115373"/>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 name="Straight Connector 3">
            <a:extLst>
              <a:ext uri="{FF2B5EF4-FFF2-40B4-BE49-F238E27FC236}">
                <a16:creationId xmlns:a16="http://schemas.microsoft.com/office/drawing/2014/main" id="{65637848-98D3-596F-FFEC-05BE8AE82731}"/>
              </a:ext>
            </a:extLst>
          </p:cNvPr>
          <p:cNvCxnSpPr>
            <a:cxnSpLocks/>
          </p:cNvCxnSpPr>
          <p:nvPr/>
        </p:nvCxnSpPr>
        <p:spPr>
          <a:xfrm>
            <a:off x="8543497" y="1178640"/>
            <a:ext cx="3184867" cy="319303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5" name="Straight Connector 4">
            <a:extLst>
              <a:ext uri="{FF2B5EF4-FFF2-40B4-BE49-F238E27FC236}">
                <a16:creationId xmlns:a16="http://schemas.microsoft.com/office/drawing/2014/main" id="{0993E94C-5769-A1D6-3173-4DF4C3565280}"/>
              </a:ext>
            </a:extLst>
          </p:cNvPr>
          <p:cNvCxnSpPr>
            <a:cxnSpLocks/>
          </p:cNvCxnSpPr>
          <p:nvPr/>
        </p:nvCxnSpPr>
        <p:spPr>
          <a:xfrm>
            <a:off x="7471514" y="1178646"/>
            <a:ext cx="4256850" cy="425735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6" name="Straight Connector 5">
            <a:extLst>
              <a:ext uri="{FF2B5EF4-FFF2-40B4-BE49-F238E27FC236}">
                <a16:creationId xmlns:a16="http://schemas.microsoft.com/office/drawing/2014/main" id="{8470D9C7-BF46-C350-BD98-CC20843A918A}"/>
              </a:ext>
            </a:extLst>
          </p:cNvPr>
          <p:cNvCxnSpPr/>
          <p:nvPr/>
        </p:nvCxnSpPr>
        <p:spPr>
          <a:xfrm>
            <a:off x="3184674" y="1178649"/>
            <a:ext cx="5365365" cy="53653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7" name="Straight Connector 6">
            <a:extLst>
              <a:ext uri="{FF2B5EF4-FFF2-40B4-BE49-F238E27FC236}">
                <a16:creationId xmlns:a16="http://schemas.microsoft.com/office/drawing/2014/main" id="{A1DB33AF-2F82-51CA-B48F-F459F018F133}"/>
              </a:ext>
            </a:extLst>
          </p:cNvPr>
          <p:cNvCxnSpPr/>
          <p:nvPr/>
        </p:nvCxnSpPr>
        <p:spPr>
          <a:xfrm>
            <a:off x="4244933" y="1178650"/>
            <a:ext cx="5365365" cy="53653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8" name="Straight Connector 7">
            <a:extLst>
              <a:ext uri="{FF2B5EF4-FFF2-40B4-BE49-F238E27FC236}">
                <a16:creationId xmlns:a16="http://schemas.microsoft.com/office/drawing/2014/main" id="{83274BC7-1934-2D5D-D5F0-5C5BE984841A}"/>
              </a:ext>
            </a:extLst>
          </p:cNvPr>
          <p:cNvCxnSpPr/>
          <p:nvPr/>
        </p:nvCxnSpPr>
        <p:spPr>
          <a:xfrm>
            <a:off x="5303966" y="1178650"/>
            <a:ext cx="5365365" cy="53653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9" name="Straight Connector 8">
            <a:extLst>
              <a:ext uri="{FF2B5EF4-FFF2-40B4-BE49-F238E27FC236}">
                <a16:creationId xmlns:a16="http://schemas.microsoft.com/office/drawing/2014/main" id="{69F6CF61-EC9C-E14C-4E9D-040E11992646}"/>
              </a:ext>
            </a:extLst>
          </p:cNvPr>
          <p:cNvCxnSpPr/>
          <p:nvPr/>
        </p:nvCxnSpPr>
        <p:spPr>
          <a:xfrm>
            <a:off x="6394215" y="1178652"/>
            <a:ext cx="5365365" cy="53653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0" name="Straight Connector 9">
            <a:extLst>
              <a:ext uri="{FF2B5EF4-FFF2-40B4-BE49-F238E27FC236}">
                <a16:creationId xmlns:a16="http://schemas.microsoft.com/office/drawing/2014/main" id="{7EFF5325-64AA-875C-731E-B1FC9551C747}"/>
              </a:ext>
            </a:extLst>
          </p:cNvPr>
          <p:cNvCxnSpPr>
            <a:cxnSpLocks/>
          </p:cNvCxnSpPr>
          <p:nvPr/>
        </p:nvCxnSpPr>
        <p:spPr>
          <a:xfrm>
            <a:off x="1010874" y="5435997"/>
            <a:ext cx="1083551" cy="1107996"/>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1" name="Straight Connector 10">
            <a:extLst>
              <a:ext uri="{FF2B5EF4-FFF2-40B4-BE49-F238E27FC236}">
                <a16:creationId xmlns:a16="http://schemas.microsoft.com/office/drawing/2014/main" id="{46DDF7C0-76E0-37B4-5769-390268FEFBA9}"/>
              </a:ext>
            </a:extLst>
          </p:cNvPr>
          <p:cNvCxnSpPr>
            <a:cxnSpLocks/>
          </p:cNvCxnSpPr>
          <p:nvPr/>
        </p:nvCxnSpPr>
        <p:spPr>
          <a:xfrm>
            <a:off x="993750" y="4403009"/>
            <a:ext cx="2267153" cy="2152899"/>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2" name="Straight Connector 11">
            <a:extLst>
              <a:ext uri="{FF2B5EF4-FFF2-40B4-BE49-F238E27FC236}">
                <a16:creationId xmlns:a16="http://schemas.microsoft.com/office/drawing/2014/main" id="{A4834BBD-C4B9-5003-4439-5140D5DAA908}"/>
              </a:ext>
            </a:extLst>
          </p:cNvPr>
          <p:cNvCxnSpPr>
            <a:cxnSpLocks/>
          </p:cNvCxnSpPr>
          <p:nvPr/>
        </p:nvCxnSpPr>
        <p:spPr>
          <a:xfrm>
            <a:off x="1008745" y="3307325"/>
            <a:ext cx="3236188" cy="323667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3" name="Straight Connector 12">
            <a:extLst>
              <a:ext uri="{FF2B5EF4-FFF2-40B4-BE49-F238E27FC236}">
                <a16:creationId xmlns:a16="http://schemas.microsoft.com/office/drawing/2014/main" id="{39496FED-83C2-4802-1554-D591DFE068EC}"/>
              </a:ext>
            </a:extLst>
          </p:cNvPr>
          <p:cNvCxnSpPr>
            <a:cxnSpLocks/>
          </p:cNvCxnSpPr>
          <p:nvPr/>
        </p:nvCxnSpPr>
        <p:spPr>
          <a:xfrm>
            <a:off x="10661563" y="1178628"/>
            <a:ext cx="1110967" cy="106435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4" name="Straight Connector 13">
            <a:extLst>
              <a:ext uri="{FF2B5EF4-FFF2-40B4-BE49-F238E27FC236}">
                <a16:creationId xmlns:a16="http://schemas.microsoft.com/office/drawing/2014/main" id="{359F1906-21FB-D066-1615-F953EF13C176}"/>
              </a:ext>
            </a:extLst>
          </p:cNvPr>
          <p:cNvCxnSpPr>
            <a:cxnSpLocks/>
          </p:cNvCxnSpPr>
          <p:nvPr/>
        </p:nvCxnSpPr>
        <p:spPr>
          <a:xfrm>
            <a:off x="997634" y="2221141"/>
            <a:ext cx="4314172" cy="4322852"/>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5" name="Straight Connector 14">
            <a:extLst>
              <a:ext uri="{FF2B5EF4-FFF2-40B4-BE49-F238E27FC236}">
                <a16:creationId xmlns:a16="http://schemas.microsoft.com/office/drawing/2014/main" id="{781C97C9-80A2-1EC4-638A-5839F02723D0}"/>
              </a:ext>
            </a:extLst>
          </p:cNvPr>
          <p:cNvCxnSpPr>
            <a:cxnSpLocks/>
          </p:cNvCxnSpPr>
          <p:nvPr/>
        </p:nvCxnSpPr>
        <p:spPr>
          <a:xfrm>
            <a:off x="2117801" y="1178527"/>
            <a:ext cx="5309456" cy="5376225"/>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6" name="Straight Connector 15">
            <a:extLst>
              <a:ext uri="{FF2B5EF4-FFF2-40B4-BE49-F238E27FC236}">
                <a16:creationId xmlns:a16="http://schemas.microsoft.com/office/drawing/2014/main" id="{4CE3042A-AE52-45C9-A23C-BF175638C760}"/>
              </a:ext>
            </a:extLst>
          </p:cNvPr>
          <p:cNvCxnSpPr>
            <a:cxnSpLocks/>
          </p:cNvCxnSpPr>
          <p:nvPr/>
        </p:nvCxnSpPr>
        <p:spPr>
          <a:xfrm flipV="1">
            <a:off x="1032735" y="1178653"/>
            <a:ext cx="5361480" cy="536524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7" name="Straight Connector 16">
            <a:extLst>
              <a:ext uri="{FF2B5EF4-FFF2-40B4-BE49-F238E27FC236}">
                <a16:creationId xmlns:a16="http://schemas.microsoft.com/office/drawing/2014/main" id="{37DDE5F3-7D7E-4E58-20B4-1222659BEDDB}"/>
              </a:ext>
            </a:extLst>
          </p:cNvPr>
          <p:cNvCxnSpPr>
            <a:cxnSpLocks/>
          </p:cNvCxnSpPr>
          <p:nvPr/>
        </p:nvCxnSpPr>
        <p:spPr>
          <a:xfrm flipV="1">
            <a:off x="1060066" y="1189360"/>
            <a:ext cx="4263464" cy="4246613"/>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8" name="Straight Connector 17">
            <a:extLst>
              <a:ext uri="{FF2B5EF4-FFF2-40B4-BE49-F238E27FC236}">
                <a16:creationId xmlns:a16="http://schemas.microsoft.com/office/drawing/2014/main" id="{73E8CE8B-BD17-2B7F-6EA3-3CA13B6F0CE9}"/>
              </a:ext>
            </a:extLst>
          </p:cNvPr>
          <p:cNvCxnSpPr>
            <a:cxnSpLocks/>
          </p:cNvCxnSpPr>
          <p:nvPr/>
        </p:nvCxnSpPr>
        <p:spPr>
          <a:xfrm flipV="1">
            <a:off x="1007359" y="1189483"/>
            <a:ext cx="2153223" cy="2161487"/>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9" name="Straight Connector 18">
            <a:extLst>
              <a:ext uri="{FF2B5EF4-FFF2-40B4-BE49-F238E27FC236}">
                <a16:creationId xmlns:a16="http://schemas.microsoft.com/office/drawing/2014/main" id="{E54747CD-5967-B7CF-D37F-6699FDC3C144}"/>
              </a:ext>
            </a:extLst>
          </p:cNvPr>
          <p:cNvCxnSpPr>
            <a:cxnSpLocks/>
          </p:cNvCxnSpPr>
          <p:nvPr/>
        </p:nvCxnSpPr>
        <p:spPr>
          <a:xfrm flipV="1">
            <a:off x="993750" y="1156767"/>
            <a:ext cx="3253877" cy="322580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0" name="Straight Connector 19">
            <a:extLst>
              <a:ext uri="{FF2B5EF4-FFF2-40B4-BE49-F238E27FC236}">
                <a16:creationId xmlns:a16="http://schemas.microsoft.com/office/drawing/2014/main" id="{D6204A0D-9527-8848-48FA-A04FF15BAC5F}"/>
              </a:ext>
            </a:extLst>
          </p:cNvPr>
          <p:cNvCxnSpPr>
            <a:cxnSpLocks/>
          </p:cNvCxnSpPr>
          <p:nvPr/>
        </p:nvCxnSpPr>
        <p:spPr>
          <a:xfrm flipV="1">
            <a:off x="3135264" y="1167732"/>
            <a:ext cx="5376941" cy="5376165"/>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1" name="Straight Connector 20">
            <a:extLst>
              <a:ext uri="{FF2B5EF4-FFF2-40B4-BE49-F238E27FC236}">
                <a16:creationId xmlns:a16="http://schemas.microsoft.com/office/drawing/2014/main" id="{6952A545-4D59-946F-2596-421FEABB5409}"/>
              </a:ext>
            </a:extLst>
          </p:cNvPr>
          <p:cNvCxnSpPr/>
          <p:nvPr/>
        </p:nvCxnSpPr>
        <p:spPr>
          <a:xfrm flipV="1">
            <a:off x="4247627" y="1178604"/>
            <a:ext cx="5365365" cy="534353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2" name="Straight Connector 21">
            <a:extLst>
              <a:ext uri="{FF2B5EF4-FFF2-40B4-BE49-F238E27FC236}">
                <a16:creationId xmlns:a16="http://schemas.microsoft.com/office/drawing/2014/main" id="{CCE0BD77-71DB-DFF7-1E5D-9E958D5452AF}"/>
              </a:ext>
            </a:extLst>
          </p:cNvPr>
          <p:cNvCxnSpPr/>
          <p:nvPr/>
        </p:nvCxnSpPr>
        <p:spPr>
          <a:xfrm flipV="1">
            <a:off x="5315690" y="1189508"/>
            <a:ext cx="5365365" cy="534353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3" name="Straight Connector 22">
            <a:extLst>
              <a:ext uri="{FF2B5EF4-FFF2-40B4-BE49-F238E27FC236}">
                <a16:creationId xmlns:a16="http://schemas.microsoft.com/office/drawing/2014/main" id="{95BCDACA-1A48-17C2-8881-7769F7C07EC8}"/>
              </a:ext>
            </a:extLst>
          </p:cNvPr>
          <p:cNvCxnSpPr/>
          <p:nvPr/>
        </p:nvCxnSpPr>
        <p:spPr>
          <a:xfrm flipV="1">
            <a:off x="6394214" y="1189508"/>
            <a:ext cx="5365365" cy="534353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4" name="Straight Connector 23">
            <a:extLst>
              <a:ext uri="{FF2B5EF4-FFF2-40B4-BE49-F238E27FC236}">
                <a16:creationId xmlns:a16="http://schemas.microsoft.com/office/drawing/2014/main" id="{676F5DF2-8A3F-C6FC-182D-24A472F3718F}"/>
              </a:ext>
            </a:extLst>
          </p:cNvPr>
          <p:cNvCxnSpPr>
            <a:cxnSpLocks/>
          </p:cNvCxnSpPr>
          <p:nvPr/>
        </p:nvCxnSpPr>
        <p:spPr>
          <a:xfrm flipV="1">
            <a:off x="2117801" y="1178527"/>
            <a:ext cx="5330234" cy="5332739"/>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5" name="Straight Connector 24">
            <a:extLst>
              <a:ext uri="{FF2B5EF4-FFF2-40B4-BE49-F238E27FC236}">
                <a16:creationId xmlns:a16="http://schemas.microsoft.com/office/drawing/2014/main" id="{9066A9B1-DF0E-C921-E67F-476677F7BF85}"/>
              </a:ext>
            </a:extLst>
          </p:cNvPr>
          <p:cNvCxnSpPr>
            <a:cxnSpLocks/>
          </p:cNvCxnSpPr>
          <p:nvPr/>
        </p:nvCxnSpPr>
        <p:spPr>
          <a:xfrm flipH="1">
            <a:off x="7471514" y="2270226"/>
            <a:ext cx="4288065" cy="42736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6" name="Straight Connector 25">
            <a:extLst>
              <a:ext uri="{FF2B5EF4-FFF2-40B4-BE49-F238E27FC236}">
                <a16:creationId xmlns:a16="http://schemas.microsoft.com/office/drawing/2014/main" id="{19D0D40C-6DF4-8D32-F1F0-9A3D2825D938}"/>
              </a:ext>
            </a:extLst>
          </p:cNvPr>
          <p:cNvCxnSpPr>
            <a:cxnSpLocks/>
          </p:cNvCxnSpPr>
          <p:nvPr/>
        </p:nvCxnSpPr>
        <p:spPr>
          <a:xfrm flipH="1">
            <a:off x="8538284" y="3345508"/>
            <a:ext cx="3203030" cy="320924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7" name="Straight Connector 26">
            <a:extLst>
              <a:ext uri="{FF2B5EF4-FFF2-40B4-BE49-F238E27FC236}">
                <a16:creationId xmlns:a16="http://schemas.microsoft.com/office/drawing/2014/main" id="{D1177C54-2DDC-F21D-8488-BA4D39FB34C2}"/>
              </a:ext>
            </a:extLst>
          </p:cNvPr>
          <p:cNvCxnSpPr>
            <a:cxnSpLocks/>
          </p:cNvCxnSpPr>
          <p:nvPr/>
        </p:nvCxnSpPr>
        <p:spPr>
          <a:xfrm flipH="1">
            <a:off x="9644208" y="4403009"/>
            <a:ext cx="2115371" cy="2102057"/>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8" name="Straight Connector 27">
            <a:extLst>
              <a:ext uri="{FF2B5EF4-FFF2-40B4-BE49-F238E27FC236}">
                <a16:creationId xmlns:a16="http://schemas.microsoft.com/office/drawing/2014/main" id="{81B261A5-293C-C41F-7F05-0F8D72C7F969}"/>
              </a:ext>
            </a:extLst>
          </p:cNvPr>
          <p:cNvCxnSpPr/>
          <p:nvPr/>
        </p:nvCxnSpPr>
        <p:spPr>
          <a:xfrm flipH="1">
            <a:off x="10701893" y="5454037"/>
            <a:ext cx="1070637" cy="1100715"/>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9" name="Straight Connector 28">
            <a:extLst>
              <a:ext uri="{FF2B5EF4-FFF2-40B4-BE49-F238E27FC236}">
                <a16:creationId xmlns:a16="http://schemas.microsoft.com/office/drawing/2014/main" id="{40F2B42F-75D5-F7D5-85B8-915555FDC479}"/>
              </a:ext>
            </a:extLst>
          </p:cNvPr>
          <p:cNvCxnSpPr/>
          <p:nvPr/>
        </p:nvCxnSpPr>
        <p:spPr>
          <a:xfrm>
            <a:off x="1017126" y="2769667"/>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0" name="Straight Connector 29">
            <a:extLst>
              <a:ext uri="{FF2B5EF4-FFF2-40B4-BE49-F238E27FC236}">
                <a16:creationId xmlns:a16="http://schemas.microsoft.com/office/drawing/2014/main" id="{A200281A-B963-A864-4000-93B50D76EFE9}"/>
              </a:ext>
            </a:extLst>
          </p:cNvPr>
          <p:cNvCxnSpPr/>
          <p:nvPr/>
        </p:nvCxnSpPr>
        <p:spPr>
          <a:xfrm>
            <a:off x="1028850" y="3844896"/>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1" name="Straight Connector 30">
            <a:extLst>
              <a:ext uri="{FF2B5EF4-FFF2-40B4-BE49-F238E27FC236}">
                <a16:creationId xmlns:a16="http://schemas.microsoft.com/office/drawing/2014/main" id="{806CD150-724E-42D6-6184-49E1093A23CC}"/>
              </a:ext>
            </a:extLst>
          </p:cNvPr>
          <p:cNvCxnSpPr/>
          <p:nvPr/>
        </p:nvCxnSpPr>
        <p:spPr>
          <a:xfrm>
            <a:off x="1012935" y="4923796"/>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2" name="Straight Connector 31">
            <a:extLst>
              <a:ext uri="{FF2B5EF4-FFF2-40B4-BE49-F238E27FC236}">
                <a16:creationId xmlns:a16="http://schemas.microsoft.com/office/drawing/2014/main" id="{D1605970-7728-2CAC-0AB9-E8DDC7B5C096}"/>
              </a:ext>
            </a:extLst>
          </p:cNvPr>
          <p:cNvCxnSpPr/>
          <p:nvPr/>
        </p:nvCxnSpPr>
        <p:spPr>
          <a:xfrm>
            <a:off x="1017126" y="6001888"/>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3" name="Straight Connector 32">
            <a:extLst>
              <a:ext uri="{FF2B5EF4-FFF2-40B4-BE49-F238E27FC236}">
                <a16:creationId xmlns:a16="http://schemas.microsoft.com/office/drawing/2014/main" id="{5E3A2E00-6EA4-8B4E-1D15-A4DB3F85E6CD}"/>
              </a:ext>
            </a:extLst>
          </p:cNvPr>
          <p:cNvCxnSpPr/>
          <p:nvPr/>
        </p:nvCxnSpPr>
        <p:spPr>
          <a:xfrm>
            <a:off x="1001212" y="1732649"/>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4" name="Straight Connector 33">
            <a:extLst>
              <a:ext uri="{FF2B5EF4-FFF2-40B4-BE49-F238E27FC236}">
                <a16:creationId xmlns:a16="http://schemas.microsoft.com/office/drawing/2014/main" id="{2878B409-D888-8BB7-4A46-C21647B05082}"/>
              </a:ext>
            </a:extLst>
          </p:cNvPr>
          <p:cNvCxnSpPr>
            <a:cxnSpLocks/>
          </p:cNvCxnSpPr>
          <p:nvPr/>
        </p:nvCxnSpPr>
        <p:spPr>
          <a:xfrm flipH="1">
            <a:off x="1012631" y="1188204"/>
            <a:ext cx="1091930" cy="1082022"/>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5" name="Straight Connector 34">
            <a:extLst>
              <a:ext uri="{FF2B5EF4-FFF2-40B4-BE49-F238E27FC236}">
                <a16:creationId xmlns:a16="http://schemas.microsoft.com/office/drawing/2014/main" id="{11D3BEC2-7FB5-0D53-E758-A103495189DA}"/>
              </a:ext>
            </a:extLst>
          </p:cNvPr>
          <p:cNvCxnSpPr/>
          <p:nvPr/>
        </p:nvCxnSpPr>
        <p:spPr>
          <a:xfrm>
            <a:off x="11223307" y="1151386"/>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6" name="Straight Connector 35">
            <a:extLst>
              <a:ext uri="{FF2B5EF4-FFF2-40B4-BE49-F238E27FC236}">
                <a16:creationId xmlns:a16="http://schemas.microsoft.com/office/drawing/2014/main" id="{23755862-5EB2-3DE9-FB72-BC0069AB477C}"/>
              </a:ext>
            </a:extLst>
          </p:cNvPr>
          <p:cNvCxnSpPr/>
          <p:nvPr/>
        </p:nvCxnSpPr>
        <p:spPr>
          <a:xfrm>
            <a:off x="3702699" y="1164133"/>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7" name="Straight Connector 36">
            <a:extLst>
              <a:ext uri="{FF2B5EF4-FFF2-40B4-BE49-F238E27FC236}">
                <a16:creationId xmlns:a16="http://schemas.microsoft.com/office/drawing/2014/main" id="{C8CB0A8E-3C42-73D7-2A26-DCC3E3B5E2B4}"/>
              </a:ext>
            </a:extLst>
          </p:cNvPr>
          <p:cNvCxnSpPr>
            <a:cxnSpLocks/>
          </p:cNvCxnSpPr>
          <p:nvPr/>
        </p:nvCxnSpPr>
        <p:spPr>
          <a:xfrm>
            <a:off x="2662403" y="1151386"/>
            <a:ext cx="0" cy="5399767"/>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8" name="Straight Connector 37">
            <a:extLst>
              <a:ext uri="{FF2B5EF4-FFF2-40B4-BE49-F238E27FC236}">
                <a16:creationId xmlns:a16="http://schemas.microsoft.com/office/drawing/2014/main" id="{59241590-FF53-169A-A34C-3E5D6ECC36F7}"/>
              </a:ext>
            </a:extLst>
          </p:cNvPr>
          <p:cNvCxnSpPr/>
          <p:nvPr/>
        </p:nvCxnSpPr>
        <p:spPr>
          <a:xfrm>
            <a:off x="9104284" y="1188204"/>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9" name="Straight Connector 38">
            <a:extLst>
              <a:ext uri="{FF2B5EF4-FFF2-40B4-BE49-F238E27FC236}">
                <a16:creationId xmlns:a16="http://schemas.microsoft.com/office/drawing/2014/main" id="{0540BE5A-3117-93B5-5842-7B9CDB15F2FD}"/>
              </a:ext>
            </a:extLst>
          </p:cNvPr>
          <p:cNvCxnSpPr/>
          <p:nvPr/>
        </p:nvCxnSpPr>
        <p:spPr>
          <a:xfrm>
            <a:off x="1559822" y="1188204"/>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0" name="Straight Connector 39">
            <a:extLst>
              <a:ext uri="{FF2B5EF4-FFF2-40B4-BE49-F238E27FC236}">
                <a16:creationId xmlns:a16="http://schemas.microsoft.com/office/drawing/2014/main" id="{62401125-FDA3-DFD0-A48D-BFD9ABC1E2CD}"/>
              </a:ext>
            </a:extLst>
          </p:cNvPr>
          <p:cNvCxnSpPr/>
          <p:nvPr/>
        </p:nvCxnSpPr>
        <p:spPr>
          <a:xfrm>
            <a:off x="5849550" y="1151386"/>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1" name="Straight Connector 40">
            <a:extLst>
              <a:ext uri="{FF2B5EF4-FFF2-40B4-BE49-F238E27FC236}">
                <a16:creationId xmlns:a16="http://schemas.microsoft.com/office/drawing/2014/main" id="{F105AE0C-F38E-D5F6-3300-49F7C70F87E2}"/>
              </a:ext>
            </a:extLst>
          </p:cNvPr>
          <p:cNvCxnSpPr/>
          <p:nvPr/>
        </p:nvCxnSpPr>
        <p:spPr>
          <a:xfrm>
            <a:off x="4793352" y="1188204"/>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2" name="Straight Connector 41">
            <a:extLst>
              <a:ext uri="{FF2B5EF4-FFF2-40B4-BE49-F238E27FC236}">
                <a16:creationId xmlns:a16="http://schemas.microsoft.com/office/drawing/2014/main" id="{8FF3577C-3A9A-5E40-99AC-F131145247ED}"/>
              </a:ext>
            </a:extLst>
          </p:cNvPr>
          <p:cNvCxnSpPr/>
          <p:nvPr/>
        </p:nvCxnSpPr>
        <p:spPr>
          <a:xfrm>
            <a:off x="10152532" y="1164133"/>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3" name="Straight Connector 42">
            <a:extLst>
              <a:ext uri="{FF2B5EF4-FFF2-40B4-BE49-F238E27FC236}">
                <a16:creationId xmlns:a16="http://schemas.microsoft.com/office/drawing/2014/main" id="{88DB3EE4-DDBC-3A30-F956-5BCA7F1A58B8}"/>
              </a:ext>
            </a:extLst>
          </p:cNvPr>
          <p:cNvCxnSpPr/>
          <p:nvPr/>
        </p:nvCxnSpPr>
        <p:spPr>
          <a:xfrm>
            <a:off x="8022908" y="1203723"/>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4" name="Straight Connector 43">
            <a:extLst>
              <a:ext uri="{FF2B5EF4-FFF2-40B4-BE49-F238E27FC236}">
                <a16:creationId xmlns:a16="http://schemas.microsoft.com/office/drawing/2014/main" id="{1200CC51-9629-CBE7-089B-737C7FDC3305}"/>
              </a:ext>
            </a:extLst>
          </p:cNvPr>
          <p:cNvCxnSpPr/>
          <p:nvPr/>
        </p:nvCxnSpPr>
        <p:spPr>
          <a:xfrm>
            <a:off x="6919001" y="1164133"/>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graphicFrame>
        <p:nvGraphicFramePr>
          <p:cNvPr id="76" name="Table 75">
            <a:extLst>
              <a:ext uri="{FF2B5EF4-FFF2-40B4-BE49-F238E27FC236}">
                <a16:creationId xmlns:a16="http://schemas.microsoft.com/office/drawing/2014/main" id="{B3DAEFCE-AA68-6C7C-5DA1-FE9466D4220F}"/>
              </a:ext>
            </a:extLst>
          </p:cNvPr>
          <p:cNvGraphicFramePr>
            <a:graphicFrameLocks noGrp="1"/>
          </p:cNvGraphicFramePr>
          <p:nvPr>
            <p:extLst>
              <p:ext uri="{D42A27DB-BD31-4B8C-83A1-F6EECF244321}">
                <p14:modId xmlns:p14="http://schemas.microsoft.com/office/powerpoint/2010/main" val="148204598"/>
              </p:ext>
            </p:extLst>
          </p:nvPr>
        </p:nvGraphicFramePr>
        <p:xfrm>
          <a:off x="1028850" y="1178653"/>
          <a:ext cx="10730730" cy="5365370"/>
        </p:xfrm>
        <a:graphic>
          <a:graphicData uri="http://schemas.openxmlformats.org/drawingml/2006/table">
            <a:tbl>
              <a:tblPr firstRow="1" bandRow="1">
                <a:tableStyleId>{5940675A-B579-460E-94D1-54222C63F5DA}</a:tableStyleId>
              </a:tblPr>
              <a:tblGrid>
                <a:gridCol w="1073073">
                  <a:extLst>
                    <a:ext uri="{9D8B030D-6E8A-4147-A177-3AD203B41FA5}">
                      <a16:colId xmlns:a16="http://schemas.microsoft.com/office/drawing/2014/main" val="3635837954"/>
                    </a:ext>
                  </a:extLst>
                </a:gridCol>
                <a:gridCol w="1073073">
                  <a:extLst>
                    <a:ext uri="{9D8B030D-6E8A-4147-A177-3AD203B41FA5}">
                      <a16:colId xmlns:a16="http://schemas.microsoft.com/office/drawing/2014/main" val="2308114111"/>
                    </a:ext>
                  </a:extLst>
                </a:gridCol>
                <a:gridCol w="1073073">
                  <a:extLst>
                    <a:ext uri="{9D8B030D-6E8A-4147-A177-3AD203B41FA5}">
                      <a16:colId xmlns:a16="http://schemas.microsoft.com/office/drawing/2014/main" val="3225432346"/>
                    </a:ext>
                  </a:extLst>
                </a:gridCol>
                <a:gridCol w="1073073">
                  <a:extLst>
                    <a:ext uri="{9D8B030D-6E8A-4147-A177-3AD203B41FA5}">
                      <a16:colId xmlns:a16="http://schemas.microsoft.com/office/drawing/2014/main" val="2646425516"/>
                    </a:ext>
                  </a:extLst>
                </a:gridCol>
                <a:gridCol w="1073073">
                  <a:extLst>
                    <a:ext uri="{9D8B030D-6E8A-4147-A177-3AD203B41FA5}">
                      <a16:colId xmlns:a16="http://schemas.microsoft.com/office/drawing/2014/main" val="1529824071"/>
                    </a:ext>
                  </a:extLst>
                </a:gridCol>
                <a:gridCol w="1073073">
                  <a:extLst>
                    <a:ext uri="{9D8B030D-6E8A-4147-A177-3AD203B41FA5}">
                      <a16:colId xmlns:a16="http://schemas.microsoft.com/office/drawing/2014/main" val="1435908115"/>
                    </a:ext>
                  </a:extLst>
                </a:gridCol>
                <a:gridCol w="1073073">
                  <a:extLst>
                    <a:ext uri="{9D8B030D-6E8A-4147-A177-3AD203B41FA5}">
                      <a16:colId xmlns:a16="http://schemas.microsoft.com/office/drawing/2014/main" val="4031327343"/>
                    </a:ext>
                  </a:extLst>
                </a:gridCol>
                <a:gridCol w="1073073">
                  <a:extLst>
                    <a:ext uri="{9D8B030D-6E8A-4147-A177-3AD203B41FA5}">
                      <a16:colId xmlns:a16="http://schemas.microsoft.com/office/drawing/2014/main" val="265914223"/>
                    </a:ext>
                  </a:extLst>
                </a:gridCol>
                <a:gridCol w="1073073">
                  <a:extLst>
                    <a:ext uri="{9D8B030D-6E8A-4147-A177-3AD203B41FA5}">
                      <a16:colId xmlns:a16="http://schemas.microsoft.com/office/drawing/2014/main" val="3687797511"/>
                    </a:ext>
                  </a:extLst>
                </a:gridCol>
                <a:gridCol w="1073073">
                  <a:extLst>
                    <a:ext uri="{9D8B030D-6E8A-4147-A177-3AD203B41FA5}">
                      <a16:colId xmlns:a16="http://schemas.microsoft.com/office/drawing/2014/main" val="1430683565"/>
                    </a:ext>
                  </a:extLst>
                </a:gridCol>
              </a:tblGrid>
              <a:tr h="1073074">
                <a:tc>
                  <a:txBody>
                    <a:bodyPr/>
                    <a:lstStyle/>
                    <a:p>
                      <a:endParaRPr lang="en-US" dirty="0"/>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dirty="0"/>
                    </a:p>
                  </a:txBody>
                  <a:tcPr/>
                </a:tc>
                <a:extLst>
                  <a:ext uri="{0D108BD9-81ED-4DB2-BD59-A6C34878D82A}">
                    <a16:rowId xmlns:a16="http://schemas.microsoft.com/office/drawing/2014/main" val="1367090870"/>
                  </a:ext>
                </a:extLst>
              </a:tr>
              <a:tr h="1073074">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a:p>
                  </a:txBody>
                  <a:tcPr/>
                </a:tc>
                <a:tc>
                  <a:txBody>
                    <a:bodyPr/>
                    <a:lstStyle/>
                    <a:p>
                      <a:endParaRPr lang="en-US" dirty="0"/>
                    </a:p>
                  </a:txBody>
                  <a:tcPr/>
                </a:tc>
                <a:extLst>
                  <a:ext uri="{0D108BD9-81ED-4DB2-BD59-A6C34878D82A}">
                    <a16:rowId xmlns:a16="http://schemas.microsoft.com/office/drawing/2014/main" val="2324086388"/>
                  </a:ext>
                </a:extLst>
              </a:tr>
              <a:tr h="1073074">
                <a:tc>
                  <a:txBody>
                    <a:bodyPr/>
                    <a:lstStyle/>
                    <a:p>
                      <a:endParaRPr lang="en-US" dirty="0"/>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a:p>
                  </a:txBody>
                  <a:tcPr/>
                </a:tc>
                <a:tc>
                  <a:txBody>
                    <a:bodyPr/>
                    <a:lstStyle/>
                    <a:p>
                      <a:endParaRPr lang="en-US" dirty="0"/>
                    </a:p>
                  </a:txBody>
                  <a:tcPr/>
                </a:tc>
                <a:tc>
                  <a:txBody>
                    <a:bodyPr/>
                    <a:lstStyle/>
                    <a:p>
                      <a:endParaRPr lang="en-US" dirty="0"/>
                    </a:p>
                  </a:txBody>
                  <a:tcPr/>
                </a:tc>
                <a:extLst>
                  <a:ext uri="{0D108BD9-81ED-4DB2-BD59-A6C34878D82A}">
                    <a16:rowId xmlns:a16="http://schemas.microsoft.com/office/drawing/2014/main" val="1773320196"/>
                  </a:ext>
                </a:extLst>
              </a:tr>
              <a:tr h="1073074">
                <a:tc>
                  <a:txBody>
                    <a:bodyPr/>
                    <a:lstStyle/>
                    <a:p>
                      <a:endParaRPr lang="en-US" dirty="0"/>
                    </a:p>
                  </a:txBody>
                  <a:tcPr/>
                </a:tc>
                <a:tc>
                  <a:txBody>
                    <a:bodyPr/>
                    <a:lstStyle/>
                    <a:p>
                      <a:endParaRPr lang="en-US"/>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dirty="0"/>
                    </a:p>
                  </a:txBody>
                  <a:tcPr/>
                </a:tc>
                <a:extLst>
                  <a:ext uri="{0D108BD9-81ED-4DB2-BD59-A6C34878D82A}">
                    <a16:rowId xmlns:a16="http://schemas.microsoft.com/office/drawing/2014/main" val="1977629092"/>
                  </a:ext>
                </a:extLst>
              </a:tr>
              <a:tr h="1073074">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dirty="0"/>
                    </a:p>
                  </a:txBody>
                  <a:tcPr/>
                </a:tc>
                <a:extLst>
                  <a:ext uri="{0D108BD9-81ED-4DB2-BD59-A6C34878D82A}">
                    <a16:rowId xmlns:a16="http://schemas.microsoft.com/office/drawing/2014/main" val="172657832"/>
                  </a:ext>
                </a:extLst>
              </a:tr>
            </a:tbl>
          </a:graphicData>
        </a:graphic>
      </p:graphicFrame>
      <p:sp>
        <p:nvSpPr>
          <p:cNvPr id="46" name="TextBox 45">
            <a:extLst>
              <a:ext uri="{FF2B5EF4-FFF2-40B4-BE49-F238E27FC236}">
                <a16:creationId xmlns:a16="http://schemas.microsoft.com/office/drawing/2014/main" id="{57FF6775-BF3B-E82B-2DBE-2F0D50F18E5D}"/>
              </a:ext>
            </a:extLst>
          </p:cNvPr>
          <p:cNvSpPr txBox="1"/>
          <p:nvPr/>
        </p:nvSpPr>
        <p:spPr>
          <a:xfrm>
            <a:off x="1062896" y="2234038"/>
            <a:ext cx="10845409" cy="341632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ptos" panose="02110004020202020204"/>
              <a:ea typeface="+mn-ea"/>
              <a:cs typeface="+mn-cs"/>
            </a:endParaRPr>
          </a:p>
        </p:txBody>
      </p:sp>
      <p:sp>
        <p:nvSpPr>
          <p:cNvPr id="48" name="TextBox 47">
            <a:extLst>
              <a:ext uri="{FF2B5EF4-FFF2-40B4-BE49-F238E27FC236}">
                <a16:creationId xmlns:a16="http://schemas.microsoft.com/office/drawing/2014/main" id="{7A8C66DB-A0E8-0007-9005-D6F4E6EC25A2}"/>
              </a:ext>
            </a:extLst>
          </p:cNvPr>
          <p:cNvSpPr txBox="1"/>
          <p:nvPr/>
        </p:nvSpPr>
        <p:spPr>
          <a:xfrm>
            <a:off x="352304" y="244384"/>
            <a:ext cx="11108330" cy="3693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Aptos" panose="02110004020202020204"/>
                <a:ea typeface="+mn-ea"/>
                <a:cs typeface="+mn-cs"/>
              </a:rPr>
              <a:t>Practice sheet #8. </a:t>
            </a:r>
            <a:r>
              <a:rPr lang="en-US" dirty="0">
                <a:solidFill>
                  <a:prstClr val="black"/>
                </a:solidFill>
                <a:latin typeface="Aptos" panose="02110004020202020204"/>
              </a:rPr>
              <a:t>Practice tracing and copying the mantra and some components</a:t>
            </a:r>
            <a:endParaRPr kumimoji="0" lang="zh-TW" altLang="en-US" sz="1800" b="1" i="0" u="none" strike="noStrike" kern="1200" cap="none" spc="0" normalizeH="0" baseline="0" noProof="0" dirty="0">
              <a:ln>
                <a:noFill/>
              </a:ln>
              <a:solidFill>
                <a:prstClr val="black"/>
              </a:solidFill>
              <a:effectLst/>
              <a:uLnTx/>
              <a:uFillTx/>
              <a:ea typeface="DengXian" panose="02010600030101010101" pitchFamily="2" charset="-122"/>
            </a:endParaRPr>
          </a:p>
        </p:txBody>
      </p:sp>
      <p:sp>
        <p:nvSpPr>
          <p:cNvPr id="49" name="Rectangle 48">
            <a:extLst>
              <a:ext uri="{FF2B5EF4-FFF2-40B4-BE49-F238E27FC236}">
                <a16:creationId xmlns:a16="http://schemas.microsoft.com/office/drawing/2014/main" id="{542B07A2-4BB8-5AE5-4512-F3AF629CFCC1}"/>
              </a:ext>
            </a:extLst>
          </p:cNvPr>
          <p:cNvSpPr/>
          <p:nvPr/>
        </p:nvSpPr>
        <p:spPr>
          <a:xfrm>
            <a:off x="1121899" y="244386"/>
            <a:ext cx="9579994" cy="357010"/>
          </a:xfrm>
          <a:prstGeom prst="rect">
            <a:avLst/>
          </a:prstGeom>
          <a:noFill/>
          <a:ln w="38100">
            <a:solidFill>
              <a:srgbClr val="7030A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45" name="TextBox 44">
            <a:extLst>
              <a:ext uri="{FF2B5EF4-FFF2-40B4-BE49-F238E27FC236}">
                <a16:creationId xmlns:a16="http://schemas.microsoft.com/office/drawing/2014/main" id="{2F8D0B7A-4752-2566-9AD2-93DD43485AFB}"/>
              </a:ext>
            </a:extLst>
          </p:cNvPr>
          <p:cNvSpPr txBox="1"/>
          <p:nvPr/>
        </p:nvSpPr>
        <p:spPr>
          <a:xfrm>
            <a:off x="1073994" y="1168786"/>
            <a:ext cx="10938452" cy="1107996"/>
          </a:xfrm>
          <a:prstGeom prst="rect">
            <a:avLst/>
          </a:prstGeom>
          <a:noFill/>
        </p:spPr>
        <p:txBody>
          <a:bodyPr wrap="square" rtlCol="0">
            <a:spAutoFit/>
          </a:bodyPr>
          <a:lstStyle/>
          <a:p>
            <a:pPr>
              <a:defRPr/>
            </a:pP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唵</a:t>
            </a:r>
            <a:r>
              <a:rPr kumimoji="0" lang="zh-TW" altLang="en-US" sz="62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嘛</a:t>
            </a:r>
            <a:r>
              <a:rPr kumimoji="0" lang="zh-TW" altLang="en-US" sz="62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呢</a:t>
            </a:r>
            <a:r>
              <a:rPr kumimoji="0" lang="zh-TW" altLang="en-US" sz="62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叭</a:t>
            </a:r>
            <a:r>
              <a:rPr kumimoji="0" lang="zh-TW" altLang="en-US" sz="62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咪</a:t>
            </a:r>
            <a:r>
              <a:rPr kumimoji="0" lang="zh-TW" altLang="en-US" sz="62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吽</a:t>
            </a:r>
            <a:r>
              <a:rPr kumimoji="0" lang="zh-TW" altLang="en-US" sz="62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奄</a:t>
            </a:r>
            <a:r>
              <a:rPr kumimoji="0" lang="zh-TW" altLang="en-US" sz="62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大</a:t>
            </a:r>
            <a:r>
              <a:rPr kumimoji="0" lang="zh-TW" altLang="en-US" sz="62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电</a:t>
            </a:r>
            <a:r>
              <a:rPr kumimoji="0" lang="zh-TW" altLang="en-US" sz="62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日 </a:t>
            </a:r>
          </a:p>
        </p:txBody>
      </p:sp>
      <p:sp>
        <p:nvSpPr>
          <p:cNvPr id="52" name="TextBox 51">
            <a:extLst>
              <a:ext uri="{FF2B5EF4-FFF2-40B4-BE49-F238E27FC236}">
                <a16:creationId xmlns:a16="http://schemas.microsoft.com/office/drawing/2014/main" id="{E502BC54-0CD1-BA65-EA57-1A43BA77D74F}"/>
              </a:ext>
            </a:extLst>
          </p:cNvPr>
          <p:cNvSpPr txBox="1"/>
          <p:nvPr/>
        </p:nvSpPr>
        <p:spPr>
          <a:xfrm>
            <a:off x="1073994" y="2225961"/>
            <a:ext cx="10762558" cy="110799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唵</a:t>
            </a:r>
            <a:r>
              <a:rPr kumimoji="0" lang="zh-TW" altLang="en-US" sz="62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嘛</a:t>
            </a:r>
            <a:r>
              <a:rPr kumimoji="0" lang="zh-TW" altLang="en-US" sz="62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呢</a:t>
            </a:r>
            <a:r>
              <a:rPr kumimoji="0" lang="zh-TW" altLang="en-US" sz="62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叭</a:t>
            </a:r>
            <a:r>
              <a:rPr kumimoji="0" lang="zh-TW" altLang="en-US" sz="62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咪</a:t>
            </a:r>
            <a:r>
              <a:rPr kumimoji="0" lang="zh-TW" altLang="en-US" sz="62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吽</a:t>
            </a:r>
            <a:r>
              <a:rPr kumimoji="0" lang="zh-TW" altLang="en-US" sz="57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麻</a:t>
            </a:r>
            <a:r>
              <a:rPr kumimoji="0" lang="zh-TW" altLang="en-US" sz="62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广</a:t>
            </a:r>
            <a:r>
              <a:rPr kumimoji="0" lang="zh-TW" altLang="en-US" sz="62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林</a:t>
            </a:r>
            <a:r>
              <a:rPr kumimoji="0" lang="zh-TW" altLang="en-US" sz="62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木</a:t>
            </a:r>
          </a:p>
        </p:txBody>
      </p:sp>
      <p:sp>
        <p:nvSpPr>
          <p:cNvPr id="50" name="TextBox 49">
            <a:extLst>
              <a:ext uri="{FF2B5EF4-FFF2-40B4-BE49-F238E27FC236}">
                <a16:creationId xmlns:a16="http://schemas.microsoft.com/office/drawing/2014/main" id="{AA636F4B-8D05-583F-43E1-19BB0971E555}"/>
              </a:ext>
            </a:extLst>
          </p:cNvPr>
          <p:cNvSpPr txBox="1"/>
          <p:nvPr/>
        </p:nvSpPr>
        <p:spPr>
          <a:xfrm>
            <a:off x="1060066" y="3289631"/>
            <a:ext cx="10938452" cy="110799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47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尼</a:t>
            </a:r>
            <a:r>
              <a:rPr kumimoji="0" lang="zh-TW" altLang="en-US" sz="62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尸</a:t>
            </a:r>
            <a:r>
              <a:rPr kumimoji="0" lang="zh-TW" altLang="en-US" sz="62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匕</a:t>
            </a:r>
            <a:r>
              <a:rPr kumimoji="0" lang="zh-TW" altLang="en-US" sz="62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床</a:t>
            </a:r>
          </a:p>
        </p:txBody>
      </p:sp>
      <p:sp>
        <p:nvSpPr>
          <p:cNvPr id="51" name="TextBox 50">
            <a:extLst>
              <a:ext uri="{FF2B5EF4-FFF2-40B4-BE49-F238E27FC236}">
                <a16:creationId xmlns:a16="http://schemas.microsoft.com/office/drawing/2014/main" id="{E01BC8D3-0435-9A77-8A60-C46FF282F028}"/>
              </a:ext>
            </a:extLst>
          </p:cNvPr>
          <p:cNvSpPr txBox="1"/>
          <p:nvPr/>
        </p:nvSpPr>
        <p:spPr>
          <a:xfrm>
            <a:off x="1082119" y="4371022"/>
            <a:ext cx="11573715" cy="1138773"/>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唵</a:t>
            </a:r>
            <a:r>
              <a:rPr kumimoji="0" lang="zh-TW" altLang="en-US" sz="62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嘛</a:t>
            </a:r>
            <a:r>
              <a:rPr kumimoji="0" lang="zh-TW" altLang="en-US" sz="62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呢</a:t>
            </a:r>
            <a:r>
              <a:rPr kumimoji="0" lang="zh-TW" altLang="en-US" sz="62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叭</a:t>
            </a:r>
            <a:r>
              <a:rPr kumimoji="0" lang="zh-TW" altLang="en-US" sz="62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咪</a:t>
            </a:r>
            <a:r>
              <a:rPr kumimoji="0" lang="zh-TW" altLang="en-US" sz="62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吽</a:t>
            </a:r>
            <a:r>
              <a:rPr kumimoji="0" lang="zh-TW" altLang="en-US" sz="62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八</a:t>
            </a:r>
            <a:r>
              <a:rPr kumimoji="0" lang="zh-TW" altLang="en-US" sz="62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十</a:t>
            </a:r>
            <a:r>
              <a:rPr kumimoji="0" lang="zh-TW" altLang="en-US" sz="62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牛</a:t>
            </a:r>
            <a:r>
              <a:rPr kumimoji="0" lang="zh-TW" altLang="en-US" sz="62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乚</a:t>
            </a:r>
          </a:p>
        </p:txBody>
      </p:sp>
      <p:sp>
        <p:nvSpPr>
          <p:cNvPr id="54" name="TextBox 53">
            <a:extLst>
              <a:ext uri="{FF2B5EF4-FFF2-40B4-BE49-F238E27FC236}">
                <a16:creationId xmlns:a16="http://schemas.microsoft.com/office/drawing/2014/main" id="{517270B8-E9B6-91D5-9827-5C62BF007858}"/>
              </a:ext>
            </a:extLst>
          </p:cNvPr>
          <p:cNvSpPr txBox="1"/>
          <p:nvPr/>
        </p:nvSpPr>
        <p:spPr>
          <a:xfrm>
            <a:off x="1079740" y="5443339"/>
            <a:ext cx="10869793" cy="110799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zh-TW" altLang="en-US" sz="6600" b="1" dirty="0">
                <a:solidFill>
                  <a:srgbClr val="E8E8E8">
                    <a:lumMod val="75000"/>
                  </a:srgbClr>
                </a:solidFill>
                <a:latin typeface="DengXian" panose="02010600030101010101" pitchFamily="2" charset="-122"/>
                <a:ea typeface="DengXian" panose="02010600030101010101" pitchFamily="2" charset="-122"/>
              </a:rPr>
              <a:t>                         </a:t>
            </a:r>
            <a:r>
              <a:rPr kumimoji="0" lang="zh-TW" altLang="en-US" sz="50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2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生 </a:t>
            </a: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人</a:t>
            </a:r>
            <a:r>
              <a:rPr kumimoji="0" lang="zh-TW" altLang="en-US" sz="62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森</a:t>
            </a:r>
            <a:r>
              <a:rPr kumimoji="0" lang="zh-TW" altLang="en-US" sz="62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田</a:t>
            </a:r>
          </a:p>
        </p:txBody>
      </p:sp>
      <p:cxnSp>
        <p:nvCxnSpPr>
          <p:cNvPr id="56" name="Straight Connector 55">
            <a:extLst>
              <a:ext uri="{FF2B5EF4-FFF2-40B4-BE49-F238E27FC236}">
                <a16:creationId xmlns:a16="http://schemas.microsoft.com/office/drawing/2014/main" id="{1240EADF-31CA-4CE4-3626-BA94E09E3821}"/>
              </a:ext>
            </a:extLst>
          </p:cNvPr>
          <p:cNvCxnSpPr>
            <a:cxnSpLocks/>
          </p:cNvCxnSpPr>
          <p:nvPr/>
        </p:nvCxnSpPr>
        <p:spPr>
          <a:xfrm>
            <a:off x="7457841" y="682236"/>
            <a:ext cx="6923" cy="5879615"/>
          </a:xfrm>
          <a:prstGeom prst="line">
            <a:avLst/>
          </a:prstGeom>
          <a:ln w="57150">
            <a:solidFill>
              <a:srgbClr val="C00000"/>
            </a:solidFill>
            <a:prstDash val="sysDot"/>
          </a:ln>
        </p:spPr>
        <p:style>
          <a:lnRef idx="2">
            <a:schemeClr val="accent1"/>
          </a:lnRef>
          <a:fillRef idx="0">
            <a:schemeClr val="accent1"/>
          </a:fillRef>
          <a:effectRef idx="1">
            <a:schemeClr val="accent1"/>
          </a:effectRef>
          <a:fontRef idx="minor">
            <a:schemeClr val="tx1"/>
          </a:fontRef>
        </p:style>
      </p:cxnSp>
      <p:sp>
        <p:nvSpPr>
          <p:cNvPr id="47" name="TextBox 46">
            <a:extLst>
              <a:ext uri="{FF2B5EF4-FFF2-40B4-BE49-F238E27FC236}">
                <a16:creationId xmlns:a16="http://schemas.microsoft.com/office/drawing/2014/main" id="{7C9A2288-2412-EFAD-1258-93DA66AF662F}"/>
              </a:ext>
            </a:extLst>
          </p:cNvPr>
          <p:cNvSpPr txBox="1"/>
          <p:nvPr/>
        </p:nvSpPr>
        <p:spPr>
          <a:xfrm>
            <a:off x="1140445" y="521766"/>
            <a:ext cx="10583199" cy="707886"/>
          </a:xfrm>
          <a:prstGeom prst="rect">
            <a:avLst/>
          </a:prstGeom>
          <a:noFill/>
        </p:spPr>
        <p:txBody>
          <a:bodyPr wrap="square" rtlCol="0">
            <a:spAutoFit/>
          </a:bodyPr>
          <a:lstStyle/>
          <a:p>
            <a:r>
              <a:rPr lang="en-US" sz="4000" b="1" dirty="0"/>
              <a:t>om    ma    ni    </a:t>
            </a:r>
            <a:r>
              <a:rPr lang="en-US" sz="800" b="1" dirty="0"/>
              <a:t> </a:t>
            </a:r>
            <a:r>
              <a:rPr lang="en-US" sz="4000" b="1" dirty="0"/>
              <a:t>ban  </a:t>
            </a:r>
            <a:r>
              <a:rPr lang="en-US" sz="800" b="1" dirty="0"/>
              <a:t>   </a:t>
            </a:r>
            <a:r>
              <a:rPr lang="en-US" sz="4000" b="1" dirty="0"/>
              <a:t>me  </a:t>
            </a:r>
            <a:r>
              <a:rPr lang="en-US" sz="2800" b="1" dirty="0"/>
              <a:t> </a:t>
            </a:r>
            <a:r>
              <a:rPr lang="en-US" sz="4000" b="1" dirty="0"/>
              <a:t>hum </a:t>
            </a:r>
          </a:p>
        </p:txBody>
      </p:sp>
      <p:sp>
        <p:nvSpPr>
          <p:cNvPr id="53" name="TextBox 52">
            <a:extLst>
              <a:ext uri="{FF2B5EF4-FFF2-40B4-BE49-F238E27FC236}">
                <a16:creationId xmlns:a16="http://schemas.microsoft.com/office/drawing/2014/main" id="{0C05B44E-F6E7-7658-52DD-D9B4C952DD78}"/>
              </a:ext>
            </a:extLst>
          </p:cNvPr>
          <p:cNvSpPr txBox="1"/>
          <p:nvPr/>
        </p:nvSpPr>
        <p:spPr>
          <a:xfrm>
            <a:off x="7457841" y="2089704"/>
            <a:ext cx="4168192" cy="200055"/>
          </a:xfrm>
          <a:prstGeom prst="rect">
            <a:avLst/>
          </a:prstGeom>
          <a:noFill/>
        </p:spPr>
        <p:txBody>
          <a:bodyPr wrap="square" rtlCol="0">
            <a:spAutoFit/>
          </a:bodyPr>
          <a:lstStyle/>
          <a:p>
            <a:r>
              <a:rPr lang="en-US" sz="700" b="1" dirty="0" err="1"/>
              <a:t>eom</a:t>
            </a:r>
            <a:r>
              <a:rPr lang="en-US" sz="700" b="1" dirty="0"/>
              <a:t> = cover                                </a:t>
            </a:r>
            <a:r>
              <a:rPr lang="en-US" sz="700" b="1" dirty="0" err="1"/>
              <a:t>dae</a:t>
            </a:r>
            <a:r>
              <a:rPr lang="en-US" sz="700" b="1" dirty="0"/>
              <a:t> = great                               jeon = lightning                        il = sun/day</a:t>
            </a:r>
          </a:p>
        </p:txBody>
      </p:sp>
      <p:sp>
        <p:nvSpPr>
          <p:cNvPr id="57" name="TextBox 56">
            <a:extLst>
              <a:ext uri="{FF2B5EF4-FFF2-40B4-BE49-F238E27FC236}">
                <a16:creationId xmlns:a16="http://schemas.microsoft.com/office/drawing/2014/main" id="{E416CBC1-88DA-EB34-D5C4-4C46B2915D43}"/>
              </a:ext>
            </a:extLst>
          </p:cNvPr>
          <p:cNvSpPr txBox="1"/>
          <p:nvPr/>
        </p:nvSpPr>
        <p:spPr>
          <a:xfrm>
            <a:off x="7461415" y="3158564"/>
            <a:ext cx="4137918" cy="200055"/>
          </a:xfrm>
          <a:prstGeom prst="rect">
            <a:avLst/>
          </a:prstGeom>
          <a:noFill/>
        </p:spPr>
        <p:txBody>
          <a:bodyPr wrap="square" rtlCol="0">
            <a:spAutoFit/>
          </a:bodyPr>
          <a:lstStyle/>
          <a:p>
            <a:r>
              <a:rPr lang="en-US" sz="700" b="1" dirty="0"/>
              <a:t>ma = hemp                                </a:t>
            </a:r>
            <a:r>
              <a:rPr lang="en-US" sz="700" b="1" dirty="0" err="1"/>
              <a:t>gwang</a:t>
            </a:r>
            <a:r>
              <a:rPr lang="en-US" sz="700" b="1" dirty="0"/>
              <a:t> = vast                             rim = forest                                </a:t>
            </a:r>
            <a:r>
              <a:rPr lang="en-US" sz="700" b="1" dirty="0" err="1"/>
              <a:t>mok</a:t>
            </a:r>
            <a:r>
              <a:rPr lang="en-US" sz="700" b="1" dirty="0"/>
              <a:t> = tree, wood</a:t>
            </a:r>
          </a:p>
        </p:txBody>
      </p:sp>
      <p:sp>
        <p:nvSpPr>
          <p:cNvPr id="58" name="TextBox 57">
            <a:extLst>
              <a:ext uri="{FF2B5EF4-FFF2-40B4-BE49-F238E27FC236}">
                <a16:creationId xmlns:a16="http://schemas.microsoft.com/office/drawing/2014/main" id="{5F749616-FCDC-C792-53BA-AC891279D10C}"/>
              </a:ext>
            </a:extLst>
          </p:cNvPr>
          <p:cNvSpPr txBox="1"/>
          <p:nvPr/>
        </p:nvSpPr>
        <p:spPr>
          <a:xfrm>
            <a:off x="7462181" y="4237191"/>
            <a:ext cx="3878335" cy="200055"/>
          </a:xfrm>
          <a:prstGeom prst="rect">
            <a:avLst/>
          </a:prstGeom>
          <a:noFill/>
        </p:spPr>
        <p:txBody>
          <a:bodyPr wrap="square" rtlCol="0">
            <a:spAutoFit/>
          </a:bodyPr>
          <a:lstStyle/>
          <a:p>
            <a:r>
              <a:rPr lang="en-US" sz="700" b="1" dirty="0"/>
              <a:t>ni = nun                                      shi = corpse                                bi = dagger                               sang = bed</a:t>
            </a:r>
          </a:p>
        </p:txBody>
      </p:sp>
      <p:sp>
        <p:nvSpPr>
          <p:cNvPr id="59" name="TextBox 58">
            <a:extLst>
              <a:ext uri="{FF2B5EF4-FFF2-40B4-BE49-F238E27FC236}">
                <a16:creationId xmlns:a16="http://schemas.microsoft.com/office/drawing/2014/main" id="{C14AF032-75C4-AAEC-4978-95535027FF28}"/>
              </a:ext>
            </a:extLst>
          </p:cNvPr>
          <p:cNvSpPr txBox="1"/>
          <p:nvPr/>
        </p:nvSpPr>
        <p:spPr>
          <a:xfrm>
            <a:off x="7449178" y="5313263"/>
            <a:ext cx="3904343" cy="200055"/>
          </a:xfrm>
          <a:prstGeom prst="rect">
            <a:avLst/>
          </a:prstGeom>
          <a:noFill/>
        </p:spPr>
        <p:txBody>
          <a:bodyPr wrap="square" rtlCol="0">
            <a:spAutoFit/>
          </a:bodyPr>
          <a:lstStyle/>
          <a:p>
            <a:r>
              <a:rPr lang="en-US" sz="700" b="1" dirty="0"/>
              <a:t>pal = eight, 8                              </a:t>
            </a:r>
            <a:r>
              <a:rPr lang="en-US" sz="700" b="1" dirty="0" err="1"/>
              <a:t>shib</a:t>
            </a:r>
            <a:r>
              <a:rPr lang="en-US" sz="700" b="1" dirty="0"/>
              <a:t> = ten, 10                            u = ox, cow                               </a:t>
            </a:r>
            <a:r>
              <a:rPr lang="en-US" sz="700" b="1" dirty="0" err="1"/>
              <a:t>eul</a:t>
            </a:r>
            <a:r>
              <a:rPr lang="en-US" sz="700" b="1" dirty="0"/>
              <a:t> = second</a:t>
            </a:r>
          </a:p>
        </p:txBody>
      </p:sp>
      <p:sp>
        <p:nvSpPr>
          <p:cNvPr id="61" name="TextBox 60">
            <a:extLst>
              <a:ext uri="{FF2B5EF4-FFF2-40B4-BE49-F238E27FC236}">
                <a16:creationId xmlns:a16="http://schemas.microsoft.com/office/drawing/2014/main" id="{25639AF3-7D05-50F4-60EF-CD256AD39202}"/>
              </a:ext>
            </a:extLst>
          </p:cNvPr>
          <p:cNvSpPr txBox="1"/>
          <p:nvPr/>
        </p:nvSpPr>
        <p:spPr>
          <a:xfrm>
            <a:off x="7489661" y="6361796"/>
            <a:ext cx="4002375" cy="200055"/>
          </a:xfrm>
          <a:prstGeom prst="rect">
            <a:avLst/>
          </a:prstGeom>
          <a:noFill/>
        </p:spPr>
        <p:txBody>
          <a:bodyPr wrap="square" rtlCol="0">
            <a:spAutoFit/>
          </a:bodyPr>
          <a:lstStyle/>
          <a:p>
            <a:r>
              <a:rPr lang="en-US" sz="700" b="1" dirty="0" err="1"/>
              <a:t>saeng</a:t>
            </a:r>
            <a:r>
              <a:rPr lang="en-US" sz="700" b="1" dirty="0"/>
              <a:t> = birth, nature                in = person                              sam = forest                               jeon = field</a:t>
            </a:r>
          </a:p>
        </p:txBody>
      </p:sp>
      <p:sp>
        <p:nvSpPr>
          <p:cNvPr id="66" name="TextBox 65">
            <a:extLst>
              <a:ext uri="{FF2B5EF4-FFF2-40B4-BE49-F238E27FC236}">
                <a16:creationId xmlns:a16="http://schemas.microsoft.com/office/drawing/2014/main" id="{7BF47B51-BA6B-B69B-4570-D597B4EC3215}"/>
              </a:ext>
            </a:extLst>
          </p:cNvPr>
          <p:cNvSpPr txBox="1"/>
          <p:nvPr/>
        </p:nvSpPr>
        <p:spPr>
          <a:xfrm>
            <a:off x="8132787" y="682236"/>
            <a:ext cx="3421491" cy="523220"/>
          </a:xfrm>
          <a:prstGeom prst="rect">
            <a:avLst/>
          </a:prstGeom>
          <a:noFill/>
        </p:spPr>
        <p:txBody>
          <a:bodyPr wrap="square" rtlCol="0">
            <a:spAutoFit/>
          </a:bodyPr>
          <a:lstStyle/>
          <a:p>
            <a:r>
              <a:rPr lang="en-US" sz="2800" b="1" i="1" dirty="0"/>
              <a:t>some components</a:t>
            </a:r>
          </a:p>
        </p:txBody>
      </p:sp>
    </p:spTree>
    <p:extLst>
      <p:ext uri="{BB962C8B-B14F-4D97-AF65-F5344CB8AC3E}">
        <p14:creationId xmlns:p14="http://schemas.microsoft.com/office/powerpoint/2010/main" val="2226932879"/>
      </p:ext>
    </p:extLst>
  </p:cSld>
  <p:clrMapOvr>
    <a:masterClrMapping/>
  </p:clrMapOvr>
</p:sld>
</file>

<file path=ppt/slides/slide31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E26E854-4DCF-D5FC-6C64-0CB7E0662E19}"/>
            </a:ext>
          </a:extLst>
        </p:cNvPr>
        <p:cNvGrpSpPr/>
        <p:nvPr/>
      </p:nvGrpSpPr>
      <p:grpSpPr>
        <a:xfrm>
          <a:off x="0" y="0"/>
          <a:ext cx="0" cy="0"/>
          <a:chOff x="0" y="0"/>
          <a:chExt cx="0" cy="0"/>
        </a:xfrm>
      </p:grpSpPr>
      <p:cxnSp>
        <p:nvCxnSpPr>
          <p:cNvPr id="2" name="Straight Connector 1">
            <a:extLst>
              <a:ext uri="{FF2B5EF4-FFF2-40B4-BE49-F238E27FC236}">
                <a16:creationId xmlns:a16="http://schemas.microsoft.com/office/drawing/2014/main" id="{F4234553-633A-9542-5F63-154004918EB2}"/>
              </a:ext>
            </a:extLst>
          </p:cNvPr>
          <p:cNvCxnSpPr>
            <a:cxnSpLocks/>
          </p:cNvCxnSpPr>
          <p:nvPr/>
        </p:nvCxnSpPr>
        <p:spPr>
          <a:xfrm>
            <a:off x="1160650" y="956835"/>
            <a:ext cx="5322425" cy="5340276"/>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 name="Straight Connector 2">
            <a:extLst>
              <a:ext uri="{FF2B5EF4-FFF2-40B4-BE49-F238E27FC236}">
                <a16:creationId xmlns:a16="http://schemas.microsoft.com/office/drawing/2014/main" id="{EB612A86-BF34-2D09-5800-849AF5E46F03}"/>
              </a:ext>
            </a:extLst>
          </p:cNvPr>
          <p:cNvCxnSpPr>
            <a:cxnSpLocks/>
          </p:cNvCxnSpPr>
          <p:nvPr/>
        </p:nvCxnSpPr>
        <p:spPr>
          <a:xfrm>
            <a:off x="9703114" y="931746"/>
            <a:ext cx="2143810" cy="2115373"/>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 name="Straight Connector 3">
            <a:extLst>
              <a:ext uri="{FF2B5EF4-FFF2-40B4-BE49-F238E27FC236}">
                <a16:creationId xmlns:a16="http://schemas.microsoft.com/office/drawing/2014/main" id="{0FF64113-954E-8F7D-86F8-4CEA46F8D899}"/>
              </a:ext>
            </a:extLst>
          </p:cNvPr>
          <p:cNvCxnSpPr>
            <a:cxnSpLocks/>
          </p:cNvCxnSpPr>
          <p:nvPr/>
        </p:nvCxnSpPr>
        <p:spPr>
          <a:xfrm>
            <a:off x="8644081" y="931752"/>
            <a:ext cx="3184867" cy="319303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5" name="Straight Connector 4">
            <a:extLst>
              <a:ext uri="{FF2B5EF4-FFF2-40B4-BE49-F238E27FC236}">
                <a16:creationId xmlns:a16="http://schemas.microsoft.com/office/drawing/2014/main" id="{5504268D-5967-AE62-16C4-564DB9C84CD9}"/>
              </a:ext>
            </a:extLst>
          </p:cNvPr>
          <p:cNvCxnSpPr>
            <a:cxnSpLocks/>
          </p:cNvCxnSpPr>
          <p:nvPr/>
        </p:nvCxnSpPr>
        <p:spPr>
          <a:xfrm>
            <a:off x="7572098" y="931758"/>
            <a:ext cx="4256850" cy="425735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6" name="Straight Connector 5">
            <a:extLst>
              <a:ext uri="{FF2B5EF4-FFF2-40B4-BE49-F238E27FC236}">
                <a16:creationId xmlns:a16="http://schemas.microsoft.com/office/drawing/2014/main" id="{5F58FDA2-477C-FA59-E16E-88A4186F5A56}"/>
              </a:ext>
            </a:extLst>
          </p:cNvPr>
          <p:cNvCxnSpPr/>
          <p:nvPr/>
        </p:nvCxnSpPr>
        <p:spPr>
          <a:xfrm>
            <a:off x="3285258" y="931761"/>
            <a:ext cx="5365365" cy="53653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7" name="Straight Connector 6">
            <a:extLst>
              <a:ext uri="{FF2B5EF4-FFF2-40B4-BE49-F238E27FC236}">
                <a16:creationId xmlns:a16="http://schemas.microsoft.com/office/drawing/2014/main" id="{6E4FA43A-4EA9-776F-C188-F8C256B05AD6}"/>
              </a:ext>
            </a:extLst>
          </p:cNvPr>
          <p:cNvCxnSpPr/>
          <p:nvPr/>
        </p:nvCxnSpPr>
        <p:spPr>
          <a:xfrm>
            <a:off x="4345517" y="931762"/>
            <a:ext cx="5365365" cy="53653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8" name="Straight Connector 7">
            <a:extLst>
              <a:ext uri="{FF2B5EF4-FFF2-40B4-BE49-F238E27FC236}">
                <a16:creationId xmlns:a16="http://schemas.microsoft.com/office/drawing/2014/main" id="{F9D85586-DC8D-0F18-BEBF-3A02DE286F6E}"/>
              </a:ext>
            </a:extLst>
          </p:cNvPr>
          <p:cNvCxnSpPr/>
          <p:nvPr/>
        </p:nvCxnSpPr>
        <p:spPr>
          <a:xfrm>
            <a:off x="5404550" y="931762"/>
            <a:ext cx="5365365" cy="53653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9" name="Straight Connector 8">
            <a:extLst>
              <a:ext uri="{FF2B5EF4-FFF2-40B4-BE49-F238E27FC236}">
                <a16:creationId xmlns:a16="http://schemas.microsoft.com/office/drawing/2014/main" id="{D025B490-DEAF-88F3-DA82-D3B16BACF9D3}"/>
              </a:ext>
            </a:extLst>
          </p:cNvPr>
          <p:cNvCxnSpPr/>
          <p:nvPr/>
        </p:nvCxnSpPr>
        <p:spPr>
          <a:xfrm>
            <a:off x="6494799" y="931764"/>
            <a:ext cx="5365365" cy="53653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0" name="Straight Connector 9">
            <a:extLst>
              <a:ext uri="{FF2B5EF4-FFF2-40B4-BE49-F238E27FC236}">
                <a16:creationId xmlns:a16="http://schemas.microsoft.com/office/drawing/2014/main" id="{09A5BF9A-9016-BE33-EED6-3A624E789618}"/>
              </a:ext>
            </a:extLst>
          </p:cNvPr>
          <p:cNvCxnSpPr>
            <a:cxnSpLocks/>
          </p:cNvCxnSpPr>
          <p:nvPr/>
        </p:nvCxnSpPr>
        <p:spPr>
          <a:xfrm>
            <a:off x="1111458" y="5189109"/>
            <a:ext cx="1083551" cy="1107996"/>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1" name="Straight Connector 10">
            <a:extLst>
              <a:ext uri="{FF2B5EF4-FFF2-40B4-BE49-F238E27FC236}">
                <a16:creationId xmlns:a16="http://schemas.microsoft.com/office/drawing/2014/main" id="{6A533348-B731-43DE-FD74-47A5A344B270}"/>
              </a:ext>
            </a:extLst>
          </p:cNvPr>
          <p:cNvCxnSpPr>
            <a:cxnSpLocks/>
          </p:cNvCxnSpPr>
          <p:nvPr/>
        </p:nvCxnSpPr>
        <p:spPr>
          <a:xfrm>
            <a:off x="1094334" y="4156121"/>
            <a:ext cx="2267153" cy="2152899"/>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2" name="Straight Connector 11">
            <a:extLst>
              <a:ext uri="{FF2B5EF4-FFF2-40B4-BE49-F238E27FC236}">
                <a16:creationId xmlns:a16="http://schemas.microsoft.com/office/drawing/2014/main" id="{76B1A381-3FB9-04D3-1A09-D680856F7A88}"/>
              </a:ext>
            </a:extLst>
          </p:cNvPr>
          <p:cNvCxnSpPr>
            <a:cxnSpLocks/>
          </p:cNvCxnSpPr>
          <p:nvPr/>
        </p:nvCxnSpPr>
        <p:spPr>
          <a:xfrm>
            <a:off x="1109329" y="3060437"/>
            <a:ext cx="3236188" cy="323667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3" name="Straight Connector 12">
            <a:extLst>
              <a:ext uri="{FF2B5EF4-FFF2-40B4-BE49-F238E27FC236}">
                <a16:creationId xmlns:a16="http://schemas.microsoft.com/office/drawing/2014/main" id="{CEC06FB0-3231-EB4C-5993-30DEE4FC8DF4}"/>
              </a:ext>
            </a:extLst>
          </p:cNvPr>
          <p:cNvCxnSpPr>
            <a:cxnSpLocks/>
          </p:cNvCxnSpPr>
          <p:nvPr/>
        </p:nvCxnSpPr>
        <p:spPr>
          <a:xfrm>
            <a:off x="10762147" y="931740"/>
            <a:ext cx="1110967" cy="106435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4" name="Straight Connector 13">
            <a:extLst>
              <a:ext uri="{FF2B5EF4-FFF2-40B4-BE49-F238E27FC236}">
                <a16:creationId xmlns:a16="http://schemas.microsoft.com/office/drawing/2014/main" id="{66539BA4-725A-D130-7DEA-AD76568C5807}"/>
              </a:ext>
            </a:extLst>
          </p:cNvPr>
          <p:cNvCxnSpPr>
            <a:cxnSpLocks/>
          </p:cNvCxnSpPr>
          <p:nvPr/>
        </p:nvCxnSpPr>
        <p:spPr>
          <a:xfrm>
            <a:off x="1098218" y="1974253"/>
            <a:ext cx="4314172" cy="4322852"/>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5" name="Straight Connector 14">
            <a:extLst>
              <a:ext uri="{FF2B5EF4-FFF2-40B4-BE49-F238E27FC236}">
                <a16:creationId xmlns:a16="http://schemas.microsoft.com/office/drawing/2014/main" id="{6FDF71DD-59EE-AA8F-7ABE-A73FDF703D94}"/>
              </a:ext>
            </a:extLst>
          </p:cNvPr>
          <p:cNvCxnSpPr>
            <a:cxnSpLocks/>
          </p:cNvCxnSpPr>
          <p:nvPr/>
        </p:nvCxnSpPr>
        <p:spPr>
          <a:xfrm>
            <a:off x="2218385" y="931639"/>
            <a:ext cx="5309456" cy="5376225"/>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6" name="Straight Connector 15">
            <a:extLst>
              <a:ext uri="{FF2B5EF4-FFF2-40B4-BE49-F238E27FC236}">
                <a16:creationId xmlns:a16="http://schemas.microsoft.com/office/drawing/2014/main" id="{9D8AD7E9-3F42-4A9B-674D-899EBD956F21}"/>
              </a:ext>
            </a:extLst>
          </p:cNvPr>
          <p:cNvCxnSpPr>
            <a:cxnSpLocks/>
          </p:cNvCxnSpPr>
          <p:nvPr/>
        </p:nvCxnSpPr>
        <p:spPr>
          <a:xfrm flipV="1">
            <a:off x="1133319" y="931765"/>
            <a:ext cx="5361480" cy="536524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7" name="Straight Connector 16">
            <a:extLst>
              <a:ext uri="{FF2B5EF4-FFF2-40B4-BE49-F238E27FC236}">
                <a16:creationId xmlns:a16="http://schemas.microsoft.com/office/drawing/2014/main" id="{C02AB0F5-8FCC-FAAA-A134-68D9598CC480}"/>
              </a:ext>
            </a:extLst>
          </p:cNvPr>
          <p:cNvCxnSpPr>
            <a:cxnSpLocks/>
          </p:cNvCxnSpPr>
          <p:nvPr/>
        </p:nvCxnSpPr>
        <p:spPr>
          <a:xfrm flipV="1">
            <a:off x="1160650" y="942472"/>
            <a:ext cx="4263464" cy="4246613"/>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8" name="Straight Connector 17">
            <a:extLst>
              <a:ext uri="{FF2B5EF4-FFF2-40B4-BE49-F238E27FC236}">
                <a16:creationId xmlns:a16="http://schemas.microsoft.com/office/drawing/2014/main" id="{F9818AD5-AA22-3ED1-A0CE-662810BCEACF}"/>
              </a:ext>
            </a:extLst>
          </p:cNvPr>
          <p:cNvCxnSpPr>
            <a:cxnSpLocks/>
          </p:cNvCxnSpPr>
          <p:nvPr/>
        </p:nvCxnSpPr>
        <p:spPr>
          <a:xfrm flipV="1">
            <a:off x="1107943" y="942595"/>
            <a:ext cx="2153223" cy="2161487"/>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9" name="Straight Connector 18">
            <a:extLst>
              <a:ext uri="{FF2B5EF4-FFF2-40B4-BE49-F238E27FC236}">
                <a16:creationId xmlns:a16="http://schemas.microsoft.com/office/drawing/2014/main" id="{06FD5406-CCBE-0A16-2603-55A44D0E5055}"/>
              </a:ext>
            </a:extLst>
          </p:cNvPr>
          <p:cNvCxnSpPr>
            <a:cxnSpLocks/>
          </p:cNvCxnSpPr>
          <p:nvPr/>
        </p:nvCxnSpPr>
        <p:spPr>
          <a:xfrm flipV="1">
            <a:off x="1094334" y="909879"/>
            <a:ext cx="3253877" cy="322580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0" name="Straight Connector 19">
            <a:extLst>
              <a:ext uri="{FF2B5EF4-FFF2-40B4-BE49-F238E27FC236}">
                <a16:creationId xmlns:a16="http://schemas.microsoft.com/office/drawing/2014/main" id="{8E8763C2-0532-08E9-87AE-BABDA69E13BA}"/>
              </a:ext>
            </a:extLst>
          </p:cNvPr>
          <p:cNvCxnSpPr>
            <a:cxnSpLocks/>
          </p:cNvCxnSpPr>
          <p:nvPr/>
        </p:nvCxnSpPr>
        <p:spPr>
          <a:xfrm flipV="1">
            <a:off x="3235848" y="920844"/>
            <a:ext cx="5376941" cy="5376165"/>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1" name="Straight Connector 20">
            <a:extLst>
              <a:ext uri="{FF2B5EF4-FFF2-40B4-BE49-F238E27FC236}">
                <a16:creationId xmlns:a16="http://schemas.microsoft.com/office/drawing/2014/main" id="{50029343-501D-3A10-D441-0AFCFD0F76C3}"/>
              </a:ext>
            </a:extLst>
          </p:cNvPr>
          <p:cNvCxnSpPr/>
          <p:nvPr/>
        </p:nvCxnSpPr>
        <p:spPr>
          <a:xfrm flipV="1">
            <a:off x="4348211" y="931716"/>
            <a:ext cx="5365365" cy="534353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2" name="Straight Connector 21">
            <a:extLst>
              <a:ext uri="{FF2B5EF4-FFF2-40B4-BE49-F238E27FC236}">
                <a16:creationId xmlns:a16="http://schemas.microsoft.com/office/drawing/2014/main" id="{2C727D04-0BD9-3475-7ECA-D5B43F9F4F24}"/>
              </a:ext>
            </a:extLst>
          </p:cNvPr>
          <p:cNvCxnSpPr/>
          <p:nvPr/>
        </p:nvCxnSpPr>
        <p:spPr>
          <a:xfrm flipV="1">
            <a:off x="5416274" y="942620"/>
            <a:ext cx="5365365" cy="534353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3" name="Straight Connector 22">
            <a:extLst>
              <a:ext uri="{FF2B5EF4-FFF2-40B4-BE49-F238E27FC236}">
                <a16:creationId xmlns:a16="http://schemas.microsoft.com/office/drawing/2014/main" id="{0476AC39-11C3-BE3A-F609-CB1E15493C73}"/>
              </a:ext>
            </a:extLst>
          </p:cNvPr>
          <p:cNvCxnSpPr/>
          <p:nvPr/>
        </p:nvCxnSpPr>
        <p:spPr>
          <a:xfrm flipV="1">
            <a:off x="6494798" y="942620"/>
            <a:ext cx="5365365" cy="534353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4" name="Straight Connector 23">
            <a:extLst>
              <a:ext uri="{FF2B5EF4-FFF2-40B4-BE49-F238E27FC236}">
                <a16:creationId xmlns:a16="http://schemas.microsoft.com/office/drawing/2014/main" id="{ABEC8B58-76FF-F964-E0B3-2EB6975ED3CD}"/>
              </a:ext>
            </a:extLst>
          </p:cNvPr>
          <p:cNvCxnSpPr>
            <a:cxnSpLocks/>
          </p:cNvCxnSpPr>
          <p:nvPr/>
        </p:nvCxnSpPr>
        <p:spPr>
          <a:xfrm flipV="1">
            <a:off x="2218385" y="931639"/>
            <a:ext cx="5330234" cy="5332739"/>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5" name="Straight Connector 24">
            <a:extLst>
              <a:ext uri="{FF2B5EF4-FFF2-40B4-BE49-F238E27FC236}">
                <a16:creationId xmlns:a16="http://schemas.microsoft.com/office/drawing/2014/main" id="{D2222587-F3F6-53A4-7FCF-0CF391C60052}"/>
              </a:ext>
            </a:extLst>
          </p:cNvPr>
          <p:cNvCxnSpPr>
            <a:cxnSpLocks/>
          </p:cNvCxnSpPr>
          <p:nvPr/>
        </p:nvCxnSpPr>
        <p:spPr>
          <a:xfrm flipH="1">
            <a:off x="7572098" y="2023338"/>
            <a:ext cx="4288065" cy="42736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6" name="Straight Connector 25">
            <a:extLst>
              <a:ext uri="{FF2B5EF4-FFF2-40B4-BE49-F238E27FC236}">
                <a16:creationId xmlns:a16="http://schemas.microsoft.com/office/drawing/2014/main" id="{C9FF374E-F906-5251-7126-345A482CC38C}"/>
              </a:ext>
            </a:extLst>
          </p:cNvPr>
          <p:cNvCxnSpPr>
            <a:cxnSpLocks/>
          </p:cNvCxnSpPr>
          <p:nvPr/>
        </p:nvCxnSpPr>
        <p:spPr>
          <a:xfrm flipH="1">
            <a:off x="8638868" y="3098620"/>
            <a:ext cx="3203030" cy="320924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7" name="Straight Connector 26">
            <a:extLst>
              <a:ext uri="{FF2B5EF4-FFF2-40B4-BE49-F238E27FC236}">
                <a16:creationId xmlns:a16="http://schemas.microsoft.com/office/drawing/2014/main" id="{88E17949-F837-1A49-E3B3-15A15E2BA3A6}"/>
              </a:ext>
            </a:extLst>
          </p:cNvPr>
          <p:cNvCxnSpPr>
            <a:cxnSpLocks/>
          </p:cNvCxnSpPr>
          <p:nvPr/>
        </p:nvCxnSpPr>
        <p:spPr>
          <a:xfrm flipH="1">
            <a:off x="9744792" y="4156121"/>
            <a:ext cx="2115371" cy="2102057"/>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8" name="Straight Connector 27">
            <a:extLst>
              <a:ext uri="{FF2B5EF4-FFF2-40B4-BE49-F238E27FC236}">
                <a16:creationId xmlns:a16="http://schemas.microsoft.com/office/drawing/2014/main" id="{A1C2B027-D9A1-2756-6473-7D6E5C328BBF}"/>
              </a:ext>
            </a:extLst>
          </p:cNvPr>
          <p:cNvCxnSpPr/>
          <p:nvPr/>
        </p:nvCxnSpPr>
        <p:spPr>
          <a:xfrm flipH="1">
            <a:off x="10802477" y="5207149"/>
            <a:ext cx="1070637" cy="1100715"/>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9" name="Straight Connector 28">
            <a:extLst>
              <a:ext uri="{FF2B5EF4-FFF2-40B4-BE49-F238E27FC236}">
                <a16:creationId xmlns:a16="http://schemas.microsoft.com/office/drawing/2014/main" id="{77EE5CB0-27FD-0D8F-D67D-FAA81F4618CE}"/>
              </a:ext>
            </a:extLst>
          </p:cNvPr>
          <p:cNvCxnSpPr/>
          <p:nvPr/>
        </p:nvCxnSpPr>
        <p:spPr>
          <a:xfrm>
            <a:off x="1117710" y="2522779"/>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0" name="Straight Connector 29">
            <a:extLst>
              <a:ext uri="{FF2B5EF4-FFF2-40B4-BE49-F238E27FC236}">
                <a16:creationId xmlns:a16="http://schemas.microsoft.com/office/drawing/2014/main" id="{248311F7-A0A3-760E-5716-6541C3BABE3A}"/>
              </a:ext>
            </a:extLst>
          </p:cNvPr>
          <p:cNvCxnSpPr/>
          <p:nvPr/>
        </p:nvCxnSpPr>
        <p:spPr>
          <a:xfrm>
            <a:off x="1129434" y="3598008"/>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1" name="Straight Connector 30">
            <a:extLst>
              <a:ext uri="{FF2B5EF4-FFF2-40B4-BE49-F238E27FC236}">
                <a16:creationId xmlns:a16="http://schemas.microsoft.com/office/drawing/2014/main" id="{6253F808-D4E1-8DB4-68F5-FB728D5D5479}"/>
              </a:ext>
            </a:extLst>
          </p:cNvPr>
          <p:cNvCxnSpPr/>
          <p:nvPr/>
        </p:nvCxnSpPr>
        <p:spPr>
          <a:xfrm>
            <a:off x="1113519" y="4676908"/>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2" name="Straight Connector 31">
            <a:extLst>
              <a:ext uri="{FF2B5EF4-FFF2-40B4-BE49-F238E27FC236}">
                <a16:creationId xmlns:a16="http://schemas.microsoft.com/office/drawing/2014/main" id="{D5922778-D623-E930-2113-27B866ED9BFC}"/>
              </a:ext>
            </a:extLst>
          </p:cNvPr>
          <p:cNvCxnSpPr/>
          <p:nvPr/>
        </p:nvCxnSpPr>
        <p:spPr>
          <a:xfrm>
            <a:off x="1117710" y="5755000"/>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3" name="Straight Connector 32">
            <a:extLst>
              <a:ext uri="{FF2B5EF4-FFF2-40B4-BE49-F238E27FC236}">
                <a16:creationId xmlns:a16="http://schemas.microsoft.com/office/drawing/2014/main" id="{3581E6B9-4792-3E03-D618-8CF33F1F67A6}"/>
              </a:ext>
            </a:extLst>
          </p:cNvPr>
          <p:cNvCxnSpPr/>
          <p:nvPr/>
        </p:nvCxnSpPr>
        <p:spPr>
          <a:xfrm>
            <a:off x="1101796" y="1485761"/>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4" name="Straight Connector 33">
            <a:extLst>
              <a:ext uri="{FF2B5EF4-FFF2-40B4-BE49-F238E27FC236}">
                <a16:creationId xmlns:a16="http://schemas.microsoft.com/office/drawing/2014/main" id="{C7676A9E-11A7-6452-55EB-53007B914AC0}"/>
              </a:ext>
            </a:extLst>
          </p:cNvPr>
          <p:cNvCxnSpPr>
            <a:cxnSpLocks/>
          </p:cNvCxnSpPr>
          <p:nvPr/>
        </p:nvCxnSpPr>
        <p:spPr>
          <a:xfrm flipH="1">
            <a:off x="1113215" y="941316"/>
            <a:ext cx="1091930" cy="1082022"/>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5" name="Straight Connector 34">
            <a:extLst>
              <a:ext uri="{FF2B5EF4-FFF2-40B4-BE49-F238E27FC236}">
                <a16:creationId xmlns:a16="http://schemas.microsoft.com/office/drawing/2014/main" id="{FB5DDA7D-0B95-7137-991D-C0E055949AEE}"/>
              </a:ext>
            </a:extLst>
          </p:cNvPr>
          <p:cNvCxnSpPr/>
          <p:nvPr/>
        </p:nvCxnSpPr>
        <p:spPr>
          <a:xfrm>
            <a:off x="11323891" y="904498"/>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6" name="Straight Connector 35">
            <a:extLst>
              <a:ext uri="{FF2B5EF4-FFF2-40B4-BE49-F238E27FC236}">
                <a16:creationId xmlns:a16="http://schemas.microsoft.com/office/drawing/2014/main" id="{8D89E5E8-1826-ED97-471E-559A190F82D3}"/>
              </a:ext>
            </a:extLst>
          </p:cNvPr>
          <p:cNvCxnSpPr/>
          <p:nvPr/>
        </p:nvCxnSpPr>
        <p:spPr>
          <a:xfrm>
            <a:off x="3803283" y="917245"/>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7" name="Straight Connector 36">
            <a:extLst>
              <a:ext uri="{FF2B5EF4-FFF2-40B4-BE49-F238E27FC236}">
                <a16:creationId xmlns:a16="http://schemas.microsoft.com/office/drawing/2014/main" id="{6F7CEDDE-49CB-12F4-05E1-3BE81948C058}"/>
              </a:ext>
            </a:extLst>
          </p:cNvPr>
          <p:cNvCxnSpPr>
            <a:cxnSpLocks/>
          </p:cNvCxnSpPr>
          <p:nvPr/>
        </p:nvCxnSpPr>
        <p:spPr>
          <a:xfrm>
            <a:off x="2762987" y="904498"/>
            <a:ext cx="0" cy="5399767"/>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8" name="Straight Connector 37">
            <a:extLst>
              <a:ext uri="{FF2B5EF4-FFF2-40B4-BE49-F238E27FC236}">
                <a16:creationId xmlns:a16="http://schemas.microsoft.com/office/drawing/2014/main" id="{73DEC752-A319-0DD2-F53A-CE04E1637A34}"/>
              </a:ext>
            </a:extLst>
          </p:cNvPr>
          <p:cNvCxnSpPr/>
          <p:nvPr/>
        </p:nvCxnSpPr>
        <p:spPr>
          <a:xfrm>
            <a:off x="9204868" y="941316"/>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9" name="Straight Connector 38">
            <a:extLst>
              <a:ext uri="{FF2B5EF4-FFF2-40B4-BE49-F238E27FC236}">
                <a16:creationId xmlns:a16="http://schemas.microsoft.com/office/drawing/2014/main" id="{811ED744-ED9E-C118-9368-4F1EEFB01027}"/>
              </a:ext>
            </a:extLst>
          </p:cNvPr>
          <p:cNvCxnSpPr/>
          <p:nvPr/>
        </p:nvCxnSpPr>
        <p:spPr>
          <a:xfrm>
            <a:off x="1660406" y="941316"/>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0" name="Straight Connector 39">
            <a:extLst>
              <a:ext uri="{FF2B5EF4-FFF2-40B4-BE49-F238E27FC236}">
                <a16:creationId xmlns:a16="http://schemas.microsoft.com/office/drawing/2014/main" id="{B17E708B-A8D9-E036-A105-2B6D6AE24DD4}"/>
              </a:ext>
            </a:extLst>
          </p:cNvPr>
          <p:cNvCxnSpPr/>
          <p:nvPr/>
        </p:nvCxnSpPr>
        <p:spPr>
          <a:xfrm>
            <a:off x="5950134" y="904498"/>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1" name="Straight Connector 40">
            <a:extLst>
              <a:ext uri="{FF2B5EF4-FFF2-40B4-BE49-F238E27FC236}">
                <a16:creationId xmlns:a16="http://schemas.microsoft.com/office/drawing/2014/main" id="{FEBDE245-423E-1297-1F84-72DBE1446D3A}"/>
              </a:ext>
            </a:extLst>
          </p:cNvPr>
          <p:cNvCxnSpPr/>
          <p:nvPr/>
        </p:nvCxnSpPr>
        <p:spPr>
          <a:xfrm>
            <a:off x="4893936" y="941316"/>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2" name="Straight Connector 41">
            <a:extLst>
              <a:ext uri="{FF2B5EF4-FFF2-40B4-BE49-F238E27FC236}">
                <a16:creationId xmlns:a16="http://schemas.microsoft.com/office/drawing/2014/main" id="{BB2FD20F-1245-BBEF-6974-EEB24518E491}"/>
              </a:ext>
            </a:extLst>
          </p:cNvPr>
          <p:cNvCxnSpPr/>
          <p:nvPr/>
        </p:nvCxnSpPr>
        <p:spPr>
          <a:xfrm>
            <a:off x="10253116" y="917245"/>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3" name="Straight Connector 42">
            <a:extLst>
              <a:ext uri="{FF2B5EF4-FFF2-40B4-BE49-F238E27FC236}">
                <a16:creationId xmlns:a16="http://schemas.microsoft.com/office/drawing/2014/main" id="{69A7EC68-769E-5960-6326-1220507B5BD5}"/>
              </a:ext>
            </a:extLst>
          </p:cNvPr>
          <p:cNvCxnSpPr/>
          <p:nvPr/>
        </p:nvCxnSpPr>
        <p:spPr>
          <a:xfrm>
            <a:off x="8123492" y="956835"/>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4" name="Straight Connector 43">
            <a:extLst>
              <a:ext uri="{FF2B5EF4-FFF2-40B4-BE49-F238E27FC236}">
                <a16:creationId xmlns:a16="http://schemas.microsoft.com/office/drawing/2014/main" id="{8CD55718-19F0-9B94-88D3-58BF1A719E55}"/>
              </a:ext>
            </a:extLst>
          </p:cNvPr>
          <p:cNvCxnSpPr/>
          <p:nvPr/>
        </p:nvCxnSpPr>
        <p:spPr>
          <a:xfrm>
            <a:off x="7019585" y="917245"/>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graphicFrame>
        <p:nvGraphicFramePr>
          <p:cNvPr id="76" name="Table 75">
            <a:extLst>
              <a:ext uri="{FF2B5EF4-FFF2-40B4-BE49-F238E27FC236}">
                <a16:creationId xmlns:a16="http://schemas.microsoft.com/office/drawing/2014/main" id="{F5EBDE2B-84D9-54F3-5D0D-1807DE7F9D37}"/>
              </a:ext>
            </a:extLst>
          </p:cNvPr>
          <p:cNvGraphicFramePr>
            <a:graphicFrameLocks noGrp="1"/>
          </p:cNvGraphicFramePr>
          <p:nvPr/>
        </p:nvGraphicFramePr>
        <p:xfrm>
          <a:off x="1129434" y="931765"/>
          <a:ext cx="10730730" cy="5365370"/>
        </p:xfrm>
        <a:graphic>
          <a:graphicData uri="http://schemas.openxmlformats.org/drawingml/2006/table">
            <a:tbl>
              <a:tblPr firstRow="1" bandRow="1">
                <a:tableStyleId>{5940675A-B579-460E-94D1-54222C63F5DA}</a:tableStyleId>
              </a:tblPr>
              <a:tblGrid>
                <a:gridCol w="1073073">
                  <a:extLst>
                    <a:ext uri="{9D8B030D-6E8A-4147-A177-3AD203B41FA5}">
                      <a16:colId xmlns:a16="http://schemas.microsoft.com/office/drawing/2014/main" val="3635837954"/>
                    </a:ext>
                  </a:extLst>
                </a:gridCol>
                <a:gridCol w="1073073">
                  <a:extLst>
                    <a:ext uri="{9D8B030D-6E8A-4147-A177-3AD203B41FA5}">
                      <a16:colId xmlns:a16="http://schemas.microsoft.com/office/drawing/2014/main" val="2308114111"/>
                    </a:ext>
                  </a:extLst>
                </a:gridCol>
                <a:gridCol w="1073073">
                  <a:extLst>
                    <a:ext uri="{9D8B030D-6E8A-4147-A177-3AD203B41FA5}">
                      <a16:colId xmlns:a16="http://schemas.microsoft.com/office/drawing/2014/main" val="3225432346"/>
                    </a:ext>
                  </a:extLst>
                </a:gridCol>
                <a:gridCol w="1073073">
                  <a:extLst>
                    <a:ext uri="{9D8B030D-6E8A-4147-A177-3AD203B41FA5}">
                      <a16:colId xmlns:a16="http://schemas.microsoft.com/office/drawing/2014/main" val="2646425516"/>
                    </a:ext>
                  </a:extLst>
                </a:gridCol>
                <a:gridCol w="1073073">
                  <a:extLst>
                    <a:ext uri="{9D8B030D-6E8A-4147-A177-3AD203B41FA5}">
                      <a16:colId xmlns:a16="http://schemas.microsoft.com/office/drawing/2014/main" val="1529824071"/>
                    </a:ext>
                  </a:extLst>
                </a:gridCol>
                <a:gridCol w="1073073">
                  <a:extLst>
                    <a:ext uri="{9D8B030D-6E8A-4147-A177-3AD203B41FA5}">
                      <a16:colId xmlns:a16="http://schemas.microsoft.com/office/drawing/2014/main" val="1435908115"/>
                    </a:ext>
                  </a:extLst>
                </a:gridCol>
                <a:gridCol w="1073073">
                  <a:extLst>
                    <a:ext uri="{9D8B030D-6E8A-4147-A177-3AD203B41FA5}">
                      <a16:colId xmlns:a16="http://schemas.microsoft.com/office/drawing/2014/main" val="4031327343"/>
                    </a:ext>
                  </a:extLst>
                </a:gridCol>
                <a:gridCol w="1073073">
                  <a:extLst>
                    <a:ext uri="{9D8B030D-6E8A-4147-A177-3AD203B41FA5}">
                      <a16:colId xmlns:a16="http://schemas.microsoft.com/office/drawing/2014/main" val="265914223"/>
                    </a:ext>
                  </a:extLst>
                </a:gridCol>
                <a:gridCol w="1073073">
                  <a:extLst>
                    <a:ext uri="{9D8B030D-6E8A-4147-A177-3AD203B41FA5}">
                      <a16:colId xmlns:a16="http://schemas.microsoft.com/office/drawing/2014/main" val="3687797511"/>
                    </a:ext>
                  </a:extLst>
                </a:gridCol>
                <a:gridCol w="1073073">
                  <a:extLst>
                    <a:ext uri="{9D8B030D-6E8A-4147-A177-3AD203B41FA5}">
                      <a16:colId xmlns:a16="http://schemas.microsoft.com/office/drawing/2014/main" val="1430683565"/>
                    </a:ext>
                  </a:extLst>
                </a:gridCol>
              </a:tblGrid>
              <a:tr h="1073074">
                <a:tc>
                  <a:txBody>
                    <a:bodyPr/>
                    <a:lstStyle/>
                    <a:p>
                      <a:endParaRPr lang="en-US" dirty="0"/>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dirty="0"/>
                    </a:p>
                  </a:txBody>
                  <a:tcPr/>
                </a:tc>
                <a:extLst>
                  <a:ext uri="{0D108BD9-81ED-4DB2-BD59-A6C34878D82A}">
                    <a16:rowId xmlns:a16="http://schemas.microsoft.com/office/drawing/2014/main" val="1367090870"/>
                  </a:ext>
                </a:extLst>
              </a:tr>
              <a:tr h="1073074">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a:p>
                  </a:txBody>
                  <a:tcPr/>
                </a:tc>
                <a:tc>
                  <a:txBody>
                    <a:bodyPr/>
                    <a:lstStyle/>
                    <a:p>
                      <a:endParaRPr lang="en-US" dirty="0"/>
                    </a:p>
                  </a:txBody>
                  <a:tcPr/>
                </a:tc>
                <a:extLst>
                  <a:ext uri="{0D108BD9-81ED-4DB2-BD59-A6C34878D82A}">
                    <a16:rowId xmlns:a16="http://schemas.microsoft.com/office/drawing/2014/main" val="2324086388"/>
                  </a:ext>
                </a:extLst>
              </a:tr>
              <a:tr h="1073074">
                <a:tc>
                  <a:txBody>
                    <a:bodyPr/>
                    <a:lstStyle/>
                    <a:p>
                      <a:endParaRPr lang="en-US" dirty="0"/>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a:p>
                  </a:txBody>
                  <a:tcPr/>
                </a:tc>
                <a:tc>
                  <a:txBody>
                    <a:bodyPr/>
                    <a:lstStyle/>
                    <a:p>
                      <a:endParaRPr lang="en-US" dirty="0"/>
                    </a:p>
                  </a:txBody>
                  <a:tcPr/>
                </a:tc>
                <a:tc>
                  <a:txBody>
                    <a:bodyPr/>
                    <a:lstStyle/>
                    <a:p>
                      <a:endParaRPr lang="en-US" dirty="0"/>
                    </a:p>
                  </a:txBody>
                  <a:tcPr/>
                </a:tc>
                <a:extLst>
                  <a:ext uri="{0D108BD9-81ED-4DB2-BD59-A6C34878D82A}">
                    <a16:rowId xmlns:a16="http://schemas.microsoft.com/office/drawing/2014/main" val="1773320196"/>
                  </a:ext>
                </a:extLst>
              </a:tr>
              <a:tr h="1073074">
                <a:tc>
                  <a:txBody>
                    <a:bodyPr/>
                    <a:lstStyle/>
                    <a:p>
                      <a:endParaRPr lang="en-US" dirty="0"/>
                    </a:p>
                  </a:txBody>
                  <a:tcPr/>
                </a:tc>
                <a:tc>
                  <a:txBody>
                    <a:bodyPr/>
                    <a:lstStyle/>
                    <a:p>
                      <a:endParaRPr lang="en-US"/>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dirty="0"/>
                    </a:p>
                  </a:txBody>
                  <a:tcPr/>
                </a:tc>
                <a:extLst>
                  <a:ext uri="{0D108BD9-81ED-4DB2-BD59-A6C34878D82A}">
                    <a16:rowId xmlns:a16="http://schemas.microsoft.com/office/drawing/2014/main" val="1977629092"/>
                  </a:ext>
                </a:extLst>
              </a:tr>
              <a:tr h="1073074">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dirty="0"/>
                    </a:p>
                  </a:txBody>
                  <a:tcPr/>
                </a:tc>
                <a:extLst>
                  <a:ext uri="{0D108BD9-81ED-4DB2-BD59-A6C34878D82A}">
                    <a16:rowId xmlns:a16="http://schemas.microsoft.com/office/drawing/2014/main" val="172657832"/>
                  </a:ext>
                </a:extLst>
              </a:tr>
            </a:tbl>
          </a:graphicData>
        </a:graphic>
      </p:graphicFrame>
      <p:sp>
        <p:nvSpPr>
          <p:cNvPr id="46" name="TextBox 45">
            <a:extLst>
              <a:ext uri="{FF2B5EF4-FFF2-40B4-BE49-F238E27FC236}">
                <a16:creationId xmlns:a16="http://schemas.microsoft.com/office/drawing/2014/main" id="{83610D63-013D-5518-2DC3-7DCC2344A633}"/>
              </a:ext>
            </a:extLst>
          </p:cNvPr>
          <p:cNvSpPr txBox="1"/>
          <p:nvPr/>
        </p:nvSpPr>
        <p:spPr>
          <a:xfrm>
            <a:off x="1163480" y="1987150"/>
            <a:ext cx="10845409" cy="341632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ptos" panose="02110004020202020204"/>
              <a:ea typeface="+mn-ea"/>
              <a:cs typeface="+mn-cs"/>
            </a:endParaRPr>
          </a:p>
        </p:txBody>
      </p:sp>
      <p:sp>
        <p:nvSpPr>
          <p:cNvPr id="48" name="TextBox 47">
            <a:extLst>
              <a:ext uri="{FF2B5EF4-FFF2-40B4-BE49-F238E27FC236}">
                <a16:creationId xmlns:a16="http://schemas.microsoft.com/office/drawing/2014/main" id="{E5D92EC7-51F9-D6D4-5E18-9ABA20C70DD5}"/>
              </a:ext>
            </a:extLst>
          </p:cNvPr>
          <p:cNvSpPr txBox="1"/>
          <p:nvPr/>
        </p:nvSpPr>
        <p:spPr>
          <a:xfrm>
            <a:off x="528628" y="272528"/>
            <a:ext cx="11108330" cy="3693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Aptos" panose="02110004020202020204"/>
                <a:ea typeface="+mn-ea"/>
                <a:cs typeface="+mn-cs"/>
              </a:rPr>
              <a:t>Practice sheet #9. </a:t>
            </a:r>
            <a:r>
              <a:rPr lang="en-US" dirty="0">
                <a:solidFill>
                  <a:prstClr val="black"/>
                </a:solidFill>
                <a:latin typeface="Aptos" panose="02110004020202020204"/>
              </a:rPr>
              <a:t>Practice tracing and copying the mantra and some components</a:t>
            </a:r>
            <a:endParaRPr kumimoji="0" lang="zh-TW" altLang="en-US" sz="1800" b="1" i="0" u="none" strike="noStrike" kern="1200" cap="none" spc="0" normalizeH="0" baseline="0" noProof="0" dirty="0">
              <a:ln>
                <a:noFill/>
              </a:ln>
              <a:solidFill>
                <a:prstClr val="black"/>
              </a:solidFill>
              <a:effectLst/>
              <a:uLnTx/>
              <a:uFillTx/>
              <a:ea typeface="DengXian" panose="02010600030101010101" pitchFamily="2" charset="-122"/>
            </a:endParaRPr>
          </a:p>
        </p:txBody>
      </p:sp>
      <p:sp>
        <p:nvSpPr>
          <p:cNvPr id="49" name="Rectangle 48">
            <a:extLst>
              <a:ext uri="{FF2B5EF4-FFF2-40B4-BE49-F238E27FC236}">
                <a16:creationId xmlns:a16="http://schemas.microsoft.com/office/drawing/2014/main" id="{C549D000-6B5D-C188-774C-DE076CC1D880}"/>
              </a:ext>
            </a:extLst>
          </p:cNvPr>
          <p:cNvSpPr/>
          <p:nvPr/>
        </p:nvSpPr>
        <p:spPr>
          <a:xfrm>
            <a:off x="1298223" y="272530"/>
            <a:ext cx="9579994" cy="357010"/>
          </a:xfrm>
          <a:prstGeom prst="rect">
            <a:avLst/>
          </a:prstGeom>
          <a:noFill/>
          <a:ln w="38100">
            <a:solidFill>
              <a:srgbClr val="7030A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45" name="TextBox 44">
            <a:extLst>
              <a:ext uri="{FF2B5EF4-FFF2-40B4-BE49-F238E27FC236}">
                <a16:creationId xmlns:a16="http://schemas.microsoft.com/office/drawing/2014/main" id="{00B3B8D9-F9C5-4121-1F02-DC5794EBCC05}"/>
              </a:ext>
            </a:extLst>
          </p:cNvPr>
          <p:cNvSpPr txBox="1"/>
          <p:nvPr/>
        </p:nvSpPr>
        <p:spPr>
          <a:xfrm>
            <a:off x="1174578" y="921898"/>
            <a:ext cx="10938452" cy="1107996"/>
          </a:xfrm>
          <a:prstGeom prst="rect">
            <a:avLst/>
          </a:prstGeom>
          <a:noFill/>
        </p:spPr>
        <p:txBody>
          <a:bodyPr wrap="square" rtlCol="0">
            <a:spAutoFit/>
          </a:bodyPr>
          <a:lstStyle/>
          <a:p>
            <a:pPr>
              <a:defRPr/>
            </a:pP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唵</a:t>
            </a:r>
            <a:r>
              <a:rPr kumimoji="0" lang="zh-TW" altLang="en-US" sz="62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嘛</a:t>
            </a:r>
            <a:r>
              <a:rPr kumimoji="0" lang="zh-TW" altLang="en-US" sz="62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呢</a:t>
            </a:r>
            <a:r>
              <a:rPr kumimoji="0" lang="zh-TW" altLang="en-US" sz="62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叭</a:t>
            </a:r>
            <a:r>
              <a:rPr kumimoji="0" lang="zh-TW" altLang="en-US" sz="62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咪</a:t>
            </a:r>
            <a:r>
              <a:rPr kumimoji="0" lang="zh-TW" altLang="en-US" sz="62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吽</a:t>
            </a:r>
            <a:r>
              <a:rPr kumimoji="0" lang="zh-TW" altLang="en-US" sz="62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奄</a:t>
            </a:r>
            <a:r>
              <a:rPr kumimoji="0" lang="zh-TW" altLang="en-US" sz="62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大</a:t>
            </a:r>
            <a:r>
              <a:rPr kumimoji="0" lang="zh-TW" altLang="en-US" sz="62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电</a:t>
            </a:r>
            <a:r>
              <a:rPr kumimoji="0" lang="zh-TW" altLang="en-US" sz="62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日 </a:t>
            </a:r>
          </a:p>
        </p:txBody>
      </p:sp>
      <p:sp>
        <p:nvSpPr>
          <p:cNvPr id="52" name="TextBox 51">
            <a:extLst>
              <a:ext uri="{FF2B5EF4-FFF2-40B4-BE49-F238E27FC236}">
                <a16:creationId xmlns:a16="http://schemas.microsoft.com/office/drawing/2014/main" id="{63A9637E-2F34-71C9-5AC9-154839D90204}"/>
              </a:ext>
            </a:extLst>
          </p:cNvPr>
          <p:cNvSpPr txBox="1"/>
          <p:nvPr/>
        </p:nvSpPr>
        <p:spPr>
          <a:xfrm>
            <a:off x="1174578" y="1979073"/>
            <a:ext cx="10762558" cy="110799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50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麻</a:t>
            </a:r>
            <a:r>
              <a:rPr kumimoji="0" lang="zh-TW" altLang="en-US" sz="62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广</a:t>
            </a:r>
            <a:r>
              <a:rPr kumimoji="0" lang="zh-TW" altLang="en-US" sz="62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林</a:t>
            </a:r>
            <a:r>
              <a:rPr kumimoji="0" lang="zh-TW" altLang="en-US" sz="62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木</a:t>
            </a:r>
          </a:p>
        </p:txBody>
      </p:sp>
      <p:sp>
        <p:nvSpPr>
          <p:cNvPr id="50" name="TextBox 49">
            <a:extLst>
              <a:ext uri="{FF2B5EF4-FFF2-40B4-BE49-F238E27FC236}">
                <a16:creationId xmlns:a16="http://schemas.microsoft.com/office/drawing/2014/main" id="{9BC03877-452F-2584-90F4-7E7903858C28}"/>
              </a:ext>
            </a:extLst>
          </p:cNvPr>
          <p:cNvSpPr txBox="1"/>
          <p:nvPr/>
        </p:nvSpPr>
        <p:spPr>
          <a:xfrm>
            <a:off x="1160650" y="3042743"/>
            <a:ext cx="10938452" cy="110799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48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尼</a:t>
            </a:r>
            <a:r>
              <a:rPr kumimoji="0" lang="zh-TW" altLang="en-US" sz="62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尸</a:t>
            </a:r>
            <a:r>
              <a:rPr kumimoji="0" lang="zh-TW" altLang="en-US" sz="62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匕</a:t>
            </a:r>
            <a:r>
              <a:rPr kumimoji="0" lang="zh-TW" altLang="en-US" sz="62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床</a:t>
            </a:r>
          </a:p>
        </p:txBody>
      </p:sp>
      <p:sp>
        <p:nvSpPr>
          <p:cNvPr id="51" name="TextBox 50">
            <a:extLst>
              <a:ext uri="{FF2B5EF4-FFF2-40B4-BE49-F238E27FC236}">
                <a16:creationId xmlns:a16="http://schemas.microsoft.com/office/drawing/2014/main" id="{1D148A71-994A-52A8-3480-B60C6519324A}"/>
              </a:ext>
            </a:extLst>
          </p:cNvPr>
          <p:cNvSpPr txBox="1"/>
          <p:nvPr/>
        </p:nvSpPr>
        <p:spPr>
          <a:xfrm>
            <a:off x="1182703" y="4124134"/>
            <a:ext cx="11573715" cy="1138773"/>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55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八</a:t>
            </a:r>
            <a:r>
              <a:rPr kumimoji="0" lang="zh-TW" altLang="en-US" sz="62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十</a:t>
            </a:r>
            <a:r>
              <a:rPr kumimoji="0" lang="zh-TW" altLang="en-US" sz="62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牛</a:t>
            </a:r>
            <a:r>
              <a:rPr kumimoji="0" lang="zh-TW" altLang="en-US" sz="62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乚</a:t>
            </a:r>
          </a:p>
        </p:txBody>
      </p:sp>
      <p:sp>
        <p:nvSpPr>
          <p:cNvPr id="54" name="TextBox 53">
            <a:extLst>
              <a:ext uri="{FF2B5EF4-FFF2-40B4-BE49-F238E27FC236}">
                <a16:creationId xmlns:a16="http://schemas.microsoft.com/office/drawing/2014/main" id="{0630140A-774D-9685-886A-F03729ABA0CD}"/>
              </a:ext>
            </a:extLst>
          </p:cNvPr>
          <p:cNvSpPr txBox="1"/>
          <p:nvPr/>
        </p:nvSpPr>
        <p:spPr>
          <a:xfrm>
            <a:off x="1180324" y="5196451"/>
            <a:ext cx="10869793" cy="110799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62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lang="zh-TW" altLang="en-US" sz="2000" b="1" dirty="0">
                <a:solidFill>
                  <a:srgbClr val="E8E8E8">
                    <a:lumMod val="75000"/>
                  </a:srgbClr>
                </a:solidFill>
                <a:latin typeface="DengXian" panose="02010600030101010101" pitchFamily="2" charset="-122"/>
                <a:ea typeface="DengXian" panose="02010600030101010101" pitchFamily="2" charset="-122"/>
              </a:rPr>
              <a:t> </a:t>
            </a:r>
            <a:r>
              <a:rPr kumimoji="0" lang="zh-TW" altLang="en-US" sz="62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生 </a:t>
            </a: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人</a:t>
            </a:r>
            <a:r>
              <a:rPr kumimoji="0" lang="zh-TW" altLang="en-US" sz="62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森</a:t>
            </a:r>
            <a:r>
              <a:rPr kumimoji="0" lang="zh-TW" altLang="en-US" sz="62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田</a:t>
            </a:r>
          </a:p>
        </p:txBody>
      </p:sp>
      <p:cxnSp>
        <p:nvCxnSpPr>
          <p:cNvPr id="56" name="Straight Connector 55">
            <a:extLst>
              <a:ext uri="{FF2B5EF4-FFF2-40B4-BE49-F238E27FC236}">
                <a16:creationId xmlns:a16="http://schemas.microsoft.com/office/drawing/2014/main" id="{0C4642AD-25BD-3FDB-5AE9-8E2305D65B9B}"/>
              </a:ext>
            </a:extLst>
          </p:cNvPr>
          <p:cNvCxnSpPr/>
          <p:nvPr/>
        </p:nvCxnSpPr>
        <p:spPr>
          <a:xfrm>
            <a:off x="7572098" y="917245"/>
            <a:ext cx="0" cy="5387020"/>
          </a:xfrm>
          <a:prstGeom prst="line">
            <a:avLst/>
          </a:prstGeom>
          <a:ln w="57150">
            <a:solidFill>
              <a:srgbClr val="C00000"/>
            </a:solidFill>
            <a:prstDash val="sysDot"/>
          </a:ln>
        </p:spPr>
        <p:style>
          <a:lnRef idx="2">
            <a:schemeClr val="accent1"/>
          </a:lnRef>
          <a:fillRef idx="0">
            <a:schemeClr val="accent1"/>
          </a:fillRef>
          <a:effectRef idx="1">
            <a:schemeClr val="accent1"/>
          </a:effectRef>
          <a:fontRef idx="minor">
            <a:schemeClr val="tx1"/>
          </a:fontRef>
        </p:style>
      </p:cxnSp>
      <p:sp>
        <p:nvSpPr>
          <p:cNvPr id="53" name="TextBox 52">
            <a:extLst>
              <a:ext uri="{FF2B5EF4-FFF2-40B4-BE49-F238E27FC236}">
                <a16:creationId xmlns:a16="http://schemas.microsoft.com/office/drawing/2014/main" id="{83EC8751-19E5-6A4D-BBED-1B53C05DD67C}"/>
              </a:ext>
            </a:extLst>
          </p:cNvPr>
          <p:cNvSpPr txBox="1"/>
          <p:nvPr/>
        </p:nvSpPr>
        <p:spPr>
          <a:xfrm>
            <a:off x="7538038" y="1837292"/>
            <a:ext cx="6379234" cy="215444"/>
          </a:xfrm>
          <a:prstGeom prst="rect">
            <a:avLst/>
          </a:prstGeom>
          <a:noFill/>
        </p:spPr>
        <p:txBody>
          <a:bodyPr wrap="square">
            <a:spAutoFit/>
          </a:bodyPr>
          <a:lstStyle/>
          <a:p>
            <a:r>
              <a:rPr lang="en-US" sz="800" b="1" dirty="0" err="1"/>
              <a:t>eom</a:t>
            </a:r>
            <a:r>
              <a:rPr lang="en-US" sz="800" b="1" dirty="0"/>
              <a:t> = cover                           </a:t>
            </a:r>
            <a:r>
              <a:rPr lang="en-US" sz="800" b="1" dirty="0" err="1"/>
              <a:t>dae</a:t>
            </a:r>
            <a:r>
              <a:rPr lang="en-US" sz="800" b="1" dirty="0"/>
              <a:t> = great                           jeon = lightning                    il = sun/day</a:t>
            </a:r>
          </a:p>
        </p:txBody>
      </p:sp>
      <p:sp>
        <p:nvSpPr>
          <p:cNvPr id="57" name="TextBox 56">
            <a:extLst>
              <a:ext uri="{FF2B5EF4-FFF2-40B4-BE49-F238E27FC236}">
                <a16:creationId xmlns:a16="http://schemas.microsoft.com/office/drawing/2014/main" id="{6BA9978A-7BF2-4EEE-625D-6B763722F931}"/>
              </a:ext>
            </a:extLst>
          </p:cNvPr>
          <p:cNvSpPr txBox="1"/>
          <p:nvPr/>
        </p:nvSpPr>
        <p:spPr>
          <a:xfrm>
            <a:off x="7600496" y="6094636"/>
            <a:ext cx="6960092" cy="215444"/>
          </a:xfrm>
          <a:prstGeom prst="rect">
            <a:avLst/>
          </a:prstGeom>
          <a:noFill/>
        </p:spPr>
        <p:txBody>
          <a:bodyPr wrap="square">
            <a:spAutoFit/>
          </a:bodyPr>
          <a:lstStyle/>
          <a:p>
            <a:r>
              <a:rPr lang="en-US" sz="800" b="1" dirty="0" err="1"/>
              <a:t>saeng</a:t>
            </a:r>
            <a:r>
              <a:rPr lang="en-US" sz="800" b="1" dirty="0"/>
              <a:t> = birth, nature          in = person                          sam = forest                           jeon = field</a:t>
            </a:r>
          </a:p>
        </p:txBody>
      </p:sp>
      <p:sp>
        <p:nvSpPr>
          <p:cNvPr id="59" name="TextBox 58">
            <a:extLst>
              <a:ext uri="{FF2B5EF4-FFF2-40B4-BE49-F238E27FC236}">
                <a16:creationId xmlns:a16="http://schemas.microsoft.com/office/drawing/2014/main" id="{8D1AD3CE-07EF-A3AB-0575-A83CCC29EF03}"/>
              </a:ext>
            </a:extLst>
          </p:cNvPr>
          <p:cNvSpPr txBox="1"/>
          <p:nvPr/>
        </p:nvSpPr>
        <p:spPr>
          <a:xfrm>
            <a:off x="7603487" y="5028439"/>
            <a:ext cx="7279688" cy="215444"/>
          </a:xfrm>
          <a:prstGeom prst="rect">
            <a:avLst/>
          </a:prstGeom>
          <a:noFill/>
        </p:spPr>
        <p:txBody>
          <a:bodyPr wrap="square">
            <a:spAutoFit/>
          </a:bodyPr>
          <a:lstStyle/>
          <a:p>
            <a:r>
              <a:rPr lang="en-US" sz="800" b="1" dirty="0"/>
              <a:t>pal = eight, 8                        </a:t>
            </a:r>
            <a:r>
              <a:rPr lang="en-US" sz="800" b="1" dirty="0" err="1"/>
              <a:t>shib</a:t>
            </a:r>
            <a:r>
              <a:rPr lang="en-US" sz="800" b="1" dirty="0"/>
              <a:t> = ten, 10                       u = ox, cow                          </a:t>
            </a:r>
            <a:r>
              <a:rPr lang="en-US" sz="800" b="1" dirty="0" err="1"/>
              <a:t>eul</a:t>
            </a:r>
            <a:r>
              <a:rPr lang="en-US" sz="800" b="1" dirty="0"/>
              <a:t> = second</a:t>
            </a:r>
          </a:p>
        </p:txBody>
      </p:sp>
      <p:sp>
        <p:nvSpPr>
          <p:cNvPr id="61" name="TextBox 60">
            <a:extLst>
              <a:ext uri="{FF2B5EF4-FFF2-40B4-BE49-F238E27FC236}">
                <a16:creationId xmlns:a16="http://schemas.microsoft.com/office/drawing/2014/main" id="{FBFB931B-B33E-D117-B3E7-AEC35ED7D8A6}"/>
              </a:ext>
            </a:extLst>
          </p:cNvPr>
          <p:cNvSpPr txBox="1"/>
          <p:nvPr/>
        </p:nvSpPr>
        <p:spPr>
          <a:xfrm>
            <a:off x="7574958" y="3981266"/>
            <a:ext cx="7439486" cy="215444"/>
          </a:xfrm>
          <a:prstGeom prst="rect">
            <a:avLst/>
          </a:prstGeom>
          <a:noFill/>
        </p:spPr>
        <p:txBody>
          <a:bodyPr wrap="square">
            <a:spAutoFit/>
          </a:bodyPr>
          <a:lstStyle/>
          <a:p>
            <a:r>
              <a:rPr lang="en-US" sz="800" b="1" dirty="0"/>
              <a:t>ni = nun                                      shi = corpse                       bi = dagger                          sang = bed</a:t>
            </a:r>
          </a:p>
        </p:txBody>
      </p:sp>
      <p:sp>
        <p:nvSpPr>
          <p:cNvPr id="63" name="TextBox 62">
            <a:extLst>
              <a:ext uri="{FF2B5EF4-FFF2-40B4-BE49-F238E27FC236}">
                <a16:creationId xmlns:a16="http://schemas.microsoft.com/office/drawing/2014/main" id="{973FD1AF-522A-0CEF-E206-815B4378857E}"/>
              </a:ext>
            </a:extLst>
          </p:cNvPr>
          <p:cNvSpPr txBox="1"/>
          <p:nvPr/>
        </p:nvSpPr>
        <p:spPr>
          <a:xfrm>
            <a:off x="7553446" y="2897359"/>
            <a:ext cx="7506070" cy="215444"/>
          </a:xfrm>
          <a:prstGeom prst="rect">
            <a:avLst/>
          </a:prstGeom>
          <a:noFill/>
        </p:spPr>
        <p:txBody>
          <a:bodyPr wrap="square">
            <a:spAutoFit/>
          </a:bodyPr>
          <a:lstStyle/>
          <a:p>
            <a:r>
              <a:rPr lang="en-US" sz="800" b="1" dirty="0"/>
              <a:t>ma = hemp                           </a:t>
            </a:r>
            <a:r>
              <a:rPr lang="en-US" sz="800" b="1" dirty="0" err="1"/>
              <a:t>gwang</a:t>
            </a:r>
            <a:r>
              <a:rPr lang="en-US" sz="800" b="1" dirty="0"/>
              <a:t> = vast                         rim = forest                           </a:t>
            </a:r>
            <a:r>
              <a:rPr lang="en-US" sz="800" b="1" dirty="0" err="1"/>
              <a:t>mok</a:t>
            </a:r>
            <a:r>
              <a:rPr lang="en-US" sz="800" b="1" dirty="0"/>
              <a:t> = tree, wood</a:t>
            </a:r>
          </a:p>
        </p:txBody>
      </p:sp>
    </p:spTree>
    <p:extLst>
      <p:ext uri="{BB962C8B-B14F-4D97-AF65-F5344CB8AC3E}">
        <p14:creationId xmlns:p14="http://schemas.microsoft.com/office/powerpoint/2010/main" val="3105061543"/>
      </p:ext>
    </p:extLst>
  </p:cSld>
  <p:clrMapOvr>
    <a:masterClrMapping/>
  </p:clrMapOvr>
</p:sld>
</file>

<file path=ppt/slides/slide3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D379009F-1595-2AF6-9D90-5B82EF5D7906}"/>
              </a:ext>
            </a:extLst>
          </p:cNvPr>
          <p:cNvSpPr txBox="1"/>
          <p:nvPr/>
        </p:nvSpPr>
        <p:spPr>
          <a:xfrm>
            <a:off x="166697" y="5651847"/>
            <a:ext cx="5707007" cy="1200329"/>
          </a:xfrm>
          <a:prstGeom prst="rect">
            <a:avLst/>
          </a:prstGeom>
          <a:noFill/>
        </p:spPr>
        <p:txBody>
          <a:bodyPr wrap="square" numCol="3">
            <a:spAutoFit/>
          </a:bodyPr>
          <a:lstStyle/>
          <a:p>
            <a:r>
              <a:rPr lang="en-US" sz="2400" dirty="0"/>
              <a:t>Kor: </a:t>
            </a:r>
            <a:r>
              <a:rPr lang="en-US" sz="2400" b="1" dirty="0"/>
              <a:t>ja</a:t>
            </a:r>
          </a:p>
          <a:p>
            <a:r>
              <a:rPr lang="en-US" sz="2400" dirty="0"/>
              <a:t>Jap: </a:t>
            </a:r>
            <a:r>
              <a:rPr lang="en-US" sz="2400" b="1" dirty="0"/>
              <a:t>mi</a:t>
            </a:r>
          </a:p>
          <a:p>
            <a:endParaRPr lang="en-US" sz="2400" b="1" dirty="0"/>
          </a:p>
          <a:p>
            <a:r>
              <a:rPr lang="en-US" sz="2400" dirty="0"/>
              <a:t>Viet: </a:t>
            </a:r>
            <a:r>
              <a:rPr lang="en-US" sz="2400" b="1" dirty="0" err="1"/>
              <a:t>chiết</a:t>
            </a:r>
            <a:r>
              <a:rPr lang="en-US" sz="2400" b="1" dirty="0"/>
              <a:t>   </a:t>
            </a:r>
          </a:p>
          <a:p>
            <a:r>
              <a:rPr lang="en-US" sz="2400" dirty="0"/>
              <a:t>Man: </a:t>
            </a:r>
            <a:r>
              <a:rPr lang="en-US" sz="2400" b="1" dirty="0" err="1"/>
              <a:t>jiā</a:t>
            </a:r>
            <a:r>
              <a:rPr lang="en-US" sz="2400" b="1" dirty="0"/>
              <a:t>   </a:t>
            </a:r>
            <a:r>
              <a:rPr lang="en-US" sz="2400" dirty="0"/>
              <a:t>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24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   </a:t>
            </a:r>
            <a:endParaRPr kumimoji="0" lang="en-US" altLang="zh-TW" sz="24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zh-TW" sz="6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16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唵 </a:t>
            </a:r>
            <a:r>
              <a:rPr kumimoji="0" lang="zh-TW" altLang="en-US" sz="1600" b="1" i="0" u="none" strike="noStrike" kern="1200" cap="none" spc="0" normalizeH="0" baseline="0" noProof="0" dirty="0">
                <a:ln>
                  <a:noFill/>
                </a:ln>
                <a:solidFill>
                  <a:prstClr val="black"/>
                </a:solidFill>
                <a:effectLst/>
                <a:highlight>
                  <a:srgbClr val="00FF00"/>
                </a:highlight>
                <a:uLnTx/>
                <a:uFillTx/>
                <a:latin typeface="DengXian" panose="02010600030101010101" pitchFamily="2" charset="-122"/>
                <a:ea typeface="DengXian" panose="02010600030101010101" pitchFamily="2" charset="-122"/>
                <a:cs typeface="+mn-cs"/>
              </a:rPr>
              <a:t>迦</a:t>
            </a:r>
            <a:r>
              <a:rPr kumimoji="0" lang="zh-TW" altLang="en-US" sz="16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 列 主 哩 準 戒</a:t>
            </a:r>
            <a:endParaRPr kumimoji="0" lang="en-US" altLang="zh-TW" sz="16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16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薩 婆 訶 布 林</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zh-TW" sz="1100" b="1" i="0" u="none" strike="noStrike" kern="1200" cap="none" spc="0" normalizeH="0" baseline="0" noProof="0" dirty="0" err="1">
                <a:ln>
                  <a:noFill/>
                </a:ln>
                <a:solidFill>
                  <a:prstClr val="black"/>
                </a:solidFill>
                <a:effectLst/>
                <a:uLnTx/>
                <a:uFillTx/>
                <a:latin typeface="Aptos" panose="02110004020202020204"/>
                <a:ea typeface="DengXian" panose="02010600030101010101" pitchFamily="2" charset="-122"/>
                <a:cs typeface="+mn-cs"/>
              </a:rPr>
              <a:t>om</a:t>
            </a:r>
            <a:r>
              <a:rPr kumimoji="0" lang="en-US" altLang="zh-TW" sz="1100" b="1" i="0" u="none" strike="noStrike" kern="1200" cap="none" spc="0" normalizeH="0" baseline="0" noProof="0" dirty="0" err="1">
                <a:ln>
                  <a:noFill/>
                </a:ln>
                <a:solidFill>
                  <a:prstClr val="black"/>
                </a:solidFill>
                <a:effectLst/>
                <a:highlight>
                  <a:srgbClr val="00FF00"/>
                </a:highlight>
                <a:uLnTx/>
                <a:uFillTx/>
                <a:latin typeface="Aptos" panose="02110004020202020204"/>
                <a:ea typeface="DengXian" panose="02010600030101010101" pitchFamily="2" charset="-122"/>
                <a:cs typeface="+mn-cs"/>
              </a:rPr>
              <a:t>ja</a:t>
            </a:r>
            <a:r>
              <a:rPr kumimoji="0" lang="en-US" altLang="zh-TW" sz="1100" b="1" i="0" u="none" strike="noStrike" kern="1200" cap="none" spc="0" normalizeH="0" baseline="0" noProof="0" dirty="0" err="1">
                <a:ln>
                  <a:noFill/>
                </a:ln>
                <a:solidFill>
                  <a:prstClr val="black"/>
                </a:solidFill>
                <a:effectLst/>
                <a:uLnTx/>
                <a:uFillTx/>
                <a:latin typeface="Aptos" panose="02110004020202020204"/>
                <a:ea typeface="DengXian" panose="02010600030101010101" pitchFamily="2" charset="-122"/>
                <a:cs typeface="+mn-cs"/>
              </a:rPr>
              <a:t>rejurejunjesabaha</a:t>
            </a:r>
            <a:r>
              <a:rPr kumimoji="0" lang="en-US" altLang="zh-TW" sz="1100" b="1" i="0" u="none" strike="noStrike" kern="1200" cap="none" spc="0" normalizeH="0" baseline="0" noProof="0" dirty="0">
                <a:ln>
                  <a:noFill/>
                </a:ln>
                <a:solidFill>
                  <a:prstClr val="black"/>
                </a:solidFill>
                <a:effectLst/>
                <a:uLnTx/>
                <a:uFillTx/>
                <a:latin typeface="Aptos" panose="02110004020202020204"/>
                <a:ea typeface="DengXian" panose="02010600030101010101" pitchFamily="2" charset="-122"/>
                <a:cs typeface="+mn-cs"/>
              </a:rPr>
              <a:t> </a:t>
            </a:r>
            <a:r>
              <a:rPr kumimoji="0" lang="en-US" altLang="zh-TW" sz="1100" b="1" i="0" u="none" strike="noStrike" kern="1200" cap="none" spc="0" normalizeH="0" baseline="0" noProof="0" dirty="0" err="1">
                <a:ln>
                  <a:noFill/>
                </a:ln>
                <a:solidFill>
                  <a:prstClr val="black"/>
                </a:solidFill>
                <a:effectLst/>
                <a:uLnTx/>
                <a:uFillTx/>
                <a:latin typeface="Aptos" panose="02110004020202020204"/>
                <a:ea typeface="DengXian" panose="02010600030101010101" pitchFamily="2" charset="-122"/>
                <a:cs typeface="+mn-cs"/>
              </a:rPr>
              <a:t>burim</a:t>
            </a:r>
            <a:endParaRPr kumimoji="0" lang="en-US" altLang="zh-TW" sz="1100" b="0" i="0" u="none" strike="noStrike" kern="1200" cap="none" spc="0" normalizeH="0" baseline="0" noProof="0" dirty="0">
              <a:ln>
                <a:noFill/>
              </a:ln>
              <a:solidFill>
                <a:prstClr val="black"/>
              </a:solidFill>
              <a:effectLst/>
              <a:uLnTx/>
              <a:uFillTx/>
              <a:latin typeface="Aptos" panose="02110004020202020204"/>
              <a:ea typeface="DengXian" panose="02010600030101010101" pitchFamily="2" charset="-122"/>
              <a:cs typeface="+mn-cs"/>
            </a:endParaRPr>
          </a:p>
        </p:txBody>
      </p:sp>
      <p:sp>
        <p:nvSpPr>
          <p:cNvPr id="3" name="TextBox 2">
            <a:extLst>
              <a:ext uri="{FF2B5EF4-FFF2-40B4-BE49-F238E27FC236}">
                <a16:creationId xmlns:a16="http://schemas.microsoft.com/office/drawing/2014/main" id="{182C8F5A-F8D6-63F5-E5D4-1CAA7F2C0119}"/>
              </a:ext>
            </a:extLst>
          </p:cNvPr>
          <p:cNvSpPr txBox="1"/>
          <p:nvPr/>
        </p:nvSpPr>
        <p:spPr>
          <a:xfrm>
            <a:off x="7177949" y="81670"/>
            <a:ext cx="5014051" cy="461665"/>
          </a:xfrm>
          <a:prstGeom prst="rect">
            <a:avLst/>
          </a:prstGeom>
          <a:noFill/>
        </p:spPr>
        <p:txBody>
          <a:bodyPr wrap="square" rtlCol="0">
            <a:spAutoFit/>
          </a:bodyPr>
          <a:lstStyle/>
          <a:p>
            <a:r>
              <a:rPr lang="ko-KR" altLang="en-US" sz="2400" b="1" dirty="0">
                <a:latin typeface="DengXian" panose="02010600030101010101" pitchFamily="2" charset="-122"/>
                <a:ea typeface="DengXian" panose="02010600030101010101" pitchFamily="2" charset="-122"/>
              </a:rPr>
              <a:t>唵 </a:t>
            </a:r>
            <a:r>
              <a:rPr lang="ko-KR" altLang="en-US" sz="2400" b="1" dirty="0">
                <a:highlight>
                  <a:srgbClr val="00FFFF"/>
                </a:highlight>
                <a:latin typeface="DengXian" panose="02010600030101010101" pitchFamily="2" charset="-122"/>
                <a:ea typeface="DengXian" panose="02010600030101010101" pitchFamily="2" charset="-122"/>
              </a:rPr>
              <a:t>者</a:t>
            </a:r>
            <a:r>
              <a:rPr lang="ko-KR" altLang="en-US" sz="2400" b="1" dirty="0">
                <a:latin typeface="DengXian" panose="02010600030101010101" pitchFamily="2" charset="-122"/>
                <a:ea typeface="DengXian" panose="02010600030101010101" pitchFamily="2" charset="-122"/>
              </a:rPr>
              <a:t> 禮 主 禮 准 提 娑 婆 訶 部 林</a:t>
            </a:r>
          </a:p>
        </p:txBody>
      </p:sp>
      <p:sp>
        <p:nvSpPr>
          <p:cNvPr id="4" name="Rectangle 3">
            <a:extLst>
              <a:ext uri="{FF2B5EF4-FFF2-40B4-BE49-F238E27FC236}">
                <a16:creationId xmlns:a16="http://schemas.microsoft.com/office/drawing/2014/main" id="{C8F0AB0E-88BB-CEFF-3169-76EA33AF3E46}"/>
              </a:ext>
            </a:extLst>
          </p:cNvPr>
          <p:cNvSpPr/>
          <p:nvPr/>
        </p:nvSpPr>
        <p:spPr>
          <a:xfrm>
            <a:off x="166697" y="5661044"/>
            <a:ext cx="5707007" cy="936542"/>
          </a:xfrm>
          <a:prstGeom prst="rect">
            <a:avLst/>
          </a:prstGeom>
          <a:noFill/>
          <a:ln w="5715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Oval 4">
            <a:extLst>
              <a:ext uri="{FF2B5EF4-FFF2-40B4-BE49-F238E27FC236}">
                <a16:creationId xmlns:a16="http://schemas.microsoft.com/office/drawing/2014/main" id="{4EC38C9D-C8C9-ABEA-B0F0-94C9B25EE36A}"/>
              </a:ext>
            </a:extLst>
          </p:cNvPr>
          <p:cNvSpPr/>
          <p:nvPr/>
        </p:nvSpPr>
        <p:spPr>
          <a:xfrm>
            <a:off x="5991125" y="437651"/>
            <a:ext cx="771625" cy="771625"/>
          </a:xfrm>
          <a:prstGeom prst="ellipse">
            <a:avLst/>
          </a:prstGeom>
          <a:solidFill>
            <a:srgbClr val="FFFF00"/>
          </a:solidFill>
          <a:ln w="38100">
            <a:solidFill>
              <a:srgbClr val="7030A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TextBox 5">
            <a:extLst>
              <a:ext uri="{FF2B5EF4-FFF2-40B4-BE49-F238E27FC236}">
                <a16:creationId xmlns:a16="http://schemas.microsoft.com/office/drawing/2014/main" id="{36850A78-541C-1523-4460-5D062DA2DD74}"/>
              </a:ext>
            </a:extLst>
          </p:cNvPr>
          <p:cNvSpPr txBox="1"/>
          <p:nvPr/>
        </p:nvSpPr>
        <p:spPr>
          <a:xfrm>
            <a:off x="6101454" y="561853"/>
            <a:ext cx="593001" cy="523220"/>
          </a:xfrm>
          <a:prstGeom prst="rect">
            <a:avLst/>
          </a:prstGeom>
          <a:noFill/>
        </p:spPr>
        <p:txBody>
          <a:bodyPr wrap="square" rtlCol="0">
            <a:spAutoFit/>
          </a:bodyPr>
          <a:lstStyle/>
          <a:p>
            <a:r>
              <a:rPr lang="zh-TW" altLang="en-US" sz="2800" b="1" dirty="0">
                <a:latin typeface="DengXian" panose="02010600030101010101" pitchFamily="2" charset="-122"/>
                <a:ea typeface="DengXian" panose="02010600030101010101" pitchFamily="2" charset="-122"/>
              </a:rPr>
              <a:t>者</a:t>
            </a:r>
            <a:endParaRPr lang="en-US" sz="2800" b="1" dirty="0">
              <a:latin typeface="DengXian" panose="02010600030101010101" pitchFamily="2" charset="-122"/>
              <a:ea typeface="DengXian" panose="02010600030101010101" pitchFamily="2" charset="-122"/>
            </a:endParaRPr>
          </a:p>
        </p:txBody>
      </p:sp>
      <p:sp>
        <p:nvSpPr>
          <p:cNvPr id="7" name="TextBox 6">
            <a:extLst>
              <a:ext uri="{FF2B5EF4-FFF2-40B4-BE49-F238E27FC236}">
                <a16:creationId xmlns:a16="http://schemas.microsoft.com/office/drawing/2014/main" id="{4FFF71CC-45A1-2D19-6C0A-6744B5A27BBC}"/>
              </a:ext>
            </a:extLst>
          </p:cNvPr>
          <p:cNvSpPr txBox="1"/>
          <p:nvPr/>
        </p:nvSpPr>
        <p:spPr>
          <a:xfrm>
            <a:off x="6096000" y="5546351"/>
            <a:ext cx="6824870" cy="1200329"/>
          </a:xfrm>
          <a:prstGeom prst="rect">
            <a:avLst/>
          </a:prstGeom>
          <a:noFill/>
        </p:spPr>
        <p:txBody>
          <a:bodyPr wrap="square" numCol="3">
            <a:spAutoFit/>
          </a:bodyPr>
          <a:lstStyle/>
          <a:p>
            <a:r>
              <a:rPr lang="en-US" sz="1400" dirty="0"/>
              <a:t>• Hanja: </a:t>
            </a:r>
            <a:r>
              <a:rPr lang="zh-TW" altLang="en-US" sz="1400" dirty="0">
                <a:ea typeface="DengXian" panose="02010600030101010101" pitchFamily="2" charset="-122"/>
              </a:rPr>
              <a:t>迦       </a:t>
            </a:r>
            <a:endParaRPr lang="en-US" altLang="zh-TW" sz="1400" dirty="0">
              <a:ea typeface="DengXian" panose="02010600030101010101" pitchFamily="2" charset="-122"/>
            </a:endParaRPr>
          </a:p>
          <a:p>
            <a:r>
              <a:rPr lang="en-US" altLang="zh-TW" sz="1400" dirty="0">
                <a:ea typeface="DengXian" panose="02010600030101010101" pitchFamily="2" charset="-122"/>
              </a:rPr>
              <a:t>• pinyin: </a:t>
            </a:r>
            <a:r>
              <a:rPr lang="en-US" altLang="zh-TW" sz="1400" dirty="0" err="1">
                <a:ea typeface="DengXian" panose="02010600030101010101" pitchFamily="2" charset="-122"/>
              </a:rPr>
              <a:t>jiā</a:t>
            </a:r>
            <a:endParaRPr lang="en-US" altLang="zh-TW" sz="1400" dirty="0">
              <a:ea typeface="DengXian" panose="02010600030101010101" pitchFamily="2" charset="-122"/>
            </a:endParaRPr>
          </a:p>
          <a:p>
            <a:r>
              <a:rPr lang="en-US" altLang="zh-TW" sz="1400" dirty="0">
                <a:ea typeface="DengXian" panose="02010600030101010101" pitchFamily="2" charset="-122"/>
              </a:rPr>
              <a:t>• 6 location(s): Thousand </a:t>
            </a:r>
            <a:r>
              <a:rPr lang="en-US" altLang="zh-TW" sz="1400" dirty="0" err="1">
                <a:ea typeface="DengXian" panose="02010600030101010101" pitchFamily="2" charset="-122"/>
              </a:rPr>
              <a:t>Yebul</a:t>
            </a:r>
            <a:r>
              <a:rPr lang="en-US" altLang="zh-TW" sz="1400" dirty="0">
                <a:ea typeface="DengXian" panose="02010600030101010101" pitchFamily="2" charset="-122"/>
              </a:rPr>
              <a:t> </a:t>
            </a:r>
            <a:r>
              <a:rPr lang="en-US" altLang="zh-TW" sz="1400" dirty="0" err="1">
                <a:ea typeface="DengXian" panose="02010600030101010101" pitchFamily="2" charset="-122"/>
              </a:rPr>
              <a:t>Kwanseum</a:t>
            </a:r>
            <a:r>
              <a:rPr lang="en-US" altLang="zh-TW" sz="1400" dirty="0">
                <a:ea typeface="DengXian" panose="02010600030101010101" pitchFamily="2" charset="-122"/>
              </a:rPr>
              <a:t> </a:t>
            </a:r>
            <a:r>
              <a:rPr lang="en-US" altLang="zh-TW" sz="1400" dirty="0" err="1">
                <a:ea typeface="DengXian" panose="02010600030101010101" pitchFamily="2" charset="-122"/>
              </a:rPr>
              <a:t>Jijang</a:t>
            </a:r>
            <a:r>
              <a:rPr lang="en-US" altLang="zh-TW" sz="1400" dirty="0">
                <a:ea typeface="DengXian" panose="02010600030101010101" pitchFamily="2" charset="-122"/>
              </a:rPr>
              <a:t> Maitreya Morning</a:t>
            </a:r>
          </a:p>
          <a:p>
            <a:r>
              <a:rPr lang="en-US" altLang="zh-TW" sz="1400" dirty="0">
                <a:ea typeface="DengXian" panose="02010600030101010101" pitchFamily="2" charset="-122"/>
              </a:rPr>
              <a:t>• Korean: ja (</a:t>
            </a:r>
            <a:r>
              <a:rPr lang="ko-KR" altLang="en-US" sz="1400" dirty="0">
                <a:ea typeface="DengXian" panose="02010600030101010101" pitchFamily="2" charset="-122"/>
              </a:rPr>
              <a:t>자</a:t>
            </a:r>
            <a:r>
              <a:rPr lang="en-US" altLang="ko-KR" sz="1400" dirty="0">
                <a:ea typeface="DengXian" panose="02010600030101010101" pitchFamily="2" charset="-122"/>
              </a:rPr>
              <a:t>)       </a:t>
            </a:r>
          </a:p>
          <a:p>
            <a:r>
              <a:rPr lang="en-US" altLang="ko-KR" sz="1400" dirty="0">
                <a:ea typeface="DengXian" panose="02010600030101010101" pitchFamily="2" charset="-122"/>
              </a:rPr>
              <a:t>• </a:t>
            </a:r>
            <a:r>
              <a:rPr lang="en-US" altLang="zh-TW" sz="1400" dirty="0">
                <a:ea typeface="DengXian" panose="02010600030101010101" pitchFamily="2" charset="-122"/>
              </a:rPr>
              <a:t>strokes: 8      </a:t>
            </a:r>
          </a:p>
          <a:p>
            <a:r>
              <a:rPr lang="en-US" altLang="zh-TW" sz="1400" dirty="0">
                <a:ea typeface="DengXian" panose="02010600030101010101" pitchFamily="2" charset="-122"/>
              </a:rPr>
              <a:t>• radical: 162+5 (</a:t>
            </a:r>
            <a:r>
              <a:rPr lang="zh-TW" altLang="en-US" sz="1400" dirty="0">
                <a:ea typeface="DengXian" panose="02010600030101010101" pitchFamily="2" charset="-122"/>
              </a:rPr>
              <a:t>辶</a:t>
            </a:r>
            <a:r>
              <a:rPr lang="en-US" altLang="zh-TW" sz="1400" dirty="0">
                <a:ea typeface="DengXian" panose="02010600030101010101" pitchFamily="2" charset="-122"/>
              </a:rPr>
              <a:t>, </a:t>
            </a:r>
            <a:r>
              <a:rPr lang="zh-TW" altLang="en-US" sz="1400" dirty="0">
                <a:ea typeface="DengXian" panose="02010600030101010101" pitchFamily="2" charset="-122"/>
              </a:rPr>
              <a:t>辵</a:t>
            </a:r>
            <a:r>
              <a:rPr lang="en-US" altLang="zh-TW" sz="1400" dirty="0">
                <a:ea typeface="DengXian" panose="02010600030101010101" pitchFamily="2" charset="-122"/>
              </a:rPr>
              <a:t>)</a:t>
            </a:r>
          </a:p>
          <a:p>
            <a:r>
              <a:rPr lang="en-US" altLang="zh-TW" sz="1400" dirty="0">
                <a:ea typeface="DengXian" panose="02010600030101010101" pitchFamily="2" charset="-122"/>
              </a:rPr>
              <a:t>• meaning: phonetic sound used for Buddhist terms</a:t>
            </a:r>
          </a:p>
          <a:p>
            <a:r>
              <a:rPr lang="en-US" altLang="ja-JP" sz="1400" dirty="0"/>
              <a:t>• comp: </a:t>
            </a:r>
            <a:r>
              <a:rPr lang="zh-TW" altLang="en-US" sz="1400" i="0" dirty="0">
                <a:solidFill>
                  <a:srgbClr val="000000"/>
                </a:solidFill>
                <a:effectLst/>
                <a:ea typeface="DengXian" panose="02010600030101010101" pitchFamily="2" charset="-122"/>
              </a:rPr>
              <a:t>辶 </a:t>
            </a:r>
            <a:r>
              <a:rPr lang="en-US" altLang="zh-TW" sz="1400" i="0" dirty="0">
                <a:solidFill>
                  <a:srgbClr val="000000"/>
                </a:solidFill>
                <a:effectLst/>
                <a:ea typeface="DengXian" panose="02010600030101010101" pitchFamily="2" charset="-122"/>
              </a:rPr>
              <a:t>+ </a:t>
            </a:r>
            <a:r>
              <a:rPr lang="zh-TW" altLang="en-US" sz="1400" i="0" dirty="0">
                <a:solidFill>
                  <a:srgbClr val="000000"/>
                </a:solidFill>
                <a:effectLst/>
                <a:ea typeface="DengXian" panose="02010600030101010101" pitchFamily="2" charset="-122"/>
              </a:rPr>
              <a:t>加</a:t>
            </a:r>
            <a:endParaRPr lang="en-US" altLang="zh-TW" sz="1400" i="0" dirty="0">
              <a:solidFill>
                <a:srgbClr val="000000"/>
              </a:solidFill>
              <a:effectLst/>
              <a:ea typeface="DengXian" panose="02010600030101010101" pitchFamily="2" charset="-122"/>
            </a:endParaRPr>
          </a:p>
          <a:p>
            <a:r>
              <a:rPr lang="en-US" altLang="ja-JP" sz="1400" dirty="0"/>
              <a:t>• sub: </a:t>
            </a:r>
            <a:r>
              <a:rPr lang="zh-CN" altLang="en-US" sz="1400" b="0" i="0" dirty="0">
                <a:solidFill>
                  <a:srgbClr val="000000"/>
                </a:solidFill>
                <a:effectLst/>
                <a:latin typeface="Times New Roman" panose="02020603050405020304" pitchFamily="18" charset="0"/>
              </a:rPr>
              <a:t>力口</a:t>
            </a:r>
            <a:endParaRPr lang="en-US" sz="1400" dirty="0">
              <a:ea typeface="DengXian" panose="02010600030101010101" pitchFamily="2" charset="-122"/>
            </a:endParaRPr>
          </a:p>
          <a:p>
            <a:endParaRPr lang="en-US" sz="1400" dirty="0"/>
          </a:p>
          <a:p>
            <a:endParaRPr lang="en-US" sz="1400" b="1" dirty="0">
              <a:latin typeface="DengXian" panose="02010600030101010101" pitchFamily="2" charset="-122"/>
              <a:ea typeface="DengXian" panose="02010600030101010101" pitchFamily="2" charset="-122"/>
            </a:endParaRPr>
          </a:p>
        </p:txBody>
      </p:sp>
      <p:sp>
        <p:nvSpPr>
          <p:cNvPr id="8" name="Rectangle 7">
            <a:extLst>
              <a:ext uri="{FF2B5EF4-FFF2-40B4-BE49-F238E27FC236}">
                <a16:creationId xmlns:a16="http://schemas.microsoft.com/office/drawing/2014/main" id="{291158F9-4294-396B-EBFD-BE2255E5A2D1}"/>
              </a:ext>
            </a:extLst>
          </p:cNvPr>
          <p:cNvSpPr/>
          <p:nvPr/>
        </p:nvSpPr>
        <p:spPr>
          <a:xfrm>
            <a:off x="6096000" y="5546351"/>
            <a:ext cx="5994039" cy="1190605"/>
          </a:xfrm>
          <a:prstGeom prst="rect">
            <a:avLst/>
          </a:prstGeom>
          <a:no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a:extLst>
              <a:ext uri="{FF2B5EF4-FFF2-40B4-BE49-F238E27FC236}">
                <a16:creationId xmlns:a16="http://schemas.microsoft.com/office/drawing/2014/main" id="{D6A9447B-C316-48EE-F687-5958B6768E39}"/>
              </a:ext>
            </a:extLst>
          </p:cNvPr>
          <p:cNvSpPr/>
          <p:nvPr/>
        </p:nvSpPr>
        <p:spPr>
          <a:xfrm>
            <a:off x="7177949" y="91394"/>
            <a:ext cx="4820501" cy="451942"/>
          </a:xfrm>
          <a:prstGeom prst="rect">
            <a:avLst/>
          </a:prstGeom>
          <a:no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TextBox 9">
            <a:extLst>
              <a:ext uri="{FF2B5EF4-FFF2-40B4-BE49-F238E27FC236}">
                <a16:creationId xmlns:a16="http://schemas.microsoft.com/office/drawing/2014/main" id="{49EDDA75-3A07-0650-AFED-3111CDEA54A4}"/>
              </a:ext>
            </a:extLst>
          </p:cNvPr>
          <p:cNvSpPr txBox="1"/>
          <p:nvPr/>
        </p:nvSpPr>
        <p:spPr>
          <a:xfrm>
            <a:off x="5631090" y="4565432"/>
            <a:ext cx="6162674" cy="707886"/>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1000" b="0" i="0" u="none" strike="noStrike" kern="1200" cap="none" spc="0" normalizeH="0" baseline="0" noProof="0" dirty="0">
                <a:ln>
                  <a:noFill/>
                </a:ln>
                <a:solidFill>
                  <a:srgbClr val="000000"/>
                </a:solidFill>
                <a:effectLst/>
                <a:uLnTx/>
                <a:uFillTx/>
                <a:latin typeface="DengXian" panose="02010600030101010101" pitchFamily="2" charset="-122"/>
                <a:ea typeface="DengXian" panose="02010600030101010101" pitchFamily="2" charset="-122"/>
                <a:cs typeface="+mn-cs"/>
              </a:rPr>
              <a:t>辶</a:t>
            </a:r>
            <a:endParaRPr kumimoji="0" lang="en-US" altLang="zh-TW" sz="1000" b="0" i="0" u="none" strike="noStrike" kern="1200" cap="none" spc="0" normalizeH="0" baseline="0" noProof="0" dirty="0">
              <a:ln>
                <a:noFill/>
              </a:ln>
              <a:solidFill>
                <a:srgbClr val="000000"/>
              </a:solidFill>
              <a:effectLst/>
              <a:uLnTx/>
              <a:uFillTx/>
              <a:latin typeface="DengXian" panose="02010600030101010101" pitchFamily="2" charset="-122"/>
              <a:ea typeface="DengXian"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1000" b="0" i="0" u="none" strike="noStrike" kern="1200" cap="none" spc="0" normalizeH="0" baseline="0" noProof="0" dirty="0">
                <a:ln>
                  <a:noFill/>
                </a:ln>
                <a:solidFill>
                  <a:srgbClr val="000000"/>
                </a:solidFill>
                <a:effectLst/>
                <a:uLnTx/>
                <a:uFillTx/>
                <a:latin typeface="DengXian" panose="02010600030101010101" pitchFamily="2" charset="-122"/>
                <a:ea typeface="DengXian" panose="02010600030101010101" pitchFamily="2" charset="-122"/>
                <a:cs typeface="+mn-cs"/>
              </a:rPr>
              <a:t>加</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1000" b="0" i="0" u="none" strike="noStrike" kern="1200" cap="none" spc="0" normalizeH="0" baseline="0" noProof="0" dirty="0">
                <a:ln>
                  <a:noFill/>
                </a:ln>
                <a:solidFill>
                  <a:srgbClr val="000000"/>
                </a:solidFill>
                <a:effectLst/>
                <a:uLnTx/>
                <a:uFillTx/>
                <a:latin typeface="DengXian" panose="02010600030101010101" pitchFamily="2" charset="-122"/>
                <a:ea typeface="DengXian" panose="02010600030101010101" pitchFamily="2" charset="-122"/>
                <a:cs typeface="+mn-cs"/>
              </a:rPr>
              <a:t>力</a:t>
            </a:r>
            <a:endParaRPr kumimoji="0" lang="en-US" altLang="zh-TW" sz="1000" b="0" i="0" u="none" strike="noStrike" kern="1200" cap="none" spc="0" normalizeH="0" baseline="0" noProof="0" dirty="0">
              <a:ln>
                <a:noFill/>
              </a:ln>
              <a:solidFill>
                <a:srgbClr val="000000"/>
              </a:solidFill>
              <a:effectLst/>
              <a:uLnTx/>
              <a:uFillTx/>
              <a:latin typeface="DengXian" panose="02010600030101010101" pitchFamily="2" charset="-122"/>
              <a:ea typeface="DengXian"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1000" b="0" i="0" u="none" strike="noStrike" kern="1200" cap="none" spc="0" normalizeH="0" baseline="0" noProof="0" dirty="0">
                <a:ln>
                  <a:noFill/>
                </a:ln>
                <a:solidFill>
                  <a:srgbClr val="000000"/>
                </a:solidFill>
                <a:effectLst/>
                <a:uLnTx/>
                <a:uFillTx/>
                <a:latin typeface="DengXian" panose="02010600030101010101" pitchFamily="2" charset="-122"/>
                <a:ea typeface="DengXian" panose="02010600030101010101" pitchFamily="2" charset="-122"/>
                <a:cs typeface="+mn-cs"/>
              </a:rPr>
              <a:t>口</a:t>
            </a:r>
            <a:endParaRPr kumimoji="0" lang="en-US" altLang="zh-TW" sz="1000" b="0" i="0" u="none" strike="noStrike" kern="1200" cap="none" spc="0" normalizeH="0" baseline="0" noProof="0" dirty="0">
              <a:ln>
                <a:noFill/>
              </a:ln>
              <a:solidFill>
                <a:srgbClr val="000000"/>
              </a:solidFill>
              <a:effectLst/>
              <a:uLnTx/>
              <a:uFillTx/>
              <a:latin typeface="DengXian" panose="02010600030101010101" pitchFamily="2" charset="-122"/>
              <a:ea typeface="DengXian" panose="02010600030101010101" pitchFamily="2" charset="-122"/>
              <a:cs typeface="+mn-cs"/>
            </a:endParaRPr>
          </a:p>
        </p:txBody>
      </p:sp>
      <p:sp>
        <p:nvSpPr>
          <p:cNvPr id="11" name="Rectangle 10">
            <a:extLst>
              <a:ext uri="{FF2B5EF4-FFF2-40B4-BE49-F238E27FC236}">
                <a16:creationId xmlns:a16="http://schemas.microsoft.com/office/drawing/2014/main" id="{2ED61BAD-FAEC-797E-5AEB-2EDDEBCBCCBD}"/>
              </a:ext>
            </a:extLst>
          </p:cNvPr>
          <p:cNvSpPr/>
          <p:nvPr/>
        </p:nvSpPr>
        <p:spPr>
          <a:xfrm>
            <a:off x="5631090" y="4565432"/>
            <a:ext cx="1131660" cy="717083"/>
          </a:xfrm>
          <a:prstGeom prst="rect">
            <a:avLst/>
          </a:prstGeom>
          <a:noFill/>
          <a:ln w="38100">
            <a:solidFill>
              <a:srgbClr val="7030A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TextBox 13">
            <a:extLst>
              <a:ext uri="{FF2B5EF4-FFF2-40B4-BE49-F238E27FC236}">
                <a16:creationId xmlns:a16="http://schemas.microsoft.com/office/drawing/2014/main" id="{94FD8355-7CBD-AD76-A6E7-EDFC2EF77E1F}"/>
              </a:ext>
            </a:extLst>
          </p:cNvPr>
          <p:cNvSpPr txBox="1"/>
          <p:nvPr/>
        </p:nvSpPr>
        <p:spPr>
          <a:xfrm>
            <a:off x="3011557" y="188843"/>
            <a:ext cx="3021602" cy="307777"/>
          </a:xfrm>
          <a:prstGeom prst="rect">
            <a:avLst/>
          </a:prstGeom>
          <a:noFill/>
        </p:spPr>
        <p:txBody>
          <a:bodyPr wrap="square" rtlCol="0">
            <a:spAutoFit/>
          </a:bodyPr>
          <a:lstStyle/>
          <a:p>
            <a:r>
              <a:rPr lang="en-US" sz="1400" dirty="0"/>
              <a:t>Úm, </a:t>
            </a:r>
            <a:r>
              <a:rPr lang="en-US" sz="1400" dirty="0" err="1"/>
              <a:t>chiết</a:t>
            </a:r>
            <a:r>
              <a:rPr lang="en-US" sz="1400" dirty="0"/>
              <a:t> </a:t>
            </a:r>
            <a:r>
              <a:rPr lang="en-US" sz="1400" dirty="0" err="1"/>
              <a:t>lệ</a:t>
            </a:r>
            <a:r>
              <a:rPr lang="en-US" sz="1400" dirty="0"/>
              <a:t>, </a:t>
            </a:r>
            <a:r>
              <a:rPr lang="en-US" sz="1400" dirty="0" err="1"/>
              <a:t>chủ</a:t>
            </a:r>
            <a:r>
              <a:rPr lang="en-US" sz="1400" dirty="0"/>
              <a:t> </a:t>
            </a:r>
            <a:r>
              <a:rPr lang="en-US" sz="1400" dirty="0" err="1"/>
              <a:t>lệ</a:t>
            </a:r>
            <a:r>
              <a:rPr lang="en-US" sz="1400" dirty="0"/>
              <a:t>, </a:t>
            </a:r>
            <a:r>
              <a:rPr lang="en-US" sz="1400" dirty="0" err="1"/>
              <a:t>Chuẩn</a:t>
            </a:r>
            <a:r>
              <a:rPr lang="en-US" sz="1400" dirty="0"/>
              <a:t> Đề ta bà ha</a:t>
            </a:r>
          </a:p>
        </p:txBody>
      </p:sp>
      <p:grpSp>
        <p:nvGrpSpPr>
          <p:cNvPr id="74" name="Group 73">
            <a:extLst>
              <a:ext uri="{FF2B5EF4-FFF2-40B4-BE49-F238E27FC236}">
                <a16:creationId xmlns:a16="http://schemas.microsoft.com/office/drawing/2014/main" id="{F2D864C9-4944-625D-723D-0D12302B7AF8}"/>
              </a:ext>
            </a:extLst>
          </p:cNvPr>
          <p:cNvGrpSpPr/>
          <p:nvPr/>
        </p:nvGrpSpPr>
        <p:grpSpPr>
          <a:xfrm>
            <a:off x="0" y="260414"/>
            <a:ext cx="5401429" cy="5220429"/>
            <a:chOff x="0" y="260414"/>
            <a:chExt cx="5401429" cy="5220429"/>
          </a:xfrm>
        </p:grpSpPr>
        <p:pic>
          <p:nvPicPr>
            <p:cNvPr id="54" name="Picture 53">
              <a:extLst>
                <a:ext uri="{FF2B5EF4-FFF2-40B4-BE49-F238E27FC236}">
                  <a16:creationId xmlns:a16="http://schemas.microsoft.com/office/drawing/2014/main" id="{D4A20442-1C13-40D2-E60D-F19F2DF15C0F}"/>
                </a:ext>
              </a:extLst>
            </p:cNvPr>
            <p:cNvPicPr>
              <a:picLocks noChangeAspect="1"/>
            </p:cNvPicPr>
            <p:nvPr/>
          </p:nvPicPr>
          <p:blipFill>
            <a:blip r:embed="rId2"/>
            <a:stretch>
              <a:fillRect/>
            </a:stretch>
          </p:blipFill>
          <p:spPr>
            <a:xfrm>
              <a:off x="0" y="260414"/>
              <a:ext cx="5401429" cy="5220429"/>
            </a:xfrm>
            <a:prstGeom prst="rect">
              <a:avLst/>
            </a:prstGeom>
          </p:spPr>
        </p:pic>
        <p:grpSp>
          <p:nvGrpSpPr>
            <p:cNvPr id="55" name="Group 54">
              <a:extLst>
                <a:ext uri="{FF2B5EF4-FFF2-40B4-BE49-F238E27FC236}">
                  <a16:creationId xmlns:a16="http://schemas.microsoft.com/office/drawing/2014/main" id="{13C8659E-C8AC-4340-0ED2-C1ADF37AC609}"/>
                </a:ext>
              </a:extLst>
            </p:cNvPr>
            <p:cNvGrpSpPr/>
            <p:nvPr/>
          </p:nvGrpSpPr>
          <p:grpSpPr>
            <a:xfrm>
              <a:off x="526446" y="313029"/>
              <a:ext cx="4547034" cy="4763841"/>
              <a:chOff x="520505" y="342731"/>
              <a:chExt cx="4547034" cy="4763841"/>
            </a:xfrm>
          </p:grpSpPr>
          <p:cxnSp>
            <p:nvCxnSpPr>
              <p:cNvPr id="56" name="Straight Arrow Connector 55">
                <a:extLst>
                  <a:ext uri="{FF2B5EF4-FFF2-40B4-BE49-F238E27FC236}">
                    <a16:creationId xmlns:a16="http://schemas.microsoft.com/office/drawing/2014/main" id="{7196BE24-9B5F-AE57-CBE3-DFB40D6031BD}"/>
                  </a:ext>
                </a:extLst>
              </p:cNvPr>
              <p:cNvCxnSpPr/>
              <p:nvPr/>
            </p:nvCxnSpPr>
            <p:spPr>
              <a:xfrm>
                <a:off x="1041009" y="1265001"/>
                <a:ext cx="2813539" cy="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57" name="Straight Arrow Connector 56">
                <a:extLst>
                  <a:ext uri="{FF2B5EF4-FFF2-40B4-BE49-F238E27FC236}">
                    <a16:creationId xmlns:a16="http://schemas.microsoft.com/office/drawing/2014/main" id="{D8A88645-88B2-380B-4F64-A6D2E0EA04FC}"/>
                  </a:ext>
                </a:extLst>
              </p:cNvPr>
              <p:cNvCxnSpPr/>
              <p:nvPr/>
            </p:nvCxnSpPr>
            <p:spPr>
              <a:xfrm>
                <a:off x="2532185" y="561853"/>
                <a:ext cx="0" cy="1365421"/>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58" name="Straight Arrow Connector 57">
                <a:extLst>
                  <a:ext uri="{FF2B5EF4-FFF2-40B4-BE49-F238E27FC236}">
                    <a16:creationId xmlns:a16="http://schemas.microsoft.com/office/drawing/2014/main" id="{268E5784-23E0-AAC2-80B7-318AC1D8C68D}"/>
                  </a:ext>
                </a:extLst>
              </p:cNvPr>
              <p:cNvCxnSpPr/>
              <p:nvPr/>
            </p:nvCxnSpPr>
            <p:spPr>
              <a:xfrm>
                <a:off x="633046" y="2208628"/>
                <a:ext cx="4417256" cy="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59" name="Straight Connector 58">
                <a:extLst>
                  <a:ext uri="{FF2B5EF4-FFF2-40B4-BE49-F238E27FC236}">
                    <a16:creationId xmlns:a16="http://schemas.microsoft.com/office/drawing/2014/main" id="{3EEFE212-DDB9-0745-EDA1-CB6059C4ACE3}"/>
                  </a:ext>
                </a:extLst>
              </p:cNvPr>
              <p:cNvCxnSpPr/>
              <p:nvPr/>
            </p:nvCxnSpPr>
            <p:spPr>
              <a:xfrm flipH="1">
                <a:off x="3011557" y="1085073"/>
                <a:ext cx="1672985" cy="1320502"/>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60" name="Straight Arrow Connector 59">
                <a:extLst>
                  <a:ext uri="{FF2B5EF4-FFF2-40B4-BE49-F238E27FC236}">
                    <a16:creationId xmlns:a16="http://schemas.microsoft.com/office/drawing/2014/main" id="{CE910AAF-1389-64FE-483B-C50798F61147}"/>
                  </a:ext>
                </a:extLst>
              </p:cNvPr>
              <p:cNvCxnSpPr/>
              <p:nvPr/>
            </p:nvCxnSpPr>
            <p:spPr>
              <a:xfrm flipH="1">
                <a:off x="633046" y="2405575"/>
                <a:ext cx="2378511" cy="122389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61" name="Straight Arrow Connector 60">
                <a:extLst>
                  <a:ext uri="{FF2B5EF4-FFF2-40B4-BE49-F238E27FC236}">
                    <a16:creationId xmlns:a16="http://schemas.microsoft.com/office/drawing/2014/main" id="{9FA1353A-3D33-F8C0-9337-44F9511C9736}"/>
                  </a:ext>
                </a:extLst>
              </p:cNvPr>
              <p:cNvCxnSpPr/>
              <p:nvPr/>
            </p:nvCxnSpPr>
            <p:spPr>
              <a:xfrm>
                <a:off x="1547446" y="3429000"/>
                <a:ext cx="0" cy="1677572"/>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62" name="Straight Connector 61">
                <a:extLst>
                  <a:ext uri="{FF2B5EF4-FFF2-40B4-BE49-F238E27FC236}">
                    <a16:creationId xmlns:a16="http://schemas.microsoft.com/office/drawing/2014/main" id="{854712D5-95CB-BD62-10AA-5DC367402441}"/>
                  </a:ext>
                </a:extLst>
              </p:cNvPr>
              <p:cNvCxnSpPr>
                <a:cxnSpLocks/>
              </p:cNvCxnSpPr>
              <p:nvPr/>
            </p:nvCxnSpPr>
            <p:spPr>
              <a:xfrm>
                <a:off x="1913206" y="3108960"/>
                <a:ext cx="2377440" cy="0"/>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63" name="Straight Arrow Connector 62">
                <a:extLst>
                  <a:ext uri="{FF2B5EF4-FFF2-40B4-BE49-F238E27FC236}">
                    <a16:creationId xmlns:a16="http://schemas.microsoft.com/office/drawing/2014/main" id="{593FE06E-E5DC-6E67-0EFF-B5C00753F619}"/>
                  </a:ext>
                </a:extLst>
              </p:cNvPr>
              <p:cNvCxnSpPr/>
              <p:nvPr/>
            </p:nvCxnSpPr>
            <p:spPr>
              <a:xfrm>
                <a:off x="4276578" y="3094892"/>
                <a:ext cx="0" cy="201168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64" name="Straight Arrow Connector 63">
                <a:extLst>
                  <a:ext uri="{FF2B5EF4-FFF2-40B4-BE49-F238E27FC236}">
                    <a16:creationId xmlns:a16="http://schemas.microsoft.com/office/drawing/2014/main" id="{EB454768-A9ED-35AF-283C-D3EEEC2E9FB1}"/>
                  </a:ext>
                </a:extLst>
              </p:cNvPr>
              <p:cNvCxnSpPr/>
              <p:nvPr/>
            </p:nvCxnSpPr>
            <p:spPr>
              <a:xfrm>
                <a:off x="1772529" y="4009292"/>
                <a:ext cx="2208628" cy="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65" name="Straight Arrow Connector 64">
                <a:extLst>
                  <a:ext uri="{FF2B5EF4-FFF2-40B4-BE49-F238E27FC236}">
                    <a16:creationId xmlns:a16="http://schemas.microsoft.com/office/drawing/2014/main" id="{868688C5-0027-8E09-40E2-AE525D3E12A7}"/>
                  </a:ext>
                </a:extLst>
              </p:cNvPr>
              <p:cNvCxnSpPr/>
              <p:nvPr/>
            </p:nvCxnSpPr>
            <p:spPr>
              <a:xfrm>
                <a:off x="1744394" y="4909625"/>
                <a:ext cx="2293034" cy="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sp>
            <p:nvSpPr>
              <p:cNvPr id="66" name="TextBox 65">
                <a:extLst>
                  <a:ext uri="{FF2B5EF4-FFF2-40B4-BE49-F238E27FC236}">
                    <a16:creationId xmlns:a16="http://schemas.microsoft.com/office/drawing/2014/main" id="{61931F76-9415-FE91-4034-4FEA2E5589DD}"/>
                  </a:ext>
                </a:extLst>
              </p:cNvPr>
              <p:cNvSpPr txBox="1"/>
              <p:nvPr/>
            </p:nvSpPr>
            <p:spPr>
              <a:xfrm>
                <a:off x="830516" y="728761"/>
                <a:ext cx="542208" cy="369332"/>
              </a:xfrm>
              <a:prstGeom prst="rect">
                <a:avLst/>
              </a:prstGeom>
              <a:noFill/>
            </p:spPr>
            <p:txBody>
              <a:bodyPr wrap="square" rtlCol="0">
                <a:spAutoFit/>
              </a:bodyPr>
              <a:lstStyle/>
              <a:p>
                <a:r>
                  <a:rPr lang="en-US" b="1" dirty="0"/>
                  <a:t>1</a:t>
                </a:r>
              </a:p>
            </p:txBody>
          </p:sp>
          <p:sp>
            <p:nvSpPr>
              <p:cNvPr id="67" name="TextBox 66">
                <a:extLst>
                  <a:ext uri="{FF2B5EF4-FFF2-40B4-BE49-F238E27FC236}">
                    <a16:creationId xmlns:a16="http://schemas.microsoft.com/office/drawing/2014/main" id="{4DCB0115-AC50-8C56-ECDA-D2239C0ECAA6}"/>
                  </a:ext>
                </a:extLst>
              </p:cNvPr>
              <p:cNvSpPr txBox="1"/>
              <p:nvPr/>
            </p:nvSpPr>
            <p:spPr>
              <a:xfrm>
                <a:off x="2110154" y="342731"/>
                <a:ext cx="407360" cy="369332"/>
              </a:xfrm>
              <a:prstGeom prst="rect">
                <a:avLst/>
              </a:prstGeom>
              <a:noFill/>
            </p:spPr>
            <p:txBody>
              <a:bodyPr wrap="square" rtlCol="0">
                <a:spAutoFit/>
              </a:bodyPr>
              <a:lstStyle/>
              <a:p>
                <a:r>
                  <a:rPr lang="en-US" b="1" dirty="0"/>
                  <a:t>2</a:t>
                </a:r>
              </a:p>
            </p:txBody>
          </p:sp>
          <p:sp>
            <p:nvSpPr>
              <p:cNvPr id="68" name="TextBox 67">
                <a:extLst>
                  <a:ext uri="{FF2B5EF4-FFF2-40B4-BE49-F238E27FC236}">
                    <a16:creationId xmlns:a16="http://schemas.microsoft.com/office/drawing/2014/main" id="{14822015-9389-ED36-EB9D-F6B5003ECDAA}"/>
                  </a:ext>
                </a:extLst>
              </p:cNvPr>
              <p:cNvSpPr txBox="1"/>
              <p:nvPr/>
            </p:nvSpPr>
            <p:spPr>
              <a:xfrm>
                <a:off x="520505" y="1758462"/>
                <a:ext cx="310007" cy="369332"/>
              </a:xfrm>
              <a:prstGeom prst="rect">
                <a:avLst/>
              </a:prstGeom>
              <a:noFill/>
            </p:spPr>
            <p:txBody>
              <a:bodyPr wrap="square" rtlCol="0">
                <a:spAutoFit/>
              </a:bodyPr>
              <a:lstStyle/>
              <a:p>
                <a:r>
                  <a:rPr lang="en-US" b="1" dirty="0"/>
                  <a:t>3</a:t>
                </a:r>
              </a:p>
            </p:txBody>
          </p:sp>
          <p:sp>
            <p:nvSpPr>
              <p:cNvPr id="69" name="TextBox 68">
                <a:extLst>
                  <a:ext uri="{FF2B5EF4-FFF2-40B4-BE49-F238E27FC236}">
                    <a16:creationId xmlns:a16="http://schemas.microsoft.com/office/drawing/2014/main" id="{0539FEDE-10BB-4A6D-CC5D-379F298AC723}"/>
                  </a:ext>
                </a:extLst>
              </p:cNvPr>
              <p:cNvSpPr txBox="1"/>
              <p:nvPr/>
            </p:nvSpPr>
            <p:spPr>
              <a:xfrm>
                <a:off x="4588168" y="1265001"/>
                <a:ext cx="479371" cy="369332"/>
              </a:xfrm>
              <a:prstGeom prst="rect">
                <a:avLst/>
              </a:prstGeom>
              <a:noFill/>
            </p:spPr>
            <p:txBody>
              <a:bodyPr wrap="square" rtlCol="0">
                <a:spAutoFit/>
              </a:bodyPr>
              <a:lstStyle/>
              <a:p>
                <a:r>
                  <a:rPr lang="en-US" b="1" dirty="0"/>
                  <a:t>4</a:t>
                </a:r>
              </a:p>
            </p:txBody>
          </p:sp>
        </p:grpSp>
        <p:sp>
          <p:nvSpPr>
            <p:cNvPr id="70" name="TextBox 69">
              <a:extLst>
                <a:ext uri="{FF2B5EF4-FFF2-40B4-BE49-F238E27FC236}">
                  <a16:creationId xmlns:a16="http://schemas.microsoft.com/office/drawing/2014/main" id="{B5B18B46-951A-E7B1-A9B6-BC789C1AAEC5}"/>
                </a:ext>
              </a:extLst>
            </p:cNvPr>
            <p:cNvSpPr txBox="1"/>
            <p:nvPr/>
          </p:nvSpPr>
          <p:spPr>
            <a:xfrm>
              <a:off x="1046950" y="3854548"/>
              <a:ext cx="436097" cy="369332"/>
            </a:xfrm>
            <a:prstGeom prst="rect">
              <a:avLst/>
            </a:prstGeom>
            <a:noFill/>
          </p:spPr>
          <p:txBody>
            <a:bodyPr wrap="square" rtlCol="0">
              <a:spAutoFit/>
            </a:bodyPr>
            <a:lstStyle/>
            <a:p>
              <a:r>
                <a:rPr lang="en-US" b="1" dirty="0"/>
                <a:t>5</a:t>
              </a:r>
            </a:p>
          </p:txBody>
        </p:sp>
        <p:sp>
          <p:nvSpPr>
            <p:cNvPr id="71" name="TextBox 70">
              <a:extLst>
                <a:ext uri="{FF2B5EF4-FFF2-40B4-BE49-F238E27FC236}">
                  <a16:creationId xmlns:a16="http://schemas.microsoft.com/office/drawing/2014/main" id="{8BA1D758-689E-212E-930E-0CCFA6597567}"/>
                </a:ext>
              </a:extLst>
            </p:cNvPr>
            <p:cNvSpPr txBox="1"/>
            <p:nvPr/>
          </p:nvSpPr>
          <p:spPr>
            <a:xfrm>
              <a:off x="3794213" y="2612546"/>
              <a:ext cx="385769" cy="369332"/>
            </a:xfrm>
            <a:prstGeom prst="rect">
              <a:avLst/>
            </a:prstGeom>
            <a:noFill/>
          </p:spPr>
          <p:txBody>
            <a:bodyPr wrap="square" rtlCol="0">
              <a:spAutoFit/>
            </a:bodyPr>
            <a:lstStyle/>
            <a:p>
              <a:r>
                <a:rPr lang="en-US" b="1" dirty="0"/>
                <a:t>6</a:t>
              </a:r>
            </a:p>
          </p:txBody>
        </p:sp>
        <p:sp>
          <p:nvSpPr>
            <p:cNvPr id="72" name="TextBox 71">
              <a:extLst>
                <a:ext uri="{FF2B5EF4-FFF2-40B4-BE49-F238E27FC236}">
                  <a16:creationId xmlns:a16="http://schemas.microsoft.com/office/drawing/2014/main" id="{0068CC90-3DC4-D520-7766-02A908A4CD25}"/>
                </a:ext>
              </a:extLst>
            </p:cNvPr>
            <p:cNvSpPr txBox="1"/>
            <p:nvPr/>
          </p:nvSpPr>
          <p:spPr>
            <a:xfrm>
              <a:off x="2242703" y="3498425"/>
              <a:ext cx="422031" cy="369332"/>
            </a:xfrm>
            <a:prstGeom prst="rect">
              <a:avLst/>
            </a:prstGeom>
            <a:noFill/>
          </p:spPr>
          <p:txBody>
            <a:bodyPr wrap="square" rtlCol="0">
              <a:spAutoFit/>
            </a:bodyPr>
            <a:lstStyle/>
            <a:p>
              <a:r>
                <a:rPr lang="en-US" b="1" dirty="0"/>
                <a:t>7</a:t>
              </a:r>
            </a:p>
          </p:txBody>
        </p:sp>
        <p:sp>
          <p:nvSpPr>
            <p:cNvPr id="73" name="TextBox 72">
              <a:extLst>
                <a:ext uri="{FF2B5EF4-FFF2-40B4-BE49-F238E27FC236}">
                  <a16:creationId xmlns:a16="http://schemas.microsoft.com/office/drawing/2014/main" id="{48DE43B2-B2B6-1EDC-9671-48D9BCDD87D0}"/>
                </a:ext>
              </a:extLst>
            </p:cNvPr>
            <p:cNvSpPr txBox="1"/>
            <p:nvPr/>
          </p:nvSpPr>
          <p:spPr>
            <a:xfrm>
              <a:off x="2242703" y="4384688"/>
              <a:ext cx="575706" cy="369332"/>
            </a:xfrm>
            <a:prstGeom prst="rect">
              <a:avLst/>
            </a:prstGeom>
            <a:noFill/>
          </p:spPr>
          <p:txBody>
            <a:bodyPr wrap="square" rtlCol="0">
              <a:spAutoFit/>
            </a:bodyPr>
            <a:lstStyle/>
            <a:p>
              <a:r>
                <a:rPr lang="en-US" b="1" dirty="0">
                  <a:highlight>
                    <a:srgbClr val="00FF00"/>
                  </a:highlight>
                </a:rPr>
                <a:t>8</a:t>
              </a:r>
            </a:p>
          </p:txBody>
        </p:sp>
      </p:grpSp>
    </p:spTree>
    <p:extLst>
      <p:ext uri="{BB962C8B-B14F-4D97-AF65-F5344CB8AC3E}">
        <p14:creationId xmlns:p14="http://schemas.microsoft.com/office/powerpoint/2010/main" val="414673763"/>
      </p:ext>
    </p:extLst>
  </p:cSld>
  <p:clrMapOvr>
    <a:masterClrMapping/>
  </p:clrMapOvr>
</p:sld>
</file>

<file path=ppt/slides/slide3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32605D3F-0AF7-61A7-F42F-E3A38505AF8F}"/>
              </a:ext>
            </a:extLst>
          </p:cNvPr>
          <p:cNvSpPr txBox="1"/>
          <p:nvPr/>
        </p:nvSpPr>
        <p:spPr>
          <a:xfrm>
            <a:off x="166697" y="5651847"/>
            <a:ext cx="5707007" cy="1200329"/>
          </a:xfrm>
          <a:prstGeom prst="rect">
            <a:avLst/>
          </a:prstGeom>
          <a:noFill/>
        </p:spPr>
        <p:txBody>
          <a:bodyPr wrap="square" numCol="3">
            <a:spAutoFit/>
          </a:bodyPr>
          <a:lstStyle/>
          <a:p>
            <a:r>
              <a:rPr lang="en-US" sz="2400" dirty="0"/>
              <a:t>Kor: </a:t>
            </a:r>
            <a:r>
              <a:rPr lang="en-US" sz="2400" b="1" dirty="0"/>
              <a:t>ja</a:t>
            </a:r>
          </a:p>
          <a:p>
            <a:r>
              <a:rPr lang="en-US" sz="2400" dirty="0"/>
              <a:t>Jap: </a:t>
            </a:r>
            <a:r>
              <a:rPr lang="en-US" sz="2400" b="1" dirty="0"/>
              <a:t>mi</a:t>
            </a:r>
          </a:p>
          <a:p>
            <a:endParaRPr lang="en-US" sz="2400" b="1" dirty="0"/>
          </a:p>
          <a:p>
            <a:r>
              <a:rPr lang="en-US" sz="2400" dirty="0"/>
              <a:t>Viet: </a:t>
            </a:r>
            <a:r>
              <a:rPr lang="en-US" sz="2400" b="1" dirty="0" err="1"/>
              <a:t>chiết</a:t>
            </a:r>
            <a:r>
              <a:rPr lang="en-US" sz="2400" b="1" dirty="0"/>
              <a:t>   </a:t>
            </a:r>
          </a:p>
          <a:p>
            <a:r>
              <a:rPr lang="en-US" sz="2400" dirty="0"/>
              <a:t>Man: </a:t>
            </a:r>
            <a:r>
              <a:rPr lang="en-US" sz="2400" b="1" dirty="0" err="1"/>
              <a:t>jiā</a:t>
            </a:r>
            <a:r>
              <a:rPr lang="en-US" sz="2400" b="1" dirty="0"/>
              <a:t>   </a:t>
            </a:r>
            <a:r>
              <a:rPr lang="en-US" sz="2400" dirty="0"/>
              <a:t>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24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   </a:t>
            </a:r>
            <a:endParaRPr kumimoji="0" lang="en-US" altLang="zh-TW" sz="24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zh-TW" sz="6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16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唵 </a:t>
            </a:r>
            <a:r>
              <a:rPr kumimoji="0" lang="zh-TW" altLang="en-US" sz="1600" b="1" i="0" u="none" strike="noStrike" kern="1200" cap="none" spc="0" normalizeH="0" baseline="0" noProof="0" dirty="0">
                <a:ln>
                  <a:noFill/>
                </a:ln>
                <a:solidFill>
                  <a:prstClr val="black"/>
                </a:solidFill>
                <a:effectLst/>
                <a:highlight>
                  <a:srgbClr val="00FF00"/>
                </a:highlight>
                <a:uLnTx/>
                <a:uFillTx/>
                <a:latin typeface="DengXian" panose="02010600030101010101" pitchFamily="2" charset="-122"/>
                <a:ea typeface="DengXian" panose="02010600030101010101" pitchFamily="2" charset="-122"/>
                <a:cs typeface="+mn-cs"/>
              </a:rPr>
              <a:t>迦</a:t>
            </a:r>
            <a:r>
              <a:rPr kumimoji="0" lang="zh-TW" altLang="en-US" sz="16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 列 主 哩 準 戒</a:t>
            </a:r>
            <a:endParaRPr kumimoji="0" lang="en-US" altLang="zh-TW" sz="16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16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薩 婆 訶 布 林</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zh-TW" sz="1100" b="1" i="0" u="none" strike="noStrike" kern="1200" cap="none" spc="0" normalizeH="0" baseline="0" noProof="0" dirty="0" err="1">
                <a:ln>
                  <a:noFill/>
                </a:ln>
                <a:solidFill>
                  <a:prstClr val="black"/>
                </a:solidFill>
                <a:effectLst/>
                <a:uLnTx/>
                <a:uFillTx/>
                <a:latin typeface="Aptos" panose="02110004020202020204"/>
                <a:ea typeface="DengXian" panose="02010600030101010101" pitchFamily="2" charset="-122"/>
                <a:cs typeface="+mn-cs"/>
              </a:rPr>
              <a:t>om</a:t>
            </a:r>
            <a:r>
              <a:rPr kumimoji="0" lang="en-US" altLang="zh-TW" sz="1100" b="1" i="0" u="none" strike="noStrike" kern="1200" cap="none" spc="0" normalizeH="0" baseline="0" noProof="0" dirty="0" err="1">
                <a:ln>
                  <a:noFill/>
                </a:ln>
                <a:solidFill>
                  <a:prstClr val="black"/>
                </a:solidFill>
                <a:effectLst/>
                <a:highlight>
                  <a:srgbClr val="00FF00"/>
                </a:highlight>
                <a:uLnTx/>
                <a:uFillTx/>
                <a:latin typeface="Aptos" panose="02110004020202020204"/>
                <a:ea typeface="DengXian" panose="02010600030101010101" pitchFamily="2" charset="-122"/>
                <a:cs typeface="+mn-cs"/>
              </a:rPr>
              <a:t>ja</a:t>
            </a:r>
            <a:r>
              <a:rPr kumimoji="0" lang="en-US" altLang="zh-TW" sz="1100" b="1" i="0" u="none" strike="noStrike" kern="1200" cap="none" spc="0" normalizeH="0" baseline="0" noProof="0" dirty="0" err="1">
                <a:ln>
                  <a:noFill/>
                </a:ln>
                <a:solidFill>
                  <a:prstClr val="black"/>
                </a:solidFill>
                <a:effectLst/>
                <a:uLnTx/>
                <a:uFillTx/>
                <a:latin typeface="Aptos" panose="02110004020202020204"/>
                <a:ea typeface="DengXian" panose="02010600030101010101" pitchFamily="2" charset="-122"/>
                <a:cs typeface="+mn-cs"/>
              </a:rPr>
              <a:t>rejurejunjesabaha</a:t>
            </a:r>
            <a:r>
              <a:rPr kumimoji="0" lang="en-US" altLang="zh-TW" sz="1100" b="1" i="0" u="none" strike="noStrike" kern="1200" cap="none" spc="0" normalizeH="0" baseline="0" noProof="0" dirty="0">
                <a:ln>
                  <a:noFill/>
                </a:ln>
                <a:solidFill>
                  <a:prstClr val="black"/>
                </a:solidFill>
                <a:effectLst/>
                <a:uLnTx/>
                <a:uFillTx/>
                <a:latin typeface="Aptos" panose="02110004020202020204"/>
                <a:ea typeface="DengXian" panose="02010600030101010101" pitchFamily="2" charset="-122"/>
                <a:cs typeface="+mn-cs"/>
              </a:rPr>
              <a:t> </a:t>
            </a:r>
            <a:r>
              <a:rPr kumimoji="0" lang="en-US" altLang="zh-TW" sz="1100" b="1" i="0" u="none" strike="noStrike" kern="1200" cap="none" spc="0" normalizeH="0" baseline="0" noProof="0" dirty="0" err="1">
                <a:ln>
                  <a:noFill/>
                </a:ln>
                <a:solidFill>
                  <a:prstClr val="black"/>
                </a:solidFill>
                <a:effectLst/>
                <a:uLnTx/>
                <a:uFillTx/>
                <a:latin typeface="Aptos" panose="02110004020202020204"/>
                <a:ea typeface="DengXian" panose="02010600030101010101" pitchFamily="2" charset="-122"/>
                <a:cs typeface="+mn-cs"/>
              </a:rPr>
              <a:t>burim</a:t>
            </a:r>
            <a:endParaRPr kumimoji="0" lang="en-US" altLang="zh-TW" sz="1100" b="0" i="0" u="none" strike="noStrike" kern="1200" cap="none" spc="0" normalizeH="0" baseline="0" noProof="0" dirty="0">
              <a:ln>
                <a:noFill/>
              </a:ln>
              <a:solidFill>
                <a:prstClr val="black"/>
              </a:solidFill>
              <a:effectLst/>
              <a:uLnTx/>
              <a:uFillTx/>
              <a:latin typeface="Aptos" panose="02110004020202020204"/>
              <a:ea typeface="DengXian" panose="02010600030101010101" pitchFamily="2" charset="-122"/>
              <a:cs typeface="+mn-cs"/>
            </a:endParaRPr>
          </a:p>
        </p:txBody>
      </p:sp>
      <p:sp>
        <p:nvSpPr>
          <p:cNvPr id="3" name="TextBox 2">
            <a:extLst>
              <a:ext uri="{FF2B5EF4-FFF2-40B4-BE49-F238E27FC236}">
                <a16:creationId xmlns:a16="http://schemas.microsoft.com/office/drawing/2014/main" id="{C8D26D95-265B-C5EE-D086-A10C37A6597E}"/>
              </a:ext>
            </a:extLst>
          </p:cNvPr>
          <p:cNvSpPr txBox="1"/>
          <p:nvPr/>
        </p:nvSpPr>
        <p:spPr>
          <a:xfrm>
            <a:off x="7233981" y="100590"/>
            <a:ext cx="4958019" cy="461665"/>
          </a:xfrm>
          <a:prstGeom prst="rect">
            <a:avLst/>
          </a:prstGeom>
          <a:noFill/>
        </p:spPr>
        <p:txBody>
          <a:bodyPr wrap="square" rtlCol="0">
            <a:spAutoFit/>
          </a:bodyPr>
          <a:lstStyle/>
          <a:p>
            <a:r>
              <a:rPr lang="zh-TW" altLang="en-US" sz="2400" b="1" dirty="0">
                <a:latin typeface="DengXian" panose="02010600030101010101" pitchFamily="2" charset="-122"/>
                <a:ea typeface="DengXian" panose="02010600030101010101" pitchFamily="2" charset="-122"/>
              </a:rPr>
              <a:t>唵 者 </a:t>
            </a:r>
            <a:r>
              <a:rPr lang="zh-TW" altLang="en-US" sz="2400" b="1" dirty="0">
                <a:highlight>
                  <a:srgbClr val="00FFFF"/>
                </a:highlight>
                <a:latin typeface="DengXian" panose="02010600030101010101" pitchFamily="2" charset="-122"/>
                <a:ea typeface="DengXian" panose="02010600030101010101" pitchFamily="2" charset="-122"/>
              </a:rPr>
              <a:t>禮</a:t>
            </a:r>
            <a:r>
              <a:rPr lang="zh-TW" altLang="en-US" sz="2400" b="1" dirty="0">
                <a:latin typeface="DengXian" panose="02010600030101010101" pitchFamily="2" charset="-122"/>
                <a:ea typeface="DengXian" panose="02010600030101010101" pitchFamily="2" charset="-122"/>
              </a:rPr>
              <a:t> 主 </a:t>
            </a:r>
            <a:r>
              <a:rPr lang="zh-TW" altLang="en-US" sz="2400" b="1" dirty="0">
                <a:highlight>
                  <a:srgbClr val="00FFFF"/>
                </a:highlight>
                <a:latin typeface="DengXian" panose="02010600030101010101" pitchFamily="2" charset="-122"/>
                <a:ea typeface="DengXian" panose="02010600030101010101" pitchFamily="2" charset="-122"/>
              </a:rPr>
              <a:t>禮</a:t>
            </a:r>
            <a:r>
              <a:rPr lang="zh-TW" altLang="en-US" sz="2400" b="1" dirty="0">
                <a:latin typeface="DengXian" panose="02010600030101010101" pitchFamily="2" charset="-122"/>
                <a:ea typeface="DengXian" panose="02010600030101010101" pitchFamily="2" charset="-122"/>
              </a:rPr>
              <a:t> 准 提 娑 婆 訶 部 林</a:t>
            </a:r>
          </a:p>
        </p:txBody>
      </p:sp>
      <p:sp>
        <p:nvSpPr>
          <p:cNvPr id="4" name="Rectangle 3">
            <a:extLst>
              <a:ext uri="{FF2B5EF4-FFF2-40B4-BE49-F238E27FC236}">
                <a16:creationId xmlns:a16="http://schemas.microsoft.com/office/drawing/2014/main" id="{6F8159FE-F565-FEC8-954D-7C3D00FEB9C0}"/>
              </a:ext>
            </a:extLst>
          </p:cNvPr>
          <p:cNvSpPr/>
          <p:nvPr/>
        </p:nvSpPr>
        <p:spPr>
          <a:xfrm>
            <a:off x="166697" y="5661044"/>
            <a:ext cx="5707007" cy="936542"/>
          </a:xfrm>
          <a:prstGeom prst="rect">
            <a:avLst/>
          </a:prstGeom>
          <a:noFill/>
          <a:ln w="5715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Oval 4">
            <a:extLst>
              <a:ext uri="{FF2B5EF4-FFF2-40B4-BE49-F238E27FC236}">
                <a16:creationId xmlns:a16="http://schemas.microsoft.com/office/drawing/2014/main" id="{59598EDC-325A-A88F-64E8-4DD3BBA1825B}"/>
              </a:ext>
            </a:extLst>
          </p:cNvPr>
          <p:cNvSpPr/>
          <p:nvPr/>
        </p:nvSpPr>
        <p:spPr>
          <a:xfrm>
            <a:off x="5991125" y="437651"/>
            <a:ext cx="771625" cy="771625"/>
          </a:xfrm>
          <a:prstGeom prst="ellipse">
            <a:avLst/>
          </a:prstGeom>
          <a:solidFill>
            <a:srgbClr val="FFFF00"/>
          </a:solidFill>
          <a:ln w="38100">
            <a:solidFill>
              <a:srgbClr val="7030A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TextBox 5">
            <a:extLst>
              <a:ext uri="{FF2B5EF4-FFF2-40B4-BE49-F238E27FC236}">
                <a16:creationId xmlns:a16="http://schemas.microsoft.com/office/drawing/2014/main" id="{8A1691E1-C672-8CF2-3268-39A344A5351C}"/>
              </a:ext>
            </a:extLst>
          </p:cNvPr>
          <p:cNvSpPr txBox="1"/>
          <p:nvPr/>
        </p:nvSpPr>
        <p:spPr>
          <a:xfrm>
            <a:off x="6101454" y="561853"/>
            <a:ext cx="593001" cy="523220"/>
          </a:xfrm>
          <a:prstGeom prst="rect">
            <a:avLst/>
          </a:prstGeom>
          <a:noFill/>
        </p:spPr>
        <p:txBody>
          <a:bodyPr wrap="square" rtlCol="0">
            <a:spAutoFit/>
          </a:bodyPr>
          <a:lstStyle/>
          <a:p>
            <a:r>
              <a:rPr lang="zh-TW" altLang="en-US" sz="2800" b="1" dirty="0">
                <a:latin typeface="DengXian" panose="02010600030101010101" pitchFamily="2" charset="-122"/>
                <a:ea typeface="DengXian" panose="02010600030101010101" pitchFamily="2" charset="-122"/>
              </a:rPr>
              <a:t>禮</a:t>
            </a:r>
            <a:endParaRPr lang="en-US" sz="2800" b="1" dirty="0">
              <a:latin typeface="DengXian" panose="02010600030101010101" pitchFamily="2" charset="-122"/>
              <a:ea typeface="DengXian" panose="02010600030101010101" pitchFamily="2" charset="-122"/>
            </a:endParaRPr>
          </a:p>
        </p:txBody>
      </p:sp>
      <p:sp>
        <p:nvSpPr>
          <p:cNvPr id="7" name="TextBox 6">
            <a:extLst>
              <a:ext uri="{FF2B5EF4-FFF2-40B4-BE49-F238E27FC236}">
                <a16:creationId xmlns:a16="http://schemas.microsoft.com/office/drawing/2014/main" id="{8A04D538-FAA8-9AB0-1F61-BEE3448908E4}"/>
              </a:ext>
            </a:extLst>
          </p:cNvPr>
          <p:cNvSpPr txBox="1"/>
          <p:nvPr/>
        </p:nvSpPr>
        <p:spPr>
          <a:xfrm>
            <a:off x="6096000" y="5546351"/>
            <a:ext cx="6824870" cy="1200329"/>
          </a:xfrm>
          <a:prstGeom prst="rect">
            <a:avLst/>
          </a:prstGeom>
          <a:noFill/>
        </p:spPr>
        <p:txBody>
          <a:bodyPr wrap="square" numCol="3">
            <a:spAutoFit/>
          </a:bodyPr>
          <a:lstStyle/>
          <a:p>
            <a:r>
              <a:rPr lang="en-US" sz="1400" dirty="0"/>
              <a:t>• Hanja: </a:t>
            </a:r>
            <a:r>
              <a:rPr lang="zh-TW" altLang="en-US" sz="1400" dirty="0">
                <a:ea typeface="DengXian" panose="02010600030101010101" pitchFamily="2" charset="-122"/>
              </a:rPr>
              <a:t>迦       </a:t>
            </a:r>
            <a:endParaRPr lang="en-US" altLang="zh-TW" sz="1400" dirty="0">
              <a:ea typeface="DengXian" panose="02010600030101010101" pitchFamily="2" charset="-122"/>
            </a:endParaRPr>
          </a:p>
          <a:p>
            <a:r>
              <a:rPr lang="en-US" altLang="zh-TW" sz="1400" dirty="0">
                <a:ea typeface="DengXian" panose="02010600030101010101" pitchFamily="2" charset="-122"/>
              </a:rPr>
              <a:t>• pinyin: </a:t>
            </a:r>
            <a:r>
              <a:rPr lang="en-US" altLang="zh-TW" sz="1400" dirty="0" err="1">
                <a:ea typeface="DengXian" panose="02010600030101010101" pitchFamily="2" charset="-122"/>
              </a:rPr>
              <a:t>jiā</a:t>
            </a:r>
            <a:endParaRPr lang="en-US" altLang="zh-TW" sz="1400" dirty="0">
              <a:ea typeface="DengXian" panose="02010600030101010101" pitchFamily="2" charset="-122"/>
            </a:endParaRPr>
          </a:p>
          <a:p>
            <a:r>
              <a:rPr lang="en-US" altLang="zh-TW" sz="1400" dirty="0">
                <a:ea typeface="DengXian" panose="02010600030101010101" pitchFamily="2" charset="-122"/>
              </a:rPr>
              <a:t>• 6 location(s): Thousand </a:t>
            </a:r>
            <a:r>
              <a:rPr lang="en-US" altLang="zh-TW" sz="1400" dirty="0" err="1">
                <a:ea typeface="DengXian" panose="02010600030101010101" pitchFamily="2" charset="-122"/>
              </a:rPr>
              <a:t>Yebul</a:t>
            </a:r>
            <a:r>
              <a:rPr lang="en-US" altLang="zh-TW" sz="1400" dirty="0">
                <a:ea typeface="DengXian" panose="02010600030101010101" pitchFamily="2" charset="-122"/>
              </a:rPr>
              <a:t> </a:t>
            </a:r>
            <a:r>
              <a:rPr lang="en-US" altLang="zh-TW" sz="1400" dirty="0" err="1">
                <a:ea typeface="DengXian" panose="02010600030101010101" pitchFamily="2" charset="-122"/>
              </a:rPr>
              <a:t>Kwanseum</a:t>
            </a:r>
            <a:r>
              <a:rPr lang="en-US" altLang="zh-TW" sz="1400" dirty="0">
                <a:ea typeface="DengXian" panose="02010600030101010101" pitchFamily="2" charset="-122"/>
              </a:rPr>
              <a:t> </a:t>
            </a:r>
            <a:r>
              <a:rPr lang="en-US" altLang="zh-TW" sz="1400" dirty="0" err="1">
                <a:ea typeface="DengXian" panose="02010600030101010101" pitchFamily="2" charset="-122"/>
              </a:rPr>
              <a:t>Jijang</a:t>
            </a:r>
            <a:r>
              <a:rPr lang="en-US" altLang="zh-TW" sz="1400" dirty="0">
                <a:ea typeface="DengXian" panose="02010600030101010101" pitchFamily="2" charset="-122"/>
              </a:rPr>
              <a:t> Maitreya Morning</a:t>
            </a:r>
          </a:p>
          <a:p>
            <a:r>
              <a:rPr lang="en-US" altLang="zh-TW" sz="1400" dirty="0">
                <a:ea typeface="DengXian" panose="02010600030101010101" pitchFamily="2" charset="-122"/>
              </a:rPr>
              <a:t>• Korean: ja (</a:t>
            </a:r>
            <a:r>
              <a:rPr lang="ko-KR" altLang="en-US" sz="1400" dirty="0">
                <a:ea typeface="DengXian" panose="02010600030101010101" pitchFamily="2" charset="-122"/>
              </a:rPr>
              <a:t>자</a:t>
            </a:r>
            <a:r>
              <a:rPr lang="en-US" altLang="ko-KR" sz="1400" dirty="0">
                <a:ea typeface="DengXian" panose="02010600030101010101" pitchFamily="2" charset="-122"/>
              </a:rPr>
              <a:t>)       </a:t>
            </a:r>
          </a:p>
          <a:p>
            <a:r>
              <a:rPr lang="en-US" altLang="ko-KR" sz="1400" dirty="0">
                <a:ea typeface="DengXian" panose="02010600030101010101" pitchFamily="2" charset="-122"/>
              </a:rPr>
              <a:t>• </a:t>
            </a:r>
            <a:r>
              <a:rPr lang="en-US" altLang="zh-TW" sz="1400" dirty="0">
                <a:ea typeface="DengXian" panose="02010600030101010101" pitchFamily="2" charset="-122"/>
              </a:rPr>
              <a:t>strokes: 8      </a:t>
            </a:r>
          </a:p>
          <a:p>
            <a:r>
              <a:rPr lang="en-US" altLang="zh-TW" sz="1400" dirty="0">
                <a:ea typeface="DengXian" panose="02010600030101010101" pitchFamily="2" charset="-122"/>
              </a:rPr>
              <a:t>• radical: 162+5 (</a:t>
            </a:r>
            <a:r>
              <a:rPr lang="zh-TW" altLang="en-US" sz="1400" dirty="0">
                <a:ea typeface="DengXian" panose="02010600030101010101" pitchFamily="2" charset="-122"/>
              </a:rPr>
              <a:t>辶</a:t>
            </a:r>
            <a:r>
              <a:rPr lang="en-US" altLang="zh-TW" sz="1400" dirty="0">
                <a:ea typeface="DengXian" panose="02010600030101010101" pitchFamily="2" charset="-122"/>
              </a:rPr>
              <a:t>, </a:t>
            </a:r>
            <a:r>
              <a:rPr lang="zh-TW" altLang="en-US" sz="1400" dirty="0">
                <a:ea typeface="DengXian" panose="02010600030101010101" pitchFamily="2" charset="-122"/>
              </a:rPr>
              <a:t>辵</a:t>
            </a:r>
            <a:r>
              <a:rPr lang="en-US" altLang="zh-TW" sz="1400" dirty="0">
                <a:ea typeface="DengXian" panose="02010600030101010101" pitchFamily="2" charset="-122"/>
              </a:rPr>
              <a:t>)</a:t>
            </a:r>
          </a:p>
          <a:p>
            <a:r>
              <a:rPr lang="en-US" altLang="zh-TW" sz="1400" dirty="0">
                <a:ea typeface="DengXian" panose="02010600030101010101" pitchFamily="2" charset="-122"/>
              </a:rPr>
              <a:t>• meaning: phonetic sound used for Buddhist terms</a:t>
            </a:r>
          </a:p>
          <a:p>
            <a:r>
              <a:rPr lang="en-US" altLang="ja-JP" sz="1400" dirty="0"/>
              <a:t>• comp: </a:t>
            </a:r>
            <a:r>
              <a:rPr lang="zh-TW" altLang="en-US" sz="1400" i="0" dirty="0">
                <a:solidFill>
                  <a:srgbClr val="000000"/>
                </a:solidFill>
                <a:effectLst/>
                <a:ea typeface="DengXian" panose="02010600030101010101" pitchFamily="2" charset="-122"/>
              </a:rPr>
              <a:t>辶 </a:t>
            </a:r>
            <a:r>
              <a:rPr lang="en-US" altLang="zh-TW" sz="1400" i="0" dirty="0">
                <a:solidFill>
                  <a:srgbClr val="000000"/>
                </a:solidFill>
                <a:effectLst/>
                <a:ea typeface="DengXian" panose="02010600030101010101" pitchFamily="2" charset="-122"/>
              </a:rPr>
              <a:t>+ </a:t>
            </a:r>
            <a:r>
              <a:rPr lang="zh-TW" altLang="en-US" sz="1400" i="0" dirty="0">
                <a:solidFill>
                  <a:srgbClr val="000000"/>
                </a:solidFill>
                <a:effectLst/>
                <a:ea typeface="DengXian" panose="02010600030101010101" pitchFamily="2" charset="-122"/>
              </a:rPr>
              <a:t>加</a:t>
            </a:r>
            <a:endParaRPr lang="en-US" altLang="zh-TW" sz="1400" i="0" dirty="0">
              <a:solidFill>
                <a:srgbClr val="000000"/>
              </a:solidFill>
              <a:effectLst/>
              <a:ea typeface="DengXian" panose="02010600030101010101" pitchFamily="2" charset="-122"/>
            </a:endParaRPr>
          </a:p>
          <a:p>
            <a:r>
              <a:rPr lang="en-US" altLang="ja-JP" sz="1400" dirty="0"/>
              <a:t>• sub: </a:t>
            </a:r>
            <a:r>
              <a:rPr lang="zh-CN" altLang="en-US" sz="1400" b="0" i="0" dirty="0">
                <a:solidFill>
                  <a:srgbClr val="000000"/>
                </a:solidFill>
                <a:effectLst/>
                <a:latin typeface="Times New Roman" panose="02020603050405020304" pitchFamily="18" charset="0"/>
              </a:rPr>
              <a:t>力口</a:t>
            </a:r>
            <a:endParaRPr lang="en-US" sz="1400" dirty="0">
              <a:ea typeface="DengXian" panose="02010600030101010101" pitchFamily="2" charset="-122"/>
            </a:endParaRPr>
          </a:p>
          <a:p>
            <a:endParaRPr lang="en-US" sz="1400" dirty="0"/>
          </a:p>
          <a:p>
            <a:endParaRPr lang="en-US" sz="1400" b="1" dirty="0">
              <a:latin typeface="DengXian" panose="02010600030101010101" pitchFamily="2" charset="-122"/>
              <a:ea typeface="DengXian" panose="02010600030101010101" pitchFamily="2" charset="-122"/>
            </a:endParaRPr>
          </a:p>
        </p:txBody>
      </p:sp>
      <p:sp>
        <p:nvSpPr>
          <p:cNvPr id="8" name="Rectangle 7">
            <a:extLst>
              <a:ext uri="{FF2B5EF4-FFF2-40B4-BE49-F238E27FC236}">
                <a16:creationId xmlns:a16="http://schemas.microsoft.com/office/drawing/2014/main" id="{A829EC88-7B0F-5E6E-D624-995EDB1185AB}"/>
              </a:ext>
            </a:extLst>
          </p:cNvPr>
          <p:cNvSpPr/>
          <p:nvPr/>
        </p:nvSpPr>
        <p:spPr>
          <a:xfrm>
            <a:off x="6096000" y="5546351"/>
            <a:ext cx="5994039" cy="1190605"/>
          </a:xfrm>
          <a:prstGeom prst="rect">
            <a:avLst/>
          </a:prstGeom>
          <a:no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a:extLst>
              <a:ext uri="{FF2B5EF4-FFF2-40B4-BE49-F238E27FC236}">
                <a16:creationId xmlns:a16="http://schemas.microsoft.com/office/drawing/2014/main" id="{A9ED91E4-D834-6A49-F4A3-2399668D9CBB}"/>
              </a:ext>
            </a:extLst>
          </p:cNvPr>
          <p:cNvSpPr/>
          <p:nvPr/>
        </p:nvSpPr>
        <p:spPr>
          <a:xfrm>
            <a:off x="7233981" y="91393"/>
            <a:ext cx="4764469" cy="470459"/>
          </a:xfrm>
          <a:prstGeom prst="rect">
            <a:avLst/>
          </a:prstGeom>
          <a:no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a:extLst>
              <a:ext uri="{FF2B5EF4-FFF2-40B4-BE49-F238E27FC236}">
                <a16:creationId xmlns:a16="http://schemas.microsoft.com/office/drawing/2014/main" id="{7BF74AA8-57B0-4D20-D78C-D81867A5E3F4}"/>
              </a:ext>
            </a:extLst>
          </p:cNvPr>
          <p:cNvSpPr/>
          <p:nvPr/>
        </p:nvSpPr>
        <p:spPr>
          <a:xfrm>
            <a:off x="5631090" y="4565432"/>
            <a:ext cx="1131660" cy="717083"/>
          </a:xfrm>
          <a:prstGeom prst="rect">
            <a:avLst/>
          </a:prstGeom>
          <a:noFill/>
          <a:ln w="38100">
            <a:solidFill>
              <a:srgbClr val="7030A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00" name="Group 99">
            <a:extLst>
              <a:ext uri="{FF2B5EF4-FFF2-40B4-BE49-F238E27FC236}">
                <a16:creationId xmlns:a16="http://schemas.microsoft.com/office/drawing/2014/main" id="{57F7A23B-6C64-6523-BEF1-31338836C631}"/>
              </a:ext>
            </a:extLst>
          </p:cNvPr>
          <p:cNvGrpSpPr/>
          <p:nvPr/>
        </p:nvGrpSpPr>
        <p:grpSpPr>
          <a:xfrm>
            <a:off x="317392" y="100590"/>
            <a:ext cx="5554763" cy="5251693"/>
            <a:chOff x="317392" y="100590"/>
            <a:chExt cx="5554763" cy="5251693"/>
          </a:xfrm>
        </p:grpSpPr>
        <p:pic>
          <p:nvPicPr>
            <p:cNvPr id="14" name="Picture 13">
              <a:extLst>
                <a:ext uri="{FF2B5EF4-FFF2-40B4-BE49-F238E27FC236}">
                  <a16:creationId xmlns:a16="http://schemas.microsoft.com/office/drawing/2014/main" id="{73CBCF15-41D8-9F02-994F-AECBCE1C5D09}"/>
                </a:ext>
              </a:extLst>
            </p:cNvPr>
            <p:cNvPicPr>
              <a:picLocks noChangeAspect="1"/>
            </p:cNvPicPr>
            <p:nvPr/>
          </p:nvPicPr>
          <p:blipFill>
            <a:blip r:embed="rId2"/>
            <a:stretch>
              <a:fillRect/>
            </a:stretch>
          </p:blipFill>
          <p:spPr>
            <a:xfrm>
              <a:off x="317392" y="100590"/>
              <a:ext cx="5258534" cy="5172797"/>
            </a:xfrm>
            <a:prstGeom prst="rect">
              <a:avLst/>
            </a:prstGeom>
          </p:spPr>
        </p:pic>
        <p:cxnSp>
          <p:nvCxnSpPr>
            <p:cNvPr id="16" name="Straight Arrow Connector 15">
              <a:extLst>
                <a:ext uri="{FF2B5EF4-FFF2-40B4-BE49-F238E27FC236}">
                  <a16:creationId xmlns:a16="http://schemas.microsoft.com/office/drawing/2014/main" id="{9E6FF7F7-FD7D-2BB9-6AF3-62B752A4189B}"/>
                </a:ext>
              </a:extLst>
            </p:cNvPr>
            <p:cNvCxnSpPr/>
            <p:nvPr/>
          </p:nvCxnSpPr>
          <p:spPr>
            <a:xfrm>
              <a:off x="1109609" y="437651"/>
              <a:ext cx="246580" cy="435652"/>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18" name="Straight Connector 17">
              <a:extLst>
                <a:ext uri="{FF2B5EF4-FFF2-40B4-BE49-F238E27FC236}">
                  <a16:creationId xmlns:a16="http://schemas.microsoft.com/office/drawing/2014/main" id="{A0F7E48D-2491-3E27-F0B2-18A9BD65478F}"/>
                </a:ext>
              </a:extLst>
            </p:cNvPr>
            <p:cNvCxnSpPr>
              <a:cxnSpLocks/>
            </p:cNvCxnSpPr>
            <p:nvPr/>
          </p:nvCxnSpPr>
          <p:spPr>
            <a:xfrm>
              <a:off x="636998" y="1482055"/>
              <a:ext cx="1119883" cy="0"/>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21" name="Straight Connector 20">
              <a:extLst>
                <a:ext uri="{FF2B5EF4-FFF2-40B4-BE49-F238E27FC236}">
                  <a16:creationId xmlns:a16="http://schemas.microsoft.com/office/drawing/2014/main" id="{1F8749DB-D0A8-B556-AF24-312A28B4BB2E}"/>
                </a:ext>
              </a:extLst>
            </p:cNvPr>
            <p:cNvCxnSpPr>
              <a:cxnSpLocks/>
            </p:cNvCxnSpPr>
            <p:nvPr/>
          </p:nvCxnSpPr>
          <p:spPr>
            <a:xfrm flipH="1">
              <a:off x="1356189" y="1476743"/>
              <a:ext cx="391038" cy="877410"/>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25" name="Straight Arrow Connector 24">
              <a:extLst>
                <a:ext uri="{FF2B5EF4-FFF2-40B4-BE49-F238E27FC236}">
                  <a16:creationId xmlns:a16="http://schemas.microsoft.com/office/drawing/2014/main" id="{321C7ED0-D86B-CD4F-B6CA-1A0CD9121060}"/>
                </a:ext>
              </a:extLst>
            </p:cNvPr>
            <p:cNvCxnSpPr>
              <a:cxnSpLocks/>
            </p:cNvCxnSpPr>
            <p:nvPr/>
          </p:nvCxnSpPr>
          <p:spPr>
            <a:xfrm flipH="1">
              <a:off x="636998" y="2347928"/>
              <a:ext cx="719191" cy="839653"/>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27" name="Straight Arrow Connector 26">
              <a:extLst>
                <a:ext uri="{FF2B5EF4-FFF2-40B4-BE49-F238E27FC236}">
                  <a16:creationId xmlns:a16="http://schemas.microsoft.com/office/drawing/2014/main" id="{A76B7FF8-0772-2AF3-53FD-39B4EC605E38}"/>
                </a:ext>
              </a:extLst>
            </p:cNvPr>
            <p:cNvCxnSpPr/>
            <p:nvPr/>
          </p:nvCxnSpPr>
          <p:spPr>
            <a:xfrm>
              <a:off x="1314414" y="2686988"/>
              <a:ext cx="0" cy="2286363"/>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29" name="Straight Arrow Connector 28">
              <a:extLst>
                <a:ext uri="{FF2B5EF4-FFF2-40B4-BE49-F238E27FC236}">
                  <a16:creationId xmlns:a16="http://schemas.microsoft.com/office/drawing/2014/main" id="{45ED70DC-F415-CE3D-DFC9-BF64A6C3EFA8}"/>
                </a:ext>
              </a:extLst>
            </p:cNvPr>
            <p:cNvCxnSpPr/>
            <p:nvPr/>
          </p:nvCxnSpPr>
          <p:spPr>
            <a:xfrm>
              <a:off x="1610644" y="2719992"/>
              <a:ext cx="250647" cy="501295"/>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31" name="Straight Arrow Connector 30">
              <a:extLst>
                <a:ext uri="{FF2B5EF4-FFF2-40B4-BE49-F238E27FC236}">
                  <a16:creationId xmlns:a16="http://schemas.microsoft.com/office/drawing/2014/main" id="{1B7E6FA5-C5D6-BE25-FA8D-81BACE6F8FA7}"/>
                </a:ext>
              </a:extLst>
            </p:cNvPr>
            <p:cNvCxnSpPr/>
            <p:nvPr/>
          </p:nvCxnSpPr>
          <p:spPr>
            <a:xfrm>
              <a:off x="2436853" y="823463"/>
              <a:ext cx="0" cy="1509456"/>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33" name="Straight Connector 32">
              <a:extLst>
                <a:ext uri="{FF2B5EF4-FFF2-40B4-BE49-F238E27FC236}">
                  <a16:creationId xmlns:a16="http://schemas.microsoft.com/office/drawing/2014/main" id="{E11475A2-9958-944D-AC6E-C02D71A82552}"/>
                </a:ext>
              </a:extLst>
            </p:cNvPr>
            <p:cNvCxnSpPr>
              <a:cxnSpLocks/>
            </p:cNvCxnSpPr>
            <p:nvPr/>
          </p:nvCxnSpPr>
          <p:spPr>
            <a:xfrm>
              <a:off x="2655009" y="823463"/>
              <a:ext cx="2351531" cy="0"/>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35" name="Straight Arrow Connector 34">
              <a:extLst>
                <a:ext uri="{FF2B5EF4-FFF2-40B4-BE49-F238E27FC236}">
                  <a16:creationId xmlns:a16="http://schemas.microsoft.com/office/drawing/2014/main" id="{A74D6166-09EA-0257-5370-00BF8BD6AEE1}"/>
                </a:ext>
              </a:extLst>
            </p:cNvPr>
            <p:cNvCxnSpPr/>
            <p:nvPr/>
          </p:nvCxnSpPr>
          <p:spPr>
            <a:xfrm>
              <a:off x="4987771" y="823463"/>
              <a:ext cx="0" cy="1427725"/>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37" name="Straight Arrow Connector 36">
              <a:extLst>
                <a:ext uri="{FF2B5EF4-FFF2-40B4-BE49-F238E27FC236}">
                  <a16:creationId xmlns:a16="http://schemas.microsoft.com/office/drawing/2014/main" id="{B087BFC7-239A-5429-5B98-200E209D8576}"/>
                </a:ext>
              </a:extLst>
            </p:cNvPr>
            <p:cNvCxnSpPr/>
            <p:nvPr/>
          </p:nvCxnSpPr>
          <p:spPr>
            <a:xfrm>
              <a:off x="2608593" y="1513170"/>
              <a:ext cx="2269754" cy="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39" name="Straight Arrow Connector 38">
              <a:extLst>
                <a:ext uri="{FF2B5EF4-FFF2-40B4-BE49-F238E27FC236}">
                  <a16:creationId xmlns:a16="http://schemas.microsoft.com/office/drawing/2014/main" id="{97AA12F4-0F17-16BC-8B49-D24D2826365F}"/>
                </a:ext>
              </a:extLst>
            </p:cNvPr>
            <p:cNvCxnSpPr/>
            <p:nvPr/>
          </p:nvCxnSpPr>
          <p:spPr>
            <a:xfrm>
              <a:off x="3272345" y="380746"/>
              <a:ext cx="0" cy="165706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41" name="Straight Arrow Connector 40">
              <a:extLst>
                <a:ext uri="{FF2B5EF4-FFF2-40B4-BE49-F238E27FC236}">
                  <a16:creationId xmlns:a16="http://schemas.microsoft.com/office/drawing/2014/main" id="{38984B70-C6E9-A7EB-25B0-F26592457163}"/>
                </a:ext>
              </a:extLst>
            </p:cNvPr>
            <p:cNvCxnSpPr/>
            <p:nvPr/>
          </p:nvCxnSpPr>
          <p:spPr>
            <a:xfrm>
              <a:off x="4126404" y="326622"/>
              <a:ext cx="0" cy="1762109"/>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43" name="Straight Arrow Connector 42">
              <a:extLst>
                <a:ext uri="{FF2B5EF4-FFF2-40B4-BE49-F238E27FC236}">
                  <a16:creationId xmlns:a16="http://schemas.microsoft.com/office/drawing/2014/main" id="{1CB99768-48E6-4A0C-93B4-379ACE0199CE}"/>
                </a:ext>
              </a:extLst>
            </p:cNvPr>
            <p:cNvCxnSpPr/>
            <p:nvPr/>
          </p:nvCxnSpPr>
          <p:spPr>
            <a:xfrm>
              <a:off x="2608593" y="2200130"/>
              <a:ext cx="2237263" cy="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45" name="Straight Arrow Connector 44">
              <a:extLst>
                <a:ext uri="{FF2B5EF4-FFF2-40B4-BE49-F238E27FC236}">
                  <a16:creationId xmlns:a16="http://schemas.microsoft.com/office/drawing/2014/main" id="{B4CC8934-8DAD-35DB-69CF-6EADB0A7DB98}"/>
                </a:ext>
              </a:extLst>
            </p:cNvPr>
            <p:cNvCxnSpPr/>
            <p:nvPr/>
          </p:nvCxnSpPr>
          <p:spPr>
            <a:xfrm>
              <a:off x="2200130" y="2812824"/>
              <a:ext cx="2993848" cy="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47" name="Straight Arrow Connector 46">
              <a:extLst>
                <a:ext uri="{FF2B5EF4-FFF2-40B4-BE49-F238E27FC236}">
                  <a16:creationId xmlns:a16="http://schemas.microsoft.com/office/drawing/2014/main" id="{E485243B-B1ED-4EAC-3CF0-7200F43E0DC8}"/>
                </a:ext>
              </a:extLst>
            </p:cNvPr>
            <p:cNvCxnSpPr/>
            <p:nvPr/>
          </p:nvCxnSpPr>
          <p:spPr>
            <a:xfrm>
              <a:off x="2557535" y="3341970"/>
              <a:ext cx="0" cy="789076"/>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49" name="Straight Connector 48">
              <a:extLst>
                <a:ext uri="{FF2B5EF4-FFF2-40B4-BE49-F238E27FC236}">
                  <a16:creationId xmlns:a16="http://schemas.microsoft.com/office/drawing/2014/main" id="{59E94590-DEB3-7034-48F8-A313B1047187}"/>
                </a:ext>
              </a:extLst>
            </p:cNvPr>
            <p:cNvCxnSpPr/>
            <p:nvPr/>
          </p:nvCxnSpPr>
          <p:spPr>
            <a:xfrm>
              <a:off x="2722387" y="3341970"/>
              <a:ext cx="2135147" cy="0"/>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51" name="Straight Arrow Connector 50">
              <a:extLst>
                <a:ext uri="{FF2B5EF4-FFF2-40B4-BE49-F238E27FC236}">
                  <a16:creationId xmlns:a16="http://schemas.microsoft.com/office/drawing/2014/main" id="{47843144-C4AF-A88A-F11C-8EC8E859870F}"/>
                </a:ext>
              </a:extLst>
            </p:cNvPr>
            <p:cNvCxnSpPr/>
            <p:nvPr/>
          </p:nvCxnSpPr>
          <p:spPr>
            <a:xfrm>
              <a:off x="4845856" y="3323309"/>
              <a:ext cx="0" cy="789076"/>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53" name="Straight Arrow Connector 52">
              <a:extLst>
                <a:ext uri="{FF2B5EF4-FFF2-40B4-BE49-F238E27FC236}">
                  <a16:creationId xmlns:a16="http://schemas.microsoft.com/office/drawing/2014/main" id="{E96AD0EA-B4D7-FC0D-6BBF-4405B6D15942}"/>
                </a:ext>
              </a:extLst>
            </p:cNvPr>
            <p:cNvCxnSpPr/>
            <p:nvPr/>
          </p:nvCxnSpPr>
          <p:spPr>
            <a:xfrm>
              <a:off x="2710709" y="3987155"/>
              <a:ext cx="1944840" cy="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55" name="Straight Arrow Connector 54">
              <a:extLst>
                <a:ext uri="{FF2B5EF4-FFF2-40B4-BE49-F238E27FC236}">
                  <a16:creationId xmlns:a16="http://schemas.microsoft.com/office/drawing/2014/main" id="{63CDC2F5-B170-4A67-7DF4-33B36616009F}"/>
                </a:ext>
              </a:extLst>
            </p:cNvPr>
            <p:cNvCxnSpPr/>
            <p:nvPr/>
          </p:nvCxnSpPr>
          <p:spPr>
            <a:xfrm>
              <a:off x="3020200" y="4312069"/>
              <a:ext cx="215012" cy="292422"/>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57" name="Straight Arrow Connector 56">
              <a:extLst>
                <a:ext uri="{FF2B5EF4-FFF2-40B4-BE49-F238E27FC236}">
                  <a16:creationId xmlns:a16="http://schemas.microsoft.com/office/drawing/2014/main" id="{F1CDC4D9-BA13-0BD3-CF36-24E6029B7E2F}"/>
                </a:ext>
              </a:extLst>
            </p:cNvPr>
            <p:cNvCxnSpPr/>
            <p:nvPr/>
          </p:nvCxnSpPr>
          <p:spPr>
            <a:xfrm flipH="1">
              <a:off x="4126404" y="4302786"/>
              <a:ext cx="232081" cy="37133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59" name="Straight Arrow Connector 58">
              <a:extLst>
                <a:ext uri="{FF2B5EF4-FFF2-40B4-BE49-F238E27FC236}">
                  <a16:creationId xmlns:a16="http://schemas.microsoft.com/office/drawing/2014/main" id="{66F4C1C3-81BD-9929-AC75-BCC36B3035C2}"/>
                </a:ext>
              </a:extLst>
            </p:cNvPr>
            <p:cNvCxnSpPr/>
            <p:nvPr/>
          </p:nvCxnSpPr>
          <p:spPr>
            <a:xfrm>
              <a:off x="1991831" y="4859781"/>
              <a:ext cx="3285696" cy="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sp>
          <p:nvSpPr>
            <p:cNvPr id="66" name="TextBox 65">
              <a:extLst>
                <a:ext uri="{FF2B5EF4-FFF2-40B4-BE49-F238E27FC236}">
                  <a16:creationId xmlns:a16="http://schemas.microsoft.com/office/drawing/2014/main" id="{4EB4EA7C-3EDA-505E-E0BE-78228788D4C3}"/>
                </a:ext>
              </a:extLst>
            </p:cNvPr>
            <p:cNvSpPr txBox="1"/>
            <p:nvPr/>
          </p:nvSpPr>
          <p:spPr>
            <a:xfrm>
              <a:off x="694385" y="322807"/>
              <a:ext cx="289284" cy="374129"/>
            </a:xfrm>
            <a:prstGeom prst="rect">
              <a:avLst/>
            </a:prstGeom>
            <a:noFill/>
          </p:spPr>
          <p:txBody>
            <a:bodyPr wrap="square" rtlCol="0">
              <a:spAutoFit/>
            </a:bodyPr>
            <a:lstStyle/>
            <a:p>
              <a:r>
                <a:rPr lang="en-US" b="1" dirty="0"/>
                <a:t>1</a:t>
              </a:r>
            </a:p>
          </p:txBody>
        </p:sp>
        <p:sp>
          <p:nvSpPr>
            <p:cNvPr id="67" name="TextBox 66">
              <a:extLst>
                <a:ext uri="{FF2B5EF4-FFF2-40B4-BE49-F238E27FC236}">
                  <a16:creationId xmlns:a16="http://schemas.microsoft.com/office/drawing/2014/main" id="{DD4EB824-0D98-BDE4-FD05-DEC9C130FFDF}"/>
                </a:ext>
              </a:extLst>
            </p:cNvPr>
            <p:cNvSpPr txBox="1"/>
            <p:nvPr/>
          </p:nvSpPr>
          <p:spPr>
            <a:xfrm>
              <a:off x="738064" y="1023010"/>
              <a:ext cx="446386" cy="369332"/>
            </a:xfrm>
            <a:prstGeom prst="rect">
              <a:avLst/>
            </a:prstGeom>
            <a:noFill/>
          </p:spPr>
          <p:txBody>
            <a:bodyPr wrap="square" rtlCol="0">
              <a:spAutoFit/>
            </a:bodyPr>
            <a:lstStyle/>
            <a:p>
              <a:r>
                <a:rPr lang="en-US" b="1" dirty="0"/>
                <a:t>2</a:t>
              </a:r>
            </a:p>
          </p:txBody>
        </p:sp>
        <p:sp>
          <p:nvSpPr>
            <p:cNvPr id="68" name="TextBox 67">
              <a:extLst>
                <a:ext uri="{FF2B5EF4-FFF2-40B4-BE49-F238E27FC236}">
                  <a16:creationId xmlns:a16="http://schemas.microsoft.com/office/drawing/2014/main" id="{B4F718BA-757E-78CE-C6ED-0C52C0E464DF}"/>
                </a:ext>
              </a:extLst>
            </p:cNvPr>
            <p:cNvSpPr txBox="1"/>
            <p:nvPr/>
          </p:nvSpPr>
          <p:spPr>
            <a:xfrm>
              <a:off x="886571" y="3485754"/>
              <a:ext cx="223038" cy="369332"/>
            </a:xfrm>
            <a:prstGeom prst="rect">
              <a:avLst/>
            </a:prstGeom>
            <a:noFill/>
          </p:spPr>
          <p:txBody>
            <a:bodyPr wrap="square" rtlCol="0">
              <a:spAutoFit/>
            </a:bodyPr>
            <a:lstStyle/>
            <a:p>
              <a:r>
                <a:rPr lang="en-US" b="1" dirty="0"/>
                <a:t>3</a:t>
              </a:r>
            </a:p>
          </p:txBody>
        </p:sp>
        <p:sp>
          <p:nvSpPr>
            <p:cNvPr id="69" name="TextBox 68">
              <a:extLst>
                <a:ext uri="{FF2B5EF4-FFF2-40B4-BE49-F238E27FC236}">
                  <a16:creationId xmlns:a16="http://schemas.microsoft.com/office/drawing/2014/main" id="{F0B2BA96-4BE2-ED54-78F5-E78C915D6824}"/>
                </a:ext>
              </a:extLst>
            </p:cNvPr>
            <p:cNvSpPr txBox="1"/>
            <p:nvPr/>
          </p:nvSpPr>
          <p:spPr>
            <a:xfrm>
              <a:off x="1610644" y="2290219"/>
              <a:ext cx="381187" cy="372224"/>
            </a:xfrm>
            <a:prstGeom prst="rect">
              <a:avLst/>
            </a:prstGeom>
            <a:noFill/>
          </p:spPr>
          <p:txBody>
            <a:bodyPr wrap="square" rtlCol="0">
              <a:spAutoFit/>
            </a:bodyPr>
            <a:lstStyle/>
            <a:p>
              <a:r>
                <a:rPr lang="en-US" b="1" dirty="0"/>
                <a:t>4</a:t>
              </a:r>
            </a:p>
          </p:txBody>
        </p:sp>
        <p:sp>
          <p:nvSpPr>
            <p:cNvPr id="70" name="TextBox 69">
              <a:extLst>
                <a:ext uri="{FF2B5EF4-FFF2-40B4-BE49-F238E27FC236}">
                  <a16:creationId xmlns:a16="http://schemas.microsoft.com/office/drawing/2014/main" id="{0F58E170-EAC1-C08C-BBB0-2093EF75D82F}"/>
                </a:ext>
              </a:extLst>
            </p:cNvPr>
            <p:cNvSpPr txBox="1"/>
            <p:nvPr/>
          </p:nvSpPr>
          <p:spPr>
            <a:xfrm>
              <a:off x="2042503" y="684565"/>
              <a:ext cx="374628" cy="369326"/>
            </a:xfrm>
            <a:prstGeom prst="rect">
              <a:avLst/>
            </a:prstGeom>
            <a:noFill/>
          </p:spPr>
          <p:txBody>
            <a:bodyPr wrap="square" rtlCol="0">
              <a:spAutoFit/>
            </a:bodyPr>
            <a:lstStyle/>
            <a:p>
              <a:r>
                <a:rPr lang="en-US" b="1" dirty="0"/>
                <a:t>5</a:t>
              </a:r>
            </a:p>
          </p:txBody>
        </p:sp>
        <p:sp>
          <p:nvSpPr>
            <p:cNvPr id="71" name="TextBox 70">
              <a:extLst>
                <a:ext uri="{FF2B5EF4-FFF2-40B4-BE49-F238E27FC236}">
                  <a16:creationId xmlns:a16="http://schemas.microsoft.com/office/drawing/2014/main" id="{402F0F6C-4ED1-551F-5A88-1C907ECA2663}"/>
                </a:ext>
              </a:extLst>
            </p:cNvPr>
            <p:cNvSpPr txBox="1"/>
            <p:nvPr/>
          </p:nvSpPr>
          <p:spPr>
            <a:xfrm>
              <a:off x="4655549" y="331422"/>
              <a:ext cx="274852" cy="369332"/>
            </a:xfrm>
            <a:prstGeom prst="rect">
              <a:avLst/>
            </a:prstGeom>
            <a:noFill/>
          </p:spPr>
          <p:txBody>
            <a:bodyPr wrap="square" rtlCol="0">
              <a:spAutoFit/>
            </a:bodyPr>
            <a:lstStyle/>
            <a:p>
              <a:r>
                <a:rPr lang="en-US" b="1" dirty="0"/>
                <a:t>6</a:t>
              </a:r>
            </a:p>
          </p:txBody>
        </p:sp>
        <p:cxnSp>
          <p:nvCxnSpPr>
            <p:cNvPr id="73" name="Straight Connector 72">
              <a:extLst>
                <a:ext uri="{FF2B5EF4-FFF2-40B4-BE49-F238E27FC236}">
                  <a16:creationId xmlns:a16="http://schemas.microsoft.com/office/drawing/2014/main" id="{27FB6EBB-E89D-600A-A286-F080E501418F}"/>
                </a:ext>
              </a:extLst>
            </p:cNvPr>
            <p:cNvCxnSpPr/>
            <p:nvPr/>
          </p:nvCxnSpPr>
          <p:spPr>
            <a:xfrm>
              <a:off x="4930401" y="561852"/>
              <a:ext cx="263577" cy="0"/>
            </a:xfrm>
            <a:prstGeom prst="line">
              <a:avLst/>
            </a:prstGeom>
          </p:spPr>
          <p:style>
            <a:lnRef idx="2">
              <a:schemeClr val="accent1"/>
            </a:lnRef>
            <a:fillRef idx="0">
              <a:schemeClr val="accent1"/>
            </a:fillRef>
            <a:effectRef idx="1">
              <a:schemeClr val="accent1"/>
            </a:effectRef>
            <a:fontRef idx="minor">
              <a:schemeClr val="tx1"/>
            </a:fontRef>
          </p:style>
        </p:cxnSp>
        <p:cxnSp>
          <p:nvCxnSpPr>
            <p:cNvPr id="75" name="Straight Arrow Connector 74">
              <a:extLst>
                <a:ext uri="{FF2B5EF4-FFF2-40B4-BE49-F238E27FC236}">
                  <a16:creationId xmlns:a16="http://schemas.microsoft.com/office/drawing/2014/main" id="{DEE81167-46FE-9DD2-8092-D2BD29CA6B1C}"/>
                </a:ext>
              </a:extLst>
            </p:cNvPr>
            <p:cNvCxnSpPr/>
            <p:nvPr/>
          </p:nvCxnSpPr>
          <p:spPr>
            <a:xfrm>
              <a:off x="5193978" y="561852"/>
              <a:ext cx="0" cy="311451"/>
            </a:xfrm>
            <a:prstGeom prst="straightConnector1">
              <a:avLst/>
            </a:prstGeom>
            <a:ln>
              <a:tailEnd type="triangle"/>
            </a:ln>
          </p:spPr>
          <p:style>
            <a:lnRef idx="2">
              <a:schemeClr val="accent1"/>
            </a:lnRef>
            <a:fillRef idx="0">
              <a:schemeClr val="accent1"/>
            </a:fillRef>
            <a:effectRef idx="1">
              <a:schemeClr val="accent1"/>
            </a:effectRef>
            <a:fontRef idx="minor">
              <a:schemeClr val="tx1"/>
            </a:fontRef>
          </p:style>
        </p:cxnSp>
        <p:sp>
          <p:nvSpPr>
            <p:cNvPr id="76" name="TextBox 75">
              <a:extLst>
                <a:ext uri="{FF2B5EF4-FFF2-40B4-BE49-F238E27FC236}">
                  <a16:creationId xmlns:a16="http://schemas.microsoft.com/office/drawing/2014/main" id="{3A767A8F-79B9-2581-DEDD-D4D6ECDB35FE}"/>
                </a:ext>
              </a:extLst>
            </p:cNvPr>
            <p:cNvSpPr txBox="1"/>
            <p:nvPr/>
          </p:nvSpPr>
          <p:spPr>
            <a:xfrm>
              <a:off x="2623778" y="1101335"/>
              <a:ext cx="309490" cy="369332"/>
            </a:xfrm>
            <a:prstGeom prst="rect">
              <a:avLst/>
            </a:prstGeom>
            <a:noFill/>
          </p:spPr>
          <p:txBody>
            <a:bodyPr wrap="square" rtlCol="0">
              <a:spAutoFit/>
            </a:bodyPr>
            <a:lstStyle/>
            <a:p>
              <a:r>
                <a:rPr lang="en-US" b="1" dirty="0"/>
                <a:t>7</a:t>
              </a:r>
            </a:p>
          </p:txBody>
        </p:sp>
        <p:cxnSp>
          <p:nvCxnSpPr>
            <p:cNvPr id="78" name="Straight Arrow Connector 77">
              <a:extLst>
                <a:ext uri="{FF2B5EF4-FFF2-40B4-BE49-F238E27FC236}">
                  <a16:creationId xmlns:a16="http://schemas.microsoft.com/office/drawing/2014/main" id="{1E96D4DB-5F93-9F4C-9168-B537B42C3DDC}"/>
                </a:ext>
              </a:extLst>
            </p:cNvPr>
            <p:cNvCxnSpPr>
              <a:cxnSpLocks/>
            </p:cNvCxnSpPr>
            <p:nvPr/>
          </p:nvCxnSpPr>
          <p:spPr>
            <a:xfrm>
              <a:off x="2863262" y="1286001"/>
              <a:ext cx="194438" cy="0"/>
            </a:xfrm>
            <a:prstGeom prst="straightConnector1">
              <a:avLst/>
            </a:prstGeom>
            <a:ln>
              <a:tailEnd type="triangle"/>
            </a:ln>
          </p:spPr>
          <p:style>
            <a:lnRef idx="2">
              <a:schemeClr val="accent1"/>
            </a:lnRef>
            <a:fillRef idx="0">
              <a:schemeClr val="accent1"/>
            </a:fillRef>
            <a:effectRef idx="1">
              <a:schemeClr val="accent1"/>
            </a:effectRef>
            <a:fontRef idx="minor">
              <a:schemeClr val="tx1"/>
            </a:fontRef>
          </p:style>
        </p:cxnSp>
        <p:sp>
          <p:nvSpPr>
            <p:cNvPr id="79" name="TextBox 78">
              <a:extLst>
                <a:ext uri="{FF2B5EF4-FFF2-40B4-BE49-F238E27FC236}">
                  <a16:creationId xmlns:a16="http://schemas.microsoft.com/office/drawing/2014/main" id="{5FC638FB-3878-BE5F-2322-B2ED662B837C}"/>
                </a:ext>
              </a:extLst>
            </p:cNvPr>
            <p:cNvSpPr txBox="1"/>
            <p:nvPr/>
          </p:nvSpPr>
          <p:spPr>
            <a:xfrm>
              <a:off x="2881540" y="128313"/>
              <a:ext cx="339077" cy="369332"/>
            </a:xfrm>
            <a:prstGeom prst="rect">
              <a:avLst/>
            </a:prstGeom>
            <a:noFill/>
          </p:spPr>
          <p:txBody>
            <a:bodyPr wrap="square" rtlCol="0">
              <a:spAutoFit/>
            </a:bodyPr>
            <a:lstStyle/>
            <a:p>
              <a:r>
                <a:rPr lang="en-US" b="1" dirty="0"/>
                <a:t>8</a:t>
              </a:r>
            </a:p>
          </p:txBody>
        </p:sp>
        <p:sp>
          <p:nvSpPr>
            <p:cNvPr id="80" name="TextBox 79">
              <a:extLst>
                <a:ext uri="{FF2B5EF4-FFF2-40B4-BE49-F238E27FC236}">
                  <a16:creationId xmlns:a16="http://schemas.microsoft.com/office/drawing/2014/main" id="{2A8F73BC-C80D-4291-5CFC-F6BF78BFE20D}"/>
                </a:ext>
              </a:extLst>
            </p:cNvPr>
            <p:cNvSpPr txBox="1"/>
            <p:nvPr/>
          </p:nvSpPr>
          <p:spPr>
            <a:xfrm>
              <a:off x="3727224" y="100590"/>
              <a:ext cx="289283" cy="369332"/>
            </a:xfrm>
            <a:prstGeom prst="rect">
              <a:avLst/>
            </a:prstGeom>
            <a:noFill/>
          </p:spPr>
          <p:txBody>
            <a:bodyPr wrap="square" rtlCol="0">
              <a:spAutoFit/>
            </a:bodyPr>
            <a:lstStyle/>
            <a:p>
              <a:r>
                <a:rPr lang="en-US" b="1" dirty="0"/>
                <a:t>9</a:t>
              </a:r>
            </a:p>
          </p:txBody>
        </p:sp>
        <p:sp>
          <p:nvSpPr>
            <p:cNvPr id="81" name="TextBox 80">
              <a:extLst>
                <a:ext uri="{FF2B5EF4-FFF2-40B4-BE49-F238E27FC236}">
                  <a16:creationId xmlns:a16="http://schemas.microsoft.com/office/drawing/2014/main" id="{49674FE8-EA13-4A58-7992-67CC9D2CE74A}"/>
                </a:ext>
              </a:extLst>
            </p:cNvPr>
            <p:cNvSpPr txBox="1"/>
            <p:nvPr/>
          </p:nvSpPr>
          <p:spPr>
            <a:xfrm>
              <a:off x="2529427" y="1768915"/>
              <a:ext cx="445023" cy="369332"/>
            </a:xfrm>
            <a:prstGeom prst="rect">
              <a:avLst/>
            </a:prstGeom>
            <a:noFill/>
          </p:spPr>
          <p:txBody>
            <a:bodyPr wrap="square" rtlCol="0">
              <a:spAutoFit/>
            </a:bodyPr>
            <a:lstStyle/>
            <a:p>
              <a:r>
                <a:rPr lang="en-US" b="1" dirty="0"/>
                <a:t>10</a:t>
              </a:r>
            </a:p>
          </p:txBody>
        </p:sp>
        <p:cxnSp>
          <p:nvCxnSpPr>
            <p:cNvPr id="82" name="Straight Arrow Connector 81">
              <a:extLst>
                <a:ext uri="{FF2B5EF4-FFF2-40B4-BE49-F238E27FC236}">
                  <a16:creationId xmlns:a16="http://schemas.microsoft.com/office/drawing/2014/main" id="{19F78FDF-B607-43B8-6BB3-95DF904E19C9}"/>
                </a:ext>
              </a:extLst>
            </p:cNvPr>
            <p:cNvCxnSpPr>
              <a:cxnSpLocks/>
            </p:cNvCxnSpPr>
            <p:nvPr/>
          </p:nvCxnSpPr>
          <p:spPr>
            <a:xfrm>
              <a:off x="2881540" y="1953581"/>
              <a:ext cx="194438" cy="0"/>
            </a:xfrm>
            <a:prstGeom prst="straightConnector1">
              <a:avLst/>
            </a:prstGeom>
            <a:ln>
              <a:tailEnd type="triangle"/>
            </a:ln>
          </p:spPr>
          <p:style>
            <a:lnRef idx="2">
              <a:schemeClr val="accent1"/>
            </a:lnRef>
            <a:fillRef idx="0">
              <a:schemeClr val="accent1"/>
            </a:fillRef>
            <a:effectRef idx="1">
              <a:schemeClr val="accent1"/>
            </a:effectRef>
            <a:fontRef idx="minor">
              <a:schemeClr val="tx1"/>
            </a:fontRef>
          </p:style>
        </p:cxnSp>
        <p:sp>
          <p:nvSpPr>
            <p:cNvPr id="83" name="TextBox 82">
              <a:extLst>
                <a:ext uri="{FF2B5EF4-FFF2-40B4-BE49-F238E27FC236}">
                  <a16:creationId xmlns:a16="http://schemas.microsoft.com/office/drawing/2014/main" id="{ACCA93EB-7BA5-E4F4-9210-2FFEC9C614F4}"/>
                </a:ext>
              </a:extLst>
            </p:cNvPr>
            <p:cNvSpPr txBox="1"/>
            <p:nvPr/>
          </p:nvSpPr>
          <p:spPr>
            <a:xfrm>
              <a:off x="5341793" y="2583088"/>
              <a:ext cx="530362" cy="369332"/>
            </a:xfrm>
            <a:prstGeom prst="rect">
              <a:avLst/>
            </a:prstGeom>
            <a:noFill/>
          </p:spPr>
          <p:txBody>
            <a:bodyPr wrap="square" rtlCol="0">
              <a:spAutoFit/>
            </a:bodyPr>
            <a:lstStyle/>
            <a:p>
              <a:r>
                <a:rPr lang="en-US" b="1" dirty="0"/>
                <a:t>11</a:t>
              </a:r>
            </a:p>
          </p:txBody>
        </p:sp>
        <p:sp>
          <p:nvSpPr>
            <p:cNvPr id="84" name="TextBox 83">
              <a:extLst>
                <a:ext uri="{FF2B5EF4-FFF2-40B4-BE49-F238E27FC236}">
                  <a16:creationId xmlns:a16="http://schemas.microsoft.com/office/drawing/2014/main" id="{619BD486-3A30-22F8-632B-D80F9D71A12F}"/>
                </a:ext>
              </a:extLst>
            </p:cNvPr>
            <p:cNvSpPr txBox="1"/>
            <p:nvPr/>
          </p:nvSpPr>
          <p:spPr>
            <a:xfrm>
              <a:off x="2070180" y="3675844"/>
              <a:ext cx="423647" cy="369332"/>
            </a:xfrm>
            <a:prstGeom prst="rect">
              <a:avLst/>
            </a:prstGeom>
            <a:noFill/>
          </p:spPr>
          <p:txBody>
            <a:bodyPr wrap="square" rtlCol="0">
              <a:spAutoFit/>
            </a:bodyPr>
            <a:lstStyle/>
            <a:p>
              <a:r>
                <a:rPr lang="en-US" b="1" dirty="0"/>
                <a:t>12</a:t>
              </a:r>
            </a:p>
          </p:txBody>
        </p:sp>
        <p:sp>
          <p:nvSpPr>
            <p:cNvPr id="85" name="TextBox 84">
              <a:extLst>
                <a:ext uri="{FF2B5EF4-FFF2-40B4-BE49-F238E27FC236}">
                  <a16:creationId xmlns:a16="http://schemas.microsoft.com/office/drawing/2014/main" id="{DDAC1680-D534-5FC2-A99E-182D43AEB362}"/>
                </a:ext>
              </a:extLst>
            </p:cNvPr>
            <p:cNvSpPr txBox="1"/>
            <p:nvPr/>
          </p:nvSpPr>
          <p:spPr>
            <a:xfrm>
              <a:off x="4930401" y="3435500"/>
              <a:ext cx="475869" cy="369332"/>
            </a:xfrm>
            <a:prstGeom prst="rect">
              <a:avLst/>
            </a:prstGeom>
            <a:noFill/>
          </p:spPr>
          <p:txBody>
            <a:bodyPr wrap="square" rtlCol="0">
              <a:spAutoFit/>
            </a:bodyPr>
            <a:lstStyle/>
            <a:p>
              <a:r>
                <a:rPr lang="en-US" b="1" dirty="0"/>
                <a:t>13</a:t>
              </a:r>
            </a:p>
          </p:txBody>
        </p:sp>
        <p:cxnSp>
          <p:nvCxnSpPr>
            <p:cNvPr id="87" name="Straight Connector 86">
              <a:extLst>
                <a:ext uri="{FF2B5EF4-FFF2-40B4-BE49-F238E27FC236}">
                  <a16:creationId xmlns:a16="http://schemas.microsoft.com/office/drawing/2014/main" id="{F45141ED-951B-B4ED-1587-FC9CA37C68BF}"/>
                </a:ext>
              </a:extLst>
            </p:cNvPr>
            <p:cNvCxnSpPr/>
            <p:nvPr/>
          </p:nvCxnSpPr>
          <p:spPr>
            <a:xfrm>
              <a:off x="4711198" y="3119215"/>
              <a:ext cx="350991" cy="0"/>
            </a:xfrm>
            <a:prstGeom prst="line">
              <a:avLst/>
            </a:prstGeom>
          </p:spPr>
          <p:style>
            <a:lnRef idx="2">
              <a:schemeClr val="accent1"/>
            </a:lnRef>
            <a:fillRef idx="0">
              <a:schemeClr val="accent1"/>
            </a:fillRef>
            <a:effectRef idx="1">
              <a:schemeClr val="accent1"/>
            </a:effectRef>
            <a:fontRef idx="minor">
              <a:schemeClr val="tx1"/>
            </a:fontRef>
          </p:style>
        </p:cxnSp>
        <p:cxnSp>
          <p:nvCxnSpPr>
            <p:cNvPr id="91" name="Straight Arrow Connector 90">
              <a:extLst>
                <a:ext uri="{FF2B5EF4-FFF2-40B4-BE49-F238E27FC236}">
                  <a16:creationId xmlns:a16="http://schemas.microsoft.com/office/drawing/2014/main" id="{DCDEC2D2-B259-A47D-70DB-82AE0FED63F2}"/>
                </a:ext>
              </a:extLst>
            </p:cNvPr>
            <p:cNvCxnSpPr>
              <a:cxnSpLocks/>
            </p:cNvCxnSpPr>
            <p:nvPr/>
          </p:nvCxnSpPr>
          <p:spPr>
            <a:xfrm>
              <a:off x="5062189" y="3119215"/>
              <a:ext cx="0" cy="366539"/>
            </a:xfrm>
            <a:prstGeom prst="straightConnector1">
              <a:avLst/>
            </a:prstGeom>
            <a:ln>
              <a:tailEnd type="triangle"/>
            </a:ln>
          </p:spPr>
          <p:style>
            <a:lnRef idx="2">
              <a:schemeClr val="accent1"/>
            </a:lnRef>
            <a:fillRef idx="0">
              <a:schemeClr val="accent1"/>
            </a:fillRef>
            <a:effectRef idx="1">
              <a:schemeClr val="accent1"/>
            </a:effectRef>
            <a:fontRef idx="minor">
              <a:schemeClr val="tx1"/>
            </a:fontRef>
          </p:style>
        </p:cxnSp>
        <p:sp>
          <p:nvSpPr>
            <p:cNvPr id="93" name="TextBox 92">
              <a:extLst>
                <a:ext uri="{FF2B5EF4-FFF2-40B4-BE49-F238E27FC236}">
                  <a16:creationId xmlns:a16="http://schemas.microsoft.com/office/drawing/2014/main" id="{C633B74D-2C1C-27DA-5968-AD9A20A34C8D}"/>
                </a:ext>
              </a:extLst>
            </p:cNvPr>
            <p:cNvSpPr txBox="1"/>
            <p:nvPr/>
          </p:nvSpPr>
          <p:spPr>
            <a:xfrm>
              <a:off x="2842794" y="3552174"/>
              <a:ext cx="464661" cy="369332"/>
            </a:xfrm>
            <a:prstGeom prst="rect">
              <a:avLst/>
            </a:prstGeom>
            <a:noFill/>
          </p:spPr>
          <p:txBody>
            <a:bodyPr wrap="square" rtlCol="0">
              <a:spAutoFit/>
            </a:bodyPr>
            <a:lstStyle/>
            <a:p>
              <a:r>
                <a:rPr lang="en-US" b="1" dirty="0"/>
                <a:t>14</a:t>
              </a:r>
            </a:p>
          </p:txBody>
        </p:sp>
        <p:cxnSp>
          <p:nvCxnSpPr>
            <p:cNvPr id="94" name="Straight Arrow Connector 93">
              <a:extLst>
                <a:ext uri="{FF2B5EF4-FFF2-40B4-BE49-F238E27FC236}">
                  <a16:creationId xmlns:a16="http://schemas.microsoft.com/office/drawing/2014/main" id="{3BCDDD14-B95C-E70F-873D-140C482F2776}"/>
                </a:ext>
              </a:extLst>
            </p:cNvPr>
            <p:cNvCxnSpPr>
              <a:cxnSpLocks/>
            </p:cNvCxnSpPr>
            <p:nvPr/>
          </p:nvCxnSpPr>
          <p:spPr>
            <a:xfrm>
              <a:off x="3210236" y="3774364"/>
              <a:ext cx="194438" cy="0"/>
            </a:xfrm>
            <a:prstGeom prst="straightConnector1">
              <a:avLst/>
            </a:prstGeom>
            <a:ln>
              <a:tailEnd type="triangle"/>
            </a:ln>
          </p:spPr>
          <p:style>
            <a:lnRef idx="2">
              <a:schemeClr val="accent1"/>
            </a:lnRef>
            <a:fillRef idx="0">
              <a:schemeClr val="accent1"/>
            </a:fillRef>
            <a:effectRef idx="1">
              <a:schemeClr val="accent1"/>
            </a:effectRef>
            <a:fontRef idx="minor">
              <a:schemeClr val="tx1"/>
            </a:fontRef>
          </p:style>
        </p:cxnSp>
        <p:sp>
          <p:nvSpPr>
            <p:cNvPr id="95" name="TextBox 94">
              <a:extLst>
                <a:ext uri="{FF2B5EF4-FFF2-40B4-BE49-F238E27FC236}">
                  <a16:creationId xmlns:a16="http://schemas.microsoft.com/office/drawing/2014/main" id="{5A600B30-AF2A-4478-0A82-9B87BA463759}"/>
                </a:ext>
              </a:extLst>
            </p:cNvPr>
            <p:cNvSpPr txBox="1"/>
            <p:nvPr/>
          </p:nvSpPr>
          <p:spPr>
            <a:xfrm>
              <a:off x="3239172" y="4178138"/>
              <a:ext cx="438859" cy="369332"/>
            </a:xfrm>
            <a:prstGeom prst="rect">
              <a:avLst/>
            </a:prstGeom>
            <a:noFill/>
          </p:spPr>
          <p:txBody>
            <a:bodyPr wrap="square" rtlCol="0">
              <a:spAutoFit/>
            </a:bodyPr>
            <a:lstStyle/>
            <a:p>
              <a:r>
                <a:rPr lang="en-US" b="1" dirty="0"/>
                <a:t>15</a:t>
              </a:r>
            </a:p>
          </p:txBody>
        </p:sp>
        <p:sp>
          <p:nvSpPr>
            <p:cNvPr id="96" name="TextBox 95">
              <a:extLst>
                <a:ext uri="{FF2B5EF4-FFF2-40B4-BE49-F238E27FC236}">
                  <a16:creationId xmlns:a16="http://schemas.microsoft.com/office/drawing/2014/main" id="{9EF7426B-1455-AB5D-FBE1-E1C986371537}"/>
                </a:ext>
              </a:extLst>
            </p:cNvPr>
            <p:cNvSpPr txBox="1"/>
            <p:nvPr/>
          </p:nvSpPr>
          <p:spPr>
            <a:xfrm>
              <a:off x="4419726" y="4296655"/>
              <a:ext cx="492683" cy="369332"/>
            </a:xfrm>
            <a:prstGeom prst="rect">
              <a:avLst/>
            </a:prstGeom>
            <a:noFill/>
          </p:spPr>
          <p:txBody>
            <a:bodyPr wrap="square" rtlCol="0">
              <a:spAutoFit/>
            </a:bodyPr>
            <a:lstStyle/>
            <a:p>
              <a:r>
                <a:rPr lang="en-US" b="1" dirty="0"/>
                <a:t>16</a:t>
              </a:r>
            </a:p>
          </p:txBody>
        </p:sp>
        <p:sp>
          <p:nvSpPr>
            <p:cNvPr id="97" name="TextBox 96">
              <a:extLst>
                <a:ext uri="{FF2B5EF4-FFF2-40B4-BE49-F238E27FC236}">
                  <a16:creationId xmlns:a16="http://schemas.microsoft.com/office/drawing/2014/main" id="{91E25FA1-91E2-4B37-09A8-C71FA652C93C}"/>
                </a:ext>
              </a:extLst>
            </p:cNvPr>
            <p:cNvSpPr txBox="1"/>
            <p:nvPr/>
          </p:nvSpPr>
          <p:spPr>
            <a:xfrm>
              <a:off x="2567773" y="4982951"/>
              <a:ext cx="470977" cy="369332"/>
            </a:xfrm>
            <a:prstGeom prst="rect">
              <a:avLst/>
            </a:prstGeom>
            <a:noFill/>
          </p:spPr>
          <p:txBody>
            <a:bodyPr wrap="square" rtlCol="0">
              <a:spAutoFit/>
            </a:bodyPr>
            <a:lstStyle/>
            <a:p>
              <a:r>
                <a:rPr lang="en-US" b="1" dirty="0">
                  <a:highlight>
                    <a:srgbClr val="00FF00"/>
                  </a:highlight>
                </a:rPr>
                <a:t>17</a:t>
              </a:r>
            </a:p>
          </p:txBody>
        </p:sp>
        <p:cxnSp>
          <p:nvCxnSpPr>
            <p:cNvPr id="99" name="Straight Arrow Connector 98">
              <a:extLst>
                <a:ext uri="{FF2B5EF4-FFF2-40B4-BE49-F238E27FC236}">
                  <a16:creationId xmlns:a16="http://schemas.microsoft.com/office/drawing/2014/main" id="{8D41C724-198A-6144-3913-B9B40A855BBA}"/>
                </a:ext>
              </a:extLst>
            </p:cNvPr>
            <p:cNvCxnSpPr>
              <a:cxnSpLocks/>
            </p:cNvCxnSpPr>
            <p:nvPr/>
          </p:nvCxnSpPr>
          <p:spPr>
            <a:xfrm>
              <a:off x="2282003" y="3466037"/>
              <a:ext cx="1" cy="246844"/>
            </a:xfrm>
            <a:prstGeom prst="straightConnector1">
              <a:avLst/>
            </a:prstGeom>
            <a:ln>
              <a:tailEnd type="triangle"/>
            </a:ln>
          </p:spPr>
          <p:style>
            <a:lnRef idx="2">
              <a:schemeClr val="accent1"/>
            </a:lnRef>
            <a:fillRef idx="0">
              <a:schemeClr val="accent1"/>
            </a:fillRef>
            <a:effectRef idx="1">
              <a:schemeClr val="accent1"/>
            </a:effectRef>
            <a:fontRef idx="minor">
              <a:schemeClr val="tx1"/>
            </a:fontRef>
          </p:style>
        </p:cxnSp>
      </p:grpSp>
    </p:spTree>
    <p:extLst>
      <p:ext uri="{BB962C8B-B14F-4D97-AF65-F5344CB8AC3E}">
        <p14:creationId xmlns:p14="http://schemas.microsoft.com/office/powerpoint/2010/main" val="2020649921"/>
      </p:ext>
    </p:extLst>
  </p:cSld>
  <p:clrMapOvr>
    <a:masterClrMapping/>
  </p:clrMapOvr>
</p:sld>
</file>

<file path=ppt/slides/slide3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7F0308C5-D844-C327-A723-00EB36762467}"/>
              </a:ext>
            </a:extLst>
          </p:cNvPr>
          <p:cNvSpPr txBox="1"/>
          <p:nvPr/>
        </p:nvSpPr>
        <p:spPr>
          <a:xfrm>
            <a:off x="166697" y="5651847"/>
            <a:ext cx="5707007" cy="1200329"/>
          </a:xfrm>
          <a:prstGeom prst="rect">
            <a:avLst/>
          </a:prstGeom>
          <a:noFill/>
        </p:spPr>
        <p:txBody>
          <a:bodyPr wrap="square" numCol="3">
            <a:spAutoFit/>
          </a:bodyPr>
          <a:lstStyle/>
          <a:p>
            <a:r>
              <a:rPr lang="en-US" sz="2400" dirty="0"/>
              <a:t>Kor: </a:t>
            </a:r>
            <a:r>
              <a:rPr lang="en-US" sz="2400" b="1" dirty="0"/>
              <a:t>ja</a:t>
            </a:r>
          </a:p>
          <a:p>
            <a:r>
              <a:rPr lang="en-US" sz="2400" dirty="0"/>
              <a:t>Jap: </a:t>
            </a:r>
            <a:r>
              <a:rPr lang="en-US" sz="2400" b="1" dirty="0"/>
              <a:t>mi</a:t>
            </a:r>
          </a:p>
          <a:p>
            <a:endParaRPr lang="en-US" sz="2400" b="1" dirty="0"/>
          </a:p>
          <a:p>
            <a:r>
              <a:rPr lang="en-US" sz="2400" dirty="0"/>
              <a:t>Viet: </a:t>
            </a:r>
            <a:r>
              <a:rPr lang="en-US" sz="2400" b="1" dirty="0" err="1"/>
              <a:t>chiết</a:t>
            </a:r>
            <a:r>
              <a:rPr lang="en-US" sz="2400" b="1" dirty="0"/>
              <a:t>   </a:t>
            </a:r>
          </a:p>
          <a:p>
            <a:r>
              <a:rPr lang="en-US" sz="2400" dirty="0"/>
              <a:t>Man: </a:t>
            </a:r>
            <a:r>
              <a:rPr lang="en-US" sz="2400" b="1" dirty="0" err="1"/>
              <a:t>jiā</a:t>
            </a:r>
            <a:r>
              <a:rPr lang="en-US" sz="2400" b="1" dirty="0"/>
              <a:t>   </a:t>
            </a:r>
            <a:r>
              <a:rPr lang="en-US" sz="2400" dirty="0"/>
              <a:t>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24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   </a:t>
            </a:r>
            <a:endParaRPr kumimoji="0" lang="en-US" altLang="zh-TW" sz="24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zh-TW" sz="6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16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唵 </a:t>
            </a:r>
            <a:r>
              <a:rPr kumimoji="0" lang="zh-TW" altLang="en-US" sz="1600" b="1" i="0" u="none" strike="noStrike" kern="1200" cap="none" spc="0" normalizeH="0" baseline="0" noProof="0" dirty="0">
                <a:ln>
                  <a:noFill/>
                </a:ln>
                <a:solidFill>
                  <a:prstClr val="black"/>
                </a:solidFill>
                <a:effectLst/>
                <a:highlight>
                  <a:srgbClr val="00FF00"/>
                </a:highlight>
                <a:uLnTx/>
                <a:uFillTx/>
                <a:latin typeface="DengXian" panose="02010600030101010101" pitchFamily="2" charset="-122"/>
                <a:ea typeface="DengXian" panose="02010600030101010101" pitchFamily="2" charset="-122"/>
                <a:cs typeface="+mn-cs"/>
              </a:rPr>
              <a:t>迦</a:t>
            </a:r>
            <a:r>
              <a:rPr kumimoji="0" lang="zh-TW" altLang="en-US" sz="16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 列 主 哩 準 戒</a:t>
            </a:r>
            <a:endParaRPr kumimoji="0" lang="en-US" altLang="zh-TW" sz="16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16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薩 婆 訶 布 林</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zh-TW" sz="1100" b="1" i="0" u="none" strike="noStrike" kern="1200" cap="none" spc="0" normalizeH="0" baseline="0" noProof="0" dirty="0" err="1">
                <a:ln>
                  <a:noFill/>
                </a:ln>
                <a:solidFill>
                  <a:prstClr val="black"/>
                </a:solidFill>
                <a:effectLst/>
                <a:uLnTx/>
                <a:uFillTx/>
                <a:latin typeface="Aptos" panose="02110004020202020204"/>
                <a:ea typeface="DengXian" panose="02010600030101010101" pitchFamily="2" charset="-122"/>
                <a:cs typeface="+mn-cs"/>
              </a:rPr>
              <a:t>om</a:t>
            </a:r>
            <a:r>
              <a:rPr kumimoji="0" lang="en-US" altLang="zh-TW" sz="1100" b="1" i="0" u="none" strike="noStrike" kern="1200" cap="none" spc="0" normalizeH="0" baseline="0" noProof="0" dirty="0" err="1">
                <a:ln>
                  <a:noFill/>
                </a:ln>
                <a:solidFill>
                  <a:prstClr val="black"/>
                </a:solidFill>
                <a:effectLst/>
                <a:highlight>
                  <a:srgbClr val="00FF00"/>
                </a:highlight>
                <a:uLnTx/>
                <a:uFillTx/>
                <a:latin typeface="Aptos" panose="02110004020202020204"/>
                <a:ea typeface="DengXian" panose="02010600030101010101" pitchFamily="2" charset="-122"/>
                <a:cs typeface="+mn-cs"/>
              </a:rPr>
              <a:t>ja</a:t>
            </a:r>
            <a:r>
              <a:rPr kumimoji="0" lang="en-US" altLang="zh-TW" sz="1100" b="1" i="0" u="none" strike="noStrike" kern="1200" cap="none" spc="0" normalizeH="0" baseline="0" noProof="0" dirty="0" err="1">
                <a:ln>
                  <a:noFill/>
                </a:ln>
                <a:solidFill>
                  <a:prstClr val="black"/>
                </a:solidFill>
                <a:effectLst/>
                <a:uLnTx/>
                <a:uFillTx/>
                <a:latin typeface="Aptos" panose="02110004020202020204"/>
                <a:ea typeface="DengXian" panose="02010600030101010101" pitchFamily="2" charset="-122"/>
                <a:cs typeface="+mn-cs"/>
              </a:rPr>
              <a:t>rejurejunjesabaha</a:t>
            </a:r>
            <a:r>
              <a:rPr kumimoji="0" lang="en-US" altLang="zh-TW" sz="1100" b="1" i="0" u="none" strike="noStrike" kern="1200" cap="none" spc="0" normalizeH="0" baseline="0" noProof="0" dirty="0">
                <a:ln>
                  <a:noFill/>
                </a:ln>
                <a:solidFill>
                  <a:prstClr val="black"/>
                </a:solidFill>
                <a:effectLst/>
                <a:uLnTx/>
                <a:uFillTx/>
                <a:latin typeface="Aptos" panose="02110004020202020204"/>
                <a:ea typeface="DengXian" panose="02010600030101010101" pitchFamily="2" charset="-122"/>
                <a:cs typeface="+mn-cs"/>
              </a:rPr>
              <a:t> </a:t>
            </a:r>
            <a:r>
              <a:rPr kumimoji="0" lang="en-US" altLang="zh-TW" sz="1100" b="1" i="0" u="none" strike="noStrike" kern="1200" cap="none" spc="0" normalizeH="0" baseline="0" noProof="0" dirty="0" err="1">
                <a:ln>
                  <a:noFill/>
                </a:ln>
                <a:solidFill>
                  <a:prstClr val="black"/>
                </a:solidFill>
                <a:effectLst/>
                <a:uLnTx/>
                <a:uFillTx/>
                <a:latin typeface="Aptos" panose="02110004020202020204"/>
                <a:ea typeface="DengXian" panose="02010600030101010101" pitchFamily="2" charset="-122"/>
                <a:cs typeface="+mn-cs"/>
              </a:rPr>
              <a:t>burim</a:t>
            </a:r>
            <a:endParaRPr kumimoji="0" lang="en-US" altLang="zh-TW" sz="1100" b="0" i="0" u="none" strike="noStrike" kern="1200" cap="none" spc="0" normalizeH="0" baseline="0" noProof="0" dirty="0">
              <a:ln>
                <a:noFill/>
              </a:ln>
              <a:solidFill>
                <a:prstClr val="black"/>
              </a:solidFill>
              <a:effectLst/>
              <a:uLnTx/>
              <a:uFillTx/>
              <a:latin typeface="Aptos" panose="02110004020202020204"/>
              <a:ea typeface="DengXian" panose="02010600030101010101" pitchFamily="2" charset="-122"/>
              <a:cs typeface="+mn-cs"/>
            </a:endParaRPr>
          </a:p>
        </p:txBody>
      </p:sp>
      <p:sp>
        <p:nvSpPr>
          <p:cNvPr id="3" name="TextBox 2">
            <a:extLst>
              <a:ext uri="{FF2B5EF4-FFF2-40B4-BE49-F238E27FC236}">
                <a16:creationId xmlns:a16="http://schemas.microsoft.com/office/drawing/2014/main" id="{363CC022-D3DE-ED6B-C819-C98A70C69FBC}"/>
              </a:ext>
            </a:extLst>
          </p:cNvPr>
          <p:cNvSpPr txBox="1"/>
          <p:nvPr/>
        </p:nvSpPr>
        <p:spPr>
          <a:xfrm>
            <a:off x="7233981" y="100590"/>
            <a:ext cx="4958019" cy="461665"/>
          </a:xfrm>
          <a:prstGeom prst="rect">
            <a:avLst/>
          </a:prstGeom>
          <a:noFill/>
        </p:spPr>
        <p:txBody>
          <a:bodyPr wrap="square" rtlCol="0">
            <a:spAutoFit/>
          </a:bodyPr>
          <a:lstStyle/>
          <a:p>
            <a:r>
              <a:rPr lang="zh-TW" altLang="en-US" sz="2400" b="1" dirty="0">
                <a:latin typeface="DengXian" panose="02010600030101010101" pitchFamily="2" charset="-122"/>
                <a:ea typeface="DengXian" panose="02010600030101010101" pitchFamily="2" charset="-122"/>
              </a:rPr>
              <a:t>唵 者 禮 </a:t>
            </a:r>
            <a:r>
              <a:rPr lang="zh-TW" altLang="en-US" sz="2400" b="1" dirty="0">
                <a:highlight>
                  <a:srgbClr val="00FFFF"/>
                </a:highlight>
                <a:latin typeface="DengXian" panose="02010600030101010101" pitchFamily="2" charset="-122"/>
                <a:ea typeface="DengXian" panose="02010600030101010101" pitchFamily="2" charset="-122"/>
              </a:rPr>
              <a:t>主</a:t>
            </a:r>
            <a:r>
              <a:rPr lang="zh-TW" altLang="en-US" sz="2400" b="1" dirty="0">
                <a:latin typeface="DengXian" panose="02010600030101010101" pitchFamily="2" charset="-122"/>
                <a:ea typeface="DengXian" panose="02010600030101010101" pitchFamily="2" charset="-122"/>
              </a:rPr>
              <a:t> 禮 准 提 娑 婆 訶 部 林</a:t>
            </a:r>
          </a:p>
        </p:txBody>
      </p:sp>
      <p:sp>
        <p:nvSpPr>
          <p:cNvPr id="4" name="Rectangle 3">
            <a:extLst>
              <a:ext uri="{FF2B5EF4-FFF2-40B4-BE49-F238E27FC236}">
                <a16:creationId xmlns:a16="http://schemas.microsoft.com/office/drawing/2014/main" id="{283A15A1-8738-0E5A-DBC3-4AC8774F748C}"/>
              </a:ext>
            </a:extLst>
          </p:cNvPr>
          <p:cNvSpPr/>
          <p:nvPr/>
        </p:nvSpPr>
        <p:spPr>
          <a:xfrm>
            <a:off x="166697" y="5661044"/>
            <a:ext cx="5707007" cy="936542"/>
          </a:xfrm>
          <a:prstGeom prst="rect">
            <a:avLst/>
          </a:prstGeom>
          <a:noFill/>
          <a:ln w="5715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Oval 4">
            <a:extLst>
              <a:ext uri="{FF2B5EF4-FFF2-40B4-BE49-F238E27FC236}">
                <a16:creationId xmlns:a16="http://schemas.microsoft.com/office/drawing/2014/main" id="{6424F7F3-9246-6EB0-A0A7-37530808823C}"/>
              </a:ext>
            </a:extLst>
          </p:cNvPr>
          <p:cNvSpPr/>
          <p:nvPr/>
        </p:nvSpPr>
        <p:spPr>
          <a:xfrm>
            <a:off x="5991125" y="437651"/>
            <a:ext cx="771625" cy="771625"/>
          </a:xfrm>
          <a:prstGeom prst="ellipse">
            <a:avLst/>
          </a:prstGeom>
          <a:solidFill>
            <a:srgbClr val="FFFF00"/>
          </a:solidFill>
          <a:ln w="38100">
            <a:solidFill>
              <a:srgbClr val="7030A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TextBox 5">
            <a:extLst>
              <a:ext uri="{FF2B5EF4-FFF2-40B4-BE49-F238E27FC236}">
                <a16:creationId xmlns:a16="http://schemas.microsoft.com/office/drawing/2014/main" id="{0BF5BF0A-D885-03FD-5A40-E106F503845F}"/>
              </a:ext>
            </a:extLst>
          </p:cNvPr>
          <p:cNvSpPr txBox="1"/>
          <p:nvPr/>
        </p:nvSpPr>
        <p:spPr>
          <a:xfrm>
            <a:off x="6101454" y="561853"/>
            <a:ext cx="593001" cy="523220"/>
          </a:xfrm>
          <a:prstGeom prst="rect">
            <a:avLst/>
          </a:prstGeom>
          <a:noFill/>
        </p:spPr>
        <p:txBody>
          <a:bodyPr wrap="square" rtlCol="0">
            <a:spAutoFit/>
          </a:bodyPr>
          <a:lstStyle/>
          <a:p>
            <a:r>
              <a:rPr lang="zh-TW" altLang="en-US" sz="2800" b="1" dirty="0">
                <a:latin typeface="DengXian" panose="02010600030101010101" pitchFamily="2" charset="-122"/>
                <a:ea typeface="DengXian" panose="02010600030101010101" pitchFamily="2" charset="-122"/>
              </a:rPr>
              <a:t>主</a:t>
            </a:r>
            <a:endParaRPr lang="en-US" sz="2800" b="1" dirty="0">
              <a:latin typeface="DengXian" panose="02010600030101010101" pitchFamily="2" charset="-122"/>
              <a:ea typeface="DengXian" panose="02010600030101010101" pitchFamily="2" charset="-122"/>
            </a:endParaRPr>
          </a:p>
        </p:txBody>
      </p:sp>
      <p:sp>
        <p:nvSpPr>
          <p:cNvPr id="7" name="TextBox 6">
            <a:extLst>
              <a:ext uri="{FF2B5EF4-FFF2-40B4-BE49-F238E27FC236}">
                <a16:creationId xmlns:a16="http://schemas.microsoft.com/office/drawing/2014/main" id="{E87115EB-330C-E0EA-E1E3-0F3E7ED1C8AB}"/>
              </a:ext>
            </a:extLst>
          </p:cNvPr>
          <p:cNvSpPr txBox="1"/>
          <p:nvPr/>
        </p:nvSpPr>
        <p:spPr>
          <a:xfrm>
            <a:off x="6096000" y="5546351"/>
            <a:ext cx="6824870" cy="1200329"/>
          </a:xfrm>
          <a:prstGeom prst="rect">
            <a:avLst/>
          </a:prstGeom>
          <a:noFill/>
        </p:spPr>
        <p:txBody>
          <a:bodyPr wrap="square" numCol="3">
            <a:spAutoFit/>
          </a:bodyPr>
          <a:lstStyle/>
          <a:p>
            <a:r>
              <a:rPr lang="en-US" sz="1400" dirty="0"/>
              <a:t>• Hanja: </a:t>
            </a:r>
            <a:r>
              <a:rPr lang="zh-TW" altLang="en-US" sz="1400" dirty="0">
                <a:ea typeface="DengXian" panose="02010600030101010101" pitchFamily="2" charset="-122"/>
              </a:rPr>
              <a:t>迦       </a:t>
            </a:r>
            <a:endParaRPr lang="en-US" altLang="zh-TW" sz="1400" dirty="0">
              <a:ea typeface="DengXian" panose="02010600030101010101" pitchFamily="2" charset="-122"/>
            </a:endParaRPr>
          </a:p>
          <a:p>
            <a:r>
              <a:rPr lang="en-US" altLang="zh-TW" sz="1400" dirty="0">
                <a:ea typeface="DengXian" panose="02010600030101010101" pitchFamily="2" charset="-122"/>
              </a:rPr>
              <a:t>• pinyin: </a:t>
            </a:r>
            <a:r>
              <a:rPr lang="en-US" altLang="zh-TW" sz="1400" dirty="0" err="1">
                <a:ea typeface="DengXian" panose="02010600030101010101" pitchFamily="2" charset="-122"/>
              </a:rPr>
              <a:t>jiā</a:t>
            </a:r>
            <a:endParaRPr lang="en-US" altLang="zh-TW" sz="1400" dirty="0">
              <a:ea typeface="DengXian" panose="02010600030101010101" pitchFamily="2" charset="-122"/>
            </a:endParaRPr>
          </a:p>
          <a:p>
            <a:r>
              <a:rPr lang="en-US" altLang="zh-TW" sz="1400" dirty="0">
                <a:ea typeface="DengXian" panose="02010600030101010101" pitchFamily="2" charset="-122"/>
              </a:rPr>
              <a:t>• 6 location(s): Thousand </a:t>
            </a:r>
            <a:r>
              <a:rPr lang="en-US" altLang="zh-TW" sz="1400" dirty="0" err="1">
                <a:ea typeface="DengXian" panose="02010600030101010101" pitchFamily="2" charset="-122"/>
              </a:rPr>
              <a:t>Yebul</a:t>
            </a:r>
            <a:r>
              <a:rPr lang="en-US" altLang="zh-TW" sz="1400" dirty="0">
                <a:ea typeface="DengXian" panose="02010600030101010101" pitchFamily="2" charset="-122"/>
              </a:rPr>
              <a:t> </a:t>
            </a:r>
            <a:r>
              <a:rPr lang="en-US" altLang="zh-TW" sz="1400" dirty="0" err="1">
                <a:ea typeface="DengXian" panose="02010600030101010101" pitchFamily="2" charset="-122"/>
              </a:rPr>
              <a:t>Kwanseum</a:t>
            </a:r>
            <a:r>
              <a:rPr lang="en-US" altLang="zh-TW" sz="1400" dirty="0">
                <a:ea typeface="DengXian" panose="02010600030101010101" pitchFamily="2" charset="-122"/>
              </a:rPr>
              <a:t> </a:t>
            </a:r>
            <a:r>
              <a:rPr lang="en-US" altLang="zh-TW" sz="1400" dirty="0" err="1">
                <a:ea typeface="DengXian" panose="02010600030101010101" pitchFamily="2" charset="-122"/>
              </a:rPr>
              <a:t>Jijang</a:t>
            </a:r>
            <a:r>
              <a:rPr lang="en-US" altLang="zh-TW" sz="1400" dirty="0">
                <a:ea typeface="DengXian" panose="02010600030101010101" pitchFamily="2" charset="-122"/>
              </a:rPr>
              <a:t> Maitreya Morning</a:t>
            </a:r>
          </a:p>
          <a:p>
            <a:r>
              <a:rPr lang="en-US" altLang="zh-TW" sz="1400" dirty="0">
                <a:ea typeface="DengXian" panose="02010600030101010101" pitchFamily="2" charset="-122"/>
              </a:rPr>
              <a:t>• Korean: ja (</a:t>
            </a:r>
            <a:r>
              <a:rPr lang="ko-KR" altLang="en-US" sz="1400" dirty="0">
                <a:ea typeface="DengXian" panose="02010600030101010101" pitchFamily="2" charset="-122"/>
              </a:rPr>
              <a:t>자</a:t>
            </a:r>
            <a:r>
              <a:rPr lang="en-US" altLang="ko-KR" sz="1400" dirty="0">
                <a:ea typeface="DengXian" panose="02010600030101010101" pitchFamily="2" charset="-122"/>
              </a:rPr>
              <a:t>)       </a:t>
            </a:r>
          </a:p>
          <a:p>
            <a:r>
              <a:rPr lang="en-US" altLang="ko-KR" sz="1400" dirty="0">
                <a:ea typeface="DengXian" panose="02010600030101010101" pitchFamily="2" charset="-122"/>
              </a:rPr>
              <a:t>• </a:t>
            </a:r>
            <a:r>
              <a:rPr lang="en-US" altLang="zh-TW" sz="1400" dirty="0">
                <a:ea typeface="DengXian" panose="02010600030101010101" pitchFamily="2" charset="-122"/>
              </a:rPr>
              <a:t>strokes: 8      </a:t>
            </a:r>
          </a:p>
          <a:p>
            <a:r>
              <a:rPr lang="en-US" altLang="zh-TW" sz="1400" dirty="0">
                <a:ea typeface="DengXian" panose="02010600030101010101" pitchFamily="2" charset="-122"/>
              </a:rPr>
              <a:t>• radical: 162+5 (</a:t>
            </a:r>
            <a:r>
              <a:rPr lang="zh-TW" altLang="en-US" sz="1400" dirty="0">
                <a:ea typeface="DengXian" panose="02010600030101010101" pitchFamily="2" charset="-122"/>
              </a:rPr>
              <a:t>辶</a:t>
            </a:r>
            <a:r>
              <a:rPr lang="en-US" altLang="zh-TW" sz="1400" dirty="0">
                <a:ea typeface="DengXian" panose="02010600030101010101" pitchFamily="2" charset="-122"/>
              </a:rPr>
              <a:t>, </a:t>
            </a:r>
            <a:r>
              <a:rPr lang="zh-TW" altLang="en-US" sz="1400" dirty="0">
                <a:ea typeface="DengXian" panose="02010600030101010101" pitchFamily="2" charset="-122"/>
              </a:rPr>
              <a:t>辵</a:t>
            </a:r>
            <a:r>
              <a:rPr lang="en-US" altLang="zh-TW" sz="1400" dirty="0">
                <a:ea typeface="DengXian" panose="02010600030101010101" pitchFamily="2" charset="-122"/>
              </a:rPr>
              <a:t>)</a:t>
            </a:r>
          </a:p>
          <a:p>
            <a:r>
              <a:rPr lang="en-US" altLang="zh-TW" sz="1400" dirty="0">
                <a:ea typeface="DengXian" panose="02010600030101010101" pitchFamily="2" charset="-122"/>
              </a:rPr>
              <a:t>• meaning: phonetic sound used for Buddhist terms</a:t>
            </a:r>
          </a:p>
          <a:p>
            <a:r>
              <a:rPr lang="en-US" altLang="ja-JP" sz="1400" dirty="0"/>
              <a:t>• comp: </a:t>
            </a:r>
            <a:r>
              <a:rPr lang="zh-TW" altLang="en-US" sz="1400" i="0" dirty="0">
                <a:solidFill>
                  <a:srgbClr val="000000"/>
                </a:solidFill>
                <a:effectLst/>
                <a:ea typeface="DengXian" panose="02010600030101010101" pitchFamily="2" charset="-122"/>
              </a:rPr>
              <a:t>辶 </a:t>
            </a:r>
            <a:r>
              <a:rPr lang="en-US" altLang="zh-TW" sz="1400" i="0" dirty="0">
                <a:solidFill>
                  <a:srgbClr val="000000"/>
                </a:solidFill>
                <a:effectLst/>
                <a:ea typeface="DengXian" panose="02010600030101010101" pitchFamily="2" charset="-122"/>
              </a:rPr>
              <a:t>+ </a:t>
            </a:r>
            <a:r>
              <a:rPr lang="zh-TW" altLang="en-US" sz="1400" i="0" dirty="0">
                <a:solidFill>
                  <a:srgbClr val="000000"/>
                </a:solidFill>
                <a:effectLst/>
                <a:ea typeface="DengXian" panose="02010600030101010101" pitchFamily="2" charset="-122"/>
              </a:rPr>
              <a:t>加</a:t>
            </a:r>
            <a:endParaRPr lang="en-US" altLang="zh-TW" sz="1400" i="0" dirty="0">
              <a:solidFill>
                <a:srgbClr val="000000"/>
              </a:solidFill>
              <a:effectLst/>
              <a:ea typeface="DengXian" panose="02010600030101010101" pitchFamily="2" charset="-122"/>
            </a:endParaRPr>
          </a:p>
          <a:p>
            <a:r>
              <a:rPr lang="en-US" altLang="ja-JP" sz="1400" dirty="0"/>
              <a:t>• sub: </a:t>
            </a:r>
            <a:r>
              <a:rPr lang="zh-CN" altLang="en-US" sz="1400" b="0" i="0" dirty="0">
                <a:solidFill>
                  <a:srgbClr val="000000"/>
                </a:solidFill>
                <a:effectLst/>
                <a:latin typeface="Times New Roman" panose="02020603050405020304" pitchFamily="18" charset="0"/>
              </a:rPr>
              <a:t>力口</a:t>
            </a:r>
            <a:endParaRPr lang="en-US" sz="1400" dirty="0">
              <a:ea typeface="DengXian" panose="02010600030101010101" pitchFamily="2" charset="-122"/>
            </a:endParaRPr>
          </a:p>
          <a:p>
            <a:endParaRPr lang="en-US" sz="1400" dirty="0"/>
          </a:p>
          <a:p>
            <a:endParaRPr lang="en-US" sz="1400" b="1" dirty="0">
              <a:latin typeface="DengXian" panose="02010600030101010101" pitchFamily="2" charset="-122"/>
              <a:ea typeface="DengXian" panose="02010600030101010101" pitchFamily="2" charset="-122"/>
            </a:endParaRPr>
          </a:p>
        </p:txBody>
      </p:sp>
      <p:sp>
        <p:nvSpPr>
          <p:cNvPr id="8" name="Rectangle 7">
            <a:extLst>
              <a:ext uri="{FF2B5EF4-FFF2-40B4-BE49-F238E27FC236}">
                <a16:creationId xmlns:a16="http://schemas.microsoft.com/office/drawing/2014/main" id="{8DE6655B-5599-E0FB-57F4-5B65F753529C}"/>
              </a:ext>
            </a:extLst>
          </p:cNvPr>
          <p:cNvSpPr/>
          <p:nvPr/>
        </p:nvSpPr>
        <p:spPr>
          <a:xfrm>
            <a:off x="6096000" y="5546351"/>
            <a:ext cx="5994039" cy="1190605"/>
          </a:xfrm>
          <a:prstGeom prst="rect">
            <a:avLst/>
          </a:prstGeom>
          <a:no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a:extLst>
              <a:ext uri="{FF2B5EF4-FFF2-40B4-BE49-F238E27FC236}">
                <a16:creationId xmlns:a16="http://schemas.microsoft.com/office/drawing/2014/main" id="{741E07F3-A9CF-3D59-3235-DD6736EFF720}"/>
              </a:ext>
            </a:extLst>
          </p:cNvPr>
          <p:cNvSpPr/>
          <p:nvPr/>
        </p:nvSpPr>
        <p:spPr>
          <a:xfrm>
            <a:off x="7233981" y="91393"/>
            <a:ext cx="4764469" cy="470459"/>
          </a:xfrm>
          <a:prstGeom prst="rect">
            <a:avLst/>
          </a:prstGeom>
          <a:no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a:extLst>
              <a:ext uri="{FF2B5EF4-FFF2-40B4-BE49-F238E27FC236}">
                <a16:creationId xmlns:a16="http://schemas.microsoft.com/office/drawing/2014/main" id="{EAF823BA-45CE-B3F1-A44A-7DFB449C7794}"/>
              </a:ext>
            </a:extLst>
          </p:cNvPr>
          <p:cNvSpPr/>
          <p:nvPr/>
        </p:nvSpPr>
        <p:spPr>
          <a:xfrm>
            <a:off x="5631090" y="4565432"/>
            <a:ext cx="1131660" cy="717083"/>
          </a:xfrm>
          <a:prstGeom prst="rect">
            <a:avLst/>
          </a:prstGeom>
          <a:noFill/>
          <a:ln w="38100">
            <a:solidFill>
              <a:srgbClr val="7030A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0" name="Group 29">
            <a:extLst>
              <a:ext uri="{FF2B5EF4-FFF2-40B4-BE49-F238E27FC236}">
                <a16:creationId xmlns:a16="http://schemas.microsoft.com/office/drawing/2014/main" id="{BCEC1574-2090-34F0-4789-50D16157AD81}"/>
              </a:ext>
            </a:extLst>
          </p:cNvPr>
          <p:cNvGrpSpPr/>
          <p:nvPr/>
        </p:nvGrpSpPr>
        <p:grpSpPr>
          <a:xfrm>
            <a:off x="299465" y="91393"/>
            <a:ext cx="5220429" cy="5296639"/>
            <a:chOff x="299465" y="91393"/>
            <a:chExt cx="5220429" cy="5296639"/>
          </a:xfrm>
        </p:grpSpPr>
        <p:pic>
          <p:nvPicPr>
            <p:cNvPr id="12" name="Picture 11">
              <a:extLst>
                <a:ext uri="{FF2B5EF4-FFF2-40B4-BE49-F238E27FC236}">
                  <a16:creationId xmlns:a16="http://schemas.microsoft.com/office/drawing/2014/main" id="{4479BE04-F714-E339-1C44-40399ADBE5EA}"/>
                </a:ext>
              </a:extLst>
            </p:cNvPr>
            <p:cNvPicPr>
              <a:picLocks noChangeAspect="1"/>
            </p:cNvPicPr>
            <p:nvPr/>
          </p:nvPicPr>
          <p:blipFill>
            <a:blip r:embed="rId2"/>
            <a:stretch>
              <a:fillRect/>
            </a:stretch>
          </p:blipFill>
          <p:spPr>
            <a:xfrm>
              <a:off x="299465" y="91393"/>
              <a:ext cx="5220429" cy="5296639"/>
            </a:xfrm>
            <a:prstGeom prst="rect">
              <a:avLst/>
            </a:prstGeom>
          </p:spPr>
        </p:pic>
        <p:cxnSp>
          <p:nvCxnSpPr>
            <p:cNvPr id="14" name="Straight Arrow Connector 13">
              <a:extLst>
                <a:ext uri="{FF2B5EF4-FFF2-40B4-BE49-F238E27FC236}">
                  <a16:creationId xmlns:a16="http://schemas.microsoft.com/office/drawing/2014/main" id="{6B5E303D-D866-867A-4154-3E70AD9AA366}"/>
                </a:ext>
              </a:extLst>
            </p:cNvPr>
            <p:cNvCxnSpPr>
              <a:cxnSpLocks/>
            </p:cNvCxnSpPr>
            <p:nvPr/>
          </p:nvCxnSpPr>
          <p:spPr>
            <a:xfrm>
              <a:off x="2703854" y="459683"/>
              <a:ext cx="286996" cy="530917"/>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18" name="Straight Arrow Connector 17">
              <a:extLst>
                <a:ext uri="{FF2B5EF4-FFF2-40B4-BE49-F238E27FC236}">
                  <a16:creationId xmlns:a16="http://schemas.microsoft.com/office/drawing/2014/main" id="{01AA2403-C32C-524F-F8ED-6E62984820D3}"/>
                </a:ext>
              </a:extLst>
            </p:cNvPr>
            <p:cNvCxnSpPr/>
            <p:nvPr/>
          </p:nvCxnSpPr>
          <p:spPr>
            <a:xfrm>
              <a:off x="731520" y="1428750"/>
              <a:ext cx="4160520" cy="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20" name="Straight Arrow Connector 19">
              <a:extLst>
                <a:ext uri="{FF2B5EF4-FFF2-40B4-BE49-F238E27FC236}">
                  <a16:creationId xmlns:a16="http://schemas.microsoft.com/office/drawing/2014/main" id="{E254D1C3-2C8E-3B55-A36D-AAB82CEF6961}"/>
                </a:ext>
              </a:extLst>
            </p:cNvPr>
            <p:cNvCxnSpPr/>
            <p:nvPr/>
          </p:nvCxnSpPr>
          <p:spPr>
            <a:xfrm>
              <a:off x="922020" y="2956560"/>
              <a:ext cx="3829050" cy="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22" name="Straight Arrow Connector 21">
              <a:extLst>
                <a:ext uri="{FF2B5EF4-FFF2-40B4-BE49-F238E27FC236}">
                  <a16:creationId xmlns:a16="http://schemas.microsoft.com/office/drawing/2014/main" id="{AD582B73-6F21-30FA-A449-A950046F04A5}"/>
                </a:ext>
              </a:extLst>
            </p:cNvPr>
            <p:cNvCxnSpPr/>
            <p:nvPr/>
          </p:nvCxnSpPr>
          <p:spPr>
            <a:xfrm>
              <a:off x="2860569" y="1611567"/>
              <a:ext cx="0" cy="2953865"/>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24" name="Straight Arrow Connector 23">
              <a:extLst>
                <a:ext uri="{FF2B5EF4-FFF2-40B4-BE49-F238E27FC236}">
                  <a16:creationId xmlns:a16="http://schemas.microsoft.com/office/drawing/2014/main" id="{5D89D2B7-6E95-8733-5961-5420EA05E473}"/>
                </a:ext>
              </a:extLst>
            </p:cNvPr>
            <p:cNvCxnSpPr/>
            <p:nvPr/>
          </p:nvCxnSpPr>
          <p:spPr>
            <a:xfrm>
              <a:off x="510245" y="4799337"/>
              <a:ext cx="4698299" cy="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sp>
          <p:nvSpPr>
            <p:cNvPr id="25" name="TextBox 24">
              <a:extLst>
                <a:ext uri="{FF2B5EF4-FFF2-40B4-BE49-F238E27FC236}">
                  <a16:creationId xmlns:a16="http://schemas.microsoft.com/office/drawing/2014/main" id="{0F908287-1D94-C620-7877-D89AB9AD1DA7}"/>
                </a:ext>
              </a:extLst>
            </p:cNvPr>
            <p:cNvSpPr txBox="1"/>
            <p:nvPr/>
          </p:nvSpPr>
          <p:spPr>
            <a:xfrm>
              <a:off x="2951905" y="222416"/>
              <a:ext cx="441881" cy="369332"/>
            </a:xfrm>
            <a:prstGeom prst="rect">
              <a:avLst/>
            </a:prstGeom>
            <a:noFill/>
          </p:spPr>
          <p:txBody>
            <a:bodyPr wrap="square" rtlCol="0">
              <a:spAutoFit/>
            </a:bodyPr>
            <a:lstStyle/>
            <a:p>
              <a:r>
                <a:rPr lang="en-US" b="1" dirty="0"/>
                <a:t>1</a:t>
              </a:r>
            </a:p>
          </p:txBody>
        </p:sp>
        <p:sp>
          <p:nvSpPr>
            <p:cNvPr id="26" name="TextBox 25">
              <a:extLst>
                <a:ext uri="{FF2B5EF4-FFF2-40B4-BE49-F238E27FC236}">
                  <a16:creationId xmlns:a16="http://schemas.microsoft.com/office/drawing/2014/main" id="{F6CB2CA3-E5FC-8DB8-CCAB-5DCA91030767}"/>
                </a:ext>
              </a:extLst>
            </p:cNvPr>
            <p:cNvSpPr txBox="1"/>
            <p:nvPr/>
          </p:nvSpPr>
          <p:spPr>
            <a:xfrm>
              <a:off x="803305" y="923664"/>
              <a:ext cx="521293" cy="369332"/>
            </a:xfrm>
            <a:prstGeom prst="rect">
              <a:avLst/>
            </a:prstGeom>
            <a:noFill/>
          </p:spPr>
          <p:txBody>
            <a:bodyPr wrap="square" rtlCol="0">
              <a:spAutoFit/>
            </a:bodyPr>
            <a:lstStyle/>
            <a:p>
              <a:r>
                <a:rPr lang="en-US" b="1" dirty="0"/>
                <a:t>2</a:t>
              </a:r>
            </a:p>
          </p:txBody>
        </p:sp>
        <p:sp>
          <p:nvSpPr>
            <p:cNvPr id="27" name="TextBox 26">
              <a:extLst>
                <a:ext uri="{FF2B5EF4-FFF2-40B4-BE49-F238E27FC236}">
                  <a16:creationId xmlns:a16="http://schemas.microsoft.com/office/drawing/2014/main" id="{2BAE2FA9-1F57-E0DD-1CE1-6D1740D23750}"/>
                </a:ext>
              </a:extLst>
            </p:cNvPr>
            <p:cNvSpPr txBox="1"/>
            <p:nvPr/>
          </p:nvSpPr>
          <p:spPr>
            <a:xfrm>
              <a:off x="989767" y="2469735"/>
              <a:ext cx="309194" cy="369332"/>
            </a:xfrm>
            <a:prstGeom prst="rect">
              <a:avLst/>
            </a:prstGeom>
            <a:noFill/>
          </p:spPr>
          <p:txBody>
            <a:bodyPr wrap="square" rtlCol="0">
              <a:spAutoFit/>
            </a:bodyPr>
            <a:lstStyle/>
            <a:p>
              <a:r>
                <a:rPr lang="en-US" b="1" dirty="0"/>
                <a:t>3</a:t>
              </a:r>
            </a:p>
          </p:txBody>
        </p:sp>
        <p:sp>
          <p:nvSpPr>
            <p:cNvPr id="28" name="TextBox 27">
              <a:extLst>
                <a:ext uri="{FF2B5EF4-FFF2-40B4-BE49-F238E27FC236}">
                  <a16:creationId xmlns:a16="http://schemas.microsoft.com/office/drawing/2014/main" id="{A9E5C017-5240-974B-613C-58004A552149}"/>
                </a:ext>
              </a:extLst>
            </p:cNvPr>
            <p:cNvSpPr txBox="1"/>
            <p:nvPr/>
          </p:nvSpPr>
          <p:spPr>
            <a:xfrm>
              <a:off x="2389338" y="1881041"/>
              <a:ext cx="314513" cy="369332"/>
            </a:xfrm>
            <a:prstGeom prst="rect">
              <a:avLst/>
            </a:prstGeom>
            <a:noFill/>
          </p:spPr>
          <p:txBody>
            <a:bodyPr wrap="square" rtlCol="0">
              <a:spAutoFit/>
            </a:bodyPr>
            <a:lstStyle/>
            <a:p>
              <a:r>
                <a:rPr lang="en-US" b="1" dirty="0"/>
                <a:t>4</a:t>
              </a:r>
            </a:p>
          </p:txBody>
        </p:sp>
        <p:sp>
          <p:nvSpPr>
            <p:cNvPr id="29" name="TextBox 28">
              <a:extLst>
                <a:ext uri="{FF2B5EF4-FFF2-40B4-BE49-F238E27FC236}">
                  <a16:creationId xmlns:a16="http://schemas.microsoft.com/office/drawing/2014/main" id="{F4E026F0-8753-2442-FD15-2D502F0687EE}"/>
                </a:ext>
              </a:extLst>
            </p:cNvPr>
            <p:cNvSpPr txBox="1"/>
            <p:nvPr/>
          </p:nvSpPr>
          <p:spPr>
            <a:xfrm>
              <a:off x="581867" y="4294250"/>
              <a:ext cx="314516" cy="369332"/>
            </a:xfrm>
            <a:prstGeom prst="rect">
              <a:avLst/>
            </a:prstGeom>
            <a:noFill/>
          </p:spPr>
          <p:txBody>
            <a:bodyPr wrap="square" rtlCol="0">
              <a:spAutoFit/>
            </a:bodyPr>
            <a:lstStyle/>
            <a:p>
              <a:r>
                <a:rPr lang="en-US" b="1" dirty="0">
                  <a:highlight>
                    <a:srgbClr val="00FF00"/>
                  </a:highlight>
                </a:rPr>
                <a:t>5</a:t>
              </a:r>
            </a:p>
          </p:txBody>
        </p:sp>
      </p:grpSp>
    </p:spTree>
    <p:extLst>
      <p:ext uri="{BB962C8B-B14F-4D97-AF65-F5344CB8AC3E}">
        <p14:creationId xmlns:p14="http://schemas.microsoft.com/office/powerpoint/2010/main" val="2067538051"/>
      </p:ext>
    </p:extLst>
  </p:cSld>
  <p:clrMapOvr>
    <a:masterClrMapping/>
  </p:clrMapOvr>
</p:sld>
</file>

<file path=ppt/slides/slide3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3">
            <a:extLst>
              <a:ext uri="{FF2B5EF4-FFF2-40B4-BE49-F238E27FC236}">
                <a16:creationId xmlns:a16="http://schemas.microsoft.com/office/drawing/2014/main" id="{AEAFF222-0D0C-B3B5-5F85-D26470FBC2DE}"/>
              </a:ext>
            </a:extLst>
          </p:cNvPr>
          <p:cNvSpPr txBox="1"/>
          <p:nvPr/>
        </p:nvSpPr>
        <p:spPr>
          <a:xfrm>
            <a:off x="166697" y="5651847"/>
            <a:ext cx="5707007" cy="1200329"/>
          </a:xfrm>
          <a:prstGeom prst="rect">
            <a:avLst/>
          </a:prstGeom>
          <a:noFill/>
        </p:spPr>
        <p:txBody>
          <a:bodyPr wrap="square" numCol="3">
            <a:spAutoFit/>
          </a:bodyPr>
          <a:lstStyle/>
          <a:p>
            <a:r>
              <a:rPr lang="en-US" sz="2400" dirty="0"/>
              <a:t>Kor: </a:t>
            </a:r>
            <a:r>
              <a:rPr lang="en-US" sz="2400" b="1" dirty="0"/>
              <a:t>ja</a:t>
            </a:r>
          </a:p>
          <a:p>
            <a:r>
              <a:rPr lang="en-US" sz="2400" dirty="0"/>
              <a:t>Jap: </a:t>
            </a:r>
            <a:r>
              <a:rPr lang="en-US" sz="2400" b="1" dirty="0"/>
              <a:t>mi</a:t>
            </a:r>
          </a:p>
          <a:p>
            <a:endParaRPr lang="en-US" sz="2400" b="1" dirty="0"/>
          </a:p>
          <a:p>
            <a:r>
              <a:rPr lang="en-US" sz="2400" dirty="0"/>
              <a:t>Viet: </a:t>
            </a:r>
            <a:r>
              <a:rPr lang="en-US" sz="2400" b="1" dirty="0" err="1"/>
              <a:t>chiết</a:t>
            </a:r>
            <a:r>
              <a:rPr lang="en-US" sz="2400" b="1" dirty="0"/>
              <a:t>   </a:t>
            </a:r>
          </a:p>
          <a:p>
            <a:r>
              <a:rPr lang="en-US" sz="2400" dirty="0"/>
              <a:t>Man: </a:t>
            </a:r>
            <a:r>
              <a:rPr lang="en-US" sz="2400" b="1" dirty="0" err="1"/>
              <a:t>jiā</a:t>
            </a:r>
            <a:r>
              <a:rPr lang="en-US" sz="2400" b="1" dirty="0"/>
              <a:t>   </a:t>
            </a:r>
            <a:r>
              <a:rPr lang="en-US" sz="2400" dirty="0"/>
              <a:t>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24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   </a:t>
            </a:r>
            <a:endParaRPr kumimoji="0" lang="en-US" altLang="zh-TW" sz="24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zh-TW" sz="6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16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唵 </a:t>
            </a:r>
            <a:r>
              <a:rPr kumimoji="0" lang="zh-TW" altLang="en-US" sz="1600" b="1" i="0" u="none" strike="noStrike" kern="1200" cap="none" spc="0" normalizeH="0" baseline="0" noProof="0" dirty="0">
                <a:ln>
                  <a:noFill/>
                </a:ln>
                <a:solidFill>
                  <a:prstClr val="black"/>
                </a:solidFill>
                <a:effectLst/>
                <a:highlight>
                  <a:srgbClr val="00FF00"/>
                </a:highlight>
                <a:uLnTx/>
                <a:uFillTx/>
                <a:latin typeface="DengXian" panose="02010600030101010101" pitchFamily="2" charset="-122"/>
                <a:ea typeface="DengXian" panose="02010600030101010101" pitchFamily="2" charset="-122"/>
                <a:cs typeface="+mn-cs"/>
              </a:rPr>
              <a:t>迦</a:t>
            </a:r>
            <a:r>
              <a:rPr kumimoji="0" lang="zh-TW" altLang="en-US" sz="16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 列 主 哩 準 戒</a:t>
            </a:r>
            <a:endParaRPr kumimoji="0" lang="en-US" altLang="zh-TW" sz="16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16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薩 婆 訶 布 林</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zh-TW" sz="1100" b="1" i="0" u="none" strike="noStrike" kern="1200" cap="none" spc="0" normalizeH="0" baseline="0" noProof="0" dirty="0" err="1">
                <a:ln>
                  <a:noFill/>
                </a:ln>
                <a:solidFill>
                  <a:prstClr val="black"/>
                </a:solidFill>
                <a:effectLst/>
                <a:uLnTx/>
                <a:uFillTx/>
                <a:latin typeface="Aptos" panose="02110004020202020204"/>
                <a:ea typeface="DengXian" panose="02010600030101010101" pitchFamily="2" charset="-122"/>
                <a:cs typeface="+mn-cs"/>
              </a:rPr>
              <a:t>om</a:t>
            </a:r>
            <a:r>
              <a:rPr kumimoji="0" lang="en-US" altLang="zh-TW" sz="1100" b="1" i="0" u="none" strike="noStrike" kern="1200" cap="none" spc="0" normalizeH="0" baseline="0" noProof="0" dirty="0" err="1">
                <a:ln>
                  <a:noFill/>
                </a:ln>
                <a:solidFill>
                  <a:prstClr val="black"/>
                </a:solidFill>
                <a:effectLst/>
                <a:highlight>
                  <a:srgbClr val="00FF00"/>
                </a:highlight>
                <a:uLnTx/>
                <a:uFillTx/>
                <a:latin typeface="Aptos" panose="02110004020202020204"/>
                <a:ea typeface="DengXian" panose="02010600030101010101" pitchFamily="2" charset="-122"/>
                <a:cs typeface="+mn-cs"/>
              </a:rPr>
              <a:t>ja</a:t>
            </a:r>
            <a:r>
              <a:rPr kumimoji="0" lang="en-US" altLang="zh-TW" sz="1100" b="1" i="0" u="none" strike="noStrike" kern="1200" cap="none" spc="0" normalizeH="0" baseline="0" noProof="0" dirty="0" err="1">
                <a:ln>
                  <a:noFill/>
                </a:ln>
                <a:solidFill>
                  <a:prstClr val="black"/>
                </a:solidFill>
                <a:effectLst/>
                <a:uLnTx/>
                <a:uFillTx/>
                <a:latin typeface="Aptos" panose="02110004020202020204"/>
                <a:ea typeface="DengXian" panose="02010600030101010101" pitchFamily="2" charset="-122"/>
                <a:cs typeface="+mn-cs"/>
              </a:rPr>
              <a:t>rejurejunjesabaha</a:t>
            </a:r>
            <a:r>
              <a:rPr kumimoji="0" lang="en-US" altLang="zh-TW" sz="1100" b="1" i="0" u="none" strike="noStrike" kern="1200" cap="none" spc="0" normalizeH="0" baseline="0" noProof="0" dirty="0">
                <a:ln>
                  <a:noFill/>
                </a:ln>
                <a:solidFill>
                  <a:prstClr val="black"/>
                </a:solidFill>
                <a:effectLst/>
                <a:uLnTx/>
                <a:uFillTx/>
                <a:latin typeface="Aptos" panose="02110004020202020204"/>
                <a:ea typeface="DengXian" panose="02010600030101010101" pitchFamily="2" charset="-122"/>
                <a:cs typeface="+mn-cs"/>
              </a:rPr>
              <a:t> </a:t>
            </a:r>
            <a:r>
              <a:rPr kumimoji="0" lang="en-US" altLang="zh-TW" sz="1100" b="1" i="0" u="none" strike="noStrike" kern="1200" cap="none" spc="0" normalizeH="0" baseline="0" noProof="0" dirty="0" err="1">
                <a:ln>
                  <a:noFill/>
                </a:ln>
                <a:solidFill>
                  <a:prstClr val="black"/>
                </a:solidFill>
                <a:effectLst/>
                <a:uLnTx/>
                <a:uFillTx/>
                <a:latin typeface="Aptos" panose="02110004020202020204"/>
                <a:ea typeface="DengXian" panose="02010600030101010101" pitchFamily="2" charset="-122"/>
                <a:cs typeface="+mn-cs"/>
              </a:rPr>
              <a:t>burim</a:t>
            </a:r>
            <a:endParaRPr kumimoji="0" lang="en-US" altLang="zh-TW" sz="1100" b="0" i="0" u="none" strike="noStrike" kern="1200" cap="none" spc="0" normalizeH="0" baseline="0" noProof="0" dirty="0">
              <a:ln>
                <a:noFill/>
              </a:ln>
              <a:solidFill>
                <a:prstClr val="black"/>
              </a:solidFill>
              <a:effectLst/>
              <a:uLnTx/>
              <a:uFillTx/>
              <a:latin typeface="Aptos" panose="02110004020202020204"/>
              <a:ea typeface="DengXian" panose="02010600030101010101" pitchFamily="2" charset="-122"/>
              <a:cs typeface="+mn-cs"/>
            </a:endParaRPr>
          </a:p>
        </p:txBody>
      </p:sp>
      <p:sp>
        <p:nvSpPr>
          <p:cNvPr id="5" name="TextBox 4">
            <a:extLst>
              <a:ext uri="{FF2B5EF4-FFF2-40B4-BE49-F238E27FC236}">
                <a16:creationId xmlns:a16="http://schemas.microsoft.com/office/drawing/2014/main" id="{18FFD272-B06B-54A9-EAD9-8E9B9842ABD3}"/>
              </a:ext>
            </a:extLst>
          </p:cNvPr>
          <p:cNvSpPr txBox="1"/>
          <p:nvPr/>
        </p:nvSpPr>
        <p:spPr>
          <a:xfrm>
            <a:off x="7233981" y="100590"/>
            <a:ext cx="4958019" cy="461665"/>
          </a:xfrm>
          <a:prstGeom prst="rect">
            <a:avLst/>
          </a:prstGeom>
          <a:noFill/>
        </p:spPr>
        <p:txBody>
          <a:bodyPr wrap="square" rtlCol="0">
            <a:spAutoFit/>
          </a:bodyPr>
          <a:lstStyle/>
          <a:p>
            <a:r>
              <a:rPr lang="zh-TW" altLang="en-US" sz="2400" b="1" dirty="0">
                <a:latin typeface="DengXian" panose="02010600030101010101" pitchFamily="2" charset="-122"/>
                <a:ea typeface="DengXian" panose="02010600030101010101" pitchFamily="2" charset="-122"/>
              </a:rPr>
              <a:t>唵 者 禮 主 禮 </a:t>
            </a:r>
            <a:r>
              <a:rPr lang="zh-TW" altLang="en-US" sz="2400" b="1" dirty="0">
                <a:highlight>
                  <a:srgbClr val="00FFFF"/>
                </a:highlight>
                <a:latin typeface="DengXian" panose="02010600030101010101" pitchFamily="2" charset="-122"/>
                <a:ea typeface="DengXian" panose="02010600030101010101" pitchFamily="2" charset="-122"/>
              </a:rPr>
              <a:t>准</a:t>
            </a:r>
            <a:r>
              <a:rPr lang="zh-TW" altLang="en-US" sz="2400" b="1" dirty="0">
                <a:latin typeface="DengXian" panose="02010600030101010101" pitchFamily="2" charset="-122"/>
                <a:ea typeface="DengXian" panose="02010600030101010101" pitchFamily="2" charset="-122"/>
              </a:rPr>
              <a:t> 提 娑 婆 訶 部 林</a:t>
            </a:r>
          </a:p>
        </p:txBody>
      </p:sp>
      <p:sp>
        <p:nvSpPr>
          <p:cNvPr id="6" name="Rectangle 5">
            <a:extLst>
              <a:ext uri="{FF2B5EF4-FFF2-40B4-BE49-F238E27FC236}">
                <a16:creationId xmlns:a16="http://schemas.microsoft.com/office/drawing/2014/main" id="{01E57757-3AEA-8DF5-5308-D263B8EED103}"/>
              </a:ext>
            </a:extLst>
          </p:cNvPr>
          <p:cNvSpPr/>
          <p:nvPr/>
        </p:nvSpPr>
        <p:spPr>
          <a:xfrm>
            <a:off x="166697" y="5661044"/>
            <a:ext cx="5707007" cy="936542"/>
          </a:xfrm>
          <a:prstGeom prst="rect">
            <a:avLst/>
          </a:prstGeom>
          <a:noFill/>
          <a:ln w="5715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Oval 6">
            <a:extLst>
              <a:ext uri="{FF2B5EF4-FFF2-40B4-BE49-F238E27FC236}">
                <a16:creationId xmlns:a16="http://schemas.microsoft.com/office/drawing/2014/main" id="{09C2367A-583D-9D7A-20BE-2F4BC954DDC2}"/>
              </a:ext>
            </a:extLst>
          </p:cNvPr>
          <p:cNvSpPr/>
          <p:nvPr/>
        </p:nvSpPr>
        <p:spPr>
          <a:xfrm>
            <a:off x="5991125" y="437651"/>
            <a:ext cx="771625" cy="771625"/>
          </a:xfrm>
          <a:prstGeom prst="ellipse">
            <a:avLst/>
          </a:prstGeom>
          <a:solidFill>
            <a:srgbClr val="FFFF00"/>
          </a:solidFill>
          <a:ln w="38100">
            <a:solidFill>
              <a:srgbClr val="7030A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Box 7">
            <a:extLst>
              <a:ext uri="{FF2B5EF4-FFF2-40B4-BE49-F238E27FC236}">
                <a16:creationId xmlns:a16="http://schemas.microsoft.com/office/drawing/2014/main" id="{3C96493F-E776-A546-6FCC-112BE2157F69}"/>
              </a:ext>
            </a:extLst>
          </p:cNvPr>
          <p:cNvSpPr txBox="1"/>
          <p:nvPr/>
        </p:nvSpPr>
        <p:spPr>
          <a:xfrm>
            <a:off x="6101454" y="561853"/>
            <a:ext cx="593001" cy="523220"/>
          </a:xfrm>
          <a:prstGeom prst="rect">
            <a:avLst/>
          </a:prstGeom>
          <a:noFill/>
        </p:spPr>
        <p:txBody>
          <a:bodyPr wrap="square" rtlCol="0">
            <a:spAutoFit/>
          </a:bodyPr>
          <a:lstStyle/>
          <a:p>
            <a:r>
              <a:rPr lang="zh-TW" altLang="en-US" sz="2800" b="1" dirty="0">
                <a:latin typeface="DengXian" panose="02010600030101010101" pitchFamily="2" charset="-122"/>
                <a:ea typeface="DengXian" panose="02010600030101010101" pitchFamily="2" charset="-122"/>
              </a:rPr>
              <a:t>准</a:t>
            </a:r>
            <a:endParaRPr lang="en-US" sz="2800" b="1" dirty="0">
              <a:latin typeface="DengXian" panose="02010600030101010101" pitchFamily="2" charset="-122"/>
              <a:ea typeface="DengXian" panose="02010600030101010101" pitchFamily="2" charset="-122"/>
            </a:endParaRPr>
          </a:p>
        </p:txBody>
      </p:sp>
      <p:sp>
        <p:nvSpPr>
          <p:cNvPr id="9" name="TextBox 8">
            <a:extLst>
              <a:ext uri="{FF2B5EF4-FFF2-40B4-BE49-F238E27FC236}">
                <a16:creationId xmlns:a16="http://schemas.microsoft.com/office/drawing/2014/main" id="{5D0CA260-DA57-5FD7-FFEC-E22066E4330F}"/>
              </a:ext>
            </a:extLst>
          </p:cNvPr>
          <p:cNvSpPr txBox="1"/>
          <p:nvPr/>
        </p:nvSpPr>
        <p:spPr>
          <a:xfrm>
            <a:off x="6096000" y="5546351"/>
            <a:ext cx="6824870" cy="1200329"/>
          </a:xfrm>
          <a:prstGeom prst="rect">
            <a:avLst/>
          </a:prstGeom>
          <a:noFill/>
        </p:spPr>
        <p:txBody>
          <a:bodyPr wrap="square" numCol="3">
            <a:spAutoFit/>
          </a:bodyPr>
          <a:lstStyle/>
          <a:p>
            <a:r>
              <a:rPr lang="en-US" sz="1400" dirty="0"/>
              <a:t>• Hanja: </a:t>
            </a:r>
            <a:r>
              <a:rPr lang="zh-TW" altLang="en-US" sz="1400" dirty="0">
                <a:ea typeface="DengXian" panose="02010600030101010101" pitchFamily="2" charset="-122"/>
              </a:rPr>
              <a:t>迦       </a:t>
            </a:r>
            <a:endParaRPr lang="en-US" altLang="zh-TW" sz="1400" dirty="0">
              <a:ea typeface="DengXian" panose="02010600030101010101" pitchFamily="2" charset="-122"/>
            </a:endParaRPr>
          </a:p>
          <a:p>
            <a:r>
              <a:rPr lang="en-US" altLang="zh-TW" sz="1400" dirty="0">
                <a:ea typeface="DengXian" panose="02010600030101010101" pitchFamily="2" charset="-122"/>
              </a:rPr>
              <a:t>• pinyin: </a:t>
            </a:r>
            <a:r>
              <a:rPr lang="en-US" altLang="zh-TW" sz="1400" dirty="0" err="1">
                <a:ea typeface="DengXian" panose="02010600030101010101" pitchFamily="2" charset="-122"/>
              </a:rPr>
              <a:t>jiā</a:t>
            </a:r>
            <a:endParaRPr lang="en-US" altLang="zh-TW" sz="1400" dirty="0">
              <a:ea typeface="DengXian" panose="02010600030101010101" pitchFamily="2" charset="-122"/>
            </a:endParaRPr>
          </a:p>
          <a:p>
            <a:r>
              <a:rPr lang="en-US" altLang="zh-TW" sz="1400" dirty="0">
                <a:ea typeface="DengXian" panose="02010600030101010101" pitchFamily="2" charset="-122"/>
              </a:rPr>
              <a:t>• 6 location(s): Thousand </a:t>
            </a:r>
            <a:r>
              <a:rPr lang="en-US" altLang="zh-TW" sz="1400" dirty="0" err="1">
                <a:ea typeface="DengXian" panose="02010600030101010101" pitchFamily="2" charset="-122"/>
              </a:rPr>
              <a:t>Yebul</a:t>
            </a:r>
            <a:r>
              <a:rPr lang="en-US" altLang="zh-TW" sz="1400" dirty="0">
                <a:ea typeface="DengXian" panose="02010600030101010101" pitchFamily="2" charset="-122"/>
              </a:rPr>
              <a:t> </a:t>
            </a:r>
            <a:r>
              <a:rPr lang="en-US" altLang="zh-TW" sz="1400" dirty="0" err="1">
                <a:ea typeface="DengXian" panose="02010600030101010101" pitchFamily="2" charset="-122"/>
              </a:rPr>
              <a:t>Kwanseum</a:t>
            </a:r>
            <a:r>
              <a:rPr lang="en-US" altLang="zh-TW" sz="1400" dirty="0">
                <a:ea typeface="DengXian" panose="02010600030101010101" pitchFamily="2" charset="-122"/>
              </a:rPr>
              <a:t> </a:t>
            </a:r>
            <a:r>
              <a:rPr lang="en-US" altLang="zh-TW" sz="1400" dirty="0" err="1">
                <a:ea typeface="DengXian" panose="02010600030101010101" pitchFamily="2" charset="-122"/>
              </a:rPr>
              <a:t>Jijang</a:t>
            </a:r>
            <a:r>
              <a:rPr lang="en-US" altLang="zh-TW" sz="1400" dirty="0">
                <a:ea typeface="DengXian" panose="02010600030101010101" pitchFamily="2" charset="-122"/>
              </a:rPr>
              <a:t> Maitreya Morning</a:t>
            </a:r>
          </a:p>
          <a:p>
            <a:r>
              <a:rPr lang="en-US" altLang="zh-TW" sz="1400" dirty="0">
                <a:ea typeface="DengXian" panose="02010600030101010101" pitchFamily="2" charset="-122"/>
              </a:rPr>
              <a:t>• Korean: ja (</a:t>
            </a:r>
            <a:r>
              <a:rPr lang="ko-KR" altLang="en-US" sz="1400" dirty="0">
                <a:ea typeface="DengXian" panose="02010600030101010101" pitchFamily="2" charset="-122"/>
              </a:rPr>
              <a:t>자</a:t>
            </a:r>
            <a:r>
              <a:rPr lang="en-US" altLang="ko-KR" sz="1400" dirty="0">
                <a:ea typeface="DengXian" panose="02010600030101010101" pitchFamily="2" charset="-122"/>
              </a:rPr>
              <a:t>)       </a:t>
            </a:r>
          </a:p>
          <a:p>
            <a:r>
              <a:rPr lang="en-US" altLang="ko-KR" sz="1400" dirty="0">
                <a:ea typeface="DengXian" panose="02010600030101010101" pitchFamily="2" charset="-122"/>
              </a:rPr>
              <a:t>• </a:t>
            </a:r>
            <a:r>
              <a:rPr lang="en-US" altLang="zh-TW" sz="1400" dirty="0">
                <a:ea typeface="DengXian" panose="02010600030101010101" pitchFamily="2" charset="-122"/>
              </a:rPr>
              <a:t>strokes: 8      </a:t>
            </a:r>
          </a:p>
          <a:p>
            <a:r>
              <a:rPr lang="en-US" altLang="zh-TW" sz="1400" dirty="0">
                <a:ea typeface="DengXian" panose="02010600030101010101" pitchFamily="2" charset="-122"/>
              </a:rPr>
              <a:t>• radical: 162+5 (</a:t>
            </a:r>
            <a:r>
              <a:rPr lang="zh-TW" altLang="en-US" sz="1400" dirty="0">
                <a:ea typeface="DengXian" panose="02010600030101010101" pitchFamily="2" charset="-122"/>
              </a:rPr>
              <a:t>辶</a:t>
            </a:r>
            <a:r>
              <a:rPr lang="en-US" altLang="zh-TW" sz="1400" dirty="0">
                <a:ea typeface="DengXian" panose="02010600030101010101" pitchFamily="2" charset="-122"/>
              </a:rPr>
              <a:t>, </a:t>
            </a:r>
            <a:r>
              <a:rPr lang="zh-TW" altLang="en-US" sz="1400" dirty="0">
                <a:ea typeface="DengXian" panose="02010600030101010101" pitchFamily="2" charset="-122"/>
              </a:rPr>
              <a:t>辵</a:t>
            </a:r>
            <a:r>
              <a:rPr lang="en-US" altLang="zh-TW" sz="1400" dirty="0">
                <a:ea typeface="DengXian" panose="02010600030101010101" pitchFamily="2" charset="-122"/>
              </a:rPr>
              <a:t>)</a:t>
            </a:r>
          </a:p>
          <a:p>
            <a:r>
              <a:rPr lang="en-US" altLang="zh-TW" sz="1400" dirty="0">
                <a:ea typeface="DengXian" panose="02010600030101010101" pitchFamily="2" charset="-122"/>
              </a:rPr>
              <a:t>• meaning: phonetic sound used for Buddhist terms</a:t>
            </a:r>
          </a:p>
          <a:p>
            <a:r>
              <a:rPr lang="en-US" altLang="ja-JP" sz="1400" dirty="0"/>
              <a:t>• comp: </a:t>
            </a:r>
            <a:r>
              <a:rPr lang="zh-TW" altLang="en-US" sz="1400" i="0" dirty="0">
                <a:solidFill>
                  <a:srgbClr val="000000"/>
                </a:solidFill>
                <a:effectLst/>
                <a:ea typeface="DengXian" panose="02010600030101010101" pitchFamily="2" charset="-122"/>
              </a:rPr>
              <a:t>辶 </a:t>
            </a:r>
            <a:r>
              <a:rPr lang="en-US" altLang="zh-TW" sz="1400" i="0" dirty="0">
                <a:solidFill>
                  <a:srgbClr val="000000"/>
                </a:solidFill>
                <a:effectLst/>
                <a:ea typeface="DengXian" panose="02010600030101010101" pitchFamily="2" charset="-122"/>
              </a:rPr>
              <a:t>+ </a:t>
            </a:r>
            <a:r>
              <a:rPr lang="zh-TW" altLang="en-US" sz="1400" i="0" dirty="0">
                <a:solidFill>
                  <a:srgbClr val="000000"/>
                </a:solidFill>
                <a:effectLst/>
                <a:ea typeface="DengXian" panose="02010600030101010101" pitchFamily="2" charset="-122"/>
              </a:rPr>
              <a:t>加</a:t>
            </a:r>
            <a:endParaRPr lang="en-US" altLang="zh-TW" sz="1400" i="0" dirty="0">
              <a:solidFill>
                <a:srgbClr val="000000"/>
              </a:solidFill>
              <a:effectLst/>
              <a:ea typeface="DengXian" panose="02010600030101010101" pitchFamily="2" charset="-122"/>
            </a:endParaRPr>
          </a:p>
          <a:p>
            <a:r>
              <a:rPr lang="en-US" altLang="ja-JP" sz="1400" dirty="0"/>
              <a:t>• sub: </a:t>
            </a:r>
            <a:r>
              <a:rPr lang="zh-CN" altLang="en-US" sz="1400" b="0" i="0" dirty="0">
                <a:solidFill>
                  <a:srgbClr val="000000"/>
                </a:solidFill>
                <a:effectLst/>
                <a:latin typeface="Times New Roman" panose="02020603050405020304" pitchFamily="18" charset="0"/>
              </a:rPr>
              <a:t>力口</a:t>
            </a:r>
            <a:endParaRPr lang="en-US" sz="1400" dirty="0">
              <a:ea typeface="DengXian" panose="02010600030101010101" pitchFamily="2" charset="-122"/>
            </a:endParaRPr>
          </a:p>
          <a:p>
            <a:endParaRPr lang="en-US" sz="1400" dirty="0"/>
          </a:p>
          <a:p>
            <a:endParaRPr lang="en-US" sz="1400" b="1" dirty="0">
              <a:latin typeface="DengXian" panose="02010600030101010101" pitchFamily="2" charset="-122"/>
              <a:ea typeface="DengXian" panose="02010600030101010101" pitchFamily="2" charset="-122"/>
            </a:endParaRPr>
          </a:p>
        </p:txBody>
      </p:sp>
      <p:sp>
        <p:nvSpPr>
          <p:cNvPr id="10" name="Rectangle 9">
            <a:extLst>
              <a:ext uri="{FF2B5EF4-FFF2-40B4-BE49-F238E27FC236}">
                <a16:creationId xmlns:a16="http://schemas.microsoft.com/office/drawing/2014/main" id="{069FD8DE-123B-715B-D457-783CFF8F088A}"/>
              </a:ext>
            </a:extLst>
          </p:cNvPr>
          <p:cNvSpPr/>
          <p:nvPr/>
        </p:nvSpPr>
        <p:spPr>
          <a:xfrm>
            <a:off x="6096000" y="5546351"/>
            <a:ext cx="5994039" cy="1190605"/>
          </a:xfrm>
          <a:prstGeom prst="rect">
            <a:avLst/>
          </a:prstGeom>
          <a:no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a:extLst>
              <a:ext uri="{FF2B5EF4-FFF2-40B4-BE49-F238E27FC236}">
                <a16:creationId xmlns:a16="http://schemas.microsoft.com/office/drawing/2014/main" id="{F34D43E1-98BC-BADC-E11C-E98F586C7895}"/>
              </a:ext>
            </a:extLst>
          </p:cNvPr>
          <p:cNvSpPr/>
          <p:nvPr/>
        </p:nvSpPr>
        <p:spPr>
          <a:xfrm>
            <a:off x="7233981" y="91393"/>
            <a:ext cx="4764469" cy="470459"/>
          </a:xfrm>
          <a:prstGeom prst="rect">
            <a:avLst/>
          </a:prstGeom>
          <a:no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ectangle 11">
            <a:extLst>
              <a:ext uri="{FF2B5EF4-FFF2-40B4-BE49-F238E27FC236}">
                <a16:creationId xmlns:a16="http://schemas.microsoft.com/office/drawing/2014/main" id="{089380B3-7DC5-B1D3-BB0B-439CC00B330E}"/>
              </a:ext>
            </a:extLst>
          </p:cNvPr>
          <p:cNvSpPr/>
          <p:nvPr/>
        </p:nvSpPr>
        <p:spPr>
          <a:xfrm>
            <a:off x="5631090" y="4565432"/>
            <a:ext cx="1131660" cy="717083"/>
          </a:xfrm>
          <a:prstGeom prst="rect">
            <a:avLst/>
          </a:prstGeom>
          <a:noFill/>
          <a:ln w="38100">
            <a:solidFill>
              <a:srgbClr val="7030A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6" name="Group 45">
            <a:extLst>
              <a:ext uri="{FF2B5EF4-FFF2-40B4-BE49-F238E27FC236}">
                <a16:creationId xmlns:a16="http://schemas.microsoft.com/office/drawing/2014/main" id="{61EB2215-323F-FE53-CEAA-D13453A08836}"/>
              </a:ext>
            </a:extLst>
          </p:cNvPr>
          <p:cNvGrpSpPr/>
          <p:nvPr/>
        </p:nvGrpSpPr>
        <p:grpSpPr>
          <a:xfrm>
            <a:off x="193550" y="226767"/>
            <a:ext cx="5696745" cy="5420481"/>
            <a:chOff x="193550" y="226767"/>
            <a:chExt cx="5696745" cy="5420481"/>
          </a:xfrm>
        </p:grpSpPr>
        <p:pic>
          <p:nvPicPr>
            <p:cNvPr id="3" name="Picture 2">
              <a:extLst>
                <a:ext uri="{FF2B5EF4-FFF2-40B4-BE49-F238E27FC236}">
                  <a16:creationId xmlns:a16="http://schemas.microsoft.com/office/drawing/2014/main" id="{8D784432-96BD-5755-F1F4-DE4D251A4833}"/>
                </a:ext>
              </a:extLst>
            </p:cNvPr>
            <p:cNvPicPr>
              <a:picLocks noChangeAspect="1"/>
            </p:cNvPicPr>
            <p:nvPr/>
          </p:nvPicPr>
          <p:blipFill>
            <a:blip r:embed="rId2"/>
            <a:stretch>
              <a:fillRect/>
            </a:stretch>
          </p:blipFill>
          <p:spPr>
            <a:xfrm>
              <a:off x="193550" y="226767"/>
              <a:ext cx="5696745" cy="5420481"/>
            </a:xfrm>
            <a:prstGeom prst="rect">
              <a:avLst/>
            </a:prstGeom>
          </p:spPr>
        </p:pic>
        <p:cxnSp>
          <p:nvCxnSpPr>
            <p:cNvPr id="14" name="Straight Arrow Connector 13">
              <a:extLst>
                <a:ext uri="{FF2B5EF4-FFF2-40B4-BE49-F238E27FC236}">
                  <a16:creationId xmlns:a16="http://schemas.microsoft.com/office/drawing/2014/main" id="{4F1B2E89-50F9-3318-F4EB-4C61DCF76FA7}"/>
                </a:ext>
              </a:extLst>
            </p:cNvPr>
            <p:cNvCxnSpPr/>
            <p:nvPr/>
          </p:nvCxnSpPr>
          <p:spPr>
            <a:xfrm>
              <a:off x="709301" y="965675"/>
              <a:ext cx="623843" cy="803304"/>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16" name="Straight Arrow Connector 15">
              <a:extLst>
                <a:ext uri="{FF2B5EF4-FFF2-40B4-BE49-F238E27FC236}">
                  <a16:creationId xmlns:a16="http://schemas.microsoft.com/office/drawing/2014/main" id="{957A6B18-AC84-BC55-1426-C3B76E9BB793}"/>
                </a:ext>
              </a:extLst>
            </p:cNvPr>
            <p:cNvCxnSpPr/>
            <p:nvPr/>
          </p:nvCxnSpPr>
          <p:spPr>
            <a:xfrm flipV="1">
              <a:off x="700755" y="3161944"/>
              <a:ext cx="623843" cy="1692067"/>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18" name="Straight Arrow Connector 17">
              <a:extLst>
                <a:ext uri="{FF2B5EF4-FFF2-40B4-BE49-F238E27FC236}">
                  <a16:creationId xmlns:a16="http://schemas.microsoft.com/office/drawing/2014/main" id="{6C2DEC16-EAB8-0ABB-0C64-132C04F0DDFD}"/>
                </a:ext>
              </a:extLst>
            </p:cNvPr>
            <p:cNvCxnSpPr/>
            <p:nvPr/>
          </p:nvCxnSpPr>
          <p:spPr>
            <a:xfrm flipH="1">
              <a:off x="1751888" y="700755"/>
              <a:ext cx="1042587" cy="1820254"/>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20" name="Straight Arrow Connector 19">
              <a:extLst>
                <a:ext uri="{FF2B5EF4-FFF2-40B4-BE49-F238E27FC236}">
                  <a16:creationId xmlns:a16="http://schemas.microsoft.com/office/drawing/2014/main" id="{5F9F7C78-A6F0-60B9-3D90-A893F2FC9612}"/>
                </a:ext>
              </a:extLst>
            </p:cNvPr>
            <p:cNvCxnSpPr>
              <a:cxnSpLocks/>
            </p:cNvCxnSpPr>
            <p:nvPr/>
          </p:nvCxnSpPr>
          <p:spPr>
            <a:xfrm>
              <a:off x="3725966" y="632389"/>
              <a:ext cx="316195" cy="452684"/>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23" name="Straight Arrow Connector 22">
              <a:extLst>
                <a:ext uri="{FF2B5EF4-FFF2-40B4-BE49-F238E27FC236}">
                  <a16:creationId xmlns:a16="http://schemas.microsoft.com/office/drawing/2014/main" id="{B4C30B75-3EFC-466C-36EA-EBA2F570A4E1}"/>
                </a:ext>
              </a:extLst>
            </p:cNvPr>
            <p:cNvCxnSpPr/>
            <p:nvPr/>
          </p:nvCxnSpPr>
          <p:spPr>
            <a:xfrm>
              <a:off x="2358639" y="1828800"/>
              <a:ext cx="0" cy="3453715"/>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27" name="Straight Arrow Connector 26">
              <a:extLst>
                <a:ext uri="{FF2B5EF4-FFF2-40B4-BE49-F238E27FC236}">
                  <a16:creationId xmlns:a16="http://schemas.microsoft.com/office/drawing/2014/main" id="{2D25CB10-F70F-4171-3259-291D1FC66546}"/>
                </a:ext>
              </a:extLst>
            </p:cNvPr>
            <p:cNvCxnSpPr/>
            <p:nvPr/>
          </p:nvCxnSpPr>
          <p:spPr>
            <a:xfrm>
              <a:off x="2649196" y="1486968"/>
              <a:ext cx="2529555" cy="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29" name="Straight Arrow Connector 28">
              <a:extLst>
                <a:ext uri="{FF2B5EF4-FFF2-40B4-BE49-F238E27FC236}">
                  <a16:creationId xmlns:a16="http://schemas.microsoft.com/office/drawing/2014/main" id="{5E199D8D-E640-A014-AFDE-A94892A909E1}"/>
                </a:ext>
              </a:extLst>
            </p:cNvPr>
            <p:cNvCxnSpPr/>
            <p:nvPr/>
          </p:nvCxnSpPr>
          <p:spPr>
            <a:xfrm>
              <a:off x="2589376" y="2580830"/>
              <a:ext cx="2503917" cy="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31" name="Straight Arrow Connector 30">
              <a:extLst>
                <a:ext uri="{FF2B5EF4-FFF2-40B4-BE49-F238E27FC236}">
                  <a16:creationId xmlns:a16="http://schemas.microsoft.com/office/drawing/2014/main" id="{2BF7550D-31CA-4F68-1406-408EBAED1821}"/>
                </a:ext>
              </a:extLst>
            </p:cNvPr>
            <p:cNvCxnSpPr/>
            <p:nvPr/>
          </p:nvCxnSpPr>
          <p:spPr>
            <a:xfrm>
              <a:off x="2555193" y="3717421"/>
              <a:ext cx="2435551" cy="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33" name="Straight Arrow Connector 32">
              <a:extLst>
                <a:ext uri="{FF2B5EF4-FFF2-40B4-BE49-F238E27FC236}">
                  <a16:creationId xmlns:a16="http://schemas.microsoft.com/office/drawing/2014/main" id="{97FBA5D2-E661-BD0E-724B-D590FFAD4E5C}"/>
                </a:ext>
              </a:extLst>
            </p:cNvPr>
            <p:cNvCxnSpPr/>
            <p:nvPr/>
          </p:nvCxnSpPr>
          <p:spPr>
            <a:xfrm>
              <a:off x="3913973" y="1674976"/>
              <a:ext cx="0" cy="3016665"/>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35" name="Straight Arrow Connector 34">
              <a:extLst>
                <a:ext uri="{FF2B5EF4-FFF2-40B4-BE49-F238E27FC236}">
                  <a16:creationId xmlns:a16="http://schemas.microsoft.com/office/drawing/2014/main" id="{20B469EC-DA2D-D3F7-5CDC-31F9BD3630D7}"/>
                </a:ext>
              </a:extLst>
            </p:cNvPr>
            <p:cNvCxnSpPr/>
            <p:nvPr/>
          </p:nvCxnSpPr>
          <p:spPr>
            <a:xfrm>
              <a:off x="2619285" y="4881633"/>
              <a:ext cx="2589375" cy="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sp>
          <p:nvSpPr>
            <p:cNvPr id="36" name="TextBox 35">
              <a:extLst>
                <a:ext uri="{FF2B5EF4-FFF2-40B4-BE49-F238E27FC236}">
                  <a16:creationId xmlns:a16="http://schemas.microsoft.com/office/drawing/2014/main" id="{67066CF9-4110-730C-1981-23E905398082}"/>
                </a:ext>
              </a:extLst>
            </p:cNvPr>
            <p:cNvSpPr txBox="1"/>
            <p:nvPr/>
          </p:nvSpPr>
          <p:spPr>
            <a:xfrm>
              <a:off x="940037" y="561852"/>
              <a:ext cx="393107" cy="369332"/>
            </a:xfrm>
            <a:prstGeom prst="rect">
              <a:avLst/>
            </a:prstGeom>
            <a:noFill/>
          </p:spPr>
          <p:txBody>
            <a:bodyPr wrap="square" rtlCol="0">
              <a:spAutoFit/>
            </a:bodyPr>
            <a:lstStyle/>
            <a:p>
              <a:r>
                <a:rPr lang="en-US" b="1" dirty="0"/>
                <a:t>1</a:t>
              </a:r>
            </a:p>
          </p:txBody>
        </p:sp>
        <p:sp>
          <p:nvSpPr>
            <p:cNvPr id="37" name="TextBox 36">
              <a:extLst>
                <a:ext uri="{FF2B5EF4-FFF2-40B4-BE49-F238E27FC236}">
                  <a16:creationId xmlns:a16="http://schemas.microsoft.com/office/drawing/2014/main" id="{99E71B97-615A-8EB1-9C20-D5FB80A76752}"/>
                </a:ext>
              </a:extLst>
            </p:cNvPr>
            <p:cNvSpPr txBox="1"/>
            <p:nvPr/>
          </p:nvSpPr>
          <p:spPr>
            <a:xfrm>
              <a:off x="408202" y="4144710"/>
              <a:ext cx="531835" cy="369332"/>
            </a:xfrm>
            <a:prstGeom prst="rect">
              <a:avLst/>
            </a:prstGeom>
            <a:noFill/>
          </p:spPr>
          <p:txBody>
            <a:bodyPr wrap="square" rtlCol="0">
              <a:spAutoFit/>
            </a:bodyPr>
            <a:lstStyle/>
            <a:p>
              <a:r>
                <a:rPr lang="en-US" b="1" dirty="0"/>
                <a:t>2</a:t>
              </a:r>
            </a:p>
          </p:txBody>
        </p:sp>
        <p:sp>
          <p:nvSpPr>
            <p:cNvPr id="38" name="TextBox 37">
              <a:extLst>
                <a:ext uri="{FF2B5EF4-FFF2-40B4-BE49-F238E27FC236}">
                  <a16:creationId xmlns:a16="http://schemas.microsoft.com/office/drawing/2014/main" id="{29459B90-A412-BA70-D8BE-316FF2795EE7}"/>
                </a:ext>
              </a:extLst>
            </p:cNvPr>
            <p:cNvSpPr txBox="1"/>
            <p:nvPr/>
          </p:nvSpPr>
          <p:spPr>
            <a:xfrm>
              <a:off x="2196857" y="632389"/>
              <a:ext cx="452339" cy="369332"/>
            </a:xfrm>
            <a:prstGeom prst="rect">
              <a:avLst/>
            </a:prstGeom>
            <a:noFill/>
          </p:spPr>
          <p:txBody>
            <a:bodyPr wrap="square" rtlCol="0">
              <a:spAutoFit/>
            </a:bodyPr>
            <a:lstStyle/>
            <a:p>
              <a:r>
                <a:rPr lang="en-US" b="1" dirty="0"/>
                <a:t>3</a:t>
              </a:r>
            </a:p>
          </p:txBody>
        </p:sp>
        <p:sp>
          <p:nvSpPr>
            <p:cNvPr id="39" name="TextBox 38">
              <a:extLst>
                <a:ext uri="{FF2B5EF4-FFF2-40B4-BE49-F238E27FC236}">
                  <a16:creationId xmlns:a16="http://schemas.microsoft.com/office/drawing/2014/main" id="{A1022379-DB12-C08F-CCA2-6E2D3B01EC47}"/>
                </a:ext>
              </a:extLst>
            </p:cNvPr>
            <p:cNvSpPr txBox="1"/>
            <p:nvPr/>
          </p:nvSpPr>
          <p:spPr>
            <a:xfrm>
              <a:off x="1937931" y="3187255"/>
              <a:ext cx="358336" cy="369332"/>
            </a:xfrm>
            <a:prstGeom prst="rect">
              <a:avLst/>
            </a:prstGeom>
            <a:noFill/>
          </p:spPr>
          <p:txBody>
            <a:bodyPr wrap="square" rtlCol="0">
              <a:spAutoFit/>
            </a:bodyPr>
            <a:lstStyle/>
            <a:p>
              <a:r>
                <a:rPr lang="en-US" b="1" dirty="0"/>
                <a:t>4</a:t>
              </a:r>
            </a:p>
          </p:txBody>
        </p:sp>
        <p:sp>
          <p:nvSpPr>
            <p:cNvPr id="40" name="TextBox 39">
              <a:extLst>
                <a:ext uri="{FF2B5EF4-FFF2-40B4-BE49-F238E27FC236}">
                  <a16:creationId xmlns:a16="http://schemas.microsoft.com/office/drawing/2014/main" id="{5B2A780A-3F4B-E094-F6CE-AC80561A987A}"/>
                </a:ext>
              </a:extLst>
            </p:cNvPr>
            <p:cNvSpPr txBox="1"/>
            <p:nvPr/>
          </p:nvSpPr>
          <p:spPr>
            <a:xfrm>
              <a:off x="3982835" y="377798"/>
              <a:ext cx="310652" cy="369332"/>
            </a:xfrm>
            <a:prstGeom prst="rect">
              <a:avLst/>
            </a:prstGeom>
            <a:noFill/>
          </p:spPr>
          <p:txBody>
            <a:bodyPr wrap="square" rtlCol="0">
              <a:spAutoFit/>
            </a:bodyPr>
            <a:lstStyle/>
            <a:p>
              <a:r>
                <a:rPr lang="en-US" b="1" dirty="0"/>
                <a:t>5</a:t>
              </a:r>
            </a:p>
          </p:txBody>
        </p:sp>
        <p:sp>
          <p:nvSpPr>
            <p:cNvPr id="41" name="TextBox 40">
              <a:extLst>
                <a:ext uri="{FF2B5EF4-FFF2-40B4-BE49-F238E27FC236}">
                  <a16:creationId xmlns:a16="http://schemas.microsoft.com/office/drawing/2014/main" id="{1BC1449E-E7AA-64C5-A495-404911E79647}"/>
                </a:ext>
              </a:extLst>
            </p:cNvPr>
            <p:cNvSpPr txBox="1"/>
            <p:nvPr/>
          </p:nvSpPr>
          <p:spPr>
            <a:xfrm>
              <a:off x="3043587" y="1052510"/>
              <a:ext cx="537244" cy="369332"/>
            </a:xfrm>
            <a:prstGeom prst="rect">
              <a:avLst/>
            </a:prstGeom>
            <a:noFill/>
          </p:spPr>
          <p:txBody>
            <a:bodyPr wrap="square" rtlCol="0">
              <a:spAutoFit/>
            </a:bodyPr>
            <a:lstStyle/>
            <a:p>
              <a:r>
                <a:rPr lang="en-US" b="1" dirty="0"/>
                <a:t>6</a:t>
              </a:r>
            </a:p>
          </p:txBody>
        </p:sp>
        <p:sp>
          <p:nvSpPr>
            <p:cNvPr id="42" name="TextBox 41">
              <a:extLst>
                <a:ext uri="{FF2B5EF4-FFF2-40B4-BE49-F238E27FC236}">
                  <a16:creationId xmlns:a16="http://schemas.microsoft.com/office/drawing/2014/main" id="{F512A3C5-C7F8-A83D-D9E3-6190646F16C9}"/>
                </a:ext>
              </a:extLst>
            </p:cNvPr>
            <p:cNvSpPr txBox="1"/>
            <p:nvPr/>
          </p:nvSpPr>
          <p:spPr>
            <a:xfrm>
              <a:off x="3033377" y="2118705"/>
              <a:ext cx="359304" cy="369332"/>
            </a:xfrm>
            <a:prstGeom prst="rect">
              <a:avLst/>
            </a:prstGeom>
            <a:noFill/>
          </p:spPr>
          <p:txBody>
            <a:bodyPr wrap="square" rtlCol="0">
              <a:spAutoFit/>
            </a:bodyPr>
            <a:lstStyle/>
            <a:p>
              <a:r>
                <a:rPr lang="en-US" b="1" dirty="0"/>
                <a:t>7</a:t>
              </a:r>
            </a:p>
          </p:txBody>
        </p:sp>
        <p:sp>
          <p:nvSpPr>
            <p:cNvPr id="43" name="TextBox 42">
              <a:extLst>
                <a:ext uri="{FF2B5EF4-FFF2-40B4-BE49-F238E27FC236}">
                  <a16:creationId xmlns:a16="http://schemas.microsoft.com/office/drawing/2014/main" id="{6352BAC0-65F8-858B-F2C1-51C8EDDFF829}"/>
                </a:ext>
              </a:extLst>
            </p:cNvPr>
            <p:cNvSpPr txBox="1"/>
            <p:nvPr/>
          </p:nvSpPr>
          <p:spPr>
            <a:xfrm>
              <a:off x="3034688" y="3212566"/>
              <a:ext cx="249739" cy="369332"/>
            </a:xfrm>
            <a:prstGeom prst="rect">
              <a:avLst/>
            </a:prstGeom>
            <a:noFill/>
          </p:spPr>
          <p:txBody>
            <a:bodyPr wrap="square" rtlCol="0">
              <a:spAutoFit/>
            </a:bodyPr>
            <a:lstStyle/>
            <a:p>
              <a:r>
                <a:rPr lang="en-US" b="1" dirty="0"/>
                <a:t>8</a:t>
              </a:r>
            </a:p>
          </p:txBody>
        </p:sp>
        <p:sp>
          <p:nvSpPr>
            <p:cNvPr id="44" name="TextBox 43">
              <a:extLst>
                <a:ext uri="{FF2B5EF4-FFF2-40B4-BE49-F238E27FC236}">
                  <a16:creationId xmlns:a16="http://schemas.microsoft.com/office/drawing/2014/main" id="{4B9B83C7-0A4D-9E59-F88A-924E77147234}"/>
                </a:ext>
              </a:extLst>
            </p:cNvPr>
            <p:cNvSpPr txBox="1"/>
            <p:nvPr/>
          </p:nvSpPr>
          <p:spPr>
            <a:xfrm>
              <a:off x="4066791" y="1815569"/>
              <a:ext cx="385568" cy="377570"/>
            </a:xfrm>
            <a:prstGeom prst="rect">
              <a:avLst/>
            </a:prstGeom>
            <a:noFill/>
          </p:spPr>
          <p:txBody>
            <a:bodyPr wrap="square" rtlCol="0">
              <a:spAutoFit/>
            </a:bodyPr>
            <a:lstStyle/>
            <a:p>
              <a:r>
                <a:rPr lang="en-US" b="1" dirty="0"/>
                <a:t>9</a:t>
              </a:r>
            </a:p>
          </p:txBody>
        </p:sp>
        <p:sp>
          <p:nvSpPr>
            <p:cNvPr id="45" name="TextBox 44">
              <a:extLst>
                <a:ext uri="{FF2B5EF4-FFF2-40B4-BE49-F238E27FC236}">
                  <a16:creationId xmlns:a16="http://schemas.microsoft.com/office/drawing/2014/main" id="{6A3C77CE-3A86-0D1F-CBE2-9218CE142F3D}"/>
                </a:ext>
              </a:extLst>
            </p:cNvPr>
            <p:cNvSpPr txBox="1"/>
            <p:nvPr/>
          </p:nvSpPr>
          <p:spPr>
            <a:xfrm>
              <a:off x="2956059" y="4380766"/>
              <a:ext cx="427289" cy="369332"/>
            </a:xfrm>
            <a:prstGeom prst="rect">
              <a:avLst/>
            </a:prstGeom>
            <a:noFill/>
          </p:spPr>
          <p:txBody>
            <a:bodyPr wrap="square" rtlCol="0">
              <a:spAutoFit/>
            </a:bodyPr>
            <a:lstStyle/>
            <a:p>
              <a:r>
                <a:rPr lang="en-US" b="1" dirty="0">
                  <a:highlight>
                    <a:srgbClr val="00FF00"/>
                  </a:highlight>
                </a:rPr>
                <a:t>10</a:t>
              </a:r>
            </a:p>
          </p:txBody>
        </p:sp>
      </p:grpSp>
    </p:spTree>
    <p:extLst>
      <p:ext uri="{BB962C8B-B14F-4D97-AF65-F5344CB8AC3E}">
        <p14:creationId xmlns:p14="http://schemas.microsoft.com/office/powerpoint/2010/main" val="2102004929"/>
      </p:ext>
    </p:extLst>
  </p:cSld>
  <p:clrMapOvr>
    <a:masterClrMapping/>
  </p:clrMapOvr>
</p:sld>
</file>

<file path=ppt/slides/slide3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5DE37A33-C098-FB4D-42D2-DF6B86208359}"/>
              </a:ext>
            </a:extLst>
          </p:cNvPr>
          <p:cNvSpPr txBox="1"/>
          <p:nvPr/>
        </p:nvSpPr>
        <p:spPr>
          <a:xfrm>
            <a:off x="166697" y="5651847"/>
            <a:ext cx="5707007" cy="1200329"/>
          </a:xfrm>
          <a:prstGeom prst="rect">
            <a:avLst/>
          </a:prstGeom>
          <a:noFill/>
        </p:spPr>
        <p:txBody>
          <a:bodyPr wrap="square" numCol="3">
            <a:spAutoFit/>
          </a:bodyPr>
          <a:lstStyle/>
          <a:p>
            <a:r>
              <a:rPr lang="en-US" sz="2400" dirty="0"/>
              <a:t>Kor: </a:t>
            </a:r>
            <a:r>
              <a:rPr lang="en-US" sz="2400" b="1" dirty="0"/>
              <a:t>ja</a:t>
            </a:r>
          </a:p>
          <a:p>
            <a:r>
              <a:rPr lang="en-US" sz="2400" dirty="0"/>
              <a:t>Jap: </a:t>
            </a:r>
            <a:r>
              <a:rPr lang="en-US" sz="2400" b="1" dirty="0"/>
              <a:t>mi</a:t>
            </a:r>
          </a:p>
          <a:p>
            <a:endParaRPr lang="en-US" sz="2400" b="1" dirty="0"/>
          </a:p>
          <a:p>
            <a:r>
              <a:rPr lang="en-US" sz="2400" dirty="0"/>
              <a:t>Viet: </a:t>
            </a:r>
            <a:r>
              <a:rPr lang="en-US" sz="2400" b="1" dirty="0" err="1"/>
              <a:t>chiết</a:t>
            </a:r>
            <a:r>
              <a:rPr lang="en-US" sz="2400" b="1" dirty="0"/>
              <a:t>   </a:t>
            </a:r>
          </a:p>
          <a:p>
            <a:r>
              <a:rPr lang="en-US" sz="2400" dirty="0"/>
              <a:t>Man: </a:t>
            </a:r>
            <a:r>
              <a:rPr lang="en-US" sz="2400" b="1" dirty="0" err="1"/>
              <a:t>jiā</a:t>
            </a:r>
            <a:r>
              <a:rPr lang="en-US" sz="2400" b="1" dirty="0"/>
              <a:t>   </a:t>
            </a:r>
            <a:r>
              <a:rPr lang="en-US" sz="2400" dirty="0"/>
              <a:t>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24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   </a:t>
            </a:r>
            <a:endParaRPr kumimoji="0" lang="en-US" altLang="zh-TW" sz="24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zh-TW" sz="6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16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唵 </a:t>
            </a:r>
            <a:r>
              <a:rPr kumimoji="0" lang="zh-TW" altLang="en-US" sz="1600" b="1" i="0" u="none" strike="noStrike" kern="1200" cap="none" spc="0" normalizeH="0" baseline="0" noProof="0" dirty="0">
                <a:ln>
                  <a:noFill/>
                </a:ln>
                <a:solidFill>
                  <a:prstClr val="black"/>
                </a:solidFill>
                <a:effectLst/>
                <a:highlight>
                  <a:srgbClr val="00FF00"/>
                </a:highlight>
                <a:uLnTx/>
                <a:uFillTx/>
                <a:latin typeface="DengXian" panose="02010600030101010101" pitchFamily="2" charset="-122"/>
                <a:ea typeface="DengXian" panose="02010600030101010101" pitchFamily="2" charset="-122"/>
                <a:cs typeface="+mn-cs"/>
              </a:rPr>
              <a:t>迦</a:t>
            </a:r>
            <a:r>
              <a:rPr kumimoji="0" lang="zh-TW" altLang="en-US" sz="16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 列 主 哩 準 戒</a:t>
            </a:r>
            <a:endParaRPr kumimoji="0" lang="en-US" altLang="zh-TW" sz="16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16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薩 婆 訶 布 林</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zh-TW" sz="1100" b="1" i="0" u="none" strike="noStrike" kern="1200" cap="none" spc="0" normalizeH="0" baseline="0" noProof="0" dirty="0" err="1">
                <a:ln>
                  <a:noFill/>
                </a:ln>
                <a:solidFill>
                  <a:prstClr val="black"/>
                </a:solidFill>
                <a:effectLst/>
                <a:uLnTx/>
                <a:uFillTx/>
                <a:latin typeface="Aptos" panose="02110004020202020204"/>
                <a:ea typeface="DengXian" panose="02010600030101010101" pitchFamily="2" charset="-122"/>
                <a:cs typeface="+mn-cs"/>
              </a:rPr>
              <a:t>om</a:t>
            </a:r>
            <a:r>
              <a:rPr kumimoji="0" lang="en-US" altLang="zh-TW" sz="1100" b="1" i="0" u="none" strike="noStrike" kern="1200" cap="none" spc="0" normalizeH="0" baseline="0" noProof="0" dirty="0" err="1">
                <a:ln>
                  <a:noFill/>
                </a:ln>
                <a:solidFill>
                  <a:prstClr val="black"/>
                </a:solidFill>
                <a:effectLst/>
                <a:highlight>
                  <a:srgbClr val="00FF00"/>
                </a:highlight>
                <a:uLnTx/>
                <a:uFillTx/>
                <a:latin typeface="Aptos" panose="02110004020202020204"/>
                <a:ea typeface="DengXian" panose="02010600030101010101" pitchFamily="2" charset="-122"/>
                <a:cs typeface="+mn-cs"/>
              </a:rPr>
              <a:t>ja</a:t>
            </a:r>
            <a:r>
              <a:rPr kumimoji="0" lang="en-US" altLang="zh-TW" sz="1100" b="1" i="0" u="none" strike="noStrike" kern="1200" cap="none" spc="0" normalizeH="0" baseline="0" noProof="0" dirty="0" err="1">
                <a:ln>
                  <a:noFill/>
                </a:ln>
                <a:solidFill>
                  <a:prstClr val="black"/>
                </a:solidFill>
                <a:effectLst/>
                <a:uLnTx/>
                <a:uFillTx/>
                <a:latin typeface="Aptos" panose="02110004020202020204"/>
                <a:ea typeface="DengXian" panose="02010600030101010101" pitchFamily="2" charset="-122"/>
                <a:cs typeface="+mn-cs"/>
              </a:rPr>
              <a:t>rejurejunjesabaha</a:t>
            </a:r>
            <a:r>
              <a:rPr kumimoji="0" lang="en-US" altLang="zh-TW" sz="1100" b="1" i="0" u="none" strike="noStrike" kern="1200" cap="none" spc="0" normalizeH="0" baseline="0" noProof="0" dirty="0">
                <a:ln>
                  <a:noFill/>
                </a:ln>
                <a:solidFill>
                  <a:prstClr val="black"/>
                </a:solidFill>
                <a:effectLst/>
                <a:uLnTx/>
                <a:uFillTx/>
                <a:latin typeface="Aptos" panose="02110004020202020204"/>
                <a:ea typeface="DengXian" panose="02010600030101010101" pitchFamily="2" charset="-122"/>
                <a:cs typeface="+mn-cs"/>
              </a:rPr>
              <a:t> </a:t>
            </a:r>
            <a:r>
              <a:rPr kumimoji="0" lang="en-US" altLang="zh-TW" sz="1100" b="1" i="0" u="none" strike="noStrike" kern="1200" cap="none" spc="0" normalizeH="0" baseline="0" noProof="0" dirty="0" err="1">
                <a:ln>
                  <a:noFill/>
                </a:ln>
                <a:solidFill>
                  <a:prstClr val="black"/>
                </a:solidFill>
                <a:effectLst/>
                <a:uLnTx/>
                <a:uFillTx/>
                <a:latin typeface="Aptos" panose="02110004020202020204"/>
                <a:ea typeface="DengXian" panose="02010600030101010101" pitchFamily="2" charset="-122"/>
                <a:cs typeface="+mn-cs"/>
              </a:rPr>
              <a:t>burim</a:t>
            </a:r>
            <a:endParaRPr kumimoji="0" lang="en-US" altLang="zh-TW" sz="1100" b="0" i="0" u="none" strike="noStrike" kern="1200" cap="none" spc="0" normalizeH="0" baseline="0" noProof="0" dirty="0">
              <a:ln>
                <a:noFill/>
              </a:ln>
              <a:solidFill>
                <a:prstClr val="black"/>
              </a:solidFill>
              <a:effectLst/>
              <a:uLnTx/>
              <a:uFillTx/>
              <a:latin typeface="Aptos" panose="02110004020202020204"/>
              <a:ea typeface="DengXian" panose="02010600030101010101" pitchFamily="2" charset="-122"/>
              <a:cs typeface="+mn-cs"/>
            </a:endParaRPr>
          </a:p>
        </p:txBody>
      </p:sp>
      <p:sp>
        <p:nvSpPr>
          <p:cNvPr id="3" name="TextBox 2">
            <a:extLst>
              <a:ext uri="{FF2B5EF4-FFF2-40B4-BE49-F238E27FC236}">
                <a16:creationId xmlns:a16="http://schemas.microsoft.com/office/drawing/2014/main" id="{ADD0A5A9-3ECC-7773-53AB-68D6C171E024}"/>
              </a:ext>
            </a:extLst>
          </p:cNvPr>
          <p:cNvSpPr txBox="1"/>
          <p:nvPr/>
        </p:nvSpPr>
        <p:spPr>
          <a:xfrm>
            <a:off x="7233981" y="100590"/>
            <a:ext cx="4958019" cy="461665"/>
          </a:xfrm>
          <a:prstGeom prst="rect">
            <a:avLst/>
          </a:prstGeom>
          <a:noFill/>
        </p:spPr>
        <p:txBody>
          <a:bodyPr wrap="square" rtlCol="0">
            <a:spAutoFit/>
          </a:bodyPr>
          <a:lstStyle/>
          <a:p>
            <a:r>
              <a:rPr lang="zh-TW" altLang="en-US" sz="2400" b="1" dirty="0">
                <a:latin typeface="DengXian" panose="02010600030101010101" pitchFamily="2" charset="-122"/>
                <a:ea typeface="DengXian" panose="02010600030101010101" pitchFamily="2" charset="-122"/>
              </a:rPr>
              <a:t>唵 者 禮 主 禮 准 提 娑 婆 訶 </a:t>
            </a:r>
            <a:r>
              <a:rPr lang="zh-TW" altLang="en-US" sz="2400" b="1" dirty="0">
                <a:highlight>
                  <a:srgbClr val="00FFFF"/>
                </a:highlight>
                <a:latin typeface="DengXian" panose="02010600030101010101" pitchFamily="2" charset="-122"/>
                <a:ea typeface="DengXian" panose="02010600030101010101" pitchFamily="2" charset="-122"/>
              </a:rPr>
              <a:t>部</a:t>
            </a:r>
            <a:r>
              <a:rPr lang="zh-TW" altLang="en-US" sz="2400" b="1" dirty="0">
                <a:latin typeface="DengXian" panose="02010600030101010101" pitchFamily="2" charset="-122"/>
                <a:ea typeface="DengXian" panose="02010600030101010101" pitchFamily="2" charset="-122"/>
              </a:rPr>
              <a:t> 林</a:t>
            </a:r>
          </a:p>
        </p:txBody>
      </p:sp>
      <p:sp>
        <p:nvSpPr>
          <p:cNvPr id="4" name="Rectangle 3">
            <a:extLst>
              <a:ext uri="{FF2B5EF4-FFF2-40B4-BE49-F238E27FC236}">
                <a16:creationId xmlns:a16="http://schemas.microsoft.com/office/drawing/2014/main" id="{F30E2C3D-6147-7DC5-8153-D36B2E7284C0}"/>
              </a:ext>
            </a:extLst>
          </p:cNvPr>
          <p:cNvSpPr/>
          <p:nvPr/>
        </p:nvSpPr>
        <p:spPr>
          <a:xfrm>
            <a:off x="166697" y="5661044"/>
            <a:ext cx="5707007" cy="936542"/>
          </a:xfrm>
          <a:prstGeom prst="rect">
            <a:avLst/>
          </a:prstGeom>
          <a:noFill/>
          <a:ln w="5715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Oval 4">
            <a:extLst>
              <a:ext uri="{FF2B5EF4-FFF2-40B4-BE49-F238E27FC236}">
                <a16:creationId xmlns:a16="http://schemas.microsoft.com/office/drawing/2014/main" id="{9E423E5F-275E-7817-5E15-9FEAA670D751}"/>
              </a:ext>
            </a:extLst>
          </p:cNvPr>
          <p:cNvSpPr/>
          <p:nvPr/>
        </p:nvSpPr>
        <p:spPr>
          <a:xfrm>
            <a:off x="5991125" y="437651"/>
            <a:ext cx="771625" cy="771625"/>
          </a:xfrm>
          <a:prstGeom prst="ellipse">
            <a:avLst/>
          </a:prstGeom>
          <a:solidFill>
            <a:srgbClr val="FFFF00"/>
          </a:solidFill>
          <a:ln w="38100">
            <a:solidFill>
              <a:srgbClr val="7030A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TextBox 5">
            <a:extLst>
              <a:ext uri="{FF2B5EF4-FFF2-40B4-BE49-F238E27FC236}">
                <a16:creationId xmlns:a16="http://schemas.microsoft.com/office/drawing/2014/main" id="{28C25BF1-F27B-7613-2ACE-24486EEC30E1}"/>
              </a:ext>
            </a:extLst>
          </p:cNvPr>
          <p:cNvSpPr txBox="1"/>
          <p:nvPr/>
        </p:nvSpPr>
        <p:spPr>
          <a:xfrm>
            <a:off x="6101454" y="561853"/>
            <a:ext cx="593001" cy="523220"/>
          </a:xfrm>
          <a:prstGeom prst="rect">
            <a:avLst/>
          </a:prstGeom>
          <a:noFill/>
        </p:spPr>
        <p:txBody>
          <a:bodyPr wrap="square" rtlCol="0">
            <a:spAutoFit/>
          </a:bodyPr>
          <a:lstStyle/>
          <a:p>
            <a:r>
              <a:rPr lang="zh-TW" altLang="en-US" sz="2800" b="1" dirty="0">
                <a:latin typeface="DengXian" panose="02010600030101010101" pitchFamily="2" charset="-122"/>
                <a:ea typeface="DengXian" panose="02010600030101010101" pitchFamily="2" charset="-122"/>
              </a:rPr>
              <a:t>部</a:t>
            </a:r>
            <a:endParaRPr lang="en-US" sz="2800" b="1" dirty="0">
              <a:latin typeface="DengXian" panose="02010600030101010101" pitchFamily="2" charset="-122"/>
              <a:ea typeface="DengXian" panose="02010600030101010101" pitchFamily="2" charset="-122"/>
            </a:endParaRPr>
          </a:p>
        </p:txBody>
      </p:sp>
      <p:sp>
        <p:nvSpPr>
          <p:cNvPr id="7" name="TextBox 6">
            <a:extLst>
              <a:ext uri="{FF2B5EF4-FFF2-40B4-BE49-F238E27FC236}">
                <a16:creationId xmlns:a16="http://schemas.microsoft.com/office/drawing/2014/main" id="{0D38DD0D-4DE5-C3C7-770F-26F5D861C194}"/>
              </a:ext>
            </a:extLst>
          </p:cNvPr>
          <p:cNvSpPr txBox="1"/>
          <p:nvPr/>
        </p:nvSpPr>
        <p:spPr>
          <a:xfrm>
            <a:off x="6096000" y="5546351"/>
            <a:ext cx="6824870" cy="1200329"/>
          </a:xfrm>
          <a:prstGeom prst="rect">
            <a:avLst/>
          </a:prstGeom>
          <a:noFill/>
        </p:spPr>
        <p:txBody>
          <a:bodyPr wrap="square" numCol="3">
            <a:spAutoFit/>
          </a:bodyPr>
          <a:lstStyle/>
          <a:p>
            <a:r>
              <a:rPr lang="en-US" sz="1400" dirty="0"/>
              <a:t>• Hanja: </a:t>
            </a:r>
            <a:r>
              <a:rPr lang="zh-TW" altLang="en-US" sz="1400" dirty="0">
                <a:ea typeface="DengXian" panose="02010600030101010101" pitchFamily="2" charset="-122"/>
              </a:rPr>
              <a:t>迦       </a:t>
            </a:r>
            <a:endParaRPr lang="en-US" altLang="zh-TW" sz="1400" dirty="0">
              <a:ea typeface="DengXian" panose="02010600030101010101" pitchFamily="2" charset="-122"/>
            </a:endParaRPr>
          </a:p>
          <a:p>
            <a:r>
              <a:rPr lang="en-US" altLang="zh-TW" sz="1400" dirty="0">
                <a:ea typeface="DengXian" panose="02010600030101010101" pitchFamily="2" charset="-122"/>
              </a:rPr>
              <a:t>• pinyin: </a:t>
            </a:r>
            <a:r>
              <a:rPr lang="en-US" altLang="zh-TW" sz="1400" dirty="0" err="1">
                <a:ea typeface="DengXian" panose="02010600030101010101" pitchFamily="2" charset="-122"/>
              </a:rPr>
              <a:t>jiā</a:t>
            </a:r>
            <a:endParaRPr lang="en-US" altLang="zh-TW" sz="1400" dirty="0">
              <a:ea typeface="DengXian" panose="02010600030101010101" pitchFamily="2" charset="-122"/>
            </a:endParaRPr>
          </a:p>
          <a:p>
            <a:r>
              <a:rPr lang="en-US" altLang="zh-TW" sz="1400" dirty="0">
                <a:ea typeface="DengXian" panose="02010600030101010101" pitchFamily="2" charset="-122"/>
              </a:rPr>
              <a:t>• 6 location(s): Thousand </a:t>
            </a:r>
            <a:r>
              <a:rPr lang="en-US" altLang="zh-TW" sz="1400" dirty="0" err="1">
                <a:ea typeface="DengXian" panose="02010600030101010101" pitchFamily="2" charset="-122"/>
              </a:rPr>
              <a:t>Yebul</a:t>
            </a:r>
            <a:r>
              <a:rPr lang="en-US" altLang="zh-TW" sz="1400" dirty="0">
                <a:ea typeface="DengXian" panose="02010600030101010101" pitchFamily="2" charset="-122"/>
              </a:rPr>
              <a:t> </a:t>
            </a:r>
            <a:r>
              <a:rPr lang="en-US" altLang="zh-TW" sz="1400" dirty="0" err="1">
                <a:ea typeface="DengXian" panose="02010600030101010101" pitchFamily="2" charset="-122"/>
              </a:rPr>
              <a:t>Kwanseum</a:t>
            </a:r>
            <a:r>
              <a:rPr lang="en-US" altLang="zh-TW" sz="1400" dirty="0">
                <a:ea typeface="DengXian" panose="02010600030101010101" pitchFamily="2" charset="-122"/>
              </a:rPr>
              <a:t> </a:t>
            </a:r>
            <a:r>
              <a:rPr lang="en-US" altLang="zh-TW" sz="1400" dirty="0" err="1">
                <a:ea typeface="DengXian" panose="02010600030101010101" pitchFamily="2" charset="-122"/>
              </a:rPr>
              <a:t>Jijang</a:t>
            </a:r>
            <a:r>
              <a:rPr lang="en-US" altLang="zh-TW" sz="1400" dirty="0">
                <a:ea typeface="DengXian" panose="02010600030101010101" pitchFamily="2" charset="-122"/>
              </a:rPr>
              <a:t> Maitreya Morning</a:t>
            </a:r>
          </a:p>
          <a:p>
            <a:r>
              <a:rPr lang="en-US" altLang="zh-TW" sz="1400" dirty="0">
                <a:ea typeface="DengXian" panose="02010600030101010101" pitchFamily="2" charset="-122"/>
              </a:rPr>
              <a:t>• Korean: ja (</a:t>
            </a:r>
            <a:r>
              <a:rPr lang="ko-KR" altLang="en-US" sz="1400" dirty="0">
                <a:ea typeface="DengXian" panose="02010600030101010101" pitchFamily="2" charset="-122"/>
              </a:rPr>
              <a:t>자</a:t>
            </a:r>
            <a:r>
              <a:rPr lang="en-US" altLang="ko-KR" sz="1400" dirty="0">
                <a:ea typeface="DengXian" panose="02010600030101010101" pitchFamily="2" charset="-122"/>
              </a:rPr>
              <a:t>)       </a:t>
            </a:r>
          </a:p>
          <a:p>
            <a:r>
              <a:rPr lang="en-US" altLang="ko-KR" sz="1400" dirty="0">
                <a:ea typeface="DengXian" panose="02010600030101010101" pitchFamily="2" charset="-122"/>
              </a:rPr>
              <a:t>• </a:t>
            </a:r>
            <a:r>
              <a:rPr lang="en-US" altLang="zh-TW" sz="1400" dirty="0">
                <a:ea typeface="DengXian" panose="02010600030101010101" pitchFamily="2" charset="-122"/>
              </a:rPr>
              <a:t>strokes: 8      </a:t>
            </a:r>
          </a:p>
          <a:p>
            <a:r>
              <a:rPr lang="en-US" altLang="zh-TW" sz="1400" dirty="0">
                <a:ea typeface="DengXian" panose="02010600030101010101" pitchFamily="2" charset="-122"/>
              </a:rPr>
              <a:t>• radical: 162+5 (</a:t>
            </a:r>
            <a:r>
              <a:rPr lang="zh-TW" altLang="en-US" sz="1400" dirty="0">
                <a:ea typeface="DengXian" panose="02010600030101010101" pitchFamily="2" charset="-122"/>
              </a:rPr>
              <a:t>辶</a:t>
            </a:r>
            <a:r>
              <a:rPr lang="en-US" altLang="zh-TW" sz="1400" dirty="0">
                <a:ea typeface="DengXian" panose="02010600030101010101" pitchFamily="2" charset="-122"/>
              </a:rPr>
              <a:t>, </a:t>
            </a:r>
            <a:r>
              <a:rPr lang="zh-TW" altLang="en-US" sz="1400" dirty="0">
                <a:ea typeface="DengXian" panose="02010600030101010101" pitchFamily="2" charset="-122"/>
              </a:rPr>
              <a:t>辵</a:t>
            </a:r>
            <a:r>
              <a:rPr lang="en-US" altLang="zh-TW" sz="1400" dirty="0">
                <a:ea typeface="DengXian" panose="02010600030101010101" pitchFamily="2" charset="-122"/>
              </a:rPr>
              <a:t>)</a:t>
            </a:r>
          </a:p>
          <a:p>
            <a:r>
              <a:rPr lang="en-US" altLang="zh-TW" sz="1400" dirty="0">
                <a:ea typeface="DengXian" panose="02010600030101010101" pitchFamily="2" charset="-122"/>
              </a:rPr>
              <a:t>• meaning: phonetic sound used for Buddhist terms</a:t>
            </a:r>
          </a:p>
          <a:p>
            <a:r>
              <a:rPr lang="en-US" altLang="ja-JP" sz="1400" dirty="0"/>
              <a:t>• comp: </a:t>
            </a:r>
            <a:r>
              <a:rPr lang="zh-TW" altLang="en-US" sz="1400" i="0" dirty="0">
                <a:solidFill>
                  <a:srgbClr val="000000"/>
                </a:solidFill>
                <a:effectLst/>
                <a:ea typeface="DengXian" panose="02010600030101010101" pitchFamily="2" charset="-122"/>
              </a:rPr>
              <a:t>辶 </a:t>
            </a:r>
            <a:r>
              <a:rPr lang="en-US" altLang="zh-TW" sz="1400" i="0" dirty="0">
                <a:solidFill>
                  <a:srgbClr val="000000"/>
                </a:solidFill>
                <a:effectLst/>
                <a:ea typeface="DengXian" panose="02010600030101010101" pitchFamily="2" charset="-122"/>
              </a:rPr>
              <a:t>+ </a:t>
            </a:r>
            <a:r>
              <a:rPr lang="zh-TW" altLang="en-US" sz="1400" i="0" dirty="0">
                <a:solidFill>
                  <a:srgbClr val="000000"/>
                </a:solidFill>
                <a:effectLst/>
                <a:ea typeface="DengXian" panose="02010600030101010101" pitchFamily="2" charset="-122"/>
              </a:rPr>
              <a:t>加</a:t>
            </a:r>
            <a:endParaRPr lang="en-US" altLang="zh-TW" sz="1400" i="0" dirty="0">
              <a:solidFill>
                <a:srgbClr val="000000"/>
              </a:solidFill>
              <a:effectLst/>
              <a:ea typeface="DengXian" panose="02010600030101010101" pitchFamily="2" charset="-122"/>
            </a:endParaRPr>
          </a:p>
          <a:p>
            <a:r>
              <a:rPr lang="en-US" altLang="ja-JP" sz="1400" dirty="0"/>
              <a:t>• sub: </a:t>
            </a:r>
            <a:r>
              <a:rPr lang="zh-CN" altLang="en-US" sz="1400" b="0" i="0" dirty="0">
                <a:solidFill>
                  <a:srgbClr val="000000"/>
                </a:solidFill>
                <a:effectLst/>
                <a:latin typeface="Times New Roman" panose="02020603050405020304" pitchFamily="18" charset="0"/>
              </a:rPr>
              <a:t>力口</a:t>
            </a:r>
            <a:endParaRPr lang="en-US" sz="1400" dirty="0">
              <a:ea typeface="DengXian" panose="02010600030101010101" pitchFamily="2" charset="-122"/>
            </a:endParaRPr>
          </a:p>
          <a:p>
            <a:endParaRPr lang="en-US" sz="1400" dirty="0"/>
          </a:p>
          <a:p>
            <a:endParaRPr lang="en-US" sz="1400" b="1" dirty="0">
              <a:latin typeface="DengXian" panose="02010600030101010101" pitchFamily="2" charset="-122"/>
              <a:ea typeface="DengXian" panose="02010600030101010101" pitchFamily="2" charset="-122"/>
            </a:endParaRPr>
          </a:p>
        </p:txBody>
      </p:sp>
      <p:sp>
        <p:nvSpPr>
          <p:cNvPr id="8" name="Rectangle 7">
            <a:extLst>
              <a:ext uri="{FF2B5EF4-FFF2-40B4-BE49-F238E27FC236}">
                <a16:creationId xmlns:a16="http://schemas.microsoft.com/office/drawing/2014/main" id="{E881509B-B4E9-39AB-2A6D-191E3CE56B09}"/>
              </a:ext>
            </a:extLst>
          </p:cNvPr>
          <p:cNvSpPr/>
          <p:nvPr/>
        </p:nvSpPr>
        <p:spPr>
          <a:xfrm>
            <a:off x="6096000" y="5546351"/>
            <a:ext cx="5994039" cy="1190605"/>
          </a:xfrm>
          <a:prstGeom prst="rect">
            <a:avLst/>
          </a:prstGeom>
          <a:no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a:extLst>
              <a:ext uri="{FF2B5EF4-FFF2-40B4-BE49-F238E27FC236}">
                <a16:creationId xmlns:a16="http://schemas.microsoft.com/office/drawing/2014/main" id="{D24C5BFE-AF73-9226-31DA-DF7ADC5E18B3}"/>
              </a:ext>
            </a:extLst>
          </p:cNvPr>
          <p:cNvSpPr/>
          <p:nvPr/>
        </p:nvSpPr>
        <p:spPr>
          <a:xfrm>
            <a:off x="7233981" y="91393"/>
            <a:ext cx="4764469" cy="470459"/>
          </a:xfrm>
          <a:prstGeom prst="rect">
            <a:avLst/>
          </a:prstGeom>
          <a:no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a:extLst>
              <a:ext uri="{FF2B5EF4-FFF2-40B4-BE49-F238E27FC236}">
                <a16:creationId xmlns:a16="http://schemas.microsoft.com/office/drawing/2014/main" id="{B88B0F4D-E7AD-099E-4457-AE32D36E55F9}"/>
              </a:ext>
            </a:extLst>
          </p:cNvPr>
          <p:cNvSpPr/>
          <p:nvPr/>
        </p:nvSpPr>
        <p:spPr>
          <a:xfrm>
            <a:off x="5631090" y="4565432"/>
            <a:ext cx="1131660" cy="717083"/>
          </a:xfrm>
          <a:prstGeom prst="rect">
            <a:avLst/>
          </a:prstGeom>
          <a:noFill/>
          <a:ln w="38100">
            <a:solidFill>
              <a:srgbClr val="7030A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4" name="Group 73">
            <a:extLst>
              <a:ext uri="{FF2B5EF4-FFF2-40B4-BE49-F238E27FC236}">
                <a16:creationId xmlns:a16="http://schemas.microsoft.com/office/drawing/2014/main" id="{911A4BF4-BD5B-DBF0-DC94-9636A5834A6A}"/>
              </a:ext>
            </a:extLst>
          </p:cNvPr>
          <p:cNvGrpSpPr/>
          <p:nvPr/>
        </p:nvGrpSpPr>
        <p:grpSpPr>
          <a:xfrm>
            <a:off x="340954" y="260414"/>
            <a:ext cx="5290136" cy="5468113"/>
            <a:chOff x="340954" y="260414"/>
            <a:chExt cx="5290136" cy="5468113"/>
          </a:xfrm>
        </p:grpSpPr>
        <p:pic>
          <p:nvPicPr>
            <p:cNvPr id="12" name="Picture 11">
              <a:extLst>
                <a:ext uri="{FF2B5EF4-FFF2-40B4-BE49-F238E27FC236}">
                  <a16:creationId xmlns:a16="http://schemas.microsoft.com/office/drawing/2014/main" id="{C79A0D74-8468-AC52-1888-1F18CF3D27A7}"/>
                </a:ext>
              </a:extLst>
            </p:cNvPr>
            <p:cNvPicPr>
              <a:picLocks noChangeAspect="1"/>
            </p:cNvPicPr>
            <p:nvPr/>
          </p:nvPicPr>
          <p:blipFill>
            <a:blip r:embed="rId2"/>
            <a:stretch>
              <a:fillRect/>
            </a:stretch>
          </p:blipFill>
          <p:spPr>
            <a:xfrm>
              <a:off x="340954" y="260414"/>
              <a:ext cx="5096586" cy="5468113"/>
            </a:xfrm>
            <a:prstGeom prst="rect">
              <a:avLst/>
            </a:prstGeom>
          </p:spPr>
        </p:pic>
        <p:cxnSp>
          <p:nvCxnSpPr>
            <p:cNvPr id="14" name="Straight Arrow Connector 13">
              <a:extLst>
                <a:ext uri="{FF2B5EF4-FFF2-40B4-BE49-F238E27FC236}">
                  <a16:creationId xmlns:a16="http://schemas.microsoft.com/office/drawing/2014/main" id="{55A43814-92E9-BD5B-13C8-85692196F282}"/>
                </a:ext>
              </a:extLst>
            </p:cNvPr>
            <p:cNvCxnSpPr/>
            <p:nvPr/>
          </p:nvCxnSpPr>
          <p:spPr>
            <a:xfrm>
              <a:off x="1680491" y="519412"/>
              <a:ext cx="205100" cy="385812"/>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16" name="Straight Arrow Connector 15">
              <a:extLst>
                <a:ext uri="{FF2B5EF4-FFF2-40B4-BE49-F238E27FC236}">
                  <a16:creationId xmlns:a16="http://schemas.microsoft.com/office/drawing/2014/main" id="{E840D0E0-67E5-E77F-3C29-F70A48F6E37C}"/>
                </a:ext>
              </a:extLst>
            </p:cNvPr>
            <p:cNvCxnSpPr/>
            <p:nvPr/>
          </p:nvCxnSpPr>
          <p:spPr>
            <a:xfrm>
              <a:off x="551727" y="1209276"/>
              <a:ext cx="2503989" cy="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18" name="Straight Arrow Connector 17">
              <a:extLst>
                <a:ext uri="{FF2B5EF4-FFF2-40B4-BE49-F238E27FC236}">
                  <a16:creationId xmlns:a16="http://schemas.microsoft.com/office/drawing/2014/main" id="{6BE3332F-E8D4-2A9C-C40A-7C0598C04BEF}"/>
                </a:ext>
              </a:extLst>
            </p:cNvPr>
            <p:cNvCxnSpPr/>
            <p:nvPr/>
          </p:nvCxnSpPr>
          <p:spPr>
            <a:xfrm>
              <a:off x="1006997" y="1628172"/>
              <a:ext cx="316375" cy="517003"/>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20" name="Straight Arrow Connector 19">
              <a:extLst>
                <a:ext uri="{FF2B5EF4-FFF2-40B4-BE49-F238E27FC236}">
                  <a16:creationId xmlns:a16="http://schemas.microsoft.com/office/drawing/2014/main" id="{21DEECFD-B684-C82E-D32C-BF1BC317A087}"/>
                </a:ext>
              </a:extLst>
            </p:cNvPr>
            <p:cNvCxnSpPr/>
            <p:nvPr/>
          </p:nvCxnSpPr>
          <p:spPr>
            <a:xfrm flipH="1">
              <a:off x="2249347" y="1632030"/>
              <a:ext cx="389681" cy="640466"/>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22" name="Straight Arrow Connector 21">
              <a:extLst>
                <a:ext uri="{FF2B5EF4-FFF2-40B4-BE49-F238E27FC236}">
                  <a16:creationId xmlns:a16="http://schemas.microsoft.com/office/drawing/2014/main" id="{E3A0BCEE-05A0-174F-A981-04D3CB67A0E1}"/>
                </a:ext>
              </a:extLst>
            </p:cNvPr>
            <p:cNvCxnSpPr/>
            <p:nvPr/>
          </p:nvCxnSpPr>
          <p:spPr>
            <a:xfrm>
              <a:off x="453412" y="2554147"/>
              <a:ext cx="2660178" cy="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24" name="Straight Arrow Connector 23">
              <a:extLst>
                <a:ext uri="{FF2B5EF4-FFF2-40B4-BE49-F238E27FC236}">
                  <a16:creationId xmlns:a16="http://schemas.microsoft.com/office/drawing/2014/main" id="{25F2C936-60F8-146C-37F1-C3BDB7A5D947}"/>
                </a:ext>
              </a:extLst>
            </p:cNvPr>
            <p:cNvCxnSpPr/>
            <p:nvPr/>
          </p:nvCxnSpPr>
          <p:spPr>
            <a:xfrm>
              <a:off x="898967" y="3429000"/>
              <a:ext cx="0" cy="1706301"/>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26" name="Straight Connector 25">
              <a:extLst>
                <a:ext uri="{FF2B5EF4-FFF2-40B4-BE49-F238E27FC236}">
                  <a16:creationId xmlns:a16="http://schemas.microsoft.com/office/drawing/2014/main" id="{EEC6D09F-8BF3-BFD4-504A-2D0F6153DD3B}"/>
                </a:ext>
              </a:extLst>
            </p:cNvPr>
            <p:cNvCxnSpPr/>
            <p:nvPr/>
          </p:nvCxnSpPr>
          <p:spPr>
            <a:xfrm>
              <a:off x="1196603" y="3428999"/>
              <a:ext cx="1543292" cy="0"/>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28" name="Straight Arrow Connector 27">
              <a:extLst>
                <a:ext uri="{FF2B5EF4-FFF2-40B4-BE49-F238E27FC236}">
                  <a16:creationId xmlns:a16="http://schemas.microsoft.com/office/drawing/2014/main" id="{AB1E49B6-FA23-91E6-4A06-768EBA0F8C20}"/>
                </a:ext>
              </a:extLst>
            </p:cNvPr>
            <p:cNvCxnSpPr/>
            <p:nvPr/>
          </p:nvCxnSpPr>
          <p:spPr>
            <a:xfrm>
              <a:off x="2722432" y="3428999"/>
              <a:ext cx="0" cy="1706301"/>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30" name="Straight Arrow Connector 29">
              <a:extLst>
                <a:ext uri="{FF2B5EF4-FFF2-40B4-BE49-F238E27FC236}">
                  <a16:creationId xmlns:a16="http://schemas.microsoft.com/office/drawing/2014/main" id="{C188D442-21E4-FB23-05FD-8F2B2EFCB1D3}"/>
                </a:ext>
              </a:extLst>
            </p:cNvPr>
            <p:cNvCxnSpPr/>
            <p:nvPr/>
          </p:nvCxnSpPr>
          <p:spPr>
            <a:xfrm>
              <a:off x="1069181" y="4755356"/>
              <a:ext cx="1488282" cy="16669"/>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32" name="Straight Connector 31">
              <a:extLst>
                <a:ext uri="{FF2B5EF4-FFF2-40B4-BE49-F238E27FC236}">
                  <a16:creationId xmlns:a16="http://schemas.microsoft.com/office/drawing/2014/main" id="{B7239851-69EB-818E-823E-279D4A6B9F03}"/>
                </a:ext>
              </a:extLst>
            </p:cNvPr>
            <p:cNvCxnSpPr/>
            <p:nvPr/>
          </p:nvCxnSpPr>
          <p:spPr>
            <a:xfrm>
              <a:off x="3751604" y="823463"/>
              <a:ext cx="1418602" cy="0"/>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34" name="Straight Connector 33">
              <a:extLst>
                <a:ext uri="{FF2B5EF4-FFF2-40B4-BE49-F238E27FC236}">
                  <a16:creationId xmlns:a16="http://schemas.microsoft.com/office/drawing/2014/main" id="{EDCBA343-AD32-0772-6D7A-3BAD5299CB42}"/>
                </a:ext>
              </a:extLst>
            </p:cNvPr>
            <p:cNvCxnSpPr>
              <a:cxnSpLocks/>
            </p:cNvCxnSpPr>
            <p:nvPr/>
          </p:nvCxnSpPr>
          <p:spPr>
            <a:xfrm flipH="1">
              <a:off x="4435267" y="823463"/>
              <a:ext cx="734939" cy="1557365"/>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36" name="Straight Connector 35">
              <a:extLst>
                <a:ext uri="{FF2B5EF4-FFF2-40B4-BE49-F238E27FC236}">
                  <a16:creationId xmlns:a16="http://schemas.microsoft.com/office/drawing/2014/main" id="{DAE2BBC6-C9ED-99C6-1AEF-CE00AC1C7118}"/>
                </a:ext>
              </a:extLst>
            </p:cNvPr>
            <p:cNvCxnSpPr>
              <a:cxnSpLocks/>
            </p:cNvCxnSpPr>
            <p:nvPr/>
          </p:nvCxnSpPr>
          <p:spPr>
            <a:xfrm>
              <a:off x="4435267" y="2362665"/>
              <a:ext cx="568856" cy="615365"/>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38" name="Straight Connector 37">
              <a:extLst>
                <a:ext uri="{FF2B5EF4-FFF2-40B4-BE49-F238E27FC236}">
                  <a16:creationId xmlns:a16="http://schemas.microsoft.com/office/drawing/2014/main" id="{C465BF8B-C47A-0334-8D75-842AE2FF9A25}"/>
                </a:ext>
              </a:extLst>
            </p:cNvPr>
            <p:cNvCxnSpPr>
              <a:cxnSpLocks/>
            </p:cNvCxnSpPr>
            <p:nvPr/>
          </p:nvCxnSpPr>
          <p:spPr>
            <a:xfrm>
              <a:off x="5004123" y="2964371"/>
              <a:ext cx="166083" cy="982977"/>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40" name="Straight Connector 39">
              <a:extLst>
                <a:ext uri="{FF2B5EF4-FFF2-40B4-BE49-F238E27FC236}">
                  <a16:creationId xmlns:a16="http://schemas.microsoft.com/office/drawing/2014/main" id="{B76AEBE7-245C-BDA8-08F1-7132A943F962}"/>
                </a:ext>
              </a:extLst>
            </p:cNvPr>
            <p:cNvCxnSpPr>
              <a:cxnSpLocks/>
            </p:cNvCxnSpPr>
            <p:nvPr/>
          </p:nvCxnSpPr>
          <p:spPr>
            <a:xfrm flipH="1">
              <a:off x="4802736" y="3947348"/>
              <a:ext cx="367470" cy="431931"/>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42" name="Straight Arrow Connector 41">
              <a:extLst>
                <a:ext uri="{FF2B5EF4-FFF2-40B4-BE49-F238E27FC236}">
                  <a16:creationId xmlns:a16="http://schemas.microsoft.com/office/drawing/2014/main" id="{145A8810-BD0B-0544-5CD3-837D5EC8A5BE}"/>
                </a:ext>
              </a:extLst>
            </p:cNvPr>
            <p:cNvCxnSpPr>
              <a:cxnSpLocks/>
            </p:cNvCxnSpPr>
            <p:nvPr/>
          </p:nvCxnSpPr>
          <p:spPr>
            <a:xfrm flipH="1" flipV="1">
              <a:off x="4075846" y="4346475"/>
              <a:ext cx="726890" cy="32804"/>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45" name="Straight Arrow Connector 44">
              <a:extLst>
                <a:ext uri="{FF2B5EF4-FFF2-40B4-BE49-F238E27FC236}">
                  <a16:creationId xmlns:a16="http://schemas.microsoft.com/office/drawing/2014/main" id="{3ED6C6E2-51A3-EFBE-7354-7E90746E274F}"/>
                </a:ext>
              </a:extLst>
            </p:cNvPr>
            <p:cNvCxnSpPr/>
            <p:nvPr/>
          </p:nvCxnSpPr>
          <p:spPr>
            <a:xfrm>
              <a:off x="3606325" y="965675"/>
              <a:ext cx="0" cy="4084889"/>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sp>
          <p:nvSpPr>
            <p:cNvPr id="54" name="TextBox 53">
              <a:extLst>
                <a:ext uri="{FF2B5EF4-FFF2-40B4-BE49-F238E27FC236}">
                  <a16:creationId xmlns:a16="http://schemas.microsoft.com/office/drawing/2014/main" id="{781CD0AD-4118-F6E7-99EA-6D46B3505B36}"/>
                </a:ext>
              </a:extLst>
            </p:cNvPr>
            <p:cNvSpPr txBox="1"/>
            <p:nvPr/>
          </p:nvSpPr>
          <p:spPr>
            <a:xfrm>
              <a:off x="1885591" y="260414"/>
              <a:ext cx="471231" cy="369332"/>
            </a:xfrm>
            <a:prstGeom prst="rect">
              <a:avLst/>
            </a:prstGeom>
            <a:noFill/>
          </p:spPr>
          <p:txBody>
            <a:bodyPr wrap="square" rtlCol="0">
              <a:spAutoFit/>
            </a:bodyPr>
            <a:lstStyle/>
            <a:p>
              <a:r>
                <a:rPr lang="en-US" b="1" dirty="0"/>
                <a:t>1</a:t>
              </a:r>
            </a:p>
          </p:txBody>
        </p:sp>
        <p:sp>
          <p:nvSpPr>
            <p:cNvPr id="55" name="TextBox 54">
              <a:extLst>
                <a:ext uri="{FF2B5EF4-FFF2-40B4-BE49-F238E27FC236}">
                  <a16:creationId xmlns:a16="http://schemas.microsoft.com/office/drawing/2014/main" id="{98463B39-7AAD-4435-812D-770AB391F863}"/>
                </a:ext>
              </a:extLst>
            </p:cNvPr>
            <p:cNvSpPr txBox="1"/>
            <p:nvPr/>
          </p:nvSpPr>
          <p:spPr>
            <a:xfrm>
              <a:off x="636285" y="748350"/>
              <a:ext cx="511609" cy="369332"/>
            </a:xfrm>
            <a:prstGeom prst="rect">
              <a:avLst/>
            </a:prstGeom>
            <a:noFill/>
          </p:spPr>
          <p:txBody>
            <a:bodyPr wrap="square" rtlCol="0">
              <a:spAutoFit/>
            </a:bodyPr>
            <a:lstStyle/>
            <a:p>
              <a:r>
                <a:rPr lang="en-US" b="1" dirty="0"/>
                <a:t>2</a:t>
              </a:r>
            </a:p>
          </p:txBody>
        </p:sp>
        <p:sp>
          <p:nvSpPr>
            <p:cNvPr id="56" name="TextBox 55">
              <a:extLst>
                <a:ext uri="{FF2B5EF4-FFF2-40B4-BE49-F238E27FC236}">
                  <a16:creationId xmlns:a16="http://schemas.microsoft.com/office/drawing/2014/main" id="{57886E14-C6D2-A4BF-3B83-C4C39502C161}"/>
                </a:ext>
              </a:extLst>
            </p:cNvPr>
            <p:cNvSpPr txBox="1"/>
            <p:nvPr/>
          </p:nvSpPr>
          <p:spPr>
            <a:xfrm>
              <a:off x="1280635" y="1521637"/>
              <a:ext cx="358201" cy="369332"/>
            </a:xfrm>
            <a:prstGeom prst="rect">
              <a:avLst/>
            </a:prstGeom>
            <a:noFill/>
          </p:spPr>
          <p:txBody>
            <a:bodyPr wrap="square" rtlCol="0">
              <a:spAutoFit/>
            </a:bodyPr>
            <a:lstStyle/>
            <a:p>
              <a:r>
                <a:rPr lang="en-US" b="1" dirty="0"/>
                <a:t>3</a:t>
              </a:r>
            </a:p>
          </p:txBody>
        </p:sp>
        <p:sp>
          <p:nvSpPr>
            <p:cNvPr id="57" name="TextBox 56">
              <a:extLst>
                <a:ext uri="{FF2B5EF4-FFF2-40B4-BE49-F238E27FC236}">
                  <a16:creationId xmlns:a16="http://schemas.microsoft.com/office/drawing/2014/main" id="{E2DB8804-445B-E91F-7750-CD5D137C39B5}"/>
                </a:ext>
              </a:extLst>
            </p:cNvPr>
            <p:cNvSpPr txBox="1"/>
            <p:nvPr/>
          </p:nvSpPr>
          <p:spPr>
            <a:xfrm>
              <a:off x="2086718" y="1538033"/>
              <a:ext cx="316373" cy="369332"/>
            </a:xfrm>
            <a:prstGeom prst="rect">
              <a:avLst/>
            </a:prstGeom>
            <a:noFill/>
          </p:spPr>
          <p:txBody>
            <a:bodyPr wrap="square" rtlCol="0">
              <a:spAutoFit/>
            </a:bodyPr>
            <a:lstStyle/>
            <a:p>
              <a:r>
                <a:rPr lang="en-US" b="1" dirty="0"/>
                <a:t>4</a:t>
              </a:r>
            </a:p>
          </p:txBody>
        </p:sp>
        <p:sp>
          <p:nvSpPr>
            <p:cNvPr id="58" name="TextBox 57">
              <a:extLst>
                <a:ext uri="{FF2B5EF4-FFF2-40B4-BE49-F238E27FC236}">
                  <a16:creationId xmlns:a16="http://schemas.microsoft.com/office/drawing/2014/main" id="{E48FAB7A-5E4B-776D-973A-EF9F59E21719}"/>
                </a:ext>
              </a:extLst>
            </p:cNvPr>
            <p:cNvSpPr txBox="1"/>
            <p:nvPr/>
          </p:nvSpPr>
          <p:spPr>
            <a:xfrm>
              <a:off x="502295" y="2081441"/>
              <a:ext cx="500017" cy="369332"/>
            </a:xfrm>
            <a:prstGeom prst="rect">
              <a:avLst/>
            </a:prstGeom>
            <a:noFill/>
          </p:spPr>
          <p:txBody>
            <a:bodyPr wrap="square" rtlCol="0">
              <a:spAutoFit/>
            </a:bodyPr>
            <a:lstStyle/>
            <a:p>
              <a:r>
                <a:rPr lang="en-US" b="1" dirty="0"/>
                <a:t>5</a:t>
              </a:r>
            </a:p>
          </p:txBody>
        </p:sp>
        <p:sp>
          <p:nvSpPr>
            <p:cNvPr id="59" name="TextBox 58">
              <a:extLst>
                <a:ext uri="{FF2B5EF4-FFF2-40B4-BE49-F238E27FC236}">
                  <a16:creationId xmlns:a16="http://schemas.microsoft.com/office/drawing/2014/main" id="{88C06776-4DA5-35A1-84A7-F39AB29D7FB6}"/>
                </a:ext>
              </a:extLst>
            </p:cNvPr>
            <p:cNvSpPr txBox="1"/>
            <p:nvPr/>
          </p:nvSpPr>
          <p:spPr>
            <a:xfrm>
              <a:off x="485097" y="3484860"/>
              <a:ext cx="428599" cy="369332"/>
            </a:xfrm>
            <a:prstGeom prst="rect">
              <a:avLst/>
            </a:prstGeom>
            <a:noFill/>
          </p:spPr>
          <p:txBody>
            <a:bodyPr wrap="square" rtlCol="0">
              <a:spAutoFit/>
            </a:bodyPr>
            <a:lstStyle/>
            <a:p>
              <a:r>
                <a:rPr lang="en-US" b="1" dirty="0"/>
                <a:t>6</a:t>
              </a:r>
            </a:p>
          </p:txBody>
        </p:sp>
        <p:sp>
          <p:nvSpPr>
            <p:cNvPr id="60" name="TextBox 59">
              <a:extLst>
                <a:ext uri="{FF2B5EF4-FFF2-40B4-BE49-F238E27FC236}">
                  <a16:creationId xmlns:a16="http://schemas.microsoft.com/office/drawing/2014/main" id="{351AD0E6-B6E2-0FE6-AA1B-7D712DDBCEEC}"/>
                </a:ext>
              </a:extLst>
            </p:cNvPr>
            <p:cNvSpPr txBox="1"/>
            <p:nvPr/>
          </p:nvSpPr>
          <p:spPr>
            <a:xfrm>
              <a:off x="1695344" y="2956571"/>
              <a:ext cx="568856" cy="369332"/>
            </a:xfrm>
            <a:prstGeom prst="rect">
              <a:avLst/>
            </a:prstGeom>
            <a:noFill/>
          </p:spPr>
          <p:txBody>
            <a:bodyPr wrap="square" rtlCol="0">
              <a:spAutoFit/>
            </a:bodyPr>
            <a:lstStyle/>
            <a:p>
              <a:r>
                <a:rPr lang="en-US" b="1" dirty="0"/>
                <a:t>7</a:t>
              </a:r>
            </a:p>
          </p:txBody>
        </p:sp>
        <p:sp>
          <p:nvSpPr>
            <p:cNvPr id="61" name="TextBox 60">
              <a:extLst>
                <a:ext uri="{FF2B5EF4-FFF2-40B4-BE49-F238E27FC236}">
                  <a16:creationId xmlns:a16="http://schemas.microsoft.com/office/drawing/2014/main" id="{2051BD3A-FA1F-AA21-B26D-B1F901A979E1}"/>
                </a:ext>
              </a:extLst>
            </p:cNvPr>
            <p:cNvSpPr txBox="1"/>
            <p:nvPr/>
          </p:nvSpPr>
          <p:spPr>
            <a:xfrm>
              <a:off x="1459735" y="4258647"/>
              <a:ext cx="433754" cy="369332"/>
            </a:xfrm>
            <a:prstGeom prst="rect">
              <a:avLst/>
            </a:prstGeom>
            <a:noFill/>
          </p:spPr>
          <p:txBody>
            <a:bodyPr wrap="square" rtlCol="0">
              <a:spAutoFit/>
            </a:bodyPr>
            <a:lstStyle/>
            <a:p>
              <a:r>
                <a:rPr lang="en-US" b="1" dirty="0"/>
                <a:t>8</a:t>
              </a:r>
            </a:p>
          </p:txBody>
        </p:sp>
        <p:sp>
          <p:nvSpPr>
            <p:cNvPr id="62" name="TextBox 61">
              <a:extLst>
                <a:ext uri="{FF2B5EF4-FFF2-40B4-BE49-F238E27FC236}">
                  <a16:creationId xmlns:a16="http://schemas.microsoft.com/office/drawing/2014/main" id="{8D049944-23C5-E652-8945-3827B857961D}"/>
                </a:ext>
              </a:extLst>
            </p:cNvPr>
            <p:cNvSpPr txBox="1"/>
            <p:nvPr/>
          </p:nvSpPr>
          <p:spPr>
            <a:xfrm>
              <a:off x="4890053" y="334746"/>
              <a:ext cx="367469" cy="369332"/>
            </a:xfrm>
            <a:prstGeom prst="rect">
              <a:avLst/>
            </a:prstGeom>
            <a:noFill/>
          </p:spPr>
          <p:txBody>
            <a:bodyPr wrap="square" rtlCol="0">
              <a:spAutoFit/>
            </a:bodyPr>
            <a:lstStyle/>
            <a:p>
              <a:r>
                <a:rPr lang="en-US" b="1" dirty="0"/>
                <a:t>9</a:t>
              </a:r>
            </a:p>
          </p:txBody>
        </p:sp>
        <p:cxnSp>
          <p:nvCxnSpPr>
            <p:cNvPr id="66" name="Straight Connector 65">
              <a:extLst>
                <a:ext uri="{FF2B5EF4-FFF2-40B4-BE49-F238E27FC236}">
                  <a16:creationId xmlns:a16="http://schemas.microsoft.com/office/drawing/2014/main" id="{2AAD2057-E4B8-38BF-9760-65D38D480950}"/>
                </a:ext>
              </a:extLst>
            </p:cNvPr>
            <p:cNvCxnSpPr>
              <a:cxnSpLocks/>
            </p:cNvCxnSpPr>
            <p:nvPr/>
          </p:nvCxnSpPr>
          <p:spPr>
            <a:xfrm>
              <a:off x="5170206" y="519412"/>
              <a:ext cx="460884" cy="0"/>
            </a:xfrm>
            <a:prstGeom prst="line">
              <a:avLst/>
            </a:prstGeom>
          </p:spPr>
          <p:style>
            <a:lnRef idx="2">
              <a:schemeClr val="accent1"/>
            </a:lnRef>
            <a:fillRef idx="0">
              <a:schemeClr val="accent1"/>
            </a:fillRef>
            <a:effectRef idx="1">
              <a:schemeClr val="accent1"/>
            </a:effectRef>
            <a:fontRef idx="minor">
              <a:schemeClr val="tx1"/>
            </a:fontRef>
          </p:style>
        </p:cxnSp>
        <p:cxnSp>
          <p:nvCxnSpPr>
            <p:cNvPr id="69" name="Straight Arrow Connector 68">
              <a:extLst>
                <a:ext uri="{FF2B5EF4-FFF2-40B4-BE49-F238E27FC236}">
                  <a16:creationId xmlns:a16="http://schemas.microsoft.com/office/drawing/2014/main" id="{2CC27260-98F8-E7BF-2D5D-3EC0D8673F4F}"/>
                </a:ext>
              </a:extLst>
            </p:cNvPr>
            <p:cNvCxnSpPr/>
            <p:nvPr/>
          </p:nvCxnSpPr>
          <p:spPr>
            <a:xfrm flipH="1">
              <a:off x="5437540" y="519412"/>
              <a:ext cx="193550" cy="385812"/>
            </a:xfrm>
            <a:prstGeom prst="straightConnector1">
              <a:avLst/>
            </a:prstGeom>
            <a:ln>
              <a:tailEnd type="triangle"/>
            </a:ln>
          </p:spPr>
          <p:style>
            <a:lnRef idx="2">
              <a:schemeClr val="accent1"/>
            </a:lnRef>
            <a:fillRef idx="0">
              <a:schemeClr val="accent1"/>
            </a:fillRef>
            <a:effectRef idx="1">
              <a:schemeClr val="accent1"/>
            </a:effectRef>
            <a:fontRef idx="minor">
              <a:schemeClr val="tx1"/>
            </a:fontRef>
          </p:style>
        </p:cxnSp>
        <p:sp>
          <p:nvSpPr>
            <p:cNvPr id="71" name="TextBox 70">
              <a:extLst>
                <a:ext uri="{FF2B5EF4-FFF2-40B4-BE49-F238E27FC236}">
                  <a16:creationId xmlns:a16="http://schemas.microsoft.com/office/drawing/2014/main" id="{D7440B95-0C63-09EA-39B9-1430183FC91F}"/>
                </a:ext>
              </a:extLst>
            </p:cNvPr>
            <p:cNvSpPr txBox="1"/>
            <p:nvPr/>
          </p:nvSpPr>
          <p:spPr>
            <a:xfrm>
              <a:off x="3845332" y="1209276"/>
              <a:ext cx="461473" cy="369332"/>
            </a:xfrm>
            <a:prstGeom prst="rect">
              <a:avLst/>
            </a:prstGeom>
            <a:noFill/>
          </p:spPr>
          <p:txBody>
            <a:bodyPr wrap="square" rtlCol="0">
              <a:spAutoFit/>
            </a:bodyPr>
            <a:lstStyle/>
            <a:p>
              <a:r>
                <a:rPr lang="en-US" b="1" dirty="0">
                  <a:highlight>
                    <a:srgbClr val="00FF00"/>
                  </a:highlight>
                </a:rPr>
                <a:t>10</a:t>
              </a:r>
            </a:p>
          </p:txBody>
        </p:sp>
        <p:cxnSp>
          <p:nvCxnSpPr>
            <p:cNvPr id="73" name="Straight Arrow Connector 72">
              <a:extLst>
                <a:ext uri="{FF2B5EF4-FFF2-40B4-BE49-F238E27FC236}">
                  <a16:creationId xmlns:a16="http://schemas.microsoft.com/office/drawing/2014/main" id="{83A80621-2C00-6EE0-21B1-920502537949}"/>
                </a:ext>
              </a:extLst>
            </p:cNvPr>
            <p:cNvCxnSpPr/>
            <p:nvPr/>
          </p:nvCxnSpPr>
          <p:spPr>
            <a:xfrm>
              <a:off x="3862699" y="1209276"/>
              <a:ext cx="0" cy="698089"/>
            </a:xfrm>
            <a:prstGeom prst="straightConnector1">
              <a:avLst/>
            </a:prstGeom>
            <a:ln>
              <a:tailEnd type="triangle"/>
            </a:ln>
          </p:spPr>
          <p:style>
            <a:lnRef idx="2">
              <a:schemeClr val="accent1"/>
            </a:lnRef>
            <a:fillRef idx="0">
              <a:schemeClr val="accent1"/>
            </a:fillRef>
            <a:effectRef idx="1">
              <a:schemeClr val="accent1"/>
            </a:effectRef>
            <a:fontRef idx="minor">
              <a:schemeClr val="tx1"/>
            </a:fontRef>
          </p:style>
        </p:cxnSp>
      </p:grpSp>
    </p:spTree>
    <p:extLst>
      <p:ext uri="{BB962C8B-B14F-4D97-AF65-F5344CB8AC3E}">
        <p14:creationId xmlns:p14="http://schemas.microsoft.com/office/powerpoint/2010/main" val="1117288584"/>
      </p:ext>
    </p:extLst>
  </p:cSld>
  <p:clrMapOvr>
    <a:masterClrMapping/>
  </p:clrMapOvr>
</p:sld>
</file>

<file path=ppt/slides/slide3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3">
            <a:extLst>
              <a:ext uri="{FF2B5EF4-FFF2-40B4-BE49-F238E27FC236}">
                <a16:creationId xmlns:a16="http://schemas.microsoft.com/office/drawing/2014/main" id="{965EBA6C-F692-4412-8FB1-B43CB3723581}"/>
              </a:ext>
            </a:extLst>
          </p:cNvPr>
          <p:cNvSpPr txBox="1"/>
          <p:nvPr/>
        </p:nvSpPr>
        <p:spPr>
          <a:xfrm>
            <a:off x="166697" y="5651847"/>
            <a:ext cx="5707007" cy="1200329"/>
          </a:xfrm>
          <a:prstGeom prst="rect">
            <a:avLst/>
          </a:prstGeom>
          <a:noFill/>
        </p:spPr>
        <p:txBody>
          <a:bodyPr wrap="square" numCol="3">
            <a:spAutoFit/>
          </a:bodyPr>
          <a:lstStyle/>
          <a:p>
            <a:r>
              <a:rPr lang="en-US" sz="2400" dirty="0"/>
              <a:t>Kor: </a:t>
            </a:r>
            <a:r>
              <a:rPr lang="en-US" sz="2400" b="1" dirty="0"/>
              <a:t>ja</a:t>
            </a:r>
          </a:p>
          <a:p>
            <a:r>
              <a:rPr lang="en-US" sz="2400" dirty="0"/>
              <a:t>Jap: </a:t>
            </a:r>
            <a:r>
              <a:rPr lang="en-US" sz="2400" b="1" dirty="0"/>
              <a:t>mi</a:t>
            </a:r>
          </a:p>
          <a:p>
            <a:endParaRPr lang="en-US" sz="2400" b="1" dirty="0"/>
          </a:p>
          <a:p>
            <a:r>
              <a:rPr lang="en-US" sz="2400" dirty="0"/>
              <a:t>Viet: </a:t>
            </a:r>
            <a:r>
              <a:rPr lang="en-US" sz="2400" b="1" dirty="0" err="1"/>
              <a:t>chiết</a:t>
            </a:r>
            <a:r>
              <a:rPr lang="en-US" sz="2400" b="1" dirty="0"/>
              <a:t>   </a:t>
            </a:r>
          </a:p>
          <a:p>
            <a:r>
              <a:rPr lang="en-US" sz="2400" dirty="0"/>
              <a:t>Man: </a:t>
            </a:r>
            <a:r>
              <a:rPr lang="en-US" sz="2400" b="1" dirty="0" err="1"/>
              <a:t>jiā</a:t>
            </a:r>
            <a:r>
              <a:rPr lang="en-US" sz="2400" b="1" dirty="0"/>
              <a:t>   </a:t>
            </a:r>
            <a:r>
              <a:rPr lang="en-US" sz="2400" dirty="0"/>
              <a:t>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24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   </a:t>
            </a:r>
            <a:endParaRPr kumimoji="0" lang="en-US" altLang="zh-TW" sz="24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zh-TW" sz="6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16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唵 </a:t>
            </a:r>
            <a:r>
              <a:rPr kumimoji="0" lang="zh-TW" altLang="en-US" sz="1600" b="1" i="0" u="none" strike="noStrike" kern="1200" cap="none" spc="0" normalizeH="0" baseline="0" noProof="0" dirty="0">
                <a:ln>
                  <a:noFill/>
                </a:ln>
                <a:solidFill>
                  <a:prstClr val="black"/>
                </a:solidFill>
                <a:effectLst/>
                <a:highlight>
                  <a:srgbClr val="00FF00"/>
                </a:highlight>
                <a:uLnTx/>
                <a:uFillTx/>
                <a:latin typeface="DengXian" panose="02010600030101010101" pitchFamily="2" charset="-122"/>
                <a:ea typeface="DengXian" panose="02010600030101010101" pitchFamily="2" charset="-122"/>
                <a:cs typeface="+mn-cs"/>
              </a:rPr>
              <a:t>迦</a:t>
            </a:r>
            <a:r>
              <a:rPr kumimoji="0" lang="zh-TW" altLang="en-US" sz="16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 列 主 哩 準 戒</a:t>
            </a:r>
            <a:endParaRPr kumimoji="0" lang="en-US" altLang="zh-TW" sz="16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16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薩 婆 訶 布 林</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zh-TW" sz="1100" b="1" i="0" u="none" strike="noStrike" kern="1200" cap="none" spc="0" normalizeH="0" baseline="0" noProof="0" dirty="0" err="1">
                <a:ln>
                  <a:noFill/>
                </a:ln>
                <a:solidFill>
                  <a:prstClr val="black"/>
                </a:solidFill>
                <a:effectLst/>
                <a:uLnTx/>
                <a:uFillTx/>
                <a:latin typeface="Aptos" panose="02110004020202020204"/>
                <a:ea typeface="DengXian" panose="02010600030101010101" pitchFamily="2" charset="-122"/>
                <a:cs typeface="+mn-cs"/>
              </a:rPr>
              <a:t>om</a:t>
            </a:r>
            <a:r>
              <a:rPr kumimoji="0" lang="en-US" altLang="zh-TW" sz="1100" b="1" i="0" u="none" strike="noStrike" kern="1200" cap="none" spc="0" normalizeH="0" baseline="0" noProof="0" dirty="0" err="1">
                <a:ln>
                  <a:noFill/>
                </a:ln>
                <a:solidFill>
                  <a:prstClr val="black"/>
                </a:solidFill>
                <a:effectLst/>
                <a:highlight>
                  <a:srgbClr val="00FF00"/>
                </a:highlight>
                <a:uLnTx/>
                <a:uFillTx/>
                <a:latin typeface="Aptos" panose="02110004020202020204"/>
                <a:ea typeface="DengXian" panose="02010600030101010101" pitchFamily="2" charset="-122"/>
                <a:cs typeface="+mn-cs"/>
              </a:rPr>
              <a:t>ja</a:t>
            </a:r>
            <a:r>
              <a:rPr kumimoji="0" lang="en-US" altLang="zh-TW" sz="1100" b="1" i="0" u="none" strike="noStrike" kern="1200" cap="none" spc="0" normalizeH="0" baseline="0" noProof="0" dirty="0" err="1">
                <a:ln>
                  <a:noFill/>
                </a:ln>
                <a:solidFill>
                  <a:prstClr val="black"/>
                </a:solidFill>
                <a:effectLst/>
                <a:uLnTx/>
                <a:uFillTx/>
                <a:latin typeface="Aptos" panose="02110004020202020204"/>
                <a:ea typeface="DengXian" panose="02010600030101010101" pitchFamily="2" charset="-122"/>
                <a:cs typeface="+mn-cs"/>
              </a:rPr>
              <a:t>rejurejunjesabaha</a:t>
            </a:r>
            <a:r>
              <a:rPr kumimoji="0" lang="en-US" altLang="zh-TW" sz="1100" b="1" i="0" u="none" strike="noStrike" kern="1200" cap="none" spc="0" normalizeH="0" baseline="0" noProof="0" dirty="0">
                <a:ln>
                  <a:noFill/>
                </a:ln>
                <a:solidFill>
                  <a:prstClr val="black"/>
                </a:solidFill>
                <a:effectLst/>
                <a:uLnTx/>
                <a:uFillTx/>
                <a:latin typeface="Aptos" panose="02110004020202020204"/>
                <a:ea typeface="DengXian" panose="02010600030101010101" pitchFamily="2" charset="-122"/>
                <a:cs typeface="+mn-cs"/>
              </a:rPr>
              <a:t> </a:t>
            </a:r>
            <a:r>
              <a:rPr kumimoji="0" lang="en-US" altLang="zh-TW" sz="1100" b="1" i="0" u="none" strike="noStrike" kern="1200" cap="none" spc="0" normalizeH="0" baseline="0" noProof="0" dirty="0" err="1">
                <a:ln>
                  <a:noFill/>
                </a:ln>
                <a:solidFill>
                  <a:prstClr val="black"/>
                </a:solidFill>
                <a:effectLst/>
                <a:uLnTx/>
                <a:uFillTx/>
                <a:latin typeface="Aptos" panose="02110004020202020204"/>
                <a:ea typeface="DengXian" panose="02010600030101010101" pitchFamily="2" charset="-122"/>
                <a:cs typeface="+mn-cs"/>
              </a:rPr>
              <a:t>burim</a:t>
            </a:r>
            <a:endParaRPr kumimoji="0" lang="en-US" altLang="zh-TW" sz="1100" b="0" i="0" u="none" strike="noStrike" kern="1200" cap="none" spc="0" normalizeH="0" baseline="0" noProof="0" dirty="0">
              <a:ln>
                <a:noFill/>
              </a:ln>
              <a:solidFill>
                <a:prstClr val="black"/>
              </a:solidFill>
              <a:effectLst/>
              <a:uLnTx/>
              <a:uFillTx/>
              <a:latin typeface="Aptos" panose="02110004020202020204"/>
              <a:ea typeface="DengXian" panose="02010600030101010101" pitchFamily="2" charset="-122"/>
              <a:cs typeface="+mn-cs"/>
            </a:endParaRPr>
          </a:p>
        </p:txBody>
      </p:sp>
      <p:sp>
        <p:nvSpPr>
          <p:cNvPr id="5" name="TextBox 4">
            <a:extLst>
              <a:ext uri="{FF2B5EF4-FFF2-40B4-BE49-F238E27FC236}">
                <a16:creationId xmlns:a16="http://schemas.microsoft.com/office/drawing/2014/main" id="{0DF4D860-DA60-72C0-392A-110A4FFE82B7}"/>
              </a:ext>
            </a:extLst>
          </p:cNvPr>
          <p:cNvSpPr txBox="1"/>
          <p:nvPr/>
        </p:nvSpPr>
        <p:spPr>
          <a:xfrm>
            <a:off x="7233981" y="100590"/>
            <a:ext cx="4958019" cy="461665"/>
          </a:xfrm>
          <a:prstGeom prst="rect">
            <a:avLst/>
          </a:prstGeom>
          <a:noFill/>
        </p:spPr>
        <p:txBody>
          <a:bodyPr wrap="square" rtlCol="0">
            <a:spAutoFit/>
          </a:bodyPr>
          <a:lstStyle/>
          <a:p>
            <a:r>
              <a:rPr lang="zh-TW" altLang="en-US" sz="2400" b="1" dirty="0">
                <a:latin typeface="DengXian" panose="02010600030101010101" pitchFamily="2" charset="-122"/>
                <a:ea typeface="DengXian" panose="02010600030101010101" pitchFamily="2" charset="-122"/>
              </a:rPr>
              <a:t>唵 者 禮 主 禮 准 提 娑 婆 訶 </a:t>
            </a:r>
            <a:r>
              <a:rPr lang="zh-TW" altLang="en-US" sz="2400" b="1" dirty="0">
                <a:highlight>
                  <a:srgbClr val="00FFFF"/>
                </a:highlight>
                <a:latin typeface="DengXian" panose="02010600030101010101" pitchFamily="2" charset="-122"/>
                <a:ea typeface="DengXian" panose="02010600030101010101" pitchFamily="2" charset="-122"/>
              </a:rPr>
              <a:t>部</a:t>
            </a:r>
            <a:r>
              <a:rPr lang="zh-TW" altLang="en-US" sz="2400" b="1" dirty="0">
                <a:latin typeface="DengXian" panose="02010600030101010101" pitchFamily="2" charset="-122"/>
                <a:ea typeface="DengXian" panose="02010600030101010101" pitchFamily="2" charset="-122"/>
              </a:rPr>
              <a:t> 林</a:t>
            </a:r>
          </a:p>
        </p:txBody>
      </p:sp>
      <p:sp>
        <p:nvSpPr>
          <p:cNvPr id="6" name="Rectangle 5">
            <a:extLst>
              <a:ext uri="{FF2B5EF4-FFF2-40B4-BE49-F238E27FC236}">
                <a16:creationId xmlns:a16="http://schemas.microsoft.com/office/drawing/2014/main" id="{73DB70C6-8884-E7E5-C57B-FA71B038BB5A}"/>
              </a:ext>
            </a:extLst>
          </p:cNvPr>
          <p:cNvSpPr/>
          <p:nvPr/>
        </p:nvSpPr>
        <p:spPr>
          <a:xfrm>
            <a:off x="166697" y="5661044"/>
            <a:ext cx="5707007" cy="936542"/>
          </a:xfrm>
          <a:prstGeom prst="rect">
            <a:avLst/>
          </a:prstGeom>
          <a:noFill/>
          <a:ln w="5715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Oval 6">
            <a:extLst>
              <a:ext uri="{FF2B5EF4-FFF2-40B4-BE49-F238E27FC236}">
                <a16:creationId xmlns:a16="http://schemas.microsoft.com/office/drawing/2014/main" id="{A86992FE-1D55-EE4F-B073-B334F36C0829}"/>
              </a:ext>
            </a:extLst>
          </p:cNvPr>
          <p:cNvSpPr/>
          <p:nvPr/>
        </p:nvSpPr>
        <p:spPr>
          <a:xfrm>
            <a:off x="5991125" y="437651"/>
            <a:ext cx="771625" cy="771625"/>
          </a:xfrm>
          <a:prstGeom prst="ellipse">
            <a:avLst/>
          </a:prstGeom>
          <a:solidFill>
            <a:srgbClr val="FFFF00"/>
          </a:solidFill>
          <a:ln w="38100">
            <a:solidFill>
              <a:srgbClr val="7030A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Box 7">
            <a:extLst>
              <a:ext uri="{FF2B5EF4-FFF2-40B4-BE49-F238E27FC236}">
                <a16:creationId xmlns:a16="http://schemas.microsoft.com/office/drawing/2014/main" id="{8E3C655C-42BC-A158-F503-C75D8FF82AFC}"/>
              </a:ext>
            </a:extLst>
          </p:cNvPr>
          <p:cNvSpPr txBox="1"/>
          <p:nvPr/>
        </p:nvSpPr>
        <p:spPr>
          <a:xfrm>
            <a:off x="6101454" y="561853"/>
            <a:ext cx="593001" cy="523220"/>
          </a:xfrm>
          <a:prstGeom prst="rect">
            <a:avLst/>
          </a:prstGeom>
          <a:noFill/>
        </p:spPr>
        <p:txBody>
          <a:bodyPr wrap="square" rtlCol="0">
            <a:spAutoFit/>
          </a:bodyPr>
          <a:lstStyle/>
          <a:p>
            <a:r>
              <a:rPr lang="zh-TW" altLang="en-US" sz="2800" b="1" dirty="0">
                <a:latin typeface="DengXian" panose="02010600030101010101" pitchFamily="2" charset="-122"/>
                <a:ea typeface="DengXian" panose="02010600030101010101" pitchFamily="2" charset="-122"/>
              </a:rPr>
              <a:t>部</a:t>
            </a:r>
            <a:endParaRPr lang="en-US" sz="2800" b="1" dirty="0">
              <a:latin typeface="DengXian" panose="02010600030101010101" pitchFamily="2" charset="-122"/>
              <a:ea typeface="DengXian" panose="02010600030101010101" pitchFamily="2" charset="-122"/>
            </a:endParaRPr>
          </a:p>
        </p:txBody>
      </p:sp>
      <p:sp>
        <p:nvSpPr>
          <p:cNvPr id="9" name="TextBox 8">
            <a:extLst>
              <a:ext uri="{FF2B5EF4-FFF2-40B4-BE49-F238E27FC236}">
                <a16:creationId xmlns:a16="http://schemas.microsoft.com/office/drawing/2014/main" id="{2C1B3534-B993-7FF1-C5FD-2CCA46A071CC}"/>
              </a:ext>
            </a:extLst>
          </p:cNvPr>
          <p:cNvSpPr txBox="1"/>
          <p:nvPr/>
        </p:nvSpPr>
        <p:spPr>
          <a:xfrm>
            <a:off x="6096000" y="5546351"/>
            <a:ext cx="6824870" cy="1200329"/>
          </a:xfrm>
          <a:prstGeom prst="rect">
            <a:avLst/>
          </a:prstGeom>
          <a:noFill/>
        </p:spPr>
        <p:txBody>
          <a:bodyPr wrap="square" numCol="3">
            <a:spAutoFit/>
          </a:bodyPr>
          <a:lstStyle/>
          <a:p>
            <a:r>
              <a:rPr lang="en-US" sz="1400" dirty="0"/>
              <a:t>• Hanja: </a:t>
            </a:r>
            <a:r>
              <a:rPr lang="zh-TW" altLang="en-US" sz="1400" dirty="0">
                <a:ea typeface="DengXian" panose="02010600030101010101" pitchFamily="2" charset="-122"/>
              </a:rPr>
              <a:t>迦       </a:t>
            </a:r>
            <a:endParaRPr lang="en-US" altLang="zh-TW" sz="1400" dirty="0">
              <a:ea typeface="DengXian" panose="02010600030101010101" pitchFamily="2" charset="-122"/>
            </a:endParaRPr>
          </a:p>
          <a:p>
            <a:r>
              <a:rPr lang="en-US" altLang="zh-TW" sz="1400" dirty="0">
                <a:ea typeface="DengXian" panose="02010600030101010101" pitchFamily="2" charset="-122"/>
              </a:rPr>
              <a:t>• pinyin: </a:t>
            </a:r>
            <a:r>
              <a:rPr lang="en-US" altLang="zh-TW" sz="1400" dirty="0" err="1">
                <a:ea typeface="DengXian" panose="02010600030101010101" pitchFamily="2" charset="-122"/>
              </a:rPr>
              <a:t>jiā</a:t>
            </a:r>
            <a:endParaRPr lang="en-US" altLang="zh-TW" sz="1400" dirty="0">
              <a:ea typeface="DengXian" panose="02010600030101010101" pitchFamily="2" charset="-122"/>
            </a:endParaRPr>
          </a:p>
          <a:p>
            <a:r>
              <a:rPr lang="en-US" altLang="zh-TW" sz="1400" dirty="0">
                <a:ea typeface="DengXian" panose="02010600030101010101" pitchFamily="2" charset="-122"/>
              </a:rPr>
              <a:t>• 6 location(s): Thousand </a:t>
            </a:r>
            <a:r>
              <a:rPr lang="en-US" altLang="zh-TW" sz="1400" dirty="0" err="1">
                <a:ea typeface="DengXian" panose="02010600030101010101" pitchFamily="2" charset="-122"/>
              </a:rPr>
              <a:t>Yebul</a:t>
            </a:r>
            <a:r>
              <a:rPr lang="en-US" altLang="zh-TW" sz="1400" dirty="0">
                <a:ea typeface="DengXian" panose="02010600030101010101" pitchFamily="2" charset="-122"/>
              </a:rPr>
              <a:t> </a:t>
            </a:r>
            <a:r>
              <a:rPr lang="en-US" altLang="zh-TW" sz="1400" dirty="0" err="1">
                <a:ea typeface="DengXian" panose="02010600030101010101" pitchFamily="2" charset="-122"/>
              </a:rPr>
              <a:t>Kwanseum</a:t>
            </a:r>
            <a:r>
              <a:rPr lang="en-US" altLang="zh-TW" sz="1400" dirty="0">
                <a:ea typeface="DengXian" panose="02010600030101010101" pitchFamily="2" charset="-122"/>
              </a:rPr>
              <a:t> </a:t>
            </a:r>
            <a:r>
              <a:rPr lang="en-US" altLang="zh-TW" sz="1400" dirty="0" err="1">
                <a:ea typeface="DengXian" panose="02010600030101010101" pitchFamily="2" charset="-122"/>
              </a:rPr>
              <a:t>Jijang</a:t>
            </a:r>
            <a:r>
              <a:rPr lang="en-US" altLang="zh-TW" sz="1400" dirty="0">
                <a:ea typeface="DengXian" panose="02010600030101010101" pitchFamily="2" charset="-122"/>
              </a:rPr>
              <a:t> Maitreya Morning</a:t>
            </a:r>
          </a:p>
          <a:p>
            <a:r>
              <a:rPr lang="en-US" altLang="zh-TW" sz="1400" dirty="0">
                <a:ea typeface="DengXian" panose="02010600030101010101" pitchFamily="2" charset="-122"/>
              </a:rPr>
              <a:t>• Korean: ja (</a:t>
            </a:r>
            <a:r>
              <a:rPr lang="ko-KR" altLang="en-US" sz="1400" dirty="0">
                <a:ea typeface="DengXian" panose="02010600030101010101" pitchFamily="2" charset="-122"/>
              </a:rPr>
              <a:t>자</a:t>
            </a:r>
            <a:r>
              <a:rPr lang="en-US" altLang="ko-KR" sz="1400" dirty="0">
                <a:ea typeface="DengXian" panose="02010600030101010101" pitchFamily="2" charset="-122"/>
              </a:rPr>
              <a:t>)       </a:t>
            </a:r>
          </a:p>
          <a:p>
            <a:r>
              <a:rPr lang="en-US" altLang="ko-KR" sz="1400" dirty="0">
                <a:ea typeface="DengXian" panose="02010600030101010101" pitchFamily="2" charset="-122"/>
              </a:rPr>
              <a:t>• </a:t>
            </a:r>
            <a:r>
              <a:rPr lang="en-US" altLang="zh-TW" sz="1400" dirty="0">
                <a:ea typeface="DengXian" panose="02010600030101010101" pitchFamily="2" charset="-122"/>
              </a:rPr>
              <a:t>strokes: 8      </a:t>
            </a:r>
          </a:p>
          <a:p>
            <a:r>
              <a:rPr lang="en-US" altLang="zh-TW" sz="1400" dirty="0">
                <a:ea typeface="DengXian" panose="02010600030101010101" pitchFamily="2" charset="-122"/>
              </a:rPr>
              <a:t>• radical: 162+5 (</a:t>
            </a:r>
            <a:r>
              <a:rPr lang="zh-TW" altLang="en-US" sz="1400" dirty="0">
                <a:ea typeface="DengXian" panose="02010600030101010101" pitchFamily="2" charset="-122"/>
              </a:rPr>
              <a:t>辶</a:t>
            </a:r>
            <a:r>
              <a:rPr lang="en-US" altLang="zh-TW" sz="1400" dirty="0">
                <a:ea typeface="DengXian" panose="02010600030101010101" pitchFamily="2" charset="-122"/>
              </a:rPr>
              <a:t>, </a:t>
            </a:r>
            <a:r>
              <a:rPr lang="zh-TW" altLang="en-US" sz="1400" dirty="0">
                <a:ea typeface="DengXian" panose="02010600030101010101" pitchFamily="2" charset="-122"/>
              </a:rPr>
              <a:t>辵</a:t>
            </a:r>
            <a:r>
              <a:rPr lang="en-US" altLang="zh-TW" sz="1400" dirty="0">
                <a:ea typeface="DengXian" panose="02010600030101010101" pitchFamily="2" charset="-122"/>
              </a:rPr>
              <a:t>)</a:t>
            </a:r>
          </a:p>
          <a:p>
            <a:r>
              <a:rPr lang="en-US" altLang="zh-TW" sz="1400" dirty="0">
                <a:ea typeface="DengXian" panose="02010600030101010101" pitchFamily="2" charset="-122"/>
              </a:rPr>
              <a:t>• meaning: phonetic sound used for Buddhist terms</a:t>
            </a:r>
          </a:p>
          <a:p>
            <a:r>
              <a:rPr lang="en-US" altLang="ja-JP" sz="1400" dirty="0"/>
              <a:t>• comp: </a:t>
            </a:r>
            <a:r>
              <a:rPr lang="zh-TW" altLang="en-US" sz="1400" i="0" dirty="0">
                <a:solidFill>
                  <a:srgbClr val="000000"/>
                </a:solidFill>
                <a:effectLst/>
                <a:ea typeface="DengXian" panose="02010600030101010101" pitchFamily="2" charset="-122"/>
              </a:rPr>
              <a:t>辶 </a:t>
            </a:r>
            <a:r>
              <a:rPr lang="en-US" altLang="zh-TW" sz="1400" i="0" dirty="0">
                <a:solidFill>
                  <a:srgbClr val="000000"/>
                </a:solidFill>
                <a:effectLst/>
                <a:ea typeface="DengXian" panose="02010600030101010101" pitchFamily="2" charset="-122"/>
              </a:rPr>
              <a:t>+ </a:t>
            </a:r>
            <a:r>
              <a:rPr lang="zh-TW" altLang="en-US" sz="1400" i="0" dirty="0">
                <a:solidFill>
                  <a:srgbClr val="000000"/>
                </a:solidFill>
                <a:effectLst/>
                <a:ea typeface="DengXian" panose="02010600030101010101" pitchFamily="2" charset="-122"/>
              </a:rPr>
              <a:t>加</a:t>
            </a:r>
            <a:endParaRPr lang="en-US" altLang="zh-TW" sz="1400" i="0" dirty="0">
              <a:solidFill>
                <a:srgbClr val="000000"/>
              </a:solidFill>
              <a:effectLst/>
              <a:ea typeface="DengXian" panose="02010600030101010101" pitchFamily="2" charset="-122"/>
            </a:endParaRPr>
          </a:p>
          <a:p>
            <a:r>
              <a:rPr lang="en-US" altLang="ja-JP" sz="1400" dirty="0"/>
              <a:t>• sub: </a:t>
            </a:r>
            <a:r>
              <a:rPr lang="zh-CN" altLang="en-US" sz="1400" b="0" i="0" dirty="0">
                <a:solidFill>
                  <a:srgbClr val="000000"/>
                </a:solidFill>
                <a:effectLst/>
                <a:latin typeface="Times New Roman" panose="02020603050405020304" pitchFamily="18" charset="0"/>
              </a:rPr>
              <a:t>力口</a:t>
            </a:r>
            <a:endParaRPr lang="en-US" sz="1400" dirty="0">
              <a:ea typeface="DengXian" panose="02010600030101010101" pitchFamily="2" charset="-122"/>
            </a:endParaRPr>
          </a:p>
          <a:p>
            <a:endParaRPr lang="en-US" sz="1400" dirty="0"/>
          </a:p>
          <a:p>
            <a:endParaRPr lang="en-US" sz="1400" b="1" dirty="0">
              <a:latin typeface="DengXian" panose="02010600030101010101" pitchFamily="2" charset="-122"/>
              <a:ea typeface="DengXian" panose="02010600030101010101" pitchFamily="2" charset="-122"/>
            </a:endParaRPr>
          </a:p>
        </p:txBody>
      </p:sp>
      <p:sp>
        <p:nvSpPr>
          <p:cNvPr id="10" name="Rectangle 9">
            <a:extLst>
              <a:ext uri="{FF2B5EF4-FFF2-40B4-BE49-F238E27FC236}">
                <a16:creationId xmlns:a16="http://schemas.microsoft.com/office/drawing/2014/main" id="{825A6B22-A712-F8A6-D368-EEAC7B8D4448}"/>
              </a:ext>
            </a:extLst>
          </p:cNvPr>
          <p:cNvSpPr/>
          <p:nvPr/>
        </p:nvSpPr>
        <p:spPr>
          <a:xfrm>
            <a:off x="6096000" y="5546351"/>
            <a:ext cx="5994039" cy="1190605"/>
          </a:xfrm>
          <a:prstGeom prst="rect">
            <a:avLst/>
          </a:prstGeom>
          <a:no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a:extLst>
              <a:ext uri="{FF2B5EF4-FFF2-40B4-BE49-F238E27FC236}">
                <a16:creationId xmlns:a16="http://schemas.microsoft.com/office/drawing/2014/main" id="{FDDE423C-84DD-9C00-3E94-B5CF61B12C39}"/>
              </a:ext>
            </a:extLst>
          </p:cNvPr>
          <p:cNvSpPr/>
          <p:nvPr/>
        </p:nvSpPr>
        <p:spPr>
          <a:xfrm>
            <a:off x="7233981" y="91393"/>
            <a:ext cx="4764469" cy="470459"/>
          </a:xfrm>
          <a:prstGeom prst="rect">
            <a:avLst/>
          </a:prstGeom>
          <a:no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ectangle 11">
            <a:extLst>
              <a:ext uri="{FF2B5EF4-FFF2-40B4-BE49-F238E27FC236}">
                <a16:creationId xmlns:a16="http://schemas.microsoft.com/office/drawing/2014/main" id="{1180EA31-F5B2-428E-B12C-DDD8DBE8CF20}"/>
              </a:ext>
            </a:extLst>
          </p:cNvPr>
          <p:cNvSpPr/>
          <p:nvPr/>
        </p:nvSpPr>
        <p:spPr>
          <a:xfrm>
            <a:off x="5631090" y="4565432"/>
            <a:ext cx="1131660" cy="717083"/>
          </a:xfrm>
          <a:prstGeom prst="rect">
            <a:avLst/>
          </a:prstGeom>
          <a:noFill/>
          <a:ln w="38100">
            <a:solidFill>
              <a:srgbClr val="7030A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1" name="Group 40">
            <a:extLst>
              <a:ext uri="{FF2B5EF4-FFF2-40B4-BE49-F238E27FC236}">
                <a16:creationId xmlns:a16="http://schemas.microsoft.com/office/drawing/2014/main" id="{D0DC5837-5C35-D363-6A61-BB6E8BFDE693}"/>
              </a:ext>
            </a:extLst>
          </p:cNvPr>
          <p:cNvGrpSpPr/>
          <p:nvPr/>
        </p:nvGrpSpPr>
        <p:grpSpPr>
          <a:xfrm>
            <a:off x="409985" y="306870"/>
            <a:ext cx="5220429" cy="5239481"/>
            <a:chOff x="409985" y="306870"/>
            <a:chExt cx="5220429" cy="5239481"/>
          </a:xfrm>
        </p:grpSpPr>
        <p:pic>
          <p:nvPicPr>
            <p:cNvPr id="3" name="Picture 2">
              <a:extLst>
                <a:ext uri="{FF2B5EF4-FFF2-40B4-BE49-F238E27FC236}">
                  <a16:creationId xmlns:a16="http://schemas.microsoft.com/office/drawing/2014/main" id="{46906DA1-221F-FE72-559A-8579B64EAF86}"/>
                </a:ext>
              </a:extLst>
            </p:cNvPr>
            <p:cNvPicPr>
              <a:picLocks noChangeAspect="1"/>
            </p:cNvPicPr>
            <p:nvPr/>
          </p:nvPicPr>
          <p:blipFill>
            <a:blip r:embed="rId2"/>
            <a:stretch>
              <a:fillRect/>
            </a:stretch>
          </p:blipFill>
          <p:spPr>
            <a:xfrm>
              <a:off x="409985" y="306870"/>
              <a:ext cx="5220429" cy="5239481"/>
            </a:xfrm>
            <a:prstGeom prst="rect">
              <a:avLst/>
            </a:prstGeom>
          </p:spPr>
        </p:pic>
        <p:cxnSp>
          <p:nvCxnSpPr>
            <p:cNvPr id="14" name="Straight Arrow Connector 13">
              <a:extLst>
                <a:ext uri="{FF2B5EF4-FFF2-40B4-BE49-F238E27FC236}">
                  <a16:creationId xmlns:a16="http://schemas.microsoft.com/office/drawing/2014/main" id="{57284D64-9488-4ECE-138C-9E9E539F1364}"/>
                </a:ext>
              </a:extLst>
            </p:cNvPr>
            <p:cNvCxnSpPr/>
            <p:nvPr/>
          </p:nvCxnSpPr>
          <p:spPr>
            <a:xfrm>
              <a:off x="729465" y="1643865"/>
              <a:ext cx="1602769" cy="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16" name="Straight Arrow Connector 15">
              <a:extLst>
                <a:ext uri="{FF2B5EF4-FFF2-40B4-BE49-F238E27FC236}">
                  <a16:creationId xmlns:a16="http://schemas.microsoft.com/office/drawing/2014/main" id="{2E104854-AF52-BC85-D83D-701E69BD13C5}"/>
                </a:ext>
              </a:extLst>
            </p:cNvPr>
            <p:cNvCxnSpPr/>
            <p:nvPr/>
          </p:nvCxnSpPr>
          <p:spPr>
            <a:xfrm>
              <a:off x="1571946" y="657546"/>
              <a:ext cx="0" cy="4500081"/>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18" name="Straight Arrow Connector 17">
              <a:extLst>
                <a:ext uri="{FF2B5EF4-FFF2-40B4-BE49-F238E27FC236}">
                  <a16:creationId xmlns:a16="http://schemas.microsoft.com/office/drawing/2014/main" id="{96562C38-374A-A474-2BE9-396FA683A425}"/>
                </a:ext>
              </a:extLst>
            </p:cNvPr>
            <p:cNvCxnSpPr>
              <a:cxnSpLocks/>
            </p:cNvCxnSpPr>
            <p:nvPr/>
          </p:nvCxnSpPr>
          <p:spPr>
            <a:xfrm flipH="1">
              <a:off x="729465" y="2486346"/>
              <a:ext cx="565418" cy="1294544"/>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21" name="Straight Arrow Connector 20">
              <a:extLst>
                <a:ext uri="{FF2B5EF4-FFF2-40B4-BE49-F238E27FC236}">
                  <a16:creationId xmlns:a16="http://schemas.microsoft.com/office/drawing/2014/main" id="{8AB6E96D-89AD-60A0-5504-8B6DC7CE5671}"/>
                </a:ext>
              </a:extLst>
            </p:cNvPr>
            <p:cNvCxnSpPr/>
            <p:nvPr/>
          </p:nvCxnSpPr>
          <p:spPr>
            <a:xfrm>
              <a:off x="1922587" y="2491482"/>
              <a:ext cx="534257" cy="606176"/>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23" name="Straight Arrow Connector 22">
              <a:extLst>
                <a:ext uri="{FF2B5EF4-FFF2-40B4-BE49-F238E27FC236}">
                  <a16:creationId xmlns:a16="http://schemas.microsoft.com/office/drawing/2014/main" id="{20E726CE-EC07-DB60-6288-517DD9EC06FD}"/>
                </a:ext>
              </a:extLst>
            </p:cNvPr>
            <p:cNvCxnSpPr/>
            <p:nvPr/>
          </p:nvCxnSpPr>
          <p:spPr>
            <a:xfrm flipV="1">
              <a:off x="2866490" y="1643865"/>
              <a:ext cx="2311685" cy="9198"/>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25" name="Straight Arrow Connector 24">
              <a:extLst>
                <a:ext uri="{FF2B5EF4-FFF2-40B4-BE49-F238E27FC236}">
                  <a16:creationId xmlns:a16="http://schemas.microsoft.com/office/drawing/2014/main" id="{84889892-CF34-93B6-5456-AB5A02DF3F1B}"/>
                </a:ext>
              </a:extLst>
            </p:cNvPr>
            <p:cNvCxnSpPr/>
            <p:nvPr/>
          </p:nvCxnSpPr>
          <p:spPr>
            <a:xfrm>
              <a:off x="3873358" y="676569"/>
              <a:ext cx="0" cy="4500081"/>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27" name="Straight Arrow Connector 26">
              <a:extLst>
                <a:ext uri="{FF2B5EF4-FFF2-40B4-BE49-F238E27FC236}">
                  <a16:creationId xmlns:a16="http://schemas.microsoft.com/office/drawing/2014/main" id="{99238895-CF45-BF70-FE06-456A1D53A4E5}"/>
                </a:ext>
              </a:extLst>
            </p:cNvPr>
            <p:cNvCxnSpPr>
              <a:cxnSpLocks/>
            </p:cNvCxnSpPr>
            <p:nvPr/>
          </p:nvCxnSpPr>
          <p:spPr>
            <a:xfrm flipH="1">
              <a:off x="2456844" y="2363056"/>
              <a:ext cx="1139450" cy="1941816"/>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30" name="Straight Arrow Connector 29">
              <a:extLst>
                <a:ext uri="{FF2B5EF4-FFF2-40B4-BE49-F238E27FC236}">
                  <a16:creationId xmlns:a16="http://schemas.microsoft.com/office/drawing/2014/main" id="{DD1C6CE6-E69F-2DB2-F480-907EF0557A0E}"/>
                </a:ext>
              </a:extLst>
            </p:cNvPr>
            <p:cNvCxnSpPr>
              <a:cxnSpLocks/>
            </p:cNvCxnSpPr>
            <p:nvPr/>
          </p:nvCxnSpPr>
          <p:spPr>
            <a:xfrm>
              <a:off x="4270906" y="2620359"/>
              <a:ext cx="965103" cy="1612594"/>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sp>
          <p:nvSpPr>
            <p:cNvPr id="32" name="TextBox 31">
              <a:extLst>
                <a:ext uri="{FF2B5EF4-FFF2-40B4-BE49-F238E27FC236}">
                  <a16:creationId xmlns:a16="http://schemas.microsoft.com/office/drawing/2014/main" id="{BF49D521-681F-1A52-4E56-EDCB552BDA72}"/>
                </a:ext>
              </a:extLst>
            </p:cNvPr>
            <p:cNvSpPr txBox="1"/>
            <p:nvPr/>
          </p:nvSpPr>
          <p:spPr>
            <a:xfrm>
              <a:off x="1106154" y="561852"/>
              <a:ext cx="559095" cy="369332"/>
            </a:xfrm>
            <a:prstGeom prst="rect">
              <a:avLst/>
            </a:prstGeom>
            <a:noFill/>
          </p:spPr>
          <p:txBody>
            <a:bodyPr wrap="square" rtlCol="0">
              <a:spAutoFit/>
            </a:bodyPr>
            <a:lstStyle/>
            <a:p>
              <a:r>
                <a:rPr lang="en-US" b="1" dirty="0"/>
                <a:t>2</a:t>
              </a:r>
            </a:p>
          </p:txBody>
        </p:sp>
        <p:sp>
          <p:nvSpPr>
            <p:cNvPr id="33" name="TextBox 32">
              <a:extLst>
                <a:ext uri="{FF2B5EF4-FFF2-40B4-BE49-F238E27FC236}">
                  <a16:creationId xmlns:a16="http://schemas.microsoft.com/office/drawing/2014/main" id="{3ED4B508-99B2-736E-6E95-C60929E6FBE2}"/>
                </a:ext>
              </a:extLst>
            </p:cNvPr>
            <p:cNvSpPr txBox="1"/>
            <p:nvPr/>
          </p:nvSpPr>
          <p:spPr>
            <a:xfrm>
              <a:off x="661220" y="1150206"/>
              <a:ext cx="444934" cy="369332"/>
            </a:xfrm>
            <a:prstGeom prst="rect">
              <a:avLst/>
            </a:prstGeom>
            <a:noFill/>
          </p:spPr>
          <p:txBody>
            <a:bodyPr wrap="square" rtlCol="0">
              <a:spAutoFit/>
            </a:bodyPr>
            <a:lstStyle/>
            <a:p>
              <a:r>
                <a:rPr lang="en-US" b="1" dirty="0"/>
                <a:t>1</a:t>
              </a:r>
            </a:p>
          </p:txBody>
        </p:sp>
        <p:sp>
          <p:nvSpPr>
            <p:cNvPr id="34" name="TextBox 33">
              <a:extLst>
                <a:ext uri="{FF2B5EF4-FFF2-40B4-BE49-F238E27FC236}">
                  <a16:creationId xmlns:a16="http://schemas.microsoft.com/office/drawing/2014/main" id="{21803F5E-B06B-1915-139E-5CC49B9F4A7C}"/>
                </a:ext>
              </a:extLst>
            </p:cNvPr>
            <p:cNvSpPr txBox="1"/>
            <p:nvPr/>
          </p:nvSpPr>
          <p:spPr>
            <a:xfrm>
              <a:off x="846045" y="2248932"/>
              <a:ext cx="448837" cy="369332"/>
            </a:xfrm>
            <a:prstGeom prst="rect">
              <a:avLst/>
            </a:prstGeom>
            <a:noFill/>
          </p:spPr>
          <p:txBody>
            <a:bodyPr wrap="square" rtlCol="0">
              <a:spAutoFit/>
            </a:bodyPr>
            <a:lstStyle/>
            <a:p>
              <a:r>
                <a:rPr lang="en-US" b="1" dirty="0"/>
                <a:t>3</a:t>
              </a:r>
            </a:p>
          </p:txBody>
        </p:sp>
        <p:sp>
          <p:nvSpPr>
            <p:cNvPr id="35" name="TextBox 34">
              <a:extLst>
                <a:ext uri="{FF2B5EF4-FFF2-40B4-BE49-F238E27FC236}">
                  <a16:creationId xmlns:a16="http://schemas.microsoft.com/office/drawing/2014/main" id="{28577FC8-B69A-84C5-E954-A67E264D91D0}"/>
                </a:ext>
              </a:extLst>
            </p:cNvPr>
            <p:cNvSpPr txBox="1"/>
            <p:nvPr/>
          </p:nvSpPr>
          <p:spPr>
            <a:xfrm>
              <a:off x="2034571" y="2224597"/>
              <a:ext cx="355128" cy="369332"/>
            </a:xfrm>
            <a:prstGeom prst="rect">
              <a:avLst/>
            </a:prstGeom>
            <a:noFill/>
          </p:spPr>
          <p:txBody>
            <a:bodyPr wrap="square" rtlCol="0">
              <a:spAutoFit/>
            </a:bodyPr>
            <a:lstStyle/>
            <a:p>
              <a:r>
                <a:rPr lang="en-US" b="1" dirty="0"/>
                <a:t>4</a:t>
              </a:r>
            </a:p>
          </p:txBody>
        </p:sp>
        <p:sp>
          <p:nvSpPr>
            <p:cNvPr id="37" name="TextBox 36">
              <a:extLst>
                <a:ext uri="{FF2B5EF4-FFF2-40B4-BE49-F238E27FC236}">
                  <a16:creationId xmlns:a16="http://schemas.microsoft.com/office/drawing/2014/main" id="{C4E56125-DD13-E10C-3C15-74BCE4E62EB4}"/>
                </a:ext>
              </a:extLst>
            </p:cNvPr>
            <p:cNvSpPr txBox="1"/>
            <p:nvPr/>
          </p:nvSpPr>
          <p:spPr>
            <a:xfrm>
              <a:off x="2905431" y="1150206"/>
              <a:ext cx="374508" cy="369332"/>
            </a:xfrm>
            <a:prstGeom prst="rect">
              <a:avLst/>
            </a:prstGeom>
            <a:noFill/>
          </p:spPr>
          <p:txBody>
            <a:bodyPr wrap="square" rtlCol="0">
              <a:spAutoFit/>
            </a:bodyPr>
            <a:lstStyle/>
            <a:p>
              <a:r>
                <a:rPr lang="en-US" b="1" dirty="0"/>
                <a:t>5</a:t>
              </a:r>
            </a:p>
          </p:txBody>
        </p:sp>
        <p:sp>
          <p:nvSpPr>
            <p:cNvPr id="38" name="TextBox 37">
              <a:extLst>
                <a:ext uri="{FF2B5EF4-FFF2-40B4-BE49-F238E27FC236}">
                  <a16:creationId xmlns:a16="http://schemas.microsoft.com/office/drawing/2014/main" id="{1A76A311-A2B9-488E-6DF1-4521E6236745}"/>
                </a:ext>
              </a:extLst>
            </p:cNvPr>
            <p:cNvSpPr txBox="1"/>
            <p:nvPr/>
          </p:nvSpPr>
          <p:spPr>
            <a:xfrm>
              <a:off x="3431668" y="561852"/>
              <a:ext cx="329252" cy="369332"/>
            </a:xfrm>
            <a:prstGeom prst="rect">
              <a:avLst/>
            </a:prstGeom>
            <a:noFill/>
          </p:spPr>
          <p:txBody>
            <a:bodyPr wrap="square" rtlCol="0">
              <a:spAutoFit/>
            </a:bodyPr>
            <a:lstStyle/>
            <a:p>
              <a:r>
                <a:rPr lang="en-US" b="1" dirty="0"/>
                <a:t>6</a:t>
              </a:r>
            </a:p>
          </p:txBody>
        </p:sp>
        <p:sp>
          <p:nvSpPr>
            <p:cNvPr id="39" name="TextBox 38">
              <a:extLst>
                <a:ext uri="{FF2B5EF4-FFF2-40B4-BE49-F238E27FC236}">
                  <a16:creationId xmlns:a16="http://schemas.microsoft.com/office/drawing/2014/main" id="{03D7156D-BEEE-2C79-13F0-DC296DC9805E}"/>
                </a:ext>
              </a:extLst>
            </p:cNvPr>
            <p:cNvSpPr txBox="1"/>
            <p:nvPr/>
          </p:nvSpPr>
          <p:spPr>
            <a:xfrm>
              <a:off x="3055606" y="2257560"/>
              <a:ext cx="352165" cy="369332"/>
            </a:xfrm>
            <a:prstGeom prst="rect">
              <a:avLst/>
            </a:prstGeom>
            <a:noFill/>
          </p:spPr>
          <p:txBody>
            <a:bodyPr wrap="square" rtlCol="0">
              <a:spAutoFit/>
            </a:bodyPr>
            <a:lstStyle/>
            <a:p>
              <a:r>
                <a:rPr lang="en-US" b="1" dirty="0"/>
                <a:t>7</a:t>
              </a:r>
            </a:p>
          </p:txBody>
        </p:sp>
        <p:sp>
          <p:nvSpPr>
            <p:cNvPr id="40" name="TextBox 39">
              <a:extLst>
                <a:ext uri="{FF2B5EF4-FFF2-40B4-BE49-F238E27FC236}">
                  <a16:creationId xmlns:a16="http://schemas.microsoft.com/office/drawing/2014/main" id="{5317A8CC-7B45-AAA1-50C1-9C4D1211BFFB}"/>
                </a:ext>
              </a:extLst>
            </p:cNvPr>
            <p:cNvSpPr txBox="1"/>
            <p:nvPr/>
          </p:nvSpPr>
          <p:spPr>
            <a:xfrm>
              <a:off x="4406637" y="2362874"/>
              <a:ext cx="351087" cy="369332"/>
            </a:xfrm>
            <a:prstGeom prst="rect">
              <a:avLst/>
            </a:prstGeom>
            <a:noFill/>
          </p:spPr>
          <p:txBody>
            <a:bodyPr wrap="square" rtlCol="0">
              <a:spAutoFit/>
            </a:bodyPr>
            <a:lstStyle/>
            <a:p>
              <a:r>
                <a:rPr lang="en-US" b="1" dirty="0"/>
                <a:t>8</a:t>
              </a:r>
            </a:p>
          </p:txBody>
        </p:sp>
      </p:grpSp>
    </p:spTree>
    <p:extLst>
      <p:ext uri="{BB962C8B-B14F-4D97-AF65-F5344CB8AC3E}">
        <p14:creationId xmlns:p14="http://schemas.microsoft.com/office/powerpoint/2010/main" val="3244269341"/>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a:extLst>
              <a:ext uri="{FF2B5EF4-FFF2-40B4-BE49-F238E27FC236}">
                <a16:creationId xmlns:a16="http://schemas.microsoft.com/office/drawing/2014/main" id="{3E1F93A0-5B22-96FA-0707-411FA85A304C}"/>
              </a:ext>
            </a:extLst>
          </p:cNvPr>
          <p:cNvSpPr txBox="1"/>
          <p:nvPr/>
        </p:nvSpPr>
        <p:spPr>
          <a:xfrm>
            <a:off x="-1396244" y="831853"/>
            <a:ext cx="9020251" cy="5283175"/>
          </a:xfrm>
          <a:prstGeom prst="rect">
            <a:avLst/>
          </a:prstGeom>
          <a:noFill/>
          <a:ln w="38100">
            <a:noFill/>
          </a:ln>
        </p:spPr>
        <p:txBody>
          <a:bodyPr wrap="square">
            <a:spAutoFit/>
          </a:bodyPr>
          <a:lstStyle/>
          <a:p>
            <a:pPr marL="0" marR="0" lvl="0" indent="0" algn="l" defTabSz="914400" rtl="0" eaLnBrk="1" fontAlgn="auto" latinLnBrk="0" hangingPunct="1">
              <a:lnSpc>
                <a:spcPct val="100000"/>
              </a:lnSpc>
              <a:spcBef>
                <a:spcPts val="0"/>
              </a:spcBef>
              <a:spcAft>
                <a:spcPts val="3200"/>
              </a:spcAft>
              <a:buClrTx/>
              <a:buSzTx/>
              <a:buFontTx/>
              <a:buNone/>
              <a:tabLst/>
              <a:defRPr/>
            </a:pPr>
            <a:r>
              <a:rPr kumimoji="0" lang="zh-CN" altLang="en-US" sz="9600" b="0"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          羅</a:t>
            </a:r>
            <a:endParaRPr kumimoji="0" lang="en-US" altLang="zh-CN" sz="9600" b="0"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endParaRPr>
          </a:p>
          <a:p>
            <a:pPr marL="0" marR="0" lvl="0" indent="0" algn="l" defTabSz="914400" rtl="0" eaLnBrk="1" fontAlgn="auto" latinLnBrk="0" hangingPunct="1">
              <a:lnSpc>
                <a:spcPct val="100000"/>
              </a:lnSpc>
              <a:spcBef>
                <a:spcPts val="0"/>
              </a:spcBef>
              <a:spcAft>
                <a:spcPts val="3200"/>
              </a:spcAft>
              <a:buClrTx/>
              <a:buSzTx/>
              <a:buFontTx/>
              <a:buNone/>
              <a:tabLst/>
              <a:defRPr/>
            </a:pPr>
            <a:r>
              <a:rPr kumimoji="0" lang="zh-CN" altLang="en-US" sz="7200" b="0"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      罒    糹       隹</a:t>
            </a:r>
            <a:endParaRPr kumimoji="0" lang="en-US" altLang="zh-CN" sz="7200" b="0"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endParaRPr>
          </a:p>
          <a:p>
            <a:pPr marL="0" marR="0" lvl="0" indent="0" algn="l" defTabSz="914400" rtl="0" eaLnBrk="1" fontAlgn="auto" latinLnBrk="0" hangingPunct="1">
              <a:lnSpc>
                <a:spcPct val="100000"/>
              </a:lnSpc>
              <a:spcBef>
                <a:spcPts val="0"/>
              </a:spcBef>
              <a:spcAft>
                <a:spcPts val="3200"/>
              </a:spcAft>
              <a:buClrTx/>
              <a:buSzTx/>
              <a:buFontTx/>
              <a:buNone/>
              <a:tabLst/>
              <a:defRPr/>
            </a:pPr>
            <a:r>
              <a:rPr kumimoji="0" lang="zh-CN" altLang="en-US" sz="5400" b="0"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          幺丶丶丶    亻 一 主</a:t>
            </a:r>
            <a:endParaRPr kumimoji="0" lang="en-US" altLang="zh-CN" sz="5400" b="0"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endParaRPr>
          </a:p>
          <a:p>
            <a:pPr marL="0" marR="0" lvl="0" indent="0" algn="l" defTabSz="914400" rtl="0" eaLnBrk="1" fontAlgn="auto" latinLnBrk="0" hangingPunct="1">
              <a:lnSpc>
                <a:spcPct val="100000"/>
              </a:lnSpc>
              <a:spcBef>
                <a:spcPts val="0"/>
              </a:spcBef>
              <a:spcAft>
                <a:spcPts val="3200"/>
              </a:spcAft>
              <a:buClrTx/>
              <a:buSzTx/>
              <a:buFontTx/>
              <a:buNone/>
              <a:tabLst/>
              <a:defRPr/>
            </a:pPr>
            <a:r>
              <a:rPr kumimoji="0" lang="zh-CN" altLang="en-US" sz="3200" b="0"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                                                           丶    王</a:t>
            </a:r>
          </a:p>
        </p:txBody>
      </p:sp>
      <p:sp>
        <p:nvSpPr>
          <p:cNvPr id="4" name="TextBox 3">
            <a:extLst>
              <a:ext uri="{FF2B5EF4-FFF2-40B4-BE49-F238E27FC236}">
                <a16:creationId xmlns:a16="http://schemas.microsoft.com/office/drawing/2014/main" id="{952A07C6-9DC9-4018-F528-7A1C9B48AB72}"/>
              </a:ext>
            </a:extLst>
          </p:cNvPr>
          <p:cNvSpPr txBox="1"/>
          <p:nvPr/>
        </p:nvSpPr>
        <p:spPr>
          <a:xfrm>
            <a:off x="6247228" y="301943"/>
            <a:ext cx="2553599" cy="31700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altLang="en-US" sz="20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rPr>
              <a:t>羅  </a:t>
            </a:r>
            <a:r>
              <a:rPr kumimoji="0" lang="en-US" altLang="zh-CN" sz="20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rPr>
              <a:t>ra;  phon, web, net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altLang="en-US" sz="20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rPr>
              <a:t>罒  </a:t>
            </a:r>
            <a:r>
              <a:rPr kumimoji="0" lang="en-US" altLang="zh-CN" sz="20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rPr>
              <a:t>mang; web, net</a:t>
            </a:r>
            <a:r>
              <a:rPr kumimoji="0" lang="zh-CN" altLang="en-US" sz="20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rPr>
              <a:t> </a:t>
            </a:r>
            <a:endParaRPr kumimoji="0" lang="en-US" altLang="zh-CN" sz="20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altLang="en-US" sz="20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rPr>
              <a:t>糹  </a:t>
            </a:r>
            <a:r>
              <a:rPr kumimoji="0" lang="en-US" altLang="zh-CN" sz="2000" b="0" i="0" u="none" strike="noStrike" kern="1200" cap="none" spc="0" normalizeH="0" baseline="0" noProof="0" dirty="0" err="1">
                <a:ln>
                  <a:noFill/>
                </a:ln>
                <a:solidFill>
                  <a:prstClr val="black"/>
                </a:solidFill>
                <a:effectLst/>
                <a:uLnTx/>
                <a:uFillTx/>
                <a:latin typeface="Aptos" panose="02110004020202020204"/>
                <a:ea typeface="等线" panose="02010600030101010101"/>
                <a:cs typeface="+mn-cs"/>
              </a:rPr>
              <a:t>sil</a:t>
            </a:r>
            <a:r>
              <a:rPr kumimoji="0" lang="en-US" altLang="zh-CN" sz="20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rPr>
              <a:t>; silk,</a:t>
            </a:r>
            <a:r>
              <a:rPr kumimoji="0" lang="zh-CN" altLang="en-US" sz="20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rPr>
              <a:t> </a:t>
            </a:r>
            <a:r>
              <a:rPr kumimoji="0" lang="en-US" altLang="zh-CN" sz="20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rPr>
              <a:t>thread</a:t>
            </a:r>
            <a:r>
              <a:rPr kumimoji="0" lang="zh-CN" altLang="en-US" sz="20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rPr>
              <a:t>   </a:t>
            </a:r>
            <a:endParaRPr kumimoji="0" lang="en-US" altLang="zh-CN" sz="20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altLang="en-US" sz="20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rPr>
              <a:t>隹  </a:t>
            </a:r>
            <a:r>
              <a:rPr kumimoji="0" lang="en-US" altLang="zh-CN" sz="20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rPr>
              <a:t>chu; small bird</a:t>
            </a:r>
            <a:endParaRPr kumimoji="0" lang="zh-CN" altLang="en-US" sz="20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altLang="en-US" sz="20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rPr>
              <a:t>幺  </a:t>
            </a:r>
            <a:r>
              <a:rPr kumimoji="0" lang="en-US" altLang="zh-CN" sz="2000" b="0" i="0" u="none" strike="noStrike" kern="1200" cap="none" spc="0" normalizeH="0" baseline="0" noProof="0" dirty="0" err="1">
                <a:ln>
                  <a:noFill/>
                </a:ln>
                <a:solidFill>
                  <a:prstClr val="black"/>
                </a:solidFill>
                <a:effectLst/>
                <a:uLnTx/>
                <a:uFillTx/>
                <a:latin typeface="Aptos" panose="02110004020202020204"/>
                <a:ea typeface="等线" panose="02010600030101010101"/>
                <a:cs typeface="+mn-cs"/>
              </a:rPr>
              <a:t>yo</a:t>
            </a:r>
            <a:r>
              <a:rPr kumimoji="0" lang="en-US" altLang="zh-CN" sz="20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rPr>
              <a:t>; tiny</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altLang="en-US" sz="20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rPr>
              <a:t>丶  </a:t>
            </a:r>
            <a:r>
              <a:rPr kumimoji="0" lang="en-US" altLang="zh-CN" sz="20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rPr>
              <a:t>ju;  lord</a:t>
            </a:r>
            <a:r>
              <a:rPr kumimoji="0" lang="zh-CN" altLang="en-US" sz="20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rPr>
              <a:t>  </a:t>
            </a:r>
            <a:endParaRPr kumimoji="0" lang="en-US" altLang="zh-CN" sz="20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altLang="en-US" sz="20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rPr>
              <a:t>亻  </a:t>
            </a:r>
            <a:r>
              <a:rPr kumimoji="0" lang="en-US" altLang="zh-CN" sz="20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rPr>
              <a:t>in; person</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altLang="en-US" sz="20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rPr>
              <a:t>一  </a:t>
            </a:r>
            <a:r>
              <a:rPr kumimoji="0" lang="en-US" altLang="zh-CN" sz="20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rPr>
              <a:t>il; one</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altLang="en-US" sz="20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rPr>
              <a:t>主  </a:t>
            </a:r>
            <a:r>
              <a:rPr kumimoji="0" lang="en-US" altLang="zh-CN" sz="20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rPr>
              <a:t>ju; lord</a:t>
            </a:r>
            <a:endParaRPr kumimoji="0" lang="zh-CN" altLang="en-US" sz="20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altLang="en-US" sz="20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rPr>
              <a:t>王  </a:t>
            </a:r>
            <a:r>
              <a:rPr kumimoji="0" lang="en-US" altLang="zh-CN" sz="20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rPr>
              <a:t>wang; king</a:t>
            </a:r>
            <a:endParaRPr kumimoji="0" lang="zh-CN" altLang="en-US" sz="20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endParaRPr>
          </a:p>
        </p:txBody>
      </p:sp>
      <p:sp>
        <p:nvSpPr>
          <p:cNvPr id="5" name="TextBox 4">
            <a:extLst>
              <a:ext uri="{FF2B5EF4-FFF2-40B4-BE49-F238E27FC236}">
                <a16:creationId xmlns:a16="http://schemas.microsoft.com/office/drawing/2014/main" id="{103F5973-AC92-752A-A6EE-E6C1D5285154}"/>
              </a:ext>
            </a:extLst>
          </p:cNvPr>
          <p:cNvSpPr txBox="1"/>
          <p:nvPr/>
        </p:nvSpPr>
        <p:spPr>
          <a:xfrm>
            <a:off x="1155597" y="301943"/>
            <a:ext cx="3097335" cy="3693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18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摩 訶 般 若 波 </a:t>
            </a:r>
            <a:r>
              <a:rPr kumimoji="0" lang="zh-TW" altLang="en-US" sz="1800" b="1" i="0" u="none" strike="noStrike" kern="1200" cap="none" spc="0" normalizeH="0" baseline="0" noProof="0" dirty="0">
                <a:ln>
                  <a:noFill/>
                </a:ln>
                <a:solidFill>
                  <a:prstClr val="black"/>
                </a:solidFill>
                <a:effectLst/>
                <a:highlight>
                  <a:srgbClr val="00FFFF"/>
                </a:highlight>
                <a:uLnTx/>
                <a:uFillTx/>
                <a:latin typeface="DengXian" panose="02010600030101010101" pitchFamily="2" charset="-122"/>
                <a:ea typeface="DengXian" panose="02010600030101010101" pitchFamily="2" charset="-122"/>
                <a:cs typeface="+mn-cs"/>
              </a:rPr>
              <a:t>羅</a:t>
            </a:r>
            <a:r>
              <a:rPr kumimoji="0" lang="zh-TW" altLang="en-US" sz="18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 蜜 多 心 經</a:t>
            </a:r>
          </a:p>
        </p:txBody>
      </p:sp>
      <p:sp>
        <p:nvSpPr>
          <p:cNvPr id="6" name="Rectangle 5">
            <a:extLst>
              <a:ext uri="{FF2B5EF4-FFF2-40B4-BE49-F238E27FC236}">
                <a16:creationId xmlns:a16="http://schemas.microsoft.com/office/drawing/2014/main" id="{DA893CB7-038B-0488-4D84-9C1B7E550DBE}"/>
              </a:ext>
            </a:extLst>
          </p:cNvPr>
          <p:cNvSpPr/>
          <p:nvPr/>
        </p:nvSpPr>
        <p:spPr>
          <a:xfrm>
            <a:off x="1155597" y="301943"/>
            <a:ext cx="3052259" cy="369332"/>
          </a:xfrm>
          <a:prstGeom prst="rect">
            <a:avLst/>
          </a:prstGeom>
          <a:no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7" name="Rectangle 6">
            <a:extLst>
              <a:ext uri="{FF2B5EF4-FFF2-40B4-BE49-F238E27FC236}">
                <a16:creationId xmlns:a16="http://schemas.microsoft.com/office/drawing/2014/main" id="{5300621B-6324-47D1-A83A-C10C7C09F196}"/>
              </a:ext>
            </a:extLst>
          </p:cNvPr>
          <p:cNvSpPr/>
          <p:nvPr/>
        </p:nvSpPr>
        <p:spPr>
          <a:xfrm>
            <a:off x="6229816" y="236216"/>
            <a:ext cx="2595196" cy="3235826"/>
          </a:xfrm>
          <a:prstGeom prst="rect">
            <a:avLst/>
          </a:prstGeom>
          <a:no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cxnSp>
        <p:nvCxnSpPr>
          <p:cNvPr id="9" name="Straight Arrow Connector 8">
            <a:extLst>
              <a:ext uri="{FF2B5EF4-FFF2-40B4-BE49-F238E27FC236}">
                <a16:creationId xmlns:a16="http://schemas.microsoft.com/office/drawing/2014/main" id="{41E306F5-5689-A747-22BB-1036F18CF7CE}"/>
              </a:ext>
            </a:extLst>
          </p:cNvPr>
          <p:cNvCxnSpPr>
            <a:cxnSpLocks/>
          </p:cNvCxnSpPr>
          <p:nvPr/>
        </p:nvCxnSpPr>
        <p:spPr>
          <a:xfrm flipH="1">
            <a:off x="1107275" y="2253683"/>
            <a:ext cx="1309511" cy="558707"/>
          </a:xfrm>
          <a:prstGeom prst="straightConnector1">
            <a:avLst/>
          </a:prstGeom>
          <a:ln w="76200">
            <a:solidFill>
              <a:srgbClr val="FF0000"/>
            </a:solidFill>
            <a:tailEnd type="triangle"/>
          </a:ln>
        </p:spPr>
        <p:style>
          <a:lnRef idx="2">
            <a:schemeClr val="accent1"/>
          </a:lnRef>
          <a:fillRef idx="0">
            <a:schemeClr val="accent1"/>
          </a:fillRef>
          <a:effectRef idx="1">
            <a:schemeClr val="accent1"/>
          </a:effectRef>
          <a:fontRef idx="minor">
            <a:schemeClr val="tx1"/>
          </a:fontRef>
        </p:style>
      </p:cxnSp>
      <p:cxnSp>
        <p:nvCxnSpPr>
          <p:cNvPr id="11" name="Straight Arrow Connector 10">
            <a:extLst>
              <a:ext uri="{FF2B5EF4-FFF2-40B4-BE49-F238E27FC236}">
                <a16:creationId xmlns:a16="http://schemas.microsoft.com/office/drawing/2014/main" id="{D7362AA3-040D-7CEB-E55D-CE73FAB70C40}"/>
              </a:ext>
            </a:extLst>
          </p:cNvPr>
          <p:cNvCxnSpPr>
            <a:cxnSpLocks/>
          </p:cNvCxnSpPr>
          <p:nvPr/>
        </p:nvCxnSpPr>
        <p:spPr>
          <a:xfrm flipH="1">
            <a:off x="2646504" y="2336129"/>
            <a:ext cx="155391" cy="476261"/>
          </a:xfrm>
          <a:prstGeom prst="straightConnector1">
            <a:avLst/>
          </a:prstGeom>
          <a:ln w="76200">
            <a:solidFill>
              <a:srgbClr val="FF0000"/>
            </a:solidFill>
            <a:tailEnd type="triangle"/>
          </a:ln>
        </p:spPr>
        <p:style>
          <a:lnRef idx="2">
            <a:schemeClr val="accent1"/>
          </a:lnRef>
          <a:fillRef idx="0">
            <a:schemeClr val="accent1"/>
          </a:fillRef>
          <a:effectRef idx="1">
            <a:schemeClr val="accent1"/>
          </a:effectRef>
          <a:fontRef idx="minor">
            <a:schemeClr val="tx1"/>
          </a:fontRef>
        </p:style>
      </p:cxnSp>
      <p:cxnSp>
        <p:nvCxnSpPr>
          <p:cNvPr id="13" name="Straight Arrow Connector 12">
            <a:extLst>
              <a:ext uri="{FF2B5EF4-FFF2-40B4-BE49-F238E27FC236}">
                <a16:creationId xmlns:a16="http://schemas.microsoft.com/office/drawing/2014/main" id="{EA542CA7-DD13-9736-70F2-333C6AC8C275}"/>
              </a:ext>
            </a:extLst>
          </p:cNvPr>
          <p:cNvCxnSpPr>
            <a:cxnSpLocks/>
          </p:cNvCxnSpPr>
          <p:nvPr/>
        </p:nvCxnSpPr>
        <p:spPr>
          <a:xfrm>
            <a:off x="3284220" y="2272733"/>
            <a:ext cx="1788427" cy="716752"/>
          </a:xfrm>
          <a:prstGeom prst="straightConnector1">
            <a:avLst/>
          </a:prstGeom>
          <a:ln w="76200">
            <a:solidFill>
              <a:srgbClr val="FF0000"/>
            </a:solidFill>
            <a:tailEnd type="triangle"/>
          </a:ln>
        </p:spPr>
        <p:style>
          <a:lnRef idx="2">
            <a:schemeClr val="accent1"/>
          </a:lnRef>
          <a:fillRef idx="0">
            <a:schemeClr val="accent1"/>
          </a:fillRef>
          <a:effectRef idx="1">
            <a:schemeClr val="accent1"/>
          </a:effectRef>
          <a:fontRef idx="minor">
            <a:schemeClr val="tx1"/>
          </a:fontRef>
        </p:style>
      </p:cxnSp>
      <p:cxnSp>
        <p:nvCxnSpPr>
          <p:cNvPr id="15" name="Straight Arrow Connector 14">
            <a:extLst>
              <a:ext uri="{FF2B5EF4-FFF2-40B4-BE49-F238E27FC236}">
                <a16:creationId xmlns:a16="http://schemas.microsoft.com/office/drawing/2014/main" id="{585655EE-4334-1554-7EC1-A2C97FD4F8C1}"/>
              </a:ext>
            </a:extLst>
          </p:cNvPr>
          <p:cNvCxnSpPr>
            <a:cxnSpLocks/>
          </p:cNvCxnSpPr>
          <p:nvPr/>
        </p:nvCxnSpPr>
        <p:spPr>
          <a:xfrm flipH="1">
            <a:off x="1278052" y="3677357"/>
            <a:ext cx="1003859" cy="716844"/>
          </a:xfrm>
          <a:prstGeom prst="straightConnector1">
            <a:avLst/>
          </a:prstGeom>
          <a:ln w="76200">
            <a:solidFill>
              <a:srgbClr val="FF0000"/>
            </a:solidFill>
            <a:tailEnd type="triangle"/>
          </a:ln>
        </p:spPr>
        <p:style>
          <a:lnRef idx="2">
            <a:schemeClr val="accent1"/>
          </a:lnRef>
          <a:fillRef idx="0">
            <a:schemeClr val="accent1"/>
          </a:fillRef>
          <a:effectRef idx="1">
            <a:schemeClr val="accent1"/>
          </a:effectRef>
          <a:fontRef idx="minor">
            <a:schemeClr val="tx1"/>
          </a:fontRef>
        </p:style>
      </p:cxnSp>
      <p:cxnSp>
        <p:nvCxnSpPr>
          <p:cNvPr id="17" name="Straight Arrow Connector 16">
            <a:extLst>
              <a:ext uri="{FF2B5EF4-FFF2-40B4-BE49-F238E27FC236}">
                <a16:creationId xmlns:a16="http://schemas.microsoft.com/office/drawing/2014/main" id="{9C41AB82-6088-4A66-D66F-B913E7B97639}"/>
              </a:ext>
            </a:extLst>
          </p:cNvPr>
          <p:cNvCxnSpPr>
            <a:cxnSpLocks/>
          </p:cNvCxnSpPr>
          <p:nvPr/>
        </p:nvCxnSpPr>
        <p:spPr>
          <a:xfrm flipH="1">
            <a:off x="1850417" y="3908984"/>
            <a:ext cx="466593" cy="561416"/>
          </a:xfrm>
          <a:prstGeom prst="straightConnector1">
            <a:avLst/>
          </a:prstGeom>
          <a:ln w="76200">
            <a:solidFill>
              <a:srgbClr val="FF0000"/>
            </a:solidFill>
            <a:tailEnd type="triangle"/>
          </a:ln>
        </p:spPr>
        <p:style>
          <a:lnRef idx="2">
            <a:schemeClr val="accent1"/>
          </a:lnRef>
          <a:fillRef idx="0">
            <a:schemeClr val="accent1"/>
          </a:fillRef>
          <a:effectRef idx="1">
            <a:schemeClr val="accent1"/>
          </a:effectRef>
          <a:fontRef idx="minor">
            <a:schemeClr val="tx1"/>
          </a:fontRef>
        </p:style>
      </p:cxnSp>
      <p:cxnSp>
        <p:nvCxnSpPr>
          <p:cNvPr id="19" name="Straight Arrow Connector 18">
            <a:extLst>
              <a:ext uri="{FF2B5EF4-FFF2-40B4-BE49-F238E27FC236}">
                <a16:creationId xmlns:a16="http://schemas.microsoft.com/office/drawing/2014/main" id="{01144A23-3E78-21BE-F364-C862075F09CB}"/>
              </a:ext>
            </a:extLst>
          </p:cNvPr>
          <p:cNvCxnSpPr/>
          <p:nvPr/>
        </p:nvCxnSpPr>
        <p:spPr>
          <a:xfrm flipH="1">
            <a:off x="2433971" y="3822182"/>
            <a:ext cx="112889" cy="745067"/>
          </a:xfrm>
          <a:prstGeom prst="straightConnector1">
            <a:avLst/>
          </a:prstGeom>
          <a:ln w="76200">
            <a:solidFill>
              <a:srgbClr val="FF0000"/>
            </a:solidFill>
            <a:tailEnd type="triangle"/>
          </a:ln>
        </p:spPr>
        <p:style>
          <a:lnRef idx="2">
            <a:schemeClr val="accent1"/>
          </a:lnRef>
          <a:fillRef idx="0">
            <a:schemeClr val="accent1"/>
          </a:fillRef>
          <a:effectRef idx="1">
            <a:schemeClr val="accent1"/>
          </a:effectRef>
          <a:fontRef idx="minor">
            <a:schemeClr val="tx1"/>
          </a:fontRef>
        </p:style>
      </p:cxnSp>
      <p:cxnSp>
        <p:nvCxnSpPr>
          <p:cNvPr id="21" name="Straight Arrow Connector 20">
            <a:extLst>
              <a:ext uri="{FF2B5EF4-FFF2-40B4-BE49-F238E27FC236}">
                <a16:creationId xmlns:a16="http://schemas.microsoft.com/office/drawing/2014/main" id="{7A0D0856-0F43-E3CE-9616-A705252C16C3}"/>
              </a:ext>
            </a:extLst>
          </p:cNvPr>
          <p:cNvCxnSpPr/>
          <p:nvPr/>
        </p:nvCxnSpPr>
        <p:spPr>
          <a:xfrm>
            <a:off x="2757064" y="3826934"/>
            <a:ext cx="214488" cy="643466"/>
          </a:xfrm>
          <a:prstGeom prst="straightConnector1">
            <a:avLst/>
          </a:prstGeom>
          <a:ln w="76200">
            <a:solidFill>
              <a:srgbClr val="FF0000"/>
            </a:solidFill>
            <a:tailEnd type="triangle"/>
          </a:ln>
        </p:spPr>
        <p:style>
          <a:lnRef idx="2">
            <a:schemeClr val="accent1"/>
          </a:lnRef>
          <a:fillRef idx="0">
            <a:schemeClr val="accent1"/>
          </a:fillRef>
          <a:effectRef idx="1">
            <a:schemeClr val="accent1"/>
          </a:effectRef>
          <a:fontRef idx="minor">
            <a:schemeClr val="tx1"/>
          </a:fontRef>
        </p:style>
      </p:cxnSp>
      <p:cxnSp>
        <p:nvCxnSpPr>
          <p:cNvPr id="23" name="Straight Arrow Connector 22">
            <a:extLst>
              <a:ext uri="{FF2B5EF4-FFF2-40B4-BE49-F238E27FC236}">
                <a16:creationId xmlns:a16="http://schemas.microsoft.com/office/drawing/2014/main" id="{29AECACA-72E9-9A26-EAA2-6B8712824501}"/>
              </a:ext>
            </a:extLst>
          </p:cNvPr>
          <p:cNvCxnSpPr>
            <a:cxnSpLocks/>
          </p:cNvCxnSpPr>
          <p:nvPr/>
        </p:nvCxnSpPr>
        <p:spPr>
          <a:xfrm flipH="1">
            <a:off x="4755344" y="3843865"/>
            <a:ext cx="618976" cy="451555"/>
          </a:xfrm>
          <a:prstGeom prst="straightConnector1">
            <a:avLst/>
          </a:prstGeom>
          <a:ln w="76200">
            <a:solidFill>
              <a:srgbClr val="FF0000"/>
            </a:solidFill>
            <a:tailEnd type="triangle"/>
          </a:ln>
        </p:spPr>
        <p:style>
          <a:lnRef idx="2">
            <a:schemeClr val="accent1"/>
          </a:lnRef>
          <a:fillRef idx="0">
            <a:schemeClr val="accent1"/>
          </a:fillRef>
          <a:effectRef idx="1">
            <a:schemeClr val="accent1"/>
          </a:effectRef>
          <a:fontRef idx="minor">
            <a:schemeClr val="tx1"/>
          </a:fontRef>
        </p:style>
      </p:cxnSp>
      <p:cxnSp>
        <p:nvCxnSpPr>
          <p:cNvPr id="25" name="Straight Arrow Connector 24">
            <a:extLst>
              <a:ext uri="{FF2B5EF4-FFF2-40B4-BE49-F238E27FC236}">
                <a16:creationId xmlns:a16="http://schemas.microsoft.com/office/drawing/2014/main" id="{B2F290A4-0357-92F4-F704-B42EC6EB4DA1}"/>
              </a:ext>
            </a:extLst>
          </p:cNvPr>
          <p:cNvCxnSpPr/>
          <p:nvPr/>
        </p:nvCxnSpPr>
        <p:spPr>
          <a:xfrm>
            <a:off x="5584524" y="3890787"/>
            <a:ext cx="0" cy="564444"/>
          </a:xfrm>
          <a:prstGeom prst="straightConnector1">
            <a:avLst/>
          </a:prstGeom>
          <a:ln w="76200">
            <a:solidFill>
              <a:srgbClr val="FF0000"/>
            </a:solidFill>
            <a:tailEnd type="triangle"/>
          </a:ln>
        </p:spPr>
        <p:style>
          <a:lnRef idx="2">
            <a:schemeClr val="accent1"/>
          </a:lnRef>
          <a:fillRef idx="0">
            <a:schemeClr val="accent1"/>
          </a:fillRef>
          <a:effectRef idx="1">
            <a:schemeClr val="accent1"/>
          </a:effectRef>
          <a:fontRef idx="minor">
            <a:schemeClr val="tx1"/>
          </a:fontRef>
        </p:style>
      </p:cxnSp>
      <p:cxnSp>
        <p:nvCxnSpPr>
          <p:cNvPr id="27" name="Straight Arrow Connector 26">
            <a:extLst>
              <a:ext uri="{FF2B5EF4-FFF2-40B4-BE49-F238E27FC236}">
                <a16:creationId xmlns:a16="http://schemas.microsoft.com/office/drawing/2014/main" id="{2EF0F384-626E-1EC4-A2F2-91B307A31541}"/>
              </a:ext>
            </a:extLst>
          </p:cNvPr>
          <p:cNvCxnSpPr>
            <a:cxnSpLocks/>
          </p:cNvCxnSpPr>
          <p:nvPr/>
        </p:nvCxnSpPr>
        <p:spPr>
          <a:xfrm>
            <a:off x="5774520" y="3841902"/>
            <a:ext cx="519074" cy="451555"/>
          </a:xfrm>
          <a:prstGeom prst="straightConnector1">
            <a:avLst/>
          </a:prstGeom>
          <a:ln w="76200">
            <a:solidFill>
              <a:srgbClr val="FF0000"/>
            </a:solidFill>
            <a:tailEnd type="triangle"/>
          </a:ln>
        </p:spPr>
        <p:style>
          <a:lnRef idx="2">
            <a:schemeClr val="accent1"/>
          </a:lnRef>
          <a:fillRef idx="0">
            <a:schemeClr val="accent1"/>
          </a:fillRef>
          <a:effectRef idx="1">
            <a:schemeClr val="accent1"/>
          </a:effectRef>
          <a:fontRef idx="minor">
            <a:schemeClr val="tx1"/>
          </a:fontRef>
        </p:style>
      </p:cxnSp>
      <p:cxnSp>
        <p:nvCxnSpPr>
          <p:cNvPr id="30" name="Straight Arrow Connector 29">
            <a:extLst>
              <a:ext uri="{FF2B5EF4-FFF2-40B4-BE49-F238E27FC236}">
                <a16:creationId xmlns:a16="http://schemas.microsoft.com/office/drawing/2014/main" id="{274A4181-BEA8-B806-8288-DD100BED3994}"/>
              </a:ext>
            </a:extLst>
          </p:cNvPr>
          <p:cNvCxnSpPr>
            <a:cxnSpLocks/>
          </p:cNvCxnSpPr>
          <p:nvPr/>
        </p:nvCxnSpPr>
        <p:spPr>
          <a:xfrm flipH="1">
            <a:off x="5958053" y="5052130"/>
            <a:ext cx="325360" cy="573157"/>
          </a:xfrm>
          <a:prstGeom prst="straightConnector1">
            <a:avLst/>
          </a:prstGeom>
          <a:ln w="76200">
            <a:solidFill>
              <a:srgbClr val="FF0000"/>
            </a:solidFill>
            <a:tailEnd type="triangle"/>
          </a:ln>
        </p:spPr>
        <p:style>
          <a:lnRef idx="2">
            <a:schemeClr val="accent1"/>
          </a:lnRef>
          <a:fillRef idx="0">
            <a:schemeClr val="accent1"/>
          </a:fillRef>
          <a:effectRef idx="1">
            <a:schemeClr val="accent1"/>
          </a:effectRef>
          <a:fontRef idx="minor">
            <a:schemeClr val="tx1"/>
          </a:fontRef>
        </p:style>
      </p:cxnSp>
      <p:cxnSp>
        <p:nvCxnSpPr>
          <p:cNvPr id="32" name="Straight Arrow Connector 31">
            <a:extLst>
              <a:ext uri="{FF2B5EF4-FFF2-40B4-BE49-F238E27FC236}">
                <a16:creationId xmlns:a16="http://schemas.microsoft.com/office/drawing/2014/main" id="{E5823AAB-4F5C-210D-8DFF-9373418440BC}"/>
              </a:ext>
            </a:extLst>
          </p:cNvPr>
          <p:cNvCxnSpPr>
            <a:cxnSpLocks/>
          </p:cNvCxnSpPr>
          <p:nvPr/>
        </p:nvCxnSpPr>
        <p:spPr>
          <a:xfrm>
            <a:off x="6507436" y="5052130"/>
            <a:ext cx="287375" cy="381776"/>
          </a:xfrm>
          <a:prstGeom prst="straightConnector1">
            <a:avLst/>
          </a:prstGeom>
          <a:ln w="76200">
            <a:solidFill>
              <a:srgbClr val="FF0000"/>
            </a:solidFill>
            <a:tailEnd type="triangle"/>
          </a:ln>
        </p:spPr>
        <p:style>
          <a:lnRef idx="2">
            <a:schemeClr val="accent1"/>
          </a:lnRef>
          <a:fillRef idx="0">
            <a:schemeClr val="accent1"/>
          </a:fillRef>
          <a:effectRef idx="1">
            <a:schemeClr val="accent1"/>
          </a:effectRef>
          <a:fontRef idx="minor">
            <a:schemeClr val="tx1"/>
          </a:fontRef>
        </p:style>
      </p:cxnSp>
      <p:pic>
        <p:nvPicPr>
          <p:cNvPr id="35" name="Picture 34">
            <a:extLst>
              <a:ext uri="{FF2B5EF4-FFF2-40B4-BE49-F238E27FC236}">
                <a16:creationId xmlns:a16="http://schemas.microsoft.com/office/drawing/2014/main" id="{10213DA3-135D-E78F-5C9E-E39E024BF397}"/>
              </a:ext>
            </a:extLst>
          </p:cNvPr>
          <p:cNvPicPr>
            <a:picLocks noChangeAspect="1"/>
          </p:cNvPicPr>
          <p:nvPr/>
        </p:nvPicPr>
        <p:blipFill>
          <a:blip r:embed="rId2"/>
          <a:stretch>
            <a:fillRect/>
          </a:stretch>
        </p:blipFill>
        <p:spPr>
          <a:xfrm>
            <a:off x="9417236" y="301943"/>
            <a:ext cx="2282909" cy="1519173"/>
          </a:xfrm>
          <a:prstGeom prst="rect">
            <a:avLst/>
          </a:prstGeom>
        </p:spPr>
      </p:pic>
      <p:pic>
        <p:nvPicPr>
          <p:cNvPr id="36" name="Picture 35">
            <a:extLst>
              <a:ext uri="{FF2B5EF4-FFF2-40B4-BE49-F238E27FC236}">
                <a16:creationId xmlns:a16="http://schemas.microsoft.com/office/drawing/2014/main" id="{C54B4117-59F5-13FF-9E38-CBF55DC380FC}"/>
              </a:ext>
            </a:extLst>
          </p:cNvPr>
          <p:cNvPicPr>
            <a:picLocks noChangeAspect="1"/>
          </p:cNvPicPr>
          <p:nvPr/>
        </p:nvPicPr>
        <p:blipFill>
          <a:blip r:embed="rId3"/>
          <a:stretch>
            <a:fillRect/>
          </a:stretch>
        </p:blipFill>
        <p:spPr>
          <a:xfrm>
            <a:off x="10472292" y="2439438"/>
            <a:ext cx="1391995" cy="2091796"/>
          </a:xfrm>
          <a:prstGeom prst="rect">
            <a:avLst/>
          </a:prstGeom>
        </p:spPr>
      </p:pic>
      <p:pic>
        <p:nvPicPr>
          <p:cNvPr id="37" name="Picture 36">
            <a:extLst>
              <a:ext uri="{FF2B5EF4-FFF2-40B4-BE49-F238E27FC236}">
                <a16:creationId xmlns:a16="http://schemas.microsoft.com/office/drawing/2014/main" id="{A9109923-6A5A-676E-9F01-A1EFFC6EDD3A}"/>
              </a:ext>
            </a:extLst>
          </p:cNvPr>
          <p:cNvPicPr>
            <a:picLocks noChangeAspect="1"/>
          </p:cNvPicPr>
          <p:nvPr/>
        </p:nvPicPr>
        <p:blipFill>
          <a:blip r:embed="rId4"/>
          <a:stretch>
            <a:fillRect/>
          </a:stretch>
        </p:blipFill>
        <p:spPr>
          <a:xfrm>
            <a:off x="8120500" y="4553854"/>
            <a:ext cx="1809440" cy="2067931"/>
          </a:xfrm>
          <a:prstGeom prst="rect">
            <a:avLst/>
          </a:prstGeom>
        </p:spPr>
      </p:pic>
      <p:sp>
        <p:nvSpPr>
          <p:cNvPr id="39" name="TextBox 38">
            <a:extLst>
              <a:ext uri="{FF2B5EF4-FFF2-40B4-BE49-F238E27FC236}">
                <a16:creationId xmlns:a16="http://schemas.microsoft.com/office/drawing/2014/main" id="{8E837ECF-3642-8142-E522-CBAB788BE29F}"/>
              </a:ext>
            </a:extLst>
          </p:cNvPr>
          <p:cNvSpPr txBox="1"/>
          <p:nvPr/>
        </p:nvSpPr>
        <p:spPr>
          <a:xfrm>
            <a:off x="9694126" y="1728231"/>
            <a:ext cx="1360464" cy="1569660"/>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altLang="en-US" sz="9600" b="1" i="0" u="none" strike="noStrike" kern="1200" cap="none" spc="0" normalizeH="0" baseline="0" noProof="0" dirty="0">
                <a:ln>
                  <a:noFill/>
                </a:ln>
                <a:solidFill>
                  <a:prstClr val="black"/>
                </a:solidFill>
                <a:effectLst/>
                <a:uLnTx/>
                <a:uFillTx/>
                <a:latin typeface="KaiTi" panose="02010609060101010101" pitchFamily="49" charset="-122"/>
                <a:ea typeface="KaiTi" panose="02010609060101010101" pitchFamily="49" charset="-122"/>
                <a:cs typeface="+mn-cs"/>
              </a:rPr>
              <a:t>罒</a:t>
            </a:r>
            <a:endParaRPr kumimoji="0" lang="en-US" sz="9600" b="1" i="0" u="none" strike="noStrike" kern="1200" cap="none" spc="0" normalizeH="0" baseline="0" noProof="0" dirty="0">
              <a:ln>
                <a:noFill/>
              </a:ln>
              <a:solidFill>
                <a:prstClr val="black"/>
              </a:solidFill>
              <a:effectLst/>
              <a:uLnTx/>
              <a:uFillTx/>
              <a:latin typeface="KaiTi" panose="02010609060101010101" pitchFamily="49" charset="-122"/>
              <a:ea typeface="KaiTi" panose="02010609060101010101" pitchFamily="49" charset="-122"/>
              <a:cs typeface="+mn-cs"/>
            </a:endParaRPr>
          </a:p>
        </p:txBody>
      </p:sp>
      <p:sp>
        <p:nvSpPr>
          <p:cNvPr id="41" name="TextBox 40">
            <a:extLst>
              <a:ext uri="{FF2B5EF4-FFF2-40B4-BE49-F238E27FC236}">
                <a16:creationId xmlns:a16="http://schemas.microsoft.com/office/drawing/2014/main" id="{F3F3A387-239F-BF9A-20AB-5C1C68B2A47E}"/>
              </a:ext>
            </a:extLst>
          </p:cNvPr>
          <p:cNvSpPr txBox="1"/>
          <p:nvPr/>
        </p:nvSpPr>
        <p:spPr>
          <a:xfrm>
            <a:off x="9532085" y="2822524"/>
            <a:ext cx="780862" cy="1569660"/>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altLang="en-US" sz="9600" b="1" i="0" u="none" strike="noStrike" kern="1200" cap="none" spc="0" normalizeH="0" baseline="0" noProof="0" dirty="0">
                <a:ln>
                  <a:noFill/>
                </a:ln>
                <a:solidFill>
                  <a:prstClr val="black"/>
                </a:solidFill>
                <a:effectLst/>
                <a:uLnTx/>
                <a:uFillTx/>
                <a:latin typeface="KaiTi" panose="02010609060101010101" pitchFamily="49" charset="-122"/>
                <a:ea typeface="KaiTi" panose="02010609060101010101" pitchFamily="49" charset="-122"/>
                <a:cs typeface="+mn-cs"/>
              </a:rPr>
              <a:t>糹</a:t>
            </a:r>
            <a:endParaRPr kumimoji="0" lang="en-US" sz="9600" b="1" i="0" u="none" strike="noStrike" kern="1200" cap="none" spc="0" normalizeH="0" baseline="0" noProof="0" dirty="0">
              <a:ln>
                <a:noFill/>
              </a:ln>
              <a:solidFill>
                <a:prstClr val="black"/>
              </a:solidFill>
              <a:effectLst/>
              <a:uLnTx/>
              <a:uFillTx/>
              <a:latin typeface="KaiTi" panose="02010609060101010101" pitchFamily="49" charset="-122"/>
              <a:ea typeface="KaiTi" panose="02010609060101010101" pitchFamily="49" charset="-122"/>
              <a:cs typeface="+mn-cs"/>
            </a:endParaRPr>
          </a:p>
        </p:txBody>
      </p:sp>
      <p:sp>
        <p:nvSpPr>
          <p:cNvPr id="43" name="TextBox 42">
            <a:extLst>
              <a:ext uri="{FF2B5EF4-FFF2-40B4-BE49-F238E27FC236}">
                <a16:creationId xmlns:a16="http://schemas.microsoft.com/office/drawing/2014/main" id="{0CE3C374-01F1-21AE-4723-AE599FB98910}"/>
              </a:ext>
            </a:extLst>
          </p:cNvPr>
          <p:cNvSpPr txBox="1"/>
          <p:nvPr/>
        </p:nvSpPr>
        <p:spPr>
          <a:xfrm>
            <a:off x="10050650" y="4798056"/>
            <a:ext cx="1226260" cy="1569660"/>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altLang="en-US" sz="9600" b="1" i="0" u="none" strike="noStrike" kern="1200" cap="none" spc="0" normalizeH="0" baseline="0" noProof="0" dirty="0">
                <a:ln>
                  <a:noFill/>
                </a:ln>
                <a:solidFill>
                  <a:prstClr val="black"/>
                </a:solidFill>
                <a:effectLst/>
                <a:uLnTx/>
                <a:uFillTx/>
                <a:latin typeface="KaiTi" panose="02010609060101010101" pitchFamily="49" charset="-122"/>
                <a:ea typeface="KaiTi" panose="02010609060101010101" pitchFamily="49" charset="-122"/>
                <a:cs typeface="+mn-cs"/>
              </a:rPr>
              <a:t>隹</a:t>
            </a:r>
            <a:endParaRPr kumimoji="0" lang="en-US" sz="9600" b="1" i="0" u="none" strike="noStrike" kern="1200" cap="none" spc="0" normalizeH="0" baseline="0" noProof="0" dirty="0">
              <a:ln>
                <a:noFill/>
              </a:ln>
              <a:solidFill>
                <a:prstClr val="black"/>
              </a:solidFill>
              <a:effectLst/>
              <a:uLnTx/>
              <a:uFillTx/>
              <a:latin typeface="KaiTi" panose="02010609060101010101" pitchFamily="49" charset="-122"/>
              <a:ea typeface="KaiTi" panose="02010609060101010101" pitchFamily="49" charset="-122"/>
              <a:cs typeface="+mn-cs"/>
            </a:endParaRPr>
          </a:p>
        </p:txBody>
      </p:sp>
      <p:cxnSp>
        <p:nvCxnSpPr>
          <p:cNvPr id="45" name="Straight Connector 44">
            <a:extLst>
              <a:ext uri="{FF2B5EF4-FFF2-40B4-BE49-F238E27FC236}">
                <a16:creationId xmlns:a16="http://schemas.microsoft.com/office/drawing/2014/main" id="{BF969AFC-D14E-46AE-293C-9A70197BC0B1}"/>
              </a:ext>
            </a:extLst>
          </p:cNvPr>
          <p:cNvCxnSpPr>
            <a:cxnSpLocks/>
          </p:cNvCxnSpPr>
          <p:nvPr/>
        </p:nvCxnSpPr>
        <p:spPr>
          <a:xfrm>
            <a:off x="9129132" y="139971"/>
            <a:ext cx="0" cy="4228828"/>
          </a:xfrm>
          <a:prstGeom prst="line">
            <a:avLst/>
          </a:prstGeom>
        </p:spPr>
        <p:style>
          <a:lnRef idx="2">
            <a:schemeClr val="accent1"/>
          </a:lnRef>
          <a:fillRef idx="0">
            <a:schemeClr val="accent1"/>
          </a:fillRef>
          <a:effectRef idx="1">
            <a:schemeClr val="accent1"/>
          </a:effectRef>
          <a:fontRef idx="minor">
            <a:schemeClr val="tx1"/>
          </a:fontRef>
        </p:style>
      </p:cxnSp>
      <p:cxnSp>
        <p:nvCxnSpPr>
          <p:cNvPr id="48" name="Straight Connector 47">
            <a:extLst>
              <a:ext uri="{FF2B5EF4-FFF2-40B4-BE49-F238E27FC236}">
                <a16:creationId xmlns:a16="http://schemas.microsoft.com/office/drawing/2014/main" id="{E29F7C1B-1A23-F5B7-19C0-70BA1E0569FE}"/>
              </a:ext>
            </a:extLst>
          </p:cNvPr>
          <p:cNvCxnSpPr/>
          <p:nvPr/>
        </p:nvCxnSpPr>
        <p:spPr>
          <a:xfrm flipH="1">
            <a:off x="7961971" y="4368799"/>
            <a:ext cx="1182029" cy="0"/>
          </a:xfrm>
          <a:prstGeom prst="line">
            <a:avLst/>
          </a:prstGeom>
        </p:spPr>
        <p:style>
          <a:lnRef idx="2">
            <a:schemeClr val="accent1"/>
          </a:lnRef>
          <a:fillRef idx="0">
            <a:schemeClr val="accent1"/>
          </a:fillRef>
          <a:effectRef idx="1">
            <a:schemeClr val="accent1"/>
          </a:effectRef>
          <a:fontRef idx="minor">
            <a:schemeClr val="tx1"/>
          </a:fontRef>
        </p:style>
      </p:cxnSp>
      <p:cxnSp>
        <p:nvCxnSpPr>
          <p:cNvPr id="50" name="Straight Connector 49">
            <a:extLst>
              <a:ext uri="{FF2B5EF4-FFF2-40B4-BE49-F238E27FC236}">
                <a16:creationId xmlns:a16="http://schemas.microsoft.com/office/drawing/2014/main" id="{48162846-7EF3-9AB1-506C-4F56ACF1EEE5}"/>
              </a:ext>
            </a:extLst>
          </p:cNvPr>
          <p:cNvCxnSpPr>
            <a:cxnSpLocks/>
          </p:cNvCxnSpPr>
          <p:nvPr/>
        </p:nvCxnSpPr>
        <p:spPr>
          <a:xfrm>
            <a:off x="7961971" y="4365770"/>
            <a:ext cx="0" cy="2384435"/>
          </a:xfrm>
          <a:prstGeom prst="line">
            <a:avLst/>
          </a:prstGeom>
        </p:spPr>
        <p:style>
          <a:lnRef idx="2">
            <a:schemeClr val="accent1"/>
          </a:lnRef>
          <a:fillRef idx="0">
            <a:schemeClr val="accent1"/>
          </a:fillRef>
          <a:effectRef idx="1">
            <a:schemeClr val="accent1"/>
          </a:effectRef>
          <a:fontRef idx="minor">
            <a:schemeClr val="tx1"/>
          </a:fontRef>
        </p:style>
      </p:cxnSp>
      <p:cxnSp>
        <p:nvCxnSpPr>
          <p:cNvPr id="52" name="Straight Connector 51">
            <a:extLst>
              <a:ext uri="{FF2B5EF4-FFF2-40B4-BE49-F238E27FC236}">
                <a16:creationId xmlns:a16="http://schemas.microsoft.com/office/drawing/2014/main" id="{B97A29F6-FD1B-0DCA-9336-37528C4E6DB4}"/>
              </a:ext>
            </a:extLst>
          </p:cNvPr>
          <p:cNvCxnSpPr/>
          <p:nvPr/>
        </p:nvCxnSpPr>
        <p:spPr>
          <a:xfrm>
            <a:off x="7961971" y="6750205"/>
            <a:ext cx="4066478" cy="0"/>
          </a:xfrm>
          <a:prstGeom prst="line">
            <a:avLst/>
          </a:prstGeom>
        </p:spPr>
        <p:style>
          <a:lnRef idx="2">
            <a:schemeClr val="accent1"/>
          </a:lnRef>
          <a:fillRef idx="0">
            <a:schemeClr val="accent1"/>
          </a:fillRef>
          <a:effectRef idx="1">
            <a:schemeClr val="accent1"/>
          </a:effectRef>
          <a:fontRef idx="minor">
            <a:schemeClr val="tx1"/>
          </a:fontRef>
        </p:style>
      </p:cxnSp>
      <p:cxnSp>
        <p:nvCxnSpPr>
          <p:cNvPr id="54" name="Straight Connector 53">
            <a:extLst>
              <a:ext uri="{FF2B5EF4-FFF2-40B4-BE49-F238E27FC236}">
                <a16:creationId xmlns:a16="http://schemas.microsoft.com/office/drawing/2014/main" id="{8354BC9F-A0A2-27C2-DB39-4FECF31FE10C}"/>
              </a:ext>
            </a:extLst>
          </p:cNvPr>
          <p:cNvCxnSpPr>
            <a:cxnSpLocks/>
          </p:cNvCxnSpPr>
          <p:nvPr/>
        </p:nvCxnSpPr>
        <p:spPr>
          <a:xfrm flipV="1">
            <a:off x="12028449" y="139971"/>
            <a:ext cx="0" cy="6610234"/>
          </a:xfrm>
          <a:prstGeom prst="line">
            <a:avLst/>
          </a:prstGeom>
        </p:spPr>
        <p:style>
          <a:lnRef idx="2">
            <a:schemeClr val="accent1"/>
          </a:lnRef>
          <a:fillRef idx="0">
            <a:schemeClr val="accent1"/>
          </a:fillRef>
          <a:effectRef idx="1">
            <a:schemeClr val="accent1"/>
          </a:effectRef>
          <a:fontRef idx="minor">
            <a:schemeClr val="tx1"/>
          </a:fontRef>
        </p:style>
      </p:cxnSp>
      <p:cxnSp>
        <p:nvCxnSpPr>
          <p:cNvPr id="56" name="Straight Connector 55">
            <a:extLst>
              <a:ext uri="{FF2B5EF4-FFF2-40B4-BE49-F238E27FC236}">
                <a16:creationId xmlns:a16="http://schemas.microsoft.com/office/drawing/2014/main" id="{41F50DD8-DCB5-8B7E-55C3-4D83CB8963AC}"/>
              </a:ext>
            </a:extLst>
          </p:cNvPr>
          <p:cNvCxnSpPr/>
          <p:nvPr/>
        </p:nvCxnSpPr>
        <p:spPr>
          <a:xfrm>
            <a:off x="9129132" y="139971"/>
            <a:ext cx="2899317" cy="0"/>
          </a:xfrm>
          <a:prstGeom prst="line">
            <a:avLst/>
          </a:prstGeom>
        </p:spPr>
        <p:style>
          <a:lnRef idx="2">
            <a:schemeClr val="accent1"/>
          </a:lnRef>
          <a:fillRef idx="0">
            <a:schemeClr val="accent1"/>
          </a:fillRef>
          <a:effectRef idx="1">
            <a:schemeClr val="accent1"/>
          </a:effectRef>
          <a:fontRef idx="minor">
            <a:schemeClr val="tx1"/>
          </a:fontRef>
        </p:style>
      </p:cxnSp>
      <p:sp>
        <p:nvSpPr>
          <p:cNvPr id="8" name="TextBox 7">
            <a:extLst>
              <a:ext uri="{FF2B5EF4-FFF2-40B4-BE49-F238E27FC236}">
                <a16:creationId xmlns:a16="http://schemas.microsoft.com/office/drawing/2014/main" id="{9EC3B36C-4CAD-CB08-F090-43071F1FC23E}"/>
              </a:ext>
            </a:extLst>
          </p:cNvPr>
          <p:cNvSpPr txBox="1"/>
          <p:nvPr/>
        </p:nvSpPr>
        <p:spPr>
          <a:xfrm>
            <a:off x="3714314" y="5325166"/>
            <a:ext cx="815841" cy="1446550"/>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4400" b="1" i="0" u="none" strike="noStrike" kern="1200" cap="none" spc="0" normalizeH="0" baseline="0" noProof="0" dirty="0">
                <a:ln>
                  <a:noFill/>
                </a:ln>
                <a:solidFill>
                  <a:srgbClr val="121212"/>
                </a:solidFill>
                <a:effectLst/>
                <a:uLnTx/>
                <a:uFillTx/>
                <a:latin typeface="KaiTi" panose="02010609060101010101" pitchFamily="49" charset="-122"/>
                <a:ea typeface="KaiTi" panose="02010609060101010101" pitchFamily="49" charset="-122"/>
                <a:cs typeface="+mn-cs"/>
              </a:rPr>
              <a:t>貓</a:t>
            </a:r>
            <a:endParaRPr kumimoji="0" lang="en-US" altLang="zh-TW" sz="4400" b="1" i="0" u="none" strike="noStrike" kern="1200" cap="none" spc="0" normalizeH="0" baseline="0" noProof="0" dirty="0">
              <a:ln>
                <a:noFill/>
              </a:ln>
              <a:solidFill>
                <a:srgbClr val="121212"/>
              </a:solidFill>
              <a:effectLst/>
              <a:uLnTx/>
              <a:uFillTx/>
              <a:latin typeface="KaiTi" panose="02010609060101010101" pitchFamily="49" charset="-122"/>
              <a:ea typeface="KaiTi" panose="02010609060101010101" pitchFamily="49" charset="-122"/>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4400" b="1" i="0" u="none" strike="noStrike" kern="1200" cap="none" spc="0" normalizeH="0" baseline="0" noProof="0" dirty="0">
                <a:ln>
                  <a:noFill/>
                </a:ln>
                <a:solidFill>
                  <a:srgbClr val="121212"/>
                </a:solidFill>
                <a:effectLst/>
                <a:uLnTx/>
                <a:uFillTx/>
                <a:latin typeface="KaiTi" panose="02010609060101010101" pitchFamily="49" charset="-122"/>
                <a:ea typeface="KaiTi" panose="02010609060101010101" pitchFamily="49" charset="-122"/>
                <a:cs typeface="+mn-cs"/>
              </a:rPr>
              <a:t>王</a:t>
            </a:r>
          </a:p>
        </p:txBody>
      </p:sp>
      <p:pic>
        <p:nvPicPr>
          <p:cNvPr id="12" name="Picture 11">
            <a:extLst>
              <a:ext uri="{FF2B5EF4-FFF2-40B4-BE49-F238E27FC236}">
                <a16:creationId xmlns:a16="http://schemas.microsoft.com/office/drawing/2014/main" id="{24E98353-765E-6FDA-20A8-79DFAC24A415}"/>
              </a:ext>
            </a:extLst>
          </p:cNvPr>
          <p:cNvPicPr>
            <a:picLocks noChangeAspect="1"/>
          </p:cNvPicPr>
          <p:nvPr/>
        </p:nvPicPr>
        <p:blipFill>
          <a:blip r:embed="rId5"/>
          <a:stretch>
            <a:fillRect/>
          </a:stretch>
        </p:blipFill>
        <p:spPr>
          <a:xfrm>
            <a:off x="4494265" y="5436645"/>
            <a:ext cx="815843" cy="1226514"/>
          </a:xfrm>
          <a:prstGeom prst="rect">
            <a:avLst/>
          </a:prstGeom>
        </p:spPr>
      </p:pic>
      <p:sp>
        <p:nvSpPr>
          <p:cNvPr id="14" name="Rectangle 13">
            <a:extLst>
              <a:ext uri="{FF2B5EF4-FFF2-40B4-BE49-F238E27FC236}">
                <a16:creationId xmlns:a16="http://schemas.microsoft.com/office/drawing/2014/main" id="{BC62C095-7A53-C512-6FB3-EF2CD11F1CC1}"/>
              </a:ext>
            </a:extLst>
          </p:cNvPr>
          <p:cNvSpPr/>
          <p:nvPr/>
        </p:nvSpPr>
        <p:spPr>
          <a:xfrm>
            <a:off x="3740954" y="5302872"/>
            <a:ext cx="1686093" cy="1446550"/>
          </a:xfrm>
          <a:prstGeom prst="rect">
            <a:avLst/>
          </a:prstGeom>
          <a:noFill/>
          <a:ln w="28575">
            <a:solidFill>
              <a:srgbClr val="00B0F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2" name="TextBox 1">
            <a:extLst>
              <a:ext uri="{FF2B5EF4-FFF2-40B4-BE49-F238E27FC236}">
                <a16:creationId xmlns:a16="http://schemas.microsoft.com/office/drawing/2014/main" id="{A0D6E547-0C47-96C8-7B29-3C2AA6780777}"/>
              </a:ext>
            </a:extLst>
          </p:cNvPr>
          <p:cNvSpPr txBox="1"/>
          <p:nvPr/>
        </p:nvSpPr>
        <p:spPr>
          <a:xfrm>
            <a:off x="636574" y="5596805"/>
            <a:ext cx="792277" cy="1015663"/>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6000" b="1" i="0" u="none" strike="noStrike" kern="1200" cap="none" spc="0" normalizeH="0" baseline="0" noProof="0" dirty="0">
                <a:ln>
                  <a:noFill/>
                </a:ln>
                <a:solidFill>
                  <a:srgbClr val="121212"/>
                </a:solidFill>
                <a:effectLst/>
                <a:uLnTx/>
                <a:uFillTx/>
                <a:latin typeface="KaiTi" panose="02010609060101010101" pitchFamily="49" charset="-122"/>
                <a:ea typeface="KaiTi" panose="02010609060101010101" pitchFamily="49" charset="-122"/>
                <a:cs typeface="+mn-cs"/>
              </a:rPr>
              <a:t>貓</a:t>
            </a:r>
            <a:r>
              <a:rPr kumimoji="0" lang="zh-TW" altLang="en-US" sz="4400" b="1" i="0" u="none" strike="noStrike" kern="1200" cap="none" spc="0" normalizeH="0" baseline="0" noProof="0" dirty="0">
                <a:ln>
                  <a:noFill/>
                </a:ln>
                <a:solidFill>
                  <a:srgbClr val="121212"/>
                </a:solidFill>
                <a:effectLst/>
                <a:uLnTx/>
                <a:uFillTx/>
                <a:latin typeface="KaiTi" panose="02010609060101010101" pitchFamily="49" charset="-122"/>
                <a:ea typeface="KaiTi" panose="02010609060101010101" pitchFamily="49" charset="-122"/>
                <a:cs typeface="+mn-cs"/>
              </a:rPr>
              <a:t> </a:t>
            </a:r>
            <a:endParaRPr kumimoji="0" lang="en-US" altLang="zh-TW" sz="2000" b="0" i="0" u="none" strike="noStrike" kern="1200" cap="none" spc="0" normalizeH="0" baseline="0" noProof="0" dirty="0">
              <a:ln>
                <a:noFill/>
              </a:ln>
              <a:solidFill>
                <a:srgbClr val="121212"/>
              </a:solidFill>
              <a:effectLst/>
              <a:uLnTx/>
              <a:uFillTx/>
              <a:latin typeface="Aptos" panose="02110004020202020204"/>
              <a:ea typeface="KaiTi" panose="02010609060101010101" pitchFamily="49" charset="-122"/>
              <a:cs typeface="+mn-cs"/>
            </a:endParaRPr>
          </a:p>
        </p:txBody>
      </p:sp>
      <p:pic>
        <p:nvPicPr>
          <p:cNvPr id="10" name="Picture 9">
            <a:extLst>
              <a:ext uri="{FF2B5EF4-FFF2-40B4-BE49-F238E27FC236}">
                <a16:creationId xmlns:a16="http://schemas.microsoft.com/office/drawing/2014/main" id="{F2446C36-9D5D-DA90-94B4-D471C35816C4}"/>
              </a:ext>
            </a:extLst>
          </p:cNvPr>
          <p:cNvPicPr>
            <a:picLocks noChangeAspect="1"/>
          </p:cNvPicPr>
          <p:nvPr/>
        </p:nvPicPr>
        <p:blipFill>
          <a:blip r:embed="rId6"/>
          <a:stretch>
            <a:fillRect/>
          </a:stretch>
        </p:blipFill>
        <p:spPr>
          <a:xfrm>
            <a:off x="1563719" y="5754895"/>
            <a:ext cx="1646755" cy="922183"/>
          </a:xfrm>
          <a:prstGeom prst="rect">
            <a:avLst/>
          </a:prstGeom>
        </p:spPr>
      </p:pic>
      <p:sp>
        <p:nvSpPr>
          <p:cNvPr id="16" name="Rectangle 15">
            <a:extLst>
              <a:ext uri="{FF2B5EF4-FFF2-40B4-BE49-F238E27FC236}">
                <a16:creationId xmlns:a16="http://schemas.microsoft.com/office/drawing/2014/main" id="{131BD8C2-5215-B194-75D1-63FD568568A5}"/>
              </a:ext>
            </a:extLst>
          </p:cNvPr>
          <p:cNvSpPr/>
          <p:nvPr/>
        </p:nvSpPr>
        <p:spPr>
          <a:xfrm>
            <a:off x="629295" y="5596805"/>
            <a:ext cx="2705064" cy="1188830"/>
          </a:xfrm>
          <a:prstGeom prst="rect">
            <a:avLst/>
          </a:prstGeom>
          <a:noFill/>
          <a:ln w="28575">
            <a:solidFill>
              <a:srgbClr val="00B0F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22" name="TextBox 21">
            <a:extLst>
              <a:ext uri="{FF2B5EF4-FFF2-40B4-BE49-F238E27FC236}">
                <a16:creationId xmlns:a16="http://schemas.microsoft.com/office/drawing/2014/main" id="{89F9DDE3-3474-A728-373A-165566EB044C}"/>
              </a:ext>
            </a:extLst>
          </p:cNvPr>
          <p:cNvSpPr txBox="1"/>
          <p:nvPr/>
        </p:nvSpPr>
        <p:spPr>
          <a:xfrm>
            <a:off x="825531" y="6437119"/>
            <a:ext cx="810206"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ko-KR" sz="1800" b="0" i="0" u="none" strike="noStrike" kern="1200" cap="none" spc="0" normalizeH="0" baseline="0" noProof="0" dirty="0">
                <a:ln>
                  <a:noFill/>
                </a:ln>
                <a:solidFill>
                  <a:prstClr val="black"/>
                </a:solidFill>
                <a:effectLst/>
                <a:uLnTx/>
                <a:uFillTx/>
                <a:latin typeface="Aptos" panose="02110004020202020204"/>
                <a:ea typeface="맑은 고딕" panose="020B0503020000020004" pitchFamily="34" charset="-127"/>
                <a:cs typeface="+mn-cs"/>
              </a:rPr>
              <a:t>(</a:t>
            </a:r>
            <a:r>
              <a:rPr kumimoji="0" lang="ko-KR" altLang="en-US" sz="1800" b="0" i="0" u="none" strike="noStrike" kern="1200" cap="none" spc="0" normalizeH="0" baseline="0" noProof="0" dirty="0">
                <a:ln>
                  <a:noFill/>
                </a:ln>
                <a:solidFill>
                  <a:prstClr val="black"/>
                </a:solidFill>
                <a:effectLst/>
                <a:uLnTx/>
                <a:uFillTx/>
                <a:latin typeface="Aptos" panose="02110004020202020204"/>
                <a:ea typeface="맑은 고딕" panose="020B0503020000020004" pitchFamily="34" charset="-127"/>
                <a:cs typeface="+mn-cs"/>
              </a:rPr>
              <a:t>묘</a:t>
            </a:r>
            <a:r>
              <a:rPr kumimoji="0" lang="en-US" altLang="ko-KR" sz="1800" b="0" i="0" u="none" strike="noStrike" kern="1200" cap="none" spc="0" normalizeH="0" baseline="0" noProof="0" dirty="0">
                <a:ln>
                  <a:noFill/>
                </a:ln>
                <a:solidFill>
                  <a:prstClr val="black"/>
                </a:solidFill>
                <a:effectLst/>
                <a:uLnTx/>
                <a:uFillTx/>
                <a:latin typeface="Aptos" panose="02110004020202020204"/>
                <a:ea typeface="맑은 고딕" panose="020B0503020000020004" pitchFamily="34" charset="-127"/>
                <a:cs typeface="+mn-cs"/>
              </a:rPr>
              <a:t>)</a:t>
            </a:r>
            <a:endParaRPr kumimoji="0" lang="en-US" sz="1800" b="0" i="0" u="none" strike="noStrike" kern="1200" cap="none" spc="0" normalizeH="0" baseline="0" noProof="0" dirty="0">
              <a:ln>
                <a:noFill/>
              </a:ln>
              <a:solidFill>
                <a:prstClr val="black"/>
              </a:solidFill>
              <a:effectLst/>
              <a:uLnTx/>
              <a:uFillTx/>
              <a:latin typeface="Aptos" panose="02110004020202020204"/>
              <a:ea typeface="+mn-ea"/>
              <a:cs typeface="+mn-cs"/>
            </a:endParaRPr>
          </a:p>
        </p:txBody>
      </p:sp>
      <p:sp>
        <p:nvSpPr>
          <p:cNvPr id="24" name="TextBox 23">
            <a:extLst>
              <a:ext uri="{FF2B5EF4-FFF2-40B4-BE49-F238E27FC236}">
                <a16:creationId xmlns:a16="http://schemas.microsoft.com/office/drawing/2014/main" id="{1AF00ED3-31EC-5342-5FE2-082E3EE96E63}"/>
              </a:ext>
            </a:extLst>
          </p:cNvPr>
          <p:cNvSpPr txBox="1"/>
          <p:nvPr/>
        </p:nvSpPr>
        <p:spPr>
          <a:xfrm>
            <a:off x="5425996" y="6422178"/>
            <a:ext cx="922912"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ko-KR" sz="1800" b="0" i="0" u="none" strike="noStrike" kern="1200" cap="none" spc="0" normalizeH="0" baseline="0" noProof="0" dirty="0">
                <a:ln>
                  <a:noFill/>
                </a:ln>
                <a:solidFill>
                  <a:prstClr val="black"/>
                </a:solidFill>
                <a:effectLst/>
                <a:uLnTx/>
                <a:uFillTx/>
                <a:latin typeface="Aptos" panose="02110004020202020204"/>
                <a:ea typeface="맑은 고딕" panose="020B0503020000020004" pitchFamily="34" charset="-127"/>
                <a:cs typeface="+mn-cs"/>
              </a:rPr>
              <a:t>(</a:t>
            </a:r>
            <a:r>
              <a:rPr kumimoji="0" lang="ko-KR" altLang="en-US" sz="1800" b="0" i="0" u="none" strike="noStrike" kern="1200" cap="none" spc="0" normalizeH="0" baseline="0" noProof="0" dirty="0">
                <a:ln>
                  <a:noFill/>
                </a:ln>
                <a:solidFill>
                  <a:prstClr val="black"/>
                </a:solidFill>
                <a:effectLst/>
                <a:uLnTx/>
                <a:uFillTx/>
                <a:latin typeface="Aptos" panose="02110004020202020204"/>
                <a:ea typeface="맑은 고딕" panose="020B0503020000020004" pitchFamily="34" charset="-127"/>
                <a:cs typeface="+mn-cs"/>
              </a:rPr>
              <a:t>묘왕</a:t>
            </a:r>
            <a:r>
              <a:rPr kumimoji="0" lang="en-US" altLang="ko-KR" sz="1800" b="0" i="0" u="none" strike="noStrike" kern="1200" cap="none" spc="0" normalizeH="0" baseline="0" noProof="0" dirty="0">
                <a:ln>
                  <a:noFill/>
                </a:ln>
                <a:solidFill>
                  <a:prstClr val="black"/>
                </a:solidFill>
                <a:effectLst/>
                <a:uLnTx/>
                <a:uFillTx/>
                <a:latin typeface="Aptos" panose="02110004020202020204"/>
                <a:ea typeface="맑은 고딕" panose="020B0503020000020004" pitchFamily="34" charset="-127"/>
                <a:cs typeface="+mn-cs"/>
              </a:rPr>
              <a:t>)</a:t>
            </a:r>
            <a:endParaRPr kumimoji="0" lang="en-US" sz="1800" b="0" i="0" u="none" strike="noStrike" kern="1200" cap="none" spc="0" normalizeH="0" baseline="0" noProof="0" dirty="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2369975645"/>
      </p:ext>
    </p:extLst>
  </p:cSld>
  <p:clrMapOvr>
    <a:masterClrMapping/>
  </p:clrMapOvr>
</p:sld>
</file>

<file path=ppt/slides/slide3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 name="TextBox 27">
            <a:extLst>
              <a:ext uri="{FF2B5EF4-FFF2-40B4-BE49-F238E27FC236}">
                <a16:creationId xmlns:a16="http://schemas.microsoft.com/office/drawing/2014/main" id="{58140F8C-A408-AC7A-F2F9-0E5E3D04D7EE}"/>
              </a:ext>
            </a:extLst>
          </p:cNvPr>
          <p:cNvSpPr txBox="1"/>
          <p:nvPr/>
        </p:nvSpPr>
        <p:spPr>
          <a:xfrm>
            <a:off x="3315984" y="889051"/>
            <a:ext cx="6097712" cy="4093428"/>
          </a:xfrm>
          <a:prstGeom prst="rect">
            <a:avLst/>
          </a:prstGeom>
          <a:noFill/>
        </p:spPr>
        <p:txBody>
          <a:bodyPr wrap="square">
            <a:spAutoFit/>
          </a:bodyPr>
          <a:lstStyle/>
          <a:p>
            <a:r>
              <a:rPr lang="zh-CN" altLang="en-US" sz="26000" dirty="0"/>
              <a:t>林</a:t>
            </a:r>
            <a:endParaRPr lang="en-US" sz="26000" dirty="0"/>
          </a:p>
        </p:txBody>
      </p:sp>
    </p:spTree>
    <p:extLst>
      <p:ext uri="{BB962C8B-B14F-4D97-AF65-F5344CB8AC3E}">
        <p14:creationId xmlns:p14="http://schemas.microsoft.com/office/powerpoint/2010/main" val="1628217388"/>
      </p:ext>
    </p:extLst>
  </p:cSld>
  <p:clrMapOvr>
    <a:masterClrMapping/>
  </p:clrMapOvr>
</p:sld>
</file>

<file path=ppt/slides/slide32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AA905BA-0B08-4943-7914-29380B888225}"/>
            </a:ext>
          </a:extLst>
        </p:cNvPr>
        <p:cNvGrpSpPr/>
        <p:nvPr/>
      </p:nvGrpSpPr>
      <p:grpSpPr>
        <a:xfrm>
          <a:off x="0" y="0"/>
          <a:ext cx="0" cy="0"/>
          <a:chOff x="0" y="0"/>
          <a:chExt cx="0" cy="0"/>
        </a:xfrm>
      </p:grpSpPr>
      <p:cxnSp>
        <p:nvCxnSpPr>
          <p:cNvPr id="2" name="Straight Connector 1">
            <a:extLst>
              <a:ext uri="{FF2B5EF4-FFF2-40B4-BE49-F238E27FC236}">
                <a16:creationId xmlns:a16="http://schemas.microsoft.com/office/drawing/2014/main" id="{8DB63296-8DDC-BF99-3DB9-428E7116724D}"/>
              </a:ext>
            </a:extLst>
          </p:cNvPr>
          <p:cNvCxnSpPr>
            <a:cxnSpLocks/>
          </p:cNvCxnSpPr>
          <p:nvPr/>
        </p:nvCxnSpPr>
        <p:spPr>
          <a:xfrm>
            <a:off x="1160650" y="956835"/>
            <a:ext cx="5322425" cy="5340276"/>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 name="Straight Connector 2">
            <a:extLst>
              <a:ext uri="{FF2B5EF4-FFF2-40B4-BE49-F238E27FC236}">
                <a16:creationId xmlns:a16="http://schemas.microsoft.com/office/drawing/2014/main" id="{D8BD80D9-0D91-DA1F-2E1C-7FCA5607ED33}"/>
              </a:ext>
            </a:extLst>
          </p:cNvPr>
          <p:cNvCxnSpPr>
            <a:cxnSpLocks/>
          </p:cNvCxnSpPr>
          <p:nvPr/>
        </p:nvCxnSpPr>
        <p:spPr>
          <a:xfrm>
            <a:off x="9703114" y="931746"/>
            <a:ext cx="2143810" cy="2115373"/>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 name="Straight Connector 3">
            <a:extLst>
              <a:ext uri="{FF2B5EF4-FFF2-40B4-BE49-F238E27FC236}">
                <a16:creationId xmlns:a16="http://schemas.microsoft.com/office/drawing/2014/main" id="{A818B71B-3CCF-7FC5-2A56-80AE26934427}"/>
              </a:ext>
            </a:extLst>
          </p:cNvPr>
          <p:cNvCxnSpPr>
            <a:cxnSpLocks/>
          </p:cNvCxnSpPr>
          <p:nvPr/>
        </p:nvCxnSpPr>
        <p:spPr>
          <a:xfrm>
            <a:off x="8644081" y="931752"/>
            <a:ext cx="3184867" cy="319303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5" name="Straight Connector 4">
            <a:extLst>
              <a:ext uri="{FF2B5EF4-FFF2-40B4-BE49-F238E27FC236}">
                <a16:creationId xmlns:a16="http://schemas.microsoft.com/office/drawing/2014/main" id="{E5F671F7-1064-D91B-A85B-789544896EB0}"/>
              </a:ext>
            </a:extLst>
          </p:cNvPr>
          <p:cNvCxnSpPr>
            <a:cxnSpLocks/>
          </p:cNvCxnSpPr>
          <p:nvPr/>
        </p:nvCxnSpPr>
        <p:spPr>
          <a:xfrm>
            <a:off x="7572098" y="931758"/>
            <a:ext cx="4256850" cy="425735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6" name="Straight Connector 5">
            <a:extLst>
              <a:ext uri="{FF2B5EF4-FFF2-40B4-BE49-F238E27FC236}">
                <a16:creationId xmlns:a16="http://schemas.microsoft.com/office/drawing/2014/main" id="{B74DB70B-DF71-8D13-3A47-096DBFE9FB83}"/>
              </a:ext>
            </a:extLst>
          </p:cNvPr>
          <p:cNvCxnSpPr/>
          <p:nvPr/>
        </p:nvCxnSpPr>
        <p:spPr>
          <a:xfrm>
            <a:off x="3285258" y="931761"/>
            <a:ext cx="5365365" cy="53653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7" name="Straight Connector 6">
            <a:extLst>
              <a:ext uri="{FF2B5EF4-FFF2-40B4-BE49-F238E27FC236}">
                <a16:creationId xmlns:a16="http://schemas.microsoft.com/office/drawing/2014/main" id="{D58414E1-0653-4411-8CE6-8DE64ADBD65E}"/>
              </a:ext>
            </a:extLst>
          </p:cNvPr>
          <p:cNvCxnSpPr/>
          <p:nvPr/>
        </p:nvCxnSpPr>
        <p:spPr>
          <a:xfrm>
            <a:off x="4345517" y="931762"/>
            <a:ext cx="5365365" cy="53653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8" name="Straight Connector 7">
            <a:extLst>
              <a:ext uri="{FF2B5EF4-FFF2-40B4-BE49-F238E27FC236}">
                <a16:creationId xmlns:a16="http://schemas.microsoft.com/office/drawing/2014/main" id="{92EB693A-EF8B-70A2-C861-5C1CA6D42A79}"/>
              </a:ext>
            </a:extLst>
          </p:cNvPr>
          <p:cNvCxnSpPr/>
          <p:nvPr/>
        </p:nvCxnSpPr>
        <p:spPr>
          <a:xfrm>
            <a:off x="5404550" y="931762"/>
            <a:ext cx="5365365" cy="53653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9" name="Straight Connector 8">
            <a:extLst>
              <a:ext uri="{FF2B5EF4-FFF2-40B4-BE49-F238E27FC236}">
                <a16:creationId xmlns:a16="http://schemas.microsoft.com/office/drawing/2014/main" id="{FB752DBB-6373-1D3E-F2BB-5C4A805C625A}"/>
              </a:ext>
            </a:extLst>
          </p:cNvPr>
          <p:cNvCxnSpPr/>
          <p:nvPr/>
        </p:nvCxnSpPr>
        <p:spPr>
          <a:xfrm>
            <a:off x="6494799" y="931764"/>
            <a:ext cx="5365365" cy="53653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0" name="Straight Connector 9">
            <a:extLst>
              <a:ext uri="{FF2B5EF4-FFF2-40B4-BE49-F238E27FC236}">
                <a16:creationId xmlns:a16="http://schemas.microsoft.com/office/drawing/2014/main" id="{FB202A18-6C40-70AE-6DD6-A8DAD2CDA521}"/>
              </a:ext>
            </a:extLst>
          </p:cNvPr>
          <p:cNvCxnSpPr>
            <a:cxnSpLocks/>
          </p:cNvCxnSpPr>
          <p:nvPr/>
        </p:nvCxnSpPr>
        <p:spPr>
          <a:xfrm>
            <a:off x="1111458" y="5189109"/>
            <a:ext cx="1083551" cy="1107996"/>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1" name="Straight Connector 10">
            <a:extLst>
              <a:ext uri="{FF2B5EF4-FFF2-40B4-BE49-F238E27FC236}">
                <a16:creationId xmlns:a16="http://schemas.microsoft.com/office/drawing/2014/main" id="{C1922339-DBC8-7B31-F200-017493B29DA1}"/>
              </a:ext>
            </a:extLst>
          </p:cNvPr>
          <p:cNvCxnSpPr>
            <a:cxnSpLocks/>
          </p:cNvCxnSpPr>
          <p:nvPr/>
        </p:nvCxnSpPr>
        <p:spPr>
          <a:xfrm>
            <a:off x="1094334" y="4156121"/>
            <a:ext cx="2267153" cy="2152899"/>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2" name="Straight Connector 11">
            <a:extLst>
              <a:ext uri="{FF2B5EF4-FFF2-40B4-BE49-F238E27FC236}">
                <a16:creationId xmlns:a16="http://schemas.microsoft.com/office/drawing/2014/main" id="{E3089742-C691-BD25-717D-CEC33285E6D7}"/>
              </a:ext>
            </a:extLst>
          </p:cNvPr>
          <p:cNvCxnSpPr>
            <a:cxnSpLocks/>
          </p:cNvCxnSpPr>
          <p:nvPr/>
        </p:nvCxnSpPr>
        <p:spPr>
          <a:xfrm>
            <a:off x="1109329" y="3060437"/>
            <a:ext cx="3236188" cy="323667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3" name="Straight Connector 12">
            <a:extLst>
              <a:ext uri="{FF2B5EF4-FFF2-40B4-BE49-F238E27FC236}">
                <a16:creationId xmlns:a16="http://schemas.microsoft.com/office/drawing/2014/main" id="{00739C62-01CE-FB6D-8EE3-C63A724DC2A8}"/>
              </a:ext>
            </a:extLst>
          </p:cNvPr>
          <p:cNvCxnSpPr>
            <a:cxnSpLocks/>
          </p:cNvCxnSpPr>
          <p:nvPr/>
        </p:nvCxnSpPr>
        <p:spPr>
          <a:xfrm>
            <a:off x="10762147" y="931740"/>
            <a:ext cx="1110967" cy="106435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4" name="Straight Connector 13">
            <a:extLst>
              <a:ext uri="{FF2B5EF4-FFF2-40B4-BE49-F238E27FC236}">
                <a16:creationId xmlns:a16="http://schemas.microsoft.com/office/drawing/2014/main" id="{6567D22F-BA83-F287-31FD-470920758349}"/>
              </a:ext>
            </a:extLst>
          </p:cNvPr>
          <p:cNvCxnSpPr>
            <a:cxnSpLocks/>
          </p:cNvCxnSpPr>
          <p:nvPr/>
        </p:nvCxnSpPr>
        <p:spPr>
          <a:xfrm>
            <a:off x="1098218" y="1974253"/>
            <a:ext cx="4314172" cy="4322852"/>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5" name="Straight Connector 14">
            <a:extLst>
              <a:ext uri="{FF2B5EF4-FFF2-40B4-BE49-F238E27FC236}">
                <a16:creationId xmlns:a16="http://schemas.microsoft.com/office/drawing/2014/main" id="{C2E25143-2BD3-B36D-9317-12178BCE005C}"/>
              </a:ext>
            </a:extLst>
          </p:cNvPr>
          <p:cNvCxnSpPr>
            <a:cxnSpLocks/>
          </p:cNvCxnSpPr>
          <p:nvPr/>
        </p:nvCxnSpPr>
        <p:spPr>
          <a:xfrm>
            <a:off x="2218385" y="931639"/>
            <a:ext cx="5309456" cy="5376225"/>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6" name="Straight Connector 15">
            <a:extLst>
              <a:ext uri="{FF2B5EF4-FFF2-40B4-BE49-F238E27FC236}">
                <a16:creationId xmlns:a16="http://schemas.microsoft.com/office/drawing/2014/main" id="{98608DE8-72A9-C6D4-84BE-8E2D65A5A399}"/>
              </a:ext>
            </a:extLst>
          </p:cNvPr>
          <p:cNvCxnSpPr>
            <a:cxnSpLocks/>
          </p:cNvCxnSpPr>
          <p:nvPr/>
        </p:nvCxnSpPr>
        <p:spPr>
          <a:xfrm flipV="1">
            <a:off x="1133319" y="931765"/>
            <a:ext cx="5361480" cy="536524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7" name="Straight Connector 16">
            <a:extLst>
              <a:ext uri="{FF2B5EF4-FFF2-40B4-BE49-F238E27FC236}">
                <a16:creationId xmlns:a16="http://schemas.microsoft.com/office/drawing/2014/main" id="{65B1501B-8685-37DE-F8F7-DF1229FF28B6}"/>
              </a:ext>
            </a:extLst>
          </p:cNvPr>
          <p:cNvCxnSpPr>
            <a:cxnSpLocks/>
          </p:cNvCxnSpPr>
          <p:nvPr/>
        </p:nvCxnSpPr>
        <p:spPr>
          <a:xfrm flipV="1">
            <a:off x="1160650" y="942472"/>
            <a:ext cx="4263464" cy="4246613"/>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8" name="Straight Connector 17">
            <a:extLst>
              <a:ext uri="{FF2B5EF4-FFF2-40B4-BE49-F238E27FC236}">
                <a16:creationId xmlns:a16="http://schemas.microsoft.com/office/drawing/2014/main" id="{4AED461F-D23C-4172-8CA5-0DF6811A15CF}"/>
              </a:ext>
            </a:extLst>
          </p:cNvPr>
          <p:cNvCxnSpPr>
            <a:cxnSpLocks/>
          </p:cNvCxnSpPr>
          <p:nvPr/>
        </p:nvCxnSpPr>
        <p:spPr>
          <a:xfrm flipV="1">
            <a:off x="1107943" y="942595"/>
            <a:ext cx="2153223" cy="2161487"/>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9" name="Straight Connector 18">
            <a:extLst>
              <a:ext uri="{FF2B5EF4-FFF2-40B4-BE49-F238E27FC236}">
                <a16:creationId xmlns:a16="http://schemas.microsoft.com/office/drawing/2014/main" id="{F975B5B5-F3B4-85FA-48C5-1C03FA31B9B1}"/>
              </a:ext>
            </a:extLst>
          </p:cNvPr>
          <p:cNvCxnSpPr>
            <a:cxnSpLocks/>
          </p:cNvCxnSpPr>
          <p:nvPr/>
        </p:nvCxnSpPr>
        <p:spPr>
          <a:xfrm flipV="1">
            <a:off x="1094334" y="909879"/>
            <a:ext cx="3253877" cy="322580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0" name="Straight Connector 19">
            <a:extLst>
              <a:ext uri="{FF2B5EF4-FFF2-40B4-BE49-F238E27FC236}">
                <a16:creationId xmlns:a16="http://schemas.microsoft.com/office/drawing/2014/main" id="{8D3E028F-C994-A1C9-4E5A-8386E8FC91F8}"/>
              </a:ext>
            </a:extLst>
          </p:cNvPr>
          <p:cNvCxnSpPr>
            <a:cxnSpLocks/>
          </p:cNvCxnSpPr>
          <p:nvPr/>
        </p:nvCxnSpPr>
        <p:spPr>
          <a:xfrm flipV="1">
            <a:off x="3235848" y="920844"/>
            <a:ext cx="5376941" cy="5376165"/>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1" name="Straight Connector 20">
            <a:extLst>
              <a:ext uri="{FF2B5EF4-FFF2-40B4-BE49-F238E27FC236}">
                <a16:creationId xmlns:a16="http://schemas.microsoft.com/office/drawing/2014/main" id="{B67DF0E1-F30F-39A8-F693-598522ADCB8B}"/>
              </a:ext>
            </a:extLst>
          </p:cNvPr>
          <p:cNvCxnSpPr/>
          <p:nvPr/>
        </p:nvCxnSpPr>
        <p:spPr>
          <a:xfrm flipV="1">
            <a:off x="4348211" y="931716"/>
            <a:ext cx="5365365" cy="534353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2" name="Straight Connector 21">
            <a:extLst>
              <a:ext uri="{FF2B5EF4-FFF2-40B4-BE49-F238E27FC236}">
                <a16:creationId xmlns:a16="http://schemas.microsoft.com/office/drawing/2014/main" id="{0CC6E68E-029B-81F0-87E7-F6A24371128A}"/>
              </a:ext>
            </a:extLst>
          </p:cNvPr>
          <p:cNvCxnSpPr/>
          <p:nvPr/>
        </p:nvCxnSpPr>
        <p:spPr>
          <a:xfrm flipV="1">
            <a:off x="5416274" y="942620"/>
            <a:ext cx="5365365" cy="534353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3" name="Straight Connector 22">
            <a:extLst>
              <a:ext uri="{FF2B5EF4-FFF2-40B4-BE49-F238E27FC236}">
                <a16:creationId xmlns:a16="http://schemas.microsoft.com/office/drawing/2014/main" id="{FC88AE2E-7BDB-B536-44A0-83269A7E4016}"/>
              </a:ext>
            </a:extLst>
          </p:cNvPr>
          <p:cNvCxnSpPr/>
          <p:nvPr/>
        </p:nvCxnSpPr>
        <p:spPr>
          <a:xfrm flipV="1">
            <a:off x="6494798" y="942620"/>
            <a:ext cx="5365365" cy="534353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4" name="Straight Connector 23">
            <a:extLst>
              <a:ext uri="{FF2B5EF4-FFF2-40B4-BE49-F238E27FC236}">
                <a16:creationId xmlns:a16="http://schemas.microsoft.com/office/drawing/2014/main" id="{CE0FC4E0-A717-441C-41FC-FFBF085620EC}"/>
              </a:ext>
            </a:extLst>
          </p:cNvPr>
          <p:cNvCxnSpPr>
            <a:cxnSpLocks/>
          </p:cNvCxnSpPr>
          <p:nvPr/>
        </p:nvCxnSpPr>
        <p:spPr>
          <a:xfrm flipV="1">
            <a:off x="2218385" y="931639"/>
            <a:ext cx="5330234" cy="5332739"/>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5" name="Straight Connector 24">
            <a:extLst>
              <a:ext uri="{FF2B5EF4-FFF2-40B4-BE49-F238E27FC236}">
                <a16:creationId xmlns:a16="http://schemas.microsoft.com/office/drawing/2014/main" id="{6A9ADBC2-94B7-EC64-1914-5D5D5EFFA9D8}"/>
              </a:ext>
            </a:extLst>
          </p:cNvPr>
          <p:cNvCxnSpPr>
            <a:cxnSpLocks/>
          </p:cNvCxnSpPr>
          <p:nvPr/>
        </p:nvCxnSpPr>
        <p:spPr>
          <a:xfrm flipH="1">
            <a:off x="7572098" y="2023338"/>
            <a:ext cx="4288065" cy="42736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6" name="Straight Connector 25">
            <a:extLst>
              <a:ext uri="{FF2B5EF4-FFF2-40B4-BE49-F238E27FC236}">
                <a16:creationId xmlns:a16="http://schemas.microsoft.com/office/drawing/2014/main" id="{0F03CFD7-28D1-B925-B3A5-2C72DA0DFE84}"/>
              </a:ext>
            </a:extLst>
          </p:cNvPr>
          <p:cNvCxnSpPr>
            <a:cxnSpLocks/>
          </p:cNvCxnSpPr>
          <p:nvPr/>
        </p:nvCxnSpPr>
        <p:spPr>
          <a:xfrm flipH="1">
            <a:off x="8638868" y="3098620"/>
            <a:ext cx="3203030" cy="320924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7" name="Straight Connector 26">
            <a:extLst>
              <a:ext uri="{FF2B5EF4-FFF2-40B4-BE49-F238E27FC236}">
                <a16:creationId xmlns:a16="http://schemas.microsoft.com/office/drawing/2014/main" id="{0B14E876-DDB3-E412-70F7-AEEABC053234}"/>
              </a:ext>
            </a:extLst>
          </p:cNvPr>
          <p:cNvCxnSpPr>
            <a:cxnSpLocks/>
          </p:cNvCxnSpPr>
          <p:nvPr/>
        </p:nvCxnSpPr>
        <p:spPr>
          <a:xfrm flipH="1">
            <a:off x="9744792" y="4156121"/>
            <a:ext cx="2115371" cy="2102057"/>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8" name="Straight Connector 27">
            <a:extLst>
              <a:ext uri="{FF2B5EF4-FFF2-40B4-BE49-F238E27FC236}">
                <a16:creationId xmlns:a16="http://schemas.microsoft.com/office/drawing/2014/main" id="{9CDA3A31-78ED-019A-BAD4-30E988FA5B48}"/>
              </a:ext>
            </a:extLst>
          </p:cNvPr>
          <p:cNvCxnSpPr/>
          <p:nvPr/>
        </p:nvCxnSpPr>
        <p:spPr>
          <a:xfrm flipH="1">
            <a:off x="10802477" y="5207149"/>
            <a:ext cx="1070637" cy="1100715"/>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9" name="Straight Connector 28">
            <a:extLst>
              <a:ext uri="{FF2B5EF4-FFF2-40B4-BE49-F238E27FC236}">
                <a16:creationId xmlns:a16="http://schemas.microsoft.com/office/drawing/2014/main" id="{888DB0F8-AD18-5A94-C12D-D96562100B37}"/>
              </a:ext>
            </a:extLst>
          </p:cNvPr>
          <p:cNvCxnSpPr/>
          <p:nvPr/>
        </p:nvCxnSpPr>
        <p:spPr>
          <a:xfrm>
            <a:off x="1117710" y="2522779"/>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0" name="Straight Connector 29">
            <a:extLst>
              <a:ext uri="{FF2B5EF4-FFF2-40B4-BE49-F238E27FC236}">
                <a16:creationId xmlns:a16="http://schemas.microsoft.com/office/drawing/2014/main" id="{7CC11662-6EB1-270F-CC9A-9D02D9DE758B}"/>
              </a:ext>
            </a:extLst>
          </p:cNvPr>
          <p:cNvCxnSpPr/>
          <p:nvPr/>
        </p:nvCxnSpPr>
        <p:spPr>
          <a:xfrm>
            <a:off x="1129434" y="3598008"/>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1" name="Straight Connector 30">
            <a:extLst>
              <a:ext uri="{FF2B5EF4-FFF2-40B4-BE49-F238E27FC236}">
                <a16:creationId xmlns:a16="http://schemas.microsoft.com/office/drawing/2014/main" id="{C6BC0A66-C115-E2A4-77CC-DF704F666061}"/>
              </a:ext>
            </a:extLst>
          </p:cNvPr>
          <p:cNvCxnSpPr/>
          <p:nvPr/>
        </p:nvCxnSpPr>
        <p:spPr>
          <a:xfrm>
            <a:off x="1113519" y="4676908"/>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2" name="Straight Connector 31">
            <a:extLst>
              <a:ext uri="{FF2B5EF4-FFF2-40B4-BE49-F238E27FC236}">
                <a16:creationId xmlns:a16="http://schemas.microsoft.com/office/drawing/2014/main" id="{EBAD5F6A-91F3-75BB-04FC-151EA944ECE3}"/>
              </a:ext>
            </a:extLst>
          </p:cNvPr>
          <p:cNvCxnSpPr/>
          <p:nvPr/>
        </p:nvCxnSpPr>
        <p:spPr>
          <a:xfrm>
            <a:off x="1117710" y="5755000"/>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3" name="Straight Connector 32">
            <a:extLst>
              <a:ext uri="{FF2B5EF4-FFF2-40B4-BE49-F238E27FC236}">
                <a16:creationId xmlns:a16="http://schemas.microsoft.com/office/drawing/2014/main" id="{B30B0EEE-C894-EB8D-D8C8-5A0670E0AD88}"/>
              </a:ext>
            </a:extLst>
          </p:cNvPr>
          <p:cNvCxnSpPr/>
          <p:nvPr/>
        </p:nvCxnSpPr>
        <p:spPr>
          <a:xfrm>
            <a:off x="1101796" y="1485761"/>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4" name="Straight Connector 33">
            <a:extLst>
              <a:ext uri="{FF2B5EF4-FFF2-40B4-BE49-F238E27FC236}">
                <a16:creationId xmlns:a16="http://schemas.microsoft.com/office/drawing/2014/main" id="{F73BB105-1B1C-6A7C-A1FF-E87931E168B6}"/>
              </a:ext>
            </a:extLst>
          </p:cNvPr>
          <p:cNvCxnSpPr>
            <a:cxnSpLocks/>
          </p:cNvCxnSpPr>
          <p:nvPr/>
        </p:nvCxnSpPr>
        <p:spPr>
          <a:xfrm flipH="1">
            <a:off x="1113215" y="941316"/>
            <a:ext cx="1091930" cy="1082022"/>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5" name="Straight Connector 34">
            <a:extLst>
              <a:ext uri="{FF2B5EF4-FFF2-40B4-BE49-F238E27FC236}">
                <a16:creationId xmlns:a16="http://schemas.microsoft.com/office/drawing/2014/main" id="{D6E0683F-FBEC-9623-9E89-B9E183E15B1C}"/>
              </a:ext>
            </a:extLst>
          </p:cNvPr>
          <p:cNvCxnSpPr/>
          <p:nvPr/>
        </p:nvCxnSpPr>
        <p:spPr>
          <a:xfrm>
            <a:off x="11323891" y="904498"/>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6" name="Straight Connector 35">
            <a:extLst>
              <a:ext uri="{FF2B5EF4-FFF2-40B4-BE49-F238E27FC236}">
                <a16:creationId xmlns:a16="http://schemas.microsoft.com/office/drawing/2014/main" id="{FC2B25F0-EEAE-D8EF-90B1-C0AFAD8B4DA1}"/>
              </a:ext>
            </a:extLst>
          </p:cNvPr>
          <p:cNvCxnSpPr/>
          <p:nvPr/>
        </p:nvCxnSpPr>
        <p:spPr>
          <a:xfrm>
            <a:off x="3803283" y="917245"/>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7" name="Straight Connector 36">
            <a:extLst>
              <a:ext uri="{FF2B5EF4-FFF2-40B4-BE49-F238E27FC236}">
                <a16:creationId xmlns:a16="http://schemas.microsoft.com/office/drawing/2014/main" id="{5B22001A-D1DE-2A5C-97F2-E70296E8C5E4}"/>
              </a:ext>
            </a:extLst>
          </p:cNvPr>
          <p:cNvCxnSpPr>
            <a:cxnSpLocks/>
          </p:cNvCxnSpPr>
          <p:nvPr/>
        </p:nvCxnSpPr>
        <p:spPr>
          <a:xfrm>
            <a:off x="2762987" y="904498"/>
            <a:ext cx="0" cy="5399767"/>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8" name="Straight Connector 37">
            <a:extLst>
              <a:ext uri="{FF2B5EF4-FFF2-40B4-BE49-F238E27FC236}">
                <a16:creationId xmlns:a16="http://schemas.microsoft.com/office/drawing/2014/main" id="{64F3B760-4042-D192-D12A-386A432B8C02}"/>
              </a:ext>
            </a:extLst>
          </p:cNvPr>
          <p:cNvCxnSpPr/>
          <p:nvPr/>
        </p:nvCxnSpPr>
        <p:spPr>
          <a:xfrm>
            <a:off x="9204868" y="941316"/>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9" name="Straight Connector 38">
            <a:extLst>
              <a:ext uri="{FF2B5EF4-FFF2-40B4-BE49-F238E27FC236}">
                <a16:creationId xmlns:a16="http://schemas.microsoft.com/office/drawing/2014/main" id="{433DF898-6056-55EE-C54E-955473715BC2}"/>
              </a:ext>
            </a:extLst>
          </p:cNvPr>
          <p:cNvCxnSpPr/>
          <p:nvPr/>
        </p:nvCxnSpPr>
        <p:spPr>
          <a:xfrm>
            <a:off x="1660406" y="941316"/>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0" name="Straight Connector 39">
            <a:extLst>
              <a:ext uri="{FF2B5EF4-FFF2-40B4-BE49-F238E27FC236}">
                <a16:creationId xmlns:a16="http://schemas.microsoft.com/office/drawing/2014/main" id="{B7C0CA60-FE88-89AE-4922-D13A40DBE303}"/>
              </a:ext>
            </a:extLst>
          </p:cNvPr>
          <p:cNvCxnSpPr/>
          <p:nvPr/>
        </p:nvCxnSpPr>
        <p:spPr>
          <a:xfrm>
            <a:off x="5950134" y="904498"/>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1" name="Straight Connector 40">
            <a:extLst>
              <a:ext uri="{FF2B5EF4-FFF2-40B4-BE49-F238E27FC236}">
                <a16:creationId xmlns:a16="http://schemas.microsoft.com/office/drawing/2014/main" id="{21C11871-6789-0C14-4A09-DCB46E264D1B}"/>
              </a:ext>
            </a:extLst>
          </p:cNvPr>
          <p:cNvCxnSpPr/>
          <p:nvPr/>
        </p:nvCxnSpPr>
        <p:spPr>
          <a:xfrm>
            <a:off x="4893936" y="941316"/>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2" name="Straight Connector 41">
            <a:extLst>
              <a:ext uri="{FF2B5EF4-FFF2-40B4-BE49-F238E27FC236}">
                <a16:creationId xmlns:a16="http://schemas.microsoft.com/office/drawing/2014/main" id="{3D4F0198-971A-01B9-19F5-FFBA3FE65872}"/>
              </a:ext>
            </a:extLst>
          </p:cNvPr>
          <p:cNvCxnSpPr/>
          <p:nvPr/>
        </p:nvCxnSpPr>
        <p:spPr>
          <a:xfrm>
            <a:off x="10253116" y="917245"/>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3" name="Straight Connector 42">
            <a:extLst>
              <a:ext uri="{FF2B5EF4-FFF2-40B4-BE49-F238E27FC236}">
                <a16:creationId xmlns:a16="http://schemas.microsoft.com/office/drawing/2014/main" id="{5E303460-1FE9-8D24-C8C0-603736CCDC7B}"/>
              </a:ext>
            </a:extLst>
          </p:cNvPr>
          <p:cNvCxnSpPr/>
          <p:nvPr/>
        </p:nvCxnSpPr>
        <p:spPr>
          <a:xfrm>
            <a:off x="8123492" y="956835"/>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4" name="Straight Connector 43">
            <a:extLst>
              <a:ext uri="{FF2B5EF4-FFF2-40B4-BE49-F238E27FC236}">
                <a16:creationId xmlns:a16="http://schemas.microsoft.com/office/drawing/2014/main" id="{542C96DD-9F07-D8DC-1AF3-C7146EAB3315}"/>
              </a:ext>
            </a:extLst>
          </p:cNvPr>
          <p:cNvCxnSpPr/>
          <p:nvPr/>
        </p:nvCxnSpPr>
        <p:spPr>
          <a:xfrm>
            <a:off x="7019585" y="917245"/>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graphicFrame>
        <p:nvGraphicFramePr>
          <p:cNvPr id="76" name="Table 75">
            <a:extLst>
              <a:ext uri="{FF2B5EF4-FFF2-40B4-BE49-F238E27FC236}">
                <a16:creationId xmlns:a16="http://schemas.microsoft.com/office/drawing/2014/main" id="{144D8B37-C6F1-4A8D-C3BB-8B026CB1006A}"/>
              </a:ext>
            </a:extLst>
          </p:cNvPr>
          <p:cNvGraphicFramePr>
            <a:graphicFrameLocks noGrp="1"/>
          </p:cNvGraphicFramePr>
          <p:nvPr/>
        </p:nvGraphicFramePr>
        <p:xfrm>
          <a:off x="1129434" y="931765"/>
          <a:ext cx="10730730" cy="5365370"/>
        </p:xfrm>
        <a:graphic>
          <a:graphicData uri="http://schemas.openxmlformats.org/drawingml/2006/table">
            <a:tbl>
              <a:tblPr firstRow="1" bandRow="1">
                <a:tableStyleId>{5940675A-B579-460E-94D1-54222C63F5DA}</a:tableStyleId>
              </a:tblPr>
              <a:tblGrid>
                <a:gridCol w="1073073">
                  <a:extLst>
                    <a:ext uri="{9D8B030D-6E8A-4147-A177-3AD203B41FA5}">
                      <a16:colId xmlns:a16="http://schemas.microsoft.com/office/drawing/2014/main" val="3635837954"/>
                    </a:ext>
                  </a:extLst>
                </a:gridCol>
                <a:gridCol w="1073073">
                  <a:extLst>
                    <a:ext uri="{9D8B030D-6E8A-4147-A177-3AD203B41FA5}">
                      <a16:colId xmlns:a16="http://schemas.microsoft.com/office/drawing/2014/main" val="2308114111"/>
                    </a:ext>
                  </a:extLst>
                </a:gridCol>
                <a:gridCol w="1073073">
                  <a:extLst>
                    <a:ext uri="{9D8B030D-6E8A-4147-A177-3AD203B41FA5}">
                      <a16:colId xmlns:a16="http://schemas.microsoft.com/office/drawing/2014/main" val="3225432346"/>
                    </a:ext>
                  </a:extLst>
                </a:gridCol>
                <a:gridCol w="1073073">
                  <a:extLst>
                    <a:ext uri="{9D8B030D-6E8A-4147-A177-3AD203B41FA5}">
                      <a16:colId xmlns:a16="http://schemas.microsoft.com/office/drawing/2014/main" val="2646425516"/>
                    </a:ext>
                  </a:extLst>
                </a:gridCol>
                <a:gridCol w="1073073">
                  <a:extLst>
                    <a:ext uri="{9D8B030D-6E8A-4147-A177-3AD203B41FA5}">
                      <a16:colId xmlns:a16="http://schemas.microsoft.com/office/drawing/2014/main" val="1529824071"/>
                    </a:ext>
                  </a:extLst>
                </a:gridCol>
                <a:gridCol w="1073073">
                  <a:extLst>
                    <a:ext uri="{9D8B030D-6E8A-4147-A177-3AD203B41FA5}">
                      <a16:colId xmlns:a16="http://schemas.microsoft.com/office/drawing/2014/main" val="1435908115"/>
                    </a:ext>
                  </a:extLst>
                </a:gridCol>
                <a:gridCol w="1073073">
                  <a:extLst>
                    <a:ext uri="{9D8B030D-6E8A-4147-A177-3AD203B41FA5}">
                      <a16:colId xmlns:a16="http://schemas.microsoft.com/office/drawing/2014/main" val="4031327343"/>
                    </a:ext>
                  </a:extLst>
                </a:gridCol>
                <a:gridCol w="1073073">
                  <a:extLst>
                    <a:ext uri="{9D8B030D-6E8A-4147-A177-3AD203B41FA5}">
                      <a16:colId xmlns:a16="http://schemas.microsoft.com/office/drawing/2014/main" val="265914223"/>
                    </a:ext>
                  </a:extLst>
                </a:gridCol>
                <a:gridCol w="1073073">
                  <a:extLst>
                    <a:ext uri="{9D8B030D-6E8A-4147-A177-3AD203B41FA5}">
                      <a16:colId xmlns:a16="http://schemas.microsoft.com/office/drawing/2014/main" val="3687797511"/>
                    </a:ext>
                  </a:extLst>
                </a:gridCol>
                <a:gridCol w="1073073">
                  <a:extLst>
                    <a:ext uri="{9D8B030D-6E8A-4147-A177-3AD203B41FA5}">
                      <a16:colId xmlns:a16="http://schemas.microsoft.com/office/drawing/2014/main" val="1430683565"/>
                    </a:ext>
                  </a:extLst>
                </a:gridCol>
              </a:tblGrid>
              <a:tr h="1073074">
                <a:tc>
                  <a:txBody>
                    <a:bodyPr/>
                    <a:lstStyle/>
                    <a:p>
                      <a:endParaRPr lang="en-US" dirty="0"/>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dirty="0"/>
                    </a:p>
                  </a:txBody>
                  <a:tcPr/>
                </a:tc>
                <a:extLst>
                  <a:ext uri="{0D108BD9-81ED-4DB2-BD59-A6C34878D82A}">
                    <a16:rowId xmlns:a16="http://schemas.microsoft.com/office/drawing/2014/main" val="1367090870"/>
                  </a:ext>
                </a:extLst>
              </a:tr>
              <a:tr h="1073074">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a:p>
                  </a:txBody>
                  <a:tcPr/>
                </a:tc>
                <a:tc>
                  <a:txBody>
                    <a:bodyPr/>
                    <a:lstStyle/>
                    <a:p>
                      <a:endParaRPr lang="en-US" dirty="0"/>
                    </a:p>
                  </a:txBody>
                  <a:tcPr/>
                </a:tc>
                <a:extLst>
                  <a:ext uri="{0D108BD9-81ED-4DB2-BD59-A6C34878D82A}">
                    <a16:rowId xmlns:a16="http://schemas.microsoft.com/office/drawing/2014/main" val="2324086388"/>
                  </a:ext>
                </a:extLst>
              </a:tr>
              <a:tr h="1073074">
                <a:tc>
                  <a:txBody>
                    <a:bodyPr/>
                    <a:lstStyle/>
                    <a:p>
                      <a:endParaRPr lang="en-US" dirty="0"/>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a:p>
                  </a:txBody>
                  <a:tcPr/>
                </a:tc>
                <a:tc>
                  <a:txBody>
                    <a:bodyPr/>
                    <a:lstStyle/>
                    <a:p>
                      <a:endParaRPr lang="en-US" dirty="0"/>
                    </a:p>
                  </a:txBody>
                  <a:tcPr/>
                </a:tc>
                <a:tc>
                  <a:txBody>
                    <a:bodyPr/>
                    <a:lstStyle/>
                    <a:p>
                      <a:endParaRPr lang="en-US" dirty="0"/>
                    </a:p>
                  </a:txBody>
                  <a:tcPr/>
                </a:tc>
                <a:extLst>
                  <a:ext uri="{0D108BD9-81ED-4DB2-BD59-A6C34878D82A}">
                    <a16:rowId xmlns:a16="http://schemas.microsoft.com/office/drawing/2014/main" val="1773320196"/>
                  </a:ext>
                </a:extLst>
              </a:tr>
              <a:tr h="1073074">
                <a:tc>
                  <a:txBody>
                    <a:bodyPr/>
                    <a:lstStyle/>
                    <a:p>
                      <a:endParaRPr lang="en-US" dirty="0"/>
                    </a:p>
                  </a:txBody>
                  <a:tcPr/>
                </a:tc>
                <a:tc>
                  <a:txBody>
                    <a:bodyPr/>
                    <a:lstStyle/>
                    <a:p>
                      <a:endParaRPr lang="en-US"/>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dirty="0"/>
                    </a:p>
                  </a:txBody>
                  <a:tcPr/>
                </a:tc>
                <a:extLst>
                  <a:ext uri="{0D108BD9-81ED-4DB2-BD59-A6C34878D82A}">
                    <a16:rowId xmlns:a16="http://schemas.microsoft.com/office/drawing/2014/main" val="1977629092"/>
                  </a:ext>
                </a:extLst>
              </a:tr>
              <a:tr h="1073074">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dirty="0"/>
                    </a:p>
                  </a:txBody>
                  <a:tcPr/>
                </a:tc>
                <a:extLst>
                  <a:ext uri="{0D108BD9-81ED-4DB2-BD59-A6C34878D82A}">
                    <a16:rowId xmlns:a16="http://schemas.microsoft.com/office/drawing/2014/main" val="172657832"/>
                  </a:ext>
                </a:extLst>
              </a:tr>
            </a:tbl>
          </a:graphicData>
        </a:graphic>
      </p:graphicFrame>
      <p:sp>
        <p:nvSpPr>
          <p:cNvPr id="48" name="TextBox 47">
            <a:extLst>
              <a:ext uri="{FF2B5EF4-FFF2-40B4-BE49-F238E27FC236}">
                <a16:creationId xmlns:a16="http://schemas.microsoft.com/office/drawing/2014/main" id="{974A657E-9A9E-FBC5-C766-CEFA2EDEFA85}"/>
              </a:ext>
            </a:extLst>
          </p:cNvPr>
          <p:cNvSpPr txBox="1"/>
          <p:nvPr/>
        </p:nvSpPr>
        <p:spPr>
          <a:xfrm>
            <a:off x="546211" y="185793"/>
            <a:ext cx="11108330" cy="3693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Aptos" panose="02110004020202020204"/>
                <a:ea typeface="+mn-ea"/>
                <a:cs typeface="+mn-cs"/>
              </a:rPr>
              <a:t>Practice sheet #XX. Practice tracing the first 10 characters of the </a:t>
            </a:r>
            <a:r>
              <a:rPr kumimoji="0" lang="en-US" sz="1800" b="0" i="0" u="none" strike="noStrike" kern="1200" cap="none" spc="0" normalizeH="0" baseline="0" noProof="0" dirty="0" err="1">
                <a:ln>
                  <a:noFill/>
                </a:ln>
                <a:solidFill>
                  <a:prstClr val="black"/>
                </a:solidFill>
                <a:effectLst/>
                <a:uLnTx/>
                <a:uFillTx/>
                <a:latin typeface="Aptos" panose="02110004020202020204"/>
                <a:ea typeface="+mn-ea"/>
                <a:cs typeface="+mn-cs"/>
              </a:rPr>
              <a:t>Junje</a:t>
            </a:r>
            <a:r>
              <a:rPr kumimoji="0" lang="en-US" sz="1800" b="0" i="0" u="none" strike="noStrike" kern="1200" cap="none" spc="0" normalizeH="0" baseline="0" noProof="0" dirty="0">
                <a:ln>
                  <a:noFill/>
                </a:ln>
                <a:solidFill>
                  <a:prstClr val="black"/>
                </a:solidFill>
                <a:effectLst/>
                <a:uLnTx/>
                <a:uFillTx/>
                <a:latin typeface="Aptos" panose="02110004020202020204"/>
                <a:ea typeface="+mn-ea"/>
                <a:cs typeface="+mn-cs"/>
              </a:rPr>
              <a:t> Mantra, and then trace the last two characters</a:t>
            </a:r>
            <a:endParaRPr kumimoji="0" lang="zh-TW" altLang="en-US" sz="1800" b="1" i="0" u="none" strike="noStrike" kern="1200" cap="none" spc="0" normalizeH="0" baseline="0" noProof="0" dirty="0">
              <a:ln>
                <a:noFill/>
              </a:ln>
              <a:solidFill>
                <a:prstClr val="black"/>
              </a:solidFill>
              <a:effectLst/>
              <a:uLnTx/>
              <a:uFillTx/>
              <a:latin typeface="Aptos" panose="02110004020202020204"/>
              <a:ea typeface="DengXian" panose="02010600030101010101" pitchFamily="2" charset="-122"/>
              <a:cs typeface="+mn-cs"/>
            </a:endParaRPr>
          </a:p>
        </p:txBody>
      </p:sp>
      <p:sp>
        <p:nvSpPr>
          <p:cNvPr id="49" name="Rectangle 48">
            <a:extLst>
              <a:ext uri="{FF2B5EF4-FFF2-40B4-BE49-F238E27FC236}">
                <a16:creationId xmlns:a16="http://schemas.microsoft.com/office/drawing/2014/main" id="{0EC43CFC-8AA1-114A-B48B-53A347E7368B}"/>
              </a:ext>
            </a:extLst>
          </p:cNvPr>
          <p:cNvSpPr/>
          <p:nvPr/>
        </p:nvSpPr>
        <p:spPr>
          <a:xfrm>
            <a:off x="546211" y="180302"/>
            <a:ext cx="11108330" cy="362503"/>
          </a:xfrm>
          <a:prstGeom prst="rect">
            <a:avLst/>
          </a:prstGeom>
          <a:noFill/>
          <a:ln w="38100">
            <a:solidFill>
              <a:srgbClr val="7030A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45" name="TextBox 44">
            <a:extLst>
              <a:ext uri="{FF2B5EF4-FFF2-40B4-BE49-F238E27FC236}">
                <a16:creationId xmlns:a16="http://schemas.microsoft.com/office/drawing/2014/main" id="{BB1F094A-E263-8CDF-3926-3D05719F3A58}"/>
              </a:ext>
            </a:extLst>
          </p:cNvPr>
          <p:cNvSpPr txBox="1"/>
          <p:nvPr/>
        </p:nvSpPr>
        <p:spPr>
          <a:xfrm>
            <a:off x="1160650" y="924584"/>
            <a:ext cx="10938452" cy="110799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唵</a:t>
            </a:r>
            <a:r>
              <a:rPr kumimoji="0" lang="zh-TW" altLang="en-US" sz="62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迦</a:t>
            </a:r>
            <a:r>
              <a:rPr kumimoji="0" lang="zh-TW" altLang="en-US" sz="62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列</a:t>
            </a:r>
            <a:r>
              <a:rPr kumimoji="0" lang="zh-TW" altLang="en-US" sz="62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主</a:t>
            </a:r>
            <a:r>
              <a:rPr kumimoji="0" lang="zh-TW" altLang="en-US" sz="62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哩</a:t>
            </a:r>
            <a:r>
              <a:rPr kumimoji="0" lang="zh-TW" altLang="en-US" sz="62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準</a:t>
            </a:r>
            <a:r>
              <a:rPr kumimoji="0" lang="zh-TW" altLang="en-US" sz="62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戒</a:t>
            </a:r>
            <a:r>
              <a:rPr kumimoji="0" lang="zh-TW" altLang="en-US" sz="62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薩</a:t>
            </a:r>
            <a:r>
              <a:rPr kumimoji="0" lang="zh-TW" altLang="en-US" sz="62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婆</a:t>
            </a:r>
            <a:r>
              <a:rPr kumimoji="0" lang="zh-TW" altLang="en-US" sz="62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訶</a:t>
            </a:r>
          </a:p>
        </p:txBody>
      </p:sp>
      <p:sp>
        <p:nvSpPr>
          <p:cNvPr id="52" name="TextBox 51">
            <a:extLst>
              <a:ext uri="{FF2B5EF4-FFF2-40B4-BE49-F238E27FC236}">
                <a16:creationId xmlns:a16="http://schemas.microsoft.com/office/drawing/2014/main" id="{161DCE44-92AA-E9A0-024D-E8B20272B156}"/>
              </a:ext>
            </a:extLst>
          </p:cNvPr>
          <p:cNvSpPr txBox="1"/>
          <p:nvPr/>
        </p:nvSpPr>
        <p:spPr>
          <a:xfrm>
            <a:off x="1154168" y="1973950"/>
            <a:ext cx="10772312" cy="110799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唵</a:t>
            </a:r>
            <a:r>
              <a:rPr kumimoji="0" lang="zh-TW" altLang="en-US" sz="62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迦</a:t>
            </a:r>
            <a:r>
              <a:rPr kumimoji="0" lang="zh-TW" altLang="en-US" sz="62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列</a:t>
            </a:r>
            <a:r>
              <a:rPr kumimoji="0" lang="zh-TW" altLang="en-US" sz="62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主</a:t>
            </a:r>
            <a:r>
              <a:rPr kumimoji="0" lang="zh-TW" altLang="en-US" sz="62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哩</a:t>
            </a:r>
            <a:r>
              <a:rPr kumimoji="0" lang="zh-TW" altLang="en-US" sz="62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準</a:t>
            </a:r>
            <a:r>
              <a:rPr kumimoji="0" lang="zh-TW" altLang="en-US" sz="62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戒</a:t>
            </a:r>
            <a:r>
              <a:rPr kumimoji="0" lang="zh-TW" altLang="en-US" sz="62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薩</a:t>
            </a:r>
            <a:r>
              <a:rPr kumimoji="0" lang="zh-TW" altLang="en-US" sz="62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婆</a:t>
            </a:r>
            <a:r>
              <a:rPr kumimoji="0" lang="zh-TW" altLang="en-US" sz="62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訶</a:t>
            </a:r>
          </a:p>
        </p:txBody>
      </p:sp>
      <p:sp>
        <p:nvSpPr>
          <p:cNvPr id="53" name="TextBox 52">
            <a:extLst>
              <a:ext uri="{FF2B5EF4-FFF2-40B4-BE49-F238E27FC236}">
                <a16:creationId xmlns:a16="http://schemas.microsoft.com/office/drawing/2014/main" id="{5B540A73-03C3-F77A-72EF-0BF6B67B37BA}"/>
              </a:ext>
            </a:extLst>
          </p:cNvPr>
          <p:cNvSpPr txBox="1"/>
          <p:nvPr/>
        </p:nvSpPr>
        <p:spPr>
          <a:xfrm>
            <a:off x="1154168" y="4139001"/>
            <a:ext cx="10845409" cy="1107993"/>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唵</a:t>
            </a:r>
            <a:r>
              <a:rPr kumimoji="0" lang="zh-TW" altLang="en-US" sz="62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迦</a:t>
            </a:r>
            <a:r>
              <a:rPr kumimoji="0" lang="zh-TW" altLang="en-US" sz="62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列</a:t>
            </a:r>
            <a:r>
              <a:rPr kumimoji="0" lang="zh-TW" altLang="en-US" sz="62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主</a:t>
            </a:r>
            <a:r>
              <a:rPr kumimoji="0" lang="zh-TW" altLang="en-US" sz="62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哩</a:t>
            </a:r>
            <a:r>
              <a:rPr kumimoji="0" lang="zh-TW" altLang="en-US" sz="62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準</a:t>
            </a:r>
            <a:r>
              <a:rPr kumimoji="0" lang="zh-TW" altLang="en-US" sz="62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戒</a:t>
            </a:r>
            <a:r>
              <a:rPr kumimoji="0" lang="zh-TW" altLang="en-US" sz="62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薩</a:t>
            </a:r>
            <a:r>
              <a:rPr kumimoji="0" lang="zh-TW" altLang="en-US" sz="62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婆</a:t>
            </a:r>
            <a:r>
              <a:rPr kumimoji="0" lang="zh-TW" altLang="en-US" sz="62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訶</a:t>
            </a:r>
          </a:p>
        </p:txBody>
      </p:sp>
      <p:sp>
        <p:nvSpPr>
          <p:cNvPr id="47" name="TextBox 46">
            <a:extLst>
              <a:ext uri="{FF2B5EF4-FFF2-40B4-BE49-F238E27FC236}">
                <a16:creationId xmlns:a16="http://schemas.microsoft.com/office/drawing/2014/main" id="{E433CFAD-28DE-39BD-1B09-8980482DCCEE}"/>
              </a:ext>
            </a:extLst>
          </p:cNvPr>
          <p:cNvSpPr txBox="1"/>
          <p:nvPr/>
        </p:nvSpPr>
        <p:spPr>
          <a:xfrm>
            <a:off x="1160650" y="3098620"/>
            <a:ext cx="10859776" cy="110799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6600" b="1" i="0" u="none" strike="noStrike" kern="1200" cap="none" spc="0" normalizeH="0" baseline="0" noProof="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唵</a:t>
            </a:r>
            <a:r>
              <a:rPr kumimoji="0" lang="zh-TW" altLang="en-US" sz="6200" b="1" i="0" u="none" strike="noStrike" kern="1200" cap="none" spc="0" normalizeH="0" baseline="0" noProof="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1" i="0" u="none" strike="noStrike" kern="1200" cap="none" spc="0" normalizeH="0" baseline="0" noProof="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迦</a:t>
            </a:r>
            <a:r>
              <a:rPr kumimoji="0" lang="zh-TW" altLang="en-US" sz="6200" b="1" i="0" u="none" strike="noStrike" kern="1200" cap="none" spc="0" normalizeH="0" baseline="0" noProof="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1" i="0" u="none" strike="noStrike" kern="1200" cap="none" spc="0" normalizeH="0" baseline="0" noProof="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列</a:t>
            </a:r>
            <a:r>
              <a:rPr kumimoji="0" lang="zh-TW" altLang="en-US" sz="6200" b="1" i="0" u="none" strike="noStrike" kern="1200" cap="none" spc="0" normalizeH="0" baseline="0" noProof="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1" i="0" u="none" strike="noStrike" kern="1200" cap="none" spc="0" normalizeH="0" baseline="0" noProof="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主</a:t>
            </a:r>
            <a:r>
              <a:rPr kumimoji="0" lang="zh-TW" altLang="en-US" sz="6200" b="1" i="0" u="none" strike="noStrike" kern="1200" cap="none" spc="0" normalizeH="0" baseline="0" noProof="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1" i="0" u="none" strike="noStrike" kern="1200" cap="none" spc="0" normalizeH="0" baseline="0" noProof="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哩</a:t>
            </a:r>
            <a:r>
              <a:rPr kumimoji="0" lang="zh-TW" altLang="en-US" sz="6200" b="1" i="0" u="none" strike="noStrike" kern="1200" cap="none" spc="0" normalizeH="0" baseline="0" noProof="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1" i="0" u="none" strike="noStrike" kern="1200" cap="none" spc="0" normalizeH="0" baseline="0" noProof="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準</a:t>
            </a:r>
            <a:r>
              <a:rPr kumimoji="0" lang="zh-TW" altLang="en-US" sz="6200" b="1" i="0" u="none" strike="noStrike" kern="1200" cap="none" spc="0" normalizeH="0" baseline="0" noProof="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1" i="0" u="none" strike="noStrike" kern="1200" cap="none" spc="0" normalizeH="0" baseline="0" noProof="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戒</a:t>
            </a:r>
            <a:r>
              <a:rPr kumimoji="0" lang="zh-TW" altLang="en-US" sz="6200" b="1" i="0" u="none" strike="noStrike" kern="1200" cap="none" spc="0" normalizeH="0" baseline="0" noProof="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1" i="0" u="none" strike="noStrike" kern="1200" cap="none" spc="0" normalizeH="0" baseline="0" noProof="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薩</a:t>
            </a:r>
            <a:r>
              <a:rPr kumimoji="0" lang="zh-TW" altLang="en-US" sz="6200" b="1" i="0" u="none" strike="noStrike" kern="1200" cap="none" spc="0" normalizeH="0" baseline="0" noProof="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1" i="0" u="none" strike="noStrike" kern="1200" cap="none" spc="0" normalizeH="0" baseline="0" noProof="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婆</a:t>
            </a:r>
            <a:r>
              <a:rPr kumimoji="0" lang="zh-TW" altLang="en-US" sz="6200" b="1" i="0" u="none" strike="noStrike" kern="1200" cap="none" spc="0" normalizeH="0" baseline="0" noProof="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1" i="0" u="none" strike="noStrike" kern="1200" cap="none" spc="0" normalizeH="0" baseline="0" noProof="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訶</a:t>
            </a:r>
            <a:endPar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endParaRPr>
          </a:p>
        </p:txBody>
      </p:sp>
      <p:sp>
        <p:nvSpPr>
          <p:cNvPr id="50" name="TextBox 49">
            <a:extLst>
              <a:ext uri="{FF2B5EF4-FFF2-40B4-BE49-F238E27FC236}">
                <a16:creationId xmlns:a16="http://schemas.microsoft.com/office/drawing/2014/main" id="{032C220D-7FDE-0CEE-BDD7-BD45CA119400}"/>
              </a:ext>
            </a:extLst>
          </p:cNvPr>
          <p:cNvSpPr txBox="1"/>
          <p:nvPr/>
        </p:nvSpPr>
        <p:spPr>
          <a:xfrm>
            <a:off x="1154168" y="5246994"/>
            <a:ext cx="10746205" cy="110799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布</a:t>
            </a:r>
            <a:r>
              <a:rPr kumimoji="0" lang="zh-TW" altLang="en-US" sz="62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林</a:t>
            </a:r>
            <a:r>
              <a:rPr kumimoji="0" lang="zh-TW" altLang="en-US" sz="62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布</a:t>
            </a:r>
            <a:r>
              <a:rPr kumimoji="0" lang="zh-TW" altLang="en-US" sz="62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林</a:t>
            </a:r>
            <a:r>
              <a:rPr kumimoji="0" lang="zh-TW" altLang="en-US" sz="62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布</a:t>
            </a:r>
            <a:r>
              <a:rPr kumimoji="0" lang="zh-TW" altLang="en-US" sz="62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林</a:t>
            </a:r>
            <a:r>
              <a:rPr kumimoji="0" lang="zh-TW" altLang="en-US" sz="62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布</a:t>
            </a:r>
            <a:r>
              <a:rPr kumimoji="0" lang="zh-TW" altLang="en-US" sz="62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林</a:t>
            </a:r>
            <a:r>
              <a:rPr kumimoji="0" lang="zh-TW" altLang="en-US" sz="62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布 林</a:t>
            </a:r>
          </a:p>
        </p:txBody>
      </p:sp>
      <p:sp>
        <p:nvSpPr>
          <p:cNvPr id="51" name="TextBox 50">
            <a:extLst>
              <a:ext uri="{FF2B5EF4-FFF2-40B4-BE49-F238E27FC236}">
                <a16:creationId xmlns:a16="http://schemas.microsoft.com/office/drawing/2014/main" id="{28D9C58B-0B81-4BF9-30C4-5F182DFCE0DA}"/>
              </a:ext>
            </a:extLst>
          </p:cNvPr>
          <p:cNvSpPr txBox="1"/>
          <p:nvPr/>
        </p:nvSpPr>
        <p:spPr>
          <a:xfrm>
            <a:off x="1154168" y="555125"/>
            <a:ext cx="10866258"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prstClr val="black"/>
                </a:solidFill>
                <a:effectLst/>
                <a:uLnTx/>
                <a:uFillTx/>
                <a:latin typeface="Aptos" panose="02110004020202020204"/>
                <a:ea typeface="+mn-ea"/>
                <a:cs typeface="+mn-cs"/>
              </a:rPr>
              <a:t>    om                 ja                 re                 ju                 re               </a:t>
            </a:r>
            <a:r>
              <a:rPr kumimoji="0" lang="en-US" sz="1800" b="1" i="0" u="none" strike="noStrike" kern="1200" cap="none" spc="0" normalizeH="0" baseline="0" noProof="0" dirty="0" err="1">
                <a:ln>
                  <a:noFill/>
                </a:ln>
                <a:solidFill>
                  <a:prstClr val="black"/>
                </a:solidFill>
                <a:effectLst/>
                <a:uLnTx/>
                <a:uFillTx/>
                <a:latin typeface="Aptos" panose="02110004020202020204"/>
                <a:ea typeface="+mn-ea"/>
                <a:cs typeface="+mn-cs"/>
              </a:rPr>
              <a:t>jun</a:t>
            </a:r>
            <a:r>
              <a:rPr kumimoji="0" lang="en-US" sz="1800" b="1" i="0" u="none" strike="noStrike" kern="1200" cap="none" spc="0" normalizeH="0" baseline="0" noProof="0" dirty="0">
                <a:ln>
                  <a:noFill/>
                </a:ln>
                <a:solidFill>
                  <a:prstClr val="black"/>
                </a:solidFill>
                <a:effectLst/>
                <a:uLnTx/>
                <a:uFillTx/>
                <a:latin typeface="Aptos" panose="02110004020202020204"/>
                <a:ea typeface="+mn-ea"/>
                <a:cs typeface="+mn-cs"/>
              </a:rPr>
              <a:t>                je                 sa                 </a:t>
            </a:r>
            <a:r>
              <a:rPr kumimoji="0" lang="en-US" sz="1800" b="1" i="0" u="none" strike="noStrike" kern="1200" cap="none" spc="0" normalizeH="0" baseline="0" noProof="0" dirty="0" err="1">
                <a:ln>
                  <a:noFill/>
                </a:ln>
                <a:solidFill>
                  <a:prstClr val="black"/>
                </a:solidFill>
                <a:effectLst/>
                <a:uLnTx/>
                <a:uFillTx/>
                <a:latin typeface="Aptos" panose="02110004020202020204"/>
                <a:ea typeface="+mn-ea"/>
                <a:cs typeface="+mn-cs"/>
              </a:rPr>
              <a:t>ba</a:t>
            </a:r>
            <a:r>
              <a:rPr kumimoji="0" lang="en-US" sz="1800" b="1" i="0" u="none" strike="noStrike" kern="1200" cap="none" spc="0" normalizeH="0" baseline="0" noProof="0" dirty="0">
                <a:ln>
                  <a:noFill/>
                </a:ln>
                <a:solidFill>
                  <a:prstClr val="black"/>
                </a:solidFill>
                <a:effectLst/>
                <a:uLnTx/>
                <a:uFillTx/>
                <a:latin typeface="Aptos" panose="02110004020202020204"/>
                <a:ea typeface="+mn-ea"/>
                <a:cs typeface="+mn-cs"/>
              </a:rPr>
              <a:t>               ha </a:t>
            </a:r>
          </a:p>
        </p:txBody>
      </p:sp>
    </p:spTree>
    <p:extLst>
      <p:ext uri="{BB962C8B-B14F-4D97-AF65-F5344CB8AC3E}">
        <p14:creationId xmlns:p14="http://schemas.microsoft.com/office/powerpoint/2010/main" val="1266071246"/>
      </p:ext>
    </p:extLst>
  </p:cSld>
  <p:clrMapOvr>
    <a:masterClrMapping/>
  </p:clrMapOvr>
</p:sld>
</file>

<file path=ppt/slides/slide32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5069514-5F47-44F0-685E-75A03CA65C78}"/>
            </a:ext>
          </a:extLst>
        </p:cNvPr>
        <p:cNvGrpSpPr/>
        <p:nvPr/>
      </p:nvGrpSpPr>
      <p:grpSpPr>
        <a:xfrm>
          <a:off x="0" y="0"/>
          <a:ext cx="0" cy="0"/>
          <a:chOff x="0" y="0"/>
          <a:chExt cx="0" cy="0"/>
        </a:xfrm>
      </p:grpSpPr>
      <p:graphicFrame>
        <p:nvGraphicFramePr>
          <p:cNvPr id="4" name="Table 3">
            <a:extLst>
              <a:ext uri="{FF2B5EF4-FFF2-40B4-BE49-F238E27FC236}">
                <a16:creationId xmlns:a16="http://schemas.microsoft.com/office/drawing/2014/main" id="{08AC71E8-92BB-B62E-9934-2DAA51EFC132}"/>
              </a:ext>
            </a:extLst>
          </p:cNvPr>
          <p:cNvGraphicFramePr>
            <a:graphicFrameLocks noGrp="1"/>
          </p:cNvGraphicFramePr>
          <p:nvPr>
            <p:extLst>
              <p:ext uri="{D42A27DB-BD31-4B8C-83A1-F6EECF244321}">
                <p14:modId xmlns:p14="http://schemas.microsoft.com/office/powerpoint/2010/main" val="1707698123"/>
              </p:ext>
            </p:extLst>
          </p:nvPr>
        </p:nvGraphicFramePr>
        <p:xfrm>
          <a:off x="740260" y="889176"/>
          <a:ext cx="10662252" cy="5365626"/>
        </p:xfrm>
        <a:graphic>
          <a:graphicData uri="http://schemas.openxmlformats.org/drawingml/2006/table">
            <a:tbl>
              <a:tblPr firstRow="1" bandRow="1">
                <a:tableStyleId>{5940675A-B579-460E-94D1-54222C63F5DA}</a:tableStyleId>
              </a:tblPr>
              <a:tblGrid>
                <a:gridCol w="888521">
                  <a:extLst>
                    <a:ext uri="{9D8B030D-6E8A-4147-A177-3AD203B41FA5}">
                      <a16:colId xmlns:a16="http://schemas.microsoft.com/office/drawing/2014/main" val="1375319646"/>
                    </a:ext>
                  </a:extLst>
                </a:gridCol>
                <a:gridCol w="888521">
                  <a:extLst>
                    <a:ext uri="{9D8B030D-6E8A-4147-A177-3AD203B41FA5}">
                      <a16:colId xmlns:a16="http://schemas.microsoft.com/office/drawing/2014/main" val="3996304517"/>
                    </a:ext>
                  </a:extLst>
                </a:gridCol>
                <a:gridCol w="888521">
                  <a:extLst>
                    <a:ext uri="{9D8B030D-6E8A-4147-A177-3AD203B41FA5}">
                      <a16:colId xmlns:a16="http://schemas.microsoft.com/office/drawing/2014/main" val="1819842374"/>
                    </a:ext>
                  </a:extLst>
                </a:gridCol>
                <a:gridCol w="888521">
                  <a:extLst>
                    <a:ext uri="{9D8B030D-6E8A-4147-A177-3AD203B41FA5}">
                      <a16:colId xmlns:a16="http://schemas.microsoft.com/office/drawing/2014/main" val="577333257"/>
                    </a:ext>
                  </a:extLst>
                </a:gridCol>
                <a:gridCol w="888521">
                  <a:extLst>
                    <a:ext uri="{9D8B030D-6E8A-4147-A177-3AD203B41FA5}">
                      <a16:colId xmlns:a16="http://schemas.microsoft.com/office/drawing/2014/main" val="2762965278"/>
                    </a:ext>
                  </a:extLst>
                </a:gridCol>
                <a:gridCol w="888521">
                  <a:extLst>
                    <a:ext uri="{9D8B030D-6E8A-4147-A177-3AD203B41FA5}">
                      <a16:colId xmlns:a16="http://schemas.microsoft.com/office/drawing/2014/main" val="3332847577"/>
                    </a:ext>
                  </a:extLst>
                </a:gridCol>
                <a:gridCol w="888521">
                  <a:extLst>
                    <a:ext uri="{9D8B030D-6E8A-4147-A177-3AD203B41FA5}">
                      <a16:colId xmlns:a16="http://schemas.microsoft.com/office/drawing/2014/main" val="1386233062"/>
                    </a:ext>
                  </a:extLst>
                </a:gridCol>
                <a:gridCol w="888521">
                  <a:extLst>
                    <a:ext uri="{9D8B030D-6E8A-4147-A177-3AD203B41FA5}">
                      <a16:colId xmlns:a16="http://schemas.microsoft.com/office/drawing/2014/main" val="493169221"/>
                    </a:ext>
                  </a:extLst>
                </a:gridCol>
                <a:gridCol w="888521">
                  <a:extLst>
                    <a:ext uri="{9D8B030D-6E8A-4147-A177-3AD203B41FA5}">
                      <a16:colId xmlns:a16="http://schemas.microsoft.com/office/drawing/2014/main" val="382007242"/>
                    </a:ext>
                  </a:extLst>
                </a:gridCol>
                <a:gridCol w="888521">
                  <a:extLst>
                    <a:ext uri="{9D8B030D-6E8A-4147-A177-3AD203B41FA5}">
                      <a16:colId xmlns:a16="http://schemas.microsoft.com/office/drawing/2014/main" val="3294746732"/>
                    </a:ext>
                  </a:extLst>
                </a:gridCol>
                <a:gridCol w="888521">
                  <a:extLst>
                    <a:ext uri="{9D8B030D-6E8A-4147-A177-3AD203B41FA5}">
                      <a16:colId xmlns:a16="http://schemas.microsoft.com/office/drawing/2014/main" val="1358882200"/>
                    </a:ext>
                  </a:extLst>
                </a:gridCol>
                <a:gridCol w="888521">
                  <a:extLst>
                    <a:ext uri="{9D8B030D-6E8A-4147-A177-3AD203B41FA5}">
                      <a16:colId xmlns:a16="http://schemas.microsoft.com/office/drawing/2014/main" val="1134275445"/>
                    </a:ext>
                  </a:extLst>
                </a:gridCol>
              </a:tblGrid>
              <a:tr h="894271">
                <a:tc>
                  <a:txBody>
                    <a:bodyPr/>
                    <a:lstStyle/>
                    <a:p>
                      <a:endParaRPr lang="en-US" sz="1900"/>
                    </a:p>
                  </a:txBody>
                  <a:tcPr marL="95518" marR="95518" marT="47759" marB="47759"/>
                </a:tc>
                <a:tc>
                  <a:txBody>
                    <a:bodyPr/>
                    <a:lstStyle/>
                    <a:p>
                      <a:endParaRPr lang="en-US" sz="1900"/>
                    </a:p>
                  </a:txBody>
                  <a:tcPr marL="95518" marR="95518" marT="47759" marB="47759"/>
                </a:tc>
                <a:tc>
                  <a:txBody>
                    <a:bodyPr/>
                    <a:lstStyle/>
                    <a:p>
                      <a:endParaRPr lang="en-US" sz="1900"/>
                    </a:p>
                  </a:txBody>
                  <a:tcPr marL="95518" marR="95518" marT="47759" marB="47759"/>
                </a:tc>
                <a:tc>
                  <a:txBody>
                    <a:bodyPr/>
                    <a:lstStyle/>
                    <a:p>
                      <a:endParaRPr lang="en-US" sz="1900"/>
                    </a:p>
                  </a:txBody>
                  <a:tcPr marL="95518" marR="95518" marT="47759" marB="47759"/>
                </a:tc>
                <a:tc>
                  <a:txBody>
                    <a:bodyPr/>
                    <a:lstStyle/>
                    <a:p>
                      <a:endParaRPr lang="en-US" sz="1900"/>
                    </a:p>
                  </a:txBody>
                  <a:tcPr marL="95518" marR="95518" marT="47759" marB="47759"/>
                </a:tc>
                <a:tc>
                  <a:txBody>
                    <a:bodyPr/>
                    <a:lstStyle/>
                    <a:p>
                      <a:endParaRPr lang="en-US" sz="1900"/>
                    </a:p>
                  </a:txBody>
                  <a:tcPr marL="95518" marR="95518" marT="47759" marB="47759"/>
                </a:tc>
                <a:tc>
                  <a:txBody>
                    <a:bodyPr/>
                    <a:lstStyle/>
                    <a:p>
                      <a:endParaRPr lang="en-US" sz="1900"/>
                    </a:p>
                  </a:txBody>
                  <a:tcPr marL="95518" marR="95518" marT="47759" marB="47759"/>
                </a:tc>
                <a:tc>
                  <a:txBody>
                    <a:bodyPr/>
                    <a:lstStyle/>
                    <a:p>
                      <a:endParaRPr lang="en-US" sz="1900"/>
                    </a:p>
                  </a:txBody>
                  <a:tcPr marL="95518" marR="95518" marT="47759" marB="47759"/>
                </a:tc>
                <a:tc>
                  <a:txBody>
                    <a:bodyPr/>
                    <a:lstStyle/>
                    <a:p>
                      <a:endParaRPr lang="en-US" sz="1900"/>
                    </a:p>
                  </a:txBody>
                  <a:tcPr marL="95518" marR="95518" marT="47759" marB="47759"/>
                </a:tc>
                <a:tc>
                  <a:txBody>
                    <a:bodyPr/>
                    <a:lstStyle/>
                    <a:p>
                      <a:endParaRPr lang="en-US" sz="1900"/>
                    </a:p>
                  </a:txBody>
                  <a:tcPr marL="95518" marR="95518" marT="47759" marB="47759"/>
                </a:tc>
                <a:tc>
                  <a:txBody>
                    <a:bodyPr/>
                    <a:lstStyle/>
                    <a:p>
                      <a:endParaRPr lang="en-US" sz="1900" dirty="0"/>
                    </a:p>
                  </a:txBody>
                  <a:tcPr marL="95518" marR="95518" marT="47759" marB="47759"/>
                </a:tc>
                <a:tc>
                  <a:txBody>
                    <a:bodyPr/>
                    <a:lstStyle/>
                    <a:p>
                      <a:endParaRPr lang="en-US" sz="1900" dirty="0"/>
                    </a:p>
                  </a:txBody>
                  <a:tcPr marL="95518" marR="95518" marT="47759" marB="47759"/>
                </a:tc>
                <a:extLst>
                  <a:ext uri="{0D108BD9-81ED-4DB2-BD59-A6C34878D82A}">
                    <a16:rowId xmlns:a16="http://schemas.microsoft.com/office/drawing/2014/main" val="2558983651"/>
                  </a:ext>
                </a:extLst>
              </a:tr>
              <a:tr h="894271">
                <a:tc>
                  <a:txBody>
                    <a:bodyPr/>
                    <a:lstStyle/>
                    <a:p>
                      <a:endParaRPr lang="en-US" sz="1900"/>
                    </a:p>
                  </a:txBody>
                  <a:tcPr marL="95518" marR="95518" marT="47759" marB="47759"/>
                </a:tc>
                <a:tc>
                  <a:txBody>
                    <a:bodyPr/>
                    <a:lstStyle/>
                    <a:p>
                      <a:endParaRPr lang="en-US" sz="1900"/>
                    </a:p>
                  </a:txBody>
                  <a:tcPr marL="95518" marR="95518" marT="47759" marB="47759"/>
                </a:tc>
                <a:tc>
                  <a:txBody>
                    <a:bodyPr/>
                    <a:lstStyle/>
                    <a:p>
                      <a:endParaRPr lang="en-US" sz="1900"/>
                    </a:p>
                  </a:txBody>
                  <a:tcPr marL="95518" marR="95518" marT="47759" marB="47759"/>
                </a:tc>
                <a:tc>
                  <a:txBody>
                    <a:bodyPr/>
                    <a:lstStyle/>
                    <a:p>
                      <a:endParaRPr lang="en-US" sz="1900"/>
                    </a:p>
                  </a:txBody>
                  <a:tcPr marL="95518" marR="95518" marT="47759" marB="47759"/>
                </a:tc>
                <a:tc>
                  <a:txBody>
                    <a:bodyPr/>
                    <a:lstStyle/>
                    <a:p>
                      <a:endParaRPr lang="en-US" sz="1900"/>
                    </a:p>
                  </a:txBody>
                  <a:tcPr marL="95518" marR="95518" marT="47759" marB="47759"/>
                </a:tc>
                <a:tc>
                  <a:txBody>
                    <a:bodyPr/>
                    <a:lstStyle/>
                    <a:p>
                      <a:endParaRPr lang="en-US" sz="1900"/>
                    </a:p>
                  </a:txBody>
                  <a:tcPr marL="95518" marR="95518" marT="47759" marB="47759"/>
                </a:tc>
                <a:tc>
                  <a:txBody>
                    <a:bodyPr/>
                    <a:lstStyle/>
                    <a:p>
                      <a:endParaRPr lang="en-US" sz="1900"/>
                    </a:p>
                  </a:txBody>
                  <a:tcPr marL="95518" marR="95518" marT="47759" marB="47759"/>
                </a:tc>
                <a:tc>
                  <a:txBody>
                    <a:bodyPr/>
                    <a:lstStyle/>
                    <a:p>
                      <a:endParaRPr lang="en-US" sz="1900"/>
                    </a:p>
                  </a:txBody>
                  <a:tcPr marL="95518" marR="95518" marT="47759" marB="47759"/>
                </a:tc>
                <a:tc>
                  <a:txBody>
                    <a:bodyPr/>
                    <a:lstStyle/>
                    <a:p>
                      <a:endParaRPr lang="en-US" sz="1900"/>
                    </a:p>
                  </a:txBody>
                  <a:tcPr marL="95518" marR="95518" marT="47759" marB="47759"/>
                </a:tc>
                <a:tc>
                  <a:txBody>
                    <a:bodyPr/>
                    <a:lstStyle/>
                    <a:p>
                      <a:endParaRPr lang="en-US" sz="1900"/>
                    </a:p>
                  </a:txBody>
                  <a:tcPr marL="95518" marR="95518" marT="47759" marB="47759"/>
                </a:tc>
                <a:tc>
                  <a:txBody>
                    <a:bodyPr/>
                    <a:lstStyle/>
                    <a:p>
                      <a:endParaRPr lang="en-US" sz="1900"/>
                    </a:p>
                  </a:txBody>
                  <a:tcPr marL="95518" marR="95518" marT="47759" marB="47759"/>
                </a:tc>
                <a:tc>
                  <a:txBody>
                    <a:bodyPr/>
                    <a:lstStyle/>
                    <a:p>
                      <a:endParaRPr lang="en-US" sz="1900" dirty="0"/>
                    </a:p>
                  </a:txBody>
                  <a:tcPr marL="95518" marR="95518" marT="47759" marB="47759"/>
                </a:tc>
                <a:extLst>
                  <a:ext uri="{0D108BD9-81ED-4DB2-BD59-A6C34878D82A}">
                    <a16:rowId xmlns:a16="http://schemas.microsoft.com/office/drawing/2014/main" val="53084956"/>
                  </a:ext>
                </a:extLst>
              </a:tr>
              <a:tr h="894271">
                <a:tc>
                  <a:txBody>
                    <a:bodyPr/>
                    <a:lstStyle/>
                    <a:p>
                      <a:endParaRPr lang="en-US" sz="1900"/>
                    </a:p>
                  </a:txBody>
                  <a:tcPr marL="95518" marR="95518" marT="47759" marB="47759"/>
                </a:tc>
                <a:tc>
                  <a:txBody>
                    <a:bodyPr/>
                    <a:lstStyle/>
                    <a:p>
                      <a:endParaRPr lang="en-US" sz="1900"/>
                    </a:p>
                  </a:txBody>
                  <a:tcPr marL="95518" marR="95518" marT="47759" marB="47759"/>
                </a:tc>
                <a:tc>
                  <a:txBody>
                    <a:bodyPr/>
                    <a:lstStyle/>
                    <a:p>
                      <a:endParaRPr lang="en-US" sz="1900"/>
                    </a:p>
                  </a:txBody>
                  <a:tcPr marL="95518" marR="95518" marT="47759" marB="47759"/>
                </a:tc>
                <a:tc>
                  <a:txBody>
                    <a:bodyPr/>
                    <a:lstStyle/>
                    <a:p>
                      <a:endParaRPr lang="en-US" sz="1900"/>
                    </a:p>
                  </a:txBody>
                  <a:tcPr marL="95518" marR="95518" marT="47759" marB="47759"/>
                </a:tc>
                <a:tc>
                  <a:txBody>
                    <a:bodyPr/>
                    <a:lstStyle/>
                    <a:p>
                      <a:endParaRPr lang="en-US" sz="1900"/>
                    </a:p>
                  </a:txBody>
                  <a:tcPr marL="95518" marR="95518" marT="47759" marB="47759"/>
                </a:tc>
                <a:tc>
                  <a:txBody>
                    <a:bodyPr/>
                    <a:lstStyle/>
                    <a:p>
                      <a:endParaRPr lang="en-US" sz="1900"/>
                    </a:p>
                  </a:txBody>
                  <a:tcPr marL="95518" marR="95518" marT="47759" marB="47759"/>
                </a:tc>
                <a:tc>
                  <a:txBody>
                    <a:bodyPr/>
                    <a:lstStyle/>
                    <a:p>
                      <a:endParaRPr lang="en-US" sz="1900"/>
                    </a:p>
                  </a:txBody>
                  <a:tcPr marL="95518" marR="95518" marT="47759" marB="47759"/>
                </a:tc>
                <a:tc>
                  <a:txBody>
                    <a:bodyPr/>
                    <a:lstStyle/>
                    <a:p>
                      <a:endParaRPr lang="en-US" sz="1900"/>
                    </a:p>
                  </a:txBody>
                  <a:tcPr marL="95518" marR="95518" marT="47759" marB="47759"/>
                </a:tc>
                <a:tc>
                  <a:txBody>
                    <a:bodyPr/>
                    <a:lstStyle/>
                    <a:p>
                      <a:endParaRPr lang="en-US" sz="1900"/>
                    </a:p>
                  </a:txBody>
                  <a:tcPr marL="95518" marR="95518" marT="47759" marB="47759"/>
                </a:tc>
                <a:tc>
                  <a:txBody>
                    <a:bodyPr/>
                    <a:lstStyle/>
                    <a:p>
                      <a:endParaRPr lang="en-US" sz="1900"/>
                    </a:p>
                  </a:txBody>
                  <a:tcPr marL="95518" marR="95518" marT="47759" marB="47759"/>
                </a:tc>
                <a:tc>
                  <a:txBody>
                    <a:bodyPr/>
                    <a:lstStyle/>
                    <a:p>
                      <a:endParaRPr lang="en-US" sz="1900"/>
                    </a:p>
                  </a:txBody>
                  <a:tcPr marL="95518" marR="95518" marT="47759" marB="47759"/>
                </a:tc>
                <a:tc>
                  <a:txBody>
                    <a:bodyPr/>
                    <a:lstStyle/>
                    <a:p>
                      <a:endParaRPr lang="en-US" sz="1900"/>
                    </a:p>
                  </a:txBody>
                  <a:tcPr marL="95518" marR="95518" marT="47759" marB="47759"/>
                </a:tc>
                <a:extLst>
                  <a:ext uri="{0D108BD9-81ED-4DB2-BD59-A6C34878D82A}">
                    <a16:rowId xmlns:a16="http://schemas.microsoft.com/office/drawing/2014/main" val="3258347816"/>
                  </a:ext>
                </a:extLst>
              </a:tr>
              <a:tr h="894271">
                <a:tc>
                  <a:txBody>
                    <a:bodyPr/>
                    <a:lstStyle/>
                    <a:p>
                      <a:endParaRPr lang="en-US" sz="1900"/>
                    </a:p>
                  </a:txBody>
                  <a:tcPr marL="95518" marR="95518" marT="47759" marB="47759"/>
                </a:tc>
                <a:tc>
                  <a:txBody>
                    <a:bodyPr/>
                    <a:lstStyle/>
                    <a:p>
                      <a:endParaRPr lang="en-US" sz="1900"/>
                    </a:p>
                  </a:txBody>
                  <a:tcPr marL="95518" marR="95518" marT="47759" marB="47759"/>
                </a:tc>
                <a:tc>
                  <a:txBody>
                    <a:bodyPr/>
                    <a:lstStyle/>
                    <a:p>
                      <a:endParaRPr lang="en-US" sz="1900"/>
                    </a:p>
                  </a:txBody>
                  <a:tcPr marL="95518" marR="95518" marT="47759" marB="47759"/>
                </a:tc>
                <a:tc>
                  <a:txBody>
                    <a:bodyPr/>
                    <a:lstStyle/>
                    <a:p>
                      <a:endParaRPr lang="en-US" sz="1900"/>
                    </a:p>
                  </a:txBody>
                  <a:tcPr marL="95518" marR="95518" marT="47759" marB="47759"/>
                </a:tc>
                <a:tc>
                  <a:txBody>
                    <a:bodyPr/>
                    <a:lstStyle/>
                    <a:p>
                      <a:endParaRPr lang="en-US" sz="1900"/>
                    </a:p>
                  </a:txBody>
                  <a:tcPr marL="95518" marR="95518" marT="47759" marB="47759"/>
                </a:tc>
                <a:tc>
                  <a:txBody>
                    <a:bodyPr/>
                    <a:lstStyle/>
                    <a:p>
                      <a:endParaRPr lang="en-US" sz="1900"/>
                    </a:p>
                  </a:txBody>
                  <a:tcPr marL="95518" marR="95518" marT="47759" marB="47759"/>
                </a:tc>
                <a:tc>
                  <a:txBody>
                    <a:bodyPr/>
                    <a:lstStyle/>
                    <a:p>
                      <a:endParaRPr lang="en-US" sz="1900"/>
                    </a:p>
                  </a:txBody>
                  <a:tcPr marL="95518" marR="95518" marT="47759" marB="47759"/>
                </a:tc>
                <a:tc>
                  <a:txBody>
                    <a:bodyPr/>
                    <a:lstStyle/>
                    <a:p>
                      <a:endParaRPr lang="en-US" sz="1900"/>
                    </a:p>
                  </a:txBody>
                  <a:tcPr marL="95518" marR="95518" marT="47759" marB="47759"/>
                </a:tc>
                <a:tc>
                  <a:txBody>
                    <a:bodyPr/>
                    <a:lstStyle/>
                    <a:p>
                      <a:endParaRPr lang="en-US" sz="1900"/>
                    </a:p>
                  </a:txBody>
                  <a:tcPr marL="95518" marR="95518" marT="47759" marB="47759"/>
                </a:tc>
                <a:tc>
                  <a:txBody>
                    <a:bodyPr/>
                    <a:lstStyle/>
                    <a:p>
                      <a:endParaRPr lang="en-US" sz="1900"/>
                    </a:p>
                  </a:txBody>
                  <a:tcPr marL="95518" marR="95518" marT="47759" marB="47759"/>
                </a:tc>
                <a:tc>
                  <a:txBody>
                    <a:bodyPr/>
                    <a:lstStyle/>
                    <a:p>
                      <a:endParaRPr lang="en-US" sz="1900"/>
                    </a:p>
                  </a:txBody>
                  <a:tcPr marL="95518" marR="95518" marT="47759" marB="47759"/>
                </a:tc>
                <a:tc>
                  <a:txBody>
                    <a:bodyPr/>
                    <a:lstStyle/>
                    <a:p>
                      <a:endParaRPr lang="en-US" sz="1900"/>
                    </a:p>
                  </a:txBody>
                  <a:tcPr marL="95518" marR="95518" marT="47759" marB="47759"/>
                </a:tc>
                <a:extLst>
                  <a:ext uri="{0D108BD9-81ED-4DB2-BD59-A6C34878D82A}">
                    <a16:rowId xmlns:a16="http://schemas.microsoft.com/office/drawing/2014/main" val="190007192"/>
                  </a:ext>
                </a:extLst>
              </a:tr>
              <a:tr h="894271">
                <a:tc>
                  <a:txBody>
                    <a:bodyPr/>
                    <a:lstStyle/>
                    <a:p>
                      <a:endParaRPr lang="en-US" sz="1900"/>
                    </a:p>
                  </a:txBody>
                  <a:tcPr marL="95518" marR="95518" marT="47759" marB="47759"/>
                </a:tc>
                <a:tc>
                  <a:txBody>
                    <a:bodyPr/>
                    <a:lstStyle/>
                    <a:p>
                      <a:endParaRPr lang="en-US" sz="1900"/>
                    </a:p>
                  </a:txBody>
                  <a:tcPr marL="95518" marR="95518" marT="47759" marB="47759"/>
                </a:tc>
                <a:tc>
                  <a:txBody>
                    <a:bodyPr/>
                    <a:lstStyle/>
                    <a:p>
                      <a:endParaRPr lang="en-US" sz="1900"/>
                    </a:p>
                  </a:txBody>
                  <a:tcPr marL="95518" marR="95518" marT="47759" marB="47759"/>
                </a:tc>
                <a:tc>
                  <a:txBody>
                    <a:bodyPr/>
                    <a:lstStyle/>
                    <a:p>
                      <a:endParaRPr lang="en-US" sz="1900"/>
                    </a:p>
                  </a:txBody>
                  <a:tcPr marL="95518" marR="95518" marT="47759" marB="47759"/>
                </a:tc>
                <a:tc>
                  <a:txBody>
                    <a:bodyPr/>
                    <a:lstStyle/>
                    <a:p>
                      <a:endParaRPr lang="en-US" sz="1900"/>
                    </a:p>
                  </a:txBody>
                  <a:tcPr marL="95518" marR="95518" marT="47759" marB="47759"/>
                </a:tc>
                <a:tc>
                  <a:txBody>
                    <a:bodyPr/>
                    <a:lstStyle/>
                    <a:p>
                      <a:endParaRPr lang="en-US" sz="1900"/>
                    </a:p>
                  </a:txBody>
                  <a:tcPr marL="95518" marR="95518" marT="47759" marB="47759"/>
                </a:tc>
                <a:tc>
                  <a:txBody>
                    <a:bodyPr/>
                    <a:lstStyle/>
                    <a:p>
                      <a:endParaRPr lang="en-US" sz="1900"/>
                    </a:p>
                  </a:txBody>
                  <a:tcPr marL="95518" marR="95518" marT="47759" marB="47759"/>
                </a:tc>
                <a:tc>
                  <a:txBody>
                    <a:bodyPr/>
                    <a:lstStyle/>
                    <a:p>
                      <a:endParaRPr lang="en-US" sz="1900"/>
                    </a:p>
                  </a:txBody>
                  <a:tcPr marL="95518" marR="95518" marT="47759" marB="47759"/>
                </a:tc>
                <a:tc>
                  <a:txBody>
                    <a:bodyPr/>
                    <a:lstStyle/>
                    <a:p>
                      <a:endParaRPr lang="en-US" sz="1900"/>
                    </a:p>
                  </a:txBody>
                  <a:tcPr marL="95518" marR="95518" marT="47759" marB="47759"/>
                </a:tc>
                <a:tc>
                  <a:txBody>
                    <a:bodyPr/>
                    <a:lstStyle/>
                    <a:p>
                      <a:endParaRPr lang="en-US" sz="1900"/>
                    </a:p>
                  </a:txBody>
                  <a:tcPr marL="95518" marR="95518" marT="47759" marB="47759"/>
                </a:tc>
                <a:tc>
                  <a:txBody>
                    <a:bodyPr/>
                    <a:lstStyle/>
                    <a:p>
                      <a:endParaRPr lang="en-US" sz="1900"/>
                    </a:p>
                  </a:txBody>
                  <a:tcPr marL="95518" marR="95518" marT="47759" marB="47759"/>
                </a:tc>
                <a:tc>
                  <a:txBody>
                    <a:bodyPr/>
                    <a:lstStyle/>
                    <a:p>
                      <a:endParaRPr lang="en-US" sz="1900"/>
                    </a:p>
                  </a:txBody>
                  <a:tcPr marL="95518" marR="95518" marT="47759" marB="47759"/>
                </a:tc>
                <a:extLst>
                  <a:ext uri="{0D108BD9-81ED-4DB2-BD59-A6C34878D82A}">
                    <a16:rowId xmlns:a16="http://schemas.microsoft.com/office/drawing/2014/main" val="3280709927"/>
                  </a:ext>
                </a:extLst>
              </a:tr>
              <a:tr h="894271">
                <a:tc>
                  <a:txBody>
                    <a:bodyPr/>
                    <a:lstStyle/>
                    <a:p>
                      <a:endParaRPr lang="en-US" sz="1900" dirty="0"/>
                    </a:p>
                  </a:txBody>
                  <a:tcPr marL="95518" marR="95518" marT="47759" marB="47759"/>
                </a:tc>
                <a:tc>
                  <a:txBody>
                    <a:bodyPr/>
                    <a:lstStyle/>
                    <a:p>
                      <a:endParaRPr lang="en-US" sz="1900" dirty="0"/>
                    </a:p>
                  </a:txBody>
                  <a:tcPr marL="95518" marR="95518" marT="47759" marB="47759"/>
                </a:tc>
                <a:tc>
                  <a:txBody>
                    <a:bodyPr/>
                    <a:lstStyle/>
                    <a:p>
                      <a:endParaRPr lang="en-US" sz="1900" dirty="0"/>
                    </a:p>
                  </a:txBody>
                  <a:tcPr marL="95518" marR="95518" marT="47759" marB="47759"/>
                </a:tc>
                <a:tc>
                  <a:txBody>
                    <a:bodyPr/>
                    <a:lstStyle/>
                    <a:p>
                      <a:endParaRPr lang="en-US" sz="1900"/>
                    </a:p>
                  </a:txBody>
                  <a:tcPr marL="95518" marR="95518" marT="47759" marB="47759"/>
                </a:tc>
                <a:tc>
                  <a:txBody>
                    <a:bodyPr/>
                    <a:lstStyle/>
                    <a:p>
                      <a:endParaRPr lang="en-US" sz="1900"/>
                    </a:p>
                  </a:txBody>
                  <a:tcPr marL="95518" marR="95518" marT="47759" marB="47759"/>
                </a:tc>
                <a:tc>
                  <a:txBody>
                    <a:bodyPr/>
                    <a:lstStyle/>
                    <a:p>
                      <a:endParaRPr lang="en-US" sz="1900"/>
                    </a:p>
                  </a:txBody>
                  <a:tcPr marL="95518" marR="95518" marT="47759" marB="47759"/>
                </a:tc>
                <a:tc>
                  <a:txBody>
                    <a:bodyPr/>
                    <a:lstStyle/>
                    <a:p>
                      <a:endParaRPr lang="en-US" sz="1900"/>
                    </a:p>
                  </a:txBody>
                  <a:tcPr marL="95518" marR="95518" marT="47759" marB="47759"/>
                </a:tc>
                <a:tc>
                  <a:txBody>
                    <a:bodyPr/>
                    <a:lstStyle/>
                    <a:p>
                      <a:endParaRPr lang="en-US" sz="1900"/>
                    </a:p>
                  </a:txBody>
                  <a:tcPr marL="95518" marR="95518" marT="47759" marB="47759"/>
                </a:tc>
                <a:tc>
                  <a:txBody>
                    <a:bodyPr/>
                    <a:lstStyle/>
                    <a:p>
                      <a:endParaRPr lang="en-US" sz="1900"/>
                    </a:p>
                  </a:txBody>
                  <a:tcPr marL="95518" marR="95518" marT="47759" marB="47759"/>
                </a:tc>
                <a:tc>
                  <a:txBody>
                    <a:bodyPr/>
                    <a:lstStyle/>
                    <a:p>
                      <a:endParaRPr lang="en-US" sz="1900"/>
                    </a:p>
                  </a:txBody>
                  <a:tcPr marL="95518" marR="95518" marT="47759" marB="47759"/>
                </a:tc>
                <a:tc>
                  <a:txBody>
                    <a:bodyPr/>
                    <a:lstStyle/>
                    <a:p>
                      <a:endParaRPr lang="en-US" sz="1900"/>
                    </a:p>
                  </a:txBody>
                  <a:tcPr marL="95518" marR="95518" marT="47759" marB="47759"/>
                </a:tc>
                <a:tc>
                  <a:txBody>
                    <a:bodyPr/>
                    <a:lstStyle/>
                    <a:p>
                      <a:endParaRPr lang="en-US" sz="1900" dirty="0"/>
                    </a:p>
                  </a:txBody>
                  <a:tcPr marL="95518" marR="95518" marT="47759" marB="47759"/>
                </a:tc>
                <a:extLst>
                  <a:ext uri="{0D108BD9-81ED-4DB2-BD59-A6C34878D82A}">
                    <a16:rowId xmlns:a16="http://schemas.microsoft.com/office/drawing/2014/main" val="426691299"/>
                  </a:ext>
                </a:extLst>
              </a:tr>
            </a:tbl>
          </a:graphicData>
        </a:graphic>
      </p:graphicFrame>
      <p:cxnSp>
        <p:nvCxnSpPr>
          <p:cNvPr id="7" name="Straight Connector 6">
            <a:extLst>
              <a:ext uri="{FF2B5EF4-FFF2-40B4-BE49-F238E27FC236}">
                <a16:creationId xmlns:a16="http://schemas.microsoft.com/office/drawing/2014/main" id="{51557514-2DDD-164F-2FCC-08A185CFE23B}"/>
              </a:ext>
            </a:extLst>
          </p:cNvPr>
          <p:cNvCxnSpPr>
            <a:cxnSpLocks/>
          </p:cNvCxnSpPr>
          <p:nvPr/>
        </p:nvCxnSpPr>
        <p:spPr>
          <a:xfrm flipH="1">
            <a:off x="1473505" y="669204"/>
            <a:ext cx="5711355" cy="5732252"/>
          </a:xfrm>
          <a:prstGeom prst="line">
            <a:avLst/>
          </a:prstGeom>
          <a:ln w="12700">
            <a:solidFill>
              <a:schemeClr val="accent1">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9" name="Straight Connector 8">
            <a:extLst>
              <a:ext uri="{FF2B5EF4-FFF2-40B4-BE49-F238E27FC236}">
                <a16:creationId xmlns:a16="http://schemas.microsoft.com/office/drawing/2014/main" id="{3C4194AF-BD75-1B15-C57D-689844A79941}"/>
              </a:ext>
            </a:extLst>
          </p:cNvPr>
          <p:cNvCxnSpPr>
            <a:cxnSpLocks/>
          </p:cNvCxnSpPr>
          <p:nvPr/>
        </p:nvCxnSpPr>
        <p:spPr>
          <a:xfrm flipH="1">
            <a:off x="2279707" y="720962"/>
            <a:ext cx="5734493" cy="5766758"/>
          </a:xfrm>
          <a:prstGeom prst="line">
            <a:avLst/>
          </a:prstGeom>
          <a:ln w="12700">
            <a:solidFill>
              <a:schemeClr val="accent1">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11" name="Straight Connector 10">
            <a:extLst>
              <a:ext uri="{FF2B5EF4-FFF2-40B4-BE49-F238E27FC236}">
                <a16:creationId xmlns:a16="http://schemas.microsoft.com/office/drawing/2014/main" id="{EEEB1574-9440-2561-1638-4033C7D05525}"/>
              </a:ext>
            </a:extLst>
          </p:cNvPr>
          <p:cNvCxnSpPr>
            <a:cxnSpLocks/>
          </p:cNvCxnSpPr>
          <p:nvPr/>
        </p:nvCxnSpPr>
        <p:spPr>
          <a:xfrm flipH="1">
            <a:off x="3176809" y="720962"/>
            <a:ext cx="5724040" cy="5762663"/>
          </a:xfrm>
          <a:prstGeom prst="line">
            <a:avLst/>
          </a:prstGeom>
          <a:ln w="12700">
            <a:solidFill>
              <a:schemeClr val="accent1">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13" name="Straight Connector 12">
            <a:extLst>
              <a:ext uri="{FF2B5EF4-FFF2-40B4-BE49-F238E27FC236}">
                <a16:creationId xmlns:a16="http://schemas.microsoft.com/office/drawing/2014/main" id="{60229413-58E2-8C99-3F57-3D19724E4641}"/>
              </a:ext>
            </a:extLst>
          </p:cNvPr>
          <p:cNvCxnSpPr>
            <a:cxnSpLocks/>
          </p:cNvCxnSpPr>
          <p:nvPr/>
        </p:nvCxnSpPr>
        <p:spPr>
          <a:xfrm flipH="1">
            <a:off x="4061435" y="720962"/>
            <a:ext cx="5727939" cy="5766758"/>
          </a:xfrm>
          <a:prstGeom prst="line">
            <a:avLst/>
          </a:prstGeom>
          <a:ln w="12700">
            <a:solidFill>
              <a:schemeClr val="accent1">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20" name="Straight Connector 19">
            <a:extLst>
              <a:ext uri="{FF2B5EF4-FFF2-40B4-BE49-F238E27FC236}">
                <a16:creationId xmlns:a16="http://schemas.microsoft.com/office/drawing/2014/main" id="{8B0216FE-D696-02F4-68F2-40CEE907FAD3}"/>
              </a:ext>
            </a:extLst>
          </p:cNvPr>
          <p:cNvCxnSpPr>
            <a:cxnSpLocks/>
          </p:cNvCxnSpPr>
          <p:nvPr/>
        </p:nvCxnSpPr>
        <p:spPr>
          <a:xfrm flipH="1">
            <a:off x="4890825" y="772753"/>
            <a:ext cx="5744083" cy="5766725"/>
          </a:xfrm>
          <a:prstGeom prst="line">
            <a:avLst/>
          </a:prstGeom>
          <a:ln w="12700">
            <a:solidFill>
              <a:schemeClr val="accent1">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21" name="Straight Connector 20">
            <a:extLst>
              <a:ext uri="{FF2B5EF4-FFF2-40B4-BE49-F238E27FC236}">
                <a16:creationId xmlns:a16="http://schemas.microsoft.com/office/drawing/2014/main" id="{5482E630-3D77-096B-668A-4108B495F24D}"/>
              </a:ext>
            </a:extLst>
          </p:cNvPr>
          <p:cNvCxnSpPr>
            <a:cxnSpLocks/>
          </p:cNvCxnSpPr>
          <p:nvPr/>
        </p:nvCxnSpPr>
        <p:spPr>
          <a:xfrm flipH="1">
            <a:off x="5837135" y="725082"/>
            <a:ext cx="5729670" cy="5761519"/>
          </a:xfrm>
          <a:prstGeom prst="line">
            <a:avLst/>
          </a:prstGeom>
          <a:ln w="12700">
            <a:solidFill>
              <a:schemeClr val="accent1">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22" name="Straight Connector 21">
            <a:extLst>
              <a:ext uri="{FF2B5EF4-FFF2-40B4-BE49-F238E27FC236}">
                <a16:creationId xmlns:a16="http://schemas.microsoft.com/office/drawing/2014/main" id="{01DCAD49-4389-17EF-BCD4-0EC90A94B501}"/>
              </a:ext>
            </a:extLst>
          </p:cNvPr>
          <p:cNvCxnSpPr>
            <a:cxnSpLocks/>
          </p:cNvCxnSpPr>
          <p:nvPr/>
        </p:nvCxnSpPr>
        <p:spPr>
          <a:xfrm flipH="1">
            <a:off x="6636757" y="1520962"/>
            <a:ext cx="5018618" cy="5048708"/>
          </a:xfrm>
          <a:prstGeom prst="line">
            <a:avLst/>
          </a:prstGeom>
          <a:ln w="12700">
            <a:solidFill>
              <a:schemeClr val="accent1">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23" name="Straight Connector 22">
            <a:extLst>
              <a:ext uri="{FF2B5EF4-FFF2-40B4-BE49-F238E27FC236}">
                <a16:creationId xmlns:a16="http://schemas.microsoft.com/office/drawing/2014/main" id="{51F85D11-91DD-2D19-12D6-9DF0F1773DD9}"/>
              </a:ext>
            </a:extLst>
          </p:cNvPr>
          <p:cNvCxnSpPr>
            <a:cxnSpLocks/>
          </p:cNvCxnSpPr>
          <p:nvPr/>
        </p:nvCxnSpPr>
        <p:spPr>
          <a:xfrm flipH="1">
            <a:off x="487397" y="730581"/>
            <a:ext cx="5743818" cy="5772219"/>
          </a:xfrm>
          <a:prstGeom prst="line">
            <a:avLst/>
          </a:prstGeom>
          <a:ln w="12700">
            <a:solidFill>
              <a:schemeClr val="accent1">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24" name="Straight Connector 23">
            <a:extLst>
              <a:ext uri="{FF2B5EF4-FFF2-40B4-BE49-F238E27FC236}">
                <a16:creationId xmlns:a16="http://schemas.microsoft.com/office/drawing/2014/main" id="{AAFCD7A2-9C74-888C-AE02-8DCB842E8B68}"/>
              </a:ext>
            </a:extLst>
          </p:cNvPr>
          <p:cNvCxnSpPr>
            <a:cxnSpLocks/>
          </p:cNvCxnSpPr>
          <p:nvPr/>
        </p:nvCxnSpPr>
        <p:spPr>
          <a:xfrm flipH="1">
            <a:off x="274216" y="430569"/>
            <a:ext cx="5356052" cy="5402229"/>
          </a:xfrm>
          <a:prstGeom prst="line">
            <a:avLst/>
          </a:prstGeom>
          <a:ln w="12700">
            <a:solidFill>
              <a:schemeClr val="accent1">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26" name="Straight Connector 25">
            <a:extLst>
              <a:ext uri="{FF2B5EF4-FFF2-40B4-BE49-F238E27FC236}">
                <a16:creationId xmlns:a16="http://schemas.microsoft.com/office/drawing/2014/main" id="{FA83B302-EBAC-B1A5-C044-C7D9B1984BC1}"/>
              </a:ext>
            </a:extLst>
          </p:cNvPr>
          <p:cNvCxnSpPr>
            <a:cxnSpLocks/>
          </p:cNvCxnSpPr>
          <p:nvPr/>
        </p:nvCxnSpPr>
        <p:spPr>
          <a:xfrm flipH="1">
            <a:off x="666936" y="787832"/>
            <a:ext cx="3730597" cy="3755624"/>
          </a:xfrm>
          <a:prstGeom prst="line">
            <a:avLst/>
          </a:prstGeom>
          <a:ln w="12700">
            <a:solidFill>
              <a:schemeClr val="accent1">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28" name="Straight Connector 27">
            <a:extLst>
              <a:ext uri="{FF2B5EF4-FFF2-40B4-BE49-F238E27FC236}">
                <a16:creationId xmlns:a16="http://schemas.microsoft.com/office/drawing/2014/main" id="{F7A42295-F82C-91D8-5D68-3D37A4551200}"/>
              </a:ext>
            </a:extLst>
          </p:cNvPr>
          <p:cNvCxnSpPr>
            <a:cxnSpLocks/>
          </p:cNvCxnSpPr>
          <p:nvPr/>
        </p:nvCxnSpPr>
        <p:spPr>
          <a:xfrm flipH="1">
            <a:off x="381343" y="552406"/>
            <a:ext cx="3363342" cy="3378899"/>
          </a:xfrm>
          <a:prstGeom prst="line">
            <a:avLst/>
          </a:prstGeom>
          <a:ln w="12700">
            <a:solidFill>
              <a:schemeClr val="accent1">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29" name="Straight Connector 28">
            <a:extLst>
              <a:ext uri="{FF2B5EF4-FFF2-40B4-BE49-F238E27FC236}">
                <a16:creationId xmlns:a16="http://schemas.microsoft.com/office/drawing/2014/main" id="{0C70F409-EB29-3107-A5A4-AFAD2F9E7E0B}"/>
              </a:ext>
            </a:extLst>
          </p:cNvPr>
          <p:cNvCxnSpPr>
            <a:cxnSpLocks/>
          </p:cNvCxnSpPr>
          <p:nvPr/>
        </p:nvCxnSpPr>
        <p:spPr>
          <a:xfrm flipH="1">
            <a:off x="381343" y="440535"/>
            <a:ext cx="2584645" cy="2595500"/>
          </a:xfrm>
          <a:prstGeom prst="line">
            <a:avLst/>
          </a:prstGeom>
          <a:ln w="12700">
            <a:solidFill>
              <a:schemeClr val="accent1">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30" name="Straight Connector 29">
            <a:extLst>
              <a:ext uri="{FF2B5EF4-FFF2-40B4-BE49-F238E27FC236}">
                <a16:creationId xmlns:a16="http://schemas.microsoft.com/office/drawing/2014/main" id="{B7C490E4-32FC-B3F5-D79B-4B8C45B12BA1}"/>
              </a:ext>
            </a:extLst>
          </p:cNvPr>
          <p:cNvCxnSpPr>
            <a:cxnSpLocks/>
          </p:cNvCxnSpPr>
          <p:nvPr/>
        </p:nvCxnSpPr>
        <p:spPr>
          <a:xfrm flipH="1">
            <a:off x="7765410" y="2531935"/>
            <a:ext cx="3769793" cy="3798235"/>
          </a:xfrm>
          <a:prstGeom prst="line">
            <a:avLst/>
          </a:prstGeom>
          <a:ln w="12700">
            <a:solidFill>
              <a:schemeClr val="accent1">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31" name="Straight Connector 30">
            <a:extLst>
              <a:ext uri="{FF2B5EF4-FFF2-40B4-BE49-F238E27FC236}">
                <a16:creationId xmlns:a16="http://schemas.microsoft.com/office/drawing/2014/main" id="{9690AA61-D258-269F-EEEA-41F1B0A21548}"/>
              </a:ext>
            </a:extLst>
          </p:cNvPr>
          <p:cNvCxnSpPr>
            <a:cxnSpLocks/>
          </p:cNvCxnSpPr>
          <p:nvPr/>
        </p:nvCxnSpPr>
        <p:spPr>
          <a:xfrm flipH="1">
            <a:off x="8239826" y="3384195"/>
            <a:ext cx="3347197" cy="3351525"/>
          </a:xfrm>
          <a:prstGeom prst="line">
            <a:avLst/>
          </a:prstGeom>
          <a:ln w="12700">
            <a:solidFill>
              <a:schemeClr val="accent1">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32" name="Straight Connector 31">
            <a:extLst>
              <a:ext uri="{FF2B5EF4-FFF2-40B4-BE49-F238E27FC236}">
                <a16:creationId xmlns:a16="http://schemas.microsoft.com/office/drawing/2014/main" id="{0EC6B595-0E6D-5CED-0DED-92F6D6E263C5}"/>
              </a:ext>
            </a:extLst>
          </p:cNvPr>
          <p:cNvCxnSpPr>
            <a:cxnSpLocks/>
          </p:cNvCxnSpPr>
          <p:nvPr/>
        </p:nvCxnSpPr>
        <p:spPr>
          <a:xfrm flipH="1">
            <a:off x="9085360" y="3992520"/>
            <a:ext cx="2781536" cy="2800589"/>
          </a:xfrm>
          <a:prstGeom prst="line">
            <a:avLst/>
          </a:prstGeom>
          <a:ln w="12700">
            <a:solidFill>
              <a:schemeClr val="accent1">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34" name="Straight Connector 33">
            <a:extLst>
              <a:ext uri="{FF2B5EF4-FFF2-40B4-BE49-F238E27FC236}">
                <a16:creationId xmlns:a16="http://schemas.microsoft.com/office/drawing/2014/main" id="{3E16D4F0-E048-A137-8286-DD671DBB8700}"/>
              </a:ext>
            </a:extLst>
          </p:cNvPr>
          <p:cNvCxnSpPr>
            <a:cxnSpLocks/>
          </p:cNvCxnSpPr>
          <p:nvPr/>
        </p:nvCxnSpPr>
        <p:spPr>
          <a:xfrm flipH="1">
            <a:off x="564797" y="701568"/>
            <a:ext cx="1244439" cy="1268967"/>
          </a:xfrm>
          <a:prstGeom prst="line">
            <a:avLst/>
          </a:prstGeom>
          <a:ln w="12700">
            <a:solidFill>
              <a:schemeClr val="accent1">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37" name="Straight Connector 36">
            <a:extLst>
              <a:ext uri="{FF2B5EF4-FFF2-40B4-BE49-F238E27FC236}">
                <a16:creationId xmlns:a16="http://schemas.microsoft.com/office/drawing/2014/main" id="{ACB30052-1DCC-2C6B-E951-1BC25D53CF1F}"/>
              </a:ext>
            </a:extLst>
          </p:cNvPr>
          <p:cNvCxnSpPr>
            <a:cxnSpLocks/>
          </p:cNvCxnSpPr>
          <p:nvPr/>
        </p:nvCxnSpPr>
        <p:spPr>
          <a:xfrm flipH="1">
            <a:off x="10393831" y="5203756"/>
            <a:ext cx="1163649" cy="1168500"/>
          </a:xfrm>
          <a:prstGeom prst="line">
            <a:avLst/>
          </a:prstGeom>
          <a:ln w="12700">
            <a:solidFill>
              <a:schemeClr val="accent1">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62" name="Straight Connector 61">
            <a:extLst>
              <a:ext uri="{FF2B5EF4-FFF2-40B4-BE49-F238E27FC236}">
                <a16:creationId xmlns:a16="http://schemas.microsoft.com/office/drawing/2014/main" id="{3BD0F450-1530-7202-4197-21BE6F8A59B9}"/>
              </a:ext>
            </a:extLst>
          </p:cNvPr>
          <p:cNvCxnSpPr>
            <a:cxnSpLocks/>
          </p:cNvCxnSpPr>
          <p:nvPr/>
        </p:nvCxnSpPr>
        <p:spPr>
          <a:xfrm>
            <a:off x="494128" y="1527722"/>
            <a:ext cx="4846098" cy="4880415"/>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64" name="Straight Connector 63">
            <a:extLst>
              <a:ext uri="{FF2B5EF4-FFF2-40B4-BE49-F238E27FC236}">
                <a16:creationId xmlns:a16="http://schemas.microsoft.com/office/drawing/2014/main" id="{761B0F04-45A2-089F-0FE9-4FA2EC9B2AC4}"/>
              </a:ext>
            </a:extLst>
          </p:cNvPr>
          <p:cNvCxnSpPr>
            <a:cxnSpLocks/>
          </p:cNvCxnSpPr>
          <p:nvPr/>
        </p:nvCxnSpPr>
        <p:spPr>
          <a:xfrm>
            <a:off x="604332" y="748916"/>
            <a:ext cx="5593234" cy="5630327"/>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76" name="Straight Connector 75">
            <a:extLst>
              <a:ext uri="{FF2B5EF4-FFF2-40B4-BE49-F238E27FC236}">
                <a16:creationId xmlns:a16="http://schemas.microsoft.com/office/drawing/2014/main" id="{C00EC6D2-B440-E047-8D8B-B9A4D3B3F490}"/>
              </a:ext>
            </a:extLst>
          </p:cNvPr>
          <p:cNvCxnSpPr>
            <a:cxnSpLocks/>
          </p:cNvCxnSpPr>
          <p:nvPr/>
        </p:nvCxnSpPr>
        <p:spPr>
          <a:xfrm>
            <a:off x="1462846" y="720962"/>
            <a:ext cx="5714679" cy="5742995"/>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77" name="Straight Connector 76">
            <a:extLst>
              <a:ext uri="{FF2B5EF4-FFF2-40B4-BE49-F238E27FC236}">
                <a16:creationId xmlns:a16="http://schemas.microsoft.com/office/drawing/2014/main" id="{A05DCF2B-403F-4F54-04E6-204DE8C71C64}"/>
              </a:ext>
            </a:extLst>
          </p:cNvPr>
          <p:cNvCxnSpPr>
            <a:cxnSpLocks/>
          </p:cNvCxnSpPr>
          <p:nvPr/>
        </p:nvCxnSpPr>
        <p:spPr>
          <a:xfrm>
            <a:off x="2349542" y="723044"/>
            <a:ext cx="5805245" cy="583359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78" name="Straight Connector 77">
            <a:extLst>
              <a:ext uri="{FF2B5EF4-FFF2-40B4-BE49-F238E27FC236}">
                <a16:creationId xmlns:a16="http://schemas.microsoft.com/office/drawing/2014/main" id="{1403F853-D239-8D0D-769E-B2FB9846168E}"/>
              </a:ext>
            </a:extLst>
          </p:cNvPr>
          <p:cNvCxnSpPr>
            <a:cxnSpLocks/>
          </p:cNvCxnSpPr>
          <p:nvPr/>
        </p:nvCxnSpPr>
        <p:spPr>
          <a:xfrm>
            <a:off x="3271305" y="755597"/>
            <a:ext cx="5758095" cy="578100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79" name="Straight Connector 78">
            <a:extLst>
              <a:ext uri="{FF2B5EF4-FFF2-40B4-BE49-F238E27FC236}">
                <a16:creationId xmlns:a16="http://schemas.microsoft.com/office/drawing/2014/main" id="{5C6D9A0E-0657-2861-9299-204256782F45}"/>
              </a:ext>
            </a:extLst>
          </p:cNvPr>
          <p:cNvCxnSpPr>
            <a:cxnSpLocks/>
          </p:cNvCxnSpPr>
          <p:nvPr/>
        </p:nvCxnSpPr>
        <p:spPr>
          <a:xfrm>
            <a:off x="4084757" y="689651"/>
            <a:ext cx="5757008" cy="5774306"/>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80" name="Straight Connector 79">
            <a:extLst>
              <a:ext uri="{FF2B5EF4-FFF2-40B4-BE49-F238E27FC236}">
                <a16:creationId xmlns:a16="http://schemas.microsoft.com/office/drawing/2014/main" id="{490AF4C9-43B0-6EF2-A5FF-90CACED60EB1}"/>
              </a:ext>
            </a:extLst>
          </p:cNvPr>
          <p:cNvCxnSpPr>
            <a:cxnSpLocks/>
          </p:cNvCxnSpPr>
          <p:nvPr/>
        </p:nvCxnSpPr>
        <p:spPr>
          <a:xfrm>
            <a:off x="4874864" y="582940"/>
            <a:ext cx="5771578" cy="5796303"/>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81" name="Straight Connector 80">
            <a:extLst>
              <a:ext uri="{FF2B5EF4-FFF2-40B4-BE49-F238E27FC236}">
                <a16:creationId xmlns:a16="http://schemas.microsoft.com/office/drawing/2014/main" id="{9E3C3B72-E76D-B00D-EBA6-C1B8C7688840}"/>
              </a:ext>
            </a:extLst>
          </p:cNvPr>
          <p:cNvCxnSpPr>
            <a:cxnSpLocks/>
          </p:cNvCxnSpPr>
          <p:nvPr/>
        </p:nvCxnSpPr>
        <p:spPr>
          <a:xfrm>
            <a:off x="5784744" y="606703"/>
            <a:ext cx="5687603" cy="5723467"/>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82" name="Straight Connector 81">
            <a:extLst>
              <a:ext uri="{FF2B5EF4-FFF2-40B4-BE49-F238E27FC236}">
                <a16:creationId xmlns:a16="http://schemas.microsoft.com/office/drawing/2014/main" id="{C361113A-B43A-9517-F5A5-1AB5BBF338B0}"/>
              </a:ext>
            </a:extLst>
          </p:cNvPr>
          <p:cNvCxnSpPr>
            <a:cxnSpLocks/>
          </p:cNvCxnSpPr>
          <p:nvPr/>
        </p:nvCxnSpPr>
        <p:spPr>
          <a:xfrm>
            <a:off x="6737430" y="673999"/>
            <a:ext cx="4886560" cy="4895367"/>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85" name="Straight Connector 84">
            <a:extLst>
              <a:ext uri="{FF2B5EF4-FFF2-40B4-BE49-F238E27FC236}">
                <a16:creationId xmlns:a16="http://schemas.microsoft.com/office/drawing/2014/main" id="{9DDC30ED-FAF6-267C-A910-318EA6A2B269}"/>
              </a:ext>
            </a:extLst>
          </p:cNvPr>
          <p:cNvCxnSpPr>
            <a:cxnSpLocks/>
          </p:cNvCxnSpPr>
          <p:nvPr/>
        </p:nvCxnSpPr>
        <p:spPr>
          <a:xfrm>
            <a:off x="7579127" y="606703"/>
            <a:ext cx="4287769" cy="4336596"/>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87" name="Straight Connector 86">
            <a:extLst>
              <a:ext uri="{FF2B5EF4-FFF2-40B4-BE49-F238E27FC236}">
                <a16:creationId xmlns:a16="http://schemas.microsoft.com/office/drawing/2014/main" id="{6C4F014E-8B24-93C5-FDA3-DA7BF5B0103C}"/>
              </a:ext>
            </a:extLst>
          </p:cNvPr>
          <p:cNvCxnSpPr>
            <a:cxnSpLocks/>
          </p:cNvCxnSpPr>
          <p:nvPr/>
        </p:nvCxnSpPr>
        <p:spPr>
          <a:xfrm>
            <a:off x="8336168" y="484656"/>
            <a:ext cx="3367047" cy="3398055"/>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89" name="Straight Connector 88">
            <a:extLst>
              <a:ext uri="{FF2B5EF4-FFF2-40B4-BE49-F238E27FC236}">
                <a16:creationId xmlns:a16="http://schemas.microsoft.com/office/drawing/2014/main" id="{A0B55B05-7DBF-70AD-66CC-EF84EC7F0C35}"/>
              </a:ext>
            </a:extLst>
          </p:cNvPr>
          <p:cNvCxnSpPr>
            <a:cxnSpLocks/>
          </p:cNvCxnSpPr>
          <p:nvPr/>
        </p:nvCxnSpPr>
        <p:spPr>
          <a:xfrm>
            <a:off x="9240921" y="499445"/>
            <a:ext cx="2476509" cy="24927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91" name="Straight Connector 90">
            <a:extLst>
              <a:ext uri="{FF2B5EF4-FFF2-40B4-BE49-F238E27FC236}">
                <a16:creationId xmlns:a16="http://schemas.microsoft.com/office/drawing/2014/main" id="{6CDB2EEF-9FEA-6A63-8692-217A5BBED6D3}"/>
              </a:ext>
            </a:extLst>
          </p:cNvPr>
          <p:cNvCxnSpPr>
            <a:cxnSpLocks/>
          </p:cNvCxnSpPr>
          <p:nvPr/>
        </p:nvCxnSpPr>
        <p:spPr>
          <a:xfrm>
            <a:off x="10045598" y="429366"/>
            <a:ext cx="1724223" cy="1716143"/>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93" name="Straight Connector 92">
            <a:extLst>
              <a:ext uri="{FF2B5EF4-FFF2-40B4-BE49-F238E27FC236}">
                <a16:creationId xmlns:a16="http://schemas.microsoft.com/office/drawing/2014/main" id="{ED09B3C6-2FD3-03F8-EB94-2CDD202E840B}"/>
              </a:ext>
            </a:extLst>
          </p:cNvPr>
          <p:cNvCxnSpPr>
            <a:cxnSpLocks/>
          </p:cNvCxnSpPr>
          <p:nvPr/>
        </p:nvCxnSpPr>
        <p:spPr>
          <a:xfrm>
            <a:off x="357984" y="4981770"/>
            <a:ext cx="1658559" cy="1637453"/>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94" name="Straight Connector 93">
            <a:extLst>
              <a:ext uri="{FF2B5EF4-FFF2-40B4-BE49-F238E27FC236}">
                <a16:creationId xmlns:a16="http://schemas.microsoft.com/office/drawing/2014/main" id="{554166DD-4AA0-4706-A22E-3D5DA1414CF8}"/>
              </a:ext>
            </a:extLst>
          </p:cNvPr>
          <p:cNvCxnSpPr>
            <a:cxnSpLocks/>
          </p:cNvCxnSpPr>
          <p:nvPr/>
        </p:nvCxnSpPr>
        <p:spPr>
          <a:xfrm>
            <a:off x="512460" y="4226502"/>
            <a:ext cx="2309528" cy="231939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95" name="Straight Connector 94">
            <a:extLst>
              <a:ext uri="{FF2B5EF4-FFF2-40B4-BE49-F238E27FC236}">
                <a16:creationId xmlns:a16="http://schemas.microsoft.com/office/drawing/2014/main" id="{4BC2566B-4079-8F52-F390-6975EACAD8B8}"/>
              </a:ext>
            </a:extLst>
          </p:cNvPr>
          <p:cNvCxnSpPr>
            <a:cxnSpLocks/>
          </p:cNvCxnSpPr>
          <p:nvPr/>
        </p:nvCxnSpPr>
        <p:spPr>
          <a:xfrm>
            <a:off x="419662" y="3246272"/>
            <a:ext cx="3320235" cy="3338697"/>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96" name="Straight Connector 95">
            <a:extLst>
              <a:ext uri="{FF2B5EF4-FFF2-40B4-BE49-F238E27FC236}">
                <a16:creationId xmlns:a16="http://schemas.microsoft.com/office/drawing/2014/main" id="{7C6F4EFF-1581-109A-2E47-CA6B942683D0}"/>
              </a:ext>
            </a:extLst>
          </p:cNvPr>
          <p:cNvCxnSpPr>
            <a:cxnSpLocks/>
          </p:cNvCxnSpPr>
          <p:nvPr/>
        </p:nvCxnSpPr>
        <p:spPr>
          <a:xfrm>
            <a:off x="282607" y="2207041"/>
            <a:ext cx="4308565" cy="434588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26" name="Straight Connector 125">
            <a:extLst>
              <a:ext uri="{FF2B5EF4-FFF2-40B4-BE49-F238E27FC236}">
                <a16:creationId xmlns:a16="http://schemas.microsoft.com/office/drawing/2014/main" id="{AEAA9B63-AD62-8168-1EFC-DD9EB9BA3434}"/>
              </a:ext>
            </a:extLst>
          </p:cNvPr>
          <p:cNvCxnSpPr/>
          <p:nvPr/>
        </p:nvCxnSpPr>
        <p:spPr>
          <a:xfrm>
            <a:off x="1187016" y="689651"/>
            <a:ext cx="0" cy="5895318"/>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27" name="Straight Connector 126">
            <a:extLst>
              <a:ext uri="{FF2B5EF4-FFF2-40B4-BE49-F238E27FC236}">
                <a16:creationId xmlns:a16="http://schemas.microsoft.com/office/drawing/2014/main" id="{E61BA026-468F-B282-94F0-E6E0ED1DB061}"/>
              </a:ext>
            </a:extLst>
          </p:cNvPr>
          <p:cNvCxnSpPr>
            <a:cxnSpLocks/>
          </p:cNvCxnSpPr>
          <p:nvPr/>
        </p:nvCxnSpPr>
        <p:spPr>
          <a:xfrm>
            <a:off x="2073754" y="582940"/>
            <a:ext cx="5125" cy="5967012"/>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28" name="Straight Connector 127">
            <a:extLst>
              <a:ext uri="{FF2B5EF4-FFF2-40B4-BE49-F238E27FC236}">
                <a16:creationId xmlns:a16="http://schemas.microsoft.com/office/drawing/2014/main" id="{FDCF6715-9207-EE1C-8FA6-92B85D63F7D6}"/>
              </a:ext>
            </a:extLst>
          </p:cNvPr>
          <p:cNvCxnSpPr>
            <a:cxnSpLocks/>
          </p:cNvCxnSpPr>
          <p:nvPr/>
        </p:nvCxnSpPr>
        <p:spPr>
          <a:xfrm flipH="1">
            <a:off x="10946810" y="606703"/>
            <a:ext cx="18881" cy="580143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29" name="Straight Connector 128">
            <a:extLst>
              <a:ext uri="{FF2B5EF4-FFF2-40B4-BE49-F238E27FC236}">
                <a16:creationId xmlns:a16="http://schemas.microsoft.com/office/drawing/2014/main" id="{8EFBF8B9-3328-EE2B-385D-2D591FE6C26A}"/>
              </a:ext>
            </a:extLst>
          </p:cNvPr>
          <p:cNvCxnSpPr/>
          <p:nvPr/>
        </p:nvCxnSpPr>
        <p:spPr>
          <a:xfrm>
            <a:off x="10072774" y="669204"/>
            <a:ext cx="0" cy="5895318"/>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30" name="Straight Connector 129">
            <a:extLst>
              <a:ext uri="{FF2B5EF4-FFF2-40B4-BE49-F238E27FC236}">
                <a16:creationId xmlns:a16="http://schemas.microsoft.com/office/drawing/2014/main" id="{95439B93-BC67-B62A-19CB-440D189D3C6F}"/>
              </a:ext>
            </a:extLst>
          </p:cNvPr>
          <p:cNvCxnSpPr/>
          <p:nvPr/>
        </p:nvCxnSpPr>
        <p:spPr>
          <a:xfrm>
            <a:off x="9180710" y="634978"/>
            <a:ext cx="0" cy="5895318"/>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31" name="Straight Connector 130">
            <a:extLst>
              <a:ext uri="{FF2B5EF4-FFF2-40B4-BE49-F238E27FC236}">
                <a16:creationId xmlns:a16="http://schemas.microsoft.com/office/drawing/2014/main" id="{B4554856-5387-C9B4-FAD7-F3042BE6259B}"/>
              </a:ext>
            </a:extLst>
          </p:cNvPr>
          <p:cNvCxnSpPr>
            <a:cxnSpLocks/>
          </p:cNvCxnSpPr>
          <p:nvPr/>
        </p:nvCxnSpPr>
        <p:spPr>
          <a:xfrm>
            <a:off x="8301300" y="499445"/>
            <a:ext cx="0" cy="629366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32" name="Straight Connector 131">
            <a:extLst>
              <a:ext uri="{FF2B5EF4-FFF2-40B4-BE49-F238E27FC236}">
                <a16:creationId xmlns:a16="http://schemas.microsoft.com/office/drawing/2014/main" id="{00F94229-67DE-2E0C-7415-8BB120CAA4E0}"/>
              </a:ext>
            </a:extLst>
          </p:cNvPr>
          <p:cNvCxnSpPr>
            <a:cxnSpLocks/>
          </p:cNvCxnSpPr>
          <p:nvPr/>
        </p:nvCxnSpPr>
        <p:spPr>
          <a:xfrm>
            <a:off x="7402678" y="730581"/>
            <a:ext cx="0" cy="612466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33" name="Straight Connector 132">
            <a:extLst>
              <a:ext uri="{FF2B5EF4-FFF2-40B4-BE49-F238E27FC236}">
                <a16:creationId xmlns:a16="http://schemas.microsoft.com/office/drawing/2014/main" id="{1077ABE3-AE6A-2211-DC4B-4F254A6FD7FE}"/>
              </a:ext>
            </a:extLst>
          </p:cNvPr>
          <p:cNvCxnSpPr>
            <a:cxnSpLocks/>
          </p:cNvCxnSpPr>
          <p:nvPr/>
        </p:nvCxnSpPr>
        <p:spPr>
          <a:xfrm>
            <a:off x="6512276" y="634978"/>
            <a:ext cx="0" cy="6009256"/>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34" name="Straight Connector 133">
            <a:extLst>
              <a:ext uri="{FF2B5EF4-FFF2-40B4-BE49-F238E27FC236}">
                <a16:creationId xmlns:a16="http://schemas.microsoft.com/office/drawing/2014/main" id="{C15CB221-59A6-0D2F-47A7-389D0D41E9FE}"/>
              </a:ext>
            </a:extLst>
          </p:cNvPr>
          <p:cNvCxnSpPr/>
          <p:nvPr/>
        </p:nvCxnSpPr>
        <p:spPr>
          <a:xfrm>
            <a:off x="5630268" y="689651"/>
            <a:ext cx="0" cy="5895318"/>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35" name="Straight Connector 134">
            <a:extLst>
              <a:ext uri="{FF2B5EF4-FFF2-40B4-BE49-F238E27FC236}">
                <a16:creationId xmlns:a16="http://schemas.microsoft.com/office/drawing/2014/main" id="{52A1F6CC-CCF6-38EE-96A3-1F0CDA43AB69}"/>
              </a:ext>
            </a:extLst>
          </p:cNvPr>
          <p:cNvCxnSpPr>
            <a:cxnSpLocks/>
          </p:cNvCxnSpPr>
          <p:nvPr/>
        </p:nvCxnSpPr>
        <p:spPr>
          <a:xfrm>
            <a:off x="4731545" y="748916"/>
            <a:ext cx="0" cy="598680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36" name="Straight Connector 135">
            <a:extLst>
              <a:ext uri="{FF2B5EF4-FFF2-40B4-BE49-F238E27FC236}">
                <a16:creationId xmlns:a16="http://schemas.microsoft.com/office/drawing/2014/main" id="{7FDD0078-C96E-75B8-D968-A97D5F94288D}"/>
              </a:ext>
            </a:extLst>
          </p:cNvPr>
          <p:cNvCxnSpPr>
            <a:cxnSpLocks/>
          </p:cNvCxnSpPr>
          <p:nvPr/>
        </p:nvCxnSpPr>
        <p:spPr>
          <a:xfrm>
            <a:off x="3856474" y="644800"/>
            <a:ext cx="0" cy="60909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37" name="Straight Connector 136">
            <a:extLst>
              <a:ext uri="{FF2B5EF4-FFF2-40B4-BE49-F238E27FC236}">
                <a16:creationId xmlns:a16="http://schemas.microsoft.com/office/drawing/2014/main" id="{86466754-3137-247F-6335-AC7A0500DB96}"/>
              </a:ext>
            </a:extLst>
          </p:cNvPr>
          <p:cNvCxnSpPr>
            <a:cxnSpLocks/>
          </p:cNvCxnSpPr>
          <p:nvPr/>
        </p:nvCxnSpPr>
        <p:spPr>
          <a:xfrm>
            <a:off x="2965988" y="708456"/>
            <a:ext cx="0" cy="5935778"/>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65" name="Straight Connector 164">
            <a:extLst>
              <a:ext uri="{FF2B5EF4-FFF2-40B4-BE49-F238E27FC236}">
                <a16:creationId xmlns:a16="http://schemas.microsoft.com/office/drawing/2014/main" id="{D57990B8-0D56-1000-12DD-D2824A106BCC}"/>
              </a:ext>
            </a:extLst>
          </p:cNvPr>
          <p:cNvCxnSpPr/>
          <p:nvPr/>
        </p:nvCxnSpPr>
        <p:spPr>
          <a:xfrm>
            <a:off x="465606" y="1330222"/>
            <a:ext cx="11282424"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66" name="Straight Connector 165">
            <a:extLst>
              <a:ext uri="{FF2B5EF4-FFF2-40B4-BE49-F238E27FC236}">
                <a16:creationId xmlns:a16="http://schemas.microsoft.com/office/drawing/2014/main" id="{BBCB9A26-B411-1F38-6862-F06ED3C3C5F6}"/>
              </a:ext>
            </a:extLst>
          </p:cNvPr>
          <p:cNvCxnSpPr/>
          <p:nvPr/>
        </p:nvCxnSpPr>
        <p:spPr>
          <a:xfrm>
            <a:off x="512460" y="2230768"/>
            <a:ext cx="11282424"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67" name="Straight Connector 166">
            <a:extLst>
              <a:ext uri="{FF2B5EF4-FFF2-40B4-BE49-F238E27FC236}">
                <a16:creationId xmlns:a16="http://schemas.microsoft.com/office/drawing/2014/main" id="{5D57151C-AACE-5E4D-0597-FC85EAFA812F}"/>
              </a:ext>
            </a:extLst>
          </p:cNvPr>
          <p:cNvCxnSpPr/>
          <p:nvPr/>
        </p:nvCxnSpPr>
        <p:spPr>
          <a:xfrm>
            <a:off x="372951" y="3123000"/>
            <a:ext cx="11282424"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68" name="Straight Connector 167">
            <a:extLst>
              <a:ext uri="{FF2B5EF4-FFF2-40B4-BE49-F238E27FC236}">
                <a16:creationId xmlns:a16="http://schemas.microsoft.com/office/drawing/2014/main" id="{C5E3C61A-EAFE-8F62-FB23-BF6B877880A6}"/>
              </a:ext>
            </a:extLst>
          </p:cNvPr>
          <p:cNvCxnSpPr/>
          <p:nvPr/>
        </p:nvCxnSpPr>
        <p:spPr>
          <a:xfrm>
            <a:off x="512460" y="4005235"/>
            <a:ext cx="11282424"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69" name="Straight Connector 168">
            <a:extLst>
              <a:ext uri="{FF2B5EF4-FFF2-40B4-BE49-F238E27FC236}">
                <a16:creationId xmlns:a16="http://schemas.microsoft.com/office/drawing/2014/main" id="{B3747EA1-5F08-DB24-817B-37B0E6EE3B1F}"/>
              </a:ext>
            </a:extLst>
          </p:cNvPr>
          <p:cNvCxnSpPr/>
          <p:nvPr/>
        </p:nvCxnSpPr>
        <p:spPr>
          <a:xfrm>
            <a:off x="487397" y="4906484"/>
            <a:ext cx="11282424"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70" name="Straight Connector 169">
            <a:extLst>
              <a:ext uri="{FF2B5EF4-FFF2-40B4-BE49-F238E27FC236}">
                <a16:creationId xmlns:a16="http://schemas.microsoft.com/office/drawing/2014/main" id="{8152ADC1-5BEB-75AD-3559-9E326B5C40F5}"/>
              </a:ext>
            </a:extLst>
          </p:cNvPr>
          <p:cNvCxnSpPr/>
          <p:nvPr/>
        </p:nvCxnSpPr>
        <p:spPr>
          <a:xfrm>
            <a:off x="381343" y="5800741"/>
            <a:ext cx="11282424"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sp>
        <p:nvSpPr>
          <p:cNvPr id="171" name="Rectangle 170">
            <a:extLst>
              <a:ext uri="{FF2B5EF4-FFF2-40B4-BE49-F238E27FC236}">
                <a16:creationId xmlns:a16="http://schemas.microsoft.com/office/drawing/2014/main" id="{09CE7CD1-4897-7EC6-EBF9-D76C98A8AF2F}"/>
              </a:ext>
            </a:extLst>
          </p:cNvPr>
          <p:cNvSpPr/>
          <p:nvPr/>
        </p:nvSpPr>
        <p:spPr>
          <a:xfrm>
            <a:off x="492600" y="488307"/>
            <a:ext cx="11436900" cy="388988"/>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172" name="Rectangle 171">
            <a:extLst>
              <a:ext uri="{FF2B5EF4-FFF2-40B4-BE49-F238E27FC236}">
                <a16:creationId xmlns:a16="http://schemas.microsoft.com/office/drawing/2014/main" id="{D45BA6C1-4AAA-F1E3-EB9A-A83C6B42DEAB}"/>
              </a:ext>
            </a:extLst>
          </p:cNvPr>
          <p:cNvSpPr/>
          <p:nvPr/>
        </p:nvSpPr>
        <p:spPr>
          <a:xfrm>
            <a:off x="11418967" y="772753"/>
            <a:ext cx="637342" cy="5606489"/>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174" name="Rectangle 173">
            <a:extLst>
              <a:ext uri="{FF2B5EF4-FFF2-40B4-BE49-F238E27FC236}">
                <a16:creationId xmlns:a16="http://schemas.microsoft.com/office/drawing/2014/main" id="{AA439AB5-42A5-9A22-C044-74D08C58599B}"/>
              </a:ext>
            </a:extLst>
          </p:cNvPr>
          <p:cNvSpPr/>
          <p:nvPr/>
        </p:nvSpPr>
        <p:spPr>
          <a:xfrm>
            <a:off x="221586" y="634978"/>
            <a:ext cx="507255" cy="5867822"/>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175" name="Rectangle 174">
            <a:extLst>
              <a:ext uri="{FF2B5EF4-FFF2-40B4-BE49-F238E27FC236}">
                <a16:creationId xmlns:a16="http://schemas.microsoft.com/office/drawing/2014/main" id="{58A16AB2-3764-ACDB-D38A-66CEE47D9B67}"/>
              </a:ext>
            </a:extLst>
          </p:cNvPr>
          <p:cNvSpPr/>
          <p:nvPr/>
        </p:nvSpPr>
        <p:spPr>
          <a:xfrm>
            <a:off x="509268" y="6271328"/>
            <a:ext cx="11230033" cy="586672"/>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176" name="Rectangle 175">
            <a:extLst>
              <a:ext uri="{FF2B5EF4-FFF2-40B4-BE49-F238E27FC236}">
                <a16:creationId xmlns:a16="http://schemas.microsoft.com/office/drawing/2014/main" id="{B9D1303F-7840-1B11-CE2B-3EF6F8B6917E}"/>
              </a:ext>
            </a:extLst>
          </p:cNvPr>
          <p:cNvSpPr/>
          <p:nvPr/>
        </p:nvSpPr>
        <p:spPr>
          <a:xfrm>
            <a:off x="2717563" y="327411"/>
            <a:ext cx="7912220" cy="258494"/>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2" name="TextBox 1">
            <a:extLst>
              <a:ext uri="{FF2B5EF4-FFF2-40B4-BE49-F238E27FC236}">
                <a16:creationId xmlns:a16="http://schemas.microsoft.com/office/drawing/2014/main" id="{928B21BE-28EB-0E30-BF4D-76EF8A7C2A2A}"/>
              </a:ext>
            </a:extLst>
          </p:cNvPr>
          <p:cNvSpPr txBox="1"/>
          <p:nvPr/>
        </p:nvSpPr>
        <p:spPr>
          <a:xfrm>
            <a:off x="745429" y="872020"/>
            <a:ext cx="10768340" cy="95410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5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唵</a:t>
            </a:r>
            <a:r>
              <a:rPr kumimoji="0" lang="zh-TW" altLang="en-US" sz="47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5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迦</a:t>
            </a:r>
            <a:r>
              <a:rPr kumimoji="0" lang="zh-TW" altLang="en-US" sz="47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5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列</a:t>
            </a:r>
            <a:r>
              <a:rPr kumimoji="0" lang="zh-TW" altLang="en-US" sz="47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5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主</a:t>
            </a:r>
            <a:r>
              <a:rPr kumimoji="0" lang="zh-TW" altLang="en-US" sz="47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5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哩</a:t>
            </a:r>
            <a:r>
              <a:rPr kumimoji="0" lang="zh-TW" altLang="en-US" sz="47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5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準</a:t>
            </a:r>
            <a:r>
              <a:rPr kumimoji="0" lang="zh-TW" altLang="en-US" sz="47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5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戒</a:t>
            </a:r>
            <a:r>
              <a:rPr kumimoji="0" lang="zh-TW" altLang="en-US" sz="47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5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薩</a:t>
            </a:r>
            <a:r>
              <a:rPr kumimoji="0" lang="zh-TW" altLang="en-US" sz="47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5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婆</a:t>
            </a:r>
            <a:r>
              <a:rPr kumimoji="0" lang="zh-TW" altLang="en-US" sz="47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5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訶</a:t>
            </a:r>
            <a:r>
              <a:rPr kumimoji="0" lang="zh-TW" altLang="en-US" sz="47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5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布</a:t>
            </a:r>
            <a:r>
              <a:rPr kumimoji="0" lang="zh-TW" altLang="en-US" sz="47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5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林</a:t>
            </a:r>
          </a:p>
        </p:txBody>
      </p:sp>
      <p:sp>
        <p:nvSpPr>
          <p:cNvPr id="6" name="TextBox 5">
            <a:extLst>
              <a:ext uri="{FF2B5EF4-FFF2-40B4-BE49-F238E27FC236}">
                <a16:creationId xmlns:a16="http://schemas.microsoft.com/office/drawing/2014/main" id="{0AFA98A2-615D-8F11-87EB-3D4FCEBCCF65}"/>
              </a:ext>
            </a:extLst>
          </p:cNvPr>
          <p:cNvSpPr txBox="1"/>
          <p:nvPr/>
        </p:nvSpPr>
        <p:spPr>
          <a:xfrm>
            <a:off x="734358" y="1765735"/>
            <a:ext cx="10915115" cy="95410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5600" b="1" i="0" u="none" strike="noStrike" kern="1200" cap="none" spc="0" normalizeH="0" baseline="0" noProof="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唵</a:t>
            </a:r>
            <a:r>
              <a:rPr kumimoji="0" lang="zh-TW" altLang="en-US" sz="4700" b="1" i="0" u="none" strike="noStrike" kern="1200" cap="none" spc="0" normalizeH="0" baseline="0" noProof="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5600" b="1" i="0" u="none" strike="noStrike" kern="1200" cap="none" spc="0" normalizeH="0" baseline="0" noProof="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迦</a:t>
            </a:r>
            <a:r>
              <a:rPr kumimoji="0" lang="zh-TW" altLang="en-US" sz="4700" b="1" i="0" u="none" strike="noStrike" kern="1200" cap="none" spc="0" normalizeH="0" baseline="0" noProof="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5600" b="1" i="0" u="none" strike="noStrike" kern="1200" cap="none" spc="0" normalizeH="0" baseline="0" noProof="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列</a:t>
            </a:r>
            <a:r>
              <a:rPr kumimoji="0" lang="zh-TW" altLang="en-US" sz="4700" b="1" i="0" u="none" strike="noStrike" kern="1200" cap="none" spc="0" normalizeH="0" baseline="0" noProof="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5600" b="1" i="0" u="none" strike="noStrike" kern="1200" cap="none" spc="0" normalizeH="0" baseline="0" noProof="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主</a:t>
            </a:r>
            <a:r>
              <a:rPr kumimoji="0" lang="zh-TW" altLang="en-US" sz="4700" b="1" i="0" u="none" strike="noStrike" kern="1200" cap="none" spc="0" normalizeH="0" baseline="0" noProof="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5600" b="1" i="0" u="none" strike="noStrike" kern="1200" cap="none" spc="0" normalizeH="0" baseline="0" noProof="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哩</a:t>
            </a:r>
            <a:r>
              <a:rPr kumimoji="0" lang="zh-TW" altLang="en-US" sz="4700" b="1" i="0" u="none" strike="noStrike" kern="1200" cap="none" spc="0" normalizeH="0" baseline="0" noProof="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5600" b="1" i="0" u="none" strike="noStrike" kern="1200" cap="none" spc="0" normalizeH="0" baseline="0" noProof="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準</a:t>
            </a:r>
            <a:r>
              <a:rPr kumimoji="0" lang="zh-TW" altLang="en-US" sz="4700" b="1" i="0" u="none" strike="noStrike" kern="1200" cap="none" spc="0" normalizeH="0" baseline="0" noProof="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5600" b="1" i="0" u="none" strike="noStrike" kern="1200" cap="none" spc="0" normalizeH="0" baseline="0" noProof="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戒</a:t>
            </a:r>
            <a:r>
              <a:rPr kumimoji="0" lang="zh-TW" altLang="en-US" sz="4700" b="1" i="0" u="none" strike="noStrike" kern="1200" cap="none" spc="0" normalizeH="0" baseline="0" noProof="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5600" b="1" i="0" u="none" strike="noStrike" kern="1200" cap="none" spc="0" normalizeH="0" baseline="0" noProof="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薩</a:t>
            </a:r>
            <a:r>
              <a:rPr kumimoji="0" lang="zh-TW" altLang="en-US" sz="4700" b="1" i="0" u="none" strike="noStrike" kern="1200" cap="none" spc="0" normalizeH="0" baseline="0" noProof="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5600" b="1" i="0" u="none" strike="noStrike" kern="1200" cap="none" spc="0" normalizeH="0" baseline="0" noProof="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婆</a:t>
            </a:r>
            <a:r>
              <a:rPr kumimoji="0" lang="zh-TW" altLang="en-US" sz="4700" b="1" i="0" u="none" strike="noStrike" kern="1200" cap="none" spc="0" normalizeH="0" baseline="0" noProof="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5600" b="1" i="0" u="none" strike="noStrike" kern="1200" cap="none" spc="0" normalizeH="0" baseline="0" noProof="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訶</a:t>
            </a:r>
            <a:r>
              <a:rPr kumimoji="0" lang="zh-TW" altLang="en-US" sz="4700" b="1" i="0" u="none" strike="noStrike" kern="1200" cap="none" spc="0" normalizeH="0" baseline="0" noProof="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5600" b="1" i="0" u="none" strike="noStrike" kern="1200" cap="none" spc="0" normalizeH="0" baseline="0" noProof="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布</a:t>
            </a:r>
            <a:r>
              <a:rPr kumimoji="0" lang="zh-TW" altLang="en-US" sz="4700" b="1" i="0" u="none" strike="noStrike" kern="1200" cap="none" spc="0" normalizeH="0" baseline="0" noProof="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5600" b="1" i="0" u="none" strike="noStrike" kern="1200" cap="none" spc="0" normalizeH="0" baseline="0" noProof="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林</a:t>
            </a:r>
            <a:endParaRPr kumimoji="0" lang="zh-TW" altLang="en-US" sz="5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endParaRPr>
          </a:p>
        </p:txBody>
      </p:sp>
      <p:sp>
        <p:nvSpPr>
          <p:cNvPr id="8" name="TextBox 7">
            <a:extLst>
              <a:ext uri="{FF2B5EF4-FFF2-40B4-BE49-F238E27FC236}">
                <a16:creationId xmlns:a16="http://schemas.microsoft.com/office/drawing/2014/main" id="{36E8BD85-9E8E-A496-9243-FDA9B3B178DD}"/>
              </a:ext>
            </a:extLst>
          </p:cNvPr>
          <p:cNvSpPr txBox="1"/>
          <p:nvPr/>
        </p:nvSpPr>
        <p:spPr>
          <a:xfrm>
            <a:off x="722492" y="3542891"/>
            <a:ext cx="11182596" cy="95410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5600" b="1" i="0" u="none" strike="noStrike" kern="1200" cap="none" spc="0" normalizeH="0" baseline="0" noProof="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唵</a:t>
            </a:r>
            <a:r>
              <a:rPr kumimoji="0" lang="zh-TW" altLang="en-US" sz="4700" b="1" i="0" u="none" strike="noStrike" kern="1200" cap="none" spc="0" normalizeH="0" baseline="0" noProof="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5600" b="1" i="0" u="none" strike="noStrike" kern="1200" cap="none" spc="0" normalizeH="0" baseline="0" noProof="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迦</a:t>
            </a:r>
            <a:r>
              <a:rPr kumimoji="0" lang="zh-TW" altLang="en-US" sz="4700" b="1" i="0" u="none" strike="noStrike" kern="1200" cap="none" spc="0" normalizeH="0" baseline="0" noProof="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5600" b="1" i="0" u="none" strike="noStrike" kern="1200" cap="none" spc="0" normalizeH="0" baseline="0" noProof="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列</a:t>
            </a:r>
            <a:r>
              <a:rPr kumimoji="0" lang="zh-TW" altLang="en-US" sz="4700" b="1" i="0" u="none" strike="noStrike" kern="1200" cap="none" spc="0" normalizeH="0" baseline="0" noProof="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5600" b="1" i="0" u="none" strike="noStrike" kern="1200" cap="none" spc="0" normalizeH="0" baseline="0" noProof="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主</a:t>
            </a:r>
            <a:r>
              <a:rPr kumimoji="0" lang="zh-TW" altLang="en-US" sz="4700" b="1" i="0" u="none" strike="noStrike" kern="1200" cap="none" spc="0" normalizeH="0" baseline="0" noProof="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5600" b="1" i="0" u="none" strike="noStrike" kern="1200" cap="none" spc="0" normalizeH="0" baseline="0" noProof="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哩</a:t>
            </a:r>
            <a:r>
              <a:rPr kumimoji="0" lang="zh-TW" altLang="en-US" sz="4700" b="1" i="0" u="none" strike="noStrike" kern="1200" cap="none" spc="0" normalizeH="0" baseline="0" noProof="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5600" b="1" i="0" u="none" strike="noStrike" kern="1200" cap="none" spc="0" normalizeH="0" baseline="0" noProof="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準</a:t>
            </a:r>
            <a:r>
              <a:rPr kumimoji="0" lang="zh-TW" altLang="en-US" sz="4700" b="1" i="0" u="none" strike="noStrike" kern="1200" cap="none" spc="0" normalizeH="0" baseline="0" noProof="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5600" b="1" i="0" u="none" strike="noStrike" kern="1200" cap="none" spc="0" normalizeH="0" baseline="0" noProof="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戒</a:t>
            </a:r>
            <a:r>
              <a:rPr kumimoji="0" lang="zh-TW" altLang="en-US" sz="4700" b="1" i="0" u="none" strike="noStrike" kern="1200" cap="none" spc="0" normalizeH="0" baseline="0" noProof="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5600" b="1" i="0" u="none" strike="noStrike" kern="1200" cap="none" spc="0" normalizeH="0" baseline="0" noProof="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薩</a:t>
            </a:r>
            <a:r>
              <a:rPr kumimoji="0" lang="zh-TW" altLang="en-US" sz="4700" b="1" i="0" u="none" strike="noStrike" kern="1200" cap="none" spc="0" normalizeH="0" baseline="0" noProof="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5600" b="1" i="0" u="none" strike="noStrike" kern="1200" cap="none" spc="0" normalizeH="0" baseline="0" noProof="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婆</a:t>
            </a:r>
            <a:r>
              <a:rPr kumimoji="0" lang="zh-TW" altLang="en-US" sz="4700" b="1" i="0" u="none" strike="noStrike" kern="1200" cap="none" spc="0" normalizeH="0" baseline="0" noProof="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5600" b="1" i="0" u="none" strike="noStrike" kern="1200" cap="none" spc="0" normalizeH="0" baseline="0" noProof="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訶</a:t>
            </a:r>
            <a:r>
              <a:rPr kumimoji="0" lang="zh-TW" altLang="en-US" sz="4700" b="1" i="0" u="none" strike="noStrike" kern="1200" cap="none" spc="0" normalizeH="0" baseline="0" noProof="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5600" b="1" i="0" u="none" strike="noStrike" kern="1200" cap="none" spc="0" normalizeH="0" baseline="0" noProof="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布</a:t>
            </a:r>
            <a:r>
              <a:rPr kumimoji="0" lang="zh-TW" altLang="en-US" sz="4700" b="1" i="0" u="none" strike="noStrike" kern="1200" cap="none" spc="0" normalizeH="0" baseline="0" noProof="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5600" b="1" i="0" u="none" strike="noStrike" kern="1200" cap="none" spc="0" normalizeH="0" baseline="0" noProof="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林</a:t>
            </a:r>
            <a:endParaRPr kumimoji="0" lang="zh-TW" altLang="en-US" sz="5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endParaRPr>
          </a:p>
        </p:txBody>
      </p:sp>
      <p:sp>
        <p:nvSpPr>
          <p:cNvPr id="10" name="TextBox 9">
            <a:extLst>
              <a:ext uri="{FF2B5EF4-FFF2-40B4-BE49-F238E27FC236}">
                <a16:creationId xmlns:a16="http://schemas.microsoft.com/office/drawing/2014/main" id="{19B14D49-9BD4-3E78-7FBA-3DC76BEE1CA1}"/>
              </a:ext>
            </a:extLst>
          </p:cNvPr>
          <p:cNvSpPr txBox="1"/>
          <p:nvPr/>
        </p:nvSpPr>
        <p:spPr>
          <a:xfrm>
            <a:off x="730906" y="4462900"/>
            <a:ext cx="10673538" cy="95410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5600" b="1" i="0" u="none" strike="noStrike" kern="1200" cap="none" spc="0" normalizeH="0" baseline="0" noProof="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唵</a:t>
            </a:r>
            <a:r>
              <a:rPr kumimoji="0" lang="zh-TW" altLang="en-US" sz="4700" b="1" i="0" u="none" strike="noStrike" kern="1200" cap="none" spc="0" normalizeH="0" baseline="0" noProof="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5600" b="1" i="0" u="none" strike="noStrike" kern="1200" cap="none" spc="0" normalizeH="0" baseline="0" noProof="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迦</a:t>
            </a:r>
            <a:r>
              <a:rPr kumimoji="0" lang="zh-TW" altLang="en-US" sz="4700" b="1" i="0" u="none" strike="noStrike" kern="1200" cap="none" spc="0" normalizeH="0" baseline="0" noProof="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5600" b="1" i="0" u="none" strike="noStrike" kern="1200" cap="none" spc="0" normalizeH="0" baseline="0" noProof="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列</a:t>
            </a:r>
            <a:r>
              <a:rPr kumimoji="0" lang="zh-TW" altLang="en-US" sz="4700" b="1" i="0" u="none" strike="noStrike" kern="1200" cap="none" spc="0" normalizeH="0" baseline="0" noProof="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5600" b="1" i="0" u="none" strike="noStrike" kern="1200" cap="none" spc="0" normalizeH="0" baseline="0" noProof="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主</a:t>
            </a:r>
            <a:r>
              <a:rPr kumimoji="0" lang="zh-TW" altLang="en-US" sz="4700" b="1" i="0" u="none" strike="noStrike" kern="1200" cap="none" spc="0" normalizeH="0" baseline="0" noProof="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5600" b="1" i="0" u="none" strike="noStrike" kern="1200" cap="none" spc="0" normalizeH="0" baseline="0" noProof="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哩</a:t>
            </a:r>
            <a:r>
              <a:rPr kumimoji="0" lang="zh-TW" altLang="en-US" sz="4700" b="1" i="0" u="none" strike="noStrike" kern="1200" cap="none" spc="0" normalizeH="0" baseline="0" noProof="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5600" b="1" i="0" u="none" strike="noStrike" kern="1200" cap="none" spc="0" normalizeH="0" baseline="0" noProof="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準</a:t>
            </a:r>
            <a:r>
              <a:rPr kumimoji="0" lang="zh-TW" altLang="en-US" sz="4700" b="1" i="0" u="none" strike="noStrike" kern="1200" cap="none" spc="0" normalizeH="0" baseline="0" noProof="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5600" b="1" i="0" u="none" strike="noStrike" kern="1200" cap="none" spc="0" normalizeH="0" baseline="0" noProof="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戒</a:t>
            </a:r>
            <a:r>
              <a:rPr kumimoji="0" lang="zh-TW" altLang="en-US" sz="4700" b="1" i="0" u="none" strike="noStrike" kern="1200" cap="none" spc="0" normalizeH="0" baseline="0" noProof="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5600" b="1" i="0" u="none" strike="noStrike" kern="1200" cap="none" spc="0" normalizeH="0" baseline="0" noProof="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薩</a:t>
            </a:r>
            <a:r>
              <a:rPr kumimoji="0" lang="zh-TW" altLang="en-US" sz="4700" b="1" i="0" u="none" strike="noStrike" kern="1200" cap="none" spc="0" normalizeH="0" baseline="0" noProof="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5600" b="1" i="0" u="none" strike="noStrike" kern="1200" cap="none" spc="0" normalizeH="0" baseline="0" noProof="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婆</a:t>
            </a:r>
            <a:r>
              <a:rPr kumimoji="0" lang="zh-TW" altLang="en-US" sz="4700" b="1" i="0" u="none" strike="noStrike" kern="1200" cap="none" spc="0" normalizeH="0" baseline="0" noProof="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5600" b="1" i="0" u="none" strike="noStrike" kern="1200" cap="none" spc="0" normalizeH="0" baseline="0" noProof="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訶</a:t>
            </a:r>
            <a:r>
              <a:rPr kumimoji="0" lang="zh-TW" altLang="en-US" sz="4700" b="1" i="0" u="none" strike="noStrike" kern="1200" cap="none" spc="0" normalizeH="0" baseline="0" noProof="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5600" b="1" i="0" u="none" strike="noStrike" kern="1200" cap="none" spc="0" normalizeH="0" baseline="0" noProof="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布</a:t>
            </a:r>
            <a:r>
              <a:rPr kumimoji="0" lang="zh-TW" altLang="en-US" sz="4700" b="1" i="0" u="none" strike="noStrike" kern="1200" cap="none" spc="0" normalizeH="0" baseline="0" noProof="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5600" b="1" i="0" u="none" strike="noStrike" kern="1200" cap="none" spc="0" normalizeH="0" baseline="0" noProof="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林</a:t>
            </a:r>
            <a:endParaRPr kumimoji="0" lang="zh-TW" altLang="en-US" sz="5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endParaRPr>
          </a:p>
        </p:txBody>
      </p:sp>
      <p:sp>
        <p:nvSpPr>
          <p:cNvPr id="12" name="TextBox 11">
            <a:extLst>
              <a:ext uri="{FF2B5EF4-FFF2-40B4-BE49-F238E27FC236}">
                <a16:creationId xmlns:a16="http://schemas.microsoft.com/office/drawing/2014/main" id="{5CBA3466-8767-651F-218F-94123352A2EB}"/>
              </a:ext>
            </a:extLst>
          </p:cNvPr>
          <p:cNvSpPr txBox="1"/>
          <p:nvPr/>
        </p:nvSpPr>
        <p:spPr>
          <a:xfrm>
            <a:off x="946361" y="531079"/>
            <a:ext cx="10791277" cy="369332"/>
          </a:xfrm>
          <a:prstGeom prst="rect">
            <a:avLst/>
          </a:prstGeom>
          <a:noFill/>
        </p:spPr>
        <p:txBody>
          <a:bodyPr wrap="square" rtlCol="0">
            <a:spAutoFit/>
          </a:bodyPr>
          <a:lstStyle/>
          <a:p>
            <a:r>
              <a:rPr lang="en-US" b="1" dirty="0"/>
              <a:t>om            ja              re             ju              re            </a:t>
            </a:r>
            <a:r>
              <a:rPr lang="en-US" b="1" dirty="0" err="1"/>
              <a:t>jun</a:t>
            </a:r>
            <a:r>
              <a:rPr lang="en-US" b="1" dirty="0"/>
              <a:t>             je             sa            </a:t>
            </a:r>
            <a:r>
              <a:rPr lang="en-US" b="1" dirty="0" err="1"/>
              <a:t>ba</a:t>
            </a:r>
            <a:r>
              <a:rPr lang="en-US" b="1" dirty="0"/>
              <a:t>             ha            bu           rim</a:t>
            </a:r>
          </a:p>
        </p:txBody>
      </p:sp>
    </p:spTree>
    <p:extLst>
      <p:ext uri="{BB962C8B-B14F-4D97-AF65-F5344CB8AC3E}">
        <p14:creationId xmlns:p14="http://schemas.microsoft.com/office/powerpoint/2010/main" val="1403193406"/>
      </p:ext>
    </p:extLst>
  </p:cSld>
  <p:clrMapOvr>
    <a:masterClrMapping/>
  </p:clrMapOvr>
</p:sld>
</file>

<file path=ppt/slides/slide32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0DDB749-561E-51D4-4C5A-FB2E83E7CB05}"/>
            </a:ext>
          </a:extLst>
        </p:cNvPr>
        <p:cNvGrpSpPr/>
        <p:nvPr/>
      </p:nvGrpSpPr>
      <p:grpSpPr>
        <a:xfrm>
          <a:off x="0" y="0"/>
          <a:ext cx="0" cy="0"/>
          <a:chOff x="0" y="0"/>
          <a:chExt cx="0" cy="0"/>
        </a:xfrm>
      </p:grpSpPr>
      <p:cxnSp>
        <p:nvCxnSpPr>
          <p:cNvPr id="2" name="Straight Connector 1">
            <a:extLst>
              <a:ext uri="{FF2B5EF4-FFF2-40B4-BE49-F238E27FC236}">
                <a16:creationId xmlns:a16="http://schemas.microsoft.com/office/drawing/2014/main" id="{F93A25B8-F268-9574-74C6-6F34031EBB20}"/>
              </a:ext>
            </a:extLst>
          </p:cNvPr>
          <p:cNvCxnSpPr>
            <a:cxnSpLocks/>
          </p:cNvCxnSpPr>
          <p:nvPr/>
        </p:nvCxnSpPr>
        <p:spPr>
          <a:xfrm>
            <a:off x="1160650" y="956835"/>
            <a:ext cx="5322425" cy="5340276"/>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 name="Straight Connector 2">
            <a:extLst>
              <a:ext uri="{FF2B5EF4-FFF2-40B4-BE49-F238E27FC236}">
                <a16:creationId xmlns:a16="http://schemas.microsoft.com/office/drawing/2014/main" id="{7709A11C-AF1F-9CFD-CA91-E973BB9F702D}"/>
              </a:ext>
            </a:extLst>
          </p:cNvPr>
          <p:cNvCxnSpPr>
            <a:cxnSpLocks/>
          </p:cNvCxnSpPr>
          <p:nvPr/>
        </p:nvCxnSpPr>
        <p:spPr>
          <a:xfrm>
            <a:off x="9703114" y="931746"/>
            <a:ext cx="2143810" cy="2115373"/>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 name="Straight Connector 3">
            <a:extLst>
              <a:ext uri="{FF2B5EF4-FFF2-40B4-BE49-F238E27FC236}">
                <a16:creationId xmlns:a16="http://schemas.microsoft.com/office/drawing/2014/main" id="{DF2668DE-C058-8169-A34A-BD27E67F0DD3}"/>
              </a:ext>
            </a:extLst>
          </p:cNvPr>
          <p:cNvCxnSpPr>
            <a:cxnSpLocks/>
          </p:cNvCxnSpPr>
          <p:nvPr/>
        </p:nvCxnSpPr>
        <p:spPr>
          <a:xfrm>
            <a:off x="8644081" y="931752"/>
            <a:ext cx="3184867" cy="319303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5" name="Straight Connector 4">
            <a:extLst>
              <a:ext uri="{FF2B5EF4-FFF2-40B4-BE49-F238E27FC236}">
                <a16:creationId xmlns:a16="http://schemas.microsoft.com/office/drawing/2014/main" id="{B15E88C4-9C97-F2F4-3A3B-339D12A6B1B9}"/>
              </a:ext>
            </a:extLst>
          </p:cNvPr>
          <p:cNvCxnSpPr>
            <a:cxnSpLocks/>
          </p:cNvCxnSpPr>
          <p:nvPr/>
        </p:nvCxnSpPr>
        <p:spPr>
          <a:xfrm>
            <a:off x="7572098" y="931758"/>
            <a:ext cx="4256850" cy="425735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6" name="Straight Connector 5">
            <a:extLst>
              <a:ext uri="{FF2B5EF4-FFF2-40B4-BE49-F238E27FC236}">
                <a16:creationId xmlns:a16="http://schemas.microsoft.com/office/drawing/2014/main" id="{13B8EDD4-BDBB-8A92-A53B-57FB293CF337}"/>
              </a:ext>
            </a:extLst>
          </p:cNvPr>
          <p:cNvCxnSpPr/>
          <p:nvPr/>
        </p:nvCxnSpPr>
        <p:spPr>
          <a:xfrm>
            <a:off x="3285258" y="931761"/>
            <a:ext cx="5365365" cy="53653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7" name="Straight Connector 6">
            <a:extLst>
              <a:ext uri="{FF2B5EF4-FFF2-40B4-BE49-F238E27FC236}">
                <a16:creationId xmlns:a16="http://schemas.microsoft.com/office/drawing/2014/main" id="{968BEB82-6BC0-4F80-B83F-E6E253ACD925}"/>
              </a:ext>
            </a:extLst>
          </p:cNvPr>
          <p:cNvCxnSpPr/>
          <p:nvPr/>
        </p:nvCxnSpPr>
        <p:spPr>
          <a:xfrm>
            <a:off x="4345517" y="931762"/>
            <a:ext cx="5365365" cy="53653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8" name="Straight Connector 7">
            <a:extLst>
              <a:ext uri="{FF2B5EF4-FFF2-40B4-BE49-F238E27FC236}">
                <a16:creationId xmlns:a16="http://schemas.microsoft.com/office/drawing/2014/main" id="{DC6B8569-D7A0-A156-AFE3-254CB16EB5BF}"/>
              </a:ext>
            </a:extLst>
          </p:cNvPr>
          <p:cNvCxnSpPr/>
          <p:nvPr/>
        </p:nvCxnSpPr>
        <p:spPr>
          <a:xfrm>
            <a:off x="5404550" y="931762"/>
            <a:ext cx="5365365" cy="53653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9" name="Straight Connector 8">
            <a:extLst>
              <a:ext uri="{FF2B5EF4-FFF2-40B4-BE49-F238E27FC236}">
                <a16:creationId xmlns:a16="http://schemas.microsoft.com/office/drawing/2014/main" id="{A1AA1548-D5F4-D08E-04E3-932354E2FEF4}"/>
              </a:ext>
            </a:extLst>
          </p:cNvPr>
          <p:cNvCxnSpPr/>
          <p:nvPr/>
        </p:nvCxnSpPr>
        <p:spPr>
          <a:xfrm>
            <a:off x="6494799" y="931764"/>
            <a:ext cx="5365365" cy="53653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0" name="Straight Connector 9">
            <a:extLst>
              <a:ext uri="{FF2B5EF4-FFF2-40B4-BE49-F238E27FC236}">
                <a16:creationId xmlns:a16="http://schemas.microsoft.com/office/drawing/2014/main" id="{6ADD2946-A1F6-B4AE-D6E1-1B6EACD693C6}"/>
              </a:ext>
            </a:extLst>
          </p:cNvPr>
          <p:cNvCxnSpPr>
            <a:cxnSpLocks/>
          </p:cNvCxnSpPr>
          <p:nvPr/>
        </p:nvCxnSpPr>
        <p:spPr>
          <a:xfrm>
            <a:off x="1111458" y="5189109"/>
            <a:ext cx="1083551" cy="1107996"/>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1" name="Straight Connector 10">
            <a:extLst>
              <a:ext uri="{FF2B5EF4-FFF2-40B4-BE49-F238E27FC236}">
                <a16:creationId xmlns:a16="http://schemas.microsoft.com/office/drawing/2014/main" id="{2B8A01C2-8E20-F09A-87ED-B3B3D6EECE3A}"/>
              </a:ext>
            </a:extLst>
          </p:cNvPr>
          <p:cNvCxnSpPr>
            <a:cxnSpLocks/>
          </p:cNvCxnSpPr>
          <p:nvPr/>
        </p:nvCxnSpPr>
        <p:spPr>
          <a:xfrm>
            <a:off x="1094334" y="4156121"/>
            <a:ext cx="2267153" cy="2152899"/>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2" name="Straight Connector 11">
            <a:extLst>
              <a:ext uri="{FF2B5EF4-FFF2-40B4-BE49-F238E27FC236}">
                <a16:creationId xmlns:a16="http://schemas.microsoft.com/office/drawing/2014/main" id="{8E7798C6-8EFD-C7FF-09C4-C10363CBC1F3}"/>
              </a:ext>
            </a:extLst>
          </p:cNvPr>
          <p:cNvCxnSpPr>
            <a:cxnSpLocks/>
          </p:cNvCxnSpPr>
          <p:nvPr/>
        </p:nvCxnSpPr>
        <p:spPr>
          <a:xfrm>
            <a:off x="1109329" y="3060437"/>
            <a:ext cx="3236188" cy="323667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3" name="Straight Connector 12">
            <a:extLst>
              <a:ext uri="{FF2B5EF4-FFF2-40B4-BE49-F238E27FC236}">
                <a16:creationId xmlns:a16="http://schemas.microsoft.com/office/drawing/2014/main" id="{0865D9A6-CDB0-9F00-0917-5F1C843100DC}"/>
              </a:ext>
            </a:extLst>
          </p:cNvPr>
          <p:cNvCxnSpPr>
            <a:cxnSpLocks/>
          </p:cNvCxnSpPr>
          <p:nvPr/>
        </p:nvCxnSpPr>
        <p:spPr>
          <a:xfrm>
            <a:off x="10762147" y="931740"/>
            <a:ext cx="1110967" cy="106435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4" name="Straight Connector 13">
            <a:extLst>
              <a:ext uri="{FF2B5EF4-FFF2-40B4-BE49-F238E27FC236}">
                <a16:creationId xmlns:a16="http://schemas.microsoft.com/office/drawing/2014/main" id="{D2416121-5DAF-A0C8-2D5D-21AC5174E3CE}"/>
              </a:ext>
            </a:extLst>
          </p:cNvPr>
          <p:cNvCxnSpPr>
            <a:cxnSpLocks/>
          </p:cNvCxnSpPr>
          <p:nvPr/>
        </p:nvCxnSpPr>
        <p:spPr>
          <a:xfrm>
            <a:off x="1098218" y="1974253"/>
            <a:ext cx="4314172" cy="4322852"/>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5" name="Straight Connector 14">
            <a:extLst>
              <a:ext uri="{FF2B5EF4-FFF2-40B4-BE49-F238E27FC236}">
                <a16:creationId xmlns:a16="http://schemas.microsoft.com/office/drawing/2014/main" id="{8E44E4B6-05C3-C67F-1745-F110193A59F0}"/>
              </a:ext>
            </a:extLst>
          </p:cNvPr>
          <p:cNvCxnSpPr>
            <a:cxnSpLocks/>
          </p:cNvCxnSpPr>
          <p:nvPr/>
        </p:nvCxnSpPr>
        <p:spPr>
          <a:xfrm>
            <a:off x="2218385" y="931639"/>
            <a:ext cx="5309456" cy="5376225"/>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6" name="Straight Connector 15">
            <a:extLst>
              <a:ext uri="{FF2B5EF4-FFF2-40B4-BE49-F238E27FC236}">
                <a16:creationId xmlns:a16="http://schemas.microsoft.com/office/drawing/2014/main" id="{64E14C28-6270-BBC9-CB8A-8A7D65E0840F}"/>
              </a:ext>
            </a:extLst>
          </p:cNvPr>
          <p:cNvCxnSpPr>
            <a:cxnSpLocks/>
          </p:cNvCxnSpPr>
          <p:nvPr/>
        </p:nvCxnSpPr>
        <p:spPr>
          <a:xfrm flipV="1">
            <a:off x="1133319" y="931765"/>
            <a:ext cx="5361480" cy="536524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7" name="Straight Connector 16">
            <a:extLst>
              <a:ext uri="{FF2B5EF4-FFF2-40B4-BE49-F238E27FC236}">
                <a16:creationId xmlns:a16="http://schemas.microsoft.com/office/drawing/2014/main" id="{799B298F-73E1-2BC9-BEA4-415C1C4EBCFF}"/>
              </a:ext>
            </a:extLst>
          </p:cNvPr>
          <p:cNvCxnSpPr>
            <a:cxnSpLocks/>
          </p:cNvCxnSpPr>
          <p:nvPr/>
        </p:nvCxnSpPr>
        <p:spPr>
          <a:xfrm flipV="1">
            <a:off x="1160650" y="942472"/>
            <a:ext cx="4263464" cy="4246613"/>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8" name="Straight Connector 17">
            <a:extLst>
              <a:ext uri="{FF2B5EF4-FFF2-40B4-BE49-F238E27FC236}">
                <a16:creationId xmlns:a16="http://schemas.microsoft.com/office/drawing/2014/main" id="{3E30F29E-D9EB-CA40-809A-8FE3B5C094F1}"/>
              </a:ext>
            </a:extLst>
          </p:cNvPr>
          <p:cNvCxnSpPr>
            <a:cxnSpLocks/>
          </p:cNvCxnSpPr>
          <p:nvPr/>
        </p:nvCxnSpPr>
        <p:spPr>
          <a:xfrm flipV="1">
            <a:off x="1107943" y="942595"/>
            <a:ext cx="2153223" cy="2161487"/>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9" name="Straight Connector 18">
            <a:extLst>
              <a:ext uri="{FF2B5EF4-FFF2-40B4-BE49-F238E27FC236}">
                <a16:creationId xmlns:a16="http://schemas.microsoft.com/office/drawing/2014/main" id="{ECC6ACE2-65FC-0B01-256C-339A61FED762}"/>
              </a:ext>
            </a:extLst>
          </p:cNvPr>
          <p:cNvCxnSpPr>
            <a:cxnSpLocks/>
          </p:cNvCxnSpPr>
          <p:nvPr/>
        </p:nvCxnSpPr>
        <p:spPr>
          <a:xfrm flipV="1">
            <a:off x="1094334" y="909879"/>
            <a:ext cx="3253877" cy="322580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0" name="Straight Connector 19">
            <a:extLst>
              <a:ext uri="{FF2B5EF4-FFF2-40B4-BE49-F238E27FC236}">
                <a16:creationId xmlns:a16="http://schemas.microsoft.com/office/drawing/2014/main" id="{D57F7525-874C-0980-44FD-B8F604C07665}"/>
              </a:ext>
            </a:extLst>
          </p:cNvPr>
          <p:cNvCxnSpPr>
            <a:cxnSpLocks/>
          </p:cNvCxnSpPr>
          <p:nvPr/>
        </p:nvCxnSpPr>
        <p:spPr>
          <a:xfrm flipV="1">
            <a:off x="3235848" y="920844"/>
            <a:ext cx="5376941" cy="5376165"/>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1" name="Straight Connector 20">
            <a:extLst>
              <a:ext uri="{FF2B5EF4-FFF2-40B4-BE49-F238E27FC236}">
                <a16:creationId xmlns:a16="http://schemas.microsoft.com/office/drawing/2014/main" id="{DFF4B1EC-40AE-50FB-344C-BA5E5D7719A5}"/>
              </a:ext>
            </a:extLst>
          </p:cNvPr>
          <p:cNvCxnSpPr/>
          <p:nvPr/>
        </p:nvCxnSpPr>
        <p:spPr>
          <a:xfrm flipV="1">
            <a:off x="4348211" y="931716"/>
            <a:ext cx="5365365" cy="534353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2" name="Straight Connector 21">
            <a:extLst>
              <a:ext uri="{FF2B5EF4-FFF2-40B4-BE49-F238E27FC236}">
                <a16:creationId xmlns:a16="http://schemas.microsoft.com/office/drawing/2014/main" id="{F6BC9E58-0BBE-0F2F-73C8-B9FD30497DCB}"/>
              </a:ext>
            </a:extLst>
          </p:cNvPr>
          <p:cNvCxnSpPr/>
          <p:nvPr/>
        </p:nvCxnSpPr>
        <p:spPr>
          <a:xfrm flipV="1">
            <a:off x="5416274" y="942620"/>
            <a:ext cx="5365365" cy="534353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3" name="Straight Connector 22">
            <a:extLst>
              <a:ext uri="{FF2B5EF4-FFF2-40B4-BE49-F238E27FC236}">
                <a16:creationId xmlns:a16="http://schemas.microsoft.com/office/drawing/2014/main" id="{60D8B296-851E-C3CE-295F-8524B7519DFD}"/>
              </a:ext>
            </a:extLst>
          </p:cNvPr>
          <p:cNvCxnSpPr/>
          <p:nvPr/>
        </p:nvCxnSpPr>
        <p:spPr>
          <a:xfrm flipV="1">
            <a:off x="6494798" y="942620"/>
            <a:ext cx="5365365" cy="534353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4" name="Straight Connector 23">
            <a:extLst>
              <a:ext uri="{FF2B5EF4-FFF2-40B4-BE49-F238E27FC236}">
                <a16:creationId xmlns:a16="http://schemas.microsoft.com/office/drawing/2014/main" id="{6F14676E-1568-F2FC-E7DC-EDFFC7585FAF}"/>
              </a:ext>
            </a:extLst>
          </p:cNvPr>
          <p:cNvCxnSpPr>
            <a:cxnSpLocks/>
          </p:cNvCxnSpPr>
          <p:nvPr/>
        </p:nvCxnSpPr>
        <p:spPr>
          <a:xfrm flipV="1">
            <a:off x="2218385" y="931639"/>
            <a:ext cx="5330234" cy="5332739"/>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5" name="Straight Connector 24">
            <a:extLst>
              <a:ext uri="{FF2B5EF4-FFF2-40B4-BE49-F238E27FC236}">
                <a16:creationId xmlns:a16="http://schemas.microsoft.com/office/drawing/2014/main" id="{FE503F01-CF4F-80B1-C377-6F76DD7D6862}"/>
              </a:ext>
            </a:extLst>
          </p:cNvPr>
          <p:cNvCxnSpPr>
            <a:cxnSpLocks/>
          </p:cNvCxnSpPr>
          <p:nvPr/>
        </p:nvCxnSpPr>
        <p:spPr>
          <a:xfrm flipH="1">
            <a:off x="7572098" y="2023338"/>
            <a:ext cx="4288065" cy="42736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6" name="Straight Connector 25">
            <a:extLst>
              <a:ext uri="{FF2B5EF4-FFF2-40B4-BE49-F238E27FC236}">
                <a16:creationId xmlns:a16="http://schemas.microsoft.com/office/drawing/2014/main" id="{D35ED20A-5F29-66BB-6B5A-F9B3BFF068B8}"/>
              </a:ext>
            </a:extLst>
          </p:cNvPr>
          <p:cNvCxnSpPr>
            <a:cxnSpLocks/>
          </p:cNvCxnSpPr>
          <p:nvPr/>
        </p:nvCxnSpPr>
        <p:spPr>
          <a:xfrm flipH="1">
            <a:off x="8638868" y="3098620"/>
            <a:ext cx="3203030" cy="320924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7" name="Straight Connector 26">
            <a:extLst>
              <a:ext uri="{FF2B5EF4-FFF2-40B4-BE49-F238E27FC236}">
                <a16:creationId xmlns:a16="http://schemas.microsoft.com/office/drawing/2014/main" id="{19BD4E63-9873-EAE0-5DD1-FD6B7204F2F7}"/>
              </a:ext>
            </a:extLst>
          </p:cNvPr>
          <p:cNvCxnSpPr>
            <a:cxnSpLocks/>
          </p:cNvCxnSpPr>
          <p:nvPr/>
        </p:nvCxnSpPr>
        <p:spPr>
          <a:xfrm flipH="1">
            <a:off x="9744792" y="4156121"/>
            <a:ext cx="2115371" cy="2102057"/>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8" name="Straight Connector 27">
            <a:extLst>
              <a:ext uri="{FF2B5EF4-FFF2-40B4-BE49-F238E27FC236}">
                <a16:creationId xmlns:a16="http://schemas.microsoft.com/office/drawing/2014/main" id="{0F7FE49C-98D3-DDE1-3E05-6EEF1094E9E2}"/>
              </a:ext>
            </a:extLst>
          </p:cNvPr>
          <p:cNvCxnSpPr/>
          <p:nvPr/>
        </p:nvCxnSpPr>
        <p:spPr>
          <a:xfrm flipH="1">
            <a:off x="10802477" y="5207149"/>
            <a:ext cx="1070637" cy="1100715"/>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9" name="Straight Connector 28">
            <a:extLst>
              <a:ext uri="{FF2B5EF4-FFF2-40B4-BE49-F238E27FC236}">
                <a16:creationId xmlns:a16="http://schemas.microsoft.com/office/drawing/2014/main" id="{46B042D0-54A8-5C79-722D-231DF0D9B7BE}"/>
              </a:ext>
            </a:extLst>
          </p:cNvPr>
          <p:cNvCxnSpPr/>
          <p:nvPr/>
        </p:nvCxnSpPr>
        <p:spPr>
          <a:xfrm>
            <a:off x="1117710" y="2522779"/>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0" name="Straight Connector 29">
            <a:extLst>
              <a:ext uri="{FF2B5EF4-FFF2-40B4-BE49-F238E27FC236}">
                <a16:creationId xmlns:a16="http://schemas.microsoft.com/office/drawing/2014/main" id="{3DE9B94A-707E-0A27-B326-B523FA6672F4}"/>
              </a:ext>
            </a:extLst>
          </p:cNvPr>
          <p:cNvCxnSpPr/>
          <p:nvPr/>
        </p:nvCxnSpPr>
        <p:spPr>
          <a:xfrm>
            <a:off x="1129434" y="3598008"/>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1" name="Straight Connector 30">
            <a:extLst>
              <a:ext uri="{FF2B5EF4-FFF2-40B4-BE49-F238E27FC236}">
                <a16:creationId xmlns:a16="http://schemas.microsoft.com/office/drawing/2014/main" id="{7B1AADE4-ADE8-B55E-31DD-014D50FD8A26}"/>
              </a:ext>
            </a:extLst>
          </p:cNvPr>
          <p:cNvCxnSpPr/>
          <p:nvPr/>
        </p:nvCxnSpPr>
        <p:spPr>
          <a:xfrm>
            <a:off x="1113519" y="4676908"/>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2" name="Straight Connector 31">
            <a:extLst>
              <a:ext uri="{FF2B5EF4-FFF2-40B4-BE49-F238E27FC236}">
                <a16:creationId xmlns:a16="http://schemas.microsoft.com/office/drawing/2014/main" id="{8C806965-1FAC-A22F-F415-FF7FB3F9F574}"/>
              </a:ext>
            </a:extLst>
          </p:cNvPr>
          <p:cNvCxnSpPr/>
          <p:nvPr/>
        </p:nvCxnSpPr>
        <p:spPr>
          <a:xfrm>
            <a:off x="1117710" y="5755000"/>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3" name="Straight Connector 32">
            <a:extLst>
              <a:ext uri="{FF2B5EF4-FFF2-40B4-BE49-F238E27FC236}">
                <a16:creationId xmlns:a16="http://schemas.microsoft.com/office/drawing/2014/main" id="{0209EFBB-AFE2-D46C-8B06-1887DB9E9711}"/>
              </a:ext>
            </a:extLst>
          </p:cNvPr>
          <p:cNvCxnSpPr/>
          <p:nvPr/>
        </p:nvCxnSpPr>
        <p:spPr>
          <a:xfrm>
            <a:off x="1101796" y="1485761"/>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4" name="Straight Connector 33">
            <a:extLst>
              <a:ext uri="{FF2B5EF4-FFF2-40B4-BE49-F238E27FC236}">
                <a16:creationId xmlns:a16="http://schemas.microsoft.com/office/drawing/2014/main" id="{E435DAA8-EDAC-B784-8F45-3CA2C4BDD684}"/>
              </a:ext>
            </a:extLst>
          </p:cNvPr>
          <p:cNvCxnSpPr>
            <a:cxnSpLocks/>
          </p:cNvCxnSpPr>
          <p:nvPr/>
        </p:nvCxnSpPr>
        <p:spPr>
          <a:xfrm flipH="1">
            <a:off x="1113215" y="941316"/>
            <a:ext cx="1091930" cy="1082022"/>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5" name="Straight Connector 34">
            <a:extLst>
              <a:ext uri="{FF2B5EF4-FFF2-40B4-BE49-F238E27FC236}">
                <a16:creationId xmlns:a16="http://schemas.microsoft.com/office/drawing/2014/main" id="{2100B2F5-9B72-14DE-EC6B-B1F59DCC48B3}"/>
              </a:ext>
            </a:extLst>
          </p:cNvPr>
          <p:cNvCxnSpPr/>
          <p:nvPr/>
        </p:nvCxnSpPr>
        <p:spPr>
          <a:xfrm>
            <a:off x="11323891" y="904498"/>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6" name="Straight Connector 35">
            <a:extLst>
              <a:ext uri="{FF2B5EF4-FFF2-40B4-BE49-F238E27FC236}">
                <a16:creationId xmlns:a16="http://schemas.microsoft.com/office/drawing/2014/main" id="{4AF28BD0-4E78-1237-38FD-1E63AFCA55B5}"/>
              </a:ext>
            </a:extLst>
          </p:cNvPr>
          <p:cNvCxnSpPr/>
          <p:nvPr/>
        </p:nvCxnSpPr>
        <p:spPr>
          <a:xfrm>
            <a:off x="3803283" y="917245"/>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7" name="Straight Connector 36">
            <a:extLst>
              <a:ext uri="{FF2B5EF4-FFF2-40B4-BE49-F238E27FC236}">
                <a16:creationId xmlns:a16="http://schemas.microsoft.com/office/drawing/2014/main" id="{CC5EB8A0-4B1F-6961-E405-EE5E34473023}"/>
              </a:ext>
            </a:extLst>
          </p:cNvPr>
          <p:cNvCxnSpPr>
            <a:cxnSpLocks/>
          </p:cNvCxnSpPr>
          <p:nvPr/>
        </p:nvCxnSpPr>
        <p:spPr>
          <a:xfrm>
            <a:off x="2762987" y="904498"/>
            <a:ext cx="0" cy="5399767"/>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8" name="Straight Connector 37">
            <a:extLst>
              <a:ext uri="{FF2B5EF4-FFF2-40B4-BE49-F238E27FC236}">
                <a16:creationId xmlns:a16="http://schemas.microsoft.com/office/drawing/2014/main" id="{24F58C61-1D54-AC4B-FAB1-AAF34E3EAF19}"/>
              </a:ext>
            </a:extLst>
          </p:cNvPr>
          <p:cNvCxnSpPr/>
          <p:nvPr/>
        </p:nvCxnSpPr>
        <p:spPr>
          <a:xfrm>
            <a:off x="9204868" y="941316"/>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9" name="Straight Connector 38">
            <a:extLst>
              <a:ext uri="{FF2B5EF4-FFF2-40B4-BE49-F238E27FC236}">
                <a16:creationId xmlns:a16="http://schemas.microsoft.com/office/drawing/2014/main" id="{D77C7C7A-D150-C747-97E4-24BC4ADF6895}"/>
              </a:ext>
            </a:extLst>
          </p:cNvPr>
          <p:cNvCxnSpPr/>
          <p:nvPr/>
        </p:nvCxnSpPr>
        <p:spPr>
          <a:xfrm>
            <a:off x="1660406" y="941316"/>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0" name="Straight Connector 39">
            <a:extLst>
              <a:ext uri="{FF2B5EF4-FFF2-40B4-BE49-F238E27FC236}">
                <a16:creationId xmlns:a16="http://schemas.microsoft.com/office/drawing/2014/main" id="{61899043-FB7E-2681-133B-618B08169192}"/>
              </a:ext>
            </a:extLst>
          </p:cNvPr>
          <p:cNvCxnSpPr/>
          <p:nvPr/>
        </p:nvCxnSpPr>
        <p:spPr>
          <a:xfrm>
            <a:off x="5950134" y="904498"/>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1" name="Straight Connector 40">
            <a:extLst>
              <a:ext uri="{FF2B5EF4-FFF2-40B4-BE49-F238E27FC236}">
                <a16:creationId xmlns:a16="http://schemas.microsoft.com/office/drawing/2014/main" id="{A61AC1EC-890C-98F4-FD7F-DD44978FD298}"/>
              </a:ext>
            </a:extLst>
          </p:cNvPr>
          <p:cNvCxnSpPr/>
          <p:nvPr/>
        </p:nvCxnSpPr>
        <p:spPr>
          <a:xfrm>
            <a:off x="4893936" y="941316"/>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2" name="Straight Connector 41">
            <a:extLst>
              <a:ext uri="{FF2B5EF4-FFF2-40B4-BE49-F238E27FC236}">
                <a16:creationId xmlns:a16="http://schemas.microsoft.com/office/drawing/2014/main" id="{8040E589-ED41-2F03-91DA-F8A8EB589832}"/>
              </a:ext>
            </a:extLst>
          </p:cNvPr>
          <p:cNvCxnSpPr/>
          <p:nvPr/>
        </p:nvCxnSpPr>
        <p:spPr>
          <a:xfrm>
            <a:off x="10253116" y="917245"/>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3" name="Straight Connector 42">
            <a:extLst>
              <a:ext uri="{FF2B5EF4-FFF2-40B4-BE49-F238E27FC236}">
                <a16:creationId xmlns:a16="http://schemas.microsoft.com/office/drawing/2014/main" id="{EC6E1C24-6156-CF8F-EABC-891B1CA2FF78}"/>
              </a:ext>
            </a:extLst>
          </p:cNvPr>
          <p:cNvCxnSpPr/>
          <p:nvPr/>
        </p:nvCxnSpPr>
        <p:spPr>
          <a:xfrm>
            <a:off x="8123492" y="956835"/>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4" name="Straight Connector 43">
            <a:extLst>
              <a:ext uri="{FF2B5EF4-FFF2-40B4-BE49-F238E27FC236}">
                <a16:creationId xmlns:a16="http://schemas.microsoft.com/office/drawing/2014/main" id="{938AA898-99DF-F0EA-EA84-CEFD83B8A7B0}"/>
              </a:ext>
            </a:extLst>
          </p:cNvPr>
          <p:cNvCxnSpPr/>
          <p:nvPr/>
        </p:nvCxnSpPr>
        <p:spPr>
          <a:xfrm>
            <a:off x="7019585" y="917245"/>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graphicFrame>
        <p:nvGraphicFramePr>
          <p:cNvPr id="76" name="Table 75">
            <a:extLst>
              <a:ext uri="{FF2B5EF4-FFF2-40B4-BE49-F238E27FC236}">
                <a16:creationId xmlns:a16="http://schemas.microsoft.com/office/drawing/2014/main" id="{36CB8392-1F0E-219F-F9B0-72A71E935761}"/>
              </a:ext>
            </a:extLst>
          </p:cNvPr>
          <p:cNvGraphicFramePr>
            <a:graphicFrameLocks noGrp="1"/>
          </p:cNvGraphicFramePr>
          <p:nvPr/>
        </p:nvGraphicFramePr>
        <p:xfrm>
          <a:off x="1129434" y="931765"/>
          <a:ext cx="10730730" cy="5365370"/>
        </p:xfrm>
        <a:graphic>
          <a:graphicData uri="http://schemas.openxmlformats.org/drawingml/2006/table">
            <a:tbl>
              <a:tblPr firstRow="1" bandRow="1">
                <a:tableStyleId>{5940675A-B579-460E-94D1-54222C63F5DA}</a:tableStyleId>
              </a:tblPr>
              <a:tblGrid>
                <a:gridCol w="1073073">
                  <a:extLst>
                    <a:ext uri="{9D8B030D-6E8A-4147-A177-3AD203B41FA5}">
                      <a16:colId xmlns:a16="http://schemas.microsoft.com/office/drawing/2014/main" val="3635837954"/>
                    </a:ext>
                  </a:extLst>
                </a:gridCol>
                <a:gridCol w="1073073">
                  <a:extLst>
                    <a:ext uri="{9D8B030D-6E8A-4147-A177-3AD203B41FA5}">
                      <a16:colId xmlns:a16="http://schemas.microsoft.com/office/drawing/2014/main" val="2308114111"/>
                    </a:ext>
                  </a:extLst>
                </a:gridCol>
                <a:gridCol w="1073073">
                  <a:extLst>
                    <a:ext uri="{9D8B030D-6E8A-4147-A177-3AD203B41FA5}">
                      <a16:colId xmlns:a16="http://schemas.microsoft.com/office/drawing/2014/main" val="3225432346"/>
                    </a:ext>
                  </a:extLst>
                </a:gridCol>
                <a:gridCol w="1073073">
                  <a:extLst>
                    <a:ext uri="{9D8B030D-6E8A-4147-A177-3AD203B41FA5}">
                      <a16:colId xmlns:a16="http://schemas.microsoft.com/office/drawing/2014/main" val="2646425516"/>
                    </a:ext>
                  </a:extLst>
                </a:gridCol>
                <a:gridCol w="1073073">
                  <a:extLst>
                    <a:ext uri="{9D8B030D-6E8A-4147-A177-3AD203B41FA5}">
                      <a16:colId xmlns:a16="http://schemas.microsoft.com/office/drawing/2014/main" val="1529824071"/>
                    </a:ext>
                  </a:extLst>
                </a:gridCol>
                <a:gridCol w="1073073">
                  <a:extLst>
                    <a:ext uri="{9D8B030D-6E8A-4147-A177-3AD203B41FA5}">
                      <a16:colId xmlns:a16="http://schemas.microsoft.com/office/drawing/2014/main" val="1435908115"/>
                    </a:ext>
                  </a:extLst>
                </a:gridCol>
                <a:gridCol w="1073073">
                  <a:extLst>
                    <a:ext uri="{9D8B030D-6E8A-4147-A177-3AD203B41FA5}">
                      <a16:colId xmlns:a16="http://schemas.microsoft.com/office/drawing/2014/main" val="4031327343"/>
                    </a:ext>
                  </a:extLst>
                </a:gridCol>
                <a:gridCol w="1073073">
                  <a:extLst>
                    <a:ext uri="{9D8B030D-6E8A-4147-A177-3AD203B41FA5}">
                      <a16:colId xmlns:a16="http://schemas.microsoft.com/office/drawing/2014/main" val="265914223"/>
                    </a:ext>
                  </a:extLst>
                </a:gridCol>
                <a:gridCol w="1073073">
                  <a:extLst>
                    <a:ext uri="{9D8B030D-6E8A-4147-A177-3AD203B41FA5}">
                      <a16:colId xmlns:a16="http://schemas.microsoft.com/office/drawing/2014/main" val="3687797511"/>
                    </a:ext>
                  </a:extLst>
                </a:gridCol>
                <a:gridCol w="1073073">
                  <a:extLst>
                    <a:ext uri="{9D8B030D-6E8A-4147-A177-3AD203B41FA5}">
                      <a16:colId xmlns:a16="http://schemas.microsoft.com/office/drawing/2014/main" val="1430683565"/>
                    </a:ext>
                  </a:extLst>
                </a:gridCol>
              </a:tblGrid>
              <a:tr h="1073074">
                <a:tc>
                  <a:txBody>
                    <a:bodyPr/>
                    <a:lstStyle/>
                    <a:p>
                      <a:endParaRPr lang="en-US" dirty="0"/>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dirty="0"/>
                    </a:p>
                  </a:txBody>
                  <a:tcPr/>
                </a:tc>
                <a:extLst>
                  <a:ext uri="{0D108BD9-81ED-4DB2-BD59-A6C34878D82A}">
                    <a16:rowId xmlns:a16="http://schemas.microsoft.com/office/drawing/2014/main" val="1367090870"/>
                  </a:ext>
                </a:extLst>
              </a:tr>
              <a:tr h="1073074">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a:p>
                  </a:txBody>
                  <a:tcPr/>
                </a:tc>
                <a:tc>
                  <a:txBody>
                    <a:bodyPr/>
                    <a:lstStyle/>
                    <a:p>
                      <a:endParaRPr lang="en-US" dirty="0"/>
                    </a:p>
                  </a:txBody>
                  <a:tcPr/>
                </a:tc>
                <a:extLst>
                  <a:ext uri="{0D108BD9-81ED-4DB2-BD59-A6C34878D82A}">
                    <a16:rowId xmlns:a16="http://schemas.microsoft.com/office/drawing/2014/main" val="2324086388"/>
                  </a:ext>
                </a:extLst>
              </a:tr>
              <a:tr h="1073074">
                <a:tc>
                  <a:txBody>
                    <a:bodyPr/>
                    <a:lstStyle/>
                    <a:p>
                      <a:endParaRPr lang="en-US" dirty="0"/>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a:p>
                  </a:txBody>
                  <a:tcPr/>
                </a:tc>
                <a:tc>
                  <a:txBody>
                    <a:bodyPr/>
                    <a:lstStyle/>
                    <a:p>
                      <a:endParaRPr lang="en-US" dirty="0"/>
                    </a:p>
                  </a:txBody>
                  <a:tcPr/>
                </a:tc>
                <a:tc>
                  <a:txBody>
                    <a:bodyPr/>
                    <a:lstStyle/>
                    <a:p>
                      <a:endParaRPr lang="en-US" dirty="0"/>
                    </a:p>
                  </a:txBody>
                  <a:tcPr/>
                </a:tc>
                <a:extLst>
                  <a:ext uri="{0D108BD9-81ED-4DB2-BD59-A6C34878D82A}">
                    <a16:rowId xmlns:a16="http://schemas.microsoft.com/office/drawing/2014/main" val="1773320196"/>
                  </a:ext>
                </a:extLst>
              </a:tr>
              <a:tr h="1073074">
                <a:tc>
                  <a:txBody>
                    <a:bodyPr/>
                    <a:lstStyle/>
                    <a:p>
                      <a:endParaRPr lang="en-US" dirty="0"/>
                    </a:p>
                  </a:txBody>
                  <a:tcPr/>
                </a:tc>
                <a:tc>
                  <a:txBody>
                    <a:bodyPr/>
                    <a:lstStyle/>
                    <a:p>
                      <a:endParaRPr lang="en-US"/>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dirty="0"/>
                    </a:p>
                  </a:txBody>
                  <a:tcPr/>
                </a:tc>
                <a:extLst>
                  <a:ext uri="{0D108BD9-81ED-4DB2-BD59-A6C34878D82A}">
                    <a16:rowId xmlns:a16="http://schemas.microsoft.com/office/drawing/2014/main" val="1977629092"/>
                  </a:ext>
                </a:extLst>
              </a:tr>
              <a:tr h="1073074">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dirty="0"/>
                    </a:p>
                  </a:txBody>
                  <a:tcPr/>
                </a:tc>
                <a:extLst>
                  <a:ext uri="{0D108BD9-81ED-4DB2-BD59-A6C34878D82A}">
                    <a16:rowId xmlns:a16="http://schemas.microsoft.com/office/drawing/2014/main" val="172657832"/>
                  </a:ext>
                </a:extLst>
              </a:tr>
            </a:tbl>
          </a:graphicData>
        </a:graphic>
      </p:graphicFrame>
      <p:sp>
        <p:nvSpPr>
          <p:cNvPr id="46" name="TextBox 45">
            <a:extLst>
              <a:ext uri="{FF2B5EF4-FFF2-40B4-BE49-F238E27FC236}">
                <a16:creationId xmlns:a16="http://schemas.microsoft.com/office/drawing/2014/main" id="{8026B2BC-0E5A-993A-5EC9-CBEE69E366B7}"/>
              </a:ext>
            </a:extLst>
          </p:cNvPr>
          <p:cNvSpPr txBox="1"/>
          <p:nvPr/>
        </p:nvSpPr>
        <p:spPr>
          <a:xfrm>
            <a:off x="1163480" y="1987150"/>
            <a:ext cx="10845409" cy="341632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ptos" panose="02110004020202020204"/>
              <a:ea typeface="+mn-ea"/>
              <a:cs typeface="+mn-cs"/>
            </a:endParaRPr>
          </a:p>
        </p:txBody>
      </p:sp>
      <p:sp>
        <p:nvSpPr>
          <p:cNvPr id="48" name="TextBox 47">
            <a:extLst>
              <a:ext uri="{FF2B5EF4-FFF2-40B4-BE49-F238E27FC236}">
                <a16:creationId xmlns:a16="http://schemas.microsoft.com/office/drawing/2014/main" id="{E8026840-269D-5467-727A-7B9614157920}"/>
              </a:ext>
            </a:extLst>
          </p:cNvPr>
          <p:cNvSpPr txBox="1"/>
          <p:nvPr/>
        </p:nvSpPr>
        <p:spPr>
          <a:xfrm>
            <a:off x="528628" y="272528"/>
            <a:ext cx="11108330" cy="3693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Aptos" panose="02110004020202020204"/>
                <a:ea typeface="+mn-ea"/>
                <a:cs typeface="+mn-cs"/>
              </a:rPr>
              <a:t>Practice sheet #7. Practice tracing the entire mantra and some components</a:t>
            </a:r>
            <a:endParaRPr kumimoji="0" lang="zh-TW" altLang="en-US" sz="1800" b="1" i="0" u="none" strike="noStrike" kern="1200" cap="none" spc="0" normalizeH="0" baseline="0" noProof="0" dirty="0">
              <a:ln>
                <a:noFill/>
              </a:ln>
              <a:solidFill>
                <a:prstClr val="black"/>
              </a:solidFill>
              <a:effectLst/>
              <a:uLnTx/>
              <a:uFillTx/>
              <a:latin typeface="Aptos" panose="02110004020202020204"/>
              <a:ea typeface="DengXian" panose="02010600030101010101" pitchFamily="2" charset="-122"/>
              <a:cs typeface="+mn-cs"/>
            </a:endParaRPr>
          </a:p>
        </p:txBody>
      </p:sp>
      <p:sp>
        <p:nvSpPr>
          <p:cNvPr id="49" name="Rectangle 48">
            <a:extLst>
              <a:ext uri="{FF2B5EF4-FFF2-40B4-BE49-F238E27FC236}">
                <a16:creationId xmlns:a16="http://schemas.microsoft.com/office/drawing/2014/main" id="{494FBF88-2BA4-90D3-95BA-710EC9F1D13D}"/>
              </a:ext>
            </a:extLst>
          </p:cNvPr>
          <p:cNvSpPr/>
          <p:nvPr/>
        </p:nvSpPr>
        <p:spPr>
          <a:xfrm>
            <a:off x="1298223" y="272530"/>
            <a:ext cx="9579994" cy="357010"/>
          </a:xfrm>
          <a:prstGeom prst="rect">
            <a:avLst/>
          </a:prstGeom>
          <a:noFill/>
          <a:ln w="38100">
            <a:solidFill>
              <a:srgbClr val="7030A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45" name="TextBox 44">
            <a:extLst>
              <a:ext uri="{FF2B5EF4-FFF2-40B4-BE49-F238E27FC236}">
                <a16:creationId xmlns:a16="http://schemas.microsoft.com/office/drawing/2014/main" id="{634A8AE1-3E0F-10D1-C7D4-B61EFF8B55AF}"/>
              </a:ext>
            </a:extLst>
          </p:cNvPr>
          <p:cNvSpPr txBox="1"/>
          <p:nvPr/>
        </p:nvSpPr>
        <p:spPr>
          <a:xfrm>
            <a:off x="1174578" y="921898"/>
            <a:ext cx="11798472" cy="110799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除</a:t>
            </a:r>
            <a:r>
              <a:rPr kumimoji="0" lang="zh-TW" altLang="en-US" sz="62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蓋</a:t>
            </a:r>
            <a:r>
              <a:rPr kumimoji="0" lang="zh-TW" altLang="en-US" sz="62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障</a:t>
            </a:r>
            <a:r>
              <a:rPr kumimoji="0" lang="zh-TW" altLang="en-US" sz="62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菩</a:t>
            </a:r>
            <a:r>
              <a:rPr kumimoji="0" lang="zh-TW" altLang="en-US" sz="62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薩</a:t>
            </a:r>
          </a:p>
        </p:txBody>
      </p:sp>
      <p:sp>
        <p:nvSpPr>
          <p:cNvPr id="52" name="TextBox 51">
            <a:extLst>
              <a:ext uri="{FF2B5EF4-FFF2-40B4-BE49-F238E27FC236}">
                <a16:creationId xmlns:a16="http://schemas.microsoft.com/office/drawing/2014/main" id="{CFA2F4D2-09DF-2F9E-0D2E-BE48E7F63AA6}"/>
              </a:ext>
            </a:extLst>
          </p:cNvPr>
          <p:cNvSpPr txBox="1"/>
          <p:nvPr/>
        </p:nvSpPr>
        <p:spPr>
          <a:xfrm>
            <a:off x="1174578" y="1979073"/>
            <a:ext cx="11573714" cy="110799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淨</a:t>
            </a:r>
            <a:r>
              <a:rPr kumimoji="0" lang="zh-TW" altLang="en-US" sz="62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諸</a:t>
            </a:r>
            <a:r>
              <a:rPr kumimoji="0" lang="zh-TW" altLang="en-US" sz="62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業</a:t>
            </a:r>
            <a:r>
              <a:rPr kumimoji="0" lang="zh-TW" altLang="en-US" sz="62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障</a:t>
            </a:r>
            <a:r>
              <a:rPr kumimoji="0" lang="zh-TW" altLang="en-US" sz="62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菩</a:t>
            </a:r>
            <a:r>
              <a:rPr kumimoji="0" lang="zh-TW" altLang="en-US" sz="62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薩</a:t>
            </a:r>
          </a:p>
        </p:txBody>
      </p:sp>
      <p:sp>
        <p:nvSpPr>
          <p:cNvPr id="50" name="TextBox 49">
            <a:extLst>
              <a:ext uri="{FF2B5EF4-FFF2-40B4-BE49-F238E27FC236}">
                <a16:creationId xmlns:a16="http://schemas.microsoft.com/office/drawing/2014/main" id="{C30F1AA6-E8A1-7206-0365-9A03E4489E26}"/>
              </a:ext>
            </a:extLst>
          </p:cNvPr>
          <p:cNvSpPr txBox="1"/>
          <p:nvPr/>
        </p:nvSpPr>
        <p:spPr>
          <a:xfrm>
            <a:off x="1160650" y="3042743"/>
            <a:ext cx="10938452" cy="110799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唵</a:t>
            </a:r>
            <a:r>
              <a:rPr kumimoji="0" lang="zh-TW" altLang="en-US" sz="62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嘛</a:t>
            </a:r>
            <a:r>
              <a:rPr kumimoji="0" lang="zh-TW" altLang="en-US" sz="62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呢</a:t>
            </a:r>
            <a:r>
              <a:rPr kumimoji="0" lang="zh-TW" altLang="en-US" sz="62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叭</a:t>
            </a:r>
            <a:r>
              <a:rPr kumimoji="0" lang="zh-TW" altLang="en-US" sz="62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咪</a:t>
            </a:r>
            <a:r>
              <a:rPr kumimoji="0" lang="zh-TW" altLang="en-US" sz="62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吽</a:t>
            </a:r>
            <a:r>
              <a:rPr kumimoji="0" lang="zh-TW" altLang="en-US" sz="54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尼</a:t>
            </a:r>
            <a:r>
              <a:rPr kumimoji="0" lang="zh-TW" altLang="en-US" sz="62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尸</a:t>
            </a:r>
            <a:r>
              <a:rPr kumimoji="0" lang="zh-TW" altLang="en-US" sz="62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匕</a:t>
            </a:r>
            <a:r>
              <a:rPr kumimoji="0" lang="zh-TW" altLang="en-US" sz="62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床</a:t>
            </a:r>
          </a:p>
        </p:txBody>
      </p:sp>
      <p:sp>
        <p:nvSpPr>
          <p:cNvPr id="51" name="TextBox 50">
            <a:extLst>
              <a:ext uri="{FF2B5EF4-FFF2-40B4-BE49-F238E27FC236}">
                <a16:creationId xmlns:a16="http://schemas.microsoft.com/office/drawing/2014/main" id="{C108C8E4-904F-3F65-03A4-E8655B1E0834}"/>
              </a:ext>
            </a:extLst>
          </p:cNvPr>
          <p:cNvSpPr txBox="1"/>
          <p:nvPr/>
        </p:nvSpPr>
        <p:spPr>
          <a:xfrm>
            <a:off x="1182703" y="4124134"/>
            <a:ext cx="11573715" cy="1138773"/>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唵</a:t>
            </a:r>
            <a:r>
              <a:rPr kumimoji="0" lang="zh-TW" altLang="en-US" sz="62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嘛</a:t>
            </a:r>
            <a:r>
              <a:rPr kumimoji="0" lang="zh-TW" altLang="en-US" sz="62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呢</a:t>
            </a:r>
            <a:r>
              <a:rPr kumimoji="0" lang="zh-TW" altLang="en-US" sz="62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叭</a:t>
            </a:r>
            <a:r>
              <a:rPr kumimoji="0" lang="zh-TW" altLang="en-US" sz="62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咪</a:t>
            </a:r>
            <a:r>
              <a:rPr kumimoji="0" lang="zh-TW" altLang="en-US" sz="62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吽</a:t>
            </a:r>
            <a:r>
              <a:rPr kumimoji="0" lang="zh-TW" altLang="en-US" sz="62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八</a:t>
            </a:r>
            <a:r>
              <a:rPr kumimoji="0" lang="zh-TW" altLang="en-US" sz="62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十</a:t>
            </a:r>
            <a:r>
              <a:rPr kumimoji="0" lang="zh-TW" altLang="en-US" sz="62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牛</a:t>
            </a:r>
            <a:r>
              <a:rPr kumimoji="0" lang="zh-TW" altLang="en-US" sz="62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乚</a:t>
            </a:r>
          </a:p>
        </p:txBody>
      </p:sp>
      <p:sp>
        <p:nvSpPr>
          <p:cNvPr id="54" name="TextBox 53">
            <a:extLst>
              <a:ext uri="{FF2B5EF4-FFF2-40B4-BE49-F238E27FC236}">
                <a16:creationId xmlns:a16="http://schemas.microsoft.com/office/drawing/2014/main" id="{9FC4930C-1DD5-0414-BFE5-3B36C5852347}"/>
              </a:ext>
            </a:extLst>
          </p:cNvPr>
          <p:cNvSpPr txBox="1"/>
          <p:nvPr/>
        </p:nvSpPr>
        <p:spPr>
          <a:xfrm>
            <a:off x="1180324" y="5196451"/>
            <a:ext cx="10869793" cy="110799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唵</a:t>
            </a:r>
            <a:r>
              <a:rPr kumimoji="0" lang="zh-TW" altLang="en-US" sz="62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嘛</a:t>
            </a:r>
            <a:r>
              <a:rPr kumimoji="0" lang="zh-TW" altLang="en-US" sz="62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呢</a:t>
            </a:r>
            <a:r>
              <a:rPr kumimoji="0" lang="zh-TW" altLang="en-US" sz="62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叭</a:t>
            </a:r>
            <a:r>
              <a:rPr kumimoji="0" lang="zh-TW" altLang="en-US" sz="62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咪</a:t>
            </a:r>
            <a:r>
              <a:rPr kumimoji="0" lang="zh-TW" altLang="en-US" sz="62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吽</a:t>
            </a:r>
            <a:r>
              <a:rPr kumimoji="0" lang="zh-TW" altLang="en-US" sz="57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2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生 </a:t>
            </a: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人</a:t>
            </a:r>
            <a:r>
              <a:rPr kumimoji="0" lang="zh-TW" altLang="en-US" sz="62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森</a:t>
            </a:r>
            <a:r>
              <a:rPr kumimoji="0" lang="zh-TW" altLang="en-US" sz="62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1"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田</a:t>
            </a:r>
          </a:p>
        </p:txBody>
      </p:sp>
      <p:cxnSp>
        <p:nvCxnSpPr>
          <p:cNvPr id="56" name="Straight Connector 55">
            <a:extLst>
              <a:ext uri="{FF2B5EF4-FFF2-40B4-BE49-F238E27FC236}">
                <a16:creationId xmlns:a16="http://schemas.microsoft.com/office/drawing/2014/main" id="{FCDE71AC-60B8-BD56-9E69-1ACED0FBC3DB}"/>
              </a:ext>
            </a:extLst>
          </p:cNvPr>
          <p:cNvCxnSpPr/>
          <p:nvPr/>
        </p:nvCxnSpPr>
        <p:spPr>
          <a:xfrm>
            <a:off x="7572098" y="917245"/>
            <a:ext cx="0" cy="5387020"/>
          </a:xfrm>
          <a:prstGeom prst="line">
            <a:avLst/>
          </a:prstGeom>
          <a:ln w="57150">
            <a:solidFill>
              <a:srgbClr val="C00000"/>
            </a:solidFill>
            <a:prstDash val="sysDot"/>
          </a:ln>
        </p:spPr>
        <p:style>
          <a:lnRef idx="2">
            <a:schemeClr val="accent1"/>
          </a:lnRef>
          <a:fillRef idx="0">
            <a:schemeClr val="accent1"/>
          </a:fillRef>
          <a:effectRef idx="1">
            <a:schemeClr val="accent1"/>
          </a:effectRef>
          <a:fontRef idx="minor">
            <a:schemeClr val="tx1"/>
          </a:fontRef>
        </p:style>
      </p:cxnSp>
    </p:spTree>
    <p:extLst>
      <p:ext uri="{BB962C8B-B14F-4D97-AF65-F5344CB8AC3E}">
        <p14:creationId xmlns:p14="http://schemas.microsoft.com/office/powerpoint/2010/main" val="3870256434"/>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663BD207-3B1B-FCCA-669E-38856BA780D8}"/>
              </a:ext>
            </a:extLst>
          </p:cNvPr>
          <p:cNvPicPr>
            <a:picLocks noChangeAspect="1"/>
          </p:cNvPicPr>
          <p:nvPr/>
        </p:nvPicPr>
        <p:blipFill>
          <a:blip r:embed="rId2"/>
          <a:stretch>
            <a:fillRect/>
          </a:stretch>
        </p:blipFill>
        <p:spPr>
          <a:xfrm>
            <a:off x="4518450" y="3537608"/>
            <a:ext cx="7529398" cy="3257162"/>
          </a:xfrm>
          <a:prstGeom prst="rect">
            <a:avLst/>
          </a:prstGeom>
        </p:spPr>
      </p:pic>
      <p:pic>
        <p:nvPicPr>
          <p:cNvPr id="7" name="Picture 6">
            <a:extLst>
              <a:ext uri="{FF2B5EF4-FFF2-40B4-BE49-F238E27FC236}">
                <a16:creationId xmlns:a16="http://schemas.microsoft.com/office/drawing/2014/main" id="{C9E0BAE4-B658-8BFC-3630-47726B3644CB}"/>
              </a:ext>
            </a:extLst>
          </p:cNvPr>
          <p:cNvPicPr>
            <a:picLocks noChangeAspect="1"/>
          </p:cNvPicPr>
          <p:nvPr/>
        </p:nvPicPr>
        <p:blipFill>
          <a:blip r:embed="rId3"/>
          <a:stretch>
            <a:fillRect/>
          </a:stretch>
        </p:blipFill>
        <p:spPr>
          <a:xfrm>
            <a:off x="577078" y="184823"/>
            <a:ext cx="7205144" cy="3025306"/>
          </a:xfrm>
          <a:prstGeom prst="rect">
            <a:avLst/>
          </a:prstGeom>
        </p:spPr>
      </p:pic>
      <p:sp>
        <p:nvSpPr>
          <p:cNvPr id="8" name="Rectangle 7">
            <a:extLst>
              <a:ext uri="{FF2B5EF4-FFF2-40B4-BE49-F238E27FC236}">
                <a16:creationId xmlns:a16="http://schemas.microsoft.com/office/drawing/2014/main" id="{2232AE94-19C7-11C6-0E90-823A0C4A6172}"/>
              </a:ext>
            </a:extLst>
          </p:cNvPr>
          <p:cNvSpPr/>
          <p:nvPr/>
        </p:nvSpPr>
        <p:spPr>
          <a:xfrm>
            <a:off x="398834" y="184823"/>
            <a:ext cx="7383388" cy="3025306"/>
          </a:xfrm>
          <a:prstGeom prst="rect">
            <a:avLst/>
          </a:prstGeom>
          <a:noFill/>
          <a:ln w="57150">
            <a:solidFill>
              <a:srgbClr val="00206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a:extLst>
              <a:ext uri="{FF2B5EF4-FFF2-40B4-BE49-F238E27FC236}">
                <a16:creationId xmlns:a16="http://schemas.microsoft.com/office/drawing/2014/main" id="{B70AB1E6-A764-C9C0-33C7-514E14E471FE}"/>
              </a:ext>
            </a:extLst>
          </p:cNvPr>
          <p:cNvSpPr/>
          <p:nvPr/>
        </p:nvSpPr>
        <p:spPr>
          <a:xfrm>
            <a:off x="4396902" y="3537608"/>
            <a:ext cx="7650946" cy="3257162"/>
          </a:xfrm>
          <a:prstGeom prst="rect">
            <a:avLst/>
          </a:prstGeom>
          <a:noFill/>
          <a:ln w="5715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TextBox 9">
            <a:extLst>
              <a:ext uri="{FF2B5EF4-FFF2-40B4-BE49-F238E27FC236}">
                <a16:creationId xmlns:a16="http://schemas.microsoft.com/office/drawing/2014/main" id="{7AFC5C3F-306A-8F10-EB87-DCBA71963B3B}"/>
              </a:ext>
            </a:extLst>
          </p:cNvPr>
          <p:cNvSpPr txBox="1"/>
          <p:nvPr/>
        </p:nvSpPr>
        <p:spPr>
          <a:xfrm>
            <a:off x="8222375" y="214003"/>
            <a:ext cx="3798793" cy="3600986"/>
          </a:xfrm>
          <a:prstGeom prst="rect">
            <a:avLst/>
          </a:prstGeom>
          <a:noFill/>
        </p:spPr>
        <p:txBody>
          <a:bodyPr wrap="square" rtlCol="0">
            <a:spAutoFit/>
          </a:bodyPr>
          <a:lstStyle/>
          <a:p>
            <a:r>
              <a:rPr lang="en-US" sz="2400" dirty="0"/>
              <a:t>In Chinese the two characters </a:t>
            </a:r>
            <a:r>
              <a:rPr lang="zh-CN" altLang="en-US" sz="2400" dirty="0"/>
              <a:t>貓 王 </a:t>
            </a:r>
            <a:r>
              <a:rPr lang="en-US" altLang="zh-CN" sz="2400" dirty="0"/>
              <a:t>(</a:t>
            </a:r>
            <a:r>
              <a:rPr lang="en-US" altLang="zh-CN" sz="2400" dirty="0" err="1"/>
              <a:t>myo</a:t>
            </a:r>
            <a:r>
              <a:rPr lang="en-US" altLang="zh-CN" sz="2400" dirty="0"/>
              <a:t> wang) mean “cat” and “king” when standing alone. </a:t>
            </a:r>
          </a:p>
          <a:p>
            <a:endParaRPr lang="en-US" altLang="zh-CN" sz="2400" dirty="0"/>
          </a:p>
          <a:p>
            <a:r>
              <a:rPr lang="en-US" altLang="zh-CN" sz="2400" dirty="0"/>
              <a:t>But when they are put together they mean “Elvis Presley”.</a:t>
            </a:r>
          </a:p>
          <a:p>
            <a:endParaRPr lang="en-US" dirty="0"/>
          </a:p>
          <a:p>
            <a:endParaRPr lang="en-US" dirty="0"/>
          </a:p>
        </p:txBody>
      </p:sp>
      <p:sp>
        <p:nvSpPr>
          <p:cNvPr id="11" name="Rectangle 10">
            <a:extLst>
              <a:ext uri="{FF2B5EF4-FFF2-40B4-BE49-F238E27FC236}">
                <a16:creationId xmlns:a16="http://schemas.microsoft.com/office/drawing/2014/main" id="{6FBD479B-A146-F0D6-FDD2-60BD485527A1}"/>
              </a:ext>
            </a:extLst>
          </p:cNvPr>
          <p:cNvSpPr/>
          <p:nvPr/>
        </p:nvSpPr>
        <p:spPr>
          <a:xfrm>
            <a:off x="8151779" y="214003"/>
            <a:ext cx="3869389" cy="3106389"/>
          </a:xfrm>
          <a:prstGeom prst="rect">
            <a:avLst/>
          </a:prstGeom>
          <a:noFill/>
          <a:ln>
            <a:solidFill>
              <a:schemeClr val="tx1"/>
            </a:solidFill>
          </a:ln>
          <a:effectLst>
            <a:glow rad="63500">
              <a:schemeClr val="accent4">
                <a:satMod val="175000"/>
                <a:alpha val="40000"/>
              </a:schemeClr>
            </a:glo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TextBox 11">
            <a:extLst>
              <a:ext uri="{FF2B5EF4-FFF2-40B4-BE49-F238E27FC236}">
                <a16:creationId xmlns:a16="http://schemas.microsoft.com/office/drawing/2014/main" id="{96B4DA18-5BA2-6254-B97C-C9A68E6707F1}"/>
              </a:ext>
            </a:extLst>
          </p:cNvPr>
          <p:cNvSpPr txBox="1"/>
          <p:nvPr/>
        </p:nvSpPr>
        <p:spPr>
          <a:xfrm>
            <a:off x="496111" y="4042805"/>
            <a:ext cx="3560324" cy="2231536"/>
          </a:xfrm>
          <a:prstGeom prst="rect">
            <a:avLst/>
          </a:prstGeom>
          <a:noFill/>
        </p:spPr>
        <p:txBody>
          <a:bodyPr wrap="square" rtlCol="0">
            <a:spAutoFit/>
          </a:bodyPr>
          <a:lstStyle/>
          <a:p>
            <a:r>
              <a:rPr lang="en-US" sz="2000" dirty="0"/>
              <a:t>This is not really as bizarre as it might seem at first. </a:t>
            </a:r>
          </a:p>
          <a:p>
            <a:endParaRPr lang="en-US" sz="2000" dirty="0"/>
          </a:p>
          <a:p>
            <a:r>
              <a:rPr lang="en-US" sz="2000" dirty="0"/>
              <a:t>In English everyone knows what a “hot dog” is. And it is not a dog that is hot!</a:t>
            </a:r>
          </a:p>
          <a:p>
            <a:endParaRPr lang="en-US" sz="2000" dirty="0"/>
          </a:p>
        </p:txBody>
      </p:sp>
      <p:sp>
        <p:nvSpPr>
          <p:cNvPr id="13" name="Rectangle 12">
            <a:extLst>
              <a:ext uri="{FF2B5EF4-FFF2-40B4-BE49-F238E27FC236}">
                <a16:creationId xmlns:a16="http://schemas.microsoft.com/office/drawing/2014/main" id="{6BE19F86-0BAF-0B4B-EF0C-4EDAC81F68BE}"/>
              </a:ext>
            </a:extLst>
          </p:cNvPr>
          <p:cNvSpPr/>
          <p:nvPr/>
        </p:nvSpPr>
        <p:spPr>
          <a:xfrm>
            <a:off x="398834" y="3814989"/>
            <a:ext cx="3657601" cy="2459352"/>
          </a:xfrm>
          <a:prstGeom prst="rect">
            <a:avLst/>
          </a:prstGeom>
          <a:noFill/>
          <a:ln>
            <a:solidFill>
              <a:schemeClr val="tx1"/>
            </a:solidFill>
          </a:ln>
          <a:effectLst>
            <a:glow rad="63500">
              <a:schemeClr val="accent4">
                <a:satMod val="175000"/>
                <a:alpha val="40000"/>
              </a:schemeClr>
            </a:glo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282266922"/>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641CAC7-F9D2-7AD3-CAAD-B64C51A2D1A5}"/>
            </a:ext>
          </a:extLst>
        </p:cNvPr>
        <p:cNvGrpSpPr/>
        <p:nvPr/>
      </p:nvGrpSpPr>
      <p:grpSpPr>
        <a:xfrm>
          <a:off x="0" y="0"/>
          <a:ext cx="0" cy="0"/>
          <a:chOff x="0" y="0"/>
          <a:chExt cx="0" cy="0"/>
        </a:xfrm>
      </p:grpSpPr>
      <p:cxnSp>
        <p:nvCxnSpPr>
          <p:cNvPr id="2" name="Straight Connector 1">
            <a:extLst>
              <a:ext uri="{FF2B5EF4-FFF2-40B4-BE49-F238E27FC236}">
                <a16:creationId xmlns:a16="http://schemas.microsoft.com/office/drawing/2014/main" id="{435E5A85-7A00-B437-C617-A5CC9AE94467}"/>
              </a:ext>
            </a:extLst>
          </p:cNvPr>
          <p:cNvCxnSpPr>
            <a:cxnSpLocks/>
          </p:cNvCxnSpPr>
          <p:nvPr/>
        </p:nvCxnSpPr>
        <p:spPr>
          <a:xfrm>
            <a:off x="761851" y="1061155"/>
            <a:ext cx="5322425" cy="5340276"/>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 name="Straight Connector 2">
            <a:extLst>
              <a:ext uri="{FF2B5EF4-FFF2-40B4-BE49-F238E27FC236}">
                <a16:creationId xmlns:a16="http://schemas.microsoft.com/office/drawing/2014/main" id="{39A7AA3B-37EB-3962-4E93-F53D3B7C9A8F}"/>
              </a:ext>
            </a:extLst>
          </p:cNvPr>
          <p:cNvCxnSpPr>
            <a:cxnSpLocks/>
          </p:cNvCxnSpPr>
          <p:nvPr/>
        </p:nvCxnSpPr>
        <p:spPr>
          <a:xfrm>
            <a:off x="9304315" y="1036066"/>
            <a:ext cx="2143810" cy="2115373"/>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 name="Straight Connector 3">
            <a:extLst>
              <a:ext uri="{FF2B5EF4-FFF2-40B4-BE49-F238E27FC236}">
                <a16:creationId xmlns:a16="http://schemas.microsoft.com/office/drawing/2014/main" id="{7FD0D91A-730F-9646-DD1B-8242082C076B}"/>
              </a:ext>
            </a:extLst>
          </p:cNvPr>
          <p:cNvCxnSpPr>
            <a:cxnSpLocks/>
          </p:cNvCxnSpPr>
          <p:nvPr/>
        </p:nvCxnSpPr>
        <p:spPr>
          <a:xfrm>
            <a:off x="8245282" y="1036072"/>
            <a:ext cx="3184867" cy="319303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5" name="Straight Connector 4">
            <a:extLst>
              <a:ext uri="{FF2B5EF4-FFF2-40B4-BE49-F238E27FC236}">
                <a16:creationId xmlns:a16="http://schemas.microsoft.com/office/drawing/2014/main" id="{7A4F4C60-CDBE-B18F-E26C-83B1BDD9C361}"/>
              </a:ext>
            </a:extLst>
          </p:cNvPr>
          <p:cNvCxnSpPr>
            <a:cxnSpLocks/>
          </p:cNvCxnSpPr>
          <p:nvPr/>
        </p:nvCxnSpPr>
        <p:spPr>
          <a:xfrm>
            <a:off x="7173299" y="1036078"/>
            <a:ext cx="4256850" cy="425735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6" name="Straight Connector 5">
            <a:extLst>
              <a:ext uri="{FF2B5EF4-FFF2-40B4-BE49-F238E27FC236}">
                <a16:creationId xmlns:a16="http://schemas.microsoft.com/office/drawing/2014/main" id="{A4002F7E-9421-DCC7-85F8-CB150C048AA7}"/>
              </a:ext>
            </a:extLst>
          </p:cNvPr>
          <p:cNvCxnSpPr/>
          <p:nvPr/>
        </p:nvCxnSpPr>
        <p:spPr>
          <a:xfrm>
            <a:off x="2886459" y="1036081"/>
            <a:ext cx="5365365" cy="53653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7" name="Straight Connector 6">
            <a:extLst>
              <a:ext uri="{FF2B5EF4-FFF2-40B4-BE49-F238E27FC236}">
                <a16:creationId xmlns:a16="http://schemas.microsoft.com/office/drawing/2014/main" id="{024E5A4A-0993-8321-CDE3-A18A18E4EDF5}"/>
              </a:ext>
            </a:extLst>
          </p:cNvPr>
          <p:cNvCxnSpPr/>
          <p:nvPr/>
        </p:nvCxnSpPr>
        <p:spPr>
          <a:xfrm>
            <a:off x="3946718" y="1036082"/>
            <a:ext cx="5365365" cy="53653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8" name="Straight Connector 7">
            <a:extLst>
              <a:ext uri="{FF2B5EF4-FFF2-40B4-BE49-F238E27FC236}">
                <a16:creationId xmlns:a16="http://schemas.microsoft.com/office/drawing/2014/main" id="{57AC5D67-8D1A-A3A4-80F9-4761CA1F8D71}"/>
              </a:ext>
            </a:extLst>
          </p:cNvPr>
          <p:cNvCxnSpPr/>
          <p:nvPr/>
        </p:nvCxnSpPr>
        <p:spPr>
          <a:xfrm>
            <a:off x="5005751" y="1036082"/>
            <a:ext cx="5365365" cy="53653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9" name="Straight Connector 8">
            <a:extLst>
              <a:ext uri="{FF2B5EF4-FFF2-40B4-BE49-F238E27FC236}">
                <a16:creationId xmlns:a16="http://schemas.microsoft.com/office/drawing/2014/main" id="{B746BB94-660A-E9E1-443C-5EB21DC25246}"/>
              </a:ext>
            </a:extLst>
          </p:cNvPr>
          <p:cNvCxnSpPr/>
          <p:nvPr/>
        </p:nvCxnSpPr>
        <p:spPr>
          <a:xfrm>
            <a:off x="6096000" y="1036084"/>
            <a:ext cx="5365365" cy="53653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0" name="Straight Connector 9">
            <a:extLst>
              <a:ext uri="{FF2B5EF4-FFF2-40B4-BE49-F238E27FC236}">
                <a16:creationId xmlns:a16="http://schemas.microsoft.com/office/drawing/2014/main" id="{84A01ED1-7E7F-A279-B878-59CD0EE7B99C}"/>
              </a:ext>
            </a:extLst>
          </p:cNvPr>
          <p:cNvCxnSpPr>
            <a:cxnSpLocks/>
          </p:cNvCxnSpPr>
          <p:nvPr/>
        </p:nvCxnSpPr>
        <p:spPr>
          <a:xfrm>
            <a:off x="712659" y="5293429"/>
            <a:ext cx="1083551" cy="1107996"/>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1" name="Straight Connector 10">
            <a:extLst>
              <a:ext uri="{FF2B5EF4-FFF2-40B4-BE49-F238E27FC236}">
                <a16:creationId xmlns:a16="http://schemas.microsoft.com/office/drawing/2014/main" id="{B584326F-4D01-96EA-AF54-E2FDFE0B271F}"/>
              </a:ext>
            </a:extLst>
          </p:cNvPr>
          <p:cNvCxnSpPr>
            <a:cxnSpLocks/>
          </p:cNvCxnSpPr>
          <p:nvPr/>
        </p:nvCxnSpPr>
        <p:spPr>
          <a:xfrm>
            <a:off x="695535" y="4260441"/>
            <a:ext cx="2267153" cy="2152899"/>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2" name="Straight Connector 11">
            <a:extLst>
              <a:ext uri="{FF2B5EF4-FFF2-40B4-BE49-F238E27FC236}">
                <a16:creationId xmlns:a16="http://schemas.microsoft.com/office/drawing/2014/main" id="{7FF190C8-19B0-4AD3-6560-44B9630E8675}"/>
              </a:ext>
            </a:extLst>
          </p:cNvPr>
          <p:cNvCxnSpPr>
            <a:cxnSpLocks/>
          </p:cNvCxnSpPr>
          <p:nvPr/>
        </p:nvCxnSpPr>
        <p:spPr>
          <a:xfrm>
            <a:off x="710530" y="3164757"/>
            <a:ext cx="3236188" cy="323667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3" name="Straight Connector 12">
            <a:extLst>
              <a:ext uri="{FF2B5EF4-FFF2-40B4-BE49-F238E27FC236}">
                <a16:creationId xmlns:a16="http://schemas.microsoft.com/office/drawing/2014/main" id="{E9B779CF-2EEF-1A1C-617E-0467005D5875}"/>
              </a:ext>
            </a:extLst>
          </p:cNvPr>
          <p:cNvCxnSpPr>
            <a:cxnSpLocks/>
          </p:cNvCxnSpPr>
          <p:nvPr/>
        </p:nvCxnSpPr>
        <p:spPr>
          <a:xfrm>
            <a:off x="10363348" y="1036060"/>
            <a:ext cx="1110967" cy="106435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4" name="Straight Connector 13">
            <a:extLst>
              <a:ext uri="{FF2B5EF4-FFF2-40B4-BE49-F238E27FC236}">
                <a16:creationId xmlns:a16="http://schemas.microsoft.com/office/drawing/2014/main" id="{A9A3B2D2-C0BA-8D97-77D6-66FD7B20F05C}"/>
              </a:ext>
            </a:extLst>
          </p:cNvPr>
          <p:cNvCxnSpPr>
            <a:cxnSpLocks/>
          </p:cNvCxnSpPr>
          <p:nvPr/>
        </p:nvCxnSpPr>
        <p:spPr>
          <a:xfrm>
            <a:off x="699419" y="2078573"/>
            <a:ext cx="4314172" cy="4322852"/>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5" name="Straight Connector 14">
            <a:extLst>
              <a:ext uri="{FF2B5EF4-FFF2-40B4-BE49-F238E27FC236}">
                <a16:creationId xmlns:a16="http://schemas.microsoft.com/office/drawing/2014/main" id="{2B78F4CA-49D3-16B0-5CF7-B49917DC64F1}"/>
              </a:ext>
            </a:extLst>
          </p:cNvPr>
          <p:cNvCxnSpPr>
            <a:cxnSpLocks/>
          </p:cNvCxnSpPr>
          <p:nvPr/>
        </p:nvCxnSpPr>
        <p:spPr>
          <a:xfrm>
            <a:off x="1819586" y="1035959"/>
            <a:ext cx="5309456" cy="5376225"/>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6" name="Straight Connector 15">
            <a:extLst>
              <a:ext uri="{FF2B5EF4-FFF2-40B4-BE49-F238E27FC236}">
                <a16:creationId xmlns:a16="http://schemas.microsoft.com/office/drawing/2014/main" id="{1613A6DE-D826-4A79-1AC1-B7F91C6F9797}"/>
              </a:ext>
            </a:extLst>
          </p:cNvPr>
          <p:cNvCxnSpPr>
            <a:cxnSpLocks/>
          </p:cNvCxnSpPr>
          <p:nvPr/>
        </p:nvCxnSpPr>
        <p:spPr>
          <a:xfrm flipV="1">
            <a:off x="734520" y="1036085"/>
            <a:ext cx="5361480" cy="536524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7" name="Straight Connector 16">
            <a:extLst>
              <a:ext uri="{FF2B5EF4-FFF2-40B4-BE49-F238E27FC236}">
                <a16:creationId xmlns:a16="http://schemas.microsoft.com/office/drawing/2014/main" id="{BEBB1326-8283-FD05-2988-54742BF04366}"/>
              </a:ext>
            </a:extLst>
          </p:cNvPr>
          <p:cNvCxnSpPr>
            <a:cxnSpLocks/>
          </p:cNvCxnSpPr>
          <p:nvPr/>
        </p:nvCxnSpPr>
        <p:spPr>
          <a:xfrm flipV="1">
            <a:off x="761851" y="1046792"/>
            <a:ext cx="4263464" cy="4246613"/>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8" name="Straight Connector 17">
            <a:extLst>
              <a:ext uri="{FF2B5EF4-FFF2-40B4-BE49-F238E27FC236}">
                <a16:creationId xmlns:a16="http://schemas.microsoft.com/office/drawing/2014/main" id="{092C7AC0-6B31-EB81-C944-9396856C08A3}"/>
              </a:ext>
            </a:extLst>
          </p:cNvPr>
          <p:cNvCxnSpPr>
            <a:cxnSpLocks/>
          </p:cNvCxnSpPr>
          <p:nvPr/>
        </p:nvCxnSpPr>
        <p:spPr>
          <a:xfrm flipV="1">
            <a:off x="709144" y="1046915"/>
            <a:ext cx="2153223" cy="2161487"/>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9" name="Straight Connector 18">
            <a:extLst>
              <a:ext uri="{FF2B5EF4-FFF2-40B4-BE49-F238E27FC236}">
                <a16:creationId xmlns:a16="http://schemas.microsoft.com/office/drawing/2014/main" id="{17F0A534-71E0-1AD4-0371-A6F51929E0AC}"/>
              </a:ext>
            </a:extLst>
          </p:cNvPr>
          <p:cNvCxnSpPr>
            <a:cxnSpLocks/>
          </p:cNvCxnSpPr>
          <p:nvPr/>
        </p:nvCxnSpPr>
        <p:spPr>
          <a:xfrm flipV="1">
            <a:off x="695535" y="1014199"/>
            <a:ext cx="3253877" cy="322580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0" name="Straight Connector 19">
            <a:extLst>
              <a:ext uri="{FF2B5EF4-FFF2-40B4-BE49-F238E27FC236}">
                <a16:creationId xmlns:a16="http://schemas.microsoft.com/office/drawing/2014/main" id="{3CAA343A-62E1-9F9B-5293-7DA35D46B3DA}"/>
              </a:ext>
            </a:extLst>
          </p:cNvPr>
          <p:cNvCxnSpPr>
            <a:cxnSpLocks/>
          </p:cNvCxnSpPr>
          <p:nvPr/>
        </p:nvCxnSpPr>
        <p:spPr>
          <a:xfrm flipV="1">
            <a:off x="2837049" y="1025164"/>
            <a:ext cx="5376941" cy="5376165"/>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1" name="Straight Connector 20">
            <a:extLst>
              <a:ext uri="{FF2B5EF4-FFF2-40B4-BE49-F238E27FC236}">
                <a16:creationId xmlns:a16="http://schemas.microsoft.com/office/drawing/2014/main" id="{9BEE60BA-1519-37D8-B75A-B85078D2DD46}"/>
              </a:ext>
            </a:extLst>
          </p:cNvPr>
          <p:cNvCxnSpPr/>
          <p:nvPr/>
        </p:nvCxnSpPr>
        <p:spPr>
          <a:xfrm flipV="1">
            <a:off x="3949412" y="1036036"/>
            <a:ext cx="5365365" cy="534353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2" name="Straight Connector 21">
            <a:extLst>
              <a:ext uri="{FF2B5EF4-FFF2-40B4-BE49-F238E27FC236}">
                <a16:creationId xmlns:a16="http://schemas.microsoft.com/office/drawing/2014/main" id="{7BB804F8-6886-BBA1-50D0-7A306F3CEDA0}"/>
              </a:ext>
            </a:extLst>
          </p:cNvPr>
          <p:cNvCxnSpPr/>
          <p:nvPr/>
        </p:nvCxnSpPr>
        <p:spPr>
          <a:xfrm flipV="1">
            <a:off x="5017475" y="1046940"/>
            <a:ext cx="5365365" cy="534353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3" name="Straight Connector 22">
            <a:extLst>
              <a:ext uri="{FF2B5EF4-FFF2-40B4-BE49-F238E27FC236}">
                <a16:creationId xmlns:a16="http://schemas.microsoft.com/office/drawing/2014/main" id="{6459E67C-FFFB-E722-E93C-EFCFD9CF12FE}"/>
              </a:ext>
            </a:extLst>
          </p:cNvPr>
          <p:cNvCxnSpPr/>
          <p:nvPr/>
        </p:nvCxnSpPr>
        <p:spPr>
          <a:xfrm flipV="1">
            <a:off x="6095999" y="1046940"/>
            <a:ext cx="5365365" cy="534353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4" name="Straight Connector 23">
            <a:extLst>
              <a:ext uri="{FF2B5EF4-FFF2-40B4-BE49-F238E27FC236}">
                <a16:creationId xmlns:a16="http://schemas.microsoft.com/office/drawing/2014/main" id="{756947C0-9E16-2357-1CFD-AD89D07DCA17}"/>
              </a:ext>
            </a:extLst>
          </p:cNvPr>
          <p:cNvCxnSpPr>
            <a:cxnSpLocks/>
          </p:cNvCxnSpPr>
          <p:nvPr/>
        </p:nvCxnSpPr>
        <p:spPr>
          <a:xfrm flipV="1">
            <a:off x="1819586" y="1035959"/>
            <a:ext cx="5330234" cy="5332739"/>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5" name="Straight Connector 24">
            <a:extLst>
              <a:ext uri="{FF2B5EF4-FFF2-40B4-BE49-F238E27FC236}">
                <a16:creationId xmlns:a16="http://schemas.microsoft.com/office/drawing/2014/main" id="{22CFB0DA-5CEE-DDDC-0D85-C56D62E00A4D}"/>
              </a:ext>
            </a:extLst>
          </p:cNvPr>
          <p:cNvCxnSpPr>
            <a:cxnSpLocks/>
          </p:cNvCxnSpPr>
          <p:nvPr/>
        </p:nvCxnSpPr>
        <p:spPr>
          <a:xfrm flipH="1">
            <a:off x="7173299" y="2127658"/>
            <a:ext cx="4288065" cy="42736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6" name="Straight Connector 25">
            <a:extLst>
              <a:ext uri="{FF2B5EF4-FFF2-40B4-BE49-F238E27FC236}">
                <a16:creationId xmlns:a16="http://schemas.microsoft.com/office/drawing/2014/main" id="{DDD65AF0-45FF-BD1E-636C-6FD0978D3AD7}"/>
              </a:ext>
            </a:extLst>
          </p:cNvPr>
          <p:cNvCxnSpPr>
            <a:cxnSpLocks/>
          </p:cNvCxnSpPr>
          <p:nvPr/>
        </p:nvCxnSpPr>
        <p:spPr>
          <a:xfrm flipH="1">
            <a:off x="8240069" y="3202940"/>
            <a:ext cx="3203030" cy="320924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7" name="Straight Connector 26">
            <a:extLst>
              <a:ext uri="{FF2B5EF4-FFF2-40B4-BE49-F238E27FC236}">
                <a16:creationId xmlns:a16="http://schemas.microsoft.com/office/drawing/2014/main" id="{FDB3F7B8-3860-472A-5D64-93424682C582}"/>
              </a:ext>
            </a:extLst>
          </p:cNvPr>
          <p:cNvCxnSpPr>
            <a:cxnSpLocks/>
          </p:cNvCxnSpPr>
          <p:nvPr/>
        </p:nvCxnSpPr>
        <p:spPr>
          <a:xfrm flipH="1">
            <a:off x="9345993" y="4260441"/>
            <a:ext cx="2115371" cy="2102057"/>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8" name="Straight Connector 27">
            <a:extLst>
              <a:ext uri="{FF2B5EF4-FFF2-40B4-BE49-F238E27FC236}">
                <a16:creationId xmlns:a16="http://schemas.microsoft.com/office/drawing/2014/main" id="{B8B31038-D612-2618-517A-0277BB6570FC}"/>
              </a:ext>
            </a:extLst>
          </p:cNvPr>
          <p:cNvCxnSpPr/>
          <p:nvPr/>
        </p:nvCxnSpPr>
        <p:spPr>
          <a:xfrm flipH="1">
            <a:off x="10403678" y="5311469"/>
            <a:ext cx="1070637" cy="1100715"/>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9" name="Straight Connector 28">
            <a:extLst>
              <a:ext uri="{FF2B5EF4-FFF2-40B4-BE49-F238E27FC236}">
                <a16:creationId xmlns:a16="http://schemas.microsoft.com/office/drawing/2014/main" id="{02209BF0-7C65-FFC2-681E-31648A5AA8A4}"/>
              </a:ext>
            </a:extLst>
          </p:cNvPr>
          <p:cNvCxnSpPr/>
          <p:nvPr/>
        </p:nvCxnSpPr>
        <p:spPr>
          <a:xfrm>
            <a:off x="718911" y="2627099"/>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0" name="Straight Connector 29">
            <a:extLst>
              <a:ext uri="{FF2B5EF4-FFF2-40B4-BE49-F238E27FC236}">
                <a16:creationId xmlns:a16="http://schemas.microsoft.com/office/drawing/2014/main" id="{6D7242BC-50A5-61F6-CBAA-15A584EB16AC}"/>
              </a:ext>
            </a:extLst>
          </p:cNvPr>
          <p:cNvCxnSpPr/>
          <p:nvPr/>
        </p:nvCxnSpPr>
        <p:spPr>
          <a:xfrm>
            <a:off x="730635" y="3702328"/>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1" name="Straight Connector 30">
            <a:extLst>
              <a:ext uri="{FF2B5EF4-FFF2-40B4-BE49-F238E27FC236}">
                <a16:creationId xmlns:a16="http://schemas.microsoft.com/office/drawing/2014/main" id="{F93D8D6F-EE69-56A9-C069-322F49AEB25E}"/>
              </a:ext>
            </a:extLst>
          </p:cNvPr>
          <p:cNvCxnSpPr/>
          <p:nvPr/>
        </p:nvCxnSpPr>
        <p:spPr>
          <a:xfrm>
            <a:off x="714720" y="4781228"/>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2" name="Straight Connector 31">
            <a:extLst>
              <a:ext uri="{FF2B5EF4-FFF2-40B4-BE49-F238E27FC236}">
                <a16:creationId xmlns:a16="http://schemas.microsoft.com/office/drawing/2014/main" id="{180F72CC-9AFD-C9E5-0EDE-24A3CBD3EA6F}"/>
              </a:ext>
            </a:extLst>
          </p:cNvPr>
          <p:cNvCxnSpPr/>
          <p:nvPr/>
        </p:nvCxnSpPr>
        <p:spPr>
          <a:xfrm>
            <a:off x="718911" y="5859320"/>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3" name="Straight Connector 32">
            <a:extLst>
              <a:ext uri="{FF2B5EF4-FFF2-40B4-BE49-F238E27FC236}">
                <a16:creationId xmlns:a16="http://schemas.microsoft.com/office/drawing/2014/main" id="{BEC488CC-8C8D-8453-64C3-4863BA8C97D6}"/>
              </a:ext>
            </a:extLst>
          </p:cNvPr>
          <p:cNvCxnSpPr/>
          <p:nvPr/>
        </p:nvCxnSpPr>
        <p:spPr>
          <a:xfrm>
            <a:off x="702997" y="1590081"/>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4" name="Straight Connector 33">
            <a:extLst>
              <a:ext uri="{FF2B5EF4-FFF2-40B4-BE49-F238E27FC236}">
                <a16:creationId xmlns:a16="http://schemas.microsoft.com/office/drawing/2014/main" id="{D2617BD9-4756-27C1-0B49-3E006B450EE0}"/>
              </a:ext>
            </a:extLst>
          </p:cNvPr>
          <p:cNvCxnSpPr>
            <a:cxnSpLocks/>
          </p:cNvCxnSpPr>
          <p:nvPr/>
        </p:nvCxnSpPr>
        <p:spPr>
          <a:xfrm flipH="1">
            <a:off x="714416" y="1045636"/>
            <a:ext cx="1091930" cy="1082022"/>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5" name="Straight Connector 34">
            <a:extLst>
              <a:ext uri="{FF2B5EF4-FFF2-40B4-BE49-F238E27FC236}">
                <a16:creationId xmlns:a16="http://schemas.microsoft.com/office/drawing/2014/main" id="{6C23E78E-F67B-C7D7-E3CE-A91200FD29E4}"/>
              </a:ext>
            </a:extLst>
          </p:cNvPr>
          <p:cNvCxnSpPr/>
          <p:nvPr/>
        </p:nvCxnSpPr>
        <p:spPr>
          <a:xfrm>
            <a:off x="10925092" y="1008818"/>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6" name="Straight Connector 35">
            <a:extLst>
              <a:ext uri="{FF2B5EF4-FFF2-40B4-BE49-F238E27FC236}">
                <a16:creationId xmlns:a16="http://schemas.microsoft.com/office/drawing/2014/main" id="{FCD2F874-8890-6A76-1A73-515AEB94C71B}"/>
              </a:ext>
            </a:extLst>
          </p:cNvPr>
          <p:cNvCxnSpPr/>
          <p:nvPr/>
        </p:nvCxnSpPr>
        <p:spPr>
          <a:xfrm>
            <a:off x="3404484" y="1021565"/>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7" name="Straight Connector 36">
            <a:extLst>
              <a:ext uri="{FF2B5EF4-FFF2-40B4-BE49-F238E27FC236}">
                <a16:creationId xmlns:a16="http://schemas.microsoft.com/office/drawing/2014/main" id="{99F41E78-B5DF-AB68-DBA8-B2AC6EA14E8A}"/>
              </a:ext>
            </a:extLst>
          </p:cNvPr>
          <p:cNvCxnSpPr>
            <a:cxnSpLocks/>
          </p:cNvCxnSpPr>
          <p:nvPr/>
        </p:nvCxnSpPr>
        <p:spPr>
          <a:xfrm>
            <a:off x="2364188" y="1008818"/>
            <a:ext cx="0" cy="5399767"/>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8" name="Straight Connector 37">
            <a:extLst>
              <a:ext uri="{FF2B5EF4-FFF2-40B4-BE49-F238E27FC236}">
                <a16:creationId xmlns:a16="http://schemas.microsoft.com/office/drawing/2014/main" id="{FECDC47A-8EC1-312A-352E-DD6F3C44B798}"/>
              </a:ext>
            </a:extLst>
          </p:cNvPr>
          <p:cNvCxnSpPr/>
          <p:nvPr/>
        </p:nvCxnSpPr>
        <p:spPr>
          <a:xfrm>
            <a:off x="8806069" y="1045636"/>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9" name="Straight Connector 38">
            <a:extLst>
              <a:ext uri="{FF2B5EF4-FFF2-40B4-BE49-F238E27FC236}">
                <a16:creationId xmlns:a16="http://schemas.microsoft.com/office/drawing/2014/main" id="{E6F84604-CEA9-8532-C722-6A29CE845C1D}"/>
              </a:ext>
            </a:extLst>
          </p:cNvPr>
          <p:cNvCxnSpPr/>
          <p:nvPr/>
        </p:nvCxnSpPr>
        <p:spPr>
          <a:xfrm>
            <a:off x="1261607" y="1045636"/>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0" name="Straight Connector 39">
            <a:extLst>
              <a:ext uri="{FF2B5EF4-FFF2-40B4-BE49-F238E27FC236}">
                <a16:creationId xmlns:a16="http://schemas.microsoft.com/office/drawing/2014/main" id="{397E6346-BB22-60D6-D023-E6441474DAC4}"/>
              </a:ext>
            </a:extLst>
          </p:cNvPr>
          <p:cNvCxnSpPr/>
          <p:nvPr/>
        </p:nvCxnSpPr>
        <p:spPr>
          <a:xfrm>
            <a:off x="5551335" y="1008818"/>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1" name="Straight Connector 40">
            <a:extLst>
              <a:ext uri="{FF2B5EF4-FFF2-40B4-BE49-F238E27FC236}">
                <a16:creationId xmlns:a16="http://schemas.microsoft.com/office/drawing/2014/main" id="{C6313782-BEA6-36AA-0575-1229EB58D3C3}"/>
              </a:ext>
            </a:extLst>
          </p:cNvPr>
          <p:cNvCxnSpPr/>
          <p:nvPr/>
        </p:nvCxnSpPr>
        <p:spPr>
          <a:xfrm>
            <a:off x="4495137" y="1045636"/>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2" name="Straight Connector 41">
            <a:extLst>
              <a:ext uri="{FF2B5EF4-FFF2-40B4-BE49-F238E27FC236}">
                <a16:creationId xmlns:a16="http://schemas.microsoft.com/office/drawing/2014/main" id="{7F3AFD3B-CB69-D146-9490-3B0D66D8D938}"/>
              </a:ext>
            </a:extLst>
          </p:cNvPr>
          <p:cNvCxnSpPr/>
          <p:nvPr/>
        </p:nvCxnSpPr>
        <p:spPr>
          <a:xfrm>
            <a:off x="9854317" y="1021565"/>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3" name="Straight Connector 42">
            <a:extLst>
              <a:ext uri="{FF2B5EF4-FFF2-40B4-BE49-F238E27FC236}">
                <a16:creationId xmlns:a16="http://schemas.microsoft.com/office/drawing/2014/main" id="{9B34479E-41C4-F21C-1B2A-69BD304FA009}"/>
              </a:ext>
            </a:extLst>
          </p:cNvPr>
          <p:cNvCxnSpPr/>
          <p:nvPr/>
        </p:nvCxnSpPr>
        <p:spPr>
          <a:xfrm>
            <a:off x="7724693" y="1061155"/>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4" name="Straight Connector 43">
            <a:extLst>
              <a:ext uri="{FF2B5EF4-FFF2-40B4-BE49-F238E27FC236}">
                <a16:creationId xmlns:a16="http://schemas.microsoft.com/office/drawing/2014/main" id="{02DE6056-8A12-F6FB-FF3C-4FB07988A34A}"/>
              </a:ext>
            </a:extLst>
          </p:cNvPr>
          <p:cNvCxnSpPr/>
          <p:nvPr/>
        </p:nvCxnSpPr>
        <p:spPr>
          <a:xfrm>
            <a:off x="6620786" y="1021565"/>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graphicFrame>
        <p:nvGraphicFramePr>
          <p:cNvPr id="76" name="Table 75">
            <a:extLst>
              <a:ext uri="{FF2B5EF4-FFF2-40B4-BE49-F238E27FC236}">
                <a16:creationId xmlns:a16="http://schemas.microsoft.com/office/drawing/2014/main" id="{14010A45-446D-BD3D-298C-E9415A507F0B}"/>
              </a:ext>
            </a:extLst>
          </p:cNvPr>
          <p:cNvGraphicFramePr>
            <a:graphicFrameLocks noGrp="1"/>
          </p:cNvGraphicFramePr>
          <p:nvPr>
            <p:extLst>
              <p:ext uri="{D42A27DB-BD31-4B8C-83A1-F6EECF244321}">
                <p14:modId xmlns:p14="http://schemas.microsoft.com/office/powerpoint/2010/main" val="2297407302"/>
              </p:ext>
            </p:extLst>
          </p:nvPr>
        </p:nvGraphicFramePr>
        <p:xfrm>
          <a:off x="730635" y="1036085"/>
          <a:ext cx="10730730" cy="5365370"/>
        </p:xfrm>
        <a:graphic>
          <a:graphicData uri="http://schemas.openxmlformats.org/drawingml/2006/table">
            <a:tbl>
              <a:tblPr firstRow="1" bandRow="1">
                <a:tableStyleId>{5940675A-B579-460E-94D1-54222C63F5DA}</a:tableStyleId>
              </a:tblPr>
              <a:tblGrid>
                <a:gridCol w="1073073">
                  <a:extLst>
                    <a:ext uri="{9D8B030D-6E8A-4147-A177-3AD203B41FA5}">
                      <a16:colId xmlns:a16="http://schemas.microsoft.com/office/drawing/2014/main" val="3635837954"/>
                    </a:ext>
                  </a:extLst>
                </a:gridCol>
                <a:gridCol w="1073073">
                  <a:extLst>
                    <a:ext uri="{9D8B030D-6E8A-4147-A177-3AD203B41FA5}">
                      <a16:colId xmlns:a16="http://schemas.microsoft.com/office/drawing/2014/main" val="2308114111"/>
                    </a:ext>
                  </a:extLst>
                </a:gridCol>
                <a:gridCol w="1073073">
                  <a:extLst>
                    <a:ext uri="{9D8B030D-6E8A-4147-A177-3AD203B41FA5}">
                      <a16:colId xmlns:a16="http://schemas.microsoft.com/office/drawing/2014/main" val="3225432346"/>
                    </a:ext>
                  </a:extLst>
                </a:gridCol>
                <a:gridCol w="1073073">
                  <a:extLst>
                    <a:ext uri="{9D8B030D-6E8A-4147-A177-3AD203B41FA5}">
                      <a16:colId xmlns:a16="http://schemas.microsoft.com/office/drawing/2014/main" val="2646425516"/>
                    </a:ext>
                  </a:extLst>
                </a:gridCol>
                <a:gridCol w="1073073">
                  <a:extLst>
                    <a:ext uri="{9D8B030D-6E8A-4147-A177-3AD203B41FA5}">
                      <a16:colId xmlns:a16="http://schemas.microsoft.com/office/drawing/2014/main" val="1529824071"/>
                    </a:ext>
                  </a:extLst>
                </a:gridCol>
                <a:gridCol w="1073073">
                  <a:extLst>
                    <a:ext uri="{9D8B030D-6E8A-4147-A177-3AD203B41FA5}">
                      <a16:colId xmlns:a16="http://schemas.microsoft.com/office/drawing/2014/main" val="1435908115"/>
                    </a:ext>
                  </a:extLst>
                </a:gridCol>
                <a:gridCol w="1073073">
                  <a:extLst>
                    <a:ext uri="{9D8B030D-6E8A-4147-A177-3AD203B41FA5}">
                      <a16:colId xmlns:a16="http://schemas.microsoft.com/office/drawing/2014/main" val="4031327343"/>
                    </a:ext>
                  </a:extLst>
                </a:gridCol>
                <a:gridCol w="1073073">
                  <a:extLst>
                    <a:ext uri="{9D8B030D-6E8A-4147-A177-3AD203B41FA5}">
                      <a16:colId xmlns:a16="http://schemas.microsoft.com/office/drawing/2014/main" val="265914223"/>
                    </a:ext>
                  </a:extLst>
                </a:gridCol>
                <a:gridCol w="1073073">
                  <a:extLst>
                    <a:ext uri="{9D8B030D-6E8A-4147-A177-3AD203B41FA5}">
                      <a16:colId xmlns:a16="http://schemas.microsoft.com/office/drawing/2014/main" val="3687797511"/>
                    </a:ext>
                  </a:extLst>
                </a:gridCol>
                <a:gridCol w="1073073">
                  <a:extLst>
                    <a:ext uri="{9D8B030D-6E8A-4147-A177-3AD203B41FA5}">
                      <a16:colId xmlns:a16="http://schemas.microsoft.com/office/drawing/2014/main" val="1430683565"/>
                    </a:ext>
                  </a:extLst>
                </a:gridCol>
              </a:tblGrid>
              <a:tr h="1073074">
                <a:tc>
                  <a:txBody>
                    <a:bodyPr/>
                    <a:lstStyle/>
                    <a:p>
                      <a:endParaRPr lang="en-US" dirty="0"/>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dirty="0"/>
                    </a:p>
                  </a:txBody>
                  <a:tcPr/>
                </a:tc>
                <a:tc>
                  <a:txBody>
                    <a:bodyPr/>
                    <a:lstStyle/>
                    <a:p>
                      <a:endParaRPr lang="en-US"/>
                    </a:p>
                  </a:txBody>
                  <a:tcPr/>
                </a:tc>
                <a:tc>
                  <a:txBody>
                    <a:bodyPr/>
                    <a:lstStyle/>
                    <a:p>
                      <a:endParaRPr lang="en-US" dirty="0"/>
                    </a:p>
                  </a:txBody>
                  <a:tcPr/>
                </a:tc>
                <a:tc>
                  <a:txBody>
                    <a:bodyPr/>
                    <a:lstStyle/>
                    <a:p>
                      <a:endParaRPr lang="en-US" dirty="0"/>
                    </a:p>
                  </a:txBody>
                  <a:tcPr/>
                </a:tc>
                <a:extLst>
                  <a:ext uri="{0D108BD9-81ED-4DB2-BD59-A6C34878D82A}">
                    <a16:rowId xmlns:a16="http://schemas.microsoft.com/office/drawing/2014/main" val="1367090870"/>
                  </a:ext>
                </a:extLst>
              </a:tr>
              <a:tr h="1073074">
                <a:tc>
                  <a:txBody>
                    <a:bodyPr/>
                    <a:lstStyle/>
                    <a:p>
                      <a:endParaRPr lang="en-US" dirty="0"/>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a:p>
                  </a:txBody>
                  <a:tcPr/>
                </a:tc>
                <a:tc>
                  <a:txBody>
                    <a:bodyPr/>
                    <a:lstStyle/>
                    <a:p>
                      <a:endParaRPr lang="en-US" dirty="0"/>
                    </a:p>
                  </a:txBody>
                  <a:tcPr/>
                </a:tc>
                <a:extLst>
                  <a:ext uri="{0D108BD9-81ED-4DB2-BD59-A6C34878D82A}">
                    <a16:rowId xmlns:a16="http://schemas.microsoft.com/office/drawing/2014/main" val="2324086388"/>
                  </a:ext>
                </a:extLst>
              </a:tr>
              <a:tr h="1073074">
                <a:tc>
                  <a:txBody>
                    <a:bodyPr/>
                    <a:lstStyle/>
                    <a:p>
                      <a:endParaRPr lang="en-US" dirty="0"/>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a:p>
                  </a:txBody>
                  <a:tcPr/>
                </a:tc>
                <a:tc>
                  <a:txBody>
                    <a:bodyPr/>
                    <a:lstStyle/>
                    <a:p>
                      <a:endParaRPr lang="en-US"/>
                    </a:p>
                  </a:txBody>
                  <a:tcPr/>
                </a:tc>
                <a:tc>
                  <a:txBody>
                    <a:bodyPr/>
                    <a:lstStyle/>
                    <a:p>
                      <a:endParaRPr lang="en-US" dirty="0"/>
                    </a:p>
                  </a:txBody>
                  <a:tcPr/>
                </a:tc>
                <a:extLst>
                  <a:ext uri="{0D108BD9-81ED-4DB2-BD59-A6C34878D82A}">
                    <a16:rowId xmlns:a16="http://schemas.microsoft.com/office/drawing/2014/main" val="1773320196"/>
                  </a:ext>
                </a:extLst>
              </a:tr>
              <a:tr h="1073074">
                <a:tc>
                  <a:txBody>
                    <a:bodyPr/>
                    <a:lstStyle/>
                    <a:p>
                      <a:endParaRPr lang="en-US" dirty="0"/>
                    </a:p>
                  </a:txBody>
                  <a:tcPr/>
                </a:tc>
                <a:tc>
                  <a:txBody>
                    <a:bodyPr/>
                    <a:lstStyle/>
                    <a:p>
                      <a:endParaRPr lang="en-US"/>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dirty="0"/>
                    </a:p>
                  </a:txBody>
                  <a:tcPr/>
                </a:tc>
                <a:extLst>
                  <a:ext uri="{0D108BD9-81ED-4DB2-BD59-A6C34878D82A}">
                    <a16:rowId xmlns:a16="http://schemas.microsoft.com/office/drawing/2014/main" val="1977629092"/>
                  </a:ext>
                </a:extLst>
              </a:tr>
              <a:tr h="1073074">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dirty="0"/>
                    </a:p>
                  </a:txBody>
                  <a:tcPr/>
                </a:tc>
                <a:extLst>
                  <a:ext uri="{0D108BD9-81ED-4DB2-BD59-A6C34878D82A}">
                    <a16:rowId xmlns:a16="http://schemas.microsoft.com/office/drawing/2014/main" val="172657832"/>
                  </a:ext>
                </a:extLst>
              </a:tr>
            </a:tbl>
          </a:graphicData>
        </a:graphic>
      </p:graphicFrame>
      <p:sp>
        <p:nvSpPr>
          <p:cNvPr id="45" name="TextBox 44">
            <a:extLst>
              <a:ext uri="{FF2B5EF4-FFF2-40B4-BE49-F238E27FC236}">
                <a16:creationId xmlns:a16="http://schemas.microsoft.com/office/drawing/2014/main" id="{E77CE7D6-E75E-3D6F-0736-9E58AD3A2911}"/>
              </a:ext>
            </a:extLst>
          </p:cNvPr>
          <p:cNvSpPr txBox="1"/>
          <p:nvPr/>
        </p:nvSpPr>
        <p:spPr>
          <a:xfrm>
            <a:off x="764672" y="986223"/>
            <a:ext cx="10841693" cy="116955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羅</a:t>
            </a:r>
            <a:r>
              <a:rPr kumimoji="0" lang="zh-TW" altLang="en-US" sz="63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羅</a:t>
            </a:r>
            <a:r>
              <a:rPr kumimoji="0" lang="zh-TW" altLang="en-US" sz="63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羅</a:t>
            </a:r>
            <a:r>
              <a:rPr kumimoji="0" lang="zh-TW" altLang="en-US" sz="63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羅</a:t>
            </a:r>
            <a:r>
              <a:rPr kumimoji="0" lang="zh-TW" altLang="en-US" sz="63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羅</a:t>
            </a:r>
            <a:r>
              <a:rPr kumimoji="0" lang="zh-TW" altLang="en-US" sz="63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羅</a:t>
            </a:r>
            <a:r>
              <a:rPr kumimoji="0" lang="zh-TW" altLang="en-US" sz="63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羅</a:t>
            </a:r>
            <a:r>
              <a:rPr kumimoji="0" lang="zh-TW" altLang="en-US" sz="70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幺</a:t>
            </a:r>
            <a:r>
              <a:rPr kumimoji="0" lang="zh-TW" altLang="en-US" sz="70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亻</a:t>
            </a:r>
            <a:r>
              <a:rPr kumimoji="0" lang="zh-TW" altLang="en-US" sz="40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主</a:t>
            </a:r>
          </a:p>
        </p:txBody>
      </p:sp>
      <p:sp>
        <p:nvSpPr>
          <p:cNvPr id="46" name="TextBox 45">
            <a:extLst>
              <a:ext uri="{FF2B5EF4-FFF2-40B4-BE49-F238E27FC236}">
                <a16:creationId xmlns:a16="http://schemas.microsoft.com/office/drawing/2014/main" id="{9F2D93EC-C44C-410C-0CAE-39DFE22EEA1C}"/>
              </a:ext>
            </a:extLst>
          </p:cNvPr>
          <p:cNvSpPr txBox="1"/>
          <p:nvPr/>
        </p:nvSpPr>
        <p:spPr>
          <a:xfrm>
            <a:off x="761851" y="3028509"/>
            <a:ext cx="11033471" cy="126188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羅</a:t>
            </a:r>
            <a:r>
              <a:rPr kumimoji="0" lang="zh-TW" altLang="en-US" sz="63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羅</a:t>
            </a:r>
            <a:r>
              <a:rPr kumimoji="0" lang="zh-TW" altLang="en-US" sz="63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羅</a:t>
            </a:r>
            <a:r>
              <a:rPr kumimoji="0" lang="zh-TW" altLang="en-US" sz="63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羅</a:t>
            </a:r>
            <a:r>
              <a:rPr kumimoji="0" lang="zh-TW" altLang="en-US" sz="63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羅</a:t>
            </a:r>
            <a:r>
              <a:rPr kumimoji="0" lang="zh-TW" altLang="en-US" sz="63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羅</a:t>
            </a:r>
            <a:r>
              <a:rPr kumimoji="0" lang="zh-TW" altLang="en-US" sz="63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羅</a:t>
            </a:r>
            <a:r>
              <a:rPr kumimoji="0" lang="zh-TW" altLang="en-US" sz="7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幺</a:t>
            </a:r>
            <a:r>
              <a:rPr kumimoji="0" lang="zh-TW" altLang="en-US" sz="70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亻</a:t>
            </a:r>
            <a:r>
              <a:rPr kumimoji="0" lang="zh-TW" altLang="en-US" sz="42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主</a:t>
            </a:r>
          </a:p>
        </p:txBody>
      </p:sp>
      <p:sp>
        <p:nvSpPr>
          <p:cNvPr id="47" name="TextBox 46">
            <a:extLst>
              <a:ext uri="{FF2B5EF4-FFF2-40B4-BE49-F238E27FC236}">
                <a16:creationId xmlns:a16="http://schemas.microsoft.com/office/drawing/2014/main" id="{4BAA3994-4751-9EE2-2F34-148C59A2587E}"/>
              </a:ext>
            </a:extLst>
          </p:cNvPr>
          <p:cNvSpPr txBox="1"/>
          <p:nvPr/>
        </p:nvSpPr>
        <p:spPr>
          <a:xfrm>
            <a:off x="766241" y="5168570"/>
            <a:ext cx="11007855" cy="126188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羅</a:t>
            </a:r>
            <a:r>
              <a:rPr kumimoji="0" lang="zh-TW" altLang="en-US" sz="63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羅</a:t>
            </a:r>
            <a:r>
              <a:rPr kumimoji="0" lang="zh-TW" altLang="en-US" sz="63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羅</a:t>
            </a:r>
            <a:r>
              <a:rPr kumimoji="0" lang="zh-TW" altLang="en-US" sz="63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羅</a:t>
            </a:r>
            <a:r>
              <a:rPr kumimoji="0" lang="zh-TW" altLang="en-US" sz="63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羅</a:t>
            </a:r>
            <a:r>
              <a:rPr kumimoji="0" lang="zh-TW" altLang="en-US" sz="63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羅</a:t>
            </a:r>
            <a:r>
              <a:rPr kumimoji="0" lang="zh-TW" altLang="en-US" sz="63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羅 幺</a:t>
            </a:r>
            <a:r>
              <a:rPr kumimoji="0" lang="zh-TW" altLang="en-US" sz="7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亻</a:t>
            </a:r>
            <a:r>
              <a:rPr kumimoji="0" lang="zh-TW" altLang="en-US" sz="40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主</a:t>
            </a:r>
            <a:endParaRPr kumimoji="0" lang="en-US" sz="6600" b="0" i="0" u="none" strike="noStrike" kern="1200" cap="none" spc="0" normalizeH="0" baseline="0" noProof="0" dirty="0">
              <a:ln>
                <a:noFill/>
              </a:ln>
              <a:solidFill>
                <a:prstClr val="black"/>
              </a:solidFill>
              <a:effectLst/>
              <a:uLnTx/>
              <a:uFillTx/>
              <a:latin typeface="Aptos" panose="02110004020202020204"/>
              <a:ea typeface="+mn-ea"/>
              <a:cs typeface="+mn-cs"/>
            </a:endParaRPr>
          </a:p>
        </p:txBody>
      </p:sp>
      <p:sp>
        <p:nvSpPr>
          <p:cNvPr id="48" name="TextBox 47">
            <a:extLst>
              <a:ext uri="{FF2B5EF4-FFF2-40B4-BE49-F238E27FC236}">
                <a16:creationId xmlns:a16="http://schemas.microsoft.com/office/drawing/2014/main" id="{D5EFF69E-20A6-AE99-AF2B-CE5427FC4C2A}"/>
              </a:ext>
            </a:extLst>
          </p:cNvPr>
          <p:cNvSpPr txBox="1"/>
          <p:nvPr/>
        </p:nvSpPr>
        <p:spPr>
          <a:xfrm>
            <a:off x="1036582" y="232744"/>
            <a:ext cx="9804306" cy="64633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Aptos" panose="02110004020202020204"/>
                <a:ea typeface="+mn-ea"/>
                <a:cs typeface="+mn-cs"/>
              </a:rPr>
              <a:t>Practice sheet #16. Trace the character </a:t>
            </a:r>
            <a:r>
              <a:rPr kumimoji="0" lang="zh-TW" altLang="en-US" sz="1800" b="0"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羅 </a:t>
            </a:r>
            <a:r>
              <a:rPr kumimoji="0" lang="en-US" altLang="zh-TW" sz="1800" b="0" i="0" u="none" strike="noStrike" kern="1200" cap="none" spc="0" normalizeH="0" baseline="0" noProof="0" dirty="0">
                <a:ln>
                  <a:noFill/>
                </a:ln>
                <a:solidFill>
                  <a:prstClr val="black"/>
                </a:solidFill>
                <a:effectLst/>
                <a:uLnTx/>
                <a:uFillTx/>
                <a:latin typeface="Aptos" panose="02110004020202020204"/>
                <a:ea typeface="DengXian" panose="02010600030101010101" pitchFamily="2" charset="-122"/>
                <a:cs typeface="+mn-cs"/>
              </a:rPr>
              <a:t>(</a:t>
            </a:r>
            <a:r>
              <a:rPr lang="en-US" altLang="zh-TW" dirty="0">
                <a:solidFill>
                  <a:prstClr val="black"/>
                </a:solidFill>
                <a:latin typeface="Aptos" panose="02110004020202020204"/>
                <a:ea typeface="DengXian" panose="02010600030101010101" pitchFamily="2" charset="-122"/>
              </a:rPr>
              <a:t>r</a:t>
            </a:r>
            <a:r>
              <a:rPr kumimoji="0" lang="en-US" altLang="zh-TW" sz="1800" b="0" i="0" u="none" strike="noStrike" kern="1200" cap="none" spc="0" normalizeH="0" baseline="0" noProof="0" dirty="0">
                <a:ln>
                  <a:noFill/>
                </a:ln>
                <a:solidFill>
                  <a:prstClr val="black"/>
                </a:solidFill>
                <a:effectLst/>
                <a:uLnTx/>
                <a:uFillTx/>
                <a:latin typeface="Aptos" panose="02110004020202020204"/>
                <a:ea typeface="DengXian" panose="02010600030101010101" pitchFamily="2" charset="-122"/>
                <a:cs typeface="+mn-cs"/>
              </a:rPr>
              <a:t>a), and trace </a:t>
            </a:r>
            <a:r>
              <a:rPr kumimoji="0" lang="zh-CN" altLang="en-US" sz="1800" b="0" i="0" u="none" strike="noStrike" kern="1200" cap="none" spc="0" normalizeH="0" baseline="0" noProof="0" dirty="0">
                <a:ln>
                  <a:noFill/>
                </a:ln>
                <a:solidFill>
                  <a:prstClr val="black"/>
                </a:solidFill>
                <a:effectLst/>
                <a:uLnTx/>
                <a:uFillTx/>
                <a:latin typeface="Aptos" panose="02110004020202020204"/>
                <a:ea typeface="DengXian" panose="02010600030101010101" pitchFamily="2" charset="-122"/>
                <a:cs typeface="+mn-cs"/>
              </a:rPr>
              <a:t>幺 </a:t>
            </a:r>
            <a:r>
              <a:rPr lang="en-US" altLang="zh-CN" dirty="0">
                <a:solidFill>
                  <a:prstClr val="black"/>
                </a:solidFill>
                <a:latin typeface="Aptos" panose="02110004020202020204"/>
                <a:ea typeface="DengXian" panose="02010600030101010101" pitchFamily="2" charset="-122"/>
              </a:rPr>
              <a:t>(</a:t>
            </a:r>
            <a:r>
              <a:rPr lang="en-US" altLang="zh-CN" dirty="0" err="1">
                <a:solidFill>
                  <a:prstClr val="black"/>
                </a:solidFill>
                <a:latin typeface="Aptos" panose="02110004020202020204"/>
                <a:ea typeface="DengXian" panose="02010600030101010101" pitchFamily="2" charset="-122"/>
              </a:rPr>
              <a:t>yo</a:t>
            </a:r>
            <a:r>
              <a:rPr kumimoji="0" lang="en-US" altLang="zh-CN" sz="1800" b="0" i="0" u="none" strike="noStrike" kern="1200" cap="none" spc="0" normalizeH="0" baseline="0" noProof="0" dirty="0">
                <a:ln>
                  <a:noFill/>
                </a:ln>
                <a:solidFill>
                  <a:prstClr val="black"/>
                </a:solidFill>
                <a:effectLst/>
                <a:uLnTx/>
                <a:uFillTx/>
                <a:latin typeface="Aptos" panose="02110004020202020204"/>
                <a:ea typeface="DengXian" panose="02010600030101010101" pitchFamily="2" charset="-122"/>
                <a:cs typeface="+mn-cs"/>
              </a:rPr>
              <a:t>; small),</a:t>
            </a:r>
            <a:r>
              <a:rPr kumimoji="0" lang="zh-CN" altLang="en-US" sz="1800" b="0" i="0" u="none" strike="noStrike" kern="1200" cap="none" spc="0" normalizeH="0" baseline="0" noProof="0" dirty="0">
                <a:ln>
                  <a:noFill/>
                </a:ln>
                <a:solidFill>
                  <a:prstClr val="black"/>
                </a:solidFill>
                <a:effectLst/>
                <a:uLnTx/>
                <a:uFillTx/>
                <a:latin typeface="Aptos" panose="02110004020202020204"/>
                <a:ea typeface="DengXian" panose="02010600030101010101" pitchFamily="2" charset="-122"/>
                <a:cs typeface="+mn-cs"/>
              </a:rPr>
              <a:t> </a:t>
            </a:r>
            <a:r>
              <a:rPr kumimoji="0" lang="en-US" altLang="zh-CN" sz="1800" b="0" i="0" u="none" strike="noStrike" kern="1200" cap="none" spc="0" normalizeH="0" baseline="0" noProof="0" dirty="0">
                <a:ln>
                  <a:noFill/>
                </a:ln>
                <a:solidFill>
                  <a:prstClr val="black"/>
                </a:solidFill>
                <a:effectLst/>
                <a:uLnTx/>
                <a:uFillTx/>
                <a:latin typeface="Aptos" panose="02110004020202020204"/>
                <a:ea typeface="DengXian" panose="02010600030101010101" pitchFamily="2" charset="-122"/>
                <a:cs typeface="+mn-cs"/>
              </a:rPr>
              <a:t>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CN" sz="1800" b="0" i="0" u="none" strike="noStrike" kern="1200" cap="none" spc="0" normalizeH="0" baseline="0" noProof="0" dirty="0">
                <a:ln>
                  <a:noFill/>
                </a:ln>
                <a:solidFill>
                  <a:prstClr val="black"/>
                </a:solidFill>
                <a:effectLst/>
                <a:uLnTx/>
                <a:uFillTx/>
                <a:latin typeface="Aptos" panose="02110004020202020204"/>
                <a:ea typeface="DengXian" panose="02010600030101010101" pitchFamily="2" charset="-122"/>
                <a:cs typeface="+mn-cs"/>
              </a:rPr>
              <a:t> </a:t>
            </a:r>
            <a:r>
              <a:rPr kumimoji="0" lang="zh-CN" altLang="en-US" sz="1800" b="0" i="0" u="none" strike="noStrike" kern="1200" cap="none" spc="0" normalizeH="0" baseline="0" noProof="0" dirty="0">
                <a:ln>
                  <a:noFill/>
                </a:ln>
                <a:solidFill>
                  <a:prstClr val="black"/>
                </a:solidFill>
                <a:effectLst/>
                <a:uLnTx/>
                <a:uFillTx/>
                <a:latin typeface="Aptos" panose="02110004020202020204"/>
                <a:ea typeface="DengXian" panose="02010600030101010101" pitchFamily="2" charset="-122"/>
                <a:cs typeface="+mn-cs"/>
              </a:rPr>
              <a:t>亻 </a:t>
            </a:r>
            <a:r>
              <a:rPr kumimoji="0" lang="en-US" altLang="zh-CN" sz="1800" b="0" i="0" u="none" strike="noStrike" kern="1200" cap="none" spc="0" normalizeH="0" baseline="0" noProof="0" dirty="0">
                <a:ln>
                  <a:noFill/>
                </a:ln>
                <a:solidFill>
                  <a:prstClr val="black"/>
                </a:solidFill>
                <a:effectLst/>
                <a:uLnTx/>
                <a:uFillTx/>
                <a:latin typeface="Aptos" panose="02110004020202020204"/>
                <a:ea typeface="DengXian" panose="02010600030101010101" pitchFamily="2" charset="-122"/>
                <a:cs typeface="+mn-cs"/>
              </a:rPr>
              <a:t>(</a:t>
            </a:r>
            <a:r>
              <a:rPr lang="en-US" altLang="zh-CN" dirty="0">
                <a:solidFill>
                  <a:prstClr val="black"/>
                </a:solidFill>
                <a:latin typeface="Aptos" panose="02110004020202020204"/>
                <a:ea typeface="DengXian" panose="02010600030101010101" pitchFamily="2" charset="-122"/>
              </a:rPr>
              <a:t>in; person</a:t>
            </a:r>
            <a:r>
              <a:rPr kumimoji="0" lang="en-US" altLang="zh-CN" sz="1800" b="0" i="0" u="none" strike="noStrike" kern="1200" cap="none" spc="0" normalizeH="0" baseline="0" noProof="0" dirty="0">
                <a:ln>
                  <a:noFill/>
                </a:ln>
                <a:solidFill>
                  <a:prstClr val="black"/>
                </a:solidFill>
                <a:effectLst/>
                <a:uLnTx/>
                <a:uFillTx/>
                <a:latin typeface="Aptos" panose="02110004020202020204"/>
                <a:ea typeface="DengXian" panose="02010600030101010101" pitchFamily="2" charset="-122"/>
                <a:cs typeface="+mn-cs"/>
              </a:rPr>
              <a:t>), and </a:t>
            </a:r>
            <a:r>
              <a:rPr kumimoji="0" lang="zh-CN" altLang="en-US" sz="1800" b="0" i="0" u="none" strike="noStrike" kern="1200" cap="none" spc="0" normalizeH="0" baseline="0" noProof="0" dirty="0">
                <a:ln>
                  <a:noFill/>
                </a:ln>
                <a:solidFill>
                  <a:prstClr val="black"/>
                </a:solidFill>
                <a:effectLst/>
                <a:uLnTx/>
                <a:uFillTx/>
                <a:latin typeface="Aptos" panose="02110004020202020204"/>
                <a:ea typeface="DengXian" panose="02010600030101010101" pitchFamily="2" charset="-122"/>
                <a:cs typeface="+mn-cs"/>
              </a:rPr>
              <a:t>主 </a:t>
            </a:r>
            <a:r>
              <a:rPr kumimoji="0" lang="en-US" altLang="zh-CN" sz="1800" b="0" i="0" u="none" strike="noStrike" kern="1200" cap="none" spc="0" normalizeH="0" baseline="0" noProof="0" dirty="0">
                <a:ln>
                  <a:noFill/>
                </a:ln>
                <a:solidFill>
                  <a:prstClr val="black"/>
                </a:solidFill>
                <a:effectLst/>
                <a:uLnTx/>
                <a:uFillTx/>
                <a:latin typeface="Linux Libertine"/>
                <a:ea typeface="等线" panose="02010600030101010101"/>
                <a:cs typeface="+mn-cs"/>
              </a:rPr>
              <a:t>(</a:t>
            </a:r>
            <a:r>
              <a:rPr lang="en-US" altLang="zh-CN" dirty="0" err="1">
                <a:solidFill>
                  <a:prstClr val="black"/>
                </a:solidFill>
                <a:latin typeface="Aptos" panose="02110004020202020204"/>
                <a:ea typeface="DengXian" panose="02010600030101010101" pitchFamily="2" charset="-122"/>
              </a:rPr>
              <a:t>ju</a:t>
            </a:r>
            <a:r>
              <a:rPr lang="en-US" altLang="zh-CN" dirty="0">
                <a:solidFill>
                  <a:prstClr val="black"/>
                </a:solidFill>
                <a:latin typeface="Aptos" panose="02110004020202020204"/>
                <a:ea typeface="DengXian" panose="02010600030101010101" pitchFamily="2" charset="-122"/>
              </a:rPr>
              <a:t>; lord, master</a:t>
            </a:r>
            <a:r>
              <a:rPr kumimoji="0" lang="en-US" altLang="zh-CN" sz="1800" b="0" i="0" u="none" strike="noStrike" kern="1200" cap="none" spc="0" normalizeH="0" baseline="0" noProof="0" dirty="0">
                <a:ln>
                  <a:noFill/>
                </a:ln>
                <a:solidFill>
                  <a:prstClr val="black"/>
                </a:solidFill>
                <a:effectLst/>
                <a:uLnTx/>
                <a:uFillTx/>
                <a:latin typeface="Aptos" panose="02110004020202020204"/>
                <a:ea typeface="DengXian" panose="02010600030101010101" pitchFamily="2" charset="-122"/>
                <a:cs typeface="+mn-cs"/>
              </a:rPr>
              <a:t>)</a:t>
            </a:r>
            <a:endParaRPr kumimoji="0" lang="en-US" sz="1800" b="0" i="0" u="none" strike="noStrike" kern="1200" cap="none" spc="0" normalizeH="0" baseline="0" noProof="0" dirty="0">
              <a:ln>
                <a:noFill/>
              </a:ln>
              <a:solidFill>
                <a:prstClr val="black"/>
              </a:solidFill>
              <a:effectLst/>
              <a:uLnTx/>
              <a:uFillTx/>
              <a:latin typeface="Aptos" panose="02110004020202020204"/>
              <a:ea typeface="+mn-ea"/>
              <a:cs typeface="+mn-cs"/>
            </a:endParaRPr>
          </a:p>
        </p:txBody>
      </p:sp>
      <p:sp>
        <p:nvSpPr>
          <p:cNvPr id="49" name="Rectangle 48">
            <a:extLst>
              <a:ext uri="{FF2B5EF4-FFF2-40B4-BE49-F238E27FC236}">
                <a16:creationId xmlns:a16="http://schemas.microsoft.com/office/drawing/2014/main" id="{FB6FD270-4B39-9A50-67E8-573D61D3F8F9}"/>
              </a:ext>
            </a:extLst>
          </p:cNvPr>
          <p:cNvSpPr/>
          <p:nvPr/>
        </p:nvSpPr>
        <p:spPr>
          <a:xfrm>
            <a:off x="1643974" y="246982"/>
            <a:ext cx="8589523" cy="675906"/>
          </a:xfrm>
          <a:prstGeom prst="rect">
            <a:avLst/>
          </a:prstGeom>
          <a:no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51" name="TextBox 50">
            <a:extLst>
              <a:ext uri="{FF2B5EF4-FFF2-40B4-BE49-F238E27FC236}">
                <a16:creationId xmlns:a16="http://schemas.microsoft.com/office/drawing/2014/main" id="{A689943C-0ED1-0CDD-3D67-E86B42A1BDA1}"/>
              </a:ext>
            </a:extLst>
          </p:cNvPr>
          <p:cNvSpPr txBox="1"/>
          <p:nvPr/>
        </p:nvSpPr>
        <p:spPr>
          <a:xfrm>
            <a:off x="761851" y="4091314"/>
            <a:ext cx="10991020" cy="126188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羅</a:t>
            </a:r>
            <a:r>
              <a:rPr kumimoji="0" lang="zh-TW" altLang="en-US" sz="63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羅</a:t>
            </a:r>
            <a:r>
              <a:rPr kumimoji="0" lang="zh-TW" altLang="en-US" sz="63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羅</a:t>
            </a:r>
            <a:r>
              <a:rPr kumimoji="0" lang="zh-TW" altLang="en-US" sz="63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羅</a:t>
            </a:r>
            <a:r>
              <a:rPr kumimoji="0" lang="zh-TW" altLang="en-US" sz="63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羅</a:t>
            </a:r>
            <a:r>
              <a:rPr kumimoji="0" lang="zh-TW" altLang="en-US" sz="63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羅</a:t>
            </a:r>
            <a:r>
              <a:rPr kumimoji="0" lang="zh-TW" altLang="en-US" sz="63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羅 幺</a:t>
            </a:r>
            <a:r>
              <a:rPr kumimoji="0" lang="zh-TW" altLang="en-US" sz="7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亻</a:t>
            </a:r>
            <a:r>
              <a:rPr kumimoji="0" lang="zh-TW" altLang="en-US" sz="40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主</a:t>
            </a:r>
            <a:endParaRPr kumimoji="0" lang="en-US" sz="6600" b="0" i="0" u="none" strike="noStrike" kern="1200" cap="none" spc="0" normalizeH="0" baseline="0" noProof="0" dirty="0">
              <a:ln>
                <a:noFill/>
              </a:ln>
              <a:solidFill>
                <a:prstClr val="black"/>
              </a:solidFill>
              <a:effectLst/>
              <a:uLnTx/>
              <a:uFillTx/>
              <a:latin typeface="Aptos" panose="02110004020202020204"/>
              <a:ea typeface="+mn-ea"/>
              <a:cs typeface="+mn-cs"/>
            </a:endParaRPr>
          </a:p>
        </p:txBody>
      </p:sp>
      <p:sp>
        <p:nvSpPr>
          <p:cNvPr id="54" name="TextBox 53">
            <a:extLst>
              <a:ext uri="{FF2B5EF4-FFF2-40B4-BE49-F238E27FC236}">
                <a16:creationId xmlns:a16="http://schemas.microsoft.com/office/drawing/2014/main" id="{2637E760-EB5C-1C89-CAF3-C2BA8762D285}"/>
              </a:ext>
            </a:extLst>
          </p:cNvPr>
          <p:cNvSpPr txBox="1"/>
          <p:nvPr/>
        </p:nvSpPr>
        <p:spPr>
          <a:xfrm>
            <a:off x="761851" y="1967855"/>
            <a:ext cx="11225430" cy="126188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羅</a:t>
            </a:r>
            <a:r>
              <a:rPr kumimoji="0" lang="zh-TW" altLang="en-US" sz="63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羅</a:t>
            </a:r>
            <a:r>
              <a:rPr kumimoji="0" lang="zh-TW" altLang="en-US" sz="63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羅</a:t>
            </a:r>
            <a:r>
              <a:rPr kumimoji="0" lang="zh-TW" altLang="en-US" sz="63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羅</a:t>
            </a:r>
            <a:r>
              <a:rPr kumimoji="0" lang="zh-TW" altLang="en-US" sz="63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羅</a:t>
            </a:r>
            <a:r>
              <a:rPr kumimoji="0" lang="zh-TW" altLang="en-US" sz="63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羅</a:t>
            </a:r>
            <a:r>
              <a:rPr kumimoji="0" lang="zh-TW" altLang="en-US" sz="63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羅 幺</a:t>
            </a:r>
            <a:r>
              <a:rPr kumimoji="0" lang="zh-TW" altLang="en-US" sz="7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亻</a:t>
            </a:r>
            <a:r>
              <a:rPr kumimoji="0" lang="zh-TW" altLang="en-US" sz="40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主</a:t>
            </a:r>
            <a:endParaRPr kumimoji="0" lang="en-US" sz="6600" b="0" i="0" u="none" strike="noStrike" kern="1200" cap="none" spc="0" normalizeH="0" baseline="0" noProof="0" dirty="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2271651535"/>
      </p:ext>
    </p:extLst>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5DACFD8-5A43-6766-7823-C34F29379B3C}"/>
            </a:ext>
          </a:extLst>
        </p:cNvPr>
        <p:cNvGrpSpPr/>
        <p:nvPr/>
      </p:nvGrpSpPr>
      <p:grpSpPr>
        <a:xfrm>
          <a:off x="0" y="0"/>
          <a:ext cx="0" cy="0"/>
          <a:chOff x="0" y="0"/>
          <a:chExt cx="0" cy="0"/>
        </a:xfrm>
      </p:grpSpPr>
      <p:cxnSp>
        <p:nvCxnSpPr>
          <p:cNvPr id="2" name="Straight Connector 1">
            <a:extLst>
              <a:ext uri="{FF2B5EF4-FFF2-40B4-BE49-F238E27FC236}">
                <a16:creationId xmlns:a16="http://schemas.microsoft.com/office/drawing/2014/main" id="{0964197C-28D4-2786-F19D-6EC06C263134}"/>
              </a:ext>
            </a:extLst>
          </p:cNvPr>
          <p:cNvCxnSpPr>
            <a:cxnSpLocks/>
          </p:cNvCxnSpPr>
          <p:nvPr/>
        </p:nvCxnSpPr>
        <p:spPr>
          <a:xfrm>
            <a:off x="761851" y="1061155"/>
            <a:ext cx="5322425" cy="5340276"/>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 name="Straight Connector 2">
            <a:extLst>
              <a:ext uri="{FF2B5EF4-FFF2-40B4-BE49-F238E27FC236}">
                <a16:creationId xmlns:a16="http://schemas.microsoft.com/office/drawing/2014/main" id="{FAFCF6DC-A5D5-83A1-9ABB-AFCB7D9655B6}"/>
              </a:ext>
            </a:extLst>
          </p:cNvPr>
          <p:cNvCxnSpPr>
            <a:cxnSpLocks/>
          </p:cNvCxnSpPr>
          <p:nvPr/>
        </p:nvCxnSpPr>
        <p:spPr>
          <a:xfrm>
            <a:off x="9304315" y="1036066"/>
            <a:ext cx="2143810" cy="2115373"/>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 name="Straight Connector 3">
            <a:extLst>
              <a:ext uri="{FF2B5EF4-FFF2-40B4-BE49-F238E27FC236}">
                <a16:creationId xmlns:a16="http://schemas.microsoft.com/office/drawing/2014/main" id="{3DAFF862-1AB9-A941-2E71-5CE49673298E}"/>
              </a:ext>
            </a:extLst>
          </p:cNvPr>
          <p:cNvCxnSpPr>
            <a:cxnSpLocks/>
          </p:cNvCxnSpPr>
          <p:nvPr/>
        </p:nvCxnSpPr>
        <p:spPr>
          <a:xfrm>
            <a:off x="8245282" y="1036072"/>
            <a:ext cx="3184867" cy="319303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5" name="Straight Connector 4">
            <a:extLst>
              <a:ext uri="{FF2B5EF4-FFF2-40B4-BE49-F238E27FC236}">
                <a16:creationId xmlns:a16="http://schemas.microsoft.com/office/drawing/2014/main" id="{9E08EAF4-9187-D050-AE8F-6D5980CEB4E8}"/>
              </a:ext>
            </a:extLst>
          </p:cNvPr>
          <p:cNvCxnSpPr>
            <a:cxnSpLocks/>
          </p:cNvCxnSpPr>
          <p:nvPr/>
        </p:nvCxnSpPr>
        <p:spPr>
          <a:xfrm>
            <a:off x="7173299" y="1036078"/>
            <a:ext cx="4256850" cy="425735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6" name="Straight Connector 5">
            <a:extLst>
              <a:ext uri="{FF2B5EF4-FFF2-40B4-BE49-F238E27FC236}">
                <a16:creationId xmlns:a16="http://schemas.microsoft.com/office/drawing/2014/main" id="{A0E27439-40B4-EE07-B2BC-841448C841C8}"/>
              </a:ext>
            </a:extLst>
          </p:cNvPr>
          <p:cNvCxnSpPr/>
          <p:nvPr/>
        </p:nvCxnSpPr>
        <p:spPr>
          <a:xfrm>
            <a:off x="2886459" y="1036081"/>
            <a:ext cx="5365365" cy="53653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7" name="Straight Connector 6">
            <a:extLst>
              <a:ext uri="{FF2B5EF4-FFF2-40B4-BE49-F238E27FC236}">
                <a16:creationId xmlns:a16="http://schemas.microsoft.com/office/drawing/2014/main" id="{D7E8BCF5-2771-A2BD-0017-BD0D1D42DA33}"/>
              </a:ext>
            </a:extLst>
          </p:cNvPr>
          <p:cNvCxnSpPr/>
          <p:nvPr/>
        </p:nvCxnSpPr>
        <p:spPr>
          <a:xfrm>
            <a:off x="3946718" y="1036082"/>
            <a:ext cx="5365365" cy="53653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8" name="Straight Connector 7">
            <a:extLst>
              <a:ext uri="{FF2B5EF4-FFF2-40B4-BE49-F238E27FC236}">
                <a16:creationId xmlns:a16="http://schemas.microsoft.com/office/drawing/2014/main" id="{B63417C8-54A1-CC09-83AF-6B727D83E3D8}"/>
              </a:ext>
            </a:extLst>
          </p:cNvPr>
          <p:cNvCxnSpPr/>
          <p:nvPr/>
        </p:nvCxnSpPr>
        <p:spPr>
          <a:xfrm>
            <a:off x="5005751" y="1036082"/>
            <a:ext cx="5365365" cy="53653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9" name="Straight Connector 8">
            <a:extLst>
              <a:ext uri="{FF2B5EF4-FFF2-40B4-BE49-F238E27FC236}">
                <a16:creationId xmlns:a16="http://schemas.microsoft.com/office/drawing/2014/main" id="{C8883798-94A2-0392-CB98-A03CD57AD945}"/>
              </a:ext>
            </a:extLst>
          </p:cNvPr>
          <p:cNvCxnSpPr/>
          <p:nvPr/>
        </p:nvCxnSpPr>
        <p:spPr>
          <a:xfrm>
            <a:off x="6096000" y="1036084"/>
            <a:ext cx="5365365" cy="53653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0" name="Straight Connector 9">
            <a:extLst>
              <a:ext uri="{FF2B5EF4-FFF2-40B4-BE49-F238E27FC236}">
                <a16:creationId xmlns:a16="http://schemas.microsoft.com/office/drawing/2014/main" id="{62965B34-996A-009C-0531-773C22958AD8}"/>
              </a:ext>
            </a:extLst>
          </p:cNvPr>
          <p:cNvCxnSpPr>
            <a:cxnSpLocks/>
          </p:cNvCxnSpPr>
          <p:nvPr/>
        </p:nvCxnSpPr>
        <p:spPr>
          <a:xfrm>
            <a:off x="712659" y="5293429"/>
            <a:ext cx="1083551" cy="1107996"/>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1" name="Straight Connector 10">
            <a:extLst>
              <a:ext uri="{FF2B5EF4-FFF2-40B4-BE49-F238E27FC236}">
                <a16:creationId xmlns:a16="http://schemas.microsoft.com/office/drawing/2014/main" id="{3838365B-7AE8-1423-A253-2ACBA6FEE614}"/>
              </a:ext>
            </a:extLst>
          </p:cNvPr>
          <p:cNvCxnSpPr>
            <a:cxnSpLocks/>
          </p:cNvCxnSpPr>
          <p:nvPr/>
        </p:nvCxnSpPr>
        <p:spPr>
          <a:xfrm>
            <a:off x="695535" y="4260441"/>
            <a:ext cx="2267153" cy="2152899"/>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2" name="Straight Connector 11">
            <a:extLst>
              <a:ext uri="{FF2B5EF4-FFF2-40B4-BE49-F238E27FC236}">
                <a16:creationId xmlns:a16="http://schemas.microsoft.com/office/drawing/2014/main" id="{7ECCCA57-6F5A-4FAC-AD39-89952BB6C255}"/>
              </a:ext>
            </a:extLst>
          </p:cNvPr>
          <p:cNvCxnSpPr>
            <a:cxnSpLocks/>
          </p:cNvCxnSpPr>
          <p:nvPr/>
        </p:nvCxnSpPr>
        <p:spPr>
          <a:xfrm>
            <a:off x="710530" y="3164757"/>
            <a:ext cx="3236188" cy="323667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3" name="Straight Connector 12">
            <a:extLst>
              <a:ext uri="{FF2B5EF4-FFF2-40B4-BE49-F238E27FC236}">
                <a16:creationId xmlns:a16="http://schemas.microsoft.com/office/drawing/2014/main" id="{62422A97-58D3-B556-460A-82CE8916F866}"/>
              </a:ext>
            </a:extLst>
          </p:cNvPr>
          <p:cNvCxnSpPr>
            <a:cxnSpLocks/>
          </p:cNvCxnSpPr>
          <p:nvPr/>
        </p:nvCxnSpPr>
        <p:spPr>
          <a:xfrm>
            <a:off x="10363348" y="1036060"/>
            <a:ext cx="1110967" cy="106435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4" name="Straight Connector 13">
            <a:extLst>
              <a:ext uri="{FF2B5EF4-FFF2-40B4-BE49-F238E27FC236}">
                <a16:creationId xmlns:a16="http://schemas.microsoft.com/office/drawing/2014/main" id="{B7BCB1BF-E3FF-6713-D94C-97F36381690B}"/>
              </a:ext>
            </a:extLst>
          </p:cNvPr>
          <p:cNvCxnSpPr>
            <a:cxnSpLocks/>
          </p:cNvCxnSpPr>
          <p:nvPr/>
        </p:nvCxnSpPr>
        <p:spPr>
          <a:xfrm>
            <a:off x="699419" y="2078573"/>
            <a:ext cx="4314172" cy="4322852"/>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5" name="Straight Connector 14">
            <a:extLst>
              <a:ext uri="{FF2B5EF4-FFF2-40B4-BE49-F238E27FC236}">
                <a16:creationId xmlns:a16="http://schemas.microsoft.com/office/drawing/2014/main" id="{FFEA5B58-A461-C37A-28D6-6B9E7D3068F8}"/>
              </a:ext>
            </a:extLst>
          </p:cNvPr>
          <p:cNvCxnSpPr>
            <a:cxnSpLocks/>
          </p:cNvCxnSpPr>
          <p:nvPr/>
        </p:nvCxnSpPr>
        <p:spPr>
          <a:xfrm>
            <a:off x="1819586" y="1035959"/>
            <a:ext cx="5309456" cy="5376225"/>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6" name="Straight Connector 15">
            <a:extLst>
              <a:ext uri="{FF2B5EF4-FFF2-40B4-BE49-F238E27FC236}">
                <a16:creationId xmlns:a16="http://schemas.microsoft.com/office/drawing/2014/main" id="{2219C851-196D-6F4C-C684-3DE889F3DF87}"/>
              </a:ext>
            </a:extLst>
          </p:cNvPr>
          <p:cNvCxnSpPr>
            <a:cxnSpLocks/>
          </p:cNvCxnSpPr>
          <p:nvPr/>
        </p:nvCxnSpPr>
        <p:spPr>
          <a:xfrm flipV="1">
            <a:off x="734520" y="1036085"/>
            <a:ext cx="5361480" cy="536524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7" name="Straight Connector 16">
            <a:extLst>
              <a:ext uri="{FF2B5EF4-FFF2-40B4-BE49-F238E27FC236}">
                <a16:creationId xmlns:a16="http://schemas.microsoft.com/office/drawing/2014/main" id="{8898E3F4-4634-65F1-668F-6527D15FCA17}"/>
              </a:ext>
            </a:extLst>
          </p:cNvPr>
          <p:cNvCxnSpPr>
            <a:cxnSpLocks/>
          </p:cNvCxnSpPr>
          <p:nvPr/>
        </p:nvCxnSpPr>
        <p:spPr>
          <a:xfrm flipV="1">
            <a:off x="761851" y="1046792"/>
            <a:ext cx="4263464" cy="4246613"/>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8" name="Straight Connector 17">
            <a:extLst>
              <a:ext uri="{FF2B5EF4-FFF2-40B4-BE49-F238E27FC236}">
                <a16:creationId xmlns:a16="http://schemas.microsoft.com/office/drawing/2014/main" id="{63BB199B-D2C4-C925-9BFC-5D5375E00328}"/>
              </a:ext>
            </a:extLst>
          </p:cNvPr>
          <p:cNvCxnSpPr>
            <a:cxnSpLocks/>
          </p:cNvCxnSpPr>
          <p:nvPr/>
        </p:nvCxnSpPr>
        <p:spPr>
          <a:xfrm flipV="1">
            <a:off x="709144" y="1046915"/>
            <a:ext cx="2153223" cy="2161487"/>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9" name="Straight Connector 18">
            <a:extLst>
              <a:ext uri="{FF2B5EF4-FFF2-40B4-BE49-F238E27FC236}">
                <a16:creationId xmlns:a16="http://schemas.microsoft.com/office/drawing/2014/main" id="{78903250-5B82-C075-BF6C-1F13322E52F9}"/>
              </a:ext>
            </a:extLst>
          </p:cNvPr>
          <p:cNvCxnSpPr>
            <a:cxnSpLocks/>
          </p:cNvCxnSpPr>
          <p:nvPr/>
        </p:nvCxnSpPr>
        <p:spPr>
          <a:xfrm flipV="1">
            <a:off x="695535" y="1014199"/>
            <a:ext cx="3253877" cy="322580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0" name="Straight Connector 19">
            <a:extLst>
              <a:ext uri="{FF2B5EF4-FFF2-40B4-BE49-F238E27FC236}">
                <a16:creationId xmlns:a16="http://schemas.microsoft.com/office/drawing/2014/main" id="{C7E35454-9C9F-42D6-8EE3-D96CA623FB6E}"/>
              </a:ext>
            </a:extLst>
          </p:cNvPr>
          <p:cNvCxnSpPr>
            <a:cxnSpLocks/>
          </p:cNvCxnSpPr>
          <p:nvPr/>
        </p:nvCxnSpPr>
        <p:spPr>
          <a:xfrm flipV="1">
            <a:off x="2837049" y="1025164"/>
            <a:ext cx="5376941" cy="5376165"/>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1" name="Straight Connector 20">
            <a:extLst>
              <a:ext uri="{FF2B5EF4-FFF2-40B4-BE49-F238E27FC236}">
                <a16:creationId xmlns:a16="http://schemas.microsoft.com/office/drawing/2014/main" id="{46D0C20F-FA03-D04B-D8BB-D575FA78CEB1}"/>
              </a:ext>
            </a:extLst>
          </p:cNvPr>
          <p:cNvCxnSpPr/>
          <p:nvPr/>
        </p:nvCxnSpPr>
        <p:spPr>
          <a:xfrm flipV="1">
            <a:off x="3949412" y="1036036"/>
            <a:ext cx="5365365" cy="534353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2" name="Straight Connector 21">
            <a:extLst>
              <a:ext uri="{FF2B5EF4-FFF2-40B4-BE49-F238E27FC236}">
                <a16:creationId xmlns:a16="http://schemas.microsoft.com/office/drawing/2014/main" id="{E35D3BBF-A40E-F6AE-BCA0-23B781F61E0A}"/>
              </a:ext>
            </a:extLst>
          </p:cNvPr>
          <p:cNvCxnSpPr/>
          <p:nvPr/>
        </p:nvCxnSpPr>
        <p:spPr>
          <a:xfrm flipV="1">
            <a:off x="5017475" y="1046940"/>
            <a:ext cx="5365365" cy="534353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3" name="Straight Connector 22">
            <a:extLst>
              <a:ext uri="{FF2B5EF4-FFF2-40B4-BE49-F238E27FC236}">
                <a16:creationId xmlns:a16="http://schemas.microsoft.com/office/drawing/2014/main" id="{0C866E8A-1B70-5915-B0F9-F43358CD7D52}"/>
              </a:ext>
            </a:extLst>
          </p:cNvPr>
          <p:cNvCxnSpPr/>
          <p:nvPr/>
        </p:nvCxnSpPr>
        <p:spPr>
          <a:xfrm flipV="1">
            <a:off x="6095999" y="1046940"/>
            <a:ext cx="5365365" cy="534353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4" name="Straight Connector 23">
            <a:extLst>
              <a:ext uri="{FF2B5EF4-FFF2-40B4-BE49-F238E27FC236}">
                <a16:creationId xmlns:a16="http://schemas.microsoft.com/office/drawing/2014/main" id="{7DB438E3-BDCB-2C4B-1895-ABCD13ADF4F3}"/>
              </a:ext>
            </a:extLst>
          </p:cNvPr>
          <p:cNvCxnSpPr>
            <a:cxnSpLocks/>
          </p:cNvCxnSpPr>
          <p:nvPr/>
        </p:nvCxnSpPr>
        <p:spPr>
          <a:xfrm flipV="1">
            <a:off x="1819586" y="1035959"/>
            <a:ext cx="5330234" cy="5332739"/>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5" name="Straight Connector 24">
            <a:extLst>
              <a:ext uri="{FF2B5EF4-FFF2-40B4-BE49-F238E27FC236}">
                <a16:creationId xmlns:a16="http://schemas.microsoft.com/office/drawing/2014/main" id="{D3030DBA-5C0D-C566-653F-655D137D7C16}"/>
              </a:ext>
            </a:extLst>
          </p:cNvPr>
          <p:cNvCxnSpPr>
            <a:cxnSpLocks/>
          </p:cNvCxnSpPr>
          <p:nvPr/>
        </p:nvCxnSpPr>
        <p:spPr>
          <a:xfrm flipH="1">
            <a:off x="7173299" y="2127658"/>
            <a:ext cx="4288065" cy="42736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6" name="Straight Connector 25">
            <a:extLst>
              <a:ext uri="{FF2B5EF4-FFF2-40B4-BE49-F238E27FC236}">
                <a16:creationId xmlns:a16="http://schemas.microsoft.com/office/drawing/2014/main" id="{665D446E-B522-CEC8-B11D-04E87D67CCCE}"/>
              </a:ext>
            </a:extLst>
          </p:cNvPr>
          <p:cNvCxnSpPr>
            <a:cxnSpLocks/>
          </p:cNvCxnSpPr>
          <p:nvPr/>
        </p:nvCxnSpPr>
        <p:spPr>
          <a:xfrm flipH="1">
            <a:off x="8240069" y="3202940"/>
            <a:ext cx="3203030" cy="320924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7" name="Straight Connector 26">
            <a:extLst>
              <a:ext uri="{FF2B5EF4-FFF2-40B4-BE49-F238E27FC236}">
                <a16:creationId xmlns:a16="http://schemas.microsoft.com/office/drawing/2014/main" id="{32E6F1D2-5754-23A6-9192-A418CC1C707B}"/>
              </a:ext>
            </a:extLst>
          </p:cNvPr>
          <p:cNvCxnSpPr>
            <a:cxnSpLocks/>
          </p:cNvCxnSpPr>
          <p:nvPr/>
        </p:nvCxnSpPr>
        <p:spPr>
          <a:xfrm flipH="1">
            <a:off x="9345993" y="4260441"/>
            <a:ext cx="2115371" cy="2102057"/>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8" name="Straight Connector 27">
            <a:extLst>
              <a:ext uri="{FF2B5EF4-FFF2-40B4-BE49-F238E27FC236}">
                <a16:creationId xmlns:a16="http://schemas.microsoft.com/office/drawing/2014/main" id="{F8344186-57D2-0C69-E73A-967E3D83BDE4}"/>
              </a:ext>
            </a:extLst>
          </p:cNvPr>
          <p:cNvCxnSpPr/>
          <p:nvPr/>
        </p:nvCxnSpPr>
        <p:spPr>
          <a:xfrm flipH="1">
            <a:off x="10403678" y="5311469"/>
            <a:ext cx="1070637" cy="1100715"/>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9" name="Straight Connector 28">
            <a:extLst>
              <a:ext uri="{FF2B5EF4-FFF2-40B4-BE49-F238E27FC236}">
                <a16:creationId xmlns:a16="http://schemas.microsoft.com/office/drawing/2014/main" id="{9C0EDCE9-F89A-F3E5-B6FA-673A6E16197A}"/>
              </a:ext>
            </a:extLst>
          </p:cNvPr>
          <p:cNvCxnSpPr/>
          <p:nvPr/>
        </p:nvCxnSpPr>
        <p:spPr>
          <a:xfrm>
            <a:off x="718911" y="2627099"/>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0" name="Straight Connector 29">
            <a:extLst>
              <a:ext uri="{FF2B5EF4-FFF2-40B4-BE49-F238E27FC236}">
                <a16:creationId xmlns:a16="http://schemas.microsoft.com/office/drawing/2014/main" id="{532B2559-6B1C-0A1C-53DE-71BE73A9F397}"/>
              </a:ext>
            </a:extLst>
          </p:cNvPr>
          <p:cNvCxnSpPr/>
          <p:nvPr/>
        </p:nvCxnSpPr>
        <p:spPr>
          <a:xfrm>
            <a:off x="730635" y="3702328"/>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1" name="Straight Connector 30">
            <a:extLst>
              <a:ext uri="{FF2B5EF4-FFF2-40B4-BE49-F238E27FC236}">
                <a16:creationId xmlns:a16="http://schemas.microsoft.com/office/drawing/2014/main" id="{EA57A751-828B-3090-A2FA-77195BE4AD98}"/>
              </a:ext>
            </a:extLst>
          </p:cNvPr>
          <p:cNvCxnSpPr/>
          <p:nvPr/>
        </p:nvCxnSpPr>
        <p:spPr>
          <a:xfrm>
            <a:off x="714720" y="4781228"/>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2" name="Straight Connector 31">
            <a:extLst>
              <a:ext uri="{FF2B5EF4-FFF2-40B4-BE49-F238E27FC236}">
                <a16:creationId xmlns:a16="http://schemas.microsoft.com/office/drawing/2014/main" id="{4032091C-CF6F-18EC-1619-BC1126E944D4}"/>
              </a:ext>
            </a:extLst>
          </p:cNvPr>
          <p:cNvCxnSpPr/>
          <p:nvPr/>
        </p:nvCxnSpPr>
        <p:spPr>
          <a:xfrm>
            <a:off x="718911" y="5859320"/>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3" name="Straight Connector 32">
            <a:extLst>
              <a:ext uri="{FF2B5EF4-FFF2-40B4-BE49-F238E27FC236}">
                <a16:creationId xmlns:a16="http://schemas.microsoft.com/office/drawing/2014/main" id="{1A873B7B-3479-C97E-A11D-4A35EFBED780}"/>
              </a:ext>
            </a:extLst>
          </p:cNvPr>
          <p:cNvCxnSpPr/>
          <p:nvPr/>
        </p:nvCxnSpPr>
        <p:spPr>
          <a:xfrm>
            <a:off x="702997" y="1590081"/>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4" name="Straight Connector 33">
            <a:extLst>
              <a:ext uri="{FF2B5EF4-FFF2-40B4-BE49-F238E27FC236}">
                <a16:creationId xmlns:a16="http://schemas.microsoft.com/office/drawing/2014/main" id="{00899133-6B0C-6499-330D-BF156944A08E}"/>
              </a:ext>
            </a:extLst>
          </p:cNvPr>
          <p:cNvCxnSpPr>
            <a:cxnSpLocks/>
          </p:cNvCxnSpPr>
          <p:nvPr/>
        </p:nvCxnSpPr>
        <p:spPr>
          <a:xfrm flipH="1">
            <a:off x="714416" y="1045636"/>
            <a:ext cx="1091930" cy="1082022"/>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5" name="Straight Connector 34">
            <a:extLst>
              <a:ext uri="{FF2B5EF4-FFF2-40B4-BE49-F238E27FC236}">
                <a16:creationId xmlns:a16="http://schemas.microsoft.com/office/drawing/2014/main" id="{81532B2B-01E2-EF3C-A8BA-293418A234D5}"/>
              </a:ext>
            </a:extLst>
          </p:cNvPr>
          <p:cNvCxnSpPr/>
          <p:nvPr/>
        </p:nvCxnSpPr>
        <p:spPr>
          <a:xfrm>
            <a:off x="10925092" y="1008818"/>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6" name="Straight Connector 35">
            <a:extLst>
              <a:ext uri="{FF2B5EF4-FFF2-40B4-BE49-F238E27FC236}">
                <a16:creationId xmlns:a16="http://schemas.microsoft.com/office/drawing/2014/main" id="{703CFEF6-FDF9-F721-A974-347E66C7F645}"/>
              </a:ext>
            </a:extLst>
          </p:cNvPr>
          <p:cNvCxnSpPr/>
          <p:nvPr/>
        </p:nvCxnSpPr>
        <p:spPr>
          <a:xfrm>
            <a:off x="3404484" y="1021565"/>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7" name="Straight Connector 36">
            <a:extLst>
              <a:ext uri="{FF2B5EF4-FFF2-40B4-BE49-F238E27FC236}">
                <a16:creationId xmlns:a16="http://schemas.microsoft.com/office/drawing/2014/main" id="{371437AD-C0C1-A74D-EF3B-C0D97F24CF6F}"/>
              </a:ext>
            </a:extLst>
          </p:cNvPr>
          <p:cNvCxnSpPr>
            <a:cxnSpLocks/>
          </p:cNvCxnSpPr>
          <p:nvPr/>
        </p:nvCxnSpPr>
        <p:spPr>
          <a:xfrm>
            <a:off x="2364188" y="1008818"/>
            <a:ext cx="0" cy="5399767"/>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8" name="Straight Connector 37">
            <a:extLst>
              <a:ext uri="{FF2B5EF4-FFF2-40B4-BE49-F238E27FC236}">
                <a16:creationId xmlns:a16="http://schemas.microsoft.com/office/drawing/2014/main" id="{DC4E43F8-E6E3-CEE0-321B-F3C0E07BC83E}"/>
              </a:ext>
            </a:extLst>
          </p:cNvPr>
          <p:cNvCxnSpPr/>
          <p:nvPr/>
        </p:nvCxnSpPr>
        <p:spPr>
          <a:xfrm>
            <a:off x="8806069" y="1045636"/>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9" name="Straight Connector 38">
            <a:extLst>
              <a:ext uri="{FF2B5EF4-FFF2-40B4-BE49-F238E27FC236}">
                <a16:creationId xmlns:a16="http://schemas.microsoft.com/office/drawing/2014/main" id="{559060BB-C00A-3D72-9EE1-3622F0C4B0DD}"/>
              </a:ext>
            </a:extLst>
          </p:cNvPr>
          <p:cNvCxnSpPr/>
          <p:nvPr/>
        </p:nvCxnSpPr>
        <p:spPr>
          <a:xfrm>
            <a:off x="1261607" y="1045636"/>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0" name="Straight Connector 39">
            <a:extLst>
              <a:ext uri="{FF2B5EF4-FFF2-40B4-BE49-F238E27FC236}">
                <a16:creationId xmlns:a16="http://schemas.microsoft.com/office/drawing/2014/main" id="{818AB6CB-8ADE-7FB0-44DD-D6ADBD96CC97}"/>
              </a:ext>
            </a:extLst>
          </p:cNvPr>
          <p:cNvCxnSpPr/>
          <p:nvPr/>
        </p:nvCxnSpPr>
        <p:spPr>
          <a:xfrm>
            <a:off x="5551335" y="1008818"/>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1" name="Straight Connector 40">
            <a:extLst>
              <a:ext uri="{FF2B5EF4-FFF2-40B4-BE49-F238E27FC236}">
                <a16:creationId xmlns:a16="http://schemas.microsoft.com/office/drawing/2014/main" id="{D856FA76-8DE8-B345-E1F7-2D1772A78285}"/>
              </a:ext>
            </a:extLst>
          </p:cNvPr>
          <p:cNvCxnSpPr/>
          <p:nvPr/>
        </p:nvCxnSpPr>
        <p:spPr>
          <a:xfrm>
            <a:off x="4495137" y="1045636"/>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2" name="Straight Connector 41">
            <a:extLst>
              <a:ext uri="{FF2B5EF4-FFF2-40B4-BE49-F238E27FC236}">
                <a16:creationId xmlns:a16="http://schemas.microsoft.com/office/drawing/2014/main" id="{4478FDEC-6450-DED0-25E1-D219BAAE5F87}"/>
              </a:ext>
            </a:extLst>
          </p:cNvPr>
          <p:cNvCxnSpPr/>
          <p:nvPr/>
        </p:nvCxnSpPr>
        <p:spPr>
          <a:xfrm>
            <a:off x="9854317" y="1021565"/>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3" name="Straight Connector 42">
            <a:extLst>
              <a:ext uri="{FF2B5EF4-FFF2-40B4-BE49-F238E27FC236}">
                <a16:creationId xmlns:a16="http://schemas.microsoft.com/office/drawing/2014/main" id="{79ED3337-1C71-CC87-985E-ADF8969F9B92}"/>
              </a:ext>
            </a:extLst>
          </p:cNvPr>
          <p:cNvCxnSpPr/>
          <p:nvPr/>
        </p:nvCxnSpPr>
        <p:spPr>
          <a:xfrm>
            <a:off x="7724693" y="1061155"/>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4" name="Straight Connector 43">
            <a:extLst>
              <a:ext uri="{FF2B5EF4-FFF2-40B4-BE49-F238E27FC236}">
                <a16:creationId xmlns:a16="http://schemas.microsoft.com/office/drawing/2014/main" id="{E498CB53-0F4B-F777-DD37-2B1A1A8F77CC}"/>
              </a:ext>
            </a:extLst>
          </p:cNvPr>
          <p:cNvCxnSpPr/>
          <p:nvPr/>
        </p:nvCxnSpPr>
        <p:spPr>
          <a:xfrm>
            <a:off x="6620786" y="1021565"/>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graphicFrame>
        <p:nvGraphicFramePr>
          <p:cNvPr id="76" name="Table 75">
            <a:extLst>
              <a:ext uri="{FF2B5EF4-FFF2-40B4-BE49-F238E27FC236}">
                <a16:creationId xmlns:a16="http://schemas.microsoft.com/office/drawing/2014/main" id="{AFA12D90-F9B6-AC30-6606-89BD6E0BC605}"/>
              </a:ext>
            </a:extLst>
          </p:cNvPr>
          <p:cNvGraphicFramePr>
            <a:graphicFrameLocks noGrp="1"/>
          </p:cNvGraphicFramePr>
          <p:nvPr/>
        </p:nvGraphicFramePr>
        <p:xfrm>
          <a:off x="730635" y="1036085"/>
          <a:ext cx="10730730" cy="5365370"/>
        </p:xfrm>
        <a:graphic>
          <a:graphicData uri="http://schemas.openxmlformats.org/drawingml/2006/table">
            <a:tbl>
              <a:tblPr firstRow="1" bandRow="1">
                <a:tableStyleId>{5940675A-B579-460E-94D1-54222C63F5DA}</a:tableStyleId>
              </a:tblPr>
              <a:tblGrid>
                <a:gridCol w="1073073">
                  <a:extLst>
                    <a:ext uri="{9D8B030D-6E8A-4147-A177-3AD203B41FA5}">
                      <a16:colId xmlns:a16="http://schemas.microsoft.com/office/drawing/2014/main" val="3635837954"/>
                    </a:ext>
                  </a:extLst>
                </a:gridCol>
                <a:gridCol w="1073073">
                  <a:extLst>
                    <a:ext uri="{9D8B030D-6E8A-4147-A177-3AD203B41FA5}">
                      <a16:colId xmlns:a16="http://schemas.microsoft.com/office/drawing/2014/main" val="2308114111"/>
                    </a:ext>
                  </a:extLst>
                </a:gridCol>
                <a:gridCol w="1073073">
                  <a:extLst>
                    <a:ext uri="{9D8B030D-6E8A-4147-A177-3AD203B41FA5}">
                      <a16:colId xmlns:a16="http://schemas.microsoft.com/office/drawing/2014/main" val="3225432346"/>
                    </a:ext>
                  </a:extLst>
                </a:gridCol>
                <a:gridCol w="1073073">
                  <a:extLst>
                    <a:ext uri="{9D8B030D-6E8A-4147-A177-3AD203B41FA5}">
                      <a16:colId xmlns:a16="http://schemas.microsoft.com/office/drawing/2014/main" val="2646425516"/>
                    </a:ext>
                  </a:extLst>
                </a:gridCol>
                <a:gridCol w="1073073">
                  <a:extLst>
                    <a:ext uri="{9D8B030D-6E8A-4147-A177-3AD203B41FA5}">
                      <a16:colId xmlns:a16="http://schemas.microsoft.com/office/drawing/2014/main" val="1529824071"/>
                    </a:ext>
                  </a:extLst>
                </a:gridCol>
                <a:gridCol w="1073073">
                  <a:extLst>
                    <a:ext uri="{9D8B030D-6E8A-4147-A177-3AD203B41FA5}">
                      <a16:colId xmlns:a16="http://schemas.microsoft.com/office/drawing/2014/main" val="1435908115"/>
                    </a:ext>
                  </a:extLst>
                </a:gridCol>
                <a:gridCol w="1073073">
                  <a:extLst>
                    <a:ext uri="{9D8B030D-6E8A-4147-A177-3AD203B41FA5}">
                      <a16:colId xmlns:a16="http://schemas.microsoft.com/office/drawing/2014/main" val="4031327343"/>
                    </a:ext>
                  </a:extLst>
                </a:gridCol>
                <a:gridCol w="1073073">
                  <a:extLst>
                    <a:ext uri="{9D8B030D-6E8A-4147-A177-3AD203B41FA5}">
                      <a16:colId xmlns:a16="http://schemas.microsoft.com/office/drawing/2014/main" val="265914223"/>
                    </a:ext>
                  </a:extLst>
                </a:gridCol>
                <a:gridCol w="1073073">
                  <a:extLst>
                    <a:ext uri="{9D8B030D-6E8A-4147-A177-3AD203B41FA5}">
                      <a16:colId xmlns:a16="http://schemas.microsoft.com/office/drawing/2014/main" val="3687797511"/>
                    </a:ext>
                  </a:extLst>
                </a:gridCol>
                <a:gridCol w="1073073">
                  <a:extLst>
                    <a:ext uri="{9D8B030D-6E8A-4147-A177-3AD203B41FA5}">
                      <a16:colId xmlns:a16="http://schemas.microsoft.com/office/drawing/2014/main" val="1430683565"/>
                    </a:ext>
                  </a:extLst>
                </a:gridCol>
              </a:tblGrid>
              <a:tr h="1073074">
                <a:tc>
                  <a:txBody>
                    <a:bodyPr/>
                    <a:lstStyle/>
                    <a:p>
                      <a:endParaRPr lang="en-US" dirty="0"/>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dirty="0"/>
                    </a:p>
                  </a:txBody>
                  <a:tcPr/>
                </a:tc>
                <a:tc>
                  <a:txBody>
                    <a:bodyPr/>
                    <a:lstStyle/>
                    <a:p>
                      <a:endParaRPr lang="en-US"/>
                    </a:p>
                  </a:txBody>
                  <a:tcPr/>
                </a:tc>
                <a:tc>
                  <a:txBody>
                    <a:bodyPr/>
                    <a:lstStyle/>
                    <a:p>
                      <a:endParaRPr lang="en-US" dirty="0"/>
                    </a:p>
                  </a:txBody>
                  <a:tcPr/>
                </a:tc>
                <a:tc>
                  <a:txBody>
                    <a:bodyPr/>
                    <a:lstStyle/>
                    <a:p>
                      <a:endParaRPr lang="en-US" dirty="0"/>
                    </a:p>
                  </a:txBody>
                  <a:tcPr/>
                </a:tc>
                <a:extLst>
                  <a:ext uri="{0D108BD9-81ED-4DB2-BD59-A6C34878D82A}">
                    <a16:rowId xmlns:a16="http://schemas.microsoft.com/office/drawing/2014/main" val="1367090870"/>
                  </a:ext>
                </a:extLst>
              </a:tr>
              <a:tr h="1073074">
                <a:tc>
                  <a:txBody>
                    <a:bodyPr/>
                    <a:lstStyle/>
                    <a:p>
                      <a:endParaRPr lang="en-US" dirty="0"/>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a:p>
                  </a:txBody>
                  <a:tcPr/>
                </a:tc>
                <a:tc>
                  <a:txBody>
                    <a:bodyPr/>
                    <a:lstStyle/>
                    <a:p>
                      <a:endParaRPr lang="en-US" dirty="0"/>
                    </a:p>
                  </a:txBody>
                  <a:tcPr/>
                </a:tc>
                <a:extLst>
                  <a:ext uri="{0D108BD9-81ED-4DB2-BD59-A6C34878D82A}">
                    <a16:rowId xmlns:a16="http://schemas.microsoft.com/office/drawing/2014/main" val="2324086388"/>
                  </a:ext>
                </a:extLst>
              </a:tr>
              <a:tr h="1073074">
                <a:tc>
                  <a:txBody>
                    <a:bodyPr/>
                    <a:lstStyle/>
                    <a:p>
                      <a:endParaRPr lang="en-US" dirty="0"/>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a:p>
                  </a:txBody>
                  <a:tcPr/>
                </a:tc>
                <a:tc>
                  <a:txBody>
                    <a:bodyPr/>
                    <a:lstStyle/>
                    <a:p>
                      <a:endParaRPr lang="en-US"/>
                    </a:p>
                  </a:txBody>
                  <a:tcPr/>
                </a:tc>
                <a:tc>
                  <a:txBody>
                    <a:bodyPr/>
                    <a:lstStyle/>
                    <a:p>
                      <a:endParaRPr lang="en-US" dirty="0"/>
                    </a:p>
                  </a:txBody>
                  <a:tcPr/>
                </a:tc>
                <a:extLst>
                  <a:ext uri="{0D108BD9-81ED-4DB2-BD59-A6C34878D82A}">
                    <a16:rowId xmlns:a16="http://schemas.microsoft.com/office/drawing/2014/main" val="1773320196"/>
                  </a:ext>
                </a:extLst>
              </a:tr>
              <a:tr h="1073074">
                <a:tc>
                  <a:txBody>
                    <a:bodyPr/>
                    <a:lstStyle/>
                    <a:p>
                      <a:endParaRPr lang="en-US" dirty="0"/>
                    </a:p>
                  </a:txBody>
                  <a:tcPr/>
                </a:tc>
                <a:tc>
                  <a:txBody>
                    <a:bodyPr/>
                    <a:lstStyle/>
                    <a:p>
                      <a:endParaRPr lang="en-US"/>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dirty="0"/>
                    </a:p>
                  </a:txBody>
                  <a:tcPr/>
                </a:tc>
                <a:extLst>
                  <a:ext uri="{0D108BD9-81ED-4DB2-BD59-A6C34878D82A}">
                    <a16:rowId xmlns:a16="http://schemas.microsoft.com/office/drawing/2014/main" val="1977629092"/>
                  </a:ext>
                </a:extLst>
              </a:tr>
              <a:tr h="1073074">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dirty="0"/>
                    </a:p>
                  </a:txBody>
                  <a:tcPr/>
                </a:tc>
                <a:extLst>
                  <a:ext uri="{0D108BD9-81ED-4DB2-BD59-A6C34878D82A}">
                    <a16:rowId xmlns:a16="http://schemas.microsoft.com/office/drawing/2014/main" val="172657832"/>
                  </a:ext>
                </a:extLst>
              </a:tr>
            </a:tbl>
          </a:graphicData>
        </a:graphic>
      </p:graphicFrame>
      <p:sp>
        <p:nvSpPr>
          <p:cNvPr id="45" name="TextBox 44">
            <a:extLst>
              <a:ext uri="{FF2B5EF4-FFF2-40B4-BE49-F238E27FC236}">
                <a16:creationId xmlns:a16="http://schemas.microsoft.com/office/drawing/2014/main" id="{69F37F0F-47B4-A482-0A01-26B463BE8564}"/>
              </a:ext>
            </a:extLst>
          </p:cNvPr>
          <p:cNvSpPr txBox="1"/>
          <p:nvPr/>
        </p:nvSpPr>
        <p:spPr>
          <a:xfrm>
            <a:off x="764672" y="986223"/>
            <a:ext cx="10841693" cy="116955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羅</a:t>
            </a:r>
            <a:r>
              <a:rPr kumimoji="0" lang="zh-TW" altLang="en-US" sz="63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羅</a:t>
            </a:r>
            <a:r>
              <a:rPr kumimoji="0" lang="zh-TW" altLang="en-US" sz="63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羅</a:t>
            </a:r>
            <a:r>
              <a:rPr kumimoji="0" lang="zh-TW" altLang="en-US" sz="63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羅</a:t>
            </a:r>
            <a:r>
              <a:rPr kumimoji="0" lang="zh-TW" altLang="en-US" sz="63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羅</a:t>
            </a:r>
            <a:r>
              <a:rPr kumimoji="0" lang="zh-TW" altLang="en-US" sz="63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羅</a:t>
            </a:r>
            <a:r>
              <a:rPr kumimoji="0" lang="zh-TW" altLang="en-US" sz="63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羅</a:t>
            </a:r>
            <a:r>
              <a:rPr kumimoji="0" lang="zh-TW" altLang="en-US" sz="70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罒</a:t>
            </a:r>
            <a:r>
              <a:rPr kumimoji="0" lang="zh-TW" altLang="en-US" sz="70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糹</a:t>
            </a:r>
            <a:r>
              <a:rPr kumimoji="0" lang="zh-TW" altLang="en-US" sz="40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隹</a:t>
            </a:r>
          </a:p>
        </p:txBody>
      </p:sp>
      <p:sp>
        <p:nvSpPr>
          <p:cNvPr id="46" name="TextBox 45">
            <a:extLst>
              <a:ext uri="{FF2B5EF4-FFF2-40B4-BE49-F238E27FC236}">
                <a16:creationId xmlns:a16="http://schemas.microsoft.com/office/drawing/2014/main" id="{744EE102-0888-5E54-AE13-1E6D027646C4}"/>
              </a:ext>
            </a:extLst>
          </p:cNvPr>
          <p:cNvSpPr txBox="1"/>
          <p:nvPr/>
        </p:nvSpPr>
        <p:spPr>
          <a:xfrm>
            <a:off x="743875" y="3117552"/>
            <a:ext cx="11033471" cy="116955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羅</a:t>
            </a:r>
            <a:r>
              <a:rPr kumimoji="0" lang="zh-TW" altLang="en-US" sz="63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羅</a:t>
            </a:r>
            <a:r>
              <a:rPr kumimoji="0" lang="zh-TW" altLang="en-US" sz="63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羅</a:t>
            </a:r>
            <a:r>
              <a:rPr kumimoji="0" lang="zh-TW" altLang="en-US" sz="63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羅</a:t>
            </a:r>
            <a:r>
              <a:rPr kumimoji="0" lang="zh-TW" altLang="en-US" sz="63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羅</a:t>
            </a:r>
            <a:r>
              <a:rPr kumimoji="0" lang="zh-TW" altLang="en-US" sz="63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羅</a:t>
            </a:r>
            <a:r>
              <a:rPr kumimoji="0" lang="zh-TW" altLang="en-US" sz="63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羅</a:t>
            </a:r>
            <a:r>
              <a:rPr kumimoji="0" lang="zh-TW" altLang="en-US" sz="70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罒</a:t>
            </a:r>
            <a:r>
              <a:rPr kumimoji="0" lang="zh-TW" altLang="en-US" sz="70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糹</a:t>
            </a:r>
            <a:r>
              <a:rPr kumimoji="0" lang="zh-TW" altLang="en-US" sz="40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隹</a:t>
            </a:r>
          </a:p>
        </p:txBody>
      </p:sp>
      <p:sp>
        <p:nvSpPr>
          <p:cNvPr id="47" name="TextBox 46">
            <a:extLst>
              <a:ext uri="{FF2B5EF4-FFF2-40B4-BE49-F238E27FC236}">
                <a16:creationId xmlns:a16="http://schemas.microsoft.com/office/drawing/2014/main" id="{CD427611-6D73-D674-E71D-B6A050091BA5}"/>
              </a:ext>
            </a:extLst>
          </p:cNvPr>
          <p:cNvSpPr txBox="1"/>
          <p:nvPr/>
        </p:nvSpPr>
        <p:spPr>
          <a:xfrm>
            <a:off x="717684" y="5312896"/>
            <a:ext cx="11007855" cy="110799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44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罒 糹</a:t>
            </a:r>
            <a:r>
              <a:rPr kumimoji="0" lang="zh-TW" altLang="en-US" sz="40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隹</a:t>
            </a:r>
            <a:endParaRPr kumimoji="0" lang="en-US" sz="6600" b="0" i="0" u="none" strike="noStrike" kern="1200" cap="none" spc="0" normalizeH="0" baseline="0" noProof="0" dirty="0">
              <a:ln>
                <a:noFill/>
              </a:ln>
              <a:solidFill>
                <a:prstClr val="black"/>
              </a:solidFill>
              <a:effectLst/>
              <a:uLnTx/>
              <a:uFillTx/>
              <a:latin typeface="Aptos" panose="02110004020202020204"/>
              <a:ea typeface="+mn-ea"/>
              <a:cs typeface="+mn-cs"/>
            </a:endParaRPr>
          </a:p>
        </p:txBody>
      </p:sp>
      <p:sp>
        <p:nvSpPr>
          <p:cNvPr id="48" name="TextBox 47">
            <a:extLst>
              <a:ext uri="{FF2B5EF4-FFF2-40B4-BE49-F238E27FC236}">
                <a16:creationId xmlns:a16="http://schemas.microsoft.com/office/drawing/2014/main" id="{212B2694-8792-5AD7-307A-ACD9955117EE}"/>
              </a:ext>
            </a:extLst>
          </p:cNvPr>
          <p:cNvSpPr txBox="1"/>
          <p:nvPr/>
        </p:nvSpPr>
        <p:spPr>
          <a:xfrm>
            <a:off x="1036582" y="232744"/>
            <a:ext cx="9804306" cy="64633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Aptos" panose="02110004020202020204"/>
                <a:ea typeface="+mn-ea"/>
                <a:cs typeface="+mn-cs"/>
              </a:rPr>
              <a:t>Practice sheet #17. Trace and copy the character </a:t>
            </a:r>
            <a:r>
              <a:rPr kumimoji="0" lang="zh-TW" altLang="en-US" sz="1800" b="0"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羅 </a:t>
            </a:r>
            <a:r>
              <a:rPr kumimoji="0" lang="en-US" altLang="zh-TW" sz="1800" b="0" i="0" u="none" strike="noStrike" kern="1200" cap="none" spc="0" normalizeH="0" baseline="0" noProof="0" dirty="0">
                <a:ln>
                  <a:noFill/>
                </a:ln>
                <a:solidFill>
                  <a:prstClr val="black"/>
                </a:solidFill>
                <a:effectLst/>
                <a:uLnTx/>
                <a:uFillTx/>
                <a:latin typeface="Aptos" panose="02110004020202020204"/>
                <a:ea typeface="DengXian" panose="02010600030101010101" pitchFamily="2" charset="-122"/>
                <a:cs typeface="+mn-cs"/>
              </a:rPr>
              <a:t>(</a:t>
            </a:r>
            <a:r>
              <a:rPr lang="en-US" altLang="zh-TW" dirty="0">
                <a:solidFill>
                  <a:prstClr val="black"/>
                </a:solidFill>
                <a:latin typeface="Aptos" panose="02110004020202020204"/>
                <a:ea typeface="DengXian" panose="02010600030101010101" pitchFamily="2" charset="-122"/>
              </a:rPr>
              <a:t>r</a:t>
            </a:r>
            <a:r>
              <a:rPr kumimoji="0" lang="en-US" altLang="zh-TW" sz="1800" b="0" i="0" u="none" strike="noStrike" kern="1200" cap="none" spc="0" normalizeH="0" baseline="0" noProof="0" dirty="0">
                <a:ln>
                  <a:noFill/>
                </a:ln>
                <a:solidFill>
                  <a:prstClr val="black"/>
                </a:solidFill>
                <a:effectLst/>
                <a:uLnTx/>
                <a:uFillTx/>
                <a:latin typeface="Aptos" panose="02110004020202020204"/>
                <a:ea typeface="DengXian" panose="02010600030101010101" pitchFamily="2" charset="-122"/>
                <a:cs typeface="+mn-cs"/>
              </a:rPr>
              <a:t>a), and trace </a:t>
            </a:r>
            <a:r>
              <a:rPr kumimoji="0" lang="zh-CN" altLang="en-US" sz="1800" b="0" i="0" u="none" strike="noStrike" kern="1200" cap="none" spc="0" normalizeH="0" baseline="0" noProof="0" dirty="0">
                <a:ln>
                  <a:noFill/>
                </a:ln>
                <a:solidFill>
                  <a:prstClr val="black"/>
                </a:solidFill>
                <a:effectLst/>
                <a:uLnTx/>
                <a:uFillTx/>
                <a:latin typeface="Aptos" panose="02110004020202020204"/>
                <a:ea typeface="DengXian" panose="02010600030101010101" pitchFamily="2" charset="-122"/>
                <a:cs typeface="+mn-cs"/>
              </a:rPr>
              <a:t>罒 </a:t>
            </a:r>
            <a:r>
              <a:rPr kumimoji="0" lang="en-US" altLang="zh-CN" sz="1800" b="0" i="0" u="none" strike="noStrike" kern="1200" cap="none" spc="0" normalizeH="0" baseline="0" noProof="0" dirty="0">
                <a:ln>
                  <a:noFill/>
                </a:ln>
                <a:solidFill>
                  <a:prstClr val="black"/>
                </a:solidFill>
                <a:effectLst/>
                <a:uLnTx/>
                <a:uFillTx/>
                <a:latin typeface="Aptos" panose="02110004020202020204"/>
                <a:ea typeface="DengXian" panose="02010600030101010101" pitchFamily="2" charset="-122"/>
                <a:cs typeface="+mn-cs"/>
              </a:rPr>
              <a:t>(</a:t>
            </a:r>
            <a:r>
              <a:rPr lang="en-US" altLang="zh-CN" dirty="0">
                <a:solidFill>
                  <a:prstClr val="black"/>
                </a:solidFill>
                <a:latin typeface="Aptos" panose="02110004020202020204"/>
                <a:ea typeface="DengXian" panose="02010600030101010101" pitchFamily="2" charset="-122"/>
              </a:rPr>
              <a:t>mang</a:t>
            </a:r>
            <a:r>
              <a:rPr kumimoji="0" lang="en-US" altLang="zh-CN" sz="1800" b="0" i="0" u="none" strike="noStrike" kern="1200" cap="none" spc="0" normalizeH="0" baseline="0" noProof="0" dirty="0">
                <a:ln>
                  <a:noFill/>
                </a:ln>
                <a:solidFill>
                  <a:prstClr val="black"/>
                </a:solidFill>
                <a:effectLst/>
                <a:uLnTx/>
                <a:uFillTx/>
                <a:latin typeface="Aptos" panose="02110004020202020204"/>
                <a:ea typeface="DengXian" panose="02010600030101010101" pitchFamily="2" charset="-122"/>
                <a:cs typeface="+mn-cs"/>
              </a:rPr>
              <a:t>; net),</a:t>
            </a:r>
            <a:r>
              <a:rPr kumimoji="0" lang="zh-CN" altLang="en-US" sz="1800" b="0" i="0" u="none" strike="noStrike" kern="1200" cap="none" spc="0" normalizeH="0" baseline="0" noProof="0" dirty="0">
                <a:ln>
                  <a:noFill/>
                </a:ln>
                <a:solidFill>
                  <a:prstClr val="black"/>
                </a:solidFill>
                <a:effectLst/>
                <a:uLnTx/>
                <a:uFillTx/>
                <a:latin typeface="Aptos" panose="02110004020202020204"/>
                <a:ea typeface="DengXian" panose="02010600030101010101" pitchFamily="2" charset="-122"/>
                <a:cs typeface="+mn-cs"/>
              </a:rPr>
              <a:t> </a:t>
            </a:r>
            <a:r>
              <a:rPr kumimoji="0" lang="en-US" altLang="zh-CN" sz="1800" b="0" i="0" u="none" strike="noStrike" kern="1200" cap="none" spc="0" normalizeH="0" baseline="0" noProof="0" dirty="0">
                <a:ln>
                  <a:noFill/>
                </a:ln>
                <a:solidFill>
                  <a:prstClr val="black"/>
                </a:solidFill>
                <a:effectLst/>
                <a:uLnTx/>
                <a:uFillTx/>
                <a:latin typeface="Aptos" panose="02110004020202020204"/>
                <a:ea typeface="DengXian" panose="02010600030101010101" pitchFamily="2" charset="-122"/>
                <a:cs typeface="+mn-cs"/>
              </a:rPr>
              <a:t>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CN" sz="1800" b="0" i="0" u="none" strike="noStrike" kern="1200" cap="none" spc="0" normalizeH="0" baseline="0" noProof="0" dirty="0">
                <a:ln>
                  <a:noFill/>
                </a:ln>
                <a:solidFill>
                  <a:prstClr val="black"/>
                </a:solidFill>
                <a:effectLst/>
                <a:uLnTx/>
                <a:uFillTx/>
                <a:latin typeface="Aptos" panose="02110004020202020204"/>
                <a:ea typeface="DengXian" panose="02010600030101010101" pitchFamily="2" charset="-122"/>
                <a:cs typeface="+mn-cs"/>
              </a:rPr>
              <a:t> </a:t>
            </a:r>
            <a:r>
              <a:rPr kumimoji="0" lang="zh-CN" altLang="en-US" sz="1800" b="0" i="0" u="none" strike="noStrike" kern="1200" cap="none" spc="0" normalizeH="0" baseline="0" noProof="0" dirty="0">
                <a:ln>
                  <a:noFill/>
                </a:ln>
                <a:solidFill>
                  <a:prstClr val="black"/>
                </a:solidFill>
                <a:effectLst/>
                <a:uLnTx/>
                <a:uFillTx/>
                <a:latin typeface="Aptos" panose="02110004020202020204"/>
                <a:ea typeface="DengXian" panose="02010600030101010101" pitchFamily="2" charset="-122"/>
                <a:cs typeface="+mn-cs"/>
              </a:rPr>
              <a:t>糹 </a:t>
            </a:r>
            <a:r>
              <a:rPr kumimoji="0" lang="en-US" altLang="zh-CN" sz="1800" b="0" i="0" u="none" strike="noStrike" kern="1200" cap="none" spc="0" normalizeH="0" baseline="0" noProof="0" dirty="0">
                <a:ln>
                  <a:noFill/>
                </a:ln>
                <a:solidFill>
                  <a:prstClr val="black"/>
                </a:solidFill>
                <a:effectLst/>
                <a:uLnTx/>
                <a:uFillTx/>
                <a:latin typeface="Aptos" panose="02110004020202020204"/>
                <a:ea typeface="DengXian" panose="02010600030101010101" pitchFamily="2" charset="-122"/>
                <a:cs typeface="+mn-cs"/>
              </a:rPr>
              <a:t>(</a:t>
            </a:r>
            <a:r>
              <a:rPr kumimoji="0" lang="en-US" altLang="zh-CN" sz="1800" b="0" i="0" u="none" strike="noStrike" kern="1200" cap="none" spc="0" normalizeH="0" baseline="0" noProof="0" dirty="0" err="1">
                <a:ln>
                  <a:noFill/>
                </a:ln>
                <a:solidFill>
                  <a:prstClr val="black"/>
                </a:solidFill>
                <a:effectLst/>
                <a:uLnTx/>
                <a:uFillTx/>
                <a:latin typeface="Aptos" panose="02110004020202020204"/>
                <a:ea typeface="DengXian" panose="02010600030101010101" pitchFamily="2" charset="-122"/>
                <a:cs typeface="+mn-cs"/>
              </a:rPr>
              <a:t>sil</a:t>
            </a:r>
            <a:r>
              <a:rPr lang="en-US" altLang="zh-CN" dirty="0">
                <a:solidFill>
                  <a:prstClr val="black"/>
                </a:solidFill>
                <a:latin typeface="Aptos" panose="02110004020202020204"/>
                <a:ea typeface="DengXian" panose="02010600030101010101" pitchFamily="2" charset="-122"/>
              </a:rPr>
              <a:t>; silk</a:t>
            </a:r>
            <a:r>
              <a:rPr kumimoji="0" lang="en-US" altLang="zh-CN" sz="1800" b="0" i="0" u="none" strike="noStrike" kern="1200" cap="none" spc="0" normalizeH="0" baseline="0" noProof="0" dirty="0">
                <a:ln>
                  <a:noFill/>
                </a:ln>
                <a:solidFill>
                  <a:prstClr val="black"/>
                </a:solidFill>
                <a:effectLst/>
                <a:uLnTx/>
                <a:uFillTx/>
                <a:latin typeface="Aptos" panose="02110004020202020204"/>
                <a:ea typeface="DengXian" panose="02010600030101010101" pitchFamily="2" charset="-122"/>
                <a:cs typeface="+mn-cs"/>
              </a:rPr>
              <a:t>), and </a:t>
            </a:r>
            <a:r>
              <a:rPr kumimoji="0" lang="zh-CN" altLang="en-US" sz="1800" b="0" i="0" u="none" strike="noStrike" kern="1200" cap="none" spc="0" normalizeH="0" baseline="0" noProof="0" dirty="0">
                <a:ln>
                  <a:noFill/>
                </a:ln>
                <a:solidFill>
                  <a:prstClr val="black"/>
                </a:solidFill>
                <a:effectLst/>
                <a:uLnTx/>
                <a:uFillTx/>
                <a:latin typeface="Aptos" panose="02110004020202020204"/>
                <a:ea typeface="DengXian" panose="02010600030101010101" pitchFamily="2" charset="-122"/>
                <a:cs typeface="+mn-cs"/>
              </a:rPr>
              <a:t>隹 </a:t>
            </a:r>
            <a:r>
              <a:rPr kumimoji="0" lang="en-US" altLang="zh-CN" sz="1800" b="0" i="0" u="none" strike="noStrike" kern="1200" cap="none" spc="0" normalizeH="0" baseline="0" noProof="0" dirty="0">
                <a:ln>
                  <a:noFill/>
                </a:ln>
                <a:solidFill>
                  <a:prstClr val="black"/>
                </a:solidFill>
                <a:effectLst/>
                <a:uLnTx/>
                <a:uFillTx/>
                <a:latin typeface="Linux Libertine"/>
                <a:ea typeface="等线" panose="02010600030101010101"/>
                <a:cs typeface="+mn-cs"/>
              </a:rPr>
              <a:t>(</a:t>
            </a:r>
            <a:r>
              <a:rPr lang="en-US" altLang="zh-CN" dirty="0">
                <a:solidFill>
                  <a:prstClr val="black"/>
                </a:solidFill>
                <a:latin typeface="Aptos" panose="02110004020202020204"/>
                <a:ea typeface="DengXian" panose="02010600030101010101" pitchFamily="2" charset="-122"/>
              </a:rPr>
              <a:t>chu; small bird</a:t>
            </a:r>
            <a:r>
              <a:rPr kumimoji="0" lang="en-US" altLang="zh-CN" sz="1800" b="0" i="0" u="none" strike="noStrike" kern="1200" cap="none" spc="0" normalizeH="0" baseline="0" noProof="0" dirty="0">
                <a:ln>
                  <a:noFill/>
                </a:ln>
                <a:solidFill>
                  <a:prstClr val="black"/>
                </a:solidFill>
                <a:effectLst/>
                <a:uLnTx/>
                <a:uFillTx/>
                <a:latin typeface="Aptos" panose="02110004020202020204"/>
                <a:ea typeface="DengXian" panose="02010600030101010101" pitchFamily="2" charset="-122"/>
                <a:cs typeface="+mn-cs"/>
              </a:rPr>
              <a:t>)</a:t>
            </a:r>
            <a:endParaRPr kumimoji="0" lang="en-US" sz="1800" b="0" i="0" u="none" strike="noStrike" kern="1200" cap="none" spc="0" normalizeH="0" baseline="0" noProof="0" dirty="0">
              <a:ln>
                <a:noFill/>
              </a:ln>
              <a:solidFill>
                <a:prstClr val="black"/>
              </a:solidFill>
              <a:effectLst/>
              <a:uLnTx/>
              <a:uFillTx/>
              <a:latin typeface="Aptos" panose="02110004020202020204"/>
              <a:ea typeface="+mn-ea"/>
              <a:cs typeface="+mn-cs"/>
            </a:endParaRPr>
          </a:p>
        </p:txBody>
      </p:sp>
      <p:sp>
        <p:nvSpPr>
          <p:cNvPr id="49" name="Rectangle 48">
            <a:extLst>
              <a:ext uri="{FF2B5EF4-FFF2-40B4-BE49-F238E27FC236}">
                <a16:creationId xmlns:a16="http://schemas.microsoft.com/office/drawing/2014/main" id="{C90BA6C3-E3A1-3722-6322-F21FDE667909}"/>
              </a:ext>
            </a:extLst>
          </p:cNvPr>
          <p:cNvSpPr/>
          <p:nvPr/>
        </p:nvSpPr>
        <p:spPr>
          <a:xfrm>
            <a:off x="1643974" y="246982"/>
            <a:ext cx="8589523" cy="675906"/>
          </a:xfrm>
          <a:prstGeom prst="rect">
            <a:avLst/>
          </a:prstGeom>
          <a:no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51" name="TextBox 50">
            <a:extLst>
              <a:ext uri="{FF2B5EF4-FFF2-40B4-BE49-F238E27FC236}">
                <a16:creationId xmlns:a16="http://schemas.microsoft.com/office/drawing/2014/main" id="{DFE78788-C0B0-08D7-7A8F-0F6CE1DFE4EC}"/>
              </a:ext>
            </a:extLst>
          </p:cNvPr>
          <p:cNvSpPr txBox="1"/>
          <p:nvPr/>
        </p:nvSpPr>
        <p:spPr>
          <a:xfrm>
            <a:off x="734520" y="4245382"/>
            <a:ext cx="10991020" cy="110799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28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3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罒 糹</a:t>
            </a:r>
            <a:r>
              <a:rPr kumimoji="0" lang="zh-TW" altLang="en-US" sz="40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隹</a:t>
            </a:r>
            <a:endParaRPr kumimoji="0" lang="en-US" sz="6600" b="0" i="0" u="none" strike="noStrike" kern="1200" cap="none" spc="0" normalizeH="0" baseline="0" noProof="0" dirty="0">
              <a:ln>
                <a:noFill/>
              </a:ln>
              <a:solidFill>
                <a:prstClr val="black"/>
              </a:solidFill>
              <a:effectLst/>
              <a:uLnTx/>
              <a:uFillTx/>
              <a:latin typeface="Aptos" panose="02110004020202020204"/>
              <a:ea typeface="+mn-ea"/>
              <a:cs typeface="+mn-cs"/>
            </a:endParaRPr>
          </a:p>
        </p:txBody>
      </p:sp>
      <p:sp>
        <p:nvSpPr>
          <p:cNvPr id="54" name="TextBox 53">
            <a:extLst>
              <a:ext uri="{FF2B5EF4-FFF2-40B4-BE49-F238E27FC236}">
                <a16:creationId xmlns:a16="http://schemas.microsoft.com/office/drawing/2014/main" id="{14C6184F-5928-FADD-ECF4-869422ACA888}"/>
              </a:ext>
            </a:extLst>
          </p:cNvPr>
          <p:cNvSpPr txBox="1"/>
          <p:nvPr/>
        </p:nvSpPr>
        <p:spPr>
          <a:xfrm>
            <a:off x="768651" y="2118451"/>
            <a:ext cx="11183715" cy="110799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28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8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罒 糹</a:t>
            </a:r>
            <a:r>
              <a:rPr kumimoji="0" lang="zh-TW" altLang="en-US" sz="48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隹</a:t>
            </a:r>
            <a:endParaRPr kumimoji="0" lang="en-US" sz="6600" b="0" i="0" u="none" strike="noStrike" kern="1200" cap="none" spc="0" normalizeH="0" baseline="0" noProof="0" dirty="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307186979"/>
      </p:ext>
    </p:extLst>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211607B-5008-8FC4-930B-EEA68B1DB6E5}"/>
            </a:ext>
          </a:extLst>
        </p:cNvPr>
        <p:cNvGrpSpPr/>
        <p:nvPr/>
      </p:nvGrpSpPr>
      <p:grpSpPr>
        <a:xfrm>
          <a:off x="0" y="0"/>
          <a:ext cx="0" cy="0"/>
          <a:chOff x="0" y="0"/>
          <a:chExt cx="0" cy="0"/>
        </a:xfrm>
      </p:grpSpPr>
      <p:cxnSp>
        <p:nvCxnSpPr>
          <p:cNvPr id="2" name="Straight Connector 1">
            <a:extLst>
              <a:ext uri="{FF2B5EF4-FFF2-40B4-BE49-F238E27FC236}">
                <a16:creationId xmlns:a16="http://schemas.microsoft.com/office/drawing/2014/main" id="{44E299C5-55AF-C33A-ABBC-D65F64D8A6E5}"/>
              </a:ext>
            </a:extLst>
          </p:cNvPr>
          <p:cNvCxnSpPr>
            <a:cxnSpLocks/>
          </p:cNvCxnSpPr>
          <p:nvPr/>
        </p:nvCxnSpPr>
        <p:spPr>
          <a:xfrm>
            <a:off x="761851" y="1061155"/>
            <a:ext cx="5322425" cy="5340276"/>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 name="Straight Connector 2">
            <a:extLst>
              <a:ext uri="{FF2B5EF4-FFF2-40B4-BE49-F238E27FC236}">
                <a16:creationId xmlns:a16="http://schemas.microsoft.com/office/drawing/2014/main" id="{6213AD43-101D-A8C3-6296-0DFC896B9613}"/>
              </a:ext>
            </a:extLst>
          </p:cNvPr>
          <p:cNvCxnSpPr>
            <a:cxnSpLocks/>
          </p:cNvCxnSpPr>
          <p:nvPr/>
        </p:nvCxnSpPr>
        <p:spPr>
          <a:xfrm>
            <a:off x="9304315" y="1036066"/>
            <a:ext cx="2143810" cy="2115373"/>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 name="Straight Connector 3">
            <a:extLst>
              <a:ext uri="{FF2B5EF4-FFF2-40B4-BE49-F238E27FC236}">
                <a16:creationId xmlns:a16="http://schemas.microsoft.com/office/drawing/2014/main" id="{C2196C94-3765-EA4C-09DA-D123BA3FC062}"/>
              </a:ext>
            </a:extLst>
          </p:cNvPr>
          <p:cNvCxnSpPr>
            <a:cxnSpLocks/>
          </p:cNvCxnSpPr>
          <p:nvPr/>
        </p:nvCxnSpPr>
        <p:spPr>
          <a:xfrm>
            <a:off x="8245282" y="1036072"/>
            <a:ext cx="3184867" cy="319303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5" name="Straight Connector 4">
            <a:extLst>
              <a:ext uri="{FF2B5EF4-FFF2-40B4-BE49-F238E27FC236}">
                <a16:creationId xmlns:a16="http://schemas.microsoft.com/office/drawing/2014/main" id="{AE50800B-7298-C888-0A0D-C5D6419DE721}"/>
              </a:ext>
            </a:extLst>
          </p:cNvPr>
          <p:cNvCxnSpPr>
            <a:cxnSpLocks/>
          </p:cNvCxnSpPr>
          <p:nvPr/>
        </p:nvCxnSpPr>
        <p:spPr>
          <a:xfrm>
            <a:off x="7173299" y="1036078"/>
            <a:ext cx="4256850" cy="425735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6" name="Straight Connector 5">
            <a:extLst>
              <a:ext uri="{FF2B5EF4-FFF2-40B4-BE49-F238E27FC236}">
                <a16:creationId xmlns:a16="http://schemas.microsoft.com/office/drawing/2014/main" id="{5560A1D9-6CF3-BFB6-B28D-E78FF55B9D25}"/>
              </a:ext>
            </a:extLst>
          </p:cNvPr>
          <p:cNvCxnSpPr/>
          <p:nvPr/>
        </p:nvCxnSpPr>
        <p:spPr>
          <a:xfrm>
            <a:off x="2886459" y="1036081"/>
            <a:ext cx="5365365" cy="53653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7" name="Straight Connector 6">
            <a:extLst>
              <a:ext uri="{FF2B5EF4-FFF2-40B4-BE49-F238E27FC236}">
                <a16:creationId xmlns:a16="http://schemas.microsoft.com/office/drawing/2014/main" id="{B7C72363-F8E0-66BA-EF23-DCFAF20CDD84}"/>
              </a:ext>
            </a:extLst>
          </p:cNvPr>
          <p:cNvCxnSpPr/>
          <p:nvPr/>
        </p:nvCxnSpPr>
        <p:spPr>
          <a:xfrm>
            <a:off x="3946718" y="1036082"/>
            <a:ext cx="5365365" cy="53653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8" name="Straight Connector 7">
            <a:extLst>
              <a:ext uri="{FF2B5EF4-FFF2-40B4-BE49-F238E27FC236}">
                <a16:creationId xmlns:a16="http://schemas.microsoft.com/office/drawing/2014/main" id="{6F1D1164-4B56-DA5F-DE13-ADB77BDB8EE6}"/>
              </a:ext>
            </a:extLst>
          </p:cNvPr>
          <p:cNvCxnSpPr/>
          <p:nvPr/>
        </p:nvCxnSpPr>
        <p:spPr>
          <a:xfrm>
            <a:off x="5005751" y="1036082"/>
            <a:ext cx="5365365" cy="53653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9" name="Straight Connector 8">
            <a:extLst>
              <a:ext uri="{FF2B5EF4-FFF2-40B4-BE49-F238E27FC236}">
                <a16:creationId xmlns:a16="http://schemas.microsoft.com/office/drawing/2014/main" id="{EC847F17-9852-14A2-D756-16569DB7C271}"/>
              </a:ext>
            </a:extLst>
          </p:cNvPr>
          <p:cNvCxnSpPr/>
          <p:nvPr/>
        </p:nvCxnSpPr>
        <p:spPr>
          <a:xfrm>
            <a:off x="6096000" y="1036084"/>
            <a:ext cx="5365365" cy="53653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0" name="Straight Connector 9">
            <a:extLst>
              <a:ext uri="{FF2B5EF4-FFF2-40B4-BE49-F238E27FC236}">
                <a16:creationId xmlns:a16="http://schemas.microsoft.com/office/drawing/2014/main" id="{A0F6CBD5-ABB2-21B6-3C2D-019BCCB1397D}"/>
              </a:ext>
            </a:extLst>
          </p:cNvPr>
          <p:cNvCxnSpPr>
            <a:cxnSpLocks/>
          </p:cNvCxnSpPr>
          <p:nvPr/>
        </p:nvCxnSpPr>
        <p:spPr>
          <a:xfrm>
            <a:off x="712659" y="5293429"/>
            <a:ext cx="1083551" cy="1107996"/>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1" name="Straight Connector 10">
            <a:extLst>
              <a:ext uri="{FF2B5EF4-FFF2-40B4-BE49-F238E27FC236}">
                <a16:creationId xmlns:a16="http://schemas.microsoft.com/office/drawing/2014/main" id="{DBD1B782-F2B4-6FA6-A4A9-D5F38794573B}"/>
              </a:ext>
            </a:extLst>
          </p:cNvPr>
          <p:cNvCxnSpPr>
            <a:cxnSpLocks/>
          </p:cNvCxnSpPr>
          <p:nvPr/>
        </p:nvCxnSpPr>
        <p:spPr>
          <a:xfrm>
            <a:off x="695535" y="4260441"/>
            <a:ext cx="2267153" cy="2152899"/>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2" name="Straight Connector 11">
            <a:extLst>
              <a:ext uri="{FF2B5EF4-FFF2-40B4-BE49-F238E27FC236}">
                <a16:creationId xmlns:a16="http://schemas.microsoft.com/office/drawing/2014/main" id="{72E1078A-C9EB-3A14-0092-51502E6C9E07}"/>
              </a:ext>
            </a:extLst>
          </p:cNvPr>
          <p:cNvCxnSpPr>
            <a:cxnSpLocks/>
          </p:cNvCxnSpPr>
          <p:nvPr/>
        </p:nvCxnSpPr>
        <p:spPr>
          <a:xfrm>
            <a:off x="710530" y="3164757"/>
            <a:ext cx="3236188" cy="323667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3" name="Straight Connector 12">
            <a:extLst>
              <a:ext uri="{FF2B5EF4-FFF2-40B4-BE49-F238E27FC236}">
                <a16:creationId xmlns:a16="http://schemas.microsoft.com/office/drawing/2014/main" id="{FDF8CEB3-C684-AA83-5EDB-2CF67FAB25CD}"/>
              </a:ext>
            </a:extLst>
          </p:cNvPr>
          <p:cNvCxnSpPr>
            <a:cxnSpLocks/>
          </p:cNvCxnSpPr>
          <p:nvPr/>
        </p:nvCxnSpPr>
        <p:spPr>
          <a:xfrm>
            <a:off x="10363348" y="1036060"/>
            <a:ext cx="1110967" cy="106435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4" name="Straight Connector 13">
            <a:extLst>
              <a:ext uri="{FF2B5EF4-FFF2-40B4-BE49-F238E27FC236}">
                <a16:creationId xmlns:a16="http://schemas.microsoft.com/office/drawing/2014/main" id="{FD2E11C4-28FA-62FF-C7C5-87D76999562F}"/>
              </a:ext>
            </a:extLst>
          </p:cNvPr>
          <p:cNvCxnSpPr>
            <a:cxnSpLocks/>
          </p:cNvCxnSpPr>
          <p:nvPr/>
        </p:nvCxnSpPr>
        <p:spPr>
          <a:xfrm>
            <a:off x="699419" y="2078573"/>
            <a:ext cx="4314172" cy="4322852"/>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5" name="Straight Connector 14">
            <a:extLst>
              <a:ext uri="{FF2B5EF4-FFF2-40B4-BE49-F238E27FC236}">
                <a16:creationId xmlns:a16="http://schemas.microsoft.com/office/drawing/2014/main" id="{A37B35A5-6D44-53A2-31A2-50C7AC0C1960}"/>
              </a:ext>
            </a:extLst>
          </p:cNvPr>
          <p:cNvCxnSpPr>
            <a:cxnSpLocks/>
          </p:cNvCxnSpPr>
          <p:nvPr/>
        </p:nvCxnSpPr>
        <p:spPr>
          <a:xfrm>
            <a:off x="1819586" y="1035959"/>
            <a:ext cx="5309456" cy="5376225"/>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6" name="Straight Connector 15">
            <a:extLst>
              <a:ext uri="{FF2B5EF4-FFF2-40B4-BE49-F238E27FC236}">
                <a16:creationId xmlns:a16="http://schemas.microsoft.com/office/drawing/2014/main" id="{6E82F952-A52D-0A17-6D05-F6FDEA0A5E42}"/>
              </a:ext>
            </a:extLst>
          </p:cNvPr>
          <p:cNvCxnSpPr>
            <a:cxnSpLocks/>
          </p:cNvCxnSpPr>
          <p:nvPr/>
        </p:nvCxnSpPr>
        <p:spPr>
          <a:xfrm flipV="1">
            <a:off x="734520" y="1036085"/>
            <a:ext cx="5361480" cy="536524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7" name="Straight Connector 16">
            <a:extLst>
              <a:ext uri="{FF2B5EF4-FFF2-40B4-BE49-F238E27FC236}">
                <a16:creationId xmlns:a16="http://schemas.microsoft.com/office/drawing/2014/main" id="{7CDC145E-5B19-FB6F-0F0C-14E98E0CF274}"/>
              </a:ext>
            </a:extLst>
          </p:cNvPr>
          <p:cNvCxnSpPr>
            <a:cxnSpLocks/>
          </p:cNvCxnSpPr>
          <p:nvPr/>
        </p:nvCxnSpPr>
        <p:spPr>
          <a:xfrm flipV="1">
            <a:off x="761851" y="1046792"/>
            <a:ext cx="4263464" cy="4246613"/>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8" name="Straight Connector 17">
            <a:extLst>
              <a:ext uri="{FF2B5EF4-FFF2-40B4-BE49-F238E27FC236}">
                <a16:creationId xmlns:a16="http://schemas.microsoft.com/office/drawing/2014/main" id="{C78001E5-F944-3D1E-51CA-F337937D0672}"/>
              </a:ext>
            </a:extLst>
          </p:cNvPr>
          <p:cNvCxnSpPr>
            <a:cxnSpLocks/>
          </p:cNvCxnSpPr>
          <p:nvPr/>
        </p:nvCxnSpPr>
        <p:spPr>
          <a:xfrm flipV="1">
            <a:off x="709144" y="1046915"/>
            <a:ext cx="2153223" cy="2161487"/>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9" name="Straight Connector 18">
            <a:extLst>
              <a:ext uri="{FF2B5EF4-FFF2-40B4-BE49-F238E27FC236}">
                <a16:creationId xmlns:a16="http://schemas.microsoft.com/office/drawing/2014/main" id="{7D734F8E-A99D-A746-B2FD-A7C92150F35E}"/>
              </a:ext>
            </a:extLst>
          </p:cNvPr>
          <p:cNvCxnSpPr>
            <a:cxnSpLocks/>
          </p:cNvCxnSpPr>
          <p:nvPr/>
        </p:nvCxnSpPr>
        <p:spPr>
          <a:xfrm flipV="1">
            <a:off x="695535" y="1014199"/>
            <a:ext cx="3253877" cy="322580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0" name="Straight Connector 19">
            <a:extLst>
              <a:ext uri="{FF2B5EF4-FFF2-40B4-BE49-F238E27FC236}">
                <a16:creationId xmlns:a16="http://schemas.microsoft.com/office/drawing/2014/main" id="{C6E66544-0B00-53A0-09E6-B5A318800169}"/>
              </a:ext>
            </a:extLst>
          </p:cNvPr>
          <p:cNvCxnSpPr>
            <a:cxnSpLocks/>
          </p:cNvCxnSpPr>
          <p:nvPr/>
        </p:nvCxnSpPr>
        <p:spPr>
          <a:xfrm flipV="1">
            <a:off x="2837049" y="1025164"/>
            <a:ext cx="5376941" cy="5376165"/>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1" name="Straight Connector 20">
            <a:extLst>
              <a:ext uri="{FF2B5EF4-FFF2-40B4-BE49-F238E27FC236}">
                <a16:creationId xmlns:a16="http://schemas.microsoft.com/office/drawing/2014/main" id="{A8DC5FD1-C39F-AF50-742D-9DD115504F60}"/>
              </a:ext>
            </a:extLst>
          </p:cNvPr>
          <p:cNvCxnSpPr/>
          <p:nvPr/>
        </p:nvCxnSpPr>
        <p:spPr>
          <a:xfrm flipV="1">
            <a:off x="3949412" y="1036036"/>
            <a:ext cx="5365365" cy="534353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2" name="Straight Connector 21">
            <a:extLst>
              <a:ext uri="{FF2B5EF4-FFF2-40B4-BE49-F238E27FC236}">
                <a16:creationId xmlns:a16="http://schemas.microsoft.com/office/drawing/2014/main" id="{08B721FD-EA85-B8F1-DB9B-C86CF74C2EBF}"/>
              </a:ext>
            </a:extLst>
          </p:cNvPr>
          <p:cNvCxnSpPr/>
          <p:nvPr/>
        </p:nvCxnSpPr>
        <p:spPr>
          <a:xfrm flipV="1">
            <a:off x="5017475" y="1046940"/>
            <a:ext cx="5365365" cy="534353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3" name="Straight Connector 22">
            <a:extLst>
              <a:ext uri="{FF2B5EF4-FFF2-40B4-BE49-F238E27FC236}">
                <a16:creationId xmlns:a16="http://schemas.microsoft.com/office/drawing/2014/main" id="{DAECEC5C-3DBB-761F-3702-3D77D6CFAA5B}"/>
              </a:ext>
            </a:extLst>
          </p:cNvPr>
          <p:cNvCxnSpPr/>
          <p:nvPr/>
        </p:nvCxnSpPr>
        <p:spPr>
          <a:xfrm flipV="1">
            <a:off x="6095999" y="1046940"/>
            <a:ext cx="5365365" cy="534353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4" name="Straight Connector 23">
            <a:extLst>
              <a:ext uri="{FF2B5EF4-FFF2-40B4-BE49-F238E27FC236}">
                <a16:creationId xmlns:a16="http://schemas.microsoft.com/office/drawing/2014/main" id="{D49B6ACB-23AB-1592-CB55-A212F4315700}"/>
              </a:ext>
            </a:extLst>
          </p:cNvPr>
          <p:cNvCxnSpPr>
            <a:cxnSpLocks/>
          </p:cNvCxnSpPr>
          <p:nvPr/>
        </p:nvCxnSpPr>
        <p:spPr>
          <a:xfrm flipV="1">
            <a:off x="1819586" y="1035959"/>
            <a:ext cx="5330234" cy="5332739"/>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5" name="Straight Connector 24">
            <a:extLst>
              <a:ext uri="{FF2B5EF4-FFF2-40B4-BE49-F238E27FC236}">
                <a16:creationId xmlns:a16="http://schemas.microsoft.com/office/drawing/2014/main" id="{B227AE3E-6DBF-F032-D9C5-7233BC6F2F06}"/>
              </a:ext>
            </a:extLst>
          </p:cNvPr>
          <p:cNvCxnSpPr>
            <a:cxnSpLocks/>
          </p:cNvCxnSpPr>
          <p:nvPr/>
        </p:nvCxnSpPr>
        <p:spPr>
          <a:xfrm flipH="1">
            <a:off x="7173299" y="2127658"/>
            <a:ext cx="4288065" cy="42736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6" name="Straight Connector 25">
            <a:extLst>
              <a:ext uri="{FF2B5EF4-FFF2-40B4-BE49-F238E27FC236}">
                <a16:creationId xmlns:a16="http://schemas.microsoft.com/office/drawing/2014/main" id="{321AEA2E-40EC-4EA3-546E-832BBB4A4120}"/>
              </a:ext>
            </a:extLst>
          </p:cNvPr>
          <p:cNvCxnSpPr>
            <a:cxnSpLocks/>
          </p:cNvCxnSpPr>
          <p:nvPr/>
        </p:nvCxnSpPr>
        <p:spPr>
          <a:xfrm flipH="1">
            <a:off x="8240069" y="3202940"/>
            <a:ext cx="3203030" cy="320924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7" name="Straight Connector 26">
            <a:extLst>
              <a:ext uri="{FF2B5EF4-FFF2-40B4-BE49-F238E27FC236}">
                <a16:creationId xmlns:a16="http://schemas.microsoft.com/office/drawing/2014/main" id="{2C653A3F-79EB-9FE8-BE8A-1CE03801090F}"/>
              </a:ext>
            </a:extLst>
          </p:cNvPr>
          <p:cNvCxnSpPr>
            <a:cxnSpLocks/>
          </p:cNvCxnSpPr>
          <p:nvPr/>
        </p:nvCxnSpPr>
        <p:spPr>
          <a:xfrm flipH="1">
            <a:off x="9345993" y="4260441"/>
            <a:ext cx="2115371" cy="2102057"/>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8" name="Straight Connector 27">
            <a:extLst>
              <a:ext uri="{FF2B5EF4-FFF2-40B4-BE49-F238E27FC236}">
                <a16:creationId xmlns:a16="http://schemas.microsoft.com/office/drawing/2014/main" id="{4E23836E-BBE0-70EA-8659-2962CFE1DDE1}"/>
              </a:ext>
            </a:extLst>
          </p:cNvPr>
          <p:cNvCxnSpPr/>
          <p:nvPr/>
        </p:nvCxnSpPr>
        <p:spPr>
          <a:xfrm flipH="1">
            <a:off x="10403678" y="5311469"/>
            <a:ext cx="1070637" cy="1100715"/>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9" name="Straight Connector 28">
            <a:extLst>
              <a:ext uri="{FF2B5EF4-FFF2-40B4-BE49-F238E27FC236}">
                <a16:creationId xmlns:a16="http://schemas.microsoft.com/office/drawing/2014/main" id="{29F6C9E2-F261-04BD-2CED-60F95D8511C6}"/>
              </a:ext>
            </a:extLst>
          </p:cNvPr>
          <p:cNvCxnSpPr/>
          <p:nvPr/>
        </p:nvCxnSpPr>
        <p:spPr>
          <a:xfrm>
            <a:off x="718911" y="2627099"/>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0" name="Straight Connector 29">
            <a:extLst>
              <a:ext uri="{FF2B5EF4-FFF2-40B4-BE49-F238E27FC236}">
                <a16:creationId xmlns:a16="http://schemas.microsoft.com/office/drawing/2014/main" id="{F6A6743B-1BD5-D87C-EAF5-7116168E7900}"/>
              </a:ext>
            </a:extLst>
          </p:cNvPr>
          <p:cNvCxnSpPr/>
          <p:nvPr/>
        </p:nvCxnSpPr>
        <p:spPr>
          <a:xfrm>
            <a:off x="730635" y="3702328"/>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1" name="Straight Connector 30">
            <a:extLst>
              <a:ext uri="{FF2B5EF4-FFF2-40B4-BE49-F238E27FC236}">
                <a16:creationId xmlns:a16="http://schemas.microsoft.com/office/drawing/2014/main" id="{0AEC5EC9-1268-A094-C162-53E41A6AC7A4}"/>
              </a:ext>
            </a:extLst>
          </p:cNvPr>
          <p:cNvCxnSpPr/>
          <p:nvPr/>
        </p:nvCxnSpPr>
        <p:spPr>
          <a:xfrm>
            <a:off x="714720" y="4781228"/>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2" name="Straight Connector 31">
            <a:extLst>
              <a:ext uri="{FF2B5EF4-FFF2-40B4-BE49-F238E27FC236}">
                <a16:creationId xmlns:a16="http://schemas.microsoft.com/office/drawing/2014/main" id="{5736A68F-0DF4-840A-6C2E-DA5B7ECD0114}"/>
              </a:ext>
            </a:extLst>
          </p:cNvPr>
          <p:cNvCxnSpPr/>
          <p:nvPr/>
        </p:nvCxnSpPr>
        <p:spPr>
          <a:xfrm>
            <a:off x="718911" y="5859320"/>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3" name="Straight Connector 32">
            <a:extLst>
              <a:ext uri="{FF2B5EF4-FFF2-40B4-BE49-F238E27FC236}">
                <a16:creationId xmlns:a16="http://schemas.microsoft.com/office/drawing/2014/main" id="{98E403C0-93F1-6F98-FDD0-2D20E6AE448C}"/>
              </a:ext>
            </a:extLst>
          </p:cNvPr>
          <p:cNvCxnSpPr/>
          <p:nvPr/>
        </p:nvCxnSpPr>
        <p:spPr>
          <a:xfrm>
            <a:off x="702997" y="1590081"/>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4" name="Straight Connector 33">
            <a:extLst>
              <a:ext uri="{FF2B5EF4-FFF2-40B4-BE49-F238E27FC236}">
                <a16:creationId xmlns:a16="http://schemas.microsoft.com/office/drawing/2014/main" id="{3DB37BFD-8390-DFCC-3304-29D389C2C522}"/>
              </a:ext>
            </a:extLst>
          </p:cNvPr>
          <p:cNvCxnSpPr>
            <a:cxnSpLocks/>
          </p:cNvCxnSpPr>
          <p:nvPr/>
        </p:nvCxnSpPr>
        <p:spPr>
          <a:xfrm flipH="1">
            <a:off x="714416" y="1045636"/>
            <a:ext cx="1091930" cy="1082022"/>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5" name="Straight Connector 34">
            <a:extLst>
              <a:ext uri="{FF2B5EF4-FFF2-40B4-BE49-F238E27FC236}">
                <a16:creationId xmlns:a16="http://schemas.microsoft.com/office/drawing/2014/main" id="{C3B2D24A-39DD-0EBA-0740-44380E30D397}"/>
              </a:ext>
            </a:extLst>
          </p:cNvPr>
          <p:cNvCxnSpPr/>
          <p:nvPr/>
        </p:nvCxnSpPr>
        <p:spPr>
          <a:xfrm>
            <a:off x="10925092" y="1008818"/>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6" name="Straight Connector 35">
            <a:extLst>
              <a:ext uri="{FF2B5EF4-FFF2-40B4-BE49-F238E27FC236}">
                <a16:creationId xmlns:a16="http://schemas.microsoft.com/office/drawing/2014/main" id="{8AD84B16-CB47-91A5-0F46-8BE4EACF792B}"/>
              </a:ext>
            </a:extLst>
          </p:cNvPr>
          <p:cNvCxnSpPr/>
          <p:nvPr/>
        </p:nvCxnSpPr>
        <p:spPr>
          <a:xfrm>
            <a:off x="3404484" y="1021565"/>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7" name="Straight Connector 36">
            <a:extLst>
              <a:ext uri="{FF2B5EF4-FFF2-40B4-BE49-F238E27FC236}">
                <a16:creationId xmlns:a16="http://schemas.microsoft.com/office/drawing/2014/main" id="{4D7545B5-7A89-85FB-3B27-CC6BB95C6E94}"/>
              </a:ext>
            </a:extLst>
          </p:cNvPr>
          <p:cNvCxnSpPr>
            <a:cxnSpLocks/>
          </p:cNvCxnSpPr>
          <p:nvPr/>
        </p:nvCxnSpPr>
        <p:spPr>
          <a:xfrm>
            <a:off x="2364188" y="1008818"/>
            <a:ext cx="0" cy="5399767"/>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8" name="Straight Connector 37">
            <a:extLst>
              <a:ext uri="{FF2B5EF4-FFF2-40B4-BE49-F238E27FC236}">
                <a16:creationId xmlns:a16="http://schemas.microsoft.com/office/drawing/2014/main" id="{F648D666-3ABA-3343-2BEA-C48BBC8DF531}"/>
              </a:ext>
            </a:extLst>
          </p:cNvPr>
          <p:cNvCxnSpPr/>
          <p:nvPr/>
        </p:nvCxnSpPr>
        <p:spPr>
          <a:xfrm>
            <a:off x="8806069" y="1045636"/>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9" name="Straight Connector 38">
            <a:extLst>
              <a:ext uri="{FF2B5EF4-FFF2-40B4-BE49-F238E27FC236}">
                <a16:creationId xmlns:a16="http://schemas.microsoft.com/office/drawing/2014/main" id="{DEDA28C0-26B6-A45B-4461-57C206AD86F4}"/>
              </a:ext>
            </a:extLst>
          </p:cNvPr>
          <p:cNvCxnSpPr/>
          <p:nvPr/>
        </p:nvCxnSpPr>
        <p:spPr>
          <a:xfrm>
            <a:off x="1261607" y="1045636"/>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0" name="Straight Connector 39">
            <a:extLst>
              <a:ext uri="{FF2B5EF4-FFF2-40B4-BE49-F238E27FC236}">
                <a16:creationId xmlns:a16="http://schemas.microsoft.com/office/drawing/2014/main" id="{4851F629-A61A-4C08-0BAA-50E406415226}"/>
              </a:ext>
            </a:extLst>
          </p:cNvPr>
          <p:cNvCxnSpPr/>
          <p:nvPr/>
        </p:nvCxnSpPr>
        <p:spPr>
          <a:xfrm>
            <a:off x="5551335" y="1008818"/>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1" name="Straight Connector 40">
            <a:extLst>
              <a:ext uri="{FF2B5EF4-FFF2-40B4-BE49-F238E27FC236}">
                <a16:creationId xmlns:a16="http://schemas.microsoft.com/office/drawing/2014/main" id="{47A0826F-CABA-A44D-5849-C316C445EFB4}"/>
              </a:ext>
            </a:extLst>
          </p:cNvPr>
          <p:cNvCxnSpPr/>
          <p:nvPr/>
        </p:nvCxnSpPr>
        <p:spPr>
          <a:xfrm>
            <a:off x="4495137" y="1045636"/>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2" name="Straight Connector 41">
            <a:extLst>
              <a:ext uri="{FF2B5EF4-FFF2-40B4-BE49-F238E27FC236}">
                <a16:creationId xmlns:a16="http://schemas.microsoft.com/office/drawing/2014/main" id="{9512610E-D0C7-94E2-06D4-F7F0F00C55E1}"/>
              </a:ext>
            </a:extLst>
          </p:cNvPr>
          <p:cNvCxnSpPr/>
          <p:nvPr/>
        </p:nvCxnSpPr>
        <p:spPr>
          <a:xfrm>
            <a:off x="9854317" y="1021565"/>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3" name="Straight Connector 42">
            <a:extLst>
              <a:ext uri="{FF2B5EF4-FFF2-40B4-BE49-F238E27FC236}">
                <a16:creationId xmlns:a16="http://schemas.microsoft.com/office/drawing/2014/main" id="{CE177144-D54E-4EE8-36DD-F5EB20278388}"/>
              </a:ext>
            </a:extLst>
          </p:cNvPr>
          <p:cNvCxnSpPr/>
          <p:nvPr/>
        </p:nvCxnSpPr>
        <p:spPr>
          <a:xfrm>
            <a:off x="7724693" y="1061155"/>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4" name="Straight Connector 43">
            <a:extLst>
              <a:ext uri="{FF2B5EF4-FFF2-40B4-BE49-F238E27FC236}">
                <a16:creationId xmlns:a16="http://schemas.microsoft.com/office/drawing/2014/main" id="{4405C095-BA13-90E9-AC10-430D71FA028A}"/>
              </a:ext>
            </a:extLst>
          </p:cNvPr>
          <p:cNvCxnSpPr/>
          <p:nvPr/>
        </p:nvCxnSpPr>
        <p:spPr>
          <a:xfrm>
            <a:off x="6620786" y="1021565"/>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graphicFrame>
        <p:nvGraphicFramePr>
          <p:cNvPr id="76" name="Table 75">
            <a:extLst>
              <a:ext uri="{FF2B5EF4-FFF2-40B4-BE49-F238E27FC236}">
                <a16:creationId xmlns:a16="http://schemas.microsoft.com/office/drawing/2014/main" id="{20EC6D59-2F25-0B1D-A6B4-3859884FBEB3}"/>
              </a:ext>
            </a:extLst>
          </p:cNvPr>
          <p:cNvGraphicFramePr>
            <a:graphicFrameLocks noGrp="1"/>
          </p:cNvGraphicFramePr>
          <p:nvPr/>
        </p:nvGraphicFramePr>
        <p:xfrm>
          <a:off x="730635" y="1036085"/>
          <a:ext cx="10730730" cy="5365370"/>
        </p:xfrm>
        <a:graphic>
          <a:graphicData uri="http://schemas.openxmlformats.org/drawingml/2006/table">
            <a:tbl>
              <a:tblPr firstRow="1" bandRow="1">
                <a:tableStyleId>{5940675A-B579-460E-94D1-54222C63F5DA}</a:tableStyleId>
              </a:tblPr>
              <a:tblGrid>
                <a:gridCol w="1073073">
                  <a:extLst>
                    <a:ext uri="{9D8B030D-6E8A-4147-A177-3AD203B41FA5}">
                      <a16:colId xmlns:a16="http://schemas.microsoft.com/office/drawing/2014/main" val="3635837954"/>
                    </a:ext>
                  </a:extLst>
                </a:gridCol>
                <a:gridCol w="1073073">
                  <a:extLst>
                    <a:ext uri="{9D8B030D-6E8A-4147-A177-3AD203B41FA5}">
                      <a16:colId xmlns:a16="http://schemas.microsoft.com/office/drawing/2014/main" val="2308114111"/>
                    </a:ext>
                  </a:extLst>
                </a:gridCol>
                <a:gridCol w="1073073">
                  <a:extLst>
                    <a:ext uri="{9D8B030D-6E8A-4147-A177-3AD203B41FA5}">
                      <a16:colId xmlns:a16="http://schemas.microsoft.com/office/drawing/2014/main" val="3225432346"/>
                    </a:ext>
                  </a:extLst>
                </a:gridCol>
                <a:gridCol w="1073073">
                  <a:extLst>
                    <a:ext uri="{9D8B030D-6E8A-4147-A177-3AD203B41FA5}">
                      <a16:colId xmlns:a16="http://schemas.microsoft.com/office/drawing/2014/main" val="2646425516"/>
                    </a:ext>
                  </a:extLst>
                </a:gridCol>
                <a:gridCol w="1073073">
                  <a:extLst>
                    <a:ext uri="{9D8B030D-6E8A-4147-A177-3AD203B41FA5}">
                      <a16:colId xmlns:a16="http://schemas.microsoft.com/office/drawing/2014/main" val="1529824071"/>
                    </a:ext>
                  </a:extLst>
                </a:gridCol>
                <a:gridCol w="1073073">
                  <a:extLst>
                    <a:ext uri="{9D8B030D-6E8A-4147-A177-3AD203B41FA5}">
                      <a16:colId xmlns:a16="http://schemas.microsoft.com/office/drawing/2014/main" val="1435908115"/>
                    </a:ext>
                  </a:extLst>
                </a:gridCol>
                <a:gridCol w="1073073">
                  <a:extLst>
                    <a:ext uri="{9D8B030D-6E8A-4147-A177-3AD203B41FA5}">
                      <a16:colId xmlns:a16="http://schemas.microsoft.com/office/drawing/2014/main" val="4031327343"/>
                    </a:ext>
                  </a:extLst>
                </a:gridCol>
                <a:gridCol w="1073073">
                  <a:extLst>
                    <a:ext uri="{9D8B030D-6E8A-4147-A177-3AD203B41FA5}">
                      <a16:colId xmlns:a16="http://schemas.microsoft.com/office/drawing/2014/main" val="265914223"/>
                    </a:ext>
                  </a:extLst>
                </a:gridCol>
                <a:gridCol w="1073073">
                  <a:extLst>
                    <a:ext uri="{9D8B030D-6E8A-4147-A177-3AD203B41FA5}">
                      <a16:colId xmlns:a16="http://schemas.microsoft.com/office/drawing/2014/main" val="3687797511"/>
                    </a:ext>
                  </a:extLst>
                </a:gridCol>
                <a:gridCol w="1073073">
                  <a:extLst>
                    <a:ext uri="{9D8B030D-6E8A-4147-A177-3AD203B41FA5}">
                      <a16:colId xmlns:a16="http://schemas.microsoft.com/office/drawing/2014/main" val="1430683565"/>
                    </a:ext>
                  </a:extLst>
                </a:gridCol>
              </a:tblGrid>
              <a:tr h="1073074">
                <a:tc>
                  <a:txBody>
                    <a:bodyPr/>
                    <a:lstStyle/>
                    <a:p>
                      <a:endParaRPr lang="en-US" dirty="0"/>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dirty="0"/>
                    </a:p>
                  </a:txBody>
                  <a:tcPr/>
                </a:tc>
                <a:tc>
                  <a:txBody>
                    <a:bodyPr/>
                    <a:lstStyle/>
                    <a:p>
                      <a:endParaRPr lang="en-US"/>
                    </a:p>
                  </a:txBody>
                  <a:tcPr/>
                </a:tc>
                <a:tc>
                  <a:txBody>
                    <a:bodyPr/>
                    <a:lstStyle/>
                    <a:p>
                      <a:endParaRPr lang="en-US" dirty="0"/>
                    </a:p>
                  </a:txBody>
                  <a:tcPr/>
                </a:tc>
                <a:tc>
                  <a:txBody>
                    <a:bodyPr/>
                    <a:lstStyle/>
                    <a:p>
                      <a:endParaRPr lang="en-US" dirty="0"/>
                    </a:p>
                  </a:txBody>
                  <a:tcPr/>
                </a:tc>
                <a:extLst>
                  <a:ext uri="{0D108BD9-81ED-4DB2-BD59-A6C34878D82A}">
                    <a16:rowId xmlns:a16="http://schemas.microsoft.com/office/drawing/2014/main" val="1367090870"/>
                  </a:ext>
                </a:extLst>
              </a:tr>
              <a:tr h="1073074">
                <a:tc>
                  <a:txBody>
                    <a:bodyPr/>
                    <a:lstStyle/>
                    <a:p>
                      <a:endParaRPr lang="en-US" dirty="0"/>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a:p>
                  </a:txBody>
                  <a:tcPr/>
                </a:tc>
                <a:tc>
                  <a:txBody>
                    <a:bodyPr/>
                    <a:lstStyle/>
                    <a:p>
                      <a:endParaRPr lang="en-US" dirty="0"/>
                    </a:p>
                  </a:txBody>
                  <a:tcPr/>
                </a:tc>
                <a:extLst>
                  <a:ext uri="{0D108BD9-81ED-4DB2-BD59-A6C34878D82A}">
                    <a16:rowId xmlns:a16="http://schemas.microsoft.com/office/drawing/2014/main" val="2324086388"/>
                  </a:ext>
                </a:extLst>
              </a:tr>
              <a:tr h="1073074">
                <a:tc>
                  <a:txBody>
                    <a:bodyPr/>
                    <a:lstStyle/>
                    <a:p>
                      <a:endParaRPr lang="en-US" dirty="0"/>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a:p>
                  </a:txBody>
                  <a:tcPr/>
                </a:tc>
                <a:tc>
                  <a:txBody>
                    <a:bodyPr/>
                    <a:lstStyle/>
                    <a:p>
                      <a:endParaRPr lang="en-US"/>
                    </a:p>
                  </a:txBody>
                  <a:tcPr/>
                </a:tc>
                <a:tc>
                  <a:txBody>
                    <a:bodyPr/>
                    <a:lstStyle/>
                    <a:p>
                      <a:endParaRPr lang="en-US" dirty="0"/>
                    </a:p>
                  </a:txBody>
                  <a:tcPr/>
                </a:tc>
                <a:extLst>
                  <a:ext uri="{0D108BD9-81ED-4DB2-BD59-A6C34878D82A}">
                    <a16:rowId xmlns:a16="http://schemas.microsoft.com/office/drawing/2014/main" val="1773320196"/>
                  </a:ext>
                </a:extLst>
              </a:tr>
              <a:tr h="1073074">
                <a:tc>
                  <a:txBody>
                    <a:bodyPr/>
                    <a:lstStyle/>
                    <a:p>
                      <a:endParaRPr lang="en-US" dirty="0"/>
                    </a:p>
                  </a:txBody>
                  <a:tcPr/>
                </a:tc>
                <a:tc>
                  <a:txBody>
                    <a:bodyPr/>
                    <a:lstStyle/>
                    <a:p>
                      <a:endParaRPr lang="en-US"/>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dirty="0"/>
                    </a:p>
                  </a:txBody>
                  <a:tcPr/>
                </a:tc>
                <a:extLst>
                  <a:ext uri="{0D108BD9-81ED-4DB2-BD59-A6C34878D82A}">
                    <a16:rowId xmlns:a16="http://schemas.microsoft.com/office/drawing/2014/main" val="1977629092"/>
                  </a:ext>
                </a:extLst>
              </a:tr>
              <a:tr h="1073074">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dirty="0"/>
                    </a:p>
                  </a:txBody>
                  <a:tcPr/>
                </a:tc>
                <a:extLst>
                  <a:ext uri="{0D108BD9-81ED-4DB2-BD59-A6C34878D82A}">
                    <a16:rowId xmlns:a16="http://schemas.microsoft.com/office/drawing/2014/main" val="172657832"/>
                  </a:ext>
                </a:extLst>
              </a:tr>
            </a:tbl>
          </a:graphicData>
        </a:graphic>
      </p:graphicFrame>
      <p:sp>
        <p:nvSpPr>
          <p:cNvPr id="45" name="TextBox 44">
            <a:extLst>
              <a:ext uri="{FF2B5EF4-FFF2-40B4-BE49-F238E27FC236}">
                <a16:creationId xmlns:a16="http://schemas.microsoft.com/office/drawing/2014/main" id="{D63EC50C-E0F7-1978-C0C4-01F63AF2188D}"/>
              </a:ext>
            </a:extLst>
          </p:cNvPr>
          <p:cNvSpPr txBox="1"/>
          <p:nvPr/>
        </p:nvSpPr>
        <p:spPr>
          <a:xfrm>
            <a:off x="755051" y="1040207"/>
            <a:ext cx="11038150" cy="110799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羅 </a:t>
            </a:r>
            <a:r>
              <a:rPr kumimoji="0" lang="zh-TW" altLang="en-US" sz="60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羅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羅 羅 羅 羅 羅 羅 羅 羅 </a:t>
            </a:r>
            <a:endParaRPr kumimoji="0" lang="en-US" sz="6600" b="0" i="0" u="none" strike="noStrike" kern="1200" cap="none" spc="0" normalizeH="0" baseline="0" noProof="0" dirty="0">
              <a:ln>
                <a:noFill/>
              </a:ln>
              <a:solidFill>
                <a:prstClr val="black"/>
              </a:solidFill>
              <a:effectLst/>
              <a:uLnTx/>
              <a:uFillTx/>
              <a:latin typeface="Aptos" panose="02110004020202020204"/>
              <a:ea typeface="+mn-ea"/>
              <a:cs typeface="+mn-cs"/>
            </a:endParaRPr>
          </a:p>
        </p:txBody>
      </p:sp>
      <p:sp>
        <p:nvSpPr>
          <p:cNvPr id="48" name="TextBox 47">
            <a:extLst>
              <a:ext uri="{FF2B5EF4-FFF2-40B4-BE49-F238E27FC236}">
                <a16:creationId xmlns:a16="http://schemas.microsoft.com/office/drawing/2014/main" id="{F9C2F398-3C16-FF5E-EFB1-C3251152A3E1}"/>
              </a:ext>
            </a:extLst>
          </p:cNvPr>
          <p:cNvSpPr txBox="1"/>
          <p:nvPr/>
        </p:nvSpPr>
        <p:spPr>
          <a:xfrm>
            <a:off x="933211" y="252190"/>
            <a:ext cx="9804306" cy="3693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Aptos" panose="02110004020202020204"/>
                <a:ea typeface="+mn-ea"/>
                <a:cs typeface="+mn-cs"/>
              </a:rPr>
              <a:t>Practice sheet #18. Trace and copy the character </a:t>
            </a:r>
            <a:r>
              <a:rPr kumimoji="0" lang="zh-TW" altLang="en-US" sz="1800" b="0"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羅 </a:t>
            </a:r>
            <a:r>
              <a:rPr kumimoji="0" lang="en-US" altLang="zh-TW" sz="1800" b="0" i="0" u="none" strike="noStrike" kern="1200" cap="none" spc="0" normalizeH="0" baseline="0" noProof="0" dirty="0">
                <a:ln>
                  <a:noFill/>
                </a:ln>
                <a:solidFill>
                  <a:prstClr val="black"/>
                </a:solidFill>
                <a:effectLst/>
                <a:uLnTx/>
                <a:uFillTx/>
                <a:latin typeface="Aptos" panose="02110004020202020204"/>
                <a:ea typeface="DengXian" panose="02010600030101010101" pitchFamily="2" charset="-122"/>
                <a:cs typeface="+mn-cs"/>
              </a:rPr>
              <a:t>(</a:t>
            </a:r>
            <a:r>
              <a:rPr lang="en-US" altLang="zh-TW" dirty="0">
                <a:solidFill>
                  <a:prstClr val="black"/>
                </a:solidFill>
                <a:latin typeface="Aptos" panose="02110004020202020204"/>
                <a:ea typeface="DengXian" panose="02010600030101010101" pitchFamily="2" charset="-122"/>
              </a:rPr>
              <a:t>r</a:t>
            </a:r>
            <a:r>
              <a:rPr kumimoji="0" lang="en-US" altLang="zh-TW" sz="1800" b="0" i="0" u="none" strike="noStrike" kern="1200" cap="none" spc="0" normalizeH="0" baseline="0" noProof="0" dirty="0">
                <a:ln>
                  <a:noFill/>
                </a:ln>
                <a:solidFill>
                  <a:prstClr val="black"/>
                </a:solidFill>
                <a:effectLst/>
                <a:uLnTx/>
                <a:uFillTx/>
                <a:latin typeface="Aptos" panose="02110004020202020204"/>
                <a:ea typeface="DengXian" panose="02010600030101010101" pitchFamily="2" charset="-122"/>
                <a:cs typeface="+mn-cs"/>
              </a:rPr>
              <a:t>a).</a:t>
            </a:r>
            <a:endParaRPr kumimoji="0" lang="en-US" sz="1800" b="0" i="0" u="none" strike="noStrike" kern="1200" cap="none" spc="0" normalizeH="0" baseline="0" noProof="0" dirty="0">
              <a:ln>
                <a:noFill/>
              </a:ln>
              <a:solidFill>
                <a:prstClr val="black"/>
              </a:solidFill>
              <a:effectLst/>
              <a:uLnTx/>
              <a:uFillTx/>
              <a:latin typeface="Aptos" panose="02110004020202020204"/>
              <a:ea typeface="+mn-ea"/>
              <a:cs typeface="+mn-cs"/>
            </a:endParaRPr>
          </a:p>
        </p:txBody>
      </p:sp>
      <p:sp>
        <p:nvSpPr>
          <p:cNvPr id="49" name="Rectangle 48">
            <a:extLst>
              <a:ext uri="{FF2B5EF4-FFF2-40B4-BE49-F238E27FC236}">
                <a16:creationId xmlns:a16="http://schemas.microsoft.com/office/drawing/2014/main" id="{D0694FDC-4FFB-9316-6978-23DC5BC65C59}"/>
              </a:ext>
            </a:extLst>
          </p:cNvPr>
          <p:cNvSpPr/>
          <p:nvPr/>
        </p:nvSpPr>
        <p:spPr>
          <a:xfrm>
            <a:off x="1643975" y="246982"/>
            <a:ext cx="8554274" cy="406710"/>
          </a:xfrm>
          <a:prstGeom prst="rect">
            <a:avLst/>
          </a:prstGeom>
          <a:no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Tree>
    <p:extLst>
      <p:ext uri="{BB962C8B-B14F-4D97-AF65-F5344CB8AC3E}">
        <p14:creationId xmlns:p14="http://schemas.microsoft.com/office/powerpoint/2010/main" val="192647973"/>
      </p:ext>
    </p:extLst>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82E6574D-0C77-3EA5-F7CE-CE898360CCED}"/>
              </a:ext>
            </a:extLst>
          </p:cNvPr>
          <p:cNvPicPr>
            <a:picLocks noChangeAspect="1"/>
          </p:cNvPicPr>
          <p:nvPr/>
        </p:nvPicPr>
        <p:blipFill>
          <a:blip r:embed="rId4"/>
          <a:stretch>
            <a:fillRect/>
          </a:stretch>
        </p:blipFill>
        <p:spPr>
          <a:xfrm>
            <a:off x="208201" y="183757"/>
            <a:ext cx="4936733" cy="5274590"/>
          </a:xfrm>
          <a:prstGeom prst="rect">
            <a:avLst/>
          </a:prstGeom>
        </p:spPr>
      </p:pic>
      <p:cxnSp>
        <p:nvCxnSpPr>
          <p:cNvPr id="5" name="Straight Arrow Connector 4">
            <a:extLst>
              <a:ext uri="{FF2B5EF4-FFF2-40B4-BE49-F238E27FC236}">
                <a16:creationId xmlns:a16="http://schemas.microsoft.com/office/drawing/2014/main" id="{18409CAE-7E01-3AF9-F6D8-8E6E83D1049C}"/>
              </a:ext>
            </a:extLst>
          </p:cNvPr>
          <p:cNvCxnSpPr/>
          <p:nvPr/>
        </p:nvCxnSpPr>
        <p:spPr>
          <a:xfrm>
            <a:off x="2550188" y="425399"/>
            <a:ext cx="460917" cy="34197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7" name="Straight Arrow Connector 6">
            <a:extLst>
              <a:ext uri="{FF2B5EF4-FFF2-40B4-BE49-F238E27FC236}">
                <a16:creationId xmlns:a16="http://schemas.microsoft.com/office/drawing/2014/main" id="{C240510E-3D30-2254-A06C-F4FAFE27C307}"/>
              </a:ext>
            </a:extLst>
          </p:cNvPr>
          <p:cNvCxnSpPr/>
          <p:nvPr/>
        </p:nvCxnSpPr>
        <p:spPr>
          <a:xfrm>
            <a:off x="765992" y="1072169"/>
            <a:ext cx="0" cy="639336"/>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11" name="Straight Connector 10">
            <a:extLst>
              <a:ext uri="{FF2B5EF4-FFF2-40B4-BE49-F238E27FC236}">
                <a16:creationId xmlns:a16="http://schemas.microsoft.com/office/drawing/2014/main" id="{CAAD3113-C8C7-66A3-879A-E037CDDE48EF}"/>
              </a:ext>
            </a:extLst>
          </p:cNvPr>
          <p:cNvCxnSpPr>
            <a:cxnSpLocks/>
          </p:cNvCxnSpPr>
          <p:nvPr/>
        </p:nvCxnSpPr>
        <p:spPr>
          <a:xfrm>
            <a:off x="989017" y="1064735"/>
            <a:ext cx="3717073" cy="0"/>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14" name="Straight Arrow Connector 13">
            <a:extLst>
              <a:ext uri="{FF2B5EF4-FFF2-40B4-BE49-F238E27FC236}">
                <a16:creationId xmlns:a16="http://schemas.microsoft.com/office/drawing/2014/main" id="{05333C2E-6F1D-BDBB-3DBD-99F78648B223}"/>
              </a:ext>
            </a:extLst>
          </p:cNvPr>
          <p:cNvCxnSpPr/>
          <p:nvPr/>
        </p:nvCxnSpPr>
        <p:spPr>
          <a:xfrm>
            <a:off x="4698656" y="1072169"/>
            <a:ext cx="0" cy="512957"/>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16" name="Straight Arrow Connector 15">
            <a:extLst>
              <a:ext uri="{FF2B5EF4-FFF2-40B4-BE49-F238E27FC236}">
                <a16:creationId xmlns:a16="http://schemas.microsoft.com/office/drawing/2014/main" id="{BEF45F1D-A3E7-8119-0028-8DE77803703E}"/>
              </a:ext>
            </a:extLst>
          </p:cNvPr>
          <p:cNvCxnSpPr/>
          <p:nvPr/>
        </p:nvCxnSpPr>
        <p:spPr>
          <a:xfrm flipH="1">
            <a:off x="1041056" y="1904794"/>
            <a:ext cx="349405" cy="557561"/>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26" name="Straight Connector 25">
            <a:extLst>
              <a:ext uri="{FF2B5EF4-FFF2-40B4-BE49-F238E27FC236}">
                <a16:creationId xmlns:a16="http://schemas.microsoft.com/office/drawing/2014/main" id="{FFC17B31-424C-2FBC-7362-503BCB143963}"/>
              </a:ext>
            </a:extLst>
          </p:cNvPr>
          <p:cNvCxnSpPr/>
          <p:nvPr/>
        </p:nvCxnSpPr>
        <p:spPr>
          <a:xfrm>
            <a:off x="1940588" y="1823018"/>
            <a:ext cx="59473" cy="929269"/>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32" name="Straight Arrow Connector 31">
            <a:extLst>
              <a:ext uri="{FF2B5EF4-FFF2-40B4-BE49-F238E27FC236}">
                <a16:creationId xmlns:a16="http://schemas.microsoft.com/office/drawing/2014/main" id="{1A5ED1CC-729A-760D-C3FF-5A6DD51E3ACB}"/>
              </a:ext>
            </a:extLst>
          </p:cNvPr>
          <p:cNvCxnSpPr/>
          <p:nvPr/>
        </p:nvCxnSpPr>
        <p:spPr>
          <a:xfrm>
            <a:off x="2550188" y="1391837"/>
            <a:ext cx="379141" cy="319668"/>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34" name="Straight Connector 33">
            <a:extLst>
              <a:ext uri="{FF2B5EF4-FFF2-40B4-BE49-F238E27FC236}">
                <a16:creationId xmlns:a16="http://schemas.microsoft.com/office/drawing/2014/main" id="{D8261D1F-3083-41D2-3A9B-45F38406AD20}"/>
              </a:ext>
            </a:extLst>
          </p:cNvPr>
          <p:cNvCxnSpPr/>
          <p:nvPr/>
        </p:nvCxnSpPr>
        <p:spPr>
          <a:xfrm flipH="1">
            <a:off x="2378317" y="1715223"/>
            <a:ext cx="1211765" cy="929269"/>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36" name="Straight Arrow Connector 35">
            <a:extLst>
              <a:ext uri="{FF2B5EF4-FFF2-40B4-BE49-F238E27FC236}">
                <a16:creationId xmlns:a16="http://schemas.microsoft.com/office/drawing/2014/main" id="{CBDA0578-3C5B-AFFA-13F2-46125C2D6F3A}"/>
              </a:ext>
            </a:extLst>
          </p:cNvPr>
          <p:cNvCxnSpPr/>
          <p:nvPr/>
        </p:nvCxnSpPr>
        <p:spPr>
          <a:xfrm flipH="1">
            <a:off x="907127" y="2644492"/>
            <a:ext cx="1479510" cy="594732"/>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38" name="Straight Arrow Connector 37">
            <a:extLst>
              <a:ext uri="{FF2B5EF4-FFF2-40B4-BE49-F238E27FC236}">
                <a16:creationId xmlns:a16="http://schemas.microsoft.com/office/drawing/2014/main" id="{FAE50158-98B6-CC66-95A4-4729CF403967}"/>
              </a:ext>
            </a:extLst>
          </p:cNvPr>
          <p:cNvCxnSpPr/>
          <p:nvPr/>
        </p:nvCxnSpPr>
        <p:spPr>
          <a:xfrm>
            <a:off x="4260041" y="1964267"/>
            <a:ext cx="520391" cy="498088"/>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40" name="Straight Arrow Connector 39">
            <a:extLst>
              <a:ext uri="{FF2B5EF4-FFF2-40B4-BE49-F238E27FC236}">
                <a16:creationId xmlns:a16="http://schemas.microsoft.com/office/drawing/2014/main" id="{0724F05C-F210-0E36-D696-7865132DDEFC}"/>
              </a:ext>
            </a:extLst>
          </p:cNvPr>
          <p:cNvCxnSpPr/>
          <p:nvPr/>
        </p:nvCxnSpPr>
        <p:spPr>
          <a:xfrm>
            <a:off x="1323554" y="3480833"/>
            <a:ext cx="0" cy="676507"/>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42" name="Straight Connector 41">
            <a:extLst>
              <a:ext uri="{FF2B5EF4-FFF2-40B4-BE49-F238E27FC236}">
                <a16:creationId xmlns:a16="http://schemas.microsoft.com/office/drawing/2014/main" id="{DB0C5120-2646-F99D-AEC5-8040A53FD301}"/>
              </a:ext>
            </a:extLst>
          </p:cNvPr>
          <p:cNvCxnSpPr>
            <a:cxnSpLocks/>
          </p:cNvCxnSpPr>
          <p:nvPr/>
        </p:nvCxnSpPr>
        <p:spPr>
          <a:xfrm>
            <a:off x="1646882" y="3428794"/>
            <a:ext cx="2754408" cy="0"/>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45" name="Straight Arrow Connector 44">
            <a:extLst>
              <a:ext uri="{FF2B5EF4-FFF2-40B4-BE49-F238E27FC236}">
                <a16:creationId xmlns:a16="http://schemas.microsoft.com/office/drawing/2014/main" id="{67CC0426-1D88-F1E7-A46A-02911F33FECA}"/>
              </a:ext>
            </a:extLst>
          </p:cNvPr>
          <p:cNvCxnSpPr/>
          <p:nvPr/>
        </p:nvCxnSpPr>
        <p:spPr>
          <a:xfrm>
            <a:off x="4408724" y="3413926"/>
            <a:ext cx="0" cy="683941"/>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47" name="Straight Arrow Connector 46">
            <a:extLst>
              <a:ext uri="{FF2B5EF4-FFF2-40B4-BE49-F238E27FC236}">
                <a16:creationId xmlns:a16="http://schemas.microsoft.com/office/drawing/2014/main" id="{AA81290F-72D3-DDD9-63B5-79A6682FB861}"/>
              </a:ext>
            </a:extLst>
          </p:cNvPr>
          <p:cNvCxnSpPr/>
          <p:nvPr/>
        </p:nvCxnSpPr>
        <p:spPr>
          <a:xfrm>
            <a:off x="1568880" y="4216813"/>
            <a:ext cx="2557346" cy="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49" name="Straight Arrow Connector 48">
            <a:extLst>
              <a:ext uri="{FF2B5EF4-FFF2-40B4-BE49-F238E27FC236}">
                <a16:creationId xmlns:a16="http://schemas.microsoft.com/office/drawing/2014/main" id="{E0A8C9A9-054E-46FD-8FD4-1BCCA2D00F2C}"/>
              </a:ext>
            </a:extLst>
          </p:cNvPr>
          <p:cNvCxnSpPr>
            <a:cxnSpLocks/>
          </p:cNvCxnSpPr>
          <p:nvPr/>
        </p:nvCxnSpPr>
        <p:spPr>
          <a:xfrm flipH="1">
            <a:off x="2806666" y="3172315"/>
            <a:ext cx="11150" cy="1559344"/>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53" name="Straight Arrow Connector 52">
            <a:extLst>
              <a:ext uri="{FF2B5EF4-FFF2-40B4-BE49-F238E27FC236}">
                <a16:creationId xmlns:a16="http://schemas.microsoft.com/office/drawing/2014/main" id="{5A70EE26-5C94-5E69-DB81-19267F962821}"/>
              </a:ext>
            </a:extLst>
          </p:cNvPr>
          <p:cNvCxnSpPr>
            <a:cxnSpLocks/>
          </p:cNvCxnSpPr>
          <p:nvPr/>
        </p:nvCxnSpPr>
        <p:spPr>
          <a:xfrm flipV="1">
            <a:off x="989017" y="4887761"/>
            <a:ext cx="3135351" cy="85507"/>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56" name="Straight Arrow Connector 55">
            <a:extLst>
              <a:ext uri="{FF2B5EF4-FFF2-40B4-BE49-F238E27FC236}">
                <a16:creationId xmlns:a16="http://schemas.microsoft.com/office/drawing/2014/main" id="{0ED5A7B7-C009-05C1-BF62-7EA607D2E3EB}"/>
              </a:ext>
            </a:extLst>
          </p:cNvPr>
          <p:cNvCxnSpPr>
            <a:cxnSpLocks/>
          </p:cNvCxnSpPr>
          <p:nvPr/>
        </p:nvCxnSpPr>
        <p:spPr>
          <a:xfrm>
            <a:off x="4124368" y="4562517"/>
            <a:ext cx="574288" cy="53896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sp>
        <p:nvSpPr>
          <p:cNvPr id="58" name="TextBox 57">
            <a:extLst>
              <a:ext uri="{FF2B5EF4-FFF2-40B4-BE49-F238E27FC236}">
                <a16:creationId xmlns:a16="http://schemas.microsoft.com/office/drawing/2014/main" id="{93BA2262-9BF2-5DC0-7E7F-9DDCD7BF76B0}"/>
              </a:ext>
            </a:extLst>
          </p:cNvPr>
          <p:cNvSpPr txBox="1"/>
          <p:nvPr/>
        </p:nvSpPr>
        <p:spPr>
          <a:xfrm>
            <a:off x="6012288" y="5834826"/>
            <a:ext cx="5961606" cy="954107"/>
          </a:xfrm>
          <a:prstGeom prst="rect">
            <a:avLst/>
          </a:prstGeom>
          <a:noFill/>
        </p:spPr>
        <p:txBody>
          <a:bodyPr wrap="square" numCol="3" rtlCol="0">
            <a:spAutoFit/>
          </a:bodyPr>
          <a:lstStyle/>
          <a:p>
            <a:r>
              <a:rPr lang="en-US" sz="1400" dirty="0"/>
              <a:t>• Hanja: </a:t>
            </a:r>
            <a:r>
              <a:rPr lang="zh-TW" altLang="en-US" sz="1400" dirty="0">
                <a:latin typeface="DengXian" panose="02010600030101010101" pitchFamily="2" charset="-122"/>
                <a:ea typeface="DengXian" panose="02010600030101010101" pitchFamily="2" charset="-122"/>
              </a:rPr>
              <a:t>蜜</a:t>
            </a:r>
            <a:r>
              <a:rPr lang="zh-TW" altLang="en-US" sz="1400" dirty="0"/>
              <a:t>       </a:t>
            </a:r>
            <a:endParaRPr lang="en-US" altLang="zh-TW" sz="1400" dirty="0"/>
          </a:p>
          <a:p>
            <a:r>
              <a:rPr lang="en-US" sz="1400" dirty="0"/>
              <a:t>• Kor: mil, </a:t>
            </a:r>
            <a:r>
              <a:rPr lang="ko-KR" altLang="en-US" sz="1400" dirty="0"/>
              <a:t>밀</a:t>
            </a:r>
            <a:r>
              <a:rPr lang="en-US" altLang="ko-KR" sz="1400" dirty="0"/>
              <a:t>      </a:t>
            </a:r>
          </a:p>
          <a:p>
            <a:r>
              <a:rPr lang="en-US" altLang="ko-KR" sz="1400" dirty="0"/>
              <a:t>• </a:t>
            </a:r>
            <a:r>
              <a:rPr lang="en-US" sz="1400" dirty="0"/>
              <a:t>strokes: 14      </a:t>
            </a:r>
          </a:p>
          <a:p>
            <a:r>
              <a:rPr lang="en-US" sz="1400" dirty="0"/>
              <a:t>• radical: 142+8 (</a:t>
            </a:r>
            <a:r>
              <a:rPr lang="zh-TW" altLang="en-US" sz="1400" dirty="0">
                <a:latin typeface="DengXian" panose="02010600030101010101" pitchFamily="2" charset="-122"/>
                <a:ea typeface="DengXian" panose="02010600030101010101" pitchFamily="2" charset="-122"/>
              </a:rPr>
              <a:t>虫</a:t>
            </a:r>
            <a:r>
              <a:rPr lang="en-US" altLang="zh-TW" sz="1400" dirty="0"/>
              <a:t>)</a:t>
            </a:r>
          </a:p>
          <a:p>
            <a:r>
              <a:rPr lang="en-US" altLang="zh-TW" sz="1400" dirty="0"/>
              <a:t>• </a:t>
            </a:r>
            <a:r>
              <a:rPr lang="en-US" sz="1400" dirty="0"/>
              <a:t>Jap: mi, </a:t>
            </a:r>
            <a:r>
              <a:rPr lang="ja-JP" altLang="en-US" sz="1400" dirty="0"/>
              <a:t>み   </a:t>
            </a:r>
            <a:r>
              <a:rPr lang="en-US" altLang="ja-JP" sz="1400" dirty="0"/>
              <a:t>(no </a:t>
            </a:r>
            <a:r>
              <a:rPr lang="en-US" altLang="ja-JP" sz="1400" dirty="0" err="1"/>
              <a:t>kun</a:t>
            </a:r>
            <a:r>
              <a:rPr lang="en-US" altLang="ja-JP" sz="1400" dirty="0"/>
              <a:t>)</a:t>
            </a:r>
            <a:r>
              <a:rPr lang="ja-JP" altLang="en-US" sz="1400" dirty="0"/>
              <a:t>     </a:t>
            </a:r>
            <a:endParaRPr lang="en-US" altLang="ja-JP" sz="1400" dirty="0"/>
          </a:p>
          <a:p>
            <a:r>
              <a:rPr lang="en-US" altLang="ja-JP" sz="1400" dirty="0"/>
              <a:t>• </a:t>
            </a:r>
            <a:r>
              <a:rPr lang="en-US" sz="1400" dirty="0"/>
              <a:t>JLPT: NX     </a:t>
            </a:r>
          </a:p>
          <a:p>
            <a:r>
              <a:rPr lang="en-US" sz="1400" dirty="0"/>
              <a:t>• meaning: phonetic; honey, sweet</a:t>
            </a:r>
          </a:p>
          <a:p>
            <a:r>
              <a:rPr lang="en-US" sz="1400" dirty="0"/>
              <a:t>• pinyin: </a:t>
            </a:r>
            <a:r>
              <a:rPr lang="en-US" sz="1400" dirty="0" err="1"/>
              <a:t>mì</a:t>
            </a:r>
            <a:endParaRPr lang="en-US" sz="1400" dirty="0"/>
          </a:p>
          <a:p>
            <a:r>
              <a:rPr lang="en-US" sz="1400" dirty="0"/>
              <a:t>• 1 location(s): </a:t>
            </a:r>
            <a:r>
              <a:rPr lang="en-US" sz="1400" dirty="0" err="1"/>
              <a:t>XuanZang</a:t>
            </a:r>
            <a:endParaRPr lang="en-US" sz="1400" dirty="0"/>
          </a:p>
          <a:p>
            <a:r>
              <a:rPr lang="en-US" sz="1400" dirty="0"/>
              <a:t>• comp: </a:t>
            </a:r>
            <a:r>
              <a:rPr lang="zh-CN" altLang="en-US" sz="1400" i="0" dirty="0">
                <a:solidFill>
                  <a:srgbClr val="000000"/>
                </a:solidFill>
                <a:effectLst/>
                <a:latin typeface="Times New Roman" panose="02020603050405020304" pitchFamily="18" charset="0"/>
              </a:rPr>
              <a:t>宀 </a:t>
            </a:r>
            <a:r>
              <a:rPr lang="en-US" altLang="zh-CN" sz="1400" i="0" dirty="0">
                <a:solidFill>
                  <a:srgbClr val="000000"/>
                </a:solidFill>
                <a:effectLst/>
                <a:latin typeface="Times New Roman" panose="02020603050405020304" pitchFamily="18" charset="0"/>
              </a:rPr>
              <a:t>+ </a:t>
            </a:r>
            <a:r>
              <a:rPr lang="zh-CN" altLang="en-US" sz="1400" i="0" dirty="0">
                <a:solidFill>
                  <a:srgbClr val="000000"/>
                </a:solidFill>
                <a:effectLst/>
                <a:latin typeface="Times New Roman" panose="02020603050405020304" pitchFamily="18" charset="0"/>
              </a:rPr>
              <a:t>必 </a:t>
            </a:r>
            <a:r>
              <a:rPr lang="en-US" altLang="zh-CN" sz="1400" i="0" dirty="0">
                <a:solidFill>
                  <a:srgbClr val="000000"/>
                </a:solidFill>
                <a:effectLst/>
                <a:latin typeface="Times New Roman" panose="02020603050405020304" pitchFamily="18" charset="0"/>
              </a:rPr>
              <a:t>+ </a:t>
            </a:r>
            <a:r>
              <a:rPr lang="zh-CN" altLang="en-US" sz="1400" i="0" dirty="0">
                <a:solidFill>
                  <a:srgbClr val="000000"/>
                </a:solidFill>
                <a:effectLst/>
                <a:latin typeface="Times New Roman" panose="02020603050405020304" pitchFamily="18" charset="0"/>
              </a:rPr>
              <a:t>虫</a:t>
            </a:r>
            <a:endParaRPr lang="en-US" sz="1400" dirty="0"/>
          </a:p>
          <a:p>
            <a:r>
              <a:rPr lang="en-US" sz="1400" dirty="0"/>
              <a:t>• sub:</a:t>
            </a:r>
            <a:r>
              <a:rPr lang="zh-CN" altLang="en-US" sz="1400" i="0" dirty="0">
                <a:solidFill>
                  <a:srgbClr val="000000"/>
                </a:solidFill>
                <a:effectLst/>
                <a:latin typeface="Times New Roman" panose="02020603050405020304" pitchFamily="18" charset="0"/>
              </a:rPr>
              <a:t>丶冖心丿中㇀口丨</a:t>
            </a:r>
            <a:endParaRPr lang="en-US" sz="1400" dirty="0"/>
          </a:p>
        </p:txBody>
      </p:sp>
      <p:sp>
        <p:nvSpPr>
          <p:cNvPr id="59" name="TextBox 58">
            <a:extLst>
              <a:ext uri="{FF2B5EF4-FFF2-40B4-BE49-F238E27FC236}">
                <a16:creationId xmlns:a16="http://schemas.microsoft.com/office/drawing/2014/main" id="{2FDBE078-B94B-A2FD-2C89-6BAF903F898D}"/>
              </a:ext>
            </a:extLst>
          </p:cNvPr>
          <p:cNvSpPr txBox="1"/>
          <p:nvPr/>
        </p:nvSpPr>
        <p:spPr>
          <a:xfrm>
            <a:off x="2316012" y="9069"/>
            <a:ext cx="676507" cy="369332"/>
          </a:xfrm>
          <a:prstGeom prst="rect">
            <a:avLst/>
          </a:prstGeom>
          <a:noFill/>
        </p:spPr>
        <p:txBody>
          <a:bodyPr wrap="square" rtlCol="0">
            <a:spAutoFit/>
          </a:bodyPr>
          <a:lstStyle/>
          <a:p>
            <a:r>
              <a:rPr lang="en-US" b="1" dirty="0"/>
              <a:t>1</a:t>
            </a:r>
          </a:p>
        </p:txBody>
      </p:sp>
      <p:sp>
        <p:nvSpPr>
          <p:cNvPr id="60" name="TextBox 59">
            <a:extLst>
              <a:ext uri="{FF2B5EF4-FFF2-40B4-BE49-F238E27FC236}">
                <a16:creationId xmlns:a16="http://schemas.microsoft.com/office/drawing/2014/main" id="{57A5AEA1-F3A8-841A-1175-103F3E2B42DD}"/>
              </a:ext>
            </a:extLst>
          </p:cNvPr>
          <p:cNvSpPr txBox="1"/>
          <p:nvPr/>
        </p:nvSpPr>
        <p:spPr>
          <a:xfrm>
            <a:off x="357115" y="945789"/>
            <a:ext cx="423745" cy="369332"/>
          </a:xfrm>
          <a:prstGeom prst="rect">
            <a:avLst/>
          </a:prstGeom>
          <a:noFill/>
        </p:spPr>
        <p:txBody>
          <a:bodyPr wrap="square" rtlCol="0">
            <a:spAutoFit/>
          </a:bodyPr>
          <a:lstStyle/>
          <a:p>
            <a:r>
              <a:rPr lang="en-US" b="1" dirty="0"/>
              <a:t>2</a:t>
            </a:r>
          </a:p>
        </p:txBody>
      </p:sp>
      <p:sp>
        <p:nvSpPr>
          <p:cNvPr id="61" name="TextBox 60">
            <a:extLst>
              <a:ext uri="{FF2B5EF4-FFF2-40B4-BE49-F238E27FC236}">
                <a16:creationId xmlns:a16="http://schemas.microsoft.com/office/drawing/2014/main" id="{F7668D6A-1D95-459A-674C-2C181822C3B6}"/>
              </a:ext>
            </a:extLst>
          </p:cNvPr>
          <p:cNvSpPr txBox="1"/>
          <p:nvPr/>
        </p:nvSpPr>
        <p:spPr>
          <a:xfrm>
            <a:off x="907127" y="594526"/>
            <a:ext cx="460917" cy="377265"/>
          </a:xfrm>
          <a:prstGeom prst="rect">
            <a:avLst/>
          </a:prstGeom>
          <a:noFill/>
        </p:spPr>
        <p:txBody>
          <a:bodyPr wrap="square" rtlCol="0">
            <a:spAutoFit/>
          </a:bodyPr>
          <a:lstStyle/>
          <a:p>
            <a:r>
              <a:rPr lang="en-US" b="1" dirty="0"/>
              <a:t>3</a:t>
            </a:r>
          </a:p>
        </p:txBody>
      </p:sp>
      <p:sp>
        <p:nvSpPr>
          <p:cNvPr id="62" name="TextBox 61">
            <a:extLst>
              <a:ext uri="{FF2B5EF4-FFF2-40B4-BE49-F238E27FC236}">
                <a16:creationId xmlns:a16="http://schemas.microsoft.com/office/drawing/2014/main" id="{3FEA6958-8711-CE34-BE0B-122E0B841E7E}"/>
              </a:ext>
            </a:extLst>
          </p:cNvPr>
          <p:cNvSpPr txBox="1"/>
          <p:nvPr/>
        </p:nvSpPr>
        <p:spPr>
          <a:xfrm>
            <a:off x="1278949" y="1407253"/>
            <a:ext cx="379141" cy="369332"/>
          </a:xfrm>
          <a:prstGeom prst="rect">
            <a:avLst/>
          </a:prstGeom>
          <a:noFill/>
        </p:spPr>
        <p:txBody>
          <a:bodyPr wrap="square" rtlCol="0">
            <a:spAutoFit/>
          </a:bodyPr>
          <a:lstStyle/>
          <a:p>
            <a:r>
              <a:rPr lang="en-US" b="1" dirty="0"/>
              <a:t>4</a:t>
            </a:r>
          </a:p>
        </p:txBody>
      </p:sp>
      <p:sp>
        <p:nvSpPr>
          <p:cNvPr id="63" name="TextBox 62">
            <a:extLst>
              <a:ext uri="{FF2B5EF4-FFF2-40B4-BE49-F238E27FC236}">
                <a16:creationId xmlns:a16="http://schemas.microsoft.com/office/drawing/2014/main" id="{AC1DFBC7-D87A-0228-CD54-1468436607C2}"/>
              </a:ext>
            </a:extLst>
          </p:cNvPr>
          <p:cNvSpPr txBox="1"/>
          <p:nvPr/>
        </p:nvSpPr>
        <p:spPr>
          <a:xfrm>
            <a:off x="1747300" y="1315120"/>
            <a:ext cx="505522" cy="366160"/>
          </a:xfrm>
          <a:prstGeom prst="rect">
            <a:avLst/>
          </a:prstGeom>
          <a:noFill/>
        </p:spPr>
        <p:txBody>
          <a:bodyPr wrap="square" rtlCol="0">
            <a:spAutoFit/>
          </a:bodyPr>
          <a:lstStyle/>
          <a:p>
            <a:r>
              <a:rPr lang="en-US" b="1" dirty="0"/>
              <a:t>5</a:t>
            </a:r>
          </a:p>
        </p:txBody>
      </p:sp>
      <p:sp>
        <p:nvSpPr>
          <p:cNvPr id="64" name="TextBox 63">
            <a:extLst>
              <a:ext uri="{FF2B5EF4-FFF2-40B4-BE49-F238E27FC236}">
                <a16:creationId xmlns:a16="http://schemas.microsoft.com/office/drawing/2014/main" id="{4C3C5158-A503-4B9C-3CED-3A29935D6174}"/>
              </a:ext>
            </a:extLst>
          </p:cNvPr>
          <p:cNvSpPr txBox="1"/>
          <p:nvPr/>
        </p:nvSpPr>
        <p:spPr>
          <a:xfrm>
            <a:off x="2795517" y="1205984"/>
            <a:ext cx="423745" cy="369332"/>
          </a:xfrm>
          <a:prstGeom prst="rect">
            <a:avLst/>
          </a:prstGeom>
          <a:noFill/>
        </p:spPr>
        <p:txBody>
          <a:bodyPr wrap="square" rtlCol="0">
            <a:spAutoFit/>
          </a:bodyPr>
          <a:lstStyle/>
          <a:p>
            <a:r>
              <a:rPr lang="en-US" b="1" dirty="0"/>
              <a:t>6</a:t>
            </a:r>
          </a:p>
        </p:txBody>
      </p:sp>
      <p:sp>
        <p:nvSpPr>
          <p:cNvPr id="65" name="TextBox 64">
            <a:extLst>
              <a:ext uri="{FF2B5EF4-FFF2-40B4-BE49-F238E27FC236}">
                <a16:creationId xmlns:a16="http://schemas.microsoft.com/office/drawing/2014/main" id="{E9125EB8-BFC2-2E9C-8AF3-B1E2DB1FE479}"/>
              </a:ext>
            </a:extLst>
          </p:cNvPr>
          <p:cNvSpPr txBox="1"/>
          <p:nvPr/>
        </p:nvSpPr>
        <p:spPr>
          <a:xfrm>
            <a:off x="3795522" y="1259211"/>
            <a:ext cx="512956" cy="369332"/>
          </a:xfrm>
          <a:prstGeom prst="rect">
            <a:avLst/>
          </a:prstGeom>
          <a:noFill/>
        </p:spPr>
        <p:txBody>
          <a:bodyPr wrap="square" rtlCol="0">
            <a:spAutoFit/>
          </a:bodyPr>
          <a:lstStyle/>
          <a:p>
            <a:r>
              <a:rPr lang="en-US" b="1" dirty="0"/>
              <a:t>7</a:t>
            </a:r>
          </a:p>
        </p:txBody>
      </p:sp>
      <p:sp>
        <p:nvSpPr>
          <p:cNvPr id="66" name="TextBox 65">
            <a:extLst>
              <a:ext uri="{FF2B5EF4-FFF2-40B4-BE49-F238E27FC236}">
                <a16:creationId xmlns:a16="http://schemas.microsoft.com/office/drawing/2014/main" id="{4BCD974A-7555-99EC-C57D-8AAB9E849B63}"/>
              </a:ext>
            </a:extLst>
          </p:cNvPr>
          <p:cNvSpPr txBox="1"/>
          <p:nvPr/>
        </p:nvSpPr>
        <p:spPr>
          <a:xfrm>
            <a:off x="4667233" y="1964267"/>
            <a:ext cx="364273" cy="369332"/>
          </a:xfrm>
          <a:prstGeom prst="rect">
            <a:avLst/>
          </a:prstGeom>
          <a:noFill/>
        </p:spPr>
        <p:txBody>
          <a:bodyPr wrap="square" rtlCol="0">
            <a:spAutoFit/>
          </a:bodyPr>
          <a:lstStyle/>
          <a:p>
            <a:r>
              <a:rPr lang="en-US" b="1" dirty="0"/>
              <a:t>8</a:t>
            </a:r>
          </a:p>
        </p:txBody>
      </p:sp>
      <p:sp>
        <p:nvSpPr>
          <p:cNvPr id="67" name="TextBox 66">
            <a:extLst>
              <a:ext uri="{FF2B5EF4-FFF2-40B4-BE49-F238E27FC236}">
                <a16:creationId xmlns:a16="http://schemas.microsoft.com/office/drawing/2014/main" id="{C47D7B96-2B3F-3FAB-3EB0-640579C4B610}"/>
              </a:ext>
            </a:extLst>
          </p:cNvPr>
          <p:cNvSpPr txBox="1"/>
          <p:nvPr/>
        </p:nvSpPr>
        <p:spPr>
          <a:xfrm>
            <a:off x="951674" y="3487191"/>
            <a:ext cx="371821" cy="369332"/>
          </a:xfrm>
          <a:prstGeom prst="rect">
            <a:avLst/>
          </a:prstGeom>
          <a:noFill/>
        </p:spPr>
        <p:txBody>
          <a:bodyPr wrap="square" rtlCol="0">
            <a:spAutoFit/>
          </a:bodyPr>
          <a:lstStyle/>
          <a:p>
            <a:r>
              <a:rPr lang="en-US" b="1" dirty="0"/>
              <a:t>9</a:t>
            </a:r>
          </a:p>
        </p:txBody>
      </p:sp>
      <p:sp>
        <p:nvSpPr>
          <p:cNvPr id="68" name="TextBox 67">
            <a:extLst>
              <a:ext uri="{FF2B5EF4-FFF2-40B4-BE49-F238E27FC236}">
                <a16:creationId xmlns:a16="http://schemas.microsoft.com/office/drawing/2014/main" id="{BBAA41C7-135D-EC38-FDBB-3515A56CEAE3}"/>
              </a:ext>
            </a:extLst>
          </p:cNvPr>
          <p:cNvSpPr txBox="1"/>
          <p:nvPr/>
        </p:nvSpPr>
        <p:spPr>
          <a:xfrm>
            <a:off x="1624466" y="3020699"/>
            <a:ext cx="695035" cy="369332"/>
          </a:xfrm>
          <a:prstGeom prst="rect">
            <a:avLst/>
          </a:prstGeom>
          <a:noFill/>
        </p:spPr>
        <p:txBody>
          <a:bodyPr wrap="square" rtlCol="0">
            <a:spAutoFit/>
          </a:bodyPr>
          <a:lstStyle/>
          <a:p>
            <a:r>
              <a:rPr lang="en-US" b="1" dirty="0"/>
              <a:t>10</a:t>
            </a:r>
          </a:p>
        </p:txBody>
      </p:sp>
      <p:sp>
        <p:nvSpPr>
          <p:cNvPr id="69" name="TextBox 68">
            <a:extLst>
              <a:ext uri="{FF2B5EF4-FFF2-40B4-BE49-F238E27FC236}">
                <a16:creationId xmlns:a16="http://schemas.microsoft.com/office/drawing/2014/main" id="{5D4B5C8C-7806-F38E-433F-DB8B55A8ED1D}"/>
              </a:ext>
            </a:extLst>
          </p:cNvPr>
          <p:cNvSpPr txBox="1"/>
          <p:nvPr/>
        </p:nvSpPr>
        <p:spPr>
          <a:xfrm>
            <a:off x="1576314" y="3751120"/>
            <a:ext cx="438615" cy="369332"/>
          </a:xfrm>
          <a:prstGeom prst="rect">
            <a:avLst/>
          </a:prstGeom>
          <a:noFill/>
        </p:spPr>
        <p:txBody>
          <a:bodyPr wrap="square" rtlCol="0">
            <a:spAutoFit/>
          </a:bodyPr>
          <a:lstStyle/>
          <a:p>
            <a:r>
              <a:rPr lang="en-US" b="1" dirty="0"/>
              <a:t>11</a:t>
            </a:r>
          </a:p>
        </p:txBody>
      </p:sp>
      <p:sp>
        <p:nvSpPr>
          <p:cNvPr id="70" name="TextBox 69">
            <a:extLst>
              <a:ext uri="{FF2B5EF4-FFF2-40B4-BE49-F238E27FC236}">
                <a16:creationId xmlns:a16="http://schemas.microsoft.com/office/drawing/2014/main" id="{432A8624-1951-5A06-6AF9-6015B517EC87}"/>
              </a:ext>
            </a:extLst>
          </p:cNvPr>
          <p:cNvSpPr txBox="1"/>
          <p:nvPr/>
        </p:nvSpPr>
        <p:spPr>
          <a:xfrm>
            <a:off x="2862308" y="3634420"/>
            <a:ext cx="505519" cy="369332"/>
          </a:xfrm>
          <a:prstGeom prst="rect">
            <a:avLst/>
          </a:prstGeom>
          <a:noFill/>
        </p:spPr>
        <p:txBody>
          <a:bodyPr wrap="square" rtlCol="0">
            <a:spAutoFit/>
          </a:bodyPr>
          <a:lstStyle/>
          <a:p>
            <a:r>
              <a:rPr lang="en-US" b="1" dirty="0"/>
              <a:t>12</a:t>
            </a:r>
          </a:p>
        </p:txBody>
      </p:sp>
      <p:sp>
        <p:nvSpPr>
          <p:cNvPr id="71" name="TextBox 70">
            <a:extLst>
              <a:ext uri="{FF2B5EF4-FFF2-40B4-BE49-F238E27FC236}">
                <a16:creationId xmlns:a16="http://schemas.microsoft.com/office/drawing/2014/main" id="{5D920C36-BD80-D105-EA38-C3FF8302479E}"/>
              </a:ext>
            </a:extLst>
          </p:cNvPr>
          <p:cNvSpPr txBox="1"/>
          <p:nvPr/>
        </p:nvSpPr>
        <p:spPr>
          <a:xfrm>
            <a:off x="345965" y="4543449"/>
            <a:ext cx="631902" cy="369332"/>
          </a:xfrm>
          <a:prstGeom prst="rect">
            <a:avLst/>
          </a:prstGeom>
          <a:noFill/>
        </p:spPr>
        <p:txBody>
          <a:bodyPr wrap="square" rtlCol="0">
            <a:spAutoFit/>
          </a:bodyPr>
          <a:lstStyle/>
          <a:p>
            <a:r>
              <a:rPr lang="en-US" b="1" dirty="0"/>
              <a:t>13</a:t>
            </a:r>
          </a:p>
        </p:txBody>
      </p:sp>
      <p:sp>
        <p:nvSpPr>
          <p:cNvPr id="72" name="TextBox 71">
            <a:extLst>
              <a:ext uri="{FF2B5EF4-FFF2-40B4-BE49-F238E27FC236}">
                <a16:creationId xmlns:a16="http://schemas.microsoft.com/office/drawing/2014/main" id="{6EED0410-2100-3E33-2C68-8BBE47E9DFE5}"/>
              </a:ext>
            </a:extLst>
          </p:cNvPr>
          <p:cNvSpPr txBox="1"/>
          <p:nvPr/>
        </p:nvSpPr>
        <p:spPr>
          <a:xfrm>
            <a:off x="4520236" y="4462665"/>
            <a:ext cx="520391" cy="369332"/>
          </a:xfrm>
          <a:prstGeom prst="rect">
            <a:avLst/>
          </a:prstGeom>
          <a:noFill/>
        </p:spPr>
        <p:txBody>
          <a:bodyPr wrap="square" rtlCol="0">
            <a:spAutoFit/>
          </a:bodyPr>
          <a:lstStyle/>
          <a:p>
            <a:r>
              <a:rPr lang="en-US" b="1" dirty="0">
                <a:highlight>
                  <a:srgbClr val="00FF00"/>
                </a:highlight>
              </a:rPr>
              <a:t>14</a:t>
            </a:r>
          </a:p>
        </p:txBody>
      </p:sp>
      <p:pic>
        <p:nvPicPr>
          <p:cNvPr id="73" name="2024_09_23_103153">
            <a:hlinkClick r:id="" action="ppaction://media"/>
            <a:extLst>
              <a:ext uri="{FF2B5EF4-FFF2-40B4-BE49-F238E27FC236}">
                <a16:creationId xmlns:a16="http://schemas.microsoft.com/office/drawing/2014/main" id="{A5176B8F-CFCF-7E1E-6525-B5B3BC587C4D}"/>
              </a:ext>
            </a:extLst>
          </p:cNvPr>
          <p:cNvPicPr>
            <a:picLocks noChangeAspect="1"/>
          </p:cNvPicPr>
          <p:nvPr>
            <a:videoFile r:link="rId2"/>
            <p:extLst>
              <p:ext uri="{DAA4B4D4-6D71-4841-9C94-3DE7FCFB9230}">
                <p14:media xmlns:p14="http://schemas.microsoft.com/office/powerpoint/2010/main" r:embed="rId1"/>
              </p:ext>
            </p:extLst>
          </p:nvPr>
        </p:nvPicPr>
        <p:blipFill>
          <a:blip r:embed="rId5"/>
          <a:stretch>
            <a:fillRect/>
          </a:stretch>
        </p:blipFill>
        <p:spPr>
          <a:xfrm>
            <a:off x="6624328" y="569279"/>
            <a:ext cx="5460915" cy="5206072"/>
          </a:xfrm>
          <a:prstGeom prst="rect">
            <a:avLst/>
          </a:prstGeom>
        </p:spPr>
      </p:pic>
      <p:sp>
        <p:nvSpPr>
          <p:cNvPr id="75" name="TextBox 74">
            <a:extLst>
              <a:ext uri="{FF2B5EF4-FFF2-40B4-BE49-F238E27FC236}">
                <a16:creationId xmlns:a16="http://schemas.microsoft.com/office/drawing/2014/main" id="{7DB59BED-5210-268A-8115-04A768BFDDFF}"/>
              </a:ext>
            </a:extLst>
          </p:cNvPr>
          <p:cNvSpPr txBox="1"/>
          <p:nvPr/>
        </p:nvSpPr>
        <p:spPr>
          <a:xfrm>
            <a:off x="134394" y="5583729"/>
            <a:ext cx="5010540" cy="1205204"/>
          </a:xfrm>
          <a:prstGeom prst="rect">
            <a:avLst/>
          </a:prstGeom>
          <a:noFill/>
        </p:spPr>
        <p:txBody>
          <a:bodyPr wrap="square" numCol="3">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Aptos" panose="02110004020202020204"/>
                <a:ea typeface="+mn-ea"/>
                <a:cs typeface="+mn-cs"/>
              </a:rPr>
              <a:t>Kor: </a:t>
            </a:r>
            <a:r>
              <a:rPr kumimoji="0" lang="en-US" sz="2400" b="1" i="0" u="none" strike="noStrike" kern="1200" cap="none" spc="0" normalizeH="0" baseline="0" noProof="0" dirty="0">
                <a:ln>
                  <a:noFill/>
                </a:ln>
                <a:solidFill>
                  <a:prstClr val="black"/>
                </a:solidFill>
                <a:effectLst/>
                <a:uLnTx/>
                <a:uFillTx/>
                <a:latin typeface="Aptos" panose="02110004020202020204"/>
                <a:ea typeface="+mn-ea"/>
                <a:cs typeface="+mn-cs"/>
              </a:rPr>
              <a:t>mil</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Aptos" panose="02110004020202020204"/>
                <a:ea typeface="+mn-ea"/>
                <a:cs typeface="+mn-cs"/>
              </a:rPr>
              <a:t>Jap: </a:t>
            </a:r>
            <a:r>
              <a:rPr kumimoji="0" lang="en-US" sz="2400" b="1" i="0" u="none" strike="noStrike" kern="1200" cap="none" spc="0" normalizeH="0" baseline="0" noProof="0" dirty="0">
                <a:ln>
                  <a:noFill/>
                </a:ln>
                <a:solidFill>
                  <a:prstClr val="black"/>
                </a:solidFill>
                <a:effectLst/>
                <a:uLnTx/>
                <a:uFillTx/>
                <a:latin typeface="Aptos" panose="02110004020202020204"/>
                <a:ea typeface="+mn-ea"/>
                <a:cs typeface="+mn-cs"/>
              </a:rPr>
              <a:t>mi</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Aptos" panose="0211000402020202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Aptos" panose="02110004020202020204"/>
                <a:ea typeface="+mn-ea"/>
                <a:cs typeface="+mn-cs"/>
              </a:rPr>
              <a:t>Viet: </a:t>
            </a:r>
            <a:r>
              <a:rPr lang="en-US" sz="2400" b="1" i="0" dirty="0" err="1">
                <a:solidFill>
                  <a:srgbClr val="353535"/>
                </a:solidFill>
                <a:effectLst/>
                <a:latin typeface="-apple-system"/>
              </a:rPr>
              <a:t>mật</a:t>
            </a:r>
            <a:endParaRPr kumimoji="0" lang="en-US" sz="2400" b="1" i="0" u="none" strike="noStrike" kern="1200" cap="none" spc="0" normalizeH="0" baseline="0" noProof="0" dirty="0">
              <a:ln>
                <a:noFill/>
              </a:ln>
              <a:solidFill>
                <a:prstClr val="black"/>
              </a:solidFill>
              <a:effectLst/>
              <a:uLnTx/>
              <a:uFillTx/>
              <a:latin typeface="Aptos" panose="0211000402020202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Aptos" panose="02110004020202020204"/>
                <a:ea typeface="+mn-ea"/>
                <a:cs typeface="+mn-cs"/>
              </a:rPr>
              <a:t>Man: </a:t>
            </a:r>
            <a:r>
              <a:rPr lang="en-US" sz="2400" b="1" i="0" dirty="0" err="1">
                <a:solidFill>
                  <a:srgbClr val="353535"/>
                </a:solidFill>
                <a:effectLst/>
                <a:latin typeface="-apple-system"/>
              </a:rPr>
              <a:t>mì</a:t>
            </a:r>
            <a:r>
              <a:rPr kumimoji="0" lang="en-US" sz="2400" b="1" i="0" u="none" strike="noStrike" kern="1200" cap="none" spc="0" normalizeH="0" baseline="0" noProof="0" dirty="0">
                <a:ln>
                  <a:noFill/>
                </a:ln>
                <a:solidFill>
                  <a:srgbClr val="353535"/>
                </a:solidFill>
                <a:effectLst/>
                <a:uLnTx/>
                <a:uFillTx/>
                <a:latin typeface="-apple-system"/>
                <a:ea typeface="+mn-ea"/>
                <a:cs typeface="+mn-cs"/>
              </a:rPr>
              <a:t> </a:t>
            </a:r>
            <a:r>
              <a:rPr kumimoji="0" lang="en-US" sz="2400" b="1" i="0" u="none" strike="noStrike" kern="1200" cap="none" spc="0" normalizeH="0" baseline="0" noProof="0" dirty="0">
                <a:ln>
                  <a:noFill/>
                </a:ln>
                <a:solidFill>
                  <a:prstClr val="black"/>
                </a:solidFill>
                <a:effectLst/>
                <a:uLnTx/>
                <a:uFillTx/>
                <a:latin typeface="Aptos" panose="02110004020202020204"/>
                <a:ea typeface="+mn-ea"/>
                <a:cs typeface="+mn-cs"/>
              </a:rPr>
              <a:t>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24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波 羅 </a:t>
            </a:r>
            <a:r>
              <a:rPr kumimoji="0" lang="zh-TW" altLang="en-US" sz="2400" b="1" i="0" u="none" strike="noStrike" kern="1200" cap="none" spc="0" normalizeH="0" baseline="0" noProof="0" dirty="0">
                <a:ln>
                  <a:noFill/>
                </a:ln>
                <a:solidFill>
                  <a:prstClr val="black"/>
                </a:solidFill>
                <a:effectLst/>
                <a:highlight>
                  <a:srgbClr val="00FF00"/>
                </a:highlight>
                <a:uLnTx/>
                <a:uFillTx/>
                <a:latin typeface="DengXian" panose="02010600030101010101" pitchFamily="2" charset="-122"/>
                <a:ea typeface="DengXian" panose="02010600030101010101" pitchFamily="2" charset="-122"/>
                <a:cs typeface="+mn-cs"/>
              </a:rPr>
              <a:t>蜜</a:t>
            </a:r>
            <a:r>
              <a:rPr kumimoji="0" lang="zh-TW" altLang="en-US" sz="24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 多 </a:t>
            </a:r>
            <a:endParaRPr kumimoji="0" lang="en-US" sz="24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prstClr val="black"/>
                </a:solidFill>
                <a:effectLst/>
                <a:uLnTx/>
                <a:uFillTx/>
                <a:latin typeface="Aptos" panose="02110004020202020204"/>
                <a:ea typeface="+mn-ea"/>
                <a:cs typeface="+mn-cs"/>
              </a:rPr>
              <a:t>  </a:t>
            </a:r>
            <a:r>
              <a:rPr kumimoji="0" lang="en-US" sz="2000" b="1" i="0" u="none" strike="noStrike" kern="1200" cap="none" spc="0" normalizeH="0" baseline="0" noProof="0" dirty="0" err="1">
                <a:ln>
                  <a:noFill/>
                </a:ln>
                <a:solidFill>
                  <a:prstClr val="black"/>
                </a:solidFill>
                <a:effectLst/>
                <a:uLnTx/>
                <a:uFillTx/>
                <a:latin typeface="Aptos" panose="02110004020202020204"/>
                <a:ea typeface="+mn-ea"/>
                <a:cs typeface="+mn-cs"/>
              </a:rPr>
              <a:t>ba</a:t>
            </a:r>
            <a:r>
              <a:rPr kumimoji="0" lang="en-US" sz="2000" b="1" i="0" u="none" strike="noStrike" kern="1200" cap="none" spc="0" normalizeH="0" baseline="0" noProof="0" dirty="0">
                <a:ln>
                  <a:noFill/>
                </a:ln>
                <a:solidFill>
                  <a:prstClr val="black"/>
                </a:solidFill>
                <a:effectLst/>
                <a:uLnTx/>
                <a:uFillTx/>
                <a:latin typeface="Aptos" panose="02110004020202020204"/>
                <a:ea typeface="+mn-ea"/>
                <a:cs typeface="+mn-cs"/>
              </a:rPr>
              <a:t>-</a:t>
            </a:r>
            <a:r>
              <a:rPr kumimoji="0" lang="en-US" sz="2000" b="1" i="0" u="none" strike="noStrike" kern="1200" cap="none" spc="0" normalizeH="0" baseline="0" noProof="0" dirty="0" err="1">
                <a:ln>
                  <a:noFill/>
                </a:ln>
                <a:solidFill>
                  <a:prstClr val="black"/>
                </a:solidFill>
                <a:effectLst/>
                <a:uLnTx/>
                <a:uFillTx/>
                <a:latin typeface="Aptos" panose="02110004020202020204"/>
                <a:ea typeface="+mn-ea"/>
                <a:cs typeface="+mn-cs"/>
              </a:rPr>
              <a:t>ra</a:t>
            </a:r>
            <a:r>
              <a:rPr kumimoji="0" lang="en-US" sz="2000" b="1" i="0" u="none" strike="noStrike" kern="1200" cap="none" spc="0" normalizeH="0" baseline="0" noProof="0" dirty="0">
                <a:ln>
                  <a:noFill/>
                </a:ln>
                <a:solidFill>
                  <a:prstClr val="black"/>
                </a:solidFill>
                <a:effectLst/>
                <a:uLnTx/>
                <a:uFillTx/>
                <a:latin typeface="Aptos" panose="02110004020202020204"/>
                <a:ea typeface="+mn-ea"/>
                <a:cs typeface="+mn-cs"/>
              </a:rPr>
              <a:t>-</a:t>
            </a:r>
            <a:r>
              <a:rPr kumimoji="0" lang="en-US" sz="2000" b="1" i="0" u="none" strike="noStrike" kern="1200" cap="none" spc="0" normalizeH="0" baseline="0" noProof="0" dirty="0">
                <a:ln>
                  <a:noFill/>
                </a:ln>
                <a:solidFill>
                  <a:prstClr val="black"/>
                </a:solidFill>
                <a:effectLst/>
                <a:highlight>
                  <a:srgbClr val="00FF00"/>
                </a:highlight>
                <a:uLnTx/>
                <a:uFillTx/>
                <a:latin typeface="Aptos" panose="02110004020202020204"/>
                <a:ea typeface="+mn-ea"/>
                <a:cs typeface="+mn-cs"/>
              </a:rPr>
              <a:t>mil</a:t>
            </a:r>
            <a:r>
              <a:rPr kumimoji="0" lang="en-US" sz="2000" b="1" i="0" u="none" strike="noStrike" kern="1200" cap="none" spc="0" normalizeH="0" baseline="0" noProof="0" dirty="0">
                <a:ln>
                  <a:noFill/>
                </a:ln>
                <a:solidFill>
                  <a:prstClr val="black"/>
                </a:solidFill>
                <a:effectLst/>
                <a:uLnTx/>
                <a:uFillTx/>
                <a:latin typeface="Aptos" panose="02110004020202020204"/>
                <a:ea typeface="+mn-ea"/>
                <a:cs typeface="+mn-cs"/>
              </a:rPr>
              <a:t>-ta</a:t>
            </a:r>
            <a:endParaRPr kumimoji="0" lang="en-US" sz="2000" b="0" i="0" u="none" strike="noStrike" kern="1200" cap="none" spc="0" normalizeH="0" baseline="0" noProof="0" dirty="0">
              <a:ln>
                <a:noFill/>
              </a:ln>
              <a:solidFill>
                <a:prstClr val="black"/>
              </a:solidFill>
              <a:effectLst/>
              <a:uLnTx/>
              <a:uFillTx/>
              <a:latin typeface="Aptos" panose="02110004020202020204"/>
              <a:ea typeface="+mn-ea"/>
              <a:cs typeface="+mn-cs"/>
            </a:endParaRPr>
          </a:p>
        </p:txBody>
      </p:sp>
      <p:sp>
        <p:nvSpPr>
          <p:cNvPr id="76" name="Rectangle 75">
            <a:extLst>
              <a:ext uri="{FF2B5EF4-FFF2-40B4-BE49-F238E27FC236}">
                <a16:creationId xmlns:a16="http://schemas.microsoft.com/office/drawing/2014/main" id="{143A0C14-C431-1C43-2646-0D868B006E68}"/>
              </a:ext>
            </a:extLst>
          </p:cNvPr>
          <p:cNvSpPr/>
          <p:nvPr/>
        </p:nvSpPr>
        <p:spPr>
          <a:xfrm>
            <a:off x="134394" y="5583729"/>
            <a:ext cx="5010540" cy="867741"/>
          </a:xfrm>
          <a:prstGeom prst="rect">
            <a:avLst/>
          </a:prstGeom>
          <a:noFill/>
          <a:ln w="5715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7" name="Rectangle 76">
            <a:extLst>
              <a:ext uri="{FF2B5EF4-FFF2-40B4-BE49-F238E27FC236}">
                <a16:creationId xmlns:a16="http://schemas.microsoft.com/office/drawing/2014/main" id="{A20590D1-9166-24F3-4674-211B2EB71C10}"/>
              </a:ext>
            </a:extLst>
          </p:cNvPr>
          <p:cNvSpPr/>
          <p:nvPr/>
        </p:nvSpPr>
        <p:spPr>
          <a:xfrm>
            <a:off x="6012288" y="5834826"/>
            <a:ext cx="5961606" cy="954107"/>
          </a:xfrm>
          <a:prstGeom prst="rect">
            <a:avLst/>
          </a:prstGeom>
          <a:no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 name="TextBox 77">
            <a:extLst>
              <a:ext uri="{FF2B5EF4-FFF2-40B4-BE49-F238E27FC236}">
                <a16:creationId xmlns:a16="http://schemas.microsoft.com/office/drawing/2014/main" id="{A04A6168-F97D-DA8A-4BD1-AACDA8FD9147}"/>
              </a:ext>
            </a:extLst>
          </p:cNvPr>
          <p:cNvSpPr txBox="1"/>
          <p:nvPr/>
        </p:nvSpPr>
        <p:spPr>
          <a:xfrm>
            <a:off x="7444423" y="140472"/>
            <a:ext cx="3097335" cy="369332"/>
          </a:xfrm>
          <a:prstGeom prst="rect">
            <a:avLst/>
          </a:prstGeom>
          <a:noFill/>
        </p:spPr>
        <p:txBody>
          <a:bodyPr wrap="square">
            <a:spAutoFit/>
          </a:bodyPr>
          <a:lstStyle/>
          <a:p>
            <a:r>
              <a:rPr lang="zh-TW" altLang="en-US" b="1" dirty="0">
                <a:latin typeface="DengXian" panose="02010600030101010101" pitchFamily="2" charset="-122"/>
                <a:ea typeface="DengXian" panose="02010600030101010101" pitchFamily="2" charset="-122"/>
              </a:rPr>
              <a:t>摩 訶 般 若 波 羅 </a:t>
            </a:r>
            <a:r>
              <a:rPr lang="zh-TW" altLang="en-US" b="1" dirty="0">
                <a:highlight>
                  <a:srgbClr val="00FFFF"/>
                </a:highlight>
                <a:latin typeface="DengXian" panose="02010600030101010101" pitchFamily="2" charset="-122"/>
                <a:ea typeface="DengXian" panose="02010600030101010101" pitchFamily="2" charset="-122"/>
              </a:rPr>
              <a:t>蜜</a:t>
            </a:r>
            <a:r>
              <a:rPr lang="zh-TW" altLang="en-US" b="1" dirty="0">
                <a:latin typeface="DengXian" panose="02010600030101010101" pitchFamily="2" charset="-122"/>
                <a:ea typeface="DengXian" panose="02010600030101010101" pitchFamily="2" charset="-122"/>
              </a:rPr>
              <a:t> 多 心 經</a:t>
            </a:r>
          </a:p>
        </p:txBody>
      </p:sp>
      <p:sp>
        <p:nvSpPr>
          <p:cNvPr id="79" name="Rectangle 78">
            <a:extLst>
              <a:ext uri="{FF2B5EF4-FFF2-40B4-BE49-F238E27FC236}">
                <a16:creationId xmlns:a16="http://schemas.microsoft.com/office/drawing/2014/main" id="{10B49D4C-E24A-DD6F-B560-3A7FAFC68F62}"/>
              </a:ext>
            </a:extLst>
          </p:cNvPr>
          <p:cNvSpPr/>
          <p:nvPr/>
        </p:nvSpPr>
        <p:spPr>
          <a:xfrm>
            <a:off x="7444423" y="140472"/>
            <a:ext cx="3052259" cy="369332"/>
          </a:xfrm>
          <a:prstGeom prst="rect">
            <a:avLst/>
          </a:prstGeom>
          <a:no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Oval 1">
            <a:extLst>
              <a:ext uri="{FF2B5EF4-FFF2-40B4-BE49-F238E27FC236}">
                <a16:creationId xmlns:a16="http://schemas.microsoft.com/office/drawing/2014/main" id="{5235388C-C243-9C80-5925-5D1A7AD63DC1}"/>
              </a:ext>
            </a:extLst>
          </p:cNvPr>
          <p:cNvSpPr/>
          <p:nvPr/>
        </p:nvSpPr>
        <p:spPr>
          <a:xfrm>
            <a:off x="5282350" y="628270"/>
            <a:ext cx="771625" cy="771625"/>
          </a:xfrm>
          <a:prstGeom prst="ellipse">
            <a:avLst/>
          </a:prstGeom>
          <a:solidFill>
            <a:srgbClr val="FFFF00"/>
          </a:solidFill>
          <a:ln w="38100">
            <a:solidFill>
              <a:srgbClr val="7030A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TextBox 3">
            <a:extLst>
              <a:ext uri="{FF2B5EF4-FFF2-40B4-BE49-F238E27FC236}">
                <a16:creationId xmlns:a16="http://schemas.microsoft.com/office/drawing/2014/main" id="{E984FDC4-69BA-3A0B-25B8-5B84180F5F86}"/>
              </a:ext>
            </a:extLst>
          </p:cNvPr>
          <p:cNvSpPr txBox="1"/>
          <p:nvPr/>
        </p:nvSpPr>
        <p:spPr>
          <a:xfrm>
            <a:off x="5478668" y="752472"/>
            <a:ext cx="593001" cy="523220"/>
          </a:xfrm>
          <a:prstGeom prst="rect">
            <a:avLst/>
          </a:prstGeom>
          <a:noFill/>
        </p:spPr>
        <p:txBody>
          <a:bodyPr wrap="square" rtlCol="0">
            <a:spAutoFit/>
          </a:bodyPr>
          <a:lstStyle/>
          <a:p>
            <a:r>
              <a:rPr lang="en-US" sz="2800" b="1" dirty="0"/>
              <a:t>7</a:t>
            </a:r>
          </a:p>
        </p:txBody>
      </p:sp>
      <p:cxnSp>
        <p:nvCxnSpPr>
          <p:cNvPr id="8" name="Straight Connector 7">
            <a:extLst>
              <a:ext uri="{FF2B5EF4-FFF2-40B4-BE49-F238E27FC236}">
                <a16:creationId xmlns:a16="http://schemas.microsoft.com/office/drawing/2014/main" id="{8CAA3964-E0F5-FBD1-DE6A-43237AAFB2CE}"/>
              </a:ext>
            </a:extLst>
          </p:cNvPr>
          <p:cNvCxnSpPr/>
          <p:nvPr/>
        </p:nvCxnSpPr>
        <p:spPr>
          <a:xfrm>
            <a:off x="2000061" y="2752287"/>
            <a:ext cx="1598341" cy="66414"/>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10" name="Straight Arrow Connector 9">
            <a:extLst>
              <a:ext uri="{FF2B5EF4-FFF2-40B4-BE49-F238E27FC236}">
                <a16:creationId xmlns:a16="http://schemas.microsoft.com/office/drawing/2014/main" id="{DFD90242-90A0-7E55-B117-9A9618B25EAD}"/>
              </a:ext>
            </a:extLst>
          </p:cNvPr>
          <p:cNvCxnSpPr>
            <a:cxnSpLocks/>
          </p:cNvCxnSpPr>
          <p:nvPr/>
        </p:nvCxnSpPr>
        <p:spPr>
          <a:xfrm flipV="1">
            <a:off x="3598402" y="2462355"/>
            <a:ext cx="419925" cy="356346"/>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sp>
        <p:nvSpPr>
          <p:cNvPr id="9" name="TextBox 8">
            <a:extLst>
              <a:ext uri="{FF2B5EF4-FFF2-40B4-BE49-F238E27FC236}">
                <a16:creationId xmlns:a16="http://schemas.microsoft.com/office/drawing/2014/main" id="{A8025E9C-8A79-5C95-9B80-5B8404A59408}"/>
              </a:ext>
            </a:extLst>
          </p:cNvPr>
          <p:cNvSpPr txBox="1"/>
          <p:nvPr/>
        </p:nvSpPr>
        <p:spPr>
          <a:xfrm>
            <a:off x="5209614" y="3373630"/>
            <a:ext cx="1342139" cy="1960541"/>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altLang="en-US" sz="10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rPr>
              <a:t>蜜  </a:t>
            </a:r>
            <a:r>
              <a:rPr kumimoji="0" lang="en-US" altLang="zh-CN" sz="10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rPr>
              <a:t>mil; </a:t>
            </a:r>
            <a:r>
              <a:rPr kumimoji="0" lang="en-US" altLang="zh-CN" sz="1000" b="0" i="0" u="none" strike="noStrike" kern="1200" cap="none" spc="0" normalizeH="0" baseline="0" noProof="0" dirty="0" err="1">
                <a:ln>
                  <a:noFill/>
                </a:ln>
                <a:solidFill>
                  <a:prstClr val="black"/>
                </a:solidFill>
                <a:effectLst/>
                <a:uLnTx/>
                <a:uFillTx/>
                <a:latin typeface="Aptos" panose="02110004020202020204"/>
                <a:ea typeface="等线" panose="02010600030101010101"/>
                <a:cs typeface="+mn-cs"/>
              </a:rPr>
              <a:t>phon</a:t>
            </a:r>
            <a:r>
              <a:rPr kumimoji="0" lang="en-US" altLang="zh-CN" sz="10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rPr>
              <a:t>, sweet</a:t>
            </a:r>
            <a:endParaRPr kumimoji="0" lang="zh-CN" altLang="en-US" sz="10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altLang="zh-TW" sz="1000" dirty="0">
                <a:solidFill>
                  <a:srgbClr val="FF0000"/>
                </a:solidFill>
              </a:rPr>
              <a:t>■  </a:t>
            </a:r>
            <a:r>
              <a:rPr kumimoji="0" lang="zh-CN" altLang="en-US" sz="10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rPr>
              <a:t>宀  </a:t>
            </a:r>
            <a:r>
              <a:rPr kumimoji="0" lang="en-US" altLang="zh-CN" sz="1000" b="0" i="0" u="none" strike="noStrike" kern="1200" cap="none" spc="0" normalizeH="0" baseline="0" noProof="0" dirty="0" err="1">
                <a:ln>
                  <a:noFill/>
                </a:ln>
                <a:solidFill>
                  <a:prstClr val="black"/>
                </a:solidFill>
                <a:effectLst/>
                <a:uLnTx/>
                <a:uFillTx/>
                <a:latin typeface="Aptos" panose="02110004020202020204"/>
                <a:ea typeface="等线" panose="02010600030101010101"/>
                <a:cs typeface="+mn-cs"/>
              </a:rPr>
              <a:t>myeon</a:t>
            </a:r>
            <a:r>
              <a:rPr kumimoji="0" lang="en-US" altLang="zh-CN" sz="10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rPr>
              <a:t>; roof</a:t>
            </a:r>
            <a:r>
              <a:rPr kumimoji="0" lang="zh-CN" altLang="en-US" sz="10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rPr>
              <a:t> </a:t>
            </a:r>
            <a:endParaRPr kumimoji="0" lang="en-US" altLang="zh-CN" sz="10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altLang="zh-TW" sz="1000" dirty="0">
                <a:solidFill>
                  <a:srgbClr val="00B0F0"/>
                </a:solidFill>
              </a:rPr>
              <a:t>■  </a:t>
            </a:r>
            <a:r>
              <a:rPr kumimoji="0" lang="zh-CN" altLang="en-US" sz="10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rPr>
              <a:t>必  </a:t>
            </a:r>
            <a:r>
              <a:rPr kumimoji="0" lang="en-US" altLang="zh-CN" sz="1000" b="0" i="0" u="none" strike="noStrike" kern="1200" cap="none" spc="0" normalizeH="0" baseline="0" noProof="0" dirty="0" err="1">
                <a:ln>
                  <a:noFill/>
                </a:ln>
                <a:solidFill>
                  <a:prstClr val="black"/>
                </a:solidFill>
                <a:effectLst/>
                <a:uLnTx/>
                <a:uFillTx/>
                <a:latin typeface="Aptos" panose="02110004020202020204"/>
                <a:ea typeface="等线" panose="02010600030101010101"/>
                <a:cs typeface="+mn-cs"/>
              </a:rPr>
              <a:t>pil</a:t>
            </a:r>
            <a:r>
              <a:rPr kumimoji="0" lang="en-US" altLang="zh-CN" sz="10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rPr>
              <a:t>; certainly</a:t>
            </a:r>
            <a:r>
              <a:rPr kumimoji="0" lang="zh-CN" altLang="en-US" sz="10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rPr>
              <a:t>         </a:t>
            </a:r>
            <a:endParaRPr kumimoji="0" lang="en-US" altLang="zh-CN" sz="10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altLang="zh-TW" sz="1000" dirty="0">
                <a:solidFill>
                  <a:srgbClr val="00B050"/>
                </a:solidFill>
              </a:rPr>
              <a:t>■ </a:t>
            </a:r>
            <a:r>
              <a:rPr kumimoji="0" lang="zh-CN" altLang="en-US" sz="10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rPr>
              <a:t>虫  </a:t>
            </a:r>
            <a:r>
              <a:rPr kumimoji="0" lang="en-US" altLang="zh-CN" sz="1000" b="0" i="0" u="none" strike="noStrike" kern="1200" cap="none" spc="0" normalizeH="0" baseline="0" noProof="0" dirty="0" err="1">
                <a:ln>
                  <a:noFill/>
                </a:ln>
                <a:solidFill>
                  <a:prstClr val="black"/>
                </a:solidFill>
                <a:effectLst/>
                <a:uLnTx/>
                <a:uFillTx/>
                <a:latin typeface="Aptos" panose="02110004020202020204"/>
                <a:ea typeface="等线" panose="02010600030101010101"/>
                <a:cs typeface="+mn-cs"/>
              </a:rPr>
              <a:t>chung</a:t>
            </a:r>
            <a:r>
              <a:rPr kumimoji="0" lang="en-US" altLang="zh-CN" sz="10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rPr>
              <a:t>; insect</a:t>
            </a:r>
            <a:endParaRPr kumimoji="0" lang="zh-CN" altLang="en-US" sz="10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altLang="en-US" sz="10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rPr>
              <a:t>丶  </a:t>
            </a:r>
            <a:r>
              <a:rPr kumimoji="0" lang="en-US" altLang="zh-CN" sz="10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rPr>
              <a:t>ju; lord</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altLang="en-US" sz="10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rPr>
              <a:t>冖  </a:t>
            </a:r>
            <a:r>
              <a:rPr kumimoji="0" lang="en-US" altLang="zh-CN" sz="1000" b="0" i="0" u="none" strike="noStrike" kern="1200" cap="none" spc="0" normalizeH="0" baseline="0" noProof="0" dirty="0" err="1">
                <a:ln>
                  <a:noFill/>
                </a:ln>
                <a:solidFill>
                  <a:prstClr val="black"/>
                </a:solidFill>
                <a:effectLst/>
                <a:uLnTx/>
                <a:uFillTx/>
                <a:latin typeface="Aptos" panose="02110004020202020204"/>
                <a:ea typeface="等线" panose="02010600030101010101"/>
                <a:cs typeface="+mn-cs"/>
              </a:rPr>
              <a:t>myeok</a:t>
            </a:r>
            <a:r>
              <a:rPr kumimoji="0" lang="en-US" altLang="zh-CN" sz="10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rPr>
              <a:t>; cover</a:t>
            </a:r>
            <a:r>
              <a:rPr kumimoji="0" lang="zh-CN" altLang="en-US" sz="10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rPr>
              <a:t>   </a:t>
            </a:r>
            <a:endParaRPr kumimoji="0" lang="en-US" altLang="zh-CN" sz="10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altLang="en-US" sz="10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rPr>
              <a:t>心  </a:t>
            </a:r>
            <a:r>
              <a:rPr kumimoji="0" lang="en-US" altLang="zh-CN" sz="10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rPr>
              <a:t>shim; heart</a:t>
            </a:r>
            <a:r>
              <a:rPr kumimoji="0" lang="zh-CN" altLang="en-US" sz="10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rPr>
              <a:t>  </a:t>
            </a:r>
            <a:endParaRPr kumimoji="0" lang="en-US" altLang="zh-CN" sz="10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altLang="en-US" sz="10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rPr>
              <a:t>丿  </a:t>
            </a:r>
            <a:r>
              <a:rPr kumimoji="0" lang="en-US" altLang="zh-CN" sz="1000" b="0" i="0" u="none" strike="noStrike" kern="1200" cap="none" spc="0" normalizeH="0" baseline="0" noProof="0" dirty="0" err="1">
                <a:ln>
                  <a:noFill/>
                </a:ln>
                <a:solidFill>
                  <a:prstClr val="black"/>
                </a:solidFill>
                <a:effectLst/>
                <a:uLnTx/>
                <a:uFillTx/>
                <a:latin typeface="Aptos" panose="02110004020202020204"/>
                <a:ea typeface="等线" panose="02010600030101010101"/>
                <a:cs typeface="+mn-cs"/>
              </a:rPr>
              <a:t>byeol</a:t>
            </a:r>
            <a:r>
              <a:rPr kumimoji="0" lang="en-US" altLang="zh-CN" sz="10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rPr>
              <a:t>; slash</a:t>
            </a:r>
            <a:r>
              <a:rPr kumimoji="0" lang="zh-CN" altLang="en-US" sz="10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rPr>
              <a:t>     </a:t>
            </a:r>
            <a:endParaRPr kumimoji="0" lang="en-US" altLang="zh-CN" sz="10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altLang="en-US" sz="10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rPr>
              <a:t>中  </a:t>
            </a:r>
            <a:r>
              <a:rPr kumimoji="0" lang="en-US" altLang="zh-CN" sz="1000" b="0" i="0" u="none" strike="noStrike" kern="1200" cap="none" spc="0" normalizeH="0" baseline="0" noProof="0" dirty="0" err="1">
                <a:ln>
                  <a:noFill/>
                </a:ln>
                <a:solidFill>
                  <a:prstClr val="black"/>
                </a:solidFill>
                <a:effectLst/>
                <a:uLnTx/>
                <a:uFillTx/>
                <a:latin typeface="Aptos" panose="02110004020202020204"/>
                <a:ea typeface="等线" panose="02010600030101010101"/>
                <a:cs typeface="+mn-cs"/>
              </a:rPr>
              <a:t>jung</a:t>
            </a:r>
            <a:r>
              <a:rPr kumimoji="0" lang="en-US" altLang="zh-CN" sz="10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rPr>
              <a:t>; midst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altLang="en-US" sz="10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rPr>
              <a:t>㇀  </a:t>
            </a:r>
            <a:r>
              <a:rPr kumimoji="0" lang="en-US" altLang="zh-CN" sz="10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rPr>
              <a:t>ng; rising stroke</a:t>
            </a:r>
            <a:r>
              <a:rPr kumimoji="0" lang="zh-CN" altLang="en-US" sz="10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rPr>
              <a:t>                                                口  </a:t>
            </a:r>
            <a:r>
              <a:rPr kumimoji="0" lang="en-US" altLang="zh-CN" sz="10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rPr>
              <a:t>gu; mouth</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altLang="en-US" sz="10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rPr>
              <a:t>丨  </a:t>
            </a:r>
            <a:r>
              <a:rPr kumimoji="0" lang="en-US" altLang="zh-CN" sz="1000" b="0" i="0" u="none" strike="noStrike" kern="1200" cap="none" spc="0" normalizeH="0" baseline="0" noProof="0" dirty="0" err="1">
                <a:ln>
                  <a:noFill/>
                </a:ln>
                <a:solidFill>
                  <a:prstClr val="black"/>
                </a:solidFill>
                <a:effectLst/>
                <a:uLnTx/>
                <a:uFillTx/>
                <a:latin typeface="Aptos" panose="02110004020202020204"/>
                <a:ea typeface="等线" panose="02010600030101010101"/>
                <a:cs typeface="+mn-cs"/>
              </a:rPr>
              <a:t>gon</a:t>
            </a:r>
            <a:r>
              <a:rPr kumimoji="0" lang="en-US" altLang="zh-CN" sz="10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rPr>
              <a:t>; rod</a:t>
            </a:r>
            <a:endParaRPr lang="en-US" sz="1000" dirty="0"/>
          </a:p>
        </p:txBody>
      </p:sp>
      <p:sp>
        <p:nvSpPr>
          <p:cNvPr id="12" name="Rectangle 11">
            <a:extLst>
              <a:ext uri="{FF2B5EF4-FFF2-40B4-BE49-F238E27FC236}">
                <a16:creationId xmlns:a16="http://schemas.microsoft.com/office/drawing/2014/main" id="{732BB842-7D18-798D-7CFA-A7036A6B546D}"/>
              </a:ext>
            </a:extLst>
          </p:cNvPr>
          <p:cNvSpPr/>
          <p:nvPr/>
        </p:nvSpPr>
        <p:spPr>
          <a:xfrm>
            <a:off x="5209614" y="3373630"/>
            <a:ext cx="1241872" cy="1960541"/>
          </a:xfrm>
          <a:prstGeom prst="rect">
            <a:avLst/>
          </a:prstGeom>
          <a:noFill/>
          <a:ln w="38100">
            <a:solidFill>
              <a:srgbClr val="7030A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5" name="Straight Arrow Connector 14">
            <a:extLst>
              <a:ext uri="{FF2B5EF4-FFF2-40B4-BE49-F238E27FC236}">
                <a16:creationId xmlns:a16="http://schemas.microsoft.com/office/drawing/2014/main" id="{BCBAEE74-A9C5-EAF1-B70F-73CA86773B91}"/>
              </a:ext>
            </a:extLst>
          </p:cNvPr>
          <p:cNvCxnSpPr>
            <a:cxnSpLocks/>
          </p:cNvCxnSpPr>
          <p:nvPr/>
        </p:nvCxnSpPr>
        <p:spPr>
          <a:xfrm>
            <a:off x="1970324" y="3237220"/>
            <a:ext cx="315951" cy="0"/>
          </a:xfrm>
          <a:prstGeom prst="straightConnector1">
            <a:avLst/>
          </a:prstGeom>
          <a:ln>
            <a:tailEnd type="triangle"/>
          </a:ln>
        </p:spPr>
        <p:style>
          <a:lnRef idx="2">
            <a:schemeClr val="accent1"/>
          </a:lnRef>
          <a:fillRef idx="0">
            <a:schemeClr val="accent1"/>
          </a:fillRef>
          <a:effectRef idx="1">
            <a:schemeClr val="accent1"/>
          </a:effectRef>
          <a:fontRef idx="minor">
            <a:schemeClr val="tx1"/>
          </a:fontRef>
        </p:style>
      </p:cxnSp>
      <p:cxnSp>
        <p:nvCxnSpPr>
          <p:cNvPr id="19" name="Straight Arrow Connector 18">
            <a:extLst>
              <a:ext uri="{FF2B5EF4-FFF2-40B4-BE49-F238E27FC236}">
                <a16:creationId xmlns:a16="http://schemas.microsoft.com/office/drawing/2014/main" id="{EDBD099E-B625-0E98-D7A5-7AC913821517}"/>
              </a:ext>
            </a:extLst>
          </p:cNvPr>
          <p:cNvCxnSpPr>
            <a:cxnSpLocks/>
          </p:cNvCxnSpPr>
          <p:nvPr/>
        </p:nvCxnSpPr>
        <p:spPr>
          <a:xfrm>
            <a:off x="1070795" y="3810075"/>
            <a:ext cx="654" cy="300817"/>
          </a:xfrm>
          <a:prstGeom prst="straightConnector1">
            <a:avLst/>
          </a:prstGeom>
          <a:ln>
            <a:tailEnd type="triangle"/>
          </a:ln>
        </p:spPr>
        <p:style>
          <a:lnRef idx="2">
            <a:schemeClr val="accent1"/>
          </a:lnRef>
          <a:fillRef idx="0">
            <a:schemeClr val="accent1"/>
          </a:fillRef>
          <a:effectRef idx="1">
            <a:schemeClr val="accent1"/>
          </a:effectRef>
          <a:fontRef idx="minor">
            <a:schemeClr val="tx1"/>
          </a:fontRef>
        </p:style>
      </p:cxnSp>
      <p:cxnSp>
        <p:nvCxnSpPr>
          <p:cNvPr id="21" name="Straight Arrow Connector 20">
            <a:extLst>
              <a:ext uri="{FF2B5EF4-FFF2-40B4-BE49-F238E27FC236}">
                <a16:creationId xmlns:a16="http://schemas.microsoft.com/office/drawing/2014/main" id="{5CBAD692-B276-5B43-7614-7EFB3A9E0942}"/>
              </a:ext>
            </a:extLst>
          </p:cNvPr>
          <p:cNvCxnSpPr>
            <a:cxnSpLocks/>
          </p:cNvCxnSpPr>
          <p:nvPr/>
        </p:nvCxnSpPr>
        <p:spPr>
          <a:xfrm>
            <a:off x="1970324" y="3944031"/>
            <a:ext cx="315951" cy="0"/>
          </a:xfrm>
          <a:prstGeom prst="straightConnector1">
            <a:avLst/>
          </a:prstGeom>
          <a:ln>
            <a:tailEnd type="triangle"/>
          </a:ln>
        </p:spPr>
        <p:style>
          <a:lnRef idx="2">
            <a:schemeClr val="accent1"/>
          </a:lnRef>
          <a:fillRef idx="0">
            <a:schemeClr val="accent1"/>
          </a:fillRef>
          <a:effectRef idx="1">
            <a:schemeClr val="accent1"/>
          </a:effectRef>
          <a:fontRef idx="minor">
            <a:schemeClr val="tx1"/>
          </a:fontRef>
        </p:style>
      </p:cxnSp>
      <p:cxnSp>
        <p:nvCxnSpPr>
          <p:cNvPr id="22" name="Straight Arrow Connector 21">
            <a:extLst>
              <a:ext uri="{FF2B5EF4-FFF2-40B4-BE49-F238E27FC236}">
                <a16:creationId xmlns:a16="http://schemas.microsoft.com/office/drawing/2014/main" id="{69D9DBAE-0A77-C127-8CA0-7FEF92F3B976}"/>
              </a:ext>
            </a:extLst>
          </p:cNvPr>
          <p:cNvCxnSpPr>
            <a:cxnSpLocks/>
          </p:cNvCxnSpPr>
          <p:nvPr/>
        </p:nvCxnSpPr>
        <p:spPr>
          <a:xfrm>
            <a:off x="3217164" y="3694838"/>
            <a:ext cx="654" cy="300817"/>
          </a:xfrm>
          <a:prstGeom prst="straightConnector1">
            <a:avLst/>
          </a:prstGeom>
          <a:ln>
            <a:tailEnd type="triangle"/>
          </a:ln>
        </p:spPr>
        <p:style>
          <a:lnRef idx="2">
            <a:schemeClr val="accent1"/>
          </a:lnRef>
          <a:fillRef idx="0">
            <a:schemeClr val="accent1"/>
          </a:fillRef>
          <a:effectRef idx="1">
            <a:schemeClr val="accent1"/>
          </a:effectRef>
          <a:fontRef idx="minor">
            <a:schemeClr val="tx1"/>
          </a:fontRef>
        </p:style>
      </p:cxnSp>
      <p:cxnSp>
        <p:nvCxnSpPr>
          <p:cNvPr id="23" name="Straight Arrow Connector 22">
            <a:extLst>
              <a:ext uri="{FF2B5EF4-FFF2-40B4-BE49-F238E27FC236}">
                <a16:creationId xmlns:a16="http://schemas.microsoft.com/office/drawing/2014/main" id="{F4E239FD-1BF7-19B8-8368-88C2338F1E7C}"/>
              </a:ext>
            </a:extLst>
          </p:cNvPr>
          <p:cNvCxnSpPr>
            <a:cxnSpLocks/>
          </p:cNvCxnSpPr>
          <p:nvPr/>
        </p:nvCxnSpPr>
        <p:spPr>
          <a:xfrm>
            <a:off x="508860" y="1263651"/>
            <a:ext cx="654" cy="300817"/>
          </a:xfrm>
          <a:prstGeom prst="straightConnector1">
            <a:avLst/>
          </a:prstGeom>
          <a:ln>
            <a:tailEnd type="triangle"/>
          </a:ln>
        </p:spPr>
        <p:style>
          <a:lnRef idx="2">
            <a:schemeClr val="accent1"/>
          </a:lnRef>
          <a:fillRef idx="0">
            <a:schemeClr val="accent1"/>
          </a:fillRef>
          <a:effectRef idx="1">
            <a:schemeClr val="accent1"/>
          </a:effectRef>
          <a:fontRef idx="minor">
            <a:schemeClr val="tx1"/>
          </a:fontRef>
        </p:style>
      </p:cxnSp>
      <p:cxnSp>
        <p:nvCxnSpPr>
          <p:cNvPr id="24" name="Straight Arrow Connector 23">
            <a:extLst>
              <a:ext uri="{FF2B5EF4-FFF2-40B4-BE49-F238E27FC236}">
                <a16:creationId xmlns:a16="http://schemas.microsoft.com/office/drawing/2014/main" id="{FB6D0BA8-5115-6E8C-6950-3CA6A43A0BFA}"/>
              </a:ext>
            </a:extLst>
          </p:cNvPr>
          <p:cNvCxnSpPr>
            <a:cxnSpLocks/>
          </p:cNvCxnSpPr>
          <p:nvPr/>
        </p:nvCxnSpPr>
        <p:spPr>
          <a:xfrm>
            <a:off x="1232485" y="783158"/>
            <a:ext cx="315951" cy="0"/>
          </a:xfrm>
          <a:prstGeom prst="straightConnector1">
            <a:avLst/>
          </a:prstGeom>
          <a:ln>
            <a:tailEnd type="triangle"/>
          </a:ln>
        </p:spPr>
        <p:style>
          <a:lnRef idx="2">
            <a:schemeClr val="accent1"/>
          </a:lnRef>
          <a:fillRef idx="0">
            <a:schemeClr val="accent1"/>
          </a:fillRef>
          <a:effectRef idx="1">
            <a:schemeClr val="accent1"/>
          </a:effectRef>
          <a:fontRef idx="minor">
            <a:schemeClr val="tx1"/>
          </a:fontRef>
        </p:style>
      </p:cxnSp>
    </p:spTree>
    <p:extLst>
      <p:ext uri="{BB962C8B-B14F-4D97-AF65-F5344CB8AC3E}">
        <p14:creationId xmlns:p14="http://schemas.microsoft.com/office/powerpoint/2010/main" val="6333312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mediacall" presetSubtype="0" fill="hold" nodeType="clickEffect">
                                  <p:stCondLst>
                                    <p:cond delay="0"/>
                                  </p:stCondLst>
                                  <p:childTnLst>
                                    <p:cmd type="call" cmd="playFrom(0.0)">
                                      <p:cBhvr>
                                        <p:cTn id="6" dur="20900" fill="hold"/>
                                        <p:tgtEl>
                                          <p:spTgt spid="73"/>
                                        </p:tgtEl>
                                      </p:cBhvr>
                                    </p:cmd>
                                  </p:childTnLst>
                                </p:cTn>
                              </p:par>
                            </p:childTnLst>
                          </p:cTn>
                        </p:par>
                      </p:childTnLst>
                    </p:cTn>
                  </p:par>
                </p:childTnLst>
              </p:cTn>
              <p:prevCondLst>
                <p:cond evt="onPrev" delay="0">
                  <p:tgtEl>
                    <p:sldTgt/>
                  </p:tgtEl>
                </p:cond>
              </p:prevCondLst>
              <p:nextCondLst>
                <p:cond evt="onNext" delay="0">
                  <p:tgtEl>
                    <p:sldTgt/>
                  </p:tgtEl>
                </p:cond>
              </p:nextCondLst>
            </p:seq>
            <p:video>
              <p:cMediaNode vol="80000" mute="1">
                <p:cTn id="7" fill="hold" display="0">
                  <p:stCondLst>
                    <p:cond delay="indefinite"/>
                  </p:stCondLst>
                </p:cTn>
                <p:tgtEl>
                  <p:spTgt spid="73"/>
                </p:tgtEl>
              </p:cMediaNode>
            </p:video>
            <p:seq concurrent="1" nextAc="seek">
              <p:cTn id="8" restart="whenNotActive" fill="hold" evtFilter="cancelBubble" nodeType="interactiveSeq">
                <p:stCondLst>
                  <p:cond evt="onClick" delay="0">
                    <p:tgtEl>
                      <p:spTgt spid="73"/>
                    </p:tgtEl>
                  </p:cond>
                </p:stCondLst>
                <p:endSync evt="end" delay="0">
                  <p:rtn val="all"/>
                </p:endSync>
                <p:childTnLst>
                  <p:par>
                    <p:cTn id="9" fill="hold">
                      <p:stCondLst>
                        <p:cond delay="0"/>
                      </p:stCondLst>
                      <p:childTnLst>
                        <p:par>
                          <p:cTn id="10" fill="hold">
                            <p:stCondLst>
                              <p:cond delay="0"/>
                            </p:stCondLst>
                            <p:childTnLst>
                              <p:par>
                                <p:cTn id="11" presetID="2" presetClass="mediacall" presetSubtype="0" fill="hold" nodeType="clickEffect">
                                  <p:stCondLst>
                                    <p:cond delay="0"/>
                                  </p:stCondLst>
                                  <p:childTnLst>
                                    <p:cmd type="call" cmd="togglePause">
                                      <p:cBhvr>
                                        <p:cTn id="12" dur="1" fill="hold"/>
                                        <p:tgtEl>
                                          <p:spTgt spid="73"/>
                                        </p:tgtEl>
                                      </p:cBhvr>
                                    </p:cmd>
                                  </p:childTnLst>
                                </p:cTn>
                              </p:par>
                            </p:childTnLst>
                          </p:cTn>
                        </p:par>
                      </p:childTnLst>
                    </p:cTn>
                  </p:par>
                </p:childTnLst>
              </p:cTn>
              <p:nextCondLst>
                <p:cond evt="onClick" delay="0">
                  <p:tgtEl>
                    <p:spTgt spid="73"/>
                  </p:tgtEl>
                </p:cond>
              </p:nextCondLst>
            </p:seq>
          </p:childTnLst>
        </p:cTn>
      </p:par>
    </p:tn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005601C-C0CB-6B79-F79B-8E782107DDD9}"/>
            </a:ext>
          </a:extLst>
        </p:cNvPr>
        <p:cNvGrpSpPr/>
        <p:nvPr/>
      </p:nvGrpSpPr>
      <p:grpSpPr>
        <a:xfrm>
          <a:off x="0" y="0"/>
          <a:ext cx="0" cy="0"/>
          <a:chOff x="0" y="0"/>
          <a:chExt cx="0" cy="0"/>
        </a:xfrm>
      </p:grpSpPr>
      <p:sp>
        <p:nvSpPr>
          <p:cNvPr id="3" name="TextBox 2">
            <a:extLst>
              <a:ext uri="{FF2B5EF4-FFF2-40B4-BE49-F238E27FC236}">
                <a16:creationId xmlns:a16="http://schemas.microsoft.com/office/drawing/2014/main" id="{FB01F7A5-E5D6-32B3-A65C-26DA0F272EA8}"/>
              </a:ext>
            </a:extLst>
          </p:cNvPr>
          <p:cNvSpPr txBox="1"/>
          <p:nvPr/>
        </p:nvSpPr>
        <p:spPr>
          <a:xfrm>
            <a:off x="-1805862" y="912918"/>
            <a:ext cx="9020251" cy="5478423"/>
          </a:xfrm>
          <a:prstGeom prst="rect">
            <a:avLst/>
          </a:prstGeom>
          <a:noFill/>
          <a:ln w="38100">
            <a:noFill/>
          </a:ln>
        </p:spPr>
        <p:txBody>
          <a:bodyPr wrap="square">
            <a:spAutoFit/>
          </a:bodyPr>
          <a:lstStyle/>
          <a:p>
            <a:pPr marL="0" marR="0" lvl="0" indent="0" algn="l" defTabSz="914400" rtl="0" eaLnBrk="1" fontAlgn="auto" latinLnBrk="0" hangingPunct="1">
              <a:lnSpc>
                <a:spcPct val="100000"/>
              </a:lnSpc>
              <a:spcBef>
                <a:spcPts val="0"/>
              </a:spcBef>
              <a:spcAft>
                <a:spcPts val="3200"/>
              </a:spcAft>
              <a:buClrTx/>
              <a:buSzTx/>
              <a:buFontTx/>
              <a:buNone/>
              <a:tabLst/>
              <a:defRPr/>
            </a:pPr>
            <a:r>
              <a:rPr kumimoji="0" lang="zh-CN" altLang="en-US" sz="9600" b="0"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          蜜 </a:t>
            </a:r>
            <a:endParaRPr kumimoji="0" lang="en-US" altLang="zh-CN" sz="9600" b="0"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endParaRPr>
          </a:p>
          <a:p>
            <a:pPr marL="0" marR="0" lvl="0" indent="0" algn="l" defTabSz="914400" rtl="0" eaLnBrk="1" fontAlgn="auto" latinLnBrk="0" hangingPunct="1">
              <a:lnSpc>
                <a:spcPct val="100000"/>
              </a:lnSpc>
              <a:spcBef>
                <a:spcPts val="0"/>
              </a:spcBef>
              <a:spcAft>
                <a:spcPts val="3200"/>
              </a:spcAft>
              <a:buClrTx/>
              <a:buSzTx/>
              <a:buFontTx/>
              <a:buNone/>
              <a:tabLst/>
              <a:defRPr/>
            </a:pPr>
            <a:r>
              <a:rPr kumimoji="0" lang="zh-CN" altLang="en-US" sz="7200" b="0"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        宀    必      虫</a:t>
            </a:r>
            <a:endParaRPr kumimoji="0" lang="en-US" altLang="zh-CN" sz="7200" b="0"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endParaRPr>
          </a:p>
          <a:p>
            <a:pPr marL="0" marR="0" lvl="0" indent="0" algn="l" defTabSz="914400" rtl="0" eaLnBrk="1" fontAlgn="auto" latinLnBrk="0" hangingPunct="1">
              <a:lnSpc>
                <a:spcPct val="100000"/>
              </a:lnSpc>
              <a:spcBef>
                <a:spcPts val="0"/>
              </a:spcBef>
              <a:spcAft>
                <a:spcPts val="3200"/>
              </a:spcAft>
              <a:buClrTx/>
              <a:buSzTx/>
              <a:buFontTx/>
              <a:buNone/>
              <a:tabLst/>
              <a:defRPr/>
            </a:pPr>
            <a:r>
              <a:rPr kumimoji="0" lang="zh-CN" altLang="en-US" sz="5400" b="0"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         丶 冖  心 丿   中 ㇀  丶</a:t>
            </a:r>
            <a:endParaRPr kumimoji="0" lang="en-US" altLang="zh-CN" sz="5400" b="0"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endParaRPr>
          </a:p>
          <a:p>
            <a:pPr marL="0" marR="0" lvl="0" indent="0" algn="l" defTabSz="914400" rtl="0" eaLnBrk="1" fontAlgn="auto" latinLnBrk="0" hangingPunct="1">
              <a:lnSpc>
                <a:spcPct val="100000"/>
              </a:lnSpc>
              <a:spcBef>
                <a:spcPts val="0"/>
              </a:spcBef>
              <a:spcAft>
                <a:spcPts val="3200"/>
              </a:spcAft>
              <a:buClrTx/>
              <a:buSzTx/>
              <a:buFontTx/>
              <a:buNone/>
              <a:tabLst/>
              <a:defRPr/>
            </a:pPr>
            <a:r>
              <a:rPr kumimoji="0" lang="zh-CN" altLang="en-US" sz="4800" b="0"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                              口   丨</a:t>
            </a:r>
          </a:p>
        </p:txBody>
      </p:sp>
      <p:sp>
        <p:nvSpPr>
          <p:cNvPr id="4" name="TextBox 3">
            <a:extLst>
              <a:ext uri="{FF2B5EF4-FFF2-40B4-BE49-F238E27FC236}">
                <a16:creationId xmlns:a16="http://schemas.microsoft.com/office/drawing/2014/main" id="{77246423-CDCB-DA97-10F8-37517352263F}"/>
              </a:ext>
            </a:extLst>
          </p:cNvPr>
          <p:cNvSpPr txBox="1"/>
          <p:nvPr/>
        </p:nvSpPr>
        <p:spPr>
          <a:xfrm>
            <a:off x="6440094" y="194712"/>
            <a:ext cx="2577773" cy="420115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altLang="en-US" sz="19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rPr>
              <a:t>蜜  </a:t>
            </a:r>
            <a:r>
              <a:rPr lang="en-US" altLang="zh-CN" sz="1900" dirty="0">
                <a:solidFill>
                  <a:prstClr val="black"/>
                </a:solidFill>
                <a:latin typeface="Aptos" panose="02110004020202020204"/>
                <a:ea typeface="等线" panose="02010600030101010101"/>
              </a:rPr>
              <a:t>mil</a:t>
            </a:r>
            <a:r>
              <a:rPr kumimoji="0" lang="en-US" altLang="zh-CN" sz="19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rPr>
              <a:t>;  phon, honey, sweet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altLang="en-US" sz="19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rPr>
              <a:t>宀  </a:t>
            </a:r>
            <a:r>
              <a:rPr kumimoji="0" lang="en-US" altLang="zh-CN" sz="1900" b="0" i="0" u="none" strike="noStrike" kern="1200" cap="none" spc="0" normalizeH="0" baseline="0" noProof="0" dirty="0" err="1">
                <a:ln>
                  <a:noFill/>
                </a:ln>
                <a:solidFill>
                  <a:prstClr val="black"/>
                </a:solidFill>
                <a:effectLst/>
                <a:uLnTx/>
                <a:uFillTx/>
                <a:latin typeface="Aptos" panose="02110004020202020204"/>
                <a:ea typeface="等线" panose="02010600030101010101"/>
                <a:cs typeface="+mn-cs"/>
              </a:rPr>
              <a:t>myeon</a:t>
            </a:r>
            <a:r>
              <a:rPr kumimoji="0" lang="en-US" altLang="zh-CN" sz="19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rPr>
              <a:t>; roof</a:t>
            </a:r>
            <a:r>
              <a:rPr kumimoji="0" lang="zh-CN" altLang="en-US" sz="19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rPr>
              <a:t> </a:t>
            </a:r>
            <a:endParaRPr kumimoji="0" lang="en-US" altLang="zh-CN" sz="19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altLang="en-US" sz="19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rPr>
              <a:t>必  </a:t>
            </a:r>
            <a:r>
              <a:rPr lang="en-US" altLang="zh-CN" sz="1900" dirty="0">
                <a:solidFill>
                  <a:prstClr val="black"/>
                </a:solidFill>
                <a:latin typeface="Aptos" panose="02110004020202020204"/>
                <a:ea typeface="等线" panose="02010600030101010101"/>
              </a:rPr>
              <a:t>p</a:t>
            </a:r>
            <a:r>
              <a:rPr kumimoji="0" lang="en-US" altLang="zh-CN" sz="19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rPr>
              <a:t>il; </a:t>
            </a:r>
            <a:r>
              <a:rPr lang="en-US" altLang="zh-CN" sz="1900" dirty="0">
                <a:solidFill>
                  <a:prstClr val="black"/>
                </a:solidFill>
                <a:latin typeface="Aptos" panose="02110004020202020204"/>
                <a:ea typeface="等线" panose="02010600030101010101"/>
              </a:rPr>
              <a:t>surely</a:t>
            </a:r>
            <a:r>
              <a:rPr kumimoji="0" lang="zh-CN" altLang="en-US" sz="19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rPr>
              <a:t>   </a:t>
            </a:r>
            <a:endParaRPr kumimoji="0" lang="en-US" altLang="zh-CN" sz="19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altLang="en-US" sz="19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rPr>
              <a:t>虫  </a:t>
            </a:r>
            <a:r>
              <a:rPr kumimoji="0" lang="en-US" altLang="zh-CN" sz="1900" b="0" i="0" u="none" strike="noStrike" kern="1200" cap="none" spc="0" normalizeH="0" baseline="0" noProof="0" dirty="0" err="1">
                <a:ln>
                  <a:noFill/>
                </a:ln>
                <a:solidFill>
                  <a:prstClr val="black"/>
                </a:solidFill>
                <a:effectLst/>
                <a:uLnTx/>
                <a:uFillTx/>
                <a:latin typeface="Aptos" panose="02110004020202020204"/>
                <a:ea typeface="等线" panose="02010600030101010101"/>
                <a:cs typeface="+mn-cs"/>
              </a:rPr>
              <a:t>chung</a:t>
            </a:r>
            <a:r>
              <a:rPr kumimoji="0" lang="en-US" altLang="zh-CN" sz="19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rPr>
              <a:t>; insect</a:t>
            </a:r>
            <a:endParaRPr kumimoji="0" lang="zh-CN" altLang="en-US" sz="19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altLang="en-US" sz="19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rPr>
              <a:t>丶  </a:t>
            </a:r>
            <a:r>
              <a:rPr kumimoji="0" lang="en-US" altLang="zh-CN" sz="19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rPr>
              <a:t>ju;  lord</a:t>
            </a:r>
            <a:r>
              <a:rPr kumimoji="0" lang="zh-CN" altLang="en-US" sz="19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rPr>
              <a:t>  </a:t>
            </a:r>
            <a:endParaRPr kumimoji="0" lang="en-US" altLang="zh-CN" sz="19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altLang="en-US" sz="19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rPr>
              <a:t>冖  </a:t>
            </a:r>
            <a:r>
              <a:rPr lang="en-US" altLang="zh-CN" sz="1900" dirty="0" err="1">
                <a:solidFill>
                  <a:prstClr val="black"/>
                </a:solidFill>
                <a:latin typeface="Aptos" panose="02110004020202020204"/>
                <a:ea typeface="等线" panose="02010600030101010101"/>
              </a:rPr>
              <a:t>myeok</a:t>
            </a:r>
            <a:r>
              <a:rPr kumimoji="0" lang="en-US" altLang="zh-CN" sz="19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rPr>
              <a:t>; cover</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altLang="en-US" sz="19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rPr>
              <a:t>心  </a:t>
            </a:r>
            <a:r>
              <a:rPr lang="en-US" altLang="zh-CN" sz="1900" dirty="0">
                <a:solidFill>
                  <a:prstClr val="black"/>
                </a:solidFill>
                <a:latin typeface="Aptos" panose="02110004020202020204"/>
                <a:ea typeface="等线" panose="02010600030101010101"/>
              </a:rPr>
              <a:t>shim</a:t>
            </a:r>
            <a:r>
              <a:rPr kumimoji="0" lang="en-US" altLang="zh-CN" sz="19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rPr>
              <a:t>; heart, mind</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altLang="en-US" sz="19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rPr>
              <a:t>丿 </a:t>
            </a:r>
            <a:r>
              <a:rPr lang="en-US" altLang="zh-CN" sz="1900" dirty="0" err="1">
                <a:solidFill>
                  <a:prstClr val="black"/>
                </a:solidFill>
                <a:latin typeface="Aptos" panose="02110004020202020204"/>
                <a:ea typeface="等线" panose="02010600030101010101"/>
              </a:rPr>
              <a:t>byeol</a:t>
            </a:r>
            <a:r>
              <a:rPr kumimoji="0" lang="en-US" altLang="zh-CN" sz="19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rPr>
              <a:t>; slash</a:t>
            </a:r>
            <a:endParaRPr kumimoji="0" lang="zh-CN" altLang="en-US" sz="19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altLang="en-US" sz="19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rPr>
              <a:t>中  </a:t>
            </a:r>
            <a:r>
              <a:rPr kumimoji="0" lang="en-US" altLang="zh-CN" sz="1900" b="0" i="0" u="none" strike="noStrike" kern="1200" cap="none" spc="0" normalizeH="0" baseline="0" noProof="0" dirty="0" err="1">
                <a:ln>
                  <a:noFill/>
                </a:ln>
                <a:solidFill>
                  <a:prstClr val="black"/>
                </a:solidFill>
                <a:effectLst/>
                <a:uLnTx/>
                <a:uFillTx/>
                <a:latin typeface="Aptos" panose="02110004020202020204"/>
                <a:ea typeface="等线" panose="02010600030101010101"/>
                <a:cs typeface="+mn-cs"/>
              </a:rPr>
              <a:t>jung</a:t>
            </a:r>
            <a:r>
              <a:rPr kumimoji="0" lang="en-US" altLang="zh-CN" sz="19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rPr>
              <a:t>; center, midst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altLang="en-US" sz="19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rPr>
              <a:t>㇀  </a:t>
            </a:r>
            <a:r>
              <a:rPr lang="en-US" altLang="zh-CN" sz="1900" dirty="0">
                <a:solidFill>
                  <a:prstClr val="black"/>
                </a:solidFill>
                <a:latin typeface="Aptos" panose="02110004020202020204"/>
                <a:ea typeface="等线" panose="02010600030101010101"/>
              </a:rPr>
              <a:t>ng; rising stroke</a:t>
            </a:r>
          </a:p>
          <a:p>
            <a:pPr marL="0" marR="0" lvl="0" indent="0" algn="l" defTabSz="914400" rtl="0" eaLnBrk="1" fontAlgn="auto" latinLnBrk="0" hangingPunct="1">
              <a:lnSpc>
                <a:spcPct val="100000"/>
              </a:lnSpc>
              <a:spcBef>
                <a:spcPts val="0"/>
              </a:spcBef>
              <a:spcAft>
                <a:spcPts val="0"/>
              </a:spcAft>
              <a:buClrTx/>
              <a:buSzTx/>
              <a:buFontTx/>
              <a:buNone/>
              <a:tabLst/>
              <a:defRPr/>
            </a:pPr>
            <a:r>
              <a:rPr lang="zh-CN" altLang="en-US" sz="1900" dirty="0">
                <a:solidFill>
                  <a:prstClr val="black"/>
                </a:solidFill>
                <a:latin typeface="Aptos" panose="02110004020202020204"/>
                <a:ea typeface="等线" panose="02010600030101010101"/>
              </a:rPr>
              <a:t>口  </a:t>
            </a:r>
            <a:r>
              <a:rPr lang="en-US" altLang="zh-CN" sz="1900" dirty="0">
                <a:solidFill>
                  <a:prstClr val="black"/>
                </a:solidFill>
                <a:latin typeface="Aptos" panose="02110004020202020204"/>
                <a:ea typeface="等线" panose="02010600030101010101"/>
              </a:rPr>
              <a:t>gu; mouth</a:t>
            </a:r>
          </a:p>
          <a:p>
            <a:pPr marL="0" marR="0" lvl="0" indent="0" algn="l" defTabSz="914400" rtl="0" eaLnBrk="1" fontAlgn="auto" latinLnBrk="0" hangingPunct="1">
              <a:lnSpc>
                <a:spcPct val="100000"/>
              </a:lnSpc>
              <a:spcBef>
                <a:spcPts val="0"/>
              </a:spcBef>
              <a:spcAft>
                <a:spcPts val="0"/>
              </a:spcAft>
              <a:buClrTx/>
              <a:buSzTx/>
              <a:buFontTx/>
              <a:buNone/>
              <a:tabLst/>
              <a:defRPr/>
            </a:pPr>
            <a:r>
              <a:rPr lang="zh-CN" altLang="en-US" sz="1900" dirty="0">
                <a:solidFill>
                  <a:prstClr val="black"/>
                </a:solidFill>
                <a:latin typeface="Aptos" panose="02110004020202020204"/>
                <a:ea typeface="等线" panose="02010600030101010101"/>
              </a:rPr>
              <a:t>丨  </a:t>
            </a:r>
            <a:r>
              <a:rPr lang="en-US" altLang="zh-CN" sz="1900" dirty="0" err="1">
                <a:solidFill>
                  <a:prstClr val="black"/>
                </a:solidFill>
                <a:latin typeface="Aptos" panose="02110004020202020204"/>
                <a:ea typeface="等线" panose="02010600030101010101"/>
              </a:rPr>
              <a:t>gon</a:t>
            </a:r>
            <a:r>
              <a:rPr lang="en-US" altLang="zh-CN" sz="1900" dirty="0">
                <a:solidFill>
                  <a:prstClr val="black"/>
                </a:solidFill>
                <a:latin typeface="Aptos" panose="02110004020202020204"/>
                <a:ea typeface="等线" panose="02010600030101010101"/>
              </a:rPr>
              <a:t>; rod, one</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endParaRPr>
          </a:p>
        </p:txBody>
      </p:sp>
      <p:sp>
        <p:nvSpPr>
          <p:cNvPr id="5" name="TextBox 4">
            <a:extLst>
              <a:ext uri="{FF2B5EF4-FFF2-40B4-BE49-F238E27FC236}">
                <a16:creationId xmlns:a16="http://schemas.microsoft.com/office/drawing/2014/main" id="{FBF70839-2930-27A0-F017-44D1D1B1FCD4}"/>
              </a:ext>
            </a:extLst>
          </p:cNvPr>
          <p:cNvSpPr txBox="1"/>
          <p:nvPr/>
        </p:nvSpPr>
        <p:spPr>
          <a:xfrm>
            <a:off x="1155597" y="301943"/>
            <a:ext cx="3097335" cy="3693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18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摩 訶 般 若 波 羅 </a:t>
            </a:r>
            <a:r>
              <a:rPr kumimoji="0" lang="zh-TW" altLang="en-US" sz="1800" b="1" i="0" u="none" strike="noStrike" kern="1200" cap="none" spc="0" normalizeH="0" baseline="0" noProof="0" dirty="0">
                <a:ln>
                  <a:noFill/>
                </a:ln>
                <a:solidFill>
                  <a:prstClr val="black"/>
                </a:solidFill>
                <a:effectLst/>
                <a:highlight>
                  <a:srgbClr val="00FFFF"/>
                </a:highlight>
                <a:uLnTx/>
                <a:uFillTx/>
                <a:latin typeface="DengXian" panose="02010600030101010101" pitchFamily="2" charset="-122"/>
                <a:ea typeface="DengXian" panose="02010600030101010101" pitchFamily="2" charset="-122"/>
                <a:cs typeface="+mn-cs"/>
              </a:rPr>
              <a:t>蜜</a:t>
            </a:r>
            <a:r>
              <a:rPr kumimoji="0" lang="zh-TW" altLang="en-US" sz="18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 多 心 經</a:t>
            </a:r>
          </a:p>
        </p:txBody>
      </p:sp>
      <p:sp>
        <p:nvSpPr>
          <p:cNvPr id="6" name="Rectangle 5">
            <a:extLst>
              <a:ext uri="{FF2B5EF4-FFF2-40B4-BE49-F238E27FC236}">
                <a16:creationId xmlns:a16="http://schemas.microsoft.com/office/drawing/2014/main" id="{592E5C56-7A30-391B-28E7-1A221763AC78}"/>
              </a:ext>
            </a:extLst>
          </p:cNvPr>
          <p:cNvSpPr/>
          <p:nvPr/>
        </p:nvSpPr>
        <p:spPr>
          <a:xfrm>
            <a:off x="1155597" y="301943"/>
            <a:ext cx="3052259" cy="369332"/>
          </a:xfrm>
          <a:prstGeom prst="rect">
            <a:avLst/>
          </a:prstGeom>
          <a:no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7" name="Rectangle 6">
            <a:extLst>
              <a:ext uri="{FF2B5EF4-FFF2-40B4-BE49-F238E27FC236}">
                <a16:creationId xmlns:a16="http://schemas.microsoft.com/office/drawing/2014/main" id="{8A72B2ED-72DB-8E14-D4A1-208A2F5B7D06}"/>
              </a:ext>
            </a:extLst>
          </p:cNvPr>
          <p:cNvSpPr/>
          <p:nvPr/>
        </p:nvSpPr>
        <p:spPr>
          <a:xfrm>
            <a:off x="6422682" y="128984"/>
            <a:ext cx="2550621" cy="4007079"/>
          </a:xfrm>
          <a:prstGeom prst="rect">
            <a:avLst/>
          </a:prstGeom>
          <a:no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cxnSp>
        <p:nvCxnSpPr>
          <p:cNvPr id="9" name="Straight Arrow Connector 8">
            <a:extLst>
              <a:ext uri="{FF2B5EF4-FFF2-40B4-BE49-F238E27FC236}">
                <a16:creationId xmlns:a16="http://schemas.microsoft.com/office/drawing/2014/main" id="{2EAE5A4F-F4D2-C5A0-0A71-EE97D4E1F645}"/>
              </a:ext>
            </a:extLst>
          </p:cNvPr>
          <p:cNvCxnSpPr>
            <a:cxnSpLocks/>
          </p:cNvCxnSpPr>
          <p:nvPr/>
        </p:nvCxnSpPr>
        <p:spPr>
          <a:xfrm flipH="1">
            <a:off x="943336" y="2390829"/>
            <a:ext cx="1309511" cy="558707"/>
          </a:xfrm>
          <a:prstGeom prst="straightConnector1">
            <a:avLst/>
          </a:prstGeom>
          <a:ln w="76200">
            <a:solidFill>
              <a:srgbClr val="FF0000"/>
            </a:solidFill>
            <a:tailEnd type="triangle"/>
          </a:ln>
        </p:spPr>
        <p:style>
          <a:lnRef idx="2">
            <a:schemeClr val="accent1"/>
          </a:lnRef>
          <a:fillRef idx="0">
            <a:schemeClr val="accent1"/>
          </a:fillRef>
          <a:effectRef idx="1">
            <a:schemeClr val="accent1"/>
          </a:effectRef>
          <a:fontRef idx="minor">
            <a:schemeClr val="tx1"/>
          </a:fontRef>
        </p:style>
      </p:cxnSp>
      <p:cxnSp>
        <p:nvCxnSpPr>
          <p:cNvPr id="11" name="Straight Arrow Connector 10">
            <a:extLst>
              <a:ext uri="{FF2B5EF4-FFF2-40B4-BE49-F238E27FC236}">
                <a16:creationId xmlns:a16="http://schemas.microsoft.com/office/drawing/2014/main" id="{D6F62CCA-A5C0-481D-7A13-92E69690C4E1}"/>
              </a:ext>
            </a:extLst>
          </p:cNvPr>
          <p:cNvCxnSpPr>
            <a:cxnSpLocks/>
          </p:cNvCxnSpPr>
          <p:nvPr/>
        </p:nvCxnSpPr>
        <p:spPr>
          <a:xfrm>
            <a:off x="2599737" y="2295287"/>
            <a:ext cx="220994" cy="540927"/>
          </a:xfrm>
          <a:prstGeom prst="straightConnector1">
            <a:avLst/>
          </a:prstGeom>
          <a:ln w="76200">
            <a:solidFill>
              <a:srgbClr val="FF0000"/>
            </a:solidFill>
            <a:tailEnd type="triangle"/>
          </a:ln>
        </p:spPr>
        <p:style>
          <a:lnRef idx="2">
            <a:schemeClr val="accent1"/>
          </a:lnRef>
          <a:fillRef idx="0">
            <a:schemeClr val="accent1"/>
          </a:fillRef>
          <a:effectRef idx="1">
            <a:schemeClr val="accent1"/>
          </a:effectRef>
          <a:fontRef idx="minor">
            <a:schemeClr val="tx1"/>
          </a:fontRef>
        </p:style>
      </p:cxnSp>
      <p:cxnSp>
        <p:nvCxnSpPr>
          <p:cNvPr id="13" name="Straight Arrow Connector 12">
            <a:extLst>
              <a:ext uri="{FF2B5EF4-FFF2-40B4-BE49-F238E27FC236}">
                <a16:creationId xmlns:a16="http://schemas.microsoft.com/office/drawing/2014/main" id="{2E8D8EE3-43AC-2E0F-2FC5-A3AB7A76CB55}"/>
              </a:ext>
            </a:extLst>
          </p:cNvPr>
          <p:cNvCxnSpPr>
            <a:cxnSpLocks/>
          </p:cNvCxnSpPr>
          <p:nvPr/>
        </p:nvCxnSpPr>
        <p:spPr>
          <a:xfrm>
            <a:off x="3243662" y="2295287"/>
            <a:ext cx="1628143" cy="791396"/>
          </a:xfrm>
          <a:prstGeom prst="straightConnector1">
            <a:avLst/>
          </a:prstGeom>
          <a:ln w="76200">
            <a:solidFill>
              <a:srgbClr val="FF0000"/>
            </a:solidFill>
            <a:tailEnd type="triangle"/>
          </a:ln>
        </p:spPr>
        <p:style>
          <a:lnRef idx="2">
            <a:schemeClr val="accent1"/>
          </a:lnRef>
          <a:fillRef idx="0">
            <a:schemeClr val="accent1"/>
          </a:fillRef>
          <a:effectRef idx="1">
            <a:schemeClr val="accent1"/>
          </a:effectRef>
          <a:fontRef idx="minor">
            <a:schemeClr val="tx1"/>
          </a:fontRef>
        </p:style>
      </p:cxnSp>
      <p:cxnSp>
        <p:nvCxnSpPr>
          <p:cNvPr id="15" name="Straight Arrow Connector 14">
            <a:extLst>
              <a:ext uri="{FF2B5EF4-FFF2-40B4-BE49-F238E27FC236}">
                <a16:creationId xmlns:a16="http://schemas.microsoft.com/office/drawing/2014/main" id="{E7B0CA9C-90A7-7E2E-4963-587450B7BA42}"/>
              </a:ext>
            </a:extLst>
          </p:cNvPr>
          <p:cNvCxnSpPr>
            <a:cxnSpLocks/>
          </p:cNvCxnSpPr>
          <p:nvPr/>
        </p:nvCxnSpPr>
        <p:spPr>
          <a:xfrm flipH="1">
            <a:off x="361813" y="3566741"/>
            <a:ext cx="233563" cy="888490"/>
          </a:xfrm>
          <a:prstGeom prst="straightConnector1">
            <a:avLst/>
          </a:prstGeom>
          <a:ln w="76200">
            <a:solidFill>
              <a:srgbClr val="FF0000"/>
            </a:solidFill>
            <a:tailEnd type="triangle"/>
          </a:ln>
        </p:spPr>
        <p:style>
          <a:lnRef idx="2">
            <a:schemeClr val="accent1"/>
          </a:lnRef>
          <a:fillRef idx="0">
            <a:schemeClr val="accent1"/>
          </a:fillRef>
          <a:effectRef idx="1">
            <a:schemeClr val="accent1"/>
          </a:effectRef>
          <a:fontRef idx="minor">
            <a:schemeClr val="tx1"/>
          </a:fontRef>
        </p:style>
      </p:cxnSp>
      <p:cxnSp>
        <p:nvCxnSpPr>
          <p:cNvPr id="17" name="Straight Arrow Connector 16">
            <a:extLst>
              <a:ext uri="{FF2B5EF4-FFF2-40B4-BE49-F238E27FC236}">
                <a16:creationId xmlns:a16="http://schemas.microsoft.com/office/drawing/2014/main" id="{3556A1D7-EDC6-7824-5BC1-9EC498426DB4}"/>
              </a:ext>
            </a:extLst>
          </p:cNvPr>
          <p:cNvCxnSpPr>
            <a:cxnSpLocks/>
          </p:cNvCxnSpPr>
          <p:nvPr/>
        </p:nvCxnSpPr>
        <p:spPr>
          <a:xfrm>
            <a:off x="1027372" y="3484790"/>
            <a:ext cx="342114" cy="778530"/>
          </a:xfrm>
          <a:prstGeom prst="straightConnector1">
            <a:avLst/>
          </a:prstGeom>
          <a:ln w="76200">
            <a:solidFill>
              <a:srgbClr val="FF0000"/>
            </a:solidFill>
            <a:tailEnd type="triangle"/>
          </a:ln>
        </p:spPr>
        <p:style>
          <a:lnRef idx="2">
            <a:schemeClr val="accent1"/>
          </a:lnRef>
          <a:fillRef idx="0">
            <a:schemeClr val="accent1"/>
          </a:fillRef>
          <a:effectRef idx="1">
            <a:schemeClr val="accent1"/>
          </a:effectRef>
          <a:fontRef idx="minor">
            <a:schemeClr val="tx1"/>
          </a:fontRef>
        </p:style>
      </p:cxnSp>
      <p:cxnSp>
        <p:nvCxnSpPr>
          <p:cNvPr id="19" name="Straight Arrow Connector 18">
            <a:extLst>
              <a:ext uri="{FF2B5EF4-FFF2-40B4-BE49-F238E27FC236}">
                <a16:creationId xmlns:a16="http://schemas.microsoft.com/office/drawing/2014/main" id="{8EA7A4DD-50B4-99C5-8727-A1F9EFC8ACB8}"/>
              </a:ext>
            </a:extLst>
          </p:cNvPr>
          <p:cNvCxnSpPr>
            <a:cxnSpLocks/>
          </p:cNvCxnSpPr>
          <p:nvPr/>
        </p:nvCxnSpPr>
        <p:spPr>
          <a:xfrm flipH="1">
            <a:off x="2353415" y="3913267"/>
            <a:ext cx="198729" cy="412038"/>
          </a:xfrm>
          <a:prstGeom prst="straightConnector1">
            <a:avLst/>
          </a:prstGeom>
          <a:ln w="76200">
            <a:solidFill>
              <a:srgbClr val="FF0000"/>
            </a:solidFill>
            <a:tailEnd type="triangle"/>
          </a:ln>
        </p:spPr>
        <p:style>
          <a:lnRef idx="2">
            <a:schemeClr val="accent1"/>
          </a:lnRef>
          <a:fillRef idx="0">
            <a:schemeClr val="accent1"/>
          </a:fillRef>
          <a:effectRef idx="1">
            <a:schemeClr val="accent1"/>
          </a:effectRef>
          <a:fontRef idx="minor">
            <a:schemeClr val="tx1"/>
          </a:fontRef>
        </p:style>
      </p:cxnSp>
      <p:cxnSp>
        <p:nvCxnSpPr>
          <p:cNvPr id="21" name="Straight Arrow Connector 20">
            <a:extLst>
              <a:ext uri="{FF2B5EF4-FFF2-40B4-BE49-F238E27FC236}">
                <a16:creationId xmlns:a16="http://schemas.microsoft.com/office/drawing/2014/main" id="{0BB52C7A-4F1C-5294-A257-D722A55ADD66}"/>
              </a:ext>
            </a:extLst>
          </p:cNvPr>
          <p:cNvCxnSpPr>
            <a:cxnSpLocks/>
          </p:cNvCxnSpPr>
          <p:nvPr/>
        </p:nvCxnSpPr>
        <p:spPr>
          <a:xfrm>
            <a:off x="3023327" y="3841902"/>
            <a:ext cx="245868" cy="498420"/>
          </a:xfrm>
          <a:prstGeom prst="straightConnector1">
            <a:avLst/>
          </a:prstGeom>
          <a:ln w="76200">
            <a:solidFill>
              <a:srgbClr val="FF0000"/>
            </a:solidFill>
            <a:tailEnd type="triangle"/>
          </a:ln>
        </p:spPr>
        <p:style>
          <a:lnRef idx="2">
            <a:schemeClr val="accent1"/>
          </a:lnRef>
          <a:fillRef idx="0">
            <a:schemeClr val="accent1"/>
          </a:fillRef>
          <a:effectRef idx="1">
            <a:schemeClr val="accent1"/>
          </a:effectRef>
          <a:fontRef idx="minor">
            <a:schemeClr val="tx1"/>
          </a:fontRef>
        </p:style>
      </p:cxnSp>
      <p:cxnSp>
        <p:nvCxnSpPr>
          <p:cNvPr id="23" name="Straight Arrow Connector 22">
            <a:extLst>
              <a:ext uri="{FF2B5EF4-FFF2-40B4-BE49-F238E27FC236}">
                <a16:creationId xmlns:a16="http://schemas.microsoft.com/office/drawing/2014/main" id="{1267F67C-0D97-53C0-1DDC-B93D591622EC}"/>
              </a:ext>
            </a:extLst>
          </p:cNvPr>
          <p:cNvCxnSpPr>
            <a:cxnSpLocks/>
          </p:cNvCxnSpPr>
          <p:nvPr/>
        </p:nvCxnSpPr>
        <p:spPr>
          <a:xfrm flipH="1">
            <a:off x="4663495" y="3841902"/>
            <a:ext cx="333807" cy="421418"/>
          </a:xfrm>
          <a:prstGeom prst="straightConnector1">
            <a:avLst/>
          </a:prstGeom>
          <a:ln w="76200">
            <a:solidFill>
              <a:srgbClr val="FF0000"/>
            </a:solidFill>
            <a:tailEnd type="triangle"/>
          </a:ln>
        </p:spPr>
        <p:style>
          <a:lnRef idx="2">
            <a:schemeClr val="accent1"/>
          </a:lnRef>
          <a:fillRef idx="0">
            <a:schemeClr val="accent1"/>
          </a:fillRef>
          <a:effectRef idx="1">
            <a:schemeClr val="accent1"/>
          </a:effectRef>
          <a:fontRef idx="minor">
            <a:schemeClr val="tx1"/>
          </a:fontRef>
        </p:style>
      </p:cxnSp>
      <p:cxnSp>
        <p:nvCxnSpPr>
          <p:cNvPr id="25" name="Straight Arrow Connector 24">
            <a:extLst>
              <a:ext uri="{FF2B5EF4-FFF2-40B4-BE49-F238E27FC236}">
                <a16:creationId xmlns:a16="http://schemas.microsoft.com/office/drawing/2014/main" id="{39837D9A-93EB-7DAD-0460-A4B628AAD0D0}"/>
              </a:ext>
            </a:extLst>
          </p:cNvPr>
          <p:cNvCxnSpPr>
            <a:cxnSpLocks/>
          </p:cNvCxnSpPr>
          <p:nvPr/>
        </p:nvCxnSpPr>
        <p:spPr>
          <a:xfrm>
            <a:off x="5430644" y="3916287"/>
            <a:ext cx="153880" cy="538944"/>
          </a:xfrm>
          <a:prstGeom prst="straightConnector1">
            <a:avLst/>
          </a:prstGeom>
          <a:ln w="76200">
            <a:solidFill>
              <a:srgbClr val="FF0000"/>
            </a:solidFill>
            <a:tailEnd type="triangle"/>
          </a:ln>
        </p:spPr>
        <p:style>
          <a:lnRef idx="2">
            <a:schemeClr val="accent1"/>
          </a:lnRef>
          <a:fillRef idx="0">
            <a:schemeClr val="accent1"/>
          </a:fillRef>
          <a:effectRef idx="1">
            <a:schemeClr val="accent1"/>
          </a:effectRef>
          <a:fontRef idx="minor">
            <a:schemeClr val="tx1"/>
          </a:fontRef>
        </p:style>
      </p:cxnSp>
      <p:cxnSp>
        <p:nvCxnSpPr>
          <p:cNvPr id="27" name="Straight Arrow Connector 26">
            <a:extLst>
              <a:ext uri="{FF2B5EF4-FFF2-40B4-BE49-F238E27FC236}">
                <a16:creationId xmlns:a16="http://schemas.microsoft.com/office/drawing/2014/main" id="{C3799B5E-EAC1-CE00-C43D-43D3415B694E}"/>
              </a:ext>
            </a:extLst>
          </p:cNvPr>
          <p:cNvCxnSpPr>
            <a:cxnSpLocks/>
          </p:cNvCxnSpPr>
          <p:nvPr/>
        </p:nvCxnSpPr>
        <p:spPr>
          <a:xfrm>
            <a:off x="5794257" y="3922236"/>
            <a:ext cx="570208" cy="613329"/>
          </a:xfrm>
          <a:prstGeom prst="straightConnector1">
            <a:avLst/>
          </a:prstGeom>
          <a:ln w="76200">
            <a:solidFill>
              <a:srgbClr val="FF0000"/>
            </a:solidFill>
            <a:tailEnd type="triangle"/>
          </a:ln>
        </p:spPr>
        <p:style>
          <a:lnRef idx="2">
            <a:schemeClr val="accent1"/>
          </a:lnRef>
          <a:fillRef idx="0">
            <a:schemeClr val="accent1"/>
          </a:fillRef>
          <a:effectRef idx="1">
            <a:schemeClr val="accent1"/>
          </a:effectRef>
          <a:fontRef idx="minor">
            <a:schemeClr val="tx1"/>
          </a:fontRef>
        </p:style>
      </p:cxnSp>
      <p:cxnSp>
        <p:nvCxnSpPr>
          <p:cNvPr id="30" name="Straight Arrow Connector 29">
            <a:extLst>
              <a:ext uri="{FF2B5EF4-FFF2-40B4-BE49-F238E27FC236}">
                <a16:creationId xmlns:a16="http://schemas.microsoft.com/office/drawing/2014/main" id="{F80EC840-91D6-083E-CECA-63ACD65E3734}"/>
              </a:ext>
            </a:extLst>
          </p:cNvPr>
          <p:cNvCxnSpPr>
            <a:cxnSpLocks/>
          </p:cNvCxnSpPr>
          <p:nvPr/>
        </p:nvCxnSpPr>
        <p:spPr>
          <a:xfrm flipH="1">
            <a:off x="4201714" y="5042664"/>
            <a:ext cx="162680" cy="477467"/>
          </a:xfrm>
          <a:prstGeom prst="straightConnector1">
            <a:avLst/>
          </a:prstGeom>
          <a:ln w="76200">
            <a:solidFill>
              <a:srgbClr val="FF0000"/>
            </a:solidFill>
            <a:tailEnd type="triangle"/>
          </a:ln>
        </p:spPr>
        <p:style>
          <a:lnRef idx="2">
            <a:schemeClr val="accent1"/>
          </a:lnRef>
          <a:fillRef idx="0">
            <a:schemeClr val="accent1"/>
          </a:fillRef>
          <a:effectRef idx="1">
            <a:schemeClr val="accent1"/>
          </a:effectRef>
          <a:fontRef idx="minor">
            <a:schemeClr val="tx1"/>
          </a:fontRef>
        </p:style>
      </p:cxnSp>
      <p:cxnSp>
        <p:nvCxnSpPr>
          <p:cNvPr id="32" name="Straight Arrow Connector 31">
            <a:extLst>
              <a:ext uri="{FF2B5EF4-FFF2-40B4-BE49-F238E27FC236}">
                <a16:creationId xmlns:a16="http://schemas.microsoft.com/office/drawing/2014/main" id="{7F5D2457-224A-58F3-E7D6-19E01E04BF3E}"/>
              </a:ext>
            </a:extLst>
          </p:cNvPr>
          <p:cNvCxnSpPr>
            <a:cxnSpLocks/>
          </p:cNvCxnSpPr>
          <p:nvPr/>
        </p:nvCxnSpPr>
        <p:spPr>
          <a:xfrm>
            <a:off x="4841450" y="5042664"/>
            <a:ext cx="208570" cy="477467"/>
          </a:xfrm>
          <a:prstGeom prst="straightConnector1">
            <a:avLst/>
          </a:prstGeom>
          <a:ln w="76200">
            <a:solidFill>
              <a:srgbClr val="FF0000"/>
            </a:solidFill>
            <a:tailEnd type="triangle"/>
          </a:ln>
        </p:spPr>
        <p:style>
          <a:lnRef idx="2">
            <a:schemeClr val="accent1"/>
          </a:lnRef>
          <a:fillRef idx="0">
            <a:schemeClr val="accent1"/>
          </a:fillRef>
          <a:effectRef idx="1">
            <a:schemeClr val="accent1"/>
          </a:effectRef>
          <a:fontRef idx="minor">
            <a:schemeClr val="tx1"/>
          </a:fontRef>
        </p:style>
      </p:cxnSp>
      <p:sp>
        <p:nvSpPr>
          <p:cNvPr id="39" name="TextBox 38">
            <a:extLst>
              <a:ext uri="{FF2B5EF4-FFF2-40B4-BE49-F238E27FC236}">
                <a16:creationId xmlns:a16="http://schemas.microsoft.com/office/drawing/2014/main" id="{FF325E43-64E3-CAA1-A624-0EA19D10831C}"/>
              </a:ext>
            </a:extLst>
          </p:cNvPr>
          <p:cNvSpPr txBox="1"/>
          <p:nvPr/>
        </p:nvSpPr>
        <p:spPr>
          <a:xfrm>
            <a:off x="9916446" y="1654608"/>
            <a:ext cx="1360464" cy="1569660"/>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altLang="en-US" sz="9600" b="1" i="0" u="none" strike="noStrike" kern="1200" cap="none" spc="0" normalizeH="0" baseline="0" noProof="0" dirty="0">
                <a:ln>
                  <a:noFill/>
                </a:ln>
                <a:solidFill>
                  <a:prstClr val="black"/>
                </a:solidFill>
                <a:effectLst/>
                <a:uLnTx/>
                <a:uFillTx/>
                <a:latin typeface="KaiTi" panose="02010609060101010101" pitchFamily="49" charset="-122"/>
                <a:ea typeface="KaiTi" panose="02010609060101010101" pitchFamily="49" charset="-122"/>
                <a:cs typeface="+mn-cs"/>
              </a:rPr>
              <a:t>宀</a:t>
            </a:r>
            <a:endParaRPr kumimoji="0" lang="en-US" sz="9600" b="1" i="0" u="none" strike="noStrike" kern="1200" cap="none" spc="0" normalizeH="0" baseline="0" noProof="0" dirty="0">
              <a:ln>
                <a:noFill/>
              </a:ln>
              <a:solidFill>
                <a:prstClr val="black"/>
              </a:solidFill>
              <a:effectLst/>
              <a:uLnTx/>
              <a:uFillTx/>
              <a:latin typeface="KaiTi" panose="02010609060101010101" pitchFamily="49" charset="-122"/>
              <a:ea typeface="KaiTi" panose="02010609060101010101" pitchFamily="49" charset="-122"/>
              <a:cs typeface="+mn-cs"/>
            </a:endParaRPr>
          </a:p>
        </p:txBody>
      </p:sp>
      <p:sp>
        <p:nvSpPr>
          <p:cNvPr id="41" name="TextBox 40">
            <a:extLst>
              <a:ext uri="{FF2B5EF4-FFF2-40B4-BE49-F238E27FC236}">
                <a16:creationId xmlns:a16="http://schemas.microsoft.com/office/drawing/2014/main" id="{AF6A6EE1-A7C1-9B19-DF60-E492175FE4B4}"/>
              </a:ext>
            </a:extLst>
          </p:cNvPr>
          <p:cNvSpPr txBox="1"/>
          <p:nvPr/>
        </p:nvSpPr>
        <p:spPr>
          <a:xfrm>
            <a:off x="9187350" y="2790872"/>
            <a:ext cx="780862" cy="1569660"/>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altLang="en-US" sz="9600" b="1" i="0" u="none" strike="noStrike" kern="1200" cap="none" spc="0" normalizeH="0" baseline="0" noProof="0" dirty="0">
                <a:ln>
                  <a:noFill/>
                </a:ln>
                <a:solidFill>
                  <a:prstClr val="black"/>
                </a:solidFill>
                <a:effectLst/>
                <a:uLnTx/>
                <a:uFillTx/>
                <a:latin typeface="KaiTi" panose="02010609060101010101" pitchFamily="49" charset="-122"/>
                <a:ea typeface="KaiTi" panose="02010609060101010101" pitchFamily="49" charset="-122"/>
                <a:cs typeface="+mn-cs"/>
              </a:rPr>
              <a:t>必</a:t>
            </a:r>
            <a:endParaRPr kumimoji="0" lang="en-US" sz="9600" b="1" i="0" u="none" strike="noStrike" kern="1200" cap="none" spc="0" normalizeH="0" baseline="0" noProof="0" dirty="0">
              <a:ln>
                <a:noFill/>
              </a:ln>
              <a:solidFill>
                <a:prstClr val="black"/>
              </a:solidFill>
              <a:effectLst/>
              <a:uLnTx/>
              <a:uFillTx/>
              <a:latin typeface="KaiTi" panose="02010609060101010101" pitchFamily="49" charset="-122"/>
              <a:ea typeface="KaiTi" panose="02010609060101010101" pitchFamily="49" charset="-122"/>
              <a:cs typeface="+mn-cs"/>
            </a:endParaRPr>
          </a:p>
        </p:txBody>
      </p:sp>
      <p:sp>
        <p:nvSpPr>
          <p:cNvPr id="43" name="TextBox 42">
            <a:extLst>
              <a:ext uri="{FF2B5EF4-FFF2-40B4-BE49-F238E27FC236}">
                <a16:creationId xmlns:a16="http://schemas.microsoft.com/office/drawing/2014/main" id="{AE28002C-A095-A8CF-85E6-81519E183FE0}"/>
              </a:ext>
            </a:extLst>
          </p:cNvPr>
          <p:cNvSpPr txBox="1"/>
          <p:nvPr/>
        </p:nvSpPr>
        <p:spPr>
          <a:xfrm>
            <a:off x="10379258" y="4811975"/>
            <a:ext cx="1226260" cy="1569660"/>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altLang="en-US" sz="9600" b="1" i="0" u="none" strike="noStrike" kern="1200" cap="none" spc="0" normalizeH="0" baseline="0" noProof="0" dirty="0">
                <a:ln>
                  <a:noFill/>
                </a:ln>
                <a:solidFill>
                  <a:prstClr val="black"/>
                </a:solidFill>
                <a:effectLst/>
                <a:uLnTx/>
                <a:uFillTx/>
                <a:latin typeface="KaiTi" panose="02010609060101010101" pitchFamily="49" charset="-122"/>
                <a:ea typeface="KaiTi" panose="02010609060101010101" pitchFamily="49" charset="-122"/>
                <a:cs typeface="+mn-cs"/>
              </a:rPr>
              <a:t>虫</a:t>
            </a:r>
            <a:endParaRPr kumimoji="0" lang="en-US" sz="9600" b="1" i="0" u="none" strike="noStrike" kern="1200" cap="none" spc="0" normalizeH="0" baseline="0" noProof="0" dirty="0">
              <a:ln>
                <a:noFill/>
              </a:ln>
              <a:solidFill>
                <a:prstClr val="black"/>
              </a:solidFill>
              <a:effectLst/>
              <a:uLnTx/>
              <a:uFillTx/>
              <a:latin typeface="KaiTi" panose="02010609060101010101" pitchFamily="49" charset="-122"/>
              <a:ea typeface="KaiTi" panose="02010609060101010101" pitchFamily="49" charset="-122"/>
              <a:cs typeface="+mn-cs"/>
            </a:endParaRPr>
          </a:p>
        </p:txBody>
      </p:sp>
      <p:cxnSp>
        <p:nvCxnSpPr>
          <p:cNvPr id="45" name="Straight Connector 44">
            <a:extLst>
              <a:ext uri="{FF2B5EF4-FFF2-40B4-BE49-F238E27FC236}">
                <a16:creationId xmlns:a16="http://schemas.microsoft.com/office/drawing/2014/main" id="{21CE1806-63B6-3735-AB68-2BE0D960B690}"/>
              </a:ext>
            </a:extLst>
          </p:cNvPr>
          <p:cNvCxnSpPr>
            <a:cxnSpLocks/>
          </p:cNvCxnSpPr>
          <p:nvPr/>
        </p:nvCxnSpPr>
        <p:spPr>
          <a:xfrm>
            <a:off x="9129132" y="139971"/>
            <a:ext cx="0" cy="4228828"/>
          </a:xfrm>
          <a:prstGeom prst="line">
            <a:avLst/>
          </a:prstGeom>
        </p:spPr>
        <p:style>
          <a:lnRef idx="2">
            <a:schemeClr val="accent1"/>
          </a:lnRef>
          <a:fillRef idx="0">
            <a:schemeClr val="accent1"/>
          </a:fillRef>
          <a:effectRef idx="1">
            <a:schemeClr val="accent1"/>
          </a:effectRef>
          <a:fontRef idx="minor">
            <a:schemeClr val="tx1"/>
          </a:fontRef>
        </p:style>
      </p:cxnSp>
      <p:cxnSp>
        <p:nvCxnSpPr>
          <p:cNvPr id="48" name="Straight Connector 47">
            <a:extLst>
              <a:ext uri="{FF2B5EF4-FFF2-40B4-BE49-F238E27FC236}">
                <a16:creationId xmlns:a16="http://schemas.microsoft.com/office/drawing/2014/main" id="{A0F0CE03-AC57-526F-A01C-389CB5E5F382}"/>
              </a:ext>
            </a:extLst>
          </p:cNvPr>
          <p:cNvCxnSpPr>
            <a:cxnSpLocks/>
          </p:cNvCxnSpPr>
          <p:nvPr/>
        </p:nvCxnSpPr>
        <p:spPr>
          <a:xfrm flipH="1">
            <a:off x="7217692" y="4368799"/>
            <a:ext cx="1926308" cy="0"/>
          </a:xfrm>
          <a:prstGeom prst="line">
            <a:avLst/>
          </a:prstGeom>
        </p:spPr>
        <p:style>
          <a:lnRef idx="2">
            <a:schemeClr val="accent1"/>
          </a:lnRef>
          <a:fillRef idx="0">
            <a:schemeClr val="accent1"/>
          </a:fillRef>
          <a:effectRef idx="1">
            <a:schemeClr val="accent1"/>
          </a:effectRef>
          <a:fontRef idx="minor">
            <a:schemeClr val="tx1"/>
          </a:fontRef>
        </p:style>
      </p:cxnSp>
      <p:cxnSp>
        <p:nvCxnSpPr>
          <p:cNvPr id="50" name="Straight Connector 49">
            <a:extLst>
              <a:ext uri="{FF2B5EF4-FFF2-40B4-BE49-F238E27FC236}">
                <a16:creationId xmlns:a16="http://schemas.microsoft.com/office/drawing/2014/main" id="{E388649F-E86B-3CD1-BC1C-E7A271846E4C}"/>
              </a:ext>
            </a:extLst>
          </p:cNvPr>
          <p:cNvCxnSpPr>
            <a:cxnSpLocks/>
          </p:cNvCxnSpPr>
          <p:nvPr/>
        </p:nvCxnSpPr>
        <p:spPr>
          <a:xfrm>
            <a:off x="7217692" y="4368799"/>
            <a:ext cx="0" cy="2384435"/>
          </a:xfrm>
          <a:prstGeom prst="line">
            <a:avLst/>
          </a:prstGeom>
        </p:spPr>
        <p:style>
          <a:lnRef idx="2">
            <a:schemeClr val="accent1"/>
          </a:lnRef>
          <a:fillRef idx="0">
            <a:schemeClr val="accent1"/>
          </a:fillRef>
          <a:effectRef idx="1">
            <a:schemeClr val="accent1"/>
          </a:effectRef>
          <a:fontRef idx="minor">
            <a:schemeClr val="tx1"/>
          </a:fontRef>
        </p:style>
      </p:cxnSp>
      <p:cxnSp>
        <p:nvCxnSpPr>
          <p:cNvPr id="52" name="Straight Connector 51">
            <a:extLst>
              <a:ext uri="{FF2B5EF4-FFF2-40B4-BE49-F238E27FC236}">
                <a16:creationId xmlns:a16="http://schemas.microsoft.com/office/drawing/2014/main" id="{03F2CB90-C9F5-F4D8-CE6D-54004B3D6626}"/>
              </a:ext>
            </a:extLst>
          </p:cNvPr>
          <p:cNvCxnSpPr>
            <a:cxnSpLocks/>
          </p:cNvCxnSpPr>
          <p:nvPr/>
        </p:nvCxnSpPr>
        <p:spPr>
          <a:xfrm>
            <a:off x="7217692" y="6750205"/>
            <a:ext cx="4810757" cy="0"/>
          </a:xfrm>
          <a:prstGeom prst="line">
            <a:avLst/>
          </a:prstGeom>
        </p:spPr>
        <p:style>
          <a:lnRef idx="2">
            <a:schemeClr val="accent1"/>
          </a:lnRef>
          <a:fillRef idx="0">
            <a:schemeClr val="accent1"/>
          </a:fillRef>
          <a:effectRef idx="1">
            <a:schemeClr val="accent1"/>
          </a:effectRef>
          <a:fontRef idx="minor">
            <a:schemeClr val="tx1"/>
          </a:fontRef>
        </p:style>
      </p:cxnSp>
      <p:cxnSp>
        <p:nvCxnSpPr>
          <p:cNvPr id="54" name="Straight Connector 53">
            <a:extLst>
              <a:ext uri="{FF2B5EF4-FFF2-40B4-BE49-F238E27FC236}">
                <a16:creationId xmlns:a16="http://schemas.microsoft.com/office/drawing/2014/main" id="{CFDA1B71-003B-A978-231A-0851E00191B5}"/>
              </a:ext>
            </a:extLst>
          </p:cNvPr>
          <p:cNvCxnSpPr>
            <a:cxnSpLocks/>
          </p:cNvCxnSpPr>
          <p:nvPr/>
        </p:nvCxnSpPr>
        <p:spPr>
          <a:xfrm flipV="1">
            <a:off x="12028449" y="139971"/>
            <a:ext cx="0" cy="6610234"/>
          </a:xfrm>
          <a:prstGeom prst="line">
            <a:avLst/>
          </a:prstGeom>
        </p:spPr>
        <p:style>
          <a:lnRef idx="2">
            <a:schemeClr val="accent1"/>
          </a:lnRef>
          <a:fillRef idx="0">
            <a:schemeClr val="accent1"/>
          </a:fillRef>
          <a:effectRef idx="1">
            <a:schemeClr val="accent1"/>
          </a:effectRef>
          <a:fontRef idx="minor">
            <a:schemeClr val="tx1"/>
          </a:fontRef>
        </p:style>
      </p:cxnSp>
      <p:cxnSp>
        <p:nvCxnSpPr>
          <p:cNvPr id="56" name="Straight Connector 55">
            <a:extLst>
              <a:ext uri="{FF2B5EF4-FFF2-40B4-BE49-F238E27FC236}">
                <a16:creationId xmlns:a16="http://schemas.microsoft.com/office/drawing/2014/main" id="{09317BFA-3371-AD65-7680-2F6E2227D3AD}"/>
              </a:ext>
            </a:extLst>
          </p:cNvPr>
          <p:cNvCxnSpPr/>
          <p:nvPr/>
        </p:nvCxnSpPr>
        <p:spPr>
          <a:xfrm>
            <a:off x="9129132" y="139971"/>
            <a:ext cx="2899317" cy="0"/>
          </a:xfrm>
          <a:prstGeom prst="line">
            <a:avLst/>
          </a:prstGeom>
        </p:spPr>
        <p:style>
          <a:lnRef idx="2">
            <a:schemeClr val="accent1"/>
          </a:lnRef>
          <a:fillRef idx="0">
            <a:schemeClr val="accent1"/>
          </a:fillRef>
          <a:effectRef idx="1">
            <a:schemeClr val="accent1"/>
          </a:effectRef>
          <a:fontRef idx="minor">
            <a:schemeClr val="tx1"/>
          </a:fontRef>
        </p:style>
      </p:cxnSp>
      <p:sp>
        <p:nvSpPr>
          <p:cNvPr id="26" name="TextBox 25">
            <a:extLst>
              <a:ext uri="{FF2B5EF4-FFF2-40B4-BE49-F238E27FC236}">
                <a16:creationId xmlns:a16="http://schemas.microsoft.com/office/drawing/2014/main" id="{926B86B2-F7C7-4ADD-7B6A-81CDC7715801}"/>
              </a:ext>
            </a:extLst>
          </p:cNvPr>
          <p:cNvSpPr txBox="1"/>
          <p:nvPr/>
        </p:nvSpPr>
        <p:spPr>
          <a:xfrm>
            <a:off x="9402761" y="1564318"/>
            <a:ext cx="2559072" cy="215444"/>
          </a:xfrm>
          <a:prstGeom prst="rect">
            <a:avLst/>
          </a:prstGeom>
          <a:noFill/>
        </p:spPr>
        <p:txBody>
          <a:bodyPr wrap="square" rtlCol="0">
            <a:spAutoFit/>
          </a:bodyPr>
          <a:lstStyle/>
          <a:p>
            <a:r>
              <a:rPr lang="en-US" sz="800" dirty="0">
                <a:hlinkClick r:id="rId2"/>
              </a:rPr>
              <a:t>https://www.thelearninglotus.com/characters/roof</a:t>
            </a:r>
            <a:endParaRPr lang="en-US" sz="800" dirty="0"/>
          </a:p>
        </p:txBody>
      </p:sp>
      <p:pic>
        <p:nvPicPr>
          <p:cNvPr id="29" name="Picture 28">
            <a:extLst>
              <a:ext uri="{FF2B5EF4-FFF2-40B4-BE49-F238E27FC236}">
                <a16:creationId xmlns:a16="http://schemas.microsoft.com/office/drawing/2014/main" id="{4882A86A-E429-349D-AFDE-125B7233A126}"/>
              </a:ext>
            </a:extLst>
          </p:cNvPr>
          <p:cNvPicPr>
            <a:picLocks noChangeAspect="1"/>
          </p:cNvPicPr>
          <p:nvPr/>
        </p:nvPicPr>
        <p:blipFill>
          <a:blip r:embed="rId3"/>
          <a:stretch>
            <a:fillRect/>
          </a:stretch>
        </p:blipFill>
        <p:spPr>
          <a:xfrm>
            <a:off x="10646367" y="2790872"/>
            <a:ext cx="1226260" cy="1782563"/>
          </a:xfrm>
          <a:prstGeom prst="rect">
            <a:avLst/>
          </a:prstGeom>
        </p:spPr>
      </p:pic>
      <p:pic>
        <p:nvPicPr>
          <p:cNvPr id="16" name="Picture 15">
            <a:extLst>
              <a:ext uri="{FF2B5EF4-FFF2-40B4-BE49-F238E27FC236}">
                <a16:creationId xmlns:a16="http://schemas.microsoft.com/office/drawing/2014/main" id="{59809C78-59BA-DD97-5FC2-ECE252060B54}"/>
              </a:ext>
            </a:extLst>
          </p:cNvPr>
          <p:cNvPicPr>
            <a:picLocks noChangeAspect="1"/>
          </p:cNvPicPr>
          <p:nvPr/>
        </p:nvPicPr>
        <p:blipFill>
          <a:blip r:embed="rId4"/>
          <a:stretch>
            <a:fillRect/>
          </a:stretch>
        </p:blipFill>
        <p:spPr>
          <a:xfrm>
            <a:off x="7473117" y="4698596"/>
            <a:ext cx="2755487" cy="1939200"/>
          </a:xfrm>
          <a:prstGeom prst="rect">
            <a:avLst/>
          </a:prstGeom>
        </p:spPr>
      </p:pic>
      <p:pic>
        <p:nvPicPr>
          <p:cNvPr id="28" name="Picture 27">
            <a:extLst>
              <a:ext uri="{FF2B5EF4-FFF2-40B4-BE49-F238E27FC236}">
                <a16:creationId xmlns:a16="http://schemas.microsoft.com/office/drawing/2014/main" id="{49A763E0-A67A-11A3-1869-92623E08E925}"/>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9319927" y="208740"/>
            <a:ext cx="2552700" cy="1352550"/>
          </a:xfrm>
          <a:prstGeom prst="rect">
            <a:avLst/>
          </a:prstGeom>
        </p:spPr>
      </p:pic>
      <p:sp>
        <p:nvSpPr>
          <p:cNvPr id="31" name="TextBox 30">
            <a:extLst>
              <a:ext uri="{FF2B5EF4-FFF2-40B4-BE49-F238E27FC236}">
                <a16:creationId xmlns:a16="http://schemas.microsoft.com/office/drawing/2014/main" id="{AC22BBA9-1635-BB4C-AE9B-809E200983EB}"/>
              </a:ext>
            </a:extLst>
          </p:cNvPr>
          <p:cNvSpPr txBox="1"/>
          <p:nvPr/>
        </p:nvSpPr>
        <p:spPr>
          <a:xfrm>
            <a:off x="1851625" y="5735350"/>
            <a:ext cx="1679944" cy="738664"/>
          </a:xfrm>
          <a:prstGeom prst="rect">
            <a:avLst/>
          </a:prstGeom>
          <a:noFill/>
        </p:spPr>
        <p:txBody>
          <a:bodyPr wrap="square" rtlCol="0">
            <a:spAutoFit/>
          </a:bodyPr>
          <a:lstStyle/>
          <a:p>
            <a:r>
              <a:rPr lang="zh-CN" altLang="en-US" sz="2400" dirty="0"/>
              <a:t>中國</a:t>
            </a:r>
            <a:r>
              <a:rPr lang="zh-CN" altLang="en-US" dirty="0"/>
              <a:t> </a:t>
            </a:r>
            <a:endParaRPr lang="en-US" altLang="zh-CN" dirty="0"/>
          </a:p>
          <a:p>
            <a:r>
              <a:rPr lang="en-US" altLang="zh-CN" dirty="0" err="1"/>
              <a:t>jung</a:t>
            </a:r>
            <a:r>
              <a:rPr lang="en-US" altLang="zh-CN" dirty="0"/>
              <a:t> guk</a:t>
            </a:r>
            <a:endParaRPr lang="en-US" dirty="0"/>
          </a:p>
        </p:txBody>
      </p:sp>
      <p:pic>
        <p:nvPicPr>
          <p:cNvPr id="33" name="Picture 32">
            <a:extLst>
              <a:ext uri="{FF2B5EF4-FFF2-40B4-BE49-F238E27FC236}">
                <a16:creationId xmlns:a16="http://schemas.microsoft.com/office/drawing/2014/main" id="{1BD43C4B-2EE3-15E0-FB3C-9260C97EE68D}"/>
              </a:ext>
            </a:extLst>
          </p:cNvPr>
          <p:cNvPicPr>
            <a:picLocks noChangeAspect="1"/>
          </p:cNvPicPr>
          <p:nvPr/>
        </p:nvPicPr>
        <p:blipFill>
          <a:blip r:embed="rId6"/>
          <a:stretch>
            <a:fillRect/>
          </a:stretch>
        </p:blipFill>
        <p:spPr>
          <a:xfrm>
            <a:off x="468009" y="5668196"/>
            <a:ext cx="1335163" cy="888490"/>
          </a:xfrm>
          <a:prstGeom prst="rect">
            <a:avLst/>
          </a:prstGeom>
        </p:spPr>
      </p:pic>
      <p:sp>
        <p:nvSpPr>
          <p:cNvPr id="34" name="Rectangle 33">
            <a:extLst>
              <a:ext uri="{FF2B5EF4-FFF2-40B4-BE49-F238E27FC236}">
                <a16:creationId xmlns:a16="http://schemas.microsoft.com/office/drawing/2014/main" id="{59347A7B-DCF5-9410-CD76-B6078C5F0CEA}"/>
              </a:ext>
            </a:extLst>
          </p:cNvPr>
          <p:cNvSpPr/>
          <p:nvPr/>
        </p:nvSpPr>
        <p:spPr>
          <a:xfrm>
            <a:off x="351228" y="5433906"/>
            <a:ext cx="2632617" cy="1316299"/>
          </a:xfrm>
          <a:prstGeom prst="rect">
            <a:avLst/>
          </a:prstGeom>
          <a:noFill/>
          <a:effectLst>
            <a:glow rad="63500">
              <a:schemeClr val="accent6">
                <a:satMod val="175000"/>
                <a:alpha val="40000"/>
              </a:schemeClr>
            </a:glo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969430760"/>
      </p:ext>
    </p:extLst>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7E65779-3B95-4243-DB63-A6ACF94FFD1B}"/>
            </a:ext>
          </a:extLst>
        </p:cNvPr>
        <p:cNvGrpSpPr/>
        <p:nvPr/>
      </p:nvGrpSpPr>
      <p:grpSpPr>
        <a:xfrm>
          <a:off x="0" y="0"/>
          <a:ext cx="0" cy="0"/>
          <a:chOff x="0" y="0"/>
          <a:chExt cx="0" cy="0"/>
        </a:xfrm>
      </p:grpSpPr>
      <p:cxnSp>
        <p:nvCxnSpPr>
          <p:cNvPr id="2" name="Straight Connector 1">
            <a:extLst>
              <a:ext uri="{FF2B5EF4-FFF2-40B4-BE49-F238E27FC236}">
                <a16:creationId xmlns:a16="http://schemas.microsoft.com/office/drawing/2014/main" id="{B9545DB4-9BCC-BFF0-A3F5-7478C614113B}"/>
              </a:ext>
            </a:extLst>
          </p:cNvPr>
          <p:cNvCxnSpPr>
            <a:cxnSpLocks/>
          </p:cNvCxnSpPr>
          <p:nvPr/>
        </p:nvCxnSpPr>
        <p:spPr>
          <a:xfrm>
            <a:off x="761851" y="1061155"/>
            <a:ext cx="5322425" cy="5340276"/>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 name="Straight Connector 2">
            <a:extLst>
              <a:ext uri="{FF2B5EF4-FFF2-40B4-BE49-F238E27FC236}">
                <a16:creationId xmlns:a16="http://schemas.microsoft.com/office/drawing/2014/main" id="{1C8A5514-BA8C-1C77-F601-63B1E92E995A}"/>
              </a:ext>
            </a:extLst>
          </p:cNvPr>
          <p:cNvCxnSpPr>
            <a:cxnSpLocks/>
          </p:cNvCxnSpPr>
          <p:nvPr/>
        </p:nvCxnSpPr>
        <p:spPr>
          <a:xfrm>
            <a:off x="9304315" y="1036066"/>
            <a:ext cx="2143810" cy="2115373"/>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 name="Straight Connector 3">
            <a:extLst>
              <a:ext uri="{FF2B5EF4-FFF2-40B4-BE49-F238E27FC236}">
                <a16:creationId xmlns:a16="http://schemas.microsoft.com/office/drawing/2014/main" id="{3996B805-BC95-DF82-8F50-B199C6ABDFE1}"/>
              </a:ext>
            </a:extLst>
          </p:cNvPr>
          <p:cNvCxnSpPr>
            <a:cxnSpLocks/>
          </p:cNvCxnSpPr>
          <p:nvPr/>
        </p:nvCxnSpPr>
        <p:spPr>
          <a:xfrm>
            <a:off x="8245282" y="1036072"/>
            <a:ext cx="3184867" cy="319303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5" name="Straight Connector 4">
            <a:extLst>
              <a:ext uri="{FF2B5EF4-FFF2-40B4-BE49-F238E27FC236}">
                <a16:creationId xmlns:a16="http://schemas.microsoft.com/office/drawing/2014/main" id="{E0CC8D81-D4F7-4D00-1688-1CEC58BAAC9B}"/>
              </a:ext>
            </a:extLst>
          </p:cNvPr>
          <p:cNvCxnSpPr>
            <a:cxnSpLocks/>
          </p:cNvCxnSpPr>
          <p:nvPr/>
        </p:nvCxnSpPr>
        <p:spPr>
          <a:xfrm>
            <a:off x="7173299" y="1036078"/>
            <a:ext cx="4256850" cy="425735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6" name="Straight Connector 5">
            <a:extLst>
              <a:ext uri="{FF2B5EF4-FFF2-40B4-BE49-F238E27FC236}">
                <a16:creationId xmlns:a16="http://schemas.microsoft.com/office/drawing/2014/main" id="{5244EC5A-3FC7-B9C6-2AE1-884C0AE59CD5}"/>
              </a:ext>
            </a:extLst>
          </p:cNvPr>
          <p:cNvCxnSpPr/>
          <p:nvPr/>
        </p:nvCxnSpPr>
        <p:spPr>
          <a:xfrm>
            <a:off x="2886459" y="1036081"/>
            <a:ext cx="5365365" cy="53653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7" name="Straight Connector 6">
            <a:extLst>
              <a:ext uri="{FF2B5EF4-FFF2-40B4-BE49-F238E27FC236}">
                <a16:creationId xmlns:a16="http://schemas.microsoft.com/office/drawing/2014/main" id="{8D6CB771-CA5B-BCC9-5CBD-F702A57308DD}"/>
              </a:ext>
            </a:extLst>
          </p:cNvPr>
          <p:cNvCxnSpPr/>
          <p:nvPr/>
        </p:nvCxnSpPr>
        <p:spPr>
          <a:xfrm>
            <a:off x="3946718" y="1036082"/>
            <a:ext cx="5365365" cy="53653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8" name="Straight Connector 7">
            <a:extLst>
              <a:ext uri="{FF2B5EF4-FFF2-40B4-BE49-F238E27FC236}">
                <a16:creationId xmlns:a16="http://schemas.microsoft.com/office/drawing/2014/main" id="{A486DC4A-B1F6-F9E7-FAA1-29B10CC0FD79}"/>
              </a:ext>
            </a:extLst>
          </p:cNvPr>
          <p:cNvCxnSpPr/>
          <p:nvPr/>
        </p:nvCxnSpPr>
        <p:spPr>
          <a:xfrm>
            <a:off x="5005751" y="1036082"/>
            <a:ext cx="5365365" cy="53653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9" name="Straight Connector 8">
            <a:extLst>
              <a:ext uri="{FF2B5EF4-FFF2-40B4-BE49-F238E27FC236}">
                <a16:creationId xmlns:a16="http://schemas.microsoft.com/office/drawing/2014/main" id="{9534C1A9-D4E6-D51C-9C07-7CC3360B943F}"/>
              </a:ext>
            </a:extLst>
          </p:cNvPr>
          <p:cNvCxnSpPr/>
          <p:nvPr/>
        </p:nvCxnSpPr>
        <p:spPr>
          <a:xfrm>
            <a:off x="6096000" y="1036084"/>
            <a:ext cx="5365365" cy="53653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0" name="Straight Connector 9">
            <a:extLst>
              <a:ext uri="{FF2B5EF4-FFF2-40B4-BE49-F238E27FC236}">
                <a16:creationId xmlns:a16="http://schemas.microsoft.com/office/drawing/2014/main" id="{B43CE445-A3D2-BA19-E7A2-1891143A3D03}"/>
              </a:ext>
            </a:extLst>
          </p:cNvPr>
          <p:cNvCxnSpPr>
            <a:cxnSpLocks/>
          </p:cNvCxnSpPr>
          <p:nvPr/>
        </p:nvCxnSpPr>
        <p:spPr>
          <a:xfrm>
            <a:off x="712659" y="5293429"/>
            <a:ext cx="1083551" cy="1107996"/>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1" name="Straight Connector 10">
            <a:extLst>
              <a:ext uri="{FF2B5EF4-FFF2-40B4-BE49-F238E27FC236}">
                <a16:creationId xmlns:a16="http://schemas.microsoft.com/office/drawing/2014/main" id="{392BB59B-F2CC-4CE0-A7C1-A6C6690322A3}"/>
              </a:ext>
            </a:extLst>
          </p:cNvPr>
          <p:cNvCxnSpPr>
            <a:cxnSpLocks/>
          </p:cNvCxnSpPr>
          <p:nvPr/>
        </p:nvCxnSpPr>
        <p:spPr>
          <a:xfrm>
            <a:off x="695535" y="4260441"/>
            <a:ext cx="2267153" cy="2152899"/>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2" name="Straight Connector 11">
            <a:extLst>
              <a:ext uri="{FF2B5EF4-FFF2-40B4-BE49-F238E27FC236}">
                <a16:creationId xmlns:a16="http://schemas.microsoft.com/office/drawing/2014/main" id="{FD999824-C7CF-ED42-164B-56C597A2FC40}"/>
              </a:ext>
            </a:extLst>
          </p:cNvPr>
          <p:cNvCxnSpPr>
            <a:cxnSpLocks/>
          </p:cNvCxnSpPr>
          <p:nvPr/>
        </p:nvCxnSpPr>
        <p:spPr>
          <a:xfrm>
            <a:off x="710530" y="3164757"/>
            <a:ext cx="3236188" cy="323667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3" name="Straight Connector 12">
            <a:extLst>
              <a:ext uri="{FF2B5EF4-FFF2-40B4-BE49-F238E27FC236}">
                <a16:creationId xmlns:a16="http://schemas.microsoft.com/office/drawing/2014/main" id="{F4C0E587-E88F-CDD9-D86B-4F54CDA2D8D2}"/>
              </a:ext>
            </a:extLst>
          </p:cNvPr>
          <p:cNvCxnSpPr>
            <a:cxnSpLocks/>
          </p:cNvCxnSpPr>
          <p:nvPr/>
        </p:nvCxnSpPr>
        <p:spPr>
          <a:xfrm>
            <a:off x="10363348" y="1036060"/>
            <a:ext cx="1110967" cy="106435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4" name="Straight Connector 13">
            <a:extLst>
              <a:ext uri="{FF2B5EF4-FFF2-40B4-BE49-F238E27FC236}">
                <a16:creationId xmlns:a16="http://schemas.microsoft.com/office/drawing/2014/main" id="{AB70201F-84F9-73E2-B2CC-5FD61A34B866}"/>
              </a:ext>
            </a:extLst>
          </p:cNvPr>
          <p:cNvCxnSpPr>
            <a:cxnSpLocks/>
          </p:cNvCxnSpPr>
          <p:nvPr/>
        </p:nvCxnSpPr>
        <p:spPr>
          <a:xfrm>
            <a:off x="699419" y="2078573"/>
            <a:ext cx="4314172" cy="4322852"/>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5" name="Straight Connector 14">
            <a:extLst>
              <a:ext uri="{FF2B5EF4-FFF2-40B4-BE49-F238E27FC236}">
                <a16:creationId xmlns:a16="http://schemas.microsoft.com/office/drawing/2014/main" id="{C7748CCE-AC49-D23D-7EB5-5BBC1BFE9CF0}"/>
              </a:ext>
            </a:extLst>
          </p:cNvPr>
          <p:cNvCxnSpPr>
            <a:cxnSpLocks/>
          </p:cNvCxnSpPr>
          <p:nvPr/>
        </p:nvCxnSpPr>
        <p:spPr>
          <a:xfrm>
            <a:off x="1819586" y="1035959"/>
            <a:ext cx="5309456" cy="5376225"/>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6" name="Straight Connector 15">
            <a:extLst>
              <a:ext uri="{FF2B5EF4-FFF2-40B4-BE49-F238E27FC236}">
                <a16:creationId xmlns:a16="http://schemas.microsoft.com/office/drawing/2014/main" id="{0C9ABAEB-1A19-119D-A445-BDB79D393638}"/>
              </a:ext>
            </a:extLst>
          </p:cNvPr>
          <p:cNvCxnSpPr>
            <a:cxnSpLocks/>
          </p:cNvCxnSpPr>
          <p:nvPr/>
        </p:nvCxnSpPr>
        <p:spPr>
          <a:xfrm flipV="1">
            <a:off x="734520" y="1036085"/>
            <a:ext cx="5361480" cy="536524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7" name="Straight Connector 16">
            <a:extLst>
              <a:ext uri="{FF2B5EF4-FFF2-40B4-BE49-F238E27FC236}">
                <a16:creationId xmlns:a16="http://schemas.microsoft.com/office/drawing/2014/main" id="{C3674783-C6B2-556B-76A4-446A2EC3927A}"/>
              </a:ext>
            </a:extLst>
          </p:cNvPr>
          <p:cNvCxnSpPr>
            <a:cxnSpLocks/>
          </p:cNvCxnSpPr>
          <p:nvPr/>
        </p:nvCxnSpPr>
        <p:spPr>
          <a:xfrm flipV="1">
            <a:off x="761851" y="1046792"/>
            <a:ext cx="4263464" cy="4246613"/>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8" name="Straight Connector 17">
            <a:extLst>
              <a:ext uri="{FF2B5EF4-FFF2-40B4-BE49-F238E27FC236}">
                <a16:creationId xmlns:a16="http://schemas.microsoft.com/office/drawing/2014/main" id="{009A77BC-B5C1-853A-D4A9-ECB9DADCD580}"/>
              </a:ext>
            </a:extLst>
          </p:cNvPr>
          <p:cNvCxnSpPr>
            <a:cxnSpLocks/>
          </p:cNvCxnSpPr>
          <p:nvPr/>
        </p:nvCxnSpPr>
        <p:spPr>
          <a:xfrm flipV="1">
            <a:off x="709144" y="1046915"/>
            <a:ext cx="2153223" cy="2161487"/>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9" name="Straight Connector 18">
            <a:extLst>
              <a:ext uri="{FF2B5EF4-FFF2-40B4-BE49-F238E27FC236}">
                <a16:creationId xmlns:a16="http://schemas.microsoft.com/office/drawing/2014/main" id="{E52DF80E-8441-6FBC-01CA-F0641C882A75}"/>
              </a:ext>
            </a:extLst>
          </p:cNvPr>
          <p:cNvCxnSpPr>
            <a:cxnSpLocks/>
          </p:cNvCxnSpPr>
          <p:nvPr/>
        </p:nvCxnSpPr>
        <p:spPr>
          <a:xfrm flipV="1">
            <a:off x="695535" y="1014199"/>
            <a:ext cx="3253877" cy="322580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0" name="Straight Connector 19">
            <a:extLst>
              <a:ext uri="{FF2B5EF4-FFF2-40B4-BE49-F238E27FC236}">
                <a16:creationId xmlns:a16="http://schemas.microsoft.com/office/drawing/2014/main" id="{BC3651EC-3079-6E96-AC5E-89BDE0718324}"/>
              </a:ext>
            </a:extLst>
          </p:cNvPr>
          <p:cNvCxnSpPr>
            <a:cxnSpLocks/>
          </p:cNvCxnSpPr>
          <p:nvPr/>
        </p:nvCxnSpPr>
        <p:spPr>
          <a:xfrm flipV="1">
            <a:off x="2837049" y="1025164"/>
            <a:ext cx="5376941" cy="5376165"/>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1" name="Straight Connector 20">
            <a:extLst>
              <a:ext uri="{FF2B5EF4-FFF2-40B4-BE49-F238E27FC236}">
                <a16:creationId xmlns:a16="http://schemas.microsoft.com/office/drawing/2014/main" id="{6A6C4B4F-7FBF-E9A2-EF50-7FBCE81D821D}"/>
              </a:ext>
            </a:extLst>
          </p:cNvPr>
          <p:cNvCxnSpPr/>
          <p:nvPr/>
        </p:nvCxnSpPr>
        <p:spPr>
          <a:xfrm flipV="1">
            <a:off x="3949412" y="1036036"/>
            <a:ext cx="5365365" cy="534353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2" name="Straight Connector 21">
            <a:extLst>
              <a:ext uri="{FF2B5EF4-FFF2-40B4-BE49-F238E27FC236}">
                <a16:creationId xmlns:a16="http://schemas.microsoft.com/office/drawing/2014/main" id="{FCD18A5D-5655-0E26-B973-00E50CF1D499}"/>
              </a:ext>
            </a:extLst>
          </p:cNvPr>
          <p:cNvCxnSpPr/>
          <p:nvPr/>
        </p:nvCxnSpPr>
        <p:spPr>
          <a:xfrm flipV="1">
            <a:off x="5017475" y="1046940"/>
            <a:ext cx="5365365" cy="534353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3" name="Straight Connector 22">
            <a:extLst>
              <a:ext uri="{FF2B5EF4-FFF2-40B4-BE49-F238E27FC236}">
                <a16:creationId xmlns:a16="http://schemas.microsoft.com/office/drawing/2014/main" id="{6DC1B2A9-A913-0611-7205-719C084A5F61}"/>
              </a:ext>
            </a:extLst>
          </p:cNvPr>
          <p:cNvCxnSpPr/>
          <p:nvPr/>
        </p:nvCxnSpPr>
        <p:spPr>
          <a:xfrm flipV="1">
            <a:off x="6095999" y="1046940"/>
            <a:ext cx="5365365" cy="534353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4" name="Straight Connector 23">
            <a:extLst>
              <a:ext uri="{FF2B5EF4-FFF2-40B4-BE49-F238E27FC236}">
                <a16:creationId xmlns:a16="http://schemas.microsoft.com/office/drawing/2014/main" id="{513F7F43-65E0-D011-9F7F-E54EDAFAA2E3}"/>
              </a:ext>
            </a:extLst>
          </p:cNvPr>
          <p:cNvCxnSpPr>
            <a:cxnSpLocks/>
          </p:cNvCxnSpPr>
          <p:nvPr/>
        </p:nvCxnSpPr>
        <p:spPr>
          <a:xfrm flipV="1">
            <a:off x="1819586" y="1035959"/>
            <a:ext cx="5330234" cy="5332739"/>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5" name="Straight Connector 24">
            <a:extLst>
              <a:ext uri="{FF2B5EF4-FFF2-40B4-BE49-F238E27FC236}">
                <a16:creationId xmlns:a16="http://schemas.microsoft.com/office/drawing/2014/main" id="{3A2FA355-F76F-6EB2-8D76-7BDDB0FBB86C}"/>
              </a:ext>
            </a:extLst>
          </p:cNvPr>
          <p:cNvCxnSpPr>
            <a:cxnSpLocks/>
          </p:cNvCxnSpPr>
          <p:nvPr/>
        </p:nvCxnSpPr>
        <p:spPr>
          <a:xfrm flipH="1">
            <a:off x="7173299" y="2127658"/>
            <a:ext cx="4288065" cy="42736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6" name="Straight Connector 25">
            <a:extLst>
              <a:ext uri="{FF2B5EF4-FFF2-40B4-BE49-F238E27FC236}">
                <a16:creationId xmlns:a16="http://schemas.microsoft.com/office/drawing/2014/main" id="{3333CF83-0316-B636-9408-97E07FBDAC89}"/>
              </a:ext>
            </a:extLst>
          </p:cNvPr>
          <p:cNvCxnSpPr>
            <a:cxnSpLocks/>
          </p:cNvCxnSpPr>
          <p:nvPr/>
        </p:nvCxnSpPr>
        <p:spPr>
          <a:xfrm flipH="1">
            <a:off x="8240069" y="3202940"/>
            <a:ext cx="3203030" cy="320924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7" name="Straight Connector 26">
            <a:extLst>
              <a:ext uri="{FF2B5EF4-FFF2-40B4-BE49-F238E27FC236}">
                <a16:creationId xmlns:a16="http://schemas.microsoft.com/office/drawing/2014/main" id="{4586C06C-F7FA-BC3D-47CE-A509E816AB30}"/>
              </a:ext>
            </a:extLst>
          </p:cNvPr>
          <p:cNvCxnSpPr>
            <a:cxnSpLocks/>
          </p:cNvCxnSpPr>
          <p:nvPr/>
        </p:nvCxnSpPr>
        <p:spPr>
          <a:xfrm flipH="1">
            <a:off x="9345993" y="4260441"/>
            <a:ext cx="2115371" cy="2102057"/>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8" name="Straight Connector 27">
            <a:extLst>
              <a:ext uri="{FF2B5EF4-FFF2-40B4-BE49-F238E27FC236}">
                <a16:creationId xmlns:a16="http://schemas.microsoft.com/office/drawing/2014/main" id="{16CFA09E-47A5-F8B6-7F49-AA1509073B49}"/>
              </a:ext>
            </a:extLst>
          </p:cNvPr>
          <p:cNvCxnSpPr/>
          <p:nvPr/>
        </p:nvCxnSpPr>
        <p:spPr>
          <a:xfrm flipH="1">
            <a:off x="10403678" y="5311469"/>
            <a:ext cx="1070637" cy="1100715"/>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9" name="Straight Connector 28">
            <a:extLst>
              <a:ext uri="{FF2B5EF4-FFF2-40B4-BE49-F238E27FC236}">
                <a16:creationId xmlns:a16="http://schemas.microsoft.com/office/drawing/2014/main" id="{B38F0CC2-CC01-C32A-6D98-DD064EB6BEAE}"/>
              </a:ext>
            </a:extLst>
          </p:cNvPr>
          <p:cNvCxnSpPr/>
          <p:nvPr/>
        </p:nvCxnSpPr>
        <p:spPr>
          <a:xfrm>
            <a:off x="718911" y="2627099"/>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0" name="Straight Connector 29">
            <a:extLst>
              <a:ext uri="{FF2B5EF4-FFF2-40B4-BE49-F238E27FC236}">
                <a16:creationId xmlns:a16="http://schemas.microsoft.com/office/drawing/2014/main" id="{5AC0DBA1-1C44-62E4-6B5C-ED1B8AD59A9B}"/>
              </a:ext>
            </a:extLst>
          </p:cNvPr>
          <p:cNvCxnSpPr/>
          <p:nvPr/>
        </p:nvCxnSpPr>
        <p:spPr>
          <a:xfrm>
            <a:off x="730635" y="3702328"/>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1" name="Straight Connector 30">
            <a:extLst>
              <a:ext uri="{FF2B5EF4-FFF2-40B4-BE49-F238E27FC236}">
                <a16:creationId xmlns:a16="http://schemas.microsoft.com/office/drawing/2014/main" id="{9F639A29-B2D9-2099-B7AF-21F657896BC2}"/>
              </a:ext>
            </a:extLst>
          </p:cNvPr>
          <p:cNvCxnSpPr/>
          <p:nvPr/>
        </p:nvCxnSpPr>
        <p:spPr>
          <a:xfrm>
            <a:off x="714720" y="4781228"/>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2" name="Straight Connector 31">
            <a:extLst>
              <a:ext uri="{FF2B5EF4-FFF2-40B4-BE49-F238E27FC236}">
                <a16:creationId xmlns:a16="http://schemas.microsoft.com/office/drawing/2014/main" id="{0E9B113D-40D8-0A48-CF56-0E409851ECB3}"/>
              </a:ext>
            </a:extLst>
          </p:cNvPr>
          <p:cNvCxnSpPr/>
          <p:nvPr/>
        </p:nvCxnSpPr>
        <p:spPr>
          <a:xfrm>
            <a:off x="718911" y="5859320"/>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3" name="Straight Connector 32">
            <a:extLst>
              <a:ext uri="{FF2B5EF4-FFF2-40B4-BE49-F238E27FC236}">
                <a16:creationId xmlns:a16="http://schemas.microsoft.com/office/drawing/2014/main" id="{794B4127-65E3-AFB1-9E49-77E269AED297}"/>
              </a:ext>
            </a:extLst>
          </p:cNvPr>
          <p:cNvCxnSpPr/>
          <p:nvPr/>
        </p:nvCxnSpPr>
        <p:spPr>
          <a:xfrm>
            <a:off x="702997" y="1590081"/>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4" name="Straight Connector 33">
            <a:extLst>
              <a:ext uri="{FF2B5EF4-FFF2-40B4-BE49-F238E27FC236}">
                <a16:creationId xmlns:a16="http://schemas.microsoft.com/office/drawing/2014/main" id="{DFE02FAB-EE19-1B8A-9353-92B223257F0E}"/>
              </a:ext>
            </a:extLst>
          </p:cNvPr>
          <p:cNvCxnSpPr>
            <a:cxnSpLocks/>
          </p:cNvCxnSpPr>
          <p:nvPr/>
        </p:nvCxnSpPr>
        <p:spPr>
          <a:xfrm flipH="1">
            <a:off x="714416" y="1045636"/>
            <a:ext cx="1091930" cy="1082022"/>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5" name="Straight Connector 34">
            <a:extLst>
              <a:ext uri="{FF2B5EF4-FFF2-40B4-BE49-F238E27FC236}">
                <a16:creationId xmlns:a16="http://schemas.microsoft.com/office/drawing/2014/main" id="{F001CB7E-F1B6-8309-2686-AC07B4B0D13D}"/>
              </a:ext>
            </a:extLst>
          </p:cNvPr>
          <p:cNvCxnSpPr/>
          <p:nvPr/>
        </p:nvCxnSpPr>
        <p:spPr>
          <a:xfrm>
            <a:off x="10925092" y="1008818"/>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6" name="Straight Connector 35">
            <a:extLst>
              <a:ext uri="{FF2B5EF4-FFF2-40B4-BE49-F238E27FC236}">
                <a16:creationId xmlns:a16="http://schemas.microsoft.com/office/drawing/2014/main" id="{FEB86832-D3E9-03E0-DB28-EAF0B07FF507}"/>
              </a:ext>
            </a:extLst>
          </p:cNvPr>
          <p:cNvCxnSpPr/>
          <p:nvPr/>
        </p:nvCxnSpPr>
        <p:spPr>
          <a:xfrm>
            <a:off x="3404484" y="1021565"/>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7" name="Straight Connector 36">
            <a:extLst>
              <a:ext uri="{FF2B5EF4-FFF2-40B4-BE49-F238E27FC236}">
                <a16:creationId xmlns:a16="http://schemas.microsoft.com/office/drawing/2014/main" id="{934E8378-A8FB-EB52-636C-D0ACAB3B1569}"/>
              </a:ext>
            </a:extLst>
          </p:cNvPr>
          <p:cNvCxnSpPr>
            <a:cxnSpLocks/>
          </p:cNvCxnSpPr>
          <p:nvPr/>
        </p:nvCxnSpPr>
        <p:spPr>
          <a:xfrm>
            <a:off x="2364188" y="1008818"/>
            <a:ext cx="0" cy="5399767"/>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8" name="Straight Connector 37">
            <a:extLst>
              <a:ext uri="{FF2B5EF4-FFF2-40B4-BE49-F238E27FC236}">
                <a16:creationId xmlns:a16="http://schemas.microsoft.com/office/drawing/2014/main" id="{6BA07AA6-29DF-5D66-EE56-1E330BFFD407}"/>
              </a:ext>
            </a:extLst>
          </p:cNvPr>
          <p:cNvCxnSpPr/>
          <p:nvPr/>
        </p:nvCxnSpPr>
        <p:spPr>
          <a:xfrm>
            <a:off x="8806069" y="1045636"/>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9" name="Straight Connector 38">
            <a:extLst>
              <a:ext uri="{FF2B5EF4-FFF2-40B4-BE49-F238E27FC236}">
                <a16:creationId xmlns:a16="http://schemas.microsoft.com/office/drawing/2014/main" id="{685D432D-5151-1EE6-F925-5581D5A48570}"/>
              </a:ext>
            </a:extLst>
          </p:cNvPr>
          <p:cNvCxnSpPr/>
          <p:nvPr/>
        </p:nvCxnSpPr>
        <p:spPr>
          <a:xfrm>
            <a:off x="1261607" y="1045636"/>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0" name="Straight Connector 39">
            <a:extLst>
              <a:ext uri="{FF2B5EF4-FFF2-40B4-BE49-F238E27FC236}">
                <a16:creationId xmlns:a16="http://schemas.microsoft.com/office/drawing/2014/main" id="{CF92073E-495B-A8EF-A794-93ADDC4F69E9}"/>
              </a:ext>
            </a:extLst>
          </p:cNvPr>
          <p:cNvCxnSpPr/>
          <p:nvPr/>
        </p:nvCxnSpPr>
        <p:spPr>
          <a:xfrm>
            <a:off x="5551335" y="1008818"/>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1" name="Straight Connector 40">
            <a:extLst>
              <a:ext uri="{FF2B5EF4-FFF2-40B4-BE49-F238E27FC236}">
                <a16:creationId xmlns:a16="http://schemas.microsoft.com/office/drawing/2014/main" id="{B4AB44D4-7BC4-D7CA-4A30-97F6EB7E93FF}"/>
              </a:ext>
            </a:extLst>
          </p:cNvPr>
          <p:cNvCxnSpPr/>
          <p:nvPr/>
        </p:nvCxnSpPr>
        <p:spPr>
          <a:xfrm>
            <a:off x="4495137" y="1045636"/>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2" name="Straight Connector 41">
            <a:extLst>
              <a:ext uri="{FF2B5EF4-FFF2-40B4-BE49-F238E27FC236}">
                <a16:creationId xmlns:a16="http://schemas.microsoft.com/office/drawing/2014/main" id="{0B545634-FBB4-E18B-D030-24B023A87B7F}"/>
              </a:ext>
            </a:extLst>
          </p:cNvPr>
          <p:cNvCxnSpPr/>
          <p:nvPr/>
        </p:nvCxnSpPr>
        <p:spPr>
          <a:xfrm>
            <a:off x="9854317" y="1021565"/>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3" name="Straight Connector 42">
            <a:extLst>
              <a:ext uri="{FF2B5EF4-FFF2-40B4-BE49-F238E27FC236}">
                <a16:creationId xmlns:a16="http://schemas.microsoft.com/office/drawing/2014/main" id="{8A787B2D-6907-D0C7-E7E7-834EAF2C25A2}"/>
              </a:ext>
            </a:extLst>
          </p:cNvPr>
          <p:cNvCxnSpPr/>
          <p:nvPr/>
        </p:nvCxnSpPr>
        <p:spPr>
          <a:xfrm>
            <a:off x="7724693" y="1061155"/>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4" name="Straight Connector 43">
            <a:extLst>
              <a:ext uri="{FF2B5EF4-FFF2-40B4-BE49-F238E27FC236}">
                <a16:creationId xmlns:a16="http://schemas.microsoft.com/office/drawing/2014/main" id="{427B8B85-74E2-EBC0-DF77-2CC4FA0E6BB9}"/>
              </a:ext>
            </a:extLst>
          </p:cNvPr>
          <p:cNvCxnSpPr/>
          <p:nvPr/>
        </p:nvCxnSpPr>
        <p:spPr>
          <a:xfrm>
            <a:off x="6620786" y="1021565"/>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graphicFrame>
        <p:nvGraphicFramePr>
          <p:cNvPr id="76" name="Table 75">
            <a:extLst>
              <a:ext uri="{FF2B5EF4-FFF2-40B4-BE49-F238E27FC236}">
                <a16:creationId xmlns:a16="http://schemas.microsoft.com/office/drawing/2014/main" id="{B6185D24-8D8F-20E1-A1C2-46E22876F42F}"/>
              </a:ext>
            </a:extLst>
          </p:cNvPr>
          <p:cNvGraphicFramePr>
            <a:graphicFrameLocks noGrp="1"/>
          </p:cNvGraphicFramePr>
          <p:nvPr/>
        </p:nvGraphicFramePr>
        <p:xfrm>
          <a:off x="730635" y="1036085"/>
          <a:ext cx="10730730" cy="5365370"/>
        </p:xfrm>
        <a:graphic>
          <a:graphicData uri="http://schemas.openxmlformats.org/drawingml/2006/table">
            <a:tbl>
              <a:tblPr firstRow="1" bandRow="1">
                <a:tableStyleId>{5940675A-B579-460E-94D1-54222C63F5DA}</a:tableStyleId>
              </a:tblPr>
              <a:tblGrid>
                <a:gridCol w="1073073">
                  <a:extLst>
                    <a:ext uri="{9D8B030D-6E8A-4147-A177-3AD203B41FA5}">
                      <a16:colId xmlns:a16="http://schemas.microsoft.com/office/drawing/2014/main" val="3635837954"/>
                    </a:ext>
                  </a:extLst>
                </a:gridCol>
                <a:gridCol w="1073073">
                  <a:extLst>
                    <a:ext uri="{9D8B030D-6E8A-4147-A177-3AD203B41FA5}">
                      <a16:colId xmlns:a16="http://schemas.microsoft.com/office/drawing/2014/main" val="2308114111"/>
                    </a:ext>
                  </a:extLst>
                </a:gridCol>
                <a:gridCol w="1073073">
                  <a:extLst>
                    <a:ext uri="{9D8B030D-6E8A-4147-A177-3AD203B41FA5}">
                      <a16:colId xmlns:a16="http://schemas.microsoft.com/office/drawing/2014/main" val="3225432346"/>
                    </a:ext>
                  </a:extLst>
                </a:gridCol>
                <a:gridCol w="1073073">
                  <a:extLst>
                    <a:ext uri="{9D8B030D-6E8A-4147-A177-3AD203B41FA5}">
                      <a16:colId xmlns:a16="http://schemas.microsoft.com/office/drawing/2014/main" val="2646425516"/>
                    </a:ext>
                  </a:extLst>
                </a:gridCol>
                <a:gridCol w="1073073">
                  <a:extLst>
                    <a:ext uri="{9D8B030D-6E8A-4147-A177-3AD203B41FA5}">
                      <a16:colId xmlns:a16="http://schemas.microsoft.com/office/drawing/2014/main" val="1529824071"/>
                    </a:ext>
                  </a:extLst>
                </a:gridCol>
                <a:gridCol w="1073073">
                  <a:extLst>
                    <a:ext uri="{9D8B030D-6E8A-4147-A177-3AD203B41FA5}">
                      <a16:colId xmlns:a16="http://schemas.microsoft.com/office/drawing/2014/main" val="1435908115"/>
                    </a:ext>
                  </a:extLst>
                </a:gridCol>
                <a:gridCol w="1073073">
                  <a:extLst>
                    <a:ext uri="{9D8B030D-6E8A-4147-A177-3AD203B41FA5}">
                      <a16:colId xmlns:a16="http://schemas.microsoft.com/office/drawing/2014/main" val="4031327343"/>
                    </a:ext>
                  </a:extLst>
                </a:gridCol>
                <a:gridCol w="1073073">
                  <a:extLst>
                    <a:ext uri="{9D8B030D-6E8A-4147-A177-3AD203B41FA5}">
                      <a16:colId xmlns:a16="http://schemas.microsoft.com/office/drawing/2014/main" val="265914223"/>
                    </a:ext>
                  </a:extLst>
                </a:gridCol>
                <a:gridCol w="1073073">
                  <a:extLst>
                    <a:ext uri="{9D8B030D-6E8A-4147-A177-3AD203B41FA5}">
                      <a16:colId xmlns:a16="http://schemas.microsoft.com/office/drawing/2014/main" val="3687797511"/>
                    </a:ext>
                  </a:extLst>
                </a:gridCol>
                <a:gridCol w="1073073">
                  <a:extLst>
                    <a:ext uri="{9D8B030D-6E8A-4147-A177-3AD203B41FA5}">
                      <a16:colId xmlns:a16="http://schemas.microsoft.com/office/drawing/2014/main" val="1430683565"/>
                    </a:ext>
                  </a:extLst>
                </a:gridCol>
              </a:tblGrid>
              <a:tr h="1073074">
                <a:tc>
                  <a:txBody>
                    <a:bodyPr/>
                    <a:lstStyle/>
                    <a:p>
                      <a:endParaRPr lang="en-US" dirty="0"/>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dirty="0"/>
                    </a:p>
                  </a:txBody>
                  <a:tcPr/>
                </a:tc>
                <a:tc>
                  <a:txBody>
                    <a:bodyPr/>
                    <a:lstStyle/>
                    <a:p>
                      <a:endParaRPr lang="en-US"/>
                    </a:p>
                  </a:txBody>
                  <a:tcPr/>
                </a:tc>
                <a:tc>
                  <a:txBody>
                    <a:bodyPr/>
                    <a:lstStyle/>
                    <a:p>
                      <a:endParaRPr lang="en-US" dirty="0"/>
                    </a:p>
                  </a:txBody>
                  <a:tcPr/>
                </a:tc>
                <a:tc>
                  <a:txBody>
                    <a:bodyPr/>
                    <a:lstStyle/>
                    <a:p>
                      <a:endParaRPr lang="en-US" dirty="0"/>
                    </a:p>
                  </a:txBody>
                  <a:tcPr/>
                </a:tc>
                <a:extLst>
                  <a:ext uri="{0D108BD9-81ED-4DB2-BD59-A6C34878D82A}">
                    <a16:rowId xmlns:a16="http://schemas.microsoft.com/office/drawing/2014/main" val="1367090870"/>
                  </a:ext>
                </a:extLst>
              </a:tr>
              <a:tr h="1073074">
                <a:tc>
                  <a:txBody>
                    <a:bodyPr/>
                    <a:lstStyle/>
                    <a:p>
                      <a:endParaRPr lang="en-US" dirty="0"/>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a:p>
                  </a:txBody>
                  <a:tcPr/>
                </a:tc>
                <a:tc>
                  <a:txBody>
                    <a:bodyPr/>
                    <a:lstStyle/>
                    <a:p>
                      <a:endParaRPr lang="en-US" dirty="0"/>
                    </a:p>
                  </a:txBody>
                  <a:tcPr/>
                </a:tc>
                <a:extLst>
                  <a:ext uri="{0D108BD9-81ED-4DB2-BD59-A6C34878D82A}">
                    <a16:rowId xmlns:a16="http://schemas.microsoft.com/office/drawing/2014/main" val="2324086388"/>
                  </a:ext>
                </a:extLst>
              </a:tr>
              <a:tr h="1073074">
                <a:tc>
                  <a:txBody>
                    <a:bodyPr/>
                    <a:lstStyle/>
                    <a:p>
                      <a:endParaRPr lang="en-US" dirty="0"/>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a:p>
                  </a:txBody>
                  <a:tcPr/>
                </a:tc>
                <a:tc>
                  <a:txBody>
                    <a:bodyPr/>
                    <a:lstStyle/>
                    <a:p>
                      <a:endParaRPr lang="en-US"/>
                    </a:p>
                  </a:txBody>
                  <a:tcPr/>
                </a:tc>
                <a:tc>
                  <a:txBody>
                    <a:bodyPr/>
                    <a:lstStyle/>
                    <a:p>
                      <a:endParaRPr lang="en-US" dirty="0"/>
                    </a:p>
                  </a:txBody>
                  <a:tcPr/>
                </a:tc>
                <a:extLst>
                  <a:ext uri="{0D108BD9-81ED-4DB2-BD59-A6C34878D82A}">
                    <a16:rowId xmlns:a16="http://schemas.microsoft.com/office/drawing/2014/main" val="1773320196"/>
                  </a:ext>
                </a:extLst>
              </a:tr>
              <a:tr h="1073074">
                <a:tc>
                  <a:txBody>
                    <a:bodyPr/>
                    <a:lstStyle/>
                    <a:p>
                      <a:endParaRPr lang="en-US" dirty="0"/>
                    </a:p>
                  </a:txBody>
                  <a:tcPr/>
                </a:tc>
                <a:tc>
                  <a:txBody>
                    <a:bodyPr/>
                    <a:lstStyle/>
                    <a:p>
                      <a:endParaRPr lang="en-US"/>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dirty="0"/>
                    </a:p>
                  </a:txBody>
                  <a:tcPr/>
                </a:tc>
                <a:extLst>
                  <a:ext uri="{0D108BD9-81ED-4DB2-BD59-A6C34878D82A}">
                    <a16:rowId xmlns:a16="http://schemas.microsoft.com/office/drawing/2014/main" val="1977629092"/>
                  </a:ext>
                </a:extLst>
              </a:tr>
              <a:tr h="1073074">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dirty="0"/>
                    </a:p>
                  </a:txBody>
                  <a:tcPr/>
                </a:tc>
                <a:extLst>
                  <a:ext uri="{0D108BD9-81ED-4DB2-BD59-A6C34878D82A}">
                    <a16:rowId xmlns:a16="http://schemas.microsoft.com/office/drawing/2014/main" val="172657832"/>
                  </a:ext>
                </a:extLst>
              </a:tr>
            </a:tbl>
          </a:graphicData>
        </a:graphic>
      </p:graphicFrame>
      <p:sp>
        <p:nvSpPr>
          <p:cNvPr id="45" name="TextBox 44">
            <a:extLst>
              <a:ext uri="{FF2B5EF4-FFF2-40B4-BE49-F238E27FC236}">
                <a16:creationId xmlns:a16="http://schemas.microsoft.com/office/drawing/2014/main" id="{4EE761F2-8874-DC18-6EC4-927CE2ACC870}"/>
              </a:ext>
            </a:extLst>
          </p:cNvPr>
          <p:cNvSpPr txBox="1"/>
          <p:nvPr/>
        </p:nvSpPr>
        <p:spPr>
          <a:xfrm>
            <a:off x="764672" y="1019509"/>
            <a:ext cx="10960867" cy="110799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蜜</a:t>
            </a:r>
            <a:r>
              <a:rPr kumimoji="0" lang="zh-TW" altLang="en-US" sz="63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蜜</a:t>
            </a:r>
            <a:r>
              <a:rPr kumimoji="0" lang="zh-TW" altLang="en-US" sz="63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蜜</a:t>
            </a:r>
            <a:r>
              <a:rPr kumimoji="0" lang="zh-TW" altLang="en-US" sz="63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蜜</a:t>
            </a:r>
            <a:r>
              <a:rPr kumimoji="0" lang="zh-TW" altLang="en-US" sz="63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蜜</a:t>
            </a:r>
            <a:r>
              <a:rPr kumimoji="0" lang="zh-TW" altLang="en-US" sz="63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蜜</a:t>
            </a:r>
            <a:r>
              <a:rPr kumimoji="0" lang="zh-TW" altLang="en-US" sz="63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蜜</a:t>
            </a:r>
            <a:r>
              <a:rPr kumimoji="0" lang="zh-TW" altLang="en-US" sz="60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宀 必</a:t>
            </a:r>
            <a:r>
              <a:rPr kumimoji="0" lang="zh-TW" altLang="en-US" sz="54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虫</a:t>
            </a:r>
          </a:p>
        </p:txBody>
      </p:sp>
      <p:sp>
        <p:nvSpPr>
          <p:cNvPr id="46" name="TextBox 45">
            <a:extLst>
              <a:ext uri="{FF2B5EF4-FFF2-40B4-BE49-F238E27FC236}">
                <a16:creationId xmlns:a16="http://schemas.microsoft.com/office/drawing/2014/main" id="{78020DFC-95CA-A2DA-C9DB-FD68E01FF931}"/>
              </a:ext>
            </a:extLst>
          </p:cNvPr>
          <p:cNvSpPr txBox="1"/>
          <p:nvPr/>
        </p:nvSpPr>
        <p:spPr>
          <a:xfrm>
            <a:off x="746920" y="3171291"/>
            <a:ext cx="11033471" cy="110799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蜜</a:t>
            </a:r>
            <a:r>
              <a:rPr kumimoji="0" lang="zh-TW" altLang="en-US" sz="64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蜜</a:t>
            </a:r>
            <a:r>
              <a:rPr kumimoji="0" lang="zh-TW" altLang="en-US" sz="64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蜜</a:t>
            </a:r>
            <a:r>
              <a:rPr kumimoji="0" lang="zh-TW" altLang="en-US" sz="64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蜜</a:t>
            </a:r>
            <a:r>
              <a:rPr kumimoji="0" lang="zh-TW" altLang="en-US" sz="64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蜜</a:t>
            </a:r>
            <a:r>
              <a:rPr kumimoji="0" lang="zh-TW" altLang="en-US" sz="64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蜜</a:t>
            </a:r>
            <a:r>
              <a:rPr kumimoji="0" lang="zh-TW" altLang="en-US" sz="64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蜜</a:t>
            </a:r>
            <a:r>
              <a:rPr kumimoji="0" lang="zh-TW" altLang="en-US" sz="60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宀 必</a:t>
            </a:r>
            <a:r>
              <a:rPr kumimoji="0" lang="zh-TW" altLang="en-US" sz="54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虫</a:t>
            </a:r>
          </a:p>
        </p:txBody>
      </p:sp>
      <p:sp>
        <p:nvSpPr>
          <p:cNvPr id="47" name="TextBox 46">
            <a:extLst>
              <a:ext uri="{FF2B5EF4-FFF2-40B4-BE49-F238E27FC236}">
                <a16:creationId xmlns:a16="http://schemas.microsoft.com/office/drawing/2014/main" id="{3E413DB3-1DA5-8991-9502-4E03753E494B}"/>
              </a:ext>
            </a:extLst>
          </p:cNvPr>
          <p:cNvSpPr txBox="1"/>
          <p:nvPr/>
        </p:nvSpPr>
        <p:spPr>
          <a:xfrm>
            <a:off x="746920" y="5311799"/>
            <a:ext cx="11007855" cy="110799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蜜</a:t>
            </a:r>
            <a:r>
              <a:rPr kumimoji="0" lang="zh-TW" altLang="en-US" sz="63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蜜</a:t>
            </a:r>
            <a:r>
              <a:rPr kumimoji="0" lang="zh-TW" altLang="en-US" sz="63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蜜</a:t>
            </a:r>
            <a:r>
              <a:rPr kumimoji="0" lang="zh-TW" altLang="en-US" sz="63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蜜</a:t>
            </a:r>
            <a:r>
              <a:rPr kumimoji="0" lang="zh-TW" altLang="en-US" sz="63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蜜</a:t>
            </a:r>
            <a:r>
              <a:rPr kumimoji="0" lang="zh-TW" altLang="en-US" sz="63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蜜</a:t>
            </a:r>
            <a:r>
              <a:rPr kumimoji="0" lang="zh-TW" altLang="en-US" sz="63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蜜 宀 必</a:t>
            </a:r>
            <a:r>
              <a:rPr kumimoji="0" lang="zh-TW" altLang="en-US" sz="54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虫</a:t>
            </a:r>
            <a:endParaRPr kumimoji="0" lang="en-US" sz="6600" b="0" i="0" u="none" strike="noStrike" kern="1200" cap="none" spc="0" normalizeH="0" baseline="0" noProof="0" dirty="0">
              <a:ln>
                <a:noFill/>
              </a:ln>
              <a:solidFill>
                <a:prstClr val="black"/>
              </a:solidFill>
              <a:effectLst/>
              <a:uLnTx/>
              <a:uFillTx/>
              <a:latin typeface="Aptos" panose="02110004020202020204"/>
              <a:ea typeface="+mn-ea"/>
              <a:cs typeface="+mn-cs"/>
            </a:endParaRPr>
          </a:p>
        </p:txBody>
      </p:sp>
      <p:sp>
        <p:nvSpPr>
          <p:cNvPr id="48" name="TextBox 47">
            <a:extLst>
              <a:ext uri="{FF2B5EF4-FFF2-40B4-BE49-F238E27FC236}">
                <a16:creationId xmlns:a16="http://schemas.microsoft.com/office/drawing/2014/main" id="{CE3B2E69-361B-1EC7-604B-5B8487F3A971}"/>
              </a:ext>
            </a:extLst>
          </p:cNvPr>
          <p:cNvSpPr txBox="1"/>
          <p:nvPr/>
        </p:nvSpPr>
        <p:spPr>
          <a:xfrm>
            <a:off x="1036582" y="232744"/>
            <a:ext cx="9804306" cy="64633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Aptos" panose="02110004020202020204"/>
                <a:ea typeface="+mn-ea"/>
                <a:cs typeface="+mn-cs"/>
              </a:rPr>
              <a:t>Practice sheet #19. Trace the character </a:t>
            </a:r>
            <a:r>
              <a:rPr kumimoji="0" lang="zh-TW" altLang="en-US" sz="1800" b="0"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羅 </a:t>
            </a:r>
            <a:r>
              <a:rPr kumimoji="0" lang="en-US" altLang="zh-TW" sz="1800" b="0" i="0" u="none" strike="noStrike" kern="1200" cap="none" spc="0" normalizeH="0" baseline="0" noProof="0" dirty="0">
                <a:ln>
                  <a:noFill/>
                </a:ln>
                <a:solidFill>
                  <a:prstClr val="black"/>
                </a:solidFill>
                <a:effectLst/>
                <a:uLnTx/>
                <a:uFillTx/>
                <a:latin typeface="Aptos" panose="02110004020202020204"/>
                <a:ea typeface="DengXian" panose="02010600030101010101" pitchFamily="2" charset="-122"/>
                <a:cs typeface="+mn-cs"/>
              </a:rPr>
              <a:t>(ra), and trace </a:t>
            </a:r>
            <a:r>
              <a:rPr kumimoji="0" lang="zh-CN" altLang="en-US" sz="1800" b="0" i="0" u="none" strike="noStrike" kern="1200" cap="none" spc="0" normalizeH="0" baseline="0" noProof="0" dirty="0">
                <a:ln>
                  <a:noFill/>
                </a:ln>
                <a:solidFill>
                  <a:prstClr val="black"/>
                </a:solidFill>
                <a:effectLst/>
                <a:uLnTx/>
                <a:uFillTx/>
                <a:latin typeface="Aptos" panose="02110004020202020204"/>
                <a:ea typeface="DengXian" panose="02010600030101010101" pitchFamily="2" charset="-122"/>
                <a:cs typeface="+mn-cs"/>
              </a:rPr>
              <a:t>宀 </a:t>
            </a:r>
            <a:r>
              <a:rPr lang="en-US" altLang="zh-CN" dirty="0">
                <a:solidFill>
                  <a:prstClr val="black"/>
                </a:solidFill>
                <a:latin typeface="Aptos" panose="02110004020202020204"/>
                <a:ea typeface="DengXian" panose="02010600030101010101" pitchFamily="2" charset="-122"/>
              </a:rPr>
              <a:t>(</a:t>
            </a:r>
            <a:r>
              <a:rPr lang="en-US" altLang="zh-CN" dirty="0" err="1">
                <a:solidFill>
                  <a:prstClr val="black"/>
                </a:solidFill>
                <a:latin typeface="Aptos" panose="02110004020202020204"/>
                <a:ea typeface="DengXian" panose="02010600030101010101" pitchFamily="2" charset="-122"/>
              </a:rPr>
              <a:t>myeon</a:t>
            </a:r>
            <a:r>
              <a:rPr kumimoji="0" lang="en-US" altLang="zh-CN" sz="1800" b="0" i="0" u="none" strike="noStrike" kern="1200" cap="none" spc="0" normalizeH="0" baseline="0" noProof="0" dirty="0">
                <a:ln>
                  <a:noFill/>
                </a:ln>
                <a:solidFill>
                  <a:prstClr val="black"/>
                </a:solidFill>
                <a:effectLst/>
                <a:uLnTx/>
                <a:uFillTx/>
                <a:latin typeface="Aptos" panose="02110004020202020204"/>
                <a:ea typeface="DengXian" panose="02010600030101010101" pitchFamily="2" charset="-122"/>
                <a:cs typeface="+mn-cs"/>
              </a:rPr>
              <a:t>; roof),</a:t>
            </a:r>
            <a:r>
              <a:rPr kumimoji="0" lang="zh-CN" altLang="en-US" sz="1800" b="0" i="0" u="none" strike="noStrike" kern="1200" cap="none" spc="0" normalizeH="0" baseline="0" noProof="0" dirty="0">
                <a:ln>
                  <a:noFill/>
                </a:ln>
                <a:solidFill>
                  <a:prstClr val="black"/>
                </a:solidFill>
                <a:effectLst/>
                <a:uLnTx/>
                <a:uFillTx/>
                <a:latin typeface="Aptos" panose="02110004020202020204"/>
                <a:ea typeface="DengXian" panose="02010600030101010101" pitchFamily="2" charset="-122"/>
                <a:cs typeface="+mn-cs"/>
              </a:rPr>
              <a:t> </a:t>
            </a:r>
            <a:r>
              <a:rPr kumimoji="0" lang="en-US" altLang="zh-CN" sz="1800" b="0" i="0" u="none" strike="noStrike" kern="1200" cap="none" spc="0" normalizeH="0" baseline="0" noProof="0" dirty="0">
                <a:ln>
                  <a:noFill/>
                </a:ln>
                <a:solidFill>
                  <a:prstClr val="black"/>
                </a:solidFill>
                <a:effectLst/>
                <a:uLnTx/>
                <a:uFillTx/>
                <a:latin typeface="Aptos" panose="02110004020202020204"/>
                <a:ea typeface="DengXian" panose="02010600030101010101" pitchFamily="2" charset="-122"/>
                <a:cs typeface="+mn-cs"/>
              </a:rPr>
              <a:t>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CN" sz="1800" b="0" i="0" u="none" strike="noStrike" kern="1200" cap="none" spc="0" normalizeH="0" baseline="0" noProof="0" dirty="0">
                <a:ln>
                  <a:noFill/>
                </a:ln>
                <a:solidFill>
                  <a:prstClr val="black"/>
                </a:solidFill>
                <a:effectLst/>
                <a:uLnTx/>
                <a:uFillTx/>
                <a:latin typeface="Aptos" panose="02110004020202020204"/>
                <a:ea typeface="DengXian" panose="02010600030101010101" pitchFamily="2" charset="-122"/>
                <a:cs typeface="+mn-cs"/>
              </a:rPr>
              <a:t> </a:t>
            </a:r>
            <a:r>
              <a:rPr kumimoji="0" lang="zh-CN" altLang="en-US" sz="1800" b="0" i="0" u="none" strike="noStrike" kern="1200" cap="none" spc="0" normalizeH="0" baseline="0" noProof="0" dirty="0">
                <a:ln>
                  <a:noFill/>
                </a:ln>
                <a:solidFill>
                  <a:prstClr val="black"/>
                </a:solidFill>
                <a:effectLst/>
                <a:uLnTx/>
                <a:uFillTx/>
                <a:latin typeface="Aptos" panose="02110004020202020204"/>
                <a:ea typeface="DengXian" panose="02010600030101010101" pitchFamily="2" charset="-122"/>
                <a:cs typeface="+mn-cs"/>
              </a:rPr>
              <a:t>必 </a:t>
            </a:r>
            <a:r>
              <a:rPr lang="en-US" altLang="zh-CN" dirty="0">
                <a:solidFill>
                  <a:prstClr val="black"/>
                </a:solidFill>
                <a:latin typeface="Aptos" panose="02110004020202020204"/>
                <a:ea typeface="DengXian" panose="02010600030101010101" pitchFamily="2" charset="-122"/>
              </a:rPr>
              <a:t>(</a:t>
            </a:r>
            <a:r>
              <a:rPr lang="en-US" altLang="zh-CN" dirty="0" err="1">
                <a:solidFill>
                  <a:prstClr val="black"/>
                </a:solidFill>
                <a:latin typeface="Aptos" panose="02110004020202020204"/>
                <a:ea typeface="DengXian" panose="02010600030101010101" pitchFamily="2" charset="-122"/>
              </a:rPr>
              <a:t>pil</a:t>
            </a:r>
            <a:r>
              <a:rPr kumimoji="0" lang="en-US" altLang="zh-CN" sz="1800" b="0" i="0" u="none" strike="noStrike" kern="1200" cap="none" spc="0" normalizeH="0" baseline="0" noProof="0" dirty="0">
                <a:ln>
                  <a:noFill/>
                </a:ln>
                <a:solidFill>
                  <a:prstClr val="black"/>
                </a:solidFill>
                <a:effectLst/>
                <a:uLnTx/>
                <a:uFillTx/>
                <a:latin typeface="Aptos" panose="02110004020202020204"/>
                <a:ea typeface="DengXian" panose="02010600030101010101" pitchFamily="2" charset="-122"/>
                <a:cs typeface="+mn-cs"/>
              </a:rPr>
              <a:t>; certainly), and </a:t>
            </a:r>
            <a:r>
              <a:rPr kumimoji="0" lang="zh-CN" altLang="en-US" sz="1800" b="0" i="0" u="none" strike="noStrike" kern="1200" cap="none" spc="0" normalizeH="0" baseline="0" noProof="0" dirty="0">
                <a:ln>
                  <a:noFill/>
                </a:ln>
                <a:solidFill>
                  <a:prstClr val="black"/>
                </a:solidFill>
                <a:effectLst/>
                <a:uLnTx/>
                <a:uFillTx/>
                <a:latin typeface="Aptos" panose="02110004020202020204"/>
                <a:ea typeface="DengXian" panose="02010600030101010101" pitchFamily="2" charset="-122"/>
                <a:cs typeface="+mn-cs"/>
              </a:rPr>
              <a:t>虫 </a:t>
            </a:r>
            <a:r>
              <a:rPr kumimoji="0" lang="en-US" altLang="zh-CN" sz="1800" b="0" i="0" u="none" strike="noStrike" kern="1200" cap="none" spc="0" normalizeH="0" baseline="0" noProof="0" dirty="0">
                <a:ln>
                  <a:noFill/>
                </a:ln>
                <a:solidFill>
                  <a:prstClr val="black"/>
                </a:solidFill>
                <a:effectLst/>
                <a:uLnTx/>
                <a:uFillTx/>
                <a:latin typeface="Linux Libertine"/>
                <a:ea typeface="等线" panose="02010600030101010101"/>
                <a:cs typeface="+mn-cs"/>
              </a:rPr>
              <a:t>(</a:t>
            </a:r>
            <a:r>
              <a:rPr kumimoji="0" lang="en-US" altLang="zh-CN" sz="1800" b="0" i="0" u="none" strike="noStrike" kern="1200" cap="none" spc="0" normalizeH="0" baseline="0" noProof="0" dirty="0" err="1">
                <a:ln>
                  <a:noFill/>
                </a:ln>
                <a:solidFill>
                  <a:prstClr val="black"/>
                </a:solidFill>
                <a:effectLst/>
                <a:uLnTx/>
                <a:uFillTx/>
                <a:latin typeface="Aptos" panose="02110004020202020204"/>
                <a:ea typeface="DengXian" panose="02010600030101010101" pitchFamily="2" charset="-122"/>
                <a:cs typeface="+mn-cs"/>
              </a:rPr>
              <a:t>chung</a:t>
            </a:r>
            <a:r>
              <a:rPr kumimoji="0" lang="en-US" altLang="zh-CN" sz="1800" b="0" i="0" u="none" strike="noStrike" kern="1200" cap="none" spc="0" normalizeH="0" baseline="0" noProof="0" dirty="0">
                <a:ln>
                  <a:noFill/>
                </a:ln>
                <a:solidFill>
                  <a:prstClr val="black"/>
                </a:solidFill>
                <a:effectLst/>
                <a:uLnTx/>
                <a:uFillTx/>
                <a:latin typeface="Aptos" panose="02110004020202020204"/>
                <a:ea typeface="DengXian" panose="02010600030101010101" pitchFamily="2" charset="-122"/>
                <a:cs typeface="+mn-cs"/>
              </a:rPr>
              <a:t>; insect)</a:t>
            </a:r>
            <a:endParaRPr kumimoji="0" lang="en-US" sz="1800" b="0" i="0" u="none" strike="noStrike" kern="1200" cap="none" spc="0" normalizeH="0" baseline="0" noProof="0" dirty="0">
              <a:ln>
                <a:noFill/>
              </a:ln>
              <a:solidFill>
                <a:prstClr val="black"/>
              </a:solidFill>
              <a:effectLst/>
              <a:uLnTx/>
              <a:uFillTx/>
              <a:latin typeface="Aptos" panose="02110004020202020204"/>
              <a:ea typeface="+mn-ea"/>
              <a:cs typeface="+mn-cs"/>
            </a:endParaRPr>
          </a:p>
        </p:txBody>
      </p:sp>
      <p:sp>
        <p:nvSpPr>
          <p:cNvPr id="49" name="Rectangle 48">
            <a:extLst>
              <a:ext uri="{FF2B5EF4-FFF2-40B4-BE49-F238E27FC236}">
                <a16:creationId xmlns:a16="http://schemas.microsoft.com/office/drawing/2014/main" id="{2B5A0F84-4F3D-16D5-18C0-53754D7D625B}"/>
              </a:ext>
            </a:extLst>
          </p:cNvPr>
          <p:cNvSpPr/>
          <p:nvPr/>
        </p:nvSpPr>
        <p:spPr>
          <a:xfrm>
            <a:off x="1643974" y="246982"/>
            <a:ext cx="8589523" cy="675906"/>
          </a:xfrm>
          <a:prstGeom prst="rect">
            <a:avLst/>
          </a:prstGeom>
          <a:no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51" name="TextBox 50">
            <a:extLst>
              <a:ext uri="{FF2B5EF4-FFF2-40B4-BE49-F238E27FC236}">
                <a16:creationId xmlns:a16="http://schemas.microsoft.com/office/drawing/2014/main" id="{C44020DA-C742-AE64-95D9-B8F7E64BADD0}"/>
              </a:ext>
            </a:extLst>
          </p:cNvPr>
          <p:cNvSpPr txBox="1"/>
          <p:nvPr/>
        </p:nvSpPr>
        <p:spPr>
          <a:xfrm>
            <a:off x="734520" y="4245382"/>
            <a:ext cx="10991020" cy="110799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蜜</a:t>
            </a:r>
            <a:r>
              <a:rPr kumimoji="0" lang="zh-TW" altLang="en-US" sz="63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蜜</a:t>
            </a:r>
            <a:r>
              <a:rPr kumimoji="0" lang="zh-TW" altLang="en-US" sz="63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蜜</a:t>
            </a:r>
            <a:r>
              <a:rPr kumimoji="0" lang="zh-TW" altLang="en-US" sz="63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蜜</a:t>
            </a:r>
            <a:r>
              <a:rPr kumimoji="0" lang="zh-TW" altLang="en-US" sz="63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蜜</a:t>
            </a:r>
            <a:r>
              <a:rPr kumimoji="0" lang="zh-TW" altLang="en-US" sz="63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蜜</a:t>
            </a:r>
            <a:r>
              <a:rPr kumimoji="0" lang="zh-TW" altLang="en-US" sz="63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蜜 宀 必</a:t>
            </a:r>
            <a:r>
              <a:rPr kumimoji="0" lang="zh-TW" altLang="en-US" sz="54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虫</a:t>
            </a:r>
            <a:endParaRPr kumimoji="0" lang="en-US" sz="6600" b="0" i="0" u="none" strike="noStrike" kern="1200" cap="none" spc="0" normalizeH="0" baseline="0" noProof="0" dirty="0">
              <a:ln>
                <a:noFill/>
              </a:ln>
              <a:solidFill>
                <a:prstClr val="black"/>
              </a:solidFill>
              <a:effectLst/>
              <a:uLnTx/>
              <a:uFillTx/>
              <a:latin typeface="Aptos" panose="02110004020202020204"/>
              <a:ea typeface="+mn-ea"/>
              <a:cs typeface="+mn-cs"/>
            </a:endParaRPr>
          </a:p>
        </p:txBody>
      </p:sp>
      <p:sp>
        <p:nvSpPr>
          <p:cNvPr id="54" name="TextBox 53">
            <a:extLst>
              <a:ext uri="{FF2B5EF4-FFF2-40B4-BE49-F238E27FC236}">
                <a16:creationId xmlns:a16="http://schemas.microsoft.com/office/drawing/2014/main" id="{2C087C4F-D2D7-6AE1-2EE4-FFCA8485FBDF}"/>
              </a:ext>
            </a:extLst>
          </p:cNvPr>
          <p:cNvSpPr txBox="1"/>
          <p:nvPr/>
        </p:nvSpPr>
        <p:spPr>
          <a:xfrm>
            <a:off x="734520" y="2107894"/>
            <a:ext cx="11206015" cy="110799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蜜</a:t>
            </a:r>
            <a:r>
              <a:rPr kumimoji="0" lang="zh-TW" altLang="en-US" sz="63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蜜</a:t>
            </a:r>
            <a:r>
              <a:rPr kumimoji="0" lang="zh-TW" altLang="en-US" sz="63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蜜</a:t>
            </a:r>
            <a:r>
              <a:rPr kumimoji="0" lang="zh-TW" altLang="en-US" sz="63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蜜</a:t>
            </a:r>
            <a:r>
              <a:rPr kumimoji="0" lang="zh-TW" altLang="en-US" sz="63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蜜</a:t>
            </a:r>
            <a:r>
              <a:rPr kumimoji="0" lang="zh-TW" altLang="en-US" sz="63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蜜</a:t>
            </a:r>
            <a:r>
              <a:rPr kumimoji="0" lang="zh-TW" altLang="en-US" sz="63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蜜</a:t>
            </a:r>
            <a:r>
              <a:rPr lang="zh-TW" altLang="en-US" sz="6600" dirty="0">
                <a:solidFill>
                  <a:srgbClr val="E8E8E8">
                    <a:lumMod val="75000"/>
                  </a:srgbClr>
                </a:solidFill>
                <a:latin typeface="DengXian" panose="02010600030101010101" pitchFamily="2" charset="-122"/>
                <a:ea typeface="DengXian" panose="02010600030101010101" pitchFamily="2" charset="-122"/>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宀 必</a:t>
            </a:r>
            <a:r>
              <a:rPr kumimoji="0" lang="zh-TW" altLang="en-US" sz="54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虫</a:t>
            </a:r>
            <a:endParaRPr kumimoji="0" lang="en-US" sz="6600" b="0" i="0" u="none" strike="noStrike" kern="1200" cap="none" spc="0" normalizeH="0" baseline="0" noProof="0" dirty="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3537266367"/>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E3E7BBDF-EE19-5B44-5047-E2E61D937B7E}"/>
              </a:ext>
            </a:extLst>
          </p:cNvPr>
          <p:cNvPicPr>
            <a:picLocks noChangeAspect="1"/>
          </p:cNvPicPr>
          <p:nvPr/>
        </p:nvPicPr>
        <p:blipFill>
          <a:blip r:embed="rId4"/>
          <a:stretch>
            <a:fillRect/>
          </a:stretch>
        </p:blipFill>
        <p:spPr>
          <a:xfrm>
            <a:off x="1792601" y="1551084"/>
            <a:ext cx="5236827" cy="5208972"/>
          </a:xfrm>
          <a:prstGeom prst="rect">
            <a:avLst/>
          </a:prstGeom>
        </p:spPr>
      </p:pic>
      <p:sp>
        <p:nvSpPr>
          <p:cNvPr id="4" name="Rectangle 3">
            <a:extLst>
              <a:ext uri="{FF2B5EF4-FFF2-40B4-BE49-F238E27FC236}">
                <a16:creationId xmlns:a16="http://schemas.microsoft.com/office/drawing/2014/main" id="{DD042DAF-4817-A710-5906-31918DA6C3CB}"/>
              </a:ext>
            </a:extLst>
          </p:cNvPr>
          <p:cNvSpPr/>
          <p:nvPr/>
        </p:nvSpPr>
        <p:spPr>
          <a:xfrm>
            <a:off x="6651939" y="457200"/>
            <a:ext cx="1418635" cy="6400800"/>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Rectangle 4">
            <a:extLst>
              <a:ext uri="{FF2B5EF4-FFF2-40B4-BE49-F238E27FC236}">
                <a16:creationId xmlns:a16="http://schemas.microsoft.com/office/drawing/2014/main" id="{FFA39A69-F058-6226-3FE2-E47226FBC52A}"/>
              </a:ext>
            </a:extLst>
          </p:cNvPr>
          <p:cNvSpPr/>
          <p:nvPr/>
        </p:nvSpPr>
        <p:spPr>
          <a:xfrm>
            <a:off x="1929719" y="6400800"/>
            <a:ext cx="7042003" cy="457200"/>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TextBox 5">
            <a:extLst>
              <a:ext uri="{FF2B5EF4-FFF2-40B4-BE49-F238E27FC236}">
                <a16:creationId xmlns:a16="http://schemas.microsoft.com/office/drawing/2014/main" id="{3909A351-4DEA-00FF-63FB-08320815D36B}"/>
              </a:ext>
            </a:extLst>
          </p:cNvPr>
          <p:cNvSpPr txBox="1"/>
          <p:nvPr/>
        </p:nvSpPr>
        <p:spPr>
          <a:xfrm>
            <a:off x="260026" y="502890"/>
            <a:ext cx="1584102" cy="6309420"/>
          </a:xfrm>
          <a:prstGeom prst="rect">
            <a:avLst/>
          </a:prstGeom>
          <a:noFill/>
        </p:spPr>
        <p:txBody>
          <a:bodyPr wrap="square" rtlCol="0">
            <a:spAutoFit/>
          </a:bodyPr>
          <a:lstStyle/>
          <a:p>
            <a:r>
              <a:rPr lang="en-US" sz="2000" b="1" dirty="0"/>
              <a:t>You can easily trace out each character. </a:t>
            </a:r>
          </a:p>
          <a:p>
            <a:endParaRPr lang="en-US" sz="2000" b="1" dirty="0"/>
          </a:p>
          <a:p>
            <a:r>
              <a:rPr lang="en-US" sz="2000" b="1" dirty="0"/>
              <a:t>But there are two things you need to know:</a:t>
            </a:r>
          </a:p>
          <a:p>
            <a:endParaRPr lang="en-US" sz="2000" b="1" dirty="0"/>
          </a:p>
          <a:p>
            <a:r>
              <a:rPr lang="en-US" sz="2000" b="1" dirty="0"/>
              <a:t>1. What order do the strokes go in?</a:t>
            </a:r>
          </a:p>
          <a:p>
            <a:endParaRPr lang="en-US" sz="2000" b="1" dirty="0"/>
          </a:p>
          <a:p>
            <a:r>
              <a:rPr lang="en-US" sz="2000" b="1" dirty="0"/>
              <a:t>2. What direction do the strokes go in?</a:t>
            </a:r>
          </a:p>
          <a:p>
            <a:endParaRPr lang="en-US" sz="2400" b="1" dirty="0"/>
          </a:p>
        </p:txBody>
      </p:sp>
      <p:pic>
        <p:nvPicPr>
          <p:cNvPr id="8" name="2024_09_17_143106">
            <a:hlinkClick r:id="" action="ppaction://media"/>
            <a:extLst>
              <a:ext uri="{FF2B5EF4-FFF2-40B4-BE49-F238E27FC236}">
                <a16:creationId xmlns:a16="http://schemas.microsoft.com/office/drawing/2014/main" id="{7A18569D-EA6F-EC68-F0CA-EFCA55C210A9}"/>
              </a:ext>
            </a:extLst>
          </p:cNvPr>
          <p:cNvPicPr>
            <a:picLocks noChangeAspect="1"/>
          </p:cNvPicPr>
          <p:nvPr>
            <a:videoFile r:link="rId2"/>
            <p:extLst>
              <p:ext uri="{DAA4B4D4-6D71-4841-9C94-3DE7FCFB9230}">
                <p14:media xmlns:p14="http://schemas.microsoft.com/office/powerpoint/2010/main" r:embed="rId1"/>
              </p:ext>
            </p:extLst>
          </p:nvPr>
        </p:nvPicPr>
        <p:blipFill>
          <a:blip r:embed="rId5"/>
          <a:stretch>
            <a:fillRect/>
          </a:stretch>
        </p:blipFill>
        <p:spPr>
          <a:xfrm>
            <a:off x="6879802" y="1800202"/>
            <a:ext cx="4631475" cy="4600598"/>
          </a:xfrm>
          <a:prstGeom prst="rect">
            <a:avLst/>
          </a:prstGeom>
        </p:spPr>
      </p:pic>
      <p:sp>
        <p:nvSpPr>
          <p:cNvPr id="9" name="TextBox 8">
            <a:extLst>
              <a:ext uri="{FF2B5EF4-FFF2-40B4-BE49-F238E27FC236}">
                <a16:creationId xmlns:a16="http://schemas.microsoft.com/office/drawing/2014/main" id="{85822EAB-EA1C-3453-D02D-646AF597803B}"/>
              </a:ext>
            </a:extLst>
          </p:cNvPr>
          <p:cNvSpPr txBox="1"/>
          <p:nvPr/>
        </p:nvSpPr>
        <p:spPr>
          <a:xfrm>
            <a:off x="2292438" y="408711"/>
            <a:ext cx="9813702" cy="1200329"/>
          </a:xfrm>
          <a:prstGeom prst="rect">
            <a:avLst/>
          </a:prstGeom>
          <a:noFill/>
        </p:spPr>
        <p:txBody>
          <a:bodyPr wrap="square" rtlCol="0">
            <a:spAutoFit/>
          </a:bodyPr>
          <a:lstStyle/>
          <a:p>
            <a:r>
              <a:rPr lang="en-US" sz="3600" b="1" dirty="0"/>
              <a:t>A stroke order animation shows you the order and the direction of each stroke.</a:t>
            </a:r>
          </a:p>
        </p:txBody>
      </p:sp>
      <p:sp>
        <p:nvSpPr>
          <p:cNvPr id="12" name="Rectangle 11">
            <a:extLst>
              <a:ext uri="{FF2B5EF4-FFF2-40B4-BE49-F238E27FC236}">
                <a16:creationId xmlns:a16="http://schemas.microsoft.com/office/drawing/2014/main" id="{4C007CA5-FB9F-C498-F581-4B587FEC8799}"/>
              </a:ext>
            </a:extLst>
          </p:cNvPr>
          <p:cNvSpPr/>
          <p:nvPr/>
        </p:nvSpPr>
        <p:spPr>
          <a:xfrm>
            <a:off x="2099256" y="408711"/>
            <a:ext cx="9921293" cy="1200329"/>
          </a:xfrm>
          <a:prstGeom prst="rect">
            <a:avLst/>
          </a:prstGeom>
          <a:no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Rectangle 12">
            <a:extLst>
              <a:ext uri="{FF2B5EF4-FFF2-40B4-BE49-F238E27FC236}">
                <a16:creationId xmlns:a16="http://schemas.microsoft.com/office/drawing/2014/main" id="{54A762E5-CE18-5E9A-A732-6DDA4FD7D9DA}"/>
              </a:ext>
            </a:extLst>
          </p:cNvPr>
          <p:cNvSpPr/>
          <p:nvPr/>
        </p:nvSpPr>
        <p:spPr>
          <a:xfrm>
            <a:off x="242261" y="457200"/>
            <a:ext cx="1584102" cy="6162541"/>
          </a:xfrm>
          <a:prstGeom prst="rect">
            <a:avLst/>
          </a:prstGeom>
          <a:no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4844399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mediacall" presetSubtype="0" fill="hold" nodeType="clickEffect">
                                  <p:stCondLst>
                                    <p:cond delay="0"/>
                                  </p:stCondLst>
                                  <p:childTnLst>
                                    <p:cmd type="call" cmd="playFrom(0.0)">
                                      <p:cBhvr>
                                        <p:cTn id="6" dur="22200" fill="hold"/>
                                        <p:tgtEl>
                                          <p:spTgt spid="8"/>
                                        </p:tgtEl>
                                      </p:cBhvr>
                                    </p:cmd>
                                  </p:childTnLst>
                                </p:cTn>
                              </p:par>
                            </p:childTnLst>
                          </p:cTn>
                        </p:par>
                      </p:childTnLst>
                    </p:cTn>
                  </p:par>
                </p:childTnLst>
              </p:cTn>
              <p:prevCondLst>
                <p:cond evt="onPrev" delay="0">
                  <p:tgtEl>
                    <p:sldTgt/>
                  </p:tgtEl>
                </p:cond>
              </p:prevCondLst>
              <p:nextCondLst>
                <p:cond evt="onNext" delay="0">
                  <p:tgtEl>
                    <p:sldTgt/>
                  </p:tgtEl>
                </p:cond>
              </p:nextCondLst>
            </p:seq>
            <p:video>
              <p:cMediaNode vol="80000" mute="1">
                <p:cTn id="7" fill="hold" display="0">
                  <p:stCondLst>
                    <p:cond delay="indefinite"/>
                  </p:stCondLst>
                </p:cTn>
                <p:tgtEl>
                  <p:spTgt spid="8"/>
                </p:tgtEl>
              </p:cMediaNode>
            </p:video>
            <p:seq concurrent="1" nextAc="seek">
              <p:cTn id="8" restart="whenNotActive" fill="hold" evtFilter="cancelBubble" nodeType="interactiveSeq">
                <p:stCondLst>
                  <p:cond evt="onClick" delay="0">
                    <p:tgtEl>
                      <p:spTgt spid="8"/>
                    </p:tgtEl>
                  </p:cond>
                </p:stCondLst>
                <p:endSync evt="end" delay="0">
                  <p:rtn val="all"/>
                </p:endSync>
                <p:childTnLst>
                  <p:par>
                    <p:cTn id="9" fill="hold">
                      <p:stCondLst>
                        <p:cond delay="0"/>
                      </p:stCondLst>
                      <p:childTnLst>
                        <p:par>
                          <p:cTn id="10" fill="hold">
                            <p:stCondLst>
                              <p:cond delay="0"/>
                            </p:stCondLst>
                            <p:childTnLst>
                              <p:par>
                                <p:cTn id="11" presetID="2" presetClass="mediacall" presetSubtype="0" fill="hold" nodeType="clickEffect">
                                  <p:stCondLst>
                                    <p:cond delay="0"/>
                                  </p:stCondLst>
                                  <p:childTnLst>
                                    <p:cmd type="call" cmd="togglePause">
                                      <p:cBhvr>
                                        <p:cTn id="12" dur="1" fill="hold"/>
                                        <p:tgtEl>
                                          <p:spTgt spid="8"/>
                                        </p:tgtEl>
                                      </p:cBhvr>
                                    </p:cmd>
                                  </p:childTnLst>
                                </p:cTn>
                              </p:par>
                            </p:childTnLst>
                          </p:cTn>
                        </p:par>
                      </p:childTnLst>
                    </p:cTn>
                  </p:par>
                </p:childTnLst>
              </p:cTn>
              <p:nextCondLst>
                <p:cond evt="onClick" delay="0">
                  <p:tgtEl>
                    <p:spTgt spid="8"/>
                  </p:tgtEl>
                </p:cond>
              </p:nextCondLst>
            </p:seq>
          </p:childTnLst>
        </p:cTn>
      </p:par>
    </p:tn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8A248A5-1B39-9707-A039-818AED760EC5}"/>
            </a:ext>
          </a:extLst>
        </p:cNvPr>
        <p:cNvGrpSpPr/>
        <p:nvPr/>
      </p:nvGrpSpPr>
      <p:grpSpPr>
        <a:xfrm>
          <a:off x="0" y="0"/>
          <a:ext cx="0" cy="0"/>
          <a:chOff x="0" y="0"/>
          <a:chExt cx="0" cy="0"/>
        </a:xfrm>
      </p:grpSpPr>
      <p:cxnSp>
        <p:nvCxnSpPr>
          <p:cNvPr id="2" name="Straight Connector 1">
            <a:extLst>
              <a:ext uri="{FF2B5EF4-FFF2-40B4-BE49-F238E27FC236}">
                <a16:creationId xmlns:a16="http://schemas.microsoft.com/office/drawing/2014/main" id="{5992EFEC-8635-ADE3-373B-70230CCCF424}"/>
              </a:ext>
            </a:extLst>
          </p:cNvPr>
          <p:cNvCxnSpPr>
            <a:cxnSpLocks/>
          </p:cNvCxnSpPr>
          <p:nvPr/>
        </p:nvCxnSpPr>
        <p:spPr>
          <a:xfrm>
            <a:off x="761851" y="1061155"/>
            <a:ext cx="5322425" cy="5340276"/>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 name="Straight Connector 2">
            <a:extLst>
              <a:ext uri="{FF2B5EF4-FFF2-40B4-BE49-F238E27FC236}">
                <a16:creationId xmlns:a16="http://schemas.microsoft.com/office/drawing/2014/main" id="{E1C75DAE-CEF1-7DCE-4E81-927EBE67D83D}"/>
              </a:ext>
            </a:extLst>
          </p:cNvPr>
          <p:cNvCxnSpPr>
            <a:cxnSpLocks/>
          </p:cNvCxnSpPr>
          <p:nvPr/>
        </p:nvCxnSpPr>
        <p:spPr>
          <a:xfrm>
            <a:off x="9304315" y="1036066"/>
            <a:ext cx="2143810" cy="2115373"/>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 name="Straight Connector 3">
            <a:extLst>
              <a:ext uri="{FF2B5EF4-FFF2-40B4-BE49-F238E27FC236}">
                <a16:creationId xmlns:a16="http://schemas.microsoft.com/office/drawing/2014/main" id="{9302C665-017A-34AF-F773-F61748BC7F2F}"/>
              </a:ext>
            </a:extLst>
          </p:cNvPr>
          <p:cNvCxnSpPr>
            <a:cxnSpLocks/>
          </p:cNvCxnSpPr>
          <p:nvPr/>
        </p:nvCxnSpPr>
        <p:spPr>
          <a:xfrm>
            <a:off x="8245282" y="1036072"/>
            <a:ext cx="3184867" cy="319303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5" name="Straight Connector 4">
            <a:extLst>
              <a:ext uri="{FF2B5EF4-FFF2-40B4-BE49-F238E27FC236}">
                <a16:creationId xmlns:a16="http://schemas.microsoft.com/office/drawing/2014/main" id="{EC44F7AC-758D-22E2-1FE4-311004D52379}"/>
              </a:ext>
            </a:extLst>
          </p:cNvPr>
          <p:cNvCxnSpPr>
            <a:cxnSpLocks/>
          </p:cNvCxnSpPr>
          <p:nvPr/>
        </p:nvCxnSpPr>
        <p:spPr>
          <a:xfrm>
            <a:off x="7173299" y="1036078"/>
            <a:ext cx="4256850" cy="425735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6" name="Straight Connector 5">
            <a:extLst>
              <a:ext uri="{FF2B5EF4-FFF2-40B4-BE49-F238E27FC236}">
                <a16:creationId xmlns:a16="http://schemas.microsoft.com/office/drawing/2014/main" id="{76D559F7-A8C8-0D1E-14DD-F291AD971834}"/>
              </a:ext>
            </a:extLst>
          </p:cNvPr>
          <p:cNvCxnSpPr/>
          <p:nvPr/>
        </p:nvCxnSpPr>
        <p:spPr>
          <a:xfrm>
            <a:off x="2886459" y="1036081"/>
            <a:ext cx="5365365" cy="53653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7" name="Straight Connector 6">
            <a:extLst>
              <a:ext uri="{FF2B5EF4-FFF2-40B4-BE49-F238E27FC236}">
                <a16:creationId xmlns:a16="http://schemas.microsoft.com/office/drawing/2014/main" id="{B8ED51D6-C054-57A6-A24F-CCD5F3E6DC68}"/>
              </a:ext>
            </a:extLst>
          </p:cNvPr>
          <p:cNvCxnSpPr/>
          <p:nvPr/>
        </p:nvCxnSpPr>
        <p:spPr>
          <a:xfrm>
            <a:off x="3946718" y="1036082"/>
            <a:ext cx="5365365" cy="53653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8" name="Straight Connector 7">
            <a:extLst>
              <a:ext uri="{FF2B5EF4-FFF2-40B4-BE49-F238E27FC236}">
                <a16:creationId xmlns:a16="http://schemas.microsoft.com/office/drawing/2014/main" id="{CD8B6437-E832-B4B7-21BE-A640C2C54D20}"/>
              </a:ext>
            </a:extLst>
          </p:cNvPr>
          <p:cNvCxnSpPr/>
          <p:nvPr/>
        </p:nvCxnSpPr>
        <p:spPr>
          <a:xfrm>
            <a:off x="5005751" y="1036082"/>
            <a:ext cx="5365365" cy="53653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9" name="Straight Connector 8">
            <a:extLst>
              <a:ext uri="{FF2B5EF4-FFF2-40B4-BE49-F238E27FC236}">
                <a16:creationId xmlns:a16="http://schemas.microsoft.com/office/drawing/2014/main" id="{125EE4A0-96C6-4584-23BF-196B8F9A7E69}"/>
              </a:ext>
            </a:extLst>
          </p:cNvPr>
          <p:cNvCxnSpPr/>
          <p:nvPr/>
        </p:nvCxnSpPr>
        <p:spPr>
          <a:xfrm>
            <a:off x="6096000" y="1036084"/>
            <a:ext cx="5365365" cy="53653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0" name="Straight Connector 9">
            <a:extLst>
              <a:ext uri="{FF2B5EF4-FFF2-40B4-BE49-F238E27FC236}">
                <a16:creationId xmlns:a16="http://schemas.microsoft.com/office/drawing/2014/main" id="{F536EACD-EBB5-F8B1-0FC0-F45BDC152C02}"/>
              </a:ext>
            </a:extLst>
          </p:cNvPr>
          <p:cNvCxnSpPr>
            <a:cxnSpLocks/>
          </p:cNvCxnSpPr>
          <p:nvPr/>
        </p:nvCxnSpPr>
        <p:spPr>
          <a:xfrm>
            <a:off x="712659" y="5293429"/>
            <a:ext cx="1083551" cy="1107996"/>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1" name="Straight Connector 10">
            <a:extLst>
              <a:ext uri="{FF2B5EF4-FFF2-40B4-BE49-F238E27FC236}">
                <a16:creationId xmlns:a16="http://schemas.microsoft.com/office/drawing/2014/main" id="{1DF397E5-9211-B9A9-7282-D43A50401822}"/>
              </a:ext>
            </a:extLst>
          </p:cNvPr>
          <p:cNvCxnSpPr>
            <a:cxnSpLocks/>
          </p:cNvCxnSpPr>
          <p:nvPr/>
        </p:nvCxnSpPr>
        <p:spPr>
          <a:xfrm>
            <a:off x="695535" y="4260441"/>
            <a:ext cx="2267153" cy="2152899"/>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2" name="Straight Connector 11">
            <a:extLst>
              <a:ext uri="{FF2B5EF4-FFF2-40B4-BE49-F238E27FC236}">
                <a16:creationId xmlns:a16="http://schemas.microsoft.com/office/drawing/2014/main" id="{4947CF6C-8659-BC74-8A51-D26328DD011C}"/>
              </a:ext>
            </a:extLst>
          </p:cNvPr>
          <p:cNvCxnSpPr>
            <a:cxnSpLocks/>
          </p:cNvCxnSpPr>
          <p:nvPr/>
        </p:nvCxnSpPr>
        <p:spPr>
          <a:xfrm>
            <a:off x="710530" y="3164757"/>
            <a:ext cx="3236188" cy="323667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3" name="Straight Connector 12">
            <a:extLst>
              <a:ext uri="{FF2B5EF4-FFF2-40B4-BE49-F238E27FC236}">
                <a16:creationId xmlns:a16="http://schemas.microsoft.com/office/drawing/2014/main" id="{8685EE1F-5F04-B95B-52D5-C60A1412821F}"/>
              </a:ext>
            </a:extLst>
          </p:cNvPr>
          <p:cNvCxnSpPr>
            <a:cxnSpLocks/>
          </p:cNvCxnSpPr>
          <p:nvPr/>
        </p:nvCxnSpPr>
        <p:spPr>
          <a:xfrm>
            <a:off x="10363348" y="1036060"/>
            <a:ext cx="1110967" cy="106435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4" name="Straight Connector 13">
            <a:extLst>
              <a:ext uri="{FF2B5EF4-FFF2-40B4-BE49-F238E27FC236}">
                <a16:creationId xmlns:a16="http://schemas.microsoft.com/office/drawing/2014/main" id="{9F5DC931-FB14-8EF0-E2AE-6E2AB77466E7}"/>
              </a:ext>
            </a:extLst>
          </p:cNvPr>
          <p:cNvCxnSpPr>
            <a:cxnSpLocks/>
          </p:cNvCxnSpPr>
          <p:nvPr/>
        </p:nvCxnSpPr>
        <p:spPr>
          <a:xfrm>
            <a:off x="699419" y="2078573"/>
            <a:ext cx="4314172" cy="4322852"/>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5" name="Straight Connector 14">
            <a:extLst>
              <a:ext uri="{FF2B5EF4-FFF2-40B4-BE49-F238E27FC236}">
                <a16:creationId xmlns:a16="http://schemas.microsoft.com/office/drawing/2014/main" id="{D8EBA519-F70C-9A25-D843-8BFDACDF0220}"/>
              </a:ext>
            </a:extLst>
          </p:cNvPr>
          <p:cNvCxnSpPr>
            <a:cxnSpLocks/>
          </p:cNvCxnSpPr>
          <p:nvPr/>
        </p:nvCxnSpPr>
        <p:spPr>
          <a:xfrm>
            <a:off x="1819586" y="1035959"/>
            <a:ext cx="5309456" cy="5376225"/>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6" name="Straight Connector 15">
            <a:extLst>
              <a:ext uri="{FF2B5EF4-FFF2-40B4-BE49-F238E27FC236}">
                <a16:creationId xmlns:a16="http://schemas.microsoft.com/office/drawing/2014/main" id="{E774298C-FE3E-6F92-84EE-B1FDE87A2AD9}"/>
              </a:ext>
            </a:extLst>
          </p:cNvPr>
          <p:cNvCxnSpPr>
            <a:cxnSpLocks/>
          </p:cNvCxnSpPr>
          <p:nvPr/>
        </p:nvCxnSpPr>
        <p:spPr>
          <a:xfrm flipV="1">
            <a:off x="734520" y="1036085"/>
            <a:ext cx="5361480" cy="536524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7" name="Straight Connector 16">
            <a:extLst>
              <a:ext uri="{FF2B5EF4-FFF2-40B4-BE49-F238E27FC236}">
                <a16:creationId xmlns:a16="http://schemas.microsoft.com/office/drawing/2014/main" id="{D7675474-7578-42DF-952F-C6D15A236F43}"/>
              </a:ext>
            </a:extLst>
          </p:cNvPr>
          <p:cNvCxnSpPr>
            <a:cxnSpLocks/>
          </p:cNvCxnSpPr>
          <p:nvPr/>
        </p:nvCxnSpPr>
        <p:spPr>
          <a:xfrm flipV="1">
            <a:off x="761851" y="1046792"/>
            <a:ext cx="4263464" cy="4246613"/>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8" name="Straight Connector 17">
            <a:extLst>
              <a:ext uri="{FF2B5EF4-FFF2-40B4-BE49-F238E27FC236}">
                <a16:creationId xmlns:a16="http://schemas.microsoft.com/office/drawing/2014/main" id="{C79B7F33-D193-F08E-3FB4-003DE7211BAD}"/>
              </a:ext>
            </a:extLst>
          </p:cNvPr>
          <p:cNvCxnSpPr>
            <a:cxnSpLocks/>
          </p:cNvCxnSpPr>
          <p:nvPr/>
        </p:nvCxnSpPr>
        <p:spPr>
          <a:xfrm flipV="1">
            <a:off x="709144" y="1046915"/>
            <a:ext cx="2153223" cy="2161487"/>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9" name="Straight Connector 18">
            <a:extLst>
              <a:ext uri="{FF2B5EF4-FFF2-40B4-BE49-F238E27FC236}">
                <a16:creationId xmlns:a16="http://schemas.microsoft.com/office/drawing/2014/main" id="{28FA4016-FEF5-785B-67F2-B652436CA4C9}"/>
              </a:ext>
            </a:extLst>
          </p:cNvPr>
          <p:cNvCxnSpPr>
            <a:cxnSpLocks/>
          </p:cNvCxnSpPr>
          <p:nvPr/>
        </p:nvCxnSpPr>
        <p:spPr>
          <a:xfrm flipV="1">
            <a:off x="695535" y="1014199"/>
            <a:ext cx="3253877" cy="322580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0" name="Straight Connector 19">
            <a:extLst>
              <a:ext uri="{FF2B5EF4-FFF2-40B4-BE49-F238E27FC236}">
                <a16:creationId xmlns:a16="http://schemas.microsoft.com/office/drawing/2014/main" id="{755DBBA7-6DA7-269A-7E32-D12165CB3447}"/>
              </a:ext>
            </a:extLst>
          </p:cNvPr>
          <p:cNvCxnSpPr>
            <a:cxnSpLocks/>
          </p:cNvCxnSpPr>
          <p:nvPr/>
        </p:nvCxnSpPr>
        <p:spPr>
          <a:xfrm flipV="1">
            <a:off x="2837049" y="1025164"/>
            <a:ext cx="5376941" cy="5376165"/>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1" name="Straight Connector 20">
            <a:extLst>
              <a:ext uri="{FF2B5EF4-FFF2-40B4-BE49-F238E27FC236}">
                <a16:creationId xmlns:a16="http://schemas.microsoft.com/office/drawing/2014/main" id="{82A70F60-E8F9-4305-4FCF-7F748BB57A1D}"/>
              </a:ext>
            </a:extLst>
          </p:cNvPr>
          <p:cNvCxnSpPr/>
          <p:nvPr/>
        </p:nvCxnSpPr>
        <p:spPr>
          <a:xfrm flipV="1">
            <a:off x="3949412" y="1036036"/>
            <a:ext cx="5365365" cy="534353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2" name="Straight Connector 21">
            <a:extLst>
              <a:ext uri="{FF2B5EF4-FFF2-40B4-BE49-F238E27FC236}">
                <a16:creationId xmlns:a16="http://schemas.microsoft.com/office/drawing/2014/main" id="{75AD0578-0683-7EB7-73D8-589D0A52E96D}"/>
              </a:ext>
            </a:extLst>
          </p:cNvPr>
          <p:cNvCxnSpPr/>
          <p:nvPr/>
        </p:nvCxnSpPr>
        <p:spPr>
          <a:xfrm flipV="1">
            <a:off x="5017475" y="1046940"/>
            <a:ext cx="5365365" cy="534353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3" name="Straight Connector 22">
            <a:extLst>
              <a:ext uri="{FF2B5EF4-FFF2-40B4-BE49-F238E27FC236}">
                <a16:creationId xmlns:a16="http://schemas.microsoft.com/office/drawing/2014/main" id="{E67D9D17-78F8-4361-0EFD-92BD8FB0427D}"/>
              </a:ext>
            </a:extLst>
          </p:cNvPr>
          <p:cNvCxnSpPr/>
          <p:nvPr/>
        </p:nvCxnSpPr>
        <p:spPr>
          <a:xfrm flipV="1">
            <a:off x="6095999" y="1046940"/>
            <a:ext cx="5365365" cy="534353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4" name="Straight Connector 23">
            <a:extLst>
              <a:ext uri="{FF2B5EF4-FFF2-40B4-BE49-F238E27FC236}">
                <a16:creationId xmlns:a16="http://schemas.microsoft.com/office/drawing/2014/main" id="{3519029C-FBF9-8720-389B-CF506C3DE775}"/>
              </a:ext>
            </a:extLst>
          </p:cNvPr>
          <p:cNvCxnSpPr>
            <a:cxnSpLocks/>
          </p:cNvCxnSpPr>
          <p:nvPr/>
        </p:nvCxnSpPr>
        <p:spPr>
          <a:xfrm flipV="1">
            <a:off x="1819586" y="1035959"/>
            <a:ext cx="5330234" cy="5332739"/>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5" name="Straight Connector 24">
            <a:extLst>
              <a:ext uri="{FF2B5EF4-FFF2-40B4-BE49-F238E27FC236}">
                <a16:creationId xmlns:a16="http://schemas.microsoft.com/office/drawing/2014/main" id="{DE2B4B13-1E56-5CA4-EE32-17E24845920C}"/>
              </a:ext>
            </a:extLst>
          </p:cNvPr>
          <p:cNvCxnSpPr>
            <a:cxnSpLocks/>
          </p:cNvCxnSpPr>
          <p:nvPr/>
        </p:nvCxnSpPr>
        <p:spPr>
          <a:xfrm flipH="1">
            <a:off x="7173299" y="2127658"/>
            <a:ext cx="4288065" cy="42736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6" name="Straight Connector 25">
            <a:extLst>
              <a:ext uri="{FF2B5EF4-FFF2-40B4-BE49-F238E27FC236}">
                <a16:creationId xmlns:a16="http://schemas.microsoft.com/office/drawing/2014/main" id="{823990FF-3160-EC56-C6D3-C8BFFEE1D340}"/>
              </a:ext>
            </a:extLst>
          </p:cNvPr>
          <p:cNvCxnSpPr>
            <a:cxnSpLocks/>
          </p:cNvCxnSpPr>
          <p:nvPr/>
        </p:nvCxnSpPr>
        <p:spPr>
          <a:xfrm flipH="1">
            <a:off x="8240069" y="3202940"/>
            <a:ext cx="3203030" cy="320924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7" name="Straight Connector 26">
            <a:extLst>
              <a:ext uri="{FF2B5EF4-FFF2-40B4-BE49-F238E27FC236}">
                <a16:creationId xmlns:a16="http://schemas.microsoft.com/office/drawing/2014/main" id="{B7979FCB-A8B8-DF00-37A1-6A53F76B97C4}"/>
              </a:ext>
            </a:extLst>
          </p:cNvPr>
          <p:cNvCxnSpPr>
            <a:cxnSpLocks/>
          </p:cNvCxnSpPr>
          <p:nvPr/>
        </p:nvCxnSpPr>
        <p:spPr>
          <a:xfrm flipH="1">
            <a:off x="9345993" y="4260441"/>
            <a:ext cx="2115371" cy="2102057"/>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8" name="Straight Connector 27">
            <a:extLst>
              <a:ext uri="{FF2B5EF4-FFF2-40B4-BE49-F238E27FC236}">
                <a16:creationId xmlns:a16="http://schemas.microsoft.com/office/drawing/2014/main" id="{84903040-E426-79CE-84CB-00368338AA67}"/>
              </a:ext>
            </a:extLst>
          </p:cNvPr>
          <p:cNvCxnSpPr/>
          <p:nvPr/>
        </p:nvCxnSpPr>
        <p:spPr>
          <a:xfrm flipH="1">
            <a:off x="10403678" y="5311469"/>
            <a:ext cx="1070637" cy="1100715"/>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9" name="Straight Connector 28">
            <a:extLst>
              <a:ext uri="{FF2B5EF4-FFF2-40B4-BE49-F238E27FC236}">
                <a16:creationId xmlns:a16="http://schemas.microsoft.com/office/drawing/2014/main" id="{8870C8ED-32F8-F5D1-2B0A-B2F4BFA8580F}"/>
              </a:ext>
            </a:extLst>
          </p:cNvPr>
          <p:cNvCxnSpPr/>
          <p:nvPr/>
        </p:nvCxnSpPr>
        <p:spPr>
          <a:xfrm>
            <a:off x="718911" y="2627099"/>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0" name="Straight Connector 29">
            <a:extLst>
              <a:ext uri="{FF2B5EF4-FFF2-40B4-BE49-F238E27FC236}">
                <a16:creationId xmlns:a16="http://schemas.microsoft.com/office/drawing/2014/main" id="{AC4E689A-E543-A78F-B900-C52DF4FB3AC0}"/>
              </a:ext>
            </a:extLst>
          </p:cNvPr>
          <p:cNvCxnSpPr/>
          <p:nvPr/>
        </p:nvCxnSpPr>
        <p:spPr>
          <a:xfrm>
            <a:off x="730635" y="3702328"/>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1" name="Straight Connector 30">
            <a:extLst>
              <a:ext uri="{FF2B5EF4-FFF2-40B4-BE49-F238E27FC236}">
                <a16:creationId xmlns:a16="http://schemas.microsoft.com/office/drawing/2014/main" id="{4498C40C-401B-C0E3-C919-BD7A3C414490}"/>
              </a:ext>
            </a:extLst>
          </p:cNvPr>
          <p:cNvCxnSpPr/>
          <p:nvPr/>
        </p:nvCxnSpPr>
        <p:spPr>
          <a:xfrm>
            <a:off x="714720" y="4781228"/>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2" name="Straight Connector 31">
            <a:extLst>
              <a:ext uri="{FF2B5EF4-FFF2-40B4-BE49-F238E27FC236}">
                <a16:creationId xmlns:a16="http://schemas.microsoft.com/office/drawing/2014/main" id="{D6162206-80A6-3EF7-7B7B-8DA65685BF0A}"/>
              </a:ext>
            </a:extLst>
          </p:cNvPr>
          <p:cNvCxnSpPr/>
          <p:nvPr/>
        </p:nvCxnSpPr>
        <p:spPr>
          <a:xfrm>
            <a:off x="718911" y="5859320"/>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3" name="Straight Connector 32">
            <a:extLst>
              <a:ext uri="{FF2B5EF4-FFF2-40B4-BE49-F238E27FC236}">
                <a16:creationId xmlns:a16="http://schemas.microsoft.com/office/drawing/2014/main" id="{DB871CAE-C6E8-B325-A6F2-8AD6EDB56EE3}"/>
              </a:ext>
            </a:extLst>
          </p:cNvPr>
          <p:cNvCxnSpPr/>
          <p:nvPr/>
        </p:nvCxnSpPr>
        <p:spPr>
          <a:xfrm>
            <a:off x="702997" y="1590081"/>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4" name="Straight Connector 33">
            <a:extLst>
              <a:ext uri="{FF2B5EF4-FFF2-40B4-BE49-F238E27FC236}">
                <a16:creationId xmlns:a16="http://schemas.microsoft.com/office/drawing/2014/main" id="{E80859F9-2590-2BD9-8DB9-03269707862E}"/>
              </a:ext>
            </a:extLst>
          </p:cNvPr>
          <p:cNvCxnSpPr>
            <a:cxnSpLocks/>
          </p:cNvCxnSpPr>
          <p:nvPr/>
        </p:nvCxnSpPr>
        <p:spPr>
          <a:xfrm flipH="1">
            <a:off x="714416" y="1045636"/>
            <a:ext cx="1091930" cy="1082022"/>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5" name="Straight Connector 34">
            <a:extLst>
              <a:ext uri="{FF2B5EF4-FFF2-40B4-BE49-F238E27FC236}">
                <a16:creationId xmlns:a16="http://schemas.microsoft.com/office/drawing/2014/main" id="{95AAE89C-148B-D62E-C26B-B548D928D678}"/>
              </a:ext>
            </a:extLst>
          </p:cNvPr>
          <p:cNvCxnSpPr/>
          <p:nvPr/>
        </p:nvCxnSpPr>
        <p:spPr>
          <a:xfrm>
            <a:off x="10925092" y="1008818"/>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6" name="Straight Connector 35">
            <a:extLst>
              <a:ext uri="{FF2B5EF4-FFF2-40B4-BE49-F238E27FC236}">
                <a16:creationId xmlns:a16="http://schemas.microsoft.com/office/drawing/2014/main" id="{B54FF1C8-F749-8F5B-9E79-D9490D36E7FA}"/>
              </a:ext>
            </a:extLst>
          </p:cNvPr>
          <p:cNvCxnSpPr/>
          <p:nvPr/>
        </p:nvCxnSpPr>
        <p:spPr>
          <a:xfrm>
            <a:off x="3404484" y="1021565"/>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7" name="Straight Connector 36">
            <a:extLst>
              <a:ext uri="{FF2B5EF4-FFF2-40B4-BE49-F238E27FC236}">
                <a16:creationId xmlns:a16="http://schemas.microsoft.com/office/drawing/2014/main" id="{E982CB5F-2DA8-CE42-C936-AEFAEA4FF9D2}"/>
              </a:ext>
            </a:extLst>
          </p:cNvPr>
          <p:cNvCxnSpPr>
            <a:cxnSpLocks/>
          </p:cNvCxnSpPr>
          <p:nvPr/>
        </p:nvCxnSpPr>
        <p:spPr>
          <a:xfrm>
            <a:off x="2364188" y="1008818"/>
            <a:ext cx="0" cy="5399767"/>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8" name="Straight Connector 37">
            <a:extLst>
              <a:ext uri="{FF2B5EF4-FFF2-40B4-BE49-F238E27FC236}">
                <a16:creationId xmlns:a16="http://schemas.microsoft.com/office/drawing/2014/main" id="{671035B2-FEF6-A2DB-9AC8-C2F25CC9E463}"/>
              </a:ext>
            </a:extLst>
          </p:cNvPr>
          <p:cNvCxnSpPr/>
          <p:nvPr/>
        </p:nvCxnSpPr>
        <p:spPr>
          <a:xfrm>
            <a:off x="8806069" y="1045636"/>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9" name="Straight Connector 38">
            <a:extLst>
              <a:ext uri="{FF2B5EF4-FFF2-40B4-BE49-F238E27FC236}">
                <a16:creationId xmlns:a16="http://schemas.microsoft.com/office/drawing/2014/main" id="{EDCC81CF-9F90-1025-69BC-460E8DDD38CE}"/>
              </a:ext>
            </a:extLst>
          </p:cNvPr>
          <p:cNvCxnSpPr/>
          <p:nvPr/>
        </p:nvCxnSpPr>
        <p:spPr>
          <a:xfrm>
            <a:off x="1261607" y="1045636"/>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0" name="Straight Connector 39">
            <a:extLst>
              <a:ext uri="{FF2B5EF4-FFF2-40B4-BE49-F238E27FC236}">
                <a16:creationId xmlns:a16="http://schemas.microsoft.com/office/drawing/2014/main" id="{552D9F9B-FAEB-190F-963D-75AE9870C286}"/>
              </a:ext>
            </a:extLst>
          </p:cNvPr>
          <p:cNvCxnSpPr/>
          <p:nvPr/>
        </p:nvCxnSpPr>
        <p:spPr>
          <a:xfrm>
            <a:off x="5551335" y="1008818"/>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1" name="Straight Connector 40">
            <a:extLst>
              <a:ext uri="{FF2B5EF4-FFF2-40B4-BE49-F238E27FC236}">
                <a16:creationId xmlns:a16="http://schemas.microsoft.com/office/drawing/2014/main" id="{0F3BC186-49AB-AEDE-C72B-3373B3D683E3}"/>
              </a:ext>
            </a:extLst>
          </p:cNvPr>
          <p:cNvCxnSpPr/>
          <p:nvPr/>
        </p:nvCxnSpPr>
        <p:spPr>
          <a:xfrm>
            <a:off x="4495137" y="1045636"/>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2" name="Straight Connector 41">
            <a:extLst>
              <a:ext uri="{FF2B5EF4-FFF2-40B4-BE49-F238E27FC236}">
                <a16:creationId xmlns:a16="http://schemas.microsoft.com/office/drawing/2014/main" id="{E41590A2-0C26-8039-09F6-3E8AD4237947}"/>
              </a:ext>
            </a:extLst>
          </p:cNvPr>
          <p:cNvCxnSpPr/>
          <p:nvPr/>
        </p:nvCxnSpPr>
        <p:spPr>
          <a:xfrm>
            <a:off x="9854317" y="1021565"/>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3" name="Straight Connector 42">
            <a:extLst>
              <a:ext uri="{FF2B5EF4-FFF2-40B4-BE49-F238E27FC236}">
                <a16:creationId xmlns:a16="http://schemas.microsoft.com/office/drawing/2014/main" id="{868F08F8-A81C-258E-4E03-6928627AD815}"/>
              </a:ext>
            </a:extLst>
          </p:cNvPr>
          <p:cNvCxnSpPr/>
          <p:nvPr/>
        </p:nvCxnSpPr>
        <p:spPr>
          <a:xfrm>
            <a:off x="7724693" y="1061155"/>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4" name="Straight Connector 43">
            <a:extLst>
              <a:ext uri="{FF2B5EF4-FFF2-40B4-BE49-F238E27FC236}">
                <a16:creationId xmlns:a16="http://schemas.microsoft.com/office/drawing/2014/main" id="{005750C3-C5A8-C23D-3277-FB15ABDC9BBA}"/>
              </a:ext>
            </a:extLst>
          </p:cNvPr>
          <p:cNvCxnSpPr/>
          <p:nvPr/>
        </p:nvCxnSpPr>
        <p:spPr>
          <a:xfrm>
            <a:off x="6620786" y="1021565"/>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graphicFrame>
        <p:nvGraphicFramePr>
          <p:cNvPr id="76" name="Table 75">
            <a:extLst>
              <a:ext uri="{FF2B5EF4-FFF2-40B4-BE49-F238E27FC236}">
                <a16:creationId xmlns:a16="http://schemas.microsoft.com/office/drawing/2014/main" id="{159BB246-A19B-0D18-EFDC-9CAC22AD7728}"/>
              </a:ext>
            </a:extLst>
          </p:cNvPr>
          <p:cNvGraphicFramePr>
            <a:graphicFrameLocks noGrp="1"/>
          </p:cNvGraphicFramePr>
          <p:nvPr/>
        </p:nvGraphicFramePr>
        <p:xfrm>
          <a:off x="730635" y="1036085"/>
          <a:ext cx="10730730" cy="5365370"/>
        </p:xfrm>
        <a:graphic>
          <a:graphicData uri="http://schemas.openxmlformats.org/drawingml/2006/table">
            <a:tbl>
              <a:tblPr firstRow="1" bandRow="1">
                <a:tableStyleId>{5940675A-B579-460E-94D1-54222C63F5DA}</a:tableStyleId>
              </a:tblPr>
              <a:tblGrid>
                <a:gridCol w="1073073">
                  <a:extLst>
                    <a:ext uri="{9D8B030D-6E8A-4147-A177-3AD203B41FA5}">
                      <a16:colId xmlns:a16="http://schemas.microsoft.com/office/drawing/2014/main" val="3635837954"/>
                    </a:ext>
                  </a:extLst>
                </a:gridCol>
                <a:gridCol w="1073073">
                  <a:extLst>
                    <a:ext uri="{9D8B030D-6E8A-4147-A177-3AD203B41FA5}">
                      <a16:colId xmlns:a16="http://schemas.microsoft.com/office/drawing/2014/main" val="2308114111"/>
                    </a:ext>
                  </a:extLst>
                </a:gridCol>
                <a:gridCol w="1073073">
                  <a:extLst>
                    <a:ext uri="{9D8B030D-6E8A-4147-A177-3AD203B41FA5}">
                      <a16:colId xmlns:a16="http://schemas.microsoft.com/office/drawing/2014/main" val="3225432346"/>
                    </a:ext>
                  </a:extLst>
                </a:gridCol>
                <a:gridCol w="1073073">
                  <a:extLst>
                    <a:ext uri="{9D8B030D-6E8A-4147-A177-3AD203B41FA5}">
                      <a16:colId xmlns:a16="http://schemas.microsoft.com/office/drawing/2014/main" val="2646425516"/>
                    </a:ext>
                  </a:extLst>
                </a:gridCol>
                <a:gridCol w="1073073">
                  <a:extLst>
                    <a:ext uri="{9D8B030D-6E8A-4147-A177-3AD203B41FA5}">
                      <a16:colId xmlns:a16="http://schemas.microsoft.com/office/drawing/2014/main" val="1529824071"/>
                    </a:ext>
                  </a:extLst>
                </a:gridCol>
                <a:gridCol w="1073073">
                  <a:extLst>
                    <a:ext uri="{9D8B030D-6E8A-4147-A177-3AD203B41FA5}">
                      <a16:colId xmlns:a16="http://schemas.microsoft.com/office/drawing/2014/main" val="1435908115"/>
                    </a:ext>
                  </a:extLst>
                </a:gridCol>
                <a:gridCol w="1073073">
                  <a:extLst>
                    <a:ext uri="{9D8B030D-6E8A-4147-A177-3AD203B41FA5}">
                      <a16:colId xmlns:a16="http://schemas.microsoft.com/office/drawing/2014/main" val="4031327343"/>
                    </a:ext>
                  </a:extLst>
                </a:gridCol>
                <a:gridCol w="1073073">
                  <a:extLst>
                    <a:ext uri="{9D8B030D-6E8A-4147-A177-3AD203B41FA5}">
                      <a16:colId xmlns:a16="http://schemas.microsoft.com/office/drawing/2014/main" val="265914223"/>
                    </a:ext>
                  </a:extLst>
                </a:gridCol>
                <a:gridCol w="1073073">
                  <a:extLst>
                    <a:ext uri="{9D8B030D-6E8A-4147-A177-3AD203B41FA5}">
                      <a16:colId xmlns:a16="http://schemas.microsoft.com/office/drawing/2014/main" val="3687797511"/>
                    </a:ext>
                  </a:extLst>
                </a:gridCol>
                <a:gridCol w="1073073">
                  <a:extLst>
                    <a:ext uri="{9D8B030D-6E8A-4147-A177-3AD203B41FA5}">
                      <a16:colId xmlns:a16="http://schemas.microsoft.com/office/drawing/2014/main" val="1430683565"/>
                    </a:ext>
                  </a:extLst>
                </a:gridCol>
              </a:tblGrid>
              <a:tr h="1073074">
                <a:tc>
                  <a:txBody>
                    <a:bodyPr/>
                    <a:lstStyle/>
                    <a:p>
                      <a:endParaRPr lang="en-US" dirty="0"/>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dirty="0"/>
                    </a:p>
                  </a:txBody>
                  <a:tcPr/>
                </a:tc>
                <a:tc>
                  <a:txBody>
                    <a:bodyPr/>
                    <a:lstStyle/>
                    <a:p>
                      <a:endParaRPr lang="en-US"/>
                    </a:p>
                  </a:txBody>
                  <a:tcPr/>
                </a:tc>
                <a:tc>
                  <a:txBody>
                    <a:bodyPr/>
                    <a:lstStyle/>
                    <a:p>
                      <a:endParaRPr lang="en-US" dirty="0"/>
                    </a:p>
                  </a:txBody>
                  <a:tcPr/>
                </a:tc>
                <a:tc>
                  <a:txBody>
                    <a:bodyPr/>
                    <a:lstStyle/>
                    <a:p>
                      <a:endParaRPr lang="en-US" dirty="0"/>
                    </a:p>
                  </a:txBody>
                  <a:tcPr/>
                </a:tc>
                <a:extLst>
                  <a:ext uri="{0D108BD9-81ED-4DB2-BD59-A6C34878D82A}">
                    <a16:rowId xmlns:a16="http://schemas.microsoft.com/office/drawing/2014/main" val="1367090870"/>
                  </a:ext>
                </a:extLst>
              </a:tr>
              <a:tr h="1073074">
                <a:tc>
                  <a:txBody>
                    <a:bodyPr/>
                    <a:lstStyle/>
                    <a:p>
                      <a:endParaRPr lang="en-US" dirty="0"/>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a:p>
                  </a:txBody>
                  <a:tcPr/>
                </a:tc>
                <a:tc>
                  <a:txBody>
                    <a:bodyPr/>
                    <a:lstStyle/>
                    <a:p>
                      <a:endParaRPr lang="en-US" dirty="0"/>
                    </a:p>
                  </a:txBody>
                  <a:tcPr/>
                </a:tc>
                <a:extLst>
                  <a:ext uri="{0D108BD9-81ED-4DB2-BD59-A6C34878D82A}">
                    <a16:rowId xmlns:a16="http://schemas.microsoft.com/office/drawing/2014/main" val="2324086388"/>
                  </a:ext>
                </a:extLst>
              </a:tr>
              <a:tr h="1073074">
                <a:tc>
                  <a:txBody>
                    <a:bodyPr/>
                    <a:lstStyle/>
                    <a:p>
                      <a:endParaRPr lang="en-US" dirty="0"/>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a:p>
                  </a:txBody>
                  <a:tcPr/>
                </a:tc>
                <a:tc>
                  <a:txBody>
                    <a:bodyPr/>
                    <a:lstStyle/>
                    <a:p>
                      <a:endParaRPr lang="en-US"/>
                    </a:p>
                  </a:txBody>
                  <a:tcPr/>
                </a:tc>
                <a:tc>
                  <a:txBody>
                    <a:bodyPr/>
                    <a:lstStyle/>
                    <a:p>
                      <a:endParaRPr lang="en-US" dirty="0"/>
                    </a:p>
                  </a:txBody>
                  <a:tcPr/>
                </a:tc>
                <a:extLst>
                  <a:ext uri="{0D108BD9-81ED-4DB2-BD59-A6C34878D82A}">
                    <a16:rowId xmlns:a16="http://schemas.microsoft.com/office/drawing/2014/main" val="1773320196"/>
                  </a:ext>
                </a:extLst>
              </a:tr>
              <a:tr h="1073074">
                <a:tc>
                  <a:txBody>
                    <a:bodyPr/>
                    <a:lstStyle/>
                    <a:p>
                      <a:endParaRPr lang="en-US" dirty="0"/>
                    </a:p>
                  </a:txBody>
                  <a:tcPr/>
                </a:tc>
                <a:tc>
                  <a:txBody>
                    <a:bodyPr/>
                    <a:lstStyle/>
                    <a:p>
                      <a:endParaRPr lang="en-US"/>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dirty="0"/>
                    </a:p>
                  </a:txBody>
                  <a:tcPr/>
                </a:tc>
                <a:extLst>
                  <a:ext uri="{0D108BD9-81ED-4DB2-BD59-A6C34878D82A}">
                    <a16:rowId xmlns:a16="http://schemas.microsoft.com/office/drawing/2014/main" val="1977629092"/>
                  </a:ext>
                </a:extLst>
              </a:tr>
              <a:tr h="1073074">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dirty="0"/>
                    </a:p>
                  </a:txBody>
                  <a:tcPr/>
                </a:tc>
                <a:extLst>
                  <a:ext uri="{0D108BD9-81ED-4DB2-BD59-A6C34878D82A}">
                    <a16:rowId xmlns:a16="http://schemas.microsoft.com/office/drawing/2014/main" val="172657832"/>
                  </a:ext>
                </a:extLst>
              </a:tr>
            </a:tbl>
          </a:graphicData>
        </a:graphic>
      </p:graphicFrame>
      <p:sp>
        <p:nvSpPr>
          <p:cNvPr id="45" name="TextBox 44">
            <a:extLst>
              <a:ext uri="{FF2B5EF4-FFF2-40B4-BE49-F238E27FC236}">
                <a16:creationId xmlns:a16="http://schemas.microsoft.com/office/drawing/2014/main" id="{DAD6EABE-C932-C5DD-7650-A031DCDF078B}"/>
              </a:ext>
            </a:extLst>
          </p:cNvPr>
          <p:cNvSpPr txBox="1"/>
          <p:nvPr/>
        </p:nvSpPr>
        <p:spPr>
          <a:xfrm>
            <a:off x="764672" y="1019509"/>
            <a:ext cx="10960867" cy="110799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蜜</a:t>
            </a:r>
            <a:r>
              <a:rPr kumimoji="0" lang="zh-TW" altLang="en-US" sz="63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蜜</a:t>
            </a:r>
            <a:r>
              <a:rPr kumimoji="0" lang="zh-TW" altLang="en-US" sz="63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蜜</a:t>
            </a:r>
            <a:r>
              <a:rPr kumimoji="0" lang="zh-TW" altLang="en-US" sz="63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蜜</a:t>
            </a:r>
            <a:r>
              <a:rPr kumimoji="0" lang="zh-TW" altLang="en-US" sz="63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蜜</a:t>
            </a:r>
            <a:r>
              <a:rPr kumimoji="0" lang="zh-TW" altLang="en-US" sz="63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蜜</a:t>
            </a:r>
            <a:r>
              <a:rPr kumimoji="0" lang="zh-TW" altLang="en-US" sz="63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蜜</a:t>
            </a:r>
            <a:r>
              <a:rPr kumimoji="0" lang="zh-TW" altLang="en-US" sz="60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冖 中</a:t>
            </a:r>
            <a:r>
              <a:rPr kumimoji="0" lang="zh-TW" altLang="en-US" sz="54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風</a:t>
            </a:r>
          </a:p>
        </p:txBody>
      </p:sp>
      <p:sp>
        <p:nvSpPr>
          <p:cNvPr id="46" name="TextBox 45">
            <a:extLst>
              <a:ext uri="{FF2B5EF4-FFF2-40B4-BE49-F238E27FC236}">
                <a16:creationId xmlns:a16="http://schemas.microsoft.com/office/drawing/2014/main" id="{42A60CCD-C83B-57E6-1E97-D6676D69A597}"/>
              </a:ext>
            </a:extLst>
          </p:cNvPr>
          <p:cNvSpPr txBox="1"/>
          <p:nvPr/>
        </p:nvSpPr>
        <p:spPr>
          <a:xfrm>
            <a:off x="746920" y="3171291"/>
            <a:ext cx="11033471" cy="110799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蜜</a:t>
            </a:r>
            <a:r>
              <a:rPr kumimoji="0" lang="zh-TW" altLang="en-US" sz="64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蜜</a:t>
            </a:r>
            <a:r>
              <a:rPr kumimoji="0" lang="zh-TW" altLang="en-US" sz="64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蜜</a:t>
            </a:r>
            <a:r>
              <a:rPr kumimoji="0" lang="zh-TW" altLang="en-US" sz="64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蜜</a:t>
            </a:r>
            <a:r>
              <a:rPr kumimoji="0" lang="zh-TW" altLang="en-US" sz="64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蜜</a:t>
            </a:r>
            <a:r>
              <a:rPr kumimoji="0" lang="zh-TW" altLang="en-US" sz="64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蜜</a:t>
            </a:r>
            <a:r>
              <a:rPr kumimoji="0" lang="zh-TW" altLang="en-US" sz="64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蜜</a:t>
            </a:r>
            <a:r>
              <a:rPr kumimoji="0" lang="zh-TW" altLang="en-US" sz="60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冖 中</a:t>
            </a:r>
            <a:r>
              <a:rPr kumimoji="0" lang="zh-TW" altLang="en-US" sz="54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風</a:t>
            </a:r>
          </a:p>
        </p:txBody>
      </p:sp>
      <p:sp>
        <p:nvSpPr>
          <p:cNvPr id="47" name="TextBox 46">
            <a:extLst>
              <a:ext uri="{FF2B5EF4-FFF2-40B4-BE49-F238E27FC236}">
                <a16:creationId xmlns:a16="http://schemas.microsoft.com/office/drawing/2014/main" id="{E1F48353-4178-2E8B-018C-75560EE94950}"/>
              </a:ext>
            </a:extLst>
          </p:cNvPr>
          <p:cNvSpPr txBox="1"/>
          <p:nvPr/>
        </p:nvSpPr>
        <p:spPr>
          <a:xfrm>
            <a:off x="717684" y="5312896"/>
            <a:ext cx="11007855" cy="110799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28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冖 中</a:t>
            </a:r>
            <a:r>
              <a:rPr kumimoji="0" lang="zh-TW" altLang="en-US" sz="54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風</a:t>
            </a:r>
            <a:endParaRPr kumimoji="0" lang="en-US" sz="6600" b="0" i="0" u="none" strike="noStrike" kern="1200" cap="none" spc="0" normalizeH="0" baseline="0" noProof="0" dirty="0">
              <a:ln>
                <a:noFill/>
              </a:ln>
              <a:solidFill>
                <a:prstClr val="black"/>
              </a:solidFill>
              <a:effectLst/>
              <a:uLnTx/>
              <a:uFillTx/>
              <a:latin typeface="Aptos" panose="02110004020202020204"/>
              <a:ea typeface="+mn-ea"/>
              <a:cs typeface="+mn-cs"/>
            </a:endParaRPr>
          </a:p>
        </p:txBody>
      </p:sp>
      <p:sp>
        <p:nvSpPr>
          <p:cNvPr id="48" name="TextBox 47">
            <a:extLst>
              <a:ext uri="{FF2B5EF4-FFF2-40B4-BE49-F238E27FC236}">
                <a16:creationId xmlns:a16="http://schemas.microsoft.com/office/drawing/2014/main" id="{87B4A359-D317-2A45-9D58-06B130282410}"/>
              </a:ext>
            </a:extLst>
          </p:cNvPr>
          <p:cNvSpPr txBox="1"/>
          <p:nvPr/>
        </p:nvSpPr>
        <p:spPr>
          <a:xfrm>
            <a:off x="1036582" y="232744"/>
            <a:ext cx="9804306" cy="64633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Aptos" panose="02110004020202020204"/>
                <a:ea typeface="+mn-ea"/>
                <a:cs typeface="+mn-cs"/>
              </a:rPr>
              <a:t>Practice sheet #</a:t>
            </a:r>
            <a:r>
              <a:rPr lang="en-US" dirty="0">
                <a:solidFill>
                  <a:prstClr val="black"/>
                </a:solidFill>
                <a:latin typeface="Aptos" panose="02110004020202020204"/>
              </a:rPr>
              <a:t>20</a:t>
            </a:r>
            <a:r>
              <a:rPr kumimoji="0" lang="en-US" sz="1800" b="0" i="0" u="none" strike="noStrike" kern="1200" cap="none" spc="0" normalizeH="0" baseline="0" noProof="0" dirty="0">
                <a:ln>
                  <a:noFill/>
                </a:ln>
                <a:solidFill>
                  <a:prstClr val="black"/>
                </a:solidFill>
                <a:effectLst/>
                <a:uLnTx/>
                <a:uFillTx/>
                <a:latin typeface="Aptos" panose="02110004020202020204"/>
                <a:ea typeface="+mn-ea"/>
                <a:cs typeface="+mn-cs"/>
              </a:rPr>
              <a:t>. Trace and copy the character </a:t>
            </a:r>
            <a:r>
              <a:rPr kumimoji="0" lang="zh-TW" altLang="en-US" sz="1800" b="0"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羅 </a:t>
            </a:r>
            <a:r>
              <a:rPr kumimoji="0" lang="en-US" altLang="zh-TW" sz="1800" b="0" i="0" u="none" strike="noStrike" kern="1200" cap="none" spc="0" normalizeH="0" baseline="0" noProof="0" dirty="0">
                <a:ln>
                  <a:noFill/>
                </a:ln>
                <a:solidFill>
                  <a:prstClr val="black"/>
                </a:solidFill>
                <a:effectLst/>
                <a:uLnTx/>
                <a:uFillTx/>
                <a:latin typeface="Aptos" panose="02110004020202020204"/>
                <a:ea typeface="DengXian" panose="02010600030101010101" pitchFamily="2" charset="-122"/>
                <a:cs typeface="+mn-cs"/>
              </a:rPr>
              <a:t>(ra), and trace </a:t>
            </a:r>
            <a:r>
              <a:rPr kumimoji="0" lang="zh-CN" altLang="en-US" sz="1800" b="0" i="0" u="none" strike="noStrike" kern="1200" cap="none" spc="0" normalizeH="0" baseline="0" noProof="0" dirty="0">
                <a:ln>
                  <a:noFill/>
                </a:ln>
                <a:solidFill>
                  <a:prstClr val="black"/>
                </a:solidFill>
                <a:effectLst/>
                <a:uLnTx/>
                <a:uFillTx/>
                <a:latin typeface="Aptos" panose="02110004020202020204"/>
                <a:ea typeface="DengXian" panose="02010600030101010101" pitchFamily="2" charset="-122"/>
                <a:cs typeface="+mn-cs"/>
              </a:rPr>
              <a:t>冖 </a:t>
            </a:r>
            <a:r>
              <a:rPr kumimoji="0" lang="en-US" altLang="zh-CN" sz="1800" b="0" i="0" u="none" strike="noStrike" kern="1200" cap="none" spc="0" normalizeH="0" baseline="0" noProof="0" dirty="0">
                <a:ln>
                  <a:noFill/>
                </a:ln>
                <a:solidFill>
                  <a:prstClr val="black"/>
                </a:solidFill>
                <a:effectLst/>
                <a:uLnTx/>
                <a:uFillTx/>
                <a:latin typeface="Aptos" panose="02110004020202020204"/>
                <a:ea typeface="DengXian" panose="02010600030101010101" pitchFamily="2" charset="-122"/>
                <a:cs typeface="+mn-cs"/>
              </a:rPr>
              <a:t>(</a:t>
            </a:r>
            <a:r>
              <a:rPr kumimoji="0" lang="en-US" altLang="zh-CN" sz="1800" b="0" i="0" u="none" strike="noStrike" kern="1200" cap="none" spc="0" normalizeH="0" baseline="0" noProof="0" dirty="0" err="1">
                <a:ln>
                  <a:noFill/>
                </a:ln>
                <a:solidFill>
                  <a:prstClr val="black"/>
                </a:solidFill>
                <a:effectLst/>
                <a:uLnTx/>
                <a:uFillTx/>
                <a:latin typeface="Aptos" panose="02110004020202020204"/>
                <a:ea typeface="DengXian" panose="02010600030101010101" pitchFamily="2" charset="-122"/>
                <a:cs typeface="+mn-cs"/>
              </a:rPr>
              <a:t>myeok</a:t>
            </a:r>
            <a:r>
              <a:rPr kumimoji="0" lang="en-US" altLang="zh-CN" sz="1800" b="0" i="0" u="none" strike="noStrike" kern="1200" cap="none" spc="0" normalizeH="0" baseline="0" noProof="0" dirty="0">
                <a:ln>
                  <a:noFill/>
                </a:ln>
                <a:solidFill>
                  <a:prstClr val="black"/>
                </a:solidFill>
                <a:effectLst/>
                <a:uLnTx/>
                <a:uFillTx/>
                <a:latin typeface="Aptos" panose="02110004020202020204"/>
                <a:ea typeface="DengXian" panose="02010600030101010101" pitchFamily="2" charset="-122"/>
                <a:cs typeface="+mn-cs"/>
              </a:rPr>
              <a:t>; cover, lid),</a:t>
            </a:r>
            <a:r>
              <a:rPr kumimoji="0" lang="zh-CN" altLang="en-US" sz="1800" b="0" i="0" u="none" strike="noStrike" kern="1200" cap="none" spc="0" normalizeH="0" baseline="0" noProof="0" dirty="0">
                <a:ln>
                  <a:noFill/>
                </a:ln>
                <a:solidFill>
                  <a:prstClr val="black"/>
                </a:solidFill>
                <a:effectLst/>
                <a:uLnTx/>
                <a:uFillTx/>
                <a:latin typeface="Aptos" panose="02110004020202020204"/>
                <a:ea typeface="DengXian" panose="02010600030101010101" pitchFamily="2" charset="-122"/>
                <a:cs typeface="+mn-cs"/>
              </a:rPr>
              <a:t> </a:t>
            </a:r>
            <a:r>
              <a:rPr kumimoji="0" lang="en-US" altLang="zh-CN" sz="1800" b="0" i="0" u="none" strike="noStrike" kern="1200" cap="none" spc="0" normalizeH="0" baseline="0" noProof="0" dirty="0">
                <a:ln>
                  <a:noFill/>
                </a:ln>
                <a:solidFill>
                  <a:prstClr val="black"/>
                </a:solidFill>
                <a:effectLst/>
                <a:uLnTx/>
                <a:uFillTx/>
                <a:latin typeface="Aptos" panose="02110004020202020204"/>
                <a:ea typeface="DengXian" panose="02010600030101010101" pitchFamily="2" charset="-122"/>
                <a:cs typeface="+mn-cs"/>
              </a:rPr>
              <a:t>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CN" sz="1800" b="0" i="0" u="none" strike="noStrike" kern="1200" cap="none" spc="0" normalizeH="0" baseline="0" noProof="0" dirty="0">
                <a:ln>
                  <a:noFill/>
                </a:ln>
                <a:solidFill>
                  <a:prstClr val="black"/>
                </a:solidFill>
                <a:effectLst/>
                <a:uLnTx/>
                <a:uFillTx/>
                <a:latin typeface="Aptos" panose="02110004020202020204"/>
                <a:ea typeface="DengXian" panose="02010600030101010101" pitchFamily="2" charset="-122"/>
                <a:cs typeface="+mn-cs"/>
              </a:rPr>
              <a:t> </a:t>
            </a:r>
            <a:r>
              <a:rPr kumimoji="0" lang="zh-CN" altLang="en-US" sz="1800" b="0" i="0" u="none" strike="noStrike" kern="1200" cap="none" spc="0" normalizeH="0" baseline="0" noProof="0" dirty="0">
                <a:ln>
                  <a:noFill/>
                </a:ln>
                <a:solidFill>
                  <a:prstClr val="black"/>
                </a:solidFill>
                <a:effectLst/>
                <a:uLnTx/>
                <a:uFillTx/>
                <a:latin typeface="Aptos" panose="02110004020202020204"/>
                <a:ea typeface="DengXian" panose="02010600030101010101" pitchFamily="2" charset="-122"/>
                <a:cs typeface="+mn-cs"/>
              </a:rPr>
              <a:t>中 </a:t>
            </a:r>
            <a:r>
              <a:rPr kumimoji="0" lang="en-US" altLang="zh-CN" sz="1800" b="0" i="0" u="none" strike="noStrike" kern="1200" cap="none" spc="0" normalizeH="0" baseline="0" noProof="0" dirty="0">
                <a:ln>
                  <a:noFill/>
                </a:ln>
                <a:solidFill>
                  <a:prstClr val="black"/>
                </a:solidFill>
                <a:effectLst/>
                <a:uLnTx/>
                <a:uFillTx/>
                <a:latin typeface="Aptos" panose="02110004020202020204"/>
                <a:ea typeface="DengXian" panose="02010600030101010101" pitchFamily="2" charset="-122"/>
                <a:cs typeface="+mn-cs"/>
              </a:rPr>
              <a:t>(</a:t>
            </a:r>
            <a:r>
              <a:rPr lang="en-US" altLang="zh-CN" dirty="0" err="1">
                <a:solidFill>
                  <a:prstClr val="black"/>
                </a:solidFill>
                <a:latin typeface="Aptos" panose="02110004020202020204"/>
                <a:ea typeface="DengXian" panose="02010600030101010101" pitchFamily="2" charset="-122"/>
              </a:rPr>
              <a:t>jung</a:t>
            </a:r>
            <a:r>
              <a:rPr kumimoji="0" lang="en-US" altLang="zh-CN" sz="1800" b="0" i="0" u="none" strike="noStrike" kern="1200" cap="none" spc="0" normalizeH="0" baseline="0" noProof="0" dirty="0">
                <a:ln>
                  <a:noFill/>
                </a:ln>
                <a:solidFill>
                  <a:prstClr val="black"/>
                </a:solidFill>
                <a:effectLst/>
                <a:uLnTx/>
                <a:uFillTx/>
                <a:latin typeface="Aptos" panose="02110004020202020204"/>
                <a:ea typeface="DengXian" panose="02010600030101010101" pitchFamily="2" charset="-122"/>
                <a:cs typeface="+mn-cs"/>
              </a:rPr>
              <a:t>; middle), and </a:t>
            </a:r>
            <a:r>
              <a:rPr kumimoji="0" lang="zh-CN" altLang="en-US" sz="1800" b="0" i="0" u="none" strike="noStrike" kern="1200" cap="none" spc="0" normalizeH="0" baseline="0" noProof="0" dirty="0">
                <a:ln>
                  <a:noFill/>
                </a:ln>
                <a:solidFill>
                  <a:prstClr val="black"/>
                </a:solidFill>
                <a:effectLst/>
                <a:uLnTx/>
                <a:uFillTx/>
                <a:latin typeface="Aptos" panose="02110004020202020204"/>
                <a:ea typeface="DengXian" panose="02010600030101010101" pitchFamily="2" charset="-122"/>
                <a:cs typeface="+mn-cs"/>
              </a:rPr>
              <a:t>風 </a:t>
            </a:r>
            <a:r>
              <a:rPr kumimoji="0" lang="en-US" altLang="zh-CN" sz="1800" b="0" i="0" u="none" strike="noStrike" kern="1200" cap="none" spc="0" normalizeH="0" baseline="0" noProof="0" dirty="0">
                <a:ln>
                  <a:noFill/>
                </a:ln>
                <a:solidFill>
                  <a:prstClr val="black"/>
                </a:solidFill>
                <a:effectLst/>
                <a:uLnTx/>
                <a:uFillTx/>
                <a:latin typeface="Linux Libertine"/>
                <a:ea typeface="等线" panose="02010600030101010101"/>
                <a:cs typeface="+mn-cs"/>
              </a:rPr>
              <a:t>(</a:t>
            </a:r>
            <a:r>
              <a:rPr lang="en-US" altLang="zh-CN" dirty="0" err="1">
                <a:solidFill>
                  <a:prstClr val="black"/>
                </a:solidFill>
                <a:latin typeface="Aptos" panose="02110004020202020204"/>
                <a:ea typeface="DengXian" panose="02010600030101010101" pitchFamily="2" charset="-122"/>
              </a:rPr>
              <a:t>pung</a:t>
            </a:r>
            <a:r>
              <a:rPr kumimoji="0" lang="en-US" altLang="zh-CN" sz="1800" b="0" i="0" u="none" strike="noStrike" kern="1200" cap="none" spc="0" normalizeH="0" baseline="0" noProof="0" dirty="0">
                <a:ln>
                  <a:noFill/>
                </a:ln>
                <a:solidFill>
                  <a:prstClr val="black"/>
                </a:solidFill>
                <a:effectLst/>
                <a:uLnTx/>
                <a:uFillTx/>
                <a:latin typeface="Aptos" panose="02110004020202020204"/>
                <a:ea typeface="DengXian" panose="02010600030101010101" pitchFamily="2" charset="-122"/>
                <a:cs typeface="+mn-cs"/>
              </a:rPr>
              <a:t>; wind)</a:t>
            </a:r>
            <a:endParaRPr kumimoji="0" lang="en-US" sz="1800" b="0" i="0" u="none" strike="noStrike" kern="1200" cap="none" spc="0" normalizeH="0" baseline="0" noProof="0" dirty="0">
              <a:ln>
                <a:noFill/>
              </a:ln>
              <a:solidFill>
                <a:prstClr val="black"/>
              </a:solidFill>
              <a:effectLst/>
              <a:uLnTx/>
              <a:uFillTx/>
              <a:latin typeface="Aptos" panose="02110004020202020204"/>
              <a:ea typeface="+mn-ea"/>
              <a:cs typeface="+mn-cs"/>
            </a:endParaRPr>
          </a:p>
        </p:txBody>
      </p:sp>
      <p:sp>
        <p:nvSpPr>
          <p:cNvPr id="49" name="Rectangle 48">
            <a:extLst>
              <a:ext uri="{FF2B5EF4-FFF2-40B4-BE49-F238E27FC236}">
                <a16:creationId xmlns:a16="http://schemas.microsoft.com/office/drawing/2014/main" id="{C06DFCED-36C3-AC79-B8BA-68DAC4B2792B}"/>
              </a:ext>
            </a:extLst>
          </p:cNvPr>
          <p:cNvSpPr/>
          <p:nvPr/>
        </p:nvSpPr>
        <p:spPr>
          <a:xfrm>
            <a:off x="1643974" y="246982"/>
            <a:ext cx="8589523" cy="675906"/>
          </a:xfrm>
          <a:prstGeom prst="rect">
            <a:avLst/>
          </a:prstGeom>
          <a:no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51" name="TextBox 50">
            <a:extLst>
              <a:ext uri="{FF2B5EF4-FFF2-40B4-BE49-F238E27FC236}">
                <a16:creationId xmlns:a16="http://schemas.microsoft.com/office/drawing/2014/main" id="{456C5F6F-9632-35FE-5CC2-109610EA28C7}"/>
              </a:ext>
            </a:extLst>
          </p:cNvPr>
          <p:cNvSpPr txBox="1"/>
          <p:nvPr/>
        </p:nvSpPr>
        <p:spPr>
          <a:xfrm>
            <a:off x="734520" y="4245382"/>
            <a:ext cx="10991020" cy="110799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28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冖 中</a:t>
            </a:r>
            <a:r>
              <a:rPr kumimoji="0" lang="zh-TW" altLang="en-US" sz="54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風</a:t>
            </a:r>
            <a:endParaRPr kumimoji="0" lang="en-US" sz="6600" b="0" i="0" u="none" strike="noStrike" kern="1200" cap="none" spc="0" normalizeH="0" baseline="0" noProof="0" dirty="0">
              <a:ln>
                <a:noFill/>
              </a:ln>
              <a:solidFill>
                <a:prstClr val="black"/>
              </a:solidFill>
              <a:effectLst/>
              <a:uLnTx/>
              <a:uFillTx/>
              <a:latin typeface="Aptos" panose="02110004020202020204"/>
              <a:ea typeface="+mn-ea"/>
              <a:cs typeface="+mn-cs"/>
            </a:endParaRPr>
          </a:p>
        </p:txBody>
      </p:sp>
      <p:sp>
        <p:nvSpPr>
          <p:cNvPr id="54" name="TextBox 53">
            <a:extLst>
              <a:ext uri="{FF2B5EF4-FFF2-40B4-BE49-F238E27FC236}">
                <a16:creationId xmlns:a16="http://schemas.microsoft.com/office/drawing/2014/main" id="{3FEE5E23-F444-7FBE-99B8-45F2BFFE7560}"/>
              </a:ext>
            </a:extLst>
          </p:cNvPr>
          <p:cNvSpPr txBox="1"/>
          <p:nvPr/>
        </p:nvSpPr>
        <p:spPr>
          <a:xfrm>
            <a:off x="734520" y="2107894"/>
            <a:ext cx="11206015" cy="110799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28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8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冖 中</a:t>
            </a:r>
            <a:r>
              <a:rPr kumimoji="0" lang="zh-TW" altLang="en-US" sz="54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風</a:t>
            </a:r>
            <a:endParaRPr kumimoji="0" lang="en-US" sz="6600" b="0" i="0" u="none" strike="noStrike" kern="1200" cap="none" spc="0" normalizeH="0" baseline="0" noProof="0" dirty="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3558485479"/>
      </p:ext>
    </p:extLst>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84A45D1-4C65-67D5-D501-F353839AAB78}"/>
            </a:ext>
          </a:extLst>
        </p:cNvPr>
        <p:cNvGrpSpPr/>
        <p:nvPr/>
      </p:nvGrpSpPr>
      <p:grpSpPr>
        <a:xfrm>
          <a:off x="0" y="0"/>
          <a:ext cx="0" cy="0"/>
          <a:chOff x="0" y="0"/>
          <a:chExt cx="0" cy="0"/>
        </a:xfrm>
      </p:grpSpPr>
      <p:cxnSp>
        <p:nvCxnSpPr>
          <p:cNvPr id="2" name="Straight Connector 1">
            <a:extLst>
              <a:ext uri="{FF2B5EF4-FFF2-40B4-BE49-F238E27FC236}">
                <a16:creationId xmlns:a16="http://schemas.microsoft.com/office/drawing/2014/main" id="{F90FE496-B330-1218-8E68-7677C06CEFD1}"/>
              </a:ext>
            </a:extLst>
          </p:cNvPr>
          <p:cNvCxnSpPr>
            <a:cxnSpLocks/>
          </p:cNvCxnSpPr>
          <p:nvPr/>
        </p:nvCxnSpPr>
        <p:spPr>
          <a:xfrm>
            <a:off x="761851" y="1061155"/>
            <a:ext cx="5322425" cy="5340276"/>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 name="Straight Connector 2">
            <a:extLst>
              <a:ext uri="{FF2B5EF4-FFF2-40B4-BE49-F238E27FC236}">
                <a16:creationId xmlns:a16="http://schemas.microsoft.com/office/drawing/2014/main" id="{EB554474-3B75-3126-8D4D-89FD7C00CE4F}"/>
              </a:ext>
            </a:extLst>
          </p:cNvPr>
          <p:cNvCxnSpPr>
            <a:cxnSpLocks/>
          </p:cNvCxnSpPr>
          <p:nvPr/>
        </p:nvCxnSpPr>
        <p:spPr>
          <a:xfrm>
            <a:off x="9304315" y="1036066"/>
            <a:ext cx="2143810" cy="2115373"/>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 name="Straight Connector 3">
            <a:extLst>
              <a:ext uri="{FF2B5EF4-FFF2-40B4-BE49-F238E27FC236}">
                <a16:creationId xmlns:a16="http://schemas.microsoft.com/office/drawing/2014/main" id="{21DB43F6-1B54-0ADC-57D6-33A41AD71F9E}"/>
              </a:ext>
            </a:extLst>
          </p:cNvPr>
          <p:cNvCxnSpPr>
            <a:cxnSpLocks/>
          </p:cNvCxnSpPr>
          <p:nvPr/>
        </p:nvCxnSpPr>
        <p:spPr>
          <a:xfrm>
            <a:off x="8245282" y="1036072"/>
            <a:ext cx="3184867" cy="319303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5" name="Straight Connector 4">
            <a:extLst>
              <a:ext uri="{FF2B5EF4-FFF2-40B4-BE49-F238E27FC236}">
                <a16:creationId xmlns:a16="http://schemas.microsoft.com/office/drawing/2014/main" id="{1226F6B5-837C-23B1-29CA-06172DDF9EBF}"/>
              </a:ext>
            </a:extLst>
          </p:cNvPr>
          <p:cNvCxnSpPr>
            <a:cxnSpLocks/>
          </p:cNvCxnSpPr>
          <p:nvPr/>
        </p:nvCxnSpPr>
        <p:spPr>
          <a:xfrm>
            <a:off x="7173299" y="1036078"/>
            <a:ext cx="4256850" cy="425735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6" name="Straight Connector 5">
            <a:extLst>
              <a:ext uri="{FF2B5EF4-FFF2-40B4-BE49-F238E27FC236}">
                <a16:creationId xmlns:a16="http://schemas.microsoft.com/office/drawing/2014/main" id="{2F8CF3AB-1263-FAE0-2497-03061FEEC1E7}"/>
              </a:ext>
            </a:extLst>
          </p:cNvPr>
          <p:cNvCxnSpPr/>
          <p:nvPr/>
        </p:nvCxnSpPr>
        <p:spPr>
          <a:xfrm>
            <a:off x="2886459" y="1036081"/>
            <a:ext cx="5365365" cy="53653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7" name="Straight Connector 6">
            <a:extLst>
              <a:ext uri="{FF2B5EF4-FFF2-40B4-BE49-F238E27FC236}">
                <a16:creationId xmlns:a16="http://schemas.microsoft.com/office/drawing/2014/main" id="{BE11F12C-7877-FFB1-457E-22E7401C636A}"/>
              </a:ext>
            </a:extLst>
          </p:cNvPr>
          <p:cNvCxnSpPr/>
          <p:nvPr/>
        </p:nvCxnSpPr>
        <p:spPr>
          <a:xfrm>
            <a:off x="3946718" y="1036082"/>
            <a:ext cx="5365365" cy="53653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8" name="Straight Connector 7">
            <a:extLst>
              <a:ext uri="{FF2B5EF4-FFF2-40B4-BE49-F238E27FC236}">
                <a16:creationId xmlns:a16="http://schemas.microsoft.com/office/drawing/2014/main" id="{FE43F347-B497-6846-2072-ADD5C898BCF7}"/>
              </a:ext>
            </a:extLst>
          </p:cNvPr>
          <p:cNvCxnSpPr/>
          <p:nvPr/>
        </p:nvCxnSpPr>
        <p:spPr>
          <a:xfrm>
            <a:off x="5005751" y="1036082"/>
            <a:ext cx="5365365" cy="53653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9" name="Straight Connector 8">
            <a:extLst>
              <a:ext uri="{FF2B5EF4-FFF2-40B4-BE49-F238E27FC236}">
                <a16:creationId xmlns:a16="http://schemas.microsoft.com/office/drawing/2014/main" id="{D3FC6F0E-D6C7-ACCA-69C4-F1142480C6F8}"/>
              </a:ext>
            </a:extLst>
          </p:cNvPr>
          <p:cNvCxnSpPr/>
          <p:nvPr/>
        </p:nvCxnSpPr>
        <p:spPr>
          <a:xfrm>
            <a:off x="6096000" y="1036084"/>
            <a:ext cx="5365365" cy="53653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0" name="Straight Connector 9">
            <a:extLst>
              <a:ext uri="{FF2B5EF4-FFF2-40B4-BE49-F238E27FC236}">
                <a16:creationId xmlns:a16="http://schemas.microsoft.com/office/drawing/2014/main" id="{D132637C-5D8E-DD3A-A968-808E214F7F90}"/>
              </a:ext>
            </a:extLst>
          </p:cNvPr>
          <p:cNvCxnSpPr>
            <a:cxnSpLocks/>
          </p:cNvCxnSpPr>
          <p:nvPr/>
        </p:nvCxnSpPr>
        <p:spPr>
          <a:xfrm>
            <a:off x="712659" y="5293429"/>
            <a:ext cx="1083551" cy="1107996"/>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1" name="Straight Connector 10">
            <a:extLst>
              <a:ext uri="{FF2B5EF4-FFF2-40B4-BE49-F238E27FC236}">
                <a16:creationId xmlns:a16="http://schemas.microsoft.com/office/drawing/2014/main" id="{27DC25B1-B77C-4F20-537B-2C5E5EE0DAD8}"/>
              </a:ext>
            </a:extLst>
          </p:cNvPr>
          <p:cNvCxnSpPr>
            <a:cxnSpLocks/>
          </p:cNvCxnSpPr>
          <p:nvPr/>
        </p:nvCxnSpPr>
        <p:spPr>
          <a:xfrm>
            <a:off x="695535" y="4260441"/>
            <a:ext cx="2267153" cy="2152899"/>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2" name="Straight Connector 11">
            <a:extLst>
              <a:ext uri="{FF2B5EF4-FFF2-40B4-BE49-F238E27FC236}">
                <a16:creationId xmlns:a16="http://schemas.microsoft.com/office/drawing/2014/main" id="{3A256DD7-60D6-F1B0-57F4-B3ED4691702B}"/>
              </a:ext>
            </a:extLst>
          </p:cNvPr>
          <p:cNvCxnSpPr>
            <a:cxnSpLocks/>
          </p:cNvCxnSpPr>
          <p:nvPr/>
        </p:nvCxnSpPr>
        <p:spPr>
          <a:xfrm>
            <a:off x="710530" y="3164757"/>
            <a:ext cx="3236188" cy="323667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3" name="Straight Connector 12">
            <a:extLst>
              <a:ext uri="{FF2B5EF4-FFF2-40B4-BE49-F238E27FC236}">
                <a16:creationId xmlns:a16="http://schemas.microsoft.com/office/drawing/2014/main" id="{E5008B53-3CA4-0D15-5CD3-EBFF0A959401}"/>
              </a:ext>
            </a:extLst>
          </p:cNvPr>
          <p:cNvCxnSpPr>
            <a:cxnSpLocks/>
          </p:cNvCxnSpPr>
          <p:nvPr/>
        </p:nvCxnSpPr>
        <p:spPr>
          <a:xfrm>
            <a:off x="10363348" y="1036060"/>
            <a:ext cx="1110967" cy="106435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4" name="Straight Connector 13">
            <a:extLst>
              <a:ext uri="{FF2B5EF4-FFF2-40B4-BE49-F238E27FC236}">
                <a16:creationId xmlns:a16="http://schemas.microsoft.com/office/drawing/2014/main" id="{C28F8B33-D9A0-F4A8-ED66-C33ADFE94A90}"/>
              </a:ext>
            </a:extLst>
          </p:cNvPr>
          <p:cNvCxnSpPr>
            <a:cxnSpLocks/>
          </p:cNvCxnSpPr>
          <p:nvPr/>
        </p:nvCxnSpPr>
        <p:spPr>
          <a:xfrm>
            <a:off x="699419" y="2078573"/>
            <a:ext cx="4314172" cy="4322852"/>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5" name="Straight Connector 14">
            <a:extLst>
              <a:ext uri="{FF2B5EF4-FFF2-40B4-BE49-F238E27FC236}">
                <a16:creationId xmlns:a16="http://schemas.microsoft.com/office/drawing/2014/main" id="{9813F901-7E7C-EE9A-F1F0-965FD9F9A929}"/>
              </a:ext>
            </a:extLst>
          </p:cNvPr>
          <p:cNvCxnSpPr>
            <a:cxnSpLocks/>
          </p:cNvCxnSpPr>
          <p:nvPr/>
        </p:nvCxnSpPr>
        <p:spPr>
          <a:xfrm>
            <a:off x="1819586" y="1035959"/>
            <a:ext cx="5309456" cy="5376225"/>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6" name="Straight Connector 15">
            <a:extLst>
              <a:ext uri="{FF2B5EF4-FFF2-40B4-BE49-F238E27FC236}">
                <a16:creationId xmlns:a16="http://schemas.microsoft.com/office/drawing/2014/main" id="{1DA9F003-5D25-B4CB-C412-5B86B9EEB71D}"/>
              </a:ext>
            </a:extLst>
          </p:cNvPr>
          <p:cNvCxnSpPr>
            <a:cxnSpLocks/>
          </p:cNvCxnSpPr>
          <p:nvPr/>
        </p:nvCxnSpPr>
        <p:spPr>
          <a:xfrm flipV="1">
            <a:off x="734520" y="1036085"/>
            <a:ext cx="5361480" cy="536524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7" name="Straight Connector 16">
            <a:extLst>
              <a:ext uri="{FF2B5EF4-FFF2-40B4-BE49-F238E27FC236}">
                <a16:creationId xmlns:a16="http://schemas.microsoft.com/office/drawing/2014/main" id="{E6A8724C-DEDE-F619-A4B4-5EF5746B9EEB}"/>
              </a:ext>
            </a:extLst>
          </p:cNvPr>
          <p:cNvCxnSpPr>
            <a:cxnSpLocks/>
          </p:cNvCxnSpPr>
          <p:nvPr/>
        </p:nvCxnSpPr>
        <p:spPr>
          <a:xfrm flipV="1">
            <a:off x="761851" y="1046792"/>
            <a:ext cx="4263464" cy="4246613"/>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8" name="Straight Connector 17">
            <a:extLst>
              <a:ext uri="{FF2B5EF4-FFF2-40B4-BE49-F238E27FC236}">
                <a16:creationId xmlns:a16="http://schemas.microsoft.com/office/drawing/2014/main" id="{0C598D7E-9778-F93B-32F7-8408C85C6B56}"/>
              </a:ext>
            </a:extLst>
          </p:cNvPr>
          <p:cNvCxnSpPr>
            <a:cxnSpLocks/>
          </p:cNvCxnSpPr>
          <p:nvPr/>
        </p:nvCxnSpPr>
        <p:spPr>
          <a:xfrm flipV="1">
            <a:off x="709144" y="1046915"/>
            <a:ext cx="2153223" cy="2161487"/>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9" name="Straight Connector 18">
            <a:extLst>
              <a:ext uri="{FF2B5EF4-FFF2-40B4-BE49-F238E27FC236}">
                <a16:creationId xmlns:a16="http://schemas.microsoft.com/office/drawing/2014/main" id="{CE15E9CD-FF82-AC63-A5BC-F91777781CCD}"/>
              </a:ext>
            </a:extLst>
          </p:cNvPr>
          <p:cNvCxnSpPr>
            <a:cxnSpLocks/>
          </p:cNvCxnSpPr>
          <p:nvPr/>
        </p:nvCxnSpPr>
        <p:spPr>
          <a:xfrm flipV="1">
            <a:off x="695535" y="1014199"/>
            <a:ext cx="3253877" cy="322580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0" name="Straight Connector 19">
            <a:extLst>
              <a:ext uri="{FF2B5EF4-FFF2-40B4-BE49-F238E27FC236}">
                <a16:creationId xmlns:a16="http://schemas.microsoft.com/office/drawing/2014/main" id="{40E4014A-8265-3CBC-84BB-9DD01B8074A2}"/>
              </a:ext>
            </a:extLst>
          </p:cNvPr>
          <p:cNvCxnSpPr>
            <a:cxnSpLocks/>
          </p:cNvCxnSpPr>
          <p:nvPr/>
        </p:nvCxnSpPr>
        <p:spPr>
          <a:xfrm flipV="1">
            <a:off x="2837049" y="1025164"/>
            <a:ext cx="5376941" cy="5376165"/>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1" name="Straight Connector 20">
            <a:extLst>
              <a:ext uri="{FF2B5EF4-FFF2-40B4-BE49-F238E27FC236}">
                <a16:creationId xmlns:a16="http://schemas.microsoft.com/office/drawing/2014/main" id="{06851BD2-C5EC-B158-C8CE-C63B897F9919}"/>
              </a:ext>
            </a:extLst>
          </p:cNvPr>
          <p:cNvCxnSpPr/>
          <p:nvPr/>
        </p:nvCxnSpPr>
        <p:spPr>
          <a:xfrm flipV="1">
            <a:off x="3949412" y="1036036"/>
            <a:ext cx="5365365" cy="534353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2" name="Straight Connector 21">
            <a:extLst>
              <a:ext uri="{FF2B5EF4-FFF2-40B4-BE49-F238E27FC236}">
                <a16:creationId xmlns:a16="http://schemas.microsoft.com/office/drawing/2014/main" id="{AED0276F-86A9-A060-04D6-8F94EF158C6E}"/>
              </a:ext>
            </a:extLst>
          </p:cNvPr>
          <p:cNvCxnSpPr/>
          <p:nvPr/>
        </p:nvCxnSpPr>
        <p:spPr>
          <a:xfrm flipV="1">
            <a:off x="5017475" y="1046940"/>
            <a:ext cx="5365365" cy="534353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3" name="Straight Connector 22">
            <a:extLst>
              <a:ext uri="{FF2B5EF4-FFF2-40B4-BE49-F238E27FC236}">
                <a16:creationId xmlns:a16="http://schemas.microsoft.com/office/drawing/2014/main" id="{CEE0FAC5-F901-6782-C743-F07CB0B367FC}"/>
              </a:ext>
            </a:extLst>
          </p:cNvPr>
          <p:cNvCxnSpPr/>
          <p:nvPr/>
        </p:nvCxnSpPr>
        <p:spPr>
          <a:xfrm flipV="1">
            <a:off x="6095999" y="1046940"/>
            <a:ext cx="5365365" cy="534353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4" name="Straight Connector 23">
            <a:extLst>
              <a:ext uri="{FF2B5EF4-FFF2-40B4-BE49-F238E27FC236}">
                <a16:creationId xmlns:a16="http://schemas.microsoft.com/office/drawing/2014/main" id="{C7CB3059-8DCC-2481-984A-C0983A00B7CE}"/>
              </a:ext>
            </a:extLst>
          </p:cNvPr>
          <p:cNvCxnSpPr>
            <a:cxnSpLocks/>
          </p:cNvCxnSpPr>
          <p:nvPr/>
        </p:nvCxnSpPr>
        <p:spPr>
          <a:xfrm flipV="1">
            <a:off x="1819586" y="1035959"/>
            <a:ext cx="5330234" cy="5332739"/>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5" name="Straight Connector 24">
            <a:extLst>
              <a:ext uri="{FF2B5EF4-FFF2-40B4-BE49-F238E27FC236}">
                <a16:creationId xmlns:a16="http://schemas.microsoft.com/office/drawing/2014/main" id="{5F3C53AD-0C59-B36C-7F8D-26D042FB6B8F}"/>
              </a:ext>
            </a:extLst>
          </p:cNvPr>
          <p:cNvCxnSpPr>
            <a:cxnSpLocks/>
          </p:cNvCxnSpPr>
          <p:nvPr/>
        </p:nvCxnSpPr>
        <p:spPr>
          <a:xfrm flipH="1">
            <a:off x="7173299" y="2127658"/>
            <a:ext cx="4288065" cy="42736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6" name="Straight Connector 25">
            <a:extLst>
              <a:ext uri="{FF2B5EF4-FFF2-40B4-BE49-F238E27FC236}">
                <a16:creationId xmlns:a16="http://schemas.microsoft.com/office/drawing/2014/main" id="{5411CD4D-748A-F3FE-7B17-311B08AE98B7}"/>
              </a:ext>
            </a:extLst>
          </p:cNvPr>
          <p:cNvCxnSpPr>
            <a:cxnSpLocks/>
          </p:cNvCxnSpPr>
          <p:nvPr/>
        </p:nvCxnSpPr>
        <p:spPr>
          <a:xfrm flipH="1">
            <a:off x="8240069" y="3202940"/>
            <a:ext cx="3203030" cy="320924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7" name="Straight Connector 26">
            <a:extLst>
              <a:ext uri="{FF2B5EF4-FFF2-40B4-BE49-F238E27FC236}">
                <a16:creationId xmlns:a16="http://schemas.microsoft.com/office/drawing/2014/main" id="{6E4A7655-23AF-D41D-199E-F83E45CDEFBF}"/>
              </a:ext>
            </a:extLst>
          </p:cNvPr>
          <p:cNvCxnSpPr>
            <a:cxnSpLocks/>
          </p:cNvCxnSpPr>
          <p:nvPr/>
        </p:nvCxnSpPr>
        <p:spPr>
          <a:xfrm flipH="1">
            <a:off x="9345993" y="4260441"/>
            <a:ext cx="2115371" cy="2102057"/>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8" name="Straight Connector 27">
            <a:extLst>
              <a:ext uri="{FF2B5EF4-FFF2-40B4-BE49-F238E27FC236}">
                <a16:creationId xmlns:a16="http://schemas.microsoft.com/office/drawing/2014/main" id="{E50985D6-2156-4776-7D21-4D79344D1701}"/>
              </a:ext>
            </a:extLst>
          </p:cNvPr>
          <p:cNvCxnSpPr/>
          <p:nvPr/>
        </p:nvCxnSpPr>
        <p:spPr>
          <a:xfrm flipH="1">
            <a:off x="10403678" y="5311469"/>
            <a:ext cx="1070637" cy="1100715"/>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9" name="Straight Connector 28">
            <a:extLst>
              <a:ext uri="{FF2B5EF4-FFF2-40B4-BE49-F238E27FC236}">
                <a16:creationId xmlns:a16="http://schemas.microsoft.com/office/drawing/2014/main" id="{A4A393B9-2C1D-A58B-DF4E-14E4644410C0}"/>
              </a:ext>
            </a:extLst>
          </p:cNvPr>
          <p:cNvCxnSpPr/>
          <p:nvPr/>
        </p:nvCxnSpPr>
        <p:spPr>
          <a:xfrm>
            <a:off x="718911" y="2627099"/>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0" name="Straight Connector 29">
            <a:extLst>
              <a:ext uri="{FF2B5EF4-FFF2-40B4-BE49-F238E27FC236}">
                <a16:creationId xmlns:a16="http://schemas.microsoft.com/office/drawing/2014/main" id="{A8B021C5-AAA1-BB99-0D3D-B4C6DD292F46}"/>
              </a:ext>
            </a:extLst>
          </p:cNvPr>
          <p:cNvCxnSpPr/>
          <p:nvPr/>
        </p:nvCxnSpPr>
        <p:spPr>
          <a:xfrm>
            <a:off x="730635" y="3702328"/>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1" name="Straight Connector 30">
            <a:extLst>
              <a:ext uri="{FF2B5EF4-FFF2-40B4-BE49-F238E27FC236}">
                <a16:creationId xmlns:a16="http://schemas.microsoft.com/office/drawing/2014/main" id="{4B81BB31-789F-F48F-11CC-2D85FF0CA477}"/>
              </a:ext>
            </a:extLst>
          </p:cNvPr>
          <p:cNvCxnSpPr/>
          <p:nvPr/>
        </p:nvCxnSpPr>
        <p:spPr>
          <a:xfrm>
            <a:off x="714720" y="4781228"/>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2" name="Straight Connector 31">
            <a:extLst>
              <a:ext uri="{FF2B5EF4-FFF2-40B4-BE49-F238E27FC236}">
                <a16:creationId xmlns:a16="http://schemas.microsoft.com/office/drawing/2014/main" id="{D332A92A-9AA3-F9F2-EB29-477E5F6FBEE6}"/>
              </a:ext>
            </a:extLst>
          </p:cNvPr>
          <p:cNvCxnSpPr/>
          <p:nvPr/>
        </p:nvCxnSpPr>
        <p:spPr>
          <a:xfrm>
            <a:off x="718911" y="5859320"/>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3" name="Straight Connector 32">
            <a:extLst>
              <a:ext uri="{FF2B5EF4-FFF2-40B4-BE49-F238E27FC236}">
                <a16:creationId xmlns:a16="http://schemas.microsoft.com/office/drawing/2014/main" id="{6B9EF55E-E786-F9A9-6BB3-4F66C7D2DD0D}"/>
              </a:ext>
            </a:extLst>
          </p:cNvPr>
          <p:cNvCxnSpPr/>
          <p:nvPr/>
        </p:nvCxnSpPr>
        <p:spPr>
          <a:xfrm>
            <a:off x="702997" y="1590081"/>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4" name="Straight Connector 33">
            <a:extLst>
              <a:ext uri="{FF2B5EF4-FFF2-40B4-BE49-F238E27FC236}">
                <a16:creationId xmlns:a16="http://schemas.microsoft.com/office/drawing/2014/main" id="{7817B124-0DC6-B14D-81F1-6F6246870B48}"/>
              </a:ext>
            </a:extLst>
          </p:cNvPr>
          <p:cNvCxnSpPr>
            <a:cxnSpLocks/>
          </p:cNvCxnSpPr>
          <p:nvPr/>
        </p:nvCxnSpPr>
        <p:spPr>
          <a:xfrm flipH="1">
            <a:off x="714416" y="1045636"/>
            <a:ext cx="1091930" cy="1082022"/>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5" name="Straight Connector 34">
            <a:extLst>
              <a:ext uri="{FF2B5EF4-FFF2-40B4-BE49-F238E27FC236}">
                <a16:creationId xmlns:a16="http://schemas.microsoft.com/office/drawing/2014/main" id="{2A28E0D6-BF7C-5F67-6DD1-9F2863975D0F}"/>
              </a:ext>
            </a:extLst>
          </p:cNvPr>
          <p:cNvCxnSpPr/>
          <p:nvPr/>
        </p:nvCxnSpPr>
        <p:spPr>
          <a:xfrm>
            <a:off x="10925092" y="1008818"/>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6" name="Straight Connector 35">
            <a:extLst>
              <a:ext uri="{FF2B5EF4-FFF2-40B4-BE49-F238E27FC236}">
                <a16:creationId xmlns:a16="http://schemas.microsoft.com/office/drawing/2014/main" id="{95BB907D-593C-52B3-6F4B-481EF9F28CAB}"/>
              </a:ext>
            </a:extLst>
          </p:cNvPr>
          <p:cNvCxnSpPr/>
          <p:nvPr/>
        </p:nvCxnSpPr>
        <p:spPr>
          <a:xfrm>
            <a:off x="3404484" y="1021565"/>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7" name="Straight Connector 36">
            <a:extLst>
              <a:ext uri="{FF2B5EF4-FFF2-40B4-BE49-F238E27FC236}">
                <a16:creationId xmlns:a16="http://schemas.microsoft.com/office/drawing/2014/main" id="{DC70062C-349C-A2E6-3FF1-C106304E79D5}"/>
              </a:ext>
            </a:extLst>
          </p:cNvPr>
          <p:cNvCxnSpPr>
            <a:cxnSpLocks/>
          </p:cNvCxnSpPr>
          <p:nvPr/>
        </p:nvCxnSpPr>
        <p:spPr>
          <a:xfrm>
            <a:off x="2364188" y="1008818"/>
            <a:ext cx="0" cy="5399767"/>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8" name="Straight Connector 37">
            <a:extLst>
              <a:ext uri="{FF2B5EF4-FFF2-40B4-BE49-F238E27FC236}">
                <a16:creationId xmlns:a16="http://schemas.microsoft.com/office/drawing/2014/main" id="{45C1E3DD-9F05-9547-5ED1-332156C2E8FC}"/>
              </a:ext>
            </a:extLst>
          </p:cNvPr>
          <p:cNvCxnSpPr/>
          <p:nvPr/>
        </p:nvCxnSpPr>
        <p:spPr>
          <a:xfrm>
            <a:off x="8806069" y="1045636"/>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9" name="Straight Connector 38">
            <a:extLst>
              <a:ext uri="{FF2B5EF4-FFF2-40B4-BE49-F238E27FC236}">
                <a16:creationId xmlns:a16="http://schemas.microsoft.com/office/drawing/2014/main" id="{455F706F-492E-A063-124E-A1216682217A}"/>
              </a:ext>
            </a:extLst>
          </p:cNvPr>
          <p:cNvCxnSpPr/>
          <p:nvPr/>
        </p:nvCxnSpPr>
        <p:spPr>
          <a:xfrm>
            <a:off x="1261607" y="1045636"/>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0" name="Straight Connector 39">
            <a:extLst>
              <a:ext uri="{FF2B5EF4-FFF2-40B4-BE49-F238E27FC236}">
                <a16:creationId xmlns:a16="http://schemas.microsoft.com/office/drawing/2014/main" id="{6BBB8677-5D0A-BEF8-3ADF-17CD99D5AACB}"/>
              </a:ext>
            </a:extLst>
          </p:cNvPr>
          <p:cNvCxnSpPr/>
          <p:nvPr/>
        </p:nvCxnSpPr>
        <p:spPr>
          <a:xfrm>
            <a:off x="5551335" y="1008818"/>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1" name="Straight Connector 40">
            <a:extLst>
              <a:ext uri="{FF2B5EF4-FFF2-40B4-BE49-F238E27FC236}">
                <a16:creationId xmlns:a16="http://schemas.microsoft.com/office/drawing/2014/main" id="{E6AFDC97-C559-0819-FA6D-EB7CE96CD569}"/>
              </a:ext>
            </a:extLst>
          </p:cNvPr>
          <p:cNvCxnSpPr/>
          <p:nvPr/>
        </p:nvCxnSpPr>
        <p:spPr>
          <a:xfrm>
            <a:off x="4495137" y="1045636"/>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2" name="Straight Connector 41">
            <a:extLst>
              <a:ext uri="{FF2B5EF4-FFF2-40B4-BE49-F238E27FC236}">
                <a16:creationId xmlns:a16="http://schemas.microsoft.com/office/drawing/2014/main" id="{28C144B9-084B-CB19-0EF0-7BCCFF0A3CFB}"/>
              </a:ext>
            </a:extLst>
          </p:cNvPr>
          <p:cNvCxnSpPr/>
          <p:nvPr/>
        </p:nvCxnSpPr>
        <p:spPr>
          <a:xfrm>
            <a:off x="9854317" y="1021565"/>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3" name="Straight Connector 42">
            <a:extLst>
              <a:ext uri="{FF2B5EF4-FFF2-40B4-BE49-F238E27FC236}">
                <a16:creationId xmlns:a16="http://schemas.microsoft.com/office/drawing/2014/main" id="{DFDAF36F-0251-54EA-051F-EBB908028C73}"/>
              </a:ext>
            </a:extLst>
          </p:cNvPr>
          <p:cNvCxnSpPr/>
          <p:nvPr/>
        </p:nvCxnSpPr>
        <p:spPr>
          <a:xfrm>
            <a:off x="7724693" y="1061155"/>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4" name="Straight Connector 43">
            <a:extLst>
              <a:ext uri="{FF2B5EF4-FFF2-40B4-BE49-F238E27FC236}">
                <a16:creationId xmlns:a16="http://schemas.microsoft.com/office/drawing/2014/main" id="{6CAAA537-74D5-73F4-8BA9-7A09BBE9A92B}"/>
              </a:ext>
            </a:extLst>
          </p:cNvPr>
          <p:cNvCxnSpPr/>
          <p:nvPr/>
        </p:nvCxnSpPr>
        <p:spPr>
          <a:xfrm>
            <a:off x="6620786" y="1021565"/>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graphicFrame>
        <p:nvGraphicFramePr>
          <p:cNvPr id="76" name="Table 75">
            <a:extLst>
              <a:ext uri="{FF2B5EF4-FFF2-40B4-BE49-F238E27FC236}">
                <a16:creationId xmlns:a16="http://schemas.microsoft.com/office/drawing/2014/main" id="{7BE55BAF-22EE-C0A4-DE84-2878DBC5C894}"/>
              </a:ext>
            </a:extLst>
          </p:cNvPr>
          <p:cNvGraphicFramePr>
            <a:graphicFrameLocks noGrp="1"/>
          </p:cNvGraphicFramePr>
          <p:nvPr/>
        </p:nvGraphicFramePr>
        <p:xfrm>
          <a:off x="730635" y="1036085"/>
          <a:ext cx="10730730" cy="5365370"/>
        </p:xfrm>
        <a:graphic>
          <a:graphicData uri="http://schemas.openxmlformats.org/drawingml/2006/table">
            <a:tbl>
              <a:tblPr firstRow="1" bandRow="1">
                <a:tableStyleId>{5940675A-B579-460E-94D1-54222C63F5DA}</a:tableStyleId>
              </a:tblPr>
              <a:tblGrid>
                <a:gridCol w="1073073">
                  <a:extLst>
                    <a:ext uri="{9D8B030D-6E8A-4147-A177-3AD203B41FA5}">
                      <a16:colId xmlns:a16="http://schemas.microsoft.com/office/drawing/2014/main" val="3635837954"/>
                    </a:ext>
                  </a:extLst>
                </a:gridCol>
                <a:gridCol w="1073073">
                  <a:extLst>
                    <a:ext uri="{9D8B030D-6E8A-4147-A177-3AD203B41FA5}">
                      <a16:colId xmlns:a16="http://schemas.microsoft.com/office/drawing/2014/main" val="2308114111"/>
                    </a:ext>
                  </a:extLst>
                </a:gridCol>
                <a:gridCol w="1073073">
                  <a:extLst>
                    <a:ext uri="{9D8B030D-6E8A-4147-A177-3AD203B41FA5}">
                      <a16:colId xmlns:a16="http://schemas.microsoft.com/office/drawing/2014/main" val="3225432346"/>
                    </a:ext>
                  </a:extLst>
                </a:gridCol>
                <a:gridCol w="1073073">
                  <a:extLst>
                    <a:ext uri="{9D8B030D-6E8A-4147-A177-3AD203B41FA5}">
                      <a16:colId xmlns:a16="http://schemas.microsoft.com/office/drawing/2014/main" val="2646425516"/>
                    </a:ext>
                  </a:extLst>
                </a:gridCol>
                <a:gridCol w="1073073">
                  <a:extLst>
                    <a:ext uri="{9D8B030D-6E8A-4147-A177-3AD203B41FA5}">
                      <a16:colId xmlns:a16="http://schemas.microsoft.com/office/drawing/2014/main" val="1529824071"/>
                    </a:ext>
                  </a:extLst>
                </a:gridCol>
                <a:gridCol w="1073073">
                  <a:extLst>
                    <a:ext uri="{9D8B030D-6E8A-4147-A177-3AD203B41FA5}">
                      <a16:colId xmlns:a16="http://schemas.microsoft.com/office/drawing/2014/main" val="1435908115"/>
                    </a:ext>
                  </a:extLst>
                </a:gridCol>
                <a:gridCol w="1073073">
                  <a:extLst>
                    <a:ext uri="{9D8B030D-6E8A-4147-A177-3AD203B41FA5}">
                      <a16:colId xmlns:a16="http://schemas.microsoft.com/office/drawing/2014/main" val="4031327343"/>
                    </a:ext>
                  </a:extLst>
                </a:gridCol>
                <a:gridCol w="1073073">
                  <a:extLst>
                    <a:ext uri="{9D8B030D-6E8A-4147-A177-3AD203B41FA5}">
                      <a16:colId xmlns:a16="http://schemas.microsoft.com/office/drawing/2014/main" val="265914223"/>
                    </a:ext>
                  </a:extLst>
                </a:gridCol>
                <a:gridCol w="1073073">
                  <a:extLst>
                    <a:ext uri="{9D8B030D-6E8A-4147-A177-3AD203B41FA5}">
                      <a16:colId xmlns:a16="http://schemas.microsoft.com/office/drawing/2014/main" val="3687797511"/>
                    </a:ext>
                  </a:extLst>
                </a:gridCol>
                <a:gridCol w="1073073">
                  <a:extLst>
                    <a:ext uri="{9D8B030D-6E8A-4147-A177-3AD203B41FA5}">
                      <a16:colId xmlns:a16="http://schemas.microsoft.com/office/drawing/2014/main" val="1430683565"/>
                    </a:ext>
                  </a:extLst>
                </a:gridCol>
              </a:tblGrid>
              <a:tr h="1073074">
                <a:tc>
                  <a:txBody>
                    <a:bodyPr/>
                    <a:lstStyle/>
                    <a:p>
                      <a:endParaRPr lang="en-US" dirty="0"/>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dirty="0"/>
                    </a:p>
                  </a:txBody>
                  <a:tcPr/>
                </a:tc>
                <a:tc>
                  <a:txBody>
                    <a:bodyPr/>
                    <a:lstStyle/>
                    <a:p>
                      <a:endParaRPr lang="en-US"/>
                    </a:p>
                  </a:txBody>
                  <a:tcPr/>
                </a:tc>
                <a:tc>
                  <a:txBody>
                    <a:bodyPr/>
                    <a:lstStyle/>
                    <a:p>
                      <a:endParaRPr lang="en-US" dirty="0"/>
                    </a:p>
                  </a:txBody>
                  <a:tcPr/>
                </a:tc>
                <a:tc>
                  <a:txBody>
                    <a:bodyPr/>
                    <a:lstStyle/>
                    <a:p>
                      <a:endParaRPr lang="en-US" dirty="0"/>
                    </a:p>
                  </a:txBody>
                  <a:tcPr/>
                </a:tc>
                <a:extLst>
                  <a:ext uri="{0D108BD9-81ED-4DB2-BD59-A6C34878D82A}">
                    <a16:rowId xmlns:a16="http://schemas.microsoft.com/office/drawing/2014/main" val="1367090870"/>
                  </a:ext>
                </a:extLst>
              </a:tr>
              <a:tr h="1073074">
                <a:tc>
                  <a:txBody>
                    <a:bodyPr/>
                    <a:lstStyle/>
                    <a:p>
                      <a:endParaRPr lang="en-US" dirty="0"/>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a:p>
                  </a:txBody>
                  <a:tcPr/>
                </a:tc>
                <a:tc>
                  <a:txBody>
                    <a:bodyPr/>
                    <a:lstStyle/>
                    <a:p>
                      <a:endParaRPr lang="en-US" dirty="0"/>
                    </a:p>
                  </a:txBody>
                  <a:tcPr/>
                </a:tc>
                <a:extLst>
                  <a:ext uri="{0D108BD9-81ED-4DB2-BD59-A6C34878D82A}">
                    <a16:rowId xmlns:a16="http://schemas.microsoft.com/office/drawing/2014/main" val="2324086388"/>
                  </a:ext>
                </a:extLst>
              </a:tr>
              <a:tr h="1073074">
                <a:tc>
                  <a:txBody>
                    <a:bodyPr/>
                    <a:lstStyle/>
                    <a:p>
                      <a:endParaRPr lang="en-US" dirty="0"/>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a:p>
                  </a:txBody>
                  <a:tcPr/>
                </a:tc>
                <a:tc>
                  <a:txBody>
                    <a:bodyPr/>
                    <a:lstStyle/>
                    <a:p>
                      <a:endParaRPr lang="en-US"/>
                    </a:p>
                  </a:txBody>
                  <a:tcPr/>
                </a:tc>
                <a:tc>
                  <a:txBody>
                    <a:bodyPr/>
                    <a:lstStyle/>
                    <a:p>
                      <a:endParaRPr lang="en-US" dirty="0"/>
                    </a:p>
                  </a:txBody>
                  <a:tcPr/>
                </a:tc>
                <a:extLst>
                  <a:ext uri="{0D108BD9-81ED-4DB2-BD59-A6C34878D82A}">
                    <a16:rowId xmlns:a16="http://schemas.microsoft.com/office/drawing/2014/main" val="1773320196"/>
                  </a:ext>
                </a:extLst>
              </a:tr>
              <a:tr h="1073074">
                <a:tc>
                  <a:txBody>
                    <a:bodyPr/>
                    <a:lstStyle/>
                    <a:p>
                      <a:endParaRPr lang="en-US" dirty="0"/>
                    </a:p>
                  </a:txBody>
                  <a:tcPr/>
                </a:tc>
                <a:tc>
                  <a:txBody>
                    <a:bodyPr/>
                    <a:lstStyle/>
                    <a:p>
                      <a:endParaRPr lang="en-US"/>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dirty="0"/>
                    </a:p>
                  </a:txBody>
                  <a:tcPr/>
                </a:tc>
                <a:extLst>
                  <a:ext uri="{0D108BD9-81ED-4DB2-BD59-A6C34878D82A}">
                    <a16:rowId xmlns:a16="http://schemas.microsoft.com/office/drawing/2014/main" val="1977629092"/>
                  </a:ext>
                </a:extLst>
              </a:tr>
              <a:tr h="1073074">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dirty="0"/>
                    </a:p>
                  </a:txBody>
                  <a:tcPr/>
                </a:tc>
                <a:extLst>
                  <a:ext uri="{0D108BD9-81ED-4DB2-BD59-A6C34878D82A}">
                    <a16:rowId xmlns:a16="http://schemas.microsoft.com/office/drawing/2014/main" val="172657832"/>
                  </a:ext>
                </a:extLst>
              </a:tr>
            </a:tbl>
          </a:graphicData>
        </a:graphic>
      </p:graphicFrame>
      <p:sp>
        <p:nvSpPr>
          <p:cNvPr id="45" name="TextBox 44">
            <a:extLst>
              <a:ext uri="{FF2B5EF4-FFF2-40B4-BE49-F238E27FC236}">
                <a16:creationId xmlns:a16="http://schemas.microsoft.com/office/drawing/2014/main" id="{3FCF287E-DC2E-12F3-E133-41201C8EB6A9}"/>
              </a:ext>
            </a:extLst>
          </p:cNvPr>
          <p:cNvSpPr txBox="1"/>
          <p:nvPr/>
        </p:nvSpPr>
        <p:spPr>
          <a:xfrm>
            <a:off x="764672" y="1019509"/>
            <a:ext cx="10960867" cy="110799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蜜</a:t>
            </a:r>
            <a:r>
              <a:rPr kumimoji="0" lang="zh-TW" altLang="en-US" sz="63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蜜</a:t>
            </a:r>
            <a:r>
              <a:rPr kumimoji="0" lang="zh-TW" altLang="en-US" sz="63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蜜</a:t>
            </a:r>
            <a:r>
              <a:rPr kumimoji="0" lang="zh-TW" altLang="en-US" sz="63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蜜</a:t>
            </a:r>
            <a:r>
              <a:rPr kumimoji="0" lang="zh-TW" altLang="en-US" sz="63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蜜</a:t>
            </a:r>
            <a:r>
              <a:rPr kumimoji="0" lang="zh-TW" altLang="en-US" sz="63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蜜</a:t>
            </a:r>
            <a:r>
              <a:rPr kumimoji="0" lang="zh-TW" altLang="en-US" sz="63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蜜</a:t>
            </a:r>
            <a:r>
              <a:rPr kumimoji="0" lang="zh-TW" altLang="en-US" sz="60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蜜 蜜</a:t>
            </a:r>
            <a:r>
              <a:rPr kumimoji="0" lang="zh-TW" altLang="en-US" sz="54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蜜</a:t>
            </a:r>
          </a:p>
        </p:txBody>
      </p:sp>
      <p:sp>
        <p:nvSpPr>
          <p:cNvPr id="48" name="TextBox 47">
            <a:extLst>
              <a:ext uri="{FF2B5EF4-FFF2-40B4-BE49-F238E27FC236}">
                <a16:creationId xmlns:a16="http://schemas.microsoft.com/office/drawing/2014/main" id="{85367187-A7C2-26D3-F10C-975A83E15B93}"/>
              </a:ext>
            </a:extLst>
          </p:cNvPr>
          <p:cNvSpPr txBox="1"/>
          <p:nvPr/>
        </p:nvSpPr>
        <p:spPr>
          <a:xfrm>
            <a:off x="1036582" y="232744"/>
            <a:ext cx="9804306" cy="3693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Aptos" panose="02110004020202020204"/>
                <a:ea typeface="+mn-ea"/>
                <a:cs typeface="+mn-cs"/>
              </a:rPr>
              <a:t>Practice sheet #</a:t>
            </a:r>
            <a:r>
              <a:rPr lang="en-US" dirty="0">
                <a:solidFill>
                  <a:prstClr val="black"/>
                </a:solidFill>
                <a:latin typeface="Aptos" panose="02110004020202020204"/>
              </a:rPr>
              <a:t>21</a:t>
            </a:r>
            <a:r>
              <a:rPr kumimoji="0" lang="en-US" sz="1800" b="0" i="0" u="none" strike="noStrike" kern="1200" cap="none" spc="0" normalizeH="0" baseline="0" noProof="0" dirty="0">
                <a:ln>
                  <a:noFill/>
                </a:ln>
                <a:solidFill>
                  <a:prstClr val="black"/>
                </a:solidFill>
                <a:effectLst/>
                <a:uLnTx/>
                <a:uFillTx/>
                <a:latin typeface="Aptos" panose="02110004020202020204"/>
                <a:ea typeface="+mn-ea"/>
                <a:cs typeface="+mn-cs"/>
              </a:rPr>
              <a:t>. Trace character </a:t>
            </a:r>
            <a:r>
              <a:rPr kumimoji="0" lang="zh-TW" altLang="en-US" sz="1800" b="0"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蜜 </a:t>
            </a:r>
            <a:r>
              <a:rPr kumimoji="0" lang="en-US" altLang="zh-TW" sz="1800" b="0" i="0" u="none" strike="noStrike" kern="1200" cap="none" spc="0" normalizeH="0" baseline="0" noProof="0" dirty="0">
                <a:ln>
                  <a:noFill/>
                </a:ln>
                <a:solidFill>
                  <a:prstClr val="black"/>
                </a:solidFill>
                <a:effectLst/>
                <a:uLnTx/>
                <a:uFillTx/>
                <a:latin typeface="Aptos" panose="02110004020202020204"/>
                <a:ea typeface="DengXian" panose="02010600030101010101" pitchFamily="2" charset="-122"/>
                <a:cs typeface="+mn-cs"/>
              </a:rPr>
              <a:t>(</a:t>
            </a:r>
            <a:r>
              <a:rPr lang="en-US" altLang="zh-TW" dirty="0">
                <a:solidFill>
                  <a:prstClr val="black"/>
                </a:solidFill>
                <a:latin typeface="Aptos" panose="02110004020202020204"/>
                <a:ea typeface="DengXian" panose="02010600030101010101" pitchFamily="2" charset="-122"/>
              </a:rPr>
              <a:t>mil</a:t>
            </a:r>
            <a:r>
              <a:rPr kumimoji="0" lang="en-US" altLang="zh-TW" sz="1800" b="0" i="0" u="none" strike="noStrike" kern="1200" cap="none" spc="0" normalizeH="0" baseline="0" noProof="0" dirty="0">
                <a:ln>
                  <a:noFill/>
                </a:ln>
                <a:solidFill>
                  <a:prstClr val="black"/>
                </a:solidFill>
                <a:effectLst/>
                <a:uLnTx/>
                <a:uFillTx/>
                <a:latin typeface="Aptos" panose="02110004020202020204"/>
                <a:ea typeface="DengXian" panose="02010600030101010101" pitchFamily="2" charset="-122"/>
                <a:cs typeface="+mn-cs"/>
              </a:rPr>
              <a:t>), and then copy it.</a:t>
            </a:r>
            <a:endParaRPr kumimoji="0" lang="en-US" sz="1800" b="0" i="0" u="none" strike="noStrike" kern="1200" cap="none" spc="0" normalizeH="0" baseline="0" noProof="0" dirty="0">
              <a:ln>
                <a:noFill/>
              </a:ln>
              <a:solidFill>
                <a:prstClr val="black"/>
              </a:solidFill>
              <a:effectLst/>
              <a:uLnTx/>
              <a:uFillTx/>
              <a:latin typeface="Aptos" panose="02110004020202020204"/>
              <a:ea typeface="+mn-ea"/>
              <a:cs typeface="+mn-cs"/>
            </a:endParaRPr>
          </a:p>
        </p:txBody>
      </p:sp>
      <p:sp>
        <p:nvSpPr>
          <p:cNvPr id="49" name="Rectangle 48">
            <a:extLst>
              <a:ext uri="{FF2B5EF4-FFF2-40B4-BE49-F238E27FC236}">
                <a16:creationId xmlns:a16="http://schemas.microsoft.com/office/drawing/2014/main" id="{6C29AD59-C4D1-AA3D-67E9-A1B89795068B}"/>
              </a:ext>
            </a:extLst>
          </p:cNvPr>
          <p:cNvSpPr/>
          <p:nvPr/>
        </p:nvSpPr>
        <p:spPr>
          <a:xfrm>
            <a:off x="1643975" y="246982"/>
            <a:ext cx="8573452" cy="406595"/>
          </a:xfrm>
          <a:prstGeom prst="rect">
            <a:avLst/>
          </a:prstGeom>
          <a:no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Tree>
    <p:extLst>
      <p:ext uri="{BB962C8B-B14F-4D97-AF65-F5344CB8AC3E}">
        <p14:creationId xmlns:p14="http://schemas.microsoft.com/office/powerpoint/2010/main" val="3214487891"/>
      </p:ext>
    </p:extLst>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 name="Picture 10">
            <a:extLst>
              <a:ext uri="{FF2B5EF4-FFF2-40B4-BE49-F238E27FC236}">
                <a16:creationId xmlns:a16="http://schemas.microsoft.com/office/drawing/2014/main" id="{959EB4D2-7FB5-FC3A-9FF4-899C43671C66}"/>
              </a:ext>
            </a:extLst>
          </p:cNvPr>
          <p:cNvPicPr>
            <a:picLocks noChangeAspect="1"/>
          </p:cNvPicPr>
          <p:nvPr/>
        </p:nvPicPr>
        <p:blipFill>
          <a:blip r:embed="rId4"/>
          <a:stretch>
            <a:fillRect/>
          </a:stretch>
        </p:blipFill>
        <p:spPr>
          <a:xfrm>
            <a:off x="418735" y="90312"/>
            <a:ext cx="4536040" cy="5326251"/>
          </a:xfrm>
          <a:prstGeom prst="rect">
            <a:avLst/>
          </a:prstGeom>
        </p:spPr>
      </p:pic>
      <p:sp>
        <p:nvSpPr>
          <p:cNvPr id="13" name="TextBox 12">
            <a:extLst>
              <a:ext uri="{FF2B5EF4-FFF2-40B4-BE49-F238E27FC236}">
                <a16:creationId xmlns:a16="http://schemas.microsoft.com/office/drawing/2014/main" id="{F57A5788-6B83-1F6F-04F6-5AA0FA030690}"/>
              </a:ext>
            </a:extLst>
          </p:cNvPr>
          <p:cNvSpPr txBox="1"/>
          <p:nvPr/>
        </p:nvSpPr>
        <p:spPr>
          <a:xfrm>
            <a:off x="5957117" y="5592026"/>
            <a:ext cx="6273205" cy="1384995"/>
          </a:xfrm>
          <a:prstGeom prst="rect">
            <a:avLst/>
          </a:prstGeom>
          <a:noFill/>
        </p:spPr>
        <p:txBody>
          <a:bodyPr wrap="square" numCol="3" rtlCol="0">
            <a:spAutoFit/>
          </a:bodyPr>
          <a:lstStyle/>
          <a:p>
            <a:r>
              <a:rPr lang="en-US" sz="1400" dirty="0"/>
              <a:t>• Hanja: </a:t>
            </a:r>
            <a:r>
              <a:rPr lang="zh-TW" altLang="en-US" sz="1400" dirty="0">
                <a:latin typeface="DengXian" panose="02010600030101010101" pitchFamily="2" charset="-122"/>
                <a:ea typeface="DengXian" panose="02010600030101010101" pitchFamily="2" charset="-122"/>
              </a:rPr>
              <a:t>多</a:t>
            </a:r>
            <a:r>
              <a:rPr lang="zh-TW" altLang="en-US" sz="1400" dirty="0"/>
              <a:t>       </a:t>
            </a:r>
            <a:endParaRPr lang="en-US" altLang="zh-TW" sz="1400" dirty="0"/>
          </a:p>
          <a:p>
            <a:r>
              <a:rPr lang="en-US" sz="1400" dirty="0"/>
              <a:t>• Kor: da (</a:t>
            </a:r>
            <a:r>
              <a:rPr lang="ko-KR" altLang="en-US" sz="1400" dirty="0"/>
              <a:t>다</a:t>
            </a:r>
            <a:r>
              <a:rPr lang="en-US" altLang="ko-KR" sz="1400" dirty="0"/>
              <a:t>)  [</a:t>
            </a:r>
            <a:r>
              <a:rPr lang="en-US" sz="1400" dirty="0"/>
              <a:t>ta]       </a:t>
            </a:r>
          </a:p>
          <a:p>
            <a:r>
              <a:rPr lang="en-US" sz="1400" dirty="0"/>
              <a:t>• strokes: 6      </a:t>
            </a:r>
          </a:p>
          <a:p>
            <a:r>
              <a:rPr lang="en-US" sz="1400" dirty="0"/>
              <a:t>• radical: 36+3 (</a:t>
            </a:r>
            <a:r>
              <a:rPr lang="zh-TW" altLang="en-US" sz="1400" dirty="0">
                <a:latin typeface="DengXian" panose="02010600030101010101" pitchFamily="2" charset="-122"/>
                <a:ea typeface="DengXian" panose="02010600030101010101" pitchFamily="2" charset="-122"/>
              </a:rPr>
              <a:t>夕</a:t>
            </a:r>
            <a:r>
              <a:rPr lang="en-US" altLang="zh-TW" sz="1400" dirty="0"/>
              <a:t>)</a:t>
            </a:r>
          </a:p>
          <a:p>
            <a:r>
              <a:rPr lang="en-US" altLang="zh-TW" sz="1400" dirty="0"/>
              <a:t>• </a:t>
            </a:r>
            <a:r>
              <a:rPr lang="en-US" sz="1400" dirty="0"/>
              <a:t>Jap: ta, </a:t>
            </a:r>
            <a:r>
              <a:rPr lang="ja-JP" altLang="en-US" sz="1400" dirty="0"/>
              <a:t>た </a:t>
            </a:r>
            <a:endParaRPr lang="en-US" altLang="ja-JP" sz="1400" dirty="0"/>
          </a:p>
          <a:p>
            <a:endParaRPr lang="en-US" altLang="ja-JP" sz="1400" dirty="0"/>
          </a:p>
          <a:p>
            <a:r>
              <a:rPr lang="en-US" altLang="ja-JP" sz="1400" dirty="0"/>
              <a:t>(</a:t>
            </a:r>
            <a:r>
              <a:rPr lang="en-US" altLang="ja-JP" sz="1400" dirty="0" err="1"/>
              <a:t>kun</a:t>
            </a:r>
            <a:r>
              <a:rPr lang="en-US" altLang="ja-JP" sz="1400" dirty="0"/>
              <a:t>:  ōi, </a:t>
            </a:r>
            <a:r>
              <a:rPr lang="ja-JP" altLang="en-US" sz="1400" dirty="0"/>
              <a:t>おおい </a:t>
            </a:r>
            <a:endParaRPr lang="en-US" altLang="ja-JP" sz="1400" dirty="0"/>
          </a:p>
          <a:p>
            <a:r>
              <a:rPr lang="en-US" sz="1400" dirty="0"/>
              <a:t>•  JLPT: N4</a:t>
            </a:r>
          </a:p>
          <a:p>
            <a:r>
              <a:rPr lang="en-US" sz="1400" dirty="0"/>
              <a:t>• meaning: phonetic; </a:t>
            </a:r>
          </a:p>
          <a:p>
            <a:r>
              <a:rPr lang="en-US" sz="1400" dirty="0"/>
              <a:t>many, much, far more</a:t>
            </a:r>
          </a:p>
          <a:p>
            <a:r>
              <a:rPr lang="en-US" altLang="zh-TW" sz="1400" dirty="0"/>
              <a:t>• </a:t>
            </a:r>
            <a:r>
              <a:rPr lang="en-US" sz="1400" dirty="0"/>
              <a:t>pinyin: </a:t>
            </a:r>
            <a:r>
              <a:rPr lang="en-US" sz="1400" dirty="0" err="1"/>
              <a:t>duō</a:t>
            </a:r>
            <a:endParaRPr lang="en-US" sz="1400" dirty="0"/>
          </a:p>
          <a:p>
            <a:endParaRPr lang="en-US" sz="1400" dirty="0"/>
          </a:p>
          <a:p>
            <a:r>
              <a:rPr lang="en-US" sz="1400" dirty="0"/>
              <a:t>• 7 location(s): Thousand, </a:t>
            </a:r>
            <a:r>
              <a:rPr lang="en-US" sz="1400" dirty="0" err="1"/>
              <a:t>TenOx</a:t>
            </a:r>
            <a:r>
              <a:rPr lang="en-US" sz="1400" dirty="0"/>
              <a:t>, Kwanseum, </a:t>
            </a:r>
          </a:p>
          <a:p>
            <a:r>
              <a:rPr lang="en-US" sz="1400" dirty="0" err="1"/>
              <a:t>Jijang</a:t>
            </a:r>
            <a:r>
              <a:rPr lang="en-US" sz="1400" dirty="0"/>
              <a:t>, </a:t>
            </a:r>
            <a:r>
              <a:rPr lang="en-US" sz="1400" dirty="0" err="1"/>
              <a:t>Uisang</a:t>
            </a:r>
            <a:r>
              <a:rPr lang="en-US" sz="1400" dirty="0"/>
              <a:t>, Maitreya, </a:t>
            </a:r>
            <a:r>
              <a:rPr lang="en-US" sz="1400" dirty="0" err="1"/>
              <a:t>XuanZang</a:t>
            </a:r>
            <a:endParaRPr lang="en-US" sz="1400" dirty="0"/>
          </a:p>
          <a:p>
            <a:r>
              <a:rPr lang="en-US" sz="1400" dirty="0"/>
              <a:t>• comp: </a:t>
            </a:r>
            <a:r>
              <a:rPr lang="zh-TW" altLang="en-US" sz="1400" dirty="0">
                <a:latin typeface="DengXian" panose="02010600030101010101" pitchFamily="2" charset="-122"/>
                <a:ea typeface="DengXian" panose="02010600030101010101" pitchFamily="2" charset="-122"/>
              </a:rPr>
              <a:t>夕 </a:t>
            </a:r>
            <a:r>
              <a:rPr lang="en-US" altLang="zh-TW" sz="1400" dirty="0">
                <a:latin typeface="DengXian" panose="02010600030101010101" pitchFamily="2" charset="-122"/>
                <a:ea typeface="DengXian" panose="02010600030101010101" pitchFamily="2" charset="-122"/>
              </a:rPr>
              <a:t>+ </a:t>
            </a:r>
            <a:r>
              <a:rPr lang="zh-TW" altLang="en-US" sz="1400" dirty="0">
                <a:latin typeface="DengXian" panose="02010600030101010101" pitchFamily="2" charset="-122"/>
                <a:ea typeface="DengXian" panose="02010600030101010101" pitchFamily="2" charset="-122"/>
              </a:rPr>
              <a:t>夕</a:t>
            </a:r>
            <a:endParaRPr lang="en-US" sz="1400" dirty="0">
              <a:latin typeface="DengXian" panose="02010600030101010101" pitchFamily="2" charset="-122"/>
              <a:ea typeface="DengXian" panose="02010600030101010101" pitchFamily="2" charset="-122"/>
            </a:endParaRPr>
          </a:p>
          <a:p>
            <a:endParaRPr lang="en-US" sz="1400" dirty="0"/>
          </a:p>
        </p:txBody>
      </p:sp>
      <p:pic>
        <p:nvPicPr>
          <p:cNvPr id="14" name="2024_09_23_103230">
            <a:hlinkClick r:id="" action="ppaction://media"/>
            <a:extLst>
              <a:ext uri="{FF2B5EF4-FFF2-40B4-BE49-F238E27FC236}">
                <a16:creationId xmlns:a16="http://schemas.microsoft.com/office/drawing/2014/main" id="{8672460B-AC55-2A0D-82F5-53EE670C350D}"/>
              </a:ext>
            </a:extLst>
          </p:cNvPr>
          <p:cNvPicPr>
            <a:picLocks noChangeAspect="1"/>
          </p:cNvPicPr>
          <p:nvPr>
            <a:videoFile r:link="rId2"/>
            <p:extLst>
              <p:ext uri="{DAA4B4D4-6D71-4841-9C94-3DE7FCFB9230}">
                <p14:media xmlns:p14="http://schemas.microsoft.com/office/powerpoint/2010/main" r:embed="rId1"/>
              </p:ext>
            </p:extLst>
          </p:nvPr>
        </p:nvPicPr>
        <p:blipFill>
          <a:blip r:embed="rId5"/>
          <a:stretch>
            <a:fillRect/>
          </a:stretch>
        </p:blipFill>
        <p:spPr>
          <a:xfrm>
            <a:off x="6443862" y="552822"/>
            <a:ext cx="5156200" cy="4915577"/>
          </a:xfrm>
          <a:prstGeom prst="rect">
            <a:avLst/>
          </a:prstGeom>
        </p:spPr>
      </p:pic>
      <p:cxnSp>
        <p:nvCxnSpPr>
          <p:cNvPr id="16" name="Straight Arrow Connector 15">
            <a:extLst>
              <a:ext uri="{FF2B5EF4-FFF2-40B4-BE49-F238E27FC236}">
                <a16:creationId xmlns:a16="http://schemas.microsoft.com/office/drawing/2014/main" id="{D05C6C6F-7CC4-08BE-0DF5-F81A4C27A50F}"/>
              </a:ext>
            </a:extLst>
          </p:cNvPr>
          <p:cNvCxnSpPr/>
          <p:nvPr/>
        </p:nvCxnSpPr>
        <p:spPr>
          <a:xfrm flipH="1">
            <a:off x="1207911" y="600083"/>
            <a:ext cx="1241778" cy="1207911"/>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18" name="Straight Connector 17">
            <a:extLst>
              <a:ext uri="{FF2B5EF4-FFF2-40B4-BE49-F238E27FC236}">
                <a16:creationId xmlns:a16="http://schemas.microsoft.com/office/drawing/2014/main" id="{D87792DC-220A-5E4F-05EB-FB431AAF03E4}"/>
              </a:ext>
            </a:extLst>
          </p:cNvPr>
          <p:cNvCxnSpPr>
            <a:cxnSpLocks/>
          </p:cNvCxnSpPr>
          <p:nvPr/>
        </p:nvCxnSpPr>
        <p:spPr>
          <a:xfrm>
            <a:off x="2393245" y="1017771"/>
            <a:ext cx="2043289" cy="0"/>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26" name="Straight Arrow Connector 25">
            <a:extLst>
              <a:ext uri="{FF2B5EF4-FFF2-40B4-BE49-F238E27FC236}">
                <a16:creationId xmlns:a16="http://schemas.microsoft.com/office/drawing/2014/main" id="{E2FADCDE-CC21-21A4-8480-6BA93B6BCD0A}"/>
              </a:ext>
            </a:extLst>
          </p:cNvPr>
          <p:cNvCxnSpPr>
            <a:cxnSpLocks/>
          </p:cNvCxnSpPr>
          <p:nvPr/>
        </p:nvCxnSpPr>
        <p:spPr>
          <a:xfrm>
            <a:off x="2314222" y="1649949"/>
            <a:ext cx="474134" cy="575733"/>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28" name="Straight Connector 27">
            <a:extLst>
              <a:ext uri="{FF2B5EF4-FFF2-40B4-BE49-F238E27FC236}">
                <a16:creationId xmlns:a16="http://schemas.microsoft.com/office/drawing/2014/main" id="{D55CD4B8-2B1F-73FA-71CE-AC7B2E9FEFE0}"/>
              </a:ext>
            </a:extLst>
          </p:cNvPr>
          <p:cNvCxnSpPr/>
          <p:nvPr/>
        </p:nvCxnSpPr>
        <p:spPr>
          <a:xfrm flipH="1">
            <a:off x="2901245" y="1017771"/>
            <a:ext cx="1535289" cy="1264356"/>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30" name="Straight Arrow Connector 29">
            <a:extLst>
              <a:ext uri="{FF2B5EF4-FFF2-40B4-BE49-F238E27FC236}">
                <a16:creationId xmlns:a16="http://schemas.microsoft.com/office/drawing/2014/main" id="{61A744F3-67D2-A48E-6506-A45250185675}"/>
              </a:ext>
            </a:extLst>
          </p:cNvPr>
          <p:cNvCxnSpPr/>
          <p:nvPr/>
        </p:nvCxnSpPr>
        <p:spPr>
          <a:xfrm flipH="1">
            <a:off x="1207911" y="2282127"/>
            <a:ext cx="1693334" cy="643467"/>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33" name="Straight Arrow Connector 32">
            <a:extLst>
              <a:ext uri="{FF2B5EF4-FFF2-40B4-BE49-F238E27FC236}">
                <a16:creationId xmlns:a16="http://schemas.microsoft.com/office/drawing/2014/main" id="{C18867C2-9053-2D50-EE8C-E4EE7F0AD52F}"/>
              </a:ext>
            </a:extLst>
          </p:cNvPr>
          <p:cNvCxnSpPr/>
          <p:nvPr/>
        </p:nvCxnSpPr>
        <p:spPr>
          <a:xfrm flipH="1">
            <a:off x="1422400" y="2753437"/>
            <a:ext cx="1365956" cy="1210734"/>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38" name="Straight Connector 37">
            <a:extLst>
              <a:ext uri="{FF2B5EF4-FFF2-40B4-BE49-F238E27FC236}">
                <a16:creationId xmlns:a16="http://schemas.microsoft.com/office/drawing/2014/main" id="{EA7EA82B-129B-E9F5-5368-F152A9F5260A}"/>
              </a:ext>
            </a:extLst>
          </p:cNvPr>
          <p:cNvCxnSpPr>
            <a:cxnSpLocks/>
          </p:cNvCxnSpPr>
          <p:nvPr/>
        </p:nvCxnSpPr>
        <p:spPr>
          <a:xfrm>
            <a:off x="2788356" y="3069527"/>
            <a:ext cx="1865488" cy="0"/>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40" name="Straight Connector 39">
            <a:extLst>
              <a:ext uri="{FF2B5EF4-FFF2-40B4-BE49-F238E27FC236}">
                <a16:creationId xmlns:a16="http://schemas.microsoft.com/office/drawing/2014/main" id="{0AC44BE0-A5D0-E35C-8FE8-2A94F3A8A6ED}"/>
              </a:ext>
            </a:extLst>
          </p:cNvPr>
          <p:cNvCxnSpPr>
            <a:cxnSpLocks/>
          </p:cNvCxnSpPr>
          <p:nvPr/>
        </p:nvCxnSpPr>
        <p:spPr>
          <a:xfrm flipH="1">
            <a:off x="3431822" y="3069527"/>
            <a:ext cx="1222022" cy="1357489"/>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46" name="Straight Arrow Connector 45">
            <a:extLst>
              <a:ext uri="{FF2B5EF4-FFF2-40B4-BE49-F238E27FC236}">
                <a16:creationId xmlns:a16="http://schemas.microsoft.com/office/drawing/2014/main" id="{A7F332A9-9658-2CD7-24D3-A7568A0D00B1}"/>
              </a:ext>
            </a:extLst>
          </p:cNvPr>
          <p:cNvCxnSpPr>
            <a:cxnSpLocks/>
          </p:cNvCxnSpPr>
          <p:nvPr/>
        </p:nvCxnSpPr>
        <p:spPr>
          <a:xfrm flipH="1">
            <a:off x="1524000" y="4427016"/>
            <a:ext cx="1907822" cy="68898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49" name="Straight Arrow Connector 48">
            <a:extLst>
              <a:ext uri="{FF2B5EF4-FFF2-40B4-BE49-F238E27FC236}">
                <a16:creationId xmlns:a16="http://schemas.microsoft.com/office/drawing/2014/main" id="{52F32B40-C34F-7D6E-991F-DE9B5BF0FEE6}"/>
              </a:ext>
            </a:extLst>
          </p:cNvPr>
          <p:cNvCxnSpPr/>
          <p:nvPr/>
        </p:nvCxnSpPr>
        <p:spPr>
          <a:xfrm>
            <a:off x="2540000" y="3760971"/>
            <a:ext cx="451556" cy="541867"/>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sp>
        <p:nvSpPr>
          <p:cNvPr id="50" name="TextBox 49">
            <a:extLst>
              <a:ext uri="{FF2B5EF4-FFF2-40B4-BE49-F238E27FC236}">
                <a16:creationId xmlns:a16="http://schemas.microsoft.com/office/drawing/2014/main" id="{F83E2BBD-73D9-CB43-8147-A0F30AEC7529}"/>
              </a:ext>
            </a:extLst>
          </p:cNvPr>
          <p:cNvSpPr txBox="1"/>
          <p:nvPr/>
        </p:nvSpPr>
        <p:spPr>
          <a:xfrm>
            <a:off x="1907822" y="317681"/>
            <a:ext cx="474134" cy="369332"/>
          </a:xfrm>
          <a:prstGeom prst="rect">
            <a:avLst/>
          </a:prstGeom>
          <a:noFill/>
        </p:spPr>
        <p:txBody>
          <a:bodyPr wrap="square" rtlCol="0">
            <a:spAutoFit/>
          </a:bodyPr>
          <a:lstStyle/>
          <a:p>
            <a:r>
              <a:rPr lang="en-US" b="1" dirty="0"/>
              <a:t>1</a:t>
            </a:r>
          </a:p>
        </p:txBody>
      </p:sp>
      <p:sp>
        <p:nvSpPr>
          <p:cNvPr id="51" name="TextBox 50">
            <a:extLst>
              <a:ext uri="{FF2B5EF4-FFF2-40B4-BE49-F238E27FC236}">
                <a16:creationId xmlns:a16="http://schemas.microsoft.com/office/drawing/2014/main" id="{9706D63B-5F37-92D5-6D37-DF23FA18BFE4}"/>
              </a:ext>
            </a:extLst>
          </p:cNvPr>
          <p:cNvSpPr txBox="1"/>
          <p:nvPr/>
        </p:nvSpPr>
        <p:spPr>
          <a:xfrm>
            <a:off x="2788356" y="532538"/>
            <a:ext cx="474134" cy="369332"/>
          </a:xfrm>
          <a:prstGeom prst="rect">
            <a:avLst/>
          </a:prstGeom>
          <a:noFill/>
        </p:spPr>
        <p:txBody>
          <a:bodyPr wrap="square" rtlCol="0">
            <a:spAutoFit/>
          </a:bodyPr>
          <a:lstStyle/>
          <a:p>
            <a:r>
              <a:rPr lang="en-US" b="1" dirty="0"/>
              <a:t>2</a:t>
            </a:r>
          </a:p>
        </p:txBody>
      </p:sp>
      <p:sp>
        <p:nvSpPr>
          <p:cNvPr id="52" name="TextBox 51">
            <a:extLst>
              <a:ext uri="{FF2B5EF4-FFF2-40B4-BE49-F238E27FC236}">
                <a16:creationId xmlns:a16="http://schemas.microsoft.com/office/drawing/2014/main" id="{D107BF28-E99F-2D76-52DA-5B27D4DDBB15}"/>
              </a:ext>
            </a:extLst>
          </p:cNvPr>
          <p:cNvSpPr txBox="1"/>
          <p:nvPr/>
        </p:nvSpPr>
        <p:spPr>
          <a:xfrm>
            <a:off x="2551289" y="1401594"/>
            <a:ext cx="440267" cy="369332"/>
          </a:xfrm>
          <a:prstGeom prst="rect">
            <a:avLst/>
          </a:prstGeom>
          <a:noFill/>
        </p:spPr>
        <p:txBody>
          <a:bodyPr wrap="square" rtlCol="0">
            <a:spAutoFit/>
          </a:bodyPr>
          <a:lstStyle/>
          <a:p>
            <a:r>
              <a:rPr lang="en-US" b="1" dirty="0"/>
              <a:t>3</a:t>
            </a:r>
          </a:p>
        </p:txBody>
      </p:sp>
      <p:sp>
        <p:nvSpPr>
          <p:cNvPr id="53" name="TextBox 52">
            <a:extLst>
              <a:ext uri="{FF2B5EF4-FFF2-40B4-BE49-F238E27FC236}">
                <a16:creationId xmlns:a16="http://schemas.microsoft.com/office/drawing/2014/main" id="{58DBDB2F-06F4-DD1A-7D13-D52CA48BCC6B}"/>
              </a:ext>
            </a:extLst>
          </p:cNvPr>
          <p:cNvSpPr txBox="1"/>
          <p:nvPr/>
        </p:nvSpPr>
        <p:spPr>
          <a:xfrm>
            <a:off x="2014909" y="2797373"/>
            <a:ext cx="308668" cy="369332"/>
          </a:xfrm>
          <a:prstGeom prst="rect">
            <a:avLst/>
          </a:prstGeom>
          <a:noFill/>
        </p:spPr>
        <p:txBody>
          <a:bodyPr wrap="square" rtlCol="0">
            <a:spAutoFit/>
          </a:bodyPr>
          <a:lstStyle/>
          <a:p>
            <a:r>
              <a:rPr lang="en-US" b="1" dirty="0"/>
              <a:t>4</a:t>
            </a:r>
          </a:p>
        </p:txBody>
      </p:sp>
      <p:sp>
        <p:nvSpPr>
          <p:cNvPr id="54" name="TextBox 53">
            <a:extLst>
              <a:ext uri="{FF2B5EF4-FFF2-40B4-BE49-F238E27FC236}">
                <a16:creationId xmlns:a16="http://schemas.microsoft.com/office/drawing/2014/main" id="{76EB68E6-3B69-9C53-64AC-C893BEC55C23}"/>
              </a:ext>
            </a:extLst>
          </p:cNvPr>
          <p:cNvSpPr txBox="1"/>
          <p:nvPr/>
        </p:nvSpPr>
        <p:spPr>
          <a:xfrm>
            <a:off x="3262490" y="2603860"/>
            <a:ext cx="421557" cy="369332"/>
          </a:xfrm>
          <a:prstGeom prst="rect">
            <a:avLst/>
          </a:prstGeom>
          <a:noFill/>
        </p:spPr>
        <p:txBody>
          <a:bodyPr wrap="square" rtlCol="0">
            <a:spAutoFit/>
          </a:bodyPr>
          <a:lstStyle/>
          <a:p>
            <a:r>
              <a:rPr lang="en-US" b="1" dirty="0"/>
              <a:t>5</a:t>
            </a:r>
          </a:p>
        </p:txBody>
      </p:sp>
      <p:sp>
        <p:nvSpPr>
          <p:cNvPr id="55" name="TextBox 54">
            <a:extLst>
              <a:ext uri="{FF2B5EF4-FFF2-40B4-BE49-F238E27FC236}">
                <a16:creationId xmlns:a16="http://schemas.microsoft.com/office/drawing/2014/main" id="{F4E373DE-E01F-40A8-77C4-54F48813A640}"/>
              </a:ext>
            </a:extLst>
          </p:cNvPr>
          <p:cNvSpPr txBox="1"/>
          <p:nvPr/>
        </p:nvSpPr>
        <p:spPr>
          <a:xfrm>
            <a:off x="2709333" y="3488815"/>
            <a:ext cx="474134" cy="369332"/>
          </a:xfrm>
          <a:prstGeom prst="rect">
            <a:avLst/>
          </a:prstGeom>
          <a:noFill/>
        </p:spPr>
        <p:txBody>
          <a:bodyPr wrap="square" rtlCol="0">
            <a:spAutoFit/>
          </a:bodyPr>
          <a:lstStyle/>
          <a:p>
            <a:r>
              <a:rPr lang="en-US" b="1" dirty="0">
                <a:highlight>
                  <a:srgbClr val="00FF00"/>
                </a:highlight>
              </a:rPr>
              <a:t>6</a:t>
            </a:r>
          </a:p>
        </p:txBody>
      </p:sp>
      <p:sp>
        <p:nvSpPr>
          <p:cNvPr id="57" name="TextBox 56">
            <a:extLst>
              <a:ext uri="{FF2B5EF4-FFF2-40B4-BE49-F238E27FC236}">
                <a16:creationId xmlns:a16="http://schemas.microsoft.com/office/drawing/2014/main" id="{F6A5AA36-21EE-C000-1F94-3434066B9501}"/>
              </a:ext>
            </a:extLst>
          </p:cNvPr>
          <p:cNvSpPr txBox="1"/>
          <p:nvPr/>
        </p:nvSpPr>
        <p:spPr>
          <a:xfrm>
            <a:off x="189089" y="5578697"/>
            <a:ext cx="5700889" cy="830997"/>
          </a:xfrm>
          <a:prstGeom prst="rect">
            <a:avLst/>
          </a:prstGeom>
          <a:noFill/>
        </p:spPr>
        <p:txBody>
          <a:bodyPr wrap="square" numCol="3">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Aptos" panose="02110004020202020204"/>
                <a:ea typeface="+mn-ea"/>
                <a:cs typeface="+mn-cs"/>
              </a:rPr>
              <a:t>Kor: </a:t>
            </a:r>
            <a:r>
              <a:rPr kumimoji="0" lang="en-US" sz="2400" b="1" i="0" u="none" strike="noStrike" kern="1200" cap="none" spc="0" normalizeH="0" baseline="0" noProof="0" dirty="0">
                <a:ln>
                  <a:noFill/>
                </a:ln>
                <a:solidFill>
                  <a:prstClr val="black"/>
                </a:solidFill>
                <a:effectLst/>
                <a:uLnTx/>
                <a:uFillTx/>
                <a:latin typeface="Aptos" panose="02110004020202020204"/>
                <a:ea typeface="+mn-ea"/>
                <a:cs typeface="+mn-cs"/>
              </a:rPr>
              <a:t>da (ta)</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Aptos" panose="02110004020202020204"/>
                <a:ea typeface="+mn-ea"/>
                <a:cs typeface="+mn-cs"/>
              </a:rPr>
              <a:t>Jap: </a:t>
            </a:r>
            <a:r>
              <a:rPr kumimoji="0" lang="en-US" sz="2400" b="1" i="0" u="none" strike="noStrike" kern="1200" cap="none" spc="0" normalizeH="0" baseline="0" noProof="0" dirty="0">
                <a:ln>
                  <a:noFill/>
                </a:ln>
                <a:solidFill>
                  <a:prstClr val="black"/>
                </a:solidFill>
                <a:effectLst/>
                <a:uLnTx/>
                <a:uFillTx/>
                <a:latin typeface="Aptos" panose="02110004020202020204"/>
                <a:ea typeface="+mn-ea"/>
                <a:cs typeface="+mn-cs"/>
              </a:rPr>
              <a:t>ta</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Aptos" panose="02110004020202020204"/>
                <a:ea typeface="+mn-ea"/>
                <a:cs typeface="+mn-cs"/>
              </a:rPr>
              <a:t>Viet: </a:t>
            </a:r>
            <a:r>
              <a:rPr lang="en-US" sz="2400" b="1" i="0" dirty="0" err="1">
                <a:solidFill>
                  <a:srgbClr val="353535"/>
                </a:solidFill>
                <a:effectLst/>
                <a:latin typeface="-apple-system"/>
              </a:rPr>
              <a:t>đa</a:t>
            </a:r>
            <a:endParaRPr kumimoji="0" lang="en-US" sz="2400" b="1" i="0" u="none" strike="noStrike" kern="1200" cap="none" spc="0" normalizeH="0" baseline="0" noProof="0" dirty="0">
              <a:ln>
                <a:noFill/>
              </a:ln>
              <a:solidFill>
                <a:prstClr val="black"/>
              </a:solidFill>
              <a:effectLst/>
              <a:uLnTx/>
              <a:uFillTx/>
              <a:latin typeface="Aptos" panose="0211000402020202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Aptos" panose="02110004020202020204"/>
                <a:ea typeface="+mn-ea"/>
                <a:cs typeface="+mn-cs"/>
              </a:rPr>
              <a:t>Man: </a:t>
            </a:r>
            <a:r>
              <a:rPr lang="en-US" sz="2400" b="1" i="0" dirty="0" err="1">
                <a:solidFill>
                  <a:srgbClr val="353535"/>
                </a:solidFill>
                <a:effectLst/>
                <a:latin typeface="-apple-system"/>
              </a:rPr>
              <a:t>duō</a:t>
            </a:r>
            <a:r>
              <a:rPr kumimoji="0" lang="en-US" sz="2400" b="1" i="0" u="none" strike="noStrike" kern="1200" cap="none" spc="0" normalizeH="0" baseline="0" noProof="0" dirty="0">
                <a:ln>
                  <a:noFill/>
                </a:ln>
                <a:solidFill>
                  <a:srgbClr val="353535"/>
                </a:solidFill>
                <a:effectLst/>
                <a:uLnTx/>
                <a:uFillTx/>
                <a:latin typeface="-apple-system"/>
                <a:ea typeface="+mn-ea"/>
                <a:cs typeface="+mn-cs"/>
              </a:rPr>
              <a:t> </a:t>
            </a:r>
            <a:r>
              <a:rPr kumimoji="0" lang="en-US" sz="2400" b="1" i="0" u="none" strike="noStrike" kern="1200" cap="none" spc="0" normalizeH="0" baseline="0" noProof="0" dirty="0">
                <a:ln>
                  <a:noFill/>
                </a:ln>
                <a:solidFill>
                  <a:prstClr val="black"/>
                </a:solidFill>
                <a:effectLst/>
                <a:uLnTx/>
                <a:uFillTx/>
                <a:latin typeface="Aptos" panose="02110004020202020204"/>
                <a:ea typeface="+mn-ea"/>
                <a:cs typeface="+mn-cs"/>
              </a:rPr>
              <a:t>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24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波 羅 蜜 </a:t>
            </a:r>
            <a:r>
              <a:rPr kumimoji="0" lang="zh-TW" altLang="en-US" sz="2400" b="1" i="0" u="none" strike="noStrike" kern="1200" cap="none" spc="0" normalizeH="0" baseline="0" noProof="0" dirty="0">
                <a:ln>
                  <a:noFill/>
                </a:ln>
                <a:solidFill>
                  <a:prstClr val="black"/>
                </a:solidFill>
                <a:effectLst/>
                <a:highlight>
                  <a:srgbClr val="00FF00"/>
                </a:highlight>
                <a:uLnTx/>
                <a:uFillTx/>
                <a:latin typeface="DengXian" panose="02010600030101010101" pitchFamily="2" charset="-122"/>
                <a:ea typeface="DengXian" panose="02010600030101010101" pitchFamily="2" charset="-122"/>
                <a:cs typeface="+mn-cs"/>
              </a:rPr>
              <a:t>多</a:t>
            </a:r>
            <a:r>
              <a:rPr kumimoji="0" lang="zh-TW" altLang="en-US" sz="24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 </a:t>
            </a:r>
            <a:endParaRPr kumimoji="0" lang="en-US" sz="24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prstClr val="black"/>
                </a:solidFill>
                <a:effectLst/>
                <a:uLnTx/>
                <a:uFillTx/>
                <a:latin typeface="Aptos" panose="02110004020202020204"/>
                <a:ea typeface="+mn-ea"/>
                <a:cs typeface="+mn-cs"/>
              </a:rPr>
              <a:t>  </a:t>
            </a:r>
            <a:r>
              <a:rPr kumimoji="0" lang="en-US" sz="2000" b="1" i="0" u="none" strike="noStrike" kern="1200" cap="none" spc="0" normalizeH="0" baseline="0" noProof="0" dirty="0" err="1">
                <a:ln>
                  <a:noFill/>
                </a:ln>
                <a:solidFill>
                  <a:prstClr val="black"/>
                </a:solidFill>
                <a:effectLst/>
                <a:uLnTx/>
                <a:uFillTx/>
                <a:latin typeface="Aptos" panose="02110004020202020204"/>
                <a:ea typeface="+mn-ea"/>
                <a:cs typeface="+mn-cs"/>
              </a:rPr>
              <a:t>ba</a:t>
            </a:r>
            <a:r>
              <a:rPr kumimoji="0" lang="en-US" sz="2000" b="1" i="0" u="none" strike="noStrike" kern="1200" cap="none" spc="0" normalizeH="0" baseline="0" noProof="0" dirty="0">
                <a:ln>
                  <a:noFill/>
                </a:ln>
                <a:solidFill>
                  <a:prstClr val="black"/>
                </a:solidFill>
                <a:effectLst/>
                <a:uLnTx/>
                <a:uFillTx/>
                <a:latin typeface="Aptos" panose="02110004020202020204"/>
                <a:ea typeface="+mn-ea"/>
                <a:cs typeface="+mn-cs"/>
              </a:rPr>
              <a:t>-</a:t>
            </a:r>
            <a:r>
              <a:rPr kumimoji="0" lang="en-US" sz="2000" b="1" i="0" u="none" strike="noStrike" kern="1200" cap="none" spc="0" normalizeH="0" baseline="0" noProof="0" dirty="0" err="1">
                <a:ln>
                  <a:noFill/>
                </a:ln>
                <a:solidFill>
                  <a:prstClr val="black"/>
                </a:solidFill>
                <a:effectLst/>
                <a:uLnTx/>
                <a:uFillTx/>
                <a:latin typeface="Aptos" panose="02110004020202020204"/>
                <a:ea typeface="+mn-ea"/>
                <a:cs typeface="+mn-cs"/>
              </a:rPr>
              <a:t>ra</a:t>
            </a:r>
            <a:r>
              <a:rPr kumimoji="0" lang="en-US" sz="2000" b="1" i="0" u="none" strike="noStrike" kern="1200" cap="none" spc="0" normalizeH="0" baseline="0" noProof="0" dirty="0">
                <a:ln>
                  <a:noFill/>
                </a:ln>
                <a:solidFill>
                  <a:prstClr val="black"/>
                </a:solidFill>
                <a:effectLst/>
                <a:uLnTx/>
                <a:uFillTx/>
                <a:latin typeface="Aptos" panose="02110004020202020204"/>
                <a:ea typeface="+mn-ea"/>
                <a:cs typeface="+mn-cs"/>
              </a:rPr>
              <a:t>-mil-</a:t>
            </a:r>
            <a:r>
              <a:rPr kumimoji="0" lang="en-US" sz="2000" b="1" i="0" u="none" strike="noStrike" kern="1200" cap="none" spc="0" normalizeH="0" baseline="0" noProof="0" dirty="0">
                <a:ln>
                  <a:noFill/>
                </a:ln>
                <a:solidFill>
                  <a:prstClr val="black"/>
                </a:solidFill>
                <a:effectLst/>
                <a:highlight>
                  <a:srgbClr val="00FF00"/>
                </a:highlight>
                <a:uLnTx/>
                <a:uFillTx/>
                <a:latin typeface="Aptos" panose="02110004020202020204"/>
                <a:ea typeface="+mn-ea"/>
                <a:cs typeface="+mn-cs"/>
              </a:rPr>
              <a:t>ta</a:t>
            </a:r>
            <a:endParaRPr kumimoji="0" lang="en-US" sz="2000" b="0" i="0" u="none" strike="noStrike" kern="1200" cap="none" spc="0" normalizeH="0" baseline="0" noProof="0" dirty="0">
              <a:ln>
                <a:noFill/>
              </a:ln>
              <a:solidFill>
                <a:prstClr val="black"/>
              </a:solidFill>
              <a:effectLst/>
              <a:highlight>
                <a:srgbClr val="FFFF00"/>
              </a:highlight>
              <a:uLnTx/>
              <a:uFillTx/>
              <a:latin typeface="Aptos" panose="02110004020202020204"/>
              <a:ea typeface="+mn-ea"/>
              <a:cs typeface="+mn-cs"/>
            </a:endParaRPr>
          </a:p>
        </p:txBody>
      </p:sp>
      <p:sp>
        <p:nvSpPr>
          <p:cNvPr id="58" name="Rectangle 57">
            <a:extLst>
              <a:ext uri="{FF2B5EF4-FFF2-40B4-BE49-F238E27FC236}">
                <a16:creationId xmlns:a16="http://schemas.microsoft.com/office/drawing/2014/main" id="{91A387E2-E61A-5B1F-0BFF-58BD1EAA122F}"/>
              </a:ext>
            </a:extLst>
          </p:cNvPr>
          <p:cNvSpPr/>
          <p:nvPr/>
        </p:nvSpPr>
        <p:spPr>
          <a:xfrm>
            <a:off x="189089" y="5520235"/>
            <a:ext cx="5455355" cy="889459"/>
          </a:xfrm>
          <a:prstGeom prst="rect">
            <a:avLst/>
          </a:prstGeom>
          <a:noFill/>
          <a:ln w="5715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 name="Rectangle 58">
            <a:extLst>
              <a:ext uri="{FF2B5EF4-FFF2-40B4-BE49-F238E27FC236}">
                <a16:creationId xmlns:a16="http://schemas.microsoft.com/office/drawing/2014/main" id="{FD6BC55C-4915-6625-740C-B330E08F69A8}"/>
              </a:ext>
            </a:extLst>
          </p:cNvPr>
          <p:cNvSpPr/>
          <p:nvPr/>
        </p:nvSpPr>
        <p:spPr>
          <a:xfrm>
            <a:off x="5957117" y="5520235"/>
            <a:ext cx="6045794" cy="1273223"/>
          </a:xfrm>
          <a:prstGeom prst="rect">
            <a:avLst/>
          </a:prstGeom>
          <a:no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TextBox 59">
            <a:extLst>
              <a:ext uri="{FF2B5EF4-FFF2-40B4-BE49-F238E27FC236}">
                <a16:creationId xmlns:a16="http://schemas.microsoft.com/office/drawing/2014/main" id="{22A6E6B3-9848-B44A-9EA2-97E602278BBE}"/>
              </a:ext>
            </a:extLst>
          </p:cNvPr>
          <p:cNvSpPr txBox="1"/>
          <p:nvPr/>
        </p:nvSpPr>
        <p:spPr>
          <a:xfrm>
            <a:off x="7507405" y="128593"/>
            <a:ext cx="3097335" cy="369332"/>
          </a:xfrm>
          <a:prstGeom prst="rect">
            <a:avLst/>
          </a:prstGeom>
          <a:noFill/>
        </p:spPr>
        <p:txBody>
          <a:bodyPr wrap="square">
            <a:spAutoFit/>
          </a:bodyPr>
          <a:lstStyle/>
          <a:p>
            <a:r>
              <a:rPr lang="zh-TW" altLang="en-US" b="1" dirty="0">
                <a:latin typeface="DengXian" panose="02010600030101010101" pitchFamily="2" charset="-122"/>
                <a:ea typeface="DengXian" panose="02010600030101010101" pitchFamily="2" charset="-122"/>
              </a:rPr>
              <a:t>摩 訶 般 若 波 羅 蜜 </a:t>
            </a:r>
            <a:r>
              <a:rPr lang="zh-TW" altLang="en-US" b="1" dirty="0">
                <a:highlight>
                  <a:srgbClr val="00FFFF"/>
                </a:highlight>
                <a:latin typeface="DengXian" panose="02010600030101010101" pitchFamily="2" charset="-122"/>
                <a:ea typeface="DengXian" panose="02010600030101010101" pitchFamily="2" charset="-122"/>
              </a:rPr>
              <a:t>多</a:t>
            </a:r>
            <a:r>
              <a:rPr lang="zh-TW" altLang="en-US" b="1" dirty="0">
                <a:latin typeface="DengXian" panose="02010600030101010101" pitchFamily="2" charset="-122"/>
                <a:ea typeface="DengXian" panose="02010600030101010101" pitchFamily="2" charset="-122"/>
              </a:rPr>
              <a:t> 心 經</a:t>
            </a:r>
          </a:p>
        </p:txBody>
      </p:sp>
      <p:sp>
        <p:nvSpPr>
          <p:cNvPr id="61" name="Rectangle 60">
            <a:extLst>
              <a:ext uri="{FF2B5EF4-FFF2-40B4-BE49-F238E27FC236}">
                <a16:creationId xmlns:a16="http://schemas.microsoft.com/office/drawing/2014/main" id="{1D899A34-9EBB-52CC-DDCC-1C5FC956B4AD}"/>
              </a:ext>
            </a:extLst>
          </p:cNvPr>
          <p:cNvSpPr/>
          <p:nvPr/>
        </p:nvSpPr>
        <p:spPr>
          <a:xfrm>
            <a:off x="7507405" y="128593"/>
            <a:ext cx="3052259" cy="369332"/>
          </a:xfrm>
          <a:prstGeom prst="rect">
            <a:avLst/>
          </a:prstGeom>
          <a:no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Oval 1">
            <a:extLst>
              <a:ext uri="{FF2B5EF4-FFF2-40B4-BE49-F238E27FC236}">
                <a16:creationId xmlns:a16="http://schemas.microsoft.com/office/drawing/2014/main" id="{846F2125-330B-BE00-FDF2-202D039F51EB}"/>
              </a:ext>
            </a:extLst>
          </p:cNvPr>
          <p:cNvSpPr/>
          <p:nvPr/>
        </p:nvSpPr>
        <p:spPr>
          <a:xfrm>
            <a:off x="5589032" y="624240"/>
            <a:ext cx="771625" cy="771625"/>
          </a:xfrm>
          <a:prstGeom prst="ellipse">
            <a:avLst/>
          </a:prstGeom>
          <a:solidFill>
            <a:srgbClr val="FFFF00"/>
          </a:solidFill>
          <a:ln w="38100">
            <a:solidFill>
              <a:srgbClr val="7030A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TextBox 2">
            <a:extLst>
              <a:ext uri="{FF2B5EF4-FFF2-40B4-BE49-F238E27FC236}">
                <a16:creationId xmlns:a16="http://schemas.microsoft.com/office/drawing/2014/main" id="{7E37F57C-1455-7F07-F5BF-A1C1CD0FE0B7}"/>
              </a:ext>
            </a:extLst>
          </p:cNvPr>
          <p:cNvSpPr txBox="1"/>
          <p:nvPr/>
        </p:nvSpPr>
        <p:spPr>
          <a:xfrm>
            <a:off x="5785350" y="748442"/>
            <a:ext cx="593001" cy="523220"/>
          </a:xfrm>
          <a:prstGeom prst="rect">
            <a:avLst/>
          </a:prstGeom>
          <a:noFill/>
        </p:spPr>
        <p:txBody>
          <a:bodyPr wrap="square" rtlCol="0">
            <a:spAutoFit/>
          </a:bodyPr>
          <a:lstStyle/>
          <a:p>
            <a:r>
              <a:rPr lang="en-US" sz="2800" b="1" dirty="0"/>
              <a:t>8</a:t>
            </a:r>
          </a:p>
        </p:txBody>
      </p:sp>
      <p:sp>
        <p:nvSpPr>
          <p:cNvPr id="5" name="TextBox 4">
            <a:extLst>
              <a:ext uri="{FF2B5EF4-FFF2-40B4-BE49-F238E27FC236}">
                <a16:creationId xmlns:a16="http://schemas.microsoft.com/office/drawing/2014/main" id="{5C34C98C-A253-CA3A-43BC-5FCC93D444E4}"/>
              </a:ext>
            </a:extLst>
          </p:cNvPr>
          <p:cNvSpPr txBox="1"/>
          <p:nvPr/>
        </p:nvSpPr>
        <p:spPr>
          <a:xfrm>
            <a:off x="4872540" y="4715886"/>
            <a:ext cx="1173874" cy="400110"/>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altLang="en-US" sz="10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rPr>
              <a:t>多  </a:t>
            </a:r>
            <a:r>
              <a:rPr kumimoji="0" lang="en-US" altLang="zh-CN" sz="10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rPr>
              <a:t>da; </a:t>
            </a:r>
            <a:r>
              <a:rPr kumimoji="0" lang="en-US" altLang="zh-CN" sz="1000" b="0" i="0" u="none" strike="noStrike" kern="1200" cap="none" spc="0" normalizeH="0" baseline="0" noProof="0" dirty="0" err="1">
                <a:ln>
                  <a:noFill/>
                </a:ln>
                <a:solidFill>
                  <a:prstClr val="black"/>
                </a:solidFill>
                <a:effectLst/>
                <a:uLnTx/>
                <a:uFillTx/>
                <a:latin typeface="Aptos" panose="02110004020202020204"/>
                <a:ea typeface="等线" panose="02010600030101010101"/>
                <a:cs typeface="+mn-cs"/>
              </a:rPr>
              <a:t>phon</a:t>
            </a:r>
            <a:r>
              <a:rPr kumimoji="0" lang="en-US" altLang="zh-CN" sz="10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rPr>
              <a:t>, much</a:t>
            </a:r>
            <a:r>
              <a:rPr kumimoji="0" lang="zh-CN" altLang="en-US" sz="10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rPr>
              <a:t>   </a:t>
            </a:r>
            <a:endParaRPr kumimoji="0" lang="en-US" altLang="zh-CN" sz="10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altLang="en-US" sz="10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rPr>
              <a:t>夕 </a:t>
            </a:r>
            <a:r>
              <a:rPr kumimoji="0" lang="en-US" altLang="zh-CN" sz="1000" b="0" i="0" u="none" strike="noStrike" kern="1200" cap="none" spc="0" normalizeH="0" baseline="0" noProof="0" dirty="0" err="1">
                <a:ln>
                  <a:noFill/>
                </a:ln>
                <a:solidFill>
                  <a:prstClr val="black"/>
                </a:solidFill>
                <a:effectLst/>
                <a:uLnTx/>
                <a:uFillTx/>
                <a:latin typeface="Aptos" panose="02110004020202020204"/>
                <a:ea typeface="等线" panose="02010600030101010101"/>
                <a:cs typeface="+mn-cs"/>
              </a:rPr>
              <a:t>seok</a:t>
            </a:r>
            <a:r>
              <a:rPr kumimoji="0" lang="en-US" altLang="zh-CN" sz="10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rPr>
              <a:t>; night</a:t>
            </a:r>
          </a:p>
        </p:txBody>
      </p:sp>
      <p:sp>
        <p:nvSpPr>
          <p:cNvPr id="6" name="Rectangle 5">
            <a:extLst>
              <a:ext uri="{FF2B5EF4-FFF2-40B4-BE49-F238E27FC236}">
                <a16:creationId xmlns:a16="http://schemas.microsoft.com/office/drawing/2014/main" id="{AF800101-A987-EEB5-4688-C726F17BF3F6}"/>
              </a:ext>
            </a:extLst>
          </p:cNvPr>
          <p:cNvSpPr/>
          <p:nvPr/>
        </p:nvSpPr>
        <p:spPr>
          <a:xfrm>
            <a:off x="4872540" y="4715886"/>
            <a:ext cx="1187500" cy="400110"/>
          </a:xfrm>
          <a:prstGeom prst="rect">
            <a:avLst/>
          </a:prstGeom>
          <a:noFill/>
          <a:ln w="38100">
            <a:solidFill>
              <a:srgbClr val="7030A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89471846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mediacall" presetSubtype="0" fill="hold" nodeType="clickEffect">
                                  <p:stCondLst>
                                    <p:cond delay="0"/>
                                  </p:stCondLst>
                                  <p:childTnLst>
                                    <p:cmd type="call" cmd="playFrom(0.0)">
                                      <p:cBhvr>
                                        <p:cTn id="6" dur="10367" fill="hold"/>
                                        <p:tgtEl>
                                          <p:spTgt spid="14"/>
                                        </p:tgtEl>
                                      </p:cBhvr>
                                    </p:cmd>
                                  </p:childTnLst>
                                </p:cTn>
                              </p:par>
                            </p:childTnLst>
                          </p:cTn>
                        </p:par>
                      </p:childTnLst>
                    </p:cTn>
                  </p:par>
                </p:childTnLst>
              </p:cTn>
              <p:prevCondLst>
                <p:cond evt="onPrev" delay="0">
                  <p:tgtEl>
                    <p:sldTgt/>
                  </p:tgtEl>
                </p:cond>
              </p:prevCondLst>
              <p:nextCondLst>
                <p:cond evt="onNext" delay="0">
                  <p:tgtEl>
                    <p:sldTgt/>
                  </p:tgtEl>
                </p:cond>
              </p:nextCondLst>
            </p:seq>
            <p:video>
              <p:cMediaNode vol="80000" mute="1">
                <p:cTn id="7" fill="hold" display="0">
                  <p:stCondLst>
                    <p:cond delay="indefinite"/>
                  </p:stCondLst>
                </p:cTn>
                <p:tgtEl>
                  <p:spTgt spid="14"/>
                </p:tgtEl>
              </p:cMediaNode>
            </p:video>
            <p:seq concurrent="1" nextAc="seek">
              <p:cTn id="8" restart="whenNotActive" fill="hold" evtFilter="cancelBubble" nodeType="interactiveSeq">
                <p:stCondLst>
                  <p:cond evt="onClick" delay="0">
                    <p:tgtEl>
                      <p:spTgt spid="14"/>
                    </p:tgtEl>
                  </p:cond>
                </p:stCondLst>
                <p:endSync evt="end" delay="0">
                  <p:rtn val="all"/>
                </p:endSync>
                <p:childTnLst>
                  <p:par>
                    <p:cTn id="9" fill="hold">
                      <p:stCondLst>
                        <p:cond delay="0"/>
                      </p:stCondLst>
                      <p:childTnLst>
                        <p:par>
                          <p:cTn id="10" fill="hold">
                            <p:stCondLst>
                              <p:cond delay="0"/>
                            </p:stCondLst>
                            <p:childTnLst>
                              <p:par>
                                <p:cTn id="11" presetID="2" presetClass="mediacall" presetSubtype="0" fill="hold" nodeType="clickEffect">
                                  <p:stCondLst>
                                    <p:cond delay="0"/>
                                  </p:stCondLst>
                                  <p:childTnLst>
                                    <p:cmd type="call" cmd="togglePause">
                                      <p:cBhvr>
                                        <p:cTn id="12" dur="1" fill="hold"/>
                                        <p:tgtEl>
                                          <p:spTgt spid="14"/>
                                        </p:tgtEl>
                                      </p:cBhvr>
                                    </p:cmd>
                                  </p:childTnLst>
                                </p:cTn>
                              </p:par>
                            </p:childTnLst>
                          </p:cTn>
                        </p:par>
                      </p:childTnLst>
                    </p:cTn>
                  </p:par>
                </p:childTnLst>
              </p:cTn>
              <p:nextCondLst>
                <p:cond evt="onClick" delay="0">
                  <p:tgtEl>
                    <p:spTgt spid="14"/>
                  </p:tgtEl>
                </p:cond>
              </p:nextCondLst>
            </p:seq>
          </p:childTnLst>
        </p:cTn>
      </p:par>
    </p:tn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4E4B9788-183F-CDB5-C99F-9D6D46EC421B}"/>
              </a:ext>
            </a:extLst>
          </p:cNvPr>
          <p:cNvPicPr>
            <a:picLocks noChangeAspect="1"/>
          </p:cNvPicPr>
          <p:nvPr/>
        </p:nvPicPr>
        <p:blipFill>
          <a:blip r:embed="rId4"/>
          <a:stretch>
            <a:fillRect/>
          </a:stretch>
        </p:blipFill>
        <p:spPr>
          <a:xfrm>
            <a:off x="129188" y="254908"/>
            <a:ext cx="5702157" cy="5445071"/>
          </a:xfrm>
          <a:prstGeom prst="rect">
            <a:avLst/>
          </a:prstGeom>
        </p:spPr>
      </p:pic>
      <p:sp>
        <p:nvSpPr>
          <p:cNvPr id="4" name="TextBox 3">
            <a:extLst>
              <a:ext uri="{FF2B5EF4-FFF2-40B4-BE49-F238E27FC236}">
                <a16:creationId xmlns:a16="http://schemas.microsoft.com/office/drawing/2014/main" id="{A3DE66ED-7092-313E-F41D-1DFDB1F67B18}"/>
              </a:ext>
            </a:extLst>
          </p:cNvPr>
          <p:cNvSpPr txBox="1"/>
          <p:nvPr/>
        </p:nvSpPr>
        <p:spPr>
          <a:xfrm>
            <a:off x="6666802" y="5565422"/>
            <a:ext cx="5396010" cy="2246769"/>
          </a:xfrm>
          <a:prstGeom prst="rect">
            <a:avLst/>
          </a:prstGeom>
          <a:noFill/>
        </p:spPr>
        <p:txBody>
          <a:bodyPr wrap="square" numCol="3" rtlCol="0">
            <a:spAutoFit/>
          </a:bodyPr>
          <a:lstStyle/>
          <a:p>
            <a:r>
              <a:rPr lang="en-US" sz="1400" dirty="0"/>
              <a:t>• Hanja: </a:t>
            </a:r>
            <a:r>
              <a:rPr lang="zh-TW" altLang="en-US" sz="1400" dirty="0">
                <a:latin typeface="DengXian" panose="02010600030101010101" pitchFamily="2" charset="-122"/>
                <a:ea typeface="DengXian" panose="02010600030101010101" pitchFamily="2" charset="-122"/>
              </a:rPr>
              <a:t>心   </a:t>
            </a:r>
            <a:r>
              <a:rPr lang="zh-TW" altLang="en-US" sz="1400" dirty="0"/>
              <a:t>    </a:t>
            </a:r>
            <a:endParaRPr lang="en-US" altLang="zh-TW" sz="1400" dirty="0"/>
          </a:p>
          <a:p>
            <a:r>
              <a:rPr lang="en-US" sz="1400" dirty="0"/>
              <a:t>• Kor: shim, </a:t>
            </a:r>
            <a:r>
              <a:rPr lang="ko-KR" altLang="en-US" sz="1400" dirty="0"/>
              <a:t>심</a:t>
            </a:r>
            <a:r>
              <a:rPr lang="en-US" altLang="ko-KR" sz="1400" dirty="0"/>
              <a:t>       </a:t>
            </a:r>
          </a:p>
          <a:p>
            <a:r>
              <a:rPr lang="en-US" altLang="ko-KR" sz="1400" dirty="0"/>
              <a:t>• </a:t>
            </a:r>
            <a:r>
              <a:rPr lang="en-US" sz="1400" dirty="0"/>
              <a:t>strokes: 4      </a:t>
            </a:r>
          </a:p>
          <a:p>
            <a:r>
              <a:rPr lang="en-US" sz="1400" dirty="0"/>
              <a:t>• radical: 61 (</a:t>
            </a:r>
            <a:r>
              <a:rPr lang="zh-TW" altLang="en-US" sz="1400" dirty="0">
                <a:latin typeface="DengXian" panose="02010600030101010101" pitchFamily="2" charset="-122"/>
                <a:ea typeface="DengXian" panose="02010600030101010101" pitchFamily="2" charset="-122"/>
              </a:rPr>
              <a:t>心</a:t>
            </a:r>
            <a:r>
              <a:rPr lang="en-US" altLang="zh-TW" sz="1400" dirty="0">
                <a:latin typeface="DengXian" panose="02010600030101010101" pitchFamily="2" charset="-122"/>
                <a:ea typeface="DengXian" panose="02010600030101010101" pitchFamily="2" charset="-122"/>
              </a:rPr>
              <a:t>, </a:t>
            </a:r>
            <a:r>
              <a:rPr lang="zh-TW" altLang="en-US" sz="1400" dirty="0">
                <a:latin typeface="DengXian" panose="02010600030101010101" pitchFamily="2" charset="-122"/>
                <a:ea typeface="DengXian" panose="02010600030101010101" pitchFamily="2" charset="-122"/>
              </a:rPr>
              <a:t>忄</a:t>
            </a:r>
            <a:r>
              <a:rPr lang="en-US" altLang="zh-TW" sz="1400" dirty="0"/>
              <a:t>)</a:t>
            </a:r>
          </a:p>
          <a:p>
            <a:r>
              <a:rPr lang="en-US" altLang="zh-TW" sz="1400" dirty="0"/>
              <a:t>• </a:t>
            </a:r>
            <a:r>
              <a:rPr lang="en-US" sz="1400" dirty="0"/>
              <a:t>Jap: shin, </a:t>
            </a:r>
            <a:r>
              <a:rPr lang="ja-JP" altLang="en-US" sz="1400" dirty="0"/>
              <a:t>しん </a:t>
            </a:r>
            <a:endParaRPr lang="en-US" altLang="ja-JP" sz="1400" dirty="0"/>
          </a:p>
          <a:p>
            <a:endParaRPr lang="en-US" altLang="ja-JP" sz="1400" dirty="0"/>
          </a:p>
          <a:p>
            <a:endParaRPr lang="en-US" altLang="ja-JP" sz="1400" dirty="0"/>
          </a:p>
          <a:p>
            <a:endParaRPr lang="en-US" altLang="ja-JP" sz="1400" dirty="0"/>
          </a:p>
          <a:p>
            <a:endParaRPr lang="en-US" altLang="ja-JP" sz="1300" dirty="0"/>
          </a:p>
          <a:p>
            <a:endParaRPr lang="en-US" altLang="ja-JP" sz="1300" dirty="0"/>
          </a:p>
          <a:p>
            <a:r>
              <a:rPr lang="en-US" altLang="ja-JP" sz="1300" dirty="0"/>
              <a:t>(</a:t>
            </a:r>
            <a:r>
              <a:rPr lang="en-US" altLang="ja-JP" sz="1300" dirty="0" err="1"/>
              <a:t>kun</a:t>
            </a:r>
            <a:r>
              <a:rPr lang="en-US" altLang="ja-JP" sz="1300" dirty="0"/>
              <a:t>: </a:t>
            </a:r>
            <a:r>
              <a:rPr lang="en-US" altLang="ja-JP" sz="1300" dirty="0" err="1"/>
              <a:t>kokoro</a:t>
            </a:r>
            <a:r>
              <a:rPr lang="en-US" altLang="ja-JP" sz="1300" dirty="0"/>
              <a:t>, </a:t>
            </a:r>
            <a:r>
              <a:rPr lang="ja-JP" altLang="en-US" sz="1300" dirty="0"/>
              <a:t>こころ</a:t>
            </a:r>
            <a:r>
              <a:rPr lang="en-US" altLang="ja-JP" sz="1300" dirty="0"/>
              <a:t>)</a:t>
            </a:r>
          </a:p>
          <a:p>
            <a:r>
              <a:rPr lang="en-US" altLang="ja-JP" sz="1400" dirty="0"/>
              <a:t>• </a:t>
            </a:r>
            <a:r>
              <a:rPr lang="en-US" sz="1400" dirty="0"/>
              <a:t>JLPT: N4</a:t>
            </a:r>
          </a:p>
          <a:p>
            <a:r>
              <a:rPr lang="en-US" sz="1400" dirty="0"/>
              <a:t>• meaning: heart, </a:t>
            </a:r>
          </a:p>
          <a:p>
            <a:r>
              <a:rPr lang="en-US" sz="1400" dirty="0"/>
              <a:t>mind, soul</a:t>
            </a:r>
          </a:p>
          <a:p>
            <a:r>
              <a:rPr lang="en-US" altLang="zh-TW" sz="1400" dirty="0"/>
              <a:t>• </a:t>
            </a:r>
            <a:r>
              <a:rPr lang="en-US" sz="1400" dirty="0"/>
              <a:t>pinyin: </a:t>
            </a:r>
            <a:r>
              <a:rPr lang="en-US" sz="1400" dirty="0" err="1"/>
              <a:t>xīn</a:t>
            </a:r>
            <a:endParaRPr lang="en-US" sz="1400" dirty="0"/>
          </a:p>
          <a:p>
            <a:endParaRPr lang="en-US" sz="1400" dirty="0"/>
          </a:p>
          <a:p>
            <a:endParaRPr lang="en-US" sz="1400" dirty="0"/>
          </a:p>
          <a:p>
            <a:endParaRPr lang="en-US" sz="1400" dirty="0"/>
          </a:p>
          <a:p>
            <a:endParaRPr lang="en-US" sz="1400" dirty="0"/>
          </a:p>
          <a:p>
            <a:endParaRPr lang="en-US" sz="1400" dirty="0"/>
          </a:p>
          <a:p>
            <a:r>
              <a:rPr lang="en-US" sz="1400" dirty="0"/>
              <a:t>• 10 location(s): </a:t>
            </a:r>
          </a:p>
          <a:p>
            <a:r>
              <a:rPr lang="en-US" sz="1300" dirty="0" err="1"/>
              <a:t>Yebul</a:t>
            </a:r>
            <a:r>
              <a:rPr lang="en-US" sz="1300" dirty="0"/>
              <a:t>, Kanzeon, </a:t>
            </a:r>
            <a:r>
              <a:rPr lang="en-US" sz="1300" dirty="0" err="1"/>
              <a:t>TenOx</a:t>
            </a:r>
            <a:r>
              <a:rPr lang="en-US" sz="1300" dirty="0"/>
              <a:t>, Kwanseum Jijang, </a:t>
            </a:r>
            <a:r>
              <a:rPr lang="en-US" sz="1300" dirty="0" err="1"/>
              <a:t>Uisang</a:t>
            </a:r>
            <a:r>
              <a:rPr lang="en-US" sz="1300" dirty="0"/>
              <a:t> Maitreya, </a:t>
            </a:r>
            <a:r>
              <a:rPr lang="en-US" sz="1300" dirty="0" err="1"/>
              <a:t>XuanZang</a:t>
            </a:r>
            <a:r>
              <a:rPr lang="en-US" sz="1300" dirty="0"/>
              <a:t>, Morning, (bell)</a:t>
            </a:r>
          </a:p>
          <a:p>
            <a:endParaRPr lang="en-US" sz="1400" dirty="0"/>
          </a:p>
        </p:txBody>
      </p:sp>
      <p:pic>
        <p:nvPicPr>
          <p:cNvPr id="5" name="2024_09_23_103314">
            <a:hlinkClick r:id="" action="ppaction://media"/>
            <a:extLst>
              <a:ext uri="{FF2B5EF4-FFF2-40B4-BE49-F238E27FC236}">
                <a16:creationId xmlns:a16="http://schemas.microsoft.com/office/drawing/2014/main" id="{A6833870-DEFB-6A75-7FFA-C0DA968C3ACD}"/>
              </a:ext>
            </a:extLst>
          </p:cNvPr>
          <p:cNvPicPr>
            <a:picLocks noChangeAspect="1"/>
          </p:cNvPicPr>
          <p:nvPr>
            <a:videoFile r:link="rId2"/>
            <p:extLst>
              <p:ext uri="{DAA4B4D4-6D71-4841-9C94-3DE7FCFB9230}">
                <p14:media xmlns:p14="http://schemas.microsoft.com/office/powerpoint/2010/main" r:embed="rId1"/>
              </p:ext>
            </p:extLst>
          </p:nvPr>
        </p:nvPicPr>
        <p:blipFill>
          <a:blip r:embed="rId5"/>
          <a:stretch>
            <a:fillRect/>
          </a:stretch>
        </p:blipFill>
        <p:spPr>
          <a:xfrm>
            <a:off x="6683022" y="529524"/>
            <a:ext cx="5070631" cy="4969218"/>
          </a:xfrm>
          <a:prstGeom prst="rect">
            <a:avLst/>
          </a:prstGeom>
        </p:spPr>
      </p:pic>
      <p:cxnSp>
        <p:nvCxnSpPr>
          <p:cNvPr id="7" name="Straight Arrow Connector 6">
            <a:extLst>
              <a:ext uri="{FF2B5EF4-FFF2-40B4-BE49-F238E27FC236}">
                <a16:creationId xmlns:a16="http://schemas.microsoft.com/office/drawing/2014/main" id="{F852CBA2-833D-E066-FFF7-6F39C0263BE7}"/>
              </a:ext>
            </a:extLst>
          </p:cNvPr>
          <p:cNvCxnSpPr/>
          <p:nvPr/>
        </p:nvCxnSpPr>
        <p:spPr>
          <a:xfrm flipH="1">
            <a:off x="790222" y="2540000"/>
            <a:ext cx="327378" cy="1467555"/>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9" name="Straight Connector 8">
            <a:extLst>
              <a:ext uri="{FF2B5EF4-FFF2-40B4-BE49-F238E27FC236}">
                <a16:creationId xmlns:a16="http://schemas.microsoft.com/office/drawing/2014/main" id="{9FE37649-8237-B98A-8919-9F4427F8AA72}"/>
              </a:ext>
            </a:extLst>
          </p:cNvPr>
          <p:cNvCxnSpPr>
            <a:cxnSpLocks/>
          </p:cNvCxnSpPr>
          <p:nvPr/>
        </p:nvCxnSpPr>
        <p:spPr>
          <a:xfrm>
            <a:off x="2167466" y="2483555"/>
            <a:ext cx="79023" cy="2607281"/>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11" name="Straight Connector 10">
            <a:extLst>
              <a:ext uri="{FF2B5EF4-FFF2-40B4-BE49-F238E27FC236}">
                <a16:creationId xmlns:a16="http://schemas.microsoft.com/office/drawing/2014/main" id="{DF3289BF-E5D0-09B9-BAC6-21C3C02B4DDA}"/>
              </a:ext>
            </a:extLst>
          </p:cNvPr>
          <p:cNvCxnSpPr>
            <a:cxnSpLocks/>
          </p:cNvCxnSpPr>
          <p:nvPr/>
        </p:nvCxnSpPr>
        <p:spPr>
          <a:xfrm>
            <a:off x="2246489" y="5090836"/>
            <a:ext cx="1648177" cy="0"/>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15" name="Straight Arrow Connector 14">
            <a:extLst>
              <a:ext uri="{FF2B5EF4-FFF2-40B4-BE49-F238E27FC236}">
                <a16:creationId xmlns:a16="http://schemas.microsoft.com/office/drawing/2014/main" id="{7FB621C1-2C30-8177-833C-40DB17FB3A98}"/>
              </a:ext>
            </a:extLst>
          </p:cNvPr>
          <p:cNvCxnSpPr/>
          <p:nvPr/>
        </p:nvCxnSpPr>
        <p:spPr>
          <a:xfrm flipV="1">
            <a:off x="3894666" y="4504266"/>
            <a:ext cx="395112" cy="58657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17" name="Straight Arrow Connector 16">
            <a:extLst>
              <a:ext uri="{FF2B5EF4-FFF2-40B4-BE49-F238E27FC236}">
                <a16:creationId xmlns:a16="http://schemas.microsoft.com/office/drawing/2014/main" id="{C25D6E7E-47A1-5938-F32F-E7E7A0CB4B73}"/>
              </a:ext>
            </a:extLst>
          </p:cNvPr>
          <p:cNvCxnSpPr/>
          <p:nvPr/>
        </p:nvCxnSpPr>
        <p:spPr>
          <a:xfrm>
            <a:off x="2641600" y="812800"/>
            <a:ext cx="564444" cy="767644"/>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19" name="Straight Arrow Connector 18">
            <a:extLst>
              <a:ext uri="{FF2B5EF4-FFF2-40B4-BE49-F238E27FC236}">
                <a16:creationId xmlns:a16="http://schemas.microsoft.com/office/drawing/2014/main" id="{CE1849A1-4356-F01C-63C7-4E56759E30C2}"/>
              </a:ext>
            </a:extLst>
          </p:cNvPr>
          <p:cNvCxnSpPr/>
          <p:nvPr/>
        </p:nvCxnSpPr>
        <p:spPr>
          <a:xfrm>
            <a:off x="4481689" y="2483555"/>
            <a:ext cx="778933" cy="1061156"/>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sp>
        <p:nvSpPr>
          <p:cNvPr id="20" name="TextBox 19">
            <a:extLst>
              <a:ext uri="{FF2B5EF4-FFF2-40B4-BE49-F238E27FC236}">
                <a16:creationId xmlns:a16="http://schemas.microsoft.com/office/drawing/2014/main" id="{1E9EA73B-ACDF-91B8-6117-FB2CB1AE7C0B}"/>
              </a:ext>
            </a:extLst>
          </p:cNvPr>
          <p:cNvSpPr txBox="1"/>
          <p:nvPr/>
        </p:nvSpPr>
        <p:spPr>
          <a:xfrm>
            <a:off x="790222" y="1806222"/>
            <a:ext cx="462844" cy="369332"/>
          </a:xfrm>
          <a:prstGeom prst="rect">
            <a:avLst/>
          </a:prstGeom>
          <a:noFill/>
        </p:spPr>
        <p:txBody>
          <a:bodyPr wrap="square" rtlCol="0">
            <a:spAutoFit/>
          </a:bodyPr>
          <a:lstStyle/>
          <a:p>
            <a:r>
              <a:rPr lang="en-US" b="1" dirty="0"/>
              <a:t>1</a:t>
            </a:r>
          </a:p>
        </p:txBody>
      </p:sp>
      <p:sp>
        <p:nvSpPr>
          <p:cNvPr id="21" name="TextBox 20">
            <a:extLst>
              <a:ext uri="{FF2B5EF4-FFF2-40B4-BE49-F238E27FC236}">
                <a16:creationId xmlns:a16="http://schemas.microsoft.com/office/drawing/2014/main" id="{85332340-8DBE-A0E4-500C-FD1EA3E341AF}"/>
              </a:ext>
            </a:extLst>
          </p:cNvPr>
          <p:cNvSpPr txBox="1"/>
          <p:nvPr/>
        </p:nvSpPr>
        <p:spPr>
          <a:xfrm>
            <a:off x="2054578" y="1670755"/>
            <a:ext cx="462844" cy="369326"/>
          </a:xfrm>
          <a:prstGeom prst="rect">
            <a:avLst/>
          </a:prstGeom>
          <a:noFill/>
        </p:spPr>
        <p:txBody>
          <a:bodyPr wrap="square" rtlCol="0">
            <a:spAutoFit/>
          </a:bodyPr>
          <a:lstStyle/>
          <a:p>
            <a:r>
              <a:rPr lang="en-US" b="1" dirty="0"/>
              <a:t>2</a:t>
            </a:r>
          </a:p>
        </p:txBody>
      </p:sp>
      <p:sp>
        <p:nvSpPr>
          <p:cNvPr id="22" name="TextBox 21">
            <a:extLst>
              <a:ext uri="{FF2B5EF4-FFF2-40B4-BE49-F238E27FC236}">
                <a16:creationId xmlns:a16="http://schemas.microsoft.com/office/drawing/2014/main" id="{11C721B6-338C-2855-BB70-44CCD8716531}"/>
              </a:ext>
            </a:extLst>
          </p:cNvPr>
          <p:cNvSpPr txBox="1"/>
          <p:nvPr/>
        </p:nvSpPr>
        <p:spPr>
          <a:xfrm>
            <a:off x="2641600" y="254908"/>
            <a:ext cx="417689" cy="369332"/>
          </a:xfrm>
          <a:prstGeom prst="rect">
            <a:avLst/>
          </a:prstGeom>
          <a:noFill/>
        </p:spPr>
        <p:txBody>
          <a:bodyPr wrap="square" rtlCol="0">
            <a:spAutoFit/>
          </a:bodyPr>
          <a:lstStyle/>
          <a:p>
            <a:r>
              <a:rPr lang="en-US" b="1" dirty="0"/>
              <a:t>3</a:t>
            </a:r>
          </a:p>
        </p:txBody>
      </p:sp>
      <p:sp>
        <p:nvSpPr>
          <p:cNvPr id="23" name="TextBox 22">
            <a:extLst>
              <a:ext uri="{FF2B5EF4-FFF2-40B4-BE49-F238E27FC236}">
                <a16:creationId xmlns:a16="http://schemas.microsoft.com/office/drawing/2014/main" id="{7F91FACB-76D8-AA44-F4F9-9E45A42A398B}"/>
              </a:ext>
            </a:extLst>
          </p:cNvPr>
          <p:cNvSpPr txBox="1"/>
          <p:nvPr/>
        </p:nvSpPr>
        <p:spPr>
          <a:xfrm>
            <a:off x="4368800" y="1806222"/>
            <a:ext cx="462844" cy="369332"/>
          </a:xfrm>
          <a:prstGeom prst="rect">
            <a:avLst/>
          </a:prstGeom>
          <a:noFill/>
        </p:spPr>
        <p:txBody>
          <a:bodyPr wrap="square" rtlCol="0">
            <a:spAutoFit/>
          </a:bodyPr>
          <a:lstStyle/>
          <a:p>
            <a:r>
              <a:rPr lang="en-US" b="1" dirty="0">
                <a:highlight>
                  <a:srgbClr val="00FF00"/>
                </a:highlight>
              </a:rPr>
              <a:t>4</a:t>
            </a:r>
          </a:p>
        </p:txBody>
      </p:sp>
      <p:sp>
        <p:nvSpPr>
          <p:cNvPr id="25" name="TextBox 24">
            <a:extLst>
              <a:ext uri="{FF2B5EF4-FFF2-40B4-BE49-F238E27FC236}">
                <a16:creationId xmlns:a16="http://schemas.microsoft.com/office/drawing/2014/main" id="{182A4BA0-6527-9074-5BD3-3E55CB27C0FE}"/>
              </a:ext>
            </a:extLst>
          </p:cNvPr>
          <p:cNvSpPr txBox="1"/>
          <p:nvPr/>
        </p:nvSpPr>
        <p:spPr>
          <a:xfrm>
            <a:off x="287235" y="5677406"/>
            <a:ext cx="6073422" cy="1200329"/>
          </a:xfrm>
          <a:prstGeom prst="rect">
            <a:avLst/>
          </a:prstGeom>
          <a:noFill/>
        </p:spPr>
        <p:txBody>
          <a:bodyPr wrap="square" numCol="3">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Aptos" panose="02110004020202020204"/>
                <a:ea typeface="+mn-ea"/>
                <a:cs typeface="+mn-cs"/>
              </a:rPr>
              <a:t>Kor: </a:t>
            </a:r>
            <a:r>
              <a:rPr kumimoji="0" lang="en-US" sz="2400" b="1" i="0" u="none" strike="noStrike" kern="1200" cap="none" spc="0" normalizeH="0" baseline="0" noProof="0" dirty="0">
                <a:ln>
                  <a:noFill/>
                </a:ln>
                <a:solidFill>
                  <a:prstClr val="black"/>
                </a:solidFill>
                <a:effectLst/>
                <a:uLnTx/>
                <a:uFillTx/>
                <a:latin typeface="Aptos" panose="02110004020202020204"/>
                <a:ea typeface="+mn-ea"/>
                <a:cs typeface="+mn-cs"/>
              </a:rPr>
              <a:t>shim</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Aptos" panose="02110004020202020204"/>
                <a:ea typeface="+mn-ea"/>
                <a:cs typeface="+mn-cs"/>
              </a:rPr>
              <a:t>Jap: </a:t>
            </a:r>
            <a:r>
              <a:rPr kumimoji="0" lang="en-US" sz="2400" b="1" i="0" u="none" strike="noStrike" kern="1200" cap="none" spc="0" normalizeH="0" baseline="0" noProof="0" dirty="0">
                <a:ln>
                  <a:noFill/>
                </a:ln>
                <a:solidFill>
                  <a:prstClr val="black"/>
                </a:solidFill>
                <a:effectLst/>
                <a:uLnTx/>
                <a:uFillTx/>
                <a:latin typeface="Aptos" panose="02110004020202020204"/>
                <a:ea typeface="+mn-ea"/>
                <a:cs typeface="+mn-cs"/>
              </a:rPr>
              <a:t>shin</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Aptos" panose="0211000402020202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Aptos" panose="02110004020202020204"/>
                <a:ea typeface="+mn-ea"/>
                <a:cs typeface="+mn-cs"/>
              </a:rPr>
              <a:t>Viet: </a:t>
            </a:r>
            <a:r>
              <a:rPr lang="en-US" sz="2400" b="1" i="0" dirty="0" err="1">
                <a:solidFill>
                  <a:srgbClr val="353535"/>
                </a:solidFill>
                <a:effectLst/>
                <a:latin typeface="-apple-system"/>
              </a:rPr>
              <a:t>tâm</a:t>
            </a:r>
            <a:endParaRPr kumimoji="0" lang="en-US" sz="2400" b="1" i="0" u="none" strike="noStrike" kern="1200" cap="none" spc="0" normalizeH="0" baseline="0" noProof="0" dirty="0">
              <a:ln>
                <a:noFill/>
              </a:ln>
              <a:solidFill>
                <a:prstClr val="black"/>
              </a:solidFill>
              <a:effectLst/>
              <a:uLnTx/>
              <a:uFillTx/>
              <a:latin typeface="Aptos" panose="0211000402020202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Aptos" panose="02110004020202020204"/>
                <a:ea typeface="+mn-ea"/>
                <a:cs typeface="+mn-cs"/>
              </a:rPr>
              <a:t>Man: </a:t>
            </a:r>
            <a:r>
              <a:rPr lang="en-US" sz="2400" b="1" i="0" dirty="0" err="1">
                <a:solidFill>
                  <a:srgbClr val="353535"/>
                </a:solidFill>
                <a:effectLst/>
                <a:latin typeface="-apple-system"/>
              </a:rPr>
              <a:t>xīn</a:t>
            </a:r>
            <a:r>
              <a:rPr lang="en-US" sz="2400" b="0" i="0" dirty="0">
                <a:solidFill>
                  <a:srgbClr val="353535"/>
                </a:solidFill>
                <a:effectLst/>
                <a:latin typeface="-apple-system"/>
              </a:rPr>
              <a:t> </a:t>
            </a:r>
            <a:r>
              <a:rPr kumimoji="0" lang="en-US" sz="2400" b="1" i="0" u="none" strike="noStrike" kern="1200" cap="none" spc="0" normalizeH="0" baseline="0" noProof="0" dirty="0">
                <a:ln>
                  <a:noFill/>
                </a:ln>
                <a:solidFill>
                  <a:prstClr val="black"/>
                </a:solidFill>
                <a:effectLst/>
                <a:uLnTx/>
                <a:uFillTx/>
                <a:latin typeface="Aptos" panose="02110004020202020204"/>
                <a:ea typeface="+mn-ea"/>
                <a:cs typeface="+mn-cs"/>
              </a:rPr>
              <a:t>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24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rPr>
              <a:t>         </a:t>
            </a:r>
            <a:endParaRPr kumimoji="0" lang="en-US" altLang="zh-TW" sz="24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24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rPr>
              <a:t>       心</a:t>
            </a:r>
            <a:endParaRPr lang="en-US" altLang="zh-TW" sz="2400" b="1" dirty="0">
              <a:solidFill>
                <a:prstClr val="black"/>
              </a:solidFill>
              <a:latin typeface="DengXian" panose="02010600030101010101" pitchFamily="2" charset="-122"/>
              <a:ea typeface="DengXian" panose="02010600030101010101" pitchFamily="2" charset="-122"/>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altLang="zh-TW" b="1" dirty="0">
                <a:solidFill>
                  <a:prstClr val="black"/>
                </a:solidFill>
                <a:latin typeface="DengXian" panose="02010600030101010101" pitchFamily="2" charset="-122"/>
                <a:ea typeface="DengXian" panose="02010600030101010101" pitchFamily="2" charset="-122"/>
              </a:rPr>
              <a:t>  heart, mind</a:t>
            </a:r>
            <a:endParaRPr kumimoji="0" lang="en-US" altLang="zh-TW"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endParaRPr>
          </a:p>
        </p:txBody>
      </p:sp>
      <p:sp>
        <p:nvSpPr>
          <p:cNvPr id="27" name="Rectangle 26">
            <a:extLst>
              <a:ext uri="{FF2B5EF4-FFF2-40B4-BE49-F238E27FC236}">
                <a16:creationId xmlns:a16="http://schemas.microsoft.com/office/drawing/2014/main" id="{3D039AC3-24BA-EDC2-B594-7B23744B7756}"/>
              </a:ext>
            </a:extLst>
          </p:cNvPr>
          <p:cNvSpPr/>
          <p:nvPr/>
        </p:nvSpPr>
        <p:spPr>
          <a:xfrm>
            <a:off x="287235" y="5565422"/>
            <a:ext cx="5865210" cy="1030043"/>
          </a:xfrm>
          <a:prstGeom prst="rect">
            <a:avLst/>
          </a:prstGeom>
          <a:noFill/>
          <a:ln w="5715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Rectangle 28">
            <a:extLst>
              <a:ext uri="{FF2B5EF4-FFF2-40B4-BE49-F238E27FC236}">
                <a16:creationId xmlns:a16="http://schemas.microsoft.com/office/drawing/2014/main" id="{09A0B9B9-62CF-CDD4-D32C-F6124D99BC06}"/>
              </a:ext>
            </a:extLst>
          </p:cNvPr>
          <p:cNvSpPr/>
          <p:nvPr/>
        </p:nvSpPr>
        <p:spPr>
          <a:xfrm>
            <a:off x="6637946" y="5565422"/>
            <a:ext cx="5424866" cy="1207002"/>
          </a:xfrm>
          <a:prstGeom prst="rect">
            <a:avLst/>
          </a:prstGeom>
          <a:no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TextBox 29">
            <a:extLst>
              <a:ext uri="{FF2B5EF4-FFF2-40B4-BE49-F238E27FC236}">
                <a16:creationId xmlns:a16="http://schemas.microsoft.com/office/drawing/2014/main" id="{7455EF92-8648-A50F-8FF6-69235174F479}"/>
              </a:ext>
            </a:extLst>
          </p:cNvPr>
          <p:cNvSpPr txBox="1"/>
          <p:nvPr/>
        </p:nvSpPr>
        <p:spPr>
          <a:xfrm>
            <a:off x="7669669" y="136088"/>
            <a:ext cx="3097335" cy="369332"/>
          </a:xfrm>
          <a:prstGeom prst="rect">
            <a:avLst/>
          </a:prstGeom>
          <a:noFill/>
        </p:spPr>
        <p:txBody>
          <a:bodyPr wrap="square">
            <a:spAutoFit/>
          </a:bodyPr>
          <a:lstStyle/>
          <a:p>
            <a:r>
              <a:rPr lang="zh-TW" altLang="en-US" b="1" dirty="0">
                <a:latin typeface="DengXian" panose="02010600030101010101" pitchFamily="2" charset="-122"/>
                <a:ea typeface="DengXian" panose="02010600030101010101" pitchFamily="2" charset="-122"/>
              </a:rPr>
              <a:t>摩 訶 般 若 波 羅 蜜 多 </a:t>
            </a:r>
            <a:r>
              <a:rPr lang="zh-TW" altLang="en-US" b="1" dirty="0">
                <a:highlight>
                  <a:srgbClr val="00FFFF"/>
                </a:highlight>
                <a:latin typeface="DengXian" panose="02010600030101010101" pitchFamily="2" charset="-122"/>
                <a:ea typeface="DengXian" panose="02010600030101010101" pitchFamily="2" charset="-122"/>
              </a:rPr>
              <a:t>心</a:t>
            </a:r>
            <a:r>
              <a:rPr lang="zh-TW" altLang="en-US" b="1" dirty="0">
                <a:latin typeface="DengXian" panose="02010600030101010101" pitchFamily="2" charset="-122"/>
                <a:ea typeface="DengXian" panose="02010600030101010101" pitchFamily="2" charset="-122"/>
              </a:rPr>
              <a:t> 經</a:t>
            </a:r>
          </a:p>
        </p:txBody>
      </p:sp>
      <p:sp>
        <p:nvSpPr>
          <p:cNvPr id="31" name="Rectangle 30">
            <a:extLst>
              <a:ext uri="{FF2B5EF4-FFF2-40B4-BE49-F238E27FC236}">
                <a16:creationId xmlns:a16="http://schemas.microsoft.com/office/drawing/2014/main" id="{C6BCF412-2A1E-2F96-3809-55F5A5AA12D2}"/>
              </a:ext>
            </a:extLst>
          </p:cNvPr>
          <p:cNvSpPr/>
          <p:nvPr/>
        </p:nvSpPr>
        <p:spPr>
          <a:xfrm>
            <a:off x="7669669" y="136088"/>
            <a:ext cx="3052259" cy="369332"/>
          </a:xfrm>
          <a:prstGeom prst="rect">
            <a:avLst/>
          </a:prstGeom>
          <a:no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Oval 1">
            <a:extLst>
              <a:ext uri="{FF2B5EF4-FFF2-40B4-BE49-F238E27FC236}">
                <a16:creationId xmlns:a16="http://schemas.microsoft.com/office/drawing/2014/main" id="{0D9F5D73-1CD9-50B5-405B-8B854734AC75}"/>
              </a:ext>
            </a:extLst>
          </p:cNvPr>
          <p:cNvSpPr/>
          <p:nvPr/>
        </p:nvSpPr>
        <p:spPr>
          <a:xfrm>
            <a:off x="5589032" y="624240"/>
            <a:ext cx="771625" cy="771625"/>
          </a:xfrm>
          <a:prstGeom prst="ellipse">
            <a:avLst/>
          </a:prstGeom>
          <a:solidFill>
            <a:srgbClr val="FFFF00"/>
          </a:solidFill>
          <a:ln w="38100">
            <a:solidFill>
              <a:srgbClr val="7030A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TextBox 5">
            <a:extLst>
              <a:ext uri="{FF2B5EF4-FFF2-40B4-BE49-F238E27FC236}">
                <a16:creationId xmlns:a16="http://schemas.microsoft.com/office/drawing/2014/main" id="{E515906A-1B27-CCA3-76A0-6111079F9805}"/>
              </a:ext>
            </a:extLst>
          </p:cNvPr>
          <p:cNvSpPr txBox="1"/>
          <p:nvPr/>
        </p:nvSpPr>
        <p:spPr>
          <a:xfrm>
            <a:off x="5785350" y="748442"/>
            <a:ext cx="593001" cy="523220"/>
          </a:xfrm>
          <a:prstGeom prst="rect">
            <a:avLst/>
          </a:prstGeom>
          <a:noFill/>
        </p:spPr>
        <p:txBody>
          <a:bodyPr wrap="square" rtlCol="0">
            <a:spAutoFit/>
          </a:bodyPr>
          <a:lstStyle/>
          <a:p>
            <a:r>
              <a:rPr lang="en-US" sz="2800" b="1" dirty="0"/>
              <a:t>9</a:t>
            </a:r>
          </a:p>
        </p:txBody>
      </p:sp>
    </p:spTree>
    <p:extLst>
      <p:ext uri="{BB962C8B-B14F-4D97-AF65-F5344CB8AC3E}">
        <p14:creationId xmlns:p14="http://schemas.microsoft.com/office/powerpoint/2010/main" val="42434928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mediacall" presetSubtype="0" fill="hold" nodeType="clickEffect">
                                  <p:stCondLst>
                                    <p:cond delay="0"/>
                                  </p:stCondLst>
                                  <p:childTnLst>
                                    <p:cmd type="call" cmd="playFrom(0.0)">
                                      <p:cBhvr>
                                        <p:cTn id="6" dur="7867" fill="hold"/>
                                        <p:tgtEl>
                                          <p:spTgt spid="5"/>
                                        </p:tgtEl>
                                      </p:cBhvr>
                                    </p:cmd>
                                  </p:childTnLst>
                                </p:cTn>
                              </p:par>
                            </p:childTnLst>
                          </p:cTn>
                        </p:par>
                      </p:childTnLst>
                    </p:cTn>
                  </p:par>
                </p:childTnLst>
              </p:cTn>
              <p:prevCondLst>
                <p:cond evt="onPrev" delay="0">
                  <p:tgtEl>
                    <p:sldTgt/>
                  </p:tgtEl>
                </p:cond>
              </p:prevCondLst>
              <p:nextCondLst>
                <p:cond evt="onNext" delay="0">
                  <p:tgtEl>
                    <p:sldTgt/>
                  </p:tgtEl>
                </p:cond>
              </p:nextCondLst>
            </p:seq>
            <p:video>
              <p:cMediaNode vol="80000" mute="1">
                <p:cTn id="7" fill="hold" display="0">
                  <p:stCondLst>
                    <p:cond delay="indefinite"/>
                  </p:stCondLst>
                </p:cTn>
                <p:tgtEl>
                  <p:spTgt spid="5"/>
                </p:tgtEl>
              </p:cMediaNode>
            </p:video>
            <p:seq concurrent="1" nextAc="seek">
              <p:cTn id="8" restart="whenNotActive" fill="hold" evtFilter="cancelBubble" nodeType="interactiveSeq">
                <p:stCondLst>
                  <p:cond evt="onClick" delay="0">
                    <p:tgtEl>
                      <p:spTgt spid="5"/>
                    </p:tgtEl>
                  </p:cond>
                </p:stCondLst>
                <p:endSync evt="end" delay="0">
                  <p:rtn val="all"/>
                </p:endSync>
                <p:childTnLst>
                  <p:par>
                    <p:cTn id="9" fill="hold">
                      <p:stCondLst>
                        <p:cond delay="0"/>
                      </p:stCondLst>
                      <p:childTnLst>
                        <p:par>
                          <p:cTn id="10" fill="hold">
                            <p:stCondLst>
                              <p:cond delay="0"/>
                            </p:stCondLst>
                            <p:childTnLst>
                              <p:par>
                                <p:cTn id="11" presetID="2" presetClass="mediacall" presetSubtype="0" fill="hold" nodeType="clickEffect">
                                  <p:stCondLst>
                                    <p:cond delay="0"/>
                                  </p:stCondLst>
                                  <p:childTnLst>
                                    <p:cmd type="call" cmd="togglePause">
                                      <p:cBhvr>
                                        <p:cTn id="12" dur="1" fill="hold"/>
                                        <p:tgtEl>
                                          <p:spTgt spid="5"/>
                                        </p:tgtEl>
                                      </p:cBhvr>
                                    </p:cmd>
                                  </p:childTnLst>
                                </p:cTn>
                              </p:par>
                            </p:childTnLst>
                          </p:cTn>
                        </p:par>
                      </p:childTnLst>
                    </p:cTn>
                  </p:par>
                </p:childTnLst>
              </p:cTn>
              <p:nextCondLst>
                <p:cond evt="onClick" delay="0">
                  <p:tgtEl>
                    <p:spTgt spid="5"/>
                  </p:tgtEl>
                </p:cond>
              </p:nextCondLst>
            </p:seq>
          </p:childTnLst>
        </p:cTn>
      </p:par>
    </p:tn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C6B0CF4-173D-E860-ED83-C0FAB28B3BCF}"/>
            </a:ext>
          </a:extLst>
        </p:cNvPr>
        <p:cNvGrpSpPr/>
        <p:nvPr/>
      </p:nvGrpSpPr>
      <p:grpSpPr>
        <a:xfrm>
          <a:off x="0" y="0"/>
          <a:ext cx="0" cy="0"/>
          <a:chOff x="0" y="0"/>
          <a:chExt cx="0" cy="0"/>
        </a:xfrm>
      </p:grpSpPr>
      <p:cxnSp>
        <p:nvCxnSpPr>
          <p:cNvPr id="2" name="Straight Connector 1">
            <a:extLst>
              <a:ext uri="{FF2B5EF4-FFF2-40B4-BE49-F238E27FC236}">
                <a16:creationId xmlns:a16="http://schemas.microsoft.com/office/drawing/2014/main" id="{76CF0CED-8CE1-981C-12AF-B19F0C6FC904}"/>
              </a:ext>
            </a:extLst>
          </p:cNvPr>
          <p:cNvCxnSpPr>
            <a:cxnSpLocks/>
          </p:cNvCxnSpPr>
          <p:nvPr/>
        </p:nvCxnSpPr>
        <p:spPr>
          <a:xfrm>
            <a:off x="761851" y="1061155"/>
            <a:ext cx="5322425" cy="5340276"/>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 name="Straight Connector 2">
            <a:extLst>
              <a:ext uri="{FF2B5EF4-FFF2-40B4-BE49-F238E27FC236}">
                <a16:creationId xmlns:a16="http://schemas.microsoft.com/office/drawing/2014/main" id="{0A54FB26-49D4-A391-3948-71BBD08FE7F7}"/>
              </a:ext>
            </a:extLst>
          </p:cNvPr>
          <p:cNvCxnSpPr>
            <a:cxnSpLocks/>
          </p:cNvCxnSpPr>
          <p:nvPr/>
        </p:nvCxnSpPr>
        <p:spPr>
          <a:xfrm>
            <a:off x="9304315" y="1036066"/>
            <a:ext cx="2143810" cy="2115373"/>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 name="Straight Connector 3">
            <a:extLst>
              <a:ext uri="{FF2B5EF4-FFF2-40B4-BE49-F238E27FC236}">
                <a16:creationId xmlns:a16="http://schemas.microsoft.com/office/drawing/2014/main" id="{CE4F87D8-141B-520E-D3EA-D50AC878B64C}"/>
              </a:ext>
            </a:extLst>
          </p:cNvPr>
          <p:cNvCxnSpPr>
            <a:cxnSpLocks/>
          </p:cNvCxnSpPr>
          <p:nvPr/>
        </p:nvCxnSpPr>
        <p:spPr>
          <a:xfrm>
            <a:off x="8245282" y="1036072"/>
            <a:ext cx="3184867" cy="319303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5" name="Straight Connector 4">
            <a:extLst>
              <a:ext uri="{FF2B5EF4-FFF2-40B4-BE49-F238E27FC236}">
                <a16:creationId xmlns:a16="http://schemas.microsoft.com/office/drawing/2014/main" id="{2B027E5B-4C90-895D-5FFF-083FE9E66B89}"/>
              </a:ext>
            </a:extLst>
          </p:cNvPr>
          <p:cNvCxnSpPr>
            <a:cxnSpLocks/>
          </p:cNvCxnSpPr>
          <p:nvPr/>
        </p:nvCxnSpPr>
        <p:spPr>
          <a:xfrm>
            <a:off x="7173299" y="1036078"/>
            <a:ext cx="4256850" cy="425735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6" name="Straight Connector 5">
            <a:extLst>
              <a:ext uri="{FF2B5EF4-FFF2-40B4-BE49-F238E27FC236}">
                <a16:creationId xmlns:a16="http://schemas.microsoft.com/office/drawing/2014/main" id="{8846C420-A983-4D28-7823-626B494B3259}"/>
              </a:ext>
            </a:extLst>
          </p:cNvPr>
          <p:cNvCxnSpPr/>
          <p:nvPr/>
        </p:nvCxnSpPr>
        <p:spPr>
          <a:xfrm>
            <a:off x="2886459" y="1036081"/>
            <a:ext cx="5365365" cy="53653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7" name="Straight Connector 6">
            <a:extLst>
              <a:ext uri="{FF2B5EF4-FFF2-40B4-BE49-F238E27FC236}">
                <a16:creationId xmlns:a16="http://schemas.microsoft.com/office/drawing/2014/main" id="{5559E6AE-9094-9943-8DC0-8FE0DE73F79C}"/>
              </a:ext>
            </a:extLst>
          </p:cNvPr>
          <p:cNvCxnSpPr/>
          <p:nvPr/>
        </p:nvCxnSpPr>
        <p:spPr>
          <a:xfrm>
            <a:off x="3946718" y="1036082"/>
            <a:ext cx="5365365" cy="53653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8" name="Straight Connector 7">
            <a:extLst>
              <a:ext uri="{FF2B5EF4-FFF2-40B4-BE49-F238E27FC236}">
                <a16:creationId xmlns:a16="http://schemas.microsoft.com/office/drawing/2014/main" id="{FEC30BAF-12A5-CF1F-CE47-3E6F67805D4D}"/>
              </a:ext>
            </a:extLst>
          </p:cNvPr>
          <p:cNvCxnSpPr/>
          <p:nvPr/>
        </p:nvCxnSpPr>
        <p:spPr>
          <a:xfrm>
            <a:off x="5005751" y="1036082"/>
            <a:ext cx="5365365" cy="53653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9" name="Straight Connector 8">
            <a:extLst>
              <a:ext uri="{FF2B5EF4-FFF2-40B4-BE49-F238E27FC236}">
                <a16:creationId xmlns:a16="http://schemas.microsoft.com/office/drawing/2014/main" id="{55701B8F-7957-7BF2-530E-4BCB660285D3}"/>
              </a:ext>
            </a:extLst>
          </p:cNvPr>
          <p:cNvCxnSpPr/>
          <p:nvPr/>
        </p:nvCxnSpPr>
        <p:spPr>
          <a:xfrm>
            <a:off x="6096000" y="1036084"/>
            <a:ext cx="5365365" cy="53653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0" name="Straight Connector 9">
            <a:extLst>
              <a:ext uri="{FF2B5EF4-FFF2-40B4-BE49-F238E27FC236}">
                <a16:creationId xmlns:a16="http://schemas.microsoft.com/office/drawing/2014/main" id="{F881BB4F-B7FB-03F1-E014-C6C21EE269DD}"/>
              </a:ext>
            </a:extLst>
          </p:cNvPr>
          <p:cNvCxnSpPr>
            <a:cxnSpLocks/>
          </p:cNvCxnSpPr>
          <p:nvPr/>
        </p:nvCxnSpPr>
        <p:spPr>
          <a:xfrm>
            <a:off x="712659" y="5293429"/>
            <a:ext cx="1083551" cy="1107996"/>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1" name="Straight Connector 10">
            <a:extLst>
              <a:ext uri="{FF2B5EF4-FFF2-40B4-BE49-F238E27FC236}">
                <a16:creationId xmlns:a16="http://schemas.microsoft.com/office/drawing/2014/main" id="{28430B38-C594-71CA-3960-2B6871BF4484}"/>
              </a:ext>
            </a:extLst>
          </p:cNvPr>
          <p:cNvCxnSpPr>
            <a:cxnSpLocks/>
          </p:cNvCxnSpPr>
          <p:nvPr/>
        </p:nvCxnSpPr>
        <p:spPr>
          <a:xfrm>
            <a:off x="695535" y="4260441"/>
            <a:ext cx="2267153" cy="2152899"/>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2" name="Straight Connector 11">
            <a:extLst>
              <a:ext uri="{FF2B5EF4-FFF2-40B4-BE49-F238E27FC236}">
                <a16:creationId xmlns:a16="http://schemas.microsoft.com/office/drawing/2014/main" id="{47D26CFF-6948-2E3F-6BE9-8EF30AC136D8}"/>
              </a:ext>
            </a:extLst>
          </p:cNvPr>
          <p:cNvCxnSpPr>
            <a:cxnSpLocks/>
          </p:cNvCxnSpPr>
          <p:nvPr/>
        </p:nvCxnSpPr>
        <p:spPr>
          <a:xfrm>
            <a:off x="710530" y="3164757"/>
            <a:ext cx="3236188" cy="323667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3" name="Straight Connector 12">
            <a:extLst>
              <a:ext uri="{FF2B5EF4-FFF2-40B4-BE49-F238E27FC236}">
                <a16:creationId xmlns:a16="http://schemas.microsoft.com/office/drawing/2014/main" id="{E42096E4-D986-7842-F721-75FBE5D2F0E3}"/>
              </a:ext>
            </a:extLst>
          </p:cNvPr>
          <p:cNvCxnSpPr>
            <a:cxnSpLocks/>
          </p:cNvCxnSpPr>
          <p:nvPr/>
        </p:nvCxnSpPr>
        <p:spPr>
          <a:xfrm>
            <a:off x="10363348" y="1036060"/>
            <a:ext cx="1110967" cy="106435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4" name="Straight Connector 13">
            <a:extLst>
              <a:ext uri="{FF2B5EF4-FFF2-40B4-BE49-F238E27FC236}">
                <a16:creationId xmlns:a16="http://schemas.microsoft.com/office/drawing/2014/main" id="{8A57217D-3B4F-7D94-AA1F-A574A1842A64}"/>
              </a:ext>
            </a:extLst>
          </p:cNvPr>
          <p:cNvCxnSpPr>
            <a:cxnSpLocks/>
          </p:cNvCxnSpPr>
          <p:nvPr/>
        </p:nvCxnSpPr>
        <p:spPr>
          <a:xfrm>
            <a:off x="699419" y="2078573"/>
            <a:ext cx="4314172" cy="4322852"/>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5" name="Straight Connector 14">
            <a:extLst>
              <a:ext uri="{FF2B5EF4-FFF2-40B4-BE49-F238E27FC236}">
                <a16:creationId xmlns:a16="http://schemas.microsoft.com/office/drawing/2014/main" id="{2989ADC1-E9F9-848C-5106-4DCB2431F07A}"/>
              </a:ext>
            </a:extLst>
          </p:cNvPr>
          <p:cNvCxnSpPr>
            <a:cxnSpLocks/>
          </p:cNvCxnSpPr>
          <p:nvPr/>
        </p:nvCxnSpPr>
        <p:spPr>
          <a:xfrm>
            <a:off x="1819586" y="1035959"/>
            <a:ext cx="5309456" cy="5376225"/>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6" name="Straight Connector 15">
            <a:extLst>
              <a:ext uri="{FF2B5EF4-FFF2-40B4-BE49-F238E27FC236}">
                <a16:creationId xmlns:a16="http://schemas.microsoft.com/office/drawing/2014/main" id="{F31E69ED-0CD4-2259-7F48-B3D67B575EC7}"/>
              </a:ext>
            </a:extLst>
          </p:cNvPr>
          <p:cNvCxnSpPr>
            <a:cxnSpLocks/>
          </p:cNvCxnSpPr>
          <p:nvPr/>
        </p:nvCxnSpPr>
        <p:spPr>
          <a:xfrm flipV="1">
            <a:off x="734520" y="1036085"/>
            <a:ext cx="5361480" cy="536524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7" name="Straight Connector 16">
            <a:extLst>
              <a:ext uri="{FF2B5EF4-FFF2-40B4-BE49-F238E27FC236}">
                <a16:creationId xmlns:a16="http://schemas.microsoft.com/office/drawing/2014/main" id="{63AC2549-64C1-C636-3C33-617F1A3B001D}"/>
              </a:ext>
            </a:extLst>
          </p:cNvPr>
          <p:cNvCxnSpPr>
            <a:cxnSpLocks/>
          </p:cNvCxnSpPr>
          <p:nvPr/>
        </p:nvCxnSpPr>
        <p:spPr>
          <a:xfrm flipV="1">
            <a:off x="761851" y="1046792"/>
            <a:ext cx="4263464" cy="4246613"/>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8" name="Straight Connector 17">
            <a:extLst>
              <a:ext uri="{FF2B5EF4-FFF2-40B4-BE49-F238E27FC236}">
                <a16:creationId xmlns:a16="http://schemas.microsoft.com/office/drawing/2014/main" id="{B81EAF49-0B69-0C09-C06F-552AD105E31D}"/>
              </a:ext>
            </a:extLst>
          </p:cNvPr>
          <p:cNvCxnSpPr>
            <a:cxnSpLocks/>
          </p:cNvCxnSpPr>
          <p:nvPr/>
        </p:nvCxnSpPr>
        <p:spPr>
          <a:xfrm flipV="1">
            <a:off x="709144" y="1046915"/>
            <a:ext cx="2153223" cy="2161487"/>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9" name="Straight Connector 18">
            <a:extLst>
              <a:ext uri="{FF2B5EF4-FFF2-40B4-BE49-F238E27FC236}">
                <a16:creationId xmlns:a16="http://schemas.microsoft.com/office/drawing/2014/main" id="{3F40069E-A81D-4290-B303-281F0CC11A65}"/>
              </a:ext>
            </a:extLst>
          </p:cNvPr>
          <p:cNvCxnSpPr>
            <a:cxnSpLocks/>
          </p:cNvCxnSpPr>
          <p:nvPr/>
        </p:nvCxnSpPr>
        <p:spPr>
          <a:xfrm flipV="1">
            <a:off x="695535" y="1014199"/>
            <a:ext cx="3253877" cy="322580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0" name="Straight Connector 19">
            <a:extLst>
              <a:ext uri="{FF2B5EF4-FFF2-40B4-BE49-F238E27FC236}">
                <a16:creationId xmlns:a16="http://schemas.microsoft.com/office/drawing/2014/main" id="{C341ED63-7E73-BEA5-7B05-F95C4B8F3937}"/>
              </a:ext>
            </a:extLst>
          </p:cNvPr>
          <p:cNvCxnSpPr>
            <a:cxnSpLocks/>
          </p:cNvCxnSpPr>
          <p:nvPr/>
        </p:nvCxnSpPr>
        <p:spPr>
          <a:xfrm flipV="1">
            <a:off x="2837049" y="1025164"/>
            <a:ext cx="5376941" cy="5376165"/>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1" name="Straight Connector 20">
            <a:extLst>
              <a:ext uri="{FF2B5EF4-FFF2-40B4-BE49-F238E27FC236}">
                <a16:creationId xmlns:a16="http://schemas.microsoft.com/office/drawing/2014/main" id="{DD7C46CA-583A-8D8D-BB96-BE0C3AC8E1A8}"/>
              </a:ext>
            </a:extLst>
          </p:cNvPr>
          <p:cNvCxnSpPr/>
          <p:nvPr/>
        </p:nvCxnSpPr>
        <p:spPr>
          <a:xfrm flipV="1">
            <a:off x="3949412" y="1036036"/>
            <a:ext cx="5365365" cy="534353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2" name="Straight Connector 21">
            <a:extLst>
              <a:ext uri="{FF2B5EF4-FFF2-40B4-BE49-F238E27FC236}">
                <a16:creationId xmlns:a16="http://schemas.microsoft.com/office/drawing/2014/main" id="{EE153389-604A-B031-039A-84257AF296A3}"/>
              </a:ext>
            </a:extLst>
          </p:cNvPr>
          <p:cNvCxnSpPr/>
          <p:nvPr/>
        </p:nvCxnSpPr>
        <p:spPr>
          <a:xfrm flipV="1">
            <a:off x="5017475" y="1046940"/>
            <a:ext cx="5365365" cy="534353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3" name="Straight Connector 22">
            <a:extLst>
              <a:ext uri="{FF2B5EF4-FFF2-40B4-BE49-F238E27FC236}">
                <a16:creationId xmlns:a16="http://schemas.microsoft.com/office/drawing/2014/main" id="{AE36A8E2-73FF-E2FF-4A69-6E3016AE8EDD}"/>
              </a:ext>
            </a:extLst>
          </p:cNvPr>
          <p:cNvCxnSpPr/>
          <p:nvPr/>
        </p:nvCxnSpPr>
        <p:spPr>
          <a:xfrm flipV="1">
            <a:off x="6095999" y="1046940"/>
            <a:ext cx="5365365" cy="534353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4" name="Straight Connector 23">
            <a:extLst>
              <a:ext uri="{FF2B5EF4-FFF2-40B4-BE49-F238E27FC236}">
                <a16:creationId xmlns:a16="http://schemas.microsoft.com/office/drawing/2014/main" id="{BBB3FBE8-0E6D-30BD-4CBF-FD209890E58C}"/>
              </a:ext>
            </a:extLst>
          </p:cNvPr>
          <p:cNvCxnSpPr>
            <a:cxnSpLocks/>
          </p:cNvCxnSpPr>
          <p:nvPr/>
        </p:nvCxnSpPr>
        <p:spPr>
          <a:xfrm flipV="1">
            <a:off x="1819586" y="1035959"/>
            <a:ext cx="5330234" cy="5332739"/>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5" name="Straight Connector 24">
            <a:extLst>
              <a:ext uri="{FF2B5EF4-FFF2-40B4-BE49-F238E27FC236}">
                <a16:creationId xmlns:a16="http://schemas.microsoft.com/office/drawing/2014/main" id="{D68F2709-7A0C-99C0-9798-03B35D94D4AD}"/>
              </a:ext>
            </a:extLst>
          </p:cNvPr>
          <p:cNvCxnSpPr>
            <a:cxnSpLocks/>
          </p:cNvCxnSpPr>
          <p:nvPr/>
        </p:nvCxnSpPr>
        <p:spPr>
          <a:xfrm flipH="1">
            <a:off x="7173299" y="2127658"/>
            <a:ext cx="4288065" cy="42736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6" name="Straight Connector 25">
            <a:extLst>
              <a:ext uri="{FF2B5EF4-FFF2-40B4-BE49-F238E27FC236}">
                <a16:creationId xmlns:a16="http://schemas.microsoft.com/office/drawing/2014/main" id="{2C208A7D-8407-F63A-8066-FA2F5E68AD08}"/>
              </a:ext>
            </a:extLst>
          </p:cNvPr>
          <p:cNvCxnSpPr>
            <a:cxnSpLocks/>
          </p:cNvCxnSpPr>
          <p:nvPr/>
        </p:nvCxnSpPr>
        <p:spPr>
          <a:xfrm flipH="1">
            <a:off x="8240069" y="3202940"/>
            <a:ext cx="3203030" cy="320924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7" name="Straight Connector 26">
            <a:extLst>
              <a:ext uri="{FF2B5EF4-FFF2-40B4-BE49-F238E27FC236}">
                <a16:creationId xmlns:a16="http://schemas.microsoft.com/office/drawing/2014/main" id="{B4F67958-B64D-99F4-C7AC-88B5B0C5BD88}"/>
              </a:ext>
            </a:extLst>
          </p:cNvPr>
          <p:cNvCxnSpPr>
            <a:cxnSpLocks/>
          </p:cNvCxnSpPr>
          <p:nvPr/>
        </p:nvCxnSpPr>
        <p:spPr>
          <a:xfrm flipH="1">
            <a:off x="9345993" y="4260441"/>
            <a:ext cx="2115371" cy="2102057"/>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8" name="Straight Connector 27">
            <a:extLst>
              <a:ext uri="{FF2B5EF4-FFF2-40B4-BE49-F238E27FC236}">
                <a16:creationId xmlns:a16="http://schemas.microsoft.com/office/drawing/2014/main" id="{12B6B5AB-DA8F-F9CC-082E-547E2EEF65A7}"/>
              </a:ext>
            </a:extLst>
          </p:cNvPr>
          <p:cNvCxnSpPr/>
          <p:nvPr/>
        </p:nvCxnSpPr>
        <p:spPr>
          <a:xfrm flipH="1">
            <a:off x="10403678" y="5311469"/>
            <a:ext cx="1070637" cy="1100715"/>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9" name="Straight Connector 28">
            <a:extLst>
              <a:ext uri="{FF2B5EF4-FFF2-40B4-BE49-F238E27FC236}">
                <a16:creationId xmlns:a16="http://schemas.microsoft.com/office/drawing/2014/main" id="{C2D36AA6-08BC-E7DB-FF2C-4E541D7EF38E}"/>
              </a:ext>
            </a:extLst>
          </p:cNvPr>
          <p:cNvCxnSpPr/>
          <p:nvPr/>
        </p:nvCxnSpPr>
        <p:spPr>
          <a:xfrm>
            <a:off x="718911" y="2627099"/>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0" name="Straight Connector 29">
            <a:extLst>
              <a:ext uri="{FF2B5EF4-FFF2-40B4-BE49-F238E27FC236}">
                <a16:creationId xmlns:a16="http://schemas.microsoft.com/office/drawing/2014/main" id="{96079F54-1867-82CA-F094-EDBBDB1C4637}"/>
              </a:ext>
            </a:extLst>
          </p:cNvPr>
          <p:cNvCxnSpPr/>
          <p:nvPr/>
        </p:nvCxnSpPr>
        <p:spPr>
          <a:xfrm>
            <a:off x="730635" y="3702328"/>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1" name="Straight Connector 30">
            <a:extLst>
              <a:ext uri="{FF2B5EF4-FFF2-40B4-BE49-F238E27FC236}">
                <a16:creationId xmlns:a16="http://schemas.microsoft.com/office/drawing/2014/main" id="{72E5167A-623F-E1F5-2FB1-138FCDBB711E}"/>
              </a:ext>
            </a:extLst>
          </p:cNvPr>
          <p:cNvCxnSpPr/>
          <p:nvPr/>
        </p:nvCxnSpPr>
        <p:spPr>
          <a:xfrm>
            <a:off x="714720" y="4781228"/>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2" name="Straight Connector 31">
            <a:extLst>
              <a:ext uri="{FF2B5EF4-FFF2-40B4-BE49-F238E27FC236}">
                <a16:creationId xmlns:a16="http://schemas.microsoft.com/office/drawing/2014/main" id="{404CBA35-59FE-3648-AC80-726D985ABF66}"/>
              </a:ext>
            </a:extLst>
          </p:cNvPr>
          <p:cNvCxnSpPr/>
          <p:nvPr/>
        </p:nvCxnSpPr>
        <p:spPr>
          <a:xfrm>
            <a:off x="718911" y="5859320"/>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3" name="Straight Connector 32">
            <a:extLst>
              <a:ext uri="{FF2B5EF4-FFF2-40B4-BE49-F238E27FC236}">
                <a16:creationId xmlns:a16="http://schemas.microsoft.com/office/drawing/2014/main" id="{02CC249B-EB24-43B7-DD2F-F8A77B01B5A8}"/>
              </a:ext>
            </a:extLst>
          </p:cNvPr>
          <p:cNvCxnSpPr/>
          <p:nvPr/>
        </p:nvCxnSpPr>
        <p:spPr>
          <a:xfrm>
            <a:off x="702997" y="1590081"/>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4" name="Straight Connector 33">
            <a:extLst>
              <a:ext uri="{FF2B5EF4-FFF2-40B4-BE49-F238E27FC236}">
                <a16:creationId xmlns:a16="http://schemas.microsoft.com/office/drawing/2014/main" id="{F3BB7C87-9689-A2AA-C3DD-DAF99B18562E}"/>
              </a:ext>
            </a:extLst>
          </p:cNvPr>
          <p:cNvCxnSpPr>
            <a:cxnSpLocks/>
          </p:cNvCxnSpPr>
          <p:nvPr/>
        </p:nvCxnSpPr>
        <p:spPr>
          <a:xfrm flipH="1">
            <a:off x="714416" y="1045636"/>
            <a:ext cx="1091930" cy="1082022"/>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5" name="Straight Connector 34">
            <a:extLst>
              <a:ext uri="{FF2B5EF4-FFF2-40B4-BE49-F238E27FC236}">
                <a16:creationId xmlns:a16="http://schemas.microsoft.com/office/drawing/2014/main" id="{9A14210E-D1C0-ADCA-0598-F3D3717A2452}"/>
              </a:ext>
            </a:extLst>
          </p:cNvPr>
          <p:cNvCxnSpPr/>
          <p:nvPr/>
        </p:nvCxnSpPr>
        <p:spPr>
          <a:xfrm>
            <a:off x="10925092" y="1008818"/>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6" name="Straight Connector 35">
            <a:extLst>
              <a:ext uri="{FF2B5EF4-FFF2-40B4-BE49-F238E27FC236}">
                <a16:creationId xmlns:a16="http://schemas.microsoft.com/office/drawing/2014/main" id="{05FB86AA-0F25-2D00-A3A6-543C7FFAF3A4}"/>
              </a:ext>
            </a:extLst>
          </p:cNvPr>
          <p:cNvCxnSpPr/>
          <p:nvPr/>
        </p:nvCxnSpPr>
        <p:spPr>
          <a:xfrm>
            <a:off x="3404484" y="1021565"/>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7" name="Straight Connector 36">
            <a:extLst>
              <a:ext uri="{FF2B5EF4-FFF2-40B4-BE49-F238E27FC236}">
                <a16:creationId xmlns:a16="http://schemas.microsoft.com/office/drawing/2014/main" id="{20E54C3D-35D5-863A-5252-7AE4F7B207D2}"/>
              </a:ext>
            </a:extLst>
          </p:cNvPr>
          <p:cNvCxnSpPr>
            <a:cxnSpLocks/>
          </p:cNvCxnSpPr>
          <p:nvPr/>
        </p:nvCxnSpPr>
        <p:spPr>
          <a:xfrm>
            <a:off x="2364188" y="1008818"/>
            <a:ext cx="0" cy="5399767"/>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8" name="Straight Connector 37">
            <a:extLst>
              <a:ext uri="{FF2B5EF4-FFF2-40B4-BE49-F238E27FC236}">
                <a16:creationId xmlns:a16="http://schemas.microsoft.com/office/drawing/2014/main" id="{FFFBD854-7B4E-0C6A-4310-4CFDD6392B73}"/>
              </a:ext>
            </a:extLst>
          </p:cNvPr>
          <p:cNvCxnSpPr/>
          <p:nvPr/>
        </p:nvCxnSpPr>
        <p:spPr>
          <a:xfrm>
            <a:off x="8806069" y="1045636"/>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9" name="Straight Connector 38">
            <a:extLst>
              <a:ext uri="{FF2B5EF4-FFF2-40B4-BE49-F238E27FC236}">
                <a16:creationId xmlns:a16="http://schemas.microsoft.com/office/drawing/2014/main" id="{9C51DA98-A0E5-59BF-61C8-05523514C138}"/>
              </a:ext>
            </a:extLst>
          </p:cNvPr>
          <p:cNvCxnSpPr/>
          <p:nvPr/>
        </p:nvCxnSpPr>
        <p:spPr>
          <a:xfrm>
            <a:off x="1261607" y="1045636"/>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0" name="Straight Connector 39">
            <a:extLst>
              <a:ext uri="{FF2B5EF4-FFF2-40B4-BE49-F238E27FC236}">
                <a16:creationId xmlns:a16="http://schemas.microsoft.com/office/drawing/2014/main" id="{7010BAE2-A1D4-7CA5-D40E-4A25AD6044E1}"/>
              </a:ext>
            </a:extLst>
          </p:cNvPr>
          <p:cNvCxnSpPr/>
          <p:nvPr/>
        </p:nvCxnSpPr>
        <p:spPr>
          <a:xfrm>
            <a:off x="5551335" y="1008818"/>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1" name="Straight Connector 40">
            <a:extLst>
              <a:ext uri="{FF2B5EF4-FFF2-40B4-BE49-F238E27FC236}">
                <a16:creationId xmlns:a16="http://schemas.microsoft.com/office/drawing/2014/main" id="{7ED41E66-AF23-B3F2-72B2-33D32A4F4204}"/>
              </a:ext>
            </a:extLst>
          </p:cNvPr>
          <p:cNvCxnSpPr/>
          <p:nvPr/>
        </p:nvCxnSpPr>
        <p:spPr>
          <a:xfrm>
            <a:off x="4495137" y="1045636"/>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2" name="Straight Connector 41">
            <a:extLst>
              <a:ext uri="{FF2B5EF4-FFF2-40B4-BE49-F238E27FC236}">
                <a16:creationId xmlns:a16="http://schemas.microsoft.com/office/drawing/2014/main" id="{2D8F3D63-1837-5E29-F4E4-6CA46C3F1541}"/>
              </a:ext>
            </a:extLst>
          </p:cNvPr>
          <p:cNvCxnSpPr/>
          <p:nvPr/>
        </p:nvCxnSpPr>
        <p:spPr>
          <a:xfrm>
            <a:off x="9854317" y="1021565"/>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3" name="Straight Connector 42">
            <a:extLst>
              <a:ext uri="{FF2B5EF4-FFF2-40B4-BE49-F238E27FC236}">
                <a16:creationId xmlns:a16="http://schemas.microsoft.com/office/drawing/2014/main" id="{BC0332D5-DB3A-FA11-72E7-6CDE78CD4963}"/>
              </a:ext>
            </a:extLst>
          </p:cNvPr>
          <p:cNvCxnSpPr/>
          <p:nvPr/>
        </p:nvCxnSpPr>
        <p:spPr>
          <a:xfrm>
            <a:off x="7724693" y="1061155"/>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4" name="Straight Connector 43">
            <a:extLst>
              <a:ext uri="{FF2B5EF4-FFF2-40B4-BE49-F238E27FC236}">
                <a16:creationId xmlns:a16="http://schemas.microsoft.com/office/drawing/2014/main" id="{CE7B3F90-3C13-2EBD-1479-65FFBAB2C258}"/>
              </a:ext>
            </a:extLst>
          </p:cNvPr>
          <p:cNvCxnSpPr/>
          <p:nvPr/>
        </p:nvCxnSpPr>
        <p:spPr>
          <a:xfrm>
            <a:off x="6620786" y="1021565"/>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graphicFrame>
        <p:nvGraphicFramePr>
          <p:cNvPr id="76" name="Table 75">
            <a:extLst>
              <a:ext uri="{FF2B5EF4-FFF2-40B4-BE49-F238E27FC236}">
                <a16:creationId xmlns:a16="http://schemas.microsoft.com/office/drawing/2014/main" id="{C478EA19-EBDE-A33D-BE8B-81A0E2B52DE9}"/>
              </a:ext>
            </a:extLst>
          </p:cNvPr>
          <p:cNvGraphicFramePr>
            <a:graphicFrameLocks noGrp="1"/>
          </p:cNvGraphicFramePr>
          <p:nvPr/>
        </p:nvGraphicFramePr>
        <p:xfrm>
          <a:off x="730635" y="1036085"/>
          <a:ext cx="10730730" cy="5365370"/>
        </p:xfrm>
        <a:graphic>
          <a:graphicData uri="http://schemas.openxmlformats.org/drawingml/2006/table">
            <a:tbl>
              <a:tblPr firstRow="1" bandRow="1">
                <a:tableStyleId>{5940675A-B579-460E-94D1-54222C63F5DA}</a:tableStyleId>
              </a:tblPr>
              <a:tblGrid>
                <a:gridCol w="1073073">
                  <a:extLst>
                    <a:ext uri="{9D8B030D-6E8A-4147-A177-3AD203B41FA5}">
                      <a16:colId xmlns:a16="http://schemas.microsoft.com/office/drawing/2014/main" val="3635837954"/>
                    </a:ext>
                  </a:extLst>
                </a:gridCol>
                <a:gridCol w="1073073">
                  <a:extLst>
                    <a:ext uri="{9D8B030D-6E8A-4147-A177-3AD203B41FA5}">
                      <a16:colId xmlns:a16="http://schemas.microsoft.com/office/drawing/2014/main" val="2308114111"/>
                    </a:ext>
                  </a:extLst>
                </a:gridCol>
                <a:gridCol w="1073073">
                  <a:extLst>
                    <a:ext uri="{9D8B030D-6E8A-4147-A177-3AD203B41FA5}">
                      <a16:colId xmlns:a16="http://schemas.microsoft.com/office/drawing/2014/main" val="3225432346"/>
                    </a:ext>
                  </a:extLst>
                </a:gridCol>
                <a:gridCol w="1073073">
                  <a:extLst>
                    <a:ext uri="{9D8B030D-6E8A-4147-A177-3AD203B41FA5}">
                      <a16:colId xmlns:a16="http://schemas.microsoft.com/office/drawing/2014/main" val="2646425516"/>
                    </a:ext>
                  </a:extLst>
                </a:gridCol>
                <a:gridCol w="1073073">
                  <a:extLst>
                    <a:ext uri="{9D8B030D-6E8A-4147-A177-3AD203B41FA5}">
                      <a16:colId xmlns:a16="http://schemas.microsoft.com/office/drawing/2014/main" val="1529824071"/>
                    </a:ext>
                  </a:extLst>
                </a:gridCol>
                <a:gridCol w="1073073">
                  <a:extLst>
                    <a:ext uri="{9D8B030D-6E8A-4147-A177-3AD203B41FA5}">
                      <a16:colId xmlns:a16="http://schemas.microsoft.com/office/drawing/2014/main" val="1435908115"/>
                    </a:ext>
                  </a:extLst>
                </a:gridCol>
                <a:gridCol w="1073073">
                  <a:extLst>
                    <a:ext uri="{9D8B030D-6E8A-4147-A177-3AD203B41FA5}">
                      <a16:colId xmlns:a16="http://schemas.microsoft.com/office/drawing/2014/main" val="4031327343"/>
                    </a:ext>
                  </a:extLst>
                </a:gridCol>
                <a:gridCol w="1073073">
                  <a:extLst>
                    <a:ext uri="{9D8B030D-6E8A-4147-A177-3AD203B41FA5}">
                      <a16:colId xmlns:a16="http://schemas.microsoft.com/office/drawing/2014/main" val="265914223"/>
                    </a:ext>
                  </a:extLst>
                </a:gridCol>
                <a:gridCol w="1073073">
                  <a:extLst>
                    <a:ext uri="{9D8B030D-6E8A-4147-A177-3AD203B41FA5}">
                      <a16:colId xmlns:a16="http://schemas.microsoft.com/office/drawing/2014/main" val="3687797511"/>
                    </a:ext>
                  </a:extLst>
                </a:gridCol>
                <a:gridCol w="1073073">
                  <a:extLst>
                    <a:ext uri="{9D8B030D-6E8A-4147-A177-3AD203B41FA5}">
                      <a16:colId xmlns:a16="http://schemas.microsoft.com/office/drawing/2014/main" val="1430683565"/>
                    </a:ext>
                  </a:extLst>
                </a:gridCol>
              </a:tblGrid>
              <a:tr h="1073074">
                <a:tc>
                  <a:txBody>
                    <a:bodyPr/>
                    <a:lstStyle/>
                    <a:p>
                      <a:endParaRPr lang="en-US" dirty="0"/>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dirty="0"/>
                    </a:p>
                  </a:txBody>
                  <a:tcPr/>
                </a:tc>
                <a:tc>
                  <a:txBody>
                    <a:bodyPr/>
                    <a:lstStyle/>
                    <a:p>
                      <a:endParaRPr lang="en-US"/>
                    </a:p>
                  </a:txBody>
                  <a:tcPr/>
                </a:tc>
                <a:tc>
                  <a:txBody>
                    <a:bodyPr/>
                    <a:lstStyle/>
                    <a:p>
                      <a:endParaRPr lang="en-US" dirty="0"/>
                    </a:p>
                  </a:txBody>
                  <a:tcPr/>
                </a:tc>
                <a:tc>
                  <a:txBody>
                    <a:bodyPr/>
                    <a:lstStyle/>
                    <a:p>
                      <a:endParaRPr lang="en-US" dirty="0"/>
                    </a:p>
                  </a:txBody>
                  <a:tcPr/>
                </a:tc>
                <a:extLst>
                  <a:ext uri="{0D108BD9-81ED-4DB2-BD59-A6C34878D82A}">
                    <a16:rowId xmlns:a16="http://schemas.microsoft.com/office/drawing/2014/main" val="1367090870"/>
                  </a:ext>
                </a:extLst>
              </a:tr>
              <a:tr h="1073074">
                <a:tc>
                  <a:txBody>
                    <a:bodyPr/>
                    <a:lstStyle/>
                    <a:p>
                      <a:endParaRPr lang="en-US" dirty="0"/>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a:p>
                  </a:txBody>
                  <a:tcPr/>
                </a:tc>
                <a:tc>
                  <a:txBody>
                    <a:bodyPr/>
                    <a:lstStyle/>
                    <a:p>
                      <a:endParaRPr lang="en-US" dirty="0"/>
                    </a:p>
                  </a:txBody>
                  <a:tcPr/>
                </a:tc>
                <a:extLst>
                  <a:ext uri="{0D108BD9-81ED-4DB2-BD59-A6C34878D82A}">
                    <a16:rowId xmlns:a16="http://schemas.microsoft.com/office/drawing/2014/main" val="2324086388"/>
                  </a:ext>
                </a:extLst>
              </a:tr>
              <a:tr h="1073074">
                <a:tc>
                  <a:txBody>
                    <a:bodyPr/>
                    <a:lstStyle/>
                    <a:p>
                      <a:endParaRPr lang="en-US" dirty="0"/>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a:p>
                  </a:txBody>
                  <a:tcPr/>
                </a:tc>
                <a:tc>
                  <a:txBody>
                    <a:bodyPr/>
                    <a:lstStyle/>
                    <a:p>
                      <a:endParaRPr lang="en-US"/>
                    </a:p>
                  </a:txBody>
                  <a:tcPr/>
                </a:tc>
                <a:tc>
                  <a:txBody>
                    <a:bodyPr/>
                    <a:lstStyle/>
                    <a:p>
                      <a:endParaRPr lang="en-US" dirty="0"/>
                    </a:p>
                  </a:txBody>
                  <a:tcPr/>
                </a:tc>
                <a:extLst>
                  <a:ext uri="{0D108BD9-81ED-4DB2-BD59-A6C34878D82A}">
                    <a16:rowId xmlns:a16="http://schemas.microsoft.com/office/drawing/2014/main" val="1773320196"/>
                  </a:ext>
                </a:extLst>
              </a:tr>
              <a:tr h="1073074">
                <a:tc>
                  <a:txBody>
                    <a:bodyPr/>
                    <a:lstStyle/>
                    <a:p>
                      <a:endParaRPr lang="en-US" dirty="0"/>
                    </a:p>
                  </a:txBody>
                  <a:tcPr/>
                </a:tc>
                <a:tc>
                  <a:txBody>
                    <a:bodyPr/>
                    <a:lstStyle/>
                    <a:p>
                      <a:endParaRPr lang="en-US"/>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dirty="0"/>
                    </a:p>
                  </a:txBody>
                  <a:tcPr/>
                </a:tc>
                <a:extLst>
                  <a:ext uri="{0D108BD9-81ED-4DB2-BD59-A6C34878D82A}">
                    <a16:rowId xmlns:a16="http://schemas.microsoft.com/office/drawing/2014/main" val="1977629092"/>
                  </a:ext>
                </a:extLst>
              </a:tr>
              <a:tr h="1073074">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dirty="0"/>
                    </a:p>
                  </a:txBody>
                  <a:tcPr/>
                </a:tc>
                <a:extLst>
                  <a:ext uri="{0D108BD9-81ED-4DB2-BD59-A6C34878D82A}">
                    <a16:rowId xmlns:a16="http://schemas.microsoft.com/office/drawing/2014/main" val="172657832"/>
                  </a:ext>
                </a:extLst>
              </a:tr>
            </a:tbl>
          </a:graphicData>
        </a:graphic>
      </p:graphicFrame>
      <p:sp>
        <p:nvSpPr>
          <p:cNvPr id="45" name="TextBox 44">
            <a:extLst>
              <a:ext uri="{FF2B5EF4-FFF2-40B4-BE49-F238E27FC236}">
                <a16:creationId xmlns:a16="http://schemas.microsoft.com/office/drawing/2014/main" id="{59624DEA-93FD-09FC-AE4C-42342C5EF24F}"/>
              </a:ext>
            </a:extLst>
          </p:cNvPr>
          <p:cNvSpPr txBox="1"/>
          <p:nvPr/>
        </p:nvSpPr>
        <p:spPr>
          <a:xfrm>
            <a:off x="764672" y="1019509"/>
            <a:ext cx="10960867" cy="110799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多</a:t>
            </a:r>
            <a:r>
              <a:rPr kumimoji="0" lang="zh-TW" altLang="en-US" sz="63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心</a:t>
            </a:r>
            <a:r>
              <a:rPr kumimoji="0" lang="zh-TW" altLang="en-US" sz="63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多</a:t>
            </a:r>
            <a:r>
              <a:rPr kumimoji="0" lang="zh-TW" altLang="en-US" sz="63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心</a:t>
            </a:r>
            <a:r>
              <a:rPr kumimoji="0" lang="zh-TW" altLang="en-US" sz="63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多</a:t>
            </a:r>
            <a:r>
              <a:rPr kumimoji="0" lang="zh-TW" altLang="en-US" sz="63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心</a:t>
            </a:r>
            <a:r>
              <a:rPr kumimoji="0" lang="zh-TW" altLang="en-US" sz="63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多</a:t>
            </a:r>
            <a:r>
              <a:rPr kumimoji="0" lang="zh-TW" altLang="en-US" sz="64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心 多 心</a:t>
            </a:r>
          </a:p>
        </p:txBody>
      </p:sp>
      <p:sp>
        <p:nvSpPr>
          <p:cNvPr id="46" name="TextBox 45">
            <a:extLst>
              <a:ext uri="{FF2B5EF4-FFF2-40B4-BE49-F238E27FC236}">
                <a16:creationId xmlns:a16="http://schemas.microsoft.com/office/drawing/2014/main" id="{1C557096-8F9F-3424-E86E-38190F3AC268}"/>
              </a:ext>
            </a:extLst>
          </p:cNvPr>
          <p:cNvSpPr txBox="1"/>
          <p:nvPr/>
        </p:nvSpPr>
        <p:spPr>
          <a:xfrm>
            <a:off x="746920" y="3171291"/>
            <a:ext cx="11033471" cy="110799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多</a:t>
            </a:r>
            <a:r>
              <a:rPr kumimoji="0" lang="zh-TW" altLang="en-US" sz="63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心</a:t>
            </a:r>
            <a:r>
              <a:rPr kumimoji="0" lang="zh-TW" altLang="en-US" sz="63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多</a:t>
            </a:r>
            <a:r>
              <a:rPr kumimoji="0" lang="zh-TW" altLang="en-US" sz="63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心</a:t>
            </a:r>
            <a:r>
              <a:rPr kumimoji="0" lang="zh-TW" altLang="en-US" sz="63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多</a:t>
            </a:r>
            <a:r>
              <a:rPr kumimoji="0" lang="zh-TW" altLang="en-US" sz="63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心</a:t>
            </a:r>
            <a:r>
              <a:rPr kumimoji="0" lang="zh-TW" altLang="en-US" sz="63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多</a:t>
            </a:r>
            <a:r>
              <a:rPr kumimoji="0" lang="zh-TW" altLang="en-US" sz="64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心 多 心</a:t>
            </a:r>
          </a:p>
        </p:txBody>
      </p:sp>
      <p:sp>
        <p:nvSpPr>
          <p:cNvPr id="47" name="TextBox 46">
            <a:extLst>
              <a:ext uri="{FF2B5EF4-FFF2-40B4-BE49-F238E27FC236}">
                <a16:creationId xmlns:a16="http://schemas.microsoft.com/office/drawing/2014/main" id="{4EA30CF3-B72E-738E-EF84-67B737E73ED1}"/>
              </a:ext>
            </a:extLst>
          </p:cNvPr>
          <p:cNvSpPr txBox="1"/>
          <p:nvPr/>
        </p:nvSpPr>
        <p:spPr>
          <a:xfrm>
            <a:off x="717684" y="5312896"/>
            <a:ext cx="11007855" cy="110799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多</a:t>
            </a:r>
            <a:r>
              <a:rPr kumimoji="0" lang="zh-TW" altLang="en-US" sz="63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心</a:t>
            </a:r>
            <a:r>
              <a:rPr kumimoji="0" lang="zh-TW" altLang="en-US" sz="63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多</a:t>
            </a:r>
            <a:r>
              <a:rPr kumimoji="0" lang="zh-TW" altLang="en-US" sz="63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心</a:t>
            </a:r>
            <a:r>
              <a:rPr kumimoji="0" lang="zh-TW" altLang="en-US" sz="63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多</a:t>
            </a:r>
            <a:r>
              <a:rPr kumimoji="0" lang="zh-TW" altLang="en-US" sz="63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心</a:t>
            </a:r>
            <a:r>
              <a:rPr kumimoji="0" lang="zh-TW" altLang="en-US" sz="63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多</a:t>
            </a:r>
            <a:r>
              <a:rPr kumimoji="0" lang="zh-TW" altLang="en-US" sz="64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心 多 心</a:t>
            </a:r>
          </a:p>
        </p:txBody>
      </p:sp>
      <p:sp>
        <p:nvSpPr>
          <p:cNvPr id="48" name="TextBox 47">
            <a:extLst>
              <a:ext uri="{FF2B5EF4-FFF2-40B4-BE49-F238E27FC236}">
                <a16:creationId xmlns:a16="http://schemas.microsoft.com/office/drawing/2014/main" id="{CA8779E1-C146-6E1A-9692-1CCC543315AE}"/>
              </a:ext>
            </a:extLst>
          </p:cNvPr>
          <p:cNvSpPr txBox="1"/>
          <p:nvPr/>
        </p:nvSpPr>
        <p:spPr>
          <a:xfrm>
            <a:off x="1036582" y="232744"/>
            <a:ext cx="9804306" cy="3693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Aptos" panose="02110004020202020204"/>
                <a:ea typeface="+mn-ea"/>
                <a:cs typeface="+mn-cs"/>
              </a:rPr>
              <a:t>Practice sheet #22. Trace the characters </a:t>
            </a:r>
            <a:r>
              <a:rPr kumimoji="0" lang="zh-CN" altLang="en-US" sz="1800" b="0" i="0" u="none" strike="noStrike" kern="1200" cap="none" spc="0" normalizeH="0" baseline="0" noProof="0" dirty="0">
                <a:ln>
                  <a:noFill/>
                </a:ln>
                <a:solidFill>
                  <a:prstClr val="black"/>
                </a:solidFill>
                <a:effectLst/>
                <a:uLnTx/>
                <a:uFillTx/>
                <a:latin typeface="Aptos" panose="02110004020202020204"/>
                <a:ea typeface="+mn-ea"/>
                <a:cs typeface="+mn-cs"/>
              </a:rPr>
              <a:t>多 </a:t>
            </a:r>
            <a:r>
              <a:rPr kumimoji="0" lang="en-US" altLang="zh-CN" sz="1800" b="0" i="0" u="none" strike="noStrike" kern="1200" cap="none" spc="0" normalizeH="0" baseline="0" noProof="0" dirty="0">
                <a:ln>
                  <a:noFill/>
                </a:ln>
                <a:solidFill>
                  <a:prstClr val="black"/>
                </a:solidFill>
                <a:effectLst/>
                <a:uLnTx/>
                <a:uFillTx/>
                <a:latin typeface="Aptos" panose="02110004020202020204"/>
                <a:ea typeface="+mn-ea"/>
                <a:cs typeface="+mn-cs"/>
              </a:rPr>
              <a:t>(da) and </a:t>
            </a:r>
            <a:r>
              <a:rPr kumimoji="0" lang="zh-CN" altLang="en-US" sz="1800" b="0" i="0" u="none" strike="noStrike" kern="1200" cap="none" spc="0" normalizeH="0" baseline="0" noProof="0" dirty="0">
                <a:ln>
                  <a:noFill/>
                </a:ln>
                <a:solidFill>
                  <a:prstClr val="black"/>
                </a:solidFill>
                <a:effectLst/>
                <a:uLnTx/>
                <a:uFillTx/>
                <a:latin typeface="Aptos" panose="02110004020202020204"/>
                <a:ea typeface="+mn-ea"/>
                <a:cs typeface="+mn-cs"/>
              </a:rPr>
              <a:t> 心</a:t>
            </a:r>
            <a:r>
              <a:rPr kumimoji="0" lang="en-US" sz="1800" b="0" i="0" u="none" strike="noStrike" kern="1200" cap="none" spc="0" normalizeH="0" baseline="0" noProof="0" dirty="0">
                <a:ln>
                  <a:noFill/>
                </a:ln>
                <a:solidFill>
                  <a:prstClr val="black"/>
                </a:solidFill>
                <a:effectLst/>
                <a:uLnTx/>
                <a:uFillTx/>
                <a:latin typeface="Aptos" panose="02110004020202020204"/>
                <a:ea typeface="+mn-ea"/>
                <a:cs typeface="+mn-cs"/>
              </a:rPr>
              <a:t> (shim)</a:t>
            </a:r>
          </a:p>
        </p:txBody>
      </p:sp>
      <p:sp>
        <p:nvSpPr>
          <p:cNvPr id="49" name="Rectangle 48">
            <a:extLst>
              <a:ext uri="{FF2B5EF4-FFF2-40B4-BE49-F238E27FC236}">
                <a16:creationId xmlns:a16="http://schemas.microsoft.com/office/drawing/2014/main" id="{F0F816D3-B11F-470B-CE06-7954A122EDF1}"/>
              </a:ext>
            </a:extLst>
          </p:cNvPr>
          <p:cNvSpPr/>
          <p:nvPr/>
        </p:nvSpPr>
        <p:spPr>
          <a:xfrm>
            <a:off x="1643974" y="246982"/>
            <a:ext cx="8613209" cy="325682"/>
          </a:xfrm>
          <a:prstGeom prst="rect">
            <a:avLst/>
          </a:prstGeom>
          <a:no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51" name="TextBox 50">
            <a:extLst>
              <a:ext uri="{FF2B5EF4-FFF2-40B4-BE49-F238E27FC236}">
                <a16:creationId xmlns:a16="http://schemas.microsoft.com/office/drawing/2014/main" id="{2F72EBC7-5600-E963-D83D-8A678A19158A}"/>
              </a:ext>
            </a:extLst>
          </p:cNvPr>
          <p:cNvSpPr txBox="1"/>
          <p:nvPr/>
        </p:nvSpPr>
        <p:spPr>
          <a:xfrm>
            <a:off x="734520" y="4245382"/>
            <a:ext cx="10991020" cy="110799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多</a:t>
            </a:r>
            <a:r>
              <a:rPr kumimoji="0" lang="zh-TW" altLang="en-US" sz="63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心</a:t>
            </a:r>
            <a:r>
              <a:rPr kumimoji="0" lang="zh-TW" altLang="en-US" sz="63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多</a:t>
            </a:r>
            <a:r>
              <a:rPr kumimoji="0" lang="zh-TW" altLang="en-US" sz="63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心</a:t>
            </a:r>
            <a:r>
              <a:rPr kumimoji="0" lang="zh-TW" altLang="en-US" sz="63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多</a:t>
            </a:r>
            <a:r>
              <a:rPr kumimoji="0" lang="zh-TW" altLang="en-US" sz="63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心</a:t>
            </a:r>
            <a:r>
              <a:rPr kumimoji="0" lang="zh-TW" altLang="en-US" sz="63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多</a:t>
            </a:r>
            <a:r>
              <a:rPr kumimoji="0" lang="zh-TW" altLang="en-US" sz="64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心 多 心</a:t>
            </a:r>
          </a:p>
        </p:txBody>
      </p:sp>
      <p:sp>
        <p:nvSpPr>
          <p:cNvPr id="54" name="TextBox 53">
            <a:extLst>
              <a:ext uri="{FF2B5EF4-FFF2-40B4-BE49-F238E27FC236}">
                <a16:creationId xmlns:a16="http://schemas.microsoft.com/office/drawing/2014/main" id="{7EF2513B-FF37-6E56-A7F6-4F6D7478172F}"/>
              </a:ext>
            </a:extLst>
          </p:cNvPr>
          <p:cNvSpPr txBox="1"/>
          <p:nvPr/>
        </p:nvSpPr>
        <p:spPr>
          <a:xfrm>
            <a:off x="734520" y="2107894"/>
            <a:ext cx="11206015" cy="110799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多</a:t>
            </a:r>
            <a:r>
              <a:rPr kumimoji="0" lang="zh-TW" altLang="en-US" sz="63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心</a:t>
            </a:r>
            <a:r>
              <a:rPr kumimoji="0" lang="zh-TW" altLang="en-US" sz="63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多</a:t>
            </a:r>
            <a:r>
              <a:rPr kumimoji="0" lang="zh-TW" altLang="en-US" sz="63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心</a:t>
            </a:r>
            <a:r>
              <a:rPr kumimoji="0" lang="zh-TW" altLang="en-US" sz="63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多</a:t>
            </a:r>
            <a:r>
              <a:rPr kumimoji="0" lang="zh-TW" altLang="en-US" sz="63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心</a:t>
            </a:r>
            <a:r>
              <a:rPr kumimoji="0" lang="zh-TW" altLang="en-US" sz="63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多</a:t>
            </a:r>
            <a:r>
              <a:rPr kumimoji="0" lang="zh-TW" altLang="en-US" sz="64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心 多 心</a:t>
            </a:r>
          </a:p>
        </p:txBody>
      </p:sp>
    </p:spTree>
    <p:extLst>
      <p:ext uri="{BB962C8B-B14F-4D97-AF65-F5344CB8AC3E}">
        <p14:creationId xmlns:p14="http://schemas.microsoft.com/office/powerpoint/2010/main" val="926379102"/>
      </p:ext>
    </p:extLst>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DC4FA88-02AD-690C-2541-A31AC011F917}"/>
            </a:ext>
          </a:extLst>
        </p:cNvPr>
        <p:cNvGrpSpPr/>
        <p:nvPr/>
      </p:nvGrpSpPr>
      <p:grpSpPr>
        <a:xfrm>
          <a:off x="0" y="0"/>
          <a:ext cx="0" cy="0"/>
          <a:chOff x="0" y="0"/>
          <a:chExt cx="0" cy="0"/>
        </a:xfrm>
      </p:grpSpPr>
      <p:cxnSp>
        <p:nvCxnSpPr>
          <p:cNvPr id="2" name="Straight Connector 1">
            <a:extLst>
              <a:ext uri="{FF2B5EF4-FFF2-40B4-BE49-F238E27FC236}">
                <a16:creationId xmlns:a16="http://schemas.microsoft.com/office/drawing/2014/main" id="{16CFDFE2-A653-2082-6184-05C8C038E845}"/>
              </a:ext>
            </a:extLst>
          </p:cNvPr>
          <p:cNvCxnSpPr>
            <a:cxnSpLocks/>
          </p:cNvCxnSpPr>
          <p:nvPr/>
        </p:nvCxnSpPr>
        <p:spPr>
          <a:xfrm>
            <a:off x="761851" y="1061155"/>
            <a:ext cx="5322425" cy="5340276"/>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 name="Straight Connector 2">
            <a:extLst>
              <a:ext uri="{FF2B5EF4-FFF2-40B4-BE49-F238E27FC236}">
                <a16:creationId xmlns:a16="http://schemas.microsoft.com/office/drawing/2014/main" id="{F0C42FF1-58A7-C0DA-7F19-63DDA535152E}"/>
              </a:ext>
            </a:extLst>
          </p:cNvPr>
          <p:cNvCxnSpPr>
            <a:cxnSpLocks/>
          </p:cNvCxnSpPr>
          <p:nvPr/>
        </p:nvCxnSpPr>
        <p:spPr>
          <a:xfrm>
            <a:off x="9304315" y="1036066"/>
            <a:ext cx="2143810" cy="2115373"/>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 name="Straight Connector 3">
            <a:extLst>
              <a:ext uri="{FF2B5EF4-FFF2-40B4-BE49-F238E27FC236}">
                <a16:creationId xmlns:a16="http://schemas.microsoft.com/office/drawing/2014/main" id="{4530A848-F772-908C-E8C8-A3D39B382ECD}"/>
              </a:ext>
            </a:extLst>
          </p:cNvPr>
          <p:cNvCxnSpPr>
            <a:cxnSpLocks/>
          </p:cNvCxnSpPr>
          <p:nvPr/>
        </p:nvCxnSpPr>
        <p:spPr>
          <a:xfrm>
            <a:off x="8245282" y="1036072"/>
            <a:ext cx="3184867" cy="319303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5" name="Straight Connector 4">
            <a:extLst>
              <a:ext uri="{FF2B5EF4-FFF2-40B4-BE49-F238E27FC236}">
                <a16:creationId xmlns:a16="http://schemas.microsoft.com/office/drawing/2014/main" id="{E65087C6-01B2-B974-2978-96E20E110A0F}"/>
              </a:ext>
            </a:extLst>
          </p:cNvPr>
          <p:cNvCxnSpPr>
            <a:cxnSpLocks/>
          </p:cNvCxnSpPr>
          <p:nvPr/>
        </p:nvCxnSpPr>
        <p:spPr>
          <a:xfrm>
            <a:off x="7173299" y="1036078"/>
            <a:ext cx="4256850" cy="425735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6" name="Straight Connector 5">
            <a:extLst>
              <a:ext uri="{FF2B5EF4-FFF2-40B4-BE49-F238E27FC236}">
                <a16:creationId xmlns:a16="http://schemas.microsoft.com/office/drawing/2014/main" id="{1448153E-F55A-075D-6A3B-299EC5D2FC64}"/>
              </a:ext>
            </a:extLst>
          </p:cNvPr>
          <p:cNvCxnSpPr/>
          <p:nvPr/>
        </p:nvCxnSpPr>
        <p:spPr>
          <a:xfrm>
            <a:off x="2886459" y="1036081"/>
            <a:ext cx="5365365" cy="53653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7" name="Straight Connector 6">
            <a:extLst>
              <a:ext uri="{FF2B5EF4-FFF2-40B4-BE49-F238E27FC236}">
                <a16:creationId xmlns:a16="http://schemas.microsoft.com/office/drawing/2014/main" id="{ACABA29A-69C6-7CD2-3DCF-6A1CB55AA630}"/>
              </a:ext>
            </a:extLst>
          </p:cNvPr>
          <p:cNvCxnSpPr/>
          <p:nvPr/>
        </p:nvCxnSpPr>
        <p:spPr>
          <a:xfrm>
            <a:off x="3946718" y="1036082"/>
            <a:ext cx="5365365" cy="53653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8" name="Straight Connector 7">
            <a:extLst>
              <a:ext uri="{FF2B5EF4-FFF2-40B4-BE49-F238E27FC236}">
                <a16:creationId xmlns:a16="http://schemas.microsoft.com/office/drawing/2014/main" id="{F58E6078-CE2B-A52F-B82F-B20AC7AA3E6C}"/>
              </a:ext>
            </a:extLst>
          </p:cNvPr>
          <p:cNvCxnSpPr/>
          <p:nvPr/>
        </p:nvCxnSpPr>
        <p:spPr>
          <a:xfrm>
            <a:off x="5005751" y="1036082"/>
            <a:ext cx="5365365" cy="53653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9" name="Straight Connector 8">
            <a:extLst>
              <a:ext uri="{FF2B5EF4-FFF2-40B4-BE49-F238E27FC236}">
                <a16:creationId xmlns:a16="http://schemas.microsoft.com/office/drawing/2014/main" id="{569B9C2B-733F-B579-82DD-6CACB2F104DD}"/>
              </a:ext>
            </a:extLst>
          </p:cNvPr>
          <p:cNvCxnSpPr/>
          <p:nvPr/>
        </p:nvCxnSpPr>
        <p:spPr>
          <a:xfrm>
            <a:off x="6096000" y="1036084"/>
            <a:ext cx="5365365" cy="53653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0" name="Straight Connector 9">
            <a:extLst>
              <a:ext uri="{FF2B5EF4-FFF2-40B4-BE49-F238E27FC236}">
                <a16:creationId xmlns:a16="http://schemas.microsoft.com/office/drawing/2014/main" id="{6E05D605-0AF1-E674-93F7-AFA24D3F263D}"/>
              </a:ext>
            </a:extLst>
          </p:cNvPr>
          <p:cNvCxnSpPr>
            <a:cxnSpLocks/>
          </p:cNvCxnSpPr>
          <p:nvPr/>
        </p:nvCxnSpPr>
        <p:spPr>
          <a:xfrm>
            <a:off x="712659" y="5293429"/>
            <a:ext cx="1083551" cy="1107996"/>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1" name="Straight Connector 10">
            <a:extLst>
              <a:ext uri="{FF2B5EF4-FFF2-40B4-BE49-F238E27FC236}">
                <a16:creationId xmlns:a16="http://schemas.microsoft.com/office/drawing/2014/main" id="{09C7531D-A7A7-D069-8C4B-D5183E56A003}"/>
              </a:ext>
            </a:extLst>
          </p:cNvPr>
          <p:cNvCxnSpPr>
            <a:cxnSpLocks/>
          </p:cNvCxnSpPr>
          <p:nvPr/>
        </p:nvCxnSpPr>
        <p:spPr>
          <a:xfrm>
            <a:off x="695535" y="4260441"/>
            <a:ext cx="2267153" cy="2152899"/>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2" name="Straight Connector 11">
            <a:extLst>
              <a:ext uri="{FF2B5EF4-FFF2-40B4-BE49-F238E27FC236}">
                <a16:creationId xmlns:a16="http://schemas.microsoft.com/office/drawing/2014/main" id="{BA4EBF02-9876-6E49-AEED-A6035B9C7346}"/>
              </a:ext>
            </a:extLst>
          </p:cNvPr>
          <p:cNvCxnSpPr>
            <a:cxnSpLocks/>
          </p:cNvCxnSpPr>
          <p:nvPr/>
        </p:nvCxnSpPr>
        <p:spPr>
          <a:xfrm>
            <a:off x="710530" y="3164757"/>
            <a:ext cx="3236188" cy="323667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3" name="Straight Connector 12">
            <a:extLst>
              <a:ext uri="{FF2B5EF4-FFF2-40B4-BE49-F238E27FC236}">
                <a16:creationId xmlns:a16="http://schemas.microsoft.com/office/drawing/2014/main" id="{9E0DB7F0-E511-78EE-1AB0-AB6B167DDBFD}"/>
              </a:ext>
            </a:extLst>
          </p:cNvPr>
          <p:cNvCxnSpPr>
            <a:cxnSpLocks/>
          </p:cNvCxnSpPr>
          <p:nvPr/>
        </p:nvCxnSpPr>
        <p:spPr>
          <a:xfrm>
            <a:off x="10363348" y="1036060"/>
            <a:ext cx="1110967" cy="106435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4" name="Straight Connector 13">
            <a:extLst>
              <a:ext uri="{FF2B5EF4-FFF2-40B4-BE49-F238E27FC236}">
                <a16:creationId xmlns:a16="http://schemas.microsoft.com/office/drawing/2014/main" id="{1207CC37-3CDA-54DD-11FB-83332583622A}"/>
              </a:ext>
            </a:extLst>
          </p:cNvPr>
          <p:cNvCxnSpPr>
            <a:cxnSpLocks/>
          </p:cNvCxnSpPr>
          <p:nvPr/>
        </p:nvCxnSpPr>
        <p:spPr>
          <a:xfrm>
            <a:off x="699419" y="2078573"/>
            <a:ext cx="4314172" cy="4322852"/>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5" name="Straight Connector 14">
            <a:extLst>
              <a:ext uri="{FF2B5EF4-FFF2-40B4-BE49-F238E27FC236}">
                <a16:creationId xmlns:a16="http://schemas.microsoft.com/office/drawing/2014/main" id="{81D00FE3-993B-CF06-2358-DD32B34F3487}"/>
              </a:ext>
            </a:extLst>
          </p:cNvPr>
          <p:cNvCxnSpPr>
            <a:cxnSpLocks/>
          </p:cNvCxnSpPr>
          <p:nvPr/>
        </p:nvCxnSpPr>
        <p:spPr>
          <a:xfrm>
            <a:off x="1819586" y="1035959"/>
            <a:ext cx="5309456" cy="5376225"/>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6" name="Straight Connector 15">
            <a:extLst>
              <a:ext uri="{FF2B5EF4-FFF2-40B4-BE49-F238E27FC236}">
                <a16:creationId xmlns:a16="http://schemas.microsoft.com/office/drawing/2014/main" id="{FB923C23-8EF9-5F43-664A-E8A7B22EF499}"/>
              </a:ext>
            </a:extLst>
          </p:cNvPr>
          <p:cNvCxnSpPr>
            <a:cxnSpLocks/>
          </p:cNvCxnSpPr>
          <p:nvPr/>
        </p:nvCxnSpPr>
        <p:spPr>
          <a:xfrm flipV="1">
            <a:off x="734520" y="1036085"/>
            <a:ext cx="5361480" cy="536524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7" name="Straight Connector 16">
            <a:extLst>
              <a:ext uri="{FF2B5EF4-FFF2-40B4-BE49-F238E27FC236}">
                <a16:creationId xmlns:a16="http://schemas.microsoft.com/office/drawing/2014/main" id="{47AEE2E9-6A13-E1D1-6044-D77B4EB9C7BF}"/>
              </a:ext>
            </a:extLst>
          </p:cNvPr>
          <p:cNvCxnSpPr>
            <a:cxnSpLocks/>
          </p:cNvCxnSpPr>
          <p:nvPr/>
        </p:nvCxnSpPr>
        <p:spPr>
          <a:xfrm flipV="1">
            <a:off x="761851" y="1046792"/>
            <a:ext cx="4263464" cy="4246613"/>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8" name="Straight Connector 17">
            <a:extLst>
              <a:ext uri="{FF2B5EF4-FFF2-40B4-BE49-F238E27FC236}">
                <a16:creationId xmlns:a16="http://schemas.microsoft.com/office/drawing/2014/main" id="{85E7DC68-E285-5B48-4170-6785127D2E29}"/>
              </a:ext>
            </a:extLst>
          </p:cNvPr>
          <p:cNvCxnSpPr>
            <a:cxnSpLocks/>
          </p:cNvCxnSpPr>
          <p:nvPr/>
        </p:nvCxnSpPr>
        <p:spPr>
          <a:xfrm flipV="1">
            <a:off x="709144" y="1046915"/>
            <a:ext cx="2153223" cy="2161487"/>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9" name="Straight Connector 18">
            <a:extLst>
              <a:ext uri="{FF2B5EF4-FFF2-40B4-BE49-F238E27FC236}">
                <a16:creationId xmlns:a16="http://schemas.microsoft.com/office/drawing/2014/main" id="{D1B906AA-EA75-56A0-FD1C-F1753C3589A1}"/>
              </a:ext>
            </a:extLst>
          </p:cNvPr>
          <p:cNvCxnSpPr>
            <a:cxnSpLocks/>
          </p:cNvCxnSpPr>
          <p:nvPr/>
        </p:nvCxnSpPr>
        <p:spPr>
          <a:xfrm flipV="1">
            <a:off x="695535" y="1014199"/>
            <a:ext cx="3253877" cy="322580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0" name="Straight Connector 19">
            <a:extLst>
              <a:ext uri="{FF2B5EF4-FFF2-40B4-BE49-F238E27FC236}">
                <a16:creationId xmlns:a16="http://schemas.microsoft.com/office/drawing/2014/main" id="{9542D585-B669-B34E-D377-F5622FD4A556}"/>
              </a:ext>
            </a:extLst>
          </p:cNvPr>
          <p:cNvCxnSpPr>
            <a:cxnSpLocks/>
          </p:cNvCxnSpPr>
          <p:nvPr/>
        </p:nvCxnSpPr>
        <p:spPr>
          <a:xfrm flipV="1">
            <a:off x="2837049" y="1025164"/>
            <a:ext cx="5376941" cy="5376165"/>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1" name="Straight Connector 20">
            <a:extLst>
              <a:ext uri="{FF2B5EF4-FFF2-40B4-BE49-F238E27FC236}">
                <a16:creationId xmlns:a16="http://schemas.microsoft.com/office/drawing/2014/main" id="{D84AAA1B-1CB0-F04D-C1A9-89539F4174BA}"/>
              </a:ext>
            </a:extLst>
          </p:cNvPr>
          <p:cNvCxnSpPr/>
          <p:nvPr/>
        </p:nvCxnSpPr>
        <p:spPr>
          <a:xfrm flipV="1">
            <a:off x="3949412" y="1036036"/>
            <a:ext cx="5365365" cy="534353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2" name="Straight Connector 21">
            <a:extLst>
              <a:ext uri="{FF2B5EF4-FFF2-40B4-BE49-F238E27FC236}">
                <a16:creationId xmlns:a16="http://schemas.microsoft.com/office/drawing/2014/main" id="{1C103856-99B2-254C-979E-A94A086C8655}"/>
              </a:ext>
            </a:extLst>
          </p:cNvPr>
          <p:cNvCxnSpPr/>
          <p:nvPr/>
        </p:nvCxnSpPr>
        <p:spPr>
          <a:xfrm flipV="1">
            <a:off x="5017475" y="1046940"/>
            <a:ext cx="5365365" cy="534353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3" name="Straight Connector 22">
            <a:extLst>
              <a:ext uri="{FF2B5EF4-FFF2-40B4-BE49-F238E27FC236}">
                <a16:creationId xmlns:a16="http://schemas.microsoft.com/office/drawing/2014/main" id="{FDD4A326-F261-6AB9-C61A-E667B7B68334}"/>
              </a:ext>
            </a:extLst>
          </p:cNvPr>
          <p:cNvCxnSpPr/>
          <p:nvPr/>
        </p:nvCxnSpPr>
        <p:spPr>
          <a:xfrm flipV="1">
            <a:off x="6095999" y="1046940"/>
            <a:ext cx="5365365" cy="534353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4" name="Straight Connector 23">
            <a:extLst>
              <a:ext uri="{FF2B5EF4-FFF2-40B4-BE49-F238E27FC236}">
                <a16:creationId xmlns:a16="http://schemas.microsoft.com/office/drawing/2014/main" id="{5248DDEA-740F-3620-B51A-F885B59DE881}"/>
              </a:ext>
            </a:extLst>
          </p:cNvPr>
          <p:cNvCxnSpPr>
            <a:cxnSpLocks/>
          </p:cNvCxnSpPr>
          <p:nvPr/>
        </p:nvCxnSpPr>
        <p:spPr>
          <a:xfrm flipV="1">
            <a:off x="1819586" y="1035959"/>
            <a:ext cx="5330234" cy="5332739"/>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5" name="Straight Connector 24">
            <a:extLst>
              <a:ext uri="{FF2B5EF4-FFF2-40B4-BE49-F238E27FC236}">
                <a16:creationId xmlns:a16="http://schemas.microsoft.com/office/drawing/2014/main" id="{EE8B9E5D-B9CF-B869-3E02-57FE3F2B5420}"/>
              </a:ext>
            </a:extLst>
          </p:cNvPr>
          <p:cNvCxnSpPr>
            <a:cxnSpLocks/>
          </p:cNvCxnSpPr>
          <p:nvPr/>
        </p:nvCxnSpPr>
        <p:spPr>
          <a:xfrm flipH="1">
            <a:off x="7173299" y="2127658"/>
            <a:ext cx="4288065" cy="42736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6" name="Straight Connector 25">
            <a:extLst>
              <a:ext uri="{FF2B5EF4-FFF2-40B4-BE49-F238E27FC236}">
                <a16:creationId xmlns:a16="http://schemas.microsoft.com/office/drawing/2014/main" id="{59F7B9C1-F6AF-3267-5D8C-3F1BDF928FB0}"/>
              </a:ext>
            </a:extLst>
          </p:cNvPr>
          <p:cNvCxnSpPr>
            <a:cxnSpLocks/>
          </p:cNvCxnSpPr>
          <p:nvPr/>
        </p:nvCxnSpPr>
        <p:spPr>
          <a:xfrm flipH="1">
            <a:off x="8240069" y="3202940"/>
            <a:ext cx="3203030" cy="320924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7" name="Straight Connector 26">
            <a:extLst>
              <a:ext uri="{FF2B5EF4-FFF2-40B4-BE49-F238E27FC236}">
                <a16:creationId xmlns:a16="http://schemas.microsoft.com/office/drawing/2014/main" id="{EC4C8A38-19E9-B5A5-E794-592EE5F5F7BF}"/>
              </a:ext>
            </a:extLst>
          </p:cNvPr>
          <p:cNvCxnSpPr>
            <a:cxnSpLocks/>
          </p:cNvCxnSpPr>
          <p:nvPr/>
        </p:nvCxnSpPr>
        <p:spPr>
          <a:xfrm flipH="1">
            <a:off x="9345993" y="4260441"/>
            <a:ext cx="2115371" cy="2102057"/>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8" name="Straight Connector 27">
            <a:extLst>
              <a:ext uri="{FF2B5EF4-FFF2-40B4-BE49-F238E27FC236}">
                <a16:creationId xmlns:a16="http://schemas.microsoft.com/office/drawing/2014/main" id="{8654DF5D-5C97-9657-8D6C-7D982FCC8F00}"/>
              </a:ext>
            </a:extLst>
          </p:cNvPr>
          <p:cNvCxnSpPr/>
          <p:nvPr/>
        </p:nvCxnSpPr>
        <p:spPr>
          <a:xfrm flipH="1">
            <a:off x="10403678" y="5311469"/>
            <a:ext cx="1070637" cy="1100715"/>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9" name="Straight Connector 28">
            <a:extLst>
              <a:ext uri="{FF2B5EF4-FFF2-40B4-BE49-F238E27FC236}">
                <a16:creationId xmlns:a16="http://schemas.microsoft.com/office/drawing/2014/main" id="{3CF12190-988F-B88B-82F3-9C41C6E2CC50}"/>
              </a:ext>
            </a:extLst>
          </p:cNvPr>
          <p:cNvCxnSpPr/>
          <p:nvPr/>
        </p:nvCxnSpPr>
        <p:spPr>
          <a:xfrm>
            <a:off x="718911" y="2627099"/>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0" name="Straight Connector 29">
            <a:extLst>
              <a:ext uri="{FF2B5EF4-FFF2-40B4-BE49-F238E27FC236}">
                <a16:creationId xmlns:a16="http://schemas.microsoft.com/office/drawing/2014/main" id="{330671F6-5C67-2EA4-7E09-FB10616AA02C}"/>
              </a:ext>
            </a:extLst>
          </p:cNvPr>
          <p:cNvCxnSpPr/>
          <p:nvPr/>
        </p:nvCxnSpPr>
        <p:spPr>
          <a:xfrm>
            <a:off x="730635" y="3702328"/>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1" name="Straight Connector 30">
            <a:extLst>
              <a:ext uri="{FF2B5EF4-FFF2-40B4-BE49-F238E27FC236}">
                <a16:creationId xmlns:a16="http://schemas.microsoft.com/office/drawing/2014/main" id="{72143998-8463-0302-2E63-A99C5DF4805E}"/>
              </a:ext>
            </a:extLst>
          </p:cNvPr>
          <p:cNvCxnSpPr/>
          <p:nvPr/>
        </p:nvCxnSpPr>
        <p:spPr>
          <a:xfrm>
            <a:off x="714720" y="4781228"/>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2" name="Straight Connector 31">
            <a:extLst>
              <a:ext uri="{FF2B5EF4-FFF2-40B4-BE49-F238E27FC236}">
                <a16:creationId xmlns:a16="http://schemas.microsoft.com/office/drawing/2014/main" id="{FB1EE40C-15D0-EDF8-756E-96E0B1D5D399}"/>
              </a:ext>
            </a:extLst>
          </p:cNvPr>
          <p:cNvCxnSpPr/>
          <p:nvPr/>
        </p:nvCxnSpPr>
        <p:spPr>
          <a:xfrm>
            <a:off x="718911" y="5859320"/>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3" name="Straight Connector 32">
            <a:extLst>
              <a:ext uri="{FF2B5EF4-FFF2-40B4-BE49-F238E27FC236}">
                <a16:creationId xmlns:a16="http://schemas.microsoft.com/office/drawing/2014/main" id="{28F40BE9-CA90-DC0E-FEC3-41AEAB29D9C6}"/>
              </a:ext>
            </a:extLst>
          </p:cNvPr>
          <p:cNvCxnSpPr/>
          <p:nvPr/>
        </p:nvCxnSpPr>
        <p:spPr>
          <a:xfrm>
            <a:off x="702997" y="1590081"/>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4" name="Straight Connector 33">
            <a:extLst>
              <a:ext uri="{FF2B5EF4-FFF2-40B4-BE49-F238E27FC236}">
                <a16:creationId xmlns:a16="http://schemas.microsoft.com/office/drawing/2014/main" id="{8925F55E-9888-9C48-05F6-DBE5208EDC91}"/>
              </a:ext>
            </a:extLst>
          </p:cNvPr>
          <p:cNvCxnSpPr>
            <a:cxnSpLocks/>
          </p:cNvCxnSpPr>
          <p:nvPr/>
        </p:nvCxnSpPr>
        <p:spPr>
          <a:xfrm flipH="1">
            <a:off x="714416" y="1045636"/>
            <a:ext cx="1091930" cy="1082022"/>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5" name="Straight Connector 34">
            <a:extLst>
              <a:ext uri="{FF2B5EF4-FFF2-40B4-BE49-F238E27FC236}">
                <a16:creationId xmlns:a16="http://schemas.microsoft.com/office/drawing/2014/main" id="{413D36ED-D63E-4C26-E650-9336DE670847}"/>
              </a:ext>
            </a:extLst>
          </p:cNvPr>
          <p:cNvCxnSpPr/>
          <p:nvPr/>
        </p:nvCxnSpPr>
        <p:spPr>
          <a:xfrm>
            <a:off x="10925092" y="1008818"/>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6" name="Straight Connector 35">
            <a:extLst>
              <a:ext uri="{FF2B5EF4-FFF2-40B4-BE49-F238E27FC236}">
                <a16:creationId xmlns:a16="http://schemas.microsoft.com/office/drawing/2014/main" id="{D544638A-611A-68E1-004D-BB95D3560DE8}"/>
              </a:ext>
            </a:extLst>
          </p:cNvPr>
          <p:cNvCxnSpPr/>
          <p:nvPr/>
        </p:nvCxnSpPr>
        <p:spPr>
          <a:xfrm>
            <a:off x="3404484" y="1021565"/>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7" name="Straight Connector 36">
            <a:extLst>
              <a:ext uri="{FF2B5EF4-FFF2-40B4-BE49-F238E27FC236}">
                <a16:creationId xmlns:a16="http://schemas.microsoft.com/office/drawing/2014/main" id="{8A1AA15A-518B-4E10-ABD3-20DF038CE8A7}"/>
              </a:ext>
            </a:extLst>
          </p:cNvPr>
          <p:cNvCxnSpPr>
            <a:cxnSpLocks/>
          </p:cNvCxnSpPr>
          <p:nvPr/>
        </p:nvCxnSpPr>
        <p:spPr>
          <a:xfrm>
            <a:off x="2364188" y="1008818"/>
            <a:ext cx="0" cy="5399767"/>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8" name="Straight Connector 37">
            <a:extLst>
              <a:ext uri="{FF2B5EF4-FFF2-40B4-BE49-F238E27FC236}">
                <a16:creationId xmlns:a16="http://schemas.microsoft.com/office/drawing/2014/main" id="{7CC1BE53-1216-566F-C815-909C4B8C2AF3}"/>
              </a:ext>
            </a:extLst>
          </p:cNvPr>
          <p:cNvCxnSpPr/>
          <p:nvPr/>
        </p:nvCxnSpPr>
        <p:spPr>
          <a:xfrm>
            <a:off x="8806069" y="1045636"/>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9" name="Straight Connector 38">
            <a:extLst>
              <a:ext uri="{FF2B5EF4-FFF2-40B4-BE49-F238E27FC236}">
                <a16:creationId xmlns:a16="http://schemas.microsoft.com/office/drawing/2014/main" id="{F3D19EA3-3485-EE0C-4EF4-2D469F299BCE}"/>
              </a:ext>
            </a:extLst>
          </p:cNvPr>
          <p:cNvCxnSpPr/>
          <p:nvPr/>
        </p:nvCxnSpPr>
        <p:spPr>
          <a:xfrm>
            <a:off x="1261607" y="1045636"/>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0" name="Straight Connector 39">
            <a:extLst>
              <a:ext uri="{FF2B5EF4-FFF2-40B4-BE49-F238E27FC236}">
                <a16:creationId xmlns:a16="http://schemas.microsoft.com/office/drawing/2014/main" id="{A69A6C61-DCF5-C7B3-48B9-4A0F2C5E7CB4}"/>
              </a:ext>
            </a:extLst>
          </p:cNvPr>
          <p:cNvCxnSpPr/>
          <p:nvPr/>
        </p:nvCxnSpPr>
        <p:spPr>
          <a:xfrm>
            <a:off x="5551335" y="1008818"/>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1" name="Straight Connector 40">
            <a:extLst>
              <a:ext uri="{FF2B5EF4-FFF2-40B4-BE49-F238E27FC236}">
                <a16:creationId xmlns:a16="http://schemas.microsoft.com/office/drawing/2014/main" id="{AF0DEFCD-4422-CDE9-9365-32036FE3959C}"/>
              </a:ext>
            </a:extLst>
          </p:cNvPr>
          <p:cNvCxnSpPr/>
          <p:nvPr/>
        </p:nvCxnSpPr>
        <p:spPr>
          <a:xfrm>
            <a:off x="4495137" y="1045636"/>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2" name="Straight Connector 41">
            <a:extLst>
              <a:ext uri="{FF2B5EF4-FFF2-40B4-BE49-F238E27FC236}">
                <a16:creationId xmlns:a16="http://schemas.microsoft.com/office/drawing/2014/main" id="{7F59EAD8-4946-28EF-8CF8-80B1DB68785B}"/>
              </a:ext>
            </a:extLst>
          </p:cNvPr>
          <p:cNvCxnSpPr/>
          <p:nvPr/>
        </p:nvCxnSpPr>
        <p:spPr>
          <a:xfrm>
            <a:off x="9854317" y="1021565"/>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3" name="Straight Connector 42">
            <a:extLst>
              <a:ext uri="{FF2B5EF4-FFF2-40B4-BE49-F238E27FC236}">
                <a16:creationId xmlns:a16="http://schemas.microsoft.com/office/drawing/2014/main" id="{59743C1F-D660-5852-01B6-0A5E4F665CB0}"/>
              </a:ext>
            </a:extLst>
          </p:cNvPr>
          <p:cNvCxnSpPr/>
          <p:nvPr/>
        </p:nvCxnSpPr>
        <p:spPr>
          <a:xfrm>
            <a:off x="7724693" y="1061155"/>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4" name="Straight Connector 43">
            <a:extLst>
              <a:ext uri="{FF2B5EF4-FFF2-40B4-BE49-F238E27FC236}">
                <a16:creationId xmlns:a16="http://schemas.microsoft.com/office/drawing/2014/main" id="{58E2B4C1-59A2-145C-C956-D361F86DAF02}"/>
              </a:ext>
            </a:extLst>
          </p:cNvPr>
          <p:cNvCxnSpPr/>
          <p:nvPr/>
        </p:nvCxnSpPr>
        <p:spPr>
          <a:xfrm>
            <a:off x="6620786" y="1021565"/>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graphicFrame>
        <p:nvGraphicFramePr>
          <p:cNvPr id="76" name="Table 75">
            <a:extLst>
              <a:ext uri="{FF2B5EF4-FFF2-40B4-BE49-F238E27FC236}">
                <a16:creationId xmlns:a16="http://schemas.microsoft.com/office/drawing/2014/main" id="{693E8AF8-452C-9A3F-2735-A401065666EB}"/>
              </a:ext>
            </a:extLst>
          </p:cNvPr>
          <p:cNvGraphicFramePr>
            <a:graphicFrameLocks noGrp="1"/>
          </p:cNvGraphicFramePr>
          <p:nvPr/>
        </p:nvGraphicFramePr>
        <p:xfrm>
          <a:off x="730635" y="1036085"/>
          <a:ext cx="10730730" cy="5365370"/>
        </p:xfrm>
        <a:graphic>
          <a:graphicData uri="http://schemas.openxmlformats.org/drawingml/2006/table">
            <a:tbl>
              <a:tblPr firstRow="1" bandRow="1">
                <a:tableStyleId>{5940675A-B579-460E-94D1-54222C63F5DA}</a:tableStyleId>
              </a:tblPr>
              <a:tblGrid>
                <a:gridCol w="1073073">
                  <a:extLst>
                    <a:ext uri="{9D8B030D-6E8A-4147-A177-3AD203B41FA5}">
                      <a16:colId xmlns:a16="http://schemas.microsoft.com/office/drawing/2014/main" val="3635837954"/>
                    </a:ext>
                  </a:extLst>
                </a:gridCol>
                <a:gridCol w="1073073">
                  <a:extLst>
                    <a:ext uri="{9D8B030D-6E8A-4147-A177-3AD203B41FA5}">
                      <a16:colId xmlns:a16="http://schemas.microsoft.com/office/drawing/2014/main" val="2308114111"/>
                    </a:ext>
                  </a:extLst>
                </a:gridCol>
                <a:gridCol w="1073073">
                  <a:extLst>
                    <a:ext uri="{9D8B030D-6E8A-4147-A177-3AD203B41FA5}">
                      <a16:colId xmlns:a16="http://schemas.microsoft.com/office/drawing/2014/main" val="3225432346"/>
                    </a:ext>
                  </a:extLst>
                </a:gridCol>
                <a:gridCol w="1073073">
                  <a:extLst>
                    <a:ext uri="{9D8B030D-6E8A-4147-A177-3AD203B41FA5}">
                      <a16:colId xmlns:a16="http://schemas.microsoft.com/office/drawing/2014/main" val="2646425516"/>
                    </a:ext>
                  </a:extLst>
                </a:gridCol>
                <a:gridCol w="1073073">
                  <a:extLst>
                    <a:ext uri="{9D8B030D-6E8A-4147-A177-3AD203B41FA5}">
                      <a16:colId xmlns:a16="http://schemas.microsoft.com/office/drawing/2014/main" val="1529824071"/>
                    </a:ext>
                  </a:extLst>
                </a:gridCol>
                <a:gridCol w="1073073">
                  <a:extLst>
                    <a:ext uri="{9D8B030D-6E8A-4147-A177-3AD203B41FA5}">
                      <a16:colId xmlns:a16="http://schemas.microsoft.com/office/drawing/2014/main" val="1435908115"/>
                    </a:ext>
                  </a:extLst>
                </a:gridCol>
                <a:gridCol w="1073073">
                  <a:extLst>
                    <a:ext uri="{9D8B030D-6E8A-4147-A177-3AD203B41FA5}">
                      <a16:colId xmlns:a16="http://schemas.microsoft.com/office/drawing/2014/main" val="4031327343"/>
                    </a:ext>
                  </a:extLst>
                </a:gridCol>
                <a:gridCol w="1073073">
                  <a:extLst>
                    <a:ext uri="{9D8B030D-6E8A-4147-A177-3AD203B41FA5}">
                      <a16:colId xmlns:a16="http://schemas.microsoft.com/office/drawing/2014/main" val="265914223"/>
                    </a:ext>
                  </a:extLst>
                </a:gridCol>
                <a:gridCol w="1073073">
                  <a:extLst>
                    <a:ext uri="{9D8B030D-6E8A-4147-A177-3AD203B41FA5}">
                      <a16:colId xmlns:a16="http://schemas.microsoft.com/office/drawing/2014/main" val="3687797511"/>
                    </a:ext>
                  </a:extLst>
                </a:gridCol>
                <a:gridCol w="1073073">
                  <a:extLst>
                    <a:ext uri="{9D8B030D-6E8A-4147-A177-3AD203B41FA5}">
                      <a16:colId xmlns:a16="http://schemas.microsoft.com/office/drawing/2014/main" val="1430683565"/>
                    </a:ext>
                  </a:extLst>
                </a:gridCol>
              </a:tblGrid>
              <a:tr h="1073074">
                <a:tc>
                  <a:txBody>
                    <a:bodyPr/>
                    <a:lstStyle/>
                    <a:p>
                      <a:endParaRPr lang="en-US" dirty="0"/>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dirty="0"/>
                    </a:p>
                  </a:txBody>
                  <a:tcPr/>
                </a:tc>
                <a:tc>
                  <a:txBody>
                    <a:bodyPr/>
                    <a:lstStyle/>
                    <a:p>
                      <a:endParaRPr lang="en-US"/>
                    </a:p>
                  </a:txBody>
                  <a:tcPr/>
                </a:tc>
                <a:tc>
                  <a:txBody>
                    <a:bodyPr/>
                    <a:lstStyle/>
                    <a:p>
                      <a:endParaRPr lang="en-US" dirty="0"/>
                    </a:p>
                  </a:txBody>
                  <a:tcPr/>
                </a:tc>
                <a:tc>
                  <a:txBody>
                    <a:bodyPr/>
                    <a:lstStyle/>
                    <a:p>
                      <a:endParaRPr lang="en-US" dirty="0"/>
                    </a:p>
                  </a:txBody>
                  <a:tcPr/>
                </a:tc>
                <a:extLst>
                  <a:ext uri="{0D108BD9-81ED-4DB2-BD59-A6C34878D82A}">
                    <a16:rowId xmlns:a16="http://schemas.microsoft.com/office/drawing/2014/main" val="1367090870"/>
                  </a:ext>
                </a:extLst>
              </a:tr>
              <a:tr h="1073074">
                <a:tc>
                  <a:txBody>
                    <a:bodyPr/>
                    <a:lstStyle/>
                    <a:p>
                      <a:endParaRPr lang="en-US" dirty="0"/>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a:p>
                  </a:txBody>
                  <a:tcPr/>
                </a:tc>
                <a:tc>
                  <a:txBody>
                    <a:bodyPr/>
                    <a:lstStyle/>
                    <a:p>
                      <a:endParaRPr lang="en-US" dirty="0"/>
                    </a:p>
                  </a:txBody>
                  <a:tcPr/>
                </a:tc>
                <a:extLst>
                  <a:ext uri="{0D108BD9-81ED-4DB2-BD59-A6C34878D82A}">
                    <a16:rowId xmlns:a16="http://schemas.microsoft.com/office/drawing/2014/main" val="2324086388"/>
                  </a:ext>
                </a:extLst>
              </a:tr>
              <a:tr h="1073074">
                <a:tc>
                  <a:txBody>
                    <a:bodyPr/>
                    <a:lstStyle/>
                    <a:p>
                      <a:endParaRPr lang="en-US" dirty="0"/>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a:p>
                  </a:txBody>
                  <a:tcPr/>
                </a:tc>
                <a:tc>
                  <a:txBody>
                    <a:bodyPr/>
                    <a:lstStyle/>
                    <a:p>
                      <a:endParaRPr lang="en-US"/>
                    </a:p>
                  </a:txBody>
                  <a:tcPr/>
                </a:tc>
                <a:tc>
                  <a:txBody>
                    <a:bodyPr/>
                    <a:lstStyle/>
                    <a:p>
                      <a:endParaRPr lang="en-US" dirty="0"/>
                    </a:p>
                  </a:txBody>
                  <a:tcPr/>
                </a:tc>
                <a:extLst>
                  <a:ext uri="{0D108BD9-81ED-4DB2-BD59-A6C34878D82A}">
                    <a16:rowId xmlns:a16="http://schemas.microsoft.com/office/drawing/2014/main" val="1773320196"/>
                  </a:ext>
                </a:extLst>
              </a:tr>
              <a:tr h="1073074">
                <a:tc>
                  <a:txBody>
                    <a:bodyPr/>
                    <a:lstStyle/>
                    <a:p>
                      <a:endParaRPr lang="en-US" dirty="0"/>
                    </a:p>
                  </a:txBody>
                  <a:tcPr/>
                </a:tc>
                <a:tc>
                  <a:txBody>
                    <a:bodyPr/>
                    <a:lstStyle/>
                    <a:p>
                      <a:endParaRPr lang="en-US"/>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dirty="0"/>
                    </a:p>
                  </a:txBody>
                  <a:tcPr/>
                </a:tc>
                <a:extLst>
                  <a:ext uri="{0D108BD9-81ED-4DB2-BD59-A6C34878D82A}">
                    <a16:rowId xmlns:a16="http://schemas.microsoft.com/office/drawing/2014/main" val="1977629092"/>
                  </a:ext>
                </a:extLst>
              </a:tr>
              <a:tr h="1073074">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dirty="0"/>
                    </a:p>
                  </a:txBody>
                  <a:tcPr/>
                </a:tc>
                <a:extLst>
                  <a:ext uri="{0D108BD9-81ED-4DB2-BD59-A6C34878D82A}">
                    <a16:rowId xmlns:a16="http://schemas.microsoft.com/office/drawing/2014/main" val="172657832"/>
                  </a:ext>
                </a:extLst>
              </a:tr>
            </a:tbl>
          </a:graphicData>
        </a:graphic>
      </p:graphicFrame>
      <p:sp>
        <p:nvSpPr>
          <p:cNvPr id="45" name="TextBox 44">
            <a:extLst>
              <a:ext uri="{FF2B5EF4-FFF2-40B4-BE49-F238E27FC236}">
                <a16:creationId xmlns:a16="http://schemas.microsoft.com/office/drawing/2014/main" id="{9A81672F-60CF-0552-5C6C-03288E9381A9}"/>
              </a:ext>
            </a:extLst>
          </p:cNvPr>
          <p:cNvSpPr txBox="1"/>
          <p:nvPr/>
        </p:nvSpPr>
        <p:spPr>
          <a:xfrm>
            <a:off x="764672" y="1019509"/>
            <a:ext cx="10960867" cy="110799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多</a:t>
            </a:r>
            <a:r>
              <a:rPr kumimoji="0" lang="zh-TW" altLang="en-US" sz="63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心</a:t>
            </a:r>
            <a:r>
              <a:rPr kumimoji="0" lang="zh-TW" altLang="en-US" sz="63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多</a:t>
            </a:r>
            <a:r>
              <a:rPr kumimoji="0" lang="zh-TW" altLang="en-US" sz="63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心</a:t>
            </a:r>
            <a:r>
              <a:rPr kumimoji="0" lang="zh-TW" altLang="en-US" sz="63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多</a:t>
            </a:r>
            <a:r>
              <a:rPr kumimoji="0" lang="zh-TW" altLang="en-US" sz="63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心</a:t>
            </a:r>
            <a:r>
              <a:rPr kumimoji="0" lang="zh-TW" altLang="en-US" sz="63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多</a:t>
            </a:r>
            <a:r>
              <a:rPr kumimoji="0" lang="zh-TW" altLang="en-US" sz="64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心 多 心</a:t>
            </a:r>
          </a:p>
        </p:txBody>
      </p:sp>
      <p:sp>
        <p:nvSpPr>
          <p:cNvPr id="46" name="TextBox 45">
            <a:extLst>
              <a:ext uri="{FF2B5EF4-FFF2-40B4-BE49-F238E27FC236}">
                <a16:creationId xmlns:a16="http://schemas.microsoft.com/office/drawing/2014/main" id="{FA37B28E-FC49-8948-1C25-3BF5D60DB353}"/>
              </a:ext>
            </a:extLst>
          </p:cNvPr>
          <p:cNvSpPr txBox="1"/>
          <p:nvPr/>
        </p:nvSpPr>
        <p:spPr>
          <a:xfrm>
            <a:off x="746920" y="3171291"/>
            <a:ext cx="11033471" cy="110799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多</a:t>
            </a:r>
            <a:r>
              <a:rPr kumimoji="0" lang="zh-TW" altLang="en-US" sz="63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心</a:t>
            </a:r>
            <a:r>
              <a:rPr kumimoji="0" lang="zh-TW" altLang="en-US" sz="63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多</a:t>
            </a:r>
            <a:r>
              <a:rPr kumimoji="0" lang="zh-TW" altLang="en-US" sz="63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心</a:t>
            </a:r>
            <a:r>
              <a:rPr kumimoji="0" lang="zh-TW" altLang="en-US" sz="63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多</a:t>
            </a:r>
            <a:r>
              <a:rPr kumimoji="0" lang="zh-TW" altLang="en-US" sz="63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心</a:t>
            </a:r>
            <a:r>
              <a:rPr kumimoji="0" lang="zh-TW" altLang="en-US" sz="63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多</a:t>
            </a:r>
            <a:r>
              <a:rPr kumimoji="0" lang="zh-TW" altLang="en-US" sz="64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心 多 心</a:t>
            </a:r>
          </a:p>
        </p:txBody>
      </p:sp>
      <p:sp>
        <p:nvSpPr>
          <p:cNvPr id="48" name="TextBox 47">
            <a:extLst>
              <a:ext uri="{FF2B5EF4-FFF2-40B4-BE49-F238E27FC236}">
                <a16:creationId xmlns:a16="http://schemas.microsoft.com/office/drawing/2014/main" id="{7E54E50E-DB8D-B055-E016-2923445D474F}"/>
              </a:ext>
            </a:extLst>
          </p:cNvPr>
          <p:cNvSpPr txBox="1"/>
          <p:nvPr/>
        </p:nvSpPr>
        <p:spPr>
          <a:xfrm>
            <a:off x="1036582" y="232744"/>
            <a:ext cx="9804306" cy="3693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Aptos" panose="02110004020202020204"/>
                <a:ea typeface="+mn-ea"/>
                <a:cs typeface="+mn-cs"/>
              </a:rPr>
              <a:t>Practice sheet #23. Trace and copy the characters </a:t>
            </a:r>
            <a:r>
              <a:rPr kumimoji="0" lang="zh-CN" altLang="en-US" sz="1800" b="0" i="0" u="none" strike="noStrike" kern="1200" cap="none" spc="0" normalizeH="0" baseline="0" noProof="0" dirty="0">
                <a:ln>
                  <a:noFill/>
                </a:ln>
                <a:solidFill>
                  <a:prstClr val="black"/>
                </a:solidFill>
                <a:effectLst/>
                <a:uLnTx/>
                <a:uFillTx/>
                <a:latin typeface="Aptos" panose="02110004020202020204"/>
                <a:ea typeface="+mn-ea"/>
                <a:cs typeface="+mn-cs"/>
              </a:rPr>
              <a:t>多 </a:t>
            </a:r>
            <a:r>
              <a:rPr kumimoji="0" lang="en-US" altLang="zh-CN" sz="1800" b="0" i="0" u="none" strike="noStrike" kern="1200" cap="none" spc="0" normalizeH="0" baseline="0" noProof="0" dirty="0">
                <a:ln>
                  <a:noFill/>
                </a:ln>
                <a:solidFill>
                  <a:prstClr val="black"/>
                </a:solidFill>
                <a:effectLst/>
                <a:uLnTx/>
                <a:uFillTx/>
                <a:latin typeface="Aptos" panose="02110004020202020204"/>
                <a:ea typeface="+mn-ea"/>
                <a:cs typeface="+mn-cs"/>
              </a:rPr>
              <a:t>(da) and </a:t>
            </a:r>
            <a:r>
              <a:rPr kumimoji="0" lang="zh-CN" altLang="en-US" sz="1800" b="0" i="0" u="none" strike="noStrike" kern="1200" cap="none" spc="0" normalizeH="0" baseline="0" noProof="0" dirty="0">
                <a:ln>
                  <a:noFill/>
                </a:ln>
                <a:solidFill>
                  <a:prstClr val="black"/>
                </a:solidFill>
                <a:effectLst/>
                <a:uLnTx/>
                <a:uFillTx/>
                <a:latin typeface="Aptos" panose="02110004020202020204"/>
                <a:ea typeface="+mn-ea"/>
                <a:cs typeface="+mn-cs"/>
              </a:rPr>
              <a:t> 心</a:t>
            </a:r>
            <a:r>
              <a:rPr kumimoji="0" lang="en-US" sz="1800" b="0" i="0" u="none" strike="noStrike" kern="1200" cap="none" spc="0" normalizeH="0" baseline="0" noProof="0" dirty="0">
                <a:ln>
                  <a:noFill/>
                </a:ln>
                <a:solidFill>
                  <a:prstClr val="black"/>
                </a:solidFill>
                <a:effectLst/>
                <a:uLnTx/>
                <a:uFillTx/>
                <a:latin typeface="Aptos" panose="02110004020202020204"/>
                <a:ea typeface="+mn-ea"/>
                <a:cs typeface="+mn-cs"/>
              </a:rPr>
              <a:t> (shim)</a:t>
            </a:r>
          </a:p>
        </p:txBody>
      </p:sp>
      <p:sp>
        <p:nvSpPr>
          <p:cNvPr id="49" name="Rectangle 48">
            <a:extLst>
              <a:ext uri="{FF2B5EF4-FFF2-40B4-BE49-F238E27FC236}">
                <a16:creationId xmlns:a16="http://schemas.microsoft.com/office/drawing/2014/main" id="{01E6393B-60A6-7141-F2C9-926A42C7F150}"/>
              </a:ext>
            </a:extLst>
          </p:cNvPr>
          <p:cNvSpPr/>
          <p:nvPr/>
        </p:nvSpPr>
        <p:spPr>
          <a:xfrm>
            <a:off x="1643974" y="246982"/>
            <a:ext cx="8613209" cy="325682"/>
          </a:xfrm>
          <a:prstGeom prst="rect">
            <a:avLst/>
          </a:prstGeom>
          <a:no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Tree>
    <p:extLst>
      <p:ext uri="{BB962C8B-B14F-4D97-AF65-F5344CB8AC3E}">
        <p14:creationId xmlns:p14="http://schemas.microsoft.com/office/powerpoint/2010/main" val="4157042086"/>
      </p:ext>
    </p:extLst>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BE6FE0B-4662-9DFA-11C4-355277DF893B}"/>
            </a:ext>
          </a:extLst>
        </p:cNvPr>
        <p:cNvGrpSpPr/>
        <p:nvPr/>
      </p:nvGrpSpPr>
      <p:grpSpPr>
        <a:xfrm>
          <a:off x="0" y="0"/>
          <a:ext cx="0" cy="0"/>
          <a:chOff x="0" y="0"/>
          <a:chExt cx="0" cy="0"/>
        </a:xfrm>
      </p:grpSpPr>
      <p:cxnSp>
        <p:nvCxnSpPr>
          <p:cNvPr id="2" name="Straight Connector 1">
            <a:extLst>
              <a:ext uri="{FF2B5EF4-FFF2-40B4-BE49-F238E27FC236}">
                <a16:creationId xmlns:a16="http://schemas.microsoft.com/office/drawing/2014/main" id="{EDD3F086-DC7B-0089-B724-A7D5ABB2285F}"/>
              </a:ext>
            </a:extLst>
          </p:cNvPr>
          <p:cNvCxnSpPr>
            <a:cxnSpLocks/>
          </p:cNvCxnSpPr>
          <p:nvPr/>
        </p:nvCxnSpPr>
        <p:spPr>
          <a:xfrm>
            <a:off x="761851" y="1061155"/>
            <a:ext cx="5322425" cy="5340276"/>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 name="Straight Connector 2">
            <a:extLst>
              <a:ext uri="{FF2B5EF4-FFF2-40B4-BE49-F238E27FC236}">
                <a16:creationId xmlns:a16="http://schemas.microsoft.com/office/drawing/2014/main" id="{8895B253-F48F-270A-91E7-535FCACD2DFA}"/>
              </a:ext>
            </a:extLst>
          </p:cNvPr>
          <p:cNvCxnSpPr>
            <a:cxnSpLocks/>
          </p:cNvCxnSpPr>
          <p:nvPr/>
        </p:nvCxnSpPr>
        <p:spPr>
          <a:xfrm>
            <a:off x="9304315" y="1036066"/>
            <a:ext cx="2143810" cy="2115373"/>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 name="Straight Connector 3">
            <a:extLst>
              <a:ext uri="{FF2B5EF4-FFF2-40B4-BE49-F238E27FC236}">
                <a16:creationId xmlns:a16="http://schemas.microsoft.com/office/drawing/2014/main" id="{341B8D95-9483-6047-EEA1-3C967512F1C9}"/>
              </a:ext>
            </a:extLst>
          </p:cNvPr>
          <p:cNvCxnSpPr>
            <a:cxnSpLocks/>
          </p:cNvCxnSpPr>
          <p:nvPr/>
        </p:nvCxnSpPr>
        <p:spPr>
          <a:xfrm>
            <a:off x="8245282" y="1036072"/>
            <a:ext cx="3184867" cy="319303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5" name="Straight Connector 4">
            <a:extLst>
              <a:ext uri="{FF2B5EF4-FFF2-40B4-BE49-F238E27FC236}">
                <a16:creationId xmlns:a16="http://schemas.microsoft.com/office/drawing/2014/main" id="{B15FD36D-18A3-374F-C4E5-FE7BEF0347BF}"/>
              </a:ext>
            </a:extLst>
          </p:cNvPr>
          <p:cNvCxnSpPr>
            <a:cxnSpLocks/>
          </p:cNvCxnSpPr>
          <p:nvPr/>
        </p:nvCxnSpPr>
        <p:spPr>
          <a:xfrm>
            <a:off x="7173299" y="1036078"/>
            <a:ext cx="4256850" cy="425735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6" name="Straight Connector 5">
            <a:extLst>
              <a:ext uri="{FF2B5EF4-FFF2-40B4-BE49-F238E27FC236}">
                <a16:creationId xmlns:a16="http://schemas.microsoft.com/office/drawing/2014/main" id="{2C08AC54-7609-F7BA-0B5C-4D6ECC7895C9}"/>
              </a:ext>
            </a:extLst>
          </p:cNvPr>
          <p:cNvCxnSpPr/>
          <p:nvPr/>
        </p:nvCxnSpPr>
        <p:spPr>
          <a:xfrm>
            <a:off x="2886459" y="1036081"/>
            <a:ext cx="5365365" cy="53653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7" name="Straight Connector 6">
            <a:extLst>
              <a:ext uri="{FF2B5EF4-FFF2-40B4-BE49-F238E27FC236}">
                <a16:creationId xmlns:a16="http://schemas.microsoft.com/office/drawing/2014/main" id="{0BEFBC3B-2ABB-8685-421F-0EAB44CA0C60}"/>
              </a:ext>
            </a:extLst>
          </p:cNvPr>
          <p:cNvCxnSpPr/>
          <p:nvPr/>
        </p:nvCxnSpPr>
        <p:spPr>
          <a:xfrm>
            <a:off x="3946718" y="1036082"/>
            <a:ext cx="5365365" cy="53653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8" name="Straight Connector 7">
            <a:extLst>
              <a:ext uri="{FF2B5EF4-FFF2-40B4-BE49-F238E27FC236}">
                <a16:creationId xmlns:a16="http://schemas.microsoft.com/office/drawing/2014/main" id="{52476385-80DD-1C24-7DF6-4D7B36439023}"/>
              </a:ext>
            </a:extLst>
          </p:cNvPr>
          <p:cNvCxnSpPr/>
          <p:nvPr/>
        </p:nvCxnSpPr>
        <p:spPr>
          <a:xfrm>
            <a:off x="5005751" y="1036082"/>
            <a:ext cx="5365365" cy="53653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9" name="Straight Connector 8">
            <a:extLst>
              <a:ext uri="{FF2B5EF4-FFF2-40B4-BE49-F238E27FC236}">
                <a16:creationId xmlns:a16="http://schemas.microsoft.com/office/drawing/2014/main" id="{019405CA-4552-3065-5F6C-400970CF9B56}"/>
              </a:ext>
            </a:extLst>
          </p:cNvPr>
          <p:cNvCxnSpPr/>
          <p:nvPr/>
        </p:nvCxnSpPr>
        <p:spPr>
          <a:xfrm>
            <a:off x="6096000" y="1036084"/>
            <a:ext cx="5365365" cy="53653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0" name="Straight Connector 9">
            <a:extLst>
              <a:ext uri="{FF2B5EF4-FFF2-40B4-BE49-F238E27FC236}">
                <a16:creationId xmlns:a16="http://schemas.microsoft.com/office/drawing/2014/main" id="{365BE03A-EE2E-827C-6C74-452FBD1BA4A8}"/>
              </a:ext>
            </a:extLst>
          </p:cNvPr>
          <p:cNvCxnSpPr>
            <a:cxnSpLocks/>
          </p:cNvCxnSpPr>
          <p:nvPr/>
        </p:nvCxnSpPr>
        <p:spPr>
          <a:xfrm>
            <a:off x="712659" y="5293429"/>
            <a:ext cx="1083551" cy="1107996"/>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1" name="Straight Connector 10">
            <a:extLst>
              <a:ext uri="{FF2B5EF4-FFF2-40B4-BE49-F238E27FC236}">
                <a16:creationId xmlns:a16="http://schemas.microsoft.com/office/drawing/2014/main" id="{FE229C6C-F9F9-8304-80DC-0FA94AD44D14}"/>
              </a:ext>
            </a:extLst>
          </p:cNvPr>
          <p:cNvCxnSpPr>
            <a:cxnSpLocks/>
          </p:cNvCxnSpPr>
          <p:nvPr/>
        </p:nvCxnSpPr>
        <p:spPr>
          <a:xfrm>
            <a:off x="695535" y="4260441"/>
            <a:ext cx="2267153" cy="2152899"/>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2" name="Straight Connector 11">
            <a:extLst>
              <a:ext uri="{FF2B5EF4-FFF2-40B4-BE49-F238E27FC236}">
                <a16:creationId xmlns:a16="http://schemas.microsoft.com/office/drawing/2014/main" id="{B62B1D84-27EB-5D6E-3A96-29E3B0F8473D}"/>
              </a:ext>
            </a:extLst>
          </p:cNvPr>
          <p:cNvCxnSpPr>
            <a:cxnSpLocks/>
          </p:cNvCxnSpPr>
          <p:nvPr/>
        </p:nvCxnSpPr>
        <p:spPr>
          <a:xfrm>
            <a:off x="710530" y="3164757"/>
            <a:ext cx="3236188" cy="323667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3" name="Straight Connector 12">
            <a:extLst>
              <a:ext uri="{FF2B5EF4-FFF2-40B4-BE49-F238E27FC236}">
                <a16:creationId xmlns:a16="http://schemas.microsoft.com/office/drawing/2014/main" id="{4A1FD9D9-95D5-5284-BEA5-8215565A79E6}"/>
              </a:ext>
            </a:extLst>
          </p:cNvPr>
          <p:cNvCxnSpPr>
            <a:cxnSpLocks/>
          </p:cNvCxnSpPr>
          <p:nvPr/>
        </p:nvCxnSpPr>
        <p:spPr>
          <a:xfrm>
            <a:off x="10363348" y="1036060"/>
            <a:ext cx="1110967" cy="106435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4" name="Straight Connector 13">
            <a:extLst>
              <a:ext uri="{FF2B5EF4-FFF2-40B4-BE49-F238E27FC236}">
                <a16:creationId xmlns:a16="http://schemas.microsoft.com/office/drawing/2014/main" id="{F47D4961-FB69-92C6-A399-4C774D09FB84}"/>
              </a:ext>
            </a:extLst>
          </p:cNvPr>
          <p:cNvCxnSpPr>
            <a:cxnSpLocks/>
          </p:cNvCxnSpPr>
          <p:nvPr/>
        </p:nvCxnSpPr>
        <p:spPr>
          <a:xfrm>
            <a:off x="699419" y="2078573"/>
            <a:ext cx="4314172" cy="4322852"/>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5" name="Straight Connector 14">
            <a:extLst>
              <a:ext uri="{FF2B5EF4-FFF2-40B4-BE49-F238E27FC236}">
                <a16:creationId xmlns:a16="http://schemas.microsoft.com/office/drawing/2014/main" id="{05D12EAE-8275-8D89-436D-B5DE29B53679}"/>
              </a:ext>
            </a:extLst>
          </p:cNvPr>
          <p:cNvCxnSpPr>
            <a:cxnSpLocks/>
          </p:cNvCxnSpPr>
          <p:nvPr/>
        </p:nvCxnSpPr>
        <p:spPr>
          <a:xfrm>
            <a:off x="1819586" y="1035959"/>
            <a:ext cx="5309456" cy="5376225"/>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6" name="Straight Connector 15">
            <a:extLst>
              <a:ext uri="{FF2B5EF4-FFF2-40B4-BE49-F238E27FC236}">
                <a16:creationId xmlns:a16="http://schemas.microsoft.com/office/drawing/2014/main" id="{CD459D1E-294F-2B04-61A5-53F4F11F2167}"/>
              </a:ext>
            </a:extLst>
          </p:cNvPr>
          <p:cNvCxnSpPr>
            <a:cxnSpLocks/>
          </p:cNvCxnSpPr>
          <p:nvPr/>
        </p:nvCxnSpPr>
        <p:spPr>
          <a:xfrm flipV="1">
            <a:off x="734520" y="1036085"/>
            <a:ext cx="5361480" cy="536524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7" name="Straight Connector 16">
            <a:extLst>
              <a:ext uri="{FF2B5EF4-FFF2-40B4-BE49-F238E27FC236}">
                <a16:creationId xmlns:a16="http://schemas.microsoft.com/office/drawing/2014/main" id="{D9058395-F6F0-5957-26EB-D1CDCA55A8EF}"/>
              </a:ext>
            </a:extLst>
          </p:cNvPr>
          <p:cNvCxnSpPr>
            <a:cxnSpLocks/>
          </p:cNvCxnSpPr>
          <p:nvPr/>
        </p:nvCxnSpPr>
        <p:spPr>
          <a:xfrm flipV="1">
            <a:off x="761851" y="1046792"/>
            <a:ext cx="4263464" cy="4246613"/>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8" name="Straight Connector 17">
            <a:extLst>
              <a:ext uri="{FF2B5EF4-FFF2-40B4-BE49-F238E27FC236}">
                <a16:creationId xmlns:a16="http://schemas.microsoft.com/office/drawing/2014/main" id="{4560423A-4007-1481-118C-CF0345121663}"/>
              </a:ext>
            </a:extLst>
          </p:cNvPr>
          <p:cNvCxnSpPr>
            <a:cxnSpLocks/>
          </p:cNvCxnSpPr>
          <p:nvPr/>
        </p:nvCxnSpPr>
        <p:spPr>
          <a:xfrm flipV="1">
            <a:off x="709144" y="1046915"/>
            <a:ext cx="2153223" cy="2161487"/>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9" name="Straight Connector 18">
            <a:extLst>
              <a:ext uri="{FF2B5EF4-FFF2-40B4-BE49-F238E27FC236}">
                <a16:creationId xmlns:a16="http://schemas.microsoft.com/office/drawing/2014/main" id="{3C171AA5-2917-4465-9AA3-F63282B19701}"/>
              </a:ext>
            </a:extLst>
          </p:cNvPr>
          <p:cNvCxnSpPr>
            <a:cxnSpLocks/>
          </p:cNvCxnSpPr>
          <p:nvPr/>
        </p:nvCxnSpPr>
        <p:spPr>
          <a:xfrm flipV="1">
            <a:off x="695535" y="1014199"/>
            <a:ext cx="3253877" cy="322580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0" name="Straight Connector 19">
            <a:extLst>
              <a:ext uri="{FF2B5EF4-FFF2-40B4-BE49-F238E27FC236}">
                <a16:creationId xmlns:a16="http://schemas.microsoft.com/office/drawing/2014/main" id="{77D81BA9-6BDD-8B47-11C5-90A828ADE64E}"/>
              </a:ext>
            </a:extLst>
          </p:cNvPr>
          <p:cNvCxnSpPr>
            <a:cxnSpLocks/>
          </p:cNvCxnSpPr>
          <p:nvPr/>
        </p:nvCxnSpPr>
        <p:spPr>
          <a:xfrm flipV="1">
            <a:off x="2837049" y="1025164"/>
            <a:ext cx="5376941" cy="5376165"/>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1" name="Straight Connector 20">
            <a:extLst>
              <a:ext uri="{FF2B5EF4-FFF2-40B4-BE49-F238E27FC236}">
                <a16:creationId xmlns:a16="http://schemas.microsoft.com/office/drawing/2014/main" id="{5E9FD872-9D3F-16FD-E28D-944F07F4956B}"/>
              </a:ext>
            </a:extLst>
          </p:cNvPr>
          <p:cNvCxnSpPr/>
          <p:nvPr/>
        </p:nvCxnSpPr>
        <p:spPr>
          <a:xfrm flipV="1">
            <a:off x="3949412" y="1036036"/>
            <a:ext cx="5365365" cy="534353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2" name="Straight Connector 21">
            <a:extLst>
              <a:ext uri="{FF2B5EF4-FFF2-40B4-BE49-F238E27FC236}">
                <a16:creationId xmlns:a16="http://schemas.microsoft.com/office/drawing/2014/main" id="{CDE762CC-36E0-B2AB-719E-0583E7FA7B9C}"/>
              </a:ext>
            </a:extLst>
          </p:cNvPr>
          <p:cNvCxnSpPr/>
          <p:nvPr/>
        </p:nvCxnSpPr>
        <p:spPr>
          <a:xfrm flipV="1">
            <a:off x="5017475" y="1046940"/>
            <a:ext cx="5365365" cy="534353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3" name="Straight Connector 22">
            <a:extLst>
              <a:ext uri="{FF2B5EF4-FFF2-40B4-BE49-F238E27FC236}">
                <a16:creationId xmlns:a16="http://schemas.microsoft.com/office/drawing/2014/main" id="{ABFF391C-1920-0E8E-E3F5-0130A886A00B}"/>
              </a:ext>
            </a:extLst>
          </p:cNvPr>
          <p:cNvCxnSpPr/>
          <p:nvPr/>
        </p:nvCxnSpPr>
        <p:spPr>
          <a:xfrm flipV="1">
            <a:off x="6095999" y="1046940"/>
            <a:ext cx="5365365" cy="534353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4" name="Straight Connector 23">
            <a:extLst>
              <a:ext uri="{FF2B5EF4-FFF2-40B4-BE49-F238E27FC236}">
                <a16:creationId xmlns:a16="http://schemas.microsoft.com/office/drawing/2014/main" id="{26E9CF4D-7627-E65D-81A1-EDAA064AB763}"/>
              </a:ext>
            </a:extLst>
          </p:cNvPr>
          <p:cNvCxnSpPr>
            <a:cxnSpLocks/>
          </p:cNvCxnSpPr>
          <p:nvPr/>
        </p:nvCxnSpPr>
        <p:spPr>
          <a:xfrm flipV="1">
            <a:off x="1819586" y="1035959"/>
            <a:ext cx="5330234" cy="5332739"/>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5" name="Straight Connector 24">
            <a:extLst>
              <a:ext uri="{FF2B5EF4-FFF2-40B4-BE49-F238E27FC236}">
                <a16:creationId xmlns:a16="http://schemas.microsoft.com/office/drawing/2014/main" id="{7F3898DD-39EB-A75B-5712-D2DA847548C4}"/>
              </a:ext>
            </a:extLst>
          </p:cNvPr>
          <p:cNvCxnSpPr>
            <a:cxnSpLocks/>
          </p:cNvCxnSpPr>
          <p:nvPr/>
        </p:nvCxnSpPr>
        <p:spPr>
          <a:xfrm flipH="1">
            <a:off x="7173299" y="2127658"/>
            <a:ext cx="4288065" cy="42736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6" name="Straight Connector 25">
            <a:extLst>
              <a:ext uri="{FF2B5EF4-FFF2-40B4-BE49-F238E27FC236}">
                <a16:creationId xmlns:a16="http://schemas.microsoft.com/office/drawing/2014/main" id="{811EBDB5-AEEE-3D7C-645B-9599FBBA5943}"/>
              </a:ext>
            </a:extLst>
          </p:cNvPr>
          <p:cNvCxnSpPr>
            <a:cxnSpLocks/>
          </p:cNvCxnSpPr>
          <p:nvPr/>
        </p:nvCxnSpPr>
        <p:spPr>
          <a:xfrm flipH="1">
            <a:off x="8240069" y="3202940"/>
            <a:ext cx="3203030" cy="320924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7" name="Straight Connector 26">
            <a:extLst>
              <a:ext uri="{FF2B5EF4-FFF2-40B4-BE49-F238E27FC236}">
                <a16:creationId xmlns:a16="http://schemas.microsoft.com/office/drawing/2014/main" id="{1EF67852-C579-45A0-FC34-C5C6A9E4749E}"/>
              </a:ext>
            </a:extLst>
          </p:cNvPr>
          <p:cNvCxnSpPr>
            <a:cxnSpLocks/>
          </p:cNvCxnSpPr>
          <p:nvPr/>
        </p:nvCxnSpPr>
        <p:spPr>
          <a:xfrm flipH="1">
            <a:off x="9345993" y="4260441"/>
            <a:ext cx="2115371" cy="2102057"/>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8" name="Straight Connector 27">
            <a:extLst>
              <a:ext uri="{FF2B5EF4-FFF2-40B4-BE49-F238E27FC236}">
                <a16:creationId xmlns:a16="http://schemas.microsoft.com/office/drawing/2014/main" id="{34A6123A-9A44-2763-CF82-2D32D8D1DFBF}"/>
              </a:ext>
            </a:extLst>
          </p:cNvPr>
          <p:cNvCxnSpPr/>
          <p:nvPr/>
        </p:nvCxnSpPr>
        <p:spPr>
          <a:xfrm flipH="1">
            <a:off x="10403678" y="5311469"/>
            <a:ext cx="1070637" cy="1100715"/>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9" name="Straight Connector 28">
            <a:extLst>
              <a:ext uri="{FF2B5EF4-FFF2-40B4-BE49-F238E27FC236}">
                <a16:creationId xmlns:a16="http://schemas.microsoft.com/office/drawing/2014/main" id="{493A8C98-0AD0-0379-BFBF-7126A61970DF}"/>
              </a:ext>
            </a:extLst>
          </p:cNvPr>
          <p:cNvCxnSpPr/>
          <p:nvPr/>
        </p:nvCxnSpPr>
        <p:spPr>
          <a:xfrm>
            <a:off x="718911" y="2627099"/>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0" name="Straight Connector 29">
            <a:extLst>
              <a:ext uri="{FF2B5EF4-FFF2-40B4-BE49-F238E27FC236}">
                <a16:creationId xmlns:a16="http://schemas.microsoft.com/office/drawing/2014/main" id="{584B2AA7-0B77-3434-0313-168E7D675E29}"/>
              </a:ext>
            </a:extLst>
          </p:cNvPr>
          <p:cNvCxnSpPr/>
          <p:nvPr/>
        </p:nvCxnSpPr>
        <p:spPr>
          <a:xfrm>
            <a:off x="730635" y="3702328"/>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1" name="Straight Connector 30">
            <a:extLst>
              <a:ext uri="{FF2B5EF4-FFF2-40B4-BE49-F238E27FC236}">
                <a16:creationId xmlns:a16="http://schemas.microsoft.com/office/drawing/2014/main" id="{8A67D686-A4C5-2CB5-7714-A9A69F092291}"/>
              </a:ext>
            </a:extLst>
          </p:cNvPr>
          <p:cNvCxnSpPr/>
          <p:nvPr/>
        </p:nvCxnSpPr>
        <p:spPr>
          <a:xfrm>
            <a:off x="714720" y="4781228"/>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2" name="Straight Connector 31">
            <a:extLst>
              <a:ext uri="{FF2B5EF4-FFF2-40B4-BE49-F238E27FC236}">
                <a16:creationId xmlns:a16="http://schemas.microsoft.com/office/drawing/2014/main" id="{2A1CB35F-A850-13DD-AD76-B33C5CA21398}"/>
              </a:ext>
            </a:extLst>
          </p:cNvPr>
          <p:cNvCxnSpPr/>
          <p:nvPr/>
        </p:nvCxnSpPr>
        <p:spPr>
          <a:xfrm>
            <a:off x="718911" y="5859320"/>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3" name="Straight Connector 32">
            <a:extLst>
              <a:ext uri="{FF2B5EF4-FFF2-40B4-BE49-F238E27FC236}">
                <a16:creationId xmlns:a16="http://schemas.microsoft.com/office/drawing/2014/main" id="{4446D76A-3760-F3D9-649C-6796FD96EECD}"/>
              </a:ext>
            </a:extLst>
          </p:cNvPr>
          <p:cNvCxnSpPr/>
          <p:nvPr/>
        </p:nvCxnSpPr>
        <p:spPr>
          <a:xfrm>
            <a:off x="702997" y="1590081"/>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4" name="Straight Connector 33">
            <a:extLst>
              <a:ext uri="{FF2B5EF4-FFF2-40B4-BE49-F238E27FC236}">
                <a16:creationId xmlns:a16="http://schemas.microsoft.com/office/drawing/2014/main" id="{3EBE3E4B-3ECB-4F59-EAEB-9B48C3311141}"/>
              </a:ext>
            </a:extLst>
          </p:cNvPr>
          <p:cNvCxnSpPr>
            <a:cxnSpLocks/>
          </p:cNvCxnSpPr>
          <p:nvPr/>
        </p:nvCxnSpPr>
        <p:spPr>
          <a:xfrm flipH="1">
            <a:off x="714416" y="1045636"/>
            <a:ext cx="1091930" cy="1082022"/>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5" name="Straight Connector 34">
            <a:extLst>
              <a:ext uri="{FF2B5EF4-FFF2-40B4-BE49-F238E27FC236}">
                <a16:creationId xmlns:a16="http://schemas.microsoft.com/office/drawing/2014/main" id="{B6E4B55B-FDBF-5990-41CC-7B73AA3E18BB}"/>
              </a:ext>
            </a:extLst>
          </p:cNvPr>
          <p:cNvCxnSpPr/>
          <p:nvPr/>
        </p:nvCxnSpPr>
        <p:spPr>
          <a:xfrm>
            <a:off x="10925092" y="1008818"/>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6" name="Straight Connector 35">
            <a:extLst>
              <a:ext uri="{FF2B5EF4-FFF2-40B4-BE49-F238E27FC236}">
                <a16:creationId xmlns:a16="http://schemas.microsoft.com/office/drawing/2014/main" id="{5D2D591A-6FFA-77A1-DF38-4AC74D128F9F}"/>
              </a:ext>
            </a:extLst>
          </p:cNvPr>
          <p:cNvCxnSpPr/>
          <p:nvPr/>
        </p:nvCxnSpPr>
        <p:spPr>
          <a:xfrm>
            <a:off x="3404484" y="1021565"/>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7" name="Straight Connector 36">
            <a:extLst>
              <a:ext uri="{FF2B5EF4-FFF2-40B4-BE49-F238E27FC236}">
                <a16:creationId xmlns:a16="http://schemas.microsoft.com/office/drawing/2014/main" id="{DEE87AD9-08D8-F809-8526-3BE67DC44834}"/>
              </a:ext>
            </a:extLst>
          </p:cNvPr>
          <p:cNvCxnSpPr>
            <a:cxnSpLocks/>
          </p:cNvCxnSpPr>
          <p:nvPr/>
        </p:nvCxnSpPr>
        <p:spPr>
          <a:xfrm>
            <a:off x="2364188" y="1008818"/>
            <a:ext cx="0" cy="5399767"/>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8" name="Straight Connector 37">
            <a:extLst>
              <a:ext uri="{FF2B5EF4-FFF2-40B4-BE49-F238E27FC236}">
                <a16:creationId xmlns:a16="http://schemas.microsoft.com/office/drawing/2014/main" id="{ACDA9164-AE5E-1928-84F4-450532A14F3E}"/>
              </a:ext>
            </a:extLst>
          </p:cNvPr>
          <p:cNvCxnSpPr/>
          <p:nvPr/>
        </p:nvCxnSpPr>
        <p:spPr>
          <a:xfrm>
            <a:off x="8806069" y="1045636"/>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9" name="Straight Connector 38">
            <a:extLst>
              <a:ext uri="{FF2B5EF4-FFF2-40B4-BE49-F238E27FC236}">
                <a16:creationId xmlns:a16="http://schemas.microsoft.com/office/drawing/2014/main" id="{97E8D6F0-A1C2-D8DA-3719-1163DB4B9F07}"/>
              </a:ext>
            </a:extLst>
          </p:cNvPr>
          <p:cNvCxnSpPr/>
          <p:nvPr/>
        </p:nvCxnSpPr>
        <p:spPr>
          <a:xfrm>
            <a:off x="1261607" y="1045636"/>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0" name="Straight Connector 39">
            <a:extLst>
              <a:ext uri="{FF2B5EF4-FFF2-40B4-BE49-F238E27FC236}">
                <a16:creationId xmlns:a16="http://schemas.microsoft.com/office/drawing/2014/main" id="{35C695D9-929C-6116-4C6D-946209D167AA}"/>
              </a:ext>
            </a:extLst>
          </p:cNvPr>
          <p:cNvCxnSpPr/>
          <p:nvPr/>
        </p:nvCxnSpPr>
        <p:spPr>
          <a:xfrm>
            <a:off x="5551335" y="1008818"/>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1" name="Straight Connector 40">
            <a:extLst>
              <a:ext uri="{FF2B5EF4-FFF2-40B4-BE49-F238E27FC236}">
                <a16:creationId xmlns:a16="http://schemas.microsoft.com/office/drawing/2014/main" id="{99EF7C0C-975A-DEBA-14BF-5652AE1BD194}"/>
              </a:ext>
            </a:extLst>
          </p:cNvPr>
          <p:cNvCxnSpPr/>
          <p:nvPr/>
        </p:nvCxnSpPr>
        <p:spPr>
          <a:xfrm>
            <a:off x="4495137" y="1045636"/>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2" name="Straight Connector 41">
            <a:extLst>
              <a:ext uri="{FF2B5EF4-FFF2-40B4-BE49-F238E27FC236}">
                <a16:creationId xmlns:a16="http://schemas.microsoft.com/office/drawing/2014/main" id="{B107D799-DC83-7BC8-BFBD-6CCCE114772A}"/>
              </a:ext>
            </a:extLst>
          </p:cNvPr>
          <p:cNvCxnSpPr/>
          <p:nvPr/>
        </p:nvCxnSpPr>
        <p:spPr>
          <a:xfrm>
            <a:off x="9854317" y="1021565"/>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3" name="Straight Connector 42">
            <a:extLst>
              <a:ext uri="{FF2B5EF4-FFF2-40B4-BE49-F238E27FC236}">
                <a16:creationId xmlns:a16="http://schemas.microsoft.com/office/drawing/2014/main" id="{C4B2D913-1615-505E-172A-30156572DBC0}"/>
              </a:ext>
            </a:extLst>
          </p:cNvPr>
          <p:cNvCxnSpPr/>
          <p:nvPr/>
        </p:nvCxnSpPr>
        <p:spPr>
          <a:xfrm>
            <a:off x="7724693" y="1061155"/>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4" name="Straight Connector 43">
            <a:extLst>
              <a:ext uri="{FF2B5EF4-FFF2-40B4-BE49-F238E27FC236}">
                <a16:creationId xmlns:a16="http://schemas.microsoft.com/office/drawing/2014/main" id="{21227A19-9384-C9EE-605F-57BE316A0E77}"/>
              </a:ext>
            </a:extLst>
          </p:cNvPr>
          <p:cNvCxnSpPr/>
          <p:nvPr/>
        </p:nvCxnSpPr>
        <p:spPr>
          <a:xfrm>
            <a:off x="6620786" y="1021565"/>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graphicFrame>
        <p:nvGraphicFramePr>
          <p:cNvPr id="76" name="Table 75">
            <a:extLst>
              <a:ext uri="{FF2B5EF4-FFF2-40B4-BE49-F238E27FC236}">
                <a16:creationId xmlns:a16="http://schemas.microsoft.com/office/drawing/2014/main" id="{AF4A52C6-C73A-EEE4-8058-F2CAB77405B5}"/>
              </a:ext>
            </a:extLst>
          </p:cNvPr>
          <p:cNvGraphicFramePr>
            <a:graphicFrameLocks noGrp="1"/>
          </p:cNvGraphicFramePr>
          <p:nvPr/>
        </p:nvGraphicFramePr>
        <p:xfrm>
          <a:off x="730635" y="1036085"/>
          <a:ext cx="10730730" cy="5365370"/>
        </p:xfrm>
        <a:graphic>
          <a:graphicData uri="http://schemas.openxmlformats.org/drawingml/2006/table">
            <a:tbl>
              <a:tblPr firstRow="1" bandRow="1">
                <a:tableStyleId>{5940675A-B579-460E-94D1-54222C63F5DA}</a:tableStyleId>
              </a:tblPr>
              <a:tblGrid>
                <a:gridCol w="1073073">
                  <a:extLst>
                    <a:ext uri="{9D8B030D-6E8A-4147-A177-3AD203B41FA5}">
                      <a16:colId xmlns:a16="http://schemas.microsoft.com/office/drawing/2014/main" val="3635837954"/>
                    </a:ext>
                  </a:extLst>
                </a:gridCol>
                <a:gridCol w="1073073">
                  <a:extLst>
                    <a:ext uri="{9D8B030D-6E8A-4147-A177-3AD203B41FA5}">
                      <a16:colId xmlns:a16="http://schemas.microsoft.com/office/drawing/2014/main" val="2308114111"/>
                    </a:ext>
                  </a:extLst>
                </a:gridCol>
                <a:gridCol w="1073073">
                  <a:extLst>
                    <a:ext uri="{9D8B030D-6E8A-4147-A177-3AD203B41FA5}">
                      <a16:colId xmlns:a16="http://schemas.microsoft.com/office/drawing/2014/main" val="3225432346"/>
                    </a:ext>
                  </a:extLst>
                </a:gridCol>
                <a:gridCol w="1073073">
                  <a:extLst>
                    <a:ext uri="{9D8B030D-6E8A-4147-A177-3AD203B41FA5}">
                      <a16:colId xmlns:a16="http://schemas.microsoft.com/office/drawing/2014/main" val="2646425516"/>
                    </a:ext>
                  </a:extLst>
                </a:gridCol>
                <a:gridCol w="1073073">
                  <a:extLst>
                    <a:ext uri="{9D8B030D-6E8A-4147-A177-3AD203B41FA5}">
                      <a16:colId xmlns:a16="http://schemas.microsoft.com/office/drawing/2014/main" val="1529824071"/>
                    </a:ext>
                  </a:extLst>
                </a:gridCol>
                <a:gridCol w="1073073">
                  <a:extLst>
                    <a:ext uri="{9D8B030D-6E8A-4147-A177-3AD203B41FA5}">
                      <a16:colId xmlns:a16="http://schemas.microsoft.com/office/drawing/2014/main" val="1435908115"/>
                    </a:ext>
                  </a:extLst>
                </a:gridCol>
                <a:gridCol w="1073073">
                  <a:extLst>
                    <a:ext uri="{9D8B030D-6E8A-4147-A177-3AD203B41FA5}">
                      <a16:colId xmlns:a16="http://schemas.microsoft.com/office/drawing/2014/main" val="4031327343"/>
                    </a:ext>
                  </a:extLst>
                </a:gridCol>
                <a:gridCol w="1073073">
                  <a:extLst>
                    <a:ext uri="{9D8B030D-6E8A-4147-A177-3AD203B41FA5}">
                      <a16:colId xmlns:a16="http://schemas.microsoft.com/office/drawing/2014/main" val="265914223"/>
                    </a:ext>
                  </a:extLst>
                </a:gridCol>
                <a:gridCol w="1073073">
                  <a:extLst>
                    <a:ext uri="{9D8B030D-6E8A-4147-A177-3AD203B41FA5}">
                      <a16:colId xmlns:a16="http://schemas.microsoft.com/office/drawing/2014/main" val="3687797511"/>
                    </a:ext>
                  </a:extLst>
                </a:gridCol>
                <a:gridCol w="1073073">
                  <a:extLst>
                    <a:ext uri="{9D8B030D-6E8A-4147-A177-3AD203B41FA5}">
                      <a16:colId xmlns:a16="http://schemas.microsoft.com/office/drawing/2014/main" val="1430683565"/>
                    </a:ext>
                  </a:extLst>
                </a:gridCol>
              </a:tblGrid>
              <a:tr h="1073074">
                <a:tc>
                  <a:txBody>
                    <a:bodyPr/>
                    <a:lstStyle/>
                    <a:p>
                      <a:endParaRPr lang="en-US" dirty="0"/>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dirty="0"/>
                    </a:p>
                  </a:txBody>
                  <a:tcPr/>
                </a:tc>
                <a:tc>
                  <a:txBody>
                    <a:bodyPr/>
                    <a:lstStyle/>
                    <a:p>
                      <a:endParaRPr lang="en-US"/>
                    </a:p>
                  </a:txBody>
                  <a:tcPr/>
                </a:tc>
                <a:tc>
                  <a:txBody>
                    <a:bodyPr/>
                    <a:lstStyle/>
                    <a:p>
                      <a:endParaRPr lang="en-US" dirty="0"/>
                    </a:p>
                  </a:txBody>
                  <a:tcPr/>
                </a:tc>
                <a:tc>
                  <a:txBody>
                    <a:bodyPr/>
                    <a:lstStyle/>
                    <a:p>
                      <a:endParaRPr lang="en-US" dirty="0"/>
                    </a:p>
                  </a:txBody>
                  <a:tcPr/>
                </a:tc>
                <a:extLst>
                  <a:ext uri="{0D108BD9-81ED-4DB2-BD59-A6C34878D82A}">
                    <a16:rowId xmlns:a16="http://schemas.microsoft.com/office/drawing/2014/main" val="1367090870"/>
                  </a:ext>
                </a:extLst>
              </a:tr>
              <a:tr h="1073074">
                <a:tc>
                  <a:txBody>
                    <a:bodyPr/>
                    <a:lstStyle/>
                    <a:p>
                      <a:endParaRPr lang="en-US" dirty="0"/>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a:p>
                  </a:txBody>
                  <a:tcPr/>
                </a:tc>
                <a:tc>
                  <a:txBody>
                    <a:bodyPr/>
                    <a:lstStyle/>
                    <a:p>
                      <a:endParaRPr lang="en-US" dirty="0"/>
                    </a:p>
                  </a:txBody>
                  <a:tcPr/>
                </a:tc>
                <a:extLst>
                  <a:ext uri="{0D108BD9-81ED-4DB2-BD59-A6C34878D82A}">
                    <a16:rowId xmlns:a16="http://schemas.microsoft.com/office/drawing/2014/main" val="2324086388"/>
                  </a:ext>
                </a:extLst>
              </a:tr>
              <a:tr h="1073074">
                <a:tc>
                  <a:txBody>
                    <a:bodyPr/>
                    <a:lstStyle/>
                    <a:p>
                      <a:endParaRPr lang="en-US" dirty="0"/>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a:p>
                  </a:txBody>
                  <a:tcPr/>
                </a:tc>
                <a:tc>
                  <a:txBody>
                    <a:bodyPr/>
                    <a:lstStyle/>
                    <a:p>
                      <a:endParaRPr lang="en-US"/>
                    </a:p>
                  </a:txBody>
                  <a:tcPr/>
                </a:tc>
                <a:tc>
                  <a:txBody>
                    <a:bodyPr/>
                    <a:lstStyle/>
                    <a:p>
                      <a:endParaRPr lang="en-US" dirty="0"/>
                    </a:p>
                  </a:txBody>
                  <a:tcPr/>
                </a:tc>
                <a:extLst>
                  <a:ext uri="{0D108BD9-81ED-4DB2-BD59-A6C34878D82A}">
                    <a16:rowId xmlns:a16="http://schemas.microsoft.com/office/drawing/2014/main" val="1773320196"/>
                  </a:ext>
                </a:extLst>
              </a:tr>
              <a:tr h="1073074">
                <a:tc>
                  <a:txBody>
                    <a:bodyPr/>
                    <a:lstStyle/>
                    <a:p>
                      <a:endParaRPr lang="en-US" dirty="0"/>
                    </a:p>
                  </a:txBody>
                  <a:tcPr/>
                </a:tc>
                <a:tc>
                  <a:txBody>
                    <a:bodyPr/>
                    <a:lstStyle/>
                    <a:p>
                      <a:endParaRPr lang="en-US"/>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dirty="0"/>
                    </a:p>
                  </a:txBody>
                  <a:tcPr/>
                </a:tc>
                <a:extLst>
                  <a:ext uri="{0D108BD9-81ED-4DB2-BD59-A6C34878D82A}">
                    <a16:rowId xmlns:a16="http://schemas.microsoft.com/office/drawing/2014/main" val="1977629092"/>
                  </a:ext>
                </a:extLst>
              </a:tr>
              <a:tr h="1073074">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dirty="0"/>
                    </a:p>
                  </a:txBody>
                  <a:tcPr/>
                </a:tc>
                <a:extLst>
                  <a:ext uri="{0D108BD9-81ED-4DB2-BD59-A6C34878D82A}">
                    <a16:rowId xmlns:a16="http://schemas.microsoft.com/office/drawing/2014/main" val="172657832"/>
                  </a:ext>
                </a:extLst>
              </a:tr>
            </a:tbl>
          </a:graphicData>
        </a:graphic>
      </p:graphicFrame>
      <p:sp>
        <p:nvSpPr>
          <p:cNvPr id="45" name="TextBox 44">
            <a:extLst>
              <a:ext uri="{FF2B5EF4-FFF2-40B4-BE49-F238E27FC236}">
                <a16:creationId xmlns:a16="http://schemas.microsoft.com/office/drawing/2014/main" id="{8F7CE299-7394-CB59-ED68-4AF4475499EF}"/>
              </a:ext>
            </a:extLst>
          </p:cNvPr>
          <p:cNvSpPr txBox="1"/>
          <p:nvPr/>
        </p:nvSpPr>
        <p:spPr>
          <a:xfrm>
            <a:off x="764672" y="1019509"/>
            <a:ext cx="10960867" cy="110799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多</a:t>
            </a:r>
            <a:r>
              <a:rPr kumimoji="0" lang="zh-TW" altLang="en-US" sz="63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心</a:t>
            </a:r>
            <a:r>
              <a:rPr kumimoji="0" lang="zh-TW" altLang="en-US" sz="63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多</a:t>
            </a:r>
            <a:r>
              <a:rPr kumimoji="0" lang="zh-TW" altLang="en-US" sz="63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心</a:t>
            </a:r>
            <a:r>
              <a:rPr kumimoji="0" lang="zh-TW" altLang="en-US" sz="63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多</a:t>
            </a:r>
            <a:r>
              <a:rPr kumimoji="0" lang="zh-TW" altLang="en-US" sz="63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心</a:t>
            </a:r>
            <a:r>
              <a:rPr kumimoji="0" lang="zh-TW" altLang="en-US" sz="63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多</a:t>
            </a:r>
            <a:r>
              <a:rPr kumimoji="0" lang="zh-TW" altLang="en-US" sz="64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心 多 心</a:t>
            </a:r>
          </a:p>
        </p:txBody>
      </p:sp>
      <p:sp>
        <p:nvSpPr>
          <p:cNvPr id="48" name="TextBox 47">
            <a:extLst>
              <a:ext uri="{FF2B5EF4-FFF2-40B4-BE49-F238E27FC236}">
                <a16:creationId xmlns:a16="http://schemas.microsoft.com/office/drawing/2014/main" id="{75CE6491-D9D8-8E58-B50E-9B44E61789ED}"/>
              </a:ext>
            </a:extLst>
          </p:cNvPr>
          <p:cNvSpPr txBox="1"/>
          <p:nvPr/>
        </p:nvSpPr>
        <p:spPr>
          <a:xfrm>
            <a:off x="1036582" y="232744"/>
            <a:ext cx="9804306" cy="3693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Aptos" panose="02110004020202020204"/>
                <a:ea typeface="+mn-ea"/>
                <a:cs typeface="+mn-cs"/>
              </a:rPr>
              <a:t>Practice sheet #2</a:t>
            </a:r>
            <a:r>
              <a:rPr lang="en-US" dirty="0">
                <a:solidFill>
                  <a:prstClr val="black"/>
                </a:solidFill>
                <a:latin typeface="Aptos" panose="02110004020202020204"/>
              </a:rPr>
              <a:t>4</a:t>
            </a:r>
            <a:r>
              <a:rPr kumimoji="0" lang="en-US" sz="1800" b="0" i="0" u="none" strike="noStrike" kern="1200" cap="none" spc="0" normalizeH="0" baseline="0" noProof="0" dirty="0">
                <a:ln>
                  <a:noFill/>
                </a:ln>
                <a:solidFill>
                  <a:prstClr val="black"/>
                </a:solidFill>
                <a:effectLst/>
                <a:uLnTx/>
                <a:uFillTx/>
                <a:latin typeface="Aptos" panose="02110004020202020204"/>
                <a:ea typeface="+mn-ea"/>
                <a:cs typeface="+mn-cs"/>
              </a:rPr>
              <a:t>. Trace and copy the characters </a:t>
            </a:r>
            <a:r>
              <a:rPr kumimoji="0" lang="zh-CN" altLang="en-US" sz="1800" b="0" i="0" u="none" strike="noStrike" kern="1200" cap="none" spc="0" normalizeH="0" baseline="0" noProof="0" dirty="0">
                <a:ln>
                  <a:noFill/>
                </a:ln>
                <a:solidFill>
                  <a:prstClr val="black"/>
                </a:solidFill>
                <a:effectLst/>
                <a:uLnTx/>
                <a:uFillTx/>
                <a:latin typeface="Aptos" panose="02110004020202020204"/>
                <a:ea typeface="+mn-ea"/>
                <a:cs typeface="+mn-cs"/>
              </a:rPr>
              <a:t>多 </a:t>
            </a:r>
            <a:r>
              <a:rPr kumimoji="0" lang="en-US" altLang="zh-CN" sz="1800" b="0" i="0" u="none" strike="noStrike" kern="1200" cap="none" spc="0" normalizeH="0" baseline="0" noProof="0" dirty="0">
                <a:ln>
                  <a:noFill/>
                </a:ln>
                <a:solidFill>
                  <a:prstClr val="black"/>
                </a:solidFill>
                <a:effectLst/>
                <a:uLnTx/>
                <a:uFillTx/>
                <a:latin typeface="Aptos" panose="02110004020202020204"/>
                <a:ea typeface="+mn-ea"/>
                <a:cs typeface="+mn-cs"/>
              </a:rPr>
              <a:t>(da) and </a:t>
            </a:r>
            <a:r>
              <a:rPr kumimoji="0" lang="zh-CN" altLang="en-US" sz="1800" b="0" i="0" u="none" strike="noStrike" kern="1200" cap="none" spc="0" normalizeH="0" baseline="0" noProof="0" dirty="0">
                <a:ln>
                  <a:noFill/>
                </a:ln>
                <a:solidFill>
                  <a:prstClr val="black"/>
                </a:solidFill>
                <a:effectLst/>
                <a:uLnTx/>
                <a:uFillTx/>
                <a:latin typeface="Aptos" panose="02110004020202020204"/>
                <a:ea typeface="+mn-ea"/>
                <a:cs typeface="+mn-cs"/>
              </a:rPr>
              <a:t> 心</a:t>
            </a:r>
            <a:r>
              <a:rPr kumimoji="0" lang="en-US" sz="1800" b="0" i="0" u="none" strike="noStrike" kern="1200" cap="none" spc="0" normalizeH="0" baseline="0" noProof="0" dirty="0">
                <a:ln>
                  <a:noFill/>
                </a:ln>
                <a:solidFill>
                  <a:prstClr val="black"/>
                </a:solidFill>
                <a:effectLst/>
                <a:uLnTx/>
                <a:uFillTx/>
                <a:latin typeface="Aptos" panose="02110004020202020204"/>
                <a:ea typeface="+mn-ea"/>
                <a:cs typeface="+mn-cs"/>
              </a:rPr>
              <a:t> (shim)</a:t>
            </a:r>
          </a:p>
        </p:txBody>
      </p:sp>
      <p:sp>
        <p:nvSpPr>
          <p:cNvPr id="49" name="Rectangle 48">
            <a:extLst>
              <a:ext uri="{FF2B5EF4-FFF2-40B4-BE49-F238E27FC236}">
                <a16:creationId xmlns:a16="http://schemas.microsoft.com/office/drawing/2014/main" id="{D713AB32-50B9-1223-F67B-896095BA04CC}"/>
              </a:ext>
            </a:extLst>
          </p:cNvPr>
          <p:cNvSpPr/>
          <p:nvPr/>
        </p:nvSpPr>
        <p:spPr>
          <a:xfrm>
            <a:off x="1643974" y="246982"/>
            <a:ext cx="8613209" cy="325682"/>
          </a:xfrm>
          <a:prstGeom prst="rect">
            <a:avLst/>
          </a:prstGeom>
          <a:no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Tree>
    <p:extLst>
      <p:ext uri="{BB962C8B-B14F-4D97-AF65-F5344CB8AC3E}">
        <p14:creationId xmlns:p14="http://schemas.microsoft.com/office/powerpoint/2010/main" val="2501185722"/>
      </p:ext>
    </p:extLst>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3E8601C5-1CB2-FAE7-24FE-5A8FDA9B9EAA}"/>
              </a:ext>
            </a:extLst>
          </p:cNvPr>
          <p:cNvPicPr>
            <a:picLocks noChangeAspect="1"/>
          </p:cNvPicPr>
          <p:nvPr/>
        </p:nvPicPr>
        <p:blipFill>
          <a:blip r:embed="rId4"/>
          <a:stretch>
            <a:fillRect/>
          </a:stretch>
        </p:blipFill>
        <p:spPr>
          <a:xfrm>
            <a:off x="187162" y="348567"/>
            <a:ext cx="5065160" cy="5212597"/>
          </a:xfrm>
          <a:prstGeom prst="rect">
            <a:avLst/>
          </a:prstGeom>
        </p:spPr>
      </p:pic>
      <p:sp>
        <p:nvSpPr>
          <p:cNvPr id="4" name="TextBox 3">
            <a:extLst>
              <a:ext uri="{FF2B5EF4-FFF2-40B4-BE49-F238E27FC236}">
                <a16:creationId xmlns:a16="http://schemas.microsoft.com/office/drawing/2014/main" id="{ADEE1EC6-7F6F-9825-CCFA-ABCE1B2F4F2B}"/>
              </a:ext>
            </a:extLst>
          </p:cNvPr>
          <p:cNvSpPr txBox="1"/>
          <p:nvPr/>
        </p:nvSpPr>
        <p:spPr>
          <a:xfrm>
            <a:off x="6096000" y="5622017"/>
            <a:ext cx="6558844" cy="1167540"/>
          </a:xfrm>
          <a:prstGeom prst="rect">
            <a:avLst/>
          </a:prstGeom>
          <a:noFill/>
        </p:spPr>
        <p:txBody>
          <a:bodyPr wrap="square" numCol="3" rtlCol="0">
            <a:spAutoFit/>
          </a:bodyPr>
          <a:lstStyle/>
          <a:p>
            <a:r>
              <a:rPr lang="en-US" sz="1400" dirty="0"/>
              <a:t>• Hanja: </a:t>
            </a:r>
            <a:r>
              <a:rPr lang="zh-TW" altLang="en-US" sz="1400" dirty="0">
                <a:latin typeface="DengXian" panose="02010600030101010101" pitchFamily="2" charset="-122"/>
                <a:ea typeface="DengXian" panose="02010600030101010101" pitchFamily="2" charset="-122"/>
              </a:rPr>
              <a:t>經</a:t>
            </a:r>
            <a:r>
              <a:rPr lang="zh-TW" altLang="en-US" sz="1400" dirty="0"/>
              <a:t>       </a:t>
            </a:r>
            <a:endParaRPr lang="en-US" altLang="zh-TW" sz="1400" dirty="0"/>
          </a:p>
          <a:p>
            <a:r>
              <a:rPr lang="en-US" sz="1400" dirty="0"/>
              <a:t>• Kor: gyeong, </a:t>
            </a:r>
            <a:r>
              <a:rPr lang="ko-KR" altLang="en-US" sz="1400" dirty="0"/>
              <a:t>경</a:t>
            </a:r>
            <a:r>
              <a:rPr lang="en-US" altLang="ko-KR" sz="1400" dirty="0"/>
              <a:t>)  [</a:t>
            </a:r>
            <a:r>
              <a:rPr lang="en-US" sz="1400" dirty="0" err="1"/>
              <a:t>gyong</a:t>
            </a:r>
            <a:r>
              <a:rPr lang="en-US" sz="1400" dirty="0"/>
              <a:t>]       </a:t>
            </a:r>
          </a:p>
          <a:p>
            <a:r>
              <a:rPr lang="en-US" sz="1400" dirty="0"/>
              <a:t>• strokes: 13      </a:t>
            </a:r>
          </a:p>
          <a:p>
            <a:r>
              <a:rPr lang="en-US" sz="1400" dirty="0"/>
              <a:t>• radical: 120+7 (</a:t>
            </a:r>
            <a:r>
              <a:rPr lang="zh-TW" altLang="en-US" sz="1400" dirty="0">
                <a:latin typeface="DengXian" panose="02010600030101010101" pitchFamily="2" charset="-122"/>
                <a:ea typeface="DengXian" panose="02010600030101010101" pitchFamily="2" charset="-122"/>
              </a:rPr>
              <a:t>糸</a:t>
            </a:r>
            <a:r>
              <a:rPr lang="en-US" altLang="zh-TW" sz="1400" dirty="0">
                <a:latin typeface="DengXian" panose="02010600030101010101" pitchFamily="2" charset="-122"/>
                <a:ea typeface="DengXian" panose="02010600030101010101" pitchFamily="2" charset="-122"/>
              </a:rPr>
              <a:t>, </a:t>
            </a:r>
            <a:r>
              <a:rPr lang="zh-TW" altLang="en-US" sz="1400" dirty="0">
                <a:latin typeface="DengXian" panose="02010600030101010101" pitchFamily="2" charset="-122"/>
                <a:ea typeface="DengXian" panose="02010600030101010101" pitchFamily="2" charset="-122"/>
              </a:rPr>
              <a:t>糹</a:t>
            </a:r>
            <a:r>
              <a:rPr lang="en-US" altLang="zh-TW" sz="1400" dirty="0"/>
              <a:t>)</a:t>
            </a:r>
          </a:p>
          <a:p>
            <a:r>
              <a:rPr lang="en-US" altLang="zh-TW" sz="1400" dirty="0"/>
              <a:t>• </a:t>
            </a:r>
            <a:r>
              <a:rPr lang="en-US" sz="1400" dirty="0"/>
              <a:t>Jap: kyō, </a:t>
            </a:r>
            <a:r>
              <a:rPr lang="ja-JP" altLang="en-US" sz="1400" dirty="0"/>
              <a:t>きょ</a:t>
            </a:r>
            <a:endParaRPr lang="en-US" altLang="ja-JP" sz="1400" dirty="0"/>
          </a:p>
          <a:p>
            <a:r>
              <a:rPr lang="en-US" altLang="ja-JP" sz="1400" dirty="0"/>
              <a:t>(</a:t>
            </a:r>
            <a:r>
              <a:rPr lang="en-US" altLang="ja-JP" sz="1400" dirty="0" err="1"/>
              <a:t>kun</a:t>
            </a:r>
            <a:r>
              <a:rPr lang="en-US" altLang="ja-JP" sz="1400" dirty="0"/>
              <a:t>: </a:t>
            </a:r>
            <a:r>
              <a:rPr lang="en-US" altLang="ja-JP" sz="1400" dirty="0" err="1"/>
              <a:t>heru</a:t>
            </a:r>
            <a:r>
              <a:rPr lang="en-US" altLang="ja-JP" sz="1400" dirty="0"/>
              <a:t>, </a:t>
            </a:r>
            <a:r>
              <a:rPr lang="ja-JP" altLang="en-US" sz="1400" dirty="0"/>
              <a:t>へる</a:t>
            </a:r>
            <a:r>
              <a:rPr lang="en-US" altLang="ja-JP" sz="1400" dirty="0"/>
              <a:t>)</a:t>
            </a:r>
          </a:p>
          <a:p>
            <a:r>
              <a:rPr lang="en-US" altLang="ja-JP" sz="1400" dirty="0"/>
              <a:t>• </a:t>
            </a:r>
            <a:r>
              <a:rPr lang="en-US" sz="1400" dirty="0"/>
              <a:t>JLPT: N3 (</a:t>
            </a:r>
            <a:r>
              <a:rPr lang="zh-TW" altLang="en-US" sz="1400" dirty="0">
                <a:latin typeface="DengXian" panose="02010600030101010101" pitchFamily="2" charset="-122"/>
                <a:ea typeface="DengXian" panose="02010600030101010101" pitchFamily="2" charset="-122"/>
              </a:rPr>
              <a:t>経</a:t>
            </a:r>
            <a:r>
              <a:rPr lang="en-US" altLang="zh-TW" sz="1400" dirty="0"/>
              <a:t>)</a:t>
            </a:r>
            <a:endParaRPr lang="en-US" sz="1400" dirty="0"/>
          </a:p>
          <a:p>
            <a:r>
              <a:rPr lang="en-US" sz="1400" dirty="0"/>
              <a:t>• meaning: sutra</a:t>
            </a:r>
          </a:p>
          <a:p>
            <a:r>
              <a:rPr lang="en-US" altLang="zh-TW" sz="1400" dirty="0"/>
              <a:t>• </a:t>
            </a:r>
            <a:r>
              <a:rPr lang="en-US" sz="1400" dirty="0"/>
              <a:t>pinyin: jīng</a:t>
            </a:r>
          </a:p>
          <a:p>
            <a:r>
              <a:rPr lang="en-US" sz="1400" dirty="0"/>
              <a:t>• 5 location(s): Maitreya, </a:t>
            </a:r>
            <a:r>
              <a:rPr lang="en-US" sz="1400" dirty="0" err="1"/>
              <a:t>XuanZang</a:t>
            </a:r>
            <a:r>
              <a:rPr lang="en-US" sz="1400" dirty="0"/>
              <a:t>, Morning, Opening, Bell</a:t>
            </a:r>
          </a:p>
          <a:p>
            <a:r>
              <a:rPr lang="en-US" sz="1400" dirty="0"/>
              <a:t>• comp: </a:t>
            </a:r>
            <a:r>
              <a:rPr lang="zh-CN" altLang="en-US" sz="1400" dirty="0">
                <a:latin typeface="DengXian" panose="02010600030101010101" pitchFamily="2" charset="-122"/>
                <a:ea typeface="DengXian" panose="02010600030101010101" pitchFamily="2" charset="-122"/>
              </a:rPr>
              <a:t>糹 </a:t>
            </a:r>
            <a:r>
              <a:rPr lang="en-US" altLang="zh-CN" sz="1400" dirty="0">
                <a:latin typeface="DengXian" panose="02010600030101010101" pitchFamily="2" charset="-122"/>
                <a:ea typeface="DengXian" panose="02010600030101010101" pitchFamily="2" charset="-122"/>
              </a:rPr>
              <a:t>+ </a:t>
            </a:r>
            <a:r>
              <a:rPr lang="zh-CN" altLang="en-US" sz="1400" dirty="0">
                <a:latin typeface="DengXian" panose="02010600030101010101" pitchFamily="2" charset="-122"/>
                <a:ea typeface="DengXian" panose="02010600030101010101" pitchFamily="2" charset="-122"/>
              </a:rPr>
              <a:t>巠</a:t>
            </a:r>
            <a:endParaRPr lang="en-US" sz="1400" dirty="0">
              <a:latin typeface="DengXian" panose="02010600030101010101" pitchFamily="2" charset="-122"/>
              <a:ea typeface="DengXian" panose="02010600030101010101" pitchFamily="2" charset="-122"/>
            </a:endParaRPr>
          </a:p>
          <a:p>
            <a:r>
              <a:rPr lang="en-US" sz="1400" dirty="0"/>
              <a:t>• sub: </a:t>
            </a:r>
            <a:r>
              <a:rPr lang="zh-TW" altLang="en-US" sz="1400" dirty="0">
                <a:latin typeface="DengXian" panose="02010600030101010101" pitchFamily="2" charset="-122"/>
                <a:ea typeface="DengXian" panose="02010600030101010101" pitchFamily="2" charset="-122"/>
              </a:rPr>
              <a:t>幺丶一巛工</a:t>
            </a:r>
            <a:endParaRPr lang="en-US" sz="1400" dirty="0">
              <a:latin typeface="DengXian" panose="02010600030101010101" pitchFamily="2" charset="-122"/>
              <a:ea typeface="DengXian" panose="02010600030101010101" pitchFamily="2" charset="-122"/>
            </a:endParaRPr>
          </a:p>
        </p:txBody>
      </p:sp>
      <p:pic>
        <p:nvPicPr>
          <p:cNvPr id="5" name="2024_09_23_103336">
            <a:hlinkClick r:id="" action="ppaction://media"/>
            <a:extLst>
              <a:ext uri="{FF2B5EF4-FFF2-40B4-BE49-F238E27FC236}">
                <a16:creationId xmlns:a16="http://schemas.microsoft.com/office/drawing/2014/main" id="{FEBFF196-A3D3-BA70-14BA-8D5595E9D32C}"/>
              </a:ext>
            </a:extLst>
          </p:cNvPr>
          <p:cNvPicPr>
            <a:picLocks noChangeAspect="1"/>
          </p:cNvPicPr>
          <p:nvPr>
            <a:videoFile r:link="rId2"/>
            <p:extLst>
              <p:ext uri="{DAA4B4D4-6D71-4841-9C94-3DE7FCFB9230}">
                <p14:media xmlns:p14="http://schemas.microsoft.com/office/powerpoint/2010/main" r:embed="rId1"/>
              </p:ext>
            </p:extLst>
          </p:nvPr>
        </p:nvPicPr>
        <p:blipFill>
          <a:blip r:embed="rId5"/>
          <a:stretch>
            <a:fillRect/>
          </a:stretch>
        </p:blipFill>
        <p:spPr>
          <a:xfrm>
            <a:off x="6957297" y="519151"/>
            <a:ext cx="5144911" cy="5042013"/>
          </a:xfrm>
          <a:prstGeom prst="rect">
            <a:avLst/>
          </a:prstGeom>
        </p:spPr>
      </p:pic>
      <p:cxnSp>
        <p:nvCxnSpPr>
          <p:cNvPr id="7" name="Straight Connector 6">
            <a:extLst>
              <a:ext uri="{FF2B5EF4-FFF2-40B4-BE49-F238E27FC236}">
                <a16:creationId xmlns:a16="http://schemas.microsoft.com/office/drawing/2014/main" id="{F98C69D5-124C-A49D-C761-3BFE28E797A5}"/>
              </a:ext>
            </a:extLst>
          </p:cNvPr>
          <p:cNvCxnSpPr/>
          <p:nvPr/>
        </p:nvCxnSpPr>
        <p:spPr>
          <a:xfrm flipH="1">
            <a:off x="620888" y="869244"/>
            <a:ext cx="778934" cy="1332089"/>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9" name="Straight Arrow Connector 8">
            <a:extLst>
              <a:ext uri="{FF2B5EF4-FFF2-40B4-BE49-F238E27FC236}">
                <a16:creationId xmlns:a16="http://schemas.microsoft.com/office/drawing/2014/main" id="{CCF76C07-168D-ED1C-0813-CE3E6867AB34}"/>
              </a:ext>
            </a:extLst>
          </p:cNvPr>
          <p:cNvCxnSpPr/>
          <p:nvPr/>
        </p:nvCxnSpPr>
        <p:spPr>
          <a:xfrm>
            <a:off x="620888" y="2201333"/>
            <a:ext cx="756356" cy="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11" name="Straight Connector 10">
            <a:extLst>
              <a:ext uri="{FF2B5EF4-FFF2-40B4-BE49-F238E27FC236}">
                <a16:creationId xmlns:a16="http://schemas.microsoft.com/office/drawing/2014/main" id="{01DDE623-92D9-6751-3224-1E2C6CF01852}"/>
              </a:ext>
            </a:extLst>
          </p:cNvPr>
          <p:cNvCxnSpPr/>
          <p:nvPr/>
        </p:nvCxnSpPr>
        <p:spPr>
          <a:xfrm flipH="1">
            <a:off x="880533" y="1670755"/>
            <a:ext cx="970844" cy="1682044"/>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13" name="Straight Arrow Connector 12">
            <a:extLst>
              <a:ext uri="{FF2B5EF4-FFF2-40B4-BE49-F238E27FC236}">
                <a16:creationId xmlns:a16="http://schemas.microsoft.com/office/drawing/2014/main" id="{AA92B395-5ECB-5041-40B6-527705849BCC}"/>
              </a:ext>
            </a:extLst>
          </p:cNvPr>
          <p:cNvCxnSpPr>
            <a:cxnSpLocks/>
          </p:cNvCxnSpPr>
          <p:nvPr/>
        </p:nvCxnSpPr>
        <p:spPr>
          <a:xfrm flipV="1">
            <a:off x="880533" y="3296355"/>
            <a:ext cx="801511" cy="56444"/>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16" name="Straight Arrow Connector 15">
            <a:extLst>
              <a:ext uri="{FF2B5EF4-FFF2-40B4-BE49-F238E27FC236}">
                <a16:creationId xmlns:a16="http://schemas.microsoft.com/office/drawing/2014/main" id="{E1B333DC-75FC-B8C1-40E0-907586100A58}"/>
              </a:ext>
            </a:extLst>
          </p:cNvPr>
          <p:cNvCxnSpPr>
            <a:cxnSpLocks/>
          </p:cNvCxnSpPr>
          <p:nvPr/>
        </p:nvCxnSpPr>
        <p:spPr>
          <a:xfrm>
            <a:off x="1794933" y="2822222"/>
            <a:ext cx="289361" cy="627081"/>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18" name="Straight Arrow Connector 17">
            <a:extLst>
              <a:ext uri="{FF2B5EF4-FFF2-40B4-BE49-F238E27FC236}">
                <a16:creationId xmlns:a16="http://schemas.microsoft.com/office/drawing/2014/main" id="{2E7E03E2-FC06-48C9-6EAF-37EFE080247E}"/>
              </a:ext>
            </a:extLst>
          </p:cNvPr>
          <p:cNvCxnSpPr/>
          <p:nvPr/>
        </p:nvCxnSpPr>
        <p:spPr>
          <a:xfrm flipH="1">
            <a:off x="496711" y="4075288"/>
            <a:ext cx="270933" cy="903111"/>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20" name="Straight Arrow Connector 19">
            <a:extLst>
              <a:ext uri="{FF2B5EF4-FFF2-40B4-BE49-F238E27FC236}">
                <a16:creationId xmlns:a16="http://schemas.microsoft.com/office/drawing/2014/main" id="{1B65E2E7-89D9-4849-F65F-D97CF226FFA0}"/>
              </a:ext>
            </a:extLst>
          </p:cNvPr>
          <p:cNvCxnSpPr/>
          <p:nvPr/>
        </p:nvCxnSpPr>
        <p:spPr>
          <a:xfrm>
            <a:off x="1377244" y="4030133"/>
            <a:ext cx="146755" cy="775673"/>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22" name="Straight Arrow Connector 21">
            <a:extLst>
              <a:ext uri="{FF2B5EF4-FFF2-40B4-BE49-F238E27FC236}">
                <a16:creationId xmlns:a16="http://schemas.microsoft.com/office/drawing/2014/main" id="{6AE70435-69DB-AA70-0DDE-744544504DDC}"/>
              </a:ext>
            </a:extLst>
          </p:cNvPr>
          <p:cNvCxnSpPr>
            <a:cxnSpLocks/>
          </p:cNvCxnSpPr>
          <p:nvPr/>
        </p:nvCxnSpPr>
        <p:spPr>
          <a:xfrm>
            <a:off x="1930399" y="3928533"/>
            <a:ext cx="316089" cy="587022"/>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25" name="Straight Arrow Connector 24">
            <a:extLst>
              <a:ext uri="{FF2B5EF4-FFF2-40B4-BE49-F238E27FC236}">
                <a16:creationId xmlns:a16="http://schemas.microsoft.com/office/drawing/2014/main" id="{DA9ABB51-3683-57EE-02AC-802D287E2FB4}"/>
              </a:ext>
            </a:extLst>
          </p:cNvPr>
          <p:cNvCxnSpPr/>
          <p:nvPr/>
        </p:nvCxnSpPr>
        <p:spPr>
          <a:xfrm>
            <a:off x="2480016" y="882454"/>
            <a:ext cx="2178756" cy="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27" name="Straight Connector 26">
            <a:extLst>
              <a:ext uri="{FF2B5EF4-FFF2-40B4-BE49-F238E27FC236}">
                <a16:creationId xmlns:a16="http://schemas.microsoft.com/office/drawing/2014/main" id="{8A46703F-4B06-3E42-D1A3-71E889CED9E1}"/>
              </a:ext>
            </a:extLst>
          </p:cNvPr>
          <p:cNvCxnSpPr>
            <a:cxnSpLocks/>
          </p:cNvCxnSpPr>
          <p:nvPr/>
        </p:nvCxnSpPr>
        <p:spPr>
          <a:xfrm flipH="1">
            <a:off x="2359377" y="1535288"/>
            <a:ext cx="428978" cy="936978"/>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30" name="Straight Arrow Connector 29">
            <a:extLst>
              <a:ext uri="{FF2B5EF4-FFF2-40B4-BE49-F238E27FC236}">
                <a16:creationId xmlns:a16="http://schemas.microsoft.com/office/drawing/2014/main" id="{73E29144-199C-DC62-3682-D2E25554E5D4}"/>
              </a:ext>
            </a:extLst>
          </p:cNvPr>
          <p:cNvCxnSpPr>
            <a:cxnSpLocks/>
          </p:cNvCxnSpPr>
          <p:nvPr/>
        </p:nvCxnSpPr>
        <p:spPr>
          <a:xfrm>
            <a:off x="2359377" y="2472266"/>
            <a:ext cx="428978" cy="48260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33" name="Straight Connector 32">
            <a:extLst>
              <a:ext uri="{FF2B5EF4-FFF2-40B4-BE49-F238E27FC236}">
                <a16:creationId xmlns:a16="http://schemas.microsoft.com/office/drawing/2014/main" id="{1E9D5518-BB31-6134-3308-E1898BE802D3}"/>
              </a:ext>
            </a:extLst>
          </p:cNvPr>
          <p:cNvCxnSpPr/>
          <p:nvPr/>
        </p:nvCxnSpPr>
        <p:spPr>
          <a:xfrm flipH="1">
            <a:off x="3285066" y="1557866"/>
            <a:ext cx="338667" cy="756356"/>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35" name="Straight Arrow Connector 34">
            <a:extLst>
              <a:ext uri="{FF2B5EF4-FFF2-40B4-BE49-F238E27FC236}">
                <a16:creationId xmlns:a16="http://schemas.microsoft.com/office/drawing/2014/main" id="{7AC3C250-9BA0-9597-22A8-6801B8395574}"/>
              </a:ext>
            </a:extLst>
          </p:cNvPr>
          <p:cNvCxnSpPr/>
          <p:nvPr/>
        </p:nvCxnSpPr>
        <p:spPr>
          <a:xfrm>
            <a:off x="3285066" y="2314222"/>
            <a:ext cx="372533" cy="50800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37" name="Straight Connector 36">
            <a:extLst>
              <a:ext uri="{FF2B5EF4-FFF2-40B4-BE49-F238E27FC236}">
                <a16:creationId xmlns:a16="http://schemas.microsoft.com/office/drawing/2014/main" id="{D6518915-8334-03A5-BFA7-D4AE75560326}"/>
              </a:ext>
            </a:extLst>
          </p:cNvPr>
          <p:cNvCxnSpPr/>
          <p:nvPr/>
        </p:nvCxnSpPr>
        <p:spPr>
          <a:xfrm flipH="1">
            <a:off x="4075288" y="1700178"/>
            <a:ext cx="361245" cy="614044"/>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39" name="Straight Arrow Connector 38">
            <a:extLst>
              <a:ext uri="{FF2B5EF4-FFF2-40B4-BE49-F238E27FC236}">
                <a16:creationId xmlns:a16="http://schemas.microsoft.com/office/drawing/2014/main" id="{553BC34B-72A2-2DE1-9E6C-26A8007A4FDB}"/>
              </a:ext>
            </a:extLst>
          </p:cNvPr>
          <p:cNvCxnSpPr>
            <a:cxnSpLocks/>
          </p:cNvCxnSpPr>
          <p:nvPr/>
        </p:nvCxnSpPr>
        <p:spPr>
          <a:xfrm>
            <a:off x="4075288" y="2314222"/>
            <a:ext cx="462845" cy="59396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45" name="Straight Arrow Connector 44">
            <a:extLst>
              <a:ext uri="{FF2B5EF4-FFF2-40B4-BE49-F238E27FC236}">
                <a16:creationId xmlns:a16="http://schemas.microsoft.com/office/drawing/2014/main" id="{D78445D8-F7A1-05F9-6942-FD8A8AA1EE36}"/>
              </a:ext>
            </a:extLst>
          </p:cNvPr>
          <p:cNvCxnSpPr/>
          <p:nvPr/>
        </p:nvCxnSpPr>
        <p:spPr>
          <a:xfrm>
            <a:off x="2719742" y="3578577"/>
            <a:ext cx="1818391" cy="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47" name="Straight Arrow Connector 46">
            <a:extLst>
              <a:ext uri="{FF2B5EF4-FFF2-40B4-BE49-F238E27FC236}">
                <a16:creationId xmlns:a16="http://schemas.microsoft.com/office/drawing/2014/main" id="{BECDECDA-6033-5D12-88FD-80C3FE9C79D7}"/>
              </a:ext>
            </a:extLst>
          </p:cNvPr>
          <p:cNvCxnSpPr/>
          <p:nvPr/>
        </p:nvCxnSpPr>
        <p:spPr>
          <a:xfrm>
            <a:off x="3623733" y="3736622"/>
            <a:ext cx="0" cy="1241777"/>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49" name="Straight Arrow Connector 48">
            <a:extLst>
              <a:ext uri="{FF2B5EF4-FFF2-40B4-BE49-F238E27FC236}">
                <a16:creationId xmlns:a16="http://schemas.microsoft.com/office/drawing/2014/main" id="{E32EA802-CF07-7D47-E50C-7DA8B2DB6F2A}"/>
              </a:ext>
            </a:extLst>
          </p:cNvPr>
          <p:cNvCxnSpPr/>
          <p:nvPr/>
        </p:nvCxnSpPr>
        <p:spPr>
          <a:xfrm>
            <a:off x="2246488" y="5057421"/>
            <a:ext cx="2641600" cy="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sp>
        <p:nvSpPr>
          <p:cNvPr id="50" name="TextBox 49">
            <a:extLst>
              <a:ext uri="{FF2B5EF4-FFF2-40B4-BE49-F238E27FC236}">
                <a16:creationId xmlns:a16="http://schemas.microsoft.com/office/drawing/2014/main" id="{FCF2E4B0-7A6A-F7B3-255C-2EB3617BBF83}"/>
              </a:ext>
            </a:extLst>
          </p:cNvPr>
          <p:cNvSpPr txBox="1"/>
          <p:nvPr/>
        </p:nvSpPr>
        <p:spPr>
          <a:xfrm>
            <a:off x="1010355" y="348567"/>
            <a:ext cx="389467" cy="369332"/>
          </a:xfrm>
          <a:prstGeom prst="rect">
            <a:avLst/>
          </a:prstGeom>
          <a:noFill/>
        </p:spPr>
        <p:txBody>
          <a:bodyPr wrap="square" rtlCol="0">
            <a:spAutoFit/>
          </a:bodyPr>
          <a:lstStyle/>
          <a:p>
            <a:r>
              <a:rPr lang="en-US" b="1" dirty="0"/>
              <a:t>1</a:t>
            </a:r>
          </a:p>
        </p:txBody>
      </p:sp>
      <p:sp>
        <p:nvSpPr>
          <p:cNvPr id="51" name="TextBox 50">
            <a:extLst>
              <a:ext uri="{FF2B5EF4-FFF2-40B4-BE49-F238E27FC236}">
                <a16:creationId xmlns:a16="http://schemas.microsoft.com/office/drawing/2014/main" id="{1924D8C1-3B95-0A23-4D1D-F1B52836DA71}"/>
              </a:ext>
            </a:extLst>
          </p:cNvPr>
          <p:cNvSpPr txBox="1"/>
          <p:nvPr/>
        </p:nvSpPr>
        <p:spPr>
          <a:xfrm>
            <a:off x="1665110" y="1064357"/>
            <a:ext cx="361244" cy="369332"/>
          </a:xfrm>
          <a:prstGeom prst="rect">
            <a:avLst/>
          </a:prstGeom>
          <a:noFill/>
        </p:spPr>
        <p:txBody>
          <a:bodyPr wrap="square" rtlCol="0">
            <a:spAutoFit/>
          </a:bodyPr>
          <a:lstStyle/>
          <a:p>
            <a:r>
              <a:rPr lang="en-US" b="1" dirty="0"/>
              <a:t>2</a:t>
            </a:r>
          </a:p>
        </p:txBody>
      </p:sp>
      <p:sp>
        <p:nvSpPr>
          <p:cNvPr id="52" name="TextBox 51">
            <a:extLst>
              <a:ext uri="{FF2B5EF4-FFF2-40B4-BE49-F238E27FC236}">
                <a16:creationId xmlns:a16="http://schemas.microsoft.com/office/drawing/2014/main" id="{B9B7CA79-6437-E939-2B45-BED371FA205F}"/>
              </a:ext>
            </a:extLst>
          </p:cNvPr>
          <p:cNvSpPr txBox="1"/>
          <p:nvPr/>
        </p:nvSpPr>
        <p:spPr>
          <a:xfrm>
            <a:off x="1797921" y="2364181"/>
            <a:ext cx="316089" cy="369332"/>
          </a:xfrm>
          <a:prstGeom prst="rect">
            <a:avLst/>
          </a:prstGeom>
          <a:noFill/>
        </p:spPr>
        <p:txBody>
          <a:bodyPr wrap="square" rtlCol="0">
            <a:spAutoFit/>
          </a:bodyPr>
          <a:lstStyle/>
          <a:p>
            <a:r>
              <a:rPr lang="en-US" b="1" dirty="0"/>
              <a:t>3</a:t>
            </a:r>
          </a:p>
        </p:txBody>
      </p:sp>
      <p:sp>
        <p:nvSpPr>
          <p:cNvPr id="55" name="TextBox 54">
            <a:extLst>
              <a:ext uri="{FF2B5EF4-FFF2-40B4-BE49-F238E27FC236}">
                <a16:creationId xmlns:a16="http://schemas.microsoft.com/office/drawing/2014/main" id="{EBA9129B-968D-2463-ED52-37B351D77A6A}"/>
              </a:ext>
            </a:extLst>
          </p:cNvPr>
          <p:cNvSpPr txBox="1"/>
          <p:nvPr/>
        </p:nvSpPr>
        <p:spPr>
          <a:xfrm>
            <a:off x="349955" y="3657599"/>
            <a:ext cx="341656" cy="369332"/>
          </a:xfrm>
          <a:prstGeom prst="rect">
            <a:avLst/>
          </a:prstGeom>
          <a:noFill/>
        </p:spPr>
        <p:txBody>
          <a:bodyPr wrap="square" rtlCol="0">
            <a:spAutoFit/>
          </a:bodyPr>
          <a:lstStyle/>
          <a:p>
            <a:r>
              <a:rPr lang="en-US" b="1" dirty="0"/>
              <a:t>4</a:t>
            </a:r>
          </a:p>
        </p:txBody>
      </p:sp>
      <p:sp>
        <p:nvSpPr>
          <p:cNvPr id="56" name="TextBox 55">
            <a:extLst>
              <a:ext uri="{FF2B5EF4-FFF2-40B4-BE49-F238E27FC236}">
                <a16:creationId xmlns:a16="http://schemas.microsoft.com/office/drawing/2014/main" id="{7265FD19-24E0-8D92-DBE4-57A378989EF2}"/>
              </a:ext>
            </a:extLst>
          </p:cNvPr>
          <p:cNvSpPr txBox="1"/>
          <p:nvPr/>
        </p:nvSpPr>
        <p:spPr>
          <a:xfrm>
            <a:off x="1154455" y="3657598"/>
            <a:ext cx="298822" cy="369332"/>
          </a:xfrm>
          <a:prstGeom prst="rect">
            <a:avLst/>
          </a:prstGeom>
          <a:noFill/>
        </p:spPr>
        <p:txBody>
          <a:bodyPr wrap="square" rtlCol="0">
            <a:spAutoFit/>
          </a:bodyPr>
          <a:lstStyle/>
          <a:p>
            <a:r>
              <a:rPr lang="en-US" b="1" dirty="0"/>
              <a:t>5</a:t>
            </a:r>
          </a:p>
        </p:txBody>
      </p:sp>
      <p:sp>
        <p:nvSpPr>
          <p:cNvPr id="57" name="TextBox 56">
            <a:extLst>
              <a:ext uri="{FF2B5EF4-FFF2-40B4-BE49-F238E27FC236}">
                <a16:creationId xmlns:a16="http://schemas.microsoft.com/office/drawing/2014/main" id="{907F3529-3716-65CD-3DE0-EDCA6A910EFE}"/>
              </a:ext>
            </a:extLst>
          </p:cNvPr>
          <p:cNvSpPr txBox="1"/>
          <p:nvPr/>
        </p:nvSpPr>
        <p:spPr>
          <a:xfrm>
            <a:off x="1641320" y="3549299"/>
            <a:ext cx="392789" cy="369330"/>
          </a:xfrm>
          <a:prstGeom prst="rect">
            <a:avLst/>
          </a:prstGeom>
          <a:noFill/>
        </p:spPr>
        <p:txBody>
          <a:bodyPr wrap="square" rtlCol="0">
            <a:spAutoFit/>
          </a:bodyPr>
          <a:lstStyle/>
          <a:p>
            <a:r>
              <a:rPr lang="en-US" b="1" dirty="0"/>
              <a:t>6</a:t>
            </a:r>
          </a:p>
        </p:txBody>
      </p:sp>
      <p:sp>
        <p:nvSpPr>
          <p:cNvPr id="58" name="TextBox 57">
            <a:extLst>
              <a:ext uri="{FF2B5EF4-FFF2-40B4-BE49-F238E27FC236}">
                <a16:creationId xmlns:a16="http://schemas.microsoft.com/office/drawing/2014/main" id="{53578CA2-2BED-77F2-5BF0-D94C9BBDD886}"/>
              </a:ext>
            </a:extLst>
          </p:cNvPr>
          <p:cNvSpPr txBox="1"/>
          <p:nvPr/>
        </p:nvSpPr>
        <p:spPr>
          <a:xfrm>
            <a:off x="2246488" y="348567"/>
            <a:ext cx="541867" cy="369328"/>
          </a:xfrm>
          <a:prstGeom prst="rect">
            <a:avLst/>
          </a:prstGeom>
          <a:noFill/>
        </p:spPr>
        <p:txBody>
          <a:bodyPr wrap="square" rtlCol="0">
            <a:spAutoFit/>
          </a:bodyPr>
          <a:lstStyle/>
          <a:p>
            <a:r>
              <a:rPr lang="en-US" b="1" dirty="0"/>
              <a:t>7</a:t>
            </a:r>
          </a:p>
        </p:txBody>
      </p:sp>
      <p:sp>
        <p:nvSpPr>
          <p:cNvPr id="59" name="TextBox 58">
            <a:extLst>
              <a:ext uri="{FF2B5EF4-FFF2-40B4-BE49-F238E27FC236}">
                <a16:creationId xmlns:a16="http://schemas.microsoft.com/office/drawing/2014/main" id="{E560C77A-2278-A059-EA7E-DBF925480896}"/>
              </a:ext>
            </a:extLst>
          </p:cNvPr>
          <p:cNvSpPr txBox="1"/>
          <p:nvPr/>
        </p:nvSpPr>
        <p:spPr>
          <a:xfrm>
            <a:off x="2314221" y="1064357"/>
            <a:ext cx="474134" cy="369332"/>
          </a:xfrm>
          <a:prstGeom prst="rect">
            <a:avLst/>
          </a:prstGeom>
          <a:noFill/>
        </p:spPr>
        <p:txBody>
          <a:bodyPr wrap="square" rtlCol="0">
            <a:spAutoFit/>
          </a:bodyPr>
          <a:lstStyle/>
          <a:p>
            <a:r>
              <a:rPr lang="en-US" b="1" dirty="0"/>
              <a:t>8</a:t>
            </a:r>
          </a:p>
        </p:txBody>
      </p:sp>
      <p:sp>
        <p:nvSpPr>
          <p:cNvPr id="60" name="TextBox 59">
            <a:extLst>
              <a:ext uri="{FF2B5EF4-FFF2-40B4-BE49-F238E27FC236}">
                <a16:creationId xmlns:a16="http://schemas.microsoft.com/office/drawing/2014/main" id="{3BE427C3-A214-6F70-7506-EBFB288719D5}"/>
              </a:ext>
            </a:extLst>
          </p:cNvPr>
          <p:cNvSpPr txBox="1"/>
          <p:nvPr/>
        </p:nvSpPr>
        <p:spPr>
          <a:xfrm>
            <a:off x="3149601" y="1100045"/>
            <a:ext cx="541866" cy="369332"/>
          </a:xfrm>
          <a:prstGeom prst="rect">
            <a:avLst/>
          </a:prstGeom>
          <a:noFill/>
        </p:spPr>
        <p:txBody>
          <a:bodyPr wrap="square" rtlCol="0">
            <a:spAutoFit/>
          </a:bodyPr>
          <a:lstStyle/>
          <a:p>
            <a:r>
              <a:rPr lang="en-US" b="1" dirty="0"/>
              <a:t>9</a:t>
            </a:r>
          </a:p>
        </p:txBody>
      </p:sp>
      <p:sp>
        <p:nvSpPr>
          <p:cNvPr id="61" name="TextBox 60">
            <a:extLst>
              <a:ext uri="{FF2B5EF4-FFF2-40B4-BE49-F238E27FC236}">
                <a16:creationId xmlns:a16="http://schemas.microsoft.com/office/drawing/2014/main" id="{3A62FD29-3B8C-7E8E-1087-1E8841C9FE80}"/>
              </a:ext>
            </a:extLst>
          </p:cNvPr>
          <p:cNvSpPr txBox="1"/>
          <p:nvPr/>
        </p:nvSpPr>
        <p:spPr>
          <a:xfrm>
            <a:off x="3962399" y="1138752"/>
            <a:ext cx="474134" cy="369330"/>
          </a:xfrm>
          <a:prstGeom prst="rect">
            <a:avLst/>
          </a:prstGeom>
          <a:noFill/>
        </p:spPr>
        <p:txBody>
          <a:bodyPr wrap="square" rtlCol="0">
            <a:spAutoFit/>
          </a:bodyPr>
          <a:lstStyle/>
          <a:p>
            <a:r>
              <a:rPr lang="en-US" b="1" dirty="0"/>
              <a:t>10</a:t>
            </a:r>
          </a:p>
        </p:txBody>
      </p:sp>
      <p:sp>
        <p:nvSpPr>
          <p:cNvPr id="62" name="TextBox 61">
            <a:extLst>
              <a:ext uri="{FF2B5EF4-FFF2-40B4-BE49-F238E27FC236}">
                <a16:creationId xmlns:a16="http://schemas.microsoft.com/office/drawing/2014/main" id="{D0AF10E7-00B3-7270-3241-353967868D20}"/>
              </a:ext>
            </a:extLst>
          </p:cNvPr>
          <p:cNvSpPr txBox="1"/>
          <p:nvPr/>
        </p:nvSpPr>
        <p:spPr>
          <a:xfrm>
            <a:off x="2460977" y="3721750"/>
            <a:ext cx="539757" cy="369332"/>
          </a:xfrm>
          <a:prstGeom prst="rect">
            <a:avLst/>
          </a:prstGeom>
          <a:noFill/>
        </p:spPr>
        <p:txBody>
          <a:bodyPr wrap="square" rtlCol="0">
            <a:spAutoFit/>
          </a:bodyPr>
          <a:lstStyle/>
          <a:p>
            <a:r>
              <a:rPr lang="en-US" b="1" dirty="0"/>
              <a:t>11</a:t>
            </a:r>
          </a:p>
        </p:txBody>
      </p:sp>
      <p:sp>
        <p:nvSpPr>
          <p:cNvPr id="63" name="TextBox 62">
            <a:extLst>
              <a:ext uri="{FF2B5EF4-FFF2-40B4-BE49-F238E27FC236}">
                <a16:creationId xmlns:a16="http://schemas.microsoft.com/office/drawing/2014/main" id="{10376DB6-7657-C0E1-F184-38A0EB78B8A9}"/>
              </a:ext>
            </a:extLst>
          </p:cNvPr>
          <p:cNvSpPr txBox="1"/>
          <p:nvPr/>
        </p:nvSpPr>
        <p:spPr>
          <a:xfrm>
            <a:off x="3686367" y="3961250"/>
            <a:ext cx="507999" cy="369332"/>
          </a:xfrm>
          <a:prstGeom prst="rect">
            <a:avLst/>
          </a:prstGeom>
          <a:noFill/>
        </p:spPr>
        <p:txBody>
          <a:bodyPr wrap="square" rtlCol="0">
            <a:spAutoFit/>
          </a:bodyPr>
          <a:lstStyle/>
          <a:p>
            <a:r>
              <a:rPr lang="en-US" b="1" dirty="0"/>
              <a:t>12</a:t>
            </a:r>
          </a:p>
        </p:txBody>
      </p:sp>
      <p:sp>
        <p:nvSpPr>
          <p:cNvPr id="64" name="TextBox 63">
            <a:extLst>
              <a:ext uri="{FF2B5EF4-FFF2-40B4-BE49-F238E27FC236}">
                <a16:creationId xmlns:a16="http://schemas.microsoft.com/office/drawing/2014/main" id="{D5031F94-B534-FE7D-7B8F-6CBB18A0B5EC}"/>
              </a:ext>
            </a:extLst>
          </p:cNvPr>
          <p:cNvSpPr txBox="1"/>
          <p:nvPr/>
        </p:nvSpPr>
        <p:spPr>
          <a:xfrm>
            <a:off x="2190043" y="5181598"/>
            <a:ext cx="541867" cy="369332"/>
          </a:xfrm>
          <a:prstGeom prst="rect">
            <a:avLst/>
          </a:prstGeom>
          <a:noFill/>
        </p:spPr>
        <p:txBody>
          <a:bodyPr wrap="square" rtlCol="0">
            <a:spAutoFit/>
          </a:bodyPr>
          <a:lstStyle/>
          <a:p>
            <a:r>
              <a:rPr lang="en-US" b="1" dirty="0">
                <a:highlight>
                  <a:srgbClr val="00FF00"/>
                </a:highlight>
              </a:rPr>
              <a:t>13</a:t>
            </a:r>
          </a:p>
        </p:txBody>
      </p:sp>
      <p:sp>
        <p:nvSpPr>
          <p:cNvPr id="65" name="TextBox 64">
            <a:extLst>
              <a:ext uri="{FF2B5EF4-FFF2-40B4-BE49-F238E27FC236}">
                <a16:creationId xmlns:a16="http://schemas.microsoft.com/office/drawing/2014/main" id="{A55D3178-7B1B-3538-18F6-41A4834FBD4A}"/>
              </a:ext>
            </a:extLst>
          </p:cNvPr>
          <p:cNvSpPr txBox="1"/>
          <p:nvPr/>
        </p:nvSpPr>
        <p:spPr>
          <a:xfrm>
            <a:off x="124589" y="5622017"/>
            <a:ext cx="5752289" cy="1200329"/>
          </a:xfrm>
          <a:prstGeom prst="rect">
            <a:avLst/>
          </a:prstGeom>
          <a:noFill/>
        </p:spPr>
        <p:txBody>
          <a:bodyPr wrap="square" numCol="3" rtlCol="0">
            <a:spAutoFit/>
          </a:bodyPr>
          <a:lstStyle/>
          <a:p>
            <a:r>
              <a:rPr lang="en-US" sz="2400" dirty="0"/>
              <a:t>Kor: </a:t>
            </a:r>
            <a:r>
              <a:rPr lang="en-US" sz="2400" b="1" dirty="0"/>
              <a:t>gyeong</a:t>
            </a:r>
          </a:p>
          <a:p>
            <a:r>
              <a:rPr lang="en-US" sz="2400" dirty="0"/>
              <a:t>Jap: </a:t>
            </a:r>
            <a:r>
              <a:rPr lang="en-US" sz="2400" b="1" dirty="0"/>
              <a:t>kyō</a:t>
            </a:r>
          </a:p>
          <a:p>
            <a:endParaRPr lang="en-US" sz="2400" dirty="0"/>
          </a:p>
          <a:p>
            <a:r>
              <a:rPr lang="en-US" sz="2400" dirty="0"/>
              <a:t>Viet: </a:t>
            </a:r>
            <a:r>
              <a:rPr lang="en-US" sz="2400" b="1" dirty="0"/>
              <a:t>kinh</a:t>
            </a:r>
          </a:p>
          <a:p>
            <a:r>
              <a:rPr lang="en-US" sz="2400" dirty="0"/>
              <a:t>Man: </a:t>
            </a:r>
            <a:r>
              <a:rPr lang="en-US" sz="2400" b="1" dirty="0"/>
              <a:t>jīng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zh-TW" sz="2400" b="1" i="0" u="none" strike="noStrike" kern="1200" cap="none" spc="0" normalizeH="0" baseline="0" noProof="0" dirty="0">
              <a:ln>
                <a:noFill/>
              </a:ln>
              <a:solidFill>
                <a:prstClr val="black"/>
              </a:solidFill>
              <a:effectLst/>
              <a:highlight>
                <a:srgbClr val="00FF00"/>
              </a:highlight>
              <a:uLnTx/>
              <a:uFillTx/>
              <a:latin typeface="DengXian" panose="02010600030101010101" pitchFamily="2" charset="-122"/>
              <a:ea typeface="DengXian"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24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        經</a:t>
            </a:r>
            <a:endParaRPr kumimoji="0" lang="en-US" altLang="zh-TW" sz="24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altLang="zh-TW" sz="2400" b="1" dirty="0">
                <a:solidFill>
                  <a:prstClr val="black"/>
                </a:solidFill>
                <a:latin typeface="DengXian" panose="02010600030101010101" pitchFamily="2" charset="-122"/>
                <a:ea typeface="DengXian" panose="02010600030101010101" pitchFamily="2" charset="-122"/>
              </a:rPr>
              <a:t>     Sutra</a:t>
            </a:r>
            <a:endParaRPr kumimoji="0" lang="en-US" altLang="zh-TW" sz="24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endParaRPr>
          </a:p>
          <a:p>
            <a:r>
              <a:rPr lang="en-US" sz="2400" dirty="0"/>
              <a:t>	</a:t>
            </a:r>
            <a:endParaRPr lang="en-US" sz="2400" b="1" dirty="0"/>
          </a:p>
        </p:txBody>
      </p:sp>
      <p:sp>
        <p:nvSpPr>
          <p:cNvPr id="66" name="Rectangle 65">
            <a:extLst>
              <a:ext uri="{FF2B5EF4-FFF2-40B4-BE49-F238E27FC236}">
                <a16:creationId xmlns:a16="http://schemas.microsoft.com/office/drawing/2014/main" id="{5CDE6C2E-69D5-FC64-9ADF-274D02410BB1}"/>
              </a:ext>
            </a:extLst>
          </p:cNvPr>
          <p:cNvSpPr/>
          <p:nvPr/>
        </p:nvSpPr>
        <p:spPr>
          <a:xfrm>
            <a:off x="124589" y="5609521"/>
            <a:ext cx="5644309" cy="878627"/>
          </a:xfrm>
          <a:prstGeom prst="rect">
            <a:avLst/>
          </a:prstGeom>
          <a:noFill/>
          <a:ln w="5715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 name="Rectangle 66">
            <a:extLst>
              <a:ext uri="{FF2B5EF4-FFF2-40B4-BE49-F238E27FC236}">
                <a16:creationId xmlns:a16="http://schemas.microsoft.com/office/drawing/2014/main" id="{75B6CA07-ABAF-74CC-C466-0D2FAE7E91A1}"/>
              </a:ext>
            </a:extLst>
          </p:cNvPr>
          <p:cNvSpPr/>
          <p:nvPr/>
        </p:nvSpPr>
        <p:spPr>
          <a:xfrm>
            <a:off x="6096000" y="5622017"/>
            <a:ext cx="5843239" cy="1167540"/>
          </a:xfrm>
          <a:prstGeom prst="rect">
            <a:avLst/>
          </a:prstGeom>
          <a:no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 name="TextBox 67">
            <a:extLst>
              <a:ext uri="{FF2B5EF4-FFF2-40B4-BE49-F238E27FC236}">
                <a16:creationId xmlns:a16="http://schemas.microsoft.com/office/drawing/2014/main" id="{304B3B41-28AF-4120-6420-219A5AA47D0D}"/>
              </a:ext>
            </a:extLst>
          </p:cNvPr>
          <p:cNvSpPr txBox="1"/>
          <p:nvPr/>
        </p:nvSpPr>
        <p:spPr>
          <a:xfrm>
            <a:off x="7883837" y="88966"/>
            <a:ext cx="3097335" cy="369332"/>
          </a:xfrm>
          <a:prstGeom prst="rect">
            <a:avLst/>
          </a:prstGeom>
          <a:noFill/>
        </p:spPr>
        <p:txBody>
          <a:bodyPr wrap="square">
            <a:spAutoFit/>
          </a:bodyPr>
          <a:lstStyle/>
          <a:p>
            <a:r>
              <a:rPr lang="zh-TW" altLang="en-US" b="1" dirty="0">
                <a:latin typeface="DengXian" panose="02010600030101010101" pitchFamily="2" charset="-122"/>
                <a:ea typeface="DengXian" panose="02010600030101010101" pitchFamily="2" charset="-122"/>
              </a:rPr>
              <a:t>摩 訶 般 若 波 羅 蜜 多 心 </a:t>
            </a:r>
            <a:r>
              <a:rPr lang="zh-TW" altLang="en-US" b="1" dirty="0">
                <a:highlight>
                  <a:srgbClr val="00FFFF"/>
                </a:highlight>
                <a:latin typeface="DengXian" panose="02010600030101010101" pitchFamily="2" charset="-122"/>
                <a:ea typeface="DengXian" panose="02010600030101010101" pitchFamily="2" charset="-122"/>
              </a:rPr>
              <a:t>經</a:t>
            </a:r>
          </a:p>
        </p:txBody>
      </p:sp>
      <p:sp>
        <p:nvSpPr>
          <p:cNvPr id="69" name="Rectangle 68">
            <a:extLst>
              <a:ext uri="{FF2B5EF4-FFF2-40B4-BE49-F238E27FC236}">
                <a16:creationId xmlns:a16="http://schemas.microsoft.com/office/drawing/2014/main" id="{63BF522F-62CA-8771-76F3-1885E0F8C52C}"/>
              </a:ext>
            </a:extLst>
          </p:cNvPr>
          <p:cNvSpPr/>
          <p:nvPr/>
        </p:nvSpPr>
        <p:spPr>
          <a:xfrm>
            <a:off x="7883837" y="88966"/>
            <a:ext cx="3052259" cy="369332"/>
          </a:xfrm>
          <a:prstGeom prst="rect">
            <a:avLst/>
          </a:prstGeom>
          <a:no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Oval 1">
            <a:extLst>
              <a:ext uri="{FF2B5EF4-FFF2-40B4-BE49-F238E27FC236}">
                <a16:creationId xmlns:a16="http://schemas.microsoft.com/office/drawing/2014/main" id="{415CF826-236A-258E-7EEF-85DCB89BE3EB}"/>
              </a:ext>
            </a:extLst>
          </p:cNvPr>
          <p:cNvSpPr/>
          <p:nvPr/>
        </p:nvSpPr>
        <p:spPr>
          <a:xfrm>
            <a:off x="5252322" y="532369"/>
            <a:ext cx="771625" cy="771625"/>
          </a:xfrm>
          <a:prstGeom prst="ellipse">
            <a:avLst/>
          </a:prstGeom>
          <a:solidFill>
            <a:srgbClr val="FFFF00"/>
          </a:solidFill>
          <a:ln w="38100">
            <a:solidFill>
              <a:srgbClr val="7030A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TextBox 5">
            <a:extLst>
              <a:ext uri="{FF2B5EF4-FFF2-40B4-BE49-F238E27FC236}">
                <a16:creationId xmlns:a16="http://schemas.microsoft.com/office/drawing/2014/main" id="{2D3E72BE-870A-3318-FB00-E02D1097AE1A}"/>
              </a:ext>
            </a:extLst>
          </p:cNvPr>
          <p:cNvSpPr txBox="1"/>
          <p:nvPr/>
        </p:nvSpPr>
        <p:spPr>
          <a:xfrm>
            <a:off x="5344356" y="650098"/>
            <a:ext cx="593001" cy="523220"/>
          </a:xfrm>
          <a:prstGeom prst="rect">
            <a:avLst/>
          </a:prstGeom>
          <a:noFill/>
        </p:spPr>
        <p:txBody>
          <a:bodyPr wrap="square" rtlCol="0">
            <a:spAutoFit/>
          </a:bodyPr>
          <a:lstStyle/>
          <a:p>
            <a:r>
              <a:rPr lang="en-US" sz="2800" b="1" dirty="0"/>
              <a:t>10</a:t>
            </a:r>
          </a:p>
        </p:txBody>
      </p:sp>
      <p:sp>
        <p:nvSpPr>
          <p:cNvPr id="10" name="TextBox 9">
            <a:extLst>
              <a:ext uri="{FF2B5EF4-FFF2-40B4-BE49-F238E27FC236}">
                <a16:creationId xmlns:a16="http://schemas.microsoft.com/office/drawing/2014/main" id="{E31CB7CB-9346-CDB9-3419-65523EDDAA3B}"/>
              </a:ext>
            </a:extLst>
          </p:cNvPr>
          <p:cNvSpPr txBox="1"/>
          <p:nvPr/>
        </p:nvSpPr>
        <p:spPr>
          <a:xfrm>
            <a:off x="5412735" y="3853904"/>
            <a:ext cx="1202294" cy="1510589"/>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altLang="en-US" sz="10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rPr>
              <a:t>經  </a:t>
            </a:r>
            <a:r>
              <a:rPr kumimoji="0" lang="en-US" altLang="zh-CN" sz="10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rPr>
              <a:t>gyeong; sutra</a:t>
            </a:r>
            <a:r>
              <a:rPr kumimoji="0" lang="zh-CN" altLang="en-US" sz="10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rPr>
              <a:t>   </a:t>
            </a:r>
            <a:endParaRPr kumimoji="0" lang="en-US" altLang="zh-CN" sz="10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altLang="en-US" sz="10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rPr>
              <a:t>糹 </a:t>
            </a:r>
            <a:r>
              <a:rPr kumimoji="0" lang="en-US" altLang="zh-CN" sz="1000" b="0" i="0" u="none" strike="noStrike" kern="1200" cap="none" spc="0" normalizeH="0" baseline="0" noProof="0" dirty="0" err="1">
                <a:ln>
                  <a:noFill/>
                </a:ln>
                <a:solidFill>
                  <a:prstClr val="black"/>
                </a:solidFill>
                <a:effectLst/>
                <a:uLnTx/>
                <a:uFillTx/>
                <a:latin typeface="Aptos" panose="02110004020202020204"/>
                <a:ea typeface="等线" panose="02010600030101010101"/>
                <a:cs typeface="+mn-cs"/>
              </a:rPr>
              <a:t>sil</a:t>
            </a:r>
            <a:r>
              <a:rPr kumimoji="0" lang="en-US" altLang="zh-CN" sz="10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rPr>
              <a:t>; silk</a:t>
            </a:r>
            <a:r>
              <a:rPr kumimoji="0" lang="zh-CN" altLang="en-US" sz="10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rPr>
              <a:t>     </a:t>
            </a:r>
            <a:endParaRPr kumimoji="0" lang="en-US" altLang="zh-CN" sz="10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altLang="en-US" sz="10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rPr>
              <a:t>巠 </a:t>
            </a:r>
            <a:r>
              <a:rPr kumimoji="0" lang="en-US" altLang="zh-CN" sz="10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rPr>
              <a:t>gyeong; flowing water</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altLang="en-US" sz="10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rPr>
              <a:t>幺  </a:t>
            </a:r>
            <a:r>
              <a:rPr kumimoji="0" lang="en-US" altLang="zh-CN" sz="1000" b="0" i="0" u="none" strike="noStrike" kern="1200" cap="none" spc="0" normalizeH="0" baseline="0" noProof="0" dirty="0" err="1">
                <a:ln>
                  <a:noFill/>
                </a:ln>
                <a:solidFill>
                  <a:prstClr val="black"/>
                </a:solidFill>
                <a:effectLst/>
                <a:uLnTx/>
                <a:uFillTx/>
                <a:latin typeface="Aptos" panose="02110004020202020204"/>
                <a:ea typeface="等线" panose="02010600030101010101"/>
                <a:cs typeface="+mn-cs"/>
              </a:rPr>
              <a:t>yo</a:t>
            </a:r>
            <a:r>
              <a:rPr kumimoji="0" lang="en-US" altLang="zh-CN" sz="10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rPr>
              <a:t>; tiny</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altLang="en-US" sz="10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rPr>
              <a:t>丶  </a:t>
            </a:r>
            <a:r>
              <a:rPr kumimoji="0" lang="en-US" altLang="zh-CN" sz="10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rPr>
              <a:t>ju; lord</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altLang="en-US" sz="10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rPr>
              <a:t>一  </a:t>
            </a:r>
            <a:r>
              <a:rPr kumimoji="0" lang="en-US" altLang="zh-CN" sz="10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rPr>
              <a:t>il; one</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altLang="en-US" sz="10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rPr>
              <a:t>巛  </a:t>
            </a:r>
            <a:r>
              <a:rPr kumimoji="0" lang="en-US" altLang="zh-CN" sz="1000" b="0" i="0" u="none" strike="noStrike" kern="1200" cap="none" spc="0" normalizeH="0" baseline="0" noProof="0" dirty="0" err="1">
                <a:ln>
                  <a:noFill/>
                </a:ln>
                <a:solidFill>
                  <a:prstClr val="black"/>
                </a:solidFill>
                <a:effectLst/>
                <a:uLnTx/>
                <a:uFillTx/>
                <a:latin typeface="Aptos" panose="02110004020202020204"/>
                <a:ea typeface="等线" panose="02010600030101010101"/>
                <a:cs typeface="+mn-cs"/>
              </a:rPr>
              <a:t>cheon</a:t>
            </a:r>
            <a:r>
              <a:rPr kumimoji="0" lang="en-US" altLang="zh-CN" sz="10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rPr>
              <a:t>; river</a:t>
            </a:r>
            <a:r>
              <a:rPr kumimoji="0" lang="zh-CN" altLang="en-US" sz="10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rPr>
              <a:t> </a:t>
            </a:r>
            <a:endParaRPr kumimoji="0" lang="en-US" altLang="zh-CN" sz="10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altLang="en-US" sz="10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rPr>
              <a:t>工  </a:t>
            </a:r>
            <a:r>
              <a:rPr kumimoji="0" lang="en-US" altLang="zh-CN" sz="10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rPr>
              <a:t>gong; work</a:t>
            </a:r>
            <a:endParaRPr kumimoji="0" lang="en-US" sz="1000" b="0" i="0" u="none" strike="noStrike" kern="1200" cap="none" spc="0" normalizeH="0" baseline="0" noProof="0" dirty="0">
              <a:ln>
                <a:noFill/>
              </a:ln>
              <a:solidFill>
                <a:prstClr val="black"/>
              </a:solidFill>
              <a:effectLst/>
              <a:uLnTx/>
              <a:uFillTx/>
              <a:latin typeface="Aptos" panose="02110004020202020204"/>
              <a:ea typeface="+mn-ea"/>
              <a:cs typeface="+mn-cs"/>
            </a:endParaRPr>
          </a:p>
        </p:txBody>
      </p:sp>
      <p:sp>
        <p:nvSpPr>
          <p:cNvPr id="12" name="Rectangle 11">
            <a:extLst>
              <a:ext uri="{FF2B5EF4-FFF2-40B4-BE49-F238E27FC236}">
                <a16:creationId xmlns:a16="http://schemas.microsoft.com/office/drawing/2014/main" id="{C00AC3BD-73E7-5B3E-0D29-16F471B8FAE1}"/>
              </a:ext>
            </a:extLst>
          </p:cNvPr>
          <p:cNvSpPr/>
          <p:nvPr/>
        </p:nvSpPr>
        <p:spPr>
          <a:xfrm>
            <a:off x="5412735" y="3842264"/>
            <a:ext cx="1180328" cy="1522229"/>
          </a:xfrm>
          <a:prstGeom prst="rect">
            <a:avLst/>
          </a:prstGeom>
          <a:noFill/>
          <a:ln w="38100">
            <a:solidFill>
              <a:srgbClr val="7030A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89573639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mediacall" presetSubtype="0" fill="hold" nodeType="clickEffect">
                                  <p:stCondLst>
                                    <p:cond delay="0"/>
                                  </p:stCondLst>
                                  <p:childTnLst>
                                    <p:cmd type="call" cmd="playFrom(0.0)">
                                      <p:cBhvr>
                                        <p:cTn id="6" dur="19700" fill="hold"/>
                                        <p:tgtEl>
                                          <p:spTgt spid="5"/>
                                        </p:tgtEl>
                                      </p:cBhvr>
                                    </p:cmd>
                                  </p:childTnLst>
                                </p:cTn>
                              </p:par>
                            </p:childTnLst>
                          </p:cTn>
                        </p:par>
                      </p:childTnLst>
                    </p:cTn>
                  </p:par>
                </p:childTnLst>
              </p:cTn>
              <p:prevCondLst>
                <p:cond evt="onPrev" delay="0">
                  <p:tgtEl>
                    <p:sldTgt/>
                  </p:tgtEl>
                </p:cond>
              </p:prevCondLst>
              <p:nextCondLst>
                <p:cond evt="onNext" delay="0">
                  <p:tgtEl>
                    <p:sldTgt/>
                  </p:tgtEl>
                </p:cond>
              </p:nextCondLst>
            </p:seq>
            <p:video>
              <p:cMediaNode vol="80000" mute="1">
                <p:cTn id="7" fill="hold" display="0">
                  <p:stCondLst>
                    <p:cond delay="indefinite"/>
                  </p:stCondLst>
                </p:cTn>
                <p:tgtEl>
                  <p:spTgt spid="5"/>
                </p:tgtEl>
              </p:cMediaNode>
            </p:video>
            <p:seq concurrent="1" nextAc="seek">
              <p:cTn id="8" restart="whenNotActive" fill="hold" evtFilter="cancelBubble" nodeType="interactiveSeq">
                <p:stCondLst>
                  <p:cond evt="onClick" delay="0">
                    <p:tgtEl>
                      <p:spTgt spid="5"/>
                    </p:tgtEl>
                  </p:cond>
                </p:stCondLst>
                <p:endSync evt="end" delay="0">
                  <p:rtn val="all"/>
                </p:endSync>
                <p:childTnLst>
                  <p:par>
                    <p:cTn id="9" fill="hold">
                      <p:stCondLst>
                        <p:cond delay="0"/>
                      </p:stCondLst>
                      <p:childTnLst>
                        <p:par>
                          <p:cTn id="10" fill="hold">
                            <p:stCondLst>
                              <p:cond delay="0"/>
                            </p:stCondLst>
                            <p:childTnLst>
                              <p:par>
                                <p:cTn id="11" presetID="2" presetClass="mediacall" presetSubtype="0" fill="hold" nodeType="clickEffect">
                                  <p:stCondLst>
                                    <p:cond delay="0"/>
                                  </p:stCondLst>
                                  <p:childTnLst>
                                    <p:cmd type="call" cmd="togglePause">
                                      <p:cBhvr>
                                        <p:cTn id="12" dur="1" fill="hold"/>
                                        <p:tgtEl>
                                          <p:spTgt spid="5"/>
                                        </p:tgtEl>
                                      </p:cBhvr>
                                    </p:cmd>
                                  </p:childTnLst>
                                </p:cTn>
                              </p:par>
                            </p:childTnLst>
                          </p:cTn>
                        </p:par>
                      </p:childTnLst>
                    </p:cTn>
                  </p:par>
                </p:childTnLst>
              </p:cTn>
              <p:nextCondLst>
                <p:cond evt="onClick" delay="0">
                  <p:tgtEl>
                    <p:spTgt spid="5"/>
                  </p:tgtEl>
                </p:cond>
              </p:nextCondLst>
            </p:seq>
          </p:childTnLst>
        </p:cTn>
      </p:par>
    </p:tn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1C68C1E-108F-1FDB-2CF7-F90634D479A5}"/>
            </a:ext>
          </a:extLst>
        </p:cNvPr>
        <p:cNvGrpSpPr/>
        <p:nvPr/>
      </p:nvGrpSpPr>
      <p:grpSpPr>
        <a:xfrm>
          <a:off x="0" y="0"/>
          <a:ext cx="0" cy="0"/>
          <a:chOff x="0" y="0"/>
          <a:chExt cx="0" cy="0"/>
        </a:xfrm>
      </p:grpSpPr>
      <p:sp>
        <p:nvSpPr>
          <p:cNvPr id="3" name="TextBox 2">
            <a:extLst>
              <a:ext uri="{FF2B5EF4-FFF2-40B4-BE49-F238E27FC236}">
                <a16:creationId xmlns:a16="http://schemas.microsoft.com/office/drawing/2014/main" id="{3B539953-C7B6-8657-25AE-CEEC8C94B0E2}"/>
              </a:ext>
            </a:extLst>
          </p:cNvPr>
          <p:cNvSpPr txBox="1"/>
          <p:nvPr/>
        </p:nvSpPr>
        <p:spPr>
          <a:xfrm>
            <a:off x="93410" y="526967"/>
            <a:ext cx="7214389" cy="4606389"/>
          </a:xfrm>
          <a:prstGeom prst="rect">
            <a:avLst/>
          </a:prstGeom>
          <a:noFill/>
          <a:ln w="38100">
            <a:noFill/>
          </a:ln>
        </p:spPr>
        <p:txBody>
          <a:bodyPr wrap="square">
            <a:spAutoFit/>
          </a:bodyPr>
          <a:lstStyle/>
          <a:p>
            <a:pPr marL="0" marR="0" lvl="0" indent="0" algn="l" defTabSz="914400" rtl="0" eaLnBrk="1" fontAlgn="auto" latinLnBrk="0" hangingPunct="1">
              <a:lnSpc>
                <a:spcPct val="100000"/>
              </a:lnSpc>
              <a:spcBef>
                <a:spcPts val="0"/>
              </a:spcBef>
              <a:spcAft>
                <a:spcPts val="3200"/>
              </a:spcAft>
              <a:buClrTx/>
              <a:buSzTx/>
              <a:buFontTx/>
              <a:buNone/>
              <a:tabLst/>
              <a:defRPr/>
            </a:pPr>
            <a:r>
              <a:rPr kumimoji="0" lang="zh-CN" altLang="en-US" sz="9600" b="0"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     經 </a:t>
            </a:r>
            <a:endParaRPr kumimoji="0" lang="en-US" altLang="zh-CN" sz="9600" b="0"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endParaRPr>
          </a:p>
          <a:p>
            <a:pPr marL="0" marR="0" lvl="0" indent="0" algn="l" defTabSz="914400" rtl="0" eaLnBrk="1" fontAlgn="auto" latinLnBrk="0" hangingPunct="1">
              <a:lnSpc>
                <a:spcPct val="100000"/>
              </a:lnSpc>
              <a:spcBef>
                <a:spcPts val="0"/>
              </a:spcBef>
              <a:spcAft>
                <a:spcPts val="3200"/>
              </a:spcAft>
              <a:buClrTx/>
              <a:buSzTx/>
              <a:buFontTx/>
              <a:buNone/>
              <a:tabLst/>
              <a:defRPr/>
            </a:pPr>
            <a:r>
              <a:rPr kumimoji="0" lang="zh-CN" altLang="en-US" sz="7200" b="0"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  </a:t>
            </a:r>
            <a:r>
              <a:rPr kumimoji="0" lang="ru-RU" altLang="zh-CN" sz="7200" b="0"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  </a:t>
            </a:r>
            <a:r>
              <a:rPr kumimoji="0" lang="zh-CN" altLang="en-US" sz="7200" b="0"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糹</a:t>
            </a:r>
            <a:r>
              <a:rPr kumimoji="0" lang="ru-RU" altLang="zh-CN" sz="7200" b="0"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          </a:t>
            </a:r>
            <a:r>
              <a:rPr kumimoji="0" lang="zh-CN" altLang="en-US" sz="7200" b="0"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巠 </a:t>
            </a:r>
            <a:endParaRPr kumimoji="0" lang="ru-RU" altLang="zh-CN" sz="7200" b="0"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endParaRPr>
          </a:p>
          <a:p>
            <a:pPr marL="0" marR="0" lvl="0" indent="0" algn="l" defTabSz="914400" rtl="0" eaLnBrk="1" fontAlgn="auto" latinLnBrk="0" hangingPunct="1">
              <a:lnSpc>
                <a:spcPct val="100000"/>
              </a:lnSpc>
              <a:spcBef>
                <a:spcPts val="0"/>
              </a:spcBef>
              <a:spcAft>
                <a:spcPts val="3200"/>
              </a:spcAft>
              <a:buClrTx/>
              <a:buSzTx/>
              <a:buFontTx/>
              <a:buNone/>
              <a:tabLst/>
              <a:defRPr/>
            </a:pPr>
            <a:r>
              <a:rPr kumimoji="0" lang="zh-CN" altLang="en-US" sz="6600" b="0"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幺丶丶丶</a:t>
            </a:r>
            <a:r>
              <a:rPr kumimoji="0" lang="ru-RU" altLang="zh-CN" sz="6600" b="0"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 </a:t>
            </a:r>
            <a:r>
              <a:rPr kumimoji="0" lang="zh-CN" altLang="en-US" sz="6600" b="0"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一</a:t>
            </a:r>
            <a:r>
              <a:rPr kumimoji="0" lang="ru-RU" altLang="zh-CN" sz="6600" b="0"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 </a:t>
            </a:r>
            <a:r>
              <a:rPr kumimoji="0" lang="zh-CN" altLang="en-US" sz="6600" b="0"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巛</a:t>
            </a:r>
            <a:r>
              <a:rPr kumimoji="0" lang="ru-RU" altLang="zh-CN" sz="6600" b="0"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 </a:t>
            </a:r>
            <a:r>
              <a:rPr kumimoji="0" lang="zh-CN" altLang="en-US" sz="6600" b="0"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工</a:t>
            </a:r>
          </a:p>
        </p:txBody>
      </p:sp>
      <p:sp>
        <p:nvSpPr>
          <p:cNvPr id="5" name="TextBox 4">
            <a:extLst>
              <a:ext uri="{FF2B5EF4-FFF2-40B4-BE49-F238E27FC236}">
                <a16:creationId xmlns:a16="http://schemas.microsoft.com/office/drawing/2014/main" id="{60E4433F-758A-E685-571F-74DBA4135ACC}"/>
              </a:ext>
            </a:extLst>
          </p:cNvPr>
          <p:cNvSpPr txBox="1"/>
          <p:nvPr/>
        </p:nvSpPr>
        <p:spPr>
          <a:xfrm>
            <a:off x="1171614" y="163935"/>
            <a:ext cx="3097335" cy="3693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18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摩 訶 般 若 波 羅 蜜 多 心 </a:t>
            </a:r>
            <a:r>
              <a:rPr kumimoji="0" lang="zh-TW" altLang="en-US" sz="1800" b="1" i="0" u="none" strike="noStrike" kern="1200" cap="none" spc="0" normalizeH="0" baseline="0" noProof="0" dirty="0">
                <a:ln>
                  <a:noFill/>
                </a:ln>
                <a:solidFill>
                  <a:prstClr val="black"/>
                </a:solidFill>
                <a:effectLst/>
                <a:highlight>
                  <a:srgbClr val="00FFFF"/>
                </a:highlight>
                <a:uLnTx/>
                <a:uFillTx/>
                <a:latin typeface="DengXian" panose="02010600030101010101" pitchFamily="2" charset="-122"/>
                <a:ea typeface="DengXian" panose="02010600030101010101" pitchFamily="2" charset="-122"/>
                <a:cs typeface="+mn-cs"/>
              </a:rPr>
              <a:t>經</a:t>
            </a:r>
          </a:p>
        </p:txBody>
      </p:sp>
      <p:sp>
        <p:nvSpPr>
          <p:cNvPr id="6" name="Rectangle 5">
            <a:extLst>
              <a:ext uri="{FF2B5EF4-FFF2-40B4-BE49-F238E27FC236}">
                <a16:creationId xmlns:a16="http://schemas.microsoft.com/office/drawing/2014/main" id="{AB2DEF88-2CEF-68D6-4569-171EDAE8CBC7}"/>
              </a:ext>
            </a:extLst>
          </p:cNvPr>
          <p:cNvSpPr/>
          <p:nvPr/>
        </p:nvSpPr>
        <p:spPr>
          <a:xfrm>
            <a:off x="1171614" y="163935"/>
            <a:ext cx="3052259" cy="369332"/>
          </a:xfrm>
          <a:prstGeom prst="rect">
            <a:avLst/>
          </a:prstGeom>
          <a:no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cxnSp>
        <p:nvCxnSpPr>
          <p:cNvPr id="9" name="Straight Arrow Connector 8">
            <a:extLst>
              <a:ext uri="{FF2B5EF4-FFF2-40B4-BE49-F238E27FC236}">
                <a16:creationId xmlns:a16="http://schemas.microsoft.com/office/drawing/2014/main" id="{876F8DBC-F746-4C57-82DD-9782BAD95D90}"/>
              </a:ext>
            </a:extLst>
          </p:cNvPr>
          <p:cNvCxnSpPr>
            <a:cxnSpLocks/>
          </p:cNvCxnSpPr>
          <p:nvPr/>
        </p:nvCxnSpPr>
        <p:spPr>
          <a:xfrm flipH="1">
            <a:off x="1719444" y="2079274"/>
            <a:ext cx="558879" cy="515466"/>
          </a:xfrm>
          <a:prstGeom prst="straightConnector1">
            <a:avLst/>
          </a:prstGeom>
          <a:ln w="76200">
            <a:solidFill>
              <a:srgbClr val="FF0000"/>
            </a:solidFill>
            <a:tailEnd type="triangle"/>
          </a:ln>
        </p:spPr>
        <p:style>
          <a:lnRef idx="2">
            <a:schemeClr val="accent1"/>
          </a:lnRef>
          <a:fillRef idx="0">
            <a:schemeClr val="accent1"/>
          </a:fillRef>
          <a:effectRef idx="1">
            <a:schemeClr val="accent1"/>
          </a:effectRef>
          <a:fontRef idx="minor">
            <a:schemeClr val="tx1"/>
          </a:fontRef>
        </p:style>
      </p:cxnSp>
      <p:cxnSp>
        <p:nvCxnSpPr>
          <p:cNvPr id="13" name="Straight Arrow Connector 12">
            <a:extLst>
              <a:ext uri="{FF2B5EF4-FFF2-40B4-BE49-F238E27FC236}">
                <a16:creationId xmlns:a16="http://schemas.microsoft.com/office/drawing/2014/main" id="{75F07714-1EEC-030B-2119-10C121EE4E01}"/>
              </a:ext>
            </a:extLst>
          </p:cNvPr>
          <p:cNvCxnSpPr>
            <a:cxnSpLocks/>
          </p:cNvCxnSpPr>
          <p:nvPr/>
        </p:nvCxnSpPr>
        <p:spPr>
          <a:xfrm>
            <a:off x="3007419" y="2079274"/>
            <a:ext cx="1595886" cy="671729"/>
          </a:xfrm>
          <a:prstGeom prst="straightConnector1">
            <a:avLst/>
          </a:prstGeom>
          <a:ln w="76200">
            <a:solidFill>
              <a:srgbClr val="FF0000"/>
            </a:solidFill>
            <a:tailEnd type="triangle"/>
          </a:ln>
        </p:spPr>
        <p:style>
          <a:lnRef idx="2">
            <a:schemeClr val="accent1"/>
          </a:lnRef>
          <a:fillRef idx="0">
            <a:schemeClr val="accent1"/>
          </a:fillRef>
          <a:effectRef idx="1">
            <a:schemeClr val="accent1"/>
          </a:effectRef>
          <a:fontRef idx="minor">
            <a:schemeClr val="tx1"/>
          </a:fontRef>
        </p:style>
      </p:cxnSp>
      <p:cxnSp>
        <p:nvCxnSpPr>
          <p:cNvPr id="15" name="Straight Arrow Connector 14">
            <a:extLst>
              <a:ext uri="{FF2B5EF4-FFF2-40B4-BE49-F238E27FC236}">
                <a16:creationId xmlns:a16="http://schemas.microsoft.com/office/drawing/2014/main" id="{0E90C863-3EB9-E06B-E0DF-D6D4567675FF}"/>
              </a:ext>
            </a:extLst>
          </p:cNvPr>
          <p:cNvCxnSpPr>
            <a:cxnSpLocks/>
          </p:cNvCxnSpPr>
          <p:nvPr/>
        </p:nvCxnSpPr>
        <p:spPr>
          <a:xfrm flipH="1">
            <a:off x="678686" y="3388575"/>
            <a:ext cx="499854" cy="643674"/>
          </a:xfrm>
          <a:prstGeom prst="straightConnector1">
            <a:avLst/>
          </a:prstGeom>
          <a:ln w="76200">
            <a:solidFill>
              <a:srgbClr val="FF0000"/>
            </a:solidFill>
            <a:tailEnd type="triangle"/>
          </a:ln>
        </p:spPr>
        <p:style>
          <a:lnRef idx="2">
            <a:schemeClr val="accent1"/>
          </a:lnRef>
          <a:fillRef idx="0">
            <a:schemeClr val="accent1"/>
          </a:fillRef>
          <a:effectRef idx="1">
            <a:schemeClr val="accent1"/>
          </a:effectRef>
          <a:fontRef idx="minor">
            <a:schemeClr val="tx1"/>
          </a:fontRef>
        </p:style>
      </p:cxnSp>
      <p:cxnSp>
        <p:nvCxnSpPr>
          <p:cNvPr id="17" name="Straight Arrow Connector 16">
            <a:extLst>
              <a:ext uri="{FF2B5EF4-FFF2-40B4-BE49-F238E27FC236}">
                <a16:creationId xmlns:a16="http://schemas.microsoft.com/office/drawing/2014/main" id="{E1BFE26A-501B-A7F9-B7BA-F0EAA6A6DF3F}"/>
              </a:ext>
            </a:extLst>
          </p:cNvPr>
          <p:cNvCxnSpPr>
            <a:cxnSpLocks/>
          </p:cNvCxnSpPr>
          <p:nvPr/>
        </p:nvCxnSpPr>
        <p:spPr>
          <a:xfrm flipH="1">
            <a:off x="1178540" y="3506203"/>
            <a:ext cx="246257" cy="681832"/>
          </a:xfrm>
          <a:prstGeom prst="straightConnector1">
            <a:avLst/>
          </a:prstGeom>
          <a:ln w="76200">
            <a:solidFill>
              <a:srgbClr val="FF0000"/>
            </a:solidFill>
            <a:tailEnd type="triangle"/>
          </a:ln>
        </p:spPr>
        <p:style>
          <a:lnRef idx="2">
            <a:schemeClr val="accent1"/>
          </a:lnRef>
          <a:fillRef idx="0">
            <a:schemeClr val="accent1"/>
          </a:fillRef>
          <a:effectRef idx="1">
            <a:schemeClr val="accent1"/>
          </a:effectRef>
          <a:fontRef idx="minor">
            <a:schemeClr val="tx1"/>
          </a:fontRef>
        </p:style>
      </p:cxnSp>
      <p:cxnSp>
        <p:nvCxnSpPr>
          <p:cNvPr id="23" name="Straight Arrow Connector 22">
            <a:extLst>
              <a:ext uri="{FF2B5EF4-FFF2-40B4-BE49-F238E27FC236}">
                <a16:creationId xmlns:a16="http://schemas.microsoft.com/office/drawing/2014/main" id="{8DC06981-F9DC-A6F0-0825-E820CDC0FE0F}"/>
              </a:ext>
            </a:extLst>
          </p:cNvPr>
          <p:cNvCxnSpPr>
            <a:cxnSpLocks/>
          </p:cNvCxnSpPr>
          <p:nvPr/>
        </p:nvCxnSpPr>
        <p:spPr>
          <a:xfrm flipH="1">
            <a:off x="4249349" y="3530347"/>
            <a:ext cx="696442" cy="613329"/>
          </a:xfrm>
          <a:prstGeom prst="straightConnector1">
            <a:avLst/>
          </a:prstGeom>
          <a:ln w="76200">
            <a:solidFill>
              <a:srgbClr val="FF0000"/>
            </a:solidFill>
            <a:tailEnd type="triangle"/>
          </a:ln>
        </p:spPr>
        <p:style>
          <a:lnRef idx="2">
            <a:schemeClr val="accent1"/>
          </a:lnRef>
          <a:fillRef idx="0">
            <a:schemeClr val="accent1"/>
          </a:fillRef>
          <a:effectRef idx="1">
            <a:schemeClr val="accent1"/>
          </a:effectRef>
          <a:fontRef idx="minor">
            <a:schemeClr val="tx1"/>
          </a:fontRef>
        </p:style>
      </p:cxnSp>
      <p:cxnSp>
        <p:nvCxnSpPr>
          <p:cNvPr id="25" name="Straight Arrow Connector 24">
            <a:extLst>
              <a:ext uri="{FF2B5EF4-FFF2-40B4-BE49-F238E27FC236}">
                <a16:creationId xmlns:a16="http://schemas.microsoft.com/office/drawing/2014/main" id="{2DDF2D09-2B48-C3B7-2AB3-B550BC45196A}"/>
              </a:ext>
            </a:extLst>
          </p:cNvPr>
          <p:cNvCxnSpPr>
            <a:cxnSpLocks/>
          </p:cNvCxnSpPr>
          <p:nvPr/>
        </p:nvCxnSpPr>
        <p:spPr>
          <a:xfrm>
            <a:off x="5307039" y="3530347"/>
            <a:ext cx="153880" cy="538944"/>
          </a:xfrm>
          <a:prstGeom prst="straightConnector1">
            <a:avLst/>
          </a:prstGeom>
          <a:ln w="76200">
            <a:solidFill>
              <a:srgbClr val="FF0000"/>
            </a:solidFill>
            <a:tailEnd type="triangle"/>
          </a:ln>
        </p:spPr>
        <p:style>
          <a:lnRef idx="2">
            <a:schemeClr val="accent1"/>
          </a:lnRef>
          <a:fillRef idx="0">
            <a:schemeClr val="accent1"/>
          </a:fillRef>
          <a:effectRef idx="1">
            <a:schemeClr val="accent1"/>
          </a:effectRef>
          <a:fontRef idx="minor">
            <a:schemeClr val="tx1"/>
          </a:fontRef>
        </p:style>
      </p:cxnSp>
      <p:cxnSp>
        <p:nvCxnSpPr>
          <p:cNvPr id="27" name="Straight Arrow Connector 26">
            <a:extLst>
              <a:ext uri="{FF2B5EF4-FFF2-40B4-BE49-F238E27FC236}">
                <a16:creationId xmlns:a16="http://schemas.microsoft.com/office/drawing/2014/main" id="{6E77EC9F-2875-43B6-1517-CABABF01A497}"/>
              </a:ext>
            </a:extLst>
          </p:cNvPr>
          <p:cNvCxnSpPr>
            <a:cxnSpLocks/>
          </p:cNvCxnSpPr>
          <p:nvPr/>
        </p:nvCxnSpPr>
        <p:spPr>
          <a:xfrm>
            <a:off x="5618052" y="3470978"/>
            <a:ext cx="570208" cy="613329"/>
          </a:xfrm>
          <a:prstGeom prst="straightConnector1">
            <a:avLst/>
          </a:prstGeom>
          <a:ln w="76200">
            <a:solidFill>
              <a:srgbClr val="FF0000"/>
            </a:solidFill>
            <a:tailEnd type="triangle"/>
          </a:ln>
        </p:spPr>
        <p:style>
          <a:lnRef idx="2">
            <a:schemeClr val="accent1"/>
          </a:lnRef>
          <a:fillRef idx="0">
            <a:schemeClr val="accent1"/>
          </a:fillRef>
          <a:effectRef idx="1">
            <a:schemeClr val="accent1"/>
          </a:effectRef>
          <a:fontRef idx="minor">
            <a:schemeClr val="tx1"/>
          </a:fontRef>
        </p:style>
      </p:cxnSp>
      <p:cxnSp>
        <p:nvCxnSpPr>
          <p:cNvPr id="30" name="Straight Arrow Connector 29">
            <a:extLst>
              <a:ext uri="{FF2B5EF4-FFF2-40B4-BE49-F238E27FC236}">
                <a16:creationId xmlns:a16="http://schemas.microsoft.com/office/drawing/2014/main" id="{DDA9610B-18A8-E22B-D679-F9B8A7A35D32}"/>
              </a:ext>
            </a:extLst>
          </p:cNvPr>
          <p:cNvCxnSpPr>
            <a:cxnSpLocks/>
          </p:cNvCxnSpPr>
          <p:nvPr/>
        </p:nvCxnSpPr>
        <p:spPr>
          <a:xfrm>
            <a:off x="1682534" y="3582891"/>
            <a:ext cx="228825" cy="640992"/>
          </a:xfrm>
          <a:prstGeom prst="straightConnector1">
            <a:avLst/>
          </a:prstGeom>
          <a:ln w="76200">
            <a:solidFill>
              <a:srgbClr val="FF0000"/>
            </a:solidFill>
            <a:tailEnd type="triangle"/>
          </a:ln>
        </p:spPr>
        <p:style>
          <a:lnRef idx="2">
            <a:schemeClr val="accent1"/>
          </a:lnRef>
          <a:fillRef idx="0">
            <a:schemeClr val="accent1"/>
          </a:fillRef>
          <a:effectRef idx="1">
            <a:schemeClr val="accent1"/>
          </a:effectRef>
          <a:fontRef idx="minor">
            <a:schemeClr val="tx1"/>
          </a:fontRef>
        </p:style>
      </p:cxnSp>
      <p:cxnSp>
        <p:nvCxnSpPr>
          <p:cNvPr id="32" name="Straight Arrow Connector 31">
            <a:extLst>
              <a:ext uri="{FF2B5EF4-FFF2-40B4-BE49-F238E27FC236}">
                <a16:creationId xmlns:a16="http://schemas.microsoft.com/office/drawing/2014/main" id="{DDA3A5A8-32B3-DDE4-C45B-5D82301BE8F0}"/>
              </a:ext>
            </a:extLst>
          </p:cNvPr>
          <p:cNvCxnSpPr>
            <a:cxnSpLocks/>
          </p:cNvCxnSpPr>
          <p:nvPr/>
        </p:nvCxnSpPr>
        <p:spPr>
          <a:xfrm>
            <a:off x="1911359" y="3530347"/>
            <a:ext cx="770746" cy="693536"/>
          </a:xfrm>
          <a:prstGeom prst="straightConnector1">
            <a:avLst/>
          </a:prstGeom>
          <a:ln w="76200">
            <a:solidFill>
              <a:srgbClr val="FF0000"/>
            </a:solidFill>
            <a:tailEnd type="triangle"/>
          </a:ln>
        </p:spPr>
        <p:style>
          <a:lnRef idx="2">
            <a:schemeClr val="accent1"/>
          </a:lnRef>
          <a:fillRef idx="0">
            <a:schemeClr val="accent1"/>
          </a:fillRef>
          <a:effectRef idx="1">
            <a:schemeClr val="accent1"/>
          </a:effectRef>
          <a:fontRef idx="minor">
            <a:schemeClr val="tx1"/>
          </a:fontRef>
        </p:style>
      </p:cxnSp>
      <p:sp>
        <p:nvSpPr>
          <p:cNvPr id="39" name="TextBox 38">
            <a:extLst>
              <a:ext uri="{FF2B5EF4-FFF2-40B4-BE49-F238E27FC236}">
                <a16:creationId xmlns:a16="http://schemas.microsoft.com/office/drawing/2014/main" id="{171E305E-2EE1-FFDF-A8C9-59CA43B5F25C}"/>
              </a:ext>
            </a:extLst>
          </p:cNvPr>
          <p:cNvSpPr txBox="1"/>
          <p:nvPr/>
        </p:nvSpPr>
        <p:spPr>
          <a:xfrm>
            <a:off x="9591639" y="1679702"/>
            <a:ext cx="1974304" cy="1107996"/>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altLang="en-US" sz="6600" b="1" i="0" u="none" strike="noStrike" kern="1200" cap="none" spc="0" normalizeH="0" baseline="0" noProof="0" dirty="0">
                <a:ln>
                  <a:noFill/>
                </a:ln>
                <a:solidFill>
                  <a:prstClr val="black"/>
                </a:solidFill>
                <a:effectLst/>
                <a:uLnTx/>
                <a:uFillTx/>
                <a:latin typeface="KaiTi" panose="02010609060101010101" pitchFamily="49" charset="-122"/>
                <a:ea typeface="KaiTi" panose="02010609060101010101" pitchFamily="49" charset="-122"/>
                <a:cs typeface="+mn-cs"/>
              </a:rPr>
              <a:t>火災</a:t>
            </a:r>
            <a:endParaRPr kumimoji="0" lang="en-US" sz="6600" b="1" i="0" u="none" strike="noStrike" kern="1200" cap="none" spc="0" normalizeH="0" baseline="0" noProof="0" dirty="0">
              <a:ln>
                <a:noFill/>
              </a:ln>
              <a:solidFill>
                <a:prstClr val="black"/>
              </a:solidFill>
              <a:effectLst/>
              <a:uLnTx/>
              <a:uFillTx/>
              <a:latin typeface="KaiTi" panose="02010609060101010101" pitchFamily="49" charset="-122"/>
              <a:ea typeface="KaiTi" panose="02010609060101010101" pitchFamily="49" charset="-122"/>
              <a:cs typeface="+mn-cs"/>
            </a:endParaRPr>
          </a:p>
        </p:txBody>
      </p:sp>
      <p:sp>
        <p:nvSpPr>
          <p:cNvPr id="41" name="TextBox 40">
            <a:extLst>
              <a:ext uri="{FF2B5EF4-FFF2-40B4-BE49-F238E27FC236}">
                <a16:creationId xmlns:a16="http://schemas.microsoft.com/office/drawing/2014/main" id="{8D25793B-7DDE-415B-BBC9-2517396E3DE0}"/>
              </a:ext>
            </a:extLst>
          </p:cNvPr>
          <p:cNvSpPr txBox="1"/>
          <p:nvPr/>
        </p:nvSpPr>
        <p:spPr>
          <a:xfrm>
            <a:off x="9154162" y="2821593"/>
            <a:ext cx="780862" cy="1569660"/>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altLang="en-US" sz="9600" b="1" i="0" u="none" strike="noStrike" kern="1200" cap="none" spc="0" normalizeH="0" baseline="0" noProof="0" dirty="0">
                <a:ln>
                  <a:noFill/>
                </a:ln>
                <a:solidFill>
                  <a:prstClr val="black"/>
                </a:solidFill>
                <a:effectLst/>
                <a:uLnTx/>
                <a:uFillTx/>
                <a:latin typeface="KaiTi" panose="02010609060101010101" pitchFamily="49" charset="-122"/>
                <a:ea typeface="KaiTi" panose="02010609060101010101" pitchFamily="49" charset="-122"/>
                <a:cs typeface="+mn-cs"/>
              </a:rPr>
              <a:t>慈</a:t>
            </a:r>
            <a:endParaRPr kumimoji="0" lang="en-US" sz="9600" b="1" i="0" u="none" strike="noStrike" kern="1200" cap="none" spc="0" normalizeH="0" baseline="0" noProof="0" dirty="0">
              <a:ln>
                <a:noFill/>
              </a:ln>
              <a:solidFill>
                <a:prstClr val="black"/>
              </a:solidFill>
              <a:effectLst/>
              <a:uLnTx/>
              <a:uFillTx/>
              <a:latin typeface="KaiTi" panose="02010609060101010101" pitchFamily="49" charset="-122"/>
              <a:ea typeface="KaiTi" panose="02010609060101010101" pitchFamily="49" charset="-122"/>
              <a:cs typeface="+mn-cs"/>
            </a:endParaRPr>
          </a:p>
        </p:txBody>
      </p:sp>
      <p:sp>
        <p:nvSpPr>
          <p:cNvPr id="43" name="TextBox 42">
            <a:extLst>
              <a:ext uri="{FF2B5EF4-FFF2-40B4-BE49-F238E27FC236}">
                <a16:creationId xmlns:a16="http://schemas.microsoft.com/office/drawing/2014/main" id="{51965609-4CA3-7AA3-B4D4-8137FD8A71CC}"/>
              </a:ext>
            </a:extLst>
          </p:cNvPr>
          <p:cNvSpPr txBox="1"/>
          <p:nvPr/>
        </p:nvSpPr>
        <p:spPr>
          <a:xfrm>
            <a:off x="9308682" y="4535438"/>
            <a:ext cx="1226260" cy="193899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altLang="en-US" sz="4000" b="1" i="0" u="none" strike="noStrike" kern="1200" cap="none" spc="0" normalizeH="0" baseline="0" noProof="0" dirty="0">
                <a:ln>
                  <a:noFill/>
                </a:ln>
                <a:solidFill>
                  <a:prstClr val="black"/>
                </a:solidFill>
                <a:effectLst/>
                <a:uLnTx/>
                <a:uFillTx/>
                <a:latin typeface="KaiTi" panose="02010609060101010101" pitchFamily="49" charset="-122"/>
                <a:ea typeface="KaiTi" panose="02010609060101010101" pitchFamily="49" charset="-122"/>
                <a:cs typeface="+mn-cs"/>
              </a:rPr>
              <a:t>鶴</a:t>
            </a:r>
            <a:endParaRPr kumimoji="0" lang="en-US" altLang="zh-CN" sz="4000" b="1" i="0" u="none" strike="noStrike" kern="1200" cap="none" spc="0" normalizeH="0" baseline="0" noProof="0" dirty="0">
              <a:ln>
                <a:noFill/>
              </a:ln>
              <a:solidFill>
                <a:prstClr val="black"/>
              </a:solidFill>
              <a:effectLst/>
              <a:uLnTx/>
              <a:uFillTx/>
              <a:latin typeface="KaiTi" panose="02010609060101010101" pitchFamily="49" charset="-122"/>
              <a:ea typeface="KaiTi" panose="02010609060101010101" pitchFamily="49" charset="-122"/>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altLang="en-US" sz="4000" b="1" i="0" u="none" strike="noStrike" kern="1200" cap="none" spc="0" normalizeH="0" baseline="0" noProof="0" dirty="0">
                <a:ln>
                  <a:noFill/>
                </a:ln>
                <a:solidFill>
                  <a:prstClr val="black"/>
                </a:solidFill>
                <a:effectLst/>
                <a:uLnTx/>
                <a:uFillTx/>
                <a:latin typeface="KaiTi" panose="02010609060101010101" pitchFamily="49" charset="-122"/>
                <a:ea typeface="KaiTi" panose="02010609060101010101" pitchFamily="49" charset="-122"/>
                <a:cs typeface="+mn-cs"/>
              </a:rPr>
              <a:t>頭</a:t>
            </a:r>
            <a:endParaRPr kumimoji="0" lang="en-US" altLang="zh-CN" sz="4000" b="1" i="0" u="none" strike="noStrike" kern="1200" cap="none" spc="0" normalizeH="0" baseline="0" noProof="0" dirty="0">
              <a:ln>
                <a:noFill/>
              </a:ln>
              <a:solidFill>
                <a:prstClr val="black"/>
              </a:solidFill>
              <a:effectLst/>
              <a:uLnTx/>
              <a:uFillTx/>
              <a:latin typeface="KaiTi" panose="02010609060101010101" pitchFamily="49" charset="-122"/>
              <a:ea typeface="KaiTi" panose="02010609060101010101" pitchFamily="49" charset="-122"/>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altLang="en-US" sz="4000" b="1" i="0" u="none" strike="noStrike" kern="1200" cap="none" spc="0" normalizeH="0" baseline="0" noProof="0" dirty="0">
                <a:ln>
                  <a:noFill/>
                </a:ln>
                <a:solidFill>
                  <a:prstClr val="black"/>
                </a:solidFill>
                <a:effectLst/>
                <a:uLnTx/>
                <a:uFillTx/>
                <a:latin typeface="KaiTi" panose="02010609060101010101" pitchFamily="49" charset="-122"/>
                <a:ea typeface="KaiTi" panose="02010609060101010101" pitchFamily="49" charset="-122"/>
                <a:cs typeface="+mn-cs"/>
              </a:rPr>
              <a:t>紅</a:t>
            </a:r>
            <a:endParaRPr kumimoji="0" lang="en-US" sz="4000" b="1" i="0" u="none" strike="noStrike" kern="1200" cap="none" spc="0" normalizeH="0" baseline="0" noProof="0" dirty="0">
              <a:ln>
                <a:noFill/>
              </a:ln>
              <a:solidFill>
                <a:prstClr val="black"/>
              </a:solidFill>
              <a:effectLst/>
              <a:uLnTx/>
              <a:uFillTx/>
              <a:latin typeface="KaiTi" panose="02010609060101010101" pitchFamily="49" charset="-122"/>
              <a:ea typeface="KaiTi" panose="02010609060101010101" pitchFamily="49" charset="-122"/>
              <a:cs typeface="+mn-cs"/>
            </a:endParaRPr>
          </a:p>
        </p:txBody>
      </p:sp>
      <p:cxnSp>
        <p:nvCxnSpPr>
          <p:cNvPr id="45" name="Straight Connector 44">
            <a:extLst>
              <a:ext uri="{FF2B5EF4-FFF2-40B4-BE49-F238E27FC236}">
                <a16:creationId xmlns:a16="http://schemas.microsoft.com/office/drawing/2014/main" id="{3E3B346B-EBB8-9B6A-32B6-B999B1E31C24}"/>
              </a:ext>
            </a:extLst>
          </p:cNvPr>
          <p:cNvCxnSpPr>
            <a:cxnSpLocks/>
          </p:cNvCxnSpPr>
          <p:nvPr/>
        </p:nvCxnSpPr>
        <p:spPr>
          <a:xfrm>
            <a:off x="9129132" y="139971"/>
            <a:ext cx="25030" cy="4395467"/>
          </a:xfrm>
          <a:prstGeom prst="line">
            <a:avLst/>
          </a:prstGeom>
        </p:spPr>
        <p:style>
          <a:lnRef idx="2">
            <a:schemeClr val="accent1"/>
          </a:lnRef>
          <a:fillRef idx="0">
            <a:schemeClr val="accent1"/>
          </a:fillRef>
          <a:effectRef idx="1">
            <a:schemeClr val="accent1"/>
          </a:effectRef>
          <a:fontRef idx="minor">
            <a:schemeClr val="tx1"/>
          </a:fontRef>
        </p:style>
      </p:cxnSp>
      <p:cxnSp>
        <p:nvCxnSpPr>
          <p:cNvPr id="48" name="Straight Connector 47">
            <a:extLst>
              <a:ext uri="{FF2B5EF4-FFF2-40B4-BE49-F238E27FC236}">
                <a16:creationId xmlns:a16="http://schemas.microsoft.com/office/drawing/2014/main" id="{AE9964D8-203D-2C2F-C341-458154D5D8AC}"/>
              </a:ext>
            </a:extLst>
          </p:cNvPr>
          <p:cNvCxnSpPr>
            <a:cxnSpLocks/>
          </p:cNvCxnSpPr>
          <p:nvPr/>
        </p:nvCxnSpPr>
        <p:spPr>
          <a:xfrm flipH="1">
            <a:off x="7227854" y="4535438"/>
            <a:ext cx="1926308" cy="0"/>
          </a:xfrm>
          <a:prstGeom prst="line">
            <a:avLst/>
          </a:prstGeom>
        </p:spPr>
        <p:style>
          <a:lnRef idx="2">
            <a:schemeClr val="accent1"/>
          </a:lnRef>
          <a:fillRef idx="0">
            <a:schemeClr val="accent1"/>
          </a:fillRef>
          <a:effectRef idx="1">
            <a:schemeClr val="accent1"/>
          </a:effectRef>
          <a:fontRef idx="minor">
            <a:schemeClr val="tx1"/>
          </a:fontRef>
        </p:style>
      </p:cxnSp>
      <p:cxnSp>
        <p:nvCxnSpPr>
          <p:cNvPr id="50" name="Straight Connector 49">
            <a:extLst>
              <a:ext uri="{FF2B5EF4-FFF2-40B4-BE49-F238E27FC236}">
                <a16:creationId xmlns:a16="http://schemas.microsoft.com/office/drawing/2014/main" id="{AAF9EF4A-C51E-3AD9-2F37-6408A4D0F7AE}"/>
              </a:ext>
            </a:extLst>
          </p:cNvPr>
          <p:cNvCxnSpPr>
            <a:cxnSpLocks/>
          </p:cNvCxnSpPr>
          <p:nvPr/>
        </p:nvCxnSpPr>
        <p:spPr>
          <a:xfrm flipH="1">
            <a:off x="7217692" y="4535438"/>
            <a:ext cx="10162" cy="2217796"/>
          </a:xfrm>
          <a:prstGeom prst="line">
            <a:avLst/>
          </a:prstGeom>
        </p:spPr>
        <p:style>
          <a:lnRef idx="2">
            <a:schemeClr val="accent1"/>
          </a:lnRef>
          <a:fillRef idx="0">
            <a:schemeClr val="accent1"/>
          </a:fillRef>
          <a:effectRef idx="1">
            <a:schemeClr val="accent1"/>
          </a:effectRef>
          <a:fontRef idx="minor">
            <a:schemeClr val="tx1"/>
          </a:fontRef>
        </p:style>
      </p:cxnSp>
      <p:cxnSp>
        <p:nvCxnSpPr>
          <p:cNvPr id="52" name="Straight Connector 51">
            <a:extLst>
              <a:ext uri="{FF2B5EF4-FFF2-40B4-BE49-F238E27FC236}">
                <a16:creationId xmlns:a16="http://schemas.microsoft.com/office/drawing/2014/main" id="{2F4DDB23-18ED-07D5-1927-D5EAA295A4FA}"/>
              </a:ext>
            </a:extLst>
          </p:cNvPr>
          <p:cNvCxnSpPr>
            <a:cxnSpLocks/>
          </p:cNvCxnSpPr>
          <p:nvPr/>
        </p:nvCxnSpPr>
        <p:spPr>
          <a:xfrm>
            <a:off x="7217692" y="6750205"/>
            <a:ext cx="4810757" cy="0"/>
          </a:xfrm>
          <a:prstGeom prst="line">
            <a:avLst/>
          </a:prstGeom>
        </p:spPr>
        <p:style>
          <a:lnRef idx="2">
            <a:schemeClr val="accent1"/>
          </a:lnRef>
          <a:fillRef idx="0">
            <a:schemeClr val="accent1"/>
          </a:fillRef>
          <a:effectRef idx="1">
            <a:schemeClr val="accent1"/>
          </a:effectRef>
          <a:fontRef idx="minor">
            <a:schemeClr val="tx1"/>
          </a:fontRef>
        </p:style>
      </p:cxnSp>
      <p:cxnSp>
        <p:nvCxnSpPr>
          <p:cNvPr id="54" name="Straight Connector 53">
            <a:extLst>
              <a:ext uri="{FF2B5EF4-FFF2-40B4-BE49-F238E27FC236}">
                <a16:creationId xmlns:a16="http://schemas.microsoft.com/office/drawing/2014/main" id="{7EB0F1E4-A4F6-88EC-F6DB-97351B54B37D}"/>
              </a:ext>
            </a:extLst>
          </p:cNvPr>
          <p:cNvCxnSpPr>
            <a:cxnSpLocks/>
          </p:cNvCxnSpPr>
          <p:nvPr/>
        </p:nvCxnSpPr>
        <p:spPr>
          <a:xfrm flipV="1">
            <a:off x="12028449" y="139971"/>
            <a:ext cx="0" cy="6610234"/>
          </a:xfrm>
          <a:prstGeom prst="line">
            <a:avLst/>
          </a:prstGeom>
        </p:spPr>
        <p:style>
          <a:lnRef idx="2">
            <a:schemeClr val="accent1"/>
          </a:lnRef>
          <a:fillRef idx="0">
            <a:schemeClr val="accent1"/>
          </a:fillRef>
          <a:effectRef idx="1">
            <a:schemeClr val="accent1"/>
          </a:effectRef>
          <a:fontRef idx="minor">
            <a:schemeClr val="tx1"/>
          </a:fontRef>
        </p:style>
      </p:cxnSp>
      <p:cxnSp>
        <p:nvCxnSpPr>
          <p:cNvPr id="56" name="Straight Connector 55">
            <a:extLst>
              <a:ext uri="{FF2B5EF4-FFF2-40B4-BE49-F238E27FC236}">
                <a16:creationId xmlns:a16="http://schemas.microsoft.com/office/drawing/2014/main" id="{E43A49D5-D25C-4DA5-33D5-DDE0AE0756B4}"/>
              </a:ext>
            </a:extLst>
          </p:cNvPr>
          <p:cNvCxnSpPr/>
          <p:nvPr/>
        </p:nvCxnSpPr>
        <p:spPr>
          <a:xfrm>
            <a:off x="9129132" y="139971"/>
            <a:ext cx="2899317" cy="0"/>
          </a:xfrm>
          <a:prstGeom prst="line">
            <a:avLst/>
          </a:prstGeom>
        </p:spPr>
        <p:style>
          <a:lnRef idx="2">
            <a:schemeClr val="accent1"/>
          </a:lnRef>
          <a:fillRef idx="0">
            <a:schemeClr val="accent1"/>
          </a:fillRef>
          <a:effectRef idx="1">
            <a:schemeClr val="accent1"/>
          </a:effectRef>
          <a:fontRef idx="minor">
            <a:schemeClr val="tx1"/>
          </a:fontRef>
        </p:style>
      </p:cxnSp>
      <p:sp>
        <p:nvSpPr>
          <p:cNvPr id="40" name="Rectangle 39">
            <a:extLst>
              <a:ext uri="{FF2B5EF4-FFF2-40B4-BE49-F238E27FC236}">
                <a16:creationId xmlns:a16="http://schemas.microsoft.com/office/drawing/2014/main" id="{9F2BD935-E6D8-740F-2B3C-A2B39BF77B5B}"/>
              </a:ext>
            </a:extLst>
          </p:cNvPr>
          <p:cNvSpPr/>
          <p:nvPr/>
        </p:nvSpPr>
        <p:spPr>
          <a:xfrm>
            <a:off x="6887259" y="166445"/>
            <a:ext cx="2182285" cy="4226291"/>
          </a:xfrm>
          <a:prstGeom prst="rect">
            <a:avLst/>
          </a:prstGeom>
          <a:noFill/>
          <a:ln w="38100">
            <a:solidFill>
              <a:srgbClr val="7030A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zh-CN" altLang="en-US"/>
              <a:t>紅</a:t>
            </a:r>
          </a:p>
        </p:txBody>
      </p:sp>
      <p:pic>
        <p:nvPicPr>
          <p:cNvPr id="2" name="Picture 1">
            <a:extLst>
              <a:ext uri="{FF2B5EF4-FFF2-40B4-BE49-F238E27FC236}">
                <a16:creationId xmlns:a16="http://schemas.microsoft.com/office/drawing/2014/main" id="{334C8C53-D4CC-CC7B-49D2-6B5488BA29FE}"/>
              </a:ext>
            </a:extLst>
          </p:cNvPr>
          <p:cNvPicPr>
            <a:picLocks noChangeAspect="1"/>
          </p:cNvPicPr>
          <p:nvPr/>
        </p:nvPicPr>
        <p:blipFill>
          <a:blip r:embed="rId2"/>
          <a:stretch>
            <a:fillRect/>
          </a:stretch>
        </p:blipFill>
        <p:spPr>
          <a:xfrm>
            <a:off x="9243245" y="230251"/>
            <a:ext cx="2652580" cy="1492077"/>
          </a:xfrm>
          <a:prstGeom prst="rect">
            <a:avLst/>
          </a:prstGeom>
        </p:spPr>
      </p:pic>
      <p:pic>
        <p:nvPicPr>
          <p:cNvPr id="4" name="Picture 3">
            <a:extLst>
              <a:ext uri="{FF2B5EF4-FFF2-40B4-BE49-F238E27FC236}">
                <a16:creationId xmlns:a16="http://schemas.microsoft.com/office/drawing/2014/main" id="{940FD80F-07F7-D072-5D07-F663F4C1F72E}"/>
              </a:ext>
            </a:extLst>
          </p:cNvPr>
          <p:cNvPicPr>
            <a:picLocks noChangeAspect="1"/>
          </p:cNvPicPr>
          <p:nvPr/>
        </p:nvPicPr>
        <p:blipFill>
          <a:blip r:embed="rId3"/>
          <a:stretch>
            <a:fillRect/>
          </a:stretch>
        </p:blipFill>
        <p:spPr>
          <a:xfrm>
            <a:off x="10633852" y="2759856"/>
            <a:ext cx="1280485" cy="1722834"/>
          </a:xfrm>
          <a:prstGeom prst="rect">
            <a:avLst/>
          </a:prstGeom>
        </p:spPr>
      </p:pic>
      <p:pic>
        <p:nvPicPr>
          <p:cNvPr id="7" name="Picture 6">
            <a:extLst>
              <a:ext uri="{FF2B5EF4-FFF2-40B4-BE49-F238E27FC236}">
                <a16:creationId xmlns:a16="http://schemas.microsoft.com/office/drawing/2014/main" id="{0CEED3DD-FA39-41F7-2263-E6D25AB903E3}"/>
              </a:ext>
            </a:extLst>
          </p:cNvPr>
          <p:cNvPicPr>
            <a:picLocks noChangeAspect="1"/>
          </p:cNvPicPr>
          <p:nvPr/>
        </p:nvPicPr>
        <p:blipFill>
          <a:blip r:embed="rId4"/>
          <a:stretch>
            <a:fillRect/>
          </a:stretch>
        </p:blipFill>
        <p:spPr>
          <a:xfrm>
            <a:off x="7396582" y="4619419"/>
            <a:ext cx="1747742" cy="1986600"/>
          </a:xfrm>
          <a:prstGeom prst="rect">
            <a:avLst/>
          </a:prstGeom>
        </p:spPr>
      </p:pic>
      <p:sp>
        <p:nvSpPr>
          <p:cNvPr id="8" name="TextBox 7">
            <a:extLst>
              <a:ext uri="{FF2B5EF4-FFF2-40B4-BE49-F238E27FC236}">
                <a16:creationId xmlns:a16="http://schemas.microsoft.com/office/drawing/2014/main" id="{6114AAE1-93E2-E9EE-D834-B793A6DAADC7}"/>
              </a:ext>
            </a:extLst>
          </p:cNvPr>
          <p:cNvSpPr txBox="1"/>
          <p:nvPr/>
        </p:nvSpPr>
        <p:spPr>
          <a:xfrm>
            <a:off x="10084495" y="4601551"/>
            <a:ext cx="1431675" cy="1954381"/>
          </a:xfrm>
          <a:prstGeom prst="rect">
            <a:avLst/>
          </a:prstGeom>
          <a:noFill/>
        </p:spPr>
        <p:txBody>
          <a:bodyPr wrap="square" rtlCol="0">
            <a:spAutoFit/>
          </a:bodyPr>
          <a:lstStyle/>
          <a:p>
            <a:r>
              <a:rPr lang="zh-CN" altLang="en-US" sz="12100" b="1" dirty="0">
                <a:solidFill>
                  <a:srgbClr val="FF0000"/>
                </a:solidFill>
              </a:rPr>
              <a:t>紅</a:t>
            </a:r>
          </a:p>
        </p:txBody>
      </p:sp>
      <p:sp>
        <p:nvSpPr>
          <p:cNvPr id="10" name="TextBox 9">
            <a:extLst>
              <a:ext uri="{FF2B5EF4-FFF2-40B4-BE49-F238E27FC236}">
                <a16:creationId xmlns:a16="http://schemas.microsoft.com/office/drawing/2014/main" id="{3657D181-C030-D072-5443-140666F43159}"/>
              </a:ext>
            </a:extLst>
          </p:cNvPr>
          <p:cNvSpPr txBox="1"/>
          <p:nvPr/>
        </p:nvSpPr>
        <p:spPr>
          <a:xfrm>
            <a:off x="815800" y="5168350"/>
            <a:ext cx="5552349" cy="2052613"/>
          </a:xfrm>
          <a:prstGeom prst="rect">
            <a:avLst/>
          </a:prstGeom>
          <a:noFill/>
        </p:spPr>
        <p:txBody>
          <a:bodyPr wrap="square" rtlCol="0">
            <a:spAutoFit/>
          </a:bodyPr>
          <a:lstStyle/>
          <a:p>
            <a:pPr marL="0" marR="0" algn="r">
              <a:lnSpc>
                <a:spcPct val="107000"/>
              </a:lnSpc>
              <a:buNone/>
            </a:pPr>
            <a:r>
              <a:rPr lang="ko-KR" sz="4400" kern="100" dirty="0">
                <a:effectLst/>
                <a:latin typeface="Calibri" panose="020F0502020204030204" pitchFamily="34" charset="0"/>
                <a:ea typeface="DengXian" panose="02010600030101010101"/>
                <a:cs typeface="Arial" panose="020B0604020202020204" pitchFamily="34" charset="0"/>
              </a:rPr>
              <a:t>幾看松亭鶴頭紅</a:t>
            </a:r>
            <a:endParaRPr lang="en-US" sz="4400" kern="100" dirty="0">
              <a:effectLst/>
              <a:latin typeface="Calibri" panose="020F0502020204030204" pitchFamily="34" charset="0"/>
              <a:ea typeface="DengXian" panose="02010600030101010101"/>
              <a:cs typeface="Arial" panose="020B0604020202020204" pitchFamily="34" charset="0"/>
            </a:endParaRPr>
          </a:p>
          <a:p>
            <a:pPr marL="0" marR="0" algn="r">
              <a:lnSpc>
                <a:spcPct val="107000"/>
              </a:lnSpc>
            </a:pPr>
            <a:r>
              <a:rPr lang="en-US" kern="100" dirty="0" err="1">
                <a:latin typeface="Calibri" panose="020F0502020204030204" pitchFamily="34" charset="0"/>
                <a:ea typeface="DengXian" panose="02010600030101010101"/>
                <a:cs typeface="Calibri" panose="020F0502020204030204" pitchFamily="34" charset="0"/>
              </a:rPr>
              <a:t>g</a:t>
            </a:r>
            <a:r>
              <a:rPr lang="en-US" sz="1800" kern="100" dirty="0" err="1">
                <a:effectLst/>
                <a:latin typeface="Calibri" panose="020F0502020204030204" pitchFamily="34" charset="0"/>
                <a:ea typeface="DengXian" panose="02010600030101010101"/>
                <a:cs typeface="Calibri" panose="020F0502020204030204" pitchFamily="34" charset="0"/>
              </a:rPr>
              <a:t>i</a:t>
            </a:r>
            <a:r>
              <a:rPr lang="en-US" sz="1800" kern="100" dirty="0">
                <a:effectLst/>
                <a:latin typeface="Calibri" panose="020F0502020204030204" pitchFamily="34" charset="0"/>
                <a:ea typeface="DengXian" panose="02010600030101010101"/>
                <a:cs typeface="Calibri" panose="020F0502020204030204" pitchFamily="34" charset="0"/>
              </a:rPr>
              <a:t>      </a:t>
            </a:r>
            <a:r>
              <a:rPr lang="en-US" sz="1800" kern="100" dirty="0" err="1">
                <a:effectLst/>
                <a:latin typeface="Calibri" panose="020F0502020204030204" pitchFamily="34" charset="0"/>
                <a:ea typeface="DengXian" panose="02010600030101010101"/>
                <a:cs typeface="Calibri" panose="020F0502020204030204" pitchFamily="34" charset="0"/>
              </a:rPr>
              <a:t>gan</a:t>
            </a:r>
            <a:r>
              <a:rPr lang="en-US" sz="1800" kern="100" dirty="0">
                <a:effectLst/>
                <a:latin typeface="Calibri" panose="020F0502020204030204" pitchFamily="34" charset="0"/>
                <a:ea typeface="DengXian" panose="02010600030101010101"/>
                <a:cs typeface="Calibri" panose="020F0502020204030204" pitchFamily="34" charset="0"/>
              </a:rPr>
              <a:t>   song  </a:t>
            </a:r>
            <a:r>
              <a:rPr lang="en-US" sz="1800" kern="100" dirty="0" err="1">
                <a:effectLst/>
                <a:latin typeface="Calibri" panose="020F0502020204030204" pitchFamily="34" charset="0"/>
                <a:ea typeface="DengXian" panose="02010600030101010101"/>
                <a:cs typeface="Calibri" panose="020F0502020204030204" pitchFamily="34" charset="0"/>
              </a:rPr>
              <a:t>jeong</a:t>
            </a:r>
            <a:r>
              <a:rPr lang="en-US" sz="1800" kern="100" dirty="0">
                <a:effectLst/>
                <a:latin typeface="Calibri" panose="020F0502020204030204" pitchFamily="34" charset="0"/>
                <a:ea typeface="DengXian" panose="02010600030101010101"/>
                <a:cs typeface="Calibri" panose="020F0502020204030204" pitchFamily="34" charset="0"/>
              </a:rPr>
              <a:t>   </a:t>
            </a:r>
            <a:r>
              <a:rPr lang="en-US" sz="1800" kern="100" dirty="0" err="1">
                <a:effectLst/>
                <a:latin typeface="Calibri" panose="020F0502020204030204" pitchFamily="34" charset="0"/>
                <a:ea typeface="DengXian" panose="02010600030101010101"/>
                <a:cs typeface="Calibri" panose="020F0502020204030204" pitchFamily="34" charset="0"/>
              </a:rPr>
              <a:t>hak</a:t>
            </a:r>
            <a:r>
              <a:rPr lang="en-US" sz="1800" kern="100" dirty="0">
                <a:effectLst/>
                <a:latin typeface="Calibri" panose="020F0502020204030204" pitchFamily="34" charset="0"/>
                <a:ea typeface="DengXian" panose="02010600030101010101"/>
                <a:cs typeface="Calibri" panose="020F0502020204030204" pitchFamily="34" charset="0"/>
              </a:rPr>
              <a:t>     du    </a:t>
            </a:r>
            <a:r>
              <a:rPr lang="en-US" sz="1800" kern="100" dirty="0" err="1">
                <a:effectLst/>
                <a:latin typeface="Calibri" panose="020F0502020204030204" pitchFamily="34" charset="0"/>
                <a:ea typeface="DengXian" panose="02010600030101010101"/>
                <a:cs typeface="Calibri" panose="020F0502020204030204" pitchFamily="34" charset="0"/>
              </a:rPr>
              <a:t>hong</a:t>
            </a:r>
            <a:r>
              <a:rPr lang="en-US" sz="1800" kern="100" dirty="0">
                <a:effectLst/>
                <a:latin typeface="Calibri" panose="020F0502020204030204" pitchFamily="34" charset="0"/>
                <a:ea typeface="DengXian" panose="02010600030101010101"/>
                <a:cs typeface="Calibri" panose="020F0502020204030204" pitchFamily="34" charset="0"/>
              </a:rPr>
              <a:t>  </a:t>
            </a:r>
          </a:p>
          <a:p>
            <a:pPr marL="0" marR="0" algn="r">
              <a:lnSpc>
                <a:spcPct val="107000"/>
              </a:lnSpc>
            </a:pPr>
            <a:r>
              <a:rPr lang="en-US" sz="1400" kern="100" dirty="0">
                <a:latin typeface="Calibri" panose="020F0502020204030204" pitchFamily="34" charset="0"/>
                <a:ea typeface="DengXian" panose="02010600030101010101"/>
                <a:cs typeface="Calibri" panose="020F0502020204030204" pitchFamily="34" charset="0"/>
              </a:rPr>
              <a:t>Few can see the red headed crane high  up in the pine tree</a:t>
            </a:r>
          </a:p>
          <a:p>
            <a:pPr marL="0" marR="0" algn="r">
              <a:lnSpc>
                <a:spcPct val="107000"/>
              </a:lnSpc>
            </a:pPr>
            <a:r>
              <a:rPr lang="en-US" sz="1000" kern="100" dirty="0">
                <a:effectLst/>
                <a:latin typeface="Calibri" panose="020F0502020204030204" pitchFamily="34" charset="0"/>
                <a:ea typeface="DengXian" panose="02010600030101010101"/>
                <a:cs typeface="Calibri" panose="020F0502020204030204" pitchFamily="34" charset="0"/>
              </a:rPr>
              <a:t>(From the </a:t>
            </a:r>
            <a:r>
              <a:rPr lang="en-US" sz="1000" kern="100" dirty="0">
                <a:latin typeface="Calibri" panose="020F0502020204030204" pitchFamily="34" charset="0"/>
                <a:ea typeface="DengXian" panose="02010600030101010101"/>
                <a:cs typeface="Calibri" panose="020F0502020204030204" pitchFamily="34" charset="0"/>
              </a:rPr>
              <a:t>Morning Bell Chant)</a:t>
            </a:r>
            <a:endParaRPr lang="en-US" sz="1000" kern="100" dirty="0">
              <a:effectLst/>
              <a:latin typeface="Calibri" panose="020F0502020204030204" pitchFamily="34" charset="0"/>
              <a:ea typeface="DengXian" panose="02010600030101010101"/>
              <a:cs typeface="Calibri" panose="020F0502020204030204" pitchFamily="34" charset="0"/>
            </a:endParaRPr>
          </a:p>
          <a:p>
            <a:pPr marL="0" marR="0">
              <a:lnSpc>
                <a:spcPct val="107000"/>
              </a:lnSpc>
              <a:spcAft>
                <a:spcPts val="800"/>
              </a:spcAft>
            </a:pPr>
            <a:endParaRPr lang="en-US" sz="1000" kern="100" dirty="0">
              <a:effectLst/>
              <a:latin typeface="Calibri" panose="020F0502020204030204" pitchFamily="34" charset="0"/>
              <a:ea typeface="DengXian" panose="02010600030101010101"/>
              <a:cs typeface="Arial" panose="020B0604020202020204" pitchFamily="34" charset="0"/>
            </a:endParaRPr>
          </a:p>
          <a:p>
            <a:endParaRPr lang="en-US" dirty="0"/>
          </a:p>
        </p:txBody>
      </p:sp>
      <p:pic>
        <p:nvPicPr>
          <p:cNvPr id="11" name="Picture 10">
            <a:extLst>
              <a:ext uri="{FF2B5EF4-FFF2-40B4-BE49-F238E27FC236}">
                <a16:creationId xmlns:a16="http://schemas.microsoft.com/office/drawing/2014/main" id="{4BCEF34E-2F6A-5B20-A8D6-964499DCFCBF}"/>
              </a:ext>
            </a:extLst>
          </p:cNvPr>
          <p:cNvPicPr>
            <a:picLocks noChangeAspect="1"/>
          </p:cNvPicPr>
          <p:nvPr/>
        </p:nvPicPr>
        <p:blipFill>
          <a:blip r:embed="rId5"/>
          <a:stretch>
            <a:fillRect/>
          </a:stretch>
        </p:blipFill>
        <p:spPr>
          <a:xfrm>
            <a:off x="291232" y="5049257"/>
            <a:ext cx="1620127" cy="1620127"/>
          </a:xfrm>
          <a:prstGeom prst="rect">
            <a:avLst/>
          </a:prstGeom>
        </p:spPr>
      </p:pic>
      <p:sp>
        <p:nvSpPr>
          <p:cNvPr id="14" name="TextBox 13">
            <a:extLst>
              <a:ext uri="{FF2B5EF4-FFF2-40B4-BE49-F238E27FC236}">
                <a16:creationId xmlns:a16="http://schemas.microsoft.com/office/drawing/2014/main" id="{C90845B0-C9B9-7F4D-A2A2-058FB1879CBD}"/>
              </a:ext>
            </a:extLst>
          </p:cNvPr>
          <p:cNvSpPr txBox="1"/>
          <p:nvPr/>
        </p:nvSpPr>
        <p:spPr>
          <a:xfrm>
            <a:off x="6951372" y="196787"/>
            <a:ext cx="2028593" cy="4510466"/>
          </a:xfrm>
          <a:prstGeom prst="rect">
            <a:avLst/>
          </a:prstGeom>
          <a:noFill/>
        </p:spPr>
        <p:txBody>
          <a:bodyPr wrap="square" rtlCol="0">
            <a:spAutoFit/>
          </a:bodyPr>
          <a:lstStyle/>
          <a:p>
            <a:pPr marL="0" marR="0">
              <a:lnSpc>
                <a:spcPct val="115000"/>
              </a:lnSpc>
              <a:buNone/>
            </a:pPr>
            <a:r>
              <a:rPr lang="zh-CN" kern="1200" dirty="0">
                <a:solidFill>
                  <a:srgbClr val="000000"/>
                </a:solidFill>
                <a:effectLst/>
                <a:ea typeface="DengXian" panose="02010600030101010101"/>
                <a:cs typeface="+mn-cs"/>
              </a:rPr>
              <a:t>經</a:t>
            </a:r>
            <a:r>
              <a:rPr lang="en-US" kern="1200" dirty="0">
                <a:solidFill>
                  <a:srgbClr val="000000"/>
                </a:solidFill>
                <a:effectLst/>
                <a:ea typeface="DengXian" panose="02010600030101010101"/>
                <a:cs typeface="+mn-cs"/>
              </a:rPr>
              <a:t>  </a:t>
            </a:r>
            <a:r>
              <a:rPr lang="en-US" kern="1200" dirty="0" err="1">
                <a:solidFill>
                  <a:srgbClr val="000000"/>
                </a:solidFill>
                <a:effectLst/>
                <a:ea typeface="DengXian" panose="02010600030101010101"/>
                <a:cs typeface="+mn-cs"/>
              </a:rPr>
              <a:t>gyeong</a:t>
            </a:r>
            <a:r>
              <a:rPr lang="en-US" kern="1200" dirty="0">
                <a:solidFill>
                  <a:srgbClr val="000000"/>
                </a:solidFill>
                <a:effectLst/>
                <a:ea typeface="DengXian" panose="02010600030101010101"/>
                <a:cs typeface="+mn-cs"/>
              </a:rPr>
              <a:t>; sutra   </a:t>
            </a:r>
            <a:endParaRPr lang="en-US" kern="100" dirty="0">
              <a:effectLst/>
              <a:ea typeface="DengXian" panose="02010600030101010101"/>
              <a:cs typeface="Arial" panose="020B0604020202020204" pitchFamily="34" charset="0"/>
            </a:endParaRPr>
          </a:p>
          <a:p>
            <a:pPr marL="0" marR="0">
              <a:lnSpc>
                <a:spcPct val="115000"/>
              </a:lnSpc>
              <a:buNone/>
            </a:pPr>
            <a:r>
              <a:rPr lang="zh-CN" kern="1200" dirty="0">
                <a:solidFill>
                  <a:srgbClr val="000000"/>
                </a:solidFill>
                <a:effectLst/>
                <a:ea typeface="DengXian" panose="02010600030101010101"/>
                <a:cs typeface="+mn-cs"/>
              </a:rPr>
              <a:t>糹 </a:t>
            </a:r>
            <a:r>
              <a:rPr lang="en-US" kern="1200" dirty="0" err="1">
                <a:solidFill>
                  <a:srgbClr val="000000"/>
                </a:solidFill>
                <a:effectLst/>
                <a:ea typeface="DengXian" panose="02010600030101010101"/>
                <a:cs typeface="+mn-cs"/>
              </a:rPr>
              <a:t>sil</a:t>
            </a:r>
            <a:r>
              <a:rPr lang="en-US" kern="1200" dirty="0">
                <a:solidFill>
                  <a:srgbClr val="000000"/>
                </a:solidFill>
                <a:effectLst/>
                <a:ea typeface="DengXian" panose="02010600030101010101"/>
                <a:cs typeface="+mn-cs"/>
              </a:rPr>
              <a:t>; silk     </a:t>
            </a:r>
            <a:endParaRPr lang="en-US" kern="100" dirty="0">
              <a:effectLst/>
              <a:ea typeface="DengXian" panose="02010600030101010101"/>
              <a:cs typeface="Arial" panose="020B0604020202020204" pitchFamily="34" charset="0"/>
            </a:endParaRPr>
          </a:p>
          <a:p>
            <a:pPr marL="0" marR="0">
              <a:lnSpc>
                <a:spcPct val="115000"/>
              </a:lnSpc>
              <a:buNone/>
            </a:pPr>
            <a:r>
              <a:rPr lang="zh-CN" kern="1200" dirty="0">
                <a:solidFill>
                  <a:srgbClr val="000000"/>
                </a:solidFill>
                <a:effectLst/>
                <a:ea typeface="DengXian" panose="02010600030101010101"/>
                <a:cs typeface="+mn-cs"/>
              </a:rPr>
              <a:t>巠 </a:t>
            </a:r>
            <a:r>
              <a:rPr lang="en-US" kern="1200" dirty="0" err="1">
                <a:solidFill>
                  <a:srgbClr val="000000"/>
                </a:solidFill>
                <a:effectLst/>
                <a:ea typeface="DengXian" panose="02010600030101010101"/>
                <a:cs typeface="+mn-cs"/>
              </a:rPr>
              <a:t>gyeong</a:t>
            </a:r>
            <a:r>
              <a:rPr lang="en-US" kern="1200" dirty="0">
                <a:solidFill>
                  <a:srgbClr val="000000"/>
                </a:solidFill>
                <a:effectLst/>
                <a:ea typeface="DengXian" panose="02010600030101010101"/>
                <a:cs typeface="+mn-cs"/>
              </a:rPr>
              <a:t>; flowing water</a:t>
            </a:r>
            <a:endParaRPr lang="en-US" kern="100" dirty="0">
              <a:effectLst/>
              <a:ea typeface="DengXian" panose="02010600030101010101"/>
              <a:cs typeface="Arial" panose="020B0604020202020204" pitchFamily="34" charset="0"/>
            </a:endParaRPr>
          </a:p>
          <a:p>
            <a:pPr marL="0" marR="0">
              <a:lnSpc>
                <a:spcPct val="115000"/>
              </a:lnSpc>
              <a:buNone/>
            </a:pPr>
            <a:r>
              <a:rPr lang="zh-CN" kern="1200" dirty="0">
                <a:solidFill>
                  <a:srgbClr val="000000"/>
                </a:solidFill>
                <a:effectLst/>
                <a:ea typeface="DengXian" panose="02010600030101010101"/>
                <a:cs typeface="+mn-cs"/>
              </a:rPr>
              <a:t>幺</a:t>
            </a:r>
            <a:r>
              <a:rPr lang="en-US" kern="1200" dirty="0">
                <a:solidFill>
                  <a:srgbClr val="000000"/>
                </a:solidFill>
                <a:effectLst/>
                <a:ea typeface="DengXian" panose="02010600030101010101"/>
                <a:cs typeface="+mn-cs"/>
              </a:rPr>
              <a:t>  </a:t>
            </a:r>
            <a:r>
              <a:rPr lang="en-US" kern="1200" dirty="0" err="1">
                <a:solidFill>
                  <a:srgbClr val="000000"/>
                </a:solidFill>
                <a:effectLst/>
                <a:ea typeface="DengXian" panose="02010600030101010101"/>
                <a:cs typeface="+mn-cs"/>
              </a:rPr>
              <a:t>yo</a:t>
            </a:r>
            <a:r>
              <a:rPr lang="en-US" kern="1200" dirty="0">
                <a:solidFill>
                  <a:srgbClr val="000000"/>
                </a:solidFill>
                <a:effectLst/>
                <a:ea typeface="DengXian" panose="02010600030101010101"/>
                <a:cs typeface="+mn-cs"/>
              </a:rPr>
              <a:t>; tiny</a:t>
            </a:r>
            <a:endParaRPr lang="en-US" kern="100" dirty="0">
              <a:effectLst/>
              <a:ea typeface="DengXian" panose="02010600030101010101"/>
              <a:cs typeface="Arial" panose="020B0604020202020204" pitchFamily="34" charset="0"/>
            </a:endParaRPr>
          </a:p>
          <a:p>
            <a:pPr marL="0" marR="0">
              <a:lnSpc>
                <a:spcPct val="115000"/>
              </a:lnSpc>
              <a:buNone/>
            </a:pPr>
            <a:r>
              <a:rPr lang="zh-CN" kern="1200" dirty="0">
                <a:solidFill>
                  <a:srgbClr val="000000"/>
                </a:solidFill>
                <a:effectLst/>
                <a:ea typeface="DengXian" panose="02010600030101010101"/>
                <a:cs typeface="+mn-cs"/>
              </a:rPr>
              <a:t>丶</a:t>
            </a:r>
            <a:r>
              <a:rPr lang="en-US" kern="1200" dirty="0">
                <a:solidFill>
                  <a:srgbClr val="000000"/>
                </a:solidFill>
                <a:effectLst/>
                <a:ea typeface="DengXian" panose="02010600030101010101"/>
                <a:cs typeface="+mn-cs"/>
              </a:rPr>
              <a:t>  </a:t>
            </a:r>
            <a:r>
              <a:rPr lang="en-US" kern="1200" dirty="0" err="1">
                <a:solidFill>
                  <a:srgbClr val="000000"/>
                </a:solidFill>
                <a:effectLst/>
                <a:ea typeface="DengXian" panose="02010600030101010101"/>
                <a:cs typeface="+mn-cs"/>
              </a:rPr>
              <a:t>ju</a:t>
            </a:r>
            <a:r>
              <a:rPr lang="en-US" kern="1200" dirty="0">
                <a:solidFill>
                  <a:srgbClr val="000000"/>
                </a:solidFill>
                <a:effectLst/>
                <a:ea typeface="DengXian" panose="02010600030101010101"/>
                <a:cs typeface="+mn-cs"/>
              </a:rPr>
              <a:t>; lord</a:t>
            </a:r>
            <a:endParaRPr lang="en-US" kern="100" dirty="0">
              <a:effectLst/>
              <a:ea typeface="DengXian" panose="02010600030101010101"/>
              <a:cs typeface="Arial" panose="020B0604020202020204" pitchFamily="34" charset="0"/>
            </a:endParaRPr>
          </a:p>
          <a:p>
            <a:pPr marL="0" marR="0">
              <a:lnSpc>
                <a:spcPct val="115000"/>
              </a:lnSpc>
              <a:buNone/>
            </a:pPr>
            <a:r>
              <a:rPr lang="zh-CN" kern="1200" dirty="0">
                <a:solidFill>
                  <a:srgbClr val="000000"/>
                </a:solidFill>
                <a:effectLst/>
                <a:ea typeface="DengXian" panose="02010600030101010101"/>
                <a:cs typeface="+mn-cs"/>
              </a:rPr>
              <a:t>一</a:t>
            </a:r>
            <a:r>
              <a:rPr lang="en-US" kern="1200" dirty="0">
                <a:solidFill>
                  <a:srgbClr val="000000"/>
                </a:solidFill>
                <a:effectLst/>
                <a:ea typeface="DengXian" panose="02010600030101010101"/>
                <a:cs typeface="+mn-cs"/>
              </a:rPr>
              <a:t>  il; one</a:t>
            </a:r>
            <a:endParaRPr lang="en-US" kern="100" dirty="0">
              <a:effectLst/>
              <a:ea typeface="DengXian" panose="02010600030101010101"/>
              <a:cs typeface="Arial" panose="020B0604020202020204" pitchFamily="34" charset="0"/>
            </a:endParaRPr>
          </a:p>
          <a:p>
            <a:pPr marL="0" marR="0">
              <a:lnSpc>
                <a:spcPct val="115000"/>
              </a:lnSpc>
              <a:buNone/>
            </a:pPr>
            <a:r>
              <a:rPr lang="zh-CN" kern="1200" dirty="0">
                <a:solidFill>
                  <a:srgbClr val="000000"/>
                </a:solidFill>
                <a:effectLst/>
                <a:ea typeface="DengXian" panose="02010600030101010101"/>
                <a:cs typeface="+mn-cs"/>
              </a:rPr>
              <a:t>巛</a:t>
            </a:r>
            <a:r>
              <a:rPr lang="en-US" kern="1200" dirty="0">
                <a:solidFill>
                  <a:srgbClr val="000000"/>
                </a:solidFill>
                <a:effectLst/>
                <a:ea typeface="DengXian" panose="02010600030101010101"/>
                <a:cs typeface="+mn-cs"/>
              </a:rPr>
              <a:t>  </a:t>
            </a:r>
            <a:r>
              <a:rPr lang="en-US" kern="1200" dirty="0" err="1">
                <a:solidFill>
                  <a:srgbClr val="000000"/>
                </a:solidFill>
                <a:effectLst/>
                <a:ea typeface="DengXian" panose="02010600030101010101"/>
                <a:cs typeface="+mn-cs"/>
              </a:rPr>
              <a:t>cheon</a:t>
            </a:r>
            <a:r>
              <a:rPr lang="en-US" kern="1200" dirty="0">
                <a:solidFill>
                  <a:srgbClr val="000000"/>
                </a:solidFill>
                <a:effectLst/>
                <a:ea typeface="DengXian" panose="02010600030101010101"/>
                <a:cs typeface="+mn-cs"/>
              </a:rPr>
              <a:t>; river </a:t>
            </a:r>
            <a:endParaRPr lang="en-US" kern="100" dirty="0">
              <a:effectLst/>
              <a:ea typeface="DengXian" panose="02010600030101010101"/>
              <a:cs typeface="Arial" panose="020B0604020202020204" pitchFamily="34" charset="0"/>
            </a:endParaRPr>
          </a:p>
          <a:p>
            <a:pPr marL="0" marR="0">
              <a:lnSpc>
                <a:spcPct val="115000"/>
              </a:lnSpc>
              <a:buNone/>
            </a:pPr>
            <a:r>
              <a:rPr lang="zh-CN" kern="1200" dirty="0">
                <a:solidFill>
                  <a:srgbClr val="000000"/>
                </a:solidFill>
                <a:effectLst/>
                <a:ea typeface="DengXian" panose="02010600030101010101"/>
                <a:cs typeface="+mn-cs"/>
              </a:rPr>
              <a:t>工</a:t>
            </a:r>
            <a:r>
              <a:rPr lang="en-US" kern="1200" dirty="0">
                <a:solidFill>
                  <a:srgbClr val="000000"/>
                </a:solidFill>
                <a:effectLst/>
                <a:ea typeface="DengXian" panose="02010600030101010101"/>
                <a:cs typeface="+mn-cs"/>
              </a:rPr>
              <a:t>  gong; work</a:t>
            </a:r>
            <a:endParaRPr lang="en-US" kern="100" dirty="0">
              <a:effectLst/>
              <a:ea typeface="DengXian" panose="02010600030101010101"/>
              <a:cs typeface="Arial" panose="020B0604020202020204" pitchFamily="34" charset="0"/>
            </a:endParaRPr>
          </a:p>
          <a:p>
            <a:pPr marL="0" marR="0">
              <a:lnSpc>
                <a:spcPct val="115000"/>
              </a:lnSpc>
              <a:buNone/>
            </a:pPr>
            <a:r>
              <a:rPr lang="zh-CN" kern="1200" dirty="0">
                <a:solidFill>
                  <a:srgbClr val="000000"/>
                </a:solidFill>
                <a:effectLst/>
                <a:ea typeface="DengXian" panose="02010600030101010101"/>
                <a:cs typeface="+mn-cs"/>
              </a:rPr>
              <a:t>火</a:t>
            </a:r>
            <a:r>
              <a:rPr lang="en-US" altLang="zh-CN" kern="1200" dirty="0">
                <a:solidFill>
                  <a:srgbClr val="000000"/>
                </a:solidFill>
                <a:effectLst/>
                <a:ea typeface="DengXian" panose="02010600030101010101"/>
                <a:cs typeface="+mn-cs"/>
              </a:rPr>
              <a:t>  </a:t>
            </a:r>
            <a:r>
              <a:rPr lang="en-US" altLang="zh-CN" kern="1200" dirty="0" err="1">
                <a:solidFill>
                  <a:srgbClr val="000000"/>
                </a:solidFill>
                <a:effectLst/>
                <a:ea typeface="DengXian" panose="02010600030101010101"/>
                <a:cs typeface="+mn-cs"/>
              </a:rPr>
              <a:t>hua</a:t>
            </a:r>
            <a:r>
              <a:rPr lang="en-US" altLang="zh-CN" kern="1200" dirty="0">
                <a:solidFill>
                  <a:srgbClr val="000000"/>
                </a:solidFill>
                <a:effectLst/>
                <a:ea typeface="DengXian" panose="02010600030101010101"/>
                <a:cs typeface="+mn-cs"/>
              </a:rPr>
              <a:t>; fire</a:t>
            </a:r>
            <a:endParaRPr lang="en-US" kern="100" dirty="0">
              <a:effectLst/>
              <a:ea typeface="DengXian" panose="02010600030101010101"/>
              <a:cs typeface="Arial" panose="020B0604020202020204" pitchFamily="34" charset="0"/>
            </a:endParaRPr>
          </a:p>
          <a:p>
            <a:pPr marL="0" marR="0">
              <a:lnSpc>
                <a:spcPct val="115000"/>
              </a:lnSpc>
              <a:buNone/>
            </a:pPr>
            <a:r>
              <a:rPr lang="zh-CN" kern="1200" dirty="0">
                <a:solidFill>
                  <a:srgbClr val="000000"/>
                </a:solidFill>
                <a:effectLst/>
                <a:ea typeface="DengXian" panose="02010600030101010101"/>
                <a:cs typeface="+mn-cs"/>
              </a:rPr>
              <a:t>災</a:t>
            </a:r>
            <a:r>
              <a:rPr lang="en-US" altLang="zh-CN" kern="1200" dirty="0">
                <a:solidFill>
                  <a:srgbClr val="000000"/>
                </a:solidFill>
                <a:effectLst/>
                <a:ea typeface="DengXian" panose="02010600030101010101"/>
                <a:cs typeface="+mn-cs"/>
              </a:rPr>
              <a:t>  jae;  disaster</a:t>
            </a:r>
            <a:endParaRPr lang="en-US" kern="100" dirty="0">
              <a:effectLst/>
              <a:ea typeface="DengXian" panose="02010600030101010101"/>
              <a:cs typeface="Arial" panose="020B0604020202020204" pitchFamily="34" charset="0"/>
            </a:endParaRPr>
          </a:p>
          <a:p>
            <a:pPr marL="0" marR="0">
              <a:lnSpc>
                <a:spcPct val="115000"/>
              </a:lnSpc>
              <a:buNone/>
            </a:pPr>
            <a:r>
              <a:rPr lang="zh-CN" kern="1200" dirty="0">
                <a:solidFill>
                  <a:srgbClr val="000000"/>
                </a:solidFill>
                <a:effectLst/>
                <a:ea typeface="DengXian" panose="02010600030101010101"/>
                <a:cs typeface="+mn-cs"/>
              </a:rPr>
              <a:t>慈</a:t>
            </a:r>
            <a:r>
              <a:rPr lang="en-US" altLang="zh-CN" kern="1200" dirty="0">
                <a:solidFill>
                  <a:srgbClr val="000000"/>
                </a:solidFill>
                <a:effectLst/>
                <a:ea typeface="DengXian" panose="02010600030101010101"/>
                <a:cs typeface="+mn-cs"/>
              </a:rPr>
              <a:t>  ja; love</a:t>
            </a:r>
            <a:endParaRPr lang="en-US" kern="100" dirty="0">
              <a:effectLst/>
              <a:ea typeface="DengXian" panose="02010600030101010101"/>
              <a:cs typeface="Arial" panose="020B0604020202020204" pitchFamily="34" charset="0"/>
            </a:endParaRPr>
          </a:p>
          <a:p>
            <a:pPr marL="0" marR="0">
              <a:lnSpc>
                <a:spcPct val="115000"/>
              </a:lnSpc>
            </a:pPr>
            <a:r>
              <a:rPr lang="zh-CN" kern="1200" dirty="0">
                <a:solidFill>
                  <a:srgbClr val="000000"/>
                </a:solidFill>
                <a:effectLst/>
                <a:ea typeface="DengXian" panose="02010600030101010101"/>
                <a:cs typeface="+mn-cs"/>
              </a:rPr>
              <a:t>紅</a:t>
            </a:r>
            <a:r>
              <a:rPr lang="en-US" altLang="zh-CN" kern="1200" dirty="0">
                <a:solidFill>
                  <a:srgbClr val="000000"/>
                </a:solidFill>
                <a:effectLst/>
                <a:ea typeface="DengXian" panose="02010600030101010101"/>
                <a:cs typeface="+mn-cs"/>
              </a:rPr>
              <a:t>  </a:t>
            </a:r>
            <a:r>
              <a:rPr lang="en-US" altLang="zh-CN" kern="1200" dirty="0" err="1">
                <a:solidFill>
                  <a:srgbClr val="000000"/>
                </a:solidFill>
                <a:effectLst/>
                <a:ea typeface="DengXian" panose="02010600030101010101"/>
                <a:cs typeface="+mn-cs"/>
              </a:rPr>
              <a:t>hong</a:t>
            </a:r>
            <a:r>
              <a:rPr lang="en-US" altLang="zh-CN" kern="1200" dirty="0">
                <a:solidFill>
                  <a:srgbClr val="000000"/>
                </a:solidFill>
                <a:effectLst/>
                <a:ea typeface="DengXian" panose="02010600030101010101"/>
                <a:cs typeface="+mn-cs"/>
              </a:rPr>
              <a:t>; red</a:t>
            </a:r>
            <a:endParaRPr lang="en-US" kern="100" dirty="0">
              <a:effectLst/>
              <a:ea typeface="DengXian" panose="02010600030101010101"/>
              <a:cs typeface="Arial" panose="020B0604020202020204" pitchFamily="34" charset="0"/>
            </a:endParaRPr>
          </a:p>
          <a:p>
            <a:endParaRPr lang="en-US" dirty="0"/>
          </a:p>
        </p:txBody>
      </p:sp>
      <p:sp>
        <p:nvSpPr>
          <p:cNvPr id="21" name="Rectangle 20">
            <a:extLst>
              <a:ext uri="{FF2B5EF4-FFF2-40B4-BE49-F238E27FC236}">
                <a16:creationId xmlns:a16="http://schemas.microsoft.com/office/drawing/2014/main" id="{F3FA85A5-0EA5-B9B3-3F2D-2489D71974CC}"/>
              </a:ext>
            </a:extLst>
          </p:cNvPr>
          <p:cNvSpPr/>
          <p:nvPr/>
        </p:nvSpPr>
        <p:spPr>
          <a:xfrm>
            <a:off x="163550" y="5072458"/>
            <a:ext cx="6365311" cy="1677747"/>
          </a:xfrm>
          <a:prstGeom prst="rect">
            <a:avLst/>
          </a:prstGeom>
          <a:noFill/>
          <a:ln>
            <a:solidFill>
              <a:srgbClr val="FF0000"/>
            </a:solidFill>
          </a:ln>
          <a:effectLst>
            <a:glow rad="63500">
              <a:schemeClr val="accent4">
                <a:satMod val="175000"/>
                <a:alpha val="40000"/>
              </a:schemeClr>
            </a:glo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71475903"/>
      </p:ext>
    </p:extLst>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C371F2E-BCBD-72FF-2E81-83F8B75434B2}"/>
            </a:ext>
          </a:extLst>
        </p:cNvPr>
        <p:cNvGrpSpPr/>
        <p:nvPr/>
      </p:nvGrpSpPr>
      <p:grpSpPr>
        <a:xfrm>
          <a:off x="0" y="0"/>
          <a:ext cx="0" cy="0"/>
          <a:chOff x="0" y="0"/>
          <a:chExt cx="0" cy="0"/>
        </a:xfrm>
      </p:grpSpPr>
      <p:cxnSp>
        <p:nvCxnSpPr>
          <p:cNvPr id="2" name="Straight Connector 1">
            <a:extLst>
              <a:ext uri="{FF2B5EF4-FFF2-40B4-BE49-F238E27FC236}">
                <a16:creationId xmlns:a16="http://schemas.microsoft.com/office/drawing/2014/main" id="{E0053A38-FBB3-8A10-458C-68A7B1D8CB22}"/>
              </a:ext>
            </a:extLst>
          </p:cNvPr>
          <p:cNvCxnSpPr>
            <a:cxnSpLocks/>
          </p:cNvCxnSpPr>
          <p:nvPr/>
        </p:nvCxnSpPr>
        <p:spPr>
          <a:xfrm>
            <a:off x="761851" y="1061155"/>
            <a:ext cx="5322425" cy="5340276"/>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 name="Straight Connector 2">
            <a:extLst>
              <a:ext uri="{FF2B5EF4-FFF2-40B4-BE49-F238E27FC236}">
                <a16:creationId xmlns:a16="http://schemas.microsoft.com/office/drawing/2014/main" id="{0DC0C7CD-EFB6-0ECB-5A58-B4C839376CAB}"/>
              </a:ext>
            </a:extLst>
          </p:cNvPr>
          <p:cNvCxnSpPr>
            <a:cxnSpLocks/>
          </p:cNvCxnSpPr>
          <p:nvPr/>
        </p:nvCxnSpPr>
        <p:spPr>
          <a:xfrm>
            <a:off x="9304315" y="1036066"/>
            <a:ext cx="2143810" cy="2115373"/>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 name="Straight Connector 3">
            <a:extLst>
              <a:ext uri="{FF2B5EF4-FFF2-40B4-BE49-F238E27FC236}">
                <a16:creationId xmlns:a16="http://schemas.microsoft.com/office/drawing/2014/main" id="{21EE22FC-3EB9-278C-04F4-F490C9DDE8A0}"/>
              </a:ext>
            </a:extLst>
          </p:cNvPr>
          <p:cNvCxnSpPr>
            <a:cxnSpLocks/>
          </p:cNvCxnSpPr>
          <p:nvPr/>
        </p:nvCxnSpPr>
        <p:spPr>
          <a:xfrm>
            <a:off x="8245282" y="1036072"/>
            <a:ext cx="3184867" cy="319303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5" name="Straight Connector 4">
            <a:extLst>
              <a:ext uri="{FF2B5EF4-FFF2-40B4-BE49-F238E27FC236}">
                <a16:creationId xmlns:a16="http://schemas.microsoft.com/office/drawing/2014/main" id="{5DA20D41-47D3-87DB-A853-971139227E43}"/>
              </a:ext>
            </a:extLst>
          </p:cNvPr>
          <p:cNvCxnSpPr>
            <a:cxnSpLocks/>
          </p:cNvCxnSpPr>
          <p:nvPr/>
        </p:nvCxnSpPr>
        <p:spPr>
          <a:xfrm>
            <a:off x="7173299" y="1036078"/>
            <a:ext cx="4256850" cy="425735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6" name="Straight Connector 5">
            <a:extLst>
              <a:ext uri="{FF2B5EF4-FFF2-40B4-BE49-F238E27FC236}">
                <a16:creationId xmlns:a16="http://schemas.microsoft.com/office/drawing/2014/main" id="{30756E04-6B78-58AB-70C9-9F58ED7DF853}"/>
              </a:ext>
            </a:extLst>
          </p:cNvPr>
          <p:cNvCxnSpPr/>
          <p:nvPr/>
        </p:nvCxnSpPr>
        <p:spPr>
          <a:xfrm>
            <a:off x="2886459" y="1036081"/>
            <a:ext cx="5365365" cy="53653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7" name="Straight Connector 6">
            <a:extLst>
              <a:ext uri="{FF2B5EF4-FFF2-40B4-BE49-F238E27FC236}">
                <a16:creationId xmlns:a16="http://schemas.microsoft.com/office/drawing/2014/main" id="{F17102AE-ECCC-1B76-B510-62AD5863FAA9}"/>
              </a:ext>
            </a:extLst>
          </p:cNvPr>
          <p:cNvCxnSpPr/>
          <p:nvPr/>
        </p:nvCxnSpPr>
        <p:spPr>
          <a:xfrm>
            <a:off x="3946718" y="1036082"/>
            <a:ext cx="5365365" cy="53653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8" name="Straight Connector 7">
            <a:extLst>
              <a:ext uri="{FF2B5EF4-FFF2-40B4-BE49-F238E27FC236}">
                <a16:creationId xmlns:a16="http://schemas.microsoft.com/office/drawing/2014/main" id="{C7EB1893-4821-B443-123F-DEBA59266B7A}"/>
              </a:ext>
            </a:extLst>
          </p:cNvPr>
          <p:cNvCxnSpPr/>
          <p:nvPr/>
        </p:nvCxnSpPr>
        <p:spPr>
          <a:xfrm>
            <a:off x="5005751" y="1036082"/>
            <a:ext cx="5365365" cy="53653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9" name="Straight Connector 8">
            <a:extLst>
              <a:ext uri="{FF2B5EF4-FFF2-40B4-BE49-F238E27FC236}">
                <a16:creationId xmlns:a16="http://schemas.microsoft.com/office/drawing/2014/main" id="{3C53DC3B-2A09-0327-FA11-F81F162011CD}"/>
              </a:ext>
            </a:extLst>
          </p:cNvPr>
          <p:cNvCxnSpPr/>
          <p:nvPr/>
        </p:nvCxnSpPr>
        <p:spPr>
          <a:xfrm>
            <a:off x="6096000" y="1036084"/>
            <a:ext cx="5365365" cy="53653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0" name="Straight Connector 9">
            <a:extLst>
              <a:ext uri="{FF2B5EF4-FFF2-40B4-BE49-F238E27FC236}">
                <a16:creationId xmlns:a16="http://schemas.microsoft.com/office/drawing/2014/main" id="{0B1F2615-EB9B-0379-259E-55AD94167869}"/>
              </a:ext>
            </a:extLst>
          </p:cNvPr>
          <p:cNvCxnSpPr>
            <a:cxnSpLocks/>
          </p:cNvCxnSpPr>
          <p:nvPr/>
        </p:nvCxnSpPr>
        <p:spPr>
          <a:xfrm>
            <a:off x="712659" y="5293429"/>
            <a:ext cx="1083551" cy="1107996"/>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1" name="Straight Connector 10">
            <a:extLst>
              <a:ext uri="{FF2B5EF4-FFF2-40B4-BE49-F238E27FC236}">
                <a16:creationId xmlns:a16="http://schemas.microsoft.com/office/drawing/2014/main" id="{5C7B9DFC-92C3-1B25-45F5-4D57C1248CAD}"/>
              </a:ext>
            </a:extLst>
          </p:cNvPr>
          <p:cNvCxnSpPr>
            <a:cxnSpLocks/>
          </p:cNvCxnSpPr>
          <p:nvPr/>
        </p:nvCxnSpPr>
        <p:spPr>
          <a:xfrm>
            <a:off x="695535" y="4260441"/>
            <a:ext cx="2267153" cy="2152899"/>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2" name="Straight Connector 11">
            <a:extLst>
              <a:ext uri="{FF2B5EF4-FFF2-40B4-BE49-F238E27FC236}">
                <a16:creationId xmlns:a16="http://schemas.microsoft.com/office/drawing/2014/main" id="{E1C0950C-295D-590F-A599-9B12CE273140}"/>
              </a:ext>
            </a:extLst>
          </p:cNvPr>
          <p:cNvCxnSpPr>
            <a:cxnSpLocks/>
          </p:cNvCxnSpPr>
          <p:nvPr/>
        </p:nvCxnSpPr>
        <p:spPr>
          <a:xfrm>
            <a:off x="710530" y="3164757"/>
            <a:ext cx="3236188" cy="323667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3" name="Straight Connector 12">
            <a:extLst>
              <a:ext uri="{FF2B5EF4-FFF2-40B4-BE49-F238E27FC236}">
                <a16:creationId xmlns:a16="http://schemas.microsoft.com/office/drawing/2014/main" id="{E5191BB7-E9E0-F936-CFAA-BFBB81E084F3}"/>
              </a:ext>
            </a:extLst>
          </p:cNvPr>
          <p:cNvCxnSpPr>
            <a:cxnSpLocks/>
          </p:cNvCxnSpPr>
          <p:nvPr/>
        </p:nvCxnSpPr>
        <p:spPr>
          <a:xfrm>
            <a:off x="10363348" y="1036060"/>
            <a:ext cx="1110967" cy="106435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4" name="Straight Connector 13">
            <a:extLst>
              <a:ext uri="{FF2B5EF4-FFF2-40B4-BE49-F238E27FC236}">
                <a16:creationId xmlns:a16="http://schemas.microsoft.com/office/drawing/2014/main" id="{DC52533C-E929-8685-D1ED-24E5F69FBF50}"/>
              </a:ext>
            </a:extLst>
          </p:cNvPr>
          <p:cNvCxnSpPr>
            <a:cxnSpLocks/>
          </p:cNvCxnSpPr>
          <p:nvPr/>
        </p:nvCxnSpPr>
        <p:spPr>
          <a:xfrm>
            <a:off x="699419" y="2078573"/>
            <a:ext cx="4314172" cy="4322852"/>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5" name="Straight Connector 14">
            <a:extLst>
              <a:ext uri="{FF2B5EF4-FFF2-40B4-BE49-F238E27FC236}">
                <a16:creationId xmlns:a16="http://schemas.microsoft.com/office/drawing/2014/main" id="{C5DA8D39-7DCD-89CF-28ED-665A6B3BC413}"/>
              </a:ext>
            </a:extLst>
          </p:cNvPr>
          <p:cNvCxnSpPr>
            <a:cxnSpLocks/>
          </p:cNvCxnSpPr>
          <p:nvPr/>
        </p:nvCxnSpPr>
        <p:spPr>
          <a:xfrm>
            <a:off x="1819586" y="1035959"/>
            <a:ext cx="5309456" cy="5376225"/>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6" name="Straight Connector 15">
            <a:extLst>
              <a:ext uri="{FF2B5EF4-FFF2-40B4-BE49-F238E27FC236}">
                <a16:creationId xmlns:a16="http://schemas.microsoft.com/office/drawing/2014/main" id="{A7478AE4-63C5-96CA-FFA6-1819C87B47D4}"/>
              </a:ext>
            </a:extLst>
          </p:cNvPr>
          <p:cNvCxnSpPr>
            <a:cxnSpLocks/>
          </p:cNvCxnSpPr>
          <p:nvPr/>
        </p:nvCxnSpPr>
        <p:spPr>
          <a:xfrm flipV="1">
            <a:off x="734520" y="1036085"/>
            <a:ext cx="5361480" cy="536524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7" name="Straight Connector 16">
            <a:extLst>
              <a:ext uri="{FF2B5EF4-FFF2-40B4-BE49-F238E27FC236}">
                <a16:creationId xmlns:a16="http://schemas.microsoft.com/office/drawing/2014/main" id="{424B96A1-CDD0-64F2-24D7-09A7F1E3F438}"/>
              </a:ext>
            </a:extLst>
          </p:cNvPr>
          <p:cNvCxnSpPr>
            <a:cxnSpLocks/>
          </p:cNvCxnSpPr>
          <p:nvPr/>
        </p:nvCxnSpPr>
        <p:spPr>
          <a:xfrm flipV="1">
            <a:off x="761851" y="1046792"/>
            <a:ext cx="4263464" cy="4246613"/>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8" name="Straight Connector 17">
            <a:extLst>
              <a:ext uri="{FF2B5EF4-FFF2-40B4-BE49-F238E27FC236}">
                <a16:creationId xmlns:a16="http://schemas.microsoft.com/office/drawing/2014/main" id="{941BA88B-5E59-44FF-97EB-97CCE84C7D86}"/>
              </a:ext>
            </a:extLst>
          </p:cNvPr>
          <p:cNvCxnSpPr>
            <a:cxnSpLocks/>
          </p:cNvCxnSpPr>
          <p:nvPr/>
        </p:nvCxnSpPr>
        <p:spPr>
          <a:xfrm flipV="1">
            <a:off x="709144" y="1046915"/>
            <a:ext cx="2153223" cy="2161487"/>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9" name="Straight Connector 18">
            <a:extLst>
              <a:ext uri="{FF2B5EF4-FFF2-40B4-BE49-F238E27FC236}">
                <a16:creationId xmlns:a16="http://schemas.microsoft.com/office/drawing/2014/main" id="{998741F6-E610-284A-F6BC-05E1EF876C43}"/>
              </a:ext>
            </a:extLst>
          </p:cNvPr>
          <p:cNvCxnSpPr>
            <a:cxnSpLocks/>
          </p:cNvCxnSpPr>
          <p:nvPr/>
        </p:nvCxnSpPr>
        <p:spPr>
          <a:xfrm flipV="1">
            <a:off x="695535" y="1014199"/>
            <a:ext cx="3253877" cy="322580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0" name="Straight Connector 19">
            <a:extLst>
              <a:ext uri="{FF2B5EF4-FFF2-40B4-BE49-F238E27FC236}">
                <a16:creationId xmlns:a16="http://schemas.microsoft.com/office/drawing/2014/main" id="{CF1777A0-6B0C-03AC-9BA9-CC3ACED9656A}"/>
              </a:ext>
            </a:extLst>
          </p:cNvPr>
          <p:cNvCxnSpPr>
            <a:cxnSpLocks/>
          </p:cNvCxnSpPr>
          <p:nvPr/>
        </p:nvCxnSpPr>
        <p:spPr>
          <a:xfrm flipV="1">
            <a:off x="2837049" y="1025164"/>
            <a:ext cx="5376941" cy="5376165"/>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1" name="Straight Connector 20">
            <a:extLst>
              <a:ext uri="{FF2B5EF4-FFF2-40B4-BE49-F238E27FC236}">
                <a16:creationId xmlns:a16="http://schemas.microsoft.com/office/drawing/2014/main" id="{821D3406-A13F-4EEA-C7C1-E51AE356FDEA}"/>
              </a:ext>
            </a:extLst>
          </p:cNvPr>
          <p:cNvCxnSpPr/>
          <p:nvPr/>
        </p:nvCxnSpPr>
        <p:spPr>
          <a:xfrm flipV="1">
            <a:off x="3949412" y="1036036"/>
            <a:ext cx="5365365" cy="534353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2" name="Straight Connector 21">
            <a:extLst>
              <a:ext uri="{FF2B5EF4-FFF2-40B4-BE49-F238E27FC236}">
                <a16:creationId xmlns:a16="http://schemas.microsoft.com/office/drawing/2014/main" id="{66835B6D-F6C1-4376-561B-E09DA3080448}"/>
              </a:ext>
            </a:extLst>
          </p:cNvPr>
          <p:cNvCxnSpPr/>
          <p:nvPr/>
        </p:nvCxnSpPr>
        <p:spPr>
          <a:xfrm flipV="1">
            <a:off x="5017475" y="1046940"/>
            <a:ext cx="5365365" cy="534353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3" name="Straight Connector 22">
            <a:extLst>
              <a:ext uri="{FF2B5EF4-FFF2-40B4-BE49-F238E27FC236}">
                <a16:creationId xmlns:a16="http://schemas.microsoft.com/office/drawing/2014/main" id="{7F5DEF07-3A9B-558C-2050-A86F34B7C11A}"/>
              </a:ext>
            </a:extLst>
          </p:cNvPr>
          <p:cNvCxnSpPr/>
          <p:nvPr/>
        </p:nvCxnSpPr>
        <p:spPr>
          <a:xfrm flipV="1">
            <a:off x="6095999" y="1046940"/>
            <a:ext cx="5365365" cy="534353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4" name="Straight Connector 23">
            <a:extLst>
              <a:ext uri="{FF2B5EF4-FFF2-40B4-BE49-F238E27FC236}">
                <a16:creationId xmlns:a16="http://schemas.microsoft.com/office/drawing/2014/main" id="{B096A6EF-9B73-A62E-D0E3-140B11D6FC9A}"/>
              </a:ext>
            </a:extLst>
          </p:cNvPr>
          <p:cNvCxnSpPr>
            <a:cxnSpLocks/>
          </p:cNvCxnSpPr>
          <p:nvPr/>
        </p:nvCxnSpPr>
        <p:spPr>
          <a:xfrm flipV="1">
            <a:off x="1819586" y="1035959"/>
            <a:ext cx="5330234" cy="5332739"/>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5" name="Straight Connector 24">
            <a:extLst>
              <a:ext uri="{FF2B5EF4-FFF2-40B4-BE49-F238E27FC236}">
                <a16:creationId xmlns:a16="http://schemas.microsoft.com/office/drawing/2014/main" id="{9871597D-5F12-6002-40E1-A512A63B89D0}"/>
              </a:ext>
            </a:extLst>
          </p:cNvPr>
          <p:cNvCxnSpPr>
            <a:cxnSpLocks/>
          </p:cNvCxnSpPr>
          <p:nvPr/>
        </p:nvCxnSpPr>
        <p:spPr>
          <a:xfrm flipH="1">
            <a:off x="7173299" y="2127658"/>
            <a:ext cx="4288065" cy="42736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6" name="Straight Connector 25">
            <a:extLst>
              <a:ext uri="{FF2B5EF4-FFF2-40B4-BE49-F238E27FC236}">
                <a16:creationId xmlns:a16="http://schemas.microsoft.com/office/drawing/2014/main" id="{C129E7F0-6EE0-8032-D883-C8171ED57613}"/>
              </a:ext>
            </a:extLst>
          </p:cNvPr>
          <p:cNvCxnSpPr>
            <a:cxnSpLocks/>
          </p:cNvCxnSpPr>
          <p:nvPr/>
        </p:nvCxnSpPr>
        <p:spPr>
          <a:xfrm flipH="1">
            <a:off x="8240069" y="3202940"/>
            <a:ext cx="3203030" cy="320924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7" name="Straight Connector 26">
            <a:extLst>
              <a:ext uri="{FF2B5EF4-FFF2-40B4-BE49-F238E27FC236}">
                <a16:creationId xmlns:a16="http://schemas.microsoft.com/office/drawing/2014/main" id="{BB31C5CD-09B4-6070-5A74-9F46AB005B4F}"/>
              </a:ext>
            </a:extLst>
          </p:cNvPr>
          <p:cNvCxnSpPr>
            <a:cxnSpLocks/>
          </p:cNvCxnSpPr>
          <p:nvPr/>
        </p:nvCxnSpPr>
        <p:spPr>
          <a:xfrm flipH="1">
            <a:off x="9345993" y="4260441"/>
            <a:ext cx="2115371" cy="2102057"/>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8" name="Straight Connector 27">
            <a:extLst>
              <a:ext uri="{FF2B5EF4-FFF2-40B4-BE49-F238E27FC236}">
                <a16:creationId xmlns:a16="http://schemas.microsoft.com/office/drawing/2014/main" id="{4AE02E80-6A2A-1BAB-9BBA-DE919763EAF6}"/>
              </a:ext>
            </a:extLst>
          </p:cNvPr>
          <p:cNvCxnSpPr/>
          <p:nvPr/>
        </p:nvCxnSpPr>
        <p:spPr>
          <a:xfrm flipH="1">
            <a:off x="10403678" y="5311469"/>
            <a:ext cx="1070637" cy="1100715"/>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9" name="Straight Connector 28">
            <a:extLst>
              <a:ext uri="{FF2B5EF4-FFF2-40B4-BE49-F238E27FC236}">
                <a16:creationId xmlns:a16="http://schemas.microsoft.com/office/drawing/2014/main" id="{683147CD-758E-116B-E22B-E77D593A55DC}"/>
              </a:ext>
            </a:extLst>
          </p:cNvPr>
          <p:cNvCxnSpPr/>
          <p:nvPr/>
        </p:nvCxnSpPr>
        <p:spPr>
          <a:xfrm>
            <a:off x="718911" y="2627099"/>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0" name="Straight Connector 29">
            <a:extLst>
              <a:ext uri="{FF2B5EF4-FFF2-40B4-BE49-F238E27FC236}">
                <a16:creationId xmlns:a16="http://schemas.microsoft.com/office/drawing/2014/main" id="{B7F65CF6-09ED-35B0-C98E-A4BA01515304}"/>
              </a:ext>
            </a:extLst>
          </p:cNvPr>
          <p:cNvCxnSpPr/>
          <p:nvPr/>
        </p:nvCxnSpPr>
        <p:spPr>
          <a:xfrm>
            <a:off x="730635" y="3702328"/>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1" name="Straight Connector 30">
            <a:extLst>
              <a:ext uri="{FF2B5EF4-FFF2-40B4-BE49-F238E27FC236}">
                <a16:creationId xmlns:a16="http://schemas.microsoft.com/office/drawing/2014/main" id="{B7F5F22D-9B66-DE31-1ADB-831B98B89FBF}"/>
              </a:ext>
            </a:extLst>
          </p:cNvPr>
          <p:cNvCxnSpPr/>
          <p:nvPr/>
        </p:nvCxnSpPr>
        <p:spPr>
          <a:xfrm>
            <a:off x="714720" y="4781228"/>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2" name="Straight Connector 31">
            <a:extLst>
              <a:ext uri="{FF2B5EF4-FFF2-40B4-BE49-F238E27FC236}">
                <a16:creationId xmlns:a16="http://schemas.microsoft.com/office/drawing/2014/main" id="{8A722B58-CA47-E7F0-1325-F29E0B82DD16}"/>
              </a:ext>
            </a:extLst>
          </p:cNvPr>
          <p:cNvCxnSpPr/>
          <p:nvPr/>
        </p:nvCxnSpPr>
        <p:spPr>
          <a:xfrm>
            <a:off x="718911" y="5859320"/>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3" name="Straight Connector 32">
            <a:extLst>
              <a:ext uri="{FF2B5EF4-FFF2-40B4-BE49-F238E27FC236}">
                <a16:creationId xmlns:a16="http://schemas.microsoft.com/office/drawing/2014/main" id="{460B1188-9EFC-515B-A3B2-61DC91DF9889}"/>
              </a:ext>
            </a:extLst>
          </p:cNvPr>
          <p:cNvCxnSpPr/>
          <p:nvPr/>
        </p:nvCxnSpPr>
        <p:spPr>
          <a:xfrm>
            <a:off x="702997" y="1590081"/>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4" name="Straight Connector 33">
            <a:extLst>
              <a:ext uri="{FF2B5EF4-FFF2-40B4-BE49-F238E27FC236}">
                <a16:creationId xmlns:a16="http://schemas.microsoft.com/office/drawing/2014/main" id="{EFDA3156-B5DC-C72C-8A78-AF485528834F}"/>
              </a:ext>
            </a:extLst>
          </p:cNvPr>
          <p:cNvCxnSpPr>
            <a:cxnSpLocks/>
          </p:cNvCxnSpPr>
          <p:nvPr/>
        </p:nvCxnSpPr>
        <p:spPr>
          <a:xfrm flipH="1">
            <a:off x="714416" y="1045636"/>
            <a:ext cx="1091930" cy="1082022"/>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5" name="Straight Connector 34">
            <a:extLst>
              <a:ext uri="{FF2B5EF4-FFF2-40B4-BE49-F238E27FC236}">
                <a16:creationId xmlns:a16="http://schemas.microsoft.com/office/drawing/2014/main" id="{B3FD26C2-09F8-63EB-DFA4-3BC17BFEBB70}"/>
              </a:ext>
            </a:extLst>
          </p:cNvPr>
          <p:cNvCxnSpPr/>
          <p:nvPr/>
        </p:nvCxnSpPr>
        <p:spPr>
          <a:xfrm>
            <a:off x="10925092" y="1008818"/>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6" name="Straight Connector 35">
            <a:extLst>
              <a:ext uri="{FF2B5EF4-FFF2-40B4-BE49-F238E27FC236}">
                <a16:creationId xmlns:a16="http://schemas.microsoft.com/office/drawing/2014/main" id="{CF216AAF-EBF9-F845-D1FA-28A72722053B}"/>
              </a:ext>
            </a:extLst>
          </p:cNvPr>
          <p:cNvCxnSpPr/>
          <p:nvPr/>
        </p:nvCxnSpPr>
        <p:spPr>
          <a:xfrm>
            <a:off x="3404484" y="1021565"/>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7" name="Straight Connector 36">
            <a:extLst>
              <a:ext uri="{FF2B5EF4-FFF2-40B4-BE49-F238E27FC236}">
                <a16:creationId xmlns:a16="http://schemas.microsoft.com/office/drawing/2014/main" id="{023D9C0A-6060-A91B-BE76-7DB4BF4C64B3}"/>
              </a:ext>
            </a:extLst>
          </p:cNvPr>
          <p:cNvCxnSpPr>
            <a:cxnSpLocks/>
          </p:cNvCxnSpPr>
          <p:nvPr/>
        </p:nvCxnSpPr>
        <p:spPr>
          <a:xfrm>
            <a:off x="2364188" y="1008818"/>
            <a:ext cx="0" cy="5399767"/>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8" name="Straight Connector 37">
            <a:extLst>
              <a:ext uri="{FF2B5EF4-FFF2-40B4-BE49-F238E27FC236}">
                <a16:creationId xmlns:a16="http://schemas.microsoft.com/office/drawing/2014/main" id="{F16B4667-FF54-0EBF-4215-07D44F151CF5}"/>
              </a:ext>
            </a:extLst>
          </p:cNvPr>
          <p:cNvCxnSpPr/>
          <p:nvPr/>
        </p:nvCxnSpPr>
        <p:spPr>
          <a:xfrm>
            <a:off x="8806069" y="1045636"/>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9" name="Straight Connector 38">
            <a:extLst>
              <a:ext uri="{FF2B5EF4-FFF2-40B4-BE49-F238E27FC236}">
                <a16:creationId xmlns:a16="http://schemas.microsoft.com/office/drawing/2014/main" id="{4C79C6E8-2145-3E71-BDA2-85441052DE95}"/>
              </a:ext>
            </a:extLst>
          </p:cNvPr>
          <p:cNvCxnSpPr/>
          <p:nvPr/>
        </p:nvCxnSpPr>
        <p:spPr>
          <a:xfrm>
            <a:off x="1261607" y="1045636"/>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0" name="Straight Connector 39">
            <a:extLst>
              <a:ext uri="{FF2B5EF4-FFF2-40B4-BE49-F238E27FC236}">
                <a16:creationId xmlns:a16="http://schemas.microsoft.com/office/drawing/2014/main" id="{991B72BE-66FD-9934-4689-12FBEFECE8FB}"/>
              </a:ext>
            </a:extLst>
          </p:cNvPr>
          <p:cNvCxnSpPr/>
          <p:nvPr/>
        </p:nvCxnSpPr>
        <p:spPr>
          <a:xfrm>
            <a:off x="5551335" y="1008818"/>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1" name="Straight Connector 40">
            <a:extLst>
              <a:ext uri="{FF2B5EF4-FFF2-40B4-BE49-F238E27FC236}">
                <a16:creationId xmlns:a16="http://schemas.microsoft.com/office/drawing/2014/main" id="{A998B0DB-82F0-EDBA-4FCD-070471FEFE81}"/>
              </a:ext>
            </a:extLst>
          </p:cNvPr>
          <p:cNvCxnSpPr/>
          <p:nvPr/>
        </p:nvCxnSpPr>
        <p:spPr>
          <a:xfrm>
            <a:off x="4495137" y="1045636"/>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2" name="Straight Connector 41">
            <a:extLst>
              <a:ext uri="{FF2B5EF4-FFF2-40B4-BE49-F238E27FC236}">
                <a16:creationId xmlns:a16="http://schemas.microsoft.com/office/drawing/2014/main" id="{D3C8A1DC-E0B2-DD91-6F00-5F39A14F9E49}"/>
              </a:ext>
            </a:extLst>
          </p:cNvPr>
          <p:cNvCxnSpPr/>
          <p:nvPr/>
        </p:nvCxnSpPr>
        <p:spPr>
          <a:xfrm>
            <a:off x="9854317" y="1021565"/>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3" name="Straight Connector 42">
            <a:extLst>
              <a:ext uri="{FF2B5EF4-FFF2-40B4-BE49-F238E27FC236}">
                <a16:creationId xmlns:a16="http://schemas.microsoft.com/office/drawing/2014/main" id="{8CB1717E-B9FF-90A1-55BD-9D4D8EFB6361}"/>
              </a:ext>
            </a:extLst>
          </p:cNvPr>
          <p:cNvCxnSpPr/>
          <p:nvPr/>
        </p:nvCxnSpPr>
        <p:spPr>
          <a:xfrm>
            <a:off x="7724693" y="1061155"/>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4" name="Straight Connector 43">
            <a:extLst>
              <a:ext uri="{FF2B5EF4-FFF2-40B4-BE49-F238E27FC236}">
                <a16:creationId xmlns:a16="http://schemas.microsoft.com/office/drawing/2014/main" id="{9FE40FEB-AB15-6DEA-D86A-10986E768C8F}"/>
              </a:ext>
            </a:extLst>
          </p:cNvPr>
          <p:cNvCxnSpPr/>
          <p:nvPr/>
        </p:nvCxnSpPr>
        <p:spPr>
          <a:xfrm>
            <a:off x="6620786" y="1021565"/>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graphicFrame>
        <p:nvGraphicFramePr>
          <p:cNvPr id="76" name="Table 75">
            <a:extLst>
              <a:ext uri="{FF2B5EF4-FFF2-40B4-BE49-F238E27FC236}">
                <a16:creationId xmlns:a16="http://schemas.microsoft.com/office/drawing/2014/main" id="{C5DA7311-B0CE-0BA7-6F9C-8031C165394D}"/>
              </a:ext>
            </a:extLst>
          </p:cNvPr>
          <p:cNvGraphicFramePr>
            <a:graphicFrameLocks noGrp="1"/>
          </p:cNvGraphicFramePr>
          <p:nvPr/>
        </p:nvGraphicFramePr>
        <p:xfrm>
          <a:off x="730635" y="1036085"/>
          <a:ext cx="10730730" cy="5365370"/>
        </p:xfrm>
        <a:graphic>
          <a:graphicData uri="http://schemas.openxmlformats.org/drawingml/2006/table">
            <a:tbl>
              <a:tblPr firstRow="1" bandRow="1">
                <a:tableStyleId>{5940675A-B579-460E-94D1-54222C63F5DA}</a:tableStyleId>
              </a:tblPr>
              <a:tblGrid>
                <a:gridCol w="1073073">
                  <a:extLst>
                    <a:ext uri="{9D8B030D-6E8A-4147-A177-3AD203B41FA5}">
                      <a16:colId xmlns:a16="http://schemas.microsoft.com/office/drawing/2014/main" val="3635837954"/>
                    </a:ext>
                  </a:extLst>
                </a:gridCol>
                <a:gridCol w="1073073">
                  <a:extLst>
                    <a:ext uri="{9D8B030D-6E8A-4147-A177-3AD203B41FA5}">
                      <a16:colId xmlns:a16="http://schemas.microsoft.com/office/drawing/2014/main" val="2308114111"/>
                    </a:ext>
                  </a:extLst>
                </a:gridCol>
                <a:gridCol w="1073073">
                  <a:extLst>
                    <a:ext uri="{9D8B030D-6E8A-4147-A177-3AD203B41FA5}">
                      <a16:colId xmlns:a16="http://schemas.microsoft.com/office/drawing/2014/main" val="3225432346"/>
                    </a:ext>
                  </a:extLst>
                </a:gridCol>
                <a:gridCol w="1073073">
                  <a:extLst>
                    <a:ext uri="{9D8B030D-6E8A-4147-A177-3AD203B41FA5}">
                      <a16:colId xmlns:a16="http://schemas.microsoft.com/office/drawing/2014/main" val="2646425516"/>
                    </a:ext>
                  </a:extLst>
                </a:gridCol>
                <a:gridCol w="1073073">
                  <a:extLst>
                    <a:ext uri="{9D8B030D-6E8A-4147-A177-3AD203B41FA5}">
                      <a16:colId xmlns:a16="http://schemas.microsoft.com/office/drawing/2014/main" val="1529824071"/>
                    </a:ext>
                  </a:extLst>
                </a:gridCol>
                <a:gridCol w="1073073">
                  <a:extLst>
                    <a:ext uri="{9D8B030D-6E8A-4147-A177-3AD203B41FA5}">
                      <a16:colId xmlns:a16="http://schemas.microsoft.com/office/drawing/2014/main" val="1435908115"/>
                    </a:ext>
                  </a:extLst>
                </a:gridCol>
                <a:gridCol w="1073073">
                  <a:extLst>
                    <a:ext uri="{9D8B030D-6E8A-4147-A177-3AD203B41FA5}">
                      <a16:colId xmlns:a16="http://schemas.microsoft.com/office/drawing/2014/main" val="4031327343"/>
                    </a:ext>
                  </a:extLst>
                </a:gridCol>
                <a:gridCol w="1073073">
                  <a:extLst>
                    <a:ext uri="{9D8B030D-6E8A-4147-A177-3AD203B41FA5}">
                      <a16:colId xmlns:a16="http://schemas.microsoft.com/office/drawing/2014/main" val="265914223"/>
                    </a:ext>
                  </a:extLst>
                </a:gridCol>
                <a:gridCol w="1073073">
                  <a:extLst>
                    <a:ext uri="{9D8B030D-6E8A-4147-A177-3AD203B41FA5}">
                      <a16:colId xmlns:a16="http://schemas.microsoft.com/office/drawing/2014/main" val="3687797511"/>
                    </a:ext>
                  </a:extLst>
                </a:gridCol>
                <a:gridCol w="1073073">
                  <a:extLst>
                    <a:ext uri="{9D8B030D-6E8A-4147-A177-3AD203B41FA5}">
                      <a16:colId xmlns:a16="http://schemas.microsoft.com/office/drawing/2014/main" val="1430683565"/>
                    </a:ext>
                  </a:extLst>
                </a:gridCol>
              </a:tblGrid>
              <a:tr h="1073074">
                <a:tc>
                  <a:txBody>
                    <a:bodyPr/>
                    <a:lstStyle/>
                    <a:p>
                      <a:endParaRPr lang="en-US" dirty="0"/>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dirty="0"/>
                    </a:p>
                  </a:txBody>
                  <a:tcPr/>
                </a:tc>
                <a:tc>
                  <a:txBody>
                    <a:bodyPr/>
                    <a:lstStyle/>
                    <a:p>
                      <a:endParaRPr lang="en-US"/>
                    </a:p>
                  </a:txBody>
                  <a:tcPr/>
                </a:tc>
                <a:tc>
                  <a:txBody>
                    <a:bodyPr/>
                    <a:lstStyle/>
                    <a:p>
                      <a:endParaRPr lang="en-US" dirty="0"/>
                    </a:p>
                  </a:txBody>
                  <a:tcPr/>
                </a:tc>
                <a:tc>
                  <a:txBody>
                    <a:bodyPr/>
                    <a:lstStyle/>
                    <a:p>
                      <a:endParaRPr lang="en-US" dirty="0"/>
                    </a:p>
                  </a:txBody>
                  <a:tcPr/>
                </a:tc>
                <a:extLst>
                  <a:ext uri="{0D108BD9-81ED-4DB2-BD59-A6C34878D82A}">
                    <a16:rowId xmlns:a16="http://schemas.microsoft.com/office/drawing/2014/main" val="1367090870"/>
                  </a:ext>
                </a:extLst>
              </a:tr>
              <a:tr h="1073074">
                <a:tc>
                  <a:txBody>
                    <a:bodyPr/>
                    <a:lstStyle/>
                    <a:p>
                      <a:endParaRPr lang="en-US" dirty="0"/>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a:p>
                  </a:txBody>
                  <a:tcPr/>
                </a:tc>
                <a:tc>
                  <a:txBody>
                    <a:bodyPr/>
                    <a:lstStyle/>
                    <a:p>
                      <a:endParaRPr lang="en-US" dirty="0"/>
                    </a:p>
                  </a:txBody>
                  <a:tcPr/>
                </a:tc>
                <a:extLst>
                  <a:ext uri="{0D108BD9-81ED-4DB2-BD59-A6C34878D82A}">
                    <a16:rowId xmlns:a16="http://schemas.microsoft.com/office/drawing/2014/main" val="2324086388"/>
                  </a:ext>
                </a:extLst>
              </a:tr>
              <a:tr h="1073074">
                <a:tc>
                  <a:txBody>
                    <a:bodyPr/>
                    <a:lstStyle/>
                    <a:p>
                      <a:endParaRPr lang="en-US" dirty="0"/>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a:p>
                  </a:txBody>
                  <a:tcPr/>
                </a:tc>
                <a:tc>
                  <a:txBody>
                    <a:bodyPr/>
                    <a:lstStyle/>
                    <a:p>
                      <a:endParaRPr lang="en-US"/>
                    </a:p>
                  </a:txBody>
                  <a:tcPr/>
                </a:tc>
                <a:tc>
                  <a:txBody>
                    <a:bodyPr/>
                    <a:lstStyle/>
                    <a:p>
                      <a:endParaRPr lang="en-US" dirty="0"/>
                    </a:p>
                  </a:txBody>
                  <a:tcPr/>
                </a:tc>
                <a:extLst>
                  <a:ext uri="{0D108BD9-81ED-4DB2-BD59-A6C34878D82A}">
                    <a16:rowId xmlns:a16="http://schemas.microsoft.com/office/drawing/2014/main" val="1773320196"/>
                  </a:ext>
                </a:extLst>
              </a:tr>
              <a:tr h="1073074">
                <a:tc>
                  <a:txBody>
                    <a:bodyPr/>
                    <a:lstStyle/>
                    <a:p>
                      <a:endParaRPr lang="en-US" dirty="0"/>
                    </a:p>
                  </a:txBody>
                  <a:tcPr/>
                </a:tc>
                <a:tc>
                  <a:txBody>
                    <a:bodyPr/>
                    <a:lstStyle/>
                    <a:p>
                      <a:endParaRPr lang="en-US"/>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dirty="0"/>
                    </a:p>
                  </a:txBody>
                  <a:tcPr/>
                </a:tc>
                <a:extLst>
                  <a:ext uri="{0D108BD9-81ED-4DB2-BD59-A6C34878D82A}">
                    <a16:rowId xmlns:a16="http://schemas.microsoft.com/office/drawing/2014/main" val="1977629092"/>
                  </a:ext>
                </a:extLst>
              </a:tr>
              <a:tr h="1073074">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dirty="0"/>
                    </a:p>
                  </a:txBody>
                  <a:tcPr/>
                </a:tc>
                <a:extLst>
                  <a:ext uri="{0D108BD9-81ED-4DB2-BD59-A6C34878D82A}">
                    <a16:rowId xmlns:a16="http://schemas.microsoft.com/office/drawing/2014/main" val="172657832"/>
                  </a:ext>
                </a:extLst>
              </a:tr>
            </a:tbl>
          </a:graphicData>
        </a:graphic>
      </p:graphicFrame>
      <p:sp>
        <p:nvSpPr>
          <p:cNvPr id="45" name="TextBox 44">
            <a:extLst>
              <a:ext uri="{FF2B5EF4-FFF2-40B4-BE49-F238E27FC236}">
                <a16:creationId xmlns:a16="http://schemas.microsoft.com/office/drawing/2014/main" id="{FABDF749-30EA-5FCF-4044-76A2399FE18B}"/>
              </a:ext>
            </a:extLst>
          </p:cNvPr>
          <p:cNvSpPr txBox="1"/>
          <p:nvPr/>
        </p:nvSpPr>
        <p:spPr>
          <a:xfrm>
            <a:off x="764672" y="1019509"/>
            <a:ext cx="10960867" cy="110799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經</a:t>
            </a:r>
            <a:r>
              <a:rPr kumimoji="0" lang="zh-TW" altLang="en-US" sz="63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經</a:t>
            </a:r>
            <a:r>
              <a:rPr kumimoji="0" lang="zh-TW" altLang="en-US" sz="63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經</a:t>
            </a:r>
            <a:r>
              <a:rPr kumimoji="0" lang="zh-TW" altLang="en-US" sz="63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經</a:t>
            </a:r>
            <a:r>
              <a:rPr kumimoji="0" lang="zh-TW" altLang="en-US" sz="63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經</a:t>
            </a:r>
            <a:r>
              <a:rPr kumimoji="0" lang="zh-TW" altLang="en-US" sz="63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經</a:t>
            </a:r>
            <a:r>
              <a:rPr kumimoji="0" lang="zh-TW" altLang="en-US" sz="63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經</a:t>
            </a:r>
            <a:r>
              <a:rPr kumimoji="0" lang="zh-TW" altLang="en-US" sz="64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経 川</a:t>
            </a:r>
            <a:r>
              <a:rPr kumimoji="0" lang="zh-TW" altLang="en-US" sz="54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巩</a:t>
            </a:r>
          </a:p>
        </p:txBody>
      </p:sp>
      <p:sp>
        <p:nvSpPr>
          <p:cNvPr id="46" name="TextBox 45">
            <a:extLst>
              <a:ext uri="{FF2B5EF4-FFF2-40B4-BE49-F238E27FC236}">
                <a16:creationId xmlns:a16="http://schemas.microsoft.com/office/drawing/2014/main" id="{62CB05B4-F242-0708-4331-F82A6E8ABE3E}"/>
              </a:ext>
            </a:extLst>
          </p:cNvPr>
          <p:cNvSpPr txBox="1"/>
          <p:nvPr/>
        </p:nvSpPr>
        <p:spPr>
          <a:xfrm>
            <a:off x="746920" y="3171291"/>
            <a:ext cx="11033471" cy="110799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經</a:t>
            </a:r>
            <a:r>
              <a:rPr kumimoji="0" lang="zh-TW" altLang="en-US" sz="63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經</a:t>
            </a:r>
            <a:r>
              <a:rPr kumimoji="0" lang="zh-TW" altLang="en-US" sz="63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經</a:t>
            </a:r>
            <a:r>
              <a:rPr kumimoji="0" lang="zh-TW" altLang="en-US" sz="63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經</a:t>
            </a:r>
            <a:r>
              <a:rPr kumimoji="0" lang="zh-TW" altLang="en-US" sz="63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經</a:t>
            </a:r>
            <a:r>
              <a:rPr kumimoji="0" lang="zh-TW" altLang="en-US" sz="63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經</a:t>
            </a:r>
            <a:r>
              <a:rPr kumimoji="0" lang="zh-TW" altLang="en-US" sz="63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經</a:t>
            </a:r>
            <a:r>
              <a:rPr kumimoji="0" lang="ru-RU" altLang="zh-TW" sz="64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経 川</a:t>
            </a:r>
            <a:r>
              <a:rPr kumimoji="0" lang="zh-TW" altLang="en-US" sz="54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巩</a:t>
            </a:r>
            <a:endParaRPr kumimoji="0" lang="zh-CN"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endParaRPr>
          </a:p>
        </p:txBody>
      </p:sp>
      <p:sp>
        <p:nvSpPr>
          <p:cNvPr id="47" name="TextBox 46">
            <a:extLst>
              <a:ext uri="{FF2B5EF4-FFF2-40B4-BE49-F238E27FC236}">
                <a16:creationId xmlns:a16="http://schemas.microsoft.com/office/drawing/2014/main" id="{C83A2A35-76FA-C9E6-20BA-37C86D66073D}"/>
              </a:ext>
            </a:extLst>
          </p:cNvPr>
          <p:cNvSpPr txBox="1"/>
          <p:nvPr/>
        </p:nvSpPr>
        <p:spPr>
          <a:xfrm>
            <a:off x="717684" y="5312896"/>
            <a:ext cx="11007855" cy="110799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經</a:t>
            </a:r>
            <a:r>
              <a:rPr kumimoji="0" lang="zh-TW" altLang="en-US" sz="63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經</a:t>
            </a:r>
            <a:r>
              <a:rPr kumimoji="0" lang="zh-TW" altLang="en-US" sz="63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經</a:t>
            </a:r>
            <a:r>
              <a:rPr kumimoji="0" lang="zh-TW" altLang="en-US" sz="63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經</a:t>
            </a:r>
            <a:r>
              <a:rPr kumimoji="0" lang="zh-TW" altLang="en-US" sz="63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經</a:t>
            </a:r>
            <a:r>
              <a:rPr kumimoji="0" lang="zh-TW" altLang="en-US" sz="63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經</a:t>
            </a:r>
            <a:r>
              <a:rPr kumimoji="0" lang="zh-TW" altLang="en-US" sz="63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經</a:t>
            </a:r>
            <a:r>
              <a:rPr kumimoji="0" lang="ru-RU" altLang="zh-TW" sz="64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経 川</a:t>
            </a:r>
            <a:r>
              <a:rPr kumimoji="0" lang="zh-TW" altLang="en-US" sz="54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巩</a:t>
            </a:r>
            <a:endParaRPr kumimoji="0" lang="zh-CN"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endParaRPr>
          </a:p>
        </p:txBody>
      </p:sp>
      <p:sp>
        <p:nvSpPr>
          <p:cNvPr id="48" name="TextBox 47">
            <a:extLst>
              <a:ext uri="{FF2B5EF4-FFF2-40B4-BE49-F238E27FC236}">
                <a16:creationId xmlns:a16="http://schemas.microsoft.com/office/drawing/2014/main" id="{E05C5952-4326-4005-BAC6-A99312948509}"/>
              </a:ext>
            </a:extLst>
          </p:cNvPr>
          <p:cNvSpPr txBox="1"/>
          <p:nvPr/>
        </p:nvSpPr>
        <p:spPr>
          <a:xfrm>
            <a:off x="1036582" y="232745"/>
            <a:ext cx="9061575" cy="64633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Aptos" panose="02110004020202020204"/>
                <a:ea typeface="+mn-ea"/>
                <a:cs typeface="+mn-cs"/>
              </a:rPr>
              <a:t>Practice sheet #25. Trace and copy the character </a:t>
            </a:r>
            <a:r>
              <a:rPr kumimoji="0" lang="zh-TW" altLang="en-US" sz="1800" b="0"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經 </a:t>
            </a:r>
            <a:r>
              <a:rPr kumimoji="0" lang="en-US" altLang="zh-TW" sz="1800" b="0" i="0" u="none" strike="noStrike" kern="1200" cap="none" spc="0" normalizeH="0" baseline="0" noProof="0" dirty="0">
                <a:ln>
                  <a:noFill/>
                </a:ln>
                <a:solidFill>
                  <a:prstClr val="black"/>
                </a:solidFill>
                <a:effectLst/>
                <a:uLnTx/>
                <a:uFillTx/>
                <a:latin typeface="Aptos" panose="02110004020202020204"/>
                <a:ea typeface="DengXian" panose="02010600030101010101" pitchFamily="2" charset="-122"/>
                <a:cs typeface="+mn-cs"/>
              </a:rPr>
              <a:t>(</a:t>
            </a:r>
            <a:r>
              <a:rPr lang="en-US" altLang="zh-TW" dirty="0" err="1">
                <a:solidFill>
                  <a:prstClr val="black"/>
                </a:solidFill>
                <a:latin typeface="Aptos" panose="02110004020202020204"/>
                <a:ea typeface="DengXian" panose="02010600030101010101" pitchFamily="2" charset="-122"/>
              </a:rPr>
              <a:t>gyeong</a:t>
            </a:r>
            <a:r>
              <a:rPr kumimoji="0" lang="en-US" altLang="zh-TW" sz="1800" b="0" i="0" u="none" strike="noStrike" kern="1200" cap="none" spc="0" normalizeH="0" baseline="0" noProof="0" dirty="0">
                <a:ln>
                  <a:noFill/>
                </a:ln>
                <a:solidFill>
                  <a:prstClr val="black"/>
                </a:solidFill>
                <a:effectLst/>
                <a:uLnTx/>
                <a:uFillTx/>
                <a:latin typeface="Aptos" panose="02110004020202020204"/>
                <a:ea typeface="DengXian" panose="02010600030101010101" pitchFamily="2" charset="-122"/>
                <a:cs typeface="+mn-cs"/>
              </a:rPr>
              <a:t>), and trace </a:t>
            </a:r>
            <a:r>
              <a:rPr kumimoji="0" lang="zh-CN" altLang="en-US" sz="1800" b="0" i="0" u="none" strike="noStrike" kern="1200" cap="none" spc="0" normalizeH="0" baseline="0" noProof="0" dirty="0">
                <a:ln>
                  <a:noFill/>
                </a:ln>
                <a:solidFill>
                  <a:prstClr val="black"/>
                </a:solidFill>
                <a:effectLst/>
                <a:uLnTx/>
                <a:uFillTx/>
                <a:latin typeface="Aptos" panose="02110004020202020204"/>
                <a:ea typeface="DengXian" panose="02010600030101010101" pitchFamily="2" charset="-122"/>
                <a:cs typeface="+mn-cs"/>
              </a:rPr>
              <a:t>経 </a:t>
            </a:r>
            <a:r>
              <a:rPr kumimoji="0" lang="en-US" altLang="zh-CN" sz="1800" b="0" i="0" u="none" strike="noStrike" kern="1200" cap="none" spc="0" normalizeH="0" baseline="0" noProof="0" dirty="0">
                <a:ln>
                  <a:noFill/>
                </a:ln>
                <a:solidFill>
                  <a:prstClr val="black"/>
                </a:solidFill>
                <a:effectLst/>
                <a:uLnTx/>
                <a:uFillTx/>
                <a:latin typeface="Aptos" panose="02110004020202020204"/>
                <a:ea typeface="DengXian" panose="02010600030101010101" pitchFamily="2" charset="-122"/>
                <a:cs typeface="+mn-cs"/>
              </a:rPr>
              <a:t>(</a:t>
            </a:r>
            <a:r>
              <a:rPr kumimoji="0" lang="en-US" altLang="zh-CN" sz="1800" b="0" i="0" u="none" strike="noStrike" kern="1200" cap="none" spc="0" normalizeH="0" baseline="0" noProof="0" dirty="0" err="1">
                <a:ln>
                  <a:noFill/>
                </a:ln>
                <a:solidFill>
                  <a:prstClr val="black"/>
                </a:solidFill>
                <a:effectLst/>
                <a:uLnTx/>
                <a:uFillTx/>
                <a:latin typeface="Aptos" panose="02110004020202020204"/>
                <a:ea typeface="DengXian" panose="02010600030101010101" pitchFamily="2" charset="-122"/>
                <a:cs typeface="+mn-cs"/>
              </a:rPr>
              <a:t>kyō</a:t>
            </a:r>
            <a:r>
              <a:rPr kumimoji="0" lang="en-US" altLang="zh-CN" sz="1800" b="0" i="0" u="none" strike="noStrike" kern="1200" cap="none" spc="0" normalizeH="0" baseline="0" noProof="0" dirty="0">
                <a:ln>
                  <a:noFill/>
                </a:ln>
                <a:solidFill>
                  <a:prstClr val="black"/>
                </a:solidFill>
                <a:effectLst/>
                <a:uLnTx/>
                <a:uFillTx/>
                <a:latin typeface="Aptos" panose="02110004020202020204"/>
                <a:ea typeface="DengXian" panose="02010600030101010101" pitchFamily="2" charset="-122"/>
                <a:cs typeface="+mn-cs"/>
              </a:rPr>
              <a:t>; sutra, Japanese variant),</a:t>
            </a:r>
            <a:r>
              <a:rPr kumimoji="0" lang="zh-CN" altLang="en-US" sz="1800" b="0" i="0" u="none" strike="noStrike" kern="1200" cap="none" spc="0" normalizeH="0" baseline="0" noProof="0" dirty="0">
                <a:ln>
                  <a:noFill/>
                </a:ln>
                <a:solidFill>
                  <a:prstClr val="black"/>
                </a:solidFill>
                <a:effectLst/>
                <a:uLnTx/>
                <a:uFillTx/>
                <a:latin typeface="Aptos" panose="02110004020202020204"/>
                <a:ea typeface="DengXian" panose="02010600030101010101" pitchFamily="2" charset="-122"/>
                <a:cs typeface="+mn-cs"/>
              </a:rPr>
              <a:t> 川 </a:t>
            </a:r>
            <a:r>
              <a:rPr kumimoji="0" lang="en-US" altLang="zh-CN" sz="1800" b="0" i="0" u="none" strike="noStrike" kern="1200" cap="none" spc="0" normalizeH="0" baseline="0" noProof="0" dirty="0">
                <a:ln>
                  <a:noFill/>
                </a:ln>
                <a:solidFill>
                  <a:prstClr val="black"/>
                </a:solidFill>
                <a:effectLst/>
                <a:uLnTx/>
                <a:uFillTx/>
                <a:latin typeface="Aptos" panose="02110004020202020204"/>
                <a:ea typeface="DengXian" panose="02010600030101010101" pitchFamily="2" charset="-122"/>
                <a:cs typeface="+mn-cs"/>
              </a:rPr>
              <a:t>(</a:t>
            </a:r>
            <a:r>
              <a:rPr lang="en-US" altLang="zh-CN" dirty="0" err="1">
                <a:solidFill>
                  <a:prstClr val="black"/>
                </a:solidFill>
                <a:latin typeface="Aptos" panose="02110004020202020204"/>
                <a:ea typeface="DengXian" panose="02010600030101010101" pitchFamily="2" charset="-122"/>
              </a:rPr>
              <a:t>gyeong</a:t>
            </a:r>
            <a:r>
              <a:rPr kumimoji="0" lang="en-US" altLang="zh-CN" sz="1800" b="0" i="0" u="none" strike="noStrike" kern="1200" cap="none" spc="0" normalizeH="0" baseline="0" noProof="0" dirty="0">
                <a:ln>
                  <a:noFill/>
                </a:ln>
                <a:solidFill>
                  <a:prstClr val="black"/>
                </a:solidFill>
                <a:effectLst/>
                <a:uLnTx/>
                <a:uFillTx/>
                <a:latin typeface="Aptos" panose="02110004020202020204"/>
                <a:ea typeface="DengXian" panose="02010600030101010101" pitchFamily="2" charset="-122"/>
                <a:cs typeface="+mn-cs"/>
              </a:rPr>
              <a:t>; flowing water, variant of </a:t>
            </a:r>
            <a:r>
              <a:rPr kumimoji="0" lang="zh-CN" altLang="en-US" sz="1800" b="0" i="0" u="none" strike="noStrike" kern="1200" cap="none" spc="0" normalizeH="0" baseline="0" noProof="0" dirty="0">
                <a:ln>
                  <a:noFill/>
                </a:ln>
                <a:solidFill>
                  <a:prstClr val="black"/>
                </a:solidFill>
                <a:effectLst/>
                <a:uLnTx/>
                <a:uFillTx/>
                <a:latin typeface="Aptos" panose="02110004020202020204"/>
                <a:ea typeface="DengXian" panose="02010600030101010101" pitchFamily="2" charset="-122"/>
                <a:cs typeface="+mn-cs"/>
              </a:rPr>
              <a:t>巛</a:t>
            </a:r>
            <a:r>
              <a:rPr kumimoji="0" lang="en-US" altLang="zh-CN" sz="1800" b="0" i="0" u="none" strike="noStrike" kern="1200" cap="none" spc="0" normalizeH="0" baseline="0" noProof="0" dirty="0">
                <a:ln>
                  <a:noFill/>
                </a:ln>
                <a:solidFill>
                  <a:prstClr val="black"/>
                </a:solidFill>
                <a:effectLst/>
                <a:uLnTx/>
                <a:uFillTx/>
                <a:latin typeface="Aptos" panose="02110004020202020204"/>
                <a:ea typeface="DengXian" panose="02010600030101010101" pitchFamily="2" charset="-122"/>
                <a:cs typeface="+mn-cs"/>
              </a:rPr>
              <a:t>), and </a:t>
            </a:r>
            <a:r>
              <a:rPr kumimoji="0" lang="zh-CN" altLang="en-US" sz="1800" b="0" i="0" u="none" strike="noStrike" kern="1200" cap="none" spc="0" normalizeH="0" baseline="0" noProof="0" dirty="0">
                <a:ln>
                  <a:noFill/>
                </a:ln>
                <a:solidFill>
                  <a:prstClr val="black"/>
                </a:solidFill>
                <a:effectLst/>
                <a:uLnTx/>
                <a:uFillTx/>
                <a:latin typeface="Aptos" panose="02110004020202020204"/>
                <a:ea typeface="DengXian" panose="02010600030101010101" pitchFamily="2" charset="-122"/>
                <a:cs typeface="+mn-cs"/>
              </a:rPr>
              <a:t>巩 </a:t>
            </a:r>
            <a:r>
              <a:rPr kumimoji="0" lang="en-US" altLang="zh-CN" sz="1800" b="0" i="0" u="none" strike="noStrike" kern="1200" cap="none" spc="0" normalizeH="0" baseline="0" noProof="0" dirty="0">
                <a:ln>
                  <a:noFill/>
                </a:ln>
                <a:solidFill>
                  <a:prstClr val="black"/>
                </a:solidFill>
                <a:effectLst/>
                <a:uLnTx/>
                <a:uFillTx/>
                <a:latin typeface="Linux Libertine"/>
                <a:ea typeface="等线" panose="02010600030101010101"/>
                <a:cs typeface="+mn-cs"/>
              </a:rPr>
              <a:t>(</a:t>
            </a:r>
            <a:r>
              <a:rPr lang="en-US" altLang="zh-CN" dirty="0">
                <a:solidFill>
                  <a:prstClr val="black"/>
                </a:solidFill>
                <a:latin typeface="Aptos" panose="02110004020202020204"/>
                <a:ea typeface="DengXian" panose="02010600030101010101" pitchFamily="2" charset="-122"/>
              </a:rPr>
              <a:t>gong</a:t>
            </a:r>
            <a:r>
              <a:rPr kumimoji="0" lang="en-US" altLang="zh-CN" sz="1800" b="0" i="0" u="none" strike="noStrike" kern="1200" cap="none" spc="0" normalizeH="0" baseline="0" noProof="0" dirty="0">
                <a:ln>
                  <a:noFill/>
                </a:ln>
                <a:solidFill>
                  <a:prstClr val="black"/>
                </a:solidFill>
                <a:effectLst/>
                <a:uLnTx/>
                <a:uFillTx/>
                <a:latin typeface="Aptos" panose="02110004020202020204"/>
                <a:ea typeface="DengXian" panose="02010600030101010101" pitchFamily="2" charset="-122"/>
                <a:cs typeface="+mn-cs"/>
              </a:rPr>
              <a:t>; bind, fasten)</a:t>
            </a:r>
            <a:endParaRPr kumimoji="0" lang="en-US" sz="1800" b="0" i="0" u="none" strike="noStrike" kern="1200" cap="none" spc="0" normalizeH="0" baseline="0" noProof="0" dirty="0">
              <a:ln>
                <a:noFill/>
              </a:ln>
              <a:solidFill>
                <a:prstClr val="black"/>
              </a:solidFill>
              <a:effectLst/>
              <a:uLnTx/>
              <a:uFillTx/>
              <a:latin typeface="Aptos" panose="02110004020202020204"/>
              <a:ea typeface="+mn-ea"/>
              <a:cs typeface="+mn-cs"/>
            </a:endParaRPr>
          </a:p>
        </p:txBody>
      </p:sp>
      <p:sp>
        <p:nvSpPr>
          <p:cNvPr id="49" name="Rectangle 48">
            <a:extLst>
              <a:ext uri="{FF2B5EF4-FFF2-40B4-BE49-F238E27FC236}">
                <a16:creationId xmlns:a16="http://schemas.microsoft.com/office/drawing/2014/main" id="{39A70335-6EA1-06AD-214E-A2BEB94091FE}"/>
              </a:ext>
            </a:extLst>
          </p:cNvPr>
          <p:cNvSpPr/>
          <p:nvPr/>
        </p:nvSpPr>
        <p:spPr>
          <a:xfrm>
            <a:off x="1230757" y="234711"/>
            <a:ext cx="8728248" cy="673686"/>
          </a:xfrm>
          <a:prstGeom prst="rect">
            <a:avLst/>
          </a:prstGeom>
          <a:no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51" name="TextBox 50">
            <a:extLst>
              <a:ext uri="{FF2B5EF4-FFF2-40B4-BE49-F238E27FC236}">
                <a16:creationId xmlns:a16="http://schemas.microsoft.com/office/drawing/2014/main" id="{749D720D-A14B-C5A4-CF53-430116CEA435}"/>
              </a:ext>
            </a:extLst>
          </p:cNvPr>
          <p:cNvSpPr txBox="1"/>
          <p:nvPr/>
        </p:nvSpPr>
        <p:spPr>
          <a:xfrm>
            <a:off x="734520" y="4245382"/>
            <a:ext cx="10991020" cy="110799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經</a:t>
            </a:r>
            <a:r>
              <a:rPr kumimoji="0" lang="zh-TW" altLang="en-US" sz="63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經</a:t>
            </a:r>
            <a:r>
              <a:rPr kumimoji="0" lang="zh-TW" altLang="en-US" sz="63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經</a:t>
            </a:r>
            <a:r>
              <a:rPr kumimoji="0" lang="zh-TW" altLang="en-US" sz="63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經</a:t>
            </a:r>
            <a:r>
              <a:rPr kumimoji="0" lang="zh-TW" altLang="en-US" sz="63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經</a:t>
            </a:r>
            <a:r>
              <a:rPr kumimoji="0" lang="zh-TW" altLang="en-US" sz="63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經</a:t>
            </a:r>
            <a:r>
              <a:rPr kumimoji="0" lang="zh-TW" altLang="en-US" sz="63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經</a:t>
            </a:r>
            <a:r>
              <a:rPr kumimoji="0" lang="ru-RU" altLang="zh-TW" sz="64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経 川</a:t>
            </a:r>
            <a:r>
              <a:rPr kumimoji="0" lang="zh-TW" altLang="en-US" sz="54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巩</a:t>
            </a:r>
            <a:endParaRPr kumimoji="0" lang="zh-CN"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endParaRPr>
          </a:p>
        </p:txBody>
      </p:sp>
      <p:sp>
        <p:nvSpPr>
          <p:cNvPr id="54" name="TextBox 53">
            <a:extLst>
              <a:ext uri="{FF2B5EF4-FFF2-40B4-BE49-F238E27FC236}">
                <a16:creationId xmlns:a16="http://schemas.microsoft.com/office/drawing/2014/main" id="{0195A39A-74E2-B201-5428-2A684DB23232}"/>
              </a:ext>
            </a:extLst>
          </p:cNvPr>
          <p:cNvSpPr txBox="1"/>
          <p:nvPr/>
        </p:nvSpPr>
        <p:spPr>
          <a:xfrm>
            <a:off x="724581" y="2107894"/>
            <a:ext cx="11206015" cy="110799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經</a:t>
            </a:r>
            <a:r>
              <a:rPr kumimoji="0" lang="zh-TW" altLang="en-US" sz="63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經</a:t>
            </a:r>
            <a:r>
              <a:rPr kumimoji="0" lang="zh-TW" altLang="en-US" sz="63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經</a:t>
            </a:r>
            <a:r>
              <a:rPr kumimoji="0" lang="zh-TW" altLang="en-US" sz="63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經</a:t>
            </a:r>
            <a:r>
              <a:rPr kumimoji="0" lang="zh-TW" altLang="en-US" sz="63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經</a:t>
            </a:r>
            <a:r>
              <a:rPr kumimoji="0" lang="zh-TW" altLang="en-US" sz="63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經</a:t>
            </a:r>
            <a:r>
              <a:rPr kumimoji="0" lang="zh-TW" altLang="en-US" sz="63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經</a:t>
            </a:r>
            <a:r>
              <a:rPr kumimoji="0" lang="zh-TW" altLang="en-US" sz="64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経 川</a:t>
            </a:r>
            <a:r>
              <a:rPr kumimoji="0" lang="zh-TW" altLang="en-US" sz="54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巩</a:t>
            </a:r>
            <a:endParaRPr kumimoji="0" lang="en-US" sz="6600" b="0" i="0" u="none" strike="noStrike" kern="1200" cap="none" spc="0" normalizeH="0" baseline="0" noProof="0" dirty="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2376449450"/>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D67B6A1F-1B44-1EDA-913E-4BDC72E2CA00}"/>
              </a:ext>
            </a:extLst>
          </p:cNvPr>
          <p:cNvSpPr txBox="1"/>
          <p:nvPr/>
        </p:nvSpPr>
        <p:spPr>
          <a:xfrm>
            <a:off x="317241" y="233265"/>
            <a:ext cx="11532637" cy="6155531"/>
          </a:xfrm>
          <a:prstGeom prst="rect">
            <a:avLst/>
          </a:prstGeom>
          <a:noFill/>
        </p:spPr>
        <p:txBody>
          <a:bodyPr wrap="square" rtlCol="0">
            <a:spAutoFit/>
          </a:bodyPr>
          <a:lstStyle/>
          <a:p>
            <a:r>
              <a:rPr lang="en-US" sz="4000" b="1" dirty="0"/>
              <a:t>Where to find stroke order animations?</a:t>
            </a:r>
          </a:p>
          <a:p>
            <a:endParaRPr lang="en-US" sz="2800" dirty="0"/>
          </a:p>
          <a:p>
            <a:pPr marL="342900" indent="-342900">
              <a:buAutoNum type="arabicPeriod"/>
            </a:pPr>
            <a:r>
              <a:rPr lang="en-US" sz="2800" dirty="0"/>
              <a:t>The PowerPoint (pptx) version of this document contains embedded stroke order animations for all 119 Hanja in the Heart Sutra.</a:t>
            </a:r>
          </a:p>
          <a:p>
            <a:pPr marL="342900" indent="-342900">
              <a:buAutoNum type="arabicPeriod"/>
            </a:pPr>
            <a:r>
              <a:rPr lang="en-US" sz="2800" dirty="0"/>
              <a:t>Unfortunately, the stroke order animations do not work in the PDF version of this document. Nor do they work if you open the PowerPoint (pptx) version using LibreOffice.</a:t>
            </a:r>
          </a:p>
          <a:p>
            <a:pPr marL="342900" indent="-342900">
              <a:buAutoNum type="arabicPeriod"/>
            </a:pPr>
            <a:r>
              <a:rPr lang="en-US" sz="2800" dirty="0"/>
              <a:t>The web application at </a:t>
            </a:r>
            <a:r>
              <a:rPr lang="en-US" sz="2800" dirty="0">
                <a:hlinkClick r:id="rId2"/>
              </a:rPr>
              <a:t>https://mindisbuddha.org/writingtheox</a:t>
            </a:r>
            <a:r>
              <a:rPr lang="en-US" sz="2800" dirty="0"/>
              <a:t> has stroke order animations for almost all of the characters in the Heart Sutra.</a:t>
            </a:r>
          </a:p>
          <a:p>
            <a:pPr marL="342900" indent="-342900">
              <a:buAutoNum type="arabicPeriod"/>
            </a:pPr>
            <a:r>
              <a:rPr lang="en-US" sz="2800" dirty="0"/>
              <a:t>You can also simply do a google search on any character and include the phrase “stroke order animation” in the search. The following is an example for the first character in the Heart Sutra, </a:t>
            </a:r>
            <a:r>
              <a:rPr lang="zh-CN" altLang="en-US" sz="2800" dirty="0"/>
              <a:t>摩</a:t>
            </a:r>
            <a:r>
              <a:rPr lang="en-US" altLang="zh-CN" sz="2800" dirty="0"/>
              <a:t>:</a:t>
            </a:r>
          </a:p>
          <a:p>
            <a:r>
              <a:rPr lang="en-US" altLang="zh-CN" sz="2800" dirty="0"/>
              <a:t>	</a:t>
            </a:r>
            <a:r>
              <a:rPr lang="en-US" altLang="zh-CN" sz="2800" dirty="0">
                <a:hlinkClick r:id="rId3"/>
              </a:rPr>
              <a:t>https://www.google.com/search?q=</a:t>
            </a:r>
            <a:r>
              <a:rPr lang="zh-CN" altLang="en-US" sz="2800" dirty="0">
                <a:hlinkClick r:id="rId3"/>
              </a:rPr>
              <a:t>摩</a:t>
            </a:r>
            <a:r>
              <a:rPr lang="en-US" altLang="zh-CN" sz="2800" dirty="0">
                <a:hlinkClick r:id="rId3"/>
              </a:rPr>
              <a:t>+"</a:t>
            </a:r>
            <a:r>
              <a:rPr lang="en-US" altLang="zh-CN" sz="2800" dirty="0" err="1">
                <a:hlinkClick r:id="rId3"/>
              </a:rPr>
              <a:t>stroke+order+animation</a:t>
            </a:r>
            <a:r>
              <a:rPr lang="en-US" altLang="zh-CN" sz="2800" dirty="0">
                <a:hlinkClick r:id="rId3"/>
              </a:rPr>
              <a:t>“</a:t>
            </a:r>
            <a:endParaRPr lang="en-US" altLang="zh-CN" sz="2800" dirty="0"/>
          </a:p>
          <a:p>
            <a:endParaRPr lang="en-US" dirty="0"/>
          </a:p>
        </p:txBody>
      </p:sp>
    </p:spTree>
    <p:extLst>
      <p:ext uri="{BB962C8B-B14F-4D97-AF65-F5344CB8AC3E}">
        <p14:creationId xmlns:p14="http://schemas.microsoft.com/office/powerpoint/2010/main" val="1765717426"/>
      </p:ext>
    </p:extLst>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FFD5F96-DD3D-9692-E6EC-F981F079BB45}"/>
            </a:ext>
          </a:extLst>
        </p:cNvPr>
        <p:cNvGrpSpPr/>
        <p:nvPr/>
      </p:nvGrpSpPr>
      <p:grpSpPr>
        <a:xfrm>
          <a:off x="0" y="0"/>
          <a:ext cx="0" cy="0"/>
          <a:chOff x="0" y="0"/>
          <a:chExt cx="0" cy="0"/>
        </a:xfrm>
      </p:grpSpPr>
      <p:cxnSp>
        <p:nvCxnSpPr>
          <p:cNvPr id="2" name="Straight Connector 1">
            <a:extLst>
              <a:ext uri="{FF2B5EF4-FFF2-40B4-BE49-F238E27FC236}">
                <a16:creationId xmlns:a16="http://schemas.microsoft.com/office/drawing/2014/main" id="{B9EB7C19-E6E9-F263-9F68-858C32C2DE8D}"/>
              </a:ext>
            </a:extLst>
          </p:cNvPr>
          <p:cNvCxnSpPr>
            <a:cxnSpLocks/>
          </p:cNvCxnSpPr>
          <p:nvPr/>
        </p:nvCxnSpPr>
        <p:spPr>
          <a:xfrm>
            <a:off x="761851" y="1061155"/>
            <a:ext cx="5322425" cy="5340276"/>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 name="Straight Connector 2">
            <a:extLst>
              <a:ext uri="{FF2B5EF4-FFF2-40B4-BE49-F238E27FC236}">
                <a16:creationId xmlns:a16="http://schemas.microsoft.com/office/drawing/2014/main" id="{1DAB47FD-876C-32B7-EEB0-73A227FFEDF6}"/>
              </a:ext>
            </a:extLst>
          </p:cNvPr>
          <p:cNvCxnSpPr>
            <a:cxnSpLocks/>
          </p:cNvCxnSpPr>
          <p:nvPr/>
        </p:nvCxnSpPr>
        <p:spPr>
          <a:xfrm>
            <a:off x="9304315" y="1036066"/>
            <a:ext cx="2143810" cy="2115373"/>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 name="Straight Connector 3">
            <a:extLst>
              <a:ext uri="{FF2B5EF4-FFF2-40B4-BE49-F238E27FC236}">
                <a16:creationId xmlns:a16="http://schemas.microsoft.com/office/drawing/2014/main" id="{F994DB4D-BEBE-97B2-5567-AC0BB1524040}"/>
              </a:ext>
            </a:extLst>
          </p:cNvPr>
          <p:cNvCxnSpPr>
            <a:cxnSpLocks/>
          </p:cNvCxnSpPr>
          <p:nvPr/>
        </p:nvCxnSpPr>
        <p:spPr>
          <a:xfrm>
            <a:off x="8245282" y="1036072"/>
            <a:ext cx="3184867" cy="319303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5" name="Straight Connector 4">
            <a:extLst>
              <a:ext uri="{FF2B5EF4-FFF2-40B4-BE49-F238E27FC236}">
                <a16:creationId xmlns:a16="http://schemas.microsoft.com/office/drawing/2014/main" id="{4EE00B51-7B6B-AAF0-0EF9-5486FBDA1E81}"/>
              </a:ext>
            </a:extLst>
          </p:cNvPr>
          <p:cNvCxnSpPr>
            <a:cxnSpLocks/>
          </p:cNvCxnSpPr>
          <p:nvPr/>
        </p:nvCxnSpPr>
        <p:spPr>
          <a:xfrm>
            <a:off x="7173299" y="1036078"/>
            <a:ext cx="4256850" cy="425735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6" name="Straight Connector 5">
            <a:extLst>
              <a:ext uri="{FF2B5EF4-FFF2-40B4-BE49-F238E27FC236}">
                <a16:creationId xmlns:a16="http://schemas.microsoft.com/office/drawing/2014/main" id="{EA8D512F-97B8-4C66-8B82-E1D539C38BA1}"/>
              </a:ext>
            </a:extLst>
          </p:cNvPr>
          <p:cNvCxnSpPr/>
          <p:nvPr/>
        </p:nvCxnSpPr>
        <p:spPr>
          <a:xfrm>
            <a:off x="2886459" y="1036081"/>
            <a:ext cx="5365365" cy="53653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7" name="Straight Connector 6">
            <a:extLst>
              <a:ext uri="{FF2B5EF4-FFF2-40B4-BE49-F238E27FC236}">
                <a16:creationId xmlns:a16="http://schemas.microsoft.com/office/drawing/2014/main" id="{B2050A57-AA2D-A4F1-9420-3383D2D4A7BC}"/>
              </a:ext>
            </a:extLst>
          </p:cNvPr>
          <p:cNvCxnSpPr/>
          <p:nvPr/>
        </p:nvCxnSpPr>
        <p:spPr>
          <a:xfrm>
            <a:off x="3946718" y="1036082"/>
            <a:ext cx="5365365" cy="53653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8" name="Straight Connector 7">
            <a:extLst>
              <a:ext uri="{FF2B5EF4-FFF2-40B4-BE49-F238E27FC236}">
                <a16:creationId xmlns:a16="http://schemas.microsoft.com/office/drawing/2014/main" id="{E0259455-D318-0431-576D-1F4FEBDDE48A}"/>
              </a:ext>
            </a:extLst>
          </p:cNvPr>
          <p:cNvCxnSpPr/>
          <p:nvPr/>
        </p:nvCxnSpPr>
        <p:spPr>
          <a:xfrm>
            <a:off x="5005751" y="1036082"/>
            <a:ext cx="5365365" cy="53653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9" name="Straight Connector 8">
            <a:extLst>
              <a:ext uri="{FF2B5EF4-FFF2-40B4-BE49-F238E27FC236}">
                <a16:creationId xmlns:a16="http://schemas.microsoft.com/office/drawing/2014/main" id="{71CBC491-F1AE-1DBC-3617-54E9A36B1930}"/>
              </a:ext>
            </a:extLst>
          </p:cNvPr>
          <p:cNvCxnSpPr/>
          <p:nvPr/>
        </p:nvCxnSpPr>
        <p:spPr>
          <a:xfrm>
            <a:off x="6096000" y="1036084"/>
            <a:ext cx="5365365" cy="53653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0" name="Straight Connector 9">
            <a:extLst>
              <a:ext uri="{FF2B5EF4-FFF2-40B4-BE49-F238E27FC236}">
                <a16:creationId xmlns:a16="http://schemas.microsoft.com/office/drawing/2014/main" id="{52FADBCF-B7B4-D60D-3536-B8633E3B913B}"/>
              </a:ext>
            </a:extLst>
          </p:cNvPr>
          <p:cNvCxnSpPr>
            <a:cxnSpLocks/>
          </p:cNvCxnSpPr>
          <p:nvPr/>
        </p:nvCxnSpPr>
        <p:spPr>
          <a:xfrm>
            <a:off x="712659" y="5293429"/>
            <a:ext cx="1083551" cy="1107996"/>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1" name="Straight Connector 10">
            <a:extLst>
              <a:ext uri="{FF2B5EF4-FFF2-40B4-BE49-F238E27FC236}">
                <a16:creationId xmlns:a16="http://schemas.microsoft.com/office/drawing/2014/main" id="{18048DD6-10CF-B673-CBC9-7A51CAED99FE}"/>
              </a:ext>
            </a:extLst>
          </p:cNvPr>
          <p:cNvCxnSpPr>
            <a:cxnSpLocks/>
          </p:cNvCxnSpPr>
          <p:nvPr/>
        </p:nvCxnSpPr>
        <p:spPr>
          <a:xfrm>
            <a:off x="695535" y="4260441"/>
            <a:ext cx="2267153" cy="2152899"/>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2" name="Straight Connector 11">
            <a:extLst>
              <a:ext uri="{FF2B5EF4-FFF2-40B4-BE49-F238E27FC236}">
                <a16:creationId xmlns:a16="http://schemas.microsoft.com/office/drawing/2014/main" id="{8C543CD6-6326-3BDF-13E4-7796B56A883F}"/>
              </a:ext>
            </a:extLst>
          </p:cNvPr>
          <p:cNvCxnSpPr>
            <a:cxnSpLocks/>
          </p:cNvCxnSpPr>
          <p:nvPr/>
        </p:nvCxnSpPr>
        <p:spPr>
          <a:xfrm>
            <a:off x="710530" y="3164757"/>
            <a:ext cx="3236188" cy="323667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3" name="Straight Connector 12">
            <a:extLst>
              <a:ext uri="{FF2B5EF4-FFF2-40B4-BE49-F238E27FC236}">
                <a16:creationId xmlns:a16="http://schemas.microsoft.com/office/drawing/2014/main" id="{7AEE9E43-AE49-9FA4-9C61-C9E2A8E34317}"/>
              </a:ext>
            </a:extLst>
          </p:cNvPr>
          <p:cNvCxnSpPr>
            <a:cxnSpLocks/>
          </p:cNvCxnSpPr>
          <p:nvPr/>
        </p:nvCxnSpPr>
        <p:spPr>
          <a:xfrm>
            <a:off x="10363348" y="1036060"/>
            <a:ext cx="1110967" cy="106435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4" name="Straight Connector 13">
            <a:extLst>
              <a:ext uri="{FF2B5EF4-FFF2-40B4-BE49-F238E27FC236}">
                <a16:creationId xmlns:a16="http://schemas.microsoft.com/office/drawing/2014/main" id="{D9236267-C58A-C3EE-F9E4-2A2C819EA0C4}"/>
              </a:ext>
            </a:extLst>
          </p:cNvPr>
          <p:cNvCxnSpPr>
            <a:cxnSpLocks/>
          </p:cNvCxnSpPr>
          <p:nvPr/>
        </p:nvCxnSpPr>
        <p:spPr>
          <a:xfrm>
            <a:off x="699419" y="2078573"/>
            <a:ext cx="4314172" cy="4322852"/>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5" name="Straight Connector 14">
            <a:extLst>
              <a:ext uri="{FF2B5EF4-FFF2-40B4-BE49-F238E27FC236}">
                <a16:creationId xmlns:a16="http://schemas.microsoft.com/office/drawing/2014/main" id="{AC85F0D1-87C2-E490-3C1B-37AAE843AC1D}"/>
              </a:ext>
            </a:extLst>
          </p:cNvPr>
          <p:cNvCxnSpPr>
            <a:cxnSpLocks/>
          </p:cNvCxnSpPr>
          <p:nvPr/>
        </p:nvCxnSpPr>
        <p:spPr>
          <a:xfrm>
            <a:off x="1819586" y="1035959"/>
            <a:ext cx="5309456" cy="5376225"/>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6" name="Straight Connector 15">
            <a:extLst>
              <a:ext uri="{FF2B5EF4-FFF2-40B4-BE49-F238E27FC236}">
                <a16:creationId xmlns:a16="http://schemas.microsoft.com/office/drawing/2014/main" id="{29A24797-D7B9-3A5F-879A-E4453DFF3CD9}"/>
              </a:ext>
            </a:extLst>
          </p:cNvPr>
          <p:cNvCxnSpPr>
            <a:cxnSpLocks/>
          </p:cNvCxnSpPr>
          <p:nvPr/>
        </p:nvCxnSpPr>
        <p:spPr>
          <a:xfrm flipV="1">
            <a:off x="734520" y="1036085"/>
            <a:ext cx="5361480" cy="536524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7" name="Straight Connector 16">
            <a:extLst>
              <a:ext uri="{FF2B5EF4-FFF2-40B4-BE49-F238E27FC236}">
                <a16:creationId xmlns:a16="http://schemas.microsoft.com/office/drawing/2014/main" id="{B76CFDE0-05A6-A5AF-4550-DF484826D9A9}"/>
              </a:ext>
            </a:extLst>
          </p:cNvPr>
          <p:cNvCxnSpPr>
            <a:cxnSpLocks/>
          </p:cNvCxnSpPr>
          <p:nvPr/>
        </p:nvCxnSpPr>
        <p:spPr>
          <a:xfrm flipV="1">
            <a:off x="761851" y="1046792"/>
            <a:ext cx="4263464" cy="4246613"/>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8" name="Straight Connector 17">
            <a:extLst>
              <a:ext uri="{FF2B5EF4-FFF2-40B4-BE49-F238E27FC236}">
                <a16:creationId xmlns:a16="http://schemas.microsoft.com/office/drawing/2014/main" id="{2A35DEFD-93EE-0C7F-3EC5-F5C1BA872E09}"/>
              </a:ext>
            </a:extLst>
          </p:cNvPr>
          <p:cNvCxnSpPr>
            <a:cxnSpLocks/>
          </p:cNvCxnSpPr>
          <p:nvPr/>
        </p:nvCxnSpPr>
        <p:spPr>
          <a:xfrm flipV="1">
            <a:off x="709144" y="1046915"/>
            <a:ext cx="2153223" cy="2161487"/>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9" name="Straight Connector 18">
            <a:extLst>
              <a:ext uri="{FF2B5EF4-FFF2-40B4-BE49-F238E27FC236}">
                <a16:creationId xmlns:a16="http://schemas.microsoft.com/office/drawing/2014/main" id="{C8823D36-8702-505E-8D7F-E5C04C04B4DE}"/>
              </a:ext>
            </a:extLst>
          </p:cNvPr>
          <p:cNvCxnSpPr>
            <a:cxnSpLocks/>
          </p:cNvCxnSpPr>
          <p:nvPr/>
        </p:nvCxnSpPr>
        <p:spPr>
          <a:xfrm flipV="1">
            <a:off x="695535" y="1014199"/>
            <a:ext cx="3253877" cy="322580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0" name="Straight Connector 19">
            <a:extLst>
              <a:ext uri="{FF2B5EF4-FFF2-40B4-BE49-F238E27FC236}">
                <a16:creationId xmlns:a16="http://schemas.microsoft.com/office/drawing/2014/main" id="{E803EE5B-483A-33DA-AC59-EA7916C99AA5}"/>
              </a:ext>
            </a:extLst>
          </p:cNvPr>
          <p:cNvCxnSpPr>
            <a:cxnSpLocks/>
          </p:cNvCxnSpPr>
          <p:nvPr/>
        </p:nvCxnSpPr>
        <p:spPr>
          <a:xfrm flipV="1">
            <a:off x="2837049" y="1025164"/>
            <a:ext cx="5376941" cy="5376165"/>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1" name="Straight Connector 20">
            <a:extLst>
              <a:ext uri="{FF2B5EF4-FFF2-40B4-BE49-F238E27FC236}">
                <a16:creationId xmlns:a16="http://schemas.microsoft.com/office/drawing/2014/main" id="{222B32A0-17A1-68F7-D04F-E539DDFAA466}"/>
              </a:ext>
            </a:extLst>
          </p:cNvPr>
          <p:cNvCxnSpPr/>
          <p:nvPr/>
        </p:nvCxnSpPr>
        <p:spPr>
          <a:xfrm flipV="1">
            <a:off x="3949412" y="1036036"/>
            <a:ext cx="5365365" cy="534353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2" name="Straight Connector 21">
            <a:extLst>
              <a:ext uri="{FF2B5EF4-FFF2-40B4-BE49-F238E27FC236}">
                <a16:creationId xmlns:a16="http://schemas.microsoft.com/office/drawing/2014/main" id="{D851479B-DBC6-53DC-9AAA-7A884886F79C}"/>
              </a:ext>
            </a:extLst>
          </p:cNvPr>
          <p:cNvCxnSpPr/>
          <p:nvPr/>
        </p:nvCxnSpPr>
        <p:spPr>
          <a:xfrm flipV="1">
            <a:off x="5017475" y="1046940"/>
            <a:ext cx="5365365" cy="534353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3" name="Straight Connector 22">
            <a:extLst>
              <a:ext uri="{FF2B5EF4-FFF2-40B4-BE49-F238E27FC236}">
                <a16:creationId xmlns:a16="http://schemas.microsoft.com/office/drawing/2014/main" id="{FB8EEDAA-C3BD-1C17-9468-AA905F9A6247}"/>
              </a:ext>
            </a:extLst>
          </p:cNvPr>
          <p:cNvCxnSpPr/>
          <p:nvPr/>
        </p:nvCxnSpPr>
        <p:spPr>
          <a:xfrm flipV="1">
            <a:off x="6095999" y="1046940"/>
            <a:ext cx="5365365" cy="534353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4" name="Straight Connector 23">
            <a:extLst>
              <a:ext uri="{FF2B5EF4-FFF2-40B4-BE49-F238E27FC236}">
                <a16:creationId xmlns:a16="http://schemas.microsoft.com/office/drawing/2014/main" id="{736BB728-D762-9784-2B6E-BA9AACE5FD26}"/>
              </a:ext>
            </a:extLst>
          </p:cNvPr>
          <p:cNvCxnSpPr>
            <a:cxnSpLocks/>
          </p:cNvCxnSpPr>
          <p:nvPr/>
        </p:nvCxnSpPr>
        <p:spPr>
          <a:xfrm flipV="1">
            <a:off x="1819586" y="1035959"/>
            <a:ext cx="5330234" cy="5332739"/>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5" name="Straight Connector 24">
            <a:extLst>
              <a:ext uri="{FF2B5EF4-FFF2-40B4-BE49-F238E27FC236}">
                <a16:creationId xmlns:a16="http://schemas.microsoft.com/office/drawing/2014/main" id="{12709CD4-1056-2D34-1C38-43615E775082}"/>
              </a:ext>
            </a:extLst>
          </p:cNvPr>
          <p:cNvCxnSpPr>
            <a:cxnSpLocks/>
          </p:cNvCxnSpPr>
          <p:nvPr/>
        </p:nvCxnSpPr>
        <p:spPr>
          <a:xfrm flipH="1">
            <a:off x="7173299" y="2127658"/>
            <a:ext cx="4288065" cy="42736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6" name="Straight Connector 25">
            <a:extLst>
              <a:ext uri="{FF2B5EF4-FFF2-40B4-BE49-F238E27FC236}">
                <a16:creationId xmlns:a16="http://schemas.microsoft.com/office/drawing/2014/main" id="{30FB7AF6-0AD4-BC89-4969-AA1146430EC0}"/>
              </a:ext>
            </a:extLst>
          </p:cNvPr>
          <p:cNvCxnSpPr>
            <a:cxnSpLocks/>
          </p:cNvCxnSpPr>
          <p:nvPr/>
        </p:nvCxnSpPr>
        <p:spPr>
          <a:xfrm flipH="1">
            <a:off x="8240069" y="3202940"/>
            <a:ext cx="3203030" cy="320924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7" name="Straight Connector 26">
            <a:extLst>
              <a:ext uri="{FF2B5EF4-FFF2-40B4-BE49-F238E27FC236}">
                <a16:creationId xmlns:a16="http://schemas.microsoft.com/office/drawing/2014/main" id="{2D30364C-7895-FA40-A9CB-24C618C301DC}"/>
              </a:ext>
            </a:extLst>
          </p:cNvPr>
          <p:cNvCxnSpPr>
            <a:cxnSpLocks/>
          </p:cNvCxnSpPr>
          <p:nvPr/>
        </p:nvCxnSpPr>
        <p:spPr>
          <a:xfrm flipH="1">
            <a:off x="9345993" y="4260441"/>
            <a:ext cx="2115371" cy="2102057"/>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8" name="Straight Connector 27">
            <a:extLst>
              <a:ext uri="{FF2B5EF4-FFF2-40B4-BE49-F238E27FC236}">
                <a16:creationId xmlns:a16="http://schemas.microsoft.com/office/drawing/2014/main" id="{9F2BCAA5-D002-EF2E-4088-12CDAB6AC6B3}"/>
              </a:ext>
            </a:extLst>
          </p:cNvPr>
          <p:cNvCxnSpPr/>
          <p:nvPr/>
        </p:nvCxnSpPr>
        <p:spPr>
          <a:xfrm flipH="1">
            <a:off x="10403678" y="5311469"/>
            <a:ext cx="1070637" cy="1100715"/>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9" name="Straight Connector 28">
            <a:extLst>
              <a:ext uri="{FF2B5EF4-FFF2-40B4-BE49-F238E27FC236}">
                <a16:creationId xmlns:a16="http://schemas.microsoft.com/office/drawing/2014/main" id="{F12952EE-0F04-02B9-0FA0-5930200864CF}"/>
              </a:ext>
            </a:extLst>
          </p:cNvPr>
          <p:cNvCxnSpPr/>
          <p:nvPr/>
        </p:nvCxnSpPr>
        <p:spPr>
          <a:xfrm>
            <a:off x="718911" y="2627099"/>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0" name="Straight Connector 29">
            <a:extLst>
              <a:ext uri="{FF2B5EF4-FFF2-40B4-BE49-F238E27FC236}">
                <a16:creationId xmlns:a16="http://schemas.microsoft.com/office/drawing/2014/main" id="{AF31A913-CC22-AF9C-0697-AD5303227D5A}"/>
              </a:ext>
            </a:extLst>
          </p:cNvPr>
          <p:cNvCxnSpPr/>
          <p:nvPr/>
        </p:nvCxnSpPr>
        <p:spPr>
          <a:xfrm>
            <a:off x="730635" y="3702328"/>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1" name="Straight Connector 30">
            <a:extLst>
              <a:ext uri="{FF2B5EF4-FFF2-40B4-BE49-F238E27FC236}">
                <a16:creationId xmlns:a16="http://schemas.microsoft.com/office/drawing/2014/main" id="{C857D895-3B8F-CBB7-452D-85190BE5487C}"/>
              </a:ext>
            </a:extLst>
          </p:cNvPr>
          <p:cNvCxnSpPr/>
          <p:nvPr/>
        </p:nvCxnSpPr>
        <p:spPr>
          <a:xfrm>
            <a:off x="714720" y="4781228"/>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2" name="Straight Connector 31">
            <a:extLst>
              <a:ext uri="{FF2B5EF4-FFF2-40B4-BE49-F238E27FC236}">
                <a16:creationId xmlns:a16="http://schemas.microsoft.com/office/drawing/2014/main" id="{4DFCDCD4-19AA-60B6-37AD-420D4D3535A2}"/>
              </a:ext>
            </a:extLst>
          </p:cNvPr>
          <p:cNvCxnSpPr/>
          <p:nvPr/>
        </p:nvCxnSpPr>
        <p:spPr>
          <a:xfrm>
            <a:off x="718911" y="5859320"/>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3" name="Straight Connector 32">
            <a:extLst>
              <a:ext uri="{FF2B5EF4-FFF2-40B4-BE49-F238E27FC236}">
                <a16:creationId xmlns:a16="http://schemas.microsoft.com/office/drawing/2014/main" id="{3059344A-3DE7-6EC6-BE75-FF6FCB16BD3F}"/>
              </a:ext>
            </a:extLst>
          </p:cNvPr>
          <p:cNvCxnSpPr/>
          <p:nvPr/>
        </p:nvCxnSpPr>
        <p:spPr>
          <a:xfrm>
            <a:off x="702997" y="1590081"/>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4" name="Straight Connector 33">
            <a:extLst>
              <a:ext uri="{FF2B5EF4-FFF2-40B4-BE49-F238E27FC236}">
                <a16:creationId xmlns:a16="http://schemas.microsoft.com/office/drawing/2014/main" id="{64AA190A-90FA-981A-130D-A3D2D97B328A}"/>
              </a:ext>
            </a:extLst>
          </p:cNvPr>
          <p:cNvCxnSpPr>
            <a:cxnSpLocks/>
          </p:cNvCxnSpPr>
          <p:nvPr/>
        </p:nvCxnSpPr>
        <p:spPr>
          <a:xfrm flipH="1">
            <a:off x="714416" y="1045636"/>
            <a:ext cx="1091930" cy="1082022"/>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5" name="Straight Connector 34">
            <a:extLst>
              <a:ext uri="{FF2B5EF4-FFF2-40B4-BE49-F238E27FC236}">
                <a16:creationId xmlns:a16="http://schemas.microsoft.com/office/drawing/2014/main" id="{C3A60D14-2B48-9599-9C6F-E1E62DF21AB0}"/>
              </a:ext>
            </a:extLst>
          </p:cNvPr>
          <p:cNvCxnSpPr/>
          <p:nvPr/>
        </p:nvCxnSpPr>
        <p:spPr>
          <a:xfrm>
            <a:off x="10925092" y="1008818"/>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6" name="Straight Connector 35">
            <a:extLst>
              <a:ext uri="{FF2B5EF4-FFF2-40B4-BE49-F238E27FC236}">
                <a16:creationId xmlns:a16="http://schemas.microsoft.com/office/drawing/2014/main" id="{419DCFA8-8316-F178-D7F2-381A229AD5EF}"/>
              </a:ext>
            </a:extLst>
          </p:cNvPr>
          <p:cNvCxnSpPr/>
          <p:nvPr/>
        </p:nvCxnSpPr>
        <p:spPr>
          <a:xfrm>
            <a:off x="3404484" y="1021565"/>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7" name="Straight Connector 36">
            <a:extLst>
              <a:ext uri="{FF2B5EF4-FFF2-40B4-BE49-F238E27FC236}">
                <a16:creationId xmlns:a16="http://schemas.microsoft.com/office/drawing/2014/main" id="{F671CB0D-B5F9-DE94-05F3-F235D6AC285F}"/>
              </a:ext>
            </a:extLst>
          </p:cNvPr>
          <p:cNvCxnSpPr>
            <a:cxnSpLocks/>
          </p:cNvCxnSpPr>
          <p:nvPr/>
        </p:nvCxnSpPr>
        <p:spPr>
          <a:xfrm>
            <a:off x="2364188" y="1008818"/>
            <a:ext cx="0" cy="5399767"/>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8" name="Straight Connector 37">
            <a:extLst>
              <a:ext uri="{FF2B5EF4-FFF2-40B4-BE49-F238E27FC236}">
                <a16:creationId xmlns:a16="http://schemas.microsoft.com/office/drawing/2014/main" id="{E9111591-3F33-2EE9-447F-366669252B51}"/>
              </a:ext>
            </a:extLst>
          </p:cNvPr>
          <p:cNvCxnSpPr/>
          <p:nvPr/>
        </p:nvCxnSpPr>
        <p:spPr>
          <a:xfrm>
            <a:off x="8806069" y="1045636"/>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9" name="Straight Connector 38">
            <a:extLst>
              <a:ext uri="{FF2B5EF4-FFF2-40B4-BE49-F238E27FC236}">
                <a16:creationId xmlns:a16="http://schemas.microsoft.com/office/drawing/2014/main" id="{D72A2CE7-9442-2FCE-6388-37BCEA07A6E3}"/>
              </a:ext>
            </a:extLst>
          </p:cNvPr>
          <p:cNvCxnSpPr/>
          <p:nvPr/>
        </p:nvCxnSpPr>
        <p:spPr>
          <a:xfrm>
            <a:off x="1261607" y="1045636"/>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0" name="Straight Connector 39">
            <a:extLst>
              <a:ext uri="{FF2B5EF4-FFF2-40B4-BE49-F238E27FC236}">
                <a16:creationId xmlns:a16="http://schemas.microsoft.com/office/drawing/2014/main" id="{F9FB8D71-9E78-AA77-EEF2-183A4C71D4A5}"/>
              </a:ext>
            </a:extLst>
          </p:cNvPr>
          <p:cNvCxnSpPr/>
          <p:nvPr/>
        </p:nvCxnSpPr>
        <p:spPr>
          <a:xfrm>
            <a:off x="5551335" y="1008818"/>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1" name="Straight Connector 40">
            <a:extLst>
              <a:ext uri="{FF2B5EF4-FFF2-40B4-BE49-F238E27FC236}">
                <a16:creationId xmlns:a16="http://schemas.microsoft.com/office/drawing/2014/main" id="{CB1D0EB9-2313-83FC-0C29-70A91F774FE8}"/>
              </a:ext>
            </a:extLst>
          </p:cNvPr>
          <p:cNvCxnSpPr/>
          <p:nvPr/>
        </p:nvCxnSpPr>
        <p:spPr>
          <a:xfrm>
            <a:off x="4495137" y="1045636"/>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2" name="Straight Connector 41">
            <a:extLst>
              <a:ext uri="{FF2B5EF4-FFF2-40B4-BE49-F238E27FC236}">
                <a16:creationId xmlns:a16="http://schemas.microsoft.com/office/drawing/2014/main" id="{CE0EC887-EF95-A5E1-EDF1-14B49C313679}"/>
              </a:ext>
            </a:extLst>
          </p:cNvPr>
          <p:cNvCxnSpPr/>
          <p:nvPr/>
        </p:nvCxnSpPr>
        <p:spPr>
          <a:xfrm>
            <a:off x="9854317" y="1021565"/>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3" name="Straight Connector 42">
            <a:extLst>
              <a:ext uri="{FF2B5EF4-FFF2-40B4-BE49-F238E27FC236}">
                <a16:creationId xmlns:a16="http://schemas.microsoft.com/office/drawing/2014/main" id="{F68AB22D-F474-4F74-4D5D-4A23810F068B}"/>
              </a:ext>
            </a:extLst>
          </p:cNvPr>
          <p:cNvCxnSpPr/>
          <p:nvPr/>
        </p:nvCxnSpPr>
        <p:spPr>
          <a:xfrm>
            <a:off x="7724693" y="1061155"/>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4" name="Straight Connector 43">
            <a:extLst>
              <a:ext uri="{FF2B5EF4-FFF2-40B4-BE49-F238E27FC236}">
                <a16:creationId xmlns:a16="http://schemas.microsoft.com/office/drawing/2014/main" id="{628B1BA0-1F88-138E-7B49-A22BDED6AD2A}"/>
              </a:ext>
            </a:extLst>
          </p:cNvPr>
          <p:cNvCxnSpPr/>
          <p:nvPr/>
        </p:nvCxnSpPr>
        <p:spPr>
          <a:xfrm>
            <a:off x="6620786" y="1021565"/>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graphicFrame>
        <p:nvGraphicFramePr>
          <p:cNvPr id="76" name="Table 75">
            <a:extLst>
              <a:ext uri="{FF2B5EF4-FFF2-40B4-BE49-F238E27FC236}">
                <a16:creationId xmlns:a16="http://schemas.microsoft.com/office/drawing/2014/main" id="{6F1E5EAA-CE2E-C74A-6CB0-2BE6DBF612DD}"/>
              </a:ext>
            </a:extLst>
          </p:cNvPr>
          <p:cNvGraphicFramePr>
            <a:graphicFrameLocks noGrp="1"/>
          </p:cNvGraphicFramePr>
          <p:nvPr/>
        </p:nvGraphicFramePr>
        <p:xfrm>
          <a:off x="730635" y="1036085"/>
          <a:ext cx="10730730" cy="5365370"/>
        </p:xfrm>
        <a:graphic>
          <a:graphicData uri="http://schemas.openxmlformats.org/drawingml/2006/table">
            <a:tbl>
              <a:tblPr firstRow="1" bandRow="1">
                <a:tableStyleId>{5940675A-B579-460E-94D1-54222C63F5DA}</a:tableStyleId>
              </a:tblPr>
              <a:tblGrid>
                <a:gridCol w="1073073">
                  <a:extLst>
                    <a:ext uri="{9D8B030D-6E8A-4147-A177-3AD203B41FA5}">
                      <a16:colId xmlns:a16="http://schemas.microsoft.com/office/drawing/2014/main" val="3635837954"/>
                    </a:ext>
                  </a:extLst>
                </a:gridCol>
                <a:gridCol w="1073073">
                  <a:extLst>
                    <a:ext uri="{9D8B030D-6E8A-4147-A177-3AD203B41FA5}">
                      <a16:colId xmlns:a16="http://schemas.microsoft.com/office/drawing/2014/main" val="2308114111"/>
                    </a:ext>
                  </a:extLst>
                </a:gridCol>
                <a:gridCol w="1073073">
                  <a:extLst>
                    <a:ext uri="{9D8B030D-6E8A-4147-A177-3AD203B41FA5}">
                      <a16:colId xmlns:a16="http://schemas.microsoft.com/office/drawing/2014/main" val="3225432346"/>
                    </a:ext>
                  </a:extLst>
                </a:gridCol>
                <a:gridCol w="1073073">
                  <a:extLst>
                    <a:ext uri="{9D8B030D-6E8A-4147-A177-3AD203B41FA5}">
                      <a16:colId xmlns:a16="http://schemas.microsoft.com/office/drawing/2014/main" val="2646425516"/>
                    </a:ext>
                  </a:extLst>
                </a:gridCol>
                <a:gridCol w="1073073">
                  <a:extLst>
                    <a:ext uri="{9D8B030D-6E8A-4147-A177-3AD203B41FA5}">
                      <a16:colId xmlns:a16="http://schemas.microsoft.com/office/drawing/2014/main" val="1529824071"/>
                    </a:ext>
                  </a:extLst>
                </a:gridCol>
                <a:gridCol w="1073073">
                  <a:extLst>
                    <a:ext uri="{9D8B030D-6E8A-4147-A177-3AD203B41FA5}">
                      <a16:colId xmlns:a16="http://schemas.microsoft.com/office/drawing/2014/main" val="1435908115"/>
                    </a:ext>
                  </a:extLst>
                </a:gridCol>
                <a:gridCol w="1073073">
                  <a:extLst>
                    <a:ext uri="{9D8B030D-6E8A-4147-A177-3AD203B41FA5}">
                      <a16:colId xmlns:a16="http://schemas.microsoft.com/office/drawing/2014/main" val="4031327343"/>
                    </a:ext>
                  </a:extLst>
                </a:gridCol>
                <a:gridCol w="1073073">
                  <a:extLst>
                    <a:ext uri="{9D8B030D-6E8A-4147-A177-3AD203B41FA5}">
                      <a16:colId xmlns:a16="http://schemas.microsoft.com/office/drawing/2014/main" val="265914223"/>
                    </a:ext>
                  </a:extLst>
                </a:gridCol>
                <a:gridCol w="1073073">
                  <a:extLst>
                    <a:ext uri="{9D8B030D-6E8A-4147-A177-3AD203B41FA5}">
                      <a16:colId xmlns:a16="http://schemas.microsoft.com/office/drawing/2014/main" val="3687797511"/>
                    </a:ext>
                  </a:extLst>
                </a:gridCol>
                <a:gridCol w="1073073">
                  <a:extLst>
                    <a:ext uri="{9D8B030D-6E8A-4147-A177-3AD203B41FA5}">
                      <a16:colId xmlns:a16="http://schemas.microsoft.com/office/drawing/2014/main" val="1430683565"/>
                    </a:ext>
                  </a:extLst>
                </a:gridCol>
              </a:tblGrid>
              <a:tr h="1073074">
                <a:tc>
                  <a:txBody>
                    <a:bodyPr/>
                    <a:lstStyle/>
                    <a:p>
                      <a:endParaRPr lang="en-US" dirty="0"/>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dirty="0"/>
                    </a:p>
                  </a:txBody>
                  <a:tcPr/>
                </a:tc>
                <a:tc>
                  <a:txBody>
                    <a:bodyPr/>
                    <a:lstStyle/>
                    <a:p>
                      <a:endParaRPr lang="en-US"/>
                    </a:p>
                  </a:txBody>
                  <a:tcPr/>
                </a:tc>
                <a:tc>
                  <a:txBody>
                    <a:bodyPr/>
                    <a:lstStyle/>
                    <a:p>
                      <a:endParaRPr lang="en-US" dirty="0"/>
                    </a:p>
                  </a:txBody>
                  <a:tcPr/>
                </a:tc>
                <a:tc>
                  <a:txBody>
                    <a:bodyPr/>
                    <a:lstStyle/>
                    <a:p>
                      <a:endParaRPr lang="en-US" dirty="0"/>
                    </a:p>
                  </a:txBody>
                  <a:tcPr/>
                </a:tc>
                <a:extLst>
                  <a:ext uri="{0D108BD9-81ED-4DB2-BD59-A6C34878D82A}">
                    <a16:rowId xmlns:a16="http://schemas.microsoft.com/office/drawing/2014/main" val="1367090870"/>
                  </a:ext>
                </a:extLst>
              </a:tr>
              <a:tr h="1073074">
                <a:tc>
                  <a:txBody>
                    <a:bodyPr/>
                    <a:lstStyle/>
                    <a:p>
                      <a:endParaRPr lang="en-US" dirty="0"/>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a:p>
                  </a:txBody>
                  <a:tcPr/>
                </a:tc>
                <a:tc>
                  <a:txBody>
                    <a:bodyPr/>
                    <a:lstStyle/>
                    <a:p>
                      <a:endParaRPr lang="en-US" dirty="0"/>
                    </a:p>
                  </a:txBody>
                  <a:tcPr/>
                </a:tc>
                <a:extLst>
                  <a:ext uri="{0D108BD9-81ED-4DB2-BD59-A6C34878D82A}">
                    <a16:rowId xmlns:a16="http://schemas.microsoft.com/office/drawing/2014/main" val="2324086388"/>
                  </a:ext>
                </a:extLst>
              </a:tr>
              <a:tr h="1073074">
                <a:tc>
                  <a:txBody>
                    <a:bodyPr/>
                    <a:lstStyle/>
                    <a:p>
                      <a:endParaRPr lang="en-US" dirty="0"/>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a:p>
                  </a:txBody>
                  <a:tcPr/>
                </a:tc>
                <a:tc>
                  <a:txBody>
                    <a:bodyPr/>
                    <a:lstStyle/>
                    <a:p>
                      <a:endParaRPr lang="en-US"/>
                    </a:p>
                  </a:txBody>
                  <a:tcPr/>
                </a:tc>
                <a:tc>
                  <a:txBody>
                    <a:bodyPr/>
                    <a:lstStyle/>
                    <a:p>
                      <a:endParaRPr lang="en-US" dirty="0"/>
                    </a:p>
                  </a:txBody>
                  <a:tcPr/>
                </a:tc>
                <a:extLst>
                  <a:ext uri="{0D108BD9-81ED-4DB2-BD59-A6C34878D82A}">
                    <a16:rowId xmlns:a16="http://schemas.microsoft.com/office/drawing/2014/main" val="1773320196"/>
                  </a:ext>
                </a:extLst>
              </a:tr>
              <a:tr h="1073074">
                <a:tc>
                  <a:txBody>
                    <a:bodyPr/>
                    <a:lstStyle/>
                    <a:p>
                      <a:endParaRPr lang="en-US" dirty="0"/>
                    </a:p>
                  </a:txBody>
                  <a:tcPr/>
                </a:tc>
                <a:tc>
                  <a:txBody>
                    <a:bodyPr/>
                    <a:lstStyle/>
                    <a:p>
                      <a:endParaRPr lang="en-US"/>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dirty="0"/>
                    </a:p>
                  </a:txBody>
                  <a:tcPr/>
                </a:tc>
                <a:extLst>
                  <a:ext uri="{0D108BD9-81ED-4DB2-BD59-A6C34878D82A}">
                    <a16:rowId xmlns:a16="http://schemas.microsoft.com/office/drawing/2014/main" val="1977629092"/>
                  </a:ext>
                </a:extLst>
              </a:tr>
              <a:tr h="1073074">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dirty="0"/>
                    </a:p>
                  </a:txBody>
                  <a:tcPr/>
                </a:tc>
                <a:extLst>
                  <a:ext uri="{0D108BD9-81ED-4DB2-BD59-A6C34878D82A}">
                    <a16:rowId xmlns:a16="http://schemas.microsoft.com/office/drawing/2014/main" val="172657832"/>
                  </a:ext>
                </a:extLst>
              </a:tr>
            </a:tbl>
          </a:graphicData>
        </a:graphic>
      </p:graphicFrame>
      <p:sp>
        <p:nvSpPr>
          <p:cNvPr id="45" name="TextBox 44">
            <a:extLst>
              <a:ext uri="{FF2B5EF4-FFF2-40B4-BE49-F238E27FC236}">
                <a16:creationId xmlns:a16="http://schemas.microsoft.com/office/drawing/2014/main" id="{E42E6B63-5229-AF0A-B46D-F396A5DDAA9A}"/>
              </a:ext>
            </a:extLst>
          </p:cNvPr>
          <p:cNvSpPr txBox="1"/>
          <p:nvPr/>
        </p:nvSpPr>
        <p:spPr>
          <a:xfrm>
            <a:off x="764672" y="1019509"/>
            <a:ext cx="10960867" cy="110799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經</a:t>
            </a:r>
            <a:r>
              <a:rPr kumimoji="0" lang="zh-TW" altLang="en-US" sz="63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經</a:t>
            </a:r>
            <a:r>
              <a:rPr kumimoji="0" lang="zh-TW" altLang="en-US" sz="63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經</a:t>
            </a:r>
            <a:r>
              <a:rPr kumimoji="0" lang="zh-TW" altLang="en-US" sz="63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經</a:t>
            </a:r>
            <a:r>
              <a:rPr kumimoji="0" lang="zh-TW" altLang="en-US" sz="63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經</a:t>
            </a:r>
            <a:r>
              <a:rPr kumimoji="0" lang="zh-TW" altLang="en-US" sz="63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經</a:t>
            </a:r>
            <a:r>
              <a:rPr kumimoji="0" lang="zh-TW" altLang="en-US" sz="63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經</a:t>
            </a:r>
            <a:r>
              <a:rPr kumimoji="0" lang="zh-TW" altLang="en-US" sz="64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巛 工</a:t>
            </a:r>
            <a:r>
              <a:rPr kumimoji="0" lang="zh-TW" altLang="en-US" sz="54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王</a:t>
            </a:r>
          </a:p>
        </p:txBody>
      </p:sp>
      <p:sp>
        <p:nvSpPr>
          <p:cNvPr id="46" name="TextBox 45">
            <a:extLst>
              <a:ext uri="{FF2B5EF4-FFF2-40B4-BE49-F238E27FC236}">
                <a16:creationId xmlns:a16="http://schemas.microsoft.com/office/drawing/2014/main" id="{1DD0AB41-A434-CF8C-7D72-8D23038CD337}"/>
              </a:ext>
            </a:extLst>
          </p:cNvPr>
          <p:cNvSpPr txBox="1"/>
          <p:nvPr/>
        </p:nvSpPr>
        <p:spPr>
          <a:xfrm>
            <a:off x="746920" y="3171291"/>
            <a:ext cx="11033471" cy="110799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經</a:t>
            </a:r>
            <a:r>
              <a:rPr kumimoji="0" lang="zh-TW" altLang="en-US" sz="63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經</a:t>
            </a:r>
            <a:r>
              <a:rPr kumimoji="0" lang="zh-TW" altLang="en-US" sz="63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經</a:t>
            </a:r>
            <a:r>
              <a:rPr kumimoji="0" lang="zh-TW" altLang="en-US" sz="63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經</a:t>
            </a:r>
            <a:r>
              <a:rPr kumimoji="0" lang="zh-TW" altLang="en-US" sz="63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經</a:t>
            </a:r>
            <a:r>
              <a:rPr kumimoji="0" lang="zh-TW" altLang="en-US" sz="63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經</a:t>
            </a:r>
            <a:r>
              <a:rPr kumimoji="0" lang="zh-TW" altLang="en-US" sz="63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經</a:t>
            </a:r>
            <a:r>
              <a:rPr kumimoji="0" lang="ru-RU" altLang="zh-TW" sz="64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巛 工</a:t>
            </a:r>
            <a:r>
              <a:rPr kumimoji="0" lang="zh-TW" altLang="en-US" sz="54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王</a:t>
            </a:r>
            <a:endParaRPr kumimoji="0" lang="zh-CN"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endParaRPr>
          </a:p>
        </p:txBody>
      </p:sp>
      <p:sp>
        <p:nvSpPr>
          <p:cNvPr id="47" name="TextBox 46">
            <a:extLst>
              <a:ext uri="{FF2B5EF4-FFF2-40B4-BE49-F238E27FC236}">
                <a16:creationId xmlns:a16="http://schemas.microsoft.com/office/drawing/2014/main" id="{A9B43784-5F5A-C0E2-C307-D083C48DD218}"/>
              </a:ext>
            </a:extLst>
          </p:cNvPr>
          <p:cNvSpPr txBox="1"/>
          <p:nvPr/>
        </p:nvSpPr>
        <p:spPr>
          <a:xfrm>
            <a:off x="717684" y="5312896"/>
            <a:ext cx="11007855" cy="110799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ru-RU" altLang="zh-TW"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ru-RU" altLang="zh-TW" sz="28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巛 工</a:t>
            </a:r>
            <a:r>
              <a:rPr kumimoji="0" lang="zh-TW" altLang="en-US" sz="54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王</a:t>
            </a:r>
            <a:endParaRPr kumimoji="0" lang="en-US" sz="6600" b="0" i="0" u="none" strike="noStrike" kern="1200" cap="none" spc="0" normalizeH="0" baseline="0" noProof="0" dirty="0">
              <a:ln>
                <a:noFill/>
              </a:ln>
              <a:solidFill>
                <a:prstClr val="black"/>
              </a:solidFill>
              <a:effectLst/>
              <a:uLnTx/>
              <a:uFillTx/>
              <a:latin typeface="Aptos" panose="02110004020202020204"/>
              <a:ea typeface="+mn-ea"/>
              <a:cs typeface="+mn-cs"/>
            </a:endParaRPr>
          </a:p>
        </p:txBody>
      </p:sp>
      <p:sp>
        <p:nvSpPr>
          <p:cNvPr id="48" name="TextBox 47">
            <a:extLst>
              <a:ext uri="{FF2B5EF4-FFF2-40B4-BE49-F238E27FC236}">
                <a16:creationId xmlns:a16="http://schemas.microsoft.com/office/drawing/2014/main" id="{B0F31B8E-AEA2-D3C7-E8DF-4DDF90145691}"/>
              </a:ext>
            </a:extLst>
          </p:cNvPr>
          <p:cNvSpPr txBox="1"/>
          <p:nvPr/>
        </p:nvSpPr>
        <p:spPr>
          <a:xfrm>
            <a:off x="1643974" y="241871"/>
            <a:ext cx="8395653" cy="64633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Aptos" panose="02110004020202020204"/>
                <a:ea typeface="+mn-ea"/>
                <a:cs typeface="+mn-cs"/>
              </a:rPr>
              <a:t>Practice sheet #2</a:t>
            </a:r>
            <a:r>
              <a:rPr lang="en-US" dirty="0">
                <a:solidFill>
                  <a:prstClr val="black"/>
                </a:solidFill>
                <a:latin typeface="Aptos" panose="02110004020202020204"/>
              </a:rPr>
              <a:t>6</a:t>
            </a:r>
            <a:r>
              <a:rPr kumimoji="0" lang="en-US" sz="1800" b="0" i="0" u="none" strike="noStrike" kern="1200" cap="none" spc="0" normalizeH="0" baseline="0" noProof="0" dirty="0">
                <a:ln>
                  <a:noFill/>
                </a:ln>
                <a:solidFill>
                  <a:prstClr val="black"/>
                </a:solidFill>
                <a:effectLst/>
                <a:uLnTx/>
                <a:uFillTx/>
                <a:latin typeface="Aptos" panose="02110004020202020204"/>
                <a:ea typeface="+mn-ea"/>
                <a:cs typeface="+mn-cs"/>
              </a:rPr>
              <a:t>. Trace and copy the character </a:t>
            </a:r>
            <a:r>
              <a:rPr kumimoji="0" lang="zh-TW" altLang="en-US" sz="1800" b="0"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經 </a:t>
            </a:r>
            <a:r>
              <a:rPr kumimoji="0" lang="en-US" altLang="zh-TW" sz="1800" b="0" i="0" u="none" strike="noStrike" kern="1200" cap="none" spc="0" normalizeH="0" baseline="0" noProof="0" dirty="0">
                <a:ln>
                  <a:noFill/>
                </a:ln>
                <a:solidFill>
                  <a:prstClr val="black"/>
                </a:solidFill>
                <a:effectLst/>
                <a:uLnTx/>
                <a:uFillTx/>
                <a:latin typeface="Aptos" panose="02110004020202020204"/>
                <a:ea typeface="DengXian" panose="02010600030101010101" pitchFamily="2" charset="-122"/>
                <a:cs typeface="+mn-cs"/>
              </a:rPr>
              <a:t>(</a:t>
            </a:r>
            <a:r>
              <a:rPr lang="en-US" altLang="zh-TW" dirty="0" err="1">
                <a:solidFill>
                  <a:prstClr val="black"/>
                </a:solidFill>
                <a:latin typeface="Aptos" panose="02110004020202020204"/>
                <a:ea typeface="DengXian" panose="02010600030101010101" pitchFamily="2" charset="-122"/>
              </a:rPr>
              <a:t>gyeong</a:t>
            </a:r>
            <a:r>
              <a:rPr kumimoji="0" lang="en-US" altLang="zh-TW" sz="1800" b="0" i="0" u="none" strike="noStrike" kern="1200" cap="none" spc="0" normalizeH="0" baseline="0" noProof="0" dirty="0">
                <a:ln>
                  <a:noFill/>
                </a:ln>
                <a:solidFill>
                  <a:prstClr val="black"/>
                </a:solidFill>
                <a:effectLst/>
                <a:uLnTx/>
                <a:uFillTx/>
                <a:latin typeface="Aptos" panose="02110004020202020204"/>
                <a:ea typeface="DengXian" panose="02010600030101010101" pitchFamily="2" charset="-122"/>
                <a:cs typeface="+mn-cs"/>
              </a:rPr>
              <a:t>),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TW" sz="1800" b="0" i="0" u="none" strike="noStrike" kern="1200" cap="none" spc="0" normalizeH="0" baseline="0" noProof="0" dirty="0">
                <a:ln>
                  <a:noFill/>
                </a:ln>
                <a:solidFill>
                  <a:prstClr val="black"/>
                </a:solidFill>
                <a:effectLst/>
                <a:uLnTx/>
                <a:uFillTx/>
                <a:latin typeface="Aptos" panose="02110004020202020204"/>
                <a:ea typeface="DengXian" panose="02010600030101010101" pitchFamily="2" charset="-122"/>
                <a:cs typeface="+mn-cs"/>
              </a:rPr>
              <a:t>and trace </a:t>
            </a:r>
            <a:r>
              <a:rPr kumimoji="0" lang="zh-CN" altLang="en-US" sz="1800" b="0" i="0" u="none" strike="noStrike" kern="1200" cap="none" spc="0" normalizeH="0" baseline="0" noProof="0" dirty="0">
                <a:ln>
                  <a:noFill/>
                </a:ln>
                <a:solidFill>
                  <a:prstClr val="black"/>
                </a:solidFill>
                <a:effectLst/>
                <a:uLnTx/>
                <a:uFillTx/>
                <a:latin typeface="Aptos" panose="02110004020202020204"/>
                <a:ea typeface="DengXian" panose="02010600030101010101" pitchFamily="2" charset="-122"/>
                <a:cs typeface="+mn-cs"/>
              </a:rPr>
              <a:t>巛 </a:t>
            </a:r>
            <a:r>
              <a:rPr kumimoji="0" lang="en-US" altLang="zh-CN" sz="1800" b="0" i="0" u="none" strike="noStrike" kern="1200" cap="none" spc="0" normalizeH="0" baseline="0" noProof="0" dirty="0">
                <a:ln>
                  <a:noFill/>
                </a:ln>
                <a:solidFill>
                  <a:prstClr val="black"/>
                </a:solidFill>
                <a:effectLst/>
                <a:uLnTx/>
                <a:uFillTx/>
                <a:latin typeface="Aptos" panose="02110004020202020204"/>
                <a:ea typeface="DengXian" panose="02010600030101010101" pitchFamily="2" charset="-122"/>
                <a:cs typeface="+mn-cs"/>
              </a:rPr>
              <a:t>(</a:t>
            </a:r>
            <a:r>
              <a:rPr lang="en-US" altLang="zh-CN" dirty="0">
                <a:solidFill>
                  <a:prstClr val="black"/>
                </a:solidFill>
                <a:latin typeface="Aptos" panose="02110004020202020204"/>
                <a:ea typeface="DengXian" panose="02010600030101010101" pitchFamily="2" charset="-122"/>
              </a:rPr>
              <a:t>g</a:t>
            </a:r>
            <a:r>
              <a:rPr kumimoji="0" lang="en-US" altLang="zh-CN" sz="1800" b="0" i="0" u="none" strike="noStrike" kern="1200" cap="none" spc="0" normalizeH="0" baseline="0" noProof="0" dirty="0" err="1">
                <a:ln>
                  <a:noFill/>
                </a:ln>
                <a:solidFill>
                  <a:prstClr val="black"/>
                </a:solidFill>
                <a:effectLst/>
                <a:uLnTx/>
                <a:uFillTx/>
                <a:latin typeface="Aptos" panose="02110004020202020204"/>
                <a:ea typeface="DengXian" panose="02010600030101010101" pitchFamily="2" charset="-122"/>
                <a:cs typeface="+mn-cs"/>
              </a:rPr>
              <a:t>yeong</a:t>
            </a:r>
            <a:r>
              <a:rPr kumimoji="0" lang="en-US" altLang="zh-CN" sz="1800" b="0" i="0" u="none" strike="noStrike" kern="1200" cap="none" spc="0" normalizeH="0" baseline="0" noProof="0" dirty="0">
                <a:ln>
                  <a:noFill/>
                </a:ln>
                <a:solidFill>
                  <a:prstClr val="black"/>
                </a:solidFill>
                <a:effectLst/>
                <a:uLnTx/>
                <a:uFillTx/>
                <a:latin typeface="Aptos" panose="02110004020202020204"/>
                <a:ea typeface="DengXian" panose="02010600030101010101" pitchFamily="2" charset="-122"/>
                <a:cs typeface="+mn-cs"/>
              </a:rPr>
              <a:t>; flowing water),</a:t>
            </a:r>
            <a:r>
              <a:rPr kumimoji="0" lang="zh-CN" altLang="en-US" sz="1800" b="0" i="0" u="none" strike="noStrike" kern="1200" cap="none" spc="0" normalizeH="0" baseline="0" noProof="0" dirty="0">
                <a:ln>
                  <a:noFill/>
                </a:ln>
                <a:solidFill>
                  <a:prstClr val="black"/>
                </a:solidFill>
                <a:effectLst/>
                <a:uLnTx/>
                <a:uFillTx/>
                <a:latin typeface="Aptos" panose="02110004020202020204"/>
                <a:ea typeface="DengXian" panose="02010600030101010101" pitchFamily="2" charset="-122"/>
                <a:cs typeface="+mn-cs"/>
              </a:rPr>
              <a:t> 工 </a:t>
            </a:r>
            <a:r>
              <a:rPr lang="en-US" altLang="zh-CN" dirty="0">
                <a:solidFill>
                  <a:prstClr val="black"/>
                </a:solidFill>
                <a:latin typeface="Aptos" panose="02110004020202020204"/>
                <a:ea typeface="DengXian" panose="02010600030101010101" pitchFamily="2" charset="-122"/>
              </a:rPr>
              <a:t>(gong</a:t>
            </a:r>
            <a:r>
              <a:rPr kumimoji="0" lang="en-US" altLang="zh-CN" sz="1800" b="0" i="0" u="none" strike="noStrike" kern="1200" cap="none" spc="0" normalizeH="0" baseline="0" noProof="0" dirty="0">
                <a:ln>
                  <a:noFill/>
                </a:ln>
                <a:solidFill>
                  <a:prstClr val="black"/>
                </a:solidFill>
                <a:effectLst/>
                <a:uLnTx/>
                <a:uFillTx/>
                <a:latin typeface="Aptos" panose="02110004020202020204"/>
                <a:ea typeface="DengXian" panose="02010600030101010101" pitchFamily="2" charset="-122"/>
                <a:cs typeface="+mn-cs"/>
              </a:rPr>
              <a:t>; work), and </a:t>
            </a:r>
            <a:r>
              <a:rPr kumimoji="0" lang="zh-CN" altLang="en-US" sz="1800" b="0" i="0" u="none" strike="noStrike" kern="1200" cap="none" spc="0" normalizeH="0" baseline="0" noProof="0" dirty="0">
                <a:ln>
                  <a:noFill/>
                </a:ln>
                <a:solidFill>
                  <a:prstClr val="black"/>
                </a:solidFill>
                <a:effectLst/>
                <a:uLnTx/>
                <a:uFillTx/>
                <a:latin typeface="Aptos" panose="02110004020202020204"/>
                <a:ea typeface="DengXian" panose="02010600030101010101" pitchFamily="2" charset="-122"/>
                <a:cs typeface="+mn-cs"/>
              </a:rPr>
              <a:t>王 </a:t>
            </a:r>
            <a:r>
              <a:rPr lang="en-US" altLang="zh-CN" dirty="0">
                <a:solidFill>
                  <a:prstClr val="black"/>
                </a:solidFill>
                <a:latin typeface="Linux Libertine"/>
                <a:ea typeface="等线" panose="02010600030101010101"/>
              </a:rPr>
              <a:t>(wang</a:t>
            </a:r>
            <a:r>
              <a:rPr kumimoji="0" lang="en-US" altLang="zh-CN" sz="1800" b="0" i="0" u="none" strike="noStrike" kern="1200" cap="none" spc="0" normalizeH="0" baseline="0" noProof="0" dirty="0">
                <a:ln>
                  <a:noFill/>
                </a:ln>
                <a:solidFill>
                  <a:prstClr val="black"/>
                </a:solidFill>
                <a:effectLst/>
                <a:uLnTx/>
                <a:uFillTx/>
                <a:latin typeface="Aptos" panose="02110004020202020204"/>
                <a:ea typeface="DengXian" panose="02010600030101010101" pitchFamily="2" charset="-122"/>
                <a:cs typeface="+mn-cs"/>
              </a:rPr>
              <a:t>; king)</a:t>
            </a:r>
            <a:endParaRPr kumimoji="0" lang="en-US" sz="1800" b="0" i="0" u="none" strike="noStrike" kern="1200" cap="none" spc="0" normalizeH="0" baseline="0" noProof="0" dirty="0">
              <a:ln>
                <a:noFill/>
              </a:ln>
              <a:solidFill>
                <a:prstClr val="black"/>
              </a:solidFill>
              <a:effectLst/>
              <a:uLnTx/>
              <a:uFillTx/>
              <a:latin typeface="Aptos" panose="02110004020202020204"/>
              <a:ea typeface="+mn-ea"/>
              <a:cs typeface="+mn-cs"/>
            </a:endParaRPr>
          </a:p>
        </p:txBody>
      </p:sp>
      <p:sp>
        <p:nvSpPr>
          <p:cNvPr id="49" name="Rectangle 48">
            <a:extLst>
              <a:ext uri="{FF2B5EF4-FFF2-40B4-BE49-F238E27FC236}">
                <a16:creationId xmlns:a16="http://schemas.microsoft.com/office/drawing/2014/main" id="{5ACA15C3-30CA-27C3-8B6D-E7FC8637FE5C}"/>
              </a:ext>
            </a:extLst>
          </p:cNvPr>
          <p:cNvSpPr/>
          <p:nvPr/>
        </p:nvSpPr>
        <p:spPr>
          <a:xfrm>
            <a:off x="1643974" y="246982"/>
            <a:ext cx="8589523" cy="675906"/>
          </a:xfrm>
          <a:prstGeom prst="rect">
            <a:avLst/>
          </a:prstGeom>
          <a:no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51" name="TextBox 50">
            <a:extLst>
              <a:ext uri="{FF2B5EF4-FFF2-40B4-BE49-F238E27FC236}">
                <a16:creationId xmlns:a16="http://schemas.microsoft.com/office/drawing/2014/main" id="{1DFC5201-F333-3BD5-31F8-D987EE233AD0}"/>
              </a:ext>
            </a:extLst>
          </p:cNvPr>
          <p:cNvSpPr txBox="1"/>
          <p:nvPr/>
        </p:nvSpPr>
        <p:spPr>
          <a:xfrm>
            <a:off x="734520" y="4245382"/>
            <a:ext cx="10991020" cy="110799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ru-RU" altLang="zh-TW"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ru-RU" altLang="zh-TW" sz="28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巛 工</a:t>
            </a:r>
            <a:r>
              <a:rPr kumimoji="0" lang="zh-TW" altLang="en-US" sz="54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王</a:t>
            </a:r>
            <a:endParaRPr kumimoji="0" lang="en-US" sz="6600" b="0" i="0" u="none" strike="noStrike" kern="1200" cap="none" spc="0" normalizeH="0" baseline="0" noProof="0" dirty="0">
              <a:ln>
                <a:noFill/>
              </a:ln>
              <a:solidFill>
                <a:prstClr val="black"/>
              </a:solidFill>
              <a:effectLst/>
              <a:uLnTx/>
              <a:uFillTx/>
              <a:latin typeface="Aptos" panose="02110004020202020204"/>
              <a:ea typeface="+mn-ea"/>
              <a:cs typeface="+mn-cs"/>
            </a:endParaRPr>
          </a:p>
        </p:txBody>
      </p:sp>
      <p:sp>
        <p:nvSpPr>
          <p:cNvPr id="54" name="TextBox 53">
            <a:extLst>
              <a:ext uri="{FF2B5EF4-FFF2-40B4-BE49-F238E27FC236}">
                <a16:creationId xmlns:a16="http://schemas.microsoft.com/office/drawing/2014/main" id="{877A7576-6084-EBAD-079D-83BA2A353B5D}"/>
              </a:ext>
            </a:extLst>
          </p:cNvPr>
          <p:cNvSpPr txBox="1"/>
          <p:nvPr/>
        </p:nvSpPr>
        <p:spPr>
          <a:xfrm>
            <a:off x="734520" y="2107894"/>
            <a:ext cx="11206015" cy="110799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ru-RU" altLang="zh-TW"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ru-RU" altLang="zh-TW" sz="28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巛 工</a:t>
            </a:r>
            <a:r>
              <a:rPr kumimoji="0" lang="zh-TW" altLang="en-US" sz="54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王</a:t>
            </a:r>
            <a:endParaRPr kumimoji="0" lang="en-US" sz="6600" b="0" i="0" u="none" strike="noStrike" kern="1200" cap="none" spc="0" normalizeH="0" baseline="0" noProof="0" dirty="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2062536757"/>
      </p:ext>
    </p:extLst>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259E618-B4C9-5BFB-503B-6ADB3D8024E1}"/>
            </a:ext>
          </a:extLst>
        </p:cNvPr>
        <p:cNvGrpSpPr/>
        <p:nvPr/>
      </p:nvGrpSpPr>
      <p:grpSpPr>
        <a:xfrm>
          <a:off x="0" y="0"/>
          <a:ext cx="0" cy="0"/>
          <a:chOff x="0" y="0"/>
          <a:chExt cx="0" cy="0"/>
        </a:xfrm>
      </p:grpSpPr>
      <p:cxnSp>
        <p:nvCxnSpPr>
          <p:cNvPr id="2" name="Straight Connector 1">
            <a:extLst>
              <a:ext uri="{FF2B5EF4-FFF2-40B4-BE49-F238E27FC236}">
                <a16:creationId xmlns:a16="http://schemas.microsoft.com/office/drawing/2014/main" id="{C9E0EC78-EA86-D6D6-A0DF-F4F1CBFC9EE7}"/>
              </a:ext>
            </a:extLst>
          </p:cNvPr>
          <p:cNvCxnSpPr>
            <a:cxnSpLocks/>
          </p:cNvCxnSpPr>
          <p:nvPr/>
        </p:nvCxnSpPr>
        <p:spPr>
          <a:xfrm>
            <a:off x="761851" y="1061155"/>
            <a:ext cx="5322425" cy="5340276"/>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 name="Straight Connector 2">
            <a:extLst>
              <a:ext uri="{FF2B5EF4-FFF2-40B4-BE49-F238E27FC236}">
                <a16:creationId xmlns:a16="http://schemas.microsoft.com/office/drawing/2014/main" id="{4E586F72-6D35-6709-CF21-AC56BB6FFA60}"/>
              </a:ext>
            </a:extLst>
          </p:cNvPr>
          <p:cNvCxnSpPr>
            <a:cxnSpLocks/>
          </p:cNvCxnSpPr>
          <p:nvPr/>
        </p:nvCxnSpPr>
        <p:spPr>
          <a:xfrm>
            <a:off x="9304315" y="1036066"/>
            <a:ext cx="2143810" cy="2115373"/>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 name="Straight Connector 3">
            <a:extLst>
              <a:ext uri="{FF2B5EF4-FFF2-40B4-BE49-F238E27FC236}">
                <a16:creationId xmlns:a16="http://schemas.microsoft.com/office/drawing/2014/main" id="{B0AA14FE-4B6E-15A8-B01D-1DEF98A8FC93}"/>
              </a:ext>
            </a:extLst>
          </p:cNvPr>
          <p:cNvCxnSpPr>
            <a:cxnSpLocks/>
          </p:cNvCxnSpPr>
          <p:nvPr/>
        </p:nvCxnSpPr>
        <p:spPr>
          <a:xfrm>
            <a:off x="8245282" y="1036072"/>
            <a:ext cx="3184867" cy="319303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5" name="Straight Connector 4">
            <a:extLst>
              <a:ext uri="{FF2B5EF4-FFF2-40B4-BE49-F238E27FC236}">
                <a16:creationId xmlns:a16="http://schemas.microsoft.com/office/drawing/2014/main" id="{E82122B7-77D2-C1F4-D1D8-6D46BA2E2CDF}"/>
              </a:ext>
            </a:extLst>
          </p:cNvPr>
          <p:cNvCxnSpPr>
            <a:cxnSpLocks/>
          </p:cNvCxnSpPr>
          <p:nvPr/>
        </p:nvCxnSpPr>
        <p:spPr>
          <a:xfrm>
            <a:off x="7173299" y="1036078"/>
            <a:ext cx="4256850" cy="425735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6" name="Straight Connector 5">
            <a:extLst>
              <a:ext uri="{FF2B5EF4-FFF2-40B4-BE49-F238E27FC236}">
                <a16:creationId xmlns:a16="http://schemas.microsoft.com/office/drawing/2014/main" id="{8477FA28-9EBC-341D-8A03-78AA1EDD7465}"/>
              </a:ext>
            </a:extLst>
          </p:cNvPr>
          <p:cNvCxnSpPr/>
          <p:nvPr/>
        </p:nvCxnSpPr>
        <p:spPr>
          <a:xfrm>
            <a:off x="2886459" y="1036081"/>
            <a:ext cx="5365365" cy="53653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7" name="Straight Connector 6">
            <a:extLst>
              <a:ext uri="{FF2B5EF4-FFF2-40B4-BE49-F238E27FC236}">
                <a16:creationId xmlns:a16="http://schemas.microsoft.com/office/drawing/2014/main" id="{C589E170-EE90-3B7A-7AB6-DA89DB7B11AC}"/>
              </a:ext>
            </a:extLst>
          </p:cNvPr>
          <p:cNvCxnSpPr/>
          <p:nvPr/>
        </p:nvCxnSpPr>
        <p:spPr>
          <a:xfrm>
            <a:off x="3946718" y="1036082"/>
            <a:ext cx="5365365" cy="53653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8" name="Straight Connector 7">
            <a:extLst>
              <a:ext uri="{FF2B5EF4-FFF2-40B4-BE49-F238E27FC236}">
                <a16:creationId xmlns:a16="http://schemas.microsoft.com/office/drawing/2014/main" id="{D57AABB1-8E48-2A4B-01B8-689C5855A594}"/>
              </a:ext>
            </a:extLst>
          </p:cNvPr>
          <p:cNvCxnSpPr/>
          <p:nvPr/>
        </p:nvCxnSpPr>
        <p:spPr>
          <a:xfrm>
            <a:off x="5005751" y="1036082"/>
            <a:ext cx="5365365" cy="53653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9" name="Straight Connector 8">
            <a:extLst>
              <a:ext uri="{FF2B5EF4-FFF2-40B4-BE49-F238E27FC236}">
                <a16:creationId xmlns:a16="http://schemas.microsoft.com/office/drawing/2014/main" id="{AAF7BA21-4BCB-501B-C707-259E594E1C34}"/>
              </a:ext>
            </a:extLst>
          </p:cNvPr>
          <p:cNvCxnSpPr/>
          <p:nvPr/>
        </p:nvCxnSpPr>
        <p:spPr>
          <a:xfrm>
            <a:off x="6096000" y="1036084"/>
            <a:ext cx="5365365" cy="53653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0" name="Straight Connector 9">
            <a:extLst>
              <a:ext uri="{FF2B5EF4-FFF2-40B4-BE49-F238E27FC236}">
                <a16:creationId xmlns:a16="http://schemas.microsoft.com/office/drawing/2014/main" id="{C3FF0565-CA5E-BD24-5310-0D814A1FFD5A}"/>
              </a:ext>
            </a:extLst>
          </p:cNvPr>
          <p:cNvCxnSpPr>
            <a:cxnSpLocks/>
          </p:cNvCxnSpPr>
          <p:nvPr/>
        </p:nvCxnSpPr>
        <p:spPr>
          <a:xfrm>
            <a:off x="712659" y="5293429"/>
            <a:ext cx="1083551" cy="1107996"/>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1" name="Straight Connector 10">
            <a:extLst>
              <a:ext uri="{FF2B5EF4-FFF2-40B4-BE49-F238E27FC236}">
                <a16:creationId xmlns:a16="http://schemas.microsoft.com/office/drawing/2014/main" id="{153D3470-4D81-F8B5-4C03-05F09FBEEDA0}"/>
              </a:ext>
            </a:extLst>
          </p:cNvPr>
          <p:cNvCxnSpPr>
            <a:cxnSpLocks/>
          </p:cNvCxnSpPr>
          <p:nvPr/>
        </p:nvCxnSpPr>
        <p:spPr>
          <a:xfrm>
            <a:off x="695535" y="4260441"/>
            <a:ext cx="2267153" cy="2152899"/>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2" name="Straight Connector 11">
            <a:extLst>
              <a:ext uri="{FF2B5EF4-FFF2-40B4-BE49-F238E27FC236}">
                <a16:creationId xmlns:a16="http://schemas.microsoft.com/office/drawing/2014/main" id="{41A841B8-B388-C6BE-8FAB-CCC54E21322C}"/>
              </a:ext>
            </a:extLst>
          </p:cNvPr>
          <p:cNvCxnSpPr>
            <a:cxnSpLocks/>
          </p:cNvCxnSpPr>
          <p:nvPr/>
        </p:nvCxnSpPr>
        <p:spPr>
          <a:xfrm>
            <a:off x="710530" y="3164757"/>
            <a:ext cx="3236188" cy="323667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3" name="Straight Connector 12">
            <a:extLst>
              <a:ext uri="{FF2B5EF4-FFF2-40B4-BE49-F238E27FC236}">
                <a16:creationId xmlns:a16="http://schemas.microsoft.com/office/drawing/2014/main" id="{51422CE7-6C1B-2580-11D6-4FD92F00FCEA}"/>
              </a:ext>
            </a:extLst>
          </p:cNvPr>
          <p:cNvCxnSpPr>
            <a:cxnSpLocks/>
          </p:cNvCxnSpPr>
          <p:nvPr/>
        </p:nvCxnSpPr>
        <p:spPr>
          <a:xfrm>
            <a:off x="10363348" y="1036060"/>
            <a:ext cx="1110967" cy="106435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4" name="Straight Connector 13">
            <a:extLst>
              <a:ext uri="{FF2B5EF4-FFF2-40B4-BE49-F238E27FC236}">
                <a16:creationId xmlns:a16="http://schemas.microsoft.com/office/drawing/2014/main" id="{396203F4-F07D-8A21-D830-E1923D628852}"/>
              </a:ext>
            </a:extLst>
          </p:cNvPr>
          <p:cNvCxnSpPr>
            <a:cxnSpLocks/>
          </p:cNvCxnSpPr>
          <p:nvPr/>
        </p:nvCxnSpPr>
        <p:spPr>
          <a:xfrm>
            <a:off x="699419" y="2078573"/>
            <a:ext cx="4314172" cy="4322852"/>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5" name="Straight Connector 14">
            <a:extLst>
              <a:ext uri="{FF2B5EF4-FFF2-40B4-BE49-F238E27FC236}">
                <a16:creationId xmlns:a16="http://schemas.microsoft.com/office/drawing/2014/main" id="{B16349BC-2C56-B937-36B9-FF9C648792D2}"/>
              </a:ext>
            </a:extLst>
          </p:cNvPr>
          <p:cNvCxnSpPr>
            <a:cxnSpLocks/>
          </p:cNvCxnSpPr>
          <p:nvPr/>
        </p:nvCxnSpPr>
        <p:spPr>
          <a:xfrm>
            <a:off x="1819586" y="1035959"/>
            <a:ext cx="5309456" cy="5376225"/>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6" name="Straight Connector 15">
            <a:extLst>
              <a:ext uri="{FF2B5EF4-FFF2-40B4-BE49-F238E27FC236}">
                <a16:creationId xmlns:a16="http://schemas.microsoft.com/office/drawing/2014/main" id="{098290DD-47C2-3F30-C453-69D48B7868BE}"/>
              </a:ext>
            </a:extLst>
          </p:cNvPr>
          <p:cNvCxnSpPr>
            <a:cxnSpLocks/>
          </p:cNvCxnSpPr>
          <p:nvPr/>
        </p:nvCxnSpPr>
        <p:spPr>
          <a:xfrm flipV="1">
            <a:off x="734520" y="1036085"/>
            <a:ext cx="5361480" cy="536524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7" name="Straight Connector 16">
            <a:extLst>
              <a:ext uri="{FF2B5EF4-FFF2-40B4-BE49-F238E27FC236}">
                <a16:creationId xmlns:a16="http://schemas.microsoft.com/office/drawing/2014/main" id="{A42959F4-FC4E-CB6A-8AD5-4F0AE41FCE30}"/>
              </a:ext>
            </a:extLst>
          </p:cNvPr>
          <p:cNvCxnSpPr>
            <a:cxnSpLocks/>
          </p:cNvCxnSpPr>
          <p:nvPr/>
        </p:nvCxnSpPr>
        <p:spPr>
          <a:xfrm flipV="1">
            <a:off x="761851" y="1046792"/>
            <a:ext cx="4263464" cy="4246613"/>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8" name="Straight Connector 17">
            <a:extLst>
              <a:ext uri="{FF2B5EF4-FFF2-40B4-BE49-F238E27FC236}">
                <a16:creationId xmlns:a16="http://schemas.microsoft.com/office/drawing/2014/main" id="{0FC4A2B2-DD0D-2AC2-3788-48CED4352174}"/>
              </a:ext>
            </a:extLst>
          </p:cNvPr>
          <p:cNvCxnSpPr>
            <a:cxnSpLocks/>
          </p:cNvCxnSpPr>
          <p:nvPr/>
        </p:nvCxnSpPr>
        <p:spPr>
          <a:xfrm flipV="1">
            <a:off x="709144" y="1046915"/>
            <a:ext cx="2153223" cy="2161487"/>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19" name="Straight Connector 18">
            <a:extLst>
              <a:ext uri="{FF2B5EF4-FFF2-40B4-BE49-F238E27FC236}">
                <a16:creationId xmlns:a16="http://schemas.microsoft.com/office/drawing/2014/main" id="{865DA3D2-05AA-9DC8-468C-3BD5F348E707}"/>
              </a:ext>
            </a:extLst>
          </p:cNvPr>
          <p:cNvCxnSpPr>
            <a:cxnSpLocks/>
          </p:cNvCxnSpPr>
          <p:nvPr/>
        </p:nvCxnSpPr>
        <p:spPr>
          <a:xfrm flipV="1">
            <a:off x="695535" y="1014199"/>
            <a:ext cx="3253877" cy="322580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0" name="Straight Connector 19">
            <a:extLst>
              <a:ext uri="{FF2B5EF4-FFF2-40B4-BE49-F238E27FC236}">
                <a16:creationId xmlns:a16="http://schemas.microsoft.com/office/drawing/2014/main" id="{E6120AF2-81D1-0E2D-CAD4-1CC0E8A0F7B2}"/>
              </a:ext>
            </a:extLst>
          </p:cNvPr>
          <p:cNvCxnSpPr>
            <a:cxnSpLocks/>
          </p:cNvCxnSpPr>
          <p:nvPr/>
        </p:nvCxnSpPr>
        <p:spPr>
          <a:xfrm flipV="1">
            <a:off x="2837049" y="1025164"/>
            <a:ext cx="5376941" cy="5376165"/>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1" name="Straight Connector 20">
            <a:extLst>
              <a:ext uri="{FF2B5EF4-FFF2-40B4-BE49-F238E27FC236}">
                <a16:creationId xmlns:a16="http://schemas.microsoft.com/office/drawing/2014/main" id="{EB546081-C373-2BB1-1877-542E569D9AD3}"/>
              </a:ext>
            </a:extLst>
          </p:cNvPr>
          <p:cNvCxnSpPr/>
          <p:nvPr/>
        </p:nvCxnSpPr>
        <p:spPr>
          <a:xfrm flipV="1">
            <a:off x="3949412" y="1036036"/>
            <a:ext cx="5365365" cy="534353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2" name="Straight Connector 21">
            <a:extLst>
              <a:ext uri="{FF2B5EF4-FFF2-40B4-BE49-F238E27FC236}">
                <a16:creationId xmlns:a16="http://schemas.microsoft.com/office/drawing/2014/main" id="{67F22258-7E21-DDCD-394B-279A47A08CFF}"/>
              </a:ext>
            </a:extLst>
          </p:cNvPr>
          <p:cNvCxnSpPr/>
          <p:nvPr/>
        </p:nvCxnSpPr>
        <p:spPr>
          <a:xfrm flipV="1">
            <a:off x="5017475" y="1046940"/>
            <a:ext cx="5365365" cy="534353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3" name="Straight Connector 22">
            <a:extLst>
              <a:ext uri="{FF2B5EF4-FFF2-40B4-BE49-F238E27FC236}">
                <a16:creationId xmlns:a16="http://schemas.microsoft.com/office/drawing/2014/main" id="{DF255B0C-AB9A-3727-14C9-20CD039C7244}"/>
              </a:ext>
            </a:extLst>
          </p:cNvPr>
          <p:cNvCxnSpPr/>
          <p:nvPr/>
        </p:nvCxnSpPr>
        <p:spPr>
          <a:xfrm flipV="1">
            <a:off x="6095999" y="1046940"/>
            <a:ext cx="5365365" cy="534353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4" name="Straight Connector 23">
            <a:extLst>
              <a:ext uri="{FF2B5EF4-FFF2-40B4-BE49-F238E27FC236}">
                <a16:creationId xmlns:a16="http://schemas.microsoft.com/office/drawing/2014/main" id="{A3A91398-CC2B-95E0-B8AE-72526C9D9819}"/>
              </a:ext>
            </a:extLst>
          </p:cNvPr>
          <p:cNvCxnSpPr>
            <a:cxnSpLocks/>
          </p:cNvCxnSpPr>
          <p:nvPr/>
        </p:nvCxnSpPr>
        <p:spPr>
          <a:xfrm flipV="1">
            <a:off x="1819586" y="1035959"/>
            <a:ext cx="5330234" cy="5332739"/>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5" name="Straight Connector 24">
            <a:extLst>
              <a:ext uri="{FF2B5EF4-FFF2-40B4-BE49-F238E27FC236}">
                <a16:creationId xmlns:a16="http://schemas.microsoft.com/office/drawing/2014/main" id="{0BEDF156-9F0C-32ED-E03B-9B29C16FB4F1}"/>
              </a:ext>
            </a:extLst>
          </p:cNvPr>
          <p:cNvCxnSpPr>
            <a:cxnSpLocks/>
          </p:cNvCxnSpPr>
          <p:nvPr/>
        </p:nvCxnSpPr>
        <p:spPr>
          <a:xfrm flipH="1">
            <a:off x="7173299" y="2127658"/>
            <a:ext cx="4288065" cy="4273671"/>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6" name="Straight Connector 25">
            <a:extLst>
              <a:ext uri="{FF2B5EF4-FFF2-40B4-BE49-F238E27FC236}">
                <a16:creationId xmlns:a16="http://schemas.microsoft.com/office/drawing/2014/main" id="{DD6CF716-1A5F-D64A-F5D1-850E5C409D65}"/>
              </a:ext>
            </a:extLst>
          </p:cNvPr>
          <p:cNvCxnSpPr>
            <a:cxnSpLocks/>
          </p:cNvCxnSpPr>
          <p:nvPr/>
        </p:nvCxnSpPr>
        <p:spPr>
          <a:xfrm flipH="1">
            <a:off x="8240069" y="3202940"/>
            <a:ext cx="3203030" cy="3209244"/>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7" name="Straight Connector 26">
            <a:extLst>
              <a:ext uri="{FF2B5EF4-FFF2-40B4-BE49-F238E27FC236}">
                <a16:creationId xmlns:a16="http://schemas.microsoft.com/office/drawing/2014/main" id="{EE4335A6-5CC2-2E48-D80D-657D21CD622A}"/>
              </a:ext>
            </a:extLst>
          </p:cNvPr>
          <p:cNvCxnSpPr>
            <a:cxnSpLocks/>
          </p:cNvCxnSpPr>
          <p:nvPr/>
        </p:nvCxnSpPr>
        <p:spPr>
          <a:xfrm flipH="1">
            <a:off x="9345993" y="4260441"/>
            <a:ext cx="2115371" cy="2102057"/>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8" name="Straight Connector 27">
            <a:extLst>
              <a:ext uri="{FF2B5EF4-FFF2-40B4-BE49-F238E27FC236}">
                <a16:creationId xmlns:a16="http://schemas.microsoft.com/office/drawing/2014/main" id="{35D425C6-36F8-0FFC-AC79-A8CDE0E26C2D}"/>
              </a:ext>
            </a:extLst>
          </p:cNvPr>
          <p:cNvCxnSpPr/>
          <p:nvPr/>
        </p:nvCxnSpPr>
        <p:spPr>
          <a:xfrm flipH="1">
            <a:off x="10403678" y="5311469"/>
            <a:ext cx="1070637" cy="1100715"/>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9" name="Straight Connector 28">
            <a:extLst>
              <a:ext uri="{FF2B5EF4-FFF2-40B4-BE49-F238E27FC236}">
                <a16:creationId xmlns:a16="http://schemas.microsoft.com/office/drawing/2014/main" id="{680DD872-CF4F-CED2-7707-151C75AF85BD}"/>
              </a:ext>
            </a:extLst>
          </p:cNvPr>
          <p:cNvCxnSpPr/>
          <p:nvPr/>
        </p:nvCxnSpPr>
        <p:spPr>
          <a:xfrm>
            <a:off x="718911" y="2627099"/>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0" name="Straight Connector 29">
            <a:extLst>
              <a:ext uri="{FF2B5EF4-FFF2-40B4-BE49-F238E27FC236}">
                <a16:creationId xmlns:a16="http://schemas.microsoft.com/office/drawing/2014/main" id="{46562B10-B443-5524-6B0A-5DCC5FFFC6B1}"/>
              </a:ext>
            </a:extLst>
          </p:cNvPr>
          <p:cNvCxnSpPr/>
          <p:nvPr/>
        </p:nvCxnSpPr>
        <p:spPr>
          <a:xfrm>
            <a:off x="730635" y="3702328"/>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1" name="Straight Connector 30">
            <a:extLst>
              <a:ext uri="{FF2B5EF4-FFF2-40B4-BE49-F238E27FC236}">
                <a16:creationId xmlns:a16="http://schemas.microsoft.com/office/drawing/2014/main" id="{95C887AA-E3FF-4C6C-E4DA-D55CFADB15ED}"/>
              </a:ext>
            </a:extLst>
          </p:cNvPr>
          <p:cNvCxnSpPr/>
          <p:nvPr/>
        </p:nvCxnSpPr>
        <p:spPr>
          <a:xfrm>
            <a:off x="714720" y="4781228"/>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2" name="Straight Connector 31">
            <a:extLst>
              <a:ext uri="{FF2B5EF4-FFF2-40B4-BE49-F238E27FC236}">
                <a16:creationId xmlns:a16="http://schemas.microsoft.com/office/drawing/2014/main" id="{8C1D86D9-7B0F-BA0F-8A1F-DA4727786AC2}"/>
              </a:ext>
            </a:extLst>
          </p:cNvPr>
          <p:cNvCxnSpPr/>
          <p:nvPr/>
        </p:nvCxnSpPr>
        <p:spPr>
          <a:xfrm>
            <a:off x="718911" y="5859320"/>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3" name="Straight Connector 32">
            <a:extLst>
              <a:ext uri="{FF2B5EF4-FFF2-40B4-BE49-F238E27FC236}">
                <a16:creationId xmlns:a16="http://schemas.microsoft.com/office/drawing/2014/main" id="{677125F1-974F-D17B-800E-B23F132E73C1}"/>
              </a:ext>
            </a:extLst>
          </p:cNvPr>
          <p:cNvCxnSpPr/>
          <p:nvPr/>
        </p:nvCxnSpPr>
        <p:spPr>
          <a:xfrm>
            <a:off x="702997" y="1590081"/>
            <a:ext cx="10762558" cy="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4" name="Straight Connector 33">
            <a:extLst>
              <a:ext uri="{FF2B5EF4-FFF2-40B4-BE49-F238E27FC236}">
                <a16:creationId xmlns:a16="http://schemas.microsoft.com/office/drawing/2014/main" id="{00AC0EFD-DD43-B384-E6E5-E8B33CCFB6B2}"/>
              </a:ext>
            </a:extLst>
          </p:cNvPr>
          <p:cNvCxnSpPr>
            <a:cxnSpLocks/>
          </p:cNvCxnSpPr>
          <p:nvPr/>
        </p:nvCxnSpPr>
        <p:spPr>
          <a:xfrm flipH="1">
            <a:off x="714416" y="1045636"/>
            <a:ext cx="1091930" cy="1082022"/>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5" name="Straight Connector 34">
            <a:extLst>
              <a:ext uri="{FF2B5EF4-FFF2-40B4-BE49-F238E27FC236}">
                <a16:creationId xmlns:a16="http://schemas.microsoft.com/office/drawing/2014/main" id="{131E259B-7EDE-D7BD-C5DB-694F02FCBC8B}"/>
              </a:ext>
            </a:extLst>
          </p:cNvPr>
          <p:cNvCxnSpPr/>
          <p:nvPr/>
        </p:nvCxnSpPr>
        <p:spPr>
          <a:xfrm>
            <a:off x="10925092" y="1008818"/>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6" name="Straight Connector 35">
            <a:extLst>
              <a:ext uri="{FF2B5EF4-FFF2-40B4-BE49-F238E27FC236}">
                <a16:creationId xmlns:a16="http://schemas.microsoft.com/office/drawing/2014/main" id="{9BBC9FB4-80F2-9A02-18C7-81233C8990D2}"/>
              </a:ext>
            </a:extLst>
          </p:cNvPr>
          <p:cNvCxnSpPr/>
          <p:nvPr/>
        </p:nvCxnSpPr>
        <p:spPr>
          <a:xfrm>
            <a:off x="3404484" y="1021565"/>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7" name="Straight Connector 36">
            <a:extLst>
              <a:ext uri="{FF2B5EF4-FFF2-40B4-BE49-F238E27FC236}">
                <a16:creationId xmlns:a16="http://schemas.microsoft.com/office/drawing/2014/main" id="{476E45F0-926E-44C5-8F0C-7AB7231127C5}"/>
              </a:ext>
            </a:extLst>
          </p:cNvPr>
          <p:cNvCxnSpPr>
            <a:cxnSpLocks/>
          </p:cNvCxnSpPr>
          <p:nvPr/>
        </p:nvCxnSpPr>
        <p:spPr>
          <a:xfrm>
            <a:off x="2364188" y="1008818"/>
            <a:ext cx="0" cy="5399767"/>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8" name="Straight Connector 37">
            <a:extLst>
              <a:ext uri="{FF2B5EF4-FFF2-40B4-BE49-F238E27FC236}">
                <a16:creationId xmlns:a16="http://schemas.microsoft.com/office/drawing/2014/main" id="{DFC42B99-26F0-820E-2C79-2F33C8CE057D}"/>
              </a:ext>
            </a:extLst>
          </p:cNvPr>
          <p:cNvCxnSpPr/>
          <p:nvPr/>
        </p:nvCxnSpPr>
        <p:spPr>
          <a:xfrm>
            <a:off x="8806069" y="1045636"/>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9" name="Straight Connector 38">
            <a:extLst>
              <a:ext uri="{FF2B5EF4-FFF2-40B4-BE49-F238E27FC236}">
                <a16:creationId xmlns:a16="http://schemas.microsoft.com/office/drawing/2014/main" id="{8726BEBC-9A21-7D1D-743C-0D37ED1381DE}"/>
              </a:ext>
            </a:extLst>
          </p:cNvPr>
          <p:cNvCxnSpPr/>
          <p:nvPr/>
        </p:nvCxnSpPr>
        <p:spPr>
          <a:xfrm>
            <a:off x="1261607" y="1045636"/>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0" name="Straight Connector 39">
            <a:extLst>
              <a:ext uri="{FF2B5EF4-FFF2-40B4-BE49-F238E27FC236}">
                <a16:creationId xmlns:a16="http://schemas.microsoft.com/office/drawing/2014/main" id="{CE3DB92D-21B4-A395-73AF-4408B65C3342}"/>
              </a:ext>
            </a:extLst>
          </p:cNvPr>
          <p:cNvCxnSpPr/>
          <p:nvPr/>
        </p:nvCxnSpPr>
        <p:spPr>
          <a:xfrm>
            <a:off x="5551335" y="1008818"/>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1" name="Straight Connector 40">
            <a:extLst>
              <a:ext uri="{FF2B5EF4-FFF2-40B4-BE49-F238E27FC236}">
                <a16:creationId xmlns:a16="http://schemas.microsoft.com/office/drawing/2014/main" id="{0B2C1B16-1EC5-33C3-BE69-8243DBC023CC}"/>
              </a:ext>
            </a:extLst>
          </p:cNvPr>
          <p:cNvCxnSpPr/>
          <p:nvPr/>
        </p:nvCxnSpPr>
        <p:spPr>
          <a:xfrm>
            <a:off x="4495137" y="1045636"/>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2" name="Straight Connector 41">
            <a:extLst>
              <a:ext uri="{FF2B5EF4-FFF2-40B4-BE49-F238E27FC236}">
                <a16:creationId xmlns:a16="http://schemas.microsoft.com/office/drawing/2014/main" id="{A8B3F6AE-94E8-15C0-21EA-7CE9FCA79C5C}"/>
              </a:ext>
            </a:extLst>
          </p:cNvPr>
          <p:cNvCxnSpPr/>
          <p:nvPr/>
        </p:nvCxnSpPr>
        <p:spPr>
          <a:xfrm>
            <a:off x="9854317" y="1021565"/>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3" name="Straight Connector 42">
            <a:extLst>
              <a:ext uri="{FF2B5EF4-FFF2-40B4-BE49-F238E27FC236}">
                <a16:creationId xmlns:a16="http://schemas.microsoft.com/office/drawing/2014/main" id="{04F1995B-0AED-7103-E6D9-5EC2487B75B0}"/>
              </a:ext>
            </a:extLst>
          </p:cNvPr>
          <p:cNvCxnSpPr/>
          <p:nvPr/>
        </p:nvCxnSpPr>
        <p:spPr>
          <a:xfrm>
            <a:off x="7724693" y="1061155"/>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44" name="Straight Connector 43">
            <a:extLst>
              <a:ext uri="{FF2B5EF4-FFF2-40B4-BE49-F238E27FC236}">
                <a16:creationId xmlns:a16="http://schemas.microsoft.com/office/drawing/2014/main" id="{4BFBBDBA-0E54-9FCA-452C-E5FDBCD6DF8A}"/>
              </a:ext>
            </a:extLst>
          </p:cNvPr>
          <p:cNvCxnSpPr/>
          <p:nvPr/>
        </p:nvCxnSpPr>
        <p:spPr>
          <a:xfrm>
            <a:off x="6620786" y="1021565"/>
            <a:ext cx="0" cy="5387020"/>
          </a:xfrm>
          <a:prstGeom prst="line">
            <a:avLst/>
          </a:prstGeom>
          <a:ln w="12700">
            <a:solidFill>
              <a:schemeClr val="tx2">
                <a:lumMod val="50000"/>
                <a:lumOff val="50000"/>
              </a:schemeClr>
            </a:solidFill>
          </a:ln>
        </p:spPr>
        <p:style>
          <a:lnRef idx="2">
            <a:schemeClr val="accent1"/>
          </a:lnRef>
          <a:fillRef idx="0">
            <a:schemeClr val="accent1"/>
          </a:fillRef>
          <a:effectRef idx="1">
            <a:schemeClr val="accent1"/>
          </a:effectRef>
          <a:fontRef idx="minor">
            <a:schemeClr val="tx1"/>
          </a:fontRef>
        </p:style>
      </p:cxnSp>
      <p:graphicFrame>
        <p:nvGraphicFramePr>
          <p:cNvPr id="76" name="Table 75">
            <a:extLst>
              <a:ext uri="{FF2B5EF4-FFF2-40B4-BE49-F238E27FC236}">
                <a16:creationId xmlns:a16="http://schemas.microsoft.com/office/drawing/2014/main" id="{76D63BE2-7ED5-F7E4-6924-0C1116B5C37A}"/>
              </a:ext>
            </a:extLst>
          </p:cNvPr>
          <p:cNvGraphicFramePr>
            <a:graphicFrameLocks noGrp="1"/>
          </p:cNvGraphicFramePr>
          <p:nvPr/>
        </p:nvGraphicFramePr>
        <p:xfrm>
          <a:off x="730635" y="1036085"/>
          <a:ext cx="10730730" cy="5365370"/>
        </p:xfrm>
        <a:graphic>
          <a:graphicData uri="http://schemas.openxmlformats.org/drawingml/2006/table">
            <a:tbl>
              <a:tblPr firstRow="1" bandRow="1">
                <a:tableStyleId>{5940675A-B579-460E-94D1-54222C63F5DA}</a:tableStyleId>
              </a:tblPr>
              <a:tblGrid>
                <a:gridCol w="1073073">
                  <a:extLst>
                    <a:ext uri="{9D8B030D-6E8A-4147-A177-3AD203B41FA5}">
                      <a16:colId xmlns:a16="http://schemas.microsoft.com/office/drawing/2014/main" val="3635837954"/>
                    </a:ext>
                  </a:extLst>
                </a:gridCol>
                <a:gridCol w="1073073">
                  <a:extLst>
                    <a:ext uri="{9D8B030D-6E8A-4147-A177-3AD203B41FA5}">
                      <a16:colId xmlns:a16="http://schemas.microsoft.com/office/drawing/2014/main" val="2308114111"/>
                    </a:ext>
                  </a:extLst>
                </a:gridCol>
                <a:gridCol w="1073073">
                  <a:extLst>
                    <a:ext uri="{9D8B030D-6E8A-4147-A177-3AD203B41FA5}">
                      <a16:colId xmlns:a16="http://schemas.microsoft.com/office/drawing/2014/main" val="3225432346"/>
                    </a:ext>
                  </a:extLst>
                </a:gridCol>
                <a:gridCol w="1073073">
                  <a:extLst>
                    <a:ext uri="{9D8B030D-6E8A-4147-A177-3AD203B41FA5}">
                      <a16:colId xmlns:a16="http://schemas.microsoft.com/office/drawing/2014/main" val="2646425516"/>
                    </a:ext>
                  </a:extLst>
                </a:gridCol>
                <a:gridCol w="1073073">
                  <a:extLst>
                    <a:ext uri="{9D8B030D-6E8A-4147-A177-3AD203B41FA5}">
                      <a16:colId xmlns:a16="http://schemas.microsoft.com/office/drawing/2014/main" val="1529824071"/>
                    </a:ext>
                  </a:extLst>
                </a:gridCol>
                <a:gridCol w="1073073">
                  <a:extLst>
                    <a:ext uri="{9D8B030D-6E8A-4147-A177-3AD203B41FA5}">
                      <a16:colId xmlns:a16="http://schemas.microsoft.com/office/drawing/2014/main" val="1435908115"/>
                    </a:ext>
                  </a:extLst>
                </a:gridCol>
                <a:gridCol w="1073073">
                  <a:extLst>
                    <a:ext uri="{9D8B030D-6E8A-4147-A177-3AD203B41FA5}">
                      <a16:colId xmlns:a16="http://schemas.microsoft.com/office/drawing/2014/main" val="4031327343"/>
                    </a:ext>
                  </a:extLst>
                </a:gridCol>
                <a:gridCol w="1073073">
                  <a:extLst>
                    <a:ext uri="{9D8B030D-6E8A-4147-A177-3AD203B41FA5}">
                      <a16:colId xmlns:a16="http://schemas.microsoft.com/office/drawing/2014/main" val="265914223"/>
                    </a:ext>
                  </a:extLst>
                </a:gridCol>
                <a:gridCol w="1073073">
                  <a:extLst>
                    <a:ext uri="{9D8B030D-6E8A-4147-A177-3AD203B41FA5}">
                      <a16:colId xmlns:a16="http://schemas.microsoft.com/office/drawing/2014/main" val="3687797511"/>
                    </a:ext>
                  </a:extLst>
                </a:gridCol>
                <a:gridCol w="1073073">
                  <a:extLst>
                    <a:ext uri="{9D8B030D-6E8A-4147-A177-3AD203B41FA5}">
                      <a16:colId xmlns:a16="http://schemas.microsoft.com/office/drawing/2014/main" val="1430683565"/>
                    </a:ext>
                  </a:extLst>
                </a:gridCol>
              </a:tblGrid>
              <a:tr h="1073074">
                <a:tc>
                  <a:txBody>
                    <a:bodyPr/>
                    <a:lstStyle/>
                    <a:p>
                      <a:endParaRPr lang="en-US" dirty="0"/>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dirty="0"/>
                    </a:p>
                  </a:txBody>
                  <a:tcPr/>
                </a:tc>
                <a:tc>
                  <a:txBody>
                    <a:bodyPr/>
                    <a:lstStyle/>
                    <a:p>
                      <a:endParaRPr lang="en-US"/>
                    </a:p>
                  </a:txBody>
                  <a:tcPr/>
                </a:tc>
                <a:tc>
                  <a:txBody>
                    <a:bodyPr/>
                    <a:lstStyle/>
                    <a:p>
                      <a:endParaRPr lang="en-US" dirty="0"/>
                    </a:p>
                  </a:txBody>
                  <a:tcPr/>
                </a:tc>
                <a:tc>
                  <a:txBody>
                    <a:bodyPr/>
                    <a:lstStyle/>
                    <a:p>
                      <a:endParaRPr lang="en-US" dirty="0"/>
                    </a:p>
                  </a:txBody>
                  <a:tcPr/>
                </a:tc>
                <a:extLst>
                  <a:ext uri="{0D108BD9-81ED-4DB2-BD59-A6C34878D82A}">
                    <a16:rowId xmlns:a16="http://schemas.microsoft.com/office/drawing/2014/main" val="1367090870"/>
                  </a:ext>
                </a:extLst>
              </a:tr>
              <a:tr h="1073074">
                <a:tc>
                  <a:txBody>
                    <a:bodyPr/>
                    <a:lstStyle/>
                    <a:p>
                      <a:endParaRPr lang="en-US" dirty="0"/>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a:p>
                  </a:txBody>
                  <a:tcPr/>
                </a:tc>
                <a:tc>
                  <a:txBody>
                    <a:bodyPr/>
                    <a:lstStyle/>
                    <a:p>
                      <a:endParaRPr lang="en-US" dirty="0"/>
                    </a:p>
                  </a:txBody>
                  <a:tcPr/>
                </a:tc>
                <a:extLst>
                  <a:ext uri="{0D108BD9-81ED-4DB2-BD59-A6C34878D82A}">
                    <a16:rowId xmlns:a16="http://schemas.microsoft.com/office/drawing/2014/main" val="2324086388"/>
                  </a:ext>
                </a:extLst>
              </a:tr>
              <a:tr h="1073074">
                <a:tc>
                  <a:txBody>
                    <a:bodyPr/>
                    <a:lstStyle/>
                    <a:p>
                      <a:endParaRPr lang="en-US" dirty="0"/>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a:p>
                  </a:txBody>
                  <a:tcPr/>
                </a:tc>
                <a:tc>
                  <a:txBody>
                    <a:bodyPr/>
                    <a:lstStyle/>
                    <a:p>
                      <a:endParaRPr lang="en-US"/>
                    </a:p>
                  </a:txBody>
                  <a:tcPr/>
                </a:tc>
                <a:tc>
                  <a:txBody>
                    <a:bodyPr/>
                    <a:lstStyle/>
                    <a:p>
                      <a:endParaRPr lang="en-US" dirty="0"/>
                    </a:p>
                  </a:txBody>
                  <a:tcPr/>
                </a:tc>
                <a:extLst>
                  <a:ext uri="{0D108BD9-81ED-4DB2-BD59-A6C34878D82A}">
                    <a16:rowId xmlns:a16="http://schemas.microsoft.com/office/drawing/2014/main" val="1773320196"/>
                  </a:ext>
                </a:extLst>
              </a:tr>
              <a:tr h="1073074">
                <a:tc>
                  <a:txBody>
                    <a:bodyPr/>
                    <a:lstStyle/>
                    <a:p>
                      <a:endParaRPr lang="en-US" dirty="0"/>
                    </a:p>
                  </a:txBody>
                  <a:tcPr/>
                </a:tc>
                <a:tc>
                  <a:txBody>
                    <a:bodyPr/>
                    <a:lstStyle/>
                    <a:p>
                      <a:endParaRPr lang="en-US"/>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dirty="0"/>
                    </a:p>
                  </a:txBody>
                  <a:tcPr/>
                </a:tc>
                <a:extLst>
                  <a:ext uri="{0D108BD9-81ED-4DB2-BD59-A6C34878D82A}">
                    <a16:rowId xmlns:a16="http://schemas.microsoft.com/office/drawing/2014/main" val="1977629092"/>
                  </a:ext>
                </a:extLst>
              </a:tr>
              <a:tr h="1073074">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dirty="0"/>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dirty="0"/>
                    </a:p>
                  </a:txBody>
                  <a:tcPr/>
                </a:tc>
                <a:tc>
                  <a:txBody>
                    <a:bodyPr/>
                    <a:lstStyle/>
                    <a:p>
                      <a:endParaRPr lang="en-US" dirty="0"/>
                    </a:p>
                  </a:txBody>
                  <a:tcPr/>
                </a:tc>
                <a:extLst>
                  <a:ext uri="{0D108BD9-81ED-4DB2-BD59-A6C34878D82A}">
                    <a16:rowId xmlns:a16="http://schemas.microsoft.com/office/drawing/2014/main" val="172657832"/>
                  </a:ext>
                </a:extLst>
              </a:tr>
            </a:tbl>
          </a:graphicData>
        </a:graphic>
      </p:graphicFrame>
      <p:sp>
        <p:nvSpPr>
          <p:cNvPr id="45" name="TextBox 44">
            <a:extLst>
              <a:ext uri="{FF2B5EF4-FFF2-40B4-BE49-F238E27FC236}">
                <a16:creationId xmlns:a16="http://schemas.microsoft.com/office/drawing/2014/main" id="{CF97FA0E-09B1-A74E-F8E9-BED936141DC5}"/>
              </a:ext>
            </a:extLst>
          </p:cNvPr>
          <p:cNvSpPr txBox="1"/>
          <p:nvPr/>
        </p:nvSpPr>
        <p:spPr>
          <a:xfrm>
            <a:off x="764672" y="1019509"/>
            <a:ext cx="10960867" cy="110799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經</a:t>
            </a:r>
            <a:r>
              <a:rPr kumimoji="0" lang="zh-TW" altLang="en-US" sz="63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經</a:t>
            </a:r>
            <a:r>
              <a:rPr kumimoji="0" lang="zh-TW" altLang="en-US" sz="63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經</a:t>
            </a:r>
            <a:r>
              <a:rPr kumimoji="0" lang="zh-TW" altLang="en-US" sz="63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經</a:t>
            </a:r>
            <a:r>
              <a:rPr kumimoji="0" lang="zh-TW" altLang="en-US" sz="63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經</a:t>
            </a:r>
            <a:r>
              <a:rPr kumimoji="0" lang="zh-TW" altLang="en-US" sz="63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經</a:t>
            </a:r>
            <a:r>
              <a:rPr kumimoji="0" lang="zh-TW" altLang="en-US" sz="63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經</a:t>
            </a:r>
            <a:r>
              <a:rPr kumimoji="0" lang="zh-TW" altLang="en-US" sz="64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經 經</a:t>
            </a:r>
            <a:r>
              <a:rPr kumimoji="0" lang="zh-TW" altLang="en-US" sz="54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zh-TW" altLang="en-US"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經</a:t>
            </a:r>
          </a:p>
        </p:txBody>
      </p:sp>
      <p:sp>
        <p:nvSpPr>
          <p:cNvPr id="47" name="TextBox 46">
            <a:extLst>
              <a:ext uri="{FF2B5EF4-FFF2-40B4-BE49-F238E27FC236}">
                <a16:creationId xmlns:a16="http://schemas.microsoft.com/office/drawing/2014/main" id="{1176D800-EDE5-4D1E-B3F0-C3592E597DA7}"/>
              </a:ext>
            </a:extLst>
          </p:cNvPr>
          <p:cNvSpPr txBox="1"/>
          <p:nvPr/>
        </p:nvSpPr>
        <p:spPr>
          <a:xfrm>
            <a:off x="717684" y="5312896"/>
            <a:ext cx="11007855" cy="110799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ru-RU" altLang="zh-TW"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ru-RU" altLang="zh-TW" sz="28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endParaRPr kumimoji="0" lang="en-US" sz="6600" b="0" i="0" u="none" strike="noStrike" kern="1200" cap="none" spc="0" normalizeH="0" baseline="0" noProof="0" dirty="0">
              <a:ln>
                <a:noFill/>
              </a:ln>
              <a:solidFill>
                <a:prstClr val="black"/>
              </a:solidFill>
              <a:effectLst/>
              <a:uLnTx/>
              <a:uFillTx/>
              <a:latin typeface="Aptos" panose="02110004020202020204"/>
              <a:ea typeface="+mn-ea"/>
              <a:cs typeface="+mn-cs"/>
            </a:endParaRPr>
          </a:p>
        </p:txBody>
      </p:sp>
      <p:sp>
        <p:nvSpPr>
          <p:cNvPr id="48" name="TextBox 47">
            <a:extLst>
              <a:ext uri="{FF2B5EF4-FFF2-40B4-BE49-F238E27FC236}">
                <a16:creationId xmlns:a16="http://schemas.microsoft.com/office/drawing/2014/main" id="{0EFE6B8B-1DA4-B7CA-BE61-54DCE439055C}"/>
              </a:ext>
            </a:extLst>
          </p:cNvPr>
          <p:cNvSpPr txBox="1"/>
          <p:nvPr/>
        </p:nvSpPr>
        <p:spPr>
          <a:xfrm>
            <a:off x="1643974" y="241871"/>
            <a:ext cx="8395653" cy="3693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Aptos" panose="02110004020202020204"/>
                <a:ea typeface="+mn-ea"/>
                <a:cs typeface="+mn-cs"/>
              </a:rPr>
              <a:t>Practice sheet #27. Trace and copy the character </a:t>
            </a:r>
            <a:r>
              <a:rPr kumimoji="0" lang="zh-TW" altLang="en-US" sz="1800" b="0"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經 </a:t>
            </a:r>
            <a:r>
              <a:rPr kumimoji="0" lang="en-US" altLang="zh-TW" sz="1800" b="0" i="0" u="none" strike="noStrike" kern="1200" cap="none" spc="0" normalizeH="0" baseline="0" noProof="0" dirty="0">
                <a:ln>
                  <a:noFill/>
                </a:ln>
                <a:solidFill>
                  <a:prstClr val="black"/>
                </a:solidFill>
                <a:effectLst/>
                <a:uLnTx/>
                <a:uFillTx/>
                <a:latin typeface="Aptos" panose="02110004020202020204"/>
                <a:ea typeface="DengXian" panose="02010600030101010101" pitchFamily="2" charset="-122"/>
                <a:cs typeface="+mn-cs"/>
              </a:rPr>
              <a:t>(</a:t>
            </a:r>
            <a:r>
              <a:rPr lang="en-US" altLang="zh-TW" dirty="0" err="1">
                <a:solidFill>
                  <a:prstClr val="black"/>
                </a:solidFill>
                <a:latin typeface="Aptos" panose="02110004020202020204"/>
                <a:ea typeface="DengXian" panose="02010600030101010101" pitchFamily="2" charset="-122"/>
              </a:rPr>
              <a:t>gyeong</a:t>
            </a:r>
            <a:r>
              <a:rPr kumimoji="0" lang="en-US" altLang="zh-TW" sz="1800" b="0" i="0" u="none" strike="noStrike" kern="1200" cap="none" spc="0" normalizeH="0" baseline="0" noProof="0" dirty="0">
                <a:ln>
                  <a:noFill/>
                </a:ln>
                <a:solidFill>
                  <a:prstClr val="black"/>
                </a:solidFill>
                <a:effectLst/>
                <a:uLnTx/>
                <a:uFillTx/>
                <a:latin typeface="Aptos" panose="02110004020202020204"/>
                <a:ea typeface="DengXian" panose="02010600030101010101" pitchFamily="2" charset="-122"/>
                <a:cs typeface="+mn-cs"/>
              </a:rPr>
              <a:t>)</a:t>
            </a:r>
            <a:r>
              <a:rPr lang="en-US" altLang="zh-TW" dirty="0">
                <a:solidFill>
                  <a:prstClr val="black"/>
                </a:solidFill>
                <a:latin typeface="Aptos" panose="02110004020202020204"/>
                <a:ea typeface="DengXian" panose="02010600030101010101" pitchFamily="2" charset="-122"/>
              </a:rPr>
              <a:t>.</a:t>
            </a:r>
            <a:endParaRPr kumimoji="0" lang="en-US" altLang="zh-TW" sz="1800" b="0" i="0" u="none" strike="noStrike" kern="1200" cap="none" spc="0" normalizeH="0" baseline="0" noProof="0" dirty="0">
              <a:ln>
                <a:noFill/>
              </a:ln>
              <a:solidFill>
                <a:prstClr val="black"/>
              </a:solidFill>
              <a:effectLst/>
              <a:uLnTx/>
              <a:uFillTx/>
              <a:latin typeface="Aptos" panose="02110004020202020204"/>
              <a:ea typeface="DengXian" panose="02010600030101010101" pitchFamily="2" charset="-122"/>
              <a:cs typeface="+mn-cs"/>
            </a:endParaRPr>
          </a:p>
        </p:txBody>
      </p:sp>
      <p:sp>
        <p:nvSpPr>
          <p:cNvPr id="49" name="Rectangle 48">
            <a:extLst>
              <a:ext uri="{FF2B5EF4-FFF2-40B4-BE49-F238E27FC236}">
                <a16:creationId xmlns:a16="http://schemas.microsoft.com/office/drawing/2014/main" id="{705A1FE1-8E8A-8F0A-335A-89749B394BF1}"/>
              </a:ext>
            </a:extLst>
          </p:cNvPr>
          <p:cNvSpPr/>
          <p:nvPr/>
        </p:nvSpPr>
        <p:spPr>
          <a:xfrm>
            <a:off x="1643975" y="246982"/>
            <a:ext cx="8573452" cy="393542"/>
          </a:xfrm>
          <a:prstGeom prst="rect">
            <a:avLst/>
          </a:prstGeom>
          <a:no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51" name="TextBox 50">
            <a:extLst>
              <a:ext uri="{FF2B5EF4-FFF2-40B4-BE49-F238E27FC236}">
                <a16:creationId xmlns:a16="http://schemas.microsoft.com/office/drawing/2014/main" id="{28CB0536-8033-CE0B-682C-D7C66B87E01D}"/>
              </a:ext>
            </a:extLst>
          </p:cNvPr>
          <p:cNvSpPr txBox="1"/>
          <p:nvPr/>
        </p:nvSpPr>
        <p:spPr>
          <a:xfrm>
            <a:off x="734520" y="4245382"/>
            <a:ext cx="10991020" cy="110799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ru-RU" altLang="zh-TW"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ru-RU" altLang="zh-TW" sz="28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endParaRPr kumimoji="0" lang="en-US" sz="6600" b="0" i="0" u="none" strike="noStrike" kern="1200" cap="none" spc="0" normalizeH="0" baseline="0" noProof="0" dirty="0">
              <a:ln>
                <a:noFill/>
              </a:ln>
              <a:solidFill>
                <a:prstClr val="black"/>
              </a:solidFill>
              <a:effectLst/>
              <a:uLnTx/>
              <a:uFillTx/>
              <a:latin typeface="Aptos" panose="02110004020202020204"/>
              <a:ea typeface="+mn-ea"/>
              <a:cs typeface="+mn-cs"/>
            </a:endParaRPr>
          </a:p>
        </p:txBody>
      </p:sp>
      <p:sp>
        <p:nvSpPr>
          <p:cNvPr id="54" name="TextBox 53">
            <a:extLst>
              <a:ext uri="{FF2B5EF4-FFF2-40B4-BE49-F238E27FC236}">
                <a16:creationId xmlns:a16="http://schemas.microsoft.com/office/drawing/2014/main" id="{F7ED9982-FC09-864E-8A12-34A860AB6D1F}"/>
              </a:ext>
            </a:extLst>
          </p:cNvPr>
          <p:cNvSpPr txBox="1"/>
          <p:nvPr/>
        </p:nvSpPr>
        <p:spPr>
          <a:xfrm>
            <a:off x="734520" y="2107894"/>
            <a:ext cx="11206015" cy="110799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ru-RU" altLang="zh-TW" sz="66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r>
              <a:rPr kumimoji="0" lang="ru-RU" altLang="zh-TW" sz="2800" b="0" i="0" u="none" strike="noStrike" kern="1200" cap="none" spc="0" normalizeH="0" baseline="0" noProof="0" dirty="0">
                <a:ln>
                  <a:noFill/>
                </a:ln>
                <a:solidFill>
                  <a:srgbClr val="E8E8E8">
                    <a:lumMod val="75000"/>
                  </a:srgbClr>
                </a:solidFill>
                <a:effectLst/>
                <a:uLnTx/>
                <a:uFillTx/>
                <a:latin typeface="DengXian" panose="02010600030101010101" pitchFamily="2" charset="-122"/>
                <a:ea typeface="DengXian" panose="02010600030101010101" pitchFamily="2" charset="-122"/>
                <a:cs typeface="+mn-cs"/>
              </a:rPr>
              <a:t> </a:t>
            </a:r>
            <a:endParaRPr kumimoji="0" lang="en-US" sz="6600" b="0" i="0" u="none" strike="noStrike" kern="1200" cap="none" spc="0" normalizeH="0" baseline="0" noProof="0" dirty="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1165503149"/>
      </p:ext>
    </p:extLst>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B903BB78-69F7-AAD6-5D06-E0E89F55FA6A}"/>
              </a:ext>
            </a:extLst>
          </p:cNvPr>
          <p:cNvPicPr>
            <a:picLocks noChangeAspect="1"/>
          </p:cNvPicPr>
          <p:nvPr/>
        </p:nvPicPr>
        <p:blipFill>
          <a:blip r:embed="rId4"/>
          <a:stretch>
            <a:fillRect/>
          </a:stretch>
        </p:blipFill>
        <p:spPr>
          <a:xfrm>
            <a:off x="313330" y="430699"/>
            <a:ext cx="5065160" cy="5093776"/>
          </a:xfrm>
          <a:prstGeom prst="rect">
            <a:avLst/>
          </a:prstGeom>
        </p:spPr>
      </p:pic>
      <p:cxnSp>
        <p:nvCxnSpPr>
          <p:cNvPr id="5" name="Straight Arrow Connector 4">
            <a:extLst>
              <a:ext uri="{FF2B5EF4-FFF2-40B4-BE49-F238E27FC236}">
                <a16:creationId xmlns:a16="http://schemas.microsoft.com/office/drawing/2014/main" id="{FEB4A910-C05F-DD2F-85DB-77C9AF6D58EB}"/>
              </a:ext>
            </a:extLst>
          </p:cNvPr>
          <p:cNvCxnSpPr/>
          <p:nvPr/>
        </p:nvCxnSpPr>
        <p:spPr>
          <a:xfrm>
            <a:off x="712311" y="1174188"/>
            <a:ext cx="2133599" cy="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7" name="Straight Arrow Connector 6">
            <a:extLst>
              <a:ext uri="{FF2B5EF4-FFF2-40B4-BE49-F238E27FC236}">
                <a16:creationId xmlns:a16="http://schemas.microsoft.com/office/drawing/2014/main" id="{ECF015DA-EC6C-C39D-208B-4E06EF280AC2}"/>
              </a:ext>
            </a:extLst>
          </p:cNvPr>
          <p:cNvCxnSpPr/>
          <p:nvPr/>
        </p:nvCxnSpPr>
        <p:spPr>
          <a:xfrm>
            <a:off x="1358856" y="740078"/>
            <a:ext cx="0" cy="674254"/>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9" name="Straight Arrow Connector 8">
            <a:extLst>
              <a:ext uri="{FF2B5EF4-FFF2-40B4-BE49-F238E27FC236}">
                <a16:creationId xmlns:a16="http://schemas.microsoft.com/office/drawing/2014/main" id="{E03E9748-D77F-E8BA-E003-C84E2569CF2C}"/>
              </a:ext>
            </a:extLst>
          </p:cNvPr>
          <p:cNvCxnSpPr>
            <a:cxnSpLocks/>
          </p:cNvCxnSpPr>
          <p:nvPr/>
        </p:nvCxnSpPr>
        <p:spPr>
          <a:xfrm>
            <a:off x="2300965" y="666187"/>
            <a:ext cx="0" cy="748145"/>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12" name="Straight Arrow Connector 11">
            <a:extLst>
              <a:ext uri="{FF2B5EF4-FFF2-40B4-BE49-F238E27FC236}">
                <a16:creationId xmlns:a16="http://schemas.microsoft.com/office/drawing/2014/main" id="{99444286-A200-2633-CCB5-D55CEE6CEA67}"/>
              </a:ext>
            </a:extLst>
          </p:cNvPr>
          <p:cNvCxnSpPr/>
          <p:nvPr/>
        </p:nvCxnSpPr>
        <p:spPr>
          <a:xfrm>
            <a:off x="878565" y="1746842"/>
            <a:ext cx="0" cy="628072"/>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14" name="Straight Connector 13">
            <a:extLst>
              <a:ext uri="{FF2B5EF4-FFF2-40B4-BE49-F238E27FC236}">
                <a16:creationId xmlns:a16="http://schemas.microsoft.com/office/drawing/2014/main" id="{2B16F579-DF70-000D-BB7C-4BBF91FB23E9}"/>
              </a:ext>
            </a:extLst>
          </p:cNvPr>
          <p:cNvCxnSpPr/>
          <p:nvPr/>
        </p:nvCxnSpPr>
        <p:spPr>
          <a:xfrm>
            <a:off x="1109474" y="1728369"/>
            <a:ext cx="415637" cy="0"/>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16" name="Straight Arrow Connector 15">
            <a:extLst>
              <a:ext uri="{FF2B5EF4-FFF2-40B4-BE49-F238E27FC236}">
                <a16:creationId xmlns:a16="http://schemas.microsoft.com/office/drawing/2014/main" id="{720B082A-084D-7C76-0589-C768DBA15C97}"/>
              </a:ext>
            </a:extLst>
          </p:cNvPr>
          <p:cNvCxnSpPr/>
          <p:nvPr/>
        </p:nvCxnSpPr>
        <p:spPr>
          <a:xfrm>
            <a:off x="1525111" y="1728368"/>
            <a:ext cx="0" cy="498763"/>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18" name="Straight Arrow Connector 17">
            <a:extLst>
              <a:ext uri="{FF2B5EF4-FFF2-40B4-BE49-F238E27FC236}">
                <a16:creationId xmlns:a16="http://schemas.microsoft.com/office/drawing/2014/main" id="{41C1D029-4528-BA08-69EF-FA7373D80D2D}"/>
              </a:ext>
            </a:extLst>
          </p:cNvPr>
          <p:cNvCxnSpPr/>
          <p:nvPr/>
        </p:nvCxnSpPr>
        <p:spPr>
          <a:xfrm>
            <a:off x="1058675" y="2356441"/>
            <a:ext cx="300181" cy="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19" name="Straight Arrow Connector 18">
            <a:extLst>
              <a:ext uri="{FF2B5EF4-FFF2-40B4-BE49-F238E27FC236}">
                <a16:creationId xmlns:a16="http://schemas.microsoft.com/office/drawing/2014/main" id="{952A218A-8E49-6C5C-F563-995765BC1AC4}"/>
              </a:ext>
            </a:extLst>
          </p:cNvPr>
          <p:cNvCxnSpPr/>
          <p:nvPr/>
        </p:nvCxnSpPr>
        <p:spPr>
          <a:xfrm>
            <a:off x="2065438" y="1728369"/>
            <a:ext cx="0" cy="628072"/>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20" name="Straight Connector 19">
            <a:extLst>
              <a:ext uri="{FF2B5EF4-FFF2-40B4-BE49-F238E27FC236}">
                <a16:creationId xmlns:a16="http://schemas.microsoft.com/office/drawing/2014/main" id="{30709C80-9729-31DE-59FC-7FAD60C13351}"/>
              </a:ext>
            </a:extLst>
          </p:cNvPr>
          <p:cNvCxnSpPr>
            <a:cxnSpLocks/>
          </p:cNvCxnSpPr>
          <p:nvPr/>
        </p:nvCxnSpPr>
        <p:spPr>
          <a:xfrm>
            <a:off x="2296347" y="1709896"/>
            <a:ext cx="415637" cy="0"/>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21" name="Straight Arrow Connector 20">
            <a:extLst>
              <a:ext uri="{FF2B5EF4-FFF2-40B4-BE49-F238E27FC236}">
                <a16:creationId xmlns:a16="http://schemas.microsoft.com/office/drawing/2014/main" id="{E694D4A2-2A41-8E1A-AE2D-1B28CF3AB3FB}"/>
              </a:ext>
            </a:extLst>
          </p:cNvPr>
          <p:cNvCxnSpPr/>
          <p:nvPr/>
        </p:nvCxnSpPr>
        <p:spPr>
          <a:xfrm>
            <a:off x="2711984" y="1709896"/>
            <a:ext cx="0" cy="498763"/>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22" name="Straight Arrow Connector 21">
            <a:extLst>
              <a:ext uri="{FF2B5EF4-FFF2-40B4-BE49-F238E27FC236}">
                <a16:creationId xmlns:a16="http://schemas.microsoft.com/office/drawing/2014/main" id="{7C19B1D0-F0B0-3BE6-FA50-8C05D1243744}"/>
              </a:ext>
            </a:extLst>
          </p:cNvPr>
          <p:cNvCxnSpPr/>
          <p:nvPr/>
        </p:nvCxnSpPr>
        <p:spPr>
          <a:xfrm>
            <a:off x="2245548" y="2356441"/>
            <a:ext cx="300181" cy="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24" name="Straight Arrow Connector 23">
            <a:extLst>
              <a:ext uri="{FF2B5EF4-FFF2-40B4-BE49-F238E27FC236}">
                <a16:creationId xmlns:a16="http://schemas.microsoft.com/office/drawing/2014/main" id="{4399CDBF-AEB9-4A83-273E-366BBB2044ED}"/>
              </a:ext>
            </a:extLst>
          </p:cNvPr>
          <p:cNvCxnSpPr/>
          <p:nvPr/>
        </p:nvCxnSpPr>
        <p:spPr>
          <a:xfrm flipH="1">
            <a:off x="613458" y="2685326"/>
            <a:ext cx="653970" cy="833377"/>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26" name="Straight Arrow Connector 25">
            <a:extLst>
              <a:ext uri="{FF2B5EF4-FFF2-40B4-BE49-F238E27FC236}">
                <a16:creationId xmlns:a16="http://schemas.microsoft.com/office/drawing/2014/main" id="{F0558B45-EE9E-9AD5-C0AC-75949AB53028}"/>
              </a:ext>
            </a:extLst>
          </p:cNvPr>
          <p:cNvCxnSpPr/>
          <p:nvPr/>
        </p:nvCxnSpPr>
        <p:spPr>
          <a:xfrm>
            <a:off x="1058675" y="3159888"/>
            <a:ext cx="0" cy="202557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28" name="Straight Arrow Connector 27">
            <a:extLst>
              <a:ext uri="{FF2B5EF4-FFF2-40B4-BE49-F238E27FC236}">
                <a16:creationId xmlns:a16="http://schemas.microsoft.com/office/drawing/2014/main" id="{983241E6-F19B-7792-CF71-8177A899E317}"/>
              </a:ext>
            </a:extLst>
          </p:cNvPr>
          <p:cNvCxnSpPr>
            <a:cxnSpLocks/>
          </p:cNvCxnSpPr>
          <p:nvPr/>
        </p:nvCxnSpPr>
        <p:spPr>
          <a:xfrm>
            <a:off x="1880886" y="2586941"/>
            <a:ext cx="225706" cy="243069"/>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31" name="Straight Arrow Connector 30">
            <a:extLst>
              <a:ext uri="{FF2B5EF4-FFF2-40B4-BE49-F238E27FC236}">
                <a16:creationId xmlns:a16="http://schemas.microsoft.com/office/drawing/2014/main" id="{564178C6-5BB2-EE17-214C-32CFCE4FCEE5}"/>
              </a:ext>
            </a:extLst>
          </p:cNvPr>
          <p:cNvCxnSpPr/>
          <p:nvPr/>
        </p:nvCxnSpPr>
        <p:spPr>
          <a:xfrm>
            <a:off x="1317292" y="3061503"/>
            <a:ext cx="1394692" cy="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33" name="Straight Arrow Connector 32">
            <a:extLst>
              <a:ext uri="{FF2B5EF4-FFF2-40B4-BE49-F238E27FC236}">
                <a16:creationId xmlns:a16="http://schemas.microsoft.com/office/drawing/2014/main" id="{9A93CB3C-BC22-A649-EB76-9985B67B4405}"/>
              </a:ext>
            </a:extLst>
          </p:cNvPr>
          <p:cNvCxnSpPr/>
          <p:nvPr/>
        </p:nvCxnSpPr>
        <p:spPr>
          <a:xfrm>
            <a:off x="1267428" y="3628663"/>
            <a:ext cx="1383175" cy="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35" name="Straight Arrow Connector 34">
            <a:extLst>
              <a:ext uri="{FF2B5EF4-FFF2-40B4-BE49-F238E27FC236}">
                <a16:creationId xmlns:a16="http://schemas.microsoft.com/office/drawing/2014/main" id="{ABD8A42F-FABE-4514-4BFA-3AC1C3E8EC62}"/>
              </a:ext>
            </a:extLst>
          </p:cNvPr>
          <p:cNvCxnSpPr/>
          <p:nvPr/>
        </p:nvCxnSpPr>
        <p:spPr>
          <a:xfrm>
            <a:off x="1267428" y="4213184"/>
            <a:ext cx="1331088" cy="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37" name="Straight Arrow Connector 36">
            <a:extLst>
              <a:ext uri="{FF2B5EF4-FFF2-40B4-BE49-F238E27FC236}">
                <a16:creationId xmlns:a16="http://schemas.microsoft.com/office/drawing/2014/main" id="{013EDAF3-E952-D3CD-3F42-C35D8ADCA2A1}"/>
              </a:ext>
            </a:extLst>
          </p:cNvPr>
          <p:cNvCxnSpPr/>
          <p:nvPr/>
        </p:nvCxnSpPr>
        <p:spPr>
          <a:xfrm>
            <a:off x="1959015" y="3159888"/>
            <a:ext cx="0" cy="1464198"/>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39" name="Straight Arrow Connector 38">
            <a:extLst>
              <a:ext uri="{FF2B5EF4-FFF2-40B4-BE49-F238E27FC236}">
                <a16:creationId xmlns:a16="http://schemas.microsoft.com/office/drawing/2014/main" id="{A4A10D8B-E14B-EF5B-78D4-2CB5E271C7D3}"/>
              </a:ext>
            </a:extLst>
          </p:cNvPr>
          <p:cNvCxnSpPr/>
          <p:nvPr/>
        </p:nvCxnSpPr>
        <p:spPr>
          <a:xfrm>
            <a:off x="1267428" y="4780344"/>
            <a:ext cx="1487347" cy="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42" name="Straight Arrow Connector 41">
            <a:extLst>
              <a:ext uri="{FF2B5EF4-FFF2-40B4-BE49-F238E27FC236}">
                <a16:creationId xmlns:a16="http://schemas.microsoft.com/office/drawing/2014/main" id="{A818BCCB-B091-D83E-6740-70536DF27591}"/>
              </a:ext>
            </a:extLst>
          </p:cNvPr>
          <p:cNvCxnSpPr/>
          <p:nvPr/>
        </p:nvCxnSpPr>
        <p:spPr>
          <a:xfrm>
            <a:off x="3281423" y="1040259"/>
            <a:ext cx="0" cy="2542105"/>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44" name="Straight Connector 43">
            <a:extLst>
              <a:ext uri="{FF2B5EF4-FFF2-40B4-BE49-F238E27FC236}">
                <a16:creationId xmlns:a16="http://schemas.microsoft.com/office/drawing/2014/main" id="{AAA4A492-33CA-86AA-60D8-B826E3D8A5F5}"/>
              </a:ext>
            </a:extLst>
          </p:cNvPr>
          <p:cNvCxnSpPr/>
          <p:nvPr/>
        </p:nvCxnSpPr>
        <p:spPr>
          <a:xfrm>
            <a:off x="3483082" y="960698"/>
            <a:ext cx="1134319" cy="0"/>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46" name="Straight Arrow Connector 45">
            <a:extLst>
              <a:ext uri="{FF2B5EF4-FFF2-40B4-BE49-F238E27FC236}">
                <a16:creationId xmlns:a16="http://schemas.microsoft.com/office/drawing/2014/main" id="{525702DD-F191-95AF-B8E5-11909AC833A5}"/>
              </a:ext>
            </a:extLst>
          </p:cNvPr>
          <p:cNvCxnSpPr/>
          <p:nvPr/>
        </p:nvCxnSpPr>
        <p:spPr>
          <a:xfrm>
            <a:off x="4612511" y="960698"/>
            <a:ext cx="0" cy="2558005"/>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48" name="Straight Arrow Connector 47">
            <a:extLst>
              <a:ext uri="{FF2B5EF4-FFF2-40B4-BE49-F238E27FC236}">
                <a16:creationId xmlns:a16="http://schemas.microsoft.com/office/drawing/2014/main" id="{516342C7-28E3-EE58-E5AB-8C57395C65BB}"/>
              </a:ext>
            </a:extLst>
          </p:cNvPr>
          <p:cNvCxnSpPr/>
          <p:nvPr/>
        </p:nvCxnSpPr>
        <p:spPr>
          <a:xfrm>
            <a:off x="3512916" y="1794076"/>
            <a:ext cx="850740" cy="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52" name="Straight Arrow Connector 51">
            <a:extLst>
              <a:ext uri="{FF2B5EF4-FFF2-40B4-BE49-F238E27FC236}">
                <a16:creationId xmlns:a16="http://schemas.microsoft.com/office/drawing/2014/main" id="{A3E8C72C-9781-7677-F9BB-8C0DF6754F83}"/>
              </a:ext>
            </a:extLst>
          </p:cNvPr>
          <p:cNvCxnSpPr/>
          <p:nvPr/>
        </p:nvCxnSpPr>
        <p:spPr>
          <a:xfrm>
            <a:off x="3443468" y="2627453"/>
            <a:ext cx="989635" cy="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54" name="Straight Arrow Connector 53">
            <a:extLst>
              <a:ext uri="{FF2B5EF4-FFF2-40B4-BE49-F238E27FC236}">
                <a16:creationId xmlns:a16="http://schemas.microsoft.com/office/drawing/2014/main" id="{007210B2-3D5E-3AF0-F377-3CDECD0931DD}"/>
              </a:ext>
            </a:extLst>
          </p:cNvPr>
          <p:cNvCxnSpPr/>
          <p:nvPr/>
        </p:nvCxnSpPr>
        <p:spPr>
          <a:xfrm>
            <a:off x="3472405" y="3414531"/>
            <a:ext cx="972274" cy="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56" name="Straight Connector 55">
            <a:extLst>
              <a:ext uri="{FF2B5EF4-FFF2-40B4-BE49-F238E27FC236}">
                <a16:creationId xmlns:a16="http://schemas.microsoft.com/office/drawing/2014/main" id="{FA331CB0-13F0-4EA1-DFF5-E547461F719F}"/>
              </a:ext>
            </a:extLst>
          </p:cNvPr>
          <p:cNvCxnSpPr/>
          <p:nvPr/>
        </p:nvCxnSpPr>
        <p:spPr>
          <a:xfrm flipH="1">
            <a:off x="3512916" y="3703898"/>
            <a:ext cx="179408" cy="873889"/>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58" name="Straight Arrow Connector 57">
            <a:extLst>
              <a:ext uri="{FF2B5EF4-FFF2-40B4-BE49-F238E27FC236}">
                <a16:creationId xmlns:a16="http://schemas.microsoft.com/office/drawing/2014/main" id="{A74BC9F6-D88C-6BAE-2CD4-1D3AC636438C}"/>
              </a:ext>
            </a:extLst>
          </p:cNvPr>
          <p:cNvCxnSpPr/>
          <p:nvPr/>
        </p:nvCxnSpPr>
        <p:spPr>
          <a:xfrm flipH="1">
            <a:off x="2928395" y="4572000"/>
            <a:ext cx="584521" cy="613458"/>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60" name="Straight Connector 59">
            <a:extLst>
              <a:ext uri="{FF2B5EF4-FFF2-40B4-BE49-F238E27FC236}">
                <a16:creationId xmlns:a16="http://schemas.microsoft.com/office/drawing/2014/main" id="{D7CC6E79-E7F3-0FB0-E1F1-ACB5146C6151}"/>
              </a:ext>
            </a:extLst>
          </p:cNvPr>
          <p:cNvCxnSpPr/>
          <p:nvPr/>
        </p:nvCxnSpPr>
        <p:spPr>
          <a:xfrm>
            <a:off x="4177829" y="3737159"/>
            <a:ext cx="46721" cy="1222592"/>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62" name="Straight Connector 61">
            <a:extLst>
              <a:ext uri="{FF2B5EF4-FFF2-40B4-BE49-F238E27FC236}">
                <a16:creationId xmlns:a16="http://schemas.microsoft.com/office/drawing/2014/main" id="{3C2D2172-4821-AC45-FB4D-690A2A7E73EB}"/>
              </a:ext>
            </a:extLst>
          </p:cNvPr>
          <p:cNvCxnSpPr/>
          <p:nvPr/>
        </p:nvCxnSpPr>
        <p:spPr>
          <a:xfrm>
            <a:off x="4218973" y="4959751"/>
            <a:ext cx="538222" cy="219918"/>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64" name="Straight Arrow Connector 63">
            <a:extLst>
              <a:ext uri="{FF2B5EF4-FFF2-40B4-BE49-F238E27FC236}">
                <a16:creationId xmlns:a16="http://schemas.microsoft.com/office/drawing/2014/main" id="{B3ABFBC4-6354-BF2C-7BCA-63F3F9B45274}"/>
              </a:ext>
            </a:extLst>
          </p:cNvPr>
          <p:cNvCxnSpPr/>
          <p:nvPr/>
        </p:nvCxnSpPr>
        <p:spPr>
          <a:xfrm flipV="1">
            <a:off x="4743751" y="4838703"/>
            <a:ext cx="324091" cy="329392"/>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sp>
        <p:nvSpPr>
          <p:cNvPr id="72" name="TextBox 71">
            <a:extLst>
              <a:ext uri="{FF2B5EF4-FFF2-40B4-BE49-F238E27FC236}">
                <a16:creationId xmlns:a16="http://schemas.microsoft.com/office/drawing/2014/main" id="{EB18F818-682B-F06B-9505-6BE0B27D9864}"/>
              </a:ext>
            </a:extLst>
          </p:cNvPr>
          <p:cNvSpPr txBox="1"/>
          <p:nvPr/>
        </p:nvSpPr>
        <p:spPr>
          <a:xfrm>
            <a:off x="220654" y="5612562"/>
            <a:ext cx="5713280" cy="831794"/>
          </a:xfrm>
          <a:prstGeom prst="rect">
            <a:avLst/>
          </a:prstGeom>
          <a:noFill/>
        </p:spPr>
        <p:txBody>
          <a:bodyPr wrap="square" numCol="3">
            <a:spAutoFit/>
          </a:bodyPr>
          <a:lstStyle/>
          <a:p>
            <a:r>
              <a:rPr lang="en-US" sz="2400" dirty="0"/>
              <a:t>Kor: </a:t>
            </a:r>
            <a:r>
              <a:rPr lang="en-US" sz="2400" b="1" dirty="0"/>
              <a:t>guan</a:t>
            </a:r>
          </a:p>
          <a:p>
            <a:r>
              <a:rPr lang="en-US" sz="2400" dirty="0"/>
              <a:t>Jap: </a:t>
            </a:r>
            <a:r>
              <a:rPr lang="en-US" sz="2400" b="1" dirty="0" err="1"/>
              <a:t>kan</a:t>
            </a:r>
            <a:endParaRPr lang="en-US" sz="2400" b="1" dirty="0"/>
          </a:p>
          <a:p>
            <a:r>
              <a:rPr lang="en-US" sz="2400" dirty="0"/>
              <a:t>Viet: </a:t>
            </a:r>
            <a:r>
              <a:rPr lang="en-US" sz="2400" b="1" dirty="0"/>
              <a:t>quán </a:t>
            </a:r>
          </a:p>
          <a:p>
            <a:r>
              <a:rPr lang="en-US" sz="2400" dirty="0"/>
              <a:t>Man: </a:t>
            </a:r>
            <a:r>
              <a:rPr lang="en-US" sz="2400" b="1" dirty="0"/>
              <a:t>guān  </a:t>
            </a:r>
            <a:r>
              <a:rPr lang="en-US" sz="2400" dirty="0"/>
              <a:t>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24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   </a:t>
            </a:r>
            <a:r>
              <a:rPr kumimoji="0" lang="zh-TW" altLang="en-US" sz="2400" b="1" i="0" u="none" strike="noStrike" kern="1200" cap="none" spc="0" normalizeH="0" baseline="0" noProof="0" dirty="0">
                <a:ln>
                  <a:noFill/>
                </a:ln>
                <a:solidFill>
                  <a:prstClr val="black"/>
                </a:solidFill>
                <a:effectLst/>
                <a:highlight>
                  <a:srgbClr val="00FF00"/>
                </a:highlight>
                <a:uLnTx/>
                <a:uFillTx/>
                <a:latin typeface="DengXian" panose="02010600030101010101" pitchFamily="2" charset="-122"/>
                <a:ea typeface="DengXian" panose="02010600030101010101" pitchFamily="2" charset="-122"/>
                <a:cs typeface="+mn-cs"/>
              </a:rPr>
              <a:t>觀</a:t>
            </a:r>
            <a:r>
              <a:rPr kumimoji="0" lang="zh-TW" altLang="en-US" sz="24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 自 在 </a:t>
            </a:r>
            <a:endParaRPr lang="en-US" altLang="zh-TW" sz="2400" b="1" dirty="0">
              <a:solidFill>
                <a:prstClr val="black"/>
              </a:solidFill>
              <a:latin typeface="DengXian" panose="02010600030101010101" pitchFamily="2" charset="-122"/>
              <a:ea typeface="DengXian" panose="02010600030101010101" pitchFamily="2" charset="-122"/>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sz="2000" b="1" dirty="0">
                <a:solidFill>
                  <a:prstClr val="black"/>
                </a:solidFill>
                <a:highlight>
                  <a:srgbClr val="00FF00"/>
                </a:highlight>
                <a:latin typeface="DengXian" panose="02010600030101010101" pitchFamily="2" charset="-122"/>
                <a:ea typeface="DengXian" panose="02010600030101010101" pitchFamily="2" charset="-122"/>
              </a:rPr>
              <a:t>g</a:t>
            </a:r>
            <a:r>
              <a:rPr kumimoji="0" lang="en-US" sz="2000" b="1" i="0" u="none" strike="noStrike" kern="1200" cap="none" spc="0" normalizeH="0" baseline="0" noProof="0" dirty="0" err="1">
                <a:ln>
                  <a:noFill/>
                </a:ln>
                <a:solidFill>
                  <a:prstClr val="black"/>
                </a:solidFill>
                <a:effectLst/>
                <a:highlight>
                  <a:srgbClr val="00FF00"/>
                </a:highlight>
                <a:uLnTx/>
                <a:uFillTx/>
                <a:latin typeface="DengXian" panose="02010600030101010101" pitchFamily="2" charset="-122"/>
                <a:ea typeface="DengXian" panose="02010600030101010101" pitchFamily="2" charset="-122"/>
                <a:cs typeface="+mn-cs"/>
              </a:rPr>
              <a:t>uan</a:t>
            </a:r>
            <a:r>
              <a:rPr lang="en-US" sz="2000" b="1" dirty="0">
                <a:solidFill>
                  <a:prstClr val="black"/>
                </a:solidFill>
                <a:latin typeface="DengXian" panose="02010600030101010101" pitchFamily="2" charset="-122"/>
                <a:ea typeface="DengXian" panose="02010600030101010101" pitchFamily="2" charset="-122"/>
              </a:rPr>
              <a:t>-</a:t>
            </a:r>
            <a:r>
              <a:rPr kumimoji="0" lang="en-US" sz="20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ja-jae</a:t>
            </a:r>
            <a:endParaRPr kumimoji="0" lang="en-US" sz="2000" b="1" i="0" u="none" strike="noStrike" kern="1200" cap="none" spc="0" normalizeH="0" baseline="0" noProof="0" dirty="0">
              <a:ln>
                <a:noFill/>
              </a:ln>
              <a:solidFill>
                <a:prstClr val="black"/>
              </a:solidFill>
              <a:effectLst/>
              <a:uLnTx/>
              <a:uFillTx/>
              <a:latin typeface="Aptos" panose="02110004020202020204"/>
              <a:ea typeface="+mn-ea"/>
              <a:cs typeface="+mn-cs"/>
            </a:endParaRPr>
          </a:p>
        </p:txBody>
      </p:sp>
      <p:sp>
        <p:nvSpPr>
          <p:cNvPr id="73" name="TextBox 72">
            <a:extLst>
              <a:ext uri="{FF2B5EF4-FFF2-40B4-BE49-F238E27FC236}">
                <a16:creationId xmlns:a16="http://schemas.microsoft.com/office/drawing/2014/main" id="{D00605B9-E37B-BEBD-5B75-1A130DC8ABF2}"/>
              </a:ext>
            </a:extLst>
          </p:cNvPr>
          <p:cNvSpPr txBox="1"/>
          <p:nvPr/>
        </p:nvSpPr>
        <p:spPr>
          <a:xfrm>
            <a:off x="7078303" y="135602"/>
            <a:ext cx="3425722" cy="383664"/>
          </a:xfrm>
          <a:prstGeom prst="rect">
            <a:avLst/>
          </a:prstGeom>
          <a:noFill/>
        </p:spPr>
        <p:txBody>
          <a:bodyPr wrap="square" rtlCol="0">
            <a:spAutoFit/>
          </a:bodyPr>
          <a:lstStyle/>
          <a:p>
            <a:r>
              <a:rPr lang="zh-TW" altLang="en-US" b="1" dirty="0">
                <a:highlight>
                  <a:srgbClr val="00FFFF"/>
                </a:highlight>
                <a:latin typeface="DengXian" panose="02010600030101010101" pitchFamily="2" charset="-122"/>
                <a:ea typeface="DengXian" panose="02010600030101010101" pitchFamily="2" charset="-122"/>
              </a:rPr>
              <a:t>觀</a:t>
            </a:r>
            <a:r>
              <a:rPr lang="zh-TW" altLang="en-US" b="1" dirty="0">
                <a:latin typeface="DengXian" panose="02010600030101010101" pitchFamily="2" charset="-122"/>
                <a:ea typeface="DengXian" panose="02010600030101010101" pitchFamily="2" charset="-122"/>
              </a:rPr>
              <a:t> 自 在 菩 薩 行 深 般 若      </a:t>
            </a:r>
            <a:r>
              <a:rPr lang="en-US" altLang="zh-TW" b="1" dirty="0">
                <a:solidFill>
                  <a:srgbClr val="FF0000"/>
                </a:solidFill>
                <a:latin typeface="DengXian" panose="02010600030101010101" pitchFamily="2" charset="-122"/>
                <a:ea typeface="DengXian" panose="02010600030101010101" pitchFamily="2" charset="-122"/>
              </a:rPr>
              <a:t>1</a:t>
            </a:r>
            <a:endParaRPr lang="en-US" b="1" dirty="0">
              <a:solidFill>
                <a:srgbClr val="FF0000"/>
              </a:solidFill>
              <a:latin typeface="DengXian" panose="02010600030101010101" pitchFamily="2" charset="-122"/>
              <a:ea typeface="DengXian" panose="02010600030101010101" pitchFamily="2" charset="-122"/>
            </a:endParaRPr>
          </a:p>
        </p:txBody>
      </p:sp>
      <p:sp>
        <p:nvSpPr>
          <p:cNvPr id="74" name="Rectangle 73">
            <a:extLst>
              <a:ext uri="{FF2B5EF4-FFF2-40B4-BE49-F238E27FC236}">
                <a16:creationId xmlns:a16="http://schemas.microsoft.com/office/drawing/2014/main" id="{AD1238B6-0E05-5538-6AAB-6BC6E3C26E1E}"/>
              </a:ext>
            </a:extLst>
          </p:cNvPr>
          <p:cNvSpPr/>
          <p:nvPr/>
        </p:nvSpPr>
        <p:spPr>
          <a:xfrm>
            <a:off x="7019636" y="146521"/>
            <a:ext cx="3425722" cy="369332"/>
          </a:xfrm>
          <a:prstGeom prst="rect">
            <a:avLst/>
          </a:prstGeom>
          <a:no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 name="Rectangle 74">
            <a:extLst>
              <a:ext uri="{FF2B5EF4-FFF2-40B4-BE49-F238E27FC236}">
                <a16:creationId xmlns:a16="http://schemas.microsoft.com/office/drawing/2014/main" id="{2BE98D9E-D87E-9869-1952-81BCEDB3518A}"/>
              </a:ext>
            </a:extLst>
          </p:cNvPr>
          <p:cNvSpPr/>
          <p:nvPr/>
        </p:nvSpPr>
        <p:spPr>
          <a:xfrm>
            <a:off x="134329" y="5576731"/>
            <a:ext cx="5464558" cy="834091"/>
          </a:xfrm>
          <a:prstGeom prst="rect">
            <a:avLst/>
          </a:prstGeom>
          <a:noFill/>
          <a:ln w="5715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77" name="2024_10_16_091025">
            <a:hlinkClick r:id="" action="ppaction://media"/>
            <a:extLst>
              <a:ext uri="{FF2B5EF4-FFF2-40B4-BE49-F238E27FC236}">
                <a16:creationId xmlns:a16="http://schemas.microsoft.com/office/drawing/2014/main" id="{35EEEF43-064D-B2D4-321E-706F0B7D26F9}"/>
              </a:ext>
            </a:extLst>
          </p:cNvPr>
          <p:cNvPicPr>
            <a:picLocks noChangeAspect="1"/>
          </p:cNvPicPr>
          <p:nvPr>
            <a:videoFile r:link="rId2"/>
            <p:extLst>
              <p:ext uri="{DAA4B4D4-6D71-4841-9C94-3DE7FCFB9230}">
                <p14:media xmlns:p14="http://schemas.microsoft.com/office/powerpoint/2010/main" r:embed="rId1"/>
              </p:ext>
            </p:extLst>
          </p:nvPr>
        </p:nvPicPr>
        <p:blipFill>
          <a:blip r:embed="rId5"/>
          <a:stretch>
            <a:fillRect/>
          </a:stretch>
        </p:blipFill>
        <p:spPr>
          <a:xfrm>
            <a:off x="6249517" y="588036"/>
            <a:ext cx="5130445" cy="4856821"/>
          </a:xfrm>
          <a:prstGeom prst="rect">
            <a:avLst/>
          </a:prstGeom>
        </p:spPr>
      </p:pic>
      <p:sp>
        <p:nvSpPr>
          <p:cNvPr id="78" name="TextBox 77">
            <a:extLst>
              <a:ext uri="{FF2B5EF4-FFF2-40B4-BE49-F238E27FC236}">
                <a16:creationId xmlns:a16="http://schemas.microsoft.com/office/drawing/2014/main" id="{A73AE33D-A913-CAF8-E13A-09B1D289E273}"/>
              </a:ext>
            </a:extLst>
          </p:cNvPr>
          <p:cNvSpPr txBox="1"/>
          <p:nvPr/>
        </p:nvSpPr>
        <p:spPr>
          <a:xfrm>
            <a:off x="243068" y="844952"/>
            <a:ext cx="349810" cy="369332"/>
          </a:xfrm>
          <a:prstGeom prst="rect">
            <a:avLst/>
          </a:prstGeom>
          <a:noFill/>
        </p:spPr>
        <p:txBody>
          <a:bodyPr wrap="square" rtlCol="0">
            <a:spAutoFit/>
          </a:bodyPr>
          <a:lstStyle/>
          <a:p>
            <a:r>
              <a:rPr lang="en-US" b="1" dirty="0"/>
              <a:t>1</a:t>
            </a:r>
          </a:p>
        </p:txBody>
      </p:sp>
      <p:sp>
        <p:nvSpPr>
          <p:cNvPr id="79" name="TextBox 78">
            <a:extLst>
              <a:ext uri="{FF2B5EF4-FFF2-40B4-BE49-F238E27FC236}">
                <a16:creationId xmlns:a16="http://schemas.microsoft.com/office/drawing/2014/main" id="{E7B2B61A-DD72-1858-B312-FBE583970C29}"/>
              </a:ext>
            </a:extLst>
          </p:cNvPr>
          <p:cNvSpPr txBox="1"/>
          <p:nvPr/>
        </p:nvSpPr>
        <p:spPr>
          <a:xfrm>
            <a:off x="1151506" y="193768"/>
            <a:ext cx="331571" cy="369332"/>
          </a:xfrm>
          <a:prstGeom prst="rect">
            <a:avLst/>
          </a:prstGeom>
          <a:noFill/>
        </p:spPr>
        <p:txBody>
          <a:bodyPr wrap="square" rtlCol="0">
            <a:spAutoFit/>
          </a:bodyPr>
          <a:lstStyle/>
          <a:p>
            <a:r>
              <a:rPr lang="en-US" b="1" dirty="0"/>
              <a:t>2</a:t>
            </a:r>
          </a:p>
        </p:txBody>
      </p:sp>
      <p:sp>
        <p:nvSpPr>
          <p:cNvPr id="80" name="TextBox 79">
            <a:extLst>
              <a:ext uri="{FF2B5EF4-FFF2-40B4-BE49-F238E27FC236}">
                <a16:creationId xmlns:a16="http://schemas.microsoft.com/office/drawing/2014/main" id="{03D38198-B55F-5118-EB59-8385B35227DE}"/>
              </a:ext>
            </a:extLst>
          </p:cNvPr>
          <p:cNvSpPr txBox="1"/>
          <p:nvPr/>
        </p:nvSpPr>
        <p:spPr>
          <a:xfrm>
            <a:off x="2175047" y="227059"/>
            <a:ext cx="358114" cy="369332"/>
          </a:xfrm>
          <a:prstGeom prst="rect">
            <a:avLst/>
          </a:prstGeom>
          <a:noFill/>
        </p:spPr>
        <p:txBody>
          <a:bodyPr wrap="square" rtlCol="0">
            <a:spAutoFit/>
          </a:bodyPr>
          <a:lstStyle/>
          <a:p>
            <a:r>
              <a:rPr lang="en-US" b="1" dirty="0"/>
              <a:t>3</a:t>
            </a:r>
          </a:p>
        </p:txBody>
      </p:sp>
      <p:sp>
        <p:nvSpPr>
          <p:cNvPr id="81" name="TextBox 80">
            <a:extLst>
              <a:ext uri="{FF2B5EF4-FFF2-40B4-BE49-F238E27FC236}">
                <a16:creationId xmlns:a16="http://schemas.microsoft.com/office/drawing/2014/main" id="{031C425D-21C2-5645-CE3E-446A4B2806CE}"/>
              </a:ext>
            </a:extLst>
          </p:cNvPr>
          <p:cNvSpPr txBox="1"/>
          <p:nvPr/>
        </p:nvSpPr>
        <p:spPr>
          <a:xfrm>
            <a:off x="499291" y="1648394"/>
            <a:ext cx="219159" cy="369332"/>
          </a:xfrm>
          <a:prstGeom prst="rect">
            <a:avLst/>
          </a:prstGeom>
          <a:noFill/>
        </p:spPr>
        <p:txBody>
          <a:bodyPr wrap="square" rtlCol="0">
            <a:spAutoFit/>
          </a:bodyPr>
          <a:lstStyle/>
          <a:p>
            <a:r>
              <a:rPr lang="en-US" b="1" dirty="0"/>
              <a:t>4</a:t>
            </a:r>
          </a:p>
        </p:txBody>
      </p:sp>
      <p:sp>
        <p:nvSpPr>
          <p:cNvPr id="82" name="TextBox 81">
            <a:extLst>
              <a:ext uri="{FF2B5EF4-FFF2-40B4-BE49-F238E27FC236}">
                <a16:creationId xmlns:a16="http://schemas.microsoft.com/office/drawing/2014/main" id="{E2DFECE6-381A-5B2B-C2D6-7708500B5629}"/>
              </a:ext>
            </a:extLst>
          </p:cNvPr>
          <p:cNvSpPr txBox="1"/>
          <p:nvPr/>
        </p:nvSpPr>
        <p:spPr>
          <a:xfrm>
            <a:off x="883460" y="1342731"/>
            <a:ext cx="274461" cy="369332"/>
          </a:xfrm>
          <a:prstGeom prst="rect">
            <a:avLst/>
          </a:prstGeom>
          <a:noFill/>
        </p:spPr>
        <p:txBody>
          <a:bodyPr wrap="square" rtlCol="0">
            <a:spAutoFit/>
          </a:bodyPr>
          <a:lstStyle/>
          <a:p>
            <a:r>
              <a:rPr lang="en-US" b="1" dirty="0"/>
              <a:t>5</a:t>
            </a:r>
          </a:p>
        </p:txBody>
      </p:sp>
      <p:sp>
        <p:nvSpPr>
          <p:cNvPr id="83" name="TextBox 82">
            <a:extLst>
              <a:ext uri="{FF2B5EF4-FFF2-40B4-BE49-F238E27FC236}">
                <a16:creationId xmlns:a16="http://schemas.microsoft.com/office/drawing/2014/main" id="{DC0DE603-E235-6942-B389-491542BF2D8C}"/>
              </a:ext>
            </a:extLst>
          </p:cNvPr>
          <p:cNvSpPr txBox="1"/>
          <p:nvPr/>
        </p:nvSpPr>
        <p:spPr>
          <a:xfrm>
            <a:off x="987745" y="1952882"/>
            <a:ext cx="300179" cy="369332"/>
          </a:xfrm>
          <a:prstGeom prst="rect">
            <a:avLst/>
          </a:prstGeom>
          <a:noFill/>
        </p:spPr>
        <p:txBody>
          <a:bodyPr wrap="square" rtlCol="0">
            <a:spAutoFit/>
          </a:bodyPr>
          <a:lstStyle/>
          <a:p>
            <a:r>
              <a:rPr lang="en-US" b="1" dirty="0"/>
              <a:t>6</a:t>
            </a:r>
          </a:p>
        </p:txBody>
      </p:sp>
      <p:sp>
        <p:nvSpPr>
          <p:cNvPr id="84" name="TextBox 83">
            <a:extLst>
              <a:ext uri="{FF2B5EF4-FFF2-40B4-BE49-F238E27FC236}">
                <a16:creationId xmlns:a16="http://schemas.microsoft.com/office/drawing/2014/main" id="{B4BE8C83-34B3-BB85-59FD-EF1001E5E1EB}"/>
              </a:ext>
            </a:extLst>
          </p:cNvPr>
          <p:cNvSpPr txBox="1"/>
          <p:nvPr/>
        </p:nvSpPr>
        <p:spPr>
          <a:xfrm>
            <a:off x="1692943" y="1680862"/>
            <a:ext cx="319996" cy="369332"/>
          </a:xfrm>
          <a:prstGeom prst="rect">
            <a:avLst/>
          </a:prstGeom>
          <a:noFill/>
        </p:spPr>
        <p:txBody>
          <a:bodyPr wrap="square" rtlCol="0">
            <a:spAutoFit/>
          </a:bodyPr>
          <a:lstStyle/>
          <a:p>
            <a:r>
              <a:rPr lang="en-US" b="1" dirty="0"/>
              <a:t>7</a:t>
            </a:r>
          </a:p>
        </p:txBody>
      </p:sp>
      <p:sp>
        <p:nvSpPr>
          <p:cNvPr id="85" name="TextBox 84">
            <a:extLst>
              <a:ext uri="{FF2B5EF4-FFF2-40B4-BE49-F238E27FC236}">
                <a16:creationId xmlns:a16="http://schemas.microsoft.com/office/drawing/2014/main" id="{E2E96718-3F51-1A48-4C68-5E69FFC15549}"/>
              </a:ext>
            </a:extLst>
          </p:cNvPr>
          <p:cNvSpPr txBox="1"/>
          <p:nvPr/>
        </p:nvSpPr>
        <p:spPr>
          <a:xfrm>
            <a:off x="2486162" y="1348657"/>
            <a:ext cx="268940" cy="369332"/>
          </a:xfrm>
          <a:prstGeom prst="rect">
            <a:avLst/>
          </a:prstGeom>
          <a:noFill/>
        </p:spPr>
        <p:txBody>
          <a:bodyPr wrap="square" rtlCol="0">
            <a:spAutoFit/>
          </a:bodyPr>
          <a:lstStyle/>
          <a:p>
            <a:r>
              <a:rPr lang="en-US" b="1" dirty="0"/>
              <a:t>8</a:t>
            </a:r>
          </a:p>
        </p:txBody>
      </p:sp>
      <p:sp>
        <p:nvSpPr>
          <p:cNvPr id="87" name="TextBox 86">
            <a:extLst>
              <a:ext uri="{FF2B5EF4-FFF2-40B4-BE49-F238E27FC236}">
                <a16:creationId xmlns:a16="http://schemas.microsoft.com/office/drawing/2014/main" id="{870833E1-5D55-804E-55D8-9C7F2B99D970}"/>
              </a:ext>
            </a:extLst>
          </p:cNvPr>
          <p:cNvSpPr txBox="1"/>
          <p:nvPr/>
        </p:nvSpPr>
        <p:spPr>
          <a:xfrm>
            <a:off x="2184934" y="1938146"/>
            <a:ext cx="276093" cy="369332"/>
          </a:xfrm>
          <a:prstGeom prst="rect">
            <a:avLst/>
          </a:prstGeom>
          <a:noFill/>
        </p:spPr>
        <p:txBody>
          <a:bodyPr wrap="square" rtlCol="0">
            <a:spAutoFit/>
          </a:bodyPr>
          <a:lstStyle/>
          <a:p>
            <a:r>
              <a:rPr lang="en-US" b="1" dirty="0"/>
              <a:t>9</a:t>
            </a:r>
          </a:p>
        </p:txBody>
      </p:sp>
      <p:sp>
        <p:nvSpPr>
          <p:cNvPr id="88" name="TextBox 87">
            <a:extLst>
              <a:ext uri="{FF2B5EF4-FFF2-40B4-BE49-F238E27FC236}">
                <a16:creationId xmlns:a16="http://schemas.microsoft.com/office/drawing/2014/main" id="{C4DCE91E-B3C6-F919-68EA-7267041514E1}"/>
              </a:ext>
            </a:extLst>
          </p:cNvPr>
          <p:cNvSpPr txBox="1"/>
          <p:nvPr/>
        </p:nvSpPr>
        <p:spPr>
          <a:xfrm>
            <a:off x="1465821" y="2562048"/>
            <a:ext cx="504345" cy="369332"/>
          </a:xfrm>
          <a:prstGeom prst="rect">
            <a:avLst/>
          </a:prstGeom>
          <a:noFill/>
        </p:spPr>
        <p:txBody>
          <a:bodyPr wrap="square" rtlCol="0">
            <a:spAutoFit/>
          </a:bodyPr>
          <a:lstStyle/>
          <a:p>
            <a:r>
              <a:rPr lang="en-US" b="1" dirty="0"/>
              <a:t>12</a:t>
            </a:r>
          </a:p>
        </p:txBody>
      </p:sp>
      <p:sp>
        <p:nvSpPr>
          <p:cNvPr id="89" name="TextBox 88">
            <a:extLst>
              <a:ext uri="{FF2B5EF4-FFF2-40B4-BE49-F238E27FC236}">
                <a16:creationId xmlns:a16="http://schemas.microsoft.com/office/drawing/2014/main" id="{ECF052C6-49D2-4524-41EF-0364DBCE0B72}"/>
              </a:ext>
            </a:extLst>
          </p:cNvPr>
          <p:cNvSpPr txBox="1"/>
          <p:nvPr/>
        </p:nvSpPr>
        <p:spPr>
          <a:xfrm>
            <a:off x="712587" y="2525854"/>
            <a:ext cx="476182" cy="369332"/>
          </a:xfrm>
          <a:prstGeom prst="rect">
            <a:avLst/>
          </a:prstGeom>
          <a:noFill/>
        </p:spPr>
        <p:txBody>
          <a:bodyPr wrap="square" rtlCol="0">
            <a:spAutoFit/>
          </a:bodyPr>
          <a:lstStyle/>
          <a:p>
            <a:r>
              <a:rPr lang="en-US" b="1" dirty="0"/>
              <a:t>10</a:t>
            </a:r>
          </a:p>
        </p:txBody>
      </p:sp>
      <p:sp>
        <p:nvSpPr>
          <p:cNvPr id="90" name="TextBox 89">
            <a:extLst>
              <a:ext uri="{FF2B5EF4-FFF2-40B4-BE49-F238E27FC236}">
                <a16:creationId xmlns:a16="http://schemas.microsoft.com/office/drawing/2014/main" id="{671E3568-CABC-A311-B9FC-39A122C63EFA}"/>
              </a:ext>
            </a:extLst>
          </p:cNvPr>
          <p:cNvSpPr txBox="1"/>
          <p:nvPr/>
        </p:nvSpPr>
        <p:spPr>
          <a:xfrm>
            <a:off x="1184357" y="3077878"/>
            <a:ext cx="548983" cy="369332"/>
          </a:xfrm>
          <a:prstGeom prst="rect">
            <a:avLst/>
          </a:prstGeom>
          <a:noFill/>
        </p:spPr>
        <p:txBody>
          <a:bodyPr wrap="square" rtlCol="0">
            <a:spAutoFit/>
          </a:bodyPr>
          <a:lstStyle/>
          <a:p>
            <a:r>
              <a:rPr lang="en-US" b="1" dirty="0"/>
              <a:t>13</a:t>
            </a:r>
          </a:p>
        </p:txBody>
      </p:sp>
      <p:sp>
        <p:nvSpPr>
          <p:cNvPr id="91" name="TextBox 90">
            <a:extLst>
              <a:ext uri="{FF2B5EF4-FFF2-40B4-BE49-F238E27FC236}">
                <a16:creationId xmlns:a16="http://schemas.microsoft.com/office/drawing/2014/main" id="{34242F15-C3A7-24D8-15C9-D4ACEC62CB1E}"/>
              </a:ext>
            </a:extLst>
          </p:cNvPr>
          <p:cNvSpPr txBox="1"/>
          <p:nvPr/>
        </p:nvSpPr>
        <p:spPr>
          <a:xfrm>
            <a:off x="1184357" y="3637895"/>
            <a:ext cx="538826" cy="369332"/>
          </a:xfrm>
          <a:prstGeom prst="rect">
            <a:avLst/>
          </a:prstGeom>
          <a:noFill/>
        </p:spPr>
        <p:txBody>
          <a:bodyPr wrap="square" rtlCol="0">
            <a:spAutoFit/>
          </a:bodyPr>
          <a:lstStyle/>
          <a:p>
            <a:r>
              <a:rPr lang="en-US" b="1" dirty="0"/>
              <a:t>14</a:t>
            </a:r>
          </a:p>
        </p:txBody>
      </p:sp>
      <p:sp>
        <p:nvSpPr>
          <p:cNvPr id="92" name="TextBox 91">
            <a:extLst>
              <a:ext uri="{FF2B5EF4-FFF2-40B4-BE49-F238E27FC236}">
                <a16:creationId xmlns:a16="http://schemas.microsoft.com/office/drawing/2014/main" id="{FDDE2542-2BD2-F2F3-3E47-4E038073ABE5}"/>
              </a:ext>
            </a:extLst>
          </p:cNvPr>
          <p:cNvSpPr txBox="1"/>
          <p:nvPr/>
        </p:nvSpPr>
        <p:spPr>
          <a:xfrm>
            <a:off x="1190816" y="4232159"/>
            <a:ext cx="584521" cy="369332"/>
          </a:xfrm>
          <a:prstGeom prst="rect">
            <a:avLst/>
          </a:prstGeom>
          <a:noFill/>
        </p:spPr>
        <p:txBody>
          <a:bodyPr wrap="square" rtlCol="0">
            <a:spAutoFit/>
          </a:bodyPr>
          <a:lstStyle/>
          <a:p>
            <a:r>
              <a:rPr lang="en-US" b="1" dirty="0"/>
              <a:t>15</a:t>
            </a:r>
          </a:p>
        </p:txBody>
      </p:sp>
      <p:sp>
        <p:nvSpPr>
          <p:cNvPr id="93" name="TextBox 92">
            <a:extLst>
              <a:ext uri="{FF2B5EF4-FFF2-40B4-BE49-F238E27FC236}">
                <a16:creationId xmlns:a16="http://schemas.microsoft.com/office/drawing/2014/main" id="{5CEDBE7E-DFB6-D5AD-8E92-F3635727E00C}"/>
              </a:ext>
            </a:extLst>
          </p:cNvPr>
          <p:cNvSpPr txBox="1"/>
          <p:nvPr/>
        </p:nvSpPr>
        <p:spPr>
          <a:xfrm>
            <a:off x="2029278" y="3157511"/>
            <a:ext cx="543265" cy="369332"/>
          </a:xfrm>
          <a:prstGeom prst="rect">
            <a:avLst/>
          </a:prstGeom>
          <a:noFill/>
        </p:spPr>
        <p:txBody>
          <a:bodyPr wrap="square" rtlCol="0">
            <a:spAutoFit/>
          </a:bodyPr>
          <a:lstStyle/>
          <a:p>
            <a:r>
              <a:rPr lang="en-US" b="1" dirty="0"/>
              <a:t>16</a:t>
            </a:r>
          </a:p>
        </p:txBody>
      </p:sp>
      <p:sp>
        <p:nvSpPr>
          <p:cNvPr id="94" name="TextBox 93">
            <a:extLst>
              <a:ext uri="{FF2B5EF4-FFF2-40B4-BE49-F238E27FC236}">
                <a16:creationId xmlns:a16="http://schemas.microsoft.com/office/drawing/2014/main" id="{FCE2A907-41A7-E66C-F7B3-4928D0AF6CCA}"/>
              </a:ext>
            </a:extLst>
          </p:cNvPr>
          <p:cNvSpPr txBox="1"/>
          <p:nvPr/>
        </p:nvSpPr>
        <p:spPr>
          <a:xfrm>
            <a:off x="1182069" y="4818898"/>
            <a:ext cx="567503" cy="369332"/>
          </a:xfrm>
          <a:prstGeom prst="rect">
            <a:avLst/>
          </a:prstGeom>
          <a:noFill/>
        </p:spPr>
        <p:txBody>
          <a:bodyPr wrap="square" rtlCol="0">
            <a:spAutoFit/>
          </a:bodyPr>
          <a:lstStyle/>
          <a:p>
            <a:r>
              <a:rPr lang="en-US" b="1" dirty="0"/>
              <a:t>17</a:t>
            </a:r>
          </a:p>
        </p:txBody>
      </p:sp>
      <p:sp>
        <p:nvSpPr>
          <p:cNvPr id="95" name="TextBox 94">
            <a:extLst>
              <a:ext uri="{FF2B5EF4-FFF2-40B4-BE49-F238E27FC236}">
                <a16:creationId xmlns:a16="http://schemas.microsoft.com/office/drawing/2014/main" id="{66B19180-1BD9-5D6A-29BB-C5E61B3A5DEB}"/>
              </a:ext>
            </a:extLst>
          </p:cNvPr>
          <p:cNvSpPr txBox="1"/>
          <p:nvPr/>
        </p:nvSpPr>
        <p:spPr>
          <a:xfrm>
            <a:off x="2996618" y="516363"/>
            <a:ext cx="486465" cy="369332"/>
          </a:xfrm>
          <a:prstGeom prst="rect">
            <a:avLst/>
          </a:prstGeom>
          <a:noFill/>
        </p:spPr>
        <p:txBody>
          <a:bodyPr wrap="square" rtlCol="0">
            <a:spAutoFit/>
          </a:bodyPr>
          <a:lstStyle/>
          <a:p>
            <a:r>
              <a:rPr lang="en-US" b="1" dirty="0"/>
              <a:t>18</a:t>
            </a:r>
          </a:p>
        </p:txBody>
      </p:sp>
      <p:sp>
        <p:nvSpPr>
          <p:cNvPr id="96" name="TextBox 95">
            <a:extLst>
              <a:ext uri="{FF2B5EF4-FFF2-40B4-BE49-F238E27FC236}">
                <a16:creationId xmlns:a16="http://schemas.microsoft.com/office/drawing/2014/main" id="{BC0A1CE6-FBDE-7249-DD10-7B73EE401214}"/>
              </a:ext>
            </a:extLst>
          </p:cNvPr>
          <p:cNvSpPr txBox="1"/>
          <p:nvPr/>
        </p:nvSpPr>
        <p:spPr>
          <a:xfrm>
            <a:off x="4249953" y="524656"/>
            <a:ext cx="664910" cy="369332"/>
          </a:xfrm>
          <a:prstGeom prst="rect">
            <a:avLst/>
          </a:prstGeom>
          <a:noFill/>
        </p:spPr>
        <p:txBody>
          <a:bodyPr wrap="square" rtlCol="0">
            <a:spAutoFit/>
          </a:bodyPr>
          <a:lstStyle/>
          <a:p>
            <a:r>
              <a:rPr lang="en-US" b="1" dirty="0"/>
              <a:t>19</a:t>
            </a:r>
          </a:p>
        </p:txBody>
      </p:sp>
      <p:sp>
        <p:nvSpPr>
          <p:cNvPr id="98" name="TextBox 97">
            <a:extLst>
              <a:ext uri="{FF2B5EF4-FFF2-40B4-BE49-F238E27FC236}">
                <a16:creationId xmlns:a16="http://schemas.microsoft.com/office/drawing/2014/main" id="{A2CAB3AB-CD06-E04B-062B-745516C15456}"/>
              </a:ext>
            </a:extLst>
          </p:cNvPr>
          <p:cNvSpPr txBox="1"/>
          <p:nvPr/>
        </p:nvSpPr>
        <p:spPr>
          <a:xfrm>
            <a:off x="3425595" y="1372488"/>
            <a:ext cx="573273" cy="369332"/>
          </a:xfrm>
          <a:prstGeom prst="rect">
            <a:avLst/>
          </a:prstGeom>
          <a:noFill/>
        </p:spPr>
        <p:txBody>
          <a:bodyPr wrap="square" rtlCol="0">
            <a:spAutoFit/>
          </a:bodyPr>
          <a:lstStyle/>
          <a:p>
            <a:r>
              <a:rPr lang="en-US" b="1" dirty="0"/>
              <a:t>20</a:t>
            </a:r>
          </a:p>
        </p:txBody>
      </p:sp>
      <p:sp>
        <p:nvSpPr>
          <p:cNvPr id="99" name="TextBox 98">
            <a:extLst>
              <a:ext uri="{FF2B5EF4-FFF2-40B4-BE49-F238E27FC236}">
                <a16:creationId xmlns:a16="http://schemas.microsoft.com/office/drawing/2014/main" id="{39F97E89-A64D-EA48-B2F7-C097AC6AD25D}"/>
              </a:ext>
            </a:extLst>
          </p:cNvPr>
          <p:cNvSpPr txBox="1"/>
          <p:nvPr/>
        </p:nvSpPr>
        <p:spPr>
          <a:xfrm>
            <a:off x="3432200" y="2192716"/>
            <a:ext cx="526342" cy="369332"/>
          </a:xfrm>
          <a:prstGeom prst="rect">
            <a:avLst/>
          </a:prstGeom>
          <a:noFill/>
        </p:spPr>
        <p:txBody>
          <a:bodyPr wrap="square" rtlCol="0">
            <a:spAutoFit/>
          </a:bodyPr>
          <a:lstStyle/>
          <a:p>
            <a:r>
              <a:rPr lang="en-US" b="1" dirty="0"/>
              <a:t>21</a:t>
            </a:r>
          </a:p>
        </p:txBody>
      </p:sp>
      <p:sp>
        <p:nvSpPr>
          <p:cNvPr id="100" name="TextBox 99">
            <a:extLst>
              <a:ext uri="{FF2B5EF4-FFF2-40B4-BE49-F238E27FC236}">
                <a16:creationId xmlns:a16="http://schemas.microsoft.com/office/drawing/2014/main" id="{E30F3B70-A3DB-32BB-8F95-8D35B4374B59}"/>
              </a:ext>
            </a:extLst>
          </p:cNvPr>
          <p:cNvSpPr txBox="1"/>
          <p:nvPr/>
        </p:nvSpPr>
        <p:spPr>
          <a:xfrm>
            <a:off x="3421052" y="3010683"/>
            <a:ext cx="503964" cy="369332"/>
          </a:xfrm>
          <a:prstGeom prst="rect">
            <a:avLst/>
          </a:prstGeom>
          <a:noFill/>
        </p:spPr>
        <p:txBody>
          <a:bodyPr wrap="square" rtlCol="0">
            <a:spAutoFit/>
          </a:bodyPr>
          <a:lstStyle/>
          <a:p>
            <a:r>
              <a:rPr lang="en-US" b="1" dirty="0"/>
              <a:t>22</a:t>
            </a:r>
          </a:p>
        </p:txBody>
      </p:sp>
      <p:sp>
        <p:nvSpPr>
          <p:cNvPr id="101" name="TextBox 100">
            <a:extLst>
              <a:ext uri="{FF2B5EF4-FFF2-40B4-BE49-F238E27FC236}">
                <a16:creationId xmlns:a16="http://schemas.microsoft.com/office/drawing/2014/main" id="{5327F643-26A5-A484-6CE0-F44D67E2B1FA}"/>
              </a:ext>
            </a:extLst>
          </p:cNvPr>
          <p:cNvSpPr txBox="1"/>
          <p:nvPr/>
        </p:nvSpPr>
        <p:spPr>
          <a:xfrm>
            <a:off x="607895" y="3585648"/>
            <a:ext cx="513622" cy="369332"/>
          </a:xfrm>
          <a:prstGeom prst="rect">
            <a:avLst/>
          </a:prstGeom>
          <a:noFill/>
        </p:spPr>
        <p:txBody>
          <a:bodyPr wrap="square" rtlCol="0">
            <a:spAutoFit/>
          </a:bodyPr>
          <a:lstStyle/>
          <a:p>
            <a:r>
              <a:rPr lang="en-US" b="1" dirty="0"/>
              <a:t>11</a:t>
            </a:r>
          </a:p>
        </p:txBody>
      </p:sp>
      <p:sp>
        <p:nvSpPr>
          <p:cNvPr id="102" name="TextBox 101">
            <a:extLst>
              <a:ext uri="{FF2B5EF4-FFF2-40B4-BE49-F238E27FC236}">
                <a16:creationId xmlns:a16="http://schemas.microsoft.com/office/drawing/2014/main" id="{0BC4A1F7-0F98-61D4-DF3F-A63E68772334}"/>
              </a:ext>
            </a:extLst>
          </p:cNvPr>
          <p:cNvSpPr txBox="1"/>
          <p:nvPr/>
        </p:nvSpPr>
        <p:spPr>
          <a:xfrm>
            <a:off x="3147545" y="3924876"/>
            <a:ext cx="503963" cy="369332"/>
          </a:xfrm>
          <a:prstGeom prst="rect">
            <a:avLst/>
          </a:prstGeom>
          <a:noFill/>
        </p:spPr>
        <p:txBody>
          <a:bodyPr wrap="square" rtlCol="0">
            <a:spAutoFit/>
          </a:bodyPr>
          <a:lstStyle/>
          <a:p>
            <a:r>
              <a:rPr lang="en-US" b="1" dirty="0"/>
              <a:t>23</a:t>
            </a:r>
          </a:p>
        </p:txBody>
      </p:sp>
      <p:sp>
        <p:nvSpPr>
          <p:cNvPr id="103" name="TextBox 102">
            <a:extLst>
              <a:ext uri="{FF2B5EF4-FFF2-40B4-BE49-F238E27FC236}">
                <a16:creationId xmlns:a16="http://schemas.microsoft.com/office/drawing/2014/main" id="{C5B73954-56CB-E58D-8CEF-0E2BEB53B446}"/>
              </a:ext>
            </a:extLst>
          </p:cNvPr>
          <p:cNvSpPr txBox="1"/>
          <p:nvPr/>
        </p:nvSpPr>
        <p:spPr>
          <a:xfrm>
            <a:off x="4267125" y="3954980"/>
            <a:ext cx="434050" cy="369332"/>
          </a:xfrm>
          <a:prstGeom prst="rect">
            <a:avLst/>
          </a:prstGeom>
          <a:noFill/>
        </p:spPr>
        <p:txBody>
          <a:bodyPr wrap="square" rtlCol="0">
            <a:spAutoFit/>
          </a:bodyPr>
          <a:lstStyle/>
          <a:p>
            <a:r>
              <a:rPr lang="en-US" b="1" dirty="0">
                <a:highlight>
                  <a:srgbClr val="00FF00"/>
                </a:highlight>
              </a:rPr>
              <a:t>24</a:t>
            </a:r>
          </a:p>
        </p:txBody>
      </p:sp>
      <p:sp>
        <p:nvSpPr>
          <p:cNvPr id="104" name="TextBox 103">
            <a:extLst>
              <a:ext uri="{FF2B5EF4-FFF2-40B4-BE49-F238E27FC236}">
                <a16:creationId xmlns:a16="http://schemas.microsoft.com/office/drawing/2014/main" id="{5FD2A238-7F99-B800-841C-F0377A60B59D}"/>
              </a:ext>
            </a:extLst>
          </p:cNvPr>
          <p:cNvSpPr txBox="1"/>
          <p:nvPr/>
        </p:nvSpPr>
        <p:spPr>
          <a:xfrm>
            <a:off x="5067842" y="370390"/>
            <a:ext cx="836969" cy="1093801"/>
          </a:xfrm>
          <a:prstGeom prst="rect">
            <a:avLst/>
          </a:prstGeom>
          <a:noFill/>
        </p:spPr>
        <p:txBody>
          <a:bodyPr wrap="square" rtlCol="0">
            <a:spAutoFit/>
          </a:bodyPr>
          <a:lstStyle/>
          <a:p>
            <a:endParaRPr lang="en-US" dirty="0"/>
          </a:p>
        </p:txBody>
      </p:sp>
      <p:sp>
        <p:nvSpPr>
          <p:cNvPr id="105" name="Oval 104">
            <a:extLst>
              <a:ext uri="{FF2B5EF4-FFF2-40B4-BE49-F238E27FC236}">
                <a16:creationId xmlns:a16="http://schemas.microsoft.com/office/drawing/2014/main" id="{8D63340D-5AD9-6841-543A-E370D0DC06B3}"/>
              </a:ext>
            </a:extLst>
          </p:cNvPr>
          <p:cNvSpPr/>
          <p:nvPr/>
        </p:nvSpPr>
        <p:spPr>
          <a:xfrm>
            <a:off x="5162309" y="430699"/>
            <a:ext cx="771625" cy="771625"/>
          </a:xfrm>
          <a:prstGeom prst="ellipse">
            <a:avLst/>
          </a:prstGeom>
          <a:solidFill>
            <a:srgbClr val="FFFF00"/>
          </a:solidFill>
          <a:ln w="38100">
            <a:solidFill>
              <a:srgbClr val="7030A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6" name="TextBox 105">
            <a:extLst>
              <a:ext uri="{FF2B5EF4-FFF2-40B4-BE49-F238E27FC236}">
                <a16:creationId xmlns:a16="http://schemas.microsoft.com/office/drawing/2014/main" id="{E4F66DE7-7C1D-F02C-C0E2-679D57D3BB55}"/>
              </a:ext>
            </a:extLst>
          </p:cNvPr>
          <p:cNvSpPr txBox="1"/>
          <p:nvPr/>
        </p:nvSpPr>
        <p:spPr>
          <a:xfrm>
            <a:off x="5254343" y="548428"/>
            <a:ext cx="593001" cy="523220"/>
          </a:xfrm>
          <a:prstGeom prst="rect">
            <a:avLst/>
          </a:prstGeom>
          <a:noFill/>
        </p:spPr>
        <p:txBody>
          <a:bodyPr wrap="square" rtlCol="0">
            <a:spAutoFit/>
          </a:bodyPr>
          <a:lstStyle/>
          <a:p>
            <a:r>
              <a:rPr lang="en-US" sz="2800" b="1" dirty="0"/>
              <a:t>11</a:t>
            </a:r>
          </a:p>
        </p:txBody>
      </p:sp>
      <p:sp>
        <p:nvSpPr>
          <p:cNvPr id="107" name="TextBox 106">
            <a:extLst>
              <a:ext uri="{FF2B5EF4-FFF2-40B4-BE49-F238E27FC236}">
                <a16:creationId xmlns:a16="http://schemas.microsoft.com/office/drawing/2014/main" id="{D8B8EAF0-701D-73BF-C051-95852B84FE6B}"/>
              </a:ext>
            </a:extLst>
          </p:cNvPr>
          <p:cNvSpPr txBox="1"/>
          <p:nvPr/>
        </p:nvSpPr>
        <p:spPr>
          <a:xfrm>
            <a:off x="5685212" y="5501126"/>
            <a:ext cx="6458783" cy="1292662"/>
          </a:xfrm>
          <a:prstGeom prst="rect">
            <a:avLst/>
          </a:prstGeom>
          <a:noFill/>
        </p:spPr>
        <p:txBody>
          <a:bodyPr wrap="square" numCol="3">
            <a:spAutoFit/>
          </a:bodyPr>
          <a:lstStyle/>
          <a:p>
            <a:r>
              <a:rPr lang="en-US" sz="1300" dirty="0"/>
              <a:t>• Hanja: </a:t>
            </a:r>
            <a:r>
              <a:rPr lang="zh-TW" altLang="en-US" sz="1300" dirty="0">
                <a:latin typeface="DengXian" panose="02010600030101010101" pitchFamily="2" charset="-122"/>
                <a:ea typeface="DengXian" panose="02010600030101010101" pitchFamily="2" charset="-122"/>
              </a:rPr>
              <a:t>觀</a:t>
            </a:r>
            <a:r>
              <a:rPr lang="zh-TW" altLang="en-US" sz="1300" dirty="0"/>
              <a:t>       </a:t>
            </a:r>
            <a:endParaRPr lang="en-US" altLang="zh-TW" sz="1300" dirty="0"/>
          </a:p>
          <a:p>
            <a:r>
              <a:rPr lang="en-US" sz="1300" dirty="0"/>
              <a:t>• Korean: </a:t>
            </a:r>
            <a:r>
              <a:rPr lang="en-US" sz="1300" dirty="0" err="1"/>
              <a:t>gwan</a:t>
            </a:r>
            <a:r>
              <a:rPr lang="en-US" sz="1300" dirty="0"/>
              <a:t>/guan (</a:t>
            </a:r>
            <a:r>
              <a:rPr lang="ko-KR" altLang="en-US" sz="1300" dirty="0"/>
              <a:t>관</a:t>
            </a:r>
            <a:r>
              <a:rPr lang="en-US" altLang="ko-KR" sz="1300" dirty="0"/>
              <a:t>)  [</a:t>
            </a:r>
            <a:r>
              <a:rPr lang="en-US" sz="1300" dirty="0" err="1"/>
              <a:t>kwan,kuan</a:t>
            </a:r>
            <a:r>
              <a:rPr lang="en-US" sz="1300" dirty="0"/>
              <a:t>]       </a:t>
            </a:r>
          </a:p>
          <a:p>
            <a:r>
              <a:rPr lang="en-US" sz="1300" dirty="0"/>
              <a:t>• strokes: 24/25      </a:t>
            </a:r>
          </a:p>
          <a:p>
            <a:r>
              <a:rPr lang="en-US" sz="1300" dirty="0"/>
              <a:t>• radical: 147+18 </a:t>
            </a:r>
            <a:r>
              <a:rPr lang="en-US" sz="1300" b="1" dirty="0"/>
              <a:t>(</a:t>
            </a:r>
            <a:r>
              <a:rPr lang="zh-TW" altLang="en-US" sz="1300" dirty="0">
                <a:latin typeface="DengXian" panose="02010600030101010101" pitchFamily="2" charset="-122"/>
                <a:ea typeface="DengXian" panose="02010600030101010101" pitchFamily="2" charset="-122"/>
              </a:rPr>
              <a:t>見</a:t>
            </a:r>
            <a:r>
              <a:rPr lang="en-US" altLang="zh-TW" sz="1300" dirty="0"/>
              <a:t>)</a:t>
            </a:r>
          </a:p>
          <a:p>
            <a:endParaRPr lang="en-US" altLang="zh-TW" sz="1300" dirty="0"/>
          </a:p>
          <a:p>
            <a:r>
              <a:rPr lang="en-US" altLang="zh-TW" sz="1300" dirty="0"/>
              <a:t>• </a:t>
            </a:r>
            <a:r>
              <a:rPr lang="en-US" sz="1300" dirty="0"/>
              <a:t>Japanese: </a:t>
            </a:r>
            <a:r>
              <a:rPr lang="en-US" sz="1300" dirty="0" err="1"/>
              <a:t>kan</a:t>
            </a:r>
            <a:r>
              <a:rPr lang="en-US" sz="1300" dirty="0"/>
              <a:t>, </a:t>
            </a:r>
            <a:r>
              <a:rPr lang="ja-JP" altLang="en-US" sz="1300" dirty="0"/>
              <a:t>かん </a:t>
            </a:r>
            <a:endParaRPr lang="en-US" altLang="ja-JP" sz="1300" dirty="0"/>
          </a:p>
          <a:p>
            <a:r>
              <a:rPr lang="en-US" altLang="ja-JP" sz="1300" dirty="0"/>
              <a:t>(</a:t>
            </a:r>
            <a:r>
              <a:rPr lang="en-US" sz="1300" dirty="0" err="1"/>
              <a:t>kun</a:t>
            </a:r>
            <a:r>
              <a:rPr lang="en-US" sz="1300" dirty="0"/>
              <a:t>: </a:t>
            </a:r>
            <a:r>
              <a:rPr lang="en-US" sz="1300" dirty="0" err="1"/>
              <a:t>miru</a:t>
            </a:r>
            <a:r>
              <a:rPr lang="en-US" sz="1300" dirty="0"/>
              <a:t>, </a:t>
            </a:r>
            <a:r>
              <a:rPr lang="ja-JP" altLang="en-US" sz="1300" dirty="0"/>
              <a:t>みる</a:t>
            </a:r>
            <a:r>
              <a:rPr lang="en-US" altLang="ja-JP" sz="1300" dirty="0"/>
              <a:t>)     </a:t>
            </a:r>
          </a:p>
          <a:p>
            <a:r>
              <a:rPr lang="en-US" altLang="ja-JP" sz="1300" dirty="0"/>
              <a:t>• </a:t>
            </a:r>
            <a:r>
              <a:rPr lang="en-US" sz="1300" dirty="0"/>
              <a:t>JLPT: NX     Heart # : 11</a:t>
            </a:r>
          </a:p>
          <a:p>
            <a:r>
              <a:rPr lang="en-US" sz="1300" dirty="0"/>
              <a:t>• meaning: perceive</a:t>
            </a:r>
          </a:p>
          <a:p>
            <a:r>
              <a:rPr lang="en-US" altLang="zh-TW" sz="1300" dirty="0"/>
              <a:t>• </a:t>
            </a:r>
            <a:r>
              <a:rPr lang="en-US" sz="1300" dirty="0"/>
              <a:t>pinyin: guān</a:t>
            </a:r>
          </a:p>
          <a:p>
            <a:endParaRPr lang="en-US" sz="1300" dirty="0"/>
          </a:p>
          <a:p>
            <a:r>
              <a:rPr lang="en-US" sz="1300" dirty="0"/>
              <a:t>• 6 location(s): Thousand, </a:t>
            </a:r>
            <a:r>
              <a:rPr lang="en-US" sz="1300" dirty="0" err="1"/>
              <a:t>Yebul</a:t>
            </a:r>
            <a:r>
              <a:rPr lang="en-US" sz="1300" dirty="0"/>
              <a:t>, Kanzeon, </a:t>
            </a:r>
            <a:r>
              <a:rPr lang="en-US" sz="1300" dirty="0" err="1"/>
              <a:t>Kwanseum</a:t>
            </a:r>
            <a:r>
              <a:rPr lang="en-US" sz="1300" dirty="0"/>
              <a:t>, </a:t>
            </a:r>
            <a:r>
              <a:rPr lang="en-US" sz="1300" dirty="0" err="1"/>
              <a:t>XuanZang</a:t>
            </a:r>
            <a:r>
              <a:rPr lang="en-US" sz="1300" dirty="0"/>
              <a:t>, Morning</a:t>
            </a:r>
          </a:p>
          <a:p>
            <a:r>
              <a:rPr lang="en-US" sz="1300" dirty="0"/>
              <a:t>• comp: </a:t>
            </a:r>
            <a:r>
              <a:rPr lang="zh-CN" altLang="en-US" sz="1300" dirty="0">
                <a:latin typeface="DengXian" panose="02010600030101010101" pitchFamily="2" charset="-122"/>
                <a:ea typeface="DengXian" panose="02010600030101010101" pitchFamily="2" charset="-122"/>
              </a:rPr>
              <a:t>雚 </a:t>
            </a:r>
            <a:r>
              <a:rPr lang="en-US" altLang="zh-CN" sz="1300" dirty="0">
                <a:latin typeface="DengXian" panose="02010600030101010101" pitchFamily="2" charset="-122"/>
                <a:ea typeface="DengXian" panose="02010600030101010101" pitchFamily="2" charset="-122"/>
              </a:rPr>
              <a:t>+ </a:t>
            </a:r>
            <a:r>
              <a:rPr lang="zh-CN" altLang="en-US" sz="1300" dirty="0">
                <a:latin typeface="DengXian" panose="02010600030101010101" pitchFamily="2" charset="-122"/>
                <a:ea typeface="DengXian" panose="02010600030101010101" pitchFamily="2" charset="-122"/>
              </a:rPr>
              <a:t>見</a:t>
            </a:r>
            <a:endParaRPr lang="en-US" altLang="zh-CN" sz="1300" dirty="0">
              <a:latin typeface="DengXian" panose="02010600030101010101" pitchFamily="2" charset="-122"/>
              <a:ea typeface="DengXian" panose="02010600030101010101" pitchFamily="2" charset="-122"/>
            </a:endParaRPr>
          </a:p>
          <a:p>
            <a:r>
              <a:rPr lang="en-US" sz="1300" dirty="0"/>
              <a:t>•</a:t>
            </a:r>
            <a:r>
              <a:rPr lang="en-US" sz="1300" dirty="0">
                <a:latin typeface="DengXian" panose="02010600030101010101" pitchFamily="2" charset="-122"/>
                <a:ea typeface="DengXian" panose="02010600030101010101" pitchFamily="2" charset="-122"/>
              </a:rPr>
              <a:t> sub: </a:t>
            </a:r>
            <a:r>
              <a:rPr lang="zh-CN" altLang="en-US" sz="1300" dirty="0">
                <a:latin typeface="DengXian" panose="02010600030101010101" pitchFamily="2" charset="-122"/>
                <a:ea typeface="DengXian" panose="02010600030101010101" pitchFamily="2" charset="-122"/>
              </a:rPr>
              <a:t>艹口隹目儿亻一主囗二丶王</a:t>
            </a:r>
            <a:endParaRPr lang="en-US" sz="1300" dirty="0">
              <a:latin typeface="DengXian" panose="02010600030101010101" pitchFamily="2" charset="-122"/>
              <a:ea typeface="DengXian" panose="02010600030101010101" pitchFamily="2" charset="-122"/>
            </a:endParaRPr>
          </a:p>
        </p:txBody>
      </p:sp>
      <p:sp>
        <p:nvSpPr>
          <p:cNvPr id="108" name="Rectangle 107">
            <a:extLst>
              <a:ext uri="{FF2B5EF4-FFF2-40B4-BE49-F238E27FC236}">
                <a16:creationId xmlns:a16="http://schemas.microsoft.com/office/drawing/2014/main" id="{EA407C88-E4EC-52D9-7DF8-CD20A86C1BAD}"/>
              </a:ext>
            </a:extLst>
          </p:cNvPr>
          <p:cNvSpPr/>
          <p:nvPr/>
        </p:nvSpPr>
        <p:spPr>
          <a:xfrm>
            <a:off x="5733217" y="5513628"/>
            <a:ext cx="6324454" cy="1257562"/>
          </a:xfrm>
          <a:prstGeom prst="rect">
            <a:avLst/>
          </a:prstGeom>
          <a:no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4" name="Straight Arrow Connector 3">
            <a:extLst>
              <a:ext uri="{FF2B5EF4-FFF2-40B4-BE49-F238E27FC236}">
                <a16:creationId xmlns:a16="http://schemas.microsoft.com/office/drawing/2014/main" id="{087B7AF4-C158-E1B8-2059-0BF41E26C21C}"/>
              </a:ext>
            </a:extLst>
          </p:cNvPr>
          <p:cNvCxnSpPr/>
          <p:nvPr/>
        </p:nvCxnSpPr>
        <p:spPr>
          <a:xfrm>
            <a:off x="3399526" y="515853"/>
            <a:ext cx="0" cy="249267"/>
          </a:xfrm>
          <a:prstGeom prst="straightConnector1">
            <a:avLst/>
          </a:prstGeom>
          <a:ln>
            <a:tailEnd type="triangle"/>
          </a:ln>
        </p:spPr>
        <p:style>
          <a:lnRef idx="2">
            <a:schemeClr val="accent1"/>
          </a:lnRef>
          <a:fillRef idx="0">
            <a:schemeClr val="accent1"/>
          </a:fillRef>
          <a:effectRef idx="1">
            <a:schemeClr val="accent1"/>
          </a:effectRef>
          <a:fontRef idx="minor">
            <a:schemeClr val="tx1"/>
          </a:fontRef>
        </p:style>
      </p:cxnSp>
      <p:cxnSp>
        <p:nvCxnSpPr>
          <p:cNvPr id="8" name="Straight Connector 7">
            <a:extLst>
              <a:ext uri="{FF2B5EF4-FFF2-40B4-BE49-F238E27FC236}">
                <a16:creationId xmlns:a16="http://schemas.microsoft.com/office/drawing/2014/main" id="{61FF989C-9EB2-0484-4CB3-1848DDAD4970}"/>
              </a:ext>
            </a:extLst>
          </p:cNvPr>
          <p:cNvCxnSpPr>
            <a:cxnSpLocks/>
          </p:cNvCxnSpPr>
          <p:nvPr/>
        </p:nvCxnSpPr>
        <p:spPr>
          <a:xfrm>
            <a:off x="4635988" y="701029"/>
            <a:ext cx="278875" cy="0"/>
          </a:xfrm>
          <a:prstGeom prst="line">
            <a:avLst/>
          </a:prstGeom>
        </p:spPr>
        <p:style>
          <a:lnRef idx="2">
            <a:schemeClr val="accent1"/>
          </a:lnRef>
          <a:fillRef idx="0">
            <a:schemeClr val="accent1"/>
          </a:fillRef>
          <a:effectRef idx="1">
            <a:schemeClr val="accent1"/>
          </a:effectRef>
          <a:fontRef idx="minor">
            <a:schemeClr val="tx1"/>
          </a:fontRef>
        </p:style>
      </p:cxnSp>
      <p:cxnSp>
        <p:nvCxnSpPr>
          <p:cNvPr id="13" name="Straight Arrow Connector 12">
            <a:extLst>
              <a:ext uri="{FF2B5EF4-FFF2-40B4-BE49-F238E27FC236}">
                <a16:creationId xmlns:a16="http://schemas.microsoft.com/office/drawing/2014/main" id="{037EBDA0-792F-C139-F380-E220EB568E19}"/>
              </a:ext>
            </a:extLst>
          </p:cNvPr>
          <p:cNvCxnSpPr/>
          <p:nvPr/>
        </p:nvCxnSpPr>
        <p:spPr>
          <a:xfrm>
            <a:off x="4914863" y="709322"/>
            <a:ext cx="0" cy="362326"/>
          </a:xfrm>
          <a:prstGeom prst="straightConnector1">
            <a:avLst/>
          </a:prstGeom>
          <a:ln>
            <a:tailEnd type="triangle"/>
          </a:ln>
        </p:spPr>
        <p:style>
          <a:lnRef idx="2">
            <a:schemeClr val="accent1"/>
          </a:lnRef>
          <a:fillRef idx="0">
            <a:schemeClr val="accent1"/>
          </a:fillRef>
          <a:effectRef idx="1">
            <a:schemeClr val="accent1"/>
          </a:effectRef>
          <a:fontRef idx="minor">
            <a:schemeClr val="tx1"/>
          </a:fontRef>
        </p:style>
      </p:cxnSp>
    </p:spTree>
    <p:extLst>
      <p:ext uri="{BB962C8B-B14F-4D97-AF65-F5344CB8AC3E}">
        <p14:creationId xmlns:p14="http://schemas.microsoft.com/office/powerpoint/2010/main" val="114005199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mediacall" presetSubtype="0" fill="hold" nodeType="clickEffect">
                                  <p:stCondLst>
                                    <p:cond delay="0"/>
                                  </p:stCondLst>
                                  <p:childTnLst>
                                    <p:cmd type="call" cmd="playFrom(0.0)">
                                      <p:cBhvr>
                                        <p:cTn id="6" dur="34367" fill="hold"/>
                                        <p:tgtEl>
                                          <p:spTgt spid="77"/>
                                        </p:tgtEl>
                                      </p:cBhvr>
                                    </p:cmd>
                                  </p:childTnLst>
                                </p:cTn>
                              </p:par>
                            </p:childTnLst>
                          </p:cTn>
                        </p:par>
                      </p:childTnLst>
                    </p:cTn>
                  </p:par>
                </p:childTnLst>
              </p:cTn>
              <p:prevCondLst>
                <p:cond evt="onPrev" delay="0">
                  <p:tgtEl>
                    <p:sldTgt/>
                  </p:tgtEl>
                </p:cond>
              </p:prevCondLst>
              <p:nextCondLst>
                <p:cond evt="onNext" delay="0">
                  <p:tgtEl>
                    <p:sldTgt/>
                  </p:tgtEl>
                </p:cond>
              </p:nextCondLst>
            </p:seq>
            <p:video>
              <p:cMediaNode vol="80000">
                <p:cTn id="7" fill="hold" display="0">
                  <p:stCondLst>
                    <p:cond delay="indefinite"/>
                  </p:stCondLst>
                </p:cTn>
                <p:tgtEl>
                  <p:spTgt spid="77"/>
                </p:tgtEl>
              </p:cMediaNode>
            </p:video>
            <p:seq concurrent="1" nextAc="seek">
              <p:cTn id="8" restart="whenNotActive" fill="hold" evtFilter="cancelBubble" nodeType="interactiveSeq">
                <p:stCondLst>
                  <p:cond evt="onClick" delay="0">
                    <p:tgtEl>
                      <p:spTgt spid="77"/>
                    </p:tgtEl>
                  </p:cond>
                </p:stCondLst>
                <p:endSync evt="end" delay="0">
                  <p:rtn val="all"/>
                </p:endSync>
                <p:childTnLst>
                  <p:par>
                    <p:cTn id="9" fill="hold">
                      <p:stCondLst>
                        <p:cond delay="0"/>
                      </p:stCondLst>
                      <p:childTnLst>
                        <p:par>
                          <p:cTn id="10" fill="hold">
                            <p:stCondLst>
                              <p:cond delay="0"/>
                            </p:stCondLst>
                            <p:childTnLst>
                              <p:par>
                                <p:cTn id="11" presetID="2" presetClass="mediacall" presetSubtype="0" fill="hold" nodeType="clickEffect">
                                  <p:stCondLst>
                                    <p:cond delay="0"/>
                                  </p:stCondLst>
                                  <p:childTnLst>
                                    <p:cmd type="call" cmd="togglePause">
                                      <p:cBhvr>
                                        <p:cTn id="12" dur="1" fill="hold"/>
                                        <p:tgtEl>
                                          <p:spTgt spid="77"/>
                                        </p:tgtEl>
                                      </p:cBhvr>
                                    </p:cmd>
                                  </p:childTnLst>
                                </p:cTn>
                              </p:par>
                            </p:childTnLst>
                          </p:cTn>
                        </p:par>
                      </p:childTnLst>
                    </p:cTn>
                  </p:par>
                </p:childTnLst>
              </p:cTn>
              <p:nextCondLst>
                <p:cond evt="onClick" delay="0">
                  <p:tgtEl>
                    <p:spTgt spid="77"/>
                  </p:tgtEl>
                </p:cond>
              </p:nextCondLst>
            </p:seq>
          </p:childTnLst>
        </p:cTn>
      </p:par>
    </p:tn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25BDD080-EEEC-EF65-E315-BB27BCA8A272}"/>
              </a:ext>
            </a:extLst>
          </p:cNvPr>
          <p:cNvPicPr>
            <a:picLocks noChangeAspect="1"/>
          </p:cNvPicPr>
          <p:nvPr/>
        </p:nvPicPr>
        <p:blipFill>
          <a:blip r:embed="rId4"/>
          <a:stretch>
            <a:fillRect/>
          </a:stretch>
        </p:blipFill>
        <p:spPr>
          <a:xfrm>
            <a:off x="305585" y="319975"/>
            <a:ext cx="3744930" cy="5341749"/>
          </a:xfrm>
          <a:prstGeom prst="rect">
            <a:avLst/>
          </a:prstGeom>
        </p:spPr>
      </p:pic>
      <p:sp>
        <p:nvSpPr>
          <p:cNvPr id="17" name="TextBox 16">
            <a:extLst>
              <a:ext uri="{FF2B5EF4-FFF2-40B4-BE49-F238E27FC236}">
                <a16:creationId xmlns:a16="http://schemas.microsoft.com/office/drawing/2014/main" id="{A3E807B6-5F2A-A0E7-EDCD-117908FDDFFB}"/>
              </a:ext>
            </a:extLst>
          </p:cNvPr>
          <p:cNvSpPr txBox="1"/>
          <p:nvPr/>
        </p:nvSpPr>
        <p:spPr>
          <a:xfrm>
            <a:off x="220654" y="5612562"/>
            <a:ext cx="5713280" cy="831794"/>
          </a:xfrm>
          <a:prstGeom prst="rect">
            <a:avLst/>
          </a:prstGeom>
          <a:noFill/>
        </p:spPr>
        <p:txBody>
          <a:bodyPr wrap="square" numCol="3">
            <a:spAutoFit/>
          </a:bodyPr>
          <a:lstStyle/>
          <a:p>
            <a:r>
              <a:rPr lang="en-US" sz="2400" dirty="0"/>
              <a:t>Kor: </a:t>
            </a:r>
            <a:r>
              <a:rPr lang="en-US" sz="2400" b="1" dirty="0"/>
              <a:t>ja</a:t>
            </a:r>
          </a:p>
          <a:p>
            <a:r>
              <a:rPr lang="en-US" sz="2400" dirty="0"/>
              <a:t>Jap: </a:t>
            </a:r>
            <a:r>
              <a:rPr lang="en-US" sz="2400" b="1" dirty="0"/>
              <a:t>ji</a:t>
            </a:r>
          </a:p>
          <a:p>
            <a:r>
              <a:rPr lang="en-US" sz="2400" dirty="0"/>
              <a:t>Viet: </a:t>
            </a:r>
            <a:r>
              <a:rPr lang="en-US" sz="2400" b="1" dirty="0"/>
              <a:t>tự  </a:t>
            </a:r>
          </a:p>
          <a:p>
            <a:r>
              <a:rPr lang="en-US" sz="2400" dirty="0"/>
              <a:t>Man: </a:t>
            </a:r>
            <a:r>
              <a:rPr lang="en-US" sz="2400" b="1" dirty="0"/>
              <a:t>zì  </a:t>
            </a:r>
            <a:r>
              <a:rPr lang="en-US" sz="2400" dirty="0"/>
              <a:t>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24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   觀 </a:t>
            </a:r>
            <a:r>
              <a:rPr kumimoji="0" lang="zh-TW" altLang="en-US" sz="2400" b="1" i="0" u="none" strike="noStrike" kern="1200" cap="none" spc="0" normalizeH="0" baseline="0" noProof="0" dirty="0">
                <a:ln>
                  <a:noFill/>
                </a:ln>
                <a:solidFill>
                  <a:prstClr val="black"/>
                </a:solidFill>
                <a:effectLst/>
                <a:highlight>
                  <a:srgbClr val="00FF00"/>
                </a:highlight>
                <a:uLnTx/>
                <a:uFillTx/>
                <a:latin typeface="DengXian" panose="02010600030101010101" pitchFamily="2" charset="-122"/>
                <a:ea typeface="DengXian" panose="02010600030101010101" pitchFamily="2" charset="-122"/>
                <a:cs typeface="+mn-cs"/>
              </a:rPr>
              <a:t>自</a:t>
            </a:r>
            <a:r>
              <a:rPr kumimoji="0" lang="zh-TW" altLang="en-US" sz="24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 在 </a:t>
            </a:r>
            <a:endParaRPr lang="en-US" altLang="zh-TW" sz="2400" b="1" dirty="0">
              <a:solidFill>
                <a:prstClr val="black"/>
              </a:solidFill>
              <a:latin typeface="DengXian" panose="02010600030101010101" pitchFamily="2" charset="-122"/>
              <a:ea typeface="DengXian" panose="02010600030101010101" pitchFamily="2" charset="-122"/>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sz="2000" b="1" dirty="0">
                <a:solidFill>
                  <a:prstClr val="black"/>
                </a:solidFill>
                <a:latin typeface="DengXian" panose="02010600030101010101" pitchFamily="2" charset="-122"/>
                <a:ea typeface="DengXian" panose="02010600030101010101" pitchFamily="2" charset="-122"/>
              </a:rPr>
              <a:t>g</a:t>
            </a:r>
            <a:r>
              <a:rPr kumimoji="0" lang="en-US" sz="2000" b="1" i="0" u="none" strike="noStrike" kern="1200" cap="none" spc="0" normalizeH="0" baseline="0" noProof="0" dirty="0" err="1">
                <a:ln>
                  <a:noFill/>
                </a:ln>
                <a:solidFill>
                  <a:prstClr val="black"/>
                </a:solidFill>
                <a:effectLst/>
                <a:uLnTx/>
                <a:uFillTx/>
                <a:latin typeface="DengXian" panose="02010600030101010101" pitchFamily="2" charset="-122"/>
                <a:ea typeface="DengXian" panose="02010600030101010101" pitchFamily="2" charset="-122"/>
                <a:cs typeface="+mn-cs"/>
              </a:rPr>
              <a:t>uan</a:t>
            </a:r>
            <a:r>
              <a:rPr lang="en-US" sz="2000" b="1" dirty="0">
                <a:solidFill>
                  <a:prstClr val="black"/>
                </a:solidFill>
                <a:latin typeface="DengXian" panose="02010600030101010101" pitchFamily="2" charset="-122"/>
                <a:ea typeface="DengXian" panose="02010600030101010101" pitchFamily="2" charset="-122"/>
              </a:rPr>
              <a:t>-</a:t>
            </a:r>
            <a:r>
              <a:rPr kumimoji="0" lang="en-US" sz="2000" b="1" i="0" u="none" strike="noStrike" kern="1200" cap="none" spc="0" normalizeH="0" baseline="0" noProof="0" dirty="0">
                <a:ln>
                  <a:noFill/>
                </a:ln>
                <a:solidFill>
                  <a:prstClr val="black"/>
                </a:solidFill>
                <a:effectLst/>
                <a:highlight>
                  <a:srgbClr val="00FF00"/>
                </a:highlight>
                <a:uLnTx/>
                <a:uFillTx/>
                <a:latin typeface="DengXian" panose="02010600030101010101" pitchFamily="2" charset="-122"/>
                <a:ea typeface="DengXian" panose="02010600030101010101" pitchFamily="2" charset="-122"/>
                <a:cs typeface="+mn-cs"/>
              </a:rPr>
              <a:t>ja</a:t>
            </a:r>
            <a:r>
              <a:rPr kumimoji="0" lang="en-US" sz="20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-jae</a:t>
            </a:r>
            <a:endParaRPr kumimoji="0" lang="en-US" sz="2000" b="1" i="0" u="none" strike="noStrike" kern="1200" cap="none" spc="0" normalizeH="0" baseline="0" noProof="0" dirty="0">
              <a:ln>
                <a:noFill/>
              </a:ln>
              <a:solidFill>
                <a:prstClr val="black"/>
              </a:solidFill>
              <a:effectLst/>
              <a:uLnTx/>
              <a:uFillTx/>
              <a:latin typeface="Aptos" panose="02110004020202020204"/>
              <a:ea typeface="+mn-ea"/>
              <a:cs typeface="+mn-cs"/>
            </a:endParaRPr>
          </a:p>
        </p:txBody>
      </p:sp>
      <p:sp>
        <p:nvSpPr>
          <p:cNvPr id="18" name="TextBox 17">
            <a:extLst>
              <a:ext uri="{FF2B5EF4-FFF2-40B4-BE49-F238E27FC236}">
                <a16:creationId xmlns:a16="http://schemas.microsoft.com/office/drawing/2014/main" id="{C5CFC3B4-981E-7FCD-35F8-DA15A00EBC3F}"/>
              </a:ext>
            </a:extLst>
          </p:cNvPr>
          <p:cNvSpPr txBox="1"/>
          <p:nvPr/>
        </p:nvSpPr>
        <p:spPr>
          <a:xfrm>
            <a:off x="7078303" y="135602"/>
            <a:ext cx="3425722" cy="383664"/>
          </a:xfrm>
          <a:prstGeom prst="rect">
            <a:avLst/>
          </a:prstGeom>
          <a:noFill/>
        </p:spPr>
        <p:txBody>
          <a:bodyPr wrap="square" rtlCol="0">
            <a:spAutoFit/>
          </a:bodyPr>
          <a:lstStyle/>
          <a:p>
            <a:r>
              <a:rPr lang="zh-TW" altLang="en-US" b="1" dirty="0">
                <a:latin typeface="DengXian" panose="02010600030101010101" pitchFamily="2" charset="-122"/>
                <a:ea typeface="DengXian" panose="02010600030101010101" pitchFamily="2" charset="-122"/>
              </a:rPr>
              <a:t>觀 </a:t>
            </a:r>
            <a:r>
              <a:rPr lang="zh-TW" altLang="en-US" b="1" dirty="0">
                <a:highlight>
                  <a:srgbClr val="00FFFF"/>
                </a:highlight>
                <a:latin typeface="DengXian" panose="02010600030101010101" pitchFamily="2" charset="-122"/>
                <a:ea typeface="DengXian" panose="02010600030101010101" pitchFamily="2" charset="-122"/>
              </a:rPr>
              <a:t>自</a:t>
            </a:r>
            <a:r>
              <a:rPr lang="zh-TW" altLang="en-US" b="1" dirty="0">
                <a:latin typeface="DengXian" panose="02010600030101010101" pitchFamily="2" charset="-122"/>
                <a:ea typeface="DengXian" panose="02010600030101010101" pitchFamily="2" charset="-122"/>
              </a:rPr>
              <a:t> 在 菩 薩 行 深 般 若      </a:t>
            </a:r>
            <a:r>
              <a:rPr lang="en-US" altLang="zh-TW" b="1" dirty="0">
                <a:solidFill>
                  <a:srgbClr val="FF0000"/>
                </a:solidFill>
                <a:latin typeface="DengXian" panose="02010600030101010101" pitchFamily="2" charset="-122"/>
                <a:ea typeface="DengXian" panose="02010600030101010101" pitchFamily="2" charset="-122"/>
              </a:rPr>
              <a:t>1</a:t>
            </a:r>
            <a:endParaRPr lang="en-US" b="1" dirty="0">
              <a:solidFill>
                <a:srgbClr val="FF0000"/>
              </a:solidFill>
              <a:latin typeface="DengXian" panose="02010600030101010101" pitchFamily="2" charset="-122"/>
              <a:ea typeface="DengXian" panose="02010600030101010101" pitchFamily="2" charset="-122"/>
            </a:endParaRPr>
          </a:p>
        </p:txBody>
      </p:sp>
      <p:sp>
        <p:nvSpPr>
          <p:cNvPr id="19" name="Rectangle 18">
            <a:extLst>
              <a:ext uri="{FF2B5EF4-FFF2-40B4-BE49-F238E27FC236}">
                <a16:creationId xmlns:a16="http://schemas.microsoft.com/office/drawing/2014/main" id="{E99BBCF8-23DE-81FD-CA7A-775B6DE806CA}"/>
              </a:ext>
            </a:extLst>
          </p:cNvPr>
          <p:cNvSpPr/>
          <p:nvPr/>
        </p:nvSpPr>
        <p:spPr>
          <a:xfrm>
            <a:off x="7019636" y="146521"/>
            <a:ext cx="3425722" cy="372745"/>
          </a:xfrm>
          <a:prstGeom prst="rect">
            <a:avLst/>
          </a:prstGeom>
          <a:no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Rectangle 19">
            <a:extLst>
              <a:ext uri="{FF2B5EF4-FFF2-40B4-BE49-F238E27FC236}">
                <a16:creationId xmlns:a16="http://schemas.microsoft.com/office/drawing/2014/main" id="{CBD49DF0-93EB-C826-3FEB-73D8051DACEB}"/>
              </a:ext>
            </a:extLst>
          </p:cNvPr>
          <p:cNvSpPr/>
          <p:nvPr/>
        </p:nvSpPr>
        <p:spPr>
          <a:xfrm>
            <a:off x="134329" y="5586255"/>
            <a:ext cx="5431093" cy="824568"/>
          </a:xfrm>
          <a:prstGeom prst="rect">
            <a:avLst/>
          </a:prstGeom>
          <a:noFill/>
          <a:ln w="5715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Oval 21">
            <a:extLst>
              <a:ext uri="{FF2B5EF4-FFF2-40B4-BE49-F238E27FC236}">
                <a16:creationId xmlns:a16="http://schemas.microsoft.com/office/drawing/2014/main" id="{01DB342A-24AE-4183-ABE9-458217AC55B3}"/>
              </a:ext>
            </a:extLst>
          </p:cNvPr>
          <p:cNvSpPr/>
          <p:nvPr/>
        </p:nvSpPr>
        <p:spPr>
          <a:xfrm>
            <a:off x="5162309" y="430699"/>
            <a:ext cx="771625" cy="771625"/>
          </a:xfrm>
          <a:prstGeom prst="ellipse">
            <a:avLst/>
          </a:prstGeom>
          <a:solidFill>
            <a:srgbClr val="FFFF00"/>
          </a:solidFill>
          <a:ln w="38100">
            <a:solidFill>
              <a:srgbClr val="7030A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TextBox 22">
            <a:extLst>
              <a:ext uri="{FF2B5EF4-FFF2-40B4-BE49-F238E27FC236}">
                <a16:creationId xmlns:a16="http://schemas.microsoft.com/office/drawing/2014/main" id="{DE1DB922-630A-E41C-A3BF-E4EF27CB6C9C}"/>
              </a:ext>
            </a:extLst>
          </p:cNvPr>
          <p:cNvSpPr txBox="1"/>
          <p:nvPr/>
        </p:nvSpPr>
        <p:spPr>
          <a:xfrm>
            <a:off x="5254343" y="548428"/>
            <a:ext cx="593001" cy="523220"/>
          </a:xfrm>
          <a:prstGeom prst="rect">
            <a:avLst/>
          </a:prstGeom>
          <a:noFill/>
        </p:spPr>
        <p:txBody>
          <a:bodyPr wrap="square" rtlCol="0">
            <a:spAutoFit/>
          </a:bodyPr>
          <a:lstStyle/>
          <a:p>
            <a:r>
              <a:rPr lang="en-US" sz="2800" b="1" dirty="0"/>
              <a:t>12</a:t>
            </a:r>
          </a:p>
        </p:txBody>
      </p:sp>
      <p:pic>
        <p:nvPicPr>
          <p:cNvPr id="24" name="2024_10_16_104459">
            <a:hlinkClick r:id="" action="ppaction://media"/>
            <a:extLst>
              <a:ext uri="{FF2B5EF4-FFF2-40B4-BE49-F238E27FC236}">
                <a16:creationId xmlns:a16="http://schemas.microsoft.com/office/drawing/2014/main" id="{78C08624-7EB6-EAF4-F912-AF941CC333EE}"/>
              </a:ext>
            </a:extLst>
          </p:cNvPr>
          <p:cNvPicPr>
            <a:picLocks noChangeAspect="1"/>
          </p:cNvPicPr>
          <p:nvPr>
            <a:videoFile r:link="rId2"/>
            <p:extLst>
              <p:ext uri="{DAA4B4D4-6D71-4841-9C94-3DE7FCFB9230}">
                <p14:media xmlns:p14="http://schemas.microsoft.com/office/powerpoint/2010/main" r:embed="rId1"/>
              </p:ext>
            </p:extLst>
          </p:nvPr>
        </p:nvPicPr>
        <p:blipFill>
          <a:blip r:embed="rId5"/>
          <a:stretch>
            <a:fillRect/>
          </a:stretch>
        </p:blipFill>
        <p:spPr>
          <a:xfrm>
            <a:off x="6568876" y="609600"/>
            <a:ext cx="5057641" cy="4787900"/>
          </a:xfrm>
          <a:prstGeom prst="rect">
            <a:avLst/>
          </a:prstGeom>
        </p:spPr>
      </p:pic>
      <p:cxnSp>
        <p:nvCxnSpPr>
          <p:cNvPr id="26" name="Straight Arrow Connector 25">
            <a:extLst>
              <a:ext uri="{FF2B5EF4-FFF2-40B4-BE49-F238E27FC236}">
                <a16:creationId xmlns:a16="http://schemas.microsoft.com/office/drawing/2014/main" id="{13928D45-DE7C-6A5D-356E-C4C6F40E61C0}"/>
              </a:ext>
            </a:extLst>
          </p:cNvPr>
          <p:cNvCxnSpPr/>
          <p:nvPr/>
        </p:nvCxnSpPr>
        <p:spPr>
          <a:xfrm flipH="1">
            <a:off x="1614668" y="746567"/>
            <a:ext cx="266218" cy="572947"/>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28" name="Straight Arrow Connector 27">
            <a:extLst>
              <a:ext uri="{FF2B5EF4-FFF2-40B4-BE49-F238E27FC236}">
                <a16:creationId xmlns:a16="http://schemas.microsoft.com/office/drawing/2014/main" id="{278D6205-1A2F-AE7D-8DAF-5996466F4B35}"/>
              </a:ext>
            </a:extLst>
          </p:cNvPr>
          <p:cNvCxnSpPr/>
          <p:nvPr/>
        </p:nvCxnSpPr>
        <p:spPr>
          <a:xfrm>
            <a:off x="607671" y="1643605"/>
            <a:ext cx="0" cy="3547641"/>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30" name="Straight Connector 29">
            <a:extLst>
              <a:ext uri="{FF2B5EF4-FFF2-40B4-BE49-F238E27FC236}">
                <a16:creationId xmlns:a16="http://schemas.microsoft.com/office/drawing/2014/main" id="{05A7D913-B79A-4D30-BBA2-49793F655BD9}"/>
              </a:ext>
            </a:extLst>
          </p:cNvPr>
          <p:cNvCxnSpPr/>
          <p:nvPr/>
        </p:nvCxnSpPr>
        <p:spPr>
          <a:xfrm>
            <a:off x="827591" y="1574157"/>
            <a:ext cx="2870521" cy="0"/>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32" name="Straight Arrow Connector 31">
            <a:extLst>
              <a:ext uri="{FF2B5EF4-FFF2-40B4-BE49-F238E27FC236}">
                <a16:creationId xmlns:a16="http://schemas.microsoft.com/office/drawing/2014/main" id="{0C030554-C5EC-F698-48DE-35AA11AFE201}"/>
              </a:ext>
            </a:extLst>
          </p:cNvPr>
          <p:cNvCxnSpPr/>
          <p:nvPr/>
        </p:nvCxnSpPr>
        <p:spPr>
          <a:xfrm>
            <a:off x="3692324" y="1574157"/>
            <a:ext cx="0" cy="3698111"/>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34" name="Straight Arrow Connector 33">
            <a:extLst>
              <a:ext uri="{FF2B5EF4-FFF2-40B4-BE49-F238E27FC236}">
                <a16:creationId xmlns:a16="http://schemas.microsoft.com/office/drawing/2014/main" id="{41B8481D-809A-96D3-3A0A-36C99FF12D12}"/>
              </a:ext>
            </a:extLst>
          </p:cNvPr>
          <p:cNvCxnSpPr/>
          <p:nvPr/>
        </p:nvCxnSpPr>
        <p:spPr>
          <a:xfrm>
            <a:off x="827591" y="2633241"/>
            <a:ext cx="2581153" cy="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36" name="Straight Arrow Connector 35">
            <a:extLst>
              <a:ext uri="{FF2B5EF4-FFF2-40B4-BE49-F238E27FC236}">
                <a16:creationId xmlns:a16="http://schemas.microsoft.com/office/drawing/2014/main" id="{C45B0112-59BA-286C-BD0E-49B0F06CE825}"/>
              </a:ext>
            </a:extLst>
          </p:cNvPr>
          <p:cNvCxnSpPr/>
          <p:nvPr/>
        </p:nvCxnSpPr>
        <p:spPr>
          <a:xfrm>
            <a:off x="827591" y="3657600"/>
            <a:ext cx="2673751" cy="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38" name="Straight Arrow Connector 37">
            <a:extLst>
              <a:ext uri="{FF2B5EF4-FFF2-40B4-BE49-F238E27FC236}">
                <a16:creationId xmlns:a16="http://schemas.microsoft.com/office/drawing/2014/main" id="{2576F860-BE50-A684-6A8A-9A72151CCA0F}"/>
              </a:ext>
            </a:extLst>
          </p:cNvPr>
          <p:cNvCxnSpPr/>
          <p:nvPr/>
        </p:nvCxnSpPr>
        <p:spPr>
          <a:xfrm>
            <a:off x="827591" y="4751408"/>
            <a:ext cx="2685325" cy="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sp>
        <p:nvSpPr>
          <p:cNvPr id="71" name="TextBox 70">
            <a:extLst>
              <a:ext uri="{FF2B5EF4-FFF2-40B4-BE49-F238E27FC236}">
                <a16:creationId xmlns:a16="http://schemas.microsoft.com/office/drawing/2014/main" id="{759C4C4A-72A6-B73D-9E2E-43B6EB5944B0}"/>
              </a:ext>
            </a:extLst>
          </p:cNvPr>
          <p:cNvSpPr txBox="1"/>
          <p:nvPr/>
        </p:nvSpPr>
        <p:spPr>
          <a:xfrm>
            <a:off x="5733218" y="5472198"/>
            <a:ext cx="6391263" cy="1692771"/>
          </a:xfrm>
          <a:prstGeom prst="rect">
            <a:avLst/>
          </a:prstGeom>
          <a:noFill/>
        </p:spPr>
        <p:txBody>
          <a:bodyPr wrap="square" numCol="3">
            <a:spAutoFit/>
          </a:bodyPr>
          <a:lstStyle/>
          <a:p>
            <a:r>
              <a:rPr lang="en-US" sz="1300" dirty="0"/>
              <a:t>• Hanja: </a:t>
            </a:r>
            <a:r>
              <a:rPr lang="zh-TW" altLang="en-US" sz="1300" dirty="0">
                <a:latin typeface="DengXian" panose="02010600030101010101" pitchFamily="2" charset="-122"/>
                <a:ea typeface="DengXian" panose="02010600030101010101" pitchFamily="2" charset="-122"/>
              </a:rPr>
              <a:t>自</a:t>
            </a:r>
            <a:r>
              <a:rPr lang="zh-TW" altLang="en-US" sz="1300" dirty="0"/>
              <a:t>       </a:t>
            </a:r>
            <a:endParaRPr lang="en-US" altLang="zh-TW" sz="1300" dirty="0"/>
          </a:p>
          <a:p>
            <a:r>
              <a:rPr lang="en-US" sz="1300" dirty="0"/>
              <a:t>• Korean: ja (</a:t>
            </a:r>
            <a:r>
              <a:rPr lang="ko-KR" altLang="en-US" sz="1300" dirty="0"/>
              <a:t>자</a:t>
            </a:r>
            <a:r>
              <a:rPr lang="en-US" altLang="ko-KR" sz="1300" dirty="0"/>
              <a:t>)       </a:t>
            </a:r>
          </a:p>
          <a:p>
            <a:r>
              <a:rPr lang="en-US" altLang="ko-KR" sz="1300" dirty="0"/>
              <a:t>• </a:t>
            </a:r>
            <a:r>
              <a:rPr lang="en-US" sz="1300" dirty="0"/>
              <a:t>strokes: 6      </a:t>
            </a:r>
          </a:p>
          <a:p>
            <a:r>
              <a:rPr lang="en-US" sz="1300" dirty="0"/>
              <a:t>• radical: 132 (</a:t>
            </a:r>
            <a:r>
              <a:rPr lang="zh-TW" altLang="en-US" sz="1300" dirty="0">
                <a:latin typeface="DengXian" panose="02010600030101010101" pitchFamily="2" charset="-122"/>
                <a:ea typeface="DengXian" panose="02010600030101010101" pitchFamily="2" charset="-122"/>
              </a:rPr>
              <a:t>自</a:t>
            </a:r>
            <a:r>
              <a:rPr lang="en-US" altLang="zh-TW" sz="1300" dirty="0"/>
              <a:t>)</a:t>
            </a:r>
          </a:p>
          <a:p>
            <a:r>
              <a:rPr lang="en-US" altLang="zh-TW" sz="1300" dirty="0"/>
              <a:t>• </a:t>
            </a:r>
            <a:r>
              <a:rPr lang="en-US" sz="1300" dirty="0"/>
              <a:t>Japanese: ji, </a:t>
            </a:r>
            <a:r>
              <a:rPr lang="ja-JP" altLang="en-US" sz="1300" dirty="0"/>
              <a:t>じ </a:t>
            </a:r>
            <a:endParaRPr lang="en-US" altLang="ja-JP" sz="1300" dirty="0"/>
          </a:p>
          <a:p>
            <a:r>
              <a:rPr lang="en-US" altLang="ja-JP" sz="1300" dirty="0"/>
              <a:t>(</a:t>
            </a:r>
            <a:r>
              <a:rPr lang="en-US" sz="1300" dirty="0" err="1"/>
              <a:t>kun</a:t>
            </a:r>
            <a:r>
              <a:rPr lang="en-US" sz="1300" dirty="0"/>
              <a:t>: </a:t>
            </a:r>
            <a:r>
              <a:rPr lang="en-US" sz="1300" dirty="0" err="1"/>
              <a:t>mizukara</a:t>
            </a:r>
            <a:r>
              <a:rPr lang="en-US" sz="1300" dirty="0"/>
              <a:t>, </a:t>
            </a:r>
            <a:r>
              <a:rPr lang="ja-JP" altLang="en-US" sz="1300" dirty="0"/>
              <a:t>みずから</a:t>
            </a:r>
            <a:r>
              <a:rPr lang="en-US" altLang="ja-JP" sz="1300" dirty="0"/>
              <a:t>)     </a:t>
            </a:r>
          </a:p>
          <a:p>
            <a:endParaRPr lang="en-US" altLang="ja-JP" sz="1300" dirty="0"/>
          </a:p>
          <a:p>
            <a:endParaRPr lang="en-US" altLang="ja-JP" sz="1300" dirty="0"/>
          </a:p>
          <a:p>
            <a:r>
              <a:rPr lang="en-US" altLang="ja-JP" sz="1300" dirty="0"/>
              <a:t>• </a:t>
            </a:r>
            <a:r>
              <a:rPr lang="en-US" sz="1300" dirty="0"/>
              <a:t>JLPT: N4</a:t>
            </a:r>
          </a:p>
          <a:p>
            <a:r>
              <a:rPr lang="en-US" sz="1300" dirty="0"/>
              <a:t>• meaning: oneself; </a:t>
            </a:r>
          </a:p>
          <a:p>
            <a:r>
              <a:rPr lang="en-US" sz="1300" dirty="0"/>
              <a:t>one's own</a:t>
            </a:r>
          </a:p>
          <a:p>
            <a:r>
              <a:rPr lang="en-US" altLang="zh-TW" sz="1300" dirty="0"/>
              <a:t>• </a:t>
            </a:r>
            <a:r>
              <a:rPr lang="en-US" sz="1300" dirty="0"/>
              <a:t>pinyin: zì</a:t>
            </a:r>
          </a:p>
          <a:p>
            <a:r>
              <a:rPr lang="en-US" sz="1300" dirty="0"/>
              <a:t>• 12 location(s): Thousand, </a:t>
            </a:r>
          </a:p>
          <a:p>
            <a:r>
              <a:rPr lang="en-US" sz="1300" dirty="0" err="1"/>
              <a:t>Yebul</a:t>
            </a:r>
            <a:r>
              <a:rPr lang="en-US" sz="1300" dirty="0"/>
              <a:t>, </a:t>
            </a:r>
            <a:r>
              <a:rPr lang="en-US" sz="1300" dirty="0" err="1"/>
              <a:t>TenOx</a:t>
            </a:r>
            <a:r>
              <a:rPr lang="en-US" sz="1300" dirty="0"/>
              <a:t>, </a:t>
            </a:r>
            <a:r>
              <a:rPr lang="en-US" sz="1300" dirty="0" err="1"/>
              <a:t>Uisang</a:t>
            </a:r>
            <a:r>
              <a:rPr lang="en-US" sz="1300" dirty="0"/>
              <a:t>, </a:t>
            </a:r>
          </a:p>
          <a:p>
            <a:endParaRPr lang="en-US" sz="1300" dirty="0"/>
          </a:p>
          <a:p>
            <a:endParaRPr lang="en-US" sz="1300" dirty="0"/>
          </a:p>
          <a:p>
            <a:r>
              <a:rPr lang="en-US" sz="1300" dirty="0"/>
              <a:t>Maitreya, </a:t>
            </a:r>
            <a:r>
              <a:rPr lang="en-US" sz="1300" dirty="0" err="1"/>
              <a:t>XuanZang</a:t>
            </a:r>
            <a:r>
              <a:rPr lang="en-US" sz="1300" dirty="0"/>
              <a:t>, Morning, (</a:t>
            </a:r>
            <a:r>
              <a:rPr lang="en-US" sz="1300" dirty="0" err="1"/>
              <a:t>fourvows</a:t>
            </a:r>
            <a:r>
              <a:rPr lang="en-US" sz="1300" dirty="0"/>
              <a:t>), (</a:t>
            </a:r>
            <a:r>
              <a:rPr lang="en-US" sz="1300" dirty="0" err="1"/>
              <a:t>kwanseum</a:t>
            </a:r>
            <a:r>
              <a:rPr lang="en-US" sz="1300" dirty="0"/>
              <a:t>), (</a:t>
            </a:r>
            <a:r>
              <a:rPr lang="en-US" sz="1300" dirty="0" err="1"/>
              <a:t>jijang</a:t>
            </a:r>
            <a:r>
              <a:rPr lang="en-US" sz="1300" dirty="0"/>
              <a:t>), (opening), (bell)</a:t>
            </a:r>
          </a:p>
          <a:p>
            <a:r>
              <a:rPr lang="en-US" altLang="ja-JP" sz="1300" dirty="0"/>
              <a:t>• comp:</a:t>
            </a:r>
            <a:r>
              <a:rPr lang="zh-TW" altLang="en-US" sz="1300" dirty="0">
                <a:latin typeface="DengXian" panose="02010600030101010101" pitchFamily="2" charset="-122"/>
                <a:ea typeface="DengXian" panose="02010600030101010101" pitchFamily="2" charset="-122"/>
              </a:rPr>
              <a:t>丿 </a:t>
            </a:r>
            <a:r>
              <a:rPr lang="en-US" altLang="zh-TW" sz="1300" dirty="0">
                <a:latin typeface="DengXian" panose="02010600030101010101" pitchFamily="2" charset="-122"/>
                <a:ea typeface="DengXian" panose="02010600030101010101" pitchFamily="2" charset="-122"/>
              </a:rPr>
              <a:t>+ </a:t>
            </a:r>
            <a:r>
              <a:rPr lang="zh-TW" altLang="en-US" sz="1300" dirty="0">
                <a:latin typeface="DengXian" panose="02010600030101010101" pitchFamily="2" charset="-122"/>
                <a:ea typeface="DengXian" panose="02010600030101010101" pitchFamily="2" charset="-122"/>
              </a:rPr>
              <a:t>目</a:t>
            </a:r>
            <a:endParaRPr lang="en-US" altLang="zh-TW" sz="1300" dirty="0">
              <a:latin typeface="DengXian" panose="02010600030101010101" pitchFamily="2" charset="-122"/>
              <a:ea typeface="DengXian" panose="02010600030101010101" pitchFamily="2" charset="-122"/>
            </a:endParaRPr>
          </a:p>
          <a:p>
            <a:r>
              <a:rPr lang="en-US" altLang="ja-JP" sz="1300" dirty="0"/>
              <a:t>• sub: </a:t>
            </a:r>
            <a:r>
              <a:rPr lang="zh-TW" altLang="en-US" sz="1300" dirty="0">
                <a:latin typeface="DengXian" panose="02010600030101010101" pitchFamily="2" charset="-122"/>
                <a:ea typeface="DengXian" panose="02010600030101010101" pitchFamily="2" charset="-122"/>
              </a:rPr>
              <a:t>囗二</a:t>
            </a:r>
            <a:endParaRPr lang="en-US" sz="1300" dirty="0">
              <a:latin typeface="DengXian" panose="02010600030101010101" pitchFamily="2" charset="-122"/>
              <a:ea typeface="DengXian" panose="02010600030101010101" pitchFamily="2" charset="-122"/>
            </a:endParaRPr>
          </a:p>
        </p:txBody>
      </p:sp>
      <p:sp>
        <p:nvSpPr>
          <p:cNvPr id="76" name="Rectangle 75">
            <a:extLst>
              <a:ext uri="{FF2B5EF4-FFF2-40B4-BE49-F238E27FC236}">
                <a16:creationId xmlns:a16="http://schemas.microsoft.com/office/drawing/2014/main" id="{ADE7A774-E723-0796-D76A-9DEC422B9992}"/>
              </a:ext>
            </a:extLst>
          </p:cNvPr>
          <p:cNvSpPr/>
          <p:nvPr/>
        </p:nvSpPr>
        <p:spPr>
          <a:xfrm>
            <a:off x="5733218" y="5472198"/>
            <a:ext cx="6324453" cy="1322612"/>
          </a:xfrm>
          <a:prstGeom prst="rect">
            <a:avLst/>
          </a:prstGeom>
          <a:no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TextBox 38">
            <a:extLst>
              <a:ext uri="{FF2B5EF4-FFF2-40B4-BE49-F238E27FC236}">
                <a16:creationId xmlns:a16="http://schemas.microsoft.com/office/drawing/2014/main" id="{136F8085-EAFD-BAEC-D90C-8558752043FD}"/>
              </a:ext>
            </a:extLst>
          </p:cNvPr>
          <p:cNvSpPr txBox="1"/>
          <p:nvPr/>
        </p:nvSpPr>
        <p:spPr>
          <a:xfrm>
            <a:off x="1790940" y="334600"/>
            <a:ext cx="410901" cy="369332"/>
          </a:xfrm>
          <a:prstGeom prst="rect">
            <a:avLst/>
          </a:prstGeom>
          <a:noFill/>
        </p:spPr>
        <p:txBody>
          <a:bodyPr wrap="square" rtlCol="0">
            <a:spAutoFit/>
          </a:bodyPr>
          <a:lstStyle/>
          <a:p>
            <a:r>
              <a:rPr lang="en-US" b="1" dirty="0"/>
              <a:t>1</a:t>
            </a:r>
          </a:p>
        </p:txBody>
      </p:sp>
      <p:sp>
        <p:nvSpPr>
          <p:cNvPr id="40" name="TextBox 39">
            <a:extLst>
              <a:ext uri="{FF2B5EF4-FFF2-40B4-BE49-F238E27FC236}">
                <a16:creationId xmlns:a16="http://schemas.microsoft.com/office/drawing/2014/main" id="{6C197A98-5504-F08A-FE20-1C10D45DF6C7}"/>
              </a:ext>
            </a:extLst>
          </p:cNvPr>
          <p:cNvSpPr txBox="1"/>
          <p:nvPr/>
        </p:nvSpPr>
        <p:spPr>
          <a:xfrm>
            <a:off x="177734" y="1714522"/>
            <a:ext cx="386532" cy="369332"/>
          </a:xfrm>
          <a:prstGeom prst="rect">
            <a:avLst/>
          </a:prstGeom>
          <a:noFill/>
        </p:spPr>
        <p:txBody>
          <a:bodyPr wrap="square" rtlCol="0">
            <a:spAutoFit/>
          </a:bodyPr>
          <a:lstStyle/>
          <a:p>
            <a:r>
              <a:rPr lang="en-US" b="1" dirty="0"/>
              <a:t>2</a:t>
            </a:r>
          </a:p>
        </p:txBody>
      </p:sp>
      <p:sp>
        <p:nvSpPr>
          <p:cNvPr id="41" name="TextBox 40">
            <a:extLst>
              <a:ext uri="{FF2B5EF4-FFF2-40B4-BE49-F238E27FC236}">
                <a16:creationId xmlns:a16="http://schemas.microsoft.com/office/drawing/2014/main" id="{E77C2380-151F-483D-FA5C-53C8DF24FC25}"/>
              </a:ext>
            </a:extLst>
          </p:cNvPr>
          <p:cNvSpPr txBox="1"/>
          <p:nvPr/>
        </p:nvSpPr>
        <p:spPr>
          <a:xfrm>
            <a:off x="1052703" y="1666407"/>
            <a:ext cx="485214" cy="369332"/>
          </a:xfrm>
          <a:prstGeom prst="rect">
            <a:avLst/>
          </a:prstGeom>
          <a:noFill/>
        </p:spPr>
        <p:txBody>
          <a:bodyPr wrap="square" rtlCol="0">
            <a:spAutoFit/>
          </a:bodyPr>
          <a:lstStyle/>
          <a:p>
            <a:r>
              <a:rPr lang="en-US" b="1" dirty="0"/>
              <a:t>3</a:t>
            </a:r>
          </a:p>
        </p:txBody>
      </p:sp>
      <p:sp>
        <p:nvSpPr>
          <p:cNvPr id="42" name="TextBox 41">
            <a:extLst>
              <a:ext uri="{FF2B5EF4-FFF2-40B4-BE49-F238E27FC236}">
                <a16:creationId xmlns:a16="http://schemas.microsoft.com/office/drawing/2014/main" id="{708CA228-3C51-81F0-E0EE-3011C93659F6}"/>
              </a:ext>
            </a:extLst>
          </p:cNvPr>
          <p:cNvSpPr txBox="1"/>
          <p:nvPr/>
        </p:nvSpPr>
        <p:spPr>
          <a:xfrm>
            <a:off x="1045861" y="2708257"/>
            <a:ext cx="411147" cy="377269"/>
          </a:xfrm>
          <a:prstGeom prst="rect">
            <a:avLst/>
          </a:prstGeom>
          <a:noFill/>
        </p:spPr>
        <p:txBody>
          <a:bodyPr wrap="square" rtlCol="0">
            <a:spAutoFit/>
          </a:bodyPr>
          <a:lstStyle/>
          <a:p>
            <a:r>
              <a:rPr lang="en-US" b="1" dirty="0"/>
              <a:t>4</a:t>
            </a:r>
          </a:p>
        </p:txBody>
      </p:sp>
      <p:sp>
        <p:nvSpPr>
          <p:cNvPr id="43" name="TextBox 42">
            <a:extLst>
              <a:ext uri="{FF2B5EF4-FFF2-40B4-BE49-F238E27FC236}">
                <a16:creationId xmlns:a16="http://schemas.microsoft.com/office/drawing/2014/main" id="{DF1C3C11-224F-4288-5972-06A743505EEB}"/>
              </a:ext>
            </a:extLst>
          </p:cNvPr>
          <p:cNvSpPr txBox="1"/>
          <p:nvPr/>
        </p:nvSpPr>
        <p:spPr>
          <a:xfrm>
            <a:off x="1052703" y="3727049"/>
            <a:ext cx="492056" cy="369332"/>
          </a:xfrm>
          <a:prstGeom prst="rect">
            <a:avLst/>
          </a:prstGeom>
          <a:noFill/>
        </p:spPr>
        <p:txBody>
          <a:bodyPr wrap="square" rtlCol="0">
            <a:spAutoFit/>
          </a:bodyPr>
          <a:lstStyle/>
          <a:p>
            <a:r>
              <a:rPr lang="en-US" b="1" dirty="0"/>
              <a:t>5</a:t>
            </a:r>
          </a:p>
        </p:txBody>
      </p:sp>
      <p:sp>
        <p:nvSpPr>
          <p:cNvPr id="44" name="TextBox 43">
            <a:extLst>
              <a:ext uri="{FF2B5EF4-FFF2-40B4-BE49-F238E27FC236}">
                <a16:creationId xmlns:a16="http://schemas.microsoft.com/office/drawing/2014/main" id="{CDD566CC-F998-F0F9-AF4A-7C460E0BC315}"/>
              </a:ext>
            </a:extLst>
          </p:cNvPr>
          <p:cNvSpPr txBox="1"/>
          <p:nvPr/>
        </p:nvSpPr>
        <p:spPr>
          <a:xfrm>
            <a:off x="1052703" y="4848222"/>
            <a:ext cx="626681" cy="369332"/>
          </a:xfrm>
          <a:prstGeom prst="rect">
            <a:avLst/>
          </a:prstGeom>
          <a:noFill/>
        </p:spPr>
        <p:txBody>
          <a:bodyPr wrap="square" rtlCol="0">
            <a:spAutoFit/>
          </a:bodyPr>
          <a:lstStyle/>
          <a:p>
            <a:r>
              <a:rPr lang="en-US" b="1" dirty="0">
                <a:highlight>
                  <a:srgbClr val="00FF00"/>
                </a:highlight>
              </a:rPr>
              <a:t>6</a:t>
            </a:r>
          </a:p>
        </p:txBody>
      </p:sp>
    </p:spTree>
    <p:extLst>
      <p:ext uri="{BB962C8B-B14F-4D97-AF65-F5344CB8AC3E}">
        <p14:creationId xmlns:p14="http://schemas.microsoft.com/office/powerpoint/2010/main" val="313502598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mediacall" presetSubtype="0" fill="hold" nodeType="clickEffect">
                                  <p:stCondLst>
                                    <p:cond delay="0"/>
                                  </p:stCondLst>
                                  <p:childTnLst>
                                    <p:cmd type="call" cmd="playFrom(0.0)">
                                      <p:cBhvr>
                                        <p:cTn id="6" dur="10067" fill="hold"/>
                                        <p:tgtEl>
                                          <p:spTgt spid="24"/>
                                        </p:tgtEl>
                                      </p:cBhvr>
                                    </p:cmd>
                                  </p:childTnLst>
                                </p:cTn>
                              </p:par>
                            </p:childTnLst>
                          </p:cTn>
                        </p:par>
                      </p:childTnLst>
                    </p:cTn>
                  </p:par>
                </p:childTnLst>
              </p:cTn>
              <p:prevCondLst>
                <p:cond evt="onPrev" delay="0">
                  <p:tgtEl>
                    <p:sldTgt/>
                  </p:tgtEl>
                </p:cond>
              </p:prevCondLst>
              <p:nextCondLst>
                <p:cond evt="onNext" delay="0">
                  <p:tgtEl>
                    <p:sldTgt/>
                  </p:tgtEl>
                </p:cond>
              </p:nextCondLst>
            </p:seq>
            <p:video>
              <p:cMediaNode vol="80000">
                <p:cTn id="7" fill="hold" display="0">
                  <p:stCondLst>
                    <p:cond delay="indefinite"/>
                  </p:stCondLst>
                </p:cTn>
                <p:tgtEl>
                  <p:spTgt spid="24"/>
                </p:tgtEl>
              </p:cMediaNode>
            </p:video>
            <p:seq concurrent="1" nextAc="seek">
              <p:cTn id="8" restart="whenNotActive" fill="hold" evtFilter="cancelBubble" nodeType="interactiveSeq">
                <p:stCondLst>
                  <p:cond evt="onClick" delay="0">
                    <p:tgtEl>
                      <p:spTgt spid="24"/>
                    </p:tgtEl>
                  </p:cond>
                </p:stCondLst>
                <p:endSync evt="end" delay="0">
                  <p:rtn val="all"/>
                </p:endSync>
                <p:childTnLst>
                  <p:par>
                    <p:cTn id="9" fill="hold">
                      <p:stCondLst>
                        <p:cond delay="0"/>
                      </p:stCondLst>
                      <p:childTnLst>
                        <p:par>
                          <p:cTn id="10" fill="hold">
                            <p:stCondLst>
                              <p:cond delay="0"/>
                            </p:stCondLst>
                            <p:childTnLst>
                              <p:par>
                                <p:cTn id="11" presetID="2" presetClass="mediacall" presetSubtype="0" fill="hold" nodeType="clickEffect">
                                  <p:stCondLst>
                                    <p:cond delay="0"/>
                                  </p:stCondLst>
                                  <p:childTnLst>
                                    <p:cmd type="call" cmd="togglePause">
                                      <p:cBhvr>
                                        <p:cTn id="12" dur="1" fill="hold"/>
                                        <p:tgtEl>
                                          <p:spTgt spid="24"/>
                                        </p:tgtEl>
                                      </p:cBhvr>
                                    </p:cmd>
                                  </p:childTnLst>
                                </p:cTn>
                              </p:par>
                            </p:childTnLst>
                          </p:cTn>
                        </p:par>
                      </p:childTnLst>
                    </p:cTn>
                  </p:par>
                </p:childTnLst>
              </p:cTn>
              <p:nextCondLst>
                <p:cond evt="onClick" delay="0">
                  <p:tgtEl>
                    <p:spTgt spid="24"/>
                  </p:tgtEl>
                </p:cond>
              </p:nextCondLst>
            </p:seq>
          </p:childTnLst>
        </p:cTn>
      </p:par>
    </p:tn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BEC4AA60-30EC-5B08-9B58-336C33672F62}"/>
              </a:ext>
            </a:extLst>
          </p:cNvPr>
          <p:cNvPicPr>
            <a:picLocks noChangeAspect="1"/>
          </p:cNvPicPr>
          <p:nvPr/>
        </p:nvPicPr>
        <p:blipFill>
          <a:blip r:embed="rId4"/>
          <a:stretch>
            <a:fillRect/>
          </a:stretch>
        </p:blipFill>
        <p:spPr>
          <a:xfrm>
            <a:off x="399078" y="212447"/>
            <a:ext cx="5131942" cy="5217763"/>
          </a:xfrm>
          <a:prstGeom prst="rect">
            <a:avLst/>
          </a:prstGeom>
        </p:spPr>
      </p:pic>
      <p:sp>
        <p:nvSpPr>
          <p:cNvPr id="4" name="TextBox 3">
            <a:extLst>
              <a:ext uri="{FF2B5EF4-FFF2-40B4-BE49-F238E27FC236}">
                <a16:creationId xmlns:a16="http://schemas.microsoft.com/office/drawing/2014/main" id="{980BC921-3AC6-53FF-338A-60977D727F69}"/>
              </a:ext>
            </a:extLst>
          </p:cNvPr>
          <p:cNvSpPr txBox="1"/>
          <p:nvPr/>
        </p:nvSpPr>
        <p:spPr>
          <a:xfrm>
            <a:off x="220654" y="5612562"/>
            <a:ext cx="5713280" cy="831794"/>
          </a:xfrm>
          <a:prstGeom prst="rect">
            <a:avLst/>
          </a:prstGeom>
          <a:noFill/>
        </p:spPr>
        <p:txBody>
          <a:bodyPr wrap="square" numCol="3">
            <a:spAutoFit/>
          </a:bodyPr>
          <a:lstStyle/>
          <a:p>
            <a:r>
              <a:rPr lang="en-US" sz="2400" dirty="0"/>
              <a:t>Kor: </a:t>
            </a:r>
            <a:r>
              <a:rPr lang="en-US" sz="2400" b="1" dirty="0"/>
              <a:t>jae</a:t>
            </a:r>
          </a:p>
          <a:p>
            <a:r>
              <a:rPr lang="en-US" sz="2400" dirty="0"/>
              <a:t>Jap: </a:t>
            </a:r>
            <a:r>
              <a:rPr lang="en-US" sz="2400" b="1" dirty="0" err="1"/>
              <a:t>zai</a:t>
            </a:r>
            <a:endParaRPr lang="en-US" sz="2400" b="1" dirty="0"/>
          </a:p>
          <a:p>
            <a:r>
              <a:rPr lang="en-US" sz="2400" dirty="0"/>
              <a:t>Viet: </a:t>
            </a:r>
            <a:r>
              <a:rPr lang="en-US" sz="2400" b="1" dirty="0"/>
              <a:t>tại  </a:t>
            </a:r>
          </a:p>
          <a:p>
            <a:r>
              <a:rPr lang="en-US" sz="2400" dirty="0"/>
              <a:t>Man: </a:t>
            </a:r>
            <a:r>
              <a:rPr lang="en-US" sz="2400" b="1" dirty="0"/>
              <a:t>zài  </a:t>
            </a:r>
            <a:r>
              <a:rPr lang="en-US" sz="2400" dirty="0"/>
              <a:t>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24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   觀 自 </a:t>
            </a:r>
            <a:r>
              <a:rPr kumimoji="0" lang="zh-TW" altLang="en-US" sz="2400" b="1" i="0" u="none" strike="noStrike" kern="1200" cap="none" spc="0" normalizeH="0" baseline="0" noProof="0" dirty="0">
                <a:ln>
                  <a:noFill/>
                </a:ln>
                <a:solidFill>
                  <a:prstClr val="black"/>
                </a:solidFill>
                <a:effectLst/>
                <a:highlight>
                  <a:srgbClr val="00FF00"/>
                </a:highlight>
                <a:uLnTx/>
                <a:uFillTx/>
                <a:latin typeface="DengXian" panose="02010600030101010101" pitchFamily="2" charset="-122"/>
                <a:ea typeface="DengXian" panose="02010600030101010101" pitchFamily="2" charset="-122"/>
                <a:cs typeface="+mn-cs"/>
              </a:rPr>
              <a:t>在</a:t>
            </a:r>
            <a:r>
              <a:rPr kumimoji="0" lang="zh-TW" altLang="en-US" sz="24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 </a:t>
            </a:r>
            <a:endParaRPr lang="en-US" altLang="zh-TW" sz="2400" b="1" dirty="0">
              <a:solidFill>
                <a:prstClr val="black"/>
              </a:solidFill>
              <a:latin typeface="DengXian" panose="02010600030101010101" pitchFamily="2" charset="-122"/>
              <a:ea typeface="DengXian" panose="02010600030101010101" pitchFamily="2" charset="-122"/>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sz="2000" b="1" dirty="0">
                <a:solidFill>
                  <a:prstClr val="black"/>
                </a:solidFill>
                <a:latin typeface="DengXian" panose="02010600030101010101" pitchFamily="2" charset="-122"/>
                <a:ea typeface="DengXian" panose="02010600030101010101" pitchFamily="2" charset="-122"/>
              </a:rPr>
              <a:t>g</a:t>
            </a:r>
            <a:r>
              <a:rPr kumimoji="0" lang="en-US" sz="2000" b="1" i="0" u="none" strike="noStrike" kern="1200" cap="none" spc="0" normalizeH="0" baseline="0" noProof="0" dirty="0" err="1">
                <a:ln>
                  <a:noFill/>
                </a:ln>
                <a:solidFill>
                  <a:prstClr val="black"/>
                </a:solidFill>
                <a:effectLst/>
                <a:uLnTx/>
                <a:uFillTx/>
                <a:latin typeface="DengXian" panose="02010600030101010101" pitchFamily="2" charset="-122"/>
                <a:ea typeface="DengXian" panose="02010600030101010101" pitchFamily="2" charset="-122"/>
                <a:cs typeface="+mn-cs"/>
              </a:rPr>
              <a:t>uan</a:t>
            </a:r>
            <a:r>
              <a:rPr lang="en-US" sz="2000" b="1" dirty="0">
                <a:solidFill>
                  <a:prstClr val="black"/>
                </a:solidFill>
                <a:latin typeface="DengXian" panose="02010600030101010101" pitchFamily="2" charset="-122"/>
                <a:ea typeface="DengXian" panose="02010600030101010101" pitchFamily="2" charset="-122"/>
              </a:rPr>
              <a:t>-</a:t>
            </a:r>
            <a:r>
              <a:rPr kumimoji="0" lang="en-US" sz="20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ja-</a:t>
            </a:r>
            <a:r>
              <a:rPr kumimoji="0" lang="en-US" sz="2000" b="1" i="0" u="none" strike="noStrike" kern="1200" cap="none" spc="0" normalizeH="0" baseline="0" noProof="0" dirty="0">
                <a:ln>
                  <a:noFill/>
                </a:ln>
                <a:solidFill>
                  <a:prstClr val="black"/>
                </a:solidFill>
                <a:effectLst/>
                <a:highlight>
                  <a:srgbClr val="00FF00"/>
                </a:highlight>
                <a:uLnTx/>
                <a:uFillTx/>
                <a:latin typeface="DengXian" panose="02010600030101010101" pitchFamily="2" charset="-122"/>
                <a:ea typeface="DengXian" panose="02010600030101010101" pitchFamily="2" charset="-122"/>
                <a:cs typeface="+mn-cs"/>
              </a:rPr>
              <a:t>jae</a:t>
            </a:r>
            <a:endParaRPr kumimoji="0" lang="en-US" sz="2000" b="1" i="0" u="none" strike="noStrike" kern="1200" cap="none" spc="0" normalizeH="0" baseline="0" noProof="0" dirty="0">
              <a:ln>
                <a:noFill/>
              </a:ln>
              <a:solidFill>
                <a:prstClr val="black"/>
              </a:solidFill>
              <a:effectLst/>
              <a:highlight>
                <a:srgbClr val="00FF00"/>
              </a:highlight>
              <a:uLnTx/>
              <a:uFillTx/>
              <a:latin typeface="Aptos" panose="02110004020202020204"/>
              <a:ea typeface="+mn-ea"/>
              <a:cs typeface="+mn-cs"/>
            </a:endParaRPr>
          </a:p>
        </p:txBody>
      </p:sp>
      <p:sp>
        <p:nvSpPr>
          <p:cNvPr id="5" name="TextBox 4">
            <a:extLst>
              <a:ext uri="{FF2B5EF4-FFF2-40B4-BE49-F238E27FC236}">
                <a16:creationId xmlns:a16="http://schemas.microsoft.com/office/drawing/2014/main" id="{2E23B83D-6E11-3A1B-69BA-9EBF4DE705E3}"/>
              </a:ext>
            </a:extLst>
          </p:cNvPr>
          <p:cNvSpPr txBox="1"/>
          <p:nvPr/>
        </p:nvSpPr>
        <p:spPr>
          <a:xfrm>
            <a:off x="7512353" y="126770"/>
            <a:ext cx="3425722" cy="383664"/>
          </a:xfrm>
          <a:prstGeom prst="rect">
            <a:avLst/>
          </a:prstGeom>
          <a:noFill/>
        </p:spPr>
        <p:txBody>
          <a:bodyPr wrap="square" rtlCol="0">
            <a:spAutoFit/>
          </a:bodyPr>
          <a:lstStyle/>
          <a:p>
            <a:r>
              <a:rPr lang="zh-TW" altLang="en-US" b="1" dirty="0">
                <a:latin typeface="DengXian" panose="02010600030101010101" pitchFamily="2" charset="-122"/>
                <a:ea typeface="DengXian" panose="02010600030101010101" pitchFamily="2" charset="-122"/>
              </a:rPr>
              <a:t>觀 自 </a:t>
            </a:r>
            <a:r>
              <a:rPr lang="zh-TW" altLang="en-US" b="1" dirty="0">
                <a:highlight>
                  <a:srgbClr val="00FFFF"/>
                </a:highlight>
                <a:latin typeface="DengXian" panose="02010600030101010101" pitchFamily="2" charset="-122"/>
                <a:ea typeface="DengXian" panose="02010600030101010101" pitchFamily="2" charset="-122"/>
              </a:rPr>
              <a:t>在</a:t>
            </a:r>
            <a:r>
              <a:rPr lang="zh-TW" altLang="en-US" b="1" dirty="0">
                <a:latin typeface="DengXian" panose="02010600030101010101" pitchFamily="2" charset="-122"/>
                <a:ea typeface="DengXian" panose="02010600030101010101" pitchFamily="2" charset="-122"/>
              </a:rPr>
              <a:t> 菩 薩 行 深 般 若      </a:t>
            </a:r>
            <a:r>
              <a:rPr lang="en-US" altLang="zh-TW" b="1" dirty="0">
                <a:solidFill>
                  <a:srgbClr val="FF0000"/>
                </a:solidFill>
                <a:latin typeface="DengXian" panose="02010600030101010101" pitchFamily="2" charset="-122"/>
                <a:ea typeface="DengXian" panose="02010600030101010101" pitchFamily="2" charset="-122"/>
              </a:rPr>
              <a:t>1</a:t>
            </a:r>
            <a:endParaRPr lang="en-US" b="1" dirty="0">
              <a:solidFill>
                <a:srgbClr val="FF0000"/>
              </a:solidFill>
              <a:latin typeface="DengXian" panose="02010600030101010101" pitchFamily="2" charset="-122"/>
              <a:ea typeface="DengXian" panose="02010600030101010101" pitchFamily="2" charset="-122"/>
            </a:endParaRPr>
          </a:p>
        </p:txBody>
      </p:sp>
      <p:sp>
        <p:nvSpPr>
          <p:cNvPr id="6" name="Rectangle 5">
            <a:extLst>
              <a:ext uri="{FF2B5EF4-FFF2-40B4-BE49-F238E27FC236}">
                <a16:creationId xmlns:a16="http://schemas.microsoft.com/office/drawing/2014/main" id="{F4DF28EB-60C8-A27D-9074-2BCFF022C5D2}"/>
              </a:ext>
            </a:extLst>
          </p:cNvPr>
          <p:cNvSpPr/>
          <p:nvPr/>
        </p:nvSpPr>
        <p:spPr>
          <a:xfrm>
            <a:off x="7453686" y="137689"/>
            <a:ext cx="3425722" cy="383664"/>
          </a:xfrm>
          <a:prstGeom prst="rect">
            <a:avLst/>
          </a:prstGeom>
          <a:no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Rectangle 6">
            <a:extLst>
              <a:ext uri="{FF2B5EF4-FFF2-40B4-BE49-F238E27FC236}">
                <a16:creationId xmlns:a16="http://schemas.microsoft.com/office/drawing/2014/main" id="{C625985A-A9D7-E29E-BE3B-EF7648675800}"/>
              </a:ext>
            </a:extLst>
          </p:cNvPr>
          <p:cNvSpPr/>
          <p:nvPr/>
        </p:nvSpPr>
        <p:spPr>
          <a:xfrm>
            <a:off x="134329" y="5567408"/>
            <a:ext cx="5396691" cy="843415"/>
          </a:xfrm>
          <a:prstGeom prst="rect">
            <a:avLst/>
          </a:prstGeom>
          <a:noFill/>
          <a:ln w="5715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Oval 7">
            <a:extLst>
              <a:ext uri="{FF2B5EF4-FFF2-40B4-BE49-F238E27FC236}">
                <a16:creationId xmlns:a16="http://schemas.microsoft.com/office/drawing/2014/main" id="{C544474F-37BC-BFE4-5334-A3DEAD60940E}"/>
              </a:ext>
            </a:extLst>
          </p:cNvPr>
          <p:cNvSpPr/>
          <p:nvPr/>
        </p:nvSpPr>
        <p:spPr>
          <a:xfrm>
            <a:off x="5775767" y="503000"/>
            <a:ext cx="771625" cy="771625"/>
          </a:xfrm>
          <a:prstGeom prst="ellipse">
            <a:avLst/>
          </a:prstGeom>
          <a:solidFill>
            <a:srgbClr val="FFFF00"/>
          </a:solidFill>
          <a:ln w="38100">
            <a:solidFill>
              <a:srgbClr val="7030A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TextBox 8">
            <a:extLst>
              <a:ext uri="{FF2B5EF4-FFF2-40B4-BE49-F238E27FC236}">
                <a16:creationId xmlns:a16="http://schemas.microsoft.com/office/drawing/2014/main" id="{18D8CFDD-D6CE-EB74-F365-0A1496295D69}"/>
              </a:ext>
            </a:extLst>
          </p:cNvPr>
          <p:cNvSpPr txBox="1"/>
          <p:nvPr/>
        </p:nvSpPr>
        <p:spPr>
          <a:xfrm>
            <a:off x="5867801" y="620729"/>
            <a:ext cx="593001" cy="523220"/>
          </a:xfrm>
          <a:prstGeom prst="rect">
            <a:avLst/>
          </a:prstGeom>
          <a:noFill/>
        </p:spPr>
        <p:txBody>
          <a:bodyPr wrap="square" rtlCol="0">
            <a:spAutoFit/>
          </a:bodyPr>
          <a:lstStyle/>
          <a:p>
            <a:r>
              <a:rPr lang="en-US" sz="2800" b="1" dirty="0"/>
              <a:t>13</a:t>
            </a:r>
          </a:p>
        </p:txBody>
      </p:sp>
      <p:sp>
        <p:nvSpPr>
          <p:cNvPr id="10" name="TextBox 9">
            <a:extLst>
              <a:ext uri="{FF2B5EF4-FFF2-40B4-BE49-F238E27FC236}">
                <a16:creationId xmlns:a16="http://schemas.microsoft.com/office/drawing/2014/main" id="{81E088A1-0DE2-8619-AA44-4AAF3C8C2681}"/>
              </a:ext>
            </a:extLst>
          </p:cNvPr>
          <p:cNvSpPr txBox="1"/>
          <p:nvPr/>
        </p:nvSpPr>
        <p:spPr>
          <a:xfrm>
            <a:off x="5733219" y="5472199"/>
            <a:ext cx="6238128" cy="1600438"/>
          </a:xfrm>
          <a:prstGeom prst="rect">
            <a:avLst/>
          </a:prstGeom>
          <a:noFill/>
        </p:spPr>
        <p:txBody>
          <a:bodyPr wrap="square" numCol="3">
            <a:spAutoFit/>
          </a:bodyPr>
          <a:lstStyle/>
          <a:p>
            <a:r>
              <a:rPr lang="en-US" sz="1400" dirty="0"/>
              <a:t>• Hanja: </a:t>
            </a:r>
            <a:r>
              <a:rPr lang="zh-TW" altLang="en-US" sz="1400" dirty="0">
                <a:latin typeface="DengXian" panose="02010600030101010101" pitchFamily="2" charset="-122"/>
                <a:ea typeface="DengXian" panose="02010600030101010101" pitchFamily="2" charset="-122"/>
              </a:rPr>
              <a:t>在</a:t>
            </a:r>
            <a:r>
              <a:rPr lang="zh-TW" altLang="en-US" sz="1400" dirty="0"/>
              <a:t>       </a:t>
            </a:r>
            <a:endParaRPr lang="en-US" altLang="zh-TW" sz="1400" dirty="0"/>
          </a:p>
          <a:p>
            <a:r>
              <a:rPr lang="en-US" sz="1400" dirty="0"/>
              <a:t>• Korean: jae (</a:t>
            </a:r>
            <a:r>
              <a:rPr lang="ko-KR" altLang="en-US" sz="1400" dirty="0"/>
              <a:t>재</a:t>
            </a:r>
            <a:r>
              <a:rPr lang="en-US" altLang="ko-KR" sz="1400" dirty="0"/>
              <a:t>)       </a:t>
            </a:r>
          </a:p>
          <a:p>
            <a:r>
              <a:rPr lang="en-US" altLang="ko-KR" sz="1400" dirty="0"/>
              <a:t>• </a:t>
            </a:r>
            <a:r>
              <a:rPr lang="en-US" sz="1400" dirty="0"/>
              <a:t>strokes: 6      </a:t>
            </a:r>
          </a:p>
          <a:p>
            <a:r>
              <a:rPr lang="en-US" sz="1400" dirty="0"/>
              <a:t>• radical: 32+3 (</a:t>
            </a:r>
            <a:r>
              <a:rPr lang="zh-TW" altLang="en-US" sz="1400" dirty="0">
                <a:latin typeface="DengXian" panose="02010600030101010101" pitchFamily="2" charset="-122"/>
                <a:ea typeface="DengXian" panose="02010600030101010101" pitchFamily="2" charset="-122"/>
              </a:rPr>
              <a:t>土</a:t>
            </a:r>
            <a:r>
              <a:rPr lang="en-US" altLang="zh-TW" sz="1400" dirty="0"/>
              <a:t>)</a:t>
            </a:r>
          </a:p>
          <a:p>
            <a:endParaRPr lang="en-US" altLang="zh-TW" sz="1400" dirty="0"/>
          </a:p>
          <a:p>
            <a:endParaRPr lang="en-US" altLang="zh-TW" sz="1400" dirty="0"/>
          </a:p>
          <a:p>
            <a:endParaRPr lang="en-US" altLang="zh-TW" sz="1400" dirty="0"/>
          </a:p>
          <a:p>
            <a:r>
              <a:rPr lang="en-US" altLang="zh-TW" sz="1400" dirty="0"/>
              <a:t>• </a:t>
            </a:r>
            <a:r>
              <a:rPr lang="en-US" sz="1400" dirty="0"/>
              <a:t>Japanese: </a:t>
            </a:r>
            <a:r>
              <a:rPr lang="en-US" sz="1400" dirty="0" err="1"/>
              <a:t>zai</a:t>
            </a:r>
            <a:r>
              <a:rPr lang="en-US" sz="1400" dirty="0"/>
              <a:t>, </a:t>
            </a:r>
            <a:r>
              <a:rPr lang="ja-JP" altLang="en-US" sz="1400" dirty="0"/>
              <a:t>ざい </a:t>
            </a:r>
            <a:endParaRPr lang="en-US" altLang="ja-JP" sz="1400" dirty="0"/>
          </a:p>
          <a:p>
            <a:r>
              <a:rPr lang="en-US" altLang="ja-JP" sz="1400" dirty="0"/>
              <a:t>(</a:t>
            </a:r>
            <a:r>
              <a:rPr lang="en-US" sz="1400" dirty="0" err="1"/>
              <a:t>kun</a:t>
            </a:r>
            <a:r>
              <a:rPr lang="en-US" sz="1400" dirty="0"/>
              <a:t>: </a:t>
            </a:r>
            <a:r>
              <a:rPr lang="en-US" sz="1400" dirty="0" err="1"/>
              <a:t>aru</a:t>
            </a:r>
            <a:r>
              <a:rPr lang="en-US" sz="1400" dirty="0"/>
              <a:t>, </a:t>
            </a:r>
            <a:r>
              <a:rPr lang="ja-JP" altLang="en-US" sz="1400" dirty="0"/>
              <a:t>ある</a:t>
            </a:r>
            <a:r>
              <a:rPr lang="en-US" altLang="ja-JP" sz="1400" dirty="0"/>
              <a:t>)     </a:t>
            </a:r>
          </a:p>
          <a:p>
            <a:r>
              <a:rPr lang="en-US" altLang="ja-JP" sz="1400" dirty="0"/>
              <a:t>• </a:t>
            </a:r>
            <a:r>
              <a:rPr lang="en-US" sz="1400" dirty="0"/>
              <a:t>JLPT: N3</a:t>
            </a:r>
          </a:p>
          <a:p>
            <a:r>
              <a:rPr lang="en-US" sz="1400" dirty="0"/>
              <a:t>• meaning: be; at; live</a:t>
            </a:r>
          </a:p>
          <a:p>
            <a:endParaRPr lang="en-US" sz="1400" dirty="0"/>
          </a:p>
          <a:p>
            <a:endParaRPr lang="en-US" sz="1400" dirty="0"/>
          </a:p>
          <a:p>
            <a:endParaRPr lang="en-US" sz="1400" dirty="0"/>
          </a:p>
          <a:p>
            <a:r>
              <a:rPr lang="en-US" sz="1400" dirty="0"/>
              <a:t>• pinyin: zài</a:t>
            </a:r>
          </a:p>
          <a:p>
            <a:r>
              <a:rPr lang="en-US" sz="1400" dirty="0"/>
              <a:t>• 3 location(s): Thousand, Maitreya, </a:t>
            </a:r>
            <a:r>
              <a:rPr lang="en-US" sz="1400" dirty="0" err="1"/>
              <a:t>XuanZang</a:t>
            </a:r>
            <a:endParaRPr lang="en-US" sz="1400" dirty="0"/>
          </a:p>
          <a:p>
            <a:r>
              <a:rPr lang="en-US" sz="1400" dirty="0"/>
              <a:t>• comp: </a:t>
            </a:r>
            <a:r>
              <a:rPr lang="zh-TW" altLang="en-US" sz="1400" dirty="0">
                <a:latin typeface="DengXian" panose="02010600030101010101" pitchFamily="2" charset="-122"/>
                <a:ea typeface="DengXian" panose="02010600030101010101" pitchFamily="2" charset="-122"/>
              </a:rPr>
              <a:t>𠂇 </a:t>
            </a:r>
            <a:r>
              <a:rPr lang="en-US" altLang="zh-TW" sz="1400" dirty="0">
                <a:latin typeface="DengXian" panose="02010600030101010101" pitchFamily="2" charset="-122"/>
                <a:ea typeface="DengXian" panose="02010600030101010101" pitchFamily="2" charset="-122"/>
              </a:rPr>
              <a:t>+ </a:t>
            </a:r>
            <a:r>
              <a:rPr lang="zh-TW" altLang="en-US" sz="1400" dirty="0">
                <a:latin typeface="DengXian" panose="02010600030101010101" pitchFamily="2" charset="-122"/>
                <a:ea typeface="DengXian" panose="02010600030101010101" pitchFamily="2" charset="-122"/>
              </a:rPr>
              <a:t>丨 </a:t>
            </a:r>
            <a:r>
              <a:rPr lang="en-US" altLang="zh-TW" sz="1400" dirty="0">
                <a:latin typeface="DengXian" panose="02010600030101010101" pitchFamily="2" charset="-122"/>
                <a:ea typeface="DengXian" panose="02010600030101010101" pitchFamily="2" charset="-122"/>
              </a:rPr>
              <a:t>+ </a:t>
            </a:r>
            <a:r>
              <a:rPr lang="zh-TW" altLang="en-US" sz="1400" dirty="0">
                <a:latin typeface="DengXian" panose="02010600030101010101" pitchFamily="2" charset="-122"/>
                <a:ea typeface="DengXian" panose="02010600030101010101" pitchFamily="2" charset="-122"/>
              </a:rPr>
              <a:t>土</a:t>
            </a:r>
            <a:endParaRPr lang="en-US" sz="1400" dirty="0">
              <a:latin typeface="DengXian" panose="02010600030101010101" pitchFamily="2" charset="-122"/>
              <a:ea typeface="DengXian" panose="02010600030101010101" pitchFamily="2" charset="-122"/>
            </a:endParaRPr>
          </a:p>
          <a:p>
            <a:endParaRPr lang="en-US" sz="1200" dirty="0"/>
          </a:p>
          <a:p>
            <a:endParaRPr lang="en-US" sz="1300" b="1" dirty="0">
              <a:latin typeface="DengXian" panose="02010600030101010101" pitchFamily="2" charset="-122"/>
              <a:ea typeface="DengXian" panose="02010600030101010101" pitchFamily="2" charset="-122"/>
            </a:endParaRPr>
          </a:p>
        </p:txBody>
      </p:sp>
      <p:sp>
        <p:nvSpPr>
          <p:cNvPr id="11" name="Rectangle 10">
            <a:extLst>
              <a:ext uri="{FF2B5EF4-FFF2-40B4-BE49-F238E27FC236}">
                <a16:creationId xmlns:a16="http://schemas.microsoft.com/office/drawing/2014/main" id="{0274FE98-61EC-0FFE-57E9-1A01CE3D3580}"/>
              </a:ext>
            </a:extLst>
          </p:cNvPr>
          <p:cNvSpPr/>
          <p:nvPr/>
        </p:nvSpPr>
        <p:spPr>
          <a:xfrm>
            <a:off x="5733219" y="5472198"/>
            <a:ext cx="6238127" cy="972157"/>
          </a:xfrm>
          <a:prstGeom prst="rect">
            <a:avLst/>
          </a:prstGeom>
          <a:no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2" name="2024_10_16_175020">
            <a:hlinkClick r:id="" action="ppaction://media"/>
            <a:extLst>
              <a:ext uri="{FF2B5EF4-FFF2-40B4-BE49-F238E27FC236}">
                <a16:creationId xmlns:a16="http://schemas.microsoft.com/office/drawing/2014/main" id="{C05CD4D3-483C-12D7-5295-54853F9840FC}"/>
              </a:ext>
            </a:extLst>
          </p:cNvPr>
          <p:cNvPicPr>
            <a:picLocks noChangeAspect="1"/>
          </p:cNvPicPr>
          <p:nvPr>
            <a:videoFile r:link="rId2"/>
            <p:extLst>
              <p:ext uri="{DAA4B4D4-6D71-4841-9C94-3DE7FCFB9230}">
                <p14:media xmlns:p14="http://schemas.microsoft.com/office/powerpoint/2010/main" r:embed="rId1"/>
              </p:ext>
            </p:extLst>
          </p:nvPr>
        </p:nvPicPr>
        <p:blipFill>
          <a:blip r:embed="rId5"/>
          <a:stretch>
            <a:fillRect/>
          </a:stretch>
        </p:blipFill>
        <p:spPr>
          <a:xfrm>
            <a:off x="6787624" y="578734"/>
            <a:ext cx="5061886" cy="4791919"/>
          </a:xfrm>
          <a:prstGeom prst="rect">
            <a:avLst/>
          </a:prstGeom>
        </p:spPr>
      </p:pic>
      <p:pic>
        <p:nvPicPr>
          <p:cNvPr id="30" name="Picture 29">
            <a:extLst>
              <a:ext uri="{FF2B5EF4-FFF2-40B4-BE49-F238E27FC236}">
                <a16:creationId xmlns:a16="http://schemas.microsoft.com/office/drawing/2014/main" id="{68455F7F-0699-4963-0BA1-7F27174AE6AE}"/>
              </a:ext>
            </a:extLst>
          </p:cNvPr>
          <p:cNvPicPr>
            <a:picLocks noChangeAspect="1"/>
          </p:cNvPicPr>
          <p:nvPr/>
        </p:nvPicPr>
        <p:blipFill>
          <a:blip r:embed="rId6"/>
          <a:stretch>
            <a:fillRect/>
          </a:stretch>
        </p:blipFill>
        <p:spPr>
          <a:xfrm>
            <a:off x="399078" y="208069"/>
            <a:ext cx="5039474" cy="5243593"/>
          </a:xfrm>
          <a:prstGeom prst="rect">
            <a:avLst/>
          </a:prstGeom>
        </p:spPr>
      </p:pic>
      <p:cxnSp>
        <p:nvCxnSpPr>
          <p:cNvPr id="31" name="Straight Arrow Connector 30">
            <a:extLst>
              <a:ext uri="{FF2B5EF4-FFF2-40B4-BE49-F238E27FC236}">
                <a16:creationId xmlns:a16="http://schemas.microsoft.com/office/drawing/2014/main" id="{C4D1AB10-6840-CEEC-076A-E784D0A7EF37}"/>
              </a:ext>
            </a:extLst>
          </p:cNvPr>
          <p:cNvCxnSpPr/>
          <p:nvPr/>
        </p:nvCxnSpPr>
        <p:spPr>
          <a:xfrm>
            <a:off x="1048099" y="1454725"/>
            <a:ext cx="4056926" cy="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32" name="Straight Connector 31">
            <a:extLst>
              <a:ext uri="{FF2B5EF4-FFF2-40B4-BE49-F238E27FC236}">
                <a16:creationId xmlns:a16="http://schemas.microsoft.com/office/drawing/2014/main" id="{93A73B2B-43A8-1294-B871-7831E042BCDA}"/>
              </a:ext>
            </a:extLst>
          </p:cNvPr>
          <p:cNvCxnSpPr>
            <a:cxnSpLocks/>
          </p:cNvCxnSpPr>
          <p:nvPr/>
        </p:nvCxnSpPr>
        <p:spPr>
          <a:xfrm flipH="1">
            <a:off x="2240291" y="777607"/>
            <a:ext cx="827589" cy="1603093"/>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33" name="Straight Arrow Connector 32">
            <a:extLst>
              <a:ext uri="{FF2B5EF4-FFF2-40B4-BE49-F238E27FC236}">
                <a16:creationId xmlns:a16="http://schemas.microsoft.com/office/drawing/2014/main" id="{0EC1EE4F-FFBE-24A4-238E-D6AAC0D6BCB3}"/>
              </a:ext>
            </a:extLst>
          </p:cNvPr>
          <p:cNvCxnSpPr/>
          <p:nvPr/>
        </p:nvCxnSpPr>
        <p:spPr>
          <a:xfrm flipH="1">
            <a:off x="1048099" y="2380700"/>
            <a:ext cx="1192192" cy="1125638"/>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34" name="Straight Arrow Connector 33">
            <a:extLst>
              <a:ext uri="{FF2B5EF4-FFF2-40B4-BE49-F238E27FC236}">
                <a16:creationId xmlns:a16="http://schemas.microsoft.com/office/drawing/2014/main" id="{73AADC26-962E-E8C2-9C8E-E33206C1ED3C}"/>
              </a:ext>
            </a:extLst>
          </p:cNvPr>
          <p:cNvCxnSpPr/>
          <p:nvPr/>
        </p:nvCxnSpPr>
        <p:spPr>
          <a:xfrm>
            <a:off x="1754154" y="2496446"/>
            <a:ext cx="0" cy="2670749"/>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35" name="Straight Arrow Connector 34">
            <a:extLst>
              <a:ext uri="{FF2B5EF4-FFF2-40B4-BE49-F238E27FC236}">
                <a16:creationId xmlns:a16="http://schemas.microsoft.com/office/drawing/2014/main" id="{4E2004BB-375D-E03B-8231-8E28AEBF6427}"/>
              </a:ext>
            </a:extLst>
          </p:cNvPr>
          <p:cNvCxnSpPr/>
          <p:nvPr/>
        </p:nvCxnSpPr>
        <p:spPr>
          <a:xfrm>
            <a:off x="2483360" y="3092543"/>
            <a:ext cx="2349660" cy="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36" name="Straight Arrow Connector 35">
            <a:extLst>
              <a:ext uri="{FF2B5EF4-FFF2-40B4-BE49-F238E27FC236}">
                <a16:creationId xmlns:a16="http://schemas.microsoft.com/office/drawing/2014/main" id="{AF5C9909-81D7-D949-526E-5A66B4554CF9}"/>
              </a:ext>
            </a:extLst>
          </p:cNvPr>
          <p:cNvCxnSpPr/>
          <p:nvPr/>
        </p:nvCxnSpPr>
        <p:spPr>
          <a:xfrm>
            <a:off x="3646615" y="2126057"/>
            <a:ext cx="0" cy="2314937"/>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sp>
        <p:nvSpPr>
          <p:cNvPr id="37" name="TextBox 36">
            <a:extLst>
              <a:ext uri="{FF2B5EF4-FFF2-40B4-BE49-F238E27FC236}">
                <a16:creationId xmlns:a16="http://schemas.microsoft.com/office/drawing/2014/main" id="{6D9E5E05-A354-4A87-D710-88C58DDAFFB0}"/>
              </a:ext>
            </a:extLst>
          </p:cNvPr>
          <p:cNvSpPr txBox="1"/>
          <p:nvPr/>
        </p:nvSpPr>
        <p:spPr>
          <a:xfrm>
            <a:off x="763956" y="917495"/>
            <a:ext cx="544010" cy="369332"/>
          </a:xfrm>
          <a:prstGeom prst="rect">
            <a:avLst/>
          </a:prstGeom>
          <a:noFill/>
        </p:spPr>
        <p:txBody>
          <a:bodyPr wrap="square" rtlCol="0">
            <a:spAutoFit/>
          </a:bodyPr>
          <a:lstStyle/>
          <a:p>
            <a:r>
              <a:rPr lang="en-US" b="1" dirty="0"/>
              <a:t>1</a:t>
            </a:r>
          </a:p>
        </p:txBody>
      </p:sp>
      <p:sp>
        <p:nvSpPr>
          <p:cNvPr id="38" name="TextBox 37">
            <a:extLst>
              <a:ext uri="{FF2B5EF4-FFF2-40B4-BE49-F238E27FC236}">
                <a16:creationId xmlns:a16="http://schemas.microsoft.com/office/drawing/2014/main" id="{B50BBCA7-55EA-CF84-8164-4523812A9909}"/>
              </a:ext>
            </a:extLst>
          </p:cNvPr>
          <p:cNvSpPr txBox="1"/>
          <p:nvPr/>
        </p:nvSpPr>
        <p:spPr>
          <a:xfrm>
            <a:off x="2907486" y="237020"/>
            <a:ext cx="446190" cy="369332"/>
          </a:xfrm>
          <a:prstGeom prst="rect">
            <a:avLst/>
          </a:prstGeom>
          <a:noFill/>
        </p:spPr>
        <p:txBody>
          <a:bodyPr wrap="square" rtlCol="0">
            <a:spAutoFit/>
          </a:bodyPr>
          <a:lstStyle/>
          <a:p>
            <a:r>
              <a:rPr lang="en-US" b="1" dirty="0"/>
              <a:t>2</a:t>
            </a:r>
          </a:p>
        </p:txBody>
      </p:sp>
      <p:sp>
        <p:nvSpPr>
          <p:cNvPr id="39" name="TextBox 38">
            <a:extLst>
              <a:ext uri="{FF2B5EF4-FFF2-40B4-BE49-F238E27FC236}">
                <a16:creationId xmlns:a16="http://schemas.microsoft.com/office/drawing/2014/main" id="{CDF02591-8589-907C-095E-5252FB387223}"/>
              </a:ext>
            </a:extLst>
          </p:cNvPr>
          <p:cNvSpPr txBox="1"/>
          <p:nvPr/>
        </p:nvSpPr>
        <p:spPr>
          <a:xfrm>
            <a:off x="1447425" y="2010310"/>
            <a:ext cx="410902" cy="369332"/>
          </a:xfrm>
          <a:prstGeom prst="rect">
            <a:avLst/>
          </a:prstGeom>
          <a:noFill/>
        </p:spPr>
        <p:txBody>
          <a:bodyPr wrap="square" rtlCol="0">
            <a:spAutoFit/>
          </a:bodyPr>
          <a:lstStyle/>
          <a:p>
            <a:r>
              <a:rPr lang="en-US" b="1" dirty="0"/>
              <a:t>3</a:t>
            </a:r>
          </a:p>
        </p:txBody>
      </p:sp>
      <p:cxnSp>
        <p:nvCxnSpPr>
          <p:cNvPr id="41" name="Straight Arrow Connector 40">
            <a:extLst>
              <a:ext uri="{FF2B5EF4-FFF2-40B4-BE49-F238E27FC236}">
                <a16:creationId xmlns:a16="http://schemas.microsoft.com/office/drawing/2014/main" id="{A944C4E6-D349-FA52-B392-D4E8F73627BE}"/>
              </a:ext>
            </a:extLst>
          </p:cNvPr>
          <p:cNvCxnSpPr/>
          <p:nvPr/>
        </p:nvCxnSpPr>
        <p:spPr>
          <a:xfrm>
            <a:off x="2240291" y="4728258"/>
            <a:ext cx="2864734" cy="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sp>
        <p:nvSpPr>
          <p:cNvPr id="42" name="TextBox 41">
            <a:extLst>
              <a:ext uri="{FF2B5EF4-FFF2-40B4-BE49-F238E27FC236}">
                <a16:creationId xmlns:a16="http://schemas.microsoft.com/office/drawing/2014/main" id="{A21DF078-238E-DD1D-943B-246D27746971}"/>
              </a:ext>
            </a:extLst>
          </p:cNvPr>
          <p:cNvSpPr txBox="1"/>
          <p:nvPr/>
        </p:nvSpPr>
        <p:spPr>
          <a:xfrm>
            <a:off x="3965352" y="1797237"/>
            <a:ext cx="309566" cy="369332"/>
          </a:xfrm>
          <a:prstGeom prst="rect">
            <a:avLst/>
          </a:prstGeom>
          <a:noFill/>
        </p:spPr>
        <p:txBody>
          <a:bodyPr wrap="square" rtlCol="0">
            <a:spAutoFit/>
          </a:bodyPr>
          <a:lstStyle/>
          <a:p>
            <a:r>
              <a:rPr lang="en-US" b="1" dirty="0"/>
              <a:t>5</a:t>
            </a:r>
          </a:p>
        </p:txBody>
      </p:sp>
      <p:sp>
        <p:nvSpPr>
          <p:cNvPr id="43" name="TextBox 42">
            <a:extLst>
              <a:ext uri="{FF2B5EF4-FFF2-40B4-BE49-F238E27FC236}">
                <a16:creationId xmlns:a16="http://schemas.microsoft.com/office/drawing/2014/main" id="{70928C7C-CFE2-8838-E396-FAEA5871B831}"/>
              </a:ext>
            </a:extLst>
          </p:cNvPr>
          <p:cNvSpPr txBox="1"/>
          <p:nvPr/>
        </p:nvSpPr>
        <p:spPr>
          <a:xfrm>
            <a:off x="2408126" y="2593786"/>
            <a:ext cx="584518" cy="369332"/>
          </a:xfrm>
          <a:prstGeom prst="rect">
            <a:avLst/>
          </a:prstGeom>
          <a:noFill/>
        </p:spPr>
        <p:txBody>
          <a:bodyPr wrap="square" rtlCol="0">
            <a:spAutoFit/>
          </a:bodyPr>
          <a:lstStyle/>
          <a:p>
            <a:r>
              <a:rPr lang="en-US" b="1" dirty="0"/>
              <a:t>4</a:t>
            </a:r>
          </a:p>
        </p:txBody>
      </p:sp>
      <p:sp>
        <p:nvSpPr>
          <p:cNvPr id="44" name="TextBox 43">
            <a:extLst>
              <a:ext uri="{FF2B5EF4-FFF2-40B4-BE49-F238E27FC236}">
                <a16:creationId xmlns:a16="http://schemas.microsoft.com/office/drawing/2014/main" id="{BB65BEB2-C080-3550-C77B-68385E0B6FF3}"/>
              </a:ext>
            </a:extLst>
          </p:cNvPr>
          <p:cNvSpPr txBox="1"/>
          <p:nvPr/>
        </p:nvSpPr>
        <p:spPr>
          <a:xfrm>
            <a:off x="2294263" y="4184987"/>
            <a:ext cx="373700" cy="369332"/>
          </a:xfrm>
          <a:prstGeom prst="rect">
            <a:avLst/>
          </a:prstGeom>
          <a:noFill/>
        </p:spPr>
        <p:txBody>
          <a:bodyPr wrap="square" rtlCol="0">
            <a:spAutoFit/>
          </a:bodyPr>
          <a:lstStyle/>
          <a:p>
            <a:r>
              <a:rPr lang="en-US" b="1" dirty="0">
                <a:highlight>
                  <a:srgbClr val="00FF00"/>
                </a:highlight>
              </a:rPr>
              <a:t>6</a:t>
            </a:r>
          </a:p>
        </p:txBody>
      </p:sp>
    </p:spTree>
    <p:extLst>
      <p:ext uri="{BB962C8B-B14F-4D97-AF65-F5344CB8AC3E}">
        <p14:creationId xmlns:p14="http://schemas.microsoft.com/office/powerpoint/2010/main" val="45269148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mediacall" presetSubtype="0" fill="hold" nodeType="clickEffect">
                                  <p:stCondLst>
                                    <p:cond delay="0"/>
                                  </p:stCondLst>
                                  <p:childTnLst>
                                    <p:cmd type="call" cmd="playFrom(0.0)">
                                      <p:cBhvr>
                                        <p:cTn id="6" dur="11500" fill="hold"/>
                                        <p:tgtEl>
                                          <p:spTgt spid="12"/>
                                        </p:tgtEl>
                                      </p:cBhvr>
                                    </p:cmd>
                                  </p:childTnLst>
                                </p:cTn>
                              </p:par>
                            </p:childTnLst>
                          </p:cTn>
                        </p:par>
                      </p:childTnLst>
                    </p:cTn>
                  </p:par>
                </p:childTnLst>
              </p:cTn>
              <p:prevCondLst>
                <p:cond evt="onPrev" delay="0">
                  <p:tgtEl>
                    <p:sldTgt/>
                  </p:tgtEl>
                </p:cond>
              </p:prevCondLst>
              <p:nextCondLst>
                <p:cond evt="onNext" delay="0">
                  <p:tgtEl>
                    <p:sldTgt/>
                  </p:tgtEl>
                </p:cond>
              </p:nextCondLst>
            </p:seq>
            <p:video>
              <p:cMediaNode vol="80000" mute="1">
                <p:cTn id="7" fill="hold" display="0">
                  <p:stCondLst>
                    <p:cond delay="indefinite"/>
                  </p:stCondLst>
                </p:cTn>
                <p:tgtEl>
                  <p:spTgt spid="12"/>
                </p:tgtEl>
              </p:cMediaNode>
            </p:video>
            <p:seq concurrent="1" nextAc="seek">
              <p:cTn id="8" restart="whenNotActive" fill="hold" evtFilter="cancelBubble" nodeType="interactiveSeq">
                <p:stCondLst>
                  <p:cond evt="onClick" delay="0">
                    <p:tgtEl>
                      <p:spTgt spid="12"/>
                    </p:tgtEl>
                  </p:cond>
                </p:stCondLst>
                <p:endSync evt="end" delay="0">
                  <p:rtn val="all"/>
                </p:endSync>
                <p:childTnLst>
                  <p:par>
                    <p:cTn id="9" fill="hold">
                      <p:stCondLst>
                        <p:cond delay="0"/>
                      </p:stCondLst>
                      <p:childTnLst>
                        <p:par>
                          <p:cTn id="10" fill="hold">
                            <p:stCondLst>
                              <p:cond delay="0"/>
                            </p:stCondLst>
                            <p:childTnLst>
                              <p:par>
                                <p:cTn id="11" presetID="2" presetClass="mediacall" presetSubtype="0" fill="hold" nodeType="clickEffect">
                                  <p:stCondLst>
                                    <p:cond delay="0"/>
                                  </p:stCondLst>
                                  <p:childTnLst>
                                    <p:cmd type="call" cmd="togglePause">
                                      <p:cBhvr>
                                        <p:cTn id="12" dur="1" fill="hold"/>
                                        <p:tgtEl>
                                          <p:spTgt spid="12"/>
                                        </p:tgtEl>
                                      </p:cBhvr>
                                    </p:cmd>
                                  </p:childTnLst>
                                </p:cTn>
                              </p:par>
                            </p:childTnLst>
                          </p:cTn>
                        </p:par>
                      </p:childTnLst>
                    </p:cTn>
                  </p:par>
                </p:childTnLst>
              </p:cTn>
              <p:nextCondLst>
                <p:cond evt="onClick" delay="0">
                  <p:tgtEl>
                    <p:spTgt spid="12"/>
                  </p:tgtEl>
                </p:cond>
              </p:nextCondLst>
            </p:seq>
          </p:childTnLst>
        </p:cTn>
      </p:par>
    </p:tn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7F4B938F-7672-93B6-9DD1-6831D9546F96}"/>
              </a:ext>
            </a:extLst>
          </p:cNvPr>
          <p:cNvPicPr>
            <a:picLocks noChangeAspect="1"/>
          </p:cNvPicPr>
          <p:nvPr/>
        </p:nvPicPr>
        <p:blipFill>
          <a:blip r:embed="rId4"/>
          <a:stretch>
            <a:fillRect/>
          </a:stretch>
        </p:blipFill>
        <p:spPr>
          <a:xfrm>
            <a:off x="135916" y="143719"/>
            <a:ext cx="4905910" cy="5181600"/>
          </a:xfrm>
          <a:prstGeom prst="rect">
            <a:avLst/>
          </a:prstGeom>
        </p:spPr>
      </p:pic>
      <p:sp>
        <p:nvSpPr>
          <p:cNvPr id="4" name="TextBox 3">
            <a:extLst>
              <a:ext uri="{FF2B5EF4-FFF2-40B4-BE49-F238E27FC236}">
                <a16:creationId xmlns:a16="http://schemas.microsoft.com/office/drawing/2014/main" id="{2536E9E1-0547-2EB1-9988-C30342735391}"/>
              </a:ext>
            </a:extLst>
          </p:cNvPr>
          <p:cNvSpPr txBox="1"/>
          <p:nvPr/>
        </p:nvSpPr>
        <p:spPr>
          <a:xfrm>
            <a:off x="220654" y="5612562"/>
            <a:ext cx="5713280" cy="831794"/>
          </a:xfrm>
          <a:prstGeom prst="rect">
            <a:avLst/>
          </a:prstGeom>
          <a:noFill/>
        </p:spPr>
        <p:txBody>
          <a:bodyPr wrap="square" numCol="3">
            <a:spAutoFit/>
          </a:bodyPr>
          <a:lstStyle/>
          <a:p>
            <a:r>
              <a:rPr lang="en-US" sz="2400" dirty="0"/>
              <a:t>Kor: </a:t>
            </a:r>
            <a:r>
              <a:rPr lang="en-US" sz="2400" b="1" dirty="0" err="1"/>
              <a:t>sal</a:t>
            </a:r>
            <a:endParaRPr lang="en-US" sz="2400" b="1" dirty="0"/>
          </a:p>
          <a:p>
            <a:r>
              <a:rPr lang="en-US" sz="2400" dirty="0"/>
              <a:t>Jap: </a:t>
            </a:r>
            <a:r>
              <a:rPr lang="en-US" sz="2400" b="1" dirty="0" err="1"/>
              <a:t>satsu</a:t>
            </a:r>
            <a:endParaRPr lang="en-US" sz="2400" b="1" dirty="0"/>
          </a:p>
          <a:p>
            <a:r>
              <a:rPr lang="en-US" sz="2400" dirty="0"/>
              <a:t>Viet: </a:t>
            </a:r>
            <a:r>
              <a:rPr lang="en-US" sz="2400" b="1" dirty="0"/>
              <a:t>tát   </a:t>
            </a:r>
          </a:p>
          <a:p>
            <a:r>
              <a:rPr lang="en-US" sz="2400" dirty="0"/>
              <a:t>Man: </a:t>
            </a:r>
            <a:r>
              <a:rPr lang="en-US" sz="2400" b="1" dirty="0"/>
              <a:t>zài  </a:t>
            </a:r>
            <a:r>
              <a:rPr lang="en-US" sz="2400" dirty="0"/>
              <a:t>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24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   菩 </a:t>
            </a:r>
            <a:r>
              <a:rPr kumimoji="0" lang="zh-TW" altLang="en-US" sz="2400" b="1" i="0" u="none" strike="noStrike" kern="1200" cap="none" spc="0" normalizeH="0" baseline="0" noProof="0" dirty="0">
                <a:ln>
                  <a:noFill/>
                </a:ln>
                <a:solidFill>
                  <a:prstClr val="black"/>
                </a:solidFill>
                <a:effectLst/>
                <a:highlight>
                  <a:srgbClr val="00FF00"/>
                </a:highlight>
                <a:uLnTx/>
                <a:uFillTx/>
                <a:latin typeface="DengXian" panose="02010600030101010101" pitchFamily="2" charset="-122"/>
                <a:ea typeface="DengXian" panose="02010600030101010101" pitchFamily="2" charset="-122"/>
                <a:cs typeface="+mn-cs"/>
              </a:rPr>
              <a:t>薩</a:t>
            </a:r>
            <a:endParaRPr kumimoji="0" lang="en-US" altLang="zh-TW" sz="2400" b="1" i="0" u="none" strike="noStrike" kern="1200" cap="none" spc="0" normalizeH="0" baseline="0" noProof="0" dirty="0">
              <a:ln>
                <a:noFill/>
              </a:ln>
              <a:solidFill>
                <a:prstClr val="black"/>
              </a:solidFill>
              <a:effectLst/>
              <a:highlight>
                <a:srgbClr val="00FF00"/>
              </a:highlight>
              <a:uLnTx/>
              <a:uFillTx/>
              <a:latin typeface="DengXian" panose="02010600030101010101" pitchFamily="2" charset="-122"/>
              <a:ea typeface="DengXian"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altLang="zh-TW" sz="2400" b="1" dirty="0">
                <a:solidFill>
                  <a:prstClr val="black"/>
                </a:solidFill>
                <a:latin typeface="DengXian" panose="02010600030101010101" pitchFamily="2" charset="-122"/>
                <a:ea typeface="DengXian" panose="02010600030101010101" pitchFamily="2" charset="-122"/>
              </a:rPr>
              <a:t>  </a:t>
            </a:r>
            <a:r>
              <a:rPr lang="en-US" altLang="zh-TW" sz="2400" b="1" dirty="0" err="1">
                <a:solidFill>
                  <a:prstClr val="black"/>
                </a:solidFill>
                <a:ea typeface="DengXian" panose="02010600030101010101" pitchFamily="2" charset="-122"/>
              </a:rPr>
              <a:t>bo-</a:t>
            </a:r>
            <a:r>
              <a:rPr lang="en-US" altLang="zh-TW" sz="2400" b="1" dirty="0" err="1">
                <a:solidFill>
                  <a:prstClr val="black"/>
                </a:solidFill>
                <a:highlight>
                  <a:srgbClr val="00FF00"/>
                </a:highlight>
                <a:ea typeface="DengXian" panose="02010600030101010101" pitchFamily="2" charset="-122"/>
              </a:rPr>
              <a:t>sal</a:t>
            </a:r>
            <a:endParaRPr lang="en-US" altLang="zh-TW" sz="2400" b="1" dirty="0">
              <a:solidFill>
                <a:prstClr val="black"/>
              </a:solidFill>
              <a:highlight>
                <a:srgbClr val="00FF00"/>
              </a:highlight>
              <a:ea typeface="DengXian" panose="02010600030101010101" pitchFamily="2" charset="-122"/>
            </a:endParaRPr>
          </a:p>
        </p:txBody>
      </p:sp>
      <p:sp>
        <p:nvSpPr>
          <p:cNvPr id="5" name="TextBox 4">
            <a:extLst>
              <a:ext uri="{FF2B5EF4-FFF2-40B4-BE49-F238E27FC236}">
                <a16:creationId xmlns:a16="http://schemas.microsoft.com/office/drawing/2014/main" id="{91A966BF-3F21-CD3C-C1F0-4C6BFD09702D}"/>
              </a:ext>
            </a:extLst>
          </p:cNvPr>
          <p:cNvSpPr txBox="1"/>
          <p:nvPr/>
        </p:nvSpPr>
        <p:spPr>
          <a:xfrm>
            <a:off x="7512353" y="126770"/>
            <a:ext cx="3425722" cy="383664"/>
          </a:xfrm>
          <a:prstGeom prst="rect">
            <a:avLst/>
          </a:prstGeom>
          <a:noFill/>
        </p:spPr>
        <p:txBody>
          <a:bodyPr wrap="square" rtlCol="0">
            <a:spAutoFit/>
          </a:bodyPr>
          <a:lstStyle/>
          <a:p>
            <a:r>
              <a:rPr lang="zh-TW" altLang="en-US" b="1" dirty="0">
                <a:latin typeface="DengXian" panose="02010600030101010101" pitchFamily="2" charset="-122"/>
                <a:ea typeface="DengXian" panose="02010600030101010101" pitchFamily="2" charset="-122"/>
              </a:rPr>
              <a:t>觀 自 在 菩 </a:t>
            </a:r>
            <a:r>
              <a:rPr lang="zh-TW" altLang="en-US" b="1" dirty="0">
                <a:highlight>
                  <a:srgbClr val="00FFFF"/>
                </a:highlight>
                <a:latin typeface="DengXian" panose="02010600030101010101" pitchFamily="2" charset="-122"/>
                <a:ea typeface="DengXian" panose="02010600030101010101" pitchFamily="2" charset="-122"/>
              </a:rPr>
              <a:t>薩</a:t>
            </a:r>
            <a:r>
              <a:rPr lang="zh-TW" altLang="en-US" b="1" dirty="0">
                <a:latin typeface="DengXian" panose="02010600030101010101" pitchFamily="2" charset="-122"/>
                <a:ea typeface="DengXian" panose="02010600030101010101" pitchFamily="2" charset="-122"/>
              </a:rPr>
              <a:t> 行 深 般 若      </a:t>
            </a:r>
            <a:r>
              <a:rPr lang="en-US" altLang="zh-TW" b="1" dirty="0">
                <a:solidFill>
                  <a:srgbClr val="FF0000"/>
                </a:solidFill>
                <a:latin typeface="DengXian" panose="02010600030101010101" pitchFamily="2" charset="-122"/>
                <a:ea typeface="DengXian" panose="02010600030101010101" pitchFamily="2" charset="-122"/>
              </a:rPr>
              <a:t>1</a:t>
            </a:r>
            <a:endParaRPr lang="en-US" b="1" dirty="0">
              <a:solidFill>
                <a:srgbClr val="FF0000"/>
              </a:solidFill>
              <a:latin typeface="DengXian" panose="02010600030101010101" pitchFamily="2" charset="-122"/>
              <a:ea typeface="DengXian" panose="02010600030101010101" pitchFamily="2" charset="-122"/>
            </a:endParaRPr>
          </a:p>
        </p:txBody>
      </p:sp>
      <p:sp>
        <p:nvSpPr>
          <p:cNvPr id="6" name="Rectangle 5">
            <a:extLst>
              <a:ext uri="{FF2B5EF4-FFF2-40B4-BE49-F238E27FC236}">
                <a16:creationId xmlns:a16="http://schemas.microsoft.com/office/drawing/2014/main" id="{24D2268F-FD9E-0563-51F4-0B39D1FB5698}"/>
              </a:ext>
            </a:extLst>
          </p:cNvPr>
          <p:cNvSpPr/>
          <p:nvPr/>
        </p:nvSpPr>
        <p:spPr>
          <a:xfrm>
            <a:off x="7453686" y="137689"/>
            <a:ext cx="3425722" cy="353669"/>
          </a:xfrm>
          <a:prstGeom prst="rect">
            <a:avLst/>
          </a:prstGeom>
          <a:no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Rectangle 6">
            <a:extLst>
              <a:ext uri="{FF2B5EF4-FFF2-40B4-BE49-F238E27FC236}">
                <a16:creationId xmlns:a16="http://schemas.microsoft.com/office/drawing/2014/main" id="{B1698AD1-D130-F70E-9344-9CF27BA5B817}"/>
              </a:ext>
            </a:extLst>
          </p:cNvPr>
          <p:cNvSpPr/>
          <p:nvPr/>
        </p:nvSpPr>
        <p:spPr>
          <a:xfrm>
            <a:off x="134329" y="5613357"/>
            <a:ext cx="5346283" cy="797465"/>
          </a:xfrm>
          <a:prstGeom prst="rect">
            <a:avLst/>
          </a:prstGeom>
          <a:noFill/>
          <a:ln w="5715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Oval 7">
            <a:extLst>
              <a:ext uri="{FF2B5EF4-FFF2-40B4-BE49-F238E27FC236}">
                <a16:creationId xmlns:a16="http://schemas.microsoft.com/office/drawing/2014/main" id="{03ADBCCE-76F6-84FA-DFD8-54F084B09FA2}"/>
              </a:ext>
            </a:extLst>
          </p:cNvPr>
          <p:cNvSpPr/>
          <p:nvPr/>
        </p:nvSpPr>
        <p:spPr>
          <a:xfrm>
            <a:off x="5521125" y="577126"/>
            <a:ext cx="771625" cy="771625"/>
          </a:xfrm>
          <a:prstGeom prst="ellipse">
            <a:avLst/>
          </a:prstGeom>
          <a:solidFill>
            <a:srgbClr val="FFFF00"/>
          </a:solidFill>
          <a:ln w="38100">
            <a:solidFill>
              <a:srgbClr val="7030A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TextBox 8">
            <a:extLst>
              <a:ext uri="{FF2B5EF4-FFF2-40B4-BE49-F238E27FC236}">
                <a16:creationId xmlns:a16="http://schemas.microsoft.com/office/drawing/2014/main" id="{DFFBAE2B-0F00-7A71-BE0C-7FEB61570086}"/>
              </a:ext>
            </a:extLst>
          </p:cNvPr>
          <p:cNvSpPr txBox="1"/>
          <p:nvPr/>
        </p:nvSpPr>
        <p:spPr>
          <a:xfrm>
            <a:off x="5613159" y="694855"/>
            <a:ext cx="593001" cy="523220"/>
          </a:xfrm>
          <a:prstGeom prst="rect">
            <a:avLst/>
          </a:prstGeom>
          <a:noFill/>
        </p:spPr>
        <p:txBody>
          <a:bodyPr wrap="square" rtlCol="0">
            <a:spAutoFit/>
          </a:bodyPr>
          <a:lstStyle/>
          <a:p>
            <a:r>
              <a:rPr lang="en-US" sz="2800" b="1" dirty="0"/>
              <a:t>15</a:t>
            </a:r>
          </a:p>
        </p:txBody>
      </p:sp>
      <p:sp>
        <p:nvSpPr>
          <p:cNvPr id="10" name="TextBox 9">
            <a:extLst>
              <a:ext uri="{FF2B5EF4-FFF2-40B4-BE49-F238E27FC236}">
                <a16:creationId xmlns:a16="http://schemas.microsoft.com/office/drawing/2014/main" id="{44496B50-5AD6-F05A-10E6-7107B6C7EF8F}"/>
              </a:ext>
            </a:extLst>
          </p:cNvPr>
          <p:cNvSpPr txBox="1"/>
          <p:nvPr/>
        </p:nvSpPr>
        <p:spPr>
          <a:xfrm>
            <a:off x="5683146" y="5463670"/>
            <a:ext cx="6508853" cy="1890423"/>
          </a:xfrm>
          <a:prstGeom prst="rect">
            <a:avLst/>
          </a:prstGeom>
          <a:noFill/>
        </p:spPr>
        <p:txBody>
          <a:bodyPr wrap="square" numCol="3">
            <a:spAutoFit/>
          </a:bodyPr>
          <a:lstStyle/>
          <a:p>
            <a:r>
              <a:rPr lang="en-US" sz="1300" dirty="0"/>
              <a:t>• Hanja: </a:t>
            </a:r>
            <a:r>
              <a:rPr lang="zh-TW" altLang="en-US" sz="1300" b="1" dirty="0">
                <a:latin typeface="+mn-ea"/>
              </a:rPr>
              <a:t>薩</a:t>
            </a:r>
            <a:r>
              <a:rPr lang="zh-TW" altLang="en-US" sz="1300" dirty="0"/>
              <a:t>       </a:t>
            </a:r>
            <a:endParaRPr lang="en-US" altLang="zh-TW" sz="1300" dirty="0"/>
          </a:p>
          <a:p>
            <a:r>
              <a:rPr lang="en-US" altLang="zh-TW" sz="1300" dirty="0"/>
              <a:t>• </a:t>
            </a:r>
            <a:r>
              <a:rPr lang="en-US" sz="1300" dirty="0"/>
              <a:t>pinyin: sà</a:t>
            </a:r>
          </a:p>
          <a:p>
            <a:r>
              <a:rPr lang="en-US" sz="1300" dirty="0"/>
              <a:t>• Korean: </a:t>
            </a:r>
            <a:r>
              <a:rPr lang="en-US" sz="1300" dirty="0" err="1"/>
              <a:t>sal</a:t>
            </a:r>
            <a:r>
              <a:rPr lang="en-US" sz="1300" dirty="0"/>
              <a:t> (</a:t>
            </a:r>
            <a:r>
              <a:rPr lang="ko-KR" altLang="en-US" sz="1300" dirty="0"/>
              <a:t>살</a:t>
            </a:r>
            <a:r>
              <a:rPr lang="en-US" altLang="ko-KR" sz="1300" dirty="0"/>
              <a:t>)       </a:t>
            </a:r>
          </a:p>
          <a:p>
            <a:r>
              <a:rPr lang="en-US" altLang="ko-KR" sz="1300" dirty="0"/>
              <a:t>• </a:t>
            </a:r>
            <a:r>
              <a:rPr lang="en-US" sz="1300" dirty="0"/>
              <a:t>strokes: 16, 17</a:t>
            </a:r>
          </a:p>
          <a:p>
            <a:r>
              <a:rPr lang="en-US" sz="1300" dirty="0"/>
              <a:t>• radical: 140+14 (</a:t>
            </a:r>
            <a:r>
              <a:rPr lang="zh-TW" altLang="en-US" sz="1300" b="1" dirty="0">
                <a:latin typeface="+mn-ea"/>
              </a:rPr>
              <a:t>䒑</a:t>
            </a:r>
            <a:r>
              <a:rPr lang="en-US" altLang="zh-TW" sz="1300" b="1" dirty="0">
                <a:latin typeface="+mn-ea"/>
              </a:rPr>
              <a:t>, </a:t>
            </a:r>
            <a:r>
              <a:rPr lang="zh-TW" altLang="en-US" sz="1300" b="1" dirty="0">
                <a:latin typeface="+mn-ea"/>
              </a:rPr>
              <a:t>艸</a:t>
            </a:r>
            <a:r>
              <a:rPr lang="en-US" altLang="zh-TW" sz="1300" b="1" dirty="0">
                <a:latin typeface="+mn-ea"/>
              </a:rPr>
              <a:t>, </a:t>
            </a:r>
            <a:r>
              <a:rPr lang="zh-TW" altLang="en-US" sz="1300" b="1" dirty="0">
                <a:latin typeface="+mn-ea"/>
              </a:rPr>
              <a:t>艹</a:t>
            </a:r>
            <a:r>
              <a:rPr lang="en-US" altLang="zh-TW" sz="1300" dirty="0"/>
              <a:t>)</a:t>
            </a:r>
          </a:p>
          <a:p>
            <a:r>
              <a:rPr lang="en-US" altLang="zh-TW" sz="1300" dirty="0"/>
              <a:t>• </a:t>
            </a:r>
            <a:r>
              <a:rPr lang="en-US" sz="1300" dirty="0"/>
              <a:t>Japanese: </a:t>
            </a:r>
            <a:r>
              <a:rPr lang="en-US" sz="1300" dirty="0" err="1"/>
              <a:t>satsu</a:t>
            </a:r>
            <a:r>
              <a:rPr lang="en-US" sz="1300" dirty="0"/>
              <a:t>**, </a:t>
            </a:r>
            <a:r>
              <a:rPr lang="ja-JP" altLang="en-US" sz="1300" dirty="0"/>
              <a:t>さつ </a:t>
            </a:r>
            <a:endParaRPr lang="en-US" altLang="ja-JP" sz="1300" dirty="0"/>
          </a:p>
          <a:p>
            <a:r>
              <a:rPr lang="ja-JP" altLang="en-US" sz="1300" dirty="0"/>
              <a:t> </a:t>
            </a:r>
            <a:endParaRPr lang="en-US" altLang="ja-JP" sz="1300" dirty="0"/>
          </a:p>
          <a:p>
            <a:endParaRPr lang="en-US" altLang="ja-JP" sz="1300" dirty="0"/>
          </a:p>
          <a:p>
            <a:endParaRPr lang="en-US" altLang="ja-JP" sz="1300" dirty="0"/>
          </a:p>
          <a:p>
            <a:r>
              <a:rPr lang="en-US" altLang="ja-JP" sz="1300" dirty="0"/>
              <a:t>(</a:t>
            </a:r>
            <a:r>
              <a:rPr lang="en-US" altLang="ja-JP" sz="1300" dirty="0" err="1"/>
              <a:t>kun</a:t>
            </a:r>
            <a:r>
              <a:rPr lang="en-US" altLang="ja-JP" sz="1300" dirty="0"/>
              <a:t>: </a:t>
            </a:r>
            <a:r>
              <a:rPr lang="en-US" altLang="ja-JP" sz="1300" dirty="0" err="1"/>
              <a:t>sukuu</a:t>
            </a:r>
            <a:r>
              <a:rPr lang="en-US" altLang="ja-JP" sz="1300" dirty="0"/>
              <a:t>, </a:t>
            </a:r>
            <a:r>
              <a:rPr lang="ja-JP" altLang="en-US" sz="1300" dirty="0"/>
              <a:t>すくう</a:t>
            </a:r>
            <a:r>
              <a:rPr lang="en-US" altLang="ja-JP" sz="1300" dirty="0"/>
              <a:t>)</a:t>
            </a:r>
            <a:r>
              <a:rPr lang="ja-JP" altLang="en-US" sz="1300" dirty="0"/>
              <a:t>  </a:t>
            </a:r>
            <a:endParaRPr lang="en-US" altLang="ja-JP" sz="1300" dirty="0"/>
          </a:p>
          <a:p>
            <a:r>
              <a:rPr lang="ja-JP" altLang="en-US" sz="1300" dirty="0"/>
              <a:t> </a:t>
            </a:r>
            <a:r>
              <a:rPr lang="en-US" altLang="ja-JP" sz="1300" dirty="0"/>
              <a:t>• </a:t>
            </a:r>
            <a:r>
              <a:rPr lang="en-US" sz="1300" dirty="0"/>
              <a:t>JLPT: NX</a:t>
            </a:r>
          </a:p>
          <a:p>
            <a:r>
              <a:rPr lang="en-US" sz="1300" dirty="0"/>
              <a:t>• meaning: </a:t>
            </a:r>
            <a:r>
              <a:rPr lang="en-US" sz="1300" dirty="0" err="1"/>
              <a:t>phon</a:t>
            </a:r>
            <a:r>
              <a:rPr lang="en-US" sz="1300" dirty="0"/>
              <a:t>; short for bosal/</a:t>
            </a:r>
            <a:r>
              <a:rPr lang="ko-KR" altLang="en-US" sz="1300" dirty="0"/>
              <a:t>보살</a:t>
            </a:r>
            <a:endParaRPr lang="en-US" sz="1300" dirty="0"/>
          </a:p>
          <a:p>
            <a:r>
              <a:rPr lang="en-US" sz="1300" dirty="0"/>
              <a:t>• 6 location(s): Thousand, </a:t>
            </a:r>
          </a:p>
          <a:p>
            <a:r>
              <a:rPr lang="en-US" sz="1300" dirty="0" err="1"/>
              <a:t>Yebul</a:t>
            </a:r>
            <a:r>
              <a:rPr lang="en-US" sz="1300" dirty="0"/>
              <a:t>, Kwanseum, Jijang, </a:t>
            </a:r>
          </a:p>
          <a:p>
            <a:endParaRPr lang="en-US" sz="1300" dirty="0"/>
          </a:p>
          <a:p>
            <a:endParaRPr lang="en-US" sz="1300" dirty="0"/>
          </a:p>
          <a:p>
            <a:endParaRPr lang="en-US" sz="1300" dirty="0"/>
          </a:p>
          <a:p>
            <a:r>
              <a:rPr lang="en-US" sz="1300" dirty="0"/>
              <a:t>Maitreya, </a:t>
            </a:r>
            <a:r>
              <a:rPr lang="en-US" sz="1300" dirty="0" err="1"/>
              <a:t>XuanZang</a:t>
            </a:r>
            <a:endParaRPr lang="en-US" sz="1300" dirty="0"/>
          </a:p>
          <a:p>
            <a:r>
              <a:rPr lang="en-US" sz="1300" dirty="0"/>
              <a:t>• comp: </a:t>
            </a:r>
            <a:r>
              <a:rPr lang="zh-CN" altLang="en-US" sz="1300" dirty="0">
                <a:latin typeface="+mn-ea"/>
              </a:rPr>
              <a:t>艹</a:t>
            </a:r>
            <a:r>
              <a:rPr lang="en-US" altLang="zh-CN" sz="1300" dirty="0">
                <a:latin typeface="+mn-ea"/>
              </a:rPr>
              <a:t>+</a:t>
            </a:r>
            <a:r>
              <a:rPr lang="zh-CN" altLang="en-US" sz="1300" dirty="0">
                <a:latin typeface="+mn-ea"/>
              </a:rPr>
              <a:t>阝</a:t>
            </a:r>
            <a:r>
              <a:rPr lang="en-US" altLang="zh-CN" sz="1300" dirty="0">
                <a:latin typeface="+mn-ea"/>
              </a:rPr>
              <a:t>+</a:t>
            </a:r>
            <a:r>
              <a:rPr lang="zh-CN" altLang="en-US" sz="1300" dirty="0">
                <a:latin typeface="+mn-ea"/>
              </a:rPr>
              <a:t>产</a:t>
            </a:r>
            <a:r>
              <a:rPr lang="en-US" altLang="zh-CN" sz="1300" dirty="0">
                <a:latin typeface="+mn-ea"/>
              </a:rPr>
              <a:t>+</a:t>
            </a:r>
            <a:r>
              <a:rPr lang="zh-CN" altLang="en-US" sz="1300" dirty="0">
                <a:latin typeface="+mn-ea"/>
              </a:rPr>
              <a:t>生</a:t>
            </a:r>
            <a:endParaRPr lang="en-US" altLang="zh-CN" sz="1300" dirty="0">
              <a:latin typeface="+mn-ea"/>
            </a:endParaRPr>
          </a:p>
          <a:p>
            <a:r>
              <a:rPr lang="en-US" sz="1300" dirty="0"/>
              <a:t>• sub: </a:t>
            </a:r>
            <a:r>
              <a:rPr lang="zh-TW" altLang="en-US" sz="1300" dirty="0">
                <a:latin typeface="DengXian" panose="02010600030101010101" pitchFamily="2" charset="-122"/>
                <a:ea typeface="DengXian" panose="02010600030101010101" pitchFamily="2" charset="-122"/>
              </a:rPr>
              <a:t>立</a:t>
            </a:r>
            <a:r>
              <a:rPr lang="en-US" sz="1300" dirty="0"/>
              <a:t> </a:t>
            </a:r>
            <a:r>
              <a:rPr lang="zh-CN" altLang="en-US" sz="1300" dirty="0">
                <a:latin typeface="+mn-ea"/>
              </a:rPr>
              <a:t>亠丷厂土𠂉丶一</a:t>
            </a:r>
            <a:r>
              <a:rPr lang="en-US" sz="1300" dirty="0">
                <a:latin typeface="+mn-ea"/>
              </a:rPr>
              <a:t> </a:t>
            </a:r>
          </a:p>
          <a:p>
            <a:endParaRPr lang="en-US" sz="1300" dirty="0"/>
          </a:p>
          <a:p>
            <a:endParaRPr lang="en-US" sz="1200" dirty="0"/>
          </a:p>
          <a:p>
            <a:endParaRPr lang="en-US" sz="1300" b="1" dirty="0">
              <a:latin typeface="DengXian" panose="02010600030101010101" pitchFamily="2" charset="-122"/>
              <a:ea typeface="DengXian" panose="02010600030101010101" pitchFamily="2" charset="-122"/>
            </a:endParaRPr>
          </a:p>
        </p:txBody>
      </p:sp>
      <p:sp>
        <p:nvSpPr>
          <p:cNvPr id="11" name="Rectangle 10">
            <a:extLst>
              <a:ext uri="{FF2B5EF4-FFF2-40B4-BE49-F238E27FC236}">
                <a16:creationId xmlns:a16="http://schemas.microsoft.com/office/drawing/2014/main" id="{9F19F0D7-C0AD-A4A6-61AA-6E0B7B7B454E}"/>
              </a:ext>
            </a:extLst>
          </p:cNvPr>
          <p:cNvSpPr/>
          <p:nvPr/>
        </p:nvSpPr>
        <p:spPr>
          <a:xfrm>
            <a:off x="5733219" y="5472198"/>
            <a:ext cx="6324452" cy="1259031"/>
          </a:xfrm>
          <a:prstGeom prst="rect">
            <a:avLst/>
          </a:prstGeom>
          <a:no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3" name="Straight Arrow Connector 12">
            <a:extLst>
              <a:ext uri="{FF2B5EF4-FFF2-40B4-BE49-F238E27FC236}">
                <a16:creationId xmlns:a16="http://schemas.microsoft.com/office/drawing/2014/main" id="{F24433CB-C3FD-73B1-2C88-8BF132E882E9}"/>
              </a:ext>
            </a:extLst>
          </p:cNvPr>
          <p:cNvCxnSpPr/>
          <p:nvPr/>
        </p:nvCxnSpPr>
        <p:spPr>
          <a:xfrm>
            <a:off x="445625" y="1024359"/>
            <a:ext cx="4294208" cy="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15" name="Straight Arrow Connector 14">
            <a:extLst>
              <a:ext uri="{FF2B5EF4-FFF2-40B4-BE49-F238E27FC236}">
                <a16:creationId xmlns:a16="http://schemas.microsoft.com/office/drawing/2014/main" id="{54294AB0-9633-7593-074A-658EAA094039}"/>
              </a:ext>
            </a:extLst>
          </p:cNvPr>
          <p:cNvCxnSpPr/>
          <p:nvPr/>
        </p:nvCxnSpPr>
        <p:spPr>
          <a:xfrm>
            <a:off x="1851950" y="620729"/>
            <a:ext cx="0" cy="653896"/>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17" name="Straight Arrow Connector 16">
            <a:extLst>
              <a:ext uri="{FF2B5EF4-FFF2-40B4-BE49-F238E27FC236}">
                <a16:creationId xmlns:a16="http://schemas.microsoft.com/office/drawing/2014/main" id="{AFBD00C4-E223-87CA-2FBE-04E1505C7F5A}"/>
              </a:ext>
            </a:extLst>
          </p:cNvPr>
          <p:cNvCxnSpPr/>
          <p:nvPr/>
        </p:nvCxnSpPr>
        <p:spPr>
          <a:xfrm>
            <a:off x="3379808" y="620729"/>
            <a:ext cx="0" cy="704572"/>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19" name="Straight Connector 18">
            <a:extLst>
              <a:ext uri="{FF2B5EF4-FFF2-40B4-BE49-F238E27FC236}">
                <a16:creationId xmlns:a16="http://schemas.microsoft.com/office/drawing/2014/main" id="{736760A6-25C5-0F97-5C08-E5933764B7FB}"/>
              </a:ext>
            </a:extLst>
          </p:cNvPr>
          <p:cNvCxnSpPr/>
          <p:nvPr/>
        </p:nvCxnSpPr>
        <p:spPr>
          <a:xfrm>
            <a:off x="648182" y="1713053"/>
            <a:ext cx="1064871" cy="0"/>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21" name="Straight Connector 20">
            <a:extLst>
              <a:ext uri="{FF2B5EF4-FFF2-40B4-BE49-F238E27FC236}">
                <a16:creationId xmlns:a16="http://schemas.microsoft.com/office/drawing/2014/main" id="{89C1E75F-C9D4-B31E-49ED-0F2C610430C0}"/>
              </a:ext>
            </a:extLst>
          </p:cNvPr>
          <p:cNvCxnSpPr/>
          <p:nvPr/>
        </p:nvCxnSpPr>
        <p:spPr>
          <a:xfrm flipH="1">
            <a:off x="1186405" y="1707266"/>
            <a:ext cx="520861" cy="1027253"/>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23" name="Straight Connector 22">
            <a:extLst>
              <a:ext uri="{FF2B5EF4-FFF2-40B4-BE49-F238E27FC236}">
                <a16:creationId xmlns:a16="http://schemas.microsoft.com/office/drawing/2014/main" id="{8E428AC1-E9BE-C49B-9DC0-6392BDBC9B0E}"/>
              </a:ext>
            </a:extLst>
          </p:cNvPr>
          <p:cNvCxnSpPr/>
          <p:nvPr/>
        </p:nvCxnSpPr>
        <p:spPr>
          <a:xfrm>
            <a:off x="1180617" y="2734519"/>
            <a:ext cx="532436" cy="1009891"/>
          </a:xfrm>
          <a:prstGeom prst="line">
            <a:avLst/>
          </a:prstGeom>
        </p:spPr>
        <p:style>
          <a:lnRef idx="2">
            <a:schemeClr val="accent1"/>
          </a:lnRef>
          <a:fillRef idx="0">
            <a:schemeClr val="accent1"/>
          </a:fillRef>
          <a:effectRef idx="1">
            <a:schemeClr val="accent1"/>
          </a:effectRef>
          <a:fontRef idx="minor">
            <a:schemeClr val="tx1"/>
          </a:fontRef>
        </p:style>
      </p:cxnSp>
      <p:cxnSp>
        <p:nvCxnSpPr>
          <p:cNvPr id="25" name="Straight Arrow Connector 24">
            <a:extLst>
              <a:ext uri="{FF2B5EF4-FFF2-40B4-BE49-F238E27FC236}">
                <a16:creationId xmlns:a16="http://schemas.microsoft.com/office/drawing/2014/main" id="{C6222FFA-B43A-CF44-7D3D-EC941702CE01}"/>
              </a:ext>
            </a:extLst>
          </p:cNvPr>
          <p:cNvCxnSpPr/>
          <p:nvPr/>
        </p:nvCxnSpPr>
        <p:spPr>
          <a:xfrm flipH="1">
            <a:off x="1180617" y="3750197"/>
            <a:ext cx="526649" cy="462988"/>
          </a:xfrm>
          <a:prstGeom prst="straightConnector1">
            <a:avLst/>
          </a:prstGeom>
          <a:ln>
            <a:tailEnd type="triangle"/>
          </a:ln>
        </p:spPr>
        <p:style>
          <a:lnRef idx="2">
            <a:schemeClr val="accent1"/>
          </a:lnRef>
          <a:fillRef idx="0">
            <a:schemeClr val="accent1"/>
          </a:fillRef>
          <a:effectRef idx="1">
            <a:schemeClr val="accent1"/>
          </a:effectRef>
          <a:fontRef idx="minor">
            <a:schemeClr val="tx1"/>
          </a:fontRef>
        </p:style>
      </p:cxnSp>
      <p:cxnSp>
        <p:nvCxnSpPr>
          <p:cNvPr id="27" name="Straight Arrow Connector 26">
            <a:extLst>
              <a:ext uri="{FF2B5EF4-FFF2-40B4-BE49-F238E27FC236}">
                <a16:creationId xmlns:a16="http://schemas.microsoft.com/office/drawing/2014/main" id="{35515E06-E5BC-A695-6237-FF74A1410B4F}"/>
              </a:ext>
            </a:extLst>
          </p:cNvPr>
          <p:cNvCxnSpPr/>
          <p:nvPr/>
        </p:nvCxnSpPr>
        <p:spPr>
          <a:xfrm>
            <a:off x="648182" y="1905000"/>
            <a:ext cx="0" cy="3153137"/>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31" name="Straight Arrow Connector 30">
            <a:extLst>
              <a:ext uri="{FF2B5EF4-FFF2-40B4-BE49-F238E27FC236}">
                <a16:creationId xmlns:a16="http://schemas.microsoft.com/office/drawing/2014/main" id="{8A15ED35-0F0B-FFE6-FD1A-7320BF10D4D1}"/>
              </a:ext>
            </a:extLst>
          </p:cNvPr>
          <p:cNvCxnSpPr/>
          <p:nvPr/>
        </p:nvCxnSpPr>
        <p:spPr>
          <a:xfrm>
            <a:off x="2934182" y="1533646"/>
            <a:ext cx="370390" cy="214131"/>
          </a:xfrm>
          <a:prstGeom prst="straightConnector1">
            <a:avLst/>
          </a:prstGeom>
          <a:ln>
            <a:tailEnd type="triangle"/>
          </a:ln>
        </p:spPr>
        <p:style>
          <a:lnRef idx="2">
            <a:schemeClr val="accent1"/>
          </a:lnRef>
          <a:fillRef idx="0">
            <a:schemeClr val="accent1"/>
          </a:fillRef>
          <a:effectRef idx="1">
            <a:schemeClr val="accent1"/>
          </a:effectRef>
          <a:fontRef idx="minor">
            <a:schemeClr val="tx1"/>
          </a:fontRef>
        </p:style>
      </p:cxnSp>
      <p:cxnSp>
        <p:nvCxnSpPr>
          <p:cNvPr id="33" name="Straight Arrow Connector 32">
            <a:extLst>
              <a:ext uri="{FF2B5EF4-FFF2-40B4-BE49-F238E27FC236}">
                <a16:creationId xmlns:a16="http://schemas.microsoft.com/office/drawing/2014/main" id="{63F41EE7-0E8D-1D0F-C148-FDEB0DDCAA5E}"/>
              </a:ext>
            </a:extLst>
          </p:cNvPr>
          <p:cNvCxnSpPr/>
          <p:nvPr/>
        </p:nvCxnSpPr>
        <p:spPr>
          <a:xfrm>
            <a:off x="2106592" y="1979271"/>
            <a:ext cx="2361236" cy="0"/>
          </a:xfrm>
          <a:prstGeom prst="straightConnector1">
            <a:avLst/>
          </a:prstGeom>
          <a:ln>
            <a:tailEnd type="triangle"/>
          </a:ln>
        </p:spPr>
        <p:style>
          <a:lnRef idx="2">
            <a:schemeClr val="accent1"/>
          </a:lnRef>
          <a:fillRef idx="0">
            <a:schemeClr val="accent1"/>
          </a:fillRef>
          <a:effectRef idx="1">
            <a:schemeClr val="accent1"/>
          </a:effectRef>
          <a:fontRef idx="minor">
            <a:schemeClr val="tx1"/>
          </a:fontRef>
        </p:style>
      </p:cxnSp>
      <p:cxnSp>
        <p:nvCxnSpPr>
          <p:cNvPr id="35" name="Straight Arrow Connector 34">
            <a:extLst>
              <a:ext uri="{FF2B5EF4-FFF2-40B4-BE49-F238E27FC236}">
                <a16:creationId xmlns:a16="http://schemas.microsoft.com/office/drawing/2014/main" id="{CF03C5E5-4567-2383-1BCE-72498A0712DC}"/>
              </a:ext>
            </a:extLst>
          </p:cNvPr>
          <p:cNvCxnSpPr/>
          <p:nvPr/>
        </p:nvCxnSpPr>
        <p:spPr>
          <a:xfrm>
            <a:off x="2766349" y="2274425"/>
            <a:ext cx="254643" cy="248856"/>
          </a:xfrm>
          <a:prstGeom prst="straightConnector1">
            <a:avLst/>
          </a:prstGeom>
          <a:ln>
            <a:tailEnd type="triangle"/>
          </a:ln>
        </p:spPr>
        <p:style>
          <a:lnRef idx="2">
            <a:schemeClr val="accent1"/>
          </a:lnRef>
          <a:fillRef idx="0">
            <a:schemeClr val="accent1"/>
          </a:fillRef>
          <a:effectRef idx="1">
            <a:schemeClr val="accent1"/>
          </a:effectRef>
          <a:fontRef idx="minor">
            <a:schemeClr val="tx1"/>
          </a:fontRef>
        </p:style>
      </p:cxnSp>
      <p:cxnSp>
        <p:nvCxnSpPr>
          <p:cNvPr id="37" name="Straight Arrow Connector 36">
            <a:extLst>
              <a:ext uri="{FF2B5EF4-FFF2-40B4-BE49-F238E27FC236}">
                <a16:creationId xmlns:a16="http://schemas.microsoft.com/office/drawing/2014/main" id="{E16450FC-FF6B-71AE-FBDB-C869022DBB26}"/>
              </a:ext>
            </a:extLst>
          </p:cNvPr>
          <p:cNvCxnSpPr/>
          <p:nvPr/>
        </p:nvCxnSpPr>
        <p:spPr>
          <a:xfrm flipH="1">
            <a:off x="3811489" y="2223545"/>
            <a:ext cx="219919" cy="315892"/>
          </a:xfrm>
          <a:prstGeom prst="straightConnector1">
            <a:avLst/>
          </a:prstGeom>
          <a:ln>
            <a:tailEnd type="triangle"/>
          </a:ln>
        </p:spPr>
        <p:style>
          <a:lnRef idx="2">
            <a:schemeClr val="accent1"/>
          </a:lnRef>
          <a:fillRef idx="0">
            <a:schemeClr val="accent1"/>
          </a:fillRef>
          <a:effectRef idx="1">
            <a:schemeClr val="accent1"/>
          </a:effectRef>
          <a:fontRef idx="minor">
            <a:schemeClr val="tx1"/>
          </a:fontRef>
        </p:style>
      </p:cxnSp>
      <p:cxnSp>
        <p:nvCxnSpPr>
          <p:cNvPr id="39" name="Straight Arrow Connector 38">
            <a:extLst>
              <a:ext uri="{FF2B5EF4-FFF2-40B4-BE49-F238E27FC236}">
                <a16:creationId xmlns:a16="http://schemas.microsoft.com/office/drawing/2014/main" id="{97AEFCBD-AE8D-B93A-2C72-DFDE4073F095}"/>
              </a:ext>
            </a:extLst>
          </p:cNvPr>
          <p:cNvCxnSpPr/>
          <p:nvPr/>
        </p:nvCxnSpPr>
        <p:spPr>
          <a:xfrm>
            <a:off x="2187878" y="2798179"/>
            <a:ext cx="2383859" cy="0"/>
          </a:xfrm>
          <a:prstGeom prst="straightConnector1">
            <a:avLst/>
          </a:prstGeom>
          <a:ln>
            <a:tailEnd type="triangle"/>
          </a:ln>
        </p:spPr>
        <p:style>
          <a:lnRef idx="2">
            <a:schemeClr val="accent1"/>
          </a:lnRef>
          <a:fillRef idx="0">
            <a:schemeClr val="accent1"/>
          </a:fillRef>
          <a:effectRef idx="1">
            <a:schemeClr val="accent1"/>
          </a:effectRef>
          <a:fontRef idx="minor">
            <a:schemeClr val="tx1"/>
          </a:fontRef>
        </p:style>
      </p:cxnSp>
      <p:cxnSp>
        <p:nvCxnSpPr>
          <p:cNvPr id="41" name="Straight Connector 40">
            <a:extLst>
              <a:ext uri="{FF2B5EF4-FFF2-40B4-BE49-F238E27FC236}">
                <a16:creationId xmlns:a16="http://schemas.microsoft.com/office/drawing/2014/main" id="{C80BBBE7-2AE8-B0FE-2AA5-34C747903A7C}"/>
              </a:ext>
            </a:extLst>
          </p:cNvPr>
          <p:cNvCxnSpPr/>
          <p:nvPr/>
        </p:nvCxnSpPr>
        <p:spPr>
          <a:xfrm flipH="1">
            <a:off x="2106592" y="3026780"/>
            <a:ext cx="104173" cy="1024359"/>
          </a:xfrm>
          <a:prstGeom prst="line">
            <a:avLst/>
          </a:prstGeom>
        </p:spPr>
        <p:style>
          <a:lnRef idx="2">
            <a:schemeClr val="accent1"/>
          </a:lnRef>
          <a:fillRef idx="0">
            <a:schemeClr val="accent1"/>
          </a:fillRef>
          <a:effectRef idx="1">
            <a:schemeClr val="accent1"/>
          </a:effectRef>
          <a:fontRef idx="minor">
            <a:schemeClr val="tx1"/>
          </a:fontRef>
        </p:style>
      </p:cxnSp>
      <p:cxnSp>
        <p:nvCxnSpPr>
          <p:cNvPr id="43" name="Straight Arrow Connector 42">
            <a:extLst>
              <a:ext uri="{FF2B5EF4-FFF2-40B4-BE49-F238E27FC236}">
                <a16:creationId xmlns:a16="http://schemas.microsoft.com/office/drawing/2014/main" id="{60D03721-784D-2A63-AAF2-FF5A2A2B6507}"/>
              </a:ext>
            </a:extLst>
          </p:cNvPr>
          <p:cNvCxnSpPr/>
          <p:nvPr/>
        </p:nvCxnSpPr>
        <p:spPr>
          <a:xfrm flipH="1">
            <a:off x="1707266" y="4059821"/>
            <a:ext cx="399326" cy="875455"/>
          </a:xfrm>
          <a:prstGeom prst="straightConnector1">
            <a:avLst/>
          </a:prstGeom>
          <a:ln>
            <a:tailEnd type="triangle"/>
          </a:ln>
        </p:spPr>
        <p:style>
          <a:lnRef idx="2">
            <a:schemeClr val="accent1"/>
          </a:lnRef>
          <a:fillRef idx="0">
            <a:schemeClr val="accent1"/>
          </a:fillRef>
          <a:effectRef idx="1">
            <a:schemeClr val="accent1"/>
          </a:effectRef>
          <a:fontRef idx="minor">
            <a:schemeClr val="tx1"/>
          </a:fontRef>
        </p:style>
      </p:cxnSp>
      <p:cxnSp>
        <p:nvCxnSpPr>
          <p:cNvPr id="45" name="Straight Arrow Connector 44">
            <a:extLst>
              <a:ext uri="{FF2B5EF4-FFF2-40B4-BE49-F238E27FC236}">
                <a16:creationId xmlns:a16="http://schemas.microsoft.com/office/drawing/2014/main" id="{AD0EDFDF-4506-3F46-6C17-70833DDC7A16}"/>
              </a:ext>
            </a:extLst>
          </p:cNvPr>
          <p:cNvCxnSpPr>
            <a:cxnSpLocks/>
          </p:cNvCxnSpPr>
          <p:nvPr/>
        </p:nvCxnSpPr>
        <p:spPr>
          <a:xfrm flipH="1">
            <a:off x="2645341" y="3239464"/>
            <a:ext cx="288841" cy="733546"/>
          </a:xfrm>
          <a:prstGeom prst="straightConnector1">
            <a:avLst/>
          </a:prstGeom>
          <a:ln>
            <a:tailEnd type="triangle"/>
          </a:ln>
        </p:spPr>
        <p:style>
          <a:lnRef idx="2">
            <a:schemeClr val="accent1"/>
          </a:lnRef>
          <a:fillRef idx="0">
            <a:schemeClr val="accent1"/>
          </a:fillRef>
          <a:effectRef idx="1">
            <a:schemeClr val="accent1"/>
          </a:effectRef>
          <a:fontRef idx="minor">
            <a:schemeClr val="tx1"/>
          </a:fontRef>
        </p:style>
      </p:cxnSp>
      <p:cxnSp>
        <p:nvCxnSpPr>
          <p:cNvPr id="48" name="Straight Arrow Connector 47">
            <a:extLst>
              <a:ext uri="{FF2B5EF4-FFF2-40B4-BE49-F238E27FC236}">
                <a16:creationId xmlns:a16="http://schemas.microsoft.com/office/drawing/2014/main" id="{B6028246-0B08-F9F9-C56A-DA94A194C639}"/>
              </a:ext>
            </a:extLst>
          </p:cNvPr>
          <p:cNvCxnSpPr/>
          <p:nvPr/>
        </p:nvCxnSpPr>
        <p:spPr>
          <a:xfrm>
            <a:off x="3020992" y="3617087"/>
            <a:ext cx="1550745" cy="0"/>
          </a:xfrm>
          <a:prstGeom prst="straightConnector1">
            <a:avLst/>
          </a:prstGeom>
          <a:ln>
            <a:tailEnd type="triangle"/>
          </a:ln>
        </p:spPr>
        <p:style>
          <a:lnRef idx="2">
            <a:schemeClr val="accent1"/>
          </a:lnRef>
          <a:fillRef idx="0">
            <a:schemeClr val="accent1"/>
          </a:fillRef>
          <a:effectRef idx="1">
            <a:schemeClr val="accent1"/>
          </a:effectRef>
          <a:fontRef idx="minor">
            <a:schemeClr val="tx1"/>
          </a:fontRef>
        </p:style>
      </p:cxnSp>
      <p:cxnSp>
        <p:nvCxnSpPr>
          <p:cNvPr id="50" name="Straight Arrow Connector 49">
            <a:extLst>
              <a:ext uri="{FF2B5EF4-FFF2-40B4-BE49-F238E27FC236}">
                <a16:creationId xmlns:a16="http://schemas.microsoft.com/office/drawing/2014/main" id="{D269CE08-94C4-9745-ADCB-830EEBF4F820}"/>
              </a:ext>
            </a:extLst>
          </p:cNvPr>
          <p:cNvCxnSpPr/>
          <p:nvPr/>
        </p:nvCxnSpPr>
        <p:spPr>
          <a:xfrm>
            <a:off x="2934182" y="4276846"/>
            <a:ext cx="1533646" cy="0"/>
          </a:xfrm>
          <a:prstGeom prst="straightConnector1">
            <a:avLst/>
          </a:prstGeom>
          <a:ln>
            <a:tailEnd type="triangle"/>
          </a:ln>
        </p:spPr>
        <p:style>
          <a:lnRef idx="2">
            <a:schemeClr val="accent1"/>
          </a:lnRef>
          <a:fillRef idx="0">
            <a:schemeClr val="accent1"/>
          </a:fillRef>
          <a:effectRef idx="1">
            <a:schemeClr val="accent1"/>
          </a:effectRef>
          <a:fontRef idx="minor">
            <a:schemeClr val="tx1"/>
          </a:fontRef>
        </p:style>
      </p:cxnSp>
      <p:cxnSp>
        <p:nvCxnSpPr>
          <p:cNvPr id="52" name="Straight Arrow Connector 51">
            <a:extLst>
              <a:ext uri="{FF2B5EF4-FFF2-40B4-BE49-F238E27FC236}">
                <a16:creationId xmlns:a16="http://schemas.microsoft.com/office/drawing/2014/main" id="{902640F5-806E-4C9B-52B9-D57471DC2192}"/>
              </a:ext>
            </a:extLst>
          </p:cNvPr>
          <p:cNvCxnSpPr/>
          <p:nvPr/>
        </p:nvCxnSpPr>
        <p:spPr>
          <a:xfrm>
            <a:off x="3605514" y="3239464"/>
            <a:ext cx="0" cy="1529306"/>
          </a:xfrm>
          <a:prstGeom prst="straightConnector1">
            <a:avLst/>
          </a:prstGeom>
          <a:ln>
            <a:tailEnd type="triangle"/>
          </a:ln>
        </p:spPr>
        <p:style>
          <a:lnRef idx="2">
            <a:schemeClr val="accent1"/>
          </a:lnRef>
          <a:fillRef idx="0">
            <a:schemeClr val="accent1"/>
          </a:fillRef>
          <a:effectRef idx="1">
            <a:schemeClr val="accent1"/>
          </a:effectRef>
          <a:fontRef idx="minor">
            <a:schemeClr val="tx1"/>
          </a:fontRef>
        </p:style>
      </p:cxnSp>
      <p:cxnSp>
        <p:nvCxnSpPr>
          <p:cNvPr id="54" name="Straight Arrow Connector 53">
            <a:extLst>
              <a:ext uri="{FF2B5EF4-FFF2-40B4-BE49-F238E27FC236}">
                <a16:creationId xmlns:a16="http://schemas.microsoft.com/office/drawing/2014/main" id="{FA9FDCE6-F1C4-260E-AD5B-0E3EBB2196BA}"/>
              </a:ext>
            </a:extLst>
          </p:cNvPr>
          <p:cNvCxnSpPr/>
          <p:nvPr/>
        </p:nvCxnSpPr>
        <p:spPr>
          <a:xfrm>
            <a:off x="2486188" y="4981574"/>
            <a:ext cx="2152891" cy="0"/>
          </a:xfrm>
          <a:prstGeom prst="straightConnector1">
            <a:avLst/>
          </a:prstGeom>
          <a:ln>
            <a:tailEnd type="triangle"/>
          </a:ln>
        </p:spPr>
        <p:style>
          <a:lnRef idx="2">
            <a:schemeClr val="accent1"/>
          </a:lnRef>
          <a:fillRef idx="0">
            <a:schemeClr val="accent1"/>
          </a:fillRef>
          <a:effectRef idx="1">
            <a:schemeClr val="accent1"/>
          </a:effectRef>
          <a:fontRef idx="minor">
            <a:schemeClr val="tx1"/>
          </a:fontRef>
        </p:style>
      </p:cxnSp>
      <p:cxnSp>
        <p:nvCxnSpPr>
          <p:cNvPr id="55" name="Straight Connector 54">
            <a:extLst>
              <a:ext uri="{FF2B5EF4-FFF2-40B4-BE49-F238E27FC236}">
                <a16:creationId xmlns:a16="http://schemas.microsoft.com/office/drawing/2014/main" id="{8B9ADB6B-2BBA-6157-F39C-90173EE04C8D}"/>
              </a:ext>
            </a:extLst>
          </p:cNvPr>
          <p:cNvCxnSpPr/>
          <p:nvPr/>
        </p:nvCxnSpPr>
        <p:spPr>
          <a:xfrm>
            <a:off x="1180617" y="2733554"/>
            <a:ext cx="532436" cy="1009891"/>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56" name="Straight Arrow Connector 55">
            <a:extLst>
              <a:ext uri="{FF2B5EF4-FFF2-40B4-BE49-F238E27FC236}">
                <a16:creationId xmlns:a16="http://schemas.microsoft.com/office/drawing/2014/main" id="{75D02754-27F1-C492-01DD-6A787290E5A5}"/>
              </a:ext>
            </a:extLst>
          </p:cNvPr>
          <p:cNvCxnSpPr/>
          <p:nvPr/>
        </p:nvCxnSpPr>
        <p:spPr>
          <a:xfrm flipH="1">
            <a:off x="1180617" y="3749232"/>
            <a:ext cx="526649" cy="462988"/>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57" name="Straight Arrow Connector 56">
            <a:extLst>
              <a:ext uri="{FF2B5EF4-FFF2-40B4-BE49-F238E27FC236}">
                <a16:creationId xmlns:a16="http://schemas.microsoft.com/office/drawing/2014/main" id="{B406CBD5-9A6C-862D-B434-949F49F94D9A}"/>
              </a:ext>
            </a:extLst>
          </p:cNvPr>
          <p:cNvCxnSpPr/>
          <p:nvPr/>
        </p:nvCxnSpPr>
        <p:spPr>
          <a:xfrm>
            <a:off x="2934182" y="1532681"/>
            <a:ext cx="370390" cy="214131"/>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58" name="Straight Arrow Connector 57">
            <a:extLst>
              <a:ext uri="{FF2B5EF4-FFF2-40B4-BE49-F238E27FC236}">
                <a16:creationId xmlns:a16="http://schemas.microsoft.com/office/drawing/2014/main" id="{F0369CF0-7954-D83B-0E9E-13934E8B6442}"/>
              </a:ext>
            </a:extLst>
          </p:cNvPr>
          <p:cNvCxnSpPr/>
          <p:nvPr/>
        </p:nvCxnSpPr>
        <p:spPr>
          <a:xfrm>
            <a:off x="2106592" y="1978306"/>
            <a:ext cx="2361236" cy="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59" name="Straight Arrow Connector 58">
            <a:extLst>
              <a:ext uri="{FF2B5EF4-FFF2-40B4-BE49-F238E27FC236}">
                <a16:creationId xmlns:a16="http://schemas.microsoft.com/office/drawing/2014/main" id="{ABF56E6F-2C7E-BAB9-081C-218E5A76F5B1}"/>
              </a:ext>
            </a:extLst>
          </p:cNvPr>
          <p:cNvCxnSpPr/>
          <p:nvPr/>
        </p:nvCxnSpPr>
        <p:spPr>
          <a:xfrm>
            <a:off x="2766349" y="2273460"/>
            <a:ext cx="254643" cy="248856"/>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60" name="Straight Arrow Connector 59">
            <a:extLst>
              <a:ext uri="{FF2B5EF4-FFF2-40B4-BE49-F238E27FC236}">
                <a16:creationId xmlns:a16="http://schemas.microsoft.com/office/drawing/2014/main" id="{91B624A4-1940-1C14-2C1A-864E7BAAE45B}"/>
              </a:ext>
            </a:extLst>
          </p:cNvPr>
          <p:cNvCxnSpPr/>
          <p:nvPr/>
        </p:nvCxnSpPr>
        <p:spPr>
          <a:xfrm flipH="1">
            <a:off x="3811489" y="2222580"/>
            <a:ext cx="219919" cy="315892"/>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61" name="Straight Arrow Connector 60">
            <a:extLst>
              <a:ext uri="{FF2B5EF4-FFF2-40B4-BE49-F238E27FC236}">
                <a16:creationId xmlns:a16="http://schemas.microsoft.com/office/drawing/2014/main" id="{52AB9724-B2F8-E461-87DB-3E95C283998D}"/>
              </a:ext>
            </a:extLst>
          </p:cNvPr>
          <p:cNvCxnSpPr/>
          <p:nvPr/>
        </p:nvCxnSpPr>
        <p:spPr>
          <a:xfrm>
            <a:off x="2187878" y="2797214"/>
            <a:ext cx="2383859" cy="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62" name="Straight Connector 61">
            <a:extLst>
              <a:ext uri="{FF2B5EF4-FFF2-40B4-BE49-F238E27FC236}">
                <a16:creationId xmlns:a16="http://schemas.microsoft.com/office/drawing/2014/main" id="{733110FE-AE17-E71F-E5F0-E22F27F13319}"/>
              </a:ext>
            </a:extLst>
          </p:cNvPr>
          <p:cNvCxnSpPr/>
          <p:nvPr/>
        </p:nvCxnSpPr>
        <p:spPr>
          <a:xfrm flipH="1">
            <a:off x="2106592" y="3025815"/>
            <a:ext cx="104173" cy="1024359"/>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63" name="Straight Arrow Connector 62">
            <a:extLst>
              <a:ext uri="{FF2B5EF4-FFF2-40B4-BE49-F238E27FC236}">
                <a16:creationId xmlns:a16="http://schemas.microsoft.com/office/drawing/2014/main" id="{2F62549A-42DA-1D72-3469-AD08991F851F}"/>
              </a:ext>
            </a:extLst>
          </p:cNvPr>
          <p:cNvCxnSpPr/>
          <p:nvPr/>
        </p:nvCxnSpPr>
        <p:spPr>
          <a:xfrm flipH="1">
            <a:off x="1707266" y="4058856"/>
            <a:ext cx="399326" cy="875455"/>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64" name="Straight Arrow Connector 63">
            <a:extLst>
              <a:ext uri="{FF2B5EF4-FFF2-40B4-BE49-F238E27FC236}">
                <a16:creationId xmlns:a16="http://schemas.microsoft.com/office/drawing/2014/main" id="{ED5A9F61-8514-E18C-60DE-F93D4B9F6DCB}"/>
              </a:ext>
            </a:extLst>
          </p:cNvPr>
          <p:cNvCxnSpPr>
            <a:cxnSpLocks/>
          </p:cNvCxnSpPr>
          <p:nvPr/>
        </p:nvCxnSpPr>
        <p:spPr>
          <a:xfrm flipH="1">
            <a:off x="2645341" y="3238499"/>
            <a:ext cx="288841" cy="733546"/>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65" name="Straight Arrow Connector 64">
            <a:extLst>
              <a:ext uri="{FF2B5EF4-FFF2-40B4-BE49-F238E27FC236}">
                <a16:creationId xmlns:a16="http://schemas.microsoft.com/office/drawing/2014/main" id="{4BF15CDF-73EF-8271-03FA-5E9A65E5344F}"/>
              </a:ext>
            </a:extLst>
          </p:cNvPr>
          <p:cNvCxnSpPr/>
          <p:nvPr/>
        </p:nvCxnSpPr>
        <p:spPr>
          <a:xfrm>
            <a:off x="3020992" y="3616122"/>
            <a:ext cx="1550745" cy="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66" name="Straight Arrow Connector 65">
            <a:extLst>
              <a:ext uri="{FF2B5EF4-FFF2-40B4-BE49-F238E27FC236}">
                <a16:creationId xmlns:a16="http://schemas.microsoft.com/office/drawing/2014/main" id="{15A8BE7C-F0A2-1D99-4ABD-D04B403E6590}"/>
              </a:ext>
            </a:extLst>
          </p:cNvPr>
          <p:cNvCxnSpPr/>
          <p:nvPr/>
        </p:nvCxnSpPr>
        <p:spPr>
          <a:xfrm>
            <a:off x="2934182" y="4275881"/>
            <a:ext cx="1533646" cy="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67" name="Straight Arrow Connector 66">
            <a:extLst>
              <a:ext uri="{FF2B5EF4-FFF2-40B4-BE49-F238E27FC236}">
                <a16:creationId xmlns:a16="http://schemas.microsoft.com/office/drawing/2014/main" id="{244FF27C-6C58-5070-1721-792D551A837A}"/>
              </a:ext>
            </a:extLst>
          </p:cNvPr>
          <p:cNvCxnSpPr/>
          <p:nvPr/>
        </p:nvCxnSpPr>
        <p:spPr>
          <a:xfrm>
            <a:off x="3605514" y="3238499"/>
            <a:ext cx="0" cy="1529306"/>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68" name="Straight Arrow Connector 67">
            <a:extLst>
              <a:ext uri="{FF2B5EF4-FFF2-40B4-BE49-F238E27FC236}">
                <a16:creationId xmlns:a16="http://schemas.microsoft.com/office/drawing/2014/main" id="{D99600FE-4103-8B65-430D-2C83F0318E13}"/>
              </a:ext>
            </a:extLst>
          </p:cNvPr>
          <p:cNvCxnSpPr/>
          <p:nvPr/>
        </p:nvCxnSpPr>
        <p:spPr>
          <a:xfrm>
            <a:off x="2486188" y="4980609"/>
            <a:ext cx="2152891" cy="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sp>
        <p:nvSpPr>
          <p:cNvPr id="69" name="TextBox 68">
            <a:extLst>
              <a:ext uri="{FF2B5EF4-FFF2-40B4-BE49-F238E27FC236}">
                <a16:creationId xmlns:a16="http://schemas.microsoft.com/office/drawing/2014/main" id="{CCD426EF-9031-7686-3E48-B6186D715084}"/>
              </a:ext>
            </a:extLst>
          </p:cNvPr>
          <p:cNvSpPr txBox="1"/>
          <p:nvPr/>
        </p:nvSpPr>
        <p:spPr>
          <a:xfrm>
            <a:off x="220654" y="510434"/>
            <a:ext cx="496976" cy="369332"/>
          </a:xfrm>
          <a:prstGeom prst="rect">
            <a:avLst/>
          </a:prstGeom>
          <a:noFill/>
        </p:spPr>
        <p:txBody>
          <a:bodyPr wrap="square" rtlCol="0">
            <a:spAutoFit/>
          </a:bodyPr>
          <a:lstStyle/>
          <a:p>
            <a:r>
              <a:rPr lang="en-US" b="1" dirty="0"/>
              <a:t>1</a:t>
            </a:r>
          </a:p>
        </p:txBody>
      </p:sp>
      <p:sp>
        <p:nvSpPr>
          <p:cNvPr id="70" name="TextBox 69">
            <a:extLst>
              <a:ext uri="{FF2B5EF4-FFF2-40B4-BE49-F238E27FC236}">
                <a16:creationId xmlns:a16="http://schemas.microsoft.com/office/drawing/2014/main" id="{FFE7880A-5A48-6452-501E-0A03D6145FAD}"/>
              </a:ext>
            </a:extLst>
          </p:cNvPr>
          <p:cNvSpPr txBox="1"/>
          <p:nvPr/>
        </p:nvSpPr>
        <p:spPr>
          <a:xfrm>
            <a:off x="1776458" y="85409"/>
            <a:ext cx="533485" cy="369332"/>
          </a:xfrm>
          <a:prstGeom prst="rect">
            <a:avLst/>
          </a:prstGeom>
          <a:noFill/>
        </p:spPr>
        <p:txBody>
          <a:bodyPr wrap="square" rtlCol="0">
            <a:spAutoFit/>
          </a:bodyPr>
          <a:lstStyle/>
          <a:p>
            <a:r>
              <a:rPr lang="en-US" b="1" dirty="0"/>
              <a:t>2</a:t>
            </a:r>
          </a:p>
        </p:txBody>
      </p:sp>
      <p:sp>
        <p:nvSpPr>
          <p:cNvPr id="71" name="TextBox 70">
            <a:extLst>
              <a:ext uri="{FF2B5EF4-FFF2-40B4-BE49-F238E27FC236}">
                <a16:creationId xmlns:a16="http://schemas.microsoft.com/office/drawing/2014/main" id="{A8AB4433-B729-B032-B106-FD73B04BCA5F}"/>
              </a:ext>
            </a:extLst>
          </p:cNvPr>
          <p:cNvSpPr txBox="1"/>
          <p:nvPr/>
        </p:nvSpPr>
        <p:spPr>
          <a:xfrm>
            <a:off x="3379807" y="122026"/>
            <a:ext cx="515074" cy="369332"/>
          </a:xfrm>
          <a:prstGeom prst="rect">
            <a:avLst/>
          </a:prstGeom>
          <a:noFill/>
        </p:spPr>
        <p:txBody>
          <a:bodyPr wrap="square" rtlCol="0">
            <a:spAutoFit/>
          </a:bodyPr>
          <a:lstStyle/>
          <a:p>
            <a:r>
              <a:rPr lang="en-US" b="1" dirty="0"/>
              <a:t>3</a:t>
            </a:r>
          </a:p>
        </p:txBody>
      </p:sp>
      <p:sp>
        <p:nvSpPr>
          <p:cNvPr id="72" name="TextBox 71">
            <a:extLst>
              <a:ext uri="{FF2B5EF4-FFF2-40B4-BE49-F238E27FC236}">
                <a16:creationId xmlns:a16="http://schemas.microsoft.com/office/drawing/2014/main" id="{F4E7F3BF-A77E-08C6-E7FB-7DEFEAE8CD51}"/>
              </a:ext>
            </a:extLst>
          </p:cNvPr>
          <p:cNvSpPr txBox="1"/>
          <p:nvPr/>
        </p:nvSpPr>
        <p:spPr>
          <a:xfrm>
            <a:off x="648182" y="1280821"/>
            <a:ext cx="422476" cy="369332"/>
          </a:xfrm>
          <a:prstGeom prst="rect">
            <a:avLst/>
          </a:prstGeom>
          <a:noFill/>
        </p:spPr>
        <p:txBody>
          <a:bodyPr wrap="square" rtlCol="0">
            <a:spAutoFit/>
          </a:bodyPr>
          <a:lstStyle/>
          <a:p>
            <a:r>
              <a:rPr lang="en-US" b="1" dirty="0"/>
              <a:t>4</a:t>
            </a:r>
          </a:p>
        </p:txBody>
      </p:sp>
      <p:sp>
        <p:nvSpPr>
          <p:cNvPr id="73" name="TextBox 72">
            <a:extLst>
              <a:ext uri="{FF2B5EF4-FFF2-40B4-BE49-F238E27FC236}">
                <a16:creationId xmlns:a16="http://schemas.microsoft.com/office/drawing/2014/main" id="{0B80926F-A12D-8B51-34A0-EF4BCEC75211}"/>
              </a:ext>
            </a:extLst>
          </p:cNvPr>
          <p:cNvSpPr txBox="1"/>
          <p:nvPr/>
        </p:nvSpPr>
        <p:spPr>
          <a:xfrm>
            <a:off x="241579" y="2038638"/>
            <a:ext cx="308218" cy="369332"/>
          </a:xfrm>
          <a:prstGeom prst="rect">
            <a:avLst/>
          </a:prstGeom>
          <a:noFill/>
        </p:spPr>
        <p:txBody>
          <a:bodyPr wrap="square" rtlCol="0">
            <a:spAutoFit/>
          </a:bodyPr>
          <a:lstStyle/>
          <a:p>
            <a:r>
              <a:rPr lang="en-US" b="1" dirty="0"/>
              <a:t>5</a:t>
            </a:r>
          </a:p>
        </p:txBody>
      </p:sp>
      <p:sp>
        <p:nvSpPr>
          <p:cNvPr id="74" name="TextBox 73">
            <a:extLst>
              <a:ext uri="{FF2B5EF4-FFF2-40B4-BE49-F238E27FC236}">
                <a16:creationId xmlns:a16="http://schemas.microsoft.com/office/drawing/2014/main" id="{2C1DEB62-C49A-16EB-F01F-04CFDE2C29A6}"/>
              </a:ext>
            </a:extLst>
          </p:cNvPr>
          <p:cNvSpPr txBox="1"/>
          <p:nvPr/>
        </p:nvSpPr>
        <p:spPr>
          <a:xfrm>
            <a:off x="2588871" y="1314048"/>
            <a:ext cx="280162" cy="369332"/>
          </a:xfrm>
          <a:prstGeom prst="rect">
            <a:avLst/>
          </a:prstGeom>
          <a:noFill/>
        </p:spPr>
        <p:txBody>
          <a:bodyPr wrap="square" rtlCol="0">
            <a:spAutoFit/>
          </a:bodyPr>
          <a:lstStyle/>
          <a:p>
            <a:r>
              <a:rPr lang="en-US" b="1" dirty="0"/>
              <a:t>6</a:t>
            </a:r>
          </a:p>
        </p:txBody>
      </p:sp>
      <p:sp>
        <p:nvSpPr>
          <p:cNvPr id="75" name="TextBox 74">
            <a:extLst>
              <a:ext uri="{FF2B5EF4-FFF2-40B4-BE49-F238E27FC236}">
                <a16:creationId xmlns:a16="http://schemas.microsoft.com/office/drawing/2014/main" id="{C782A9DA-881A-FED0-2BB9-1EA449EC4AA7}"/>
              </a:ext>
            </a:extLst>
          </p:cNvPr>
          <p:cNvSpPr txBox="1"/>
          <p:nvPr/>
        </p:nvSpPr>
        <p:spPr>
          <a:xfrm>
            <a:off x="2106592" y="1522600"/>
            <a:ext cx="275423" cy="369332"/>
          </a:xfrm>
          <a:prstGeom prst="rect">
            <a:avLst/>
          </a:prstGeom>
          <a:noFill/>
        </p:spPr>
        <p:txBody>
          <a:bodyPr wrap="square" rtlCol="0">
            <a:spAutoFit/>
          </a:bodyPr>
          <a:lstStyle/>
          <a:p>
            <a:r>
              <a:rPr lang="en-US" b="1" dirty="0"/>
              <a:t>7</a:t>
            </a:r>
          </a:p>
        </p:txBody>
      </p:sp>
      <p:sp>
        <p:nvSpPr>
          <p:cNvPr id="76" name="TextBox 75">
            <a:extLst>
              <a:ext uri="{FF2B5EF4-FFF2-40B4-BE49-F238E27FC236}">
                <a16:creationId xmlns:a16="http://schemas.microsoft.com/office/drawing/2014/main" id="{BBC7037B-8255-513B-26BE-D1FE3A0D5337}"/>
              </a:ext>
            </a:extLst>
          </p:cNvPr>
          <p:cNvSpPr txBox="1"/>
          <p:nvPr/>
        </p:nvSpPr>
        <p:spPr>
          <a:xfrm>
            <a:off x="3069137" y="2143243"/>
            <a:ext cx="381965" cy="369332"/>
          </a:xfrm>
          <a:prstGeom prst="rect">
            <a:avLst/>
          </a:prstGeom>
          <a:noFill/>
        </p:spPr>
        <p:txBody>
          <a:bodyPr wrap="square" rtlCol="0">
            <a:spAutoFit/>
          </a:bodyPr>
          <a:lstStyle/>
          <a:p>
            <a:r>
              <a:rPr lang="en-US" b="1" dirty="0"/>
              <a:t>8</a:t>
            </a:r>
          </a:p>
        </p:txBody>
      </p:sp>
      <p:sp>
        <p:nvSpPr>
          <p:cNvPr id="77" name="TextBox 76">
            <a:extLst>
              <a:ext uri="{FF2B5EF4-FFF2-40B4-BE49-F238E27FC236}">
                <a16:creationId xmlns:a16="http://schemas.microsoft.com/office/drawing/2014/main" id="{82A8FCC6-3637-30BB-6CC6-06078B325F10}"/>
              </a:ext>
            </a:extLst>
          </p:cNvPr>
          <p:cNvSpPr txBox="1"/>
          <p:nvPr/>
        </p:nvSpPr>
        <p:spPr>
          <a:xfrm>
            <a:off x="4313779" y="2152984"/>
            <a:ext cx="308098" cy="369332"/>
          </a:xfrm>
          <a:prstGeom prst="rect">
            <a:avLst/>
          </a:prstGeom>
          <a:noFill/>
        </p:spPr>
        <p:txBody>
          <a:bodyPr wrap="none" rtlCol="0">
            <a:spAutoFit/>
          </a:bodyPr>
          <a:lstStyle/>
          <a:p>
            <a:r>
              <a:rPr lang="en-US" b="1" dirty="0"/>
              <a:t>9</a:t>
            </a:r>
          </a:p>
        </p:txBody>
      </p:sp>
      <p:sp>
        <p:nvSpPr>
          <p:cNvPr id="78" name="TextBox 77">
            <a:extLst>
              <a:ext uri="{FF2B5EF4-FFF2-40B4-BE49-F238E27FC236}">
                <a16:creationId xmlns:a16="http://schemas.microsoft.com/office/drawing/2014/main" id="{BB318B66-0308-E2A0-9D7B-00BB90F84D08}"/>
              </a:ext>
            </a:extLst>
          </p:cNvPr>
          <p:cNvSpPr txBox="1"/>
          <p:nvPr/>
        </p:nvSpPr>
        <p:spPr>
          <a:xfrm>
            <a:off x="1975852" y="2357035"/>
            <a:ext cx="520861" cy="369332"/>
          </a:xfrm>
          <a:prstGeom prst="rect">
            <a:avLst/>
          </a:prstGeom>
          <a:noFill/>
        </p:spPr>
        <p:txBody>
          <a:bodyPr wrap="square" rtlCol="0">
            <a:spAutoFit/>
          </a:bodyPr>
          <a:lstStyle/>
          <a:p>
            <a:r>
              <a:rPr lang="en-US" b="1" dirty="0"/>
              <a:t>10</a:t>
            </a:r>
          </a:p>
        </p:txBody>
      </p:sp>
      <p:sp>
        <p:nvSpPr>
          <p:cNvPr id="79" name="TextBox 78">
            <a:extLst>
              <a:ext uri="{FF2B5EF4-FFF2-40B4-BE49-F238E27FC236}">
                <a16:creationId xmlns:a16="http://schemas.microsoft.com/office/drawing/2014/main" id="{9BA3FFF9-476E-B301-9E29-58BBF42EFC8C}"/>
              </a:ext>
            </a:extLst>
          </p:cNvPr>
          <p:cNvSpPr txBox="1"/>
          <p:nvPr/>
        </p:nvSpPr>
        <p:spPr>
          <a:xfrm>
            <a:off x="1680960" y="2911997"/>
            <a:ext cx="532436" cy="369332"/>
          </a:xfrm>
          <a:prstGeom prst="rect">
            <a:avLst/>
          </a:prstGeom>
          <a:noFill/>
        </p:spPr>
        <p:txBody>
          <a:bodyPr wrap="square" rtlCol="0">
            <a:spAutoFit/>
          </a:bodyPr>
          <a:lstStyle/>
          <a:p>
            <a:r>
              <a:rPr lang="en-US" b="1" dirty="0"/>
              <a:t>11</a:t>
            </a:r>
          </a:p>
        </p:txBody>
      </p:sp>
      <p:sp>
        <p:nvSpPr>
          <p:cNvPr id="80" name="TextBox 79">
            <a:extLst>
              <a:ext uri="{FF2B5EF4-FFF2-40B4-BE49-F238E27FC236}">
                <a16:creationId xmlns:a16="http://schemas.microsoft.com/office/drawing/2014/main" id="{5AE5F7B9-B475-8EAA-D455-EA2DE89A8F35}"/>
              </a:ext>
            </a:extLst>
          </p:cNvPr>
          <p:cNvSpPr txBox="1"/>
          <p:nvPr/>
        </p:nvSpPr>
        <p:spPr>
          <a:xfrm>
            <a:off x="2354746" y="2982020"/>
            <a:ext cx="468249" cy="369332"/>
          </a:xfrm>
          <a:prstGeom prst="rect">
            <a:avLst/>
          </a:prstGeom>
          <a:noFill/>
        </p:spPr>
        <p:txBody>
          <a:bodyPr wrap="square" rtlCol="0">
            <a:spAutoFit/>
          </a:bodyPr>
          <a:lstStyle/>
          <a:p>
            <a:r>
              <a:rPr lang="en-US" b="1" dirty="0"/>
              <a:t>12</a:t>
            </a:r>
          </a:p>
        </p:txBody>
      </p:sp>
      <p:sp>
        <p:nvSpPr>
          <p:cNvPr id="81" name="TextBox 80">
            <a:extLst>
              <a:ext uri="{FF2B5EF4-FFF2-40B4-BE49-F238E27FC236}">
                <a16:creationId xmlns:a16="http://schemas.microsoft.com/office/drawing/2014/main" id="{892FEF43-1A5C-705B-3137-54070FCC89EA}"/>
              </a:ext>
            </a:extLst>
          </p:cNvPr>
          <p:cNvSpPr txBox="1"/>
          <p:nvPr/>
        </p:nvSpPr>
        <p:spPr>
          <a:xfrm>
            <a:off x="2928396" y="3705145"/>
            <a:ext cx="555583" cy="369332"/>
          </a:xfrm>
          <a:prstGeom prst="rect">
            <a:avLst/>
          </a:prstGeom>
          <a:noFill/>
        </p:spPr>
        <p:txBody>
          <a:bodyPr wrap="square" rtlCol="0">
            <a:spAutoFit/>
          </a:bodyPr>
          <a:lstStyle/>
          <a:p>
            <a:r>
              <a:rPr lang="en-US" b="1" dirty="0"/>
              <a:t>13</a:t>
            </a:r>
          </a:p>
        </p:txBody>
      </p:sp>
      <p:sp>
        <p:nvSpPr>
          <p:cNvPr id="82" name="TextBox 81">
            <a:extLst>
              <a:ext uri="{FF2B5EF4-FFF2-40B4-BE49-F238E27FC236}">
                <a16:creationId xmlns:a16="http://schemas.microsoft.com/office/drawing/2014/main" id="{42381F4E-C439-0A8F-81A4-6730D7BEA89C}"/>
              </a:ext>
            </a:extLst>
          </p:cNvPr>
          <p:cNvSpPr txBox="1"/>
          <p:nvPr/>
        </p:nvSpPr>
        <p:spPr>
          <a:xfrm>
            <a:off x="2934181" y="4390576"/>
            <a:ext cx="432203" cy="369332"/>
          </a:xfrm>
          <a:prstGeom prst="rect">
            <a:avLst/>
          </a:prstGeom>
          <a:noFill/>
        </p:spPr>
        <p:txBody>
          <a:bodyPr wrap="square" rtlCol="0">
            <a:spAutoFit/>
          </a:bodyPr>
          <a:lstStyle/>
          <a:p>
            <a:r>
              <a:rPr lang="en-US" b="1" dirty="0"/>
              <a:t>14</a:t>
            </a:r>
          </a:p>
        </p:txBody>
      </p:sp>
      <p:sp>
        <p:nvSpPr>
          <p:cNvPr id="83" name="TextBox 82">
            <a:extLst>
              <a:ext uri="{FF2B5EF4-FFF2-40B4-BE49-F238E27FC236}">
                <a16:creationId xmlns:a16="http://schemas.microsoft.com/office/drawing/2014/main" id="{DFDCB43E-D633-A30F-D6EC-4B9C033F708A}"/>
              </a:ext>
            </a:extLst>
          </p:cNvPr>
          <p:cNvSpPr txBox="1"/>
          <p:nvPr/>
        </p:nvSpPr>
        <p:spPr>
          <a:xfrm>
            <a:off x="3871602" y="2991943"/>
            <a:ext cx="503499" cy="369332"/>
          </a:xfrm>
          <a:prstGeom prst="rect">
            <a:avLst/>
          </a:prstGeom>
          <a:noFill/>
        </p:spPr>
        <p:txBody>
          <a:bodyPr wrap="square" rtlCol="0">
            <a:spAutoFit/>
          </a:bodyPr>
          <a:lstStyle/>
          <a:p>
            <a:r>
              <a:rPr lang="en-US" b="1" dirty="0"/>
              <a:t>15</a:t>
            </a:r>
          </a:p>
        </p:txBody>
      </p:sp>
      <p:sp>
        <p:nvSpPr>
          <p:cNvPr id="84" name="TextBox 83">
            <a:extLst>
              <a:ext uri="{FF2B5EF4-FFF2-40B4-BE49-F238E27FC236}">
                <a16:creationId xmlns:a16="http://schemas.microsoft.com/office/drawing/2014/main" id="{EA72578A-FECC-3BCD-736D-71CE75D11290}"/>
              </a:ext>
            </a:extLst>
          </p:cNvPr>
          <p:cNvSpPr txBox="1"/>
          <p:nvPr/>
        </p:nvSpPr>
        <p:spPr>
          <a:xfrm>
            <a:off x="2931468" y="5094338"/>
            <a:ext cx="519634" cy="369332"/>
          </a:xfrm>
          <a:prstGeom prst="rect">
            <a:avLst/>
          </a:prstGeom>
          <a:noFill/>
        </p:spPr>
        <p:txBody>
          <a:bodyPr wrap="square" rtlCol="0">
            <a:spAutoFit/>
          </a:bodyPr>
          <a:lstStyle/>
          <a:p>
            <a:r>
              <a:rPr lang="en-US" b="1" dirty="0">
                <a:highlight>
                  <a:srgbClr val="00FF00"/>
                </a:highlight>
              </a:rPr>
              <a:t>16</a:t>
            </a:r>
          </a:p>
        </p:txBody>
      </p:sp>
      <p:pic>
        <p:nvPicPr>
          <p:cNvPr id="85" name="2024_10_17_063443">
            <a:hlinkClick r:id="" action="ppaction://media"/>
            <a:extLst>
              <a:ext uri="{FF2B5EF4-FFF2-40B4-BE49-F238E27FC236}">
                <a16:creationId xmlns:a16="http://schemas.microsoft.com/office/drawing/2014/main" id="{A3511C54-BC14-1994-4F41-9064329F058C}"/>
              </a:ext>
            </a:extLst>
          </p:cNvPr>
          <p:cNvPicPr>
            <a:picLocks noChangeAspect="1"/>
          </p:cNvPicPr>
          <p:nvPr>
            <a:videoFile r:link="rId2"/>
            <p:extLst>
              <p:ext uri="{DAA4B4D4-6D71-4841-9C94-3DE7FCFB9230}">
                <p14:media xmlns:p14="http://schemas.microsoft.com/office/powerpoint/2010/main" r:embed="rId1"/>
              </p:ext>
            </p:extLst>
          </p:nvPr>
        </p:nvPicPr>
        <p:blipFill>
          <a:blip r:embed="rId5"/>
          <a:stretch>
            <a:fillRect/>
          </a:stretch>
        </p:blipFill>
        <p:spPr>
          <a:xfrm>
            <a:off x="6776978" y="577126"/>
            <a:ext cx="5128230" cy="4854724"/>
          </a:xfrm>
          <a:prstGeom prst="rect">
            <a:avLst/>
          </a:prstGeom>
        </p:spPr>
      </p:pic>
    </p:spTree>
    <p:extLst>
      <p:ext uri="{BB962C8B-B14F-4D97-AF65-F5344CB8AC3E}">
        <p14:creationId xmlns:p14="http://schemas.microsoft.com/office/powerpoint/2010/main" val="31440005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mediacall" presetSubtype="0" fill="hold" nodeType="clickEffect">
                                  <p:stCondLst>
                                    <p:cond delay="0"/>
                                  </p:stCondLst>
                                  <p:childTnLst>
                                    <p:cmd type="call" cmd="playFrom(0.0)">
                                      <p:cBhvr>
                                        <p:cTn id="6" dur="24600" fill="hold"/>
                                        <p:tgtEl>
                                          <p:spTgt spid="85"/>
                                        </p:tgtEl>
                                      </p:cBhvr>
                                    </p:cmd>
                                  </p:childTnLst>
                                </p:cTn>
                              </p:par>
                            </p:childTnLst>
                          </p:cTn>
                        </p:par>
                      </p:childTnLst>
                    </p:cTn>
                  </p:par>
                </p:childTnLst>
              </p:cTn>
              <p:prevCondLst>
                <p:cond evt="onPrev" delay="0">
                  <p:tgtEl>
                    <p:sldTgt/>
                  </p:tgtEl>
                </p:cond>
              </p:prevCondLst>
              <p:nextCondLst>
                <p:cond evt="onNext" delay="0">
                  <p:tgtEl>
                    <p:sldTgt/>
                  </p:tgtEl>
                </p:cond>
              </p:nextCondLst>
            </p:seq>
            <p:video>
              <p:cMediaNode vol="80000">
                <p:cTn id="7" fill="hold" display="0">
                  <p:stCondLst>
                    <p:cond delay="indefinite"/>
                  </p:stCondLst>
                </p:cTn>
                <p:tgtEl>
                  <p:spTgt spid="85"/>
                </p:tgtEl>
              </p:cMediaNode>
            </p:video>
            <p:seq concurrent="1" nextAc="seek">
              <p:cTn id="8" restart="whenNotActive" fill="hold" evtFilter="cancelBubble" nodeType="interactiveSeq">
                <p:stCondLst>
                  <p:cond evt="onClick" delay="0">
                    <p:tgtEl>
                      <p:spTgt spid="85"/>
                    </p:tgtEl>
                  </p:cond>
                </p:stCondLst>
                <p:endSync evt="end" delay="0">
                  <p:rtn val="all"/>
                </p:endSync>
                <p:childTnLst>
                  <p:par>
                    <p:cTn id="9" fill="hold">
                      <p:stCondLst>
                        <p:cond delay="0"/>
                      </p:stCondLst>
                      <p:childTnLst>
                        <p:par>
                          <p:cTn id="10" fill="hold">
                            <p:stCondLst>
                              <p:cond delay="0"/>
                            </p:stCondLst>
                            <p:childTnLst>
                              <p:par>
                                <p:cTn id="11" presetID="2" presetClass="mediacall" presetSubtype="0" fill="hold" nodeType="clickEffect">
                                  <p:stCondLst>
                                    <p:cond delay="0"/>
                                  </p:stCondLst>
                                  <p:childTnLst>
                                    <p:cmd type="call" cmd="togglePause">
                                      <p:cBhvr>
                                        <p:cTn id="12" dur="1" fill="hold"/>
                                        <p:tgtEl>
                                          <p:spTgt spid="85"/>
                                        </p:tgtEl>
                                      </p:cBhvr>
                                    </p:cmd>
                                  </p:childTnLst>
                                </p:cTn>
                              </p:par>
                            </p:childTnLst>
                          </p:cTn>
                        </p:par>
                      </p:childTnLst>
                    </p:cTn>
                  </p:par>
                </p:childTnLst>
              </p:cTn>
              <p:nextCondLst>
                <p:cond evt="onClick" delay="0">
                  <p:tgtEl>
                    <p:spTgt spid="85"/>
                  </p:tgtEl>
                </p:cond>
              </p:nextCondLst>
            </p:seq>
          </p:childTnLst>
        </p:cTn>
      </p:par>
    </p:tn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66A6074B-EF33-C65F-A1AD-9760EE7C47F1}"/>
              </a:ext>
            </a:extLst>
          </p:cNvPr>
          <p:cNvPicPr>
            <a:picLocks noChangeAspect="1"/>
          </p:cNvPicPr>
          <p:nvPr/>
        </p:nvPicPr>
        <p:blipFill>
          <a:blip r:embed="rId4"/>
          <a:stretch>
            <a:fillRect/>
          </a:stretch>
        </p:blipFill>
        <p:spPr>
          <a:xfrm>
            <a:off x="305573" y="49771"/>
            <a:ext cx="5214135" cy="5326251"/>
          </a:xfrm>
          <a:prstGeom prst="rect">
            <a:avLst/>
          </a:prstGeom>
        </p:spPr>
      </p:pic>
      <p:sp>
        <p:nvSpPr>
          <p:cNvPr id="6" name="TextBox 5">
            <a:extLst>
              <a:ext uri="{FF2B5EF4-FFF2-40B4-BE49-F238E27FC236}">
                <a16:creationId xmlns:a16="http://schemas.microsoft.com/office/drawing/2014/main" id="{0E7D746D-F385-2E7A-4FFF-1B0922200549}"/>
              </a:ext>
            </a:extLst>
          </p:cNvPr>
          <p:cNvSpPr txBox="1"/>
          <p:nvPr/>
        </p:nvSpPr>
        <p:spPr>
          <a:xfrm>
            <a:off x="220654" y="5612562"/>
            <a:ext cx="5713280" cy="1200329"/>
          </a:xfrm>
          <a:prstGeom prst="rect">
            <a:avLst/>
          </a:prstGeom>
          <a:noFill/>
        </p:spPr>
        <p:txBody>
          <a:bodyPr wrap="square" numCol="3">
            <a:spAutoFit/>
          </a:bodyPr>
          <a:lstStyle/>
          <a:p>
            <a:r>
              <a:rPr lang="en-US" sz="2400" dirty="0"/>
              <a:t>Kor: </a:t>
            </a:r>
            <a:r>
              <a:rPr lang="en-US" sz="2400" b="1" dirty="0" err="1"/>
              <a:t>haeng</a:t>
            </a:r>
            <a:endParaRPr lang="en-US" sz="2400" b="1" dirty="0"/>
          </a:p>
          <a:p>
            <a:r>
              <a:rPr lang="en-US" sz="2400" dirty="0"/>
              <a:t>Jap: </a:t>
            </a:r>
            <a:r>
              <a:rPr lang="en-US" sz="2400" b="1" dirty="0"/>
              <a:t>gyō</a:t>
            </a:r>
          </a:p>
          <a:p>
            <a:endParaRPr lang="en-US" sz="2400" b="1" dirty="0"/>
          </a:p>
          <a:p>
            <a:r>
              <a:rPr lang="en-US" sz="2400" dirty="0"/>
              <a:t>Viet: </a:t>
            </a:r>
            <a:r>
              <a:rPr lang="en-US" sz="2400" b="1" dirty="0"/>
              <a:t>hành   </a:t>
            </a:r>
          </a:p>
          <a:p>
            <a:r>
              <a:rPr lang="en-US" sz="2400" dirty="0"/>
              <a:t>Man: </a:t>
            </a:r>
            <a:r>
              <a:rPr lang="en-US" sz="2400" b="1" dirty="0"/>
              <a:t>xíng  </a:t>
            </a:r>
            <a:r>
              <a:rPr lang="en-US" sz="2400" dirty="0"/>
              <a:t>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24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   </a:t>
            </a:r>
            <a:endParaRPr kumimoji="0" lang="en-US" altLang="zh-TW" sz="24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altLang="zh-TW" sz="2400" b="1" dirty="0">
                <a:solidFill>
                  <a:prstClr val="black"/>
                </a:solidFill>
                <a:latin typeface="DengXian" panose="02010600030101010101" pitchFamily="2" charset="-122"/>
                <a:ea typeface="DengXian" panose="02010600030101010101" pitchFamily="2" charset="-122"/>
              </a:rPr>
              <a:t>     </a:t>
            </a:r>
            <a:r>
              <a:rPr kumimoji="0" lang="zh-TW" altLang="en-US" sz="24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行</a:t>
            </a:r>
            <a:endParaRPr kumimoji="0" lang="en-US" altLang="zh-TW" sz="2400" b="1" i="0" u="none" strike="noStrike" kern="1200" cap="none" spc="0" normalizeH="0" baseline="0" noProof="0" dirty="0">
              <a:ln>
                <a:noFill/>
              </a:ln>
              <a:solidFill>
                <a:prstClr val="black"/>
              </a:solidFill>
              <a:effectLst/>
              <a:highlight>
                <a:srgbClr val="00FF00"/>
              </a:highlight>
              <a:uLnTx/>
              <a:uFillTx/>
              <a:latin typeface="DengXian" panose="02010600030101010101" pitchFamily="2" charset="-122"/>
              <a:ea typeface="DengXian"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altLang="zh-TW" sz="2400" b="1" dirty="0">
                <a:solidFill>
                  <a:prstClr val="black"/>
                </a:solidFill>
                <a:ea typeface="DengXian" panose="02010600030101010101" pitchFamily="2" charset="-122"/>
              </a:rPr>
              <a:t>  practice</a:t>
            </a:r>
          </a:p>
        </p:txBody>
      </p:sp>
      <p:sp>
        <p:nvSpPr>
          <p:cNvPr id="7" name="TextBox 6">
            <a:extLst>
              <a:ext uri="{FF2B5EF4-FFF2-40B4-BE49-F238E27FC236}">
                <a16:creationId xmlns:a16="http://schemas.microsoft.com/office/drawing/2014/main" id="{CD52665B-D8C5-275F-E5A9-2090575CBDDF}"/>
              </a:ext>
            </a:extLst>
          </p:cNvPr>
          <p:cNvSpPr txBox="1"/>
          <p:nvPr/>
        </p:nvSpPr>
        <p:spPr>
          <a:xfrm>
            <a:off x="7643158" y="119336"/>
            <a:ext cx="3425722" cy="383664"/>
          </a:xfrm>
          <a:prstGeom prst="rect">
            <a:avLst/>
          </a:prstGeom>
          <a:noFill/>
        </p:spPr>
        <p:txBody>
          <a:bodyPr wrap="square" rtlCol="0">
            <a:spAutoFit/>
          </a:bodyPr>
          <a:lstStyle/>
          <a:p>
            <a:r>
              <a:rPr lang="zh-TW" altLang="en-US" b="1" dirty="0">
                <a:latin typeface="DengXian" panose="02010600030101010101" pitchFamily="2" charset="-122"/>
                <a:ea typeface="DengXian" panose="02010600030101010101" pitchFamily="2" charset="-122"/>
              </a:rPr>
              <a:t>觀 自 在 菩 薩 </a:t>
            </a:r>
            <a:r>
              <a:rPr lang="zh-TW" altLang="en-US" b="1" dirty="0">
                <a:highlight>
                  <a:srgbClr val="00FFFF"/>
                </a:highlight>
                <a:latin typeface="DengXian" panose="02010600030101010101" pitchFamily="2" charset="-122"/>
                <a:ea typeface="DengXian" panose="02010600030101010101" pitchFamily="2" charset="-122"/>
              </a:rPr>
              <a:t>行</a:t>
            </a:r>
            <a:r>
              <a:rPr lang="zh-TW" altLang="en-US" b="1" dirty="0">
                <a:latin typeface="DengXian" panose="02010600030101010101" pitchFamily="2" charset="-122"/>
                <a:ea typeface="DengXian" panose="02010600030101010101" pitchFamily="2" charset="-122"/>
              </a:rPr>
              <a:t> 深 般 若      </a:t>
            </a:r>
            <a:r>
              <a:rPr lang="en-US" altLang="zh-TW" b="1" dirty="0">
                <a:solidFill>
                  <a:srgbClr val="FF0000"/>
                </a:solidFill>
                <a:latin typeface="DengXian" panose="02010600030101010101" pitchFamily="2" charset="-122"/>
                <a:ea typeface="DengXian" panose="02010600030101010101" pitchFamily="2" charset="-122"/>
              </a:rPr>
              <a:t>1</a:t>
            </a:r>
            <a:endParaRPr lang="en-US" b="1" dirty="0">
              <a:solidFill>
                <a:srgbClr val="FF0000"/>
              </a:solidFill>
              <a:latin typeface="DengXian" panose="02010600030101010101" pitchFamily="2" charset="-122"/>
              <a:ea typeface="DengXian" panose="02010600030101010101" pitchFamily="2" charset="-122"/>
            </a:endParaRPr>
          </a:p>
        </p:txBody>
      </p:sp>
      <p:sp>
        <p:nvSpPr>
          <p:cNvPr id="8" name="Rectangle 7">
            <a:extLst>
              <a:ext uri="{FF2B5EF4-FFF2-40B4-BE49-F238E27FC236}">
                <a16:creationId xmlns:a16="http://schemas.microsoft.com/office/drawing/2014/main" id="{83CC0543-0434-BC34-9C79-6C22486C8CFA}"/>
              </a:ext>
            </a:extLst>
          </p:cNvPr>
          <p:cNvSpPr/>
          <p:nvPr/>
        </p:nvSpPr>
        <p:spPr>
          <a:xfrm>
            <a:off x="7577057" y="137689"/>
            <a:ext cx="3425722" cy="346857"/>
          </a:xfrm>
          <a:prstGeom prst="rect">
            <a:avLst/>
          </a:prstGeom>
          <a:no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a:extLst>
              <a:ext uri="{FF2B5EF4-FFF2-40B4-BE49-F238E27FC236}">
                <a16:creationId xmlns:a16="http://schemas.microsoft.com/office/drawing/2014/main" id="{B943E0D9-E359-8320-B433-C104A69F3D9D}"/>
              </a:ext>
            </a:extLst>
          </p:cNvPr>
          <p:cNvSpPr/>
          <p:nvPr/>
        </p:nvSpPr>
        <p:spPr>
          <a:xfrm>
            <a:off x="134329" y="5613357"/>
            <a:ext cx="5346283" cy="797465"/>
          </a:xfrm>
          <a:prstGeom prst="rect">
            <a:avLst/>
          </a:prstGeom>
          <a:noFill/>
          <a:ln w="5715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Oval 9">
            <a:extLst>
              <a:ext uri="{FF2B5EF4-FFF2-40B4-BE49-F238E27FC236}">
                <a16:creationId xmlns:a16="http://schemas.microsoft.com/office/drawing/2014/main" id="{27CFC47E-73DD-681C-A74F-8BAF85511A87}"/>
              </a:ext>
            </a:extLst>
          </p:cNvPr>
          <p:cNvSpPr/>
          <p:nvPr/>
        </p:nvSpPr>
        <p:spPr>
          <a:xfrm>
            <a:off x="5521125" y="577126"/>
            <a:ext cx="771625" cy="771625"/>
          </a:xfrm>
          <a:prstGeom prst="ellipse">
            <a:avLst/>
          </a:prstGeom>
          <a:solidFill>
            <a:srgbClr val="FFFF00"/>
          </a:solidFill>
          <a:ln w="38100">
            <a:solidFill>
              <a:srgbClr val="7030A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extBox 10">
            <a:extLst>
              <a:ext uri="{FF2B5EF4-FFF2-40B4-BE49-F238E27FC236}">
                <a16:creationId xmlns:a16="http://schemas.microsoft.com/office/drawing/2014/main" id="{890C4A21-9CF7-BF70-1A32-99AF8AB88CCA}"/>
              </a:ext>
            </a:extLst>
          </p:cNvPr>
          <p:cNvSpPr txBox="1"/>
          <p:nvPr/>
        </p:nvSpPr>
        <p:spPr>
          <a:xfrm>
            <a:off x="5613159" y="694855"/>
            <a:ext cx="593001" cy="523220"/>
          </a:xfrm>
          <a:prstGeom prst="rect">
            <a:avLst/>
          </a:prstGeom>
          <a:noFill/>
        </p:spPr>
        <p:txBody>
          <a:bodyPr wrap="square" rtlCol="0">
            <a:spAutoFit/>
          </a:bodyPr>
          <a:lstStyle/>
          <a:p>
            <a:r>
              <a:rPr lang="en-US" sz="2800" b="1" dirty="0"/>
              <a:t>16</a:t>
            </a:r>
          </a:p>
        </p:txBody>
      </p:sp>
      <p:sp>
        <p:nvSpPr>
          <p:cNvPr id="12" name="TextBox 11">
            <a:extLst>
              <a:ext uri="{FF2B5EF4-FFF2-40B4-BE49-F238E27FC236}">
                <a16:creationId xmlns:a16="http://schemas.microsoft.com/office/drawing/2014/main" id="{3E162D2D-8867-DD0A-66C3-795669586A17}"/>
              </a:ext>
            </a:extLst>
          </p:cNvPr>
          <p:cNvSpPr txBox="1"/>
          <p:nvPr/>
        </p:nvSpPr>
        <p:spPr>
          <a:xfrm>
            <a:off x="5819542" y="5584020"/>
            <a:ext cx="6238128" cy="2462213"/>
          </a:xfrm>
          <a:prstGeom prst="rect">
            <a:avLst/>
          </a:prstGeom>
          <a:noFill/>
        </p:spPr>
        <p:txBody>
          <a:bodyPr wrap="square" numCol="3">
            <a:spAutoFit/>
          </a:bodyPr>
          <a:lstStyle/>
          <a:p>
            <a:r>
              <a:rPr lang="en-US" sz="1400" dirty="0"/>
              <a:t>• Hanja: </a:t>
            </a:r>
            <a:r>
              <a:rPr lang="zh-TW" altLang="en-US" sz="1400" dirty="0">
                <a:latin typeface="DengXian" panose="02010600030101010101" pitchFamily="2" charset="-122"/>
                <a:ea typeface="DengXian" panose="02010600030101010101" pitchFamily="2" charset="-122"/>
              </a:rPr>
              <a:t>行</a:t>
            </a:r>
            <a:r>
              <a:rPr lang="zh-TW" altLang="en-US" sz="1400" dirty="0"/>
              <a:t>       </a:t>
            </a:r>
            <a:endParaRPr lang="en-US" altLang="zh-TW" sz="1400" dirty="0"/>
          </a:p>
          <a:p>
            <a:r>
              <a:rPr lang="en-US" sz="1400" dirty="0"/>
              <a:t>• Korean: </a:t>
            </a:r>
            <a:r>
              <a:rPr lang="en-US" sz="1400" dirty="0" err="1"/>
              <a:t>haeng</a:t>
            </a:r>
            <a:r>
              <a:rPr lang="en-US" sz="1400" dirty="0"/>
              <a:t> (</a:t>
            </a:r>
            <a:r>
              <a:rPr lang="ko-KR" altLang="en-US" sz="1400" dirty="0"/>
              <a:t>행</a:t>
            </a:r>
            <a:r>
              <a:rPr lang="en-US" altLang="ko-KR" sz="1400" dirty="0"/>
              <a:t>)       </a:t>
            </a:r>
          </a:p>
          <a:p>
            <a:r>
              <a:rPr lang="en-US" altLang="ko-KR" sz="1400" dirty="0"/>
              <a:t>• </a:t>
            </a:r>
            <a:r>
              <a:rPr lang="en-US" sz="1400" dirty="0"/>
              <a:t>strokes: 6      </a:t>
            </a:r>
          </a:p>
          <a:p>
            <a:r>
              <a:rPr lang="en-US" sz="1400" dirty="0"/>
              <a:t>• radical: 144 (</a:t>
            </a:r>
            <a:r>
              <a:rPr lang="zh-TW" altLang="en-US" sz="1400" dirty="0">
                <a:latin typeface="DengXian" panose="02010600030101010101" pitchFamily="2" charset="-122"/>
                <a:ea typeface="DengXian" panose="02010600030101010101" pitchFamily="2" charset="-122"/>
              </a:rPr>
              <a:t>行</a:t>
            </a:r>
            <a:r>
              <a:rPr lang="en-US" altLang="zh-TW" sz="1400" dirty="0"/>
              <a:t>)</a:t>
            </a:r>
          </a:p>
          <a:p>
            <a:endParaRPr lang="en-US" altLang="zh-TW" sz="1400" dirty="0"/>
          </a:p>
          <a:p>
            <a:endParaRPr lang="en-US" altLang="zh-TW" sz="1400" dirty="0"/>
          </a:p>
          <a:p>
            <a:endParaRPr lang="en-US" altLang="zh-TW" sz="1400" dirty="0"/>
          </a:p>
          <a:p>
            <a:endParaRPr lang="en-US" altLang="zh-TW" sz="1400" dirty="0"/>
          </a:p>
          <a:p>
            <a:endParaRPr lang="en-US" altLang="zh-TW" sz="1400" dirty="0"/>
          </a:p>
          <a:p>
            <a:endParaRPr lang="en-US" altLang="zh-TW" sz="1400" dirty="0"/>
          </a:p>
          <a:p>
            <a:endParaRPr lang="en-US" altLang="zh-TW" sz="1400" dirty="0"/>
          </a:p>
          <a:p>
            <a:r>
              <a:rPr lang="en-US" altLang="zh-TW" sz="1400" dirty="0"/>
              <a:t>• </a:t>
            </a:r>
            <a:r>
              <a:rPr lang="en-US" sz="1400" dirty="0"/>
              <a:t>Japanese: gyō, </a:t>
            </a:r>
            <a:r>
              <a:rPr lang="ja-JP" altLang="en-US" sz="1400" dirty="0"/>
              <a:t>ぎょう </a:t>
            </a:r>
            <a:endParaRPr lang="en-US" altLang="ja-JP" sz="1400" dirty="0"/>
          </a:p>
          <a:p>
            <a:r>
              <a:rPr lang="en-US" altLang="ja-JP" sz="1400" dirty="0"/>
              <a:t>(</a:t>
            </a:r>
            <a:r>
              <a:rPr lang="en-US" sz="1400" dirty="0" err="1"/>
              <a:t>kun</a:t>
            </a:r>
            <a:r>
              <a:rPr lang="en-US" sz="1400" dirty="0"/>
              <a:t>: </a:t>
            </a:r>
            <a:r>
              <a:rPr lang="en-US" sz="1400" dirty="0" err="1"/>
              <a:t>iku</a:t>
            </a:r>
            <a:r>
              <a:rPr lang="en-US" sz="1400" dirty="0"/>
              <a:t>, </a:t>
            </a:r>
            <a:r>
              <a:rPr lang="ja-JP" altLang="en-US" sz="1400" dirty="0"/>
              <a:t>いく</a:t>
            </a:r>
            <a:r>
              <a:rPr lang="en-US" altLang="ja-JP" sz="1400" dirty="0"/>
              <a:t>)     </a:t>
            </a:r>
          </a:p>
          <a:p>
            <a:r>
              <a:rPr lang="en-US" altLang="ja-JP" sz="1400" dirty="0"/>
              <a:t>• </a:t>
            </a:r>
            <a:r>
              <a:rPr lang="en-US" sz="1400" dirty="0"/>
              <a:t>JLPT: N5</a:t>
            </a:r>
          </a:p>
          <a:p>
            <a:r>
              <a:rPr lang="en-US" sz="1400" dirty="0"/>
              <a:t>• meaning: practice</a:t>
            </a:r>
          </a:p>
          <a:p>
            <a:endParaRPr lang="en-US" altLang="zh-TW" sz="1400" dirty="0"/>
          </a:p>
          <a:p>
            <a:endParaRPr lang="en-US" altLang="zh-TW" sz="1400" dirty="0"/>
          </a:p>
          <a:p>
            <a:endParaRPr lang="en-US" altLang="zh-TW" sz="1400" dirty="0"/>
          </a:p>
          <a:p>
            <a:endParaRPr lang="en-US" altLang="zh-TW" sz="1400" dirty="0"/>
          </a:p>
          <a:p>
            <a:endParaRPr lang="en-US" altLang="zh-TW" sz="1400" dirty="0"/>
          </a:p>
          <a:p>
            <a:endParaRPr lang="en-US" altLang="zh-TW" sz="1400" dirty="0"/>
          </a:p>
          <a:p>
            <a:endParaRPr lang="en-US" altLang="zh-TW" sz="1400" dirty="0"/>
          </a:p>
          <a:p>
            <a:r>
              <a:rPr lang="en-US" altLang="zh-TW" sz="1400" dirty="0"/>
              <a:t>• </a:t>
            </a:r>
            <a:r>
              <a:rPr lang="en-US" sz="1400" dirty="0"/>
              <a:t>pinyin: xíng</a:t>
            </a:r>
          </a:p>
          <a:p>
            <a:r>
              <a:rPr lang="en-US" sz="1400" dirty="0"/>
              <a:t>• 4 location(s): Thousand, </a:t>
            </a:r>
            <a:r>
              <a:rPr lang="en-US" sz="1400" dirty="0" err="1"/>
              <a:t>Yebul</a:t>
            </a:r>
            <a:r>
              <a:rPr lang="en-US" sz="1400" dirty="0"/>
              <a:t>, </a:t>
            </a:r>
            <a:r>
              <a:rPr lang="en-US" sz="1400" dirty="0" err="1"/>
              <a:t>Uisang</a:t>
            </a:r>
            <a:r>
              <a:rPr lang="en-US" sz="1400" dirty="0"/>
              <a:t>, </a:t>
            </a:r>
            <a:r>
              <a:rPr lang="en-US" sz="1400" dirty="0" err="1"/>
              <a:t>XuanZang</a:t>
            </a:r>
            <a:endParaRPr lang="en-US" sz="1400" dirty="0"/>
          </a:p>
          <a:p>
            <a:r>
              <a:rPr lang="en-US" sz="1400" dirty="0"/>
              <a:t>• comp: </a:t>
            </a:r>
            <a:r>
              <a:rPr lang="zh-TW" altLang="en-US" sz="1400" i="0" dirty="0">
                <a:solidFill>
                  <a:srgbClr val="000000"/>
                </a:solidFill>
                <a:effectLst/>
                <a:latin typeface="DengXian" panose="02010600030101010101" pitchFamily="2" charset="-122"/>
                <a:ea typeface="DengXian" panose="02010600030101010101" pitchFamily="2" charset="-122"/>
              </a:rPr>
              <a:t>彳 </a:t>
            </a:r>
            <a:r>
              <a:rPr lang="en-US" altLang="zh-TW" sz="1400" i="0" dirty="0">
                <a:solidFill>
                  <a:srgbClr val="000000"/>
                </a:solidFill>
                <a:effectLst/>
                <a:latin typeface="DengXian" panose="02010600030101010101" pitchFamily="2" charset="-122"/>
                <a:ea typeface="DengXian" panose="02010600030101010101" pitchFamily="2" charset="-122"/>
              </a:rPr>
              <a:t>+ </a:t>
            </a:r>
            <a:r>
              <a:rPr lang="zh-TW" altLang="en-US" sz="1400" i="0" dirty="0">
                <a:solidFill>
                  <a:srgbClr val="000000"/>
                </a:solidFill>
                <a:effectLst/>
                <a:latin typeface="DengXian" panose="02010600030101010101" pitchFamily="2" charset="-122"/>
                <a:ea typeface="DengXian" panose="02010600030101010101" pitchFamily="2" charset="-122"/>
              </a:rPr>
              <a:t>亍</a:t>
            </a:r>
            <a:endParaRPr lang="en-US" sz="1400" dirty="0">
              <a:latin typeface="DengXian" panose="02010600030101010101" pitchFamily="2" charset="-122"/>
              <a:ea typeface="DengXian" panose="02010600030101010101" pitchFamily="2" charset="-122"/>
            </a:endParaRPr>
          </a:p>
          <a:p>
            <a:r>
              <a:rPr lang="en-US" sz="1400" dirty="0"/>
              <a:t>• sub: </a:t>
            </a:r>
            <a:r>
              <a:rPr lang="zh-TW" altLang="en-US" sz="1400" dirty="0">
                <a:latin typeface="DengXian" panose="02010600030101010101" pitchFamily="2" charset="-122"/>
                <a:ea typeface="DengXian" panose="02010600030101010101" pitchFamily="2" charset="-122"/>
              </a:rPr>
              <a:t>一丁亅</a:t>
            </a:r>
            <a:r>
              <a:rPr lang="en-US" sz="1400" dirty="0">
                <a:latin typeface="DengXian" panose="02010600030101010101" pitchFamily="2" charset="-122"/>
                <a:ea typeface="DengXian" panose="02010600030101010101" pitchFamily="2" charset="-122"/>
              </a:rPr>
              <a:t> </a:t>
            </a:r>
          </a:p>
          <a:p>
            <a:endParaRPr lang="en-US" sz="1400" dirty="0"/>
          </a:p>
          <a:p>
            <a:endParaRPr lang="en-US" sz="1400" dirty="0"/>
          </a:p>
          <a:p>
            <a:endParaRPr lang="en-US" sz="1300" b="1" dirty="0">
              <a:latin typeface="DengXian" panose="02010600030101010101" pitchFamily="2" charset="-122"/>
              <a:ea typeface="DengXian" panose="02010600030101010101" pitchFamily="2" charset="-122"/>
            </a:endParaRPr>
          </a:p>
        </p:txBody>
      </p:sp>
      <p:sp>
        <p:nvSpPr>
          <p:cNvPr id="13" name="Rectangle 12">
            <a:extLst>
              <a:ext uri="{FF2B5EF4-FFF2-40B4-BE49-F238E27FC236}">
                <a16:creationId xmlns:a16="http://schemas.microsoft.com/office/drawing/2014/main" id="{541588E6-FA3D-F03D-02EC-A3DAD047CF95}"/>
              </a:ext>
            </a:extLst>
          </p:cNvPr>
          <p:cNvSpPr/>
          <p:nvPr/>
        </p:nvSpPr>
        <p:spPr>
          <a:xfrm>
            <a:off x="5819543" y="5584021"/>
            <a:ext cx="6238128" cy="1136290"/>
          </a:xfrm>
          <a:prstGeom prst="rect">
            <a:avLst/>
          </a:prstGeom>
          <a:no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5" name="2024_10_17_101658">
            <a:hlinkClick r:id="" action="ppaction://media"/>
            <a:extLst>
              <a:ext uri="{FF2B5EF4-FFF2-40B4-BE49-F238E27FC236}">
                <a16:creationId xmlns:a16="http://schemas.microsoft.com/office/drawing/2014/main" id="{238B9B63-AFCA-C87E-8217-24AD2D2BB1A2}"/>
              </a:ext>
            </a:extLst>
          </p:cNvPr>
          <p:cNvPicPr>
            <a:picLocks noChangeAspect="1"/>
          </p:cNvPicPr>
          <p:nvPr>
            <a:videoFile r:link="rId2"/>
            <p:extLst>
              <p:ext uri="{DAA4B4D4-6D71-4841-9C94-3DE7FCFB9230}">
                <p14:media xmlns:p14="http://schemas.microsoft.com/office/powerpoint/2010/main" r:embed="rId1"/>
              </p:ext>
            </p:extLst>
          </p:nvPr>
        </p:nvPicPr>
        <p:blipFill>
          <a:blip r:embed="rId5"/>
          <a:stretch>
            <a:fillRect/>
          </a:stretch>
        </p:blipFill>
        <p:spPr>
          <a:xfrm>
            <a:off x="6672294" y="577126"/>
            <a:ext cx="5155907" cy="4948287"/>
          </a:xfrm>
          <a:prstGeom prst="rect">
            <a:avLst/>
          </a:prstGeom>
        </p:spPr>
      </p:pic>
      <p:cxnSp>
        <p:nvCxnSpPr>
          <p:cNvPr id="17" name="Straight Arrow Connector 16">
            <a:extLst>
              <a:ext uri="{FF2B5EF4-FFF2-40B4-BE49-F238E27FC236}">
                <a16:creationId xmlns:a16="http://schemas.microsoft.com/office/drawing/2014/main" id="{4B78F9F0-3815-1ACC-00D7-DDA3F4CA571B}"/>
              </a:ext>
            </a:extLst>
          </p:cNvPr>
          <p:cNvCxnSpPr>
            <a:cxnSpLocks/>
          </p:cNvCxnSpPr>
          <p:nvPr/>
        </p:nvCxnSpPr>
        <p:spPr>
          <a:xfrm flipH="1">
            <a:off x="847493" y="639337"/>
            <a:ext cx="1075819" cy="111782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19" name="Straight Arrow Connector 18">
            <a:extLst>
              <a:ext uri="{FF2B5EF4-FFF2-40B4-BE49-F238E27FC236}">
                <a16:creationId xmlns:a16="http://schemas.microsoft.com/office/drawing/2014/main" id="{351CE7A2-8B77-BD25-29D3-72B099DA4F6A}"/>
              </a:ext>
            </a:extLst>
          </p:cNvPr>
          <p:cNvCxnSpPr>
            <a:cxnSpLocks/>
          </p:cNvCxnSpPr>
          <p:nvPr/>
        </p:nvCxnSpPr>
        <p:spPr>
          <a:xfrm flipH="1">
            <a:off x="847493" y="1785698"/>
            <a:ext cx="1266520" cy="1528127"/>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21" name="Straight Arrow Connector 20">
            <a:extLst>
              <a:ext uri="{FF2B5EF4-FFF2-40B4-BE49-F238E27FC236}">
                <a16:creationId xmlns:a16="http://schemas.microsoft.com/office/drawing/2014/main" id="{366B08DF-721A-7741-BA65-734594C8F348}"/>
              </a:ext>
            </a:extLst>
          </p:cNvPr>
          <p:cNvCxnSpPr/>
          <p:nvPr/>
        </p:nvCxnSpPr>
        <p:spPr>
          <a:xfrm>
            <a:off x="1613210" y="2712896"/>
            <a:ext cx="0" cy="2224368"/>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23" name="Straight Arrow Connector 22">
            <a:extLst>
              <a:ext uri="{FF2B5EF4-FFF2-40B4-BE49-F238E27FC236}">
                <a16:creationId xmlns:a16="http://schemas.microsoft.com/office/drawing/2014/main" id="{17F8574B-32F5-F3CF-5E03-03F20324E2C6}"/>
              </a:ext>
            </a:extLst>
          </p:cNvPr>
          <p:cNvCxnSpPr/>
          <p:nvPr/>
        </p:nvCxnSpPr>
        <p:spPr>
          <a:xfrm>
            <a:off x="2676293" y="931623"/>
            <a:ext cx="2141034" cy="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25" name="Straight Arrow Connector 24">
            <a:extLst>
              <a:ext uri="{FF2B5EF4-FFF2-40B4-BE49-F238E27FC236}">
                <a16:creationId xmlns:a16="http://schemas.microsoft.com/office/drawing/2014/main" id="{9DFAD521-AA29-CF6A-6C00-647D14D7A4A2}"/>
              </a:ext>
            </a:extLst>
          </p:cNvPr>
          <p:cNvCxnSpPr/>
          <p:nvPr/>
        </p:nvCxnSpPr>
        <p:spPr>
          <a:xfrm>
            <a:off x="2252546" y="2386361"/>
            <a:ext cx="2951356" cy="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27" name="Straight Connector 26">
            <a:extLst>
              <a:ext uri="{FF2B5EF4-FFF2-40B4-BE49-F238E27FC236}">
                <a16:creationId xmlns:a16="http://schemas.microsoft.com/office/drawing/2014/main" id="{F6CC2685-63AF-1746-F0DD-2F699F17A33B}"/>
              </a:ext>
            </a:extLst>
          </p:cNvPr>
          <p:cNvCxnSpPr/>
          <p:nvPr/>
        </p:nvCxnSpPr>
        <p:spPr>
          <a:xfrm>
            <a:off x="4237463" y="2568497"/>
            <a:ext cx="0" cy="2226527"/>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29" name="Straight Arrow Connector 28">
            <a:extLst>
              <a:ext uri="{FF2B5EF4-FFF2-40B4-BE49-F238E27FC236}">
                <a16:creationId xmlns:a16="http://schemas.microsoft.com/office/drawing/2014/main" id="{78653D27-EF0C-CDA0-9655-EE76EEA455F5}"/>
              </a:ext>
            </a:extLst>
          </p:cNvPr>
          <p:cNvCxnSpPr/>
          <p:nvPr/>
        </p:nvCxnSpPr>
        <p:spPr>
          <a:xfrm flipH="1">
            <a:off x="3501483" y="4795024"/>
            <a:ext cx="721112" cy="14224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sp>
        <p:nvSpPr>
          <p:cNvPr id="36" name="TextBox 35">
            <a:extLst>
              <a:ext uri="{FF2B5EF4-FFF2-40B4-BE49-F238E27FC236}">
                <a16:creationId xmlns:a16="http://schemas.microsoft.com/office/drawing/2014/main" id="{D3248899-F81A-C831-EFFB-1D82ADEC5703}"/>
              </a:ext>
            </a:extLst>
          </p:cNvPr>
          <p:cNvSpPr txBox="1"/>
          <p:nvPr/>
        </p:nvSpPr>
        <p:spPr>
          <a:xfrm>
            <a:off x="1868810" y="165714"/>
            <a:ext cx="713678" cy="369332"/>
          </a:xfrm>
          <a:prstGeom prst="rect">
            <a:avLst/>
          </a:prstGeom>
          <a:noFill/>
        </p:spPr>
        <p:txBody>
          <a:bodyPr wrap="square" rtlCol="0">
            <a:spAutoFit/>
          </a:bodyPr>
          <a:lstStyle/>
          <a:p>
            <a:r>
              <a:rPr lang="en-US" b="1" dirty="0"/>
              <a:t>1</a:t>
            </a:r>
          </a:p>
        </p:txBody>
      </p:sp>
      <p:sp>
        <p:nvSpPr>
          <p:cNvPr id="37" name="TextBox 36">
            <a:extLst>
              <a:ext uri="{FF2B5EF4-FFF2-40B4-BE49-F238E27FC236}">
                <a16:creationId xmlns:a16="http://schemas.microsoft.com/office/drawing/2014/main" id="{06FF4153-8EEC-3932-8C88-6AA1D9A706FD}"/>
              </a:ext>
            </a:extLst>
          </p:cNvPr>
          <p:cNvSpPr txBox="1"/>
          <p:nvPr/>
        </p:nvSpPr>
        <p:spPr>
          <a:xfrm>
            <a:off x="2044682" y="1328335"/>
            <a:ext cx="510241" cy="369332"/>
          </a:xfrm>
          <a:prstGeom prst="rect">
            <a:avLst/>
          </a:prstGeom>
          <a:noFill/>
        </p:spPr>
        <p:txBody>
          <a:bodyPr wrap="square" rtlCol="0">
            <a:spAutoFit/>
          </a:bodyPr>
          <a:lstStyle/>
          <a:p>
            <a:r>
              <a:rPr lang="en-US" b="1" dirty="0"/>
              <a:t>2</a:t>
            </a:r>
          </a:p>
        </p:txBody>
      </p:sp>
      <p:sp>
        <p:nvSpPr>
          <p:cNvPr id="38" name="TextBox 37">
            <a:extLst>
              <a:ext uri="{FF2B5EF4-FFF2-40B4-BE49-F238E27FC236}">
                <a16:creationId xmlns:a16="http://schemas.microsoft.com/office/drawing/2014/main" id="{AAE0539D-5D94-F77D-A486-79BD6B7C6E14}"/>
              </a:ext>
            </a:extLst>
          </p:cNvPr>
          <p:cNvSpPr txBox="1"/>
          <p:nvPr/>
        </p:nvSpPr>
        <p:spPr>
          <a:xfrm>
            <a:off x="1796884" y="2660172"/>
            <a:ext cx="428765" cy="369332"/>
          </a:xfrm>
          <a:prstGeom prst="rect">
            <a:avLst/>
          </a:prstGeom>
          <a:noFill/>
        </p:spPr>
        <p:txBody>
          <a:bodyPr wrap="square" rtlCol="0">
            <a:spAutoFit/>
          </a:bodyPr>
          <a:lstStyle/>
          <a:p>
            <a:r>
              <a:rPr lang="en-US" b="1" dirty="0"/>
              <a:t>3</a:t>
            </a:r>
          </a:p>
        </p:txBody>
      </p:sp>
      <p:sp>
        <p:nvSpPr>
          <p:cNvPr id="39" name="TextBox 38">
            <a:extLst>
              <a:ext uri="{FF2B5EF4-FFF2-40B4-BE49-F238E27FC236}">
                <a16:creationId xmlns:a16="http://schemas.microsoft.com/office/drawing/2014/main" id="{702A7161-0BE7-A8E2-769C-B304DB5BEEFA}"/>
              </a:ext>
            </a:extLst>
          </p:cNvPr>
          <p:cNvSpPr txBox="1"/>
          <p:nvPr/>
        </p:nvSpPr>
        <p:spPr>
          <a:xfrm>
            <a:off x="2597487" y="422937"/>
            <a:ext cx="419965" cy="369332"/>
          </a:xfrm>
          <a:prstGeom prst="rect">
            <a:avLst/>
          </a:prstGeom>
          <a:noFill/>
        </p:spPr>
        <p:txBody>
          <a:bodyPr wrap="square" rtlCol="0">
            <a:spAutoFit/>
          </a:bodyPr>
          <a:lstStyle/>
          <a:p>
            <a:r>
              <a:rPr lang="en-US" b="1" dirty="0"/>
              <a:t>4</a:t>
            </a:r>
          </a:p>
        </p:txBody>
      </p:sp>
      <p:sp>
        <p:nvSpPr>
          <p:cNvPr id="40" name="TextBox 39">
            <a:extLst>
              <a:ext uri="{FF2B5EF4-FFF2-40B4-BE49-F238E27FC236}">
                <a16:creationId xmlns:a16="http://schemas.microsoft.com/office/drawing/2014/main" id="{0BBDF9DE-9C58-C66B-4C68-E447B06CD44A}"/>
              </a:ext>
            </a:extLst>
          </p:cNvPr>
          <p:cNvSpPr txBox="1"/>
          <p:nvPr/>
        </p:nvSpPr>
        <p:spPr>
          <a:xfrm>
            <a:off x="2431999" y="1922244"/>
            <a:ext cx="473792" cy="369332"/>
          </a:xfrm>
          <a:prstGeom prst="rect">
            <a:avLst/>
          </a:prstGeom>
          <a:noFill/>
        </p:spPr>
        <p:txBody>
          <a:bodyPr wrap="square" rtlCol="0">
            <a:spAutoFit/>
          </a:bodyPr>
          <a:lstStyle/>
          <a:p>
            <a:r>
              <a:rPr lang="en-US" b="1" dirty="0"/>
              <a:t>5</a:t>
            </a:r>
          </a:p>
        </p:txBody>
      </p:sp>
      <p:sp>
        <p:nvSpPr>
          <p:cNvPr id="41" name="TextBox 40">
            <a:extLst>
              <a:ext uri="{FF2B5EF4-FFF2-40B4-BE49-F238E27FC236}">
                <a16:creationId xmlns:a16="http://schemas.microsoft.com/office/drawing/2014/main" id="{00441B0D-2E0F-774B-A38F-1C096C12BF4A}"/>
              </a:ext>
            </a:extLst>
          </p:cNvPr>
          <p:cNvSpPr txBox="1"/>
          <p:nvPr/>
        </p:nvSpPr>
        <p:spPr>
          <a:xfrm>
            <a:off x="3802628" y="2762069"/>
            <a:ext cx="379017" cy="369332"/>
          </a:xfrm>
          <a:prstGeom prst="rect">
            <a:avLst/>
          </a:prstGeom>
          <a:noFill/>
        </p:spPr>
        <p:txBody>
          <a:bodyPr wrap="square" rtlCol="0">
            <a:spAutoFit/>
          </a:bodyPr>
          <a:lstStyle/>
          <a:p>
            <a:r>
              <a:rPr lang="en-US" b="1" dirty="0">
                <a:highlight>
                  <a:srgbClr val="00FF00"/>
                </a:highlight>
              </a:rPr>
              <a:t>6</a:t>
            </a:r>
          </a:p>
        </p:txBody>
      </p:sp>
    </p:spTree>
    <p:extLst>
      <p:ext uri="{BB962C8B-B14F-4D97-AF65-F5344CB8AC3E}">
        <p14:creationId xmlns:p14="http://schemas.microsoft.com/office/powerpoint/2010/main" val="416221287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mediacall" presetSubtype="0" fill="hold" nodeType="clickEffect">
                                  <p:stCondLst>
                                    <p:cond delay="0"/>
                                  </p:stCondLst>
                                  <p:childTnLst>
                                    <p:cmd type="call" cmd="playFrom(0.0)">
                                      <p:cBhvr>
                                        <p:cTn id="6" dur="10167" fill="hold"/>
                                        <p:tgtEl>
                                          <p:spTgt spid="15"/>
                                        </p:tgtEl>
                                      </p:cBhvr>
                                    </p:cmd>
                                  </p:childTnLst>
                                </p:cTn>
                              </p:par>
                            </p:childTnLst>
                          </p:cTn>
                        </p:par>
                      </p:childTnLst>
                    </p:cTn>
                  </p:par>
                </p:childTnLst>
              </p:cTn>
              <p:prevCondLst>
                <p:cond evt="onPrev" delay="0">
                  <p:tgtEl>
                    <p:sldTgt/>
                  </p:tgtEl>
                </p:cond>
              </p:prevCondLst>
              <p:nextCondLst>
                <p:cond evt="onNext" delay="0">
                  <p:tgtEl>
                    <p:sldTgt/>
                  </p:tgtEl>
                </p:cond>
              </p:nextCondLst>
            </p:seq>
            <p:video>
              <p:cMediaNode vol="100000">
                <p:cTn id="7" fill="hold" display="0">
                  <p:stCondLst>
                    <p:cond delay="indefinite"/>
                  </p:stCondLst>
                </p:cTn>
                <p:tgtEl>
                  <p:spTgt spid="15"/>
                </p:tgtEl>
              </p:cMediaNode>
            </p:video>
            <p:seq concurrent="1" nextAc="seek">
              <p:cTn id="8" restart="whenNotActive" fill="hold" evtFilter="cancelBubble" nodeType="interactiveSeq">
                <p:stCondLst>
                  <p:cond evt="onClick" delay="0">
                    <p:tgtEl>
                      <p:spTgt spid="15"/>
                    </p:tgtEl>
                  </p:cond>
                </p:stCondLst>
                <p:endSync evt="end" delay="0">
                  <p:rtn val="all"/>
                </p:endSync>
                <p:childTnLst>
                  <p:par>
                    <p:cTn id="9" fill="hold">
                      <p:stCondLst>
                        <p:cond delay="0"/>
                      </p:stCondLst>
                      <p:childTnLst>
                        <p:par>
                          <p:cTn id="10" fill="hold">
                            <p:stCondLst>
                              <p:cond delay="0"/>
                            </p:stCondLst>
                            <p:childTnLst>
                              <p:par>
                                <p:cTn id="11" presetID="2" presetClass="mediacall" presetSubtype="0" fill="hold" nodeType="clickEffect">
                                  <p:stCondLst>
                                    <p:cond delay="0"/>
                                  </p:stCondLst>
                                  <p:childTnLst>
                                    <p:cmd type="call" cmd="togglePause">
                                      <p:cBhvr>
                                        <p:cTn id="12" dur="1" fill="hold"/>
                                        <p:tgtEl>
                                          <p:spTgt spid="15"/>
                                        </p:tgtEl>
                                      </p:cBhvr>
                                    </p:cmd>
                                  </p:childTnLst>
                                </p:cTn>
                              </p:par>
                            </p:childTnLst>
                          </p:cTn>
                        </p:par>
                      </p:childTnLst>
                    </p:cTn>
                  </p:par>
                </p:childTnLst>
              </p:cTn>
              <p:nextCondLst>
                <p:cond evt="onClick" delay="0">
                  <p:tgtEl>
                    <p:spTgt spid="15"/>
                  </p:tgtEl>
                </p:cond>
              </p:nextCondLst>
            </p:seq>
          </p:childTnLst>
        </p:cTn>
      </p:par>
    </p:tn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5D741800-3877-565F-5066-9F51F6430982}"/>
              </a:ext>
            </a:extLst>
          </p:cNvPr>
          <p:cNvPicPr>
            <a:picLocks noChangeAspect="1"/>
          </p:cNvPicPr>
          <p:nvPr/>
        </p:nvPicPr>
        <p:blipFill>
          <a:blip r:embed="rId4"/>
          <a:stretch>
            <a:fillRect/>
          </a:stretch>
        </p:blipFill>
        <p:spPr>
          <a:xfrm>
            <a:off x="222368" y="191980"/>
            <a:ext cx="5311739" cy="5166102"/>
          </a:xfrm>
          <a:prstGeom prst="rect">
            <a:avLst/>
          </a:prstGeom>
        </p:spPr>
      </p:pic>
      <p:sp>
        <p:nvSpPr>
          <p:cNvPr id="4" name="TextBox 3">
            <a:extLst>
              <a:ext uri="{FF2B5EF4-FFF2-40B4-BE49-F238E27FC236}">
                <a16:creationId xmlns:a16="http://schemas.microsoft.com/office/drawing/2014/main" id="{D0297DDC-50F1-3EFA-5271-344AD7F0751A}"/>
              </a:ext>
            </a:extLst>
          </p:cNvPr>
          <p:cNvSpPr txBox="1"/>
          <p:nvPr/>
        </p:nvSpPr>
        <p:spPr>
          <a:xfrm>
            <a:off x="220654" y="5612562"/>
            <a:ext cx="5713280" cy="1200329"/>
          </a:xfrm>
          <a:prstGeom prst="rect">
            <a:avLst/>
          </a:prstGeom>
          <a:noFill/>
        </p:spPr>
        <p:txBody>
          <a:bodyPr wrap="square" numCol="3">
            <a:spAutoFit/>
          </a:bodyPr>
          <a:lstStyle/>
          <a:p>
            <a:r>
              <a:rPr lang="en-US" sz="2400" dirty="0"/>
              <a:t>Kor: </a:t>
            </a:r>
            <a:r>
              <a:rPr lang="en-US" sz="2400" b="1" dirty="0"/>
              <a:t>shim</a:t>
            </a:r>
          </a:p>
          <a:p>
            <a:r>
              <a:rPr lang="en-US" sz="2400" dirty="0"/>
              <a:t>Jap: </a:t>
            </a:r>
            <a:r>
              <a:rPr lang="en-US" sz="2400" b="1" dirty="0"/>
              <a:t>jin </a:t>
            </a:r>
          </a:p>
          <a:p>
            <a:endParaRPr lang="en-US" sz="2400" b="1" dirty="0"/>
          </a:p>
          <a:p>
            <a:r>
              <a:rPr lang="en-US" sz="2400" dirty="0"/>
              <a:t>Viet: </a:t>
            </a:r>
            <a:r>
              <a:rPr lang="en-US" sz="2400" b="1" dirty="0"/>
              <a:t>thâm   </a:t>
            </a:r>
          </a:p>
          <a:p>
            <a:r>
              <a:rPr lang="en-US" sz="2400" dirty="0"/>
              <a:t>Man: </a:t>
            </a:r>
            <a:r>
              <a:rPr lang="en-US" sz="2400" b="1" dirty="0"/>
              <a:t>shēn  </a:t>
            </a:r>
            <a:r>
              <a:rPr lang="en-US" sz="2400" dirty="0"/>
              <a:t>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24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   </a:t>
            </a:r>
            <a:endParaRPr kumimoji="0" lang="en-US" altLang="zh-TW" sz="24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altLang="zh-TW" sz="2400" b="1" dirty="0">
                <a:solidFill>
                  <a:prstClr val="black"/>
                </a:solidFill>
                <a:latin typeface="DengXian" panose="02010600030101010101" pitchFamily="2" charset="-122"/>
                <a:ea typeface="DengXian" panose="02010600030101010101" pitchFamily="2" charset="-122"/>
              </a:rPr>
              <a:t>      </a:t>
            </a:r>
            <a:r>
              <a:rPr kumimoji="0" lang="zh-TW" altLang="en-US" sz="24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深</a:t>
            </a:r>
            <a:endParaRPr kumimoji="0" lang="en-US" altLang="zh-TW" sz="2400" b="1" i="0" u="none" strike="noStrike" kern="1200" cap="none" spc="0" normalizeH="0" baseline="0" noProof="0" dirty="0">
              <a:ln>
                <a:noFill/>
              </a:ln>
              <a:solidFill>
                <a:prstClr val="black"/>
              </a:solidFill>
              <a:effectLst/>
              <a:highlight>
                <a:srgbClr val="00FF00"/>
              </a:highlight>
              <a:uLnTx/>
              <a:uFillTx/>
              <a:latin typeface="DengXian" panose="02010600030101010101" pitchFamily="2" charset="-122"/>
              <a:ea typeface="DengXian"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altLang="zh-TW" sz="2400" b="1" dirty="0">
                <a:solidFill>
                  <a:prstClr val="black"/>
                </a:solidFill>
                <a:ea typeface="DengXian" panose="02010600030101010101" pitchFamily="2" charset="-122"/>
              </a:rPr>
              <a:t>   "deep"</a:t>
            </a:r>
          </a:p>
        </p:txBody>
      </p:sp>
      <p:sp>
        <p:nvSpPr>
          <p:cNvPr id="5" name="TextBox 4">
            <a:extLst>
              <a:ext uri="{FF2B5EF4-FFF2-40B4-BE49-F238E27FC236}">
                <a16:creationId xmlns:a16="http://schemas.microsoft.com/office/drawing/2014/main" id="{5A4A12CA-CE7C-9A11-DE91-C4AC9B4D1B60}"/>
              </a:ext>
            </a:extLst>
          </p:cNvPr>
          <p:cNvSpPr txBox="1"/>
          <p:nvPr/>
        </p:nvSpPr>
        <p:spPr>
          <a:xfrm>
            <a:off x="7643158" y="119336"/>
            <a:ext cx="3425722" cy="383664"/>
          </a:xfrm>
          <a:prstGeom prst="rect">
            <a:avLst/>
          </a:prstGeom>
          <a:noFill/>
        </p:spPr>
        <p:txBody>
          <a:bodyPr wrap="square" rtlCol="0">
            <a:spAutoFit/>
          </a:bodyPr>
          <a:lstStyle/>
          <a:p>
            <a:r>
              <a:rPr lang="zh-TW" altLang="en-US" b="1" dirty="0">
                <a:latin typeface="DengXian" panose="02010600030101010101" pitchFamily="2" charset="-122"/>
                <a:ea typeface="DengXian" panose="02010600030101010101" pitchFamily="2" charset="-122"/>
              </a:rPr>
              <a:t>觀 自 在 菩 薩 行 </a:t>
            </a:r>
            <a:r>
              <a:rPr lang="zh-TW" altLang="en-US" b="1" dirty="0">
                <a:highlight>
                  <a:srgbClr val="00FFFF"/>
                </a:highlight>
                <a:latin typeface="DengXian" panose="02010600030101010101" pitchFamily="2" charset="-122"/>
                <a:ea typeface="DengXian" panose="02010600030101010101" pitchFamily="2" charset="-122"/>
              </a:rPr>
              <a:t>深</a:t>
            </a:r>
            <a:r>
              <a:rPr lang="zh-TW" altLang="en-US" b="1" dirty="0">
                <a:latin typeface="DengXian" panose="02010600030101010101" pitchFamily="2" charset="-122"/>
                <a:ea typeface="DengXian" panose="02010600030101010101" pitchFamily="2" charset="-122"/>
              </a:rPr>
              <a:t> 般 若      </a:t>
            </a:r>
            <a:r>
              <a:rPr lang="en-US" altLang="zh-TW" b="1" dirty="0">
                <a:solidFill>
                  <a:srgbClr val="FF0000"/>
                </a:solidFill>
                <a:latin typeface="DengXian" panose="02010600030101010101" pitchFamily="2" charset="-122"/>
                <a:ea typeface="DengXian" panose="02010600030101010101" pitchFamily="2" charset="-122"/>
              </a:rPr>
              <a:t>1</a:t>
            </a:r>
            <a:endParaRPr lang="en-US" b="1" dirty="0">
              <a:solidFill>
                <a:srgbClr val="FF0000"/>
              </a:solidFill>
              <a:latin typeface="DengXian" panose="02010600030101010101" pitchFamily="2" charset="-122"/>
              <a:ea typeface="DengXian" panose="02010600030101010101" pitchFamily="2" charset="-122"/>
            </a:endParaRPr>
          </a:p>
        </p:txBody>
      </p:sp>
      <p:sp>
        <p:nvSpPr>
          <p:cNvPr id="6" name="Rectangle 5">
            <a:extLst>
              <a:ext uri="{FF2B5EF4-FFF2-40B4-BE49-F238E27FC236}">
                <a16:creationId xmlns:a16="http://schemas.microsoft.com/office/drawing/2014/main" id="{A948C86A-A2E4-A385-1B60-BB58570239AD}"/>
              </a:ext>
            </a:extLst>
          </p:cNvPr>
          <p:cNvSpPr/>
          <p:nvPr/>
        </p:nvSpPr>
        <p:spPr>
          <a:xfrm>
            <a:off x="7577057" y="137689"/>
            <a:ext cx="3425722" cy="365311"/>
          </a:xfrm>
          <a:prstGeom prst="rect">
            <a:avLst/>
          </a:prstGeom>
          <a:no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Rectangle 6">
            <a:extLst>
              <a:ext uri="{FF2B5EF4-FFF2-40B4-BE49-F238E27FC236}">
                <a16:creationId xmlns:a16="http://schemas.microsoft.com/office/drawing/2014/main" id="{E5C87FC1-70A1-A1F4-BA3C-E1DA8DA7F40E}"/>
              </a:ext>
            </a:extLst>
          </p:cNvPr>
          <p:cNvSpPr/>
          <p:nvPr/>
        </p:nvSpPr>
        <p:spPr>
          <a:xfrm>
            <a:off x="134329" y="5613357"/>
            <a:ext cx="5346283" cy="797465"/>
          </a:xfrm>
          <a:prstGeom prst="rect">
            <a:avLst/>
          </a:prstGeom>
          <a:noFill/>
          <a:ln w="5715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Oval 7">
            <a:extLst>
              <a:ext uri="{FF2B5EF4-FFF2-40B4-BE49-F238E27FC236}">
                <a16:creationId xmlns:a16="http://schemas.microsoft.com/office/drawing/2014/main" id="{FF0B5F28-3425-4C60-D093-C65758220F37}"/>
              </a:ext>
            </a:extLst>
          </p:cNvPr>
          <p:cNvSpPr/>
          <p:nvPr/>
        </p:nvSpPr>
        <p:spPr>
          <a:xfrm>
            <a:off x="5521125" y="577126"/>
            <a:ext cx="771625" cy="771625"/>
          </a:xfrm>
          <a:prstGeom prst="ellipse">
            <a:avLst/>
          </a:prstGeom>
          <a:solidFill>
            <a:srgbClr val="FFFF00"/>
          </a:solidFill>
          <a:ln w="38100">
            <a:solidFill>
              <a:srgbClr val="7030A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TextBox 8">
            <a:extLst>
              <a:ext uri="{FF2B5EF4-FFF2-40B4-BE49-F238E27FC236}">
                <a16:creationId xmlns:a16="http://schemas.microsoft.com/office/drawing/2014/main" id="{655FF5E8-C754-BECE-7DFB-4BC5DCEF9DED}"/>
              </a:ext>
            </a:extLst>
          </p:cNvPr>
          <p:cNvSpPr txBox="1"/>
          <p:nvPr/>
        </p:nvSpPr>
        <p:spPr>
          <a:xfrm>
            <a:off x="5613159" y="694855"/>
            <a:ext cx="593001" cy="523220"/>
          </a:xfrm>
          <a:prstGeom prst="rect">
            <a:avLst/>
          </a:prstGeom>
          <a:noFill/>
        </p:spPr>
        <p:txBody>
          <a:bodyPr wrap="square" rtlCol="0">
            <a:spAutoFit/>
          </a:bodyPr>
          <a:lstStyle/>
          <a:p>
            <a:r>
              <a:rPr lang="en-US" sz="2800" b="1" dirty="0"/>
              <a:t>17</a:t>
            </a:r>
          </a:p>
        </p:txBody>
      </p:sp>
      <p:sp>
        <p:nvSpPr>
          <p:cNvPr id="10" name="TextBox 9">
            <a:extLst>
              <a:ext uri="{FF2B5EF4-FFF2-40B4-BE49-F238E27FC236}">
                <a16:creationId xmlns:a16="http://schemas.microsoft.com/office/drawing/2014/main" id="{DB17B483-8C15-4F1E-85E6-B221926F996F}"/>
              </a:ext>
            </a:extLst>
          </p:cNvPr>
          <p:cNvSpPr txBox="1"/>
          <p:nvPr/>
        </p:nvSpPr>
        <p:spPr>
          <a:xfrm>
            <a:off x="5819543" y="5584021"/>
            <a:ext cx="6767926" cy="1600438"/>
          </a:xfrm>
          <a:prstGeom prst="rect">
            <a:avLst/>
          </a:prstGeom>
          <a:noFill/>
        </p:spPr>
        <p:txBody>
          <a:bodyPr wrap="square" numCol="3">
            <a:spAutoFit/>
          </a:bodyPr>
          <a:lstStyle/>
          <a:p>
            <a:r>
              <a:rPr lang="en-US" sz="1400" dirty="0"/>
              <a:t>• Hanja: </a:t>
            </a:r>
            <a:r>
              <a:rPr lang="zh-TW" altLang="en-US" sz="1400" dirty="0">
                <a:latin typeface="DengXian" panose="02010600030101010101" pitchFamily="2" charset="-122"/>
                <a:ea typeface="DengXian" panose="02010600030101010101" pitchFamily="2" charset="-122"/>
              </a:rPr>
              <a:t>深</a:t>
            </a:r>
            <a:r>
              <a:rPr lang="zh-TW" altLang="en-US" sz="1400" dirty="0"/>
              <a:t>       </a:t>
            </a:r>
            <a:endParaRPr lang="en-US" altLang="zh-TW" sz="1400" dirty="0"/>
          </a:p>
          <a:p>
            <a:r>
              <a:rPr lang="en-US" sz="1400" dirty="0"/>
              <a:t>• Korean: shim (</a:t>
            </a:r>
            <a:r>
              <a:rPr lang="ko-KR" altLang="en-US" sz="1400" dirty="0"/>
              <a:t>심</a:t>
            </a:r>
            <a:r>
              <a:rPr lang="en-US" altLang="ko-KR" sz="1400" dirty="0"/>
              <a:t>)       </a:t>
            </a:r>
          </a:p>
          <a:p>
            <a:r>
              <a:rPr lang="en-US" altLang="ko-KR" sz="1400" dirty="0"/>
              <a:t>• </a:t>
            </a:r>
            <a:r>
              <a:rPr lang="en-US" sz="1400" dirty="0"/>
              <a:t>strokes: 11      </a:t>
            </a:r>
          </a:p>
          <a:p>
            <a:r>
              <a:rPr lang="en-US" sz="1400" dirty="0"/>
              <a:t>• radical: 85+8 (</a:t>
            </a:r>
            <a:r>
              <a:rPr lang="zh-TW" altLang="en-US" sz="1400" dirty="0">
                <a:latin typeface="DengXian" panose="02010600030101010101" pitchFamily="2" charset="-122"/>
                <a:ea typeface="DengXian" panose="02010600030101010101" pitchFamily="2" charset="-122"/>
              </a:rPr>
              <a:t>水</a:t>
            </a:r>
            <a:r>
              <a:rPr lang="en-US" altLang="zh-TW" sz="1400" dirty="0">
                <a:latin typeface="DengXian" panose="02010600030101010101" pitchFamily="2" charset="-122"/>
                <a:ea typeface="DengXian" panose="02010600030101010101" pitchFamily="2" charset="-122"/>
              </a:rPr>
              <a:t>, </a:t>
            </a:r>
            <a:r>
              <a:rPr lang="zh-TW" altLang="en-US" sz="1400" dirty="0">
                <a:latin typeface="DengXian" panose="02010600030101010101" pitchFamily="2" charset="-122"/>
                <a:ea typeface="DengXian" panose="02010600030101010101" pitchFamily="2" charset="-122"/>
              </a:rPr>
              <a:t>氵</a:t>
            </a:r>
            <a:r>
              <a:rPr lang="en-US" altLang="zh-TW" sz="1400" dirty="0"/>
              <a:t>)</a:t>
            </a:r>
          </a:p>
          <a:p>
            <a:r>
              <a:rPr lang="en-US" altLang="zh-TW" sz="1400" dirty="0"/>
              <a:t>• </a:t>
            </a:r>
            <a:r>
              <a:rPr lang="en-US" sz="1400" dirty="0"/>
              <a:t>Japanese: shin, </a:t>
            </a:r>
            <a:r>
              <a:rPr lang="ja-JP" altLang="en-US" sz="1400" dirty="0"/>
              <a:t>しん</a:t>
            </a:r>
            <a:endParaRPr lang="en-US" altLang="ja-JP" sz="1400" dirty="0"/>
          </a:p>
          <a:p>
            <a:endParaRPr lang="en-US" altLang="ja-JP" sz="1400" dirty="0"/>
          </a:p>
          <a:p>
            <a:endParaRPr lang="en-US" altLang="ja-JP" sz="1400" dirty="0"/>
          </a:p>
          <a:p>
            <a:r>
              <a:rPr lang="en-US" altLang="ja-JP" sz="1400" dirty="0"/>
              <a:t>(</a:t>
            </a:r>
            <a:r>
              <a:rPr lang="en-US" sz="1400" dirty="0" err="1"/>
              <a:t>kun</a:t>
            </a:r>
            <a:r>
              <a:rPr lang="en-US" sz="1400" dirty="0"/>
              <a:t>: </a:t>
            </a:r>
            <a:r>
              <a:rPr lang="en-US" sz="1400" dirty="0" err="1"/>
              <a:t>fukai</a:t>
            </a:r>
            <a:r>
              <a:rPr lang="en-US" sz="1400" dirty="0"/>
              <a:t>, </a:t>
            </a:r>
            <a:r>
              <a:rPr lang="ja-JP" altLang="en-US" sz="1400" dirty="0"/>
              <a:t>ふかい</a:t>
            </a:r>
            <a:r>
              <a:rPr lang="en-US" altLang="ja-JP" sz="1400" dirty="0"/>
              <a:t>)     </a:t>
            </a:r>
          </a:p>
          <a:p>
            <a:r>
              <a:rPr lang="en-US" altLang="ja-JP" sz="1400" dirty="0"/>
              <a:t>• </a:t>
            </a:r>
            <a:r>
              <a:rPr lang="en-US" sz="1400" dirty="0"/>
              <a:t>JLPT: N3    </a:t>
            </a:r>
          </a:p>
          <a:p>
            <a:r>
              <a:rPr lang="en-US" sz="1400" dirty="0"/>
              <a:t>• meaning: deep</a:t>
            </a:r>
          </a:p>
          <a:p>
            <a:r>
              <a:rPr lang="en-US" sz="1400" dirty="0"/>
              <a:t>• pinyin: shēn</a:t>
            </a:r>
          </a:p>
          <a:p>
            <a:r>
              <a:rPr lang="en-US" sz="1400" dirty="0"/>
              <a:t>• 6 location(s): Thousand, </a:t>
            </a:r>
          </a:p>
          <a:p>
            <a:endParaRPr lang="en-US" sz="1400" dirty="0"/>
          </a:p>
          <a:p>
            <a:endParaRPr lang="en-US" sz="1400" dirty="0"/>
          </a:p>
          <a:p>
            <a:r>
              <a:rPr lang="en-US" sz="1400" dirty="0" err="1"/>
              <a:t>TenOx</a:t>
            </a:r>
            <a:r>
              <a:rPr lang="en-US" sz="1400" dirty="0"/>
              <a:t>, </a:t>
            </a:r>
            <a:r>
              <a:rPr lang="en-US" sz="1400" dirty="0" err="1"/>
              <a:t>Kwanseum</a:t>
            </a:r>
            <a:r>
              <a:rPr lang="en-US" sz="1400" dirty="0"/>
              <a:t>,</a:t>
            </a:r>
          </a:p>
          <a:p>
            <a:r>
              <a:rPr lang="en-US" sz="1400" dirty="0" err="1"/>
              <a:t>Uisang</a:t>
            </a:r>
            <a:r>
              <a:rPr lang="en-US" sz="1400" dirty="0"/>
              <a:t>, </a:t>
            </a:r>
            <a:r>
              <a:rPr lang="en-US" sz="1400" dirty="0" err="1"/>
              <a:t>XuanZang</a:t>
            </a:r>
            <a:r>
              <a:rPr lang="en-US" sz="1400" dirty="0"/>
              <a:t>, </a:t>
            </a:r>
          </a:p>
          <a:p>
            <a:r>
              <a:rPr lang="en-US" sz="1400" dirty="0"/>
              <a:t>Opening</a:t>
            </a:r>
          </a:p>
          <a:p>
            <a:r>
              <a:rPr lang="en-US" sz="1400" dirty="0"/>
              <a:t>• comp:  </a:t>
            </a:r>
            <a:r>
              <a:rPr lang="zh-TW" altLang="en-US" sz="1400" i="0" dirty="0">
                <a:solidFill>
                  <a:srgbClr val="000000"/>
                </a:solidFill>
                <a:effectLst/>
                <a:latin typeface="DengXian" panose="02010600030101010101" pitchFamily="2" charset="-122"/>
                <a:ea typeface="DengXian" panose="02010600030101010101" pitchFamily="2" charset="-122"/>
              </a:rPr>
              <a:t>氵 </a:t>
            </a:r>
            <a:r>
              <a:rPr lang="en-US" altLang="zh-TW" sz="1400" i="0" dirty="0">
                <a:solidFill>
                  <a:srgbClr val="000000"/>
                </a:solidFill>
                <a:effectLst/>
                <a:latin typeface="DengXian" panose="02010600030101010101" pitchFamily="2" charset="-122"/>
                <a:ea typeface="DengXian" panose="02010600030101010101" pitchFamily="2" charset="-122"/>
              </a:rPr>
              <a:t>+ </a:t>
            </a:r>
            <a:r>
              <a:rPr lang="zh-TW" altLang="en-US" sz="1400" i="0" dirty="0">
                <a:solidFill>
                  <a:srgbClr val="000000"/>
                </a:solidFill>
                <a:effectLst/>
                <a:latin typeface="DengXian" panose="02010600030101010101" pitchFamily="2" charset="-122"/>
                <a:ea typeface="DengXian" panose="02010600030101010101" pitchFamily="2" charset="-122"/>
              </a:rPr>
              <a:t>罙</a:t>
            </a:r>
            <a:endParaRPr lang="en-US" sz="1400" dirty="0">
              <a:latin typeface="DengXian" panose="02010600030101010101" pitchFamily="2" charset="-122"/>
              <a:ea typeface="DengXian" panose="02010600030101010101" pitchFamily="2" charset="-122"/>
            </a:endParaRPr>
          </a:p>
          <a:p>
            <a:r>
              <a:rPr lang="en-US" sz="1400" dirty="0"/>
              <a:t>• sub: </a:t>
            </a:r>
            <a:r>
              <a:rPr lang="zh-TW" altLang="en-US" sz="1400" i="0" dirty="0">
                <a:solidFill>
                  <a:srgbClr val="000000"/>
                </a:solidFill>
                <a:effectLst/>
                <a:latin typeface="DengXian" panose="02010600030101010101" pitchFamily="2" charset="-122"/>
                <a:ea typeface="DengXian" panose="02010600030101010101" pitchFamily="2" charset="-122"/>
              </a:rPr>
              <a:t>冖儿木</a:t>
            </a:r>
            <a:endParaRPr lang="en-US" sz="1400" dirty="0">
              <a:latin typeface="DengXian" panose="02010600030101010101" pitchFamily="2" charset="-122"/>
              <a:ea typeface="DengXian" panose="02010600030101010101" pitchFamily="2" charset="-122"/>
            </a:endParaRPr>
          </a:p>
          <a:p>
            <a:endParaRPr lang="en-US" sz="1400" dirty="0"/>
          </a:p>
          <a:p>
            <a:endParaRPr lang="en-US" sz="1300" b="1" dirty="0">
              <a:latin typeface="DengXian" panose="02010600030101010101" pitchFamily="2" charset="-122"/>
              <a:ea typeface="DengXian" panose="02010600030101010101" pitchFamily="2" charset="-122"/>
            </a:endParaRPr>
          </a:p>
        </p:txBody>
      </p:sp>
      <p:sp>
        <p:nvSpPr>
          <p:cNvPr id="11" name="Rectangle 10">
            <a:extLst>
              <a:ext uri="{FF2B5EF4-FFF2-40B4-BE49-F238E27FC236}">
                <a16:creationId xmlns:a16="http://schemas.microsoft.com/office/drawing/2014/main" id="{43B07453-F7E5-C56C-7BDB-D2E5C5750581}"/>
              </a:ext>
            </a:extLst>
          </p:cNvPr>
          <p:cNvSpPr/>
          <p:nvPr/>
        </p:nvSpPr>
        <p:spPr>
          <a:xfrm>
            <a:off x="5819543" y="5584020"/>
            <a:ext cx="6090806" cy="1154643"/>
          </a:xfrm>
          <a:prstGeom prst="rect">
            <a:avLst/>
          </a:prstGeom>
          <a:no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2" name="2024_10_17_134708">
            <a:hlinkClick r:id="" action="ppaction://media"/>
            <a:extLst>
              <a:ext uri="{FF2B5EF4-FFF2-40B4-BE49-F238E27FC236}">
                <a16:creationId xmlns:a16="http://schemas.microsoft.com/office/drawing/2014/main" id="{13F7BA87-262B-7168-504C-0D60EE32523B}"/>
              </a:ext>
            </a:extLst>
          </p:cNvPr>
          <p:cNvPicPr>
            <a:picLocks noChangeAspect="1"/>
          </p:cNvPicPr>
          <p:nvPr>
            <a:videoFile r:link="rId2"/>
            <p:extLst>
              <p:ext uri="{DAA4B4D4-6D71-4841-9C94-3DE7FCFB9230}">
                <p14:media xmlns:p14="http://schemas.microsoft.com/office/powerpoint/2010/main" r:embed="rId1"/>
              </p:ext>
            </p:extLst>
          </p:nvPr>
        </p:nvPicPr>
        <p:blipFill>
          <a:blip r:embed="rId5"/>
          <a:stretch>
            <a:fillRect/>
          </a:stretch>
        </p:blipFill>
        <p:spPr>
          <a:xfrm>
            <a:off x="6657895" y="592698"/>
            <a:ext cx="5163499" cy="4955573"/>
          </a:xfrm>
          <a:prstGeom prst="rect">
            <a:avLst/>
          </a:prstGeom>
        </p:spPr>
      </p:pic>
      <p:cxnSp>
        <p:nvCxnSpPr>
          <p:cNvPr id="14" name="Straight Arrow Connector 13">
            <a:extLst>
              <a:ext uri="{FF2B5EF4-FFF2-40B4-BE49-F238E27FC236}">
                <a16:creationId xmlns:a16="http://schemas.microsoft.com/office/drawing/2014/main" id="{BC0FB2C7-6A41-2E02-0BD2-00BA36EC7A61}"/>
              </a:ext>
            </a:extLst>
          </p:cNvPr>
          <p:cNvCxnSpPr>
            <a:cxnSpLocks/>
          </p:cNvCxnSpPr>
          <p:nvPr/>
        </p:nvCxnSpPr>
        <p:spPr>
          <a:xfrm>
            <a:off x="1047509" y="577126"/>
            <a:ext cx="590309" cy="551406"/>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17" name="Straight Arrow Connector 16">
            <a:extLst>
              <a:ext uri="{FF2B5EF4-FFF2-40B4-BE49-F238E27FC236}">
                <a16:creationId xmlns:a16="http://schemas.microsoft.com/office/drawing/2014/main" id="{74A306DD-548B-52DF-01CA-377229C828BD}"/>
              </a:ext>
            </a:extLst>
          </p:cNvPr>
          <p:cNvCxnSpPr/>
          <p:nvPr/>
        </p:nvCxnSpPr>
        <p:spPr>
          <a:xfrm>
            <a:off x="625033" y="1707266"/>
            <a:ext cx="659757" cy="578734"/>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19" name="Straight Arrow Connector 18">
            <a:extLst>
              <a:ext uri="{FF2B5EF4-FFF2-40B4-BE49-F238E27FC236}">
                <a16:creationId xmlns:a16="http://schemas.microsoft.com/office/drawing/2014/main" id="{1478520B-2E23-B3A1-AE06-ED0E211EF560}"/>
              </a:ext>
            </a:extLst>
          </p:cNvPr>
          <p:cNvCxnSpPr/>
          <p:nvPr/>
        </p:nvCxnSpPr>
        <p:spPr>
          <a:xfrm flipV="1">
            <a:off x="810228" y="3055716"/>
            <a:ext cx="746567" cy="1464198"/>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21" name="Straight Arrow Connector 20">
            <a:extLst>
              <a:ext uri="{FF2B5EF4-FFF2-40B4-BE49-F238E27FC236}">
                <a16:creationId xmlns:a16="http://schemas.microsoft.com/office/drawing/2014/main" id="{32986FAD-7545-A734-59F4-6A37DC9B0B30}"/>
              </a:ext>
            </a:extLst>
          </p:cNvPr>
          <p:cNvCxnSpPr/>
          <p:nvPr/>
        </p:nvCxnSpPr>
        <p:spPr>
          <a:xfrm>
            <a:off x="2164466" y="642395"/>
            <a:ext cx="0" cy="662802"/>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23" name="Straight Connector 22">
            <a:extLst>
              <a:ext uri="{FF2B5EF4-FFF2-40B4-BE49-F238E27FC236}">
                <a16:creationId xmlns:a16="http://schemas.microsoft.com/office/drawing/2014/main" id="{1BE6D203-F081-850F-CF0A-52AD1CB7D0AF}"/>
              </a:ext>
            </a:extLst>
          </p:cNvPr>
          <p:cNvCxnSpPr/>
          <p:nvPr/>
        </p:nvCxnSpPr>
        <p:spPr>
          <a:xfrm>
            <a:off x="2355448" y="694855"/>
            <a:ext cx="2448046" cy="0"/>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25" name="Straight Arrow Connector 24">
            <a:extLst>
              <a:ext uri="{FF2B5EF4-FFF2-40B4-BE49-F238E27FC236}">
                <a16:creationId xmlns:a16="http://schemas.microsoft.com/office/drawing/2014/main" id="{77F0F737-073E-3657-CE57-E01249CC88B4}"/>
              </a:ext>
            </a:extLst>
          </p:cNvPr>
          <p:cNvCxnSpPr/>
          <p:nvPr/>
        </p:nvCxnSpPr>
        <p:spPr>
          <a:xfrm>
            <a:off x="4803494" y="694855"/>
            <a:ext cx="0" cy="52322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27" name="Straight Arrow Connector 26">
            <a:extLst>
              <a:ext uri="{FF2B5EF4-FFF2-40B4-BE49-F238E27FC236}">
                <a16:creationId xmlns:a16="http://schemas.microsoft.com/office/drawing/2014/main" id="{6F325EFC-D8A3-27A9-6A1A-BC6187948CA9}"/>
              </a:ext>
            </a:extLst>
          </p:cNvPr>
          <p:cNvCxnSpPr/>
          <p:nvPr/>
        </p:nvCxnSpPr>
        <p:spPr>
          <a:xfrm flipH="1">
            <a:off x="2395959" y="1348751"/>
            <a:ext cx="590309" cy="688393"/>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29" name="Straight Arrow Connector 28">
            <a:extLst>
              <a:ext uri="{FF2B5EF4-FFF2-40B4-BE49-F238E27FC236}">
                <a16:creationId xmlns:a16="http://schemas.microsoft.com/office/drawing/2014/main" id="{B151354F-667C-86F7-8B95-EE37878F04D7}"/>
              </a:ext>
            </a:extLst>
          </p:cNvPr>
          <p:cNvCxnSpPr/>
          <p:nvPr/>
        </p:nvCxnSpPr>
        <p:spPr>
          <a:xfrm>
            <a:off x="3808071" y="1265519"/>
            <a:ext cx="775504" cy="661966"/>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31" name="Straight Arrow Connector 30">
            <a:extLst>
              <a:ext uri="{FF2B5EF4-FFF2-40B4-BE49-F238E27FC236}">
                <a16:creationId xmlns:a16="http://schemas.microsoft.com/office/drawing/2014/main" id="{80E01993-D35B-28BB-2DB6-F90CD8229DB8}"/>
              </a:ext>
            </a:extLst>
          </p:cNvPr>
          <p:cNvCxnSpPr/>
          <p:nvPr/>
        </p:nvCxnSpPr>
        <p:spPr>
          <a:xfrm>
            <a:off x="2030814" y="2673752"/>
            <a:ext cx="2981024" cy="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33" name="Straight Arrow Connector 32">
            <a:extLst>
              <a:ext uri="{FF2B5EF4-FFF2-40B4-BE49-F238E27FC236}">
                <a16:creationId xmlns:a16="http://schemas.microsoft.com/office/drawing/2014/main" id="{97EED0C0-5A4A-63A3-CBBC-B2A816A6E97A}"/>
              </a:ext>
            </a:extLst>
          </p:cNvPr>
          <p:cNvCxnSpPr/>
          <p:nvPr/>
        </p:nvCxnSpPr>
        <p:spPr>
          <a:xfrm>
            <a:off x="3431894" y="1927485"/>
            <a:ext cx="0" cy="3020692"/>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35" name="Straight Arrow Connector 34">
            <a:extLst>
              <a:ext uri="{FF2B5EF4-FFF2-40B4-BE49-F238E27FC236}">
                <a16:creationId xmlns:a16="http://schemas.microsoft.com/office/drawing/2014/main" id="{46374246-E56F-645C-BF8A-870E44F553F1}"/>
              </a:ext>
            </a:extLst>
          </p:cNvPr>
          <p:cNvCxnSpPr>
            <a:cxnSpLocks/>
          </p:cNvCxnSpPr>
          <p:nvPr/>
        </p:nvCxnSpPr>
        <p:spPr>
          <a:xfrm flipH="1">
            <a:off x="1947447" y="3083626"/>
            <a:ext cx="1226919" cy="1135844"/>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38" name="Straight Arrow Connector 37">
            <a:extLst>
              <a:ext uri="{FF2B5EF4-FFF2-40B4-BE49-F238E27FC236}">
                <a16:creationId xmlns:a16="http://schemas.microsoft.com/office/drawing/2014/main" id="{ECECD6BB-1A8F-3093-3A02-C00A88F00FEB}"/>
              </a:ext>
            </a:extLst>
          </p:cNvPr>
          <p:cNvCxnSpPr/>
          <p:nvPr/>
        </p:nvCxnSpPr>
        <p:spPr>
          <a:xfrm>
            <a:off x="3703899" y="3055716"/>
            <a:ext cx="1129076" cy="1128532"/>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sp>
        <p:nvSpPr>
          <p:cNvPr id="39" name="TextBox 38">
            <a:extLst>
              <a:ext uri="{FF2B5EF4-FFF2-40B4-BE49-F238E27FC236}">
                <a16:creationId xmlns:a16="http://schemas.microsoft.com/office/drawing/2014/main" id="{63D40B16-CFFC-06DF-13AF-5905BAF03E6E}"/>
              </a:ext>
            </a:extLst>
          </p:cNvPr>
          <p:cNvSpPr txBox="1"/>
          <p:nvPr/>
        </p:nvSpPr>
        <p:spPr>
          <a:xfrm>
            <a:off x="641853" y="283580"/>
            <a:ext cx="422696" cy="369332"/>
          </a:xfrm>
          <a:prstGeom prst="rect">
            <a:avLst/>
          </a:prstGeom>
          <a:noFill/>
        </p:spPr>
        <p:txBody>
          <a:bodyPr wrap="square" rtlCol="0">
            <a:spAutoFit/>
          </a:bodyPr>
          <a:lstStyle/>
          <a:p>
            <a:r>
              <a:rPr lang="en-US" b="1" dirty="0"/>
              <a:t>1</a:t>
            </a:r>
          </a:p>
        </p:txBody>
      </p:sp>
      <p:sp>
        <p:nvSpPr>
          <p:cNvPr id="40" name="TextBox 39">
            <a:extLst>
              <a:ext uri="{FF2B5EF4-FFF2-40B4-BE49-F238E27FC236}">
                <a16:creationId xmlns:a16="http://schemas.microsoft.com/office/drawing/2014/main" id="{A02DB990-89A5-4DA8-981B-B3C9B3FE5F60}"/>
              </a:ext>
            </a:extLst>
          </p:cNvPr>
          <p:cNvSpPr txBox="1"/>
          <p:nvPr/>
        </p:nvSpPr>
        <p:spPr>
          <a:xfrm>
            <a:off x="274267" y="1394963"/>
            <a:ext cx="350766" cy="381751"/>
          </a:xfrm>
          <a:prstGeom prst="rect">
            <a:avLst/>
          </a:prstGeom>
          <a:noFill/>
        </p:spPr>
        <p:txBody>
          <a:bodyPr wrap="square" rtlCol="0">
            <a:spAutoFit/>
          </a:bodyPr>
          <a:lstStyle/>
          <a:p>
            <a:r>
              <a:rPr lang="en-US" b="1" dirty="0"/>
              <a:t>2</a:t>
            </a:r>
          </a:p>
        </p:txBody>
      </p:sp>
      <p:sp>
        <p:nvSpPr>
          <p:cNvPr id="41" name="TextBox 40">
            <a:extLst>
              <a:ext uri="{FF2B5EF4-FFF2-40B4-BE49-F238E27FC236}">
                <a16:creationId xmlns:a16="http://schemas.microsoft.com/office/drawing/2014/main" id="{73D2EBD0-9A8C-5D2E-3147-DD934AF49BE4}"/>
              </a:ext>
            </a:extLst>
          </p:cNvPr>
          <p:cNvSpPr txBox="1"/>
          <p:nvPr/>
        </p:nvSpPr>
        <p:spPr>
          <a:xfrm>
            <a:off x="474562" y="4642008"/>
            <a:ext cx="350766" cy="369332"/>
          </a:xfrm>
          <a:prstGeom prst="rect">
            <a:avLst/>
          </a:prstGeom>
          <a:noFill/>
        </p:spPr>
        <p:txBody>
          <a:bodyPr wrap="square" rtlCol="0">
            <a:spAutoFit/>
          </a:bodyPr>
          <a:lstStyle/>
          <a:p>
            <a:r>
              <a:rPr lang="en-US" b="1" dirty="0"/>
              <a:t>3</a:t>
            </a:r>
          </a:p>
        </p:txBody>
      </p:sp>
      <p:sp>
        <p:nvSpPr>
          <p:cNvPr id="42" name="TextBox 41">
            <a:extLst>
              <a:ext uri="{FF2B5EF4-FFF2-40B4-BE49-F238E27FC236}">
                <a16:creationId xmlns:a16="http://schemas.microsoft.com/office/drawing/2014/main" id="{DDFBBBD3-ADF0-1B6B-2609-3BC55EEA3BEF}"/>
              </a:ext>
            </a:extLst>
          </p:cNvPr>
          <p:cNvSpPr txBox="1"/>
          <p:nvPr/>
        </p:nvSpPr>
        <p:spPr>
          <a:xfrm>
            <a:off x="1811980" y="214662"/>
            <a:ext cx="462988" cy="369332"/>
          </a:xfrm>
          <a:prstGeom prst="rect">
            <a:avLst/>
          </a:prstGeom>
          <a:noFill/>
        </p:spPr>
        <p:txBody>
          <a:bodyPr wrap="square" rtlCol="0">
            <a:spAutoFit/>
          </a:bodyPr>
          <a:lstStyle/>
          <a:p>
            <a:r>
              <a:rPr lang="en-US" b="1" dirty="0"/>
              <a:t>4</a:t>
            </a:r>
          </a:p>
        </p:txBody>
      </p:sp>
      <p:sp>
        <p:nvSpPr>
          <p:cNvPr id="43" name="TextBox 42">
            <a:extLst>
              <a:ext uri="{FF2B5EF4-FFF2-40B4-BE49-F238E27FC236}">
                <a16:creationId xmlns:a16="http://schemas.microsoft.com/office/drawing/2014/main" id="{B770AC64-7062-B5F0-5AA3-1A81D2336784}"/>
              </a:ext>
            </a:extLst>
          </p:cNvPr>
          <p:cNvSpPr txBox="1"/>
          <p:nvPr/>
        </p:nvSpPr>
        <p:spPr>
          <a:xfrm>
            <a:off x="2398974" y="232522"/>
            <a:ext cx="462684" cy="369332"/>
          </a:xfrm>
          <a:prstGeom prst="rect">
            <a:avLst/>
          </a:prstGeom>
          <a:noFill/>
        </p:spPr>
        <p:txBody>
          <a:bodyPr wrap="square" rtlCol="0">
            <a:spAutoFit/>
          </a:bodyPr>
          <a:lstStyle/>
          <a:p>
            <a:r>
              <a:rPr lang="en-US" b="1" dirty="0"/>
              <a:t>5</a:t>
            </a:r>
          </a:p>
        </p:txBody>
      </p:sp>
      <p:sp>
        <p:nvSpPr>
          <p:cNvPr id="44" name="TextBox 43">
            <a:extLst>
              <a:ext uri="{FF2B5EF4-FFF2-40B4-BE49-F238E27FC236}">
                <a16:creationId xmlns:a16="http://schemas.microsoft.com/office/drawing/2014/main" id="{E351BA11-2E3C-C980-ADFF-67C9D26DE964}"/>
              </a:ext>
            </a:extLst>
          </p:cNvPr>
          <p:cNvSpPr txBox="1"/>
          <p:nvPr/>
        </p:nvSpPr>
        <p:spPr>
          <a:xfrm>
            <a:off x="2963137" y="892153"/>
            <a:ext cx="400881" cy="369332"/>
          </a:xfrm>
          <a:prstGeom prst="rect">
            <a:avLst/>
          </a:prstGeom>
          <a:noFill/>
        </p:spPr>
        <p:txBody>
          <a:bodyPr wrap="square" rtlCol="0">
            <a:spAutoFit/>
          </a:bodyPr>
          <a:lstStyle/>
          <a:p>
            <a:r>
              <a:rPr lang="en-US" b="1" dirty="0"/>
              <a:t>6</a:t>
            </a:r>
          </a:p>
        </p:txBody>
      </p:sp>
      <p:sp>
        <p:nvSpPr>
          <p:cNvPr id="45" name="TextBox 44">
            <a:extLst>
              <a:ext uri="{FF2B5EF4-FFF2-40B4-BE49-F238E27FC236}">
                <a16:creationId xmlns:a16="http://schemas.microsoft.com/office/drawing/2014/main" id="{5C698946-220C-9B48-9325-0900F13696C5}"/>
              </a:ext>
            </a:extLst>
          </p:cNvPr>
          <p:cNvSpPr txBox="1"/>
          <p:nvPr/>
        </p:nvSpPr>
        <p:spPr>
          <a:xfrm>
            <a:off x="3576536" y="941838"/>
            <a:ext cx="258312" cy="369332"/>
          </a:xfrm>
          <a:prstGeom prst="rect">
            <a:avLst/>
          </a:prstGeom>
          <a:noFill/>
        </p:spPr>
        <p:txBody>
          <a:bodyPr wrap="square" rtlCol="0">
            <a:spAutoFit/>
          </a:bodyPr>
          <a:lstStyle/>
          <a:p>
            <a:r>
              <a:rPr lang="en-US" b="1" dirty="0"/>
              <a:t>7</a:t>
            </a:r>
          </a:p>
        </p:txBody>
      </p:sp>
      <p:sp>
        <p:nvSpPr>
          <p:cNvPr id="46" name="TextBox 45">
            <a:extLst>
              <a:ext uri="{FF2B5EF4-FFF2-40B4-BE49-F238E27FC236}">
                <a16:creationId xmlns:a16="http://schemas.microsoft.com/office/drawing/2014/main" id="{11A9D9EE-C61D-CBFC-5478-04DB5F8302AA}"/>
              </a:ext>
            </a:extLst>
          </p:cNvPr>
          <p:cNvSpPr txBox="1"/>
          <p:nvPr/>
        </p:nvSpPr>
        <p:spPr>
          <a:xfrm>
            <a:off x="1839349" y="2150533"/>
            <a:ext cx="382990" cy="369332"/>
          </a:xfrm>
          <a:prstGeom prst="rect">
            <a:avLst/>
          </a:prstGeom>
          <a:noFill/>
        </p:spPr>
        <p:txBody>
          <a:bodyPr wrap="square" rtlCol="0">
            <a:spAutoFit/>
          </a:bodyPr>
          <a:lstStyle/>
          <a:p>
            <a:r>
              <a:rPr lang="en-US" b="1" dirty="0"/>
              <a:t>8</a:t>
            </a:r>
          </a:p>
        </p:txBody>
      </p:sp>
      <p:sp>
        <p:nvSpPr>
          <p:cNvPr id="47" name="TextBox 46">
            <a:extLst>
              <a:ext uri="{FF2B5EF4-FFF2-40B4-BE49-F238E27FC236}">
                <a16:creationId xmlns:a16="http://schemas.microsoft.com/office/drawing/2014/main" id="{0EA41C4E-5BFB-E04F-8672-50E9CDF82F5E}"/>
              </a:ext>
            </a:extLst>
          </p:cNvPr>
          <p:cNvSpPr txBox="1"/>
          <p:nvPr/>
        </p:nvSpPr>
        <p:spPr>
          <a:xfrm>
            <a:off x="3364018" y="1475772"/>
            <a:ext cx="444053" cy="369332"/>
          </a:xfrm>
          <a:prstGeom prst="rect">
            <a:avLst/>
          </a:prstGeom>
          <a:noFill/>
        </p:spPr>
        <p:txBody>
          <a:bodyPr wrap="square" rtlCol="0">
            <a:spAutoFit/>
          </a:bodyPr>
          <a:lstStyle/>
          <a:p>
            <a:r>
              <a:rPr lang="en-US" b="1" dirty="0"/>
              <a:t>9</a:t>
            </a:r>
          </a:p>
        </p:txBody>
      </p:sp>
      <p:sp>
        <p:nvSpPr>
          <p:cNvPr id="49" name="TextBox 48">
            <a:extLst>
              <a:ext uri="{FF2B5EF4-FFF2-40B4-BE49-F238E27FC236}">
                <a16:creationId xmlns:a16="http://schemas.microsoft.com/office/drawing/2014/main" id="{8273ACB2-9D8D-00A9-2C02-BEBA02AD7A46}"/>
              </a:ext>
            </a:extLst>
          </p:cNvPr>
          <p:cNvSpPr txBox="1"/>
          <p:nvPr/>
        </p:nvSpPr>
        <p:spPr>
          <a:xfrm>
            <a:off x="2436221" y="2917718"/>
            <a:ext cx="474058" cy="369332"/>
          </a:xfrm>
          <a:prstGeom prst="rect">
            <a:avLst/>
          </a:prstGeom>
          <a:noFill/>
        </p:spPr>
        <p:txBody>
          <a:bodyPr wrap="square" rtlCol="0">
            <a:spAutoFit/>
          </a:bodyPr>
          <a:lstStyle/>
          <a:p>
            <a:r>
              <a:rPr lang="en-US" b="1" dirty="0"/>
              <a:t>10</a:t>
            </a:r>
          </a:p>
        </p:txBody>
      </p:sp>
      <p:sp>
        <p:nvSpPr>
          <p:cNvPr id="50" name="TextBox 49">
            <a:extLst>
              <a:ext uri="{FF2B5EF4-FFF2-40B4-BE49-F238E27FC236}">
                <a16:creationId xmlns:a16="http://schemas.microsoft.com/office/drawing/2014/main" id="{9BF0824C-E62B-BDCC-BA7F-1A4BD62FA60A}"/>
              </a:ext>
            </a:extLst>
          </p:cNvPr>
          <p:cNvSpPr txBox="1"/>
          <p:nvPr/>
        </p:nvSpPr>
        <p:spPr>
          <a:xfrm>
            <a:off x="4053792" y="2941029"/>
            <a:ext cx="478089" cy="369332"/>
          </a:xfrm>
          <a:prstGeom prst="rect">
            <a:avLst/>
          </a:prstGeom>
          <a:noFill/>
        </p:spPr>
        <p:txBody>
          <a:bodyPr wrap="square" rtlCol="0">
            <a:spAutoFit/>
          </a:bodyPr>
          <a:lstStyle/>
          <a:p>
            <a:r>
              <a:rPr lang="en-US" b="1" dirty="0">
                <a:highlight>
                  <a:srgbClr val="00FF00"/>
                </a:highlight>
              </a:rPr>
              <a:t>11</a:t>
            </a:r>
          </a:p>
        </p:txBody>
      </p:sp>
    </p:spTree>
    <p:extLst>
      <p:ext uri="{BB962C8B-B14F-4D97-AF65-F5344CB8AC3E}">
        <p14:creationId xmlns:p14="http://schemas.microsoft.com/office/powerpoint/2010/main" val="414142706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mediacall" presetSubtype="0" fill="hold" nodeType="clickEffect">
                                  <p:stCondLst>
                                    <p:cond delay="0"/>
                                  </p:stCondLst>
                                  <p:childTnLst>
                                    <p:cmd type="call" cmd="playFrom(0.0)">
                                      <p:cBhvr>
                                        <p:cTn id="6" dur="16500" fill="hold"/>
                                        <p:tgtEl>
                                          <p:spTgt spid="12"/>
                                        </p:tgtEl>
                                      </p:cBhvr>
                                    </p:cmd>
                                  </p:childTnLst>
                                </p:cTn>
                              </p:par>
                            </p:childTnLst>
                          </p:cTn>
                        </p:par>
                      </p:childTnLst>
                    </p:cTn>
                  </p:par>
                </p:childTnLst>
              </p:cTn>
              <p:prevCondLst>
                <p:cond evt="onPrev" delay="0">
                  <p:tgtEl>
                    <p:sldTgt/>
                  </p:tgtEl>
                </p:cond>
              </p:prevCondLst>
              <p:nextCondLst>
                <p:cond evt="onNext" delay="0">
                  <p:tgtEl>
                    <p:sldTgt/>
                  </p:tgtEl>
                </p:cond>
              </p:nextCondLst>
            </p:seq>
            <p:video>
              <p:cMediaNode vol="80000">
                <p:cTn id="7" fill="hold" display="0">
                  <p:stCondLst>
                    <p:cond delay="indefinite"/>
                  </p:stCondLst>
                </p:cTn>
                <p:tgtEl>
                  <p:spTgt spid="12"/>
                </p:tgtEl>
              </p:cMediaNode>
            </p:video>
            <p:seq concurrent="1" nextAc="seek">
              <p:cTn id="8" restart="whenNotActive" fill="hold" evtFilter="cancelBubble" nodeType="interactiveSeq">
                <p:stCondLst>
                  <p:cond evt="onClick" delay="0">
                    <p:tgtEl>
                      <p:spTgt spid="12"/>
                    </p:tgtEl>
                  </p:cond>
                </p:stCondLst>
                <p:endSync evt="end" delay="0">
                  <p:rtn val="all"/>
                </p:endSync>
                <p:childTnLst>
                  <p:par>
                    <p:cTn id="9" fill="hold">
                      <p:stCondLst>
                        <p:cond delay="0"/>
                      </p:stCondLst>
                      <p:childTnLst>
                        <p:par>
                          <p:cTn id="10" fill="hold">
                            <p:stCondLst>
                              <p:cond delay="0"/>
                            </p:stCondLst>
                            <p:childTnLst>
                              <p:par>
                                <p:cTn id="11" presetID="2" presetClass="mediacall" presetSubtype="0" fill="hold" nodeType="clickEffect">
                                  <p:stCondLst>
                                    <p:cond delay="0"/>
                                  </p:stCondLst>
                                  <p:childTnLst>
                                    <p:cmd type="call" cmd="togglePause">
                                      <p:cBhvr>
                                        <p:cTn id="12" dur="1" fill="hold"/>
                                        <p:tgtEl>
                                          <p:spTgt spid="12"/>
                                        </p:tgtEl>
                                      </p:cBhvr>
                                    </p:cmd>
                                  </p:childTnLst>
                                </p:cTn>
                              </p:par>
                            </p:childTnLst>
                          </p:cTn>
                        </p:par>
                      </p:childTnLst>
                    </p:cTn>
                  </p:par>
                </p:childTnLst>
              </p:cTn>
              <p:nextCondLst>
                <p:cond evt="onClick" delay="0">
                  <p:tgtEl>
                    <p:spTgt spid="12"/>
                  </p:tgtEl>
                </p:cond>
              </p:nextCondLst>
            </p:seq>
          </p:childTnLst>
        </p:cTn>
      </p:par>
    </p:tn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4A815483-8CE1-58FA-93E7-EAA120FCBFC4}"/>
              </a:ext>
            </a:extLst>
          </p:cNvPr>
          <p:cNvPicPr>
            <a:picLocks noChangeAspect="1"/>
          </p:cNvPicPr>
          <p:nvPr/>
        </p:nvPicPr>
        <p:blipFill>
          <a:blip r:embed="rId4"/>
          <a:stretch>
            <a:fillRect/>
          </a:stretch>
        </p:blipFill>
        <p:spPr>
          <a:xfrm>
            <a:off x="478734" y="337174"/>
            <a:ext cx="5018926" cy="5176434"/>
          </a:xfrm>
          <a:prstGeom prst="rect">
            <a:avLst/>
          </a:prstGeom>
        </p:spPr>
      </p:pic>
      <p:sp>
        <p:nvSpPr>
          <p:cNvPr id="4" name="TextBox 3">
            <a:extLst>
              <a:ext uri="{FF2B5EF4-FFF2-40B4-BE49-F238E27FC236}">
                <a16:creationId xmlns:a16="http://schemas.microsoft.com/office/drawing/2014/main" id="{57D72768-1D94-D823-6160-66CE16FC80B2}"/>
              </a:ext>
            </a:extLst>
          </p:cNvPr>
          <p:cNvSpPr txBox="1"/>
          <p:nvPr/>
        </p:nvSpPr>
        <p:spPr>
          <a:xfrm>
            <a:off x="220654" y="5612562"/>
            <a:ext cx="5713280" cy="1200329"/>
          </a:xfrm>
          <a:prstGeom prst="rect">
            <a:avLst/>
          </a:prstGeom>
          <a:noFill/>
        </p:spPr>
        <p:txBody>
          <a:bodyPr wrap="square" numCol="3">
            <a:spAutoFit/>
          </a:bodyPr>
          <a:lstStyle/>
          <a:p>
            <a:r>
              <a:rPr lang="en-US" sz="2400" dirty="0"/>
              <a:t>Kor: </a:t>
            </a:r>
            <a:r>
              <a:rPr lang="en-US" sz="2400" b="1" dirty="0"/>
              <a:t>shi</a:t>
            </a:r>
          </a:p>
          <a:p>
            <a:r>
              <a:rPr lang="en-US" sz="2400" dirty="0"/>
              <a:t>Jap: </a:t>
            </a:r>
            <a:r>
              <a:rPr lang="en-US" sz="2400" b="1" dirty="0"/>
              <a:t>ji </a:t>
            </a:r>
          </a:p>
          <a:p>
            <a:endParaRPr lang="en-US" sz="2400" b="1" dirty="0"/>
          </a:p>
          <a:p>
            <a:r>
              <a:rPr lang="en-US" sz="2400" dirty="0"/>
              <a:t>Viet: </a:t>
            </a:r>
            <a:r>
              <a:rPr lang="en-US" sz="2400" b="1" dirty="0"/>
              <a:t>thời   </a:t>
            </a:r>
          </a:p>
          <a:p>
            <a:r>
              <a:rPr lang="en-US" sz="2400" dirty="0"/>
              <a:t>Man: </a:t>
            </a:r>
            <a:r>
              <a:rPr lang="en-US" sz="2400" b="1" dirty="0"/>
              <a:t>shí  </a:t>
            </a:r>
            <a:r>
              <a:rPr lang="en-US" sz="2400" dirty="0"/>
              <a:t>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24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   </a:t>
            </a:r>
            <a:endParaRPr kumimoji="0" lang="en-US" altLang="zh-TW" sz="24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altLang="zh-TW" sz="2400" b="1" dirty="0">
                <a:solidFill>
                  <a:prstClr val="black"/>
                </a:solidFill>
                <a:latin typeface="DengXian" panose="02010600030101010101" pitchFamily="2" charset="-122"/>
                <a:ea typeface="DengXian" panose="02010600030101010101" pitchFamily="2" charset="-122"/>
              </a:rPr>
              <a:t>      </a:t>
            </a:r>
            <a:r>
              <a:rPr kumimoji="0" lang="zh-TW" altLang="en-US" sz="24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時</a:t>
            </a:r>
            <a:endParaRPr kumimoji="0" lang="en-US" altLang="zh-TW" sz="2400" b="1" i="0" u="none" strike="noStrike" kern="1200" cap="none" spc="0" normalizeH="0" baseline="0" noProof="0" dirty="0">
              <a:ln>
                <a:noFill/>
              </a:ln>
              <a:solidFill>
                <a:prstClr val="black"/>
              </a:solidFill>
              <a:effectLst/>
              <a:highlight>
                <a:srgbClr val="00FF00"/>
              </a:highlight>
              <a:uLnTx/>
              <a:uFillTx/>
              <a:latin typeface="DengXian" panose="02010600030101010101" pitchFamily="2" charset="-122"/>
              <a:ea typeface="DengXian"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altLang="zh-TW" sz="2400" b="1" dirty="0">
                <a:solidFill>
                  <a:prstClr val="black"/>
                </a:solidFill>
                <a:ea typeface="DengXian" panose="02010600030101010101" pitchFamily="2" charset="-122"/>
              </a:rPr>
              <a:t>   "when"</a:t>
            </a:r>
          </a:p>
        </p:txBody>
      </p:sp>
      <p:sp>
        <p:nvSpPr>
          <p:cNvPr id="5" name="TextBox 4">
            <a:extLst>
              <a:ext uri="{FF2B5EF4-FFF2-40B4-BE49-F238E27FC236}">
                <a16:creationId xmlns:a16="http://schemas.microsoft.com/office/drawing/2014/main" id="{B8BFB9CE-A4B2-D7A0-6F96-847C7092BDAE}"/>
              </a:ext>
            </a:extLst>
          </p:cNvPr>
          <p:cNvSpPr txBox="1"/>
          <p:nvPr/>
        </p:nvSpPr>
        <p:spPr>
          <a:xfrm>
            <a:off x="7266980" y="135917"/>
            <a:ext cx="4548843" cy="646331"/>
          </a:xfrm>
          <a:prstGeom prst="rect">
            <a:avLst/>
          </a:prstGeom>
          <a:noFill/>
        </p:spPr>
        <p:txBody>
          <a:bodyPr wrap="square" rtlCol="0">
            <a:spAutoFit/>
          </a:bodyPr>
          <a:lstStyle/>
          <a:p>
            <a:r>
              <a:rPr lang="zh-TW" altLang="en-US" b="1" dirty="0">
                <a:latin typeface="DengXian" panose="02010600030101010101" pitchFamily="2" charset="-122"/>
                <a:ea typeface="DengXian" panose="02010600030101010101" pitchFamily="2" charset="-122"/>
              </a:rPr>
              <a:t>波 羅 蜜 多 </a:t>
            </a:r>
            <a:r>
              <a:rPr lang="zh-TW" altLang="en-US" b="1" dirty="0">
                <a:highlight>
                  <a:srgbClr val="00FFFF"/>
                </a:highlight>
                <a:latin typeface="DengXian" panose="02010600030101010101" pitchFamily="2" charset="-122"/>
                <a:ea typeface="DengXian" panose="02010600030101010101" pitchFamily="2" charset="-122"/>
              </a:rPr>
              <a:t>時</a:t>
            </a:r>
            <a:r>
              <a:rPr lang="zh-TW" altLang="en-US" b="1" dirty="0">
                <a:latin typeface="DengXian" panose="02010600030101010101" pitchFamily="2" charset="-122"/>
                <a:ea typeface="DengXian" panose="02010600030101010101" pitchFamily="2" charset="-122"/>
              </a:rPr>
              <a:t> 照 見 五 蘊 皆 空      </a:t>
            </a:r>
            <a:r>
              <a:rPr lang="en-US" altLang="zh-TW" b="1" dirty="0">
                <a:solidFill>
                  <a:srgbClr val="FF0000"/>
                </a:solidFill>
                <a:latin typeface="DengXian" panose="02010600030101010101" pitchFamily="2" charset="-122"/>
                <a:ea typeface="DengXian" panose="02010600030101010101" pitchFamily="2" charset="-122"/>
              </a:rPr>
              <a:t>2</a:t>
            </a:r>
            <a:r>
              <a:rPr lang="en-US" altLang="zh-TW" b="1" dirty="0">
                <a:latin typeface="DengXian" panose="02010600030101010101" pitchFamily="2" charset="-122"/>
                <a:ea typeface="DengXian" panose="02010600030101010101" pitchFamily="2" charset="-122"/>
              </a:rPr>
              <a:t>	</a:t>
            </a:r>
            <a:endParaRPr lang="en-US" b="1" dirty="0">
              <a:solidFill>
                <a:srgbClr val="FF0000"/>
              </a:solidFill>
              <a:latin typeface="DengXian" panose="02010600030101010101" pitchFamily="2" charset="-122"/>
              <a:ea typeface="DengXian" panose="02010600030101010101" pitchFamily="2" charset="-122"/>
            </a:endParaRPr>
          </a:p>
        </p:txBody>
      </p:sp>
      <p:sp>
        <p:nvSpPr>
          <p:cNvPr id="6" name="Rectangle 5">
            <a:extLst>
              <a:ext uri="{FF2B5EF4-FFF2-40B4-BE49-F238E27FC236}">
                <a16:creationId xmlns:a16="http://schemas.microsoft.com/office/drawing/2014/main" id="{07EB5AED-ED75-C2B5-529F-FDD6A2AA88F9}"/>
              </a:ext>
            </a:extLst>
          </p:cNvPr>
          <p:cNvSpPr/>
          <p:nvPr/>
        </p:nvSpPr>
        <p:spPr>
          <a:xfrm>
            <a:off x="7200880" y="154269"/>
            <a:ext cx="4136209" cy="365810"/>
          </a:xfrm>
          <a:prstGeom prst="rect">
            <a:avLst/>
          </a:prstGeom>
          <a:no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Rectangle 6">
            <a:extLst>
              <a:ext uri="{FF2B5EF4-FFF2-40B4-BE49-F238E27FC236}">
                <a16:creationId xmlns:a16="http://schemas.microsoft.com/office/drawing/2014/main" id="{35CE787D-1390-D12A-85C5-A05EC3979A0C}"/>
              </a:ext>
            </a:extLst>
          </p:cNvPr>
          <p:cNvSpPr/>
          <p:nvPr/>
        </p:nvSpPr>
        <p:spPr>
          <a:xfrm>
            <a:off x="134329" y="5613357"/>
            <a:ext cx="5346283" cy="797465"/>
          </a:xfrm>
          <a:prstGeom prst="rect">
            <a:avLst/>
          </a:prstGeom>
          <a:noFill/>
          <a:ln w="5715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Oval 7">
            <a:extLst>
              <a:ext uri="{FF2B5EF4-FFF2-40B4-BE49-F238E27FC236}">
                <a16:creationId xmlns:a16="http://schemas.microsoft.com/office/drawing/2014/main" id="{E7DCB51F-64DB-13D2-D15D-ACCC2F068DBA}"/>
              </a:ext>
            </a:extLst>
          </p:cNvPr>
          <p:cNvSpPr/>
          <p:nvPr/>
        </p:nvSpPr>
        <p:spPr>
          <a:xfrm>
            <a:off x="5521125" y="577126"/>
            <a:ext cx="771625" cy="771625"/>
          </a:xfrm>
          <a:prstGeom prst="ellipse">
            <a:avLst/>
          </a:prstGeom>
          <a:solidFill>
            <a:srgbClr val="FFFF00"/>
          </a:solidFill>
          <a:ln w="38100">
            <a:solidFill>
              <a:srgbClr val="7030A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TextBox 8">
            <a:extLst>
              <a:ext uri="{FF2B5EF4-FFF2-40B4-BE49-F238E27FC236}">
                <a16:creationId xmlns:a16="http://schemas.microsoft.com/office/drawing/2014/main" id="{8281BC72-9ACC-9AB9-CCA8-93EB2605C24A}"/>
              </a:ext>
            </a:extLst>
          </p:cNvPr>
          <p:cNvSpPr txBox="1"/>
          <p:nvPr/>
        </p:nvSpPr>
        <p:spPr>
          <a:xfrm>
            <a:off x="5613159" y="694855"/>
            <a:ext cx="593001" cy="523220"/>
          </a:xfrm>
          <a:prstGeom prst="rect">
            <a:avLst/>
          </a:prstGeom>
          <a:noFill/>
        </p:spPr>
        <p:txBody>
          <a:bodyPr wrap="square" rtlCol="0">
            <a:spAutoFit/>
          </a:bodyPr>
          <a:lstStyle/>
          <a:p>
            <a:r>
              <a:rPr lang="en-US" sz="2800" b="1" dirty="0"/>
              <a:t>18</a:t>
            </a:r>
          </a:p>
        </p:txBody>
      </p:sp>
      <p:sp>
        <p:nvSpPr>
          <p:cNvPr id="10" name="TextBox 9">
            <a:extLst>
              <a:ext uri="{FF2B5EF4-FFF2-40B4-BE49-F238E27FC236}">
                <a16:creationId xmlns:a16="http://schemas.microsoft.com/office/drawing/2014/main" id="{D7A77AFC-EAEE-B919-9A68-42327C660EFC}"/>
              </a:ext>
            </a:extLst>
          </p:cNvPr>
          <p:cNvSpPr txBox="1"/>
          <p:nvPr/>
        </p:nvSpPr>
        <p:spPr>
          <a:xfrm>
            <a:off x="5863006" y="5583725"/>
            <a:ext cx="6090806" cy="1815882"/>
          </a:xfrm>
          <a:prstGeom prst="rect">
            <a:avLst/>
          </a:prstGeom>
          <a:noFill/>
        </p:spPr>
        <p:txBody>
          <a:bodyPr wrap="square" numCol="3">
            <a:spAutoFit/>
          </a:bodyPr>
          <a:lstStyle/>
          <a:p>
            <a:r>
              <a:rPr lang="en-US" sz="1400" dirty="0"/>
              <a:t>• Hanja: </a:t>
            </a:r>
            <a:r>
              <a:rPr lang="zh-TW" altLang="en-US" sz="1400" dirty="0">
                <a:latin typeface="DengXian" panose="02010600030101010101" pitchFamily="2" charset="-122"/>
                <a:ea typeface="DengXian" panose="02010600030101010101" pitchFamily="2" charset="-122"/>
              </a:rPr>
              <a:t>時</a:t>
            </a:r>
            <a:r>
              <a:rPr lang="zh-TW" altLang="en-US" sz="1400" dirty="0"/>
              <a:t>       </a:t>
            </a:r>
            <a:endParaRPr lang="en-US" altLang="zh-TW" sz="1400" dirty="0"/>
          </a:p>
          <a:p>
            <a:r>
              <a:rPr lang="en-US" sz="1400" dirty="0"/>
              <a:t>• Korean: shi (</a:t>
            </a:r>
            <a:r>
              <a:rPr lang="ko-KR" altLang="en-US" sz="1400" dirty="0"/>
              <a:t>시</a:t>
            </a:r>
            <a:r>
              <a:rPr lang="en-US" altLang="ko-KR" sz="1400" dirty="0"/>
              <a:t>)       </a:t>
            </a:r>
          </a:p>
          <a:p>
            <a:r>
              <a:rPr lang="en-US" altLang="ko-KR" sz="1400" dirty="0"/>
              <a:t>• </a:t>
            </a:r>
            <a:r>
              <a:rPr lang="en-US" sz="1400" dirty="0"/>
              <a:t>strokes: 10      </a:t>
            </a:r>
          </a:p>
          <a:p>
            <a:r>
              <a:rPr lang="en-US" sz="1400" dirty="0"/>
              <a:t>• radical: 72+6 (</a:t>
            </a:r>
            <a:r>
              <a:rPr lang="zh-TW" altLang="en-US" sz="1400" dirty="0">
                <a:latin typeface="DengXian" panose="02010600030101010101" pitchFamily="2" charset="-122"/>
                <a:ea typeface="DengXian" panose="02010600030101010101" pitchFamily="2" charset="-122"/>
              </a:rPr>
              <a:t>日</a:t>
            </a:r>
            <a:r>
              <a:rPr lang="en-US" altLang="zh-TW" sz="1400" dirty="0"/>
              <a:t>)</a:t>
            </a:r>
          </a:p>
          <a:p>
            <a:endParaRPr lang="en-US" altLang="zh-TW" sz="1400" dirty="0"/>
          </a:p>
          <a:p>
            <a:endParaRPr lang="en-US" altLang="zh-TW" sz="1400" dirty="0"/>
          </a:p>
          <a:p>
            <a:endParaRPr lang="en-US" altLang="zh-TW" sz="1400" dirty="0"/>
          </a:p>
          <a:p>
            <a:endParaRPr lang="en-US" altLang="zh-TW" sz="1400" dirty="0"/>
          </a:p>
          <a:p>
            <a:r>
              <a:rPr lang="en-US" altLang="zh-TW" sz="1400" dirty="0"/>
              <a:t>• </a:t>
            </a:r>
            <a:r>
              <a:rPr lang="en-US" sz="1400" dirty="0"/>
              <a:t>Japanese: </a:t>
            </a:r>
            <a:r>
              <a:rPr lang="ja-JP" altLang="en-US" sz="1400" dirty="0"/>
              <a:t>じ</a:t>
            </a:r>
            <a:r>
              <a:rPr lang="en-US" altLang="ja-JP" sz="1400" dirty="0"/>
              <a:t>, </a:t>
            </a:r>
            <a:r>
              <a:rPr lang="en-US" sz="1400" dirty="0"/>
              <a:t>ji </a:t>
            </a:r>
          </a:p>
          <a:p>
            <a:r>
              <a:rPr lang="en-US" sz="1400" dirty="0"/>
              <a:t>(</a:t>
            </a:r>
            <a:r>
              <a:rPr lang="en-US" sz="1400" dirty="0" err="1"/>
              <a:t>kun</a:t>
            </a:r>
            <a:r>
              <a:rPr lang="en-US" sz="1400" dirty="0"/>
              <a:t>: </a:t>
            </a:r>
            <a:r>
              <a:rPr lang="ja-JP" altLang="en-US" sz="1400" dirty="0"/>
              <a:t>とき</a:t>
            </a:r>
            <a:r>
              <a:rPr lang="en-US" altLang="ja-JP" sz="1400" dirty="0"/>
              <a:t>, </a:t>
            </a:r>
            <a:r>
              <a:rPr lang="en-US" sz="1400" dirty="0" err="1"/>
              <a:t>toki</a:t>
            </a:r>
            <a:r>
              <a:rPr lang="en-US" sz="1400" dirty="0"/>
              <a:t>)     </a:t>
            </a:r>
          </a:p>
          <a:p>
            <a:r>
              <a:rPr lang="en-US" sz="1400" dirty="0"/>
              <a:t>• JLPT: N5    </a:t>
            </a:r>
          </a:p>
          <a:p>
            <a:r>
              <a:rPr lang="en-US" sz="1400" dirty="0"/>
              <a:t>• meaning: time; when</a:t>
            </a:r>
          </a:p>
          <a:p>
            <a:r>
              <a:rPr lang="en-US" sz="1400" dirty="0"/>
              <a:t>• pinyin: shí</a:t>
            </a:r>
          </a:p>
          <a:p>
            <a:endParaRPr lang="en-US" sz="1400" dirty="0"/>
          </a:p>
          <a:p>
            <a:endParaRPr lang="en-US" sz="1400" dirty="0"/>
          </a:p>
          <a:p>
            <a:endParaRPr lang="en-US" sz="1400" dirty="0"/>
          </a:p>
          <a:p>
            <a:r>
              <a:rPr lang="en-US" sz="1400" dirty="0"/>
              <a:t>• 4 location(s): </a:t>
            </a:r>
            <a:r>
              <a:rPr lang="en-US" sz="1400" dirty="0" err="1"/>
              <a:t>Yebul</a:t>
            </a:r>
            <a:r>
              <a:rPr lang="en-US" sz="1400" dirty="0"/>
              <a:t>, </a:t>
            </a:r>
            <a:r>
              <a:rPr lang="en-US" sz="1400" dirty="0" err="1"/>
              <a:t>TenOx</a:t>
            </a:r>
            <a:r>
              <a:rPr lang="en-US" sz="1400" dirty="0"/>
              <a:t>, </a:t>
            </a:r>
            <a:r>
              <a:rPr lang="en-US" sz="1400" dirty="0" err="1"/>
              <a:t>Uisang</a:t>
            </a:r>
            <a:r>
              <a:rPr lang="en-US" sz="1400" dirty="0"/>
              <a:t>, </a:t>
            </a:r>
          </a:p>
          <a:p>
            <a:r>
              <a:rPr lang="en-US" sz="1400" dirty="0" err="1"/>
              <a:t>XuanZang</a:t>
            </a:r>
            <a:endParaRPr lang="en-US" sz="1400" dirty="0"/>
          </a:p>
          <a:p>
            <a:r>
              <a:rPr lang="en-US" sz="1400" dirty="0"/>
              <a:t>• comp: </a:t>
            </a:r>
            <a:r>
              <a:rPr lang="zh-TW" altLang="en-US" sz="1400" dirty="0">
                <a:latin typeface="DengXian" panose="02010600030101010101" pitchFamily="2" charset="-122"/>
                <a:ea typeface="DengXian" panose="02010600030101010101" pitchFamily="2" charset="-122"/>
              </a:rPr>
              <a:t>日 </a:t>
            </a:r>
            <a:r>
              <a:rPr lang="en-US" altLang="zh-TW" sz="1400" dirty="0">
                <a:latin typeface="DengXian" panose="02010600030101010101" pitchFamily="2" charset="-122"/>
                <a:ea typeface="DengXian" panose="02010600030101010101" pitchFamily="2" charset="-122"/>
              </a:rPr>
              <a:t>+ </a:t>
            </a:r>
            <a:r>
              <a:rPr lang="zh-TW" altLang="en-US" sz="1400" dirty="0">
                <a:latin typeface="DengXian" panose="02010600030101010101" pitchFamily="2" charset="-122"/>
                <a:ea typeface="DengXian" panose="02010600030101010101" pitchFamily="2" charset="-122"/>
              </a:rPr>
              <a:t>寺</a:t>
            </a:r>
            <a:endParaRPr lang="en-US" sz="1400" dirty="0">
              <a:latin typeface="DengXian" panose="02010600030101010101" pitchFamily="2" charset="-122"/>
              <a:ea typeface="DengXian" panose="02010600030101010101" pitchFamily="2" charset="-122"/>
            </a:endParaRPr>
          </a:p>
          <a:p>
            <a:r>
              <a:rPr lang="en-US" sz="1400" dirty="0"/>
              <a:t>• sub: </a:t>
            </a:r>
            <a:r>
              <a:rPr lang="zh-TW" altLang="en-US" sz="1400" dirty="0">
                <a:latin typeface="DengXian" panose="02010600030101010101" pitchFamily="2" charset="-122"/>
                <a:ea typeface="DengXian" panose="02010600030101010101" pitchFamily="2" charset="-122"/>
              </a:rPr>
              <a:t>囗一土寸</a:t>
            </a:r>
            <a:endParaRPr lang="en-US" sz="1400" dirty="0">
              <a:latin typeface="DengXian" panose="02010600030101010101" pitchFamily="2" charset="-122"/>
              <a:ea typeface="DengXian" panose="02010600030101010101" pitchFamily="2" charset="-122"/>
            </a:endParaRPr>
          </a:p>
          <a:p>
            <a:endParaRPr lang="en-US" sz="1400" dirty="0"/>
          </a:p>
          <a:p>
            <a:endParaRPr lang="en-US" sz="1300" b="1" dirty="0">
              <a:latin typeface="DengXian" panose="02010600030101010101" pitchFamily="2" charset="-122"/>
              <a:ea typeface="DengXian" panose="02010600030101010101" pitchFamily="2" charset="-122"/>
            </a:endParaRPr>
          </a:p>
        </p:txBody>
      </p:sp>
      <p:sp>
        <p:nvSpPr>
          <p:cNvPr id="11" name="Rectangle 10">
            <a:extLst>
              <a:ext uri="{FF2B5EF4-FFF2-40B4-BE49-F238E27FC236}">
                <a16:creationId xmlns:a16="http://schemas.microsoft.com/office/drawing/2014/main" id="{982EC0EB-C341-E0DB-3451-D437E263AF69}"/>
              </a:ext>
            </a:extLst>
          </p:cNvPr>
          <p:cNvSpPr/>
          <p:nvPr/>
        </p:nvSpPr>
        <p:spPr>
          <a:xfrm>
            <a:off x="5819543" y="5584020"/>
            <a:ext cx="6090806" cy="1154643"/>
          </a:xfrm>
          <a:prstGeom prst="rect">
            <a:avLst/>
          </a:prstGeom>
          <a:no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2" name="2024_10_17_141836">
            <a:hlinkClick r:id="" action="ppaction://media"/>
            <a:extLst>
              <a:ext uri="{FF2B5EF4-FFF2-40B4-BE49-F238E27FC236}">
                <a16:creationId xmlns:a16="http://schemas.microsoft.com/office/drawing/2014/main" id="{F4FE4A67-52C6-39E5-7D00-C1E2185A1E56}"/>
              </a:ext>
            </a:extLst>
          </p:cNvPr>
          <p:cNvPicPr>
            <a:picLocks noChangeAspect="1"/>
          </p:cNvPicPr>
          <p:nvPr>
            <a:videoFile r:link="rId2"/>
            <p:extLst>
              <p:ext uri="{DAA4B4D4-6D71-4841-9C94-3DE7FCFB9230}">
                <p14:media xmlns:p14="http://schemas.microsoft.com/office/powerpoint/2010/main" r:embed="rId1"/>
              </p:ext>
            </p:extLst>
          </p:nvPr>
        </p:nvPicPr>
        <p:blipFill>
          <a:blip r:embed="rId5"/>
          <a:stretch>
            <a:fillRect/>
          </a:stretch>
        </p:blipFill>
        <p:spPr>
          <a:xfrm>
            <a:off x="6755917" y="579293"/>
            <a:ext cx="5135433" cy="4928637"/>
          </a:xfrm>
          <a:prstGeom prst="rect">
            <a:avLst/>
          </a:prstGeom>
        </p:spPr>
      </p:pic>
      <p:cxnSp>
        <p:nvCxnSpPr>
          <p:cNvPr id="14" name="Straight Arrow Connector 13">
            <a:extLst>
              <a:ext uri="{FF2B5EF4-FFF2-40B4-BE49-F238E27FC236}">
                <a16:creationId xmlns:a16="http://schemas.microsoft.com/office/drawing/2014/main" id="{4DE47297-8E13-8B50-324A-FEA8453A2CB4}"/>
              </a:ext>
            </a:extLst>
          </p:cNvPr>
          <p:cNvCxnSpPr/>
          <p:nvPr/>
        </p:nvCxnSpPr>
        <p:spPr>
          <a:xfrm>
            <a:off x="833377" y="1296365"/>
            <a:ext cx="0" cy="3084653"/>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16" name="Straight Connector 15">
            <a:extLst>
              <a:ext uri="{FF2B5EF4-FFF2-40B4-BE49-F238E27FC236}">
                <a16:creationId xmlns:a16="http://schemas.microsoft.com/office/drawing/2014/main" id="{2CE19780-5ABB-2500-C562-D1D299E18853}"/>
              </a:ext>
            </a:extLst>
          </p:cNvPr>
          <p:cNvCxnSpPr/>
          <p:nvPr/>
        </p:nvCxnSpPr>
        <p:spPr>
          <a:xfrm>
            <a:off x="1099595" y="1237962"/>
            <a:ext cx="792865" cy="0"/>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18" name="Straight Arrow Connector 17">
            <a:extLst>
              <a:ext uri="{FF2B5EF4-FFF2-40B4-BE49-F238E27FC236}">
                <a16:creationId xmlns:a16="http://schemas.microsoft.com/office/drawing/2014/main" id="{D181228B-AD08-82CF-EE65-FEF1B955CA35}"/>
              </a:ext>
            </a:extLst>
          </p:cNvPr>
          <p:cNvCxnSpPr>
            <a:cxnSpLocks/>
          </p:cNvCxnSpPr>
          <p:nvPr/>
        </p:nvCxnSpPr>
        <p:spPr>
          <a:xfrm>
            <a:off x="1880886" y="1237962"/>
            <a:ext cx="11574" cy="2957861"/>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20" name="Straight Arrow Connector 19">
            <a:extLst>
              <a:ext uri="{FF2B5EF4-FFF2-40B4-BE49-F238E27FC236}">
                <a16:creationId xmlns:a16="http://schemas.microsoft.com/office/drawing/2014/main" id="{B18AC88C-35DA-0E70-51CA-F688A132DAC6}"/>
              </a:ext>
            </a:extLst>
          </p:cNvPr>
          <p:cNvCxnSpPr/>
          <p:nvPr/>
        </p:nvCxnSpPr>
        <p:spPr>
          <a:xfrm>
            <a:off x="1001210" y="3842795"/>
            <a:ext cx="717631" cy="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22" name="Straight Arrow Connector 21">
            <a:extLst>
              <a:ext uri="{FF2B5EF4-FFF2-40B4-BE49-F238E27FC236}">
                <a16:creationId xmlns:a16="http://schemas.microsoft.com/office/drawing/2014/main" id="{0219D209-79EF-1D7F-4FAD-A7B65D9AD7B8}"/>
              </a:ext>
            </a:extLst>
          </p:cNvPr>
          <p:cNvCxnSpPr/>
          <p:nvPr/>
        </p:nvCxnSpPr>
        <p:spPr>
          <a:xfrm>
            <a:off x="2639028" y="1481559"/>
            <a:ext cx="2210764" cy="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24" name="Straight Arrow Connector 23">
            <a:extLst>
              <a:ext uri="{FF2B5EF4-FFF2-40B4-BE49-F238E27FC236}">
                <a16:creationId xmlns:a16="http://schemas.microsoft.com/office/drawing/2014/main" id="{D3EE6BB5-0E97-C461-3B60-8F60BAACFD4D}"/>
              </a:ext>
            </a:extLst>
          </p:cNvPr>
          <p:cNvCxnSpPr>
            <a:cxnSpLocks/>
          </p:cNvCxnSpPr>
          <p:nvPr/>
        </p:nvCxnSpPr>
        <p:spPr>
          <a:xfrm>
            <a:off x="3773347" y="765668"/>
            <a:ext cx="1" cy="132935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27" name="Straight Arrow Connector 26">
            <a:extLst>
              <a:ext uri="{FF2B5EF4-FFF2-40B4-BE49-F238E27FC236}">
                <a16:creationId xmlns:a16="http://schemas.microsoft.com/office/drawing/2014/main" id="{96902DAD-E24B-0079-4B36-F57C5C0FAA2F}"/>
              </a:ext>
            </a:extLst>
          </p:cNvPr>
          <p:cNvCxnSpPr/>
          <p:nvPr/>
        </p:nvCxnSpPr>
        <p:spPr>
          <a:xfrm>
            <a:off x="2407444" y="2459620"/>
            <a:ext cx="2670061" cy="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29" name="Straight Arrow Connector 28">
            <a:extLst>
              <a:ext uri="{FF2B5EF4-FFF2-40B4-BE49-F238E27FC236}">
                <a16:creationId xmlns:a16="http://schemas.microsoft.com/office/drawing/2014/main" id="{CBB3F894-377A-6B7A-EF06-6B867DD6FF05}"/>
              </a:ext>
            </a:extLst>
          </p:cNvPr>
          <p:cNvCxnSpPr/>
          <p:nvPr/>
        </p:nvCxnSpPr>
        <p:spPr>
          <a:xfrm>
            <a:off x="2516686" y="3310360"/>
            <a:ext cx="2513322" cy="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31" name="Straight Connector 30">
            <a:extLst>
              <a:ext uri="{FF2B5EF4-FFF2-40B4-BE49-F238E27FC236}">
                <a16:creationId xmlns:a16="http://schemas.microsoft.com/office/drawing/2014/main" id="{025DC0A6-2302-C546-2D23-BD71347B4C17}"/>
              </a:ext>
            </a:extLst>
          </p:cNvPr>
          <p:cNvCxnSpPr/>
          <p:nvPr/>
        </p:nvCxnSpPr>
        <p:spPr>
          <a:xfrm>
            <a:off x="4328932" y="2789499"/>
            <a:ext cx="0" cy="2106592"/>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33" name="Straight Arrow Connector 32">
            <a:extLst>
              <a:ext uri="{FF2B5EF4-FFF2-40B4-BE49-F238E27FC236}">
                <a16:creationId xmlns:a16="http://schemas.microsoft.com/office/drawing/2014/main" id="{0F8676F6-31A3-AFC9-AA32-E775460C3E0C}"/>
              </a:ext>
            </a:extLst>
          </p:cNvPr>
          <p:cNvCxnSpPr/>
          <p:nvPr/>
        </p:nvCxnSpPr>
        <p:spPr>
          <a:xfrm flipH="1">
            <a:off x="3813858" y="4896091"/>
            <a:ext cx="515074" cy="289367"/>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37" name="Straight Arrow Connector 36">
            <a:extLst>
              <a:ext uri="{FF2B5EF4-FFF2-40B4-BE49-F238E27FC236}">
                <a16:creationId xmlns:a16="http://schemas.microsoft.com/office/drawing/2014/main" id="{CF827C40-4637-4F32-71ED-6191854C60A0}"/>
              </a:ext>
            </a:extLst>
          </p:cNvPr>
          <p:cNvCxnSpPr/>
          <p:nvPr/>
        </p:nvCxnSpPr>
        <p:spPr>
          <a:xfrm>
            <a:off x="2977098" y="3831222"/>
            <a:ext cx="483085" cy="468664"/>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sp>
        <p:nvSpPr>
          <p:cNvPr id="38" name="TextBox 37">
            <a:extLst>
              <a:ext uri="{FF2B5EF4-FFF2-40B4-BE49-F238E27FC236}">
                <a16:creationId xmlns:a16="http://schemas.microsoft.com/office/drawing/2014/main" id="{26B4EF65-0651-66A8-7788-2E97F0CB6930}"/>
              </a:ext>
            </a:extLst>
          </p:cNvPr>
          <p:cNvSpPr txBox="1"/>
          <p:nvPr/>
        </p:nvSpPr>
        <p:spPr>
          <a:xfrm>
            <a:off x="418949" y="1344392"/>
            <a:ext cx="295153" cy="369332"/>
          </a:xfrm>
          <a:prstGeom prst="rect">
            <a:avLst/>
          </a:prstGeom>
          <a:noFill/>
        </p:spPr>
        <p:txBody>
          <a:bodyPr wrap="square" rtlCol="0">
            <a:spAutoFit/>
          </a:bodyPr>
          <a:lstStyle/>
          <a:p>
            <a:r>
              <a:rPr lang="en-US" b="1" dirty="0"/>
              <a:t>1</a:t>
            </a:r>
          </a:p>
        </p:txBody>
      </p:sp>
      <p:sp>
        <p:nvSpPr>
          <p:cNvPr id="39" name="TextBox 38">
            <a:extLst>
              <a:ext uri="{FF2B5EF4-FFF2-40B4-BE49-F238E27FC236}">
                <a16:creationId xmlns:a16="http://schemas.microsoft.com/office/drawing/2014/main" id="{29B555FB-BF07-754C-FB1C-2E0B1C7026A7}"/>
              </a:ext>
            </a:extLst>
          </p:cNvPr>
          <p:cNvSpPr txBox="1"/>
          <p:nvPr/>
        </p:nvSpPr>
        <p:spPr>
          <a:xfrm>
            <a:off x="711525" y="752987"/>
            <a:ext cx="544326" cy="369330"/>
          </a:xfrm>
          <a:prstGeom prst="rect">
            <a:avLst/>
          </a:prstGeom>
          <a:noFill/>
        </p:spPr>
        <p:txBody>
          <a:bodyPr wrap="square" rtlCol="0">
            <a:spAutoFit/>
          </a:bodyPr>
          <a:lstStyle/>
          <a:p>
            <a:r>
              <a:rPr lang="en-US" b="1" dirty="0"/>
              <a:t>2</a:t>
            </a:r>
          </a:p>
        </p:txBody>
      </p:sp>
      <p:sp>
        <p:nvSpPr>
          <p:cNvPr id="41" name="TextBox 40">
            <a:extLst>
              <a:ext uri="{FF2B5EF4-FFF2-40B4-BE49-F238E27FC236}">
                <a16:creationId xmlns:a16="http://schemas.microsoft.com/office/drawing/2014/main" id="{41074D7E-D1FE-479E-78E5-CD0291971E85}"/>
              </a:ext>
            </a:extLst>
          </p:cNvPr>
          <p:cNvSpPr txBox="1"/>
          <p:nvPr/>
        </p:nvSpPr>
        <p:spPr>
          <a:xfrm>
            <a:off x="1176142" y="2055401"/>
            <a:ext cx="324384" cy="369332"/>
          </a:xfrm>
          <a:prstGeom prst="rect">
            <a:avLst/>
          </a:prstGeom>
          <a:noFill/>
        </p:spPr>
        <p:txBody>
          <a:bodyPr wrap="square" rtlCol="0">
            <a:spAutoFit/>
          </a:bodyPr>
          <a:lstStyle/>
          <a:p>
            <a:r>
              <a:rPr lang="en-US" b="1" dirty="0"/>
              <a:t>3</a:t>
            </a:r>
          </a:p>
        </p:txBody>
      </p:sp>
      <p:sp>
        <p:nvSpPr>
          <p:cNvPr id="42" name="TextBox 41">
            <a:extLst>
              <a:ext uri="{FF2B5EF4-FFF2-40B4-BE49-F238E27FC236}">
                <a16:creationId xmlns:a16="http://schemas.microsoft.com/office/drawing/2014/main" id="{AF3A320D-1F9D-6F0C-C1AE-3D0AC09C8FB5}"/>
              </a:ext>
            </a:extLst>
          </p:cNvPr>
          <p:cNvSpPr txBox="1"/>
          <p:nvPr/>
        </p:nvSpPr>
        <p:spPr>
          <a:xfrm>
            <a:off x="2528752" y="966297"/>
            <a:ext cx="474562" cy="369332"/>
          </a:xfrm>
          <a:prstGeom prst="rect">
            <a:avLst/>
          </a:prstGeom>
          <a:noFill/>
        </p:spPr>
        <p:txBody>
          <a:bodyPr wrap="square" rtlCol="0">
            <a:spAutoFit/>
          </a:bodyPr>
          <a:lstStyle/>
          <a:p>
            <a:r>
              <a:rPr lang="en-US" b="1" dirty="0"/>
              <a:t>5</a:t>
            </a:r>
          </a:p>
        </p:txBody>
      </p:sp>
      <p:sp>
        <p:nvSpPr>
          <p:cNvPr id="43" name="TextBox 42">
            <a:extLst>
              <a:ext uri="{FF2B5EF4-FFF2-40B4-BE49-F238E27FC236}">
                <a16:creationId xmlns:a16="http://schemas.microsoft.com/office/drawing/2014/main" id="{F7E195BE-D85E-563F-0D62-C937E2989CB5}"/>
              </a:ext>
            </a:extLst>
          </p:cNvPr>
          <p:cNvSpPr txBox="1"/>
          <p:nvPr/>
        </p:nvSpPr>
        <p:spPr>
          <a:xfrm>
            <a:off x="3742474" y="235670"/>
            <a:ext cx="428243" cy="369332"/>
          </a:xfrm>
          <a:prstGeom prst="rect">
            <a:avLst/>
          </a:prstGeom>
          <a:noFill/>
        </p:spPr>
        <p:txBody>
          <a:bodyPr wrap="square" rtlCol="0">
            <a:spAutoFit/>
          </a:bodyPr>
          <a:lstStyle/>
          <a:p>
            <a:r>
              <a:rPr lang="en-US" b="1" dirty="0"/>
              <a:t>6</a:t>
            </a:r>
          </a:p>
        </p:txBody>
      </p:sp>
      <p:sp>
        <p:nvSpPr>
          <p:cNvPr id="44" name="TextBox 43">
            <a:extLst>
              <a:ext uri="{FF2B5EF4-FFF2-40B4-BE49-F238E27FC236}">
                <a16:creationId xmlns:a16="http://schemas.microsoft.com/office/drawing/2014/main" id="{D1382CE8-4FB2-5E9C-AF81-912EB514903D}"/>
              </a:ext>
            </a:extLst>
          </p:cNvPr>
          <p:cNvSpPr txBox="1"/>
          <p:nvPr/>
        </p:nvSpPr>
        <p:spPr>
          <a:xfrm>
            <a:off x="2340294" y="1955932"/>
            <a:ext cx="298734" cy="369332"/>
          </a:xfrm>
          <a:prstGeom prst="rect">
            <a:avLst/>
          </a:prstGeom>
          <a:noFill/>
        </p:spPr>
        <p:txBody>
          <a:bodyPr wrap="square" rtlCol="0">
            <a:spAutoFit/>
          </a:bodyPr>
          <a:lstStyle/>
          <a:p>
            <a:r>
              <a:rPr lang="en-US" b="1" dirty="0"/>
              <a:t>7</a:t>
            </a:r>
          </a:p>
        </p:txBody>
      </p:sp>
      <p:sp>
        <p:nvSpPr>
          <p:cNvPr id="45" name="TextBox 44">
            <a:extLst>
              <a:ext uri="{FF2B5EF4-FFF2-40B4-BE49-F238E27FC236}">
                <a16:creationId xmlns:a16="http://schemas.microsoft.com/office/drawing/2014/main" id="{8FFEEE6C-C23F-DCC5-8DCC-7AB7CCE0EB3D}"/>
              </a:ext>
            </a:extLst>
          </p:cNvPr>
          <p:cNvSpPr txBox="1"/>
          <p:nvPr/>
        </p:nvSpPr>
        <p:spPr>
          <a:xfrm>
            <a:off x="2528752" y="2817415"/>
            <a:ext cx="411216" cy="369332"/>
          </a:xfrm>
          <a:prstGeom prst="rect">
            <a:avLst/>
          </a:prstGeom>
          <a:noFill/>
        </p:spPr>
        <p:txBody>
          <a:bodyPr wrap="square" rtlCol="0">
            <a:spAutoFit/>
          </a:bodyPr>
          <a:lstStyle/>
          <a:p>
            <a:r>
              <a:rPr lang="en-US" b="1" dirty="0"/>
              <a:t>8</a:t>
            </a:r>
          </a:p>
        </p:txBody>
      </p:sp>
      <p:cxnSp>
        <p:nvCxnSpPr>
          <p:cNvPr id="47" name="Straight Arrow Connector 46">
            <a:extLst>
              <a:ext uri="{FF2B5EF4-FFF2-40B4-BE49-F238E27FC236}">
                <a16:creationId xmlns:a16="http://schemas.microsoft.com/office/drawing/2014/main" id="{FA44A080-E3FD-3682-E6A5-C8DCC5D28069}"/>
              </a:ext>
            </a:extLst>
          </p:cNvPr>
          <p:cNvCxnSpPr/>
          <p:nvPr/>
        </p:nvCxnSpPr>
        <p:spPr>
          <a:xfrm>
            <a:off x="1044470" y="2532227"/>
            <a:ext cx="674371" cy="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sp>
        <p:nvSpPr>
          <p:cNvPr id="48" name="TextBox 47">
            <a:extLst>
              <a:ext uri="{FF2B5EF4-FFF2-40B4-BE49-F238E27FC236}">
                <a16:creationId xmlns:a16="http://schemas.microsoft.com/office/drawing/2014/main" id="{C468313C-F274-8546-637E-07EC7428C657}"/>
              </a:ext>
            </a:extLst>
          </p:cNvPr>
          <p:cNvSpPr txBox="1"/>
          <p:nvPr/>
        </p:nvSpPr>
        <p:spPr>
          <a:xfrm>
            <a:off x="1176142" y="3374509"/>
            <a:ext cx="324384" cy="369332"/>
          </a:xfrm>
          <a:prstGeom prst="rect">
            <a:avLst/>
          </a:prstGeom>
          <a:noFill/>
        </p:spPr>
        <p:txBody>
          <a:bodyPr wrap="square" rtlCol="0">
            <a:spAutoFit/>
          </a:bodyPr>
          <a:lstStyle/>
          <a:p>
            <a:r>
              <a:rPr lang="en-US" b="1" dirty="0"/>
              <a:t>4</a:t>
            </a:r>
          </a:p>
        </p:txBody>
      </p:sp>
      <p:sp>
        <p:nvSpPr>
          <p:cNvPr id="49" name="TextBox 48">
            <a:extLst>
              <a:ext uri="{FF2B5EF4-FFF2-40B4-BE49-F238E27FC236}">
                <a16:creationId xmlns:a16="http://schemas.microsoft.com/office/drawing/2014/main" id="{170F82E3-E92E-89CE-E7FD-031BCC13FE84}"/>
              </a:ext>
            </a:extLst>
          </p:cNvPr>
          <p:cNvSpPr txBox="1"/>
          <p:nvPr/>
        </p:nvSpPr>
        <p:spPr>
          <a:xfrm>
            <a:off x="4506735" y="2713733"/>
            <a:ext cx="490957" cy="369332"/>
          </a:xfrm>
          <a:prstGeom prst="rect">
            <a:avLst/>
          </a:prstGeom>
          <a:noFill/>
        </p:spPr>
        <p:txBody>
          <a:bodyPr wrap="square" rtlCol="0">
            <a:spAutoFit/>
          </a:bodyPr>
          <a:lstStyle/>
          <a:p>
            <a:r>
              <a:rPr lang="en-US" b="1" dirty="0"/>
              <a:t>9</a:t>
            </a:r>
          </a:p>
        </p:txBody>
      </p:sp>
      <p:sp>
        <p:nvSpPr>
          <p:cNvPr id="50" name="TextBox 49">
            <a:extLst>
              <a:ext uri="{FF2B5EF4-FFF2-40B4-BE49-F238E27FC236}">
                <a16:creationId xmlns:a16="http://schemas.microsoft.com/office/drawing/2014/main" id="{B52BB92A-BD60-8D47-67CF-CFF8F6C5E337}"/>
              </a:ext>
            </a:extLst>
          </p:cNvPr>
          <p:cNvSpPr txBox="1"/>
          <p:nvPr/>
        </p:nvSpPr>
        <p:spPr>
          <a:xfrm>
            <a:off x="2507648" y="4002761"/>
            <a:ext cx="538943" cy="369332"/>
          </a:xfrm>
          <a:prstGeom prst="rect">
            <a:avLst/>
          </a:prstGeom>
          <a:noFill/>
        </p:spPr>
        <p:txBody>
          <a:bodyPr wrap="square" rtlCol="0">
            <a:spAutoFit/>
          </a:bodyPr>
          <a:lstStyle/>
          <a:p>
            <a:r>
              <a:rPr lang="en-US" b="1" dirty="0">
                <a:highlight>
                  <a:srgbClr val="00FF00"/>
                </a:highlight>
              </a:rPr>
              <a:t>10</a:t>
            </a:r>
          </a:p>
        </p:txBody>
      </p:sp>
    </p:spTree>
    <p:extLst>
      <p:ext uri="{BB962C8B-B14F-4D97-AF65-F5344CB8AC3E}">
        <p14:creationId xmlns:p14="http://schemas.microsoft.com/office/powerpoint/2010/main" val="333975372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mediacall" presetSubtype="0" fill="hold" nodeType="clickEffect">
                                  <p:stCondLst>
                                    <p:cond delay="0"/>
                                  </p:stCondLst>
                                  <p:childTnLst>
                                    <p:cmd type="call" cmd="playFrom(0.0)">
                                      <p:cBhvr>
                                        <p:cTn id="6" dur="16267" fill="hold"/>
                                        <p:tgtEl>
                                          <p:spTgt spid="12"/>
                                        </p:tgtEl>
                                      </p:cBhvr>
                                    </p:cmd>
                                  </p:childTnLst>
                                </p:cTn>
                              </p:par>
                            </p:childTnLst>
                          </p:cTn>
                        </p:par>
                      </p:childTnLst>
                    </p:cTn>
                  </p:par>
                </p:childTnLst>
              </p:cTn>
              <p:prevCondLst>
                <p:cond evt="onPrev" delay="0">
                  <p:tgtEl>
                    <p:sldTgt/>
                  </p:tgtEl>
                </p:cond>
              </p:prevCondLst>
              <p:nextCondLst>
                <p:cond evt="onNext" delay="0">
                  <p:tgtEl>
                    <p:sldTgt/>
                  </p:tgtEl>
                </p:cond>
              </p:nextCondLst>
            </p:seq>
            <p:video>
              <p:cMediaNode vol="80000">
                <p:cTn id="7" fill="hold" display="0">
                  <p:stCondLst>
                    <p:cond delay="indefinite"/>
                  </p:stCondLst>
                </p:cTn>
                <p:tgtEl>
                  <p:spTgt spid="12"/>
                </p:tgtEl>
              </p:cMediaNode>
            </p:video>
            <p:seq concurrent="1" nextAc="seek">
              <p:cTn id="8" restart="whenNotActive" fill="hold" evtFilter="cancelBubble" nodeType="interactiveSeq">
                <p:stCondLst>
                  <p:cond evt="onClick" delay="0">
                    <p:tgtEl>
                      <p:spTgt spid="12"/>
                    </p:tgtEl>
                  </p:cond>
                </p:stCondLst>
                <p:endSync evt="end" delay="0">
                  <p:rtn val="all"/>
                </p:endSync>
                <p:childTnLst>
                  <p:par>
                    <p:cTn id="9" fill="hold">
                      <p:stCondLst>
                        <p:cond delay="0"/>
                      </p:stCondLst>
                      <p:childTnLst>
                        <p:par>
                          <p:cTn id="10" fill="hold">
                            <p:stCondLst>
                              <p:cond delay="0"/>
                            </p:stCondLst>
                            <p:childTnLst>
                              <p:par>
                                <p:cTn id="11" presetID="2" presetClass="mediacall" presetSubtype="0" fill="hold" nodeType="clickEffect">
                                  <p:stCondLst>
                                    <p:cond delay="0"/>
                                  </p:stCondLst>
                                  <p:childTnLst>
                                    <p:cmd type="call" cmd="togglePause">
                                      <p:cBhvr>
                                        <p:cTn id="12" dur="1" fill="hold"/>
                                        <p:tgtEl>
                                          <p:spTgt spid="12"/>
                                        </p:tgtEl>
                                      </p:cBhvr>
                                    </p:cmd>
                                  </p:childTnLst>
                                </p:cTn>
                              </p:par>
                            </p:childTnLst>
                          </p:cTn>
                        </p:par>
                      </p:childTnLst>
                    </p:cTn>
                  </p:par>
                </p:childTnLst>
              </p:cTn>
              <p:nextCondLst>
                <p:cond evt="onClick" delay="0">
                  <p:tgtEl>
                    <p:spTgt spid="12"/>
                  </p:tgtEl>
                </p:cond>
              </p:nextCondLst>
            </p:seq>
          </p:childTnLst>
        </p:cTn>
      </p:par>
    </p:tn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3EB43E8D-459E-17E7-570B-9617FBE877D1}"/>
              </a:ext>
            </a:extLst>
          </p:cNvPr>
          <p:cNvPicPr>
            <a:picLocks noChangeAspect="1"/>
          </p:cNvPicPr>
          <p:nvPr/>
        </p:nvPicPr>
        <p:blipFill>
          <a:blip r:embed="rId4"/>
          <a:stretch>
            <a:fillRect/>
          </a:stretch>
        </p:blipFill>
        <p:spPr>
          <a:xfrm>
            <a:off x="282064" y="442502"/>
            <a:ext cx="4885362" cy="4819973"/>
          </a:xfrm>
          <a:prstGeom prst="rect">
            <a:avLst/>
          </a:prstGeom>
        </p:spPr>
      </p:pic>
      <p:sp>
        <p:nvSpPr>
          <p:cNvPr id="4" name="TextBox 3">
            <a:extLst>
              <a:ext uri="{FF2B5EF4-FFF2-40B4-BE49-F238E27FC236}">
                <a16:creationId xmlns:a16="http://schemas.microsoft.com/office/drawing/2014/main" id="{A4262C8F-C2B5-22F2-1424-DAFECD661F9E}"/>
              </a:ext>
            </a:extLst>
          </p:cNvPr>
          <p:cNvSpPr txBox="1"/>
          <p:nvPr/>
        </p:nvSpPr>
        <p:spPr>
          <a:xfrm>
            <a:off x="220654" y="5612562"/>
            <a:ext cx="5713280" cy="1200329"/>
          </a:xfrm>
          <a:prstGeom prst="rect">
            <a:avLst/>
          </a:prstGeom>
          <a:noFill/>
        </p:spPr>
        <p:txBody>
          <a:bodyPr wrap="square" numCol="3">
            <a:spAutoFit/>
          </a:bodyPr>
          <a:lstStyle/>
          <a:p>
            <a:r>
              <a:rPr lang="en-US" sz="2400" dirty="0"/>
              <a:t>Kor: </a:t>
            </a:r>
            <a:r>
              <a:rPr lang="en-US" sz="2400" b="1" dirty="0"/>
              <a:t>jo</a:t>
            </a:r>
          </a:p>
          <a:p>
            <a:r>
              <a:rPr lang="en-US" sz="2400" dirty="0"/>
              <a:t>Jap: </a:t>
            </a:r>
            <a:r>
              <a:rPr lang="en-US" sz="2400" b="1" dirty="0"/>
              <a:t>sho </a:t>
            </a:r>
          </a:p>
          <a:p>
            <a:endParaRPr lang="en-US" sz="2400" b="1" dirty="0"/>
          </a:p>
          <a:p>
            <a:r>
              <a:rPr lang="en-US" sz="2400" dirty="0"/>
              <a:t>Viet: </a:t>
            </a:r>
            <a:r>
              <a:rPr lang="en-US" sz="2400" b="1" dirty="0"/>
              <a:t>chiếu   </a:t>
            </a:r>
          </a:p>
          <a:p>
            <a:r>
              <a:rPr lang="en-US" sz="2400" dirty="0"/>
              <a:t>Man: </a:t>
            </a:r>
            <a:r>
              <a:rPr lang="en-US" sz="2400" b="1" dirty="0"/>
              <a:t>zhào  </a:t>
            </a:r>
            <a:r>
              <a:rPr lang="en-US" sz="2400" dirty="0"/>
              <a:t>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24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   </a:t>
            </a:r>
            <a:endParaRPr kumimoji="0" lang="en-US" altLang="zh-TW" sz="24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altLang="zh-TW" sz="2400" b="1" dirty="0">
                <a:solidFill>
                  <a:prstClr val="black"/>
                </a:solidFill>
                <a:latin typeface="DengXian" panose="02010600030101010101" pitchFamily="2" charset="-122"/>
                <a:ea typeface="DengXian" panose="02010600030101010101" pitchFamily="2" charset="-122"/>
              </a:rPr>
              <a:t>     </a:t>
            </a:r>
            <a:r>
              <a:rPr kumimoji="0" lang="zh-TW" altLang="en-US" sz="24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照</a:t>
            </a:r>
            <a:endParaRPr kumimoji="0" lang="en-US" altLang="zh-TW" sz="2400" b="1" i="0" u="none" strike="noStrike" kern="1200" cap="none" spc="0" normalizeH="0" baseline="0" noProof="0" dirty="0">
              <a:ln>
                <a:noFill/>
              </a:ln>
              <a:solidFill>
                <a:prstClr val="black"/>
              </a:solidFill>
              <a:effectLst/>
              <a:highlight>
                <a:srgbClr val="00FF00"/>
              </a:highlight>
              <a:uLnTx/>
              <a:uFillTx/>
              <a:latin typeface="DengXian" panose="02010600030101010101" pitchFamily="2" charset="-122"/>
              <a:ea typeface="DengXian"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altLang="zh-TW" sz="2200" b="1" dirty="0">
                <a:solidFill>
                  <a:prstClr val="black"/>
                </a:solidFill>
                <a:ea typeface="DengXian" panose="02010600030101010101" pitchFamily="2" charset="-122"/>
              </a:rPr>
              <a:t>"illuminate"</a:t>
            </a:r>
          </a:p>
        </p:txBody>
      </p:sp>
      <p:sp>
        <p:nvSpPr>
          <p:cNvPr id="5" name="TextBox 4">
            <a:extLst>
              <a:ext uri="{FF2B5EF4-FFF2-40B4-BE49-F238E27FC236}">
                <a16:creationId xmlns:a16="http://schemas.microsoft.com/office/drawing/2014/main" id="{AFD1255E-BD24-5251-2FCF-593B86485CAE}"/>
              </a:ext>
            </a:extLst>
          </p:cNvPr>
          <p:cNvSpPr txBox="1"/>
          <p:nvPr/>
        </p:nvSpPr>
        <p:spPr>
          <a:xfrm>
            <a:off x="7301704" y="119337"/>
            <a:ext cx="4548843" cy="646331"/>
          </a:xfrm>
          <a:prstGeom prst="rect">
            <a:avLst/>
          </a:prstGeom>
          <a:noFill/>
        </p:spPr>
        <p:txBody>
          <a:bodyPr wrap="square" rtlCol="0">
            <a:spAutoFit/>
          </a:bodyPr>
          <a:lstStyle/>
          <a:p>
            <a:r>
              <a:rPr lang="zh-TW" altLang="en-US" b="1" dirty="0">
                <a:latin typeface="DengXian" panose="02010600030101010101" pitchFamily="2" charset="-122"/>
                <a:ea typeface="DengXian" panose="02010600030101010101" pitchFamily="2" charset="-122"/>
              </a:rPr>
              <a:t>波 羅 蜜 多 時 </a:t>
            </a:r>
            <a:r>
              <a:rPr lang="zh-TW" altLang="en-US" b="1" dirty="0">
                <a:highlight>
                  <a:srgbClr val="00FFFF"/>
                </a:highlight>
                <a:latin typeface="DengXian" panose="02010600030101010101" pitchFamily="2" charset="-122"/>
                <a:ea typeface="DengXian" panose="02010600030101010101" pitchFamily="2" charset="-122"/>
              </a:rPr>
              <a:t>照</a:t>
            </a:r>
            <a:r>
              <a:rPr lang="zh-TW" altLang="en-US" b="1" dirty="0">
                <a:latin typeface="DengXian" panose="02010600030101010101" pitchFamily="2" charset="-122"/>
                <a:ea typeface="DengXian" panose="02010600030101010101" pitchFamily="2" charset="-122"/>
              </a:rPr>
              <a:t> 見 五 蘊 皆 空      </a:t>
            </a:r>
            <a:r>
              <a:rPr lang="en-US" altLang="zh-TW" b="1" dirty="0">
                <a:solidFill>
                  <a:srgbClr val="FF0000"/>
                </a:solidFill>
                <a:latin typeface="DengXian" panose="02010600030101010101" pitchFamily="2" charset="-122"/>
                <a:ea typeface="DengXian" panose="02010600030101010101" pitchFamily="2" charset="-122"/>
              </a:rPr>
              <a:t>2</a:t>
            </a:r>
            <a:r>
              <a:rPr lang="en-US" altLang="zh-TW" b="1" dirty="0">
                <a:latin typeface="DengXian" panose="02010600030101010101" pitchFamily="2" charset="-122"/>
                <a:ea typeface="DengXian" panose="02010600030101010101" pitchFamily="2" charset="-122"/>
              </a:rPr>
              <a:t>	</a:t>
            </a:r>
            <a:endParaRPr lang="en-US" b="1" dirty="0">
              <a:solidFill>
                <a:srgbClr val="FF0000"/>
              </a:solidFill>
              <a:latin typeface="DengXian" panose="02010600030101010101" pitchFamily="2" charset="-122"/>
              <a:ea typeface="DengXian" panose="02010600030101010101" pitchFamily="2" charset="-122"/>
            </a:endParaRPr>
          </a:p>
        </p:txBody>
      </p:sp>
      <p:sp>
        <p:nvSpPr>
          <p:cNvPr id="6" name="Rectangle 5">
            <a:extLst>
              <a:ext uri="{FF2B5EF4-FFF2-40B4-BE49-F238E27FC236}">
                <a16:creationId xmlns:a16="http://schemas.microsoft.com/office/drawing/2014/main" id="{9348E530-29C2-75FA-253C-015A56EE33FB}"/>
              </a:ext>
            </a:extLst>
          </p:cNvPr>
          <p:cNvSpPr/>
          <p:nvPr/>
        </p:nvSpPr>
        <p:spPr>
          <a:xfrm>
            <a:off x="7235604" y="137689"/>
            <a:ext cx="4136209" cy="365810"/>
          </a:xfrm>
          <a:prstGeom prst="rect">
            <a:avLst/>
          </a:prstGeom>
          <a:no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Rectangle 6">
            <a:extLst>
              <a:ext uri="{FF2B5EF4-FFF2-40B4-BE49-F238E27FC236}">
                <a16:creationId xmlns:a16="http://schemas.microsoft.com/office/drawing/2014/main" id="{82244CA6-5C5F-E3EF-CF43-4D15D181F350}"/>
              </a:ext>
            </a:extLst>
          </p:cNvPr>
          <p:cNvSpPr/>
          <p:nvPr/>
        </p:nvSpPr>
        <p:spPr>
          <a:xfrm>
            <a:off x="134329" y="5612563"/>
            <a:ext cx="5478830" cy="798260"/>
          </a:xfrm>
          <a:prstGeom prst="rect">
            <a:avLst/>
          </a:prstGeom>
          <a:noFill/>
          <a:ln w="5715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Oval 7">
            <a:extLst>
              <a:ext uri="{FF2B5EF4-FFF2-40B4-BE49-F238E27FC236}">
                <a16:creationId xmlns:a16="http://schemas.microsoft.com/office/drawing/2014/main" id="{C5EF1C05-63E3-7290-A16D-2E0054EA5FEB}"/>
              </a:ext>
            </a:extLst>
          </p:cNvPr>
          <p:cNvSpPr/>
          <p:nvPr/>
        </p:nvSpPr>
        <p:spPr>
          <a:xfrm>
            <a:off x="5521125" y="577126"/>
            <a:ext cx="771625" cy="771625"/>
          </a:xfrm>
          <a:prstGeom prst="ellipse">
            <a:avLst/>
          </a:prstGeom>
          <a:solidFill>
            <a:srgbClr val="FFFF00"/>
          </a:solidFill>
          <a:ln w="38100">
            <a:solidFill>
              <a:srgbClr val="7030A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TextBox 8">
            <a:extLst>
              <a:ext uri="{FF2B5EF4-FFF2-40B4-BE49-F238E27FC236}">
                <a16:creationId xmlns:a16="http://schemas.microsoft.com/office/drawing/2014/main" id="{91A90DF1-9CF4-9E8B-2B28-9EDDE23DAF55}"/>
              </a:ext>
            </a:extLst>
          </p:cNvPr>
          <p:cNvSpPr txBox="1"/>
          <p:nvPr/>
        </p:nvSpPr>
        <p:spPr>
          <a:xfrm>
            <a:off x="5613159" y="694855"/>
            <a:ext cx="593001" cy="523220"/>
          </a:xfrm>
          <a:prstGeom prst="rect">
            <a:avLst/>
          </a:prstGeom>
          <a:noFill/>
        </p:spPr>
        <p:txBody>
          <a:bodyPr wrap="square" rtlCol="0">
            <a:spAutoFit/>
          </a:bodyPr>
          <a:lstStyle/>
          <a:p>
            <a:r>
              <a:rPr lang="en-US" sz="2800" b="1" dirty="0"/>
              <a:t>19</a:t>
            </a:r>
          </a:p>
        </p:txBody>
      </p:sp>
      <p:sp>
        <p:nvSpPr>
          <p:cNvPr id="10" name="TextBox 9">
            <a:extLst>
              <a:ext uri="{FF2B5EF4-FFF2-40B4-BE49-F238E27FC236}">
                <a16:creationId xmlns:a16="http://schemas.microsoft.com/office/drawing/2014/main" id="{FDF62A02-BCFC-29A1-693C-03CEDC75E90E}"/>
              </a:ext>
            </a:extLst>
          </p:cNvPr>
          <p:cNvSpPr txBox="1"/>
          <p:nvPr/>
        </p:nvSpPr>
        <p:spPr>
          <a:xfrm>
            <a:off x="5906937" y="5569112"/>
            <a:ext cx="6315928" cy="1169551"/>
          </a:xfrm>
          <a:prstGeom prst="rect">
            <a:avLst/>
          </a:prstGeom>
          <a:noFill/>
        </p:spPr>
        <p:txBody>
          <a:bodyPr wrap="square" numCol="3">
            <a:spAutoFit/>
          </a:bodyPr>
          <a:lstStyle/>
          <a:p>
            <a:r>
              <a:rPr lang="en-US" sz="1400" dirty="0"/>
              <a:t>• Hanja: </a:t>
            </a:r>
            <a:r>
              <a:rPr lang="zh-TW" altLang="en-US" sz="1400" dirty="0">
                <a:latin typeface="DengXian" panose="02010600030101010101" pitchFamily="2" charset="-122"/>
                <a:ea typeface="DengXian" panose="02010600030101010101" pitchFamily="2" charset="-122"/>
              </a:rPr>
              <a:t>照</a:t>
            </a:r>
            <a:r>
              <a:rPr lang="zh-TW" altLang="en-US" sz="1400" dirty="0"/>
              <a:t>       </a:t>
            </a:r>
            <a:endParaRPr lang="en-US" altLang="zh-TW" sz="1400" dirty="0"/>
          </a:p>
          <a:p>
            <a:r>
              <a:rPr lang="en-US" sz="1400" dirty="0"/>
              <a:t>• Korean: jo (</a:t>
            </a:r>
            <a:r>
              <a:rPr lang="ko-KR" altLang="en-US" sz="1400" dirty="0"/>
              <a:t>조</a:t>
            </a:r>
            <a:r>
              <a:rPr lang="en-US" altLang="ko-KR" sz="1400" dirty="0"/>
              <a:t>)       </a:t>
            </a:r>
          </a:p>
          <a:p>
            <a:r>
              <a:rPr lang="en-US" altLang="ko-KR" sz="1400" dirty="0"/>
              <a:t>• </a:t>
            </a:r>
            <a:r>
              <a:rPr lang="en-US" sz="1400" dirty="0"/>
              <a:t>strokes: 13      </a:t>
            </a:r>
          </a:p>
          <a:p>
            <a:r>
              <a:rPr lang="en-US" sz="1400" dirty="0"/>
              <a:t>• radical: 86+9 (</a:t>
            </a:r>
            <a:r>
              <a:rPr lang="zh-TW" altLang="en-US" sz="1400" dirty="0">
                <a:latin typeface="DengXian" panose="02010600030101010101" pitchFamily="2" charset="-122"/>
                <a:ea typeface="DengXian" panose="02010600030101010101" pitchFamily="2" charset="-122"/>
              </a:rPr>
              <a:t>灬</a:t>
            </a:r>
            <a:r>
              <a:rPr lang="en-US" altLang="zh-TW" sz="1400" dirty="0">
                <a:latin typeface="DengXian" panose="02010600030101010101" pitchFamily="2" charset="-122"/>
                <a:ea typeface="DengXian" panose="02010600030101010101" pitchFamily="2" charset="-122"/>
              </a:rPr>
              <a:t>, </a:t>
            </a:r>
            <a:r>
              <a:rPr lang="zh-TW" altLang="en-US" sz="1400" dirty="0">
                <a:latin typeface="DengXian" panose="02010600030101010101" pitchFamily="2" charset="-122"/>
                <a:ea typeface="DengXian" panose="02010600030101010101" pitchFamily="2" charset="-122"/>
              </a:rPr>
              <a:t>火</a:t>
            </a:r>
            <a:r>
              <a:rPr lang="en-US" altLang="zh-TW" sz="1400" dirty="0"/>
              <a:t>)</a:t>
            </a:r>
          </a:p>
          <a:p>
            <a:r>
              <a:rPr lang="en-US" altLang="zh-TW" sz="1400" dirty="0"/>
              <a:t>• </a:t>
            </a:r>
            <a:r>
              <a:rPr lang="en-US" sz="1400" dirty="0"/>
              <a:t>Japanese: shō, </a:t>
            </a:r>
            <a:r>
              <a:rPr lang="ja-JP" altLang="en-US" sz="1400" dirty="0"/>
              <a:t>しょう </a:t>
            </a:r>
            <a:r>
              <a:rPr lang="en-US" altLang="ja-JP" sz="1400" dirty="0"/>
              <a:t>(</a:t>
            </a:r>
            <a:r>
              <a:rPr lang="en-US" sz="1400" dirty="0" err="1"/>
              <a:t>kun</a:t>
            </a:r>
            <a:r>
              <a:rPr lang="en-US" sz="1400" dirty="0"/>
              <a:t>: </a:t>
            </a:r>
            <a:r>
              <a:rPr lang="ja-JP" altLang="en-US" sz="1400" dirty="0"/>
              <a:t>てる</a:t>
            </a:r>
            <a:r>
              <a:rPr lang="en-US" altLang="ja-JP" sz="1400" dirty="0"/>
              <a:t>, </a:t>
            </a:r>
            <a:r>
              <a:rPr lang="en-US" sz="1400" dirty="0" err="1"/>
              <a:t>teru</a:t>
            </a:r>
            <a:r>
              <a:rPr lang="en-US" sz="1400" dirty="0"/>
              <a:t>)     </a:t>
            </a:r>
          </a:p>
          <a:p>
            <a:r>
              <a:rPr lang="en-US" sz="1400" dirty="0"/>
              <a:t>• JLPT: N2     </a:t>
            </a:r>
          </a:p>
          <a:p>
            <a:r>
              <a:rPr lang="en-US" sz="1400" dirty="0"/>
              <a:t>• meaning: illuminate</a:t>
            </a:r>
          </a:p>
          <a:p>
            <a:r>
              <a:rPr lang="en-US" altLang="zh-TW" sz="1400" dirty="0"/>
              <a:t>• </a:t>
            </a:r>
            <a:r>
              <a:rPr lang="en-US" sz="1400" dirty="0"/>
              <a:t>pinyin: zhào</a:t>
            </a:r>
          </a:p>
          <a:p>
            <a:r>
              <a:rPr lang="en-US" sz="1400" dirty="0"/>
              <a:t>• 3 location(s): Thousand, </a:t>
            </a:r>
            <a:r>
              <a:rPr lang="en-US" sz="1400" dirty="0" err="1"/>
              <a:t>XuanZang</a:t>
            </a:r>
            <a:r>
              <a:rPr lang="en-US" sz="1400" dirty="0"/>
              <a:t>, Morning</a:t>
            </a:r>
          </a:p>
          <a:p>
            <a:r>
              <a:rPr lang="en-US" sz="1400" dirty="0"/>
              <a:t>• comp: </a:t>
            </a:r>
            <a:r>
              <a:rPr lang="zh-CN" altLang="en-US" sz="1400" dirty="0">
                <a:latin typeface="DengXian" panose="02010600030101010101" pitchFamily="2" charset="-122"/>
                <a:ea typeface="DengXian" panose="02010600030101010101" pitchFamily="2" charset="-122"/>
              </a:rPr>
              <a:t>昭 </a:t>
            </a:r>
            <a:r>
              <a:rPr lang="en-US" altLang="zh-CN" sz="1400" dirty="0">
                <a:latin typeface="DengXian" panose="02010600030101010101" pitchFamily="2" charset="-122"/>
                <a:ea typeface="DengXian" panose="02010600030101010101" pitchFamily="2" charset="-122"/>
              </a:rPr>
              <a:t>+ </a:t>
            </a:r>
            <a:r>
              <a:rPr lang="zh-CN" altLang="en-US" sz="1400" dirty="0">
                <a:latin typeface="DengXian" panose="02010600030101010101" pitchFamily="2" charset="-122"/>
                <a:ea typeface="DengXian" panose="02010600030101010101" pitchFamily="2" charset="-122"/>
              </a:rPr>
              <a:t>灬</a:t>
            </a:r>
            <a:endParaRPr lang="en-US" sz="1400" dirty="0">
              <a:latin typeface="DengXian" panose="02010600030101010101" pitchFamily="2" charset="-122"/>
              <a:ea typeface="DengXian" panose="02010600030101010101" pitchFamily="2" charset="-122"/>
            </a:endParaRPr>
          </a:p>
          <a:p>
            <a:r>
              <a:rPr lang="en-US" sz="1400" dirty="0"/>
              <a:t>• sub:</a:t>
            </a:r>
            <a:r>
              <a:rPr lang="zh-TW" altLang="en-US" sz="1400" dirty="0">
                <a:latin typeface="DengXian" panose="02010600030101010101" pitchFamily="2" charset="-122"/>
                <a:ea typeface="DengXian" panose="02010600030101010101" pitchFamily="2" charset="-122"/>
              </a:rPr>
              <a:t>日召囗一刀口</a:t>
            </a:r>
            <a:r>
              <a:rPr lang="en-US" sz="1400" dirty="0">
                <a:latin typeface="DengXian" panose="02010600030101010101" pitchFamily="2" charset="-122"/>
                <a:ea typeface="DengXian" panose="02010600030101010101" pitchFamily="2" charset="-122"/>
              </a:rPr>
              <a:t> </a:t>
            </a:r>
          </a:p>
          <a:p>
            <a:endParaRPr lang="en-US" sz="1400" dirty="0"/>
          </a:p>
          <a:p>
            <a:endParaRPr lang="en-US" sz="1300" b="1" dirty="0">
              <a:latin typeface="DengXian" panose="02010600030101010101" pitchFamily="2" charset="-122"/>
              <a:ea typeface="DengXian" panose="02010600030101010101" pitchFamily="2" charset="-122"/>
            </a:endParaRPr>
          </a:p>
        </p:txBody>
      </p:sp>
      <p:sp>
        <p:nvSpPr>
          <p:cNvPr id="11" name="Rectangle 10">
            <a:extLst>
              <a:ext uri="{FF2B5EF4-FFF2-40B4-BE49-F238E27FC236}">
                <a16:creationId xmlns:a16="http://schemas.microsoft.com/office/drawing/2014/main" id="{CB2E3C49-8087-0F24-5154-2C05E83EFE72}"/>
              </a:ext>
            </a:extLst>
          </p:cNvPr>
          <p:cNvSpPr/>
          <p:nvPr/>
        </p:nvSpPr>
        <p:spPr>
          <a:xfrm>
            <a:off x="5819543" y="5584020"/>
            <a:ext cx="6090806" cy="1154643"/>
          </a:xfrm>
          <a:prstGeom prst="rect">
            <a:avLst/>
          </a:prstGeom>
          <a:no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2" name="2024_10_17_160415">
            <a:hlinkClick r:id="" action="ppaction://media"/>
            <a:extLst>
              <a:ext uri="{FF2B5EF4-FFF2-40B4-BE49-F238E27FC236}">
                <a16:creationId xmlns:a16="http://schemas.microsoft.com/office/drawing/2014/main" id="{D2D1864E-0ADB-B675-CF2E-603689CD29BE}"/>
              </a:ext>
            </a:extLst>
          </p:cNvPr>
          <p:cNvPicPr>
            <a:picLocks noChangeAspect="1"/>
          </p:cNvPicPr>
          <p:nvPr>
            <a:videoFile r:link="rId2"/>
            <p:extLst>
              <p:ext uri="{DAA4B4D4-6D71-4841-9C94-3DE7FCFB9230}">
                <p14:media xmlns:p14="http://schemas.microsoft.com/office/powerpoint/2010/main" r:embed="rId1"/>
              </p:ext>
            </p:extLst>
          </p:nvPr>
        </p:nvPicPr>
        <p:blipFill>
          <a:blip r:embed="rId5"/>
          <a:stretch>
            <a:fillRect/>
          </a:stretch>
        </p:blipFill>
        <p:spPr>
          <a:xfrm>
            <a:off x="6770305" y="577126"/>
            <a:ext cx="5139631" cy="4932666"/>
          </a:xfrm>
          <a:prstGeom prst="rect">
            <a:avLst/>
          </a:prstGeom>
        </p:spPr>
      </p:pic>
      <p:cxnSp>
        <p:nvCxnSpPr>
          <p:cNvPr id="14" name="Straight Arrow Connector 13">
            <a:extLst>
              <a:ext uri="{FF2B5EF4-FFF2-40B4-BE49-F238E27FC236}">
                <a16:creationId xmlns:a16="http://schemas.microsoft.com/office/drawing/2014/main" id="{98E63E1E-441E-9ED1-843C-1447192DEA4A}"/>
              </a:ext>
            </a:extLst>
          </p:cNvPr>
          <p:cNvCxnSpPr/>
          <p:nvPr/>
        </p:nvCxnSpPr>
        <p:spPr>
          <a:xfrm>
            <a:off x="1001210" y="765668"/>
            <a:ext cx="0" cy="261414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16" name="Straight Connector 15">
            <a:extLst>
              <a:ext uri="{FF2B5EF4-FFF2-40B4-BE49-F238E27FC236}">
                <a16:creationId xmlns:a16="http://schemas.microsoft.com/office/drawing/2014/main" id="{DAAC48CB-3B65-C7D6-1125-DFDC6C0B19E8}"/>
              </a:ext>
            </a:extLst>
          </p:cNvPr>
          <p:cNvCxnSpPr>
            <a:cxnSpLocks/>
          </p:cNvCxnSpPr>
          <p:nvPr/>
        </p:nvCxnSpPr>
        <p:spPr>
          <a:xfrm>
            <a:off x="1215342" y="765668"/>
            <a:ext cx="827590" cy="7454"/>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18" name="Straight Arrow Connector 17">
            <a:extLst>
              <a:ext uri="{FF2B5EF4-FFF2-40B4-BE49-F238E27FC236}">
                <a16:creationId xmlns:a16="http://schemas.microsoft.com/office/drawing/2014/main" id="{66D3C0AD-583A-0A00-D396-9031116EEE53}"/>
              </a:ext>
            </a:extLst>
          </p:cNvPr>
          <p:cNvCxnSpPr/>
          <p:nvPr/>
        </p:nvCxnSpPr>
        <p:spPr>
          <a:xfrm>
            <a:off x="2042932" y="768401"/>
            <a:ext cx="0" cy="261414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21" name="Straight Arrow Connector 20">
            <a:extLst>
              <a:ext uri="{FF2B5EF4-FFF2-40B4-BE49-F238E27FC236}">
                <a16:creationId xmlns:a16="http://schemas.microsoft.com/office/drawing/2014/main" id="{C604F2B5-6729-53EB-CC37-05BD8C981633}"/>
              </a:ext>
            </a:extLst>
          </p:cNvPr>
          <p:cNvCxnSpPr>
            <a:cxnSpLocks/>
          </p:cNvCxnSpPr>
          <p:nvPr/>
        </p:nvCxnSpPr>
        <p:spPr>
          <a:xfrm>
            <a:off x="1128532" y="2025570"/>
            <a:ext cx="792865" cy="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23" name="Straight Connector 22">
            <a:extLst>
              <a:ext uri="{FF2B5EF4-FFF2-40B4-BE49-F238E27FC236}">
                <a16:creationId xmlns:a16="http://schemas.microsoft.com/office/drawing/2014/main" id="{D60173CC-B684-5BFA-D5E2-8025DED4C97C}"/>
              </a:ext>
            </a:extLst>
          </p:cNvPr>
          <p:cNvCxnSpPr/>
          <p:nvPr/>
        </p:nvCxnSpPr>
        <p:spPr>
          <a:xfrm>
            <a:off x="2598516" y="765668"/>
            <a:ext cx="2042932" cy="14908"/>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25" name="Straight Connector 24">
            <a:extLst>
              <a:ext uri="{FF2B5EF4-FFF2-40B4-BE49-F238E27FC236}">
                <a16:creationId xmlns:a16="http://schemas.microsoft.com/office/drawing/2014/main" id="{303641B4-B4D7-0A35-D70B-D08C80EFB4DA}"/>
              </a:ext>
            </a:extLst>
          </p:cNvPr>
          <p:cNvCxnSpPr/>
          <p:nvPr/>
        </p:nvCxnSpPr>
        <p:spPr>
          <a:xfrm flipH="1">
            <a:off x="4456253" y="765668"/>
            <a:ext cx="185194" cy="1051557"/>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27" name="Straight Arrow Connector 26">
            <a:extLst>
              <a:ext uri="{FF2B5EF4-FFF2-40B4-BE49-F238E27FC236}">
                <a16:creationId xmlns:a16="http://schemas.microsoft.com/office/drawing/2014/main" id="{9BB4C701-940B-49C5-27AD-145D69D411EB}"/>
              </a:ext>
            </a:extLst>
          </p:cNvPr>
          <p:cNvCxnSpPr/>
          <p:nvPr/>
        </p:nvCxnSpPr>
        <p:spPr>
          <a:xfrm flipH="1">
            <a:off x="3935392" y="1802317"/>
            <a:ext cx="520862" cy="90144"/>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29" name="Straight Connector 28">
            <a:extLst>
              <a:ext uri="{FF2B5EF4-FFF2-40B4-BE49-F238E27FC236}">
                <a16:creationId xmlns:a16="http://schemas.microsoft.com/office/drawing/2014/main" id="{6CDB650C-56A8-C540-42E4-8BC4F4318FA4}"/>
              </a:ext>
            </a:extLst>
          </p:cNvPr>
          <p:cNvCxnSpPr/>
          <p:nvPr/>
        </p:nvCxnSpPr>
        <p:spPr>
          <a:xfrm flipH="1">
            <a:off x="3183038" y="943337"/>
            <a:ext cx="231493" cy="734992"/>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31" name="Straight Arrow Connector 30">
            <a:extLst>
              <a:ext uri="{FF2B5EF4-FFF2-40B4-BE49-F238E27FC236}">
                <a16:creationId xmlns:a16="http://schemas.microsoft.com/office/drawing/2014/main" id="{E9BA23FF-7F40-4F50-B036-E1F9016F4004}"/>
              </a:ext>
            </a:extLst>
          </p:cNvPr>
          <p:cNvCxnSpPr/>
          <p:nvPr/>
        </p:nvCxnSpPr>
        <p:spPr>
          <a:xfrm flipH="1">
            <a:off x="2605287" y="1678329"/>
            <a:ext cx="584523" cy="51262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33" name="Straight Arrow Connector 32">
            <a:extLst>
              <a:ext uri="{FF2B5EF4-FFF2-40B4-BE49-F238E27FC236}">
                <a16:creationId xmlns:a16="http://schemas.microsoft.com/office/drawing/2014/main" id="{70B360FC-1D9A-AF2F-6E5C-0A51AAF571EF}"/>
              </a:ext>
            </a:extLst>
          </p:cNvPr>
          <p:cNvCxnSpPr/>
          <p:nvPr/>
        </p:nvCxnSpPr>
        <p:spPr>
          <a:xfrm>
            <a:off x="2951546" y="2398413"/>
            <a:ext cx="0" cy="981395"/>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35" name="Straight Connector 34">
            <a:extLst>
              <a:ext uri="{FF2B5EF4-FFF2-40B4-BE49-F238E27FC236}">
                <a16:creationId xmlns:a16="http://schemas.microsoft.com/office/drawing/2014/main" id="{98AA81A6-3CAD-B89A-D5A2-AC8F9E9E60C7}"/>
              </a:ext>
            </a:extLst>
          </p:cNvPr>
          <p:cNvCxnSpPr/>
          <p:nvPr/>
        </p:nvCxnSpPr>
        <p:spPr>
          <a:xfrm>
            <a:off x="3183038" y="2390172"/>
            <a:ext cx="1273215" cy="0"/>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37" name="Straight Arrow Connector 36">
            <a:extLst>
              <a:ext uri="{FF2B5EF4-FFF2-40B4-BE49-F238E27FC236}">
                <a16:creationId xmlns:a16="http://schemas.microsoft.com/office/drawing/2014/main" id="{E2014927-076C-10F1-3554-FF332173B17B}"/>
              </a:ext>
            </a:extLst>
          </p:cNvPr>
          <p:cNvCxnSpPr/>
          <p:nvPr/>
        </p:nvCxnSpPr>
        <p:spPr>
          <a:xfrm>
            <a:off x="4456253" y="2390172"/>
            <a:ext cx="0" cy="981395"/>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39" name="Straight Arrow Connector 38">
            <a:extLst>
              <a:ext uri="{FF2B5EF4-FFF2-40B4-BE49-F238E27FC236}">
                <a16:creationId xmlns:a16="http://schemas.microsoft.com/office/drawing/2014/main" id="{CD74EA10-060C-095E-9EDF-DAD4105859B5}"/>
              </a:ext>
            </a:extLst>
          </p:cNvPr>
          <p:cNvCxnSpPr/>
          <p:nvPr/>
        </p:nvCxnSpPr>
        <p:spPr>
          <a:xfrm>
            <a:off x="3183038" y="3379808"/>
            <a:ext cx="1024359" cy="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41" name="Straight Arrow Connector 40">
            <a:extLst>
              <a:ext uri="{FF2B5EF4-FFF2-40B4-BE49-F238E27FC236}">
                <a16:creationId xmlns:a16="http://schemas.microsoft.com/office/drawing/2014/main" id="{B487D189-85AA-9509-28B1-04A588CBA441}"/>
              </a:ext>
            </a:extLst>
          </p:cNvPr>
          <p:cNvCxnSpPr/>
          <p:nvPr/>
        </p:nvCxnSpPr>
        <p:spPr>
          <a:xfrm>
            <a:off x="1128532" y="3429000"/>
            <a:ext cx="752354" cy="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43" name="Straight Arrow Connector 42">
            <a:extLst>
              <a:ext uri="{FF2B5EF4-FFF2-40B4-BE49-F238E27FC236}">
                <a16:creationId xmlns:a16="http://schemas.microsoft.com/office/drawing/2014/main" id="{0319FAB3-15DE-BDF5-3A83-B1CF811FA0E2}"/>
              </a:ext>
            </a:extLst>
          </p:cNvPr>
          <p:cNvCxnSpPr>
            <a:cxnSpLocks/>
          </p:cNvCxnSpPr>
          <p:nvPr/>
        </p:nvCxnSpPr>
        <p:spPr>
          <a:xfrm flipH="1">
            <a:off x="801547" y="4090423"/>
            <a:ext cx="538221" cy="692814"/>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46" name="Straight Arrow Connector 45">
            <a:extLst>
              <a:ext uri="{FF2B5EF4-FFF2-40B4-BE49-F238E27FC236}">
                <a16:creationId xmlns:a16="http://schemas.microsoft.com/office/drawing/2014/main" id="{40B286CA-82F8-C75C-9193-12791676E8D2}"/>
              </a:ext>
            </a:extLst>
          </p:cNvPr>
          <p:cNvCxnSpPr/>
          <p:nvPr/>
        </p:nvCxnSpPr>
        <p:spPr>
          <a:xfrm>
            <a:off x="2170253" y="4149524"/>
            <a:ext cx="185195" cy="572947"/>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48" name="Straight Arrow Connector 47">
            <a:extLst>
              <a:ext uri="{FF2B5EF4-FFF2-40B4-BE49-F238E27FC236}">
                <a16:creationId xmlns:a16="http://schemas.microsoft.com/office/drawing/2014/main" id="{AD1F7996-5FBB-3481-964F-C2C4E5BB962C}"/>
              </a:ext>
            </a:extLst>
          </p:cNvPr>
          <p:cNvCxnSpPr>
            <a:cxnSpLocks/>
          </p:cNvCxnSpPr>
          <p:nvPr/>
        </p:nvCxnSpPr>
        <p:spPr>
          <a:xfrm>
            <a:off x="3126831" y="3999769"/>
            <a:ext cx="287700" cy="647466"/>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51" name="Straight Arrow Connector 50">
            <a:extLst>
              <a:ext uri="{FF2B5EF4-FFF2-40B4-BE49-F238E27FC236}">
                <a16:creationId xmlns:a16="http://schemas.microsoft.com/office/drawing/2014/main" id="{B3EE72DD-5474-7CCE-1F60-2705E1D34F34}"/>
              </a:ext>
            </a:extLst>
          </p:cNvPr>
          <p:cNvCxnSpPr/>
          <p:nvPr/>
        </p:nvCxnSpPr>
        <p:spPr>
          <a:xfrm>
            <a:off x="4062714" y="3912243"/>
            <a:ext cx="653970" cy="810228"/>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sp>
        <p:nvSpPr>
          <p:cNvPr id="54" name="TextBox 53">
            <a:extLst>
              <a:ext uri="{FF2B5EF4-FFF2-40B4-BE49-F238E27FC236}">
                <a16:creationId xmlns:a16="http://schemas.microsoft.com/office/drawing/2014/main" id="{A3526C6E-F78A-8FB1-45C4-967694AA568A}"/>
              </a:ext>
            </a:extLst>
          </p:cNvPr>
          <p:cNvSpPr txBox="1"/>
          <p:nvPr/>
        </p:nvSpPr>
        <p:spPr>
          <a:xfrm>
            <a:off x="530338" y="462527"/>
            <a:ext cx="375506" cy="369332"/>
          </a:xfrm>
          <a:prstGeom prst="rect">
            <a:avLst/>
          </a:prstGeom>
          <a:noFill/>
        </p:spPr>
        <p:txBody>
          <a:bodyPr wrap="square" rtlCol="0">
            <a:spAutoFit/>
          </a:bodyPr>
          <a:lstStyle/>
          <a:p>
            <a:r>
              <a:rPr lang="en-US" b="1" dirty="0"/>
              <a:t>1</a:t>
            </a:r>
          </a:p>
        </p:txBody>
      </p:sp>
      <p:sp>
        <p:nvSpPr>
          <p:cNvPr id="55" name="TextBox 54">
            <a:extLst>
              <a:ext uri="{FF2B5EF4-FFF2-40B4-BE49-F238E27FC236}">
                <a16:creationId xmlns:a16="http://schemas.microsoft.com/office/drawing/2014/main" id="{79F3AE0F-1DAB-A93D-9945-BF16531D4580}"/>
              </a:ext>
            </a:extLst>
          </p:cNvPr>
          <p:cNvSpPr txBox="1"/>
          <p:nvPr/>
        </p:nvSpPr>
        <p:spPr>
          <a:xfrm>
            <a:off x="1070657" y="318763"/>
            <a:ext cx="358479" cy="369332"/>
          </a:xfrm>
          <a:prstGeom prst="rect">
            <a:avLst/>
          </a:prstGeom>
          <a:noFill/>
        </p:spPr>
        <p:txBody>
          <a:bodyPr wrap="square" rtlCol="0">
            <a:spAutoFit/>
          </a:bodyPr>
          <a:lstStyle/>
          <a:p>
            <a:r>
              <a:rPr lang="en-US" b="1" dirty="0"/>
              <a:t>2</a:t>
            </a:r>
          </a:p>
        </p:txBody>
      </p:sp>
      <p:sp>
        <p:nvSpPr>
          <p:cNvPr id="57" name="TextBox 56">
            <a:extLst>
              <a:ext uri="{FF2B5EF4-FFF2-40B4-BE49-F238E27FC236}">
                <a16:creationId xmlns:a16="http://schemas.microsoft.com/office/drawing/2014/main" id="{747C4B46-1983-0A54-5B11-EBD1C58FE2D9}"/>
              </a:ext>
            </a:extLst>
          </p:cNvPr>
          <p:cNvSpPr txBox="1"/>
          <p:nvPr/>
        </p:nvSpPr>
        <p:spPr>
          <a:xfrm>
            <a:off x="1259474" y="1562582"/>
            <a:ext cx="291220" cy="369332"/>
          </a:xfrm>
          <a:prstGeom prst="rect">
            <a:avLst/>
          </a:prstGeom>
          <a:noFill/>
        </p:spPr>
        <p:txBody>
          <a:bodyPr wrap="square" rtlCol="0">
            <a:spAutoFit/>
          </a:bodyPr>
          <a:lstStyle/>
          <a:p>
            <a:r>
              <a:rPr lang="en-US" b="1" dirty="0"/>
              <a:t>3</a:t>
            </a:r>
          </a:p>
        </p:txBody>
      </p:sp>
      <p:sp>
        <p:nvSpPr>
          <p:cNvPr id="58" name="TextBox 57">
            <a:extLst>
              <a:ext uri="{FF2B5EF4-FFF2-40B4-BE49-F238E27FC236}">
                <a16:creationId xmlns:a16="http://schemas.microsoft.com/office/drawing/2014/main" id="{930CBF87-A51A-7DC7-CFA1-8516AEFAA302}"/>
              </a:ext>
            </a:extLst>
          </p:cNvPr>
          <p:cNvSpPr txBox="1"/>
          <p:nvPr/>
        </p:nvSpPr>
        <p:spPr>
          <a:xfrm>
            <a:off x="1227903" y="2894247"/>
            <a:ext cx="333698" cy="369332"/>
          </a:xfrm>
          <a:prstGeom prst="rect">
            <a:avLst/>
          </a:prstGeom>
          <a:noFill/>
        </p:spPr>
        <p:txBody>
          <a:bodyPr wrap="square" rtlCol="0">
            <a:spAutoFit/>
          </a:bodyPr>
          <a:lstStyle/>
          <a:p>
            <a:r>
              <a:rPr lang="en-US" b="1" dirty="0"/>
              <a:t>4</a:t>
            </a:r>
          </a:p>
        </p:txBody>
      </p:sp>
      <p:sp>
        <p:nvSpPr>
          <p:cNvPr id="59" name="TextBox 58">
            <a:extLst>
              <a:ext uri="{FF2B5EF4-FFF2-40B4-BE49-F238E27FC236}">
                <a16:creationId xmlns:a16="http://schemas.microsoft.com/office/drawing/2014/main" id="{68681393-ED3F-BE97-C7C9-E3598CE254BD}"/>
              </a:ext>
            </a:extLst>
          </p:cNvPr>
          <p:cNvSpPr txBox="1"/>
          <p:nvPr/>
        </p:nvSpPr>
        <p:spPr>
          <a:xfrm>
            <a:off x="2471817" y="257835"/>
            <a:ext cx="606343" cy="369332"/>
          </a:xfrm>
          <a:prstGeom prst="rect">
            <a:avLst/>
          </a:prstGeom>
          <a:noFill/>
        </p:spPr>
        <p:txBody>
          <a:bodyPr wrap="square" rtlCol="0">
            <a:spAutoFit/>
          </a:bodyPr>
          <a:lstStyle/>
          <a:p>
            <a:r>
              <a:rPr lang="en-US" b="1" dirty="0"/>
              <a:t>5</a:t>
            </a:r>
          </a:p>
        </p:txBody>
      </p:sp>
      <p:sp>
        <p:nvSpPr>
          <p:cNvPr id="60" name="TextBox 59">
            <a:extLst>
              <a:ext uri="{FF2B5EF4-FFF2-40B4-BE49-F238E27FC236}">
                <a16:creationId xmlns:a16="http://schemas.microsoft.com/office/drawing/2014/main" id="{7693672D-F223-74D6-4AFD-11C5AD5B7FAC}"/>
              </a:ext>
            </a:extLst>
          </p:cNvPr>
          <p:cNvSpPr txBox="1"/>
          <p:nvPr/>
        </p:nvSpPr>
        <p:spPr>
          <a:xfrm>
            <a:off x="2897548" y="990174"/>
            <a:ext cx="292261" cy="369332"/>
          </a:xfrm>
          <a:prstGeom prst="rect">
            <a:avLst/>
          </a:prstGeom>
          <a:noFill/>
        </p:spPr>
        <p:txBody>
          <a:bodyPr wrap="square" rtlCol="0">
            <a:spAutoFit/>
          </a:bodyPr>
          <a:lstStyle/>
          <a:p>
            <a:r>
              <a:rPr lang="en-US" b="1" dirty="0"/>
              <a:t>6</a:t>
            </a:r>
          </a:p>
        </p:txBody>
      </p:sp>
      <p:sp>
        <p:nvSpPr>
          <p:cNvPr id="61" name="TextBox 60">
            <a:extLst>
              <a:ext uri="{FF2B5EF4-FFF2-40B4-BE49-F238E27FC236}">
                <a16:creationId xmlns:a16="http://schemas.microsoft.com/office/drawing/2014/main" id="{7200C34C-E1C3-0893-5B1D-74D89A1515D8}"/>
              </a:ext>
            </a:extLst>
          </p:cNvPr>
          <p:cNvSpPr txBox="1"/>
          <p:nvPr/>
        </p:nvSpPr>
        <p:spPr>
          <a:xfrm>
            <a:off x="2505917" y="2519778"/>
            <a:ext cx="236300" cy="369332"/>
          </a:xfrm>
          <a:prstGeom prst="rect">
            <a:avLst/>
          </a:prstGeom>
          <a:noFill/>
        </p:spPr>
        <p:txBody>
          <a:bodyPr wrap="square" rtlCol="0">
            <a:spAutoFit/>
          </a:bodyPr>
          <a:lstStyle/>
          <a:p>
            <a:r>
              <a:rPr lang="en-US" b="1" dirty="0"/>
              <a:t>7</a:t>
            </a:r>
          </a:p>
        </p:txBody>
      </p:sp>
      <p:sp>
        <p:nvSpPr>
          <p:cNvPr id="62" name="TextBox 61">
            <a:extLst>
              <a:ext uri="{FF2B5EF4-FFF2-40B4-BE49-F238E27FC236}">
                <a16:creationId xmlns:a16="http://schemas.microsoft.com/office/drawing/2014/main" id="{C0CDC61E-A491-09D3-B634-CF2261B05DA8}"/>
              </a:ext>
            </a:extLst>
          </p:cNvPr>
          <p:cNvSpPr txBox="1"/>
          <p:nvPr/>
        </p:nvSpPr>
        <p:spPr>
          <a:xfrm>
            <a:off x="3193595" y="1924446"/>
            <a:ext cx="411584" cy="369332"/>
          </a:xfrm>
          <a:prstGeom prst="rect">
            <a:avLst/>
          </a:prstGeom>
          <a:noFill/>
        </p:spPr>
        <p:txBody>
          <a:bodyPr wrap="square" rtlCol="0">
            <a:spAutoFit/>
          </a:bodyPr>
          <a:lstStyle/>
          <a:p>
            <a:r>
              <a:rPr lang="en-US" b="1" dirty="0"/>
              <a:t>8</a:t>
            </a:r>
          </a:p>
        </p:txBody>
      </p:sp>
      <p:sp>
        <p:nvSpPr>
          <p:cNvPr id="63" name="TextBox 62">
            <a:extLst>
              <a:ext uri="{FF2B5EF4-FFF2-40B4-BE49-F238E27FC236}">
                <a16:creationId xmlns:a16="http://schemas.microsoft.com/office/drawing/2014/main" id="{F11ADFAD-42DE-9364-2609-72D97C43C620}"/>
              </a:ext>
            </a:extLst>
          </p:cNvPr>
          <p:cNvSpPr txBox="1"/>
          <p:nvPr/>
        </p:nvSpPr>
        <p:spPr>
          <a:xfrm>
            <a:off x="3189809" y="2901892"/>
            <a:ext cx="446297" cy="369332"/>
          </a:xfrm>
          <a:prstGeom prst="rect">
            <a:avLst/>
          </a:prstGeom>
          <a:noFill/>
        </p:spPr>
        <p:txBody>
          <a:bodyPr wrap="square" rtlCol="0">
            <a:spAutoFit/>
          </a:bodyPr>
          <a:lstStyle/>
          <a:p>
            <a:r>
              <a:rPr lang="en-US" b="1" dirty="0"/>
              <a:t>9</a:t>
            </a:r>
          </a:p>
        </p:txBody>
      </p:sp>
      <p:sp>
        <p:nvSpPr>
          <p:cNvPr id="64" name="TextBox 63">
            <a:extLst>
              <a:ext uri="{FF2B5EF4-FFF2-40B4-BE49-F238E27FC236}">
                <a16:creationId xmlns:a16="http://schemas.microsoft.com/office/drawing/2014/main" id="{C4603123-7DC5-389D-75F4-2D838E18A058}"/>
              </a:ext>
            </a:extLst>
          </p:cNvPr>
          <p:cNvSpPr txBox="1"/>
          <p:nvPr/>
        </p:nvSpPr>
        <p:spPr>
          <a:xfrm>
            <a:off x="742947" y="3800545"/>
            <a:ext cx="538221" cy="369332"/>
          </a:xfrm>
          <a:prstGeom prst="rect">
            <a:avLst/>
          </a:prstGeom>
          <a:noFill/>
        </p:spPr>
        <p:txBody>
          <a:bodyPr wrap="square" rtlCol="0">
            <a:spAutoFit/>
          </a:bodyPr>
          <a:lstStyle/>
          <a:p>
            <a:r>
              <a:rPr lang="en-US" b="1" dirty="0"/>
              <a:t>10</a:t>
            </a:r>
          </a:p>
        </p:txBody>
      </p:sp>
      <p:sp>
        <p:nvSpPr>
          <p:cNvPr id="66" name="TextBox 65">
            <a:extLst>
              <a:ext uri="{FF2B5EF4-FFF2-40B4-BE49-F238E27FC236}">
                <a16:creationId xmlns:a16="http://schemas.microsoft.com/office/drawing/2014/main" id="{1A3E3FC5-82A9-4B80-ACE2-230DD3AD5D9B}"/>
              </a:ext>
            </a:extLst>
          </p:cNvPr>
          <p:cNvSpPr txBox="1"/>
          <p:nvPr/>
        </p:nvSpPr>
        <p:spPr>
          <a:xfrm>
            <a:off x="1748458" y="3721091"/>
            <a:ext cx="428047" cy="369332"/>
          </a:xfrm>
          <a:prstGeom prst="rect">
            <a:avLst/>
          </a:prstGeom>
          <a:noFill/>
        </p:spPr>
        <p:txBody>
          <a:bodyPr wrap="square">
            <a:spAutoFit/>
          </a:bodyPr>
          <a:lstStyle/>
          <a:p>
            <a:r>
              <a:rPr lang="en-US" b="1" dirty="0"/>
              <a:t>11</a:t>
            </a:r>
          </a:p>
        </p:txBody>
      </p:sp>
      <p:sp>
        <p:nvSpPr>
          <p:cNvPr id="67" name="TextBox 66">
            <a:extLst>
              <a:ext uri="{FF2B5EF4-FFF2-40B4-BE49-F238E27FC236}">
                <a16:creationId xmlns:a16="http://schemas.microsoft.com/office/drawing/2014/main" id="{C358E6D9-29AF-DC1D-871B-423D9C497BDC}"/>
              </a:ext>
            </a:extLst>
          </p:cNvPr>
          <p:cNvSpPr txBox="1"/>
          <p:nvPr/>
        </p:nvSpPr>
        <p:spPr>
          <a:xfrm>
            <a:off x="2459991" y="3702484"/>
            <a:ext cx="458317" cy="369332"/>
          </a:xfrm>
          <a:prstGeom prst="rect">
            <a:avLst/>
          </a:prstGeom>
          <a:noFill/>
        </p:spPr>
        <p:txBody>
          <a:bodyPr wrap="square" rtlCol="0">
            <a:spAutoFit/>
          </a:bodyPr>
          <a:lstStyle/>
          <a:p>
            <a:r>
              <a:rPr lang="en-US" b="1" dirty="0"/>
              <a:t>12</a:t>
            </a:r>
          </a:p>
        </p:txBody>
      </p:sp>
      <p:sp>
        <p:nvSpPr>
          <p:cNvPr id="68" name="TextBox 67">
            <a:extLst>
              <a:ext uri="{FF2B5EF4-FFF2-40B4-BE49-F238E27FC236}">
                <a16:creationId xmlns:a16="http://schemas.microsoft.com/office/drawing/2014/main" id="{B3C46CA9-CC30-0710-31DB-D867E365DB88}"/>
              </a:ext>
            </a:extLst>
          </p:cNvPr>
          <p:cNvSpPr txBox="1"/>
          <p:nvPr/>
        </p:nvSpPr>
        <p:spPr>
          <a:xfrm>
            <a:off x="3472189" y="3634813"/>
            <a:ext cx="428047" cy="369329"/>
          </a:xfrm>
          <a:prstGeom prst="rect">
            <a:avLst/>
          </a:prstGeom>
          <a:noFill/>
        </p:spPr>
        <p:txBody>
          <a:bodyPr wrap="square" rtlCol="0">
            <a:spAutoFit/>
          </a:bodyPr>
          <a:lstStyle/>
          <a:p>
            <a:r>
              <a:rPr lang="en-US" b="1" dirty="0">
                <a:highlight>
                  <a:srgbClr val="00FF00"/>
                </a:highlight>
              </a:rPr>
              <a:t>13</a:t>
            </a:r>
          </a:p>
        </p:txBody>
      </p:sp>
    </p:spTree>
    <p:extLst>
      <p:ext uri="{BB962C8B-B14F-4D97-AF65-F5344CB8AC3E}">
        <p14:creationId xmlns:p14="http://schemas.microsoft.com/office/powerpoint/2010/main" val="29020481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mediacall" presetSubtype="0" fill="hold" nodeType="clickEffect">
                                  <p:stCondLst>
                                    <p:cond delay="0"/>
                                  </p:stCondLst>
                                  <p:childTnLst>
                                    <p:cmd type="call" cmd="playFrom(0.0)">
                                      <p:cBhvr>
                                        <p:cTn id="6" dur="19467" fill="hold"/>
                                        <p:tgtEl>
                                          <p:spTgt spid="12"/>
                                        </p:tgtEl>
                                      </p:cBhvr>
                                    </p:cmd>
                                  </p:childTnLst>
                                </p:cTn>
                              </p:par>
                            </p:childTnLst>
                          </p:cTn>
                        </p:par>
                      </p:childTnLst>
                    </p:cTn>
                  </p:par>
                </p:childTnLst>
              </p:cTn>
              <p:prevCondLst>
                <p:cond evt="onPrev" delay="0">
                  <p:tgtEl>
                    <p:sldTgt/>
                  </p:tgtEl>
                </p:cond>
              </p:prevCondLst>
              <p:nextCondLst>
                <p:cond evt="onNext" delay="0">
                  <p:tgtEl>
                    <p:sldTgt/>
                  </p:tgtEl>
                </p:cond>
              </p:nextCondLst>
            </p:seq>
            <p:video>
              <p:cMediaNode vol="80000">
                <p:cTn id="7" fill="hold" display="0">
                  <p:stCondLst>
                    <p:cond delay="indefinite"/>
                  </p:stCondLst>
                </p:cTn>
                <p:tgtEl>
                  <p:spTgt spid="12"/>
                </p:tgtEl>
              </p:cMediaNode>
            </p:video>
            <p:seq concurrent="1" nextAc="seek">
              <p:cTn id="8" restart="whenNotActive" fill="hold" evtFilter="cancelBubble" nodeType="interactiveSeq">
                <p:stCondLst>
                  <p:cond evt="onClick" delay="0">
                    <p:tgtEl>
                      <p:spTgt spid="12"/>
                    </p:tgtEl>
                  </p:cond>
                </p:stCondLst>
                <p:endSync evt="end" delay="0">
                  <p:rtn val="all"/>
                </p:endSync>
                <p:childTnLst>
                  <p:par>
                    <p:cTn id="9" fill="hold">
                      <p:stCondLst>
                        <p:cond delay="0"/>
                      </p:stCondLst>
                      <p:childTnLst>
                        <p:par>
                          <p:cTn id="10" fill="hold">
                            <p:stCondLst>
                              <p:cond delay="0"/>
                            </p:stCondLst>
                            <p:childTnLst>
                              <p:par>
                                <p:cTn id="11" presetID="2" presetClass="mediacall" presetSubtype="0" fill="hold" nodeType="clickEffect">
                                  <p:stCondLst>
                                    <p:cond delay="0"/>
                                  </p:stCondLst>
                                  <p:childTnLst>
                                    <p:cmd type="call" cmd="togglePause">
                                      <p:cBhvr>
                                        <p:cTn id="12" dur="1" fill="hold"/>
                                        <p:tgtEl>
                                          <p:spTgt spid="12"/>
                                        </p:tgtEl>
                                      </p:cBhvr>
                                    </p:cmd>
                                  </p:childTnLst>
                                </p:cTn>
                              </p:par>
                            </p:childTnLst>
                          </p:cTn>
                        </p:par>
                      </p:childTnLst>
                    </p:cTn>
                  </p:par>
                </p:childTnLst>
              </p:cTn>
              <p:nextCondLst>
                <p:cond evt="onClick" delay="0">
                  <p:tgtEl>
                    <p:spTgt spid="12"/>
                  </p:tgtEl>
                </p:cond>
              </p:nextCondLst>
            </p:seq>
          </p:childTnLst>
        </p:cTn>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F1D2E137-4444-9EA0-2EE4-AB0513A2A1B7}"/>
              </a:ext>
            </a:extLst>
          </p:cNvPr>
          <p:cNvSpPr txBox="1"/>
          <p:nvPr/>
        </p:nvSpPr>
        <p:spPr>
          <a:xfrm>
            <a:off x="354563" y="251927"/>
            <a:ext cx="11532637" cy="3139321"/>
          </a:xfrm>
          <a:prstGeom prst="rect">
            <a:avLst/>
          </a:prstGeom>
          <a:noFill/>
        </p:spPr>
        <p:txBody>
          <a:bodyPr wrap="square" rtlCol="0">
            <a:spAutoFit/>
          </a:bodyPr>
          <a:lstStyle/>
          <a:p>
            <a:r>
              <a:rPr lang="en-US" dirty="0"/>
              <a:t>This is a work in progress!!!</a:t>
            </a:r>
          </a:p>
          <a:p>
            <a:endParaRPr lang="en-US" dirty="0"/>
          </a:p>
          <a:p>
            <a:r>
              <a:rPr lang="en-US" dirty="0"/>
              <a:t>At present (as of July 21, 2025) only the characters for the title and the mantra are completed. Eventually I’ll have all the characters completed, and I’ll also start posting some accompanying videos on </a:t>
            </a:r>
            <a:r>
              <a:rPr lang="en-US" dirty="0" err="1"/>
              <a:t>youtube</a:t>
            </a:r>
            <a:r>
              <a:rPr lang="en-US" dirty="0"/>
              <a:t>.</a:t>
            </a:r>
          </a:p>
          <a:p>
            <a:endParaRPr lang="en-US" dirty="0"/>
          </a:p>
          <a:p>
            <a:r>
              <a:rPr lang="en-US" dirty="0"/>
              <a:t>You can always find the most </a:t>
            </a:r>
            <a:r>
              <a:rPr lang="en-US"/>
              <a:t>current version of </a:t>
            </a:r>
            <a:r>
              <a:rPr lang="en-US" dirty="0"/>
              <a:t>this document, as well as the much more concise “little guidebook”, at this url:</a:t>
            </a:r>
          </a:p>
          <a:p>
            <a:r>
              <a:rPr lang="en-US" dirty="0">
                <a:hlinkClick r:id="rId2"/>
              </a:rPr>
              <a:t>https://mindisbuddha.org/sashimgyeong</a:t>
            </a:r>
            <a:endParaRPr lang="en-US" dirty="0"/>
          </a:p>
          <a:p>
            <a:endParaRPr lang="en-US" dirty="0"/>
          </a:p>
          <a:p>
            <a:r>
              <a:rPr lang="en-US" dirty="0"/>
              <a:t>If you have any questions or suggestions or other feedback, please leave a comment on this blogpost:</a:t>
            </a:r>
          </a:p>
          <a:p>
            <a:endParaRPr lang="en-US" dirty="0"/>
          </a:p>
        </p:txBody>
      </p:sp>
    </p:spTree>
    <p:extLst>
      <p:ext uri="{BB962C8B-B14F-4D97-AF65-F5344CB8AC3E}">
        <p14:creationId xmlns:p14="http://schemas.microsoft.com/office/powerpoint/2010/main" val="542216717"/>
      </p:ext>
    </p:extLst>
  </p:cSld>
  <p:clrMapOvr>
    <a:masterClrMapping/>
  </p:clrMapOvr>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8EF118A7-098F-9182-83DF-A48444A83FBF}"/>
              </a:ext>
            </a:extLst>
          </p:cNvPr>
          <p:cNvPicPr>
            <a:picLocks noChangeAspect="1"/>
          </p:cNvPicPr>
          <p:nvPr/>
        </p:nvPicPr>
        <p:blipFill>
          <a:blip r:embed="rId4"/>
          <a:stretch>
            <a:fillRect/>
          </a:stretch>
        </p:blipFill>
        <p:spPr>
          <a:xfrm>
            <a:off x="360562" y="221930"/>
            <a:ext cx="4998378" cy="4990454"/>
          </a:xfrm>
          <a:prstGeom prst="rect">
            <a:avLst/>
          </a:prstGeom>
          <a:ln w="38100">
            <a:noFill/>
          </a:ln>
        </p:spPr>
      </p:pic>
      <p:sp>
        <p:nvSpPr>
          <p:cNvPr id="4" name="TextBox 3">
            <a:extLst>
              <a:ext uri="{FF2B5EF4-FFF2-40B4-BE49-F238E27FC236}">
                <a16:creationId xmlns:a16="http://schemas.microsoft.com/office/drawing/2014/main" id="{6D7512E9-2137-9ECD-87B5-8C908A531BB6}"/>
              </a:ext>
            </a:extLst>
          </p:cNvPr>
          <p:cNvSpPr txBox="1"/>
          <p:nvPr/>
        </p:nvSpPr>
        <p:spPr>
          <a:xfrm>
            <a:off x="220654" y="5612562"/>
            <a:ext cx="5713280" cy="1200329"/>
          </a:xfrm>
          <a:prstGeom prst="rect">
            <a:avLst/>
          </a:prstGeom>
          <a:noFill/>
        </p:spPr>
        <p:txBody>
          <a:bodyPr wrap="square" numCol="3">
            <a:spAutoFit/>
          </a:bodyPr>
          <a:lstStyle/>
          <a:p>
            <a:r>
              <a:rPr lang="en-US" sz="2400" dirty="0"/>
              <a:t>Kor: </a:t>
            </a:r>
            <a:r>
              <a:rPr lang="en-US" sz="2400" b="1" dirty="0" err="1"/>
              <a:t>gyeon</a:t>
            </a:r>
            <a:endParaRPr lang="en-US" sz="2400" b="1" dirty="0"/>
          </a:p>
          <a:p>
            <a:r>
              <a:rPr lang="en-US" sz="2400" dirty="0"/>
              <a:t>Jap: </a:t>
            </a:r>
            <a:r>
              <a:rPr lang="en-US" sz="2400" b="1" dirty="0"/>
              <a:t>ken </a:t>
            </a:r>
          </a:p>
          <a:p>
            <a:endParaRPr lang="en-US" sz="2400" b="1" dirty="0"/>
          </a:p>
          <a:p>
            <a:r>
              <a:rPr lang="en-US" sz="2400" dirty="0"/>
              <a:t>Viet: </a:t>
            </a:r>
            <a:r>
              <a:rPr lang="en-US" sz="2400" b="1" dirty="0"/>
              <a:t>kiến   </a:t>
            </a:r>
          </a:p>
          <a:p>
            <a:r>
              <a:rPr lang="en-US" sz="2400" dirty="0"/>
              <a:t>Man: </a:t>
            </a:r>
            <a:r>
              <a:rPr lang="en-US" sz="2400" b="1" dirty="0"/>
              <a:t>jiàn  </a:t>
            </a:r>
            <a:r>
              <a:rPr lang="en-US" sz="2400" dirty="0"/>
              <a:t>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24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   </a:t>
            </a:r>
            <a:endParaRPr kumimoji="0" lang="en-US" altLang="zh-TW" sz="24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altLang="zh-TW" sz="2400" b="1" dirty="0">
                <a:solidFill>
                  <a:prstClr val="black"/>
                </a:solidFill>
                <a:latin typeface="DengXian" panose="02010600030101010101" pitchFamily="2" charset="-122"/>
                <a:ea typeface="DengXian" panose="02010600030101010101" pitchFamily="2" charset="-122"/>
              </a:rPr>
              <a:t>     </a:t>
            </a:r>
            <a:r>
              <a:rPr kumimoji="0" lang="zh-TW" altLang="en-US" sz="24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見</a:t>
            </a:r>
            <a:endParaRPr kumimoji="0" lang="en-US" altLang="zh-TW" sz="2400" b="1" i="0" u="none" strike="noStrike" kern="1200" cap="none" spc="0" normalizeH="0" baseline="0" noProof="0" dirty="0">
              <a:ln>
                <a:noFill/>
              </a:ln>
              <a:solidFill>
                <a:prstClr val="black"/>
              </a:solidFill>
              <a:effectLst/>
              <a:highlight>
                <a:srgbClr val="00FF00"/>
              </a:highlight>
              <a:uLnTx/>
              <a:uFillTx/>
              <a:latin typeface="DengXian" panose="02010600030101010101" pitchFamily="2" charset="-122"/>
              <a:ea typeface="DengXian"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altLang="zh-TW" sz="2200" b="1" dirty="0">
                <a:solidFill>
                  <a:prstClr val="black"/>
                </a:solidFill>
                <a:ea typeface="DengXian" panose="02010600030101010101" pitchFamily="2" charset="-122"/>
              </a:rPr>
              <a:t>     "see"</a:t>
            </a:r>
          </a:p>
        </p:txBody>
      </p:sp>
      <p:sp>
        <p:nvSpPr>
          <p:cNvPr id="5" name="TextBox 4">
            <a:extLst>
              <a:ext uri="{FF2B5EF4-FFF2-40B4-BE49-F238E27FC236}">
                <a16:creationId xmlns:a16="http://schemas.microsoft.com/office/drawing/2014/main" id="{5054FC5A-F87C-9867-705C-EE795029B07D}"/>
              </a:ext>
            </a:extLst>
          </p:cNvPr>
          <p:cNvSpPr txBox="1"/>
          <p:nvPr/>
        </p:nvSpPr>
        <p:spPr>
          <a:xfrm>
            <a:off x="7301704" y="119337"/>
            <a:ext cx="4548843" cy="646331"/>
          </a:xfrm>
          <a:prstGeom prst="rect">
            <a:avLst/>
          </a:prstGeom>
          <a:noFill/>
        </p:spPr>
        <p:txBody>
          <a:bodyPr wrap="square" rtlCol="0">
            <a:spAutoFit/>
          </a:bodyPr>
          <a:lstStyle/>
          <a:p>
            <a:r>
              <a:rPr lang="zh-TW" altLang="en-US" b="1" dirty="0">
                <a:latin typeface="DengXian" panose="02010600030101010101" pitchFamily="2" charset="-122"/>
                <a:ea typeface="DengXian" panose="02010600030101010101" pitchFamily="2" charset="-122"/>
              </a:rPr>
              <a:t>波 羅 蜜 多 時 照 </a:t>
            </a:r>
            <a:r>
              <a:rPr lang="zh-TW" altLang="en-US" b="1" dirty="0">
                <a:highlight>
                  <a:srgbClr val="00FFFF"/>
                </a:highlight>
                <a:latin typeface="DengXian" panose="02010600030101010101" pitchFamily="2" charset="-122"/>
                <a:ea typeface="DengXian" panose="02010600030101010101" pitchFamily="2" charset="-122"/>
              </a:rPr>
              <a:t>見</a:t>
            </a:r>
            <a:r>
              <a:rPr lang="zh-TW" altLang="en-US" b="1" dirty="0">
                <a:latin typeface="DengXian" panose="02010600030101010101" pitchFamily="2" charset="-122"/>
                <a:ea typeface="DengXian" panose="02010600030101010101" pitchFamily="2" charset="-122"/>
              </a:rPr>
              <a:t> 五 蘊 皆 空      </a:t>
            </a:r>
            <a:r>
              <a:rPr lang="en-US" altLang="zh-TW" b="1" dirty="0">
                <a:solidFill>
                  <a:srgbClr val="FF0000"/>
                </a:solidFill>
                <a:latin typeface="DengXian" panose="02010600030101010101" pitchFamily="2" charset="-122"/>
                <a:ea typeface="DengXian" panose="02010600030101010101" pitchFamily="2" charset="-122"/>
              </a:rPr>
              <a:t>2</a:t>
            </a:r>
            <a:r>
              <a:rPr lang="en-US" altLang="zh-TW" b="1" dirty="0">
                <a:latin typeface="DengXian" panose="02010600030101010101" pitchFamily="2" charset="-122"/>
                <a:ea typeface="DengXian" panose="02010600030101010101" pitchFamily="2" charset="-122"/>
              </a:rPr>
              <a:t>	</a:t>
            </a:r>
            <a:endParaRPr lang="en-US" b="1" dirty="0">
              <a:solidFill>
                <a:srgbClr val="FF0000"/>
              </a:solidFill>
              <a:latin typeface="DengXian" panose="02010600030101010101" pitchFamily="2" charset="-122"/>
              <a:ea typeface="DengXian" panose="02010600030101010101" pitchFamily="2" charset="-122"/>
            </a:endParaRPr>
          </a:p>
        </p:txBody>
      </p:sp>
      <p:sp>
        <p:nvSpPr>
          <p:cNvPr id="6" name="Rectangle 5">
            <a:extLst>
              <a:ext uri="{FF2B5EF4-FFF2-40B4-BE49-F238E27FC236}">
                <a16:creationId xmlns:a16="http://schemas.microsoft.com/office/drawing/2014/main" id="{21E713D4-4315-91A2-773F-050887563193}"/>
              </a:ext>
            </a:extLst>
          </p:cNvPr>
          <p:cNvSpPr/>
          <p:nvPr/>
        </p:nvSpPr>
        <p:spPr>
          <a:xfrm>
            <a:off x="7235604" y="137689"/>
            <a:ext cx="4136209" cy="365810"/>
          </a:xfrm>
          <a:prstGeom prst="rect">
            <a:avLst/>
          </a:prstGeom>
          <a:no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Rectangle 6">
            <a:extLst>
              <a:ext uri="{FF2B5EF4-FFF2-40B4-BE49-F238E27FC236}">
                <a16:creationId xmlns:a16="http://schemas.microsoft.com/office/drawing/2014/main" id="{14DEBB46-7D1F-6C03-2BB0-63DC2FB71D57}"/>
              </a:ext>
            </a:extLst>
          </p:cNvPr>
          <p:cNvSpPr/>
          <p:nvPr/>
        </p:nvSpPr>
        <p:spPr>
          <a:xfrm>
            <a:off x="134329" y="5612562"/>
            <a:ext cx="5114790" cy="826761"/>
          </a:xfrm>
          <a:prstGeom prst="rect">
            <a:avLst/>
          </a:prstGeom>
          <a:noFill/>
          <a:ln w="5715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Oval 7">
            <a:extLst>
              <a:ext uri="{FF2B5EF4-FFF2-40B4-BE49-F238E27FC236}">
                <a16:creationId xmlns:a16="http://schemas.microsoft.com/office/drawing/2014/main" id="{3495A99D-AE86-63E8-9A67-DAFEA76339F4}"/>
              </a:ext>
            </a:extLst>
          </p:cNvPr>
          <p:cNvSpPr/>
          <p:nvPr/>
        </p:nvSpPr>
        <p:spPr>
          <a:xfrm>
            <a:off x="5337720" y="577125"/>
            <a:ext cx="771625" cy="771625"/>
          </a:xfrm>
          <a:prstGeom prst="ellipse">
            <a:avLst/>
          </a:prstGeom>
          <a:solidFill>
            <a:srgbClr val="FFFF00"/>
          </a:solidFill>
          <a:ln w="38100">
            <a:solidFill>
              <a:srgbClr val="7030A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TextBox 8">
            <a:extLst>
              <a:ext uri="{FF2B5EF4-FFF2-40B4-BE49-F238E27FC236}">
                <a16:creationId xmlns:a16="http://schemas.microsoft.com/office/drawing/2014/main" id="{CA7446A0-436D-7EFF-C3BB-9ED22FF92410}"/>
              </a:ext>
            </a:extLst>
          </p:cNvPr>
          <p:cNvSpPr txBox="1"/>
          <p:nvPr/>
        </p:nvSpPr>
        <p:spPr>
          <a:xfrm>
            <a:off x="5429754" y="694854"/>
            <a:ext cx="593001" cy="523220"/>
          </a:xfrm>
          <a:prstGeom prst="rect">
            <a:avLst/>
          </a:prstGeom>
          <a:noFill/>
        </p:spPr>
        <p:txBody>
          <a:bodyPr wrap="square" rtlCol="0">
            <a:spAutoFit/>
          </a:bodyPr>
          <a:lstStyle/>
          <a:p>
            <a:r>
              <a:rPr lang="en-US" sz="2800" b="1" dirty="0"/>
              <a:t>20</a:t>
            </a:r>
          </a:p>
        </p:txBody>
      </p:sp>
      <p:sp>
        <p:nvSpPr>
          <p:cNvPr id="10" name="TextBox 9">
            <a:extLst>
              <a:ext uri="{FF2B5EF4-FFF2-40B4-BE49-F238E27FC236}">
                <a16:creationId xmlns:a16="http://schemas.microsoft.com/office/drawing/2014/main" id="{26084655-C602-FC93-8A29-F97C60894A33}"/>
              </a:ext>
            </a:extLst>
          </p:cNvPr>
          <p:cNvSpPr txBox="1"/>
          <p:nvPr/>
        </p:nvSpPr>
        <p:spPr>
          <a:xfrm>
            <a:off x="5841335" y="5422184"/>
            <a:ext cx="6709468" cy="1892826"/>
          </a:xfrm>
          <a:prstGeom prst="rect">
            <a:avLst/>
          </a:prstGeom>
          <a:noFill/>
        </p:spPr>
        <p:txBody>
          <a:bodyPr wrap="square" numCol="3">
            <a:spAutoFit/>
          </a:bodyPr>
          <a:lstStyle/>
          <a:p>
            <a:r>
              <a:rPr lang="en-US" sz="1300" dirty="0"/>
              <a:t>• Hanja: </a:t>
            </a:r>
            <a:r>
              <a:rPr lang="zh-TW" altLang="en-US" sz="1300" dirty="0">
                <a:latin typeface="DengXian" panose="02010600030101010101" pitchFamily="2" charset="-122"/>
                <a:ea typeface="DengXian" panose="02010600030101010101" pitchFamily="2" charset="-122"/>
              </a:rPr>
              <a:t>見</a:t>
            </a:r>
            <a:r>
              <a:rPr lang="zh-TW" altLang="en-US" sz="1300" dirty="0"/>
              <a:t>       </a:t>
            </a:r>
            <a:endParaRPr lang="en-US" altLang="zh-TW" sz="1300" dirty="0"/>
          </a:p>
          <a:p>
            <a:r>
              <a:rPr lang="en-US" sz="1300" dirty="0"/>
              <a:t>• Korean: </a:t>
            </a:r>
            <a:r>
              <a:rPr lang="en-US" sz="1300" dirty="0" err="1"/>
              <a:t>gyeon</a:t>
            </a:r>
            <a:r>
              <a:rPr lang="en-US" sz="1300" dirty="0"/>
              <a:t> (</a:t>
            </a:r>
            <a:r>
              <a:rPr lang="ko-KR" altLang="en-US" sz="1300" dirty="0"/>
              <a:t>견</a:t>
            </a:r>
            <a:r>
              <a:rPr lang="en-US" altLang="ko-KR" sz="1300" dirty="0"/>
              <a:t>)  [</a:t>
            </a:r>
            <a:r>
              <a:rPr lang="en-US" sz="1300" dirty="0" err="1"/>
              <a:t>gyon</a:t>
            </a:r>
            <a:r>
              <a:rPr lang="en-US" sz="1300" dirty="0"/>
              <a:t>]       </a:t>
            </a:r>
          </a:p>
          <a:p>
            <a:r>
              <a:rPr lang="en-US" sz="1300" dirty="0"/>
              <a:t>• strokes: 7      </a:t>
            </a:r>
          </a:p>
          <a:p>
            <a:r>
              <a:rPr lang="en-US" sz="1300" dirty="0"/>
              <a:t>• radical: 147 (</a:t>
            </a:r>
            <a:r>
              <a:rPr lang="zh-TW" altLang="en-US" sz="1300" dirty="0">
                <a:latin typeface="DengXian" panose="02010600030101010101" pitchFamily="2" charset="-122"/>
                <a:ea typeface="DengXian" panose="02010600030101010101" pitchFamily="2" charset="-122"/>
              </a:rPr>
              <a:t>見</a:t>
            </a:r>
            <a:r>
              <a:rPr lang="en-US" altLang="zh-TW" sz="1300" dirty="0">
                <a:latin typeface="DengXian" panose="02010600030101010101" pitchFamily="2" charset="-122"/>
                <a:ea typeface="DengXian" panose="02010600030101010101" pitchFamily="2" charset="-122"/>
              </a:rPr>
              <a:t>, </a:t>
            </a:r>
            <a:r>
              <a:rPr lang="zh-TW" altLang="en-US" sz="1300" dirty="0">
                <a:latin typeface="DengXian" panose="02010600030101010101" pitchFamily="2" charset="-122"/>
                <a:ea typeface="DengXian" panose="02010600030101010101" pitchFamily="2" charset="-122"/>
              </a:rPr>
              <a:t>见</a:t>
            </a:r>
            <a:r>
              <a:rPr lang="en-US" altLang="zh-TW" sz="1300" dirty="0"/>
              <a:t>)</a:t>
            </a:r>
          </a:p>
          <a:p>
            <a:r>
              <a:rPr lang="en-US" altLang="zh-TW" sz="1300" dirty="0"/>
              <a:t>• Japanese: ken, </a:t>
            </a:r>
            <a:r>
              <a:rPr lang="ja-JP" altLang="en-US" sz="1300" dirty="0"/>
              <a:t>けん</a:t>
            </a:r>
            <a:endParaRPr lang="en-US" altLang="zh-TW" sz="1300" dirty="0"/>
          </a:p>
          <a:p>
            <a:endParaRPr lang="en-US" altLang="ja-JP" sz="1300" dirty="0"/>
          </a:p>
          <a:p>
            <a:endParaRPr lang="en-US" altLang="ja-JP" sz="1300" dirty="0"/>
          </a:p>
          <a:p>
            <a:endParaRPr lang="en-US" altLang="ja-JP" sz="1300" dirty="0"/>
          </a:p>
          <a:p>
            <a:endParaRPr lang="en-US" altLang="ja-JP" sz="1300" dirty="0"/>
          </a:p>
          <a:p>
            <a:r>
              <a:rPr lang="en-US" altLang="ja-JP" sz="1300" dirty="0"/>
              <a:t>(</a:t>
            </a:r>
            <a:r>
              <a:rPr lang="en-US" altLang="ja-JP" sz="1300" dirty="0" err="1"/>
              <a:t>kun</a:t>
            </a:r>
            <a:r>
              <a:rPr lang="en-US" altLang="ja-JP" sz="1300" dirty="0"/>
              <a:t>: </a:t>
            </a:r>
            <a:r>
              <a:rPr lang="en-US" altLang="ja-JP" sz="1300" dirty="0" err="1"/>
              <a:t>miru</a:t>
            </a:r>
            <a:r>
              <a:rPr lang="en-US" altLang="ja-JP" sz="1300" dirty="0"/>
              <a:t>, </a:t>
            </a:r>
            <a:r>
              <a:rPr lang="ja-JP" altLang="en-US" sz="1300" dirty="0"/>
              <a:t>みる</a:t>
            </a:r>
            <a:r>
              <a:rPr lang="en-US" altLang="ja-JP" sz="1300" dirty="0"/>
              <a:t>)</a:t>
            </a:r>
          </a:p>
          <a:p>
            <a:r>
              <a:rPr lang="en-US" altLang="ja-JP" sz="1300" dirty="0"/>
              <a:t>• </a:t>
            </a:r>
            <a:r>
              <a:rPr lang="en-US" sz="1300" dirty="0"/>
              <a:t>JLPT: N5</a:t>
            </a:r>
          </a:p>
          <a:p>
            <a:r>
              <a:rPr lang="en-US" sz="1300" dirty="0"/>
              <a:t>• meaning: see; meet</a:t>
            </a:r>
          </a:p>
          <a:p>
            <a:r>
              <a:rPr lang="en-US" altLang="zh-TW" sz="1300" dirty="0"/>
              <a:t>• </a:t>
            </a:r>
            <a:r>
              <a:rPr lang="en-US" sz="1300" dirty="0"/>
              <a:t>pinyin: jiàn/</a:t>
            </a:r>
            <a:r>
              <a:rPr lang="en-US" sz="1300" dirty="0" err="1"/>
              <a:t>xiàn</a:t>
            </a:r>
            <a:endParaRPr lang="en-US" sz="1300" dirty="0"/>
          </a:p>
          <a:p>
            <a:r>
              <a:rPr lang="en-US" sz="1300" dirty="0"/>
              <a:t>• 10 location(s): Thousand, </a:t>
            </a:r>
          </a:p>
          <a:p>
            <a:r>
              <a:rPr lang="en-US" sz="1300" dirty="0" err="1"/>
              <a:t>Yebul</a:t>
            </a:r>
            <a:r>
              <a:rPr lang="en-US" sz="1300" dirty="0"/>
              <a:t>, </a:t>
            </a:r>
            <a:r>
              <a:rPr lang="en-US" sz="1300" dirty="0" err="1"/>
              <a:t>TenOx</a:t>
            </a:r>
            <a:r>
              <a:rPr lang="en-US" sz="1300" dirty="0"/>
              <a:t>, Maitreya,</a:t>
            </a:r>
          </a:p>
          <a:p>
            <a:endParaRPr lang="en-US" sz="1300" dirty="0"/>
          </a:p>
          <a:p>
            <a:endParaRPr lang="en-US" sz="1300" dirty="0"/>
          </a:p>
          <a:p>
            <a:endParaRPr lang="en-US" sz="1300" dirty="0"/>
          </a:p>
          <a:p>
            <a:r>
              <a:rPr lang="en-US" sz="1300" dirty="0"/>
              <a:t> </a:t>
            </a:r>
            <a:r>
              <a:rPr lang="en-US" sz="1300" dirty="0" err="1"/>
              <a:t>XuanZang</a:t>
            </a:r>
            <a:r>
              <a:rPr lang="en-US" sz="1300" dirty="0"/>
              <a:t>, Opening, </a:t>
            </a:r>
          </a:p>
          <a:p>
            <a:r>
              <a:rPr lang="en-US" sz="1300" dirty="0"/>
              <a:t>(kanzeon), (</a:t>
            </a:r>
            <a:r>
              <a:rPr lang="en-US" sz="1300" dirty="0" err="1"/>
              <a:t>kwanseum</a:t>
            </a:r>
            <a:r>
              <a:rPr lang="en-US" sz="1300" dirty="0"/>
              <a:t>), (</a:t>
            </a:r>
            <a:r>
              <a:rPr lang="en-US" sz="1300" dirty="0" err="1"/>
              <a:t>uisang</a:t>
            </a:r>
            <a:r>
              <a:rPr lang="en-US" sz="1300" dirty="0"/>
              <a:t>), (morning)</a:t>
            </a:r>
          </a:p>
          <a:p>
            <a:r>
              <a:rPr lang="en-US" sz="1300" dirty="0"/>
              <a:t>• comp: </a:t>
            </a:r>
            <a:r>
              <a:rPr lang="zh-TW" altLang="en-US" sz="1300" i="0" dirty="0">
                <a:solidFill>
                  <a:srgbClr val="000000"/>
                </a:solidFill>
                <a:effectLst/>
                <a:latin typeface="DengXian" panose="02010600030101010101" pitchFamily="2" charset="-122"/>
                <a:ea typeface="DengXian" panose="02010600030101010101" pitchFamily="2" charset="-122"/>
              </a:rPr>
              <a:t>目 </a:t>
            </a:r>
            <a:r>
              <a:rPr lang="en-US" altLang="zh-TW" sz="1300" i="0" dirty="0">
                <a:solidFill>
                  <a:srgbClr val="000000"/>
                </a:solidFill>
                <a:effectLst/>
                <a:latin typeface="DengXian" panose="02010600030101010101" pitchFamily="2" charset="-122"/>
                <a:ea typeface="DengXian" panose="02010600030101010101" pitchFamily="2" charset="-122"/>
              </a:rPr>
              <a:t>+ </a:t>
            </a:r>
            <a:r>
              <a:rPr lang="zh-TW" altLang="en-US" sz="1300" i="0" dirty="0">
                <a:solidFill>
                  <a:srgbClr val="000000"/>
                </a:solidFill>
                <a:effectLst/>
                <a:latin typeface="DengXian" panose="02010600030101010101" pitchFamily="2" charset="-122"/>
                <a:ea typeface="DengXian" panose="02010600030101010101" pitchFamily="2" charset="-122"/>
              </a:rPr>
              <a:t>儿</a:t>
            </a:r>
            <a:endParaRPr lang="en-US" altLang="zh-TW" sz="1300" i="0" dirty="0">
              <a:solidFill>
                <a:srgbClr val="000000"/>
              </a:solidFill>
              <a:effectLst/>
              <a:latin typeface="DengXian" panose="02010600030101010101" pitchFamily="2" charset="-122"/>
              <a:ea typeface="DengXian" panose="02010600030101010101" pitchFamily="2" charset="-122"/>
            </a:endParaRPr>
          </a:p>
          <a:p>
            <a:r>
              <a:rPr lang="en-US" sz="1300" dirty="0"/>
              <a:t>• sub: </a:t>
            </a:r>
            <a:r>
              <a:rPr lang="zh-TW" altLang="en-US" sz="1300" i="0" dirty="0">
                <a:solidFill>
                  <a:srgbClr val="000000"/>
                </a:solidFill>
                <a:effectLst/>
                <a:latin typeface="DengXian" panose="02010600030101010101" pitchFamily="2" charset="-122"/>
                <a:ea typeface="DengXian" panose="02010600030101010101" pitchFamily="2" charset="-122"/>
              </a:rPr>
              <a:t>囗二</a:t>
            </a:r>
            <a:endParaRPr lang="en-US" sz="1300" dirty="0">
              <a:latin typeface="DengXian" panose="02010600030101010101" pitchFamily="2" charset="-122"/>
              <a:ea typeface="DengXian" panose="02010600030101010101" pitchFamily="2" charset="-122"/>
            </a:endParaRPr>
          </a:p>
          <a:p>
            <a:endParaRPr lang="en-US" sz="1400" dirty="0"/>
          </a:p>
          <a:p>
            <a:r>
              <a:rPr lang="en-US" sz="1300" b="1" dirty="0">
                <a:latin typeface="DengXian" panose="02010600030101010101" pitchFamily="2" charset="-122"/>
                <a:ea typeface="DengXian" panose="02010600030101010101" pitchFamily="2" charset="-122"/>
              </a:rPr>
              <a:t> </a:t>
            </a:r>
          </a:p>
        </p:txBody>
      </p:sp>
      <p:sp>
        <p:nvSpPr>
          <p:cNvPr id="11" name="Rectangle 10">
            <a:extLst>
              <a:ext uri="{FF2B5EF4-FFF2-40B4-BE49-F238E27FC236}">
                <a16:creationId xmlns:a16="http://schemas.microsoft.com/office/drawing/2014/main" id="{EEBCA6DC-A8B9-E76F-1FA6-CD18D6619D5C}"/>
              </a:ext>
            </a:extLst>
          </p:cNvPr>
          <p:cNvSpPr/>
          <p:nvPr/>
        </p:nvSpPr>
        <p:spPr>
          <a:xfrm>
            <a:off x="5841336" y="5426812"/>
            <a:ext cx="6238129" cy="1270859"/>
          </a:xfrm>
          <a:prstGeom prst="rect">
            <a:avLst/>
          </a:prstGeom>
          <a:no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2" name="2024_10_17_192322">
            <a:hlinkClick r:id="" action="ppaction://media"/>
            <a:extLst>
              <a:ext uri="{FF2B5EF4-FFF2-40B4-BE49-F238E27FC236}">
                <a16:creationId xmlns:a16="http://schemas.microsoft.com/office/drawing/2014/main" id="{63A1A068-1792-C2F0-75D5-62F167235BE3}"/>
              </a:ext>
            </a:extLst>
          </p:cNvPr>
          <p:cNvPicPr>
            <a:picLocks noChangeAspect="1"/>
          </p:cNvPicPr>
          <p:nvPr>
            <a:videoFile r:link="rId2"/>
            <p:extLst>
              <p:ext uri="{DAA4B4D4-6D71-4841-9C94-3DE7FCFB9230}">
                <p14:media xmlns:p14="http://schemas.microsoft.com/office/powerpoint/2010/main" r:embed="rId1"/>
              </p:ext>
            </p:extLst>
          </p:nvPr>
        </p:nvPicPr>
        <p:blipFill>
          <a:blip r:embed="rId5"/>
          <a:stretch>
            <a:fillRect/>
          </a:stretch>
        </p:blipFill>
        <p:spPr>
          <a:xfrm>
            <a:off x="6824362" y="577125"/>
            <a:ext cx="4982594" cy="4781953"/>
          </a:xfrm>
          <a:prstGeom prst="rect">
            <a:avLst/>
          </a:prstGeom>
        </p:spPr>
      </p:pic>
      <p:cxnSp>
        <p:nvCxnSpPr>
          <p:cNvPr id="14" name="Straight Arrow Connector 13">
            <a:extLst>
              <a:ext uri="{FF2B5EF4-FFF2-40B4-BE49-F238E27FC236}">
                <a16:creationId xmlns:a16="http://schemas.microsoft.com/office/drawing/2014/main" id="{C3CFAA52-125B-A87D-F212-32870BF0492C}"/>
              </a:ext>
            </a:extLst>
          </p:cNvPr>
          <p:cNvCxnSpPr/>
          <p:nvPr/>
        </p:nvCxnSpPr>
        <p:spPr>
          <a:xfrm>
            <a:off x="1441047" y="636608"/>
            <a:ext cx="0" cy="243647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16" name="Straight Connector 15">
            <a:extLst>
              <a:ext uri="{FF2B5EF4-FFF2-40B4-BE49-F238E27FC236}">
                <a16:creationId xmlns:a16="http://schemas.microsoft.com/office/drawing/2014/main" id="{67A46823-4A1A-AEB6-72CC-B454C9F141A2}"/>
              </a:ext>
            </a:extLst>
          </p:cNvPr>
          <p:cNvCxnSpPr/>
          <p:nvPr/>
        </p:nvCxnSpPr>
        <p:spPr>
          <a:xfrm>
            <a:off x="1672542" y="577125"/>
            <a:ext cx="2436471" cy="0"/>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18" name="Straight Arrow Connector 17">
            <a:extLst>
              <a:ext uri="{FF2B5EF4-FFF2-40B4-BE49-F238E27FC236}">
                <a16:creationId xmlns:a16="http://schemas.microsoft.com/office/drawing/2014/main" id="{AAF355CF-0ECC-869B-E03C-B75E9146A180}"/>
              </a:ext>
            </a:extLst>
          </p:cNvPr>
          <p:cNvCxnSpPr/>
          <p:nvPr/>
        </p:nvCxnSpPr>
        <p:spPr>
          <a:xfrm>
            <a:off x="4109013" y="562166"/>
            <a:ext cx="0" cy="2455442"/>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20" name="Straight Arrow Connector 19">
            <a:extLst>
              <a:ext uri="{FF2B5EF4-FFF2-40B4-BE49-F238E27FC236}">
                <a16:creationId xmlns:a16="http://schemas.microsoft.com/office/drawing/2014/main" id="{47F9F871-1915-21EB-8F66-8BFFFAF96561}"/>
              </a:ext>
            </a:extLst>
          </p:cNvPr>
          <p:cNvCxnSpPr/>
          <p:nvPr/>
        </p:nvCxnSpPr>
        <p:spPr>
          <a:xfrm>
            <a:off x="1672542" y="1469985"/>
            <a:ext cx="2147104" cy="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22" name="Straight Arrow Connector 21">
            <a:extLst>
              <a:ext uri="{FF2B5EF4-FFF2-40B4-BE49-F238E27FC236}">
                <a16:creationId xmlns:a16="http://schemas.microsoft.com/office/drawing/2014/main" id="{1D9C0C6E-9A91-E410-6924-A9A73E8C543B}"/>
              </a:ext>
            </a:extLst>
          </p:cNvPr>
          <p:cNvCxnSpPr/>
          <p:nvPr/>
        </p:nvCxnSpPr>
        <p:spPr>
          <a:xfrm>
            <a:off x="1672542" y="2303362"/>
            <a:ext cx="2210764" cy="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24" name="Straight Arrow Connector 23">
            <a:extLst>
              <a:ext uri="{FF2B5EF4-FFF2-40B4-BE49-F238E27FC236}">
                <a16:creationId xmlns:a16="http://schemas.microsoft.com/office/drawing/2014/main" id="{5B1D510B-83E8-1438-44AF-3467DE15D971}"/>
              </a:ext>
            </a:extLst>
          </p:cNvPr>
          <p:cNvCxnSpPr/>
          <p:nvPr/>
        </p:nvCxnSpPr>
        <p:spPr>
          <a:xfrm>
            <a:off x="1672542" y="3200400"/>
            <a:ext cx="2147104" cy="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26" name="Straight Connector 25">
            <a:extLst>
              <a:ext uri="{FF2B5EF4-FFF2-40B4-BE49-F238E27FC236}">
                <a16:creationId xmlns:a16="http://schemas.microsoft.com/office/drawing/2014/main" id="{988BD684-407A-D8B2-48BF-90A6D09D5B9F}"/>
              </a:ext>
            </a:extLst>
          </p:cNvPr>
          <p:cNvCxnSpPr/>
          <p:nvPr/>
        </p:nvCxnSpPr>
        <p:spPr>
          <a:xfrm flipH="1">
            <a:off x="1802509" y="3512916"/>
            <a:ext cx="399327" cy="810228"/>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28" name="Straight Arrow Connector 27">
            <a:extLst>
              <a:ext uri="{FF2B5EF4-FFF2-40B4-BE49-F238E27FC236}">
                <a16:creationId xmlns:a16="http://schemas.microsoft.com/office/drawing/2014/main" id="{28E595FC-C0BF-F790-C023-56451F271496}"/>
              </a:ext>
            </a:extLst>
          </p:cNvPr>
          <p:cNvCxnSpPr>
            <a:cxnSpLocks/>
          </p:cNvCxnSpPr>
          <p:nvPr/>
        </p:nvCxnSpPr>
        <p:spPr>
          <a:xfrm flipH="1">
            <a:off x="978061" y="4323144"/>
            <a:ext cx="824448" cy="428264"/>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30" name="Straight Connector 29">
            <a:extLst>
              <a:ext uri="{FF2B5EF4-FFF2-40B4-BE49-F238E27FC236}">
                <a16:creationId xmlns:a16="http://schemas.microsoft.com/office/drawing/2014/main" id="{CE36C805-6AAF-9EA3-9CB4-493042D136EE}"/>
              </a:ext>
            </a:extLst>
          </p:cNvPr>
          <p:cNvCxnSpPr/>
          <p:nvPr/>
        </p:nvCxnSpPr>
        <p:spPr>
          <a:xfrm>
            <a:off x="3190078" y="3525626"/>
            <a:ext cx="127322" cy="1082233"/>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32" name="Straight Connector 31">
            <a:extLst>
              <a:ext uri="{FF2B5EF4-FFF2-40B4-BE49-F238E27FC236}">
                <a16:creationId xmlns:a16="http://schemas.microsoft.com/office/drawing/2014/main" id="{36319E56-5F42-6CB2-F213-A7E5B353C879}"/>
              </a:ext>
            </a:extLst>
          </p:cNvPr>
          <p:cNvCxnSpPr>
            <a:cxnSpLocks/>
          </p:cNvCxnSpPr>
          <p:nvPr/>
        </p:nvCxnSpPr>
        <p:spPr>
          <a:xfrm>
            <a:off x="3298785" y="4620570"/>
            <a:ext cx="1342663" cy="130838"/>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35" name="Straight Arrow Connector 34">
            <a:extLst>
              <a:ext uri="{FF2B5EF4-FFF2-40B4-BE49-F238E27FC236}">
                <a16:creationId xmlns:a16="http://schemas.microsoft.com/office/drawing/2014/main" id="{350EB61F-DC7F-7090-39AB-8E84259DEAFD}"/>
              </a:ext>
            </a:extLst>
          </p:cNvPr>
          <p:cNvCxnSpPr>
            <a:cxnSpLocks/>
          </p:cNvCxnSpPr>
          <p:nvPr/>
        </p:nvCxnSpPr>
        <p:spPr>
          <a:xfrm flipV="1">
            <a:off x="4641448" y="4097438"/>
            <a:ext cx="300942" cy="65397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sp>
        <p:nvSpPr>
          <p:cNvPr id="39" name="TextBox 38">
            <a:extLst>
              <a:ext uri="{FF2B5EF4-FFF2-40B4-BE49-F238E27FC236}">
                <a16:creationId xmlns:a16="http://schemas.microsoft.com/office/drawing/2014/main" id="{B8C6FD1E-ED4A-DFA3-8570-55011D154920}"/>
              </a:ext>
            </a:extLst>
          </p:cNvPr>
          <p:cNvSpPr txBox="1"/>
          <p:nvPr/>
        </p:nvSpPr>
        <p:spPr>
          <a:xfrm>
            <a:off x="978061" y="399327"/>
            <a:ext cx="392172" cy="369332"/>
          </a:xfrm>
          <a:prstGeom prst="rect">
            <a:avLst/>
          </a:prstGeom>
          <a:noFill/>
        </p:spPr>
        <p:txBody>
          <a:bodyPr wrap="square" rtlCol="0">
            <a:spAutoFit/>
          </a:bodyPr>
          <a:lstStyle/>
          <a:p>
            <a:r>
              <a:rPr lang="en-US" b="1" dirty="0"/>
              <a:t>1</a:t>
            </a:r>
          </a:p>
        </p:txBody>
      </p:sp>
      <p:sp>
        <p:nvSpPr>
          <p:cNvPr id="40" name="TextBox 39">
            <a:extLst>
              <a:ext uri="{FF2B5EF4-FFF2-40B4-BE49-F238E27FC236}">
                <a16:creationId xmlns:a16="http://schemas.microsoft.com/office/drawing/2014/main" id="{A2A3AE77-19DA-CD6E-F2FE-B728AFFDD195}"/>
              </a:ext>
            </a:extLst>
          </p:cNvPr>
          <p:cNvSpPr txBox="1"/>
          <p:nvPr/>
        </p:nvSpPr>
        <p:spPr>
          <a:xfrm>
            <a:off x="1532280" y="114539"/>
            <a:ext cx="306729" cy="369332"/>
          </a:xfrm>
          <a:prstGeom prst="rect">
            <a:avLst/>
          </a:prstGeom>
          <a:noFill/>
        </p:spPr>
        <p:txBody>
          <a:bodyPr wrap="square" rtlCol="0">
            <a:spAutoFit/>
          </a:bodyPr>
          <a:lstStyle/>
          <a:p>
            <a:r>
              <a:rPr lang="en-US" b="1" dirty="0"/>
              <a:t>2</a:t>
            </a:r>
          </a:p>
        </p:txBody>
      </p:sp>
      <p:sp>
        <p:nvSpPr>
          <p:cNvPr id="41" name="TextBox 40">
            <a:extLst>
              <a:ext uri="{FF2B5EF4-FFF2-40B4-BE49-F238E27FC236}">
                <a16:creationId xmlns:a16="http://schemas.microsoft.com/office/drawing/2014/main" id="{448BC2AE-DAEA-D57C-5285-E48B9A8E617A}"/>
              </a:ext>
            </a:extLst>
          </p:cNvPr>
          <p:cNvSpPr txBox="1"/>
          <p:nvPr/>
        </p:nvSpPr>
        <p:spPr>
          <a:xfrm>
            <a:off x="1730415" y="972804"/>
            <a:ext cx="298295" cy="369332"/>
          </a:xfrm>
          <a:prstGeom prst="rect">
            <a:avLst/>
          </a:prstGeom>
          <a:noFill/>
        </p:spPr>
        <p:txBody>
          <a:bodyPr wrap="square" rtlCol="0">
            <a:spAutoFit/>
          </a:bodyPr>
          <a:lstStyle/>
          <a:p>
            <a:r>
              <a:rPr lang="en-US" b="1" dirty="0"/>
              <a:t>3</a:t>
            </a:r>
          </a:p>
        </p:txBody>
      </p:sp>
      <p:sp>
        <p:nvSpPr>
          <p:cNvPr id="42" name="TextBox 41">
            <a:extLst>
              <a:ext uri="{FF2B5EF4-FFF2-40B4-BE49-F238E27FC236}">
                <a16:creationId xmlns:a16="http://schemas.microsoft.com/office/drawing/2014/main" id="{DE253986-2CE3-AA23-E98E-A5CFCFFCD9C0}"/>
              </a:ext>
            </a:extLst>
          </p:cNvPr>
          <p:cNvSpPr txBox="1"/>
          <p:nvPr/>
        </p:nvSpPr>
        <p:spPr>
          <a:xfrm>
            <a:off x="1730415" y="1806180"/>
            <a:ext cx="363740" cy="369332"/>
          </a:xfrm>
          <a:prstGeom prst="rect">
            <a:avLst/>
          </a:prstGeom>
          <a:noFill/>
        </p:spPr>
        <p:txBody>
          <a:bodyPr wrap="square" rtlCol="0">
            <a:spAutoFit/>
          </a:bodyPr>
          <a:lstStyle/>
          <a:p>
            <a:r>
              <a:rPr lang="en-US" b="1" dirty="0"/>
              <a:t>4</a:t>
            </a:r>
          </a:p>
        </p:txBody>
      </p:sp>
      <p:sp>
        <p:nvSpPr>
          <p:cNvPr id="43" name="TextBox 42">
            <a:extLst>
              <a:ext uri="{FF2B5EF4-FFF2-40B4-BE49-F238E27FC236}">
                <a16:creationId xmlns:a16="http://schemas.microsoft.com/office/drawing/2014/main" id="{A80D5284-B25B-0D4C-A4FD-A5E30012504F}"/>
              </a:ext>
            </a:extLst>
          </p:cNvPr>
          <p:cNvSpPr txBox="1"/>
          <p:nvPr/>
        </p:nvSpPr>
        <p:spPr>
          <a:xfrm>
            <a:off x="1730415" y="2661174"/>
            <a:ext cx="363740" cy="369332"/>
          </a:xfrm>
          <a:prstGeom prst="rect">
            <a:avLst/>
          </a:prstGeom>
          <a:noFill/>
        </p:spPr>
        <p:txBody>
          <a:bodyPr wrap="square" rtlCol="0">
            <a:spAutoFit/>
          </a:bodyPr>
          <a:lstStyle/>
          <a:p>
            <a:r>
              <a:rPr lang="en-US" b="1" dirty="0"/>
              <a:t>5</a:t>
            </a:r>
          </a:p>
        </p:txBody>
      </p:sp>
      <p:sp>
        <p:nvSpPr>
          <p:cNvPr id="44" name="TextBox 43">
            <a:extLst>
              <a:ext uri="{FF2B5EF4-FFF2-40B4-BE49-F238E27FC236}">
                <a16:creationId xmlns:a16="http://schemas.microsoft.com/office/drawing/2014/main" id="{FA4451CC-8D94-D8B0-2A22-356A4572FFE5}"/>
              </a:ext>
            </a:extLst>
          </p:cNvPr>
          <p:cNvSpPr txBox="1"/>
          <p:nvPr/>
        </p:nvSpPr>
        <p:spPr>
          <a:xfrm>
            <a:off x="1679856" y="3471402"/>
            <a:ext cx="343066" cy="369332"/>
          </a:xfrm>
          <a:prstGeom prst="rect">
            <a:avLst/>
          </a:prstGeom>
          <a:noFill/>
        </p:spPr>
        <p:txBody>
          <a:bodyPr wrap="square" rtlCol="0">
            <a:spAutoFit/>
          </a:bodyPr>
          <a:lstStyle/>
          <a:p>
            <a:r>
              <a:rPr lang="en-US" b="1" dirty="0"/>
              <a:t>6</a:t>
            </a:r>
          </a:p>
        </p:txBody>
      </p:sp>
      <p:sp>
        <p:nvSpPr>
          <p:cNvPr id="45" name="TextBox 44">
            <a:extLst>
              <a:ext uri="{FF2B5EF4-FFF2-40B4-BE49-F238E27FC236}">
                <a16:creationId xmlns:a16="http://schemas.microsoft.com/office/drawing/2014/main" id="{7F16A846-2BD6-8309-9294-368B198F2439}"/>
              </a:ext>
            </a:extLst>
          </p:cNvPr>
          <p:cNvSpPr txBox="1"/>
          <p:nvPr/>
        </p:nvSpPr>
        <p:spPr>
          <a:xfrm>
            <a:off x="2776662" y="3471402"/>
            <a:ext cx="212600" cy="369332"/>
          </a:xfrm>
          <a:prstGeom prst="rect">
            <a:avLst/>
          </a:prstGeom>
          <a:noFill/>
        </p:spPr>
        <p:txBody>
          <a:bodyPr wrap="square" rtlCol="0">
            <a:spAutoFit/>
          </a:bodyPr>
          <a:lstStyle/>
          <a:p>
            <a:r>
              <a:rPr lang="en-US" b="1" dirty="0">
                <a:highlight>
                  <a:srgbClr val="00FF00"/>
                </a:highlight>
              </a:rPr>
              <a:t>7</a:t>
            </a:r>
          </a:p>
        </p:txBody>
      </p:sp>
    </p:spTree>
    <p:extLst>
      <p:ext uri="{BB962C8B-B14F-4D97-AF65-F5344CB8AC3E}">
        <p14:creationId xmlns:p14="http://schemas.microsoft.com/office/powerpoint/2010/main" val="20213549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mediacall" presetSubtype="0" fill="hold" nodeType="clickEffect">
                                  <p:stCondLst>
                                    <p:cond delay="0"/>
                                  </p:stCondLst>
                                  <p:childTnLst>
                                    <p:cmd type="call" cmd="playFrom(0.0)">
                                      <p:cBhvr>
                                        <p:cTn id="6" dur="11700" fill="hold"/>
                                        <p:tgtEl>
                                          <p:spTgt spid="12"/>
                                        </p:tgtEl>
                                      </p:cBhvr>
                                    </p:cmd>
                                  </p:childTnLst>
                                </p:cTn>
                              </p:par>
                            </p:childTnLst>
                          </p:cTn>
                        </p:par>
                      </p:childTnLst>
                    </p:cTn>
                  </p:par>
                </p:childTnLst>
              </p:cTn>
              <p:prevCondLst>
                <p:cond evt="onPrev" delay="0">
                  <p:tgtEl>
                    <p:sldTgt/>
                  </p:tgtEl>
                </p:cond>
              </p:prevCondLst>
              <p:nextCondLst>
                <p:cond evt="onNext" delay="0">
                  <p:tgtEl>
                    <p:sldTgt/>
                  </p:tgtEl>
                </p:cond>
              </p:nextCondLst>
            </p:seq>
            <p:video>
              <p:cMediaNode vol="80000">
                <p:cTn id="7" fill="hold" display="0">
                  <p:stCondLst>
                    <p:cond delay="indefinite"/>
                  </p:stCondLst>
                </p:cTn>
                <p:tgtEl>
                  <p:spTgt spid="12"/>
                </p:tgtEl>
              </p:cMediaNode>
            </p:video>
            <p:seq concurrent="1" nextAc="seek">
              <p:cTn id="8" restart="whenNotActive" fill="hold" evtFilter="cancelBubble" nodeType="interactiveSeq">
                <p:stCondLst>
                  <p:cond evt="onClick" delay="0">
                    <p:tgtEl>
                      <p:spTgt spid="12"/>
                    </p:tgtEl>
                  </p:cond>
                </p:stCondLst>
                <p:endSync evt="end" delay="0">
                  <p:rtn val="all"/>
                </p:endSync>
                <p:childTnLst>
                  <p:par>
                    <p:cTn id="9" fill="hold">
                      <p:stCondLst>
                        <p:cond delay="0"/>
                      </p:stCondLst>
                      <p:childTnLst>
                        <p:par>
                          <p:cTn id="10" fill="hold">
                            <p:stCondLst>
                              <p:cond delay="0"/>
                            </p:stCondLst>
                            <p:childTnLst>
                              <p:par>
                                <p:cTn id="11" presetID="2" presetClass="mediacall" presetSubtype="0" fill="hold" nodeType="clickEffect">
                                  <p:stCondLst>
                                    <p:cond delay="0"/>
                                  </p:stCondLst>
                                  <p:childTnLst>
                                    <p:cmd type="call" cmd="togglePause">
                                      <p:cBhvr>
                                        <p:cTn id="12" dur="1" fill="hold"/>
                                        <p:tgtEl>
                                          <p:spTgt spid="12"/>
                                        </p:tgtEl>
                                      </p:cBhvr>
                                    </p:cmd>
                                  </p:childTnLst>
                                </p:cTn>
                              </p:par>
                            </p:childTnLst>
                          </p:cTn>
                        </p:par>
                      </p:childTnLst>
                    </p:cTn>
                  </p:par>
                </p:childTnLst>
              </p:cTn>
              <p:nextCondLst>
                <p:cond evt="onClick" delay="0">
                  <p:tgtEl>
                    <p:spTgt spid="12"/>
                  </p:tgtEl>
                </p:cond>
              </p:nextCondLst>
            </p:seq>
          </p:childTnLst>
        </p:cTn>
      </p:par>
    </p:tn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3">
            <a:extLst>
              <a:ext uri="{FF2B5EF4-FFF2-40B4-BE49-F238E27FC236}">
                <a16:creationId xmlns:a16="http://schemas.microsoft.com/office/drawing/2014/main" id="{6D7512E9-2137-9ECD-87B5-8C908A531BB6}"/>
              </a:ext>
            </a:extLst>
          </p:cNvPr>
          <p:cNvSpPr txBox="1"/>
          <p:nvPr/>
        </p:nvSpPr>
        <p:spPr>
          <a:xfrm>
            <a:off x="220654" y="5612562"/>
            <a:ext cx="5713280" cy="1200329"/>
          </a:xfrm>
          <a:prstGeom prst="rect">
            <a:avLst/>
          </a:prstGeom>
          <a:noFill/>
        </p:spPr>
        <p:txBody>
          <a:bodyPr wrap="square" numCol="3">
            <a:spAutoFit/>
          </a:bodyPr>
          <a:lstStyle/>
          <a:p>
            <a:r>
              <a:rPr lang="en-US" sz="2400" dirty="0"/>
              <a:t>Kor: </a:t>
            </a:r>
            <a:r>
              <a:rPr lang="en-US" sz="2400" b="1" dirty="0"/>
              <a:t>o</a:t>
            </a:r>
          </a:p>
          <a:p>
            <a:r>
              <a:rPr lang="en-US" sz="2400" dirty="0"/>
              <a:t>Jap: </a:t>
            </a:r>
            <a:r>
              <a:rPr lang="en-US" sz="2400" b="1" dirty="0"/>
              <a:t>go </a:t>
            </a:r>
          </a:p>
          <a:p>
            <a:endParaRPr lang="en-US" sz="2400" b="1" dirty="0"/>
          </a:p>
          <a:p>
            <a:r>
              <a:rPr lang="en-US" sz="2400" dirty="0"/>
              <a:t>Viet: </a:t>
            </a:r>
            <a:r>
              <a:rPr lang="en-US" sz="2400" b="1" dirty="0"/>
              <a:t>ngũ   </a:t>
            </a:r>
          </a:p>
          <a:p>
            <a:r>
              <a:rPr lang="en-US" sz="2400" dirty="0"/>
              <a:t>Man: </a:t>
            </a:r>
            <a:r>
              <a:rPr lang="en-US" sz="2400" b="1" dirty="0"/>
              <a:t>wǔ  </a:t>
            </a:r>
            <a:r>
              <a:rPr lang="en-US" sz="2400" dirty="0"/>
              <a:t>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24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   </a:t>
            </a:r>
            <a:endParaRPr kumimoji="0" lang="en-US" altLang="zh-TW" sz="24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altLang="zh-TW" sz="2400" b="1" dirty="0">
                <a:solidFill>
                  <a:prstClr val="black"/>
                </a:solidFill>
                <a:latin typeface="DengXian" panose="02010600030101010101" pitchFamily="2" charset="-122"/>
                <a:ea typeface="DengXian" panose="02010600030101010101" pitchFamily="2" charset="-122"/>
              </a:rPr>
              <a:t>      </a:t>
            </a:r>
            <a:r>
              <a:rPr kumimoji="0" lang="zh-TW" altLang="en-US" sz="24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五 </a:t>
            </a:r>
            <a:endParaRPr kumimoji="0" lang="en-US" altLang="zh-TW" sz="2400" b="1" i="0" u="none" strike="noStrike" kern="1200" cap="none" spc="0" normalizeH="0" baseline="0" noProof="0" dirty="0">
              <a:ln>
                <a:noFill/>
              </a:ln>
              <a:solidFill>
                <a:prstClr val="black"/>
              </a:solidFill>
              <a:effectLst/>
              <a:highlight>
                <a:srgbClr val="00FF00"/>
              </a:highlight>
              <a:uLnTx/>
              <a:uFillTx/>
              <a:latin typeface="DengXian" panose="02010600030101010101" pitchFamily="2" charset="-122"/>
              <a:ea typeface="DengXian"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altLang="zh-TW" sz="2200" b="1" dirty="0">
                <a:solidFill>
                  <a:prstClr val="black"/>
                </a:solidFill>
                <a:ea typeface="DengXian" panose="02010600030101010101" pitchFamily="2" charset="-122"/>
              </a:rPr>
              <a:t>     "five"</a:t>
            </a:r>
          </a:p>
        </p:txBody>
      </p:sp>
      <p:sp>
        <p:nvSpPr>
          <p:cNvPr id="5" name="TextBox 4">
            <a:extLst>
              <a:ext uri="{FF2B5EF4-FFF2-40B4-BE49-F238E27FC236}">
                <a16:creationId xmlns:a16="http://schemas.microsoft.com/office/drawing/2014/main" id="{5054FC5A-F87C-9867-705C-EE795029B07D}"/>
              </a:ext>
            </a:extLst>
          </p:cNvPr>
          <p:cNvSpPr txBox="1"/>
          <p:nvPr/>
        </p:nvSpPr>
        <p:spPr>
          <a:xfrm>
            <a:off x="7301704" y="119337"/>
            <a:ext cx="4548843" cy="646331"/>
          </a:xfrm>
          <a:prstGeom prst="rect">
            <a:avLst/>
          </a:prstGeom>
          <a:noFill/>
        </p:spPr>
        <p:txBody>
          <a:bodyPr wrap="square" rtlCol="0">
            <a:spAutoFit/>
          </a:bodyPr>
          <a:lstStyle/>
          <a:p>
            <a:r>
              <a:rPr lang="zh-TW" altLang="en-US" b="1" dirty="0">
                <a:latin typeface="DengXian" panose="02010600030101010101" pitchFamily="2" charset="-122"/>
                <a:ea typeface="DengXian" panose="02010600030101010101" pitchFamily="2" charset="-122"/>
              </a:rPr>
              <a:t>波 羅 蜜 多 時 照 見 </a:t>
            </a:r>
            <a:r>
              <a:rPr lang="zh-TW" altLang="en-US" b="1" dirty="0">
                <a:highlight>
                  <a:srgbClr val="00FFFF"/>
                </a:highlight>
                <a:latin typeface="DengXian" panose="02010600030101010101" pitchFamily="2" charset="-122"/>
                <a:ea typeface="DengXian" panose="02010600030101010101" pitchFamily="2" charset="-122"/>
              </a:rPr>
              <a:t>五</a:t>
            </a:r>
            <a:r>
              <a:rPr lang="zh-TW" altLang="en-US" b="1" dirty="0">
                <a:latin typeface="DengXian" panose="02010600030101010101" pitchFamily="2" charset="-122"/>
                <a:ea typeface="DengXian" panose="02010600030101010101" pitchFamily="2" charset="-122"/>
              </a:rPr>
              <a:t> 蘊 皆 空      </a:t>
            </a:r>
            <a:r>
              <a:rPr lang="en-US" altLang="zh-TW" b="1" dirty="0">
                <a:solidFill>
                  <a:srgbClr val="FF0000"/>
                </a:solidFill>
                <a:latin typeface="DengXian" panose="02010600030101010101" pitchFamily="2" charset="-122"/>
                <a:ea typeface="DengXian" panose="02010600030101010101" pitchFamily="2" charset="-122"/>
              </a:rPr>
              <a:t>2</a:t>
            </a:r>
            <a:r>
              <a:rPr lang="en-US" altLang="zh-TW" b="1" dirty="0">
                <a:latin typeface="DengXian" panose="02010600030101010101" pitchFamily="2" charset="-122"/>
                <a:ea typeface="DengXian" panose="02010600030101010101" pitchFamily="2" charset="-122"/>
              </a:rPr>
              <a:t>	</a:t>
            </a:r>
            <a:endParaRPr lang="en-US" b="1" dirty="0">
              <a:solidFill>
                <a:srgbClr val="FF0000"/>
              </a:solidFill>
              <a:latin typeface="DengXian" panose="02010600030101010101" pitchFamily="2" charset="-122"/>
              <a:ea typeface="DengXian" panose="02010600030101010101" pitchFamily="2" charset="-122"/>
            </a:endParaRPr>
          </a:p>
        </p:txBody>
      </p:sp>
      <p:sp>
        <p:nvSpPr>
          <p:cNvPr id="6" name="Rectangle 5">
            <a:extLst>
              <a:ext uri="{FF2B5EF4-FFF2-40B4-BE49-F238E27FC236}">
                <a16:creationId xmlns:a16="http://schemas.microsoft.com/office/drawing/2014/main" id="{21E713D4-4315-91A2-773F-050887563193}"/>
              </a:ext>
            </a:extLst>
          </p:cNvPr>
          <p:cNvSpPr/>
          <p:nvPr/>
        </p:nvSpPr>
        <p:spPr>
          <a:xfrm>
            <a:off x="7235604" y="137689"/>
            <a:ext cx="4136209" cy="365810"/>
          </a:xfrm>
          <a:prstGeom prst="rect">
            <a:avLst/>
          </a:prstGeom>
          <a:no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Rectangle 6">
            <a:extLst>
              <a:ext uri="{FF2B5EF4-FFF2-40B4-BE49-F238E27FC236}">
                <a16:creationId xmlns:a16="http://schemas.microsoft.com/office/drawing/2014/main" id="{14DEBB46-7D1F-6C03-2BB0-63DC2FB71D57}"/>
              </a:ext>
            </a:extLst>
          </p:cNvPr>
          <p:cNvSpPr/>
          <p:nvPr/>
        </p:nvSpPr>
        <p:spPr>
          <a:xfrm>
            <a:off x="134329" y="5612562"/>
            <a:ext cx="5114790" cy="826761"/>
          </a:xfrm>
          <a:prstGeom prst="rect">
            <a:avLst/>
          </a:prstGeom>
          <a:noFill/>
          <a:ln w="5715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Oval 7">
            <a:extLst>
              <a:ext uri="{FF2B5EF4-FFF2-40B4-BE49-F238E27FC236}">
                <a16:creationId xmlns:a16="http://schemas.microsoft.com/office/drawing/2014/main" id="{3495A99D-AE86-63E8-9A67-DAFEA76339F4}"/>
              </a:ext>
            </a:extLst>
          </p:cNvPr>
          <p:cNvSpPr/>
          <p:nvPr/>
        </p:nvSpPr>
        <p:spPr>
          <a:xfrm>
            <a:off x="5337720" y="577125"/>
            <a:ext cx="771625" cy="771625"/>
          </a:xfrm>
          <a:prstGeom prst="ellipse">
            <a:avLst/>
          </a:prstGeom>
          <a:solidFill>
            <a:srgbClr val="FFFF00"/>
          </a:solidFill>
          <a:ln w="38100">
            <a:solidFill>
              <a:srgbClr val="7030A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TextBox 8">
            <a:extLst>
              <a:ext uri="{FF2B5EF4-FFF2-40B4-BE49-F238E27FC236}">
                <a16:creationId xmlns:a16="http://schemas.microsoft.com/office/drawing/2014/main" id="{CA7446A0-436D-7EFF-C3BB-9ED22FF92410}"/>
              </a:ext>
            </a:extLst>
          </p:cNvPr>
          <p:cNvSpPr txBox="1"/>
          <p:nvPr/>
        </p:nvSpPr>
        <p:spPr>
          <a:xfrm>
            <a:off x="5429754" y="694854"/>
            <a:ext cx="593001" cy="523220"/>
          </a:xfrm>
          <a:prstGeom prst="rect">
            <a:avLst/>
          </a:prstGeom>
          <a:noFill/>
        </p:spPr>
        <p:txBody>
          <a:bodyPr wrap="square" rtlCol="0">
            <a:spAutoFit/>
          </a:bodyPr>
          <a:lstStyle/>
          <a:p>
            <a:r>
              <a:rPr lang="en-US" sz="2800" b="1" dirty="0"/>
              <a:t>21</a:t>
            </a:r>
          </a:p>
        </p:txBody>
      </p:sp>
      <p:sp>
        <p:nvSpPr>
          <p:cNvPr id="10" name="TextBox 9">
            <a:extLst>
              <a:ext uri="{FF2B5EF4-FFF2-40B4-BE49-F238E27FC236}">
                <a16:creationId xmlns:a16="http://schemas.microsoft.com/office/drawing/2014/main" id="{26084655-C602-FC93-8A29-F97C60894A33}"/>
              </a:ext>
            </a:extLst>
          </p:cNvPr>
          <p:cNvSpPr txBox="1"/>
          <p:nvPr/>
        </p:nvSpPr>
        <p:spPr>
          <a:xfrm>
            <a:off x="5982813" y="5508243"/>
            <a:ext cx="6047772" cy="1107996"/>
          </a:xfrm>
          <a:prstGeom prst="rect">
            <a:avLst/>
          </a:prstGeom>
          <a:noFill/>
        </p:spPr>
        <p:txBody>
          <a:bodyPr wrap="square" numCol="3">
            <a:spAutoFit/>
          </a:bodyPr>
          <a:lstStyle/>
          <a:p>
            <a:r>
              <a:rPr lang="en-US" sz="1300" dirty="0"/>
              <a:t>• Hanja: </a:t>
            </a:r>
            <a:r>
              <a:rPr lang="zh-TW" altLang="en-US" sz="1300" dirty="0">
                <a:latin typeface="DengXian" panose="02010600030101010101" pitchFamily="2" charset="-122"/>
                <a:ea typeface="DengXian" panose="02010600030101010101" pitchFamily="2" charset="-122"/>
              </a:rPr>
              <a:t>五</a:t>
            </a:r>
            <a:r>
              <a:rPr lang="zh-TW" altLang="en-US" sz="1300" dirty="0"/>
              <a:t>       </a:t>
            </a:r>
            <a:endParaRPr lang="en-US" altLang="zh-TW" sz="1300" dirty="0"/>
          </a:p>
          <a:p>
            <a:r>
              <a:rPr lang="en-US" sz="1300" dirty="0"/>
              <a:t>• Korean: o (</a:t>
            </a:r>
            <a:r>
              <a:rPr lang="ko-KR" altLang="en-US" sz="1300" dirty="0"/>
              <a:t>오</a:t>
            </a:r>
            <a:r>
              <a:rPr lang="en-US" altLang="ko-KR" sz="1300" dirty="0"/>
              <a:t>)       </a:t>
            </a:r>
          </a:p>
          <a:p>
            <a:r>
              <a:rPr lang="en-US" altLang="ko-KR" sz="1300" dirty="0"/>
              <a:t>• </a:t>
            </a:r>
            <a:r>
              <a:rPr lang="en-US" sz="1300" dirty="0"/>
              <a:t>strokes: 4      </a:t>
            </a:r>
          </a:p>
          <a:p>
            <a:r>
              <a:rPr lang="en-US" sz="1300" dirty="0"/>
              <a:t>• radical: 7+2 (</a:t>
            </a:r>
            <a:r>
              <a:rPr lang="zh-TW" altLang="en-US" sz="1300" dirty="0">
                <a:latin typeface="DengXian" panose="02010600030101010101" pitchFamily="2" charset="-122"/>
                <a:ea typeface="DengXian" panose="02010600030101010101" pitchFamily="2" charset="-122"/>
              </a:rPr>
              <a:t>二</a:t>
            </a:r>
            <a:r>
              <a:rPr lang="en-US" altLang="zh-TW" sz="1300" dirty="0"/>
              <a:t>)</a:t>
            </a:r>
          </a:p>
          <a:p>
            <a:r>
              <a:rPr lang="en-US" altLang="zh-TW" sz="1300" dirty="0"/>
              <a:t>• </a:t>
            </a:r>
            <a:r>
              <a:rPr lang="en-US" sz="1300" dirty="0"/>
              <a:t>Japanese: go, </a:t>
            </a:r>
            <a:r>
              <a:rPr lang="ja-JP" altLang="en-US" sz="1300" dirty="0"/>
              <a:t>ご </a:t>
            </a:r>
            <a:endParaRPr lang="en-US" altLang="ja-JP" sz="1300" dirty="0"/>
          </a:p>
          <a:p>
            <a:r>
              <a:rPr lang="en-US" altLang="ja-JP" sz="1300" dirty="0"/>
              <a:t>(</a:t>
            </a:r>
            <a:r>
              <a:rPr lang="en-US" sz="1300" dirty="0" err="1"/>
              <a:t>kun</a:t>
            </a:r>
            <a:r>
              <a:rPr lang="en-US" sz="1300" dirty="0"/>
              <a:t>: </a:t>
            </a:r>
            <a:r>
              <a:rPr lang="en-US" sz="1300" dirty="0" err="1"/>
              <a:t>itsu</a:t>
            </a:r>
            <a:r>
              <a:rPr lang="en-US" sz="1300" dirty="0"/>
              <a:t>, </a:t>
            </a:r>
            <a:r>
              <a:rPr lang="ja-JP" altLang="en-US" sz="1300" dirty="0"/>
              <a:t>いつ</a:t>
            </a:r>
            <a:r>
              <a:rPr lang="en-US" altLang="ja-JP" sz="1300" dirty="0"/>
              <a:t>)     </a:t>
            </a:r>
          </a:p>
          <a:p>
            <a:r>
              <a:rPr lang="en-US" altLang="ja-JP" sz="1300" dirty="0"/>
              <a:t>• </a:t>
            </a:r>
            <a:r>
              <a:rPr lang="en-US" sz="1300" dirty="0"/>
              <a:t>JLPT: N5     </a:t>
            </a:r>
          </a:p>
          <a:p>
            <a:r>
              <a:rPr lang="en-US" sz="1300" dirty="0"/>
              <a:t>• meaning: 5, five</a:t>
            </a:r>
          </a:p>
          <a:p>
            <a:r>
              <a:rPr lang="en-US" altLang="zh-TW" sz="1300" dirty="0"/>
              <a:t>• </a:t>
            </a:r>
            <a:r>
              <a:rPr lang="en-US" sz="1300" dirty="0"/>
              <a:t>pinyin: wǔ</a:t>
            </a:r>
          </a:p>
          <a:p>
            <a:r>
              <a:rPr lang="en-US" sz="1300" dirty="0"/>
              <a:t>• 5 location(s): Thousand, </a:t>
            </a:r>
            <a:r>
              <a:rPr lang="en-US" sz="1300" dirty="0" err="1"/>
              <a:t>Yebul</a:t>
            </a:r>
            <a:r>
              <a:rPr lang="en-US" sz="1300" dirty="0"/>
              <a:t>, </a:t>
            </a:r>
            <a:r>
              <a:rPr lang="en-US" sz="1300" dirty="0" err="1"/>
              <a:t>TenOx</a:t>
            </a:r>
            <a:r>
              <a:rPr lang="en-US" sz="1300" dirty="0"/>
              <a:t>, </a:t>
            </a:r>
            <a:r>
              <a:rPr lang="en-US" sz="1300" dirty="0" err="1"/>
              <a:t>XuanZang</a:t>
            </a:r>
            <a:r>
              <a:rPr lang="en-US" sz="1300" dirty="0"/>
              <a:t>, Morning,</a:t>
            </a:r>
          </a:p>
          <a:p>
            <a:endParaRPr lang="en-US" sz="1300" dirty="0"/>
          </a:p>
          <a:p>
            <a:endParaRPr lang="en-US" sz="1400" dirty="0"/>
          </a:p>
          <a:p>
            <a:r>
              <a:rPr lang="en-US" sz="1300" b="1" dirty="0">
                <a:latin typeface="DengXian" panose="02010600030101010101" pitchFamily="2" charset="-122"/>
                <a:ea typeface="DengXian" panose="02010600030101010101" pitchFamily="2" charset="-122"/>
              </a:rPr>
              <a:t> </a:t>
            </a:r>
          </a:p>
        </p:txBody>
      </p:sp>
      <p:sp>
        <p:nvSpPr>
          <p:cNvPr id="11" name="Rectangle 10">
            <a:extLst>
              <a:ext uri="{FF2B5EF4-FFF2-40B4-BE49-F238E27FC236}">
                <a16:creationId xmlns:a16="http://schemas.microsoft.com/office/drawing/2014/main" id="{EEBCA6DC-A8B9-E76F-1FA6-CD18D6619D5C}"/>
              </a:ext>
            </a:extLst>
          </p:cNvPr>
          <p:cNvSpPr/>
          <p:nvPr/>
        </p:nvSpPr>
        <p:spPr>
          <a:xfrm>
            <a:off x="5841336" y="5426812"/>
            <a:ext cx="6238129" cy="1270859"/>
          </a:xfrm>
          <a:prstGeom prst="rect">
            <a:avLst/>
          </a:prstGeom>
          <a:no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5" name="Picture 24">
            <a:extLst>
              <a:ext uri="{FF2B5EF4-FFF2-40B4-BE49-F238E27FC236}">
                <a16:creationId xmlns:a16="http://schemas.microsoft.com/office/drawing/2014/main" id="{42B0D4FA-1796-303F-62DD-9CB4C9399D33}"/>
              </a:ext>
            </a:extLst>
          </p:cNvPr>
          <p:cNvPicPr>
            <a:picLocks noChangeAspect="1"/>
          </p:cNvPicPr>
          <p:nvPr/>
        </p:nvPicPr>
        <p:blipFill>
          <a:blip r:embed="rId4"/>
          <a:stretch>
            <a:fillRect/>
          </a:stretch>
        </p:blipFill>
        <p:spPr>
          <a:xfrm>
            <a:off x="76839" y="577125"/>
            <a:ext cx="5024063" cy="4530671"/>
          </a:xfrm>
          <a:prstGeom prst="rect">
            <a:avLst/>
          </a:prstGeom>
        </p:spPr>
      </p:pic>
      <p:pic>
        <p:nvPicPr>
          <p:cNvPr id="27" name="2024_10_18_110241">
            <a:hlinkClick r:id="" action="ppaction://media"/>
            <a:extLst>
              <a:ext uri="{FF2B5EF4-FFF2-40B4-BE49-F238E27FC236}">
                <a16:creationId xmlns:a16="http://schemas.microsoft.com/office/drawing/2014/main" id="{D9837CED-2C0C-24C3-B4C6-037AC3983483}"/>
              </a:ext>
            </a:extLst>
          </p:cNvPr>
          <p:cNvPicPr>
            <a:picLocks noChangeAspect="1"/>
          </p:cNvPicPr>
          <p:nvPr>
            <a:videoFile r:link="rId2"/>
            <p:extLst>
              <p:ext uri="{DAA4B4D4-6D71-4841-9C94-3DE7FCFB9230}">
                <p14:media xmlns:p14="http://schemas.microsoft.com/office/powerpoint/2010/main" r:embed="rId1"/>
              </p:ext>
            </p:extLst>
          </p:nvPr>
        </p:nvPicPr>
        <p:blipFill>
          <a:blip r:embed="rId5"/>
          <a:stretch>
            <a:fillRect/>
          </a:stretch>
        </p:blipFill>
        <p:spPr>
          <a:xfrm>
            <a:off x="6750131" y="577124"/>
            <a:ext cx="4968322" cy="4768255"/>
          </a:xfrm>
          <a:prstGeom prst="rect">
            <a:avLst/>
          </a:prstGeom>
        </p:spPr>
      </p:pic>
      <p:cxnSp>
        <p:nvCxnSpPr>
          <p:cNvPr id="34" name="Straight Arrow Connector 33">
            <a:extLst>
              <a:ext uri="{FF2B5EF4-FFF2-40B4-BE49-F238E27FC236}">
                <a16:creationId xmlns:a16="http://schemas.microsoft.com/office/drawing/2014/main" id="{CA2AEB9F-9D5E-55B6-BE29-DF5BEC9AEA76}"/>
              </a:ext>
            </a:extLst>
          </p:cNvPr>
          <p:cNvCxnSpPr/>
          <p:nvPr/>
        </p:nvCxnSpPr>
        <p:spPr>
          <a:xfrm>
            <a:off x="839165" y="942934"/>
            <a:ext cx="3582364" cy="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37" name="Straight Arrow Connector 36">
            <a:extLst>
              <a:ext uri="{FF2B5EF4-FFF2-40B4-BE49-F238E27FC236}">
                <a16:creationId xmlns:a16="http://schemas.microsoft.com/office/drawing/2014/main" id="{63579571-8E5B-5F4C-0C04-49CAEF802F36}"/>
              </a:ext>
            </a:extLst>
          </p:cNvPr>
          <p:cNvCxnSpPr>
            <a:cxnSpLocks/>
          </p:cNvCxnSpPr>
          <p:nvPr/>
        </p:nvCxnSpPr>
        <p:spPr>
          <a:xfrm flipH="1">
            <a:off x="2008208" y="1218074"/>
            <a:ext cx="451413" cy="3157156"/>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47" name="Straight Connector 46">
            <a:extLst>
              <a:ext uri="{FF2B5EF4-FFF2-40B4-BE49-F238E27FC236}">
                <a16:creationId xmlns:a16="http://schemas.microsoft.com/office/drawing/2014/main" id="{3B25E5DE-70E6-CA18-5B04-4229486964F6}"/>
              </a:ext>
            </a:extLst>
          </p:cNvPr>
          <p:cNvCxnSpPr/>
          <p:nvPr/>
        </p:nvCxnSpPr>
        <p:spPr>
          <a:xfrm flipV="1">
            <a:off x="1232704" y="2534856"/>
            <a:ext cx="2685326" cy="40511"/>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49" name="Straight Arrow Connector 48">
            <a:extLst>
              <a:ext uri="{FF2B5EF4-FFF2-40B4-BE49-F238E27FC236}">
                <a16:creationId xmlns:a16="http://schemas.microsoft.com/office/drawing/2014/main" id="{2A2A99D1-C4E1-5A37-A4B7-C26AA6ECEEFB}"/>
              </a:ext>
            </a:extLst>
          </p:cNvPr>
          <p:cNvCxnSpPr/>
          <p:nvPr/>
        </p:nvCxnSpPr>
        <p:spPr>
          <a:xfrm flipH="1">
            <a:off x="3755985" y="2529068"/>
            <a:ext cx="162045" cy="1846162"/>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51" name="Straight Arrow Connector 50">
            <a:extLst>
              <a:ext uri="{FF2B5EF4-FFF2-40B4-BE49-F238E27FC236}">
                <a16:creationId xmlns:a16="http://schemas.microsoft.com/office/drawing/2014/main" id="{517A6522-CAB0-A537-74FD-B248689CE8A4}"/>
              </a:ext>
            </a:extLst>
          </p:cNvPr>
          <p:cNvCxnSpPr/>
          <p:nvPr/>
        </p:nvCxnSpPr>
        <p:spPr>
          <a:xfrm>
            <a:off x="558479" y="4654479"/>
            <a:ext cx="4143735" cy="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sp>
        <p:nvSpPr>
          <p:cNvPr id="52" name="TextBox 51">
            <a:extLst>
              <a:ext uri="{FF2B5EF4-FFF2-40B4-BE49-F238E27FC236}">
                <a16:creationId xmlns:a16="http://schemas.microsoft.com/office/drawing/2014/main" id="{1391BB2C-D2CF-B4BA-843B-05F20E0267AC}"/>
              </a:ext>
            </a:extLst>
          </p:cNvPr>
          <p:cNvSpPr txBox="1"/>
          <p:nvPr/>
        </p:nvSpPr>
        <p:spPr>
          <a:xfrm>
            <a:off x="418777" y="573602"/>
            <a:ext cx="590309" cy="369332"/>
          </a:xfrm>
          <a:prstGeom prst="rect">
            <a:avLst/>
          </a:prstGeom>
          <a:noFill/>
        </p:spPr>
        <p:txBody>
          <a:bodyPr wrap="square" rtlCol="0">
            <a:spAutoFit/>
          </a:bodyPr>
          <a:lstStyle/>
          <a:p>
            <a:r>
              <a:rPr lang="en-US" b="1" dirty="0"/>
              <a:t>1</a:t>
            </a:r>
          </a:p>
        </p:txBody>
      </p:sp>
      <p:sp>
        <p:nvSpPr>
          <p:cNvPr id="53" name="TextBox 52">
            <a:extLst>
              <a:ext uri="{FF2B5EF4-FFF2-40B4-BE49-F238E27FC236}">
                <a16:creationId xmlns:a16="http://schemas.microsoft.com/office/drawing/2014/main" id="{3E893D7F-9D43-BC49-6DA6-DC43C52979E3}"/>
              </a:ext>
            </a:extLst>
          </p:cNvPr>
          <p:cNvSpPr txBox="1"/>
          <p:nvPr/>
        </p:nvSpPr>
        <p:spPr>
          <a:xfrm>
            <a:off x="2630346" y="1288868"/>
            <a:ext cx="387752" cy="369332"/>
          </a:xfrm>
          <a:prstGeom prst="rect">
            <a:avLst/>
          </a:prstGeom>
          <a:noFill/>
        </p:spPr>
        <p:txBody>
          <a:bodyPr wrap="square" rtlCol="0">
            <a:spAutoFit/>
          </a:bodyPr>
          <a:lstStyle/>
          <a:p>
            <a:r>
              <a:rPr lang="en-US" b="1" dirty="0"/>
              <a:t>2</a:t>
            </a:r>
          </a:p>
        </p:txBody>
      </p:sp>
      <p:sp>
        <p:nvSpPr>
          <p:cNvPr id="54" name="TextBox 53">
            <a:extLst>
              <a:ext uri="{FF2B5EF4-FFF2-40B4-BE49-F238E27FC236}">
                <a16:creationId xmlns:a16="http://schemas.microsoft.com/office/drawing/2014/main" id="{F82E48B6-3CF8-CD00-918C-E2612CB19073}"/>
              </a:ext>
            </a:extLst>
          </p:cNvPr>
          <p:cNvSpPr txBox="1"/>
          <p:nvPr/>
        </p:nvSpPr>
        <p:spPr>
          <a:xfrm>
            <a:off x="746567" y="2206037"/>
            <a:ext cx="451413" cy="369330"/>
          </a:xfrm>
          <a:prstGeom prst="rect">
            <a:avLst/>
          </a:prstGeom>
          <a:noFill/>
        </p:spPr>
        <p:txBody>
          <a:bodyPr wrap="square" rtlCol="0">
            <a:spAutoFit/>
          </a:bodyPr>
          <a:lstStyle/>
          <a:p>
            <a:r>
              <a:rPr lang="en-US" b="1" dirty="0"/>
              <a:t>3</a:t>
            </a:r>
          </a:p>
        </p:txBody>
      </p:sp>
      <p:sp>
        <p:nvSpPr>
          <p:cNvPr id="55" name="TextBox 54">
            <a:extLst>
              <a:ext uri="{FF2B5EF4-FFF2-40B4-BE49-F238E27FC236}">
                <a16:creationId xmlns:a16="http://schemas.microsoft.com/office/drawing/2014/main" id="{55C9C468-EF16-AFCC-77D9-C27B6EC7C5AC}"/>
              </a:ext>
            </a:extLst>
          </p:cNvPr>
          <p:cNvSpPr txBox="1"/>
          <p:nvPr/>
        </p:nvSpPr>
        <p:spPr>
          <a:xfrm>
            <a:off x="358816" y="4056927"/>
            <a:ext cx="480349" cy="369332"/>
          </a:xfrm>
          <a:prstGeom prst="rect">
            <a:avLst/>
          </a:prstGeom>
          <a:noFill/>
        </p:spPr>
        <p:txBody>
          <a:bodyPr wrap="square" rtlCol="0">
            <a:spAutoFit/>
          </a:bodyPr>
          <a:lstStyle/>
          <a:p>
            <a:r>
              <a:rPr lang="en-US" b="1" dirty="0">
                <a:highlight>
                  <a:srgbClr val="00FF00"/>
                </a:highlight>
              </a:rPr>
              <a:t>4</a:t>
            </a:r>
          </a:p>
        </p:txBody>
      </p:sp>
    </p:spTree>
    <p:extLst>
      <p:ext uri="{BB962C8B-B14F-4D97-AF65-F5344CB8AC3E}">
        <p14:creationId xmlns:p14="http://schemas.microsoft.com/office/powerpoint/2010/main" val="207439242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mediacall" presetSubtype="0" fill="hold" nodeType="clickEffect">
                                  <p:stCondLst>
                                    <p:cond delay="0"/>
                                  </p:stCondLst>
                                  <p:childTnLst>
                                    <p:cmd type="call" cmd="playFrom(0.0)">
                                      <p:cBhvr>
                                        <p:cTn id="6" dur="7667" fill="hold"/>
                                        <p:tgtEl>
                                          <p:spTgt spid="27"/>
                                        </p:tgtEl>
                                      </p:cBhvr>
                                    </p:cmd>
                                  </p:childTnLst>
                                </p:cTn>
                              </p:par>
                            </p:childTnLst>
                          </p:cTn>
                        </p:par>
                      </p:childTnLst>
                    </p:cTn>
                  </p:par>
                </p:childTnLst>
              </p:cTn>
              <p:prevCondLst>
                <p:cond evt="onPrev" delay="0">
                  <p:tgtEl>
                    <p:sldTgt/>
                  </p:tgtEl>
                </p:cond>
              </p:prevCondLst>
              <p:nextCondLst>
                <p:cond evt="onNext" delay="0">
                  <p:tgtEl>
                    <p:sldTgt/>
                  </p:tgtEl>
                </p:cond>
              </p:nextCondLst>
            </p:seq>
            <p:video>
              <p:cMediaNode vol="80000">
                <p:cTn id="7" fill="hold" display="0">
                  <p:stCondLst>
                    <p:cond delay="indefinite"/>
                  </p:stCondLst>
                </p:cTn>
                <p:tgtEl>
                  <p:spTgt spid="27"/>
                </p:tgtEl>
              </p:cMediaNode>
            </p:video>
            <p:seq concurrent="1" nextAc="seek">
              <p:cTn id="8" restart="whenNotActive" fill="hold" evtFilter="cancelBubble" nodeType="interactiveSeq">
                <p:stCondLst>
                  <p:cond evt="onClick" delay="0">
                    <p:tgtEl>
                      <p:spTgt spid="27"/>
                    </p:tgtEl>
                  </p:cond>
                </p:stCondLst>
                <p:endSync evt="end" delay="0">
                  <p:rtn val="all"/>
                </p:endSync>
                <p:childTnLst>
                  <p:par>
                    <p:cTn id="9" fill="hold">
                      <p:stCondLst>
                        <p:cond delay="0"/>
                      </p:stCondLst>
                      <p:childTnLst>
                        <p:par>
                          <p:cTn id="10" fill="hold">
                            <p:stCondLst>
                              <p:cond delay="0"/>
                            </p:stCondLst>
                            <p:childTnLst>
                              <p:par>
                                <p:cTn id="11" presetID="2" presetClass="mediacall" presetSubtype="0" fill="hold" nodeType="clickEffect">
                                  <p:stCondLst>
                                    <p:cond delay="0"/>
                                  </p:stCondLst>
                                  <p:childTnLst>
                                    <p:cmd type="call" cmd="togglePause">
                                      <p:cBhvr>
                                        <p:cTn id="12" dur="1" fill="hold"/>
                                        <p:tgtEl>
                                          <p:spTgt spid="27"/>
                                        </p:tgtEl>
                                      </p:cBhvr>
                                    </p:cmd>
                                  </p:childTnLst>
                                </p:cTn>
                              </p:par>
                            </p:childTnLst>
                          </p:cTn>
                        </p:par>
                      </p:childTnLst>
                    </p:cTn>
                  </p:par>
                </p:childTnLst>
              </p:cTn>
              <p:nextCondLst>
                <p:cond evt="onClick" delay="0">
                  <p:tgtEl>
                    <p:spTgt spid="27"/>
                  </p:tgtEl>
                </p:cond>
              </p:nextCondLst>
            </p:seq>
          </p:childTnLst>
        </p:cTn>
      </p:par>
    </p:tn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300D78EE-E0D2-32CB-9205-DADC09ED9009}"/>
              </a:ext>
            </a:extLst>
          </p:cNvPr>
          <p:cNvPicPr>
            <a:picLocks noChangeAspect="1"/>
          </p:cNvPicPr>
          <p:nvPr/>
        </p:nvPicPr>
        <p:blipFill>
          <a:blip r:embed="rId4"/>
          <a:stretch>
            <a:fillRect/>
          </a:stretch>
        </p:blipFill>
        <p:spPr>
          <a:xfrm>
            <a:off x="406165" y="273394"/>
            <a:ext cx="5152490" cy="4980122"/>
          </a:xfrm>
          <a:prstGeom prst="rect">
            <a:avLst/>
          </a:prstGeom>
        </p:spPr>
      </p:pic>
      <p:sp>
        <p:nvSpPr>
          <p:cNvPr id="4" name="TextBox 3">
            <a:extLst>
              <a:ext uri="{FF2B5EF4-FFF2-40B4-BE49-F238E27FC236}">
                <a16:creationId xmlns:a16="http://schemas.microsoft.com/office/drawing/2014/main" id="{2C1E51C0-1D41-883C-6EF4-38F95D6D9227}"/>
              </a:ext>
            </a:extLst>
          </p:cNvPr>
          <p:cNvSpPr txBox="1"/>
          <p:nvPr/>
        </p:nvSpPr>
        <p:spPr>
          <a:xfrm>
            <a:off x="220654" y="5612562"/>
            <a:ext cx="5713280" cy="1200329"/>
          </a:xfrm>
          <a:prstGeom prst="rect">
            <a:avLst/>
          </a:prstGeom>
          <a:noFill/>
        </p:spPr>
        <p:txBody>
          <a:bodyPr wrap="square" numCol="3">
            <a:spAutoFit/>
          </a:bodyPr>
          <a:lstStyle/>
          <a:p>
            <a:r>
              <a:rPr lang="en-US" sz="2400" dirty="0"/>
              <a:t>Kor: </a:t>
            </a:r>
            <a:r>
              <a:rPr lang="en-US" sz="2400" b="1" dirty="0"/>
              <a:t>on</a:t>
            </a:r>
          </a:p>
          <a:p>
            <a:r>
              <a:rPr lang="en-US" sz="2400" dirty="0"/>
              <a:t>Jap: </a:t>
            </a:r>
            <a:r>
              <a:rPr lang="en-US" sz="2400" b="1" dirty="0"/>
              <a:t>on </a:t>
            </a:r>
          </a:p>
          <a:p>
            <a:endParaRPr lang="en-US" sz="2400" b="1" dirty="0"/>
          </a:p>
          <a:p>
            <a:r>
              <a:rPr lang="en-US" sz="2400" dirty="0"/>
              <a:t>Viet: </a:t>
            </a:r>
            <a:r>
              <a:rPr lang="en-US" sz="2400" b="1" dirty="0"/>
              <a:t>uẩn   </a:t>
            </a:r>
          </a:p>
          <a:p>
            <a:r>
              <a:rPr lang="en-US" sz="2400" dirty="0"/>
              <a:t>Man: </a:t>
            </a:r>
            <a:r>
              <a:rPr lang="en-US" sz="2400" b="1" dirty="0"/>
              <a:t>yùn  </a:t>
            </a:r>
            <a:r>
              <a:rPr lang="en-US" sz="2400" dirty="0"/>
              <a:t>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24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   </a:t>
            </a:r>
            <a:endParaRPr kumimoji="0" lang="en-US" altLang="zh-TW" sz="24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altLang="zh-TW" sz="2400" b="1" dirty="0">
                <a:solidFill>
                  <a:prstClr val="black"/>
                </a:solidFill>
                <a:latin typeface="DengXian" panose="02010600030101010101" pitchFamily="2" charset="-122"/>
                <a:ea typeface="DengXian" panose="02010600030101010101" pitchFamily="2" charset="-122"/>
              </a:rPr>
              <a:t>      </a:t>
            </a:r>
            <a:r>
              <a:rPr kumimoji="0" lang="zh-TW" altLang="en-US" sz="24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蘊</a:t>
            </a:r>
            <a:r>
              <a:rPr lang="en-US" altLang="zh-TW" sz="2200" b="1" dirty="0">
                <a:solidFill>
                  <a:prstClr val="black"/>
                </a:solidFill>
                <a:ea typeface="DengXian" panose="02010600030101010101" pitchFamily="2" charset="-122"/>
              </a:rPr>
              <a:t>"</a:t>
            </a:r>
            <a:r>
              <a:rPr lang="en-US" altLang="zh-TW" sz="2200" b="1" dirty="0" err="1">
                <a:solidFill>
                  <a:prstClr val="black"/>
                </a:solidFill>
                <a:ea typeface="DengXian" panose="02010600030101010101" pitchFamily="2" charset="-122"/>
              </a:rPr>
              <a:t>skandha</a:t>
            </a:r>
            <a:r>
              <a:rPr lang="en-US" altLang="zh-TW" sz="2200" b="1" dirty="0">
                <a:solidFill>
                  <a:prstClr val="black"/>
                </a:solidFill>
                <a:ea typeface="DengXian" panose="02010600030101010101" pitchFamily="2" charset="-122"/>
              </a:rPr>
              <a:t>"</a:t>
            </a:r>
          </a:p>
        </p:txBody>
      </p:sp>
      <p:sp>
        <p:nvSpPr>
          <p:cNvPr id="5" name="TextBox 4">
            <a:extLst>
              <a:ext uri="{FF2B5EF4-FFF2-40B4-BE49-F238E27FC236}">
                <a16:creationId xmlns:a16="http://schemas.microsoft.com/office/drawing/2014/main" id="{97AA06AB-EB5B-8C75-F7D7-7F9D9555BF9C}"/>
              </a:ext>
            </a:extLst>
          </p:cNvPr>
          <p:cNvSpPr txBox="1"/>
          <p:nvPr/>
        </p:nvSpPr>
        <p:spPr>
          <a:xfrm>
            <a:off x="7301704" y="119337"/>
            <a:ext cx="4548843" cy="646331"/>
          </a:xfrm>
          <a:prstGeom prst="rect">
            <a:avLst/>
          </a:prstGeom>
          <a:noFill/>
        </p:spPr>
        <p:txBody>
          <a:bodyPr wrap="square" rtlCol="0">
            <a:spAutoFit/>
          </a:bodyPr>
          <a:lstStyle/>
          <a:p>
            <a:r>
              <a:rPr lang="zh-TW" altLang="en-US" b="1" dirty="0">
                <a:latin typeface="DengXian" panose="02010600030101010101" pitchFamily="2" charset="-122"/>
                <a:ea typeface="DengXian" panose="02010600030101010101" pitchFamily="2" charset="-122"/>
              </a:rPr>
              <a:t>波 羅 蜜 多 時 照 見 五 </a:t>
            </a:r>
            <a:r>
              <a:rPr lang="zh-TW" altLang="en-US" b="1" dirty="0">
                <a:highlight>
                  <a:srgbClr val="00FFFF"/>
                </a:highlight>
                <a:latin typeface="DengXian" panose="02010600030101010101" pitchFamily="2" charset="-122"/>
                <a:ea typeface="DengXian" panose="02010600030101010101" pitchFamily="2" charset="-122"/>
              </a:rPr>
              <a:t>蘊</a:t>
            </a:r>
            <a:r>
              <a:rPr lang="zh-TW" altLang="en-US" b="1" dirty="0">
                <a:latin typeface="DengXian" panose="02010600030101010101" pitchFamily="2" charset="-122"/>
                <a:ea typeface="DengXian" panose="02010600030101010101" pitchFamily="2" charset="-122"/>
              </a:rPr>
              <a:t> 皆 空      </a:t>
            </a:r>
            <a:r>
              <a:rPr lang="en-US" altLang="zh-TW" b="1" dirty="0">
                <a:solidFill>
                  <a:srgbClr val="FF0000"/>
                </a:solidFill>
                <a:latin typeface="DengXian" panose="02010600030101010101" pitchFamily="2" charset="-122"/>
                <a:ea typeface="DengXian" panose="02010600030101010101" pitchFamily="2" charset="-122"/>
              </a:rPr>
              <a:t>2</a:t>
            </a:r>
            <a:r>
              <a:rPr lang="en-US" altLang="zh-TW" b="1" dirty="0">
                <a:latin typeface="DengXian" panose="02010600030101010101" pitchFamily="2" charset="-122"/>
                <a:ea typeface="DengXian" panose="02010600030101010101" pitchFamily="2" charset="-122"/>
              </a:rPr>
              <a:t>	</a:t>
            </a:r>
            <a:endParaRPr lang="en-US" b="1" dirty="0">
              <a:solidFill>
                <a:srgbClr val="FF0000"/>
              </a:solidFill>
              <a:latin typeface="DengXian" panose="02010600030101010101" pitchFamily="2" charset="-122"/>
              <a:ea typeface="DengXian" panose="02010600030101010101" pitchFamily="2" charset="-122"/>
            </a:endParaRPr>
          </a:p>
        </p:txBody>
      </p:sp>
      <p:sp>
        <p:nvSpPr>
          <p:cNvPr id="6" name="Rectangle 5">
            <a:extLst>
              <a:ext uri="{FF2B5EF4-FFF2-40B4-BE49-F238E27FC236}">
                <a16:creationId xmlns:a16="http://schemas.microsoft.com/office/drawing/2014/main" id="{7257744E-9B39-53AD-6874-7BEF9394C992}"/>
              </a:ext>
            </a:extLst>
          </p:cNvPr>
          <p:cNvSpPr/>
          <p:nvPr/>
        </p:nvSpPr>
        <p:spPr>
          <a:xfrm>
            <a:off x="7235604" y="137689"/>
            <a:ext cx="4136209" cy="365810"/>
          </a:xfrm>
          <a:prstGeom prst="rect">
            <a:avLst/>
          </a:prstGeom>
          <a:no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Rectangle 6">
            <a:extLst>
              <a:ext uri="{FF2B5EF4-FFF2-40B4-BE49-F238E27FC236}">
                <a16:creationId xmlns:a16="http://schemas.microsoft.com/office/drawing/2014/main" id="{92439DBB-B177-CC3F-2432-CADCEE0DB717}"/>
              </a:ext>
            </a:extLst>
          </p:cNvPr>
          <p:cNvSpPr/>
          <p:nvPr/>
        </p:nvSpPr>
        <p:spPr>
          <a:xfrm>
            <a:off x="134329" y="5612562"/>
            <a:ext cx="5259474" cy="857686"/>
          </a:xfrm>
          <a:prstGeom prst="rect">
            <a:avLst/>
          </a:prstGeom>
          <a:noFill/>
          <a:ln w="5715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Oval 7">
            <a:extLst>
              <a:ext uri="{FF2B5EF4-FFF2-40B4-BE49-F238E27FC236}">
                <a16:creationId xmlns:a16="http://schemas.microsoft.com/office/drawing/2014/main" id="{DDF8BD4E-829E-0FC6-0888-750590DB4B6C}"/>
              </a:ext>
            </a:extLst>
          </p:cNvPr>
          <p:cNvSpPr/>
          <p:nvPr/>
        </p:nvSpPr>
        <p:spPr>
          <a:xfrm>
            <a:off x="5707465" y="588700"/>
            <a:ext cx="771625" cy="771625"/>
          </a:xfrm>
          <a:prstGeom prst="ellipse">
            <a:avLst/>
          </a:prstGeom>
          <a:solidFill>
            <a:srgbClr val="FFFF00"/>
          </a:solidFill>
          <a:ln w="38100">
            <a:solidFill>
              <a:srgbClr val="7030A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TextBox 8">
            <a:extLst>
              <a:ext uri="{FF2B5EF4-FFF2-40B4-BE49-F238E27FC236}">
                <a16:creationId xmlns:a16="http://schemas.microsoft.com/office/drawing/2014/main" id="{8302EBBD-8121-0774-D43F-861F70555977}"/>
              </a:ext>
            </a:extLst>
          </p:cNvPr>
          <p:cNvSpPr txBox="1"/>
          <p:nvPr/>
        </p:nvSpPr>
        <p:spPr>
          <a:xfrm>
            <a:off x="5799499" y="706429"/>
            <a:ext cx="593001" cy="523220"/>
          </a:xfrm>
          <a:prstGeom prst="rect">
            <a:avLst/>
          </a:prstGeom>
          <a:noFill/>
        </p:spPr>
        <p:txBody>
          <a:bodyPr wrap="square" rtlCol="0">
            <a:spAutoFit/>
          </a:bodyPr>
          <a:lstStyle/>
          <a:p>
            <a:r>
              <a:rPr lang="en-US" sz="2800" b="1" dirty="0"/>
              <a:t>22</a:t>
            </a:r>
          </a:p>
        </p:txBody>
      </p:sp>
      <p:sp>
        <p:nvSpPr>
          <p:cNvPr id="10" name="TextBox 9">
            <a:extLst>
              <a:ext uri="{FF2B5EF4-FFF2-40B4-BE49-F238E27FC236}">
                <a16:creationId xmlns:a16="http://schemas.microsoft.com/office/drawing/2014/main" id="{226A56E4-F9E6-14EE-6A8A-37A47605BBDD}"/>
              </a:ext>
            </a:extLst>
          </p:cNvPr>
          <p:cNvSpPr txBox="1"/>
          <p:nvPr/>
        </p:nvSpPr>
        <p:spPr>
          <a:xfrm>
            <a:off x="5887636" y="5602236"/>
            <a:ext cx="6242326" cy="1118075"/>
          </a:xfrm>
          <a:prstGeom prst="rect">
            <a:avLst/>
          </a:prstGeom>
          <a:noFill/>
        </p:spPr>
        <p:txBody>
          <a:bodyPr wrap="square" numCol="3">
            <a:spAutoFit/>
          </a:bodyPr>
          <a:lstStyle/>
          <a:p>
            <a:r>
              <a:rPr lang="en-US" sz="1300" dirty="0"/>
              <a:t>• Hanja: </a:t>
            </a:r>
            <a:r>
              <a:rPr lang="zh-TW" altLang="en-US" sz="1400" dirty="0">
                <a:latin typeface="DengXian" panose="02010600030101010101" pitchFamily="2" charset="-122"/>
                <a:ea typeface="DengXian" panose="02010600030101010101" pitchFamily="2" charset="-122"/>
              </a:rPr>
              <a:t>蘊</a:t>
            </a:r>
            <a:r>
              <a:rPr lang="zh-TW" altLang="en-US" sz="1300" dirty="0"/>
              <a:t>       </a:t>
            </a:r>
            <a:endParaRPr lang="en-US" altLang="zh-TW" sz="1300" dirty="0"/>
          </a:p>
          <a:p>
            <a:r>
              <a:rPr lang="en-US" sz="1300" dirty="0"/>
              <a:t>• Korean: on (</a:t>
            </a:r>
            <a:r>
              <a:rPr lang="ko-KR" altLang="en-US" sz="1300" dirty="0"/>
              <a:t>온</a:t>
            </a:r>
            <a:r>
              <a:rPr lang="en-US" altLang="ko-KR" sz="1300" dirty="0"/>
              <a:t>)       </a:t>
            </a:r>
          </a:p>
          <a:p>
            <a:r>
              <a:rPr lang="en-US" altLang="ko-KR" sz="1300" dirty="0"/>
              <a:t>• </a:t>
            </a:r>
            <a:r>
              <a:rPr lang="en-US" sz="1300" dirty="0"/>
              <a:t>strokes: 19, 20      </a:t>
            </a:r>
          </a:p>
          <a:p>
            <a:r>
              <a:rPr lang="en-US" sz="1300" dirty="0"/>
              <a:t>• radical: 140+16 (</a:t>
            </a:r>
            <a:r>
              <a:rPr lang="zh-TW" altLang="en-US" sz="1300" dirty="0">
                <a:latin typeface="DengXian" panose="02010600030101010101" pitchFamily="2" charset="-122"/>
                <a:ea typeface="DengXian" panose="02010600030101010101" pitchFamily="2" charset="-122"/>
              </a:rPr>
              <a:t>䒑</a:t>
            </a:r>
            <a:r>
              <a:rPr lang="en-US" altLang="zh-TW" sz="1300" dirty="0">
                <a:latin typeface="DengXian" panose="02010600030101010101" pitchFamily="2" charset="-122"/>
                <a:ea typeface="DengXian" panose="02010600030101010101" pitchFamily="2" charset="-122"/>
              </a:rPr>
              <a:t>,</a:t>
            </a:r>
            <a:r>
              <a:rPr lang="zh-TW" altLang="en-US" sz="1300" dirty="0">
                <a:latin typeface="DengXian" panose="02010600030101010101" pitchFamily="2" charset="-122"/>
                <a:ea typeface="DengXian" panose="02010600030101010101" pitchFamily="2" charset="-122"/>
              </a:rPr>
              <a:t>艸</a:t>
            </a:r>
            <a:r>
              <a:rPr lang="en-US" altLang="zh-TW" sz="1300" dirty="0">
                <a:latin typeface="DengXian" panose="02010600030101010101" pitchFamily="2" charset="-122"/>
                <a:ea typeface="DengXian" panose="02010600030101010101" pitchFamily="2" charset="-122"/>
              </a:rPr>
              <a:t>,</a:t>
            </a:r>
            <a:r>
              <a:rPr lang="zh-TW" altLang="en-US" sz="1300" dirty="0">
                <a:latin typeface="DengXian" panose="02010600030101010101" pitchFamily="2" charset="-122"/>
                <a:ea typeface="DengXian" panose="02010600030101010101" pitchFamily="2" charset="-122"/>
              </a:rPr>
              <a:t>艹</a:t>
            </a:r>
            <a:r>
              <a:rPr lang="en-US" altLang="zh-TW" sz="1300" dirty="0"/>
              <a:t>)</a:t>
            </a:r>
          </a:p>
          <a:p>
            <a:r>
              <a:rPr lang="en-US" altLang="zh-TW" sz="1300" dirty="0"/>
              <a:t>• </a:t>
            </a:r>
            <a:r>
              <a:rPr lang="en-US" sz="1300" dirty="0"/>
              <a:t>Japanese: on, </a:t>
            </a:r>
            <a:r>
              <a:rPr lang="ja-JP" altLang="en-US" sz="1300" dirty="0"/>
              <a:t>おん </a:t>
            </a:r>
            <a:endParaRPr lang="en-US" altLang="ja-JP" sz="1300" dirty="0"/>
          </a:p>
          <a:p>
            <a:r>
              <a:rPr lang="en-US" altLang="ja-JP" sz="1300" dirty="0"/>
              <a:t>(</a:t>
            </a:r>
            <a:r>
              <a:rPr lang="en-US" sz="1300" dirty="0" err="1"/>
              <a:t>kun</a:t>
            </a:r>
            <a:r>
              <a:rPr lang="en-US" sz="1300" dirty="0"/>
              <a:t>: </a:t>
            </a:r>
            <a:r>
              <a:rPr lang="en-US" sz="1300" dirty="0" err="1"/>
              <a:t>tsumu</a:t>
            </a:r>
            <a:r>
              <a:rPr lang="en-US" sz="1300" dirty="0"/>
              <a:t>, </a:t>
            </a:r>
            <a:r>
              <a:rPr lang="ja-JP" altLang="en-US" sz="1300" dirty="0"/>
              <a:t>つむ</a:t>
            </a:r>
            <a:r>
              <a:rPr lang="en-US" altLang="ja-JP" sz="1300" dirty="0"/>
              <a:t>)     </a:t>
            </a:r>
          </a:p>
          <a:p>
            <a:r>
              <a:rPr lang="en-US" altLang="ja-JP" sz="1300" dirty="0"/>
              <a:t>• </a:t>
            </a:r>
            <a:r>
              <a:rPr lang="en-US" sz="1300" dirty="0"/>
              <a:t>JLPT: NX     </a:t>
            </a:r>
          </a:p>
          <a:p>
            <a:r>
              <a:rPr lang="en-US" sz="1300" dirty="0"/>
              <a:t>• meaning: </a:t>
            </a:r>
            <a:r>
              <a:rPr lang="en-US" sz="1300" dirty="0" err="1"/>
              <a:t>skandha</a:t>
            </a:r>
            <a:endParaRPr lang="en-US" sz="1300" dirty="0"/>
          </a:p>
          <a:p>
            <a:r>
              <a:rPr lang="en-US" sz="1300" dirty="0">
                <a:ea typeface="DengXian" panose="02010600030101010101" pitchFamily="2" charset="-122"/>
              </a:rPr>
              <a:t>• pinyin: yùn</a:t>
            </a:r>
          </a:p>
          <a:p>
            <a:r>
              <a:rPr lang="en-US" sz="1300" dirty="0">
                <a:ea typeface="DengXian" panose="02010600030101010101" pitchFamily="2" charset="-122"/>
              </a:rPr>
              <a:t>• 1 location(s): </a:t>
            </a:r>
            <a:r>
              <a:rPr lang="en-US" sz="1300" dirty="0" err="1">
                <a:ea typeface="DengXian" panose="02010600030101010101" pitchFamily="2" charset="-122"/>
              </a:rPr>
              <a:t>XuanZang</a:t>
            </a:r>
            <a:endParaRPr lang="en-US" sz="1300" dirty="0">
              <a:ea typeface="DengXian" panose="02010600030101010101" pitchFamily="2" charset="-122"/>
            </a:endParaRPr>
          </a:p>
          <a:p>
            <a:r>
              <a:rPr lang="en-US" sz="1300" dirty="0">
                <a:ea typeface="DengXian" panose="02010600030101010101" pitchFamily="2" charset="-122"/>
              </a:rPr>
              <a:t>• comp:</a:t>
            </a:r>
            <a:r>
              <a:rPr lang="zh-CN" altLang="en-US" sz="1400" dirty="0">
                <a:latin typeface="+mn-ea"/>
              </a:rPr>
              <a:t>艹 </a:t>
            </a:r>
            <a:r>
              <a:rPr lang="en-US" altLang="zh-CN" sz="1400" dirty="0">
                <a:latin typeface="+mn-ea"/>
              </a:rPr>
              <a:t>+ </a:t>
            </a:r>
            <a:r>
              <a:rPr lang="zh-TW" altLang="en-US" sz="1400" dirty="0">
                <a:latin typeface="+mn-ea"/>
              </a:rPr>
              <a:t>糹 </a:t>
            </a:r>
            <a:r>
              <a:rPr lang="en-US" altLang="zh-TW" sz="1400" dirty="0">
                <a:latin typeface="+mn-ea"/>
              </a:rPr>
              <a:t>+ </a:t>
            </a:r>
            <a:r>
              <a:rPr lang="zh-TW" altLang="en-US" sz="1400" dirty="0">
                <a:latin typeface="+mn-ea"/>
              </a:rPr>
              <a:t>囚 </a:t>
            </a:r>
            <a:r>
              <a:rPr lang="en-US" altLang="zh-TW" sz="1400" dirty="0">
                <a:latin typeface="+mn-ea"/>
              </a:rPr>
              <a:t>+ </a:t>
            </a:r>
            <a:r>
              <a:rPr lang="zh-TW" altLang="en-US" sz="1400" dirty="0">
                <a:latin typeface="+mn-ea"/>
              </a:rPr>
              <a:t>皿</a:t>
            </a:r>
            <a:endParaRPr lang="en-US" altLang="zh-CN" sz="1400" dirty="0">
              <a:latin typeface="+mn-ea"/>
            </a:endParaRPr>
          </a:p>
          <a:p>
            <a:r>
              <a:rPr lang="en-US" sz="1300" dirty="0">
                <a:ea typeface="DengXian" panose="02010600030101010101" pitchFamily="2" charset="-122"/>
              </a:rPr>
              <a:t>•  </a:t>
            </a:r>
            <a:r>
              <a:rPr lang="en-US" altLang="zh-CN" sz="1300" dirty="0">
                <a:ea typeface="DengXian" panose="02010600030101010101" pitchFamily="2" charset="-122"/>
              </a:rPr>
              <a:t>sub: </a:t>
            </a:r>
            <a:r>
              <a:rPr lang="zh-CN" altLang="en-US" sz="1300" dirty="0">
                <a:latin typeface="+mn-ea"/>
              </a:rPr>
              <a:t>幺丶 囗人</a:t>
            </a:r>
            <a:endParaRPr lang="en-US" sz="1300" dirty="0">
              <a:latin typeface="+mn-ea"/>
            </a:endParaRPr>
          </a:p>
        </p:txBody>
      </p:sp>
      <p:sp>
        <p:nvSpPr>
          <p:cNvPr id="11" name="Rectangle 10">
            <a:extLst>
              <a:ext uri="{FF2B5EF4-FFF2-40B4-BE49-F238E27FC236}">
                <a16:creationId xmlns:a16="http://schemas.microsoft.com/office/drawing/2014/main" id="{271913D6-B57A-ED45-8ED5-209A5F2573E2}"/>
              </a:ext>
            </a:extLst>
          </p:cNvPr>
          <p:cNvSpPr/>
          <p:nvPr/>
        </p:nvSpPr>
        <p:spPr>
          <a:xfrm>
            <a:off x="5841336" y="5561635"/>
            <a:ext cx="6288625" cy="1133142"/>
          </a:xfrm>
          <a:prstGeom prst="rect">
            <a:avLst/>
          </a:prstGeom>
          <a:no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3" name="Straight Arrow Connector 12">
            <a:extLst>
              <a:ext uri="{FF2B5EF4-FFF2-40B4-BE49-F238E27FC236}">
                <a16:creationId xmlns:a16="http://schemas.microsoft.com/office/drawing/2014/main" id="{BC9D40E5-46EA-9888-517A-381AC86BC133}"/>
              </a:ext>
            </a:extLst>
          </p:cNvPr>
          <p:cNvCxnSpPr/>
          <p:nvPr/>
        </p:nvCxnSpPr>
        <p:spPr>
          <a:xfrm>
            <a:off x="752354" y="978061"/>
            <a:ext cx="4282633" cy="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15" name="Straight Arrow Connector 14">
            <a:extLst>
              <a:ext uri="{FF2B5EF4-FFF2-40B4-BE49-F238E27FC236}">
                <a16:creationId xmlns:a16="http://schemas.microsoft.com/office/drawing/2014/main" id="{0DE60E13-9517-A65D-9547-C461E4145D0A}"/>
              </a:ext>
            </a:extLst>
          </p:cNvPr>
          <p:cNvCxnSpPr/>
          <p:nvPr/>
        </p:nvCxnSpPr>
        <p:spPr>
          <a:xfrm>
            <a:off x="2233914" y="503499"/>
            <a:ext cx="0" cy="856826"/>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17" name="Straight Arrow Connector 16">
            <a:extLst>
              <a:ext uri="{FF2B5EF4-FFF2-40B4-BE49-F238E27FC236}">
                <a16:creationId xmlns:a16="http://schemas.microsoft.com/office/drawing/2014/main" id="{7D268E64-98DD-32C8-982A-14831AF6D079}"/>
              </a:ext>
            </a:extLst>
          </p:cNvPr>
          <p:cNvCxnSpPr/>
          <p:nvPr/>
        </p:nvCxnSpPr>
        <p:spPr>
          <a:xfrm>
            <a:off x="3611301" y="451413"/>
            <a:ext cx="0" cy="856526"/>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19" name="Straight Connector 18">
            <a:extLst>
              <a:ext uri="{FF2B5EF4-FFF2-40B4-BE49-F238E27FC236}">
                <a16:creationId xmlns:a16="http://schemas.microsoft.com/office/drawing/2014/main" id="{333C3638-1617-3965-9139-B8613A6E6E6F}"/>
              </a:ext>
            </a:extLst>
          </p:cNvPr>
          <p:cNvCxnSpPr/>
          <p:nvPr/>
        </p:nvCxnSpPr>
        <p:spPr>
          <a:xfrm flipH="1">
            <a:off x="920187" y="1655180"/>
            <a:ext cx="711843" cy="983848"/>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21" name="Straight Arrow Connector 20">
            <a:extLst>
              <a:ext uri="{FF2B5EF4-FFF2-40B4-BE49-F238E27FC236}">
                <a16:creationId xmlns:a16="http://schemas.microsoft.com/office/drawing/2014/main" id="{20D2ED5D-A9E4-D030-3658-D8B08A09B01E}"/>
              </a:ext>
            </a:extLst>
          </p:cNvPr>
          <p:cNvCxnSpPr/>
          <p:nvPr/>
        </p:nvCxnSpPr>
        <p:spPr>
          <a:xfrm>
            <a:off x="908613" y="2650603"/>
            <a:ext cx="613458" cy="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23" name="Straight Connector 22">
            <a:extLst>
              <a:ext uri="{FF2B5EF4-FFF2-40B4-BE49-F238E27FC236}">
                <a16:creationId xmlns:a16="http://schemas.microsoft.com/office/drawing/2014/main" id="{EC72AD22-F6AB-3D10-50CD-9B6D550C7AC0}"/>
              </a:ext>
            </a:extLst>
          </p:cNvPr>
          <p:cNvCxnSpPr/>
          <p:nvPr/>
        </p:nvCxnSpPr>
        <p:spPr>
          <a:xfrm flipH="1">
            <a:off x="960699" y="2239701"/>
            <a:ext cx="1203767" cy="1325302"/>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25" name="Straight Arrow Connector 24">
            <a:extLst>
              <a:ext uri="{FF2B5EF4-FFF2-40B4-BE49-F238E27FC236}">
                <a16:creationId xmlns:a16="http://schemas.microsoft.com/office/drawing/2014/main" id="{1709A3DD-06A4-02E2-7824-B9D2CCD9E74B}"/>
              </a:ext>
            </a:extLst>
          </p:cNvPr>
          <p:cNvCxnSpPr/>
          <p:nvPr/>
        </p:nvCxnSpPr>
        <p:spPr>
          <a:xfrm flipV="1">
            <a:off x="920187" y="3472405"/>
            <a:ext cx="914400" cy="8681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27" name="Straight Arrow Connector 26">
            <a:extLst>
              <a:ext uri="{FF2B5EF4-FFF2-40B4-BE49-F238E27FC236}">
                <a16:creationId xmlns:a16="http://schemas.microsoft.com/office/drawing/2014/main" id="{985CC171-63E4-000D-9D4B-3C12B579530A}"/>
              </a:ext>
            </a:extLst>
          </p:cNvPr>
          <p:cNvCxnSpPr/>
          <p:nvPr/>
        </p:nvCxnSpPr>
        <p:spPr>
          <a:xfrm>
            <a:off x="2013995" y="3125165"/>
            <a:ext cx="272005" cy="54401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31" name="Straight Arrow Connector 30">
            <a:extLst>
              <a:ext uri="{FF2B5EF4-FFF2-40B4-BE49-F238E27FC236}">
                <a16:creationId xmlns:a16="http://schemas.microsoft.com/office/drawing/2014/main" id="{27F16543-9E06-B1C8-14F5-F1F44C047ECF}"/>
              </a:ext>
            </a:extLst>
          </p:cNvPr>
          <p:cNvCxnSpPr/>
          <p:nvPr/>
        </p:nvCxnSpPr>
        <p:spPr>
          <a:xfrm flipH="1">
            <a:off x="752354" y="4126375"/>
            <a:ext cx="306730" cy="694481"/>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33" name="Straight Arrow Connector 32">
            <a:extLst>
              <a:ext uri="{FF2B5EF4-FFF2-40B4-BE49-F238E27FC236}">
                <a16:creationId xmlns:a16="http://schemas.microsoft.com/office/drawing/2014/main" id="{2A77A499-DAEA-5926-2440-E384A76742C5}"/>
              </a:ext>
            </a:extLst>
          </p:cNvPr>
          <p:cNvCxnSpPr/>
          <p:nvPr/>
        </p:nvCxnSpPr>
        <p:spPr>
          <a:xfrm>
            <a:off x="1464197" y="4059125"/>
            <a:ext cx="167833" cy="564961"/>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35" name="Straight Arrow Connector 34">
            <a:extLst>
              <a:ext uri="{FF2B5EF4-FFF2-40B4-BE49-F238E27FC236}">
                <a16:creationId xmlns:a16="http://schemas.microsoft.com/office/drawing/2014/main" id="{D40B8DDE-51EF-B2AE-0ECB-C65BD0A99919}"/>
              </a:ext>
            </a:extLst>
          </p:cNvPr>
          <p:cNvCxnSpPr>
            <a:cxnSpLocks/>
          </p:cNvCxnSpPr>
          <p:nvPr/>
        </p:nvCxnSpPr>
        <p:spPr>
          <a:xfrm>
            <a:off x="1996632" y="3915252"/>
            <a:ext cx="208344" cy="468543"/>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38" name="Straight Arrow Connector 37">
            <a:extLst>
              <a:ext uri="{FF2B5EF4-FFF2-40B4-BE49-F238E27FC236}">
                <a16:creationId xmlns:a16="http://schemas.microsoft.com/office/drawing/2014/main" id="{F3223E4B-903A-F325-EF4F-5895FF0F7040}"/>
              </a:ext>
            </a:extLst>
          </p:cNvPr>
          <p:cNvCxnSpPr/>
          <p:nvPr/>
        </p:nvCxnSpPr>
        <p:spPr>
          <a:xfrm>
            <a:off x="2893670" y="1713169"/>
            <a:ext cx="0" cy="1189183"/>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40" name="Straight Connector 39">
            <a:extLst>
              <a:ext uri="{FF2B5EF4-FFF2-40B4-BE49-F238E27FC236}">
                <a16:creationId xmlns:a16="http://schemas.microsoft.com/office/drawing/2014/main" id="{C0AE8BD5-8AFB-32CA-6871-0F3F414266B0}"/>
              </a:ext>
            </a:extLst>
          </p:cNvPr>
          <p:cNvCxnSpPr/>
          <p:nvPr/>
        </p:nvCxnSpPr>
        <p:spPr>
          <a:xfrm>
            <a:off x="3077294" y="1747777"/>
            <a:ext cx="1517855" cy="0"/>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42" name="Straight Arrow Connector 41">
            <a:extLst>
              <a:ext uri="{FF2B5EF4-FFF2-40B4-BE49-F238E27FC236}">
                <a16:creationId xmlns:a16="http://schemas.microsoft.com/office/drawing/2014/main" id="{C0528A4F-B828-C05F-CDFB-F12AF607DE01}"/>
              </a:ext>
            </a:extLst>
          </p:cNvPr>
          <p:cNvCxnSpPr/>
          <p:nvPr/>
        </p:nvCxnSpPr>
        <p:spPr>
          <a:xfrm>
            <a:off x="4595149" y="1747777"/>
            <a:ext cx="0" cy="1134203"/>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44" name="Straight Arrow Connector 43">
            <a:extLst>
              <a:ext uri="{FF2B5EF4-FFF2-40B4-BE49-F238E27FC236}">
                <a16:creationId xmlns:a16="http://schemas.microsoft.com/office/drawing/2014/main" id="{1D6CFF2E-1D81-C336-FD44-BDF7FC17DA11}"/>
              </a:ext>
            </a:extLst>
          </p:cNvPr>
          <p:cNvCxnSpPr/>
          <p:nvPr/>
        </p:nvCxnSpPr>
        <p:spPr>
          <a:xfrm>
            <a:off x="2893670" y="3125165"/>
            <a:ext cx="1574158" cy="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pic>
        <p:nvPicPr>
          <p:cNvPr id="45" name="2024_10_18_115733">
            <a:hlinkClick r:id="" action="ppaction://media"/>
            <a:extLst>
              <a:ext uri="{FF2B5EF4-FFF2-40B4-BE49-F238E27FC236}">
                <a16:creationId xmlns:a16="http://schemas.microsoft.com/office/drawing/2014/main" id="{1BA8DE14-ACE2-AC27-4617-5459109A1318}"/>
              </a:ext>
            </a:extLst>
          </p:cNvPr>
          <p:cNvPicPr>
            <a:picLocks noChangeAspect="1"/>
          </p:cNvPicPr>
          <p:nvPr>
            <a:videoFile r:link="rId2"/>
            <p:extLst>
              <p:ext uri="{DAA4B4D4-6D71-4841-9C94-3DE7FCFB9230}">
                <p14:media xmlns:p14="http://schemas.microsoft.com/office/powerpoint/2010/main" r:embed="rId1"/>
              </p:ext>
            </p:extLst>
          </p:nvPr>
        </p:nvPicPr>
        <p:blipFill>
          <a:blip r:embed="rId5"/>
          <a:stretch>
            <a:fillRect/>
          </a:stretch>
        </p:blipFill>
        <p:spPr>
          <a:xfrm>
            <a:off x="6778036" y="588700"/>
            <a:ext cx="4961635" cy="4928335"/>
          </a:xfrm>
          <a:prstGeom prst="rect">
            <a:avLst/>
          </a:prstGeom>
        </p:spPr>
      </p:pic>
      <p:cxnSp>
        <p:nvCxnSpPr>
          <p:cNvPr id="47" name="Straight Arrow Connector 46">
            <a:extLst>
              <a:ext uri="{FF2B5EF4-FFF2-40B4-BE49-F238E27FC236}">
                <a16:creationId xmlns:a16="http://schemas.microsoft.com/office/drawing/2014/main" id="{55ECC827-1995-020E-E9B3-BF2DBB67314F}"/>
              </a:ext>
            </a:extLst>
          </p:cNvPr>
          <p:cNvCxnSpPr/>
          <p:nvPr/>
        </p:nvCxnSpPr>
        <p:spPr>
          <a:xfrm>
            <a:off x="2714263" y="3744410"/>
            <a:ext cx="0" cy="833377"/>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49" name="Straight Connector 48">
            <a:extLst>
              <a:ext uri="{FF2B5EF4-FFF2-40B4-BE49-F238E27FC236}">
                <a16:creationId xmlns:a16="http://schemas.microsoft.com/office/drawing/2014/main" id="{799822D6-014C-699A-D137-862917878A05}"/>
              </a:ext>
            </a:extLst>
          </p:cNvPr>
          <p:cNvCxnSpPr/>
          <p:nvPr/>
        </p:nvCxnSpPr>
        <p:spPr>
          <a:xfrm>
            <a:off x="2893670" y="3669175"/>
            <a:ext cx="1921398" cy="0"/>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51" name="Straight Arrow Connector 50">
            <a:extLst>
              <a:ext uri="{FF2B5EF4-FFF2-40B4-BE49-F238E27FC236}">
                <a16:creationId xmlns:a16="http://schemas.microsoft.com/office/drawing/2014/main" id="{5C741376-B2AE-3929-1FE7-82686454DCB4}"/>
              </a:ext>
            </a:extLst>
          </p:cNvPr>
          <p:cNvCxnSpPr/>
          <p:nvPr/>
        </p:nvCxnSpPr>
        <p:spPr>
          <a:xfrm>
            <a:off x="4815068" y="3669175"/>
            <a:ext cx="0" cy="954911"/>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53" name="Straight Arrow Connector 52">
            <a:extLst>
              <a:ext uri="{FF2B5EF4-FFF2-40B4-BE49-F238E27FC236}">
                <a16:creationId xmlns:a16="http://schemas.microsoft.com/office/drawing/2014/main" id="{9AE17B3A-45D4-5426-2E45-DA247CA5C2EE}"/>
              </a:ext>
            </a:extLst>
          </p:cNvPr>
          <p:cNvCxnSpPr>
            <a:cxnSpLocks/>
          </p:cNvCxnSpPr>
          <p:nvPr/>
        </p:nvCxnSpPr>
        <p:spPr>
          <a:xfrm>
            <a:off x="3414532" y="3819646"/>
            <a:ext cx="0" cy="865322"/>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55" name="Straight Arrow Connector 54">
            <a:extLst>
              <a:ext uri="{FF2B5EF4-FFF2-40B4-BE49-F238E27FC236}">
                <a16:creationId xmlns:a16="http://schemas.microsoft.com/office/drawing/2014/main" id="{B7675B9C-7760-05D1-B3D4-8A654E788D86}"/>
              </a:ext>
            </a:extLst>
          </p:cNvPr>
          <p:cNvCxnSpPr/>
          <p:nvPr/>
        </p:nvCxnSpPr>
        <p:spPr>
          <a:xfrm>
            <a:off x="4132162" y="3819646"/>
            <a:ext cx="0" cy="873888"/>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57" name="Straight Arrow Connector 56">
            <a:extLst>
              <a:ext uri="{FF2B5EF4-FFF2-40B4-BE49-F238E27FC236}">
                <a16:creationId xmlns:a16="http://schemas.microsoft.com/office/drawing/2014/main" id="{EB2DB205-AE2F-6E45-F68F-E45BEBB6E59E}"/>
              </a:ext>
            </a:extLst>
          </p:cNvPr>
          <p:cNvCxnSpPr/>
          <p:nvPr/>
        </p:nvCxnSpPr>
        <p:spPr>
          <a:xfrm>
            <a:off x="2286000" y="4820856"/>
            <a:ext cx="2893671" cy="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61" name="Straight Arrow Connector 60">
            <a:extLst>
              <a:ext uri="{FF2B5EF4-FFF2-40B4-BE49-F238E27FC236}">
                <a16:creationId xmlns:a16="http://schemas.microsoft.com/office/drawing/2014/main" id="{F628D7A7-D738-2C99-38DF-E41D5EAA40ED}"/>
              </a:ext>
            </a:extLst>
          </p:cNvPr>
          <p:cNvCxnSpPr>
            <a:cxnSpLocks/>
          </p:cNvCxnSpPr>
          <p:nvPr/>
        </p:nvCxnSpPr>
        <p:spPr>
          <a:xfrm flipH="1">
            <a:off x="3414532" y="2095134"/>
            <a:ext cx="370390" cy="613342"/>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64" name="Straight Arrow Connector 63">
            <a:extLst>
              <a:ext uri="{FF2B5EF4-FFF2-40B4-BE49-F238E27FC236}">
                <a16:creationId xmlns:a16="http://schemas.microsoft.com/office/drawing/2014/main" id="{5686D5BE-42D5-4B8B-44D1-D0A998E24359}"/>
              </a:ext>
            </a:extLst>
          </p:cNvPr>
          <p:cNvCxnSpPr/>
          <p:nvPr/>
        </p:nvCxnSpPr>
        <p:spPr>
          <a:xfrm>
            <a:off x="3755984" y="2349661"/>
            <a:ext cx="399327" cy="318303"/>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sp>
        <p:nvSpPr>
          <p:cNvPr id="65" name="TextBox 64">
            <a:extLst>
              <a:ext uri="{FF2B5EF4-FFF2-40B4-BE49-F238E27FC236}">
                <a16:creationId xmlns:a16="http://schemas.microsoft.com/office/drawing/2014/main" id="{509E0101-1A34-285E-ADD6-D4025478F024}"/>
              </a:ext>
            </a:extLst>
          </p:cNvPr>
          <p:cNvSpPr txBox="1"/>
          <p:nvPr/>
        </p:nvSpPr>
        <p:spPr>
          <a:xfrm>
            <a:off x="376169" y="483772"/>
            <a:ext cx="502448" cy="369332"/>
          </a:xfrm>
          <a:prstGeom prst="rect">
            <a:avLst/>
          </a:prstGeom>
          <a:noFill/>
        </p:spPr>
        <p:txBody>
          <a:bodyPr wrap="square" rtlCol="0">
            <a:spAutoFit/>
          </a:bodyPr>
          <a:lstStyle/>
          <a:p>
            <a:r>
              <a:rPr lang="en-US" b="1" dirty="0"/>
              <a:t>1</a:t>
            </a:r>
          </a:p>
        </p:txBody>
      </p:sp>
      <p:sp>
        <p:nvSpPr>
          <p:cNvPr id="66" name="TextBox 65">
            <a:extLst>
              <a:ext uri="{FF2B5EF4-FFF2-40B4-BE49-F238E27FC236}">
                <a16:creationId xmlns:a16="http://schemas.microsoft.com/office/drawing/2014/main" id="{148D3390-A560-ACCD-295F-80B2C0AEF026}"/>
              </a:ext>
            </a:extLst>
          </p:cNvPr>
          <p:cNvSpPr txBox="1"/>
          <p:nvPr/>
        </p:nvSpPr>
        <p:spPr>
          <a:xfrm>
            <a:off x="1755180" y="208346"/>
            <a:ext cx="432435" cy="369332"/>
          </a:xfrm>
          <a:prstGeom prst="rect">
            <a:avLst/>
          </a:prstGeom>
          <a:noFill/>
        </p:spPr>
        <p:txBody>
          <a:bodyPr wrap="square" rtlCol="0">
            <a:spAutoFit/>
          </a:bodyPr>
          <a:lstStyle/>
          <a:p>
            <a:r>
              <a:rPr lang="en-US" b="1" dirty="0"/>
              <a:t>2</a:t>
            </a:r>
          </a:p>
        </p:txBody>
      </p:sp>
      <p:sp>
        <p:nvSpPr>
          <p:cNvPr id="67" name="TextBox 66">
            <a:extLst>
              <a:ext uri="{FF2B5EF4-FFF2-40B4-BE49-F238E27FC236}">
                <a16:creationId xmlns:a16="http://schemas.microsoft.com/office/drawing/2014/main" id="{26EEB38C-F8F8-84C3-0E56-CAC2F5D17EBD}"/>
              </a:ext>
            </a:extLst>
          </p:cNvPr>
          <p:cNvSpPr txBox="1"/>
          <p:nvPr/>
        </p:nvSpPr>
        <p:spPr>
          <a:xfrm>
            <a:off x="3079614" y="211868"/>
            <a:ext cx="404062" cy="365810"/>
          </a:xfrm>
          <a:prstGeom prst="rect">
            <a:avLst/>
          </a:prstGeom>
          <a:noFill/>
        </p:spPr>
        <p:txBody>
          <a:bodyPr wrap="square" rtlCol="0">
            <a:spAutoFit/>
          </a:bodyPr>
          <a:lstStyle/>
          <a:p>
            <a:r>
              <a:rPr lang="en-US" b="1" dirty="0"/>
              <a:t>3</a:t>
            </a:r>
          </a:p>
        </p:txBody>
      </p:sp>
      <p:sp>
        <p:nvSpPr>
          <p:cNvPr id="68" name="TextBox 67">
            <a:extLst>
              <a:ext uri="{FF2B5EF4-FFF2-40B4-BE49-F238E27FC236}">
                <a16:creationId xmlns:a16="http://schemas.microsoft.com/office/drawing/2014/main" id="{3433562F-4399-14BF-23AF-090E5199CD8A}"/>
              </a:ext>
            </a:extLst>
          </p:cNvPr>
          <p:cNvSpPr txBox="1"/>
          <p:nvPr/>
        </p:nvSpPr>
        <p:spPr>
          <a:xfrm>
            <a:off x="1246114" y="1337108"/>
            <a:ext cx="385916" cy="369332"/>
          </a:xfrm>
          <a:prstGeom prst="rect">
            <a:avLst/>
          </a:prstGeom>
          <a:noFill/>
        </p:spPr>
        <p:txBody>
          <a:bodyPr wrap="square" rtlCol="0">
            <a:spAutoFit/>
          </a:bodyPr>
          <a:lstStyle/>
          <a:p>
            <a:r>
              <a:rPr lang="en-US" b="1" dirty="0"/>
              <a:t>4</a:t>
            </a:r>
          </a:p>
        </p:txBody>
      </p:sp>
      <p:sp>
        <p:nvSpPr>
          <p:cNvPr id="69" name="TextBox 68">
            <a:extLst>
              <a:ext uri="{FF2B5EF4-FFF2-40B4-BE49-F238E27FC236}">
                <a16:creationId xmlns:a16="http://schemas.microsoft.com/office/drawing/2014/main" id="{C14BDAC0-388A-F020-D3C7-AECA98D3D211}"/>
              </a:ext>
            </a:extLst>
          </p:cNvPr>
          <p:cNvSpPr txBox="1"/>
          <p:nvPr/>
        </p:nvSpPr>
        <p:spPr>
          <a:xfrm>
            <a:off x="1760967" y="1826206"/>
            <a:ext cx="478688" cy="370389"/>
          </a:xfrm>
          <a:prstGeom prst="rect">
            <a:avLst/>
          </a:prstGeom>
          <a:noFill/>
        </p:spPr>
        <p:txBody>
          <a:bodyPr wrap="square" rtlCol="0">
            <a:spAutoFit/>
          </a:bodyPr>
          <a:lstStyle/>
          <a:p>
            <a:r>
              <a:rPr lang="en-US" b="1" dirty="0"/>
              <a:t>5</a:t>
            </a:r>
          </a:p>
        </p:txBody>
      </p:sp>
      <p:sp>
        <p:nvSpPr>
          <p:cNvPr id="70" name="TextBox 69">
            <a:extLst>
              <a:ext uri="{FF2B5EF4-FFF2-40B4-BE49-F238E27FC236}">
                <a16:creationId xmlns:a16="http://schemas.microsoft.com/office/drawing/2014/main" id="{B28FBF9D-E42B-A741-3F5C-CC51E79C1EC8}"/>
              </a:ext>
            </a:extLst>
          </p:cNvPr>
          <p:cNvSpPr txBox="1"/>
          <p:nvPr/>
        </p:nvSpPr>
        <p:spPr>
          <a:xfrm>
            <a:off x="1965610" y="2679425"/>
            <a:ext cx="439905" cy="369332"/>
          </a:xfrm>
          <a:prstGeom prst="rect">
            <a:avLst/>
          </a:prstGeom>
          <a:noFill/>
        </p:spPr>
        <p:txBody>
          <a:bodyPr wrap="square" rtlCol="0">
            <a:spAutoFit/>
          </a:bodyPr>
          <a:lstStyle/>
          <a:p>
            <a:r>
              <a:rPr lang="en-US" b="1" dirty="0"/>
              <a:t>6</a:t>
            </a:r>
          </a:p>
        </p:txBody>
      </p:sp>
      <p:sp>
        <p:nvSpPr>
          <p:cNvPr id="71" name="TextBox 70">
            <a:extLst>
              <a:ext uri="{FF2B5EF4-FFF2-40B4-BE49-F238E27FC236}">
                <a16:creationId xmlns:a16="http://schemas.microsoft.com/office/drawing/2014/main" id="{378C39F7-051A-66C1-1C2F-C5D9AA4F7A90}"/>
              </a:ext>
            </a:extLst>
          </p:cNvPr>
          <p:cNvSpPr txBox="1"/>
          <p:nvPr/>
        </p:nvSpPr>
        <p:spPr>
          <a:xfrm>
            <a:off x="627393" y="3919369"/>
            <a:ext cx="461687" cy="369332"/>
          </a:xfrm>
          <a:prstGeom prst="rect">
            <a:avLst/>
          </a:prstGeom>
          <a:noFill/>
        </p:spPr>
        <p:txBody>
          <a:bodyPr wrap="square" rtlCol="0">
            <a:spAutoFit/>
          </a:bodyPr>
          <a:lstStyle/>
          <a:p>
            <a:r>
              <a:rPr lang="en-US" b="1" dirty="0"/>
              <a:t>7</a:t>
            </a:r>
          </a:p>
        </p:txBody>
      </p:sp>
      <p:sp>
        <p:nvSpPr>
          <p:cNvPr id="72" name="TextBox 71">
            <a:extLst>
              <a:ext uri="{FF2B5EF4-FFF2-40B4-BE49-F238E27FC236}">
                <a16:creationId xmlns:a16="http://schemas.microsoft.com/office/drawing/2014/main" id="{57A7F295-586F-8B7E-D317-1593B2DC4223}"/>
              </a:ext>
            </a:extLst>
          </p:cNvPr>
          <p:cNvSpPr txBox="1"/>
          <p:nvPr/>
        </p:nvSpPr>
        <p:spPr>
          <a:xfrm>
            <a:off x="1233641" y="3689793"/>
            <a:ext cx="361175" cy="369332"/>
          </a:xfrm>
          <a:prstGeom prst="rect">
            <a:avLst/>
          </a:prstGeom>
          <a:noFill/>
        </p:spPr>
        <p:txBody>
          <a:bodyPr wrap="square" rtlCol="0">
            <a:spAutoFit/>
          </a:bodyPr>
          <a:lstStyle/>
          <a:p>
            <a:r>
              <a:rPr lang="en-US" b="1" dirty="0"/>
              <a:t>8</a:t>
            </a:r>
          </a:p>
        </p:txBody>
      </p:sp>
      <p:sp>
        <p:nvSpPr>
          <p:cNvPr id="73" name="TextBox 72">
            <a:extLst>
              <a:ext uri="{FF2B5EF4-FFF2-40B4-BE49-F238E27FC236}">
                <a16:creationId xmlns:a16="http://schemas.microsoft.com/office/drawing/2014/main" id="{7E12C051-1FD8-4E5B-CF9A-1FE61F3BAB9D}"/>
              </a:ext>
            </a:extLst>
          </p:cNvPr>
          <p:cNvSpPr txBox="1"/>
          <p:nvPr/>
        </p:nvSpPr>
        <p:spPr>
          <a:xfrm>
            <a:off x="1603952" y="3608109"/>
            <a:ext cx="299225" cy="369329"/>
          </a:xfrm>
          <a:prstGeom prst="rect">
            <a:avLst/>
          </a:prstGeom>
          <a:noFill/>
        </p:spPr>
        <p:txBody>
          <a:bodyPr wrap="square" rtlCol="0">
            <a:spAutoFit/>
          </a:bodyPr>
          <a:lstStyle/>
          <a:p>
            <a:r>
              <a:rPr lang="en-US" b="1" dirty="0"/>
              <a:t>9</a:t>
            </a:r>
          </a:p>
        </p:txBody>
      </p:sp>
      <p:sp>
        <p:nvSpPr>
          <p:cNvPr id="74" name="TextBox 73">
            <a:extLst>
              <a:ext uri="{FF2B5EF4-FFF2-40B4-BE49-F238E27FC236}">
                <a16:creationId xmlns:a16="http://schemas.microsoft.com/office/drawing/2014/main" id="{93A817A4-1105-BCB8-B579-D365E64D2C69}"/>
              </a:ext>
            </a:extLst>
          </p:cNvPr>
          <p:cNvSpPr txBox="1"/>
          <p:nvPr/>
        </p:nvSpPr>
        <p:spPr>
          <a:xfrm>
            <a:off x="2345323" y="1604484"/>
            <a:ext cx="504022" cy="369328"/>
          </a:xfrm>
          <a:prstGeom prst="rect">
            <a:avLst/>
          </a:prstGeom>
          <a:noFill/>
        </p:spPr>
        <p:txBody>
          <a:bodyPr wrap="square" rtlCol="0">
            <a:spAutoFit/>
          </a:bodyPr>
          <a:lstStyle/>
          <a:p>
            <a:r>
              <a:rPr lang="en-US" b="1" dirty="0"/>
              <a:t>10</a:t>
            </a:r>
          </a:p>
        </p:txBody>
      </p:sp>
      <p:sp>
        <p:nvSpPr>
          <p:cNvPr id="75" name="TextBox 74">
            <a:extLst>
              <a:ext uri="{FF2B5EF4-FFF2-40B4-BE49-F238E27FC236}">
                <a16:creationId xmlns:a16="http://schemas.microsoft.com/office/drawing/2014/main" id="{3A171029-1430-DE13-FFBA-DAE3912AAFD7}"/>
              </a:ext>
            </a:extLst>
          </p:cNvPr>
          <p:cNvSpPr txBox="1"/>
          <p:nvPr/>
        </p:nvSpPr>
        <p:spPr>
          <a:xfrm>
            <a:off x="2790328" y="1298284"/>
            <a:ext cx="497712" cy="369332"/>
          </a:xfrm>
          <a:prstGeom prst="rect">
            <a:avLst/>
          </a:prstGeom>
          <a:noFill/>
        </p:spPr>
        <p:txBody>
          <a:bodyPr wrap="square" rtlCol="0">
            <a:spAutoFit/>
          </a:bodyPr>
          <a:lstStyle/>
          <a:p>
            <a:r>
              <a:rPr lang="en-US" b="1" dirty="0"/>
              <a:t>11</a:t>
            </a:r>
          </a:p>
        </p:txBody>
      </p:sp>
      <p:sp>
        <p:nvSpPr>
          <p:cNvPr id="76" name="TextBox 75">
            <a:extLst>
              <a:ext uri="{FF2B5EF4-FFF2-40B4-BE49-F238E27FC236}">
                <a16:creationId xmlns:a16="http://schemas.microsoft.com/office/drawing/2014/main" id="{5984C5FD-4F73-4531-9A57-742B3E2B0470}"/>
              </a:ext>
            </a:extLst>
          </p:cNvPr>
          <p:cNvSpPr txBox="1"/>
          <p:nvPr/>
        </p:nvSpPr>
        <p:spPr>
          <a:xfrm>
            <a:off x="3170084" y="1985589"/>
            <a:ext cx="577903" cy="369332"/>
          </a:xfrm>
          <a:prstGeom prst="rect">
            <a:avLst/>
          </a:prstGeom>
          <a:noFill/>
        </p:spPr>
        <p:txBody>
          <a:bodyPr wrap="square" rtlCol="0">
            <a:spAutoFit/>
          </a:bodyPr>
          <a:lstStyle/>
          <a:p>
            <a:r>
              <a:rPr lang="en-US" b="1" dirty="0"/>
              <a:t>12</a:t>
            </a:r>
          </a:p>
        </p:txBody>
      </p:sp>
      <p:sp>
        <p:nvSpPr>
          <p:cNvPr id="77" name="TextBox 76">
            <a:extLst>
              <a:ext uri="{FF2B5EF4-FFF2-40B4-BE49-F238E27FC236}">
                <a16:creationId xmlns:a16="http://schemas.microsoft.com/office/drawing/2014/main" id="{4159A9A8-186E-50B9-4E00-26D46957D5B1}"/>
              </a:ext>
            </a:extLst>
          </p:cNvPr>
          <p:cNvSpPr txBox="1"/>
          <p:nvPr/>
        </p:nvSpPr>
        <p:spPr>
          <a:xfrm>
            <a:off x="3954365" y="2147104"/>
            <a:ext cx="543595" cy="369332"/>
          </a:xfrm>
          <a:prstGeom prst="rect">
            <a:avLst/>
          </a:prstGeom>
          <a:noFill/>
        </p:spPr>
        <p:txBody>
          <a:bodyPr wrap="square" rtlCol="0">
            <a:spAutoFit/>
          </a:bodyPr>
          <a:lstStyle/>
          <a:p>
            <a:r>
              <a:rPr lang="en-US" b="1" dirty="0"/>
              <a:t>13</a:t>
            </a:r>
          </a:p>
        </p:txBody>
      </p:sp>
      <p:sp>
        <p:nvSpPr>
          <p:cNvPr id="78" name="TextBox 77">
            <a:extLst>
              <a:ext uri="{FF2B5EF4-FFF2-40B4-BE49-F238E27FC236}">
                <a16:creationId xmlns:a16="http://schemas.microsoft.com/office/drawing/2014/main" id="{18CAA494-3D61-1330-D716-27AF3A18BBCE}"/>
              </a:ext>
            </a:extLst>
          </p:cNvPr>
          <p:cNvSpPr txBox="1"/>
          <p:nvPr/>
        </p:nvSpPr>
        <p:spPr>
          <a:xfrm>
            <a:off x="2331897" y="2922495"/>
            <a:ext cx="515875" cy="369325"/>
          </a:xfrm>
          <a:prstGeom prst="rect">
            <a:avLst/>
          </a:prstGeom>
          <a:noFill/>
        </p:spPr>
        <p:txBody>
          <a:bodyPr wrap="square" rtlCol="0">
            <a:spAutoFit/>
          </a:bodyPr>
          <a:lstStyle/>
          <a:p>
            <a:r>
              <a:rPr lang="en-US" b="1" dirty="0"/>
              <a:t>14</a:t>
            </a:r>
          </a:p>
        </p:txBody>
      </p:sp>
      <p:sp>
        <p:nvSpPr>
          <p:cNvPr id="79" name="TextBox 78">
            <a:extLst>
              <a:ext uri="{FF2B5EF4-FFF2-40B4-BE49-F238E27FC236}">
                <a16:creationId xmlns:a16="http://schemas.microsoft.com/office/drawing/2014/main" id="{7EB7E65B-DDF4-CCD6-3F1E-1ABEDC622C4A}"/>
              </a:ext>
            </a:extLst>
          </p:cNvPr>
          <p:cNvSpPr txBox="1"/>
          <p:nvPr/>
        </p:nvSpPr>
        <p:spPr>
          <a:xfrm>
            <a:off x="2213338" y="3930433"/>
            <a:ext cx="439905" cy="369332"/>
          </a:xfrm>
          <a:prstGeom prst="rect">
            <a:avLst/>
          </a:prstGeom>
          <a:noFill/>
        </p:spPr>
        <p:txBody>
          <a:bodyPr wrap="square" rtlCol="0">
            <a:spAutoFit/>
          </a:bodyPr>
          <a:lstStyle/>
          <a:p>
            <a:r>
              <a:rPr lang="en-US" b="1" dirty="0"/>
              <a:t>15</a:t>
            </a:r>
          </a:p>
        </p:txBody>
      </p:sp>
      <p:sp>
        <p:nvSpPr>
          <p:cNvPr id="80" name="TextBox 79">
            <a:extLst>
              <a:ext uri="{FF2B5EF4-FFF2-40B4-BE49-F238E27FC236}">
                <a16:creationId xmlns:a16="http://schemas.microsoft.com/office/drawing/2014/main" id="{C834E24F-F0B5-826B-E04D-F55D03F6F1C0}"/>
              </a:ext>
            </a:extLst>
          </p:cNvPr>
          <p:cNvSpPr txBox="1"/>
          <p:nvPr/>
        </p:nvSpPr>
        <p:spPr>
          <a:xfrm>
            <a:off x="2875250" y="3241987"/>
            <a:ext cx="539282" cy="369332"/>
          </a:xfrm>
          <a:prstGeom prst="rect">
            <a:avLst/>
          </a:prstGeom>
          <a:noFill/>
        </p:spPr>
        <p:txBody>
          <a:bodyPr wrap="square" rtlCol="0">
            <a:spAutoFit/>
          </a:bodyPr>
          <a:lstStyle/>
          <a:p>
            <a:r>
              <a:rPr lang="en-US" b="1" dirty="0"/>
              <a:t>16</a:t>
            </a:r>
          </a:p>
        </p:txBody>
      </p:sp>
      <p:sp>
        <p:nvSpPr>
          <p:cNvPr id="81" name="TextBox 80">
            <a:extLst>
              <a:ext uri="{FF2B5EF4-FFF2-40B4-BE49-F238E27FC236}">
                <a16:creationId xmlns:a16="http://schemas.microsoft.com/office/drawing/2014/main" id="{D4C1EDFA-3C7D-0FFF-8D28-37B284E35DE3}"/>
              </a:ext>
            </a:extLst>
          </p:cNvPr>
          <p:cNvSpPr txBox="1"/>
          <p:nvPr/>
        </p:nvSpPr>
        <p:spPr>
          <a:xfrm>
            <a:off x="2902602" y="3929292"/>
            <a:ext cx="431955" cy="369332"/>
          </a:xfrm>
          <a:prstGeom prst="rect">
            <a:avLst/>
          </a:prstGeom>
          <a:noFill/>
        </p:spPr>
        <p:txBody>
          <a:bodyPr wrap="square" rtlCol="0">
            <a:spAutoFit/>
          </a:bodyPr>
          <a:lstStyle/>
          <a:p>
            <a:r>
              <a:rPr lang="en-US" b="1" dirty="0"/>
              <a:t>17</a:t>
            </a:r>
          </a:p>
        </p:txBody>
      </p:sp>
      <p:sp>
        <p:nvSpPr>
          <p:cNvPr id="82" name="TextBox 81">
            <a:extLst>
              <a:ext uri="{FF2B5EF4-FFF2-40B4-BE49-F238E27FC236}">
                <a16:creationId xmlns:a16="http://schemas.microsoft.com/office/drawing/2014/main" id="{12486500-662A-3951-7880-D85BE5556513}"/>
              </a:ext>
            </a:extLst>
          </p:cNvPr>
          <p:cNvSpPr txBox="1"/>
          <p:nvPr/>
        </p:nvSpPr>
        <p:spPr>
          <a:xfrm>
            <a:off x="3599727" y="3940847"/>
            <a:ext cx="445625" cy="369332"/>
          </a:xfrm>
          <a:prstGeom prst="rect">
            <a:avLst/>
          </a:prstGeom>
          <a:noFill/>
        </p:spPr>
        <p:txBody>
          <a:bodyPr wrap="square" rtlCol="0">
            <a:spAutoFit/>
          </a:bodyPr>
          <a:lstStyle/>
          <a:p>
            <a:r>
              <a:rPr lang="en-US" b="1" dirty="0"/>
              <a:t>18</a:t>
            </a:r>
          </a:p>
        </p:txBody>
      </p:sp>
      <p:sp>
        <p:nvSpPr>
          <p:cNvPr id="83" name="TextBox 82">
            <a:extLst>
              <a:ext uri="{FF2B5EF4-FFF2-40B4-BE49-F238E27FC236}">
                <a16:creationId xmlns:a16="http://schemas.microsoft.com/office/drawing/2014/main" id="{FA73FE99-FB49-0109-FFF8-10255A5832C6}"/>
              </a:ext>
            </a:extLst>
          </p:cNvPr>
          <p:cNvSpPr txBox="1"/>
          <p:nvPr/>
        </p:nvSpPr>
        <p:spPr>
          <a:xfrm>
            <a:off x="2209647" y="5017627"/>
            <a:ext cx="489860" cy="369332"/>
          </a:xfrm>
          <a:prstGeom prst="rect">
            <a:avLst/>
          </a:prstGeom>
          <a:noFill/>
        </p:spPr>
        <p:txBody>
          <a:bodyPr wrap="square" rtlCol="0">
            <a:spAutoFit/>
          </a:bodyPr>
          <a:lstStyle/>
          <a:p>
            <a:r>
              <a:rPr lang="en-US" b="1" dirty="0">
                <a:highlight>
                  <a:srgbClr val="00FF00"/>
                </a:highlight>
              </a:rPr>
              <a:t>19</a:t>
            </a:r>
          </a:p>
        </p:txBody>
      </p:sp>
      <p:pic>
        <p:nvPicPr>
          <p:cNvPr id="16" name="Picture 15">
            <a:extLst>
              <a:ext uri="{FF2B5EF4-FFF2-40B4-BE49-F238E27FC236}">
                <a16:creationId xmlns:a16="http://schemas.microsoft.com/office/drawing/2014/main" id="{2990A6BF-B037-188E-7799-F934E4E54A4E}"/>
              </a:ext>
            </a:extLst>
          </p:cNvPr>
          <p:cNvPicPr>
            <a:picLocks noChangeAspect="1"/>
          </p:cNvPicPr>
          <p:nvPr/>
        </p:nvPicPr>
        <p:blipFill>
          <a:blip r:embed="rId6"/>
          <a:stretch>
            <a:fillRect/>
          </a:stretch>
        </p:blipFill>
        <p:spPr>
          <a:xfrm>
            <a:off x="355819" y="179523"/>
            <a:ext cx="5240769" cy="5233546"/>
          </a:xfrm>
          <a:prstGeom prst="rect">
            <a:avLst/>
          </a:prstGeom>
        </p:spPr>
      </p:pic>
    </p:spTree>
    <p:extLst>
      <p:ext uri="{BB962C8B-B14F-4D97-AF65-F5344CB8AC3E}">
        <p14:creationId xmlns:p14="http://schemas.microsoft.com/office/powerpoint/2010/main" val="415539176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mediacall" presetSubtype="0" fill="hold" nodeType="clickEffect">
                                  <p:stCondLst>
                                    <p:cond delay="0"/>
                                  </p:stCondLst>
                                  <p:childTnLst>
                                    <p:cmd type="call" cmd="playFrom(0.0)">
                                      <p:cBhvr>
                                        <p:cTn id="6" dur="29567" fill="hold"/>
                                        <p:tgtEl>
                                          <p:spTgt spid="45"/>
                                        </p:tgtEl>
                                      </p:cBhvr>
                                    </p:cmd>
                                  </p:childTnLst>
                                </p:cTn>
                              </p:par>
                            </p:childTnLst>
                          </p:cTn>
                        </p:par>
                      </p:childTnLst>
                    </p:cTn>
                  </p:par>
                </p:childTnLst>
              </p:cTn>
              <p:prevCondLst>
                <p:cond evt="onPrev" delay="0">
                  <p:tgtEl>
                    <p:sldTgt/>
                  </p:tgtEl>
                </p:cond>
              </p:prevCondLst>
              <p:nextCondLst>
                <p:cond evt="onNext" delay="0">
                  <p:tgtEl>
                    <p:sldTgt/>
                  </p:tgtEl>
                </p:cond>
              </p:nextCondLst>
            </p:seq>
            <p:video>
              <p:cMediaNode vol="80000">
                <p:cTn id="7" fill="hold" display="0">
                  <p:stCondLst>
                    <p:cond delay="indefinite"/>
                  </p:stCondLst>
                </p:cTn>
                <p:tgtEl>
                  <p:spTgt spid="45"/>
                </p:tgtEl>
              </p:cMediaNode>
            </p:video>
            <p:seq concurrent="1" nextAc="seek">
              <p:cTn id="8" restart="whenNotActive" fill="hold" evtFilter="cancelBubble" nodeType="interactiveSeq">
                <p:stCondLst>
                  <p:cond evt="onClick" delay="0">
                    <p:tgtEl>
                      <p:spTgt spid="45"/>
                    </p:tgtEl>
                  </p:cond>
                </p:stCondLst>
                <p:endSync evt="end" delay="0">
                  <p:rtn val="all"/>
                </p:endSync>
                <p:childTnLst>
                  <p:par>
                    <p:cTn id="9" fill="hold">
                      <p:stCondLst>
                        <p:cond delay="0"/>
                      </p:stCondLst>
                      <p:childTnLst>
                        <p:par>
                          <p:cTn id="10" fill="hold">
                            <p:stCondLst>
                              <p:cond delay="0"/>
                            </p:stCondLst>
                            <p:childTnLst>
                              <p:par>
                                <p:cTn id="11" presetID="2" presetClass="mediacall" presetSubtype="0" fill="hold" nodeType="clickEffect">
                                  <p:stCondLst>
                                    <p:cond delay="0"/>
                                  </p:stCondLst>
                                  <p:childTnLst>
                                    <p:cmd type="call" cmd="togglePause">
                                      <p:cBhvr>
                                        <p:cTn id="12" dur="1" fill="hold"/>
                                        <p:tgtEl>
                                          <p:spTgt spid="45"/>
                                        </p:tgtEl>
                                      </p:cBhvr>
                                    </p:cmd>
                                  </p:childTnLst>
                                </p:cTn>
                              </p:par>
                            </p:childTnLst>
                          </p:cTn>
                        </p:par>
                      </p:childTnLst>
                    </p:cTn>
                  </p:par>
                </p:childTnLst>
              </p:cTn>
              <p:nextCondLst>
                <p:cond evt="onClick" delay="0">
                  <p:tgtEl>
                    <p:spTgt spid="45"/>
                  </p:tgtEl>
                </p:cond>
              </p:nextCondLst>
            </p:seq>
          </p:childTnLst>
        </p:cTn>
      </p:par>
    </p:tn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F34D01CE-9F3E-C241-0818-5E8997F55872}"/>
              </a:ext>
            </a:extLst>
          </p:cNvPr>
          <p:cNvPicPr>
            <a:picLocks noChangeAspect="1"/>
          </p:cNvPicPr>
          <p:nvPr/>
        </p:nvPicPr>
        <p:blipFill>
          <a:blip r:embed="rId4"/>
          <a:stretch>
            <a:fillRect/>
          </a:stretch>
        </p:blipFill>
        <p:spPr>
          <a:xfrm>
            <a:off x="389739" y="536872"/>
            <a:ext cx="4541178" cy="5021451"/>
          </a:xfrm>
          <a:prstGeom prst="rect">
            <a:avLst/>
          </a:prstGeom>
        </p:spPr>
      </p:pic>
      <p:sp>
        <p:nvSpPr>
          <p:cNvPr id="4" name="TextBox 3">
            <a:extLst>
              <a:ext uri="{FF2B5EF4-FFF2-40B4-BE49-F238E27FC236}">
                <a16:creationId xmlns:a16="http://schemas.microsoft.com/office/drawing/2014/main" id="{CABE4E13-B99A-B64C-264E-C00AD7FEDDB4}"/>
              </a:ext>
            </a:extLst>
          </p:cNvPr>
          <p:cNvSpPr txBox="1"/>
          <p:nvPr/>
        </p:nvSpPr>
        <p:spPr>
          <a:xfrm>
            <a:off x="220654" y="5612562"/>
            <a:ext cx="5713280" cy="1200329"/>
          </a:xfrm>
          <a:prstGeom prst="rect">
            <a:avLst/>
          </a:prstGeom>
          <a:noFill/>
        </p:spPr>
        <p:txBody>
          <a:bodyPr wrap="square" numCol="3">
            <a:spAutoFit/>
          </a:bodyPr>
          <a:lstStyle/>
          <a:p>
            <a:r>
              <a:rPr lang="en-US" sz="2400" dirty="0"/>
              <a:t>Kor: </a:t>
            </a:r>
            <a:r>
              <a:rPr lang="en-US" sz="2400" b="1" dirty="0" err="1"/>
              <a:t>gae</a:t>
            </a:r>
            <a:endParaRPr lang="en-US" sz="2400" b="1" dirty="0"/>
          </a:p>
          <a:p>
            <a:r>
              <a:rPr lang="en-US" sz="2400" dirty="0"/>
              <a:t>Jap: </a:t>
            </a:r>
            <a:r>
              <a:rPr lang="en-US" sz="2400" b="1" dirty="0"/>
              <a:t>kai </a:t>
            </a:r>
          </a:p>
          <a:p>
            <a:endParaRPr lang="en-US" sz="2400" b="1" dirty="0"/>
          </a:p>
          <a:p>
            <a:r>
              <a:rPr lang="en-US" sz="2400" dirty="0"/>
              <a:t>Viet: </a:t>
            </a:r>
            <a:r>
              <a:rPr lang="en-US" sz="2400" b="1" dirty="0"/>
              <a:t>giai   </a:t>
            </a:r>
          </a:p>
          <a:p>
            <a:r>
              <a:rPr lang="en-US" sz="2400" dirty="0"/>
              <a:t>Man: </a:t>
            </a:r>
            <a:r>
              <a:rPr lang="en-US" sz="2400" b="1" dirty="0"/>
              <a:t>jiē  </a:t>
            </a:r>
            <a:r>
              <a:rPr lang="en-US" sz="2400" dirty="0"/>
              <a:t>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24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   </a:t>
            </a:r>
            <a:endParaRPr kumimoji="0" lang="en-US" altLang="zh-TW" sz="24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altLang="zh-TW" sz="2400" b="1" dirty="0">
                <a:solidFill>
                  <a:prstClr val="black"/>
                </a:solidFill>
                <a:latin typeface="DengXian" panose="02010600030101010101" pitchFamily="2" charset="-122"/>
                <a:ea typeface="DengXian" panose="02010600030101010101" pitchFamily="2" charset="-122"/>
              </a:rPr>
              <a:t>      </a:t>
            </a:r>
            <a:r>
              <a:rPr kumimoji="0" lang="zh-TW" altLang="en-US" sz="24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皆</a:t>
            </a:r>
            <a:endParaRPr kumimoji="0" lang="en-US" altLang="zh-TW" sz="24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altLang="zh-TW" sz="2400" b="1" dirty="0">
                <a:solidFill>
                  <a:prstClr val="black"/>
                </a:solidFill>
                <a:latin typeface="DengXian" panose="02010600030101010101" pitchFamily="2" charset="-122"/>
                <a:ea typeface="DengXian" panose="02010600030101010101" pitchFamily="2" charset="-122"/>
              </a:rPr>
              <a:t>    </a:t>
            </a:r>
            <a:r>
              <a:rPr lang="en-US" altLang="zh-TW" sz="2200" b="1" dirty="0">
                <a:solidFill>
                  <a:prstClr val="black"/>
                </a:solidFill>
                <a:ea typeface="DengXian" panose="02010600030101010101" pitchFamily="2" charset="-122"/>
              </a:rPr>
              <a:t>"all"</a:t>
            </a:r>
          </a:p>
        </p:txBody>
      </p:sp>
      <p:sp>
        <p:nvSpPr>
          <p:cNvPr id="5" name="TextBox 4">
            <a:extLst>
              <a:ext uri="{FF2B5EF4-FFF2-40B4-BE49-F238E27FC236}">
                <a16:creationId xmlns:a16="http://schemas.microsoft.com/office/drawing/2014/main" id="{5E905E20-B6E2-CDFD-2C52-431E8EFA54C4}"/>
              </a:ext>
            </a:extLst>
          </p:cNvPr>
          <p:cNvSpPr txBox="1"/>
          <p:nvPr/>
        </p:nvSpPr>
        <p:spPr>
          <a:xfrm>
            <a:off x="7301704" y="119337"/>
            <a:ext cx="4548843" cy="646331"/>
          </a:xfrm>
          <a:prstGeom prst="rect">
            <a:avLst/>
          </a:prstGeom>
          <a:noFill/>
        </p:spPr>
        <p:txBody>
          <a:bodyPr wrap="square" rtlCol="0">
            <a:spAutoFit/>
          </a:bodyPr>
          <a:lstStyle/>
          <a:p>
            <a:r>
              <a:rPr lang="zh-TW" altLang="en-US" b="1" dirty="0">
                <a:latin typeface="DengXian" panose="02010600030101010101" pitchFamily="2" charset="-122"/>
                <a:ea typeface="DengXian" panose="02010600030101010101" pitchFamily="2" charset="-122"/>
              </a:rPr>
              <a:t>波 羅 蜜 多 時 照 見 五 蘊 </a:t>
            </a:r>
            <a:r>
              <a:rPr lang="zh-TW" altLang="en-US" b="1" dirty="0">
                <a:highlight>
                  <a:srgbClr val="00FFFF"/>
                </a:highlight>
                <a:latin typeface="DengXian" panose="02010600030101010101" pitchFamily="2" charset="-122"/>
                <a:ea typeface="DengXian" panose="02010600030101010101" pitchFamily="2" charset="-122"/>
              </a:rPr>
              <a:t>皆</a:t>
            </a:r>
            <a:r>
              <a:rPr lang="zh-TW" altLang="en-US" b="1" dirty="0">
                <a:latin typeface="DengXian" panose="02010600030101010101" pitchFamily="2" charset="-122"/>
                <a:ea typeface="DengXian" panose="02010600030101010101" pitchFamily="2" charset="-122"/>
              </a:rPr>
              <a:t> 空      </a:t>
            </a:r>
            <a:r>
              <a:rPr lang="en-US" altLang="zh-TW" b="1" dirty="0">
                <a:solidFill>
                  <a:srgbClr val="FF0000"/>
                </a:solidFill>
                <a:latin typeface="DengXian" panose="02010600030101010101" pitchFamily="2" charset="-122"/>
                <a:ea typeface="DengXian" panose="02010600030101010101" pitchFamily="2" charset="-122"/>
              </a:rPr>
              <a:t>2</a:t>
            </a:r>
            <a:r>
              <a:rPr lang="en-US" altLang="zh-TW" b="1" dirty="0">
                <a:latin typeface="DengXian" panose="02010600030101010101" pitchFamily="2" charset="-122"/>
                <a:ea typeface="DengXian" panose="02010600030101010101" pitchFamily="2" charset="-122"/>
              </a:rPr>
              <a:t>	</a:t>
            </a:r>
            <a:endParaRPr lang="en-US" b="1" dirty="0">
              <a:solidFill>
                <a:srgbClr val="FF0000"/>
              </a:solidFill>
              <a:latin typeface="DengXian" panose="02010600030101010101" pitchFamily="2" charset="-122"/>
              <a:ea typeface="DengXian" panose="02010600030101010101" pitchFamily="2" charset="-122"/>
            </a:endParaRPr>
          </a:p>
        </p:txBody>
      </p:sp>
      <p:sp>
        <p:nvSpPr>
          <p:cNvPr id="6" name="Rectangle 5">
            <a:extLst>
              <a:ext uri="{FF2B5EF4-FFF2-40B4-BE49-F238E27FC236}">
                <a16:creationId xmlns:a16="http://schemas.microsoft.com/office/drawing/2014/main" id="{BFC3911E-2161-4EBA-D631-32A561250D59}"/>
              </a:ext>
            </a:extLst>
          </p:cNvPr>
          <p:cNvSpPr/>
          <p:nvPr/>
        </p:nvSpPr>
        <p:spPr>
          <a:xfrm>
            <a:off x="7235604" y="137689"/>
            <a:ext cx="4136209" cy="365810"/>
          </a:xfrm>
          <a:prstGeom prst="rect">
            <a:avLst/>
          </a:prstGeom>
          <a:no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Rectangle 6">
            <a:extLst>
              <a:ext uri="{FF2B5EF4-FFF2-40B4-BE49-F238E27FC236}">
                <a16:creationId xmlns:a16="http://schemas.microsoft.com/office/drawing/2014/main" id="{8AEAED05-87F0-2CD1-1D21-D4B783120B67}"/>
              </a:ext>
            </a:extLst>
          </p:cNvPr>
          <p:cNvSpPr/>
          <p:nvPr/>
        </p:nvSpPr>
        <p:spPr>
          <a:xfrm>
            <a:off x="134329" y="5612562"/>
            <a:ext cx="5259474" cy="857686"/>
          </a:xfrm>
          <a:prstGeom prst="rect">
            <a:avLst/>
          </a:prstGeom>
          <a:noFill/>
          <a:ln w="5715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Oval 7">
            <a:extLst>
              <a:ext uri="{FF2B5EF4-FFF2-40B4-BE49-F238E27FC236}">
                <a16:creationId xmlns:a16="http://schemas.microsoft.com/office/drawing/2014/main" id="{651B4CF2-1345-0F5D-2A2F-4492F39B3187}"/>
              </a:ext>
            </a:extLst>
          </p:cNvPr>
          <p:cNvSpPr/>
          <p:nvPr/>
        </p:nvSpPr>
        <p:spPr>
          <a:xfrm>
            <a:off x="5452801" y="647939"/>
            <a:ext cx="771625" cy="771625"/>
          </a:xfrm>
          <a:prstGeom prst="ellipse">
            <a:avLst/>
          </a:prstGeom>
          <a:solidFill>
            <a:srgbClr val="FFFF00"/>
          </a:solidFill>
          <a:ln w="38100">
            <a:solidFill>
              <a:srgbClr val="7030A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TextBox 8">
            <a:extLst>
              <a:ext uri="{FF2B5EF4-FFF2-40B4-BE49-F238E27FC236}">
                <a16:creationId xmlns:a16="http://schemas.microsoft.com/office/drawing/2014/main" id="{9E69AC25-627F-6085-6CBD-88CAC79DE49A}"/>
              </a:ext>
            </a:extLst>
          </p:cNvPr>
          <p:cNvSpPr txBox="1"/>
          <p:nvPr/>
        </p:nvSpPr>
        <p:spPr>
          <a:xfrm>
            <a:off x="5544835" y="765668"/>
            <a:ext cx="593001" cy="523220"/>
          </a:xfrm>
          <a:prstGeom prst="rect">
            <a:avLst/>
          </a:prstGeom>
          <a:noFill/>
        </p:spPr>
        <p:txBody>
          <a:bodyPr wrap="square" rtlCol="0">
            <a:spAutoFit/>
          </a:bodyPr>
          <a:lstStyle/>
          <a:p>
            <a:r>
              <a:rPr lang="en-US" sz="2800" b="1" dirty="0"/>
              <a:t>23</a:t>
            </a:r>
          </a:p>
        </p:txBody>
      </p:sp>
      <p:sp>
        <p:nvSpPr>
          <p:cNvPr id="10" name="TextBox 9">
            <a:extLst>
              <a:ext uri="{FF2B5EF4-FFF2-40B4-BE49-F238E27FC236}">
                <a16:creationId xmlns:a16="http://schemas.microsoft.com/office/drawing/2014/main" id="{8EA5DB84-3F93-73F8-1CFD-0C984A65EAE1}"/>
              </a:ext>
            </a:extLst>
          </p:cNvPr>
          <p:cNvSpPr txBox="1"/>
          <p:nvPr/>
        </p:nvSpPr>
        <p:spPr>
          <a:xfrm>
            <a:off x="5841336" y="5574526"/>
            <a:ext cx="6381530" cy="1492716"/>
          </a:xfrm>
          <a:prstGeom prst="rect">
            <a:avLst/>
          </a:prstGeom>
          <a:noFill/>
        </p:spPr>
        <p:txBody>
          <a:bodyPr wrap="square" numCol="3">
            <a:spAutoFit/>
          </a:bodyPr>
          <a:lstStyle/>
          <a:p>
            <a:r>
              <a:rPr lang="en-US" sz="1300" dirty="0"/>
              <a:t>• Hanja: </a:t>
            </a:r>
            <a:r>
              <a:rPr lang="zh-TW" altLang="en-US" sz="1300" dirty="0">
                <a:latin typeface="DengXian" panose="02010600030101010101" pitchFamily="2" charset="-122"/>
                <a:ea typeface="DengXian" panose="02010600030101010101" pitchFamily="2" charset="-122"/>
              </a:rPr>
              <a:t>皆</a:t>
            </a:r>
            <a:r>
              <a:rPr lang="zh-TW" altLang="en-US" sz="1300" dirty="0"/>
              <a:t>       </a:t>
            </a:r>
            <a:endParaRPr lang="en-US" altLang="zh-TW" sz="1300" dirty="0"/>
          </a:p>
          <a:p>
            <a:r>
              <a:rPr lang="en-US" sz="1300" dirty="0"/>
              <a:t>• Korean: </a:t>
            </a:r>
            <a:r>
              <a:rPr lang="en-US" sz="1300" dirty="0" err="1"/>
              <a:t>gae</a:t>
            </a:r>
            <a:r>
              <a:rPr lang="en-US" sz="1300" dirty="0"/>
              <a:t> (</a:t>
            </a:r>
            <a:r>
              <a:rPr lang="ko-KR" altLang="en-US" sz="1300" dirty="0"/>
              <a:t>개</a:t>
            </a:r>
            <a:r>
              <a:rPr lang="en-US" altLang="ko-KR" sz="1300" dirty="0"/>
              <a:t>)       </a:t>
            </a:r>
          </a:p>
          <a:p>
            <a:r>
              <a:rPr lang="en-US" altLang="ko-KR" sz="1300" dirty="0"/>
              <a:t>• </a:t>
            </a:r>
            <a:r>
              <a:rPr lang="en-US" sz="1300" dirty="0"/>
              <a:t>strokes: 9      </a:t>
            </a:r>
          </a:p>
          <a:p>
            <a:r>
              <a:rPr lang="en-US" sz="1300" dirty="0"/>
              <a:t>• radical: 106+4 (</a:t>
            </a:r>
            <a:r>
              <a:rPr lang="zh-TW" altLang="en-US" sz="1300" dirty="0">
                <a:latin typeface="DengXian" panose="02010600030101010101" pitchFamily="2" charset="-122"/>
                <a:ea typeface="DengXian" panose="02010600030101010101" pitchFamily="2" charset="-122"/>
              </a:rPr>
              <a:t>白</a:t>
            </a:r>
            <a:r>
              <a:rPr lang="en-US" altLang="zh-TW" sz="1300" dirty="0"/>
              <a:t>)</a:t>
            </a:r>
          </a:p>
          <a:p>
            <a:r>
              <a:rPr lang="en-US" altLang="zh-TW" sz="1300" dirty="0"/>
              <a:t>• </a:t>
            </a:r>
            <a:r>
              <a:rPr lang="en-US" sz="1300" dirty="0"/>
              <a:t>Japanese: kai**, </a:t>
            </a:r>
            <a:r>
              <a:rPr lang="ja-JP" altLang="en-US" sz="1300" dirty="0"/>
              <a:t>かい </a:t>
            </a:r>
            <a:endParaRPr lang="en-US" altLang="ja-JP" sz="1300" dirty="0"/>
          </a:p>
          <a:p>
            <a:endParaRPr lang="en-US" altLang="ja-JP" sz="1300" dirty="0"/>
          </a:p>
          <a:p>
            <a:endParaRPr lang="en-US" altLang="ja-JP" sz="1300" dirty="0"/>
          </a:p>
          <a:p>
            <a:r>
              <a:rPr lang="en-US" altLang="ja-JP" sz="1300" dirty="0"/>
              <a:t>(</a:t>
            </a:r>
            <a:r>
              <a:rPr lang="en-US" sz="1300" dirty="0" err="1"/>
              <a:t>kun</a:t>
            </a:r>
            <a:r>
              <a:rPr lang="en-US" sz="1300" dirty="0"/>
              <a:t>: mina, </a:t>
            </a:r>
            <a:r>
              <a:rPr lang="ja-JP" altLang="en-US" sz="1300" dirty="0"/>
              <a:t>みな</a:t>
            </a:r>
            <a:r>
              <a:rPr lang="en-US" altLang="ja-JP" sz="1300" dirty="0"/>
              <a:t>)     </a:t>
            </a:r>
          </a:p>
          <a:p>
            <a:r>
              <a:rPr lang="en-US" altLang="ja-JP" sz="1300" dirty="0"/>
              <a:t>• </a:t>
            </a:r>
            <a:r>
              <a:rPr lang="en-US" sz="1300" dirty="0"/>
              <a:t>JLPT: N3     </a:t>
            </a:r>
          </a:p>
          <a:p>
            <a:r>
              <a:rPr lang="en-US" sz="1300" dirty="0"/>
              <a:t>• meaning: all</a:t>
            </a:r>
          </a:p>
          <a:p>
            <a:r>
              <a:rPr lang="en-US" altLang="zh-TW" sz="1300" dirty="0"/>
              <a:t>• </a:t>
            </a:r>
            <a:r>
              <a:rPr lang="en-US" sz="1300" dirty="0"/>
              <a:t>pinyin: jiē</a:t>
            </a:r>
          </a:p>
          <a:p>
            <a:endParaRPr lang="en-US" sz="1300" dirty="0"/>
          </a:p>
          <a:p>
            <a:endParaRPr lang="en-US" sz="1300" dirty="0"/>
          </a:p>
          <a:p>
            <a:endParaRPr lang="en-US" sz="1300" dirty="0"/>
          </a:p>
          <a:p>
            <a:r>
              <a:rPr lang="en-US" sz="1300" dirty="0"/>
              <a:t>• 4 location(s): Thousand, Maitreya, </a:t>
            </a:r>
            <a:r>
              <a:rPr lang="en-US" sz="1300" dirty="0" err="1"/>
              <a:t>XuanZang</a:t>
            </a:r>
            <a:r>
              <a:rPr lang="en-US" sz="1300" dirty="0"/>
              <a:t>, </a:t>
            </a:r>
          </a:p>
          <a:p>
            <a:r>
              <a:rPr lang="en-US" sz="1300" dirty="0"/>
              <a:t>Morning</a:t>
            </a:r>
          </a:p>
          <a:p>
            <a:r>
              <a:rPr lang="en-US" sz="1300" dirty="0">
                <a:ea typeface="DengXian" panose="02010600030101010101" pitchFamily="2" charset="-122"/>
              </a:rPr>
              <a:t>• comp: </a:t>
            </a:r>
            <a:r>
              <a:rPr lang="zh-CN" altLang="en-US" sz="1400" dirty="0">
                <a:latin typeface="+mn-ea"/>
              </a:rPr>
              <a:t>比 </a:t>
            </a:r>
            <a:r>
              <a:rPr lang="en-US" altLang="zh-CN" sz="1400" dirty="0">
                <a:latin typeface="+mn-ea"/>
              </a:rPr>
              <a:t>+ </a:t>
            </a:r>
            <a:r>
              <a:rPr lang="zh-CN" altLang="en-US" sz="1400" dirty="0">
                <a:latin typeface="+mn-ea"/>
              </a:rPr>
              <a:t>白</a:t>
            </a:r>
            <a:endParaRPr lang="en-US" altLang="zh-CN" sz="1400" dirty="0">
              <a:latin typeface="+mn-ea"/>
            </a:endParaRPr>
          </a:p>
          <a:p>
            <a:r>
              <a:rPr lang="en-US" sz="1300" dirty="0">
                <a:ea typeface="DengXian" panose="02010600030101010101" pitchFamily="2" charset="-122"/>
              </a:rPr>
              <a:t>•  </a:t>
            </a:r>
            <a:r>
              <a:rPr lang="en-US" altLang="zh-CN" sz="1300" dirty="0">
                <a:ea typeface="DengXian" panose="02010600030101010101" pitchFamily="2" charset="-122"/>
              </a:rPr>
              <a:t>sub: </a:t>
            </a:r>
            <a:r>
              <a:rPr lang="zh-CN" altLang="en-US" sz="1300" dirty="0">
                <a:latin typeface="+mn-ea"/>
              </a:rPr>
              <a:t>丿日囗一</a:t>
            </a:r>
            <a:endParaRPr lang="en-US" sz="1300" dirty="0">
              <a:latin typeface="+mn-ea"/>
            </a:endParaRPr>
          </a:p>
        </p:txBody>
      </p:sp>
      <p:sp>
        <p:nvSpPr>
          <p:cNvPr id="11" name="Rectangle 10">
            <a:extLst>
              <a:ext uri="{FF2B5EF4-FFF2-40B4-BE49-F238E27FC236}">
                <a16:creationId xmlns:a16="http://schemas.microsoft.com/office/drawing/2014/main" id="{3C475263-AC72-604A-B1CF-E38954F4CE87}"/>
              </a:ext>
            </a:extLst>
          </p:cNvPr>
          <p:cNvSpPr/>
          <p:nvPr/>
        </p:nvSpPr>
        <p:spPr>
          <a:xfrm>
            <a:off x="5841336" y="5561635"/>
            <a:ext cx="6216335" cy="1136036"/>
          </a:xfrm>
          <a:prstGeom prst="rect">
            <a:avLst/>
          </a:prstGeom>
          <a:no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2" name="2024_10_18_125328">
            <a:hlinkClick r:id="" action="ppaction://media"/>
            <a:extLst>
              <a:ext uri="{FF2B5EF4-FFF2-40B4-BE49-F238E27FC236}">
                <a16:creationId xmlns:a16="http://schemas.microsoft.com/office/drawing/2014/main" id="{02504343-58E5-E044-1CE0-3F97911DB322}"/>
              </a:ext>
            </a:extLst>
          </p:cNvPr>
          <p:cNvPicPr>
            <a:picLocks noChangeAspect="1"/>
          </p:cNvPicPr>
          <p:nvPr>
            <a:videoFile r:link="rId2"/>
            <p:extLst>
              <p:ext uri="{DAA4B4D4-6D71-4841-9C94-3DE7FCFB9230}">
                <p14:media xmlns:p14="http://schemas.microsoft.com/office/powerpoint/2010/main" r:embed="rId1"/>
              </p:ext>
            </p:extLst>
          </p:nvPr>
        </p:nvPicPr>
        <p:blipFill>
          <a:blip r:embed="rId5"/>
          <a:stretch>
            <a:fillRect/>
          </a:stretch>
        </p:blipFill>
        <p:spPr>
          <a:xfrm>
            <a:off x="6821611" y="567129"/>
            <a:ext cx="4964193" cy="4930876"/>
          </a:xfrm>
          <a:prstGeom prst="rect">
            <a:avLst/>
          </a:prstGeom>
        </p:spPr>
      </p:pic>
      <p:cxnSp>
        <p:nvCxnSpPr>
          <p:cNvPr id="14" name="Straight Arrow Connector 13">
            <a:extLst>
              <a:ext uri="{FF2B5EF4-FFF2-40B4-BE49-F238E27FC236}">
                <a16:creationId xmlns:a16="http://schemas.microsoft.com/office/drawing/2014/main" id="{9104B29B-DE6A-7D42-B60C-DB888846FB0F}"/>
              </a:ext>
            </a:extLst>
          </p:cNvPr>
          <p:cNvCxnSpPr/>
          <p:nvPr/>
        </p:nvCxnSpPr>
        <p:spPr>
          <a:xfrm>
            <a:off x="1047509" y="1579944"/>
            <a:ext cx="1163255" cy="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16" name="Straight Connector 15">
            <a:extLst>
              <a:ext uri="{FF2B5EF4-FFF2-40B4-BE49-F238E27FC236}">
                <a16:creationId xmlns:a16="http://schemas.microsoft.com/office/drawing/2014/main" id="{9698C384-C1C4-2D07-E3CA-13449553DFEA}"/>
              </a:ext>
            </a:extLst>
          </p:cNvPr>
          <p:cNvCxnSpPr/>
          <p:nvPr/>
        </p:nvCxnSpPr>
        <p:spPr>
          <a:xfrm>
            <a:off x="827590" y="827590"/>
            <a:ext cx="0" cy="1927185"/>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18" name="Straight Arrow Connector 17">
            <a:extLst>
              <a:ext uri="{FF2B5EF4-FFF2-40B4-BE49-F238E27FC236}">
                <a16:creationId xmlns:a16="http://schemas.microsoft.com/office/drawing/2014/main" id="{FFE97B81-E84A-946B-6E8A-2F728CEABE26}"/>
              </a:ext>
            </a:extLst>
          </p:cNvPr>
          <p:cNvCxnSpPr/>
          <p:nvPr/>
        </p:nvCxnSpPr>
        <p:spPr>
          <a:xfrm flipV="1">
            <a:off x="814814" y="2309149"/>
            <a:ext cx="1255853" cy="445626"/>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20" name="Straight Arrow Connector 19">
            <a:extLst>
              <a:ext uri="{FF2B5EF4-FFF2-40B4-BE49-F238E27FC236}">
                <a16:creationId xmlns:a16="http://schemas.microsoft.com/office/drawing/2014/main" id="{96D80B53-A639-3EFF-519C-DB94F54427DB}"/>
              </a:ext>
            </a:extLst>
          </p:cNvPr>
          <p:cNvCxnSpPr/>
          <p:nvPr/>
        </p:nvCxnSpPr>
        <p:spPr>
          <a:xfrm flipH="1">
            <a:off x="3090441" y="1192192"/>
            <a:ext cx="1174830" cy="509286"/>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22" name="Straight Connector 21">
            <a:extLst>
              <a:ext uri="{FF2B5EF4-FFF2-40B4-BE49-F238E27FC236}">
                <a16:creationId xmlns:a16="http://schemas.microsoft.com/office/drawing/2014/main" id="{0E3E91EA-4B8C-A45C-F5F9-1CE821015658}"/>
              </a:ext>
            </a:extLst>
          </p:cNvPr>
          <p:cNvCxnSpPr>
            <a:cxnSpLocks/>
          </p:cNvCxnSpPr>
          <p:nvPr/>
        </p:nvCxnSpPr>
        <p:spPr>
          <a:xfrm>
            <a:off x="2807949" y="765668"/>
            <a:ext cx="37125" cy="1839953"/>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24" name="Straight Connector 23">
            <a:extLst>
              <a:ext uri="{FF2B5EF4-FFF2-40B4-BE49-F238E27FC236}">
                <a16:creationId xmlns:a16="http://schemas.microsoft.com/office/drawing/2014/main" id="{F5FB183B-721D-D6FD-5249-52A3A9E73A98}"/>
              </a:ext>
            </a:extLst>
          </p:cNvPr>
          <p:cNvCxnSpPr/>
          <p:nvPr/>
        </p:nvCxnSpPr>
        <p:spPr>
          <a:xfrm>
            <a:off x="2845074" y="2596745"/>
            <a:ext cx="1333387" cy="71220"/>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26" name="Straight Arrow Connector 25">
            <a:extLst>
              <a:ext uri="{FF2B5EF4-FFF2-40B4-BE49-F238E27FC236}">
                <a16:creationId xmlns:a16="http://schemas.microsoft.com/office/drawing/2014/main" id="{BE458E1C-3C9C-0992-870F-0A97375038A3}"/>
              </a:ext>
            </a:extLst>
          </p:cNvPr>
          <p:cNvCxnSpPr/>
          <p:nvPr/>
        </p:nvCxnSpPr>
        <p:spPr>
          <a:xfrm flipV="1">
            <a:off x="4178461" y="2269797"/>
            <a:ext cx="445122" cy="398168"/>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28" name="Straight Arrow Connector 27">
            <a:extLst>
              <a:ext uri="{FF2B5EF4-FFF2-40B4-BE49-F238E27FC236}">
                <a16:creationId xmlns:a16="http://schemas.microsoft.com/office/drawing/2014/main" id="{FB0E1D8D-24B5-6BC2-A2A7-A1BFFEE81C40}"/>
              </a:ext>
            </a:extLst>
          </p:cNvPr>
          <p:cNvCxnSpPr/>
          <p:nvPr/>
        </p:nvCxnSpPr>
        <p:spPr>
          <a:xfrm flipH="1">
            <a:off x="2089230" y="2718892"/>
            <a:ext cx="136798" cy="383123"/>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30" name="Straight Arrow Connector 29">
            <a:extLst>
              <a:ext uri="{FF2B5EF4-FFF2-40B4-BE49-F238E27FC236}">
                <a16:creationId xmlns:a16="http://schemas.microsoft.com/office/drawing/2014/main" id="{A4162285-9A04-34FF-D687-72EBC81AFFED}"/>
              </a:ext>
            </a:extLst>
          </p:cNvPr>
          <p:cNvCxnSpPr/>
          <p:nvPr/>
        </p:nvCxnSpPr>
        <p:spPr>
          <a:xfrm>
            <a:off x="1214401" y="3377572"/>
            <a:ext cx="0" cy="1892347"/>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32" name="Straight Connector 31">
            <a:extLst>
              <a:ext uri="{FF2B5EF4-FFF2-40B4-BE49-F238E27FC236}">
                <a16:creationId xmlns:a16="http://schemas.microsoft.com/office/drawing/2014/main" id="{F7B198CE-040D-0B4D-0D97-956747EF7AA7}"/>
              </a:ext>
            </a:extLst>
          </p:cNvPr>
          <p:cNvCxnSpPr>
            <a:cxnSpLocks/>
          </p:cNvCxnSpPr>
          <p:nvPr/>
        </p:nvCxnSpPr>
        <p:spPr>
          <a:xfrm>
            <a:off x="1522071" y="3386253"/>
            <a:ext cx="2280213" cy="0"/>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35" name="Straight Arrow Connector 34">
            <a:extLst>
              <a:ext uri="{FF2B5EF4-FFF2-40B4-BE49-F238E27FC236}">
                <a16:creationId xmlns:a16="http://schemas.microsoft.com/office/drawing/2014/main" id="{DB3099D6-7D2B-3AF4-E114-E59820380512}"/>
              </a:ext>
            </a:extLst>
          </p:cNvPr>
          <p:cNvCxnSpPr/>
          <p:nvPr/>
        </p:nvCxnSpPr>
        <p:spPr>
          <a:xfrm>
            <a:off x="3802284" y="3377571"/>
            <a:ext cx="0" cy="1892347"/>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37" name="Straight Arrow Connector 36">
            <a:extLst>
              <a:ext uri="{FF2B5EF4-FFF2-40B4-BE49-F238E27FC236}">
                <a16:creationId xmlns:a16="http://schemas.microsoft.com/office/drawing/2014/main" id="{008909C3-583F-A9E6-290E-7DB90328DB4C}"/>
              </a:ext>
            </a:extLst>
          </p:cNvPr>
          <p:cNvCxnSpPr/>
          <p:nvPr/>
        </p:nvCxnSpPr>
        <p:spPr>
          <a:xfrm>
            <a:off x="1522071" y="4166886"/>
            <a:ext cx="2112380" cy="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53" name="Straight Arrow Connector 52">
            <a:extLst>
              <a:ext uri="{FF2B5EF4-FFF2-40B4-BE49-F238E27FC236}">
                <a16:creationId xmlns:a16="http://schemas.microsoft.com/office/drawing/2014/main" id="{3496E952-BDB0-8277-AEAF-8D146F5D3C5D}"/>
              </a:ext>
            </a:extLst>
          </p:cNvPr>
          <p:cNvCxnSpPr/>
          <p:nvPr/>
        </p:nvCxnSpPr>
        <p:spPr>
          <a:xfrm>
            <a:off x="1442740" y="4977114"/>
            <a:ext cx="2110688" cy="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sp>
        <p:nvSpPr>
          <p:cNvPr id="55" name="TextBox 54">
            <a:extLst>
              <a:ext uri="{FF2B5EF4-FFF2-40B4-BE49-F238E27FC236}">
                <a16:creationId xmlns:a16="http://schemas.microsoft.com/office/drawing/2014/main" id="{5C4119F2-3DD0-F0ED-09E2-EF7FE6536325}"/>
              </a:ext>
            </a:extLst>
          </p:cNvPr>
          <p:cNvSpPr txBox="1"/>
          <p:nvPr/>
        </p:nvSpPr>
        <p:spPr>
          <a:xfrm>
            <a:off x="1156382" y="1085600"/>
            <a:ext cx="536787" cy="371164"/>
          </a:xfrm>
          <a:prstGeom prst="rect">
            <a:avLst/>
          </a:prstGeom>
          <a:noFill/>
        </p:spPr>
        <p:txBody>
          <a:bodyPr wrap="square" rtlCol="0">
            <a:spAutoFit/>
          </a:bodyPr>
          <a:lstStyle/>
          <a:p>
            <a:r>
              <a:rPr lang="en-US" b="1" dirty="0"/>
              <a:t>1</a:t>
            </a:r>
          </a:p>
        </p:txBody>
      </p:sp>
      <p:sp>
        <p:nvSpPr>
          <p:cNvPr id="56" name="TextBox 55">
            <a:extLst>
              <a:ext uri="{FF2B5EF4-FFF2-40B4-BE49-F238E27FC236}">
                <a16:creationId xmlns:a16="http://schemas.microsoft.com/office/drawing/2014/main" id="{921FF2DE-548C-8492-9092-0AD1FA963DC5}"/>
              </a:ext>
            </a:extLst>
          </p:cNvPr>
          <p:cNvSpPr txBox="1"/>
          <p:nvPr/>
        </p:nvSpPr>
        <p:spPr>
          <a:xfrm>
            <a:off x="697029" y="366765"/>
            <a:ext cx="517372" cy="369332"/>
          </a:xfrm>
          <a:prstGeom prst="rect">
            <a:avLst/>
          </a:prstGeom>
          <a:noFill/>
        </p:spPr>
        <p:txBody>
          <a:bodyPr wrap="square" rtlCol="0">
            <a:spAutoFit/>
          </a:bodyPr>
          <a:lstStyle/>
          <a:p>
            <a:r>
              <a:rPr lang="en-US" b="1" dirty="0"/>
              <a:t>2</a:t>
            </a:r>
          </a:p>
        </p:txBody>
      </p:sp>
      <p:sp>
        <p:nvSpPr>
          <p:cNvPr id="57" name="TextBox 56">
            <a:extLst>
              <a:ext uri="{FF2B5EF4-FFF2-40B4-BE49-F238E27FC236}">
                <a16:creationId xmlns:a16="http://schemas.microsoft.com/office/drawing/2014/main" id="{F2AE060D-9600-4395-B450-F17618C18713}"/>
              </a:ext>
            </a:extLst>
          </p:cNvPr>
          <p:cNvSpPr txBox="1"/>
          <p:nvPr/>
        </p:nvSpPr>
        <p:spPr>
          <a:xfrm>
            <a:off x="4357868" y="813463"/>
            <a:ext cx="377900" cy="369332"/>
          </a:xfrm>
          <a:prstGeom prst="rect">
            <a:avLst/>
          </a:prstGeom>
          <a:noFill/>
        </p:spPr>
        <p:txBody>
          <a:bodyPr wrap="square" rtlCol="0">
            <a:spAutoFit/>
          </a:bodyPr>
          <a:lstStyle/>
          <a:p>
            <a:r>
              <a:rPr lang="en-US" b="1" dirty="0"/>
              <a:t>3</a:t>
            </a:r>
          </a:p>
        </p:txBody>
      </p:sp>
      <p:sp>
        <p:nvSpPr>
          <p:cNvPr id="58" name="TextBox 57">
            <a:extLst>
              <a:ext uri="{FF2B5EF4-FFF2-40B4-BE49-F238E27FC236}">
                <a16:creationId xmlns:a16="http://schemas.microsoft.com/office/drawing/2014/main" id="{8546AE82-88AE-F52E-9A88-E2C487AC42F2}"/>
              </a:ext>
            </a:extLst>
          </p:cNvPr>
          <p:cNvSpPr txBox="1"/>
          <p:nvPr/>
        </p:nvSpPr>
        <p:spPr>
          <a:xfrm>
            <a:off x="2700503" y="267153"/>
            <a:ext cx="372156" cy="369332"/>
          </a:xfrm>
          <a:prstGeom prst="rect">
            <a:avLst/>
          </a:prstGeom>
          <a:noFill/>
        </p:spPr>
        <p:txBody>
          <a:bodyPr wrap="square" rtlCol="0">
            <a:spAutoFit/>
          </a:bodyPr>
          <a:lstStyle/>
          <a:p>
            <a:r>
              <a:rPr lang="en-US" b="1" dirty="0"/>
              <a:t>4</a:t>
            </a:r>
          </a:p>
        </p:txBody>
      </p:sp>
      <p:sp>
        <p:nvSpPr>
          <p:cNvPr id="59" name="TextBox 58">
            <a:extLst>
              <a:ext uri="{FF2B5EF4-FFF2-40B4-BE49-F238E27FC236}">
                <a16:creationId xmlns:a16="http://schemas.microsoft.com/office/drawing/2014/main" id="{9A236FE7-55DB-E6D2-53FA-7A82CD7B8379}"/>
              </a:ext>
            </a:extLst>
          </p:cNvPr>
          <p:cNvSpPr txBox="1"/>
          <p:nvPr/>
        </p:nvSpPr>
        <p:spPr>
          <a:xfrm>
            <a:off x="1656607" y="2663235"/>
            <a:ext cx="390273" cy="369332"/>
          </a:xfrm>
          <a:prstGeom prst="rect">
            <a:avLst/>
          </a:prstGeom>
          <a:noFill/>
        </p:spPr>
        <p:txBody>
          <a:bodyPr wrap="square" rtlCol="0">
            <a:spAutoFit/>
          </a:bodyPr>
          <a:lstStyle/>
          <a:p>
            <a:r>
              <a:rPr lang="en-US" b="1" dirty="0"/>
              <a:t>5</a:t>
            </a:r>
          </a:p>
        </p:txBody>
      </p:sp>
      <p:sp>
        <p:nvSpPr>
          <p:cNvPr id="60" name="TextBox 59">
            <a:extLst>
              <a:ext uri="{FF2B5EF4-FFF2-40B4-BE49-F238E27FC236}">
                <a16:creationId xmlns:a16="http://schemas.microsoft.com/office/drawing/2014/main" id="{384C8133-9E08-82B4-BDB4-4378114A50DA}"/>
              </a:ext>
            </a:extLst>
          </p:cNvPr>
          <p:cNvSpPr txBox="1"/>
          <p:nvPr/>
        </p:nvSpPr>
        <p:spPr>
          <a:xfrm>
            <a:off x="770851" y="3350741"/>
            <a:ext cx="452628" cy="369332"/>
          </a:xfrm>
          <a:prstGeom prst="rect">
            <a:avLst/>
          </a:prstGeom>
          <a:noFill/>
        </p:spPr>
        <p:txBody>
          <a:bodyPr wrap="square" rtlCol="0">
            <a:spAutoFit/>
          </a:bodyPr>
          <a:lstStyle/>
          <a:p>
            <a:r>
              <a:rPr lang="en-US" b="1" dirty="0"/>
              <a:t>6</a:t>
            </a:r>
          </a:p>
        </p:txBody>
      </p:sp>
      <p:sp>
        <p:nvSpPr>
          <p:cNvPr id="61" name="TextBox 60">
            <a:extLst>
              <a:ext uri="{FF2B5EF4-FFF2-40B4-BE49-F238E27FC236}">
                <a16:creationId xmlns:a16="http://schemas.microsoft.com/office/drawing/2014/main" id="{E676018E-E5A6-8619-C633-F86469A43F86}"/>
              </a:ext>
            </a:extLst>
          </p:cNvPr>
          <p:cNvSpPr txBox="1"/>
          <p:nvPr/>
        </p:nvSpPr>
        <p:spPr>
          <a:xfrm>
            <a:off x="1620359" y="3544383"/>
            <a:ext cx="382455" cy="369332"/>
          </a:xfrm>
          <a:prstGeom prst="rect">
            <a:avLst/>
          </a:prstGeom>
          <a:noFill/>
        </p:spPr>
        <p:txBody>
          <a:bodyPr wrap="square" rtlCol="0">
            <a:spAutoFit/>
          </a:bodyPr>
          <a:lstStyle/>
          <a:p>
            <a:r>
              <a:rPr lang="en-US" b="1" dirty="0"/>
              <a:t>7</a:t>
            </a:r>
          </a:p>
        </p:txBody>
      </p:sp>
      <p:sp>
        <p:nvSpPr>
          <p:cNvPr id="62" name="TextBox 61">
            <a:extLst>
              <a:ext uri="{FF2B5EF4-FFF2-40B4-BE49-F238E27FC236}">
                <a16:creationId xmlns:a16="http://schemas.microsoft.com/office/drawing/2014/main" id="{472F195B-E69C-5156-0536-4BBE55D46865}"/>
              </a:ext>
            </a:extLst>
          </p:cNvPr>
          <p:cNvSpPr txBox="1"/>
          <p:nvPr/>
        </p:nvSpPr>
        <p:spPr>
          <a:xfrm>
            <a:off x="1566241" y="4328733"/>
            <a:ext cx="436573" cy="369332"/>
          </a:xfrm>
          <a:prstGeom prst="rect">
            <a:avLst/>
          </a:prstGeom>
          <a:noFill/>
        </p:spPr>
        <p:txBody>
          <a:bodyPr wrap="square" rtlCol="0">
            <a:spAutoFit/>
          </a:bodyPr>
          <a:lstStyle/>
          <a:p>
            <a:r>
              <a:rPr lang="en-US" b="1" dirty="0"/>
              <a:t>8</a:t>
            </a:r>
          </a:p>
        </p:txBody>
      </p:sp>
      <p:sp>
        <p:nvSpPr>
          <p:cNvPr id="63" name="TextBox 62">
            <a:extLst>
              <a:ext uri="{FF2B5EF4-FFF2-40B4-BE49-F238E27FC236}">
                <a16:creationId xmlns:a16="http://schemas.microsoft.com/office/drawing/2014/main" id="{EF9DDBE8-DD42-2FF3-9528-C8F6E5740DCC}"/>
              </a:ext>
            </a:extLst>
          </p:cNvPr>
          <p:cNvSpPr txBox="1"/>
          <p:nvPr/>
        </p:nvSpPr>
        <p:spPr>
          <a:xfrm>
            <a:off x="1566241" y="5150775"/>
            <a:ext cx="489825" cy="369332"/>
          </a:xfrm>
          <a:prstGeom prst="rect">
            <a:avLst/>
          </a:prstGeom>
          <a:noFill/>
        </p:spPr>
        <p:txBody>
          <a:bodyPr wrap="square" rtlCol="0">
            <a:spAutoFit/>
          </a:bodyPr>
          <a:lstStyle/>
          <a:p>
            <a:r>
              <a:rPr lang="en-US" b="1" dirty="0">
                <a:highlight>
                  <a:srgbClr val="00FF00"/>
                </a:highlight>
              </a:rPr>
              <a:t>9</a:t>
            </a:r>
          </a:p>
        </p:txBody>
      </p:sp>
    </p:spTree>
    <p:extLst>
      <p:ext uri="{BB962C8B-B14F-4D97-AF65-F5344CB8AC3E}">
        <p14:creationId xmlns:p14="http://schemas.microsoft.com/office/powerpoint/2010/main" val="247463251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mediacall" presetSubtype="0" fill="hold" nodeType="clickEffect">
                                  <p:stCondLst>
                                    <p:cond delay="0"/>
                                  </p:stCondLst>
                                  <p:childTnLst>
                                    <p:cmd type="call" cmd="playFrom(0.0)">
                                      <p:cBhvr>
                                        <p:cTn id="6" dur="13667" fill="hold"/>
                                        <p:tgtEl>
                                          <p:spTgt spid="12"/>
                                        </p:tgtEl>
                                      </p:cBhvr>
                                    </p:cmd>
                                  </p:childTnLst>
                                </p:cTn>
                              </p:par>
                            </p:childTnLst>
                          </p:cTn>
                        </p:par>
                      </p:childTnLst>
                    </p:cTn>
                  </p:par>
                </p:childTnLst>
              </p:cTn>
              <p:prevCondLst>
                <p:cond evt="onPrev" delay="0">
                  <p:tgtEl>
                    <p:sldTgt/>
                  </p:tgtEl>
                </p:cond>
              </p:prevCondLst>
              <p:nextCondLst>
                <p:cond evt="onNext" delay="0">
                  <p:tgtEl>
                    <p:sldTgt/>
                  </p:tgtEl>
                </p:cond>
              </p:nextCondLst>
            </p:seq>
            <p:video>
              <p:cMediaNode vol="80000">
                <p:cTn id="7" fill="hold" display="0">
                  <p:stCondLst>
                    <p:cond delay="indefinite"/>
                  </p:stCondLst>
                </p:cTn>
                <p:tgtEl>
                  <p:spTgt spid="12"/>
                </p:tgtEl>
              </p:cMediaNode>
            </p:video>
            <p:seq concurrent="1" nextAc="seek">
              <p:cTn id="8" restart="whenNotActive" fill="hold" evtFilter="cancelBubble" nodeType="interactiveSeq">
                <p:stCondLst>
                  <p:cond evt="onClick" delay="0">
                    <p:tgtEl>
                      <p:spTgt spid="12"/>
                    </p:tgtEl>
                  </p:cond>
                </p:stCondLst>
                <p:endSync evt="end" delay="0">
                  <p:rtn val="all"/>
                </p:endSync>
                <p:childTnLst>
                  <p:par>
                    <p:cTn id="9" fill="hold">
                      <p:stCondLst>
                        <p:cond delay="0"/>
                      </p:stCondLst>
                      <p:childTnLst>
                        <p:par>
                          <p:cTn id="10" fill="hold">
                            <p:stCondLst>
                              <p:cond delay="0"/>
                            </p:stCondLst>
                            <p:childTnLst>
                              <p:par>
                                <p:cTn id="11" presetID="2" presetClass="mediacall" presetSubtype="0" fill="hold" nodeType="clickEffect">
                                  <p:stCondLst>
                                    <p:cond delay="0"/>
                                  </p:stCondLst>
                                  <p:childTnLst>
                                    <p:cmd type="call" cmd="togglePause">
                                      <p:cBhvr>
                                        <p:cTn id="12" dur="1" fill="hold"/>
                                        <p:tgtEl>
                                          <p:spTgt spid="12"/>
                                        </p:tgtEl>
                                      </p:cBhvr>
                                    </p:cmd>
                                  </p:childTnLst>
                                </p:cTn>
                              </p:par>
                            </p:childTnLst>
                          </p:cTn>
                        </p:par>
                      </p:childTnLst>
                    </p:cTn>
                  </p:par>
                </p:childTnLst>
              </p:cTn>
              <p:nextCondLst>
                <p:cond evt="onClick" delay="0">
                  <p:tgtEl>
                    <p:spTgt spid="12"/>
                  </p:tgtEl>
                </p:cond>
              </p:nextCondLst>
            </p:seq>
          </p:childTnLst>
        </p:cTn>
      </p:par>
    </p:tn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5AB7AD1B-7064-B261-8EA2-C047833783D0}"/>
              </a:ext>
            </a:extLst>
          </p:cNvPr>
          <p:cNvPicPr>
            <a:picLocks noChangeAspect="1"/>
          </p:cNvPicPr>
          <p:nvPr/>
        </p:nvPicPr>
        <p:blipFill>
          <a:blip r:embed="rId4"/>
          <a:stretch>
            <a:fillRect/>
          </a:stretch>
        </p:blipFill>
        <p:spPr>
          <a:xfrm>
            <a:off x="672057" y="164056"/>
            <a:ext cx="4690153" cy="4990454"/>
          </a:xfrm>
          <a:prstGeom prst="rect">
            <a:avLst/>
          </a:prstGeom>
        </p:spPr>
      </p:pic>
      <p:sp>
        <p:nvSpPr>
          <p:cNvPr id="4" name="TextBox 3">
            <a:extLst>
              <a:ext uri="{FF2B5EF4-FFF2-40B4-BE49-F238E27FC236}">
                <a16:creationId xmlns:a16="http://schemas.microsoft.com/office/drawing/2014/main" id="{5BC77F67-FF2F-9428-E01D-F87202FCD87C}"/>
              </a:ext>
            </a:extLst>
          </p:cNvPr>
          <p:cNvSpPr txBox="1"/>
          <p:nvPr/>
        </p:nvSpPr>
        <p:spPr>
          <a:xfrm>
            <a:off x="220654" y="5612562"/>
            <a:ext cx="5713280" cy="1200329"/>
          </a:xfrm>
          <a:prstGeom prst="rect">
            <a:avLst/>
          </a:prstGeom>
          <a:noFill/>
        </p:spPr>
        <p:txBody>
          <a:bodyPr wrap="square" numCol="3">
            <a:spAutoFit/>
          </a:bodyPr>
          <a:lstStyle/>
          <a:p>
            <a:r>
              <a:rPr lang="en-US" sz="2400" dirty="0"/>
              <a:t>Kor: </a:t>
            </a:r>
            <a:r>
              <a:rPr lang="en-US" sz="2400" b="1" dirty="0"/>
              <a:t>gong</a:t>
            </a:r>
          </a:p>
          <a:p>
            <a:r>
              <a:rPr lang="en-US" sz="2400" dirty="0"/>
              <a:t>Jap: </a:t>
            </a:r>
            <a:r>
              <a:rPr lang="en-US" sz="2400" b="1" dirty="0"/>
              <a:t>kū </a:t>
            </a:r>
          </a:p>
          <a:p>
            <a:endParaRPr lang="en-US" sz="2400" b="1" dirty="0"/>
          </a:p>
          <a:p>
            <a:r>
              <a:rPr lang="en-US" sz="2400" dirty="0"/>
              <a:t>Viet: </a:t>
            </a:r>
            <a:r>
              <a:rPr lang="en-US" sz="2400" b="1" dirty="0"/>
              <a:t>không   </a:t>
            </a:r>
          </a:p>
          <a:p>
            <a:r>
              <a:rPr lang="en-US" sz="2400" dirty="0"/>
              <a:t>Man: </a:t>
            </a:r>
            <a:r>
              <a:rPr lang="en-US" sz="2400" b="1" dirty="0"/>
              <a:t>kōng  </a:t>
            </a:r>
            <a:r>
              <a:rPr lang="en-US" sz="2400" dirty="0"/>
              <a:t>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24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   </a:t>
            </a:r>
            <a:endParaRPr kumimoji="0" lang="en-US" altLang="zh-TW" sz="24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altLang="zh-TW" sz="2400" b="1" dirty="0">
                <a:solidFill>
                  <a:prstClr val="black"/>
                </a:solidFill>
                <a:latin typeface="DengXian" panose="02010600030101010101" pitchFamily="2" charset="-122"/>
                <a:ea typeface="DengXian" panose="02010600030101010101" pitchFamily="2" charset="-122"/>
              </a:rPr>
              <a:t>      </a:t>
            </a:r>
            <a:r>
              <a:rPr kumimoji="0" lang="zh-TW" altLang="en-US" sz="24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空</a:t>
            </a:r>
            <a:endParaRPr kumimoji="0" lang="en-US" altLang="zh-TW" sz="24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altLang="zh-TW" sz="2200" b="1" dirty="0">
                <a:solidFill>
                  <a:prstClr val="black"/>
                </a:solidFill>
                <a:ea typeface="DengXian" panose="02010600030101010101" pitchFamily="2" charset="-122"/>
              </a:rPr>
              <a:t>"</a:t>
            </a:r>
            <a:r>
              <a:rPr lang="en-US" altLang="zh-TW" sz="2200" b="1" dirty="0" err="1">
                <a:solidFill>
                  <a:prstClr val="black"/>
                </a:solidFill>
                <a:ea typeface="DengXian" panose="02010600030101010101" pitchFamily="2" charset="-122"/>
              </a:rPr>
              <a:t>shunyata</a:t>
            </a:r>
            <a:r>
              <a:rPr lang="en-US" altLang="zh-TW" sz="2200" b="1" dirty="0">
                <a:solidFill>
                  <a:prstClr val="black"/>
                </a:solidFill>
                <a:ea typeface="DengXian" panose="02010600030101010101" pitchFamily="2" charset="-122"/>
              </a:rPr>
              <a:t>"</a:t>
            </a:r>
          </a:p>
        </p:txBody>
      </p:sp>
      <p:sp>
        <p:nvSpPr>
          <p:cNvPr id="5" name="TextBox 4">
            <a:extLst>
              <a:ext uri="{FF2B5EF4-FFF2-40B4-BE49-F238E27FC236}">
                <a16:creationId xmlns:a16="http://schemas.microsoft.com/office/drawing/2014/main" id="{B6D366ED-35F8-9866-20A6-D07C080D4014}"/>
              </a:ext>
            </a:extLst>
          </p:cNvPr>
          <p:cNvSpPr txBox="1"/>
          <p:nvPr/>
        </p:nvSpPr>
        <p:spPr>
          <a:xfrm>
            <a:off x="7301704" y="119337"/>
            <a:ext cx="4548843" cy="646331"/>
          </a:xfrm>
          <a:prstGeom prst="rect">
            <a:avLst/>
          </a:prstGeom>
          <a:noFill/>
        </p:spPr>
        <p:txBody>
          <a:bodyPr wrap="square" rtlCol="0">
            <a:spAutoFit/>
          </a:bodyPr>
          <a:lstStyle/>
          <a:p>
            <a:r>
              <a:rPr lang="zh-TW" altLang="en-US" b="1" dirty="0">
                <a:latin typeface="DengXian" panose="02010600030101010101" pitchFamily="2" charset="-122"/>
                <a:ea typeface="DengXian" panose="02010600030101010101" pitchFamily="2" charset="-122"/>
              </a:rPr>
              <a:t>波 羅 蜜 多 時 照 見 五 蘊 皆 </a:t>
            </a:r>
            <a:r>
              <a:rPr lang="zh-TW" altLang="en-US" b="1" dirty="0">
                <a:highlight>
                  <a:srgbClr val="00FFFF"/>
                </a:highlight>
                <a:latin typeface="DengXian" panose="02010600030101010101" pitchFamily="2" charset="-122"/>
                <a:ea typeface="DengXian" panose="02010600030101010101" pitchFamily="2" charset="-122"/>
              </a:rPr>
              <a:t>空</a:t>
            </a:r>
            <a:r>
              <a:rPr lang="zh-TW" altLang="en-US" b="1" dirty="0">
                <a:latin typeface="DengXian" panose="02010600030101010101" pitchFamily="2" charset="-122"/>
                <a:ea typeface="DengXian" panose="02010600030101010101" pitchFamily="2" charset="-122"/>
              </a:rPr>
              <a:t>      </a:t>
            </a:r>
            <a:r>
              <a:rPr lang="en-US" altLang="zh-TW" b="1" dirty="0">
                <a:solidFill>
                  <a:srgbClr val="FF0000"/>
                </a:solidFill>
                <a:latin typeface="DengXian" panose="02010600030101010101" pitchFamily="2" charset="-122"/>
                <a:ea typeface="DengXian" panose="02010600030101010101" pitchFamily="2" charset="-122"/>
              </a:rPr>
              <a:t>2</a:t>
            </a:r>
            <a:r>
              <a:rPr lang="en-US" altLang="zh-TW" b="1" dirty="0">
                <a:latin typeface="DengXian" panose="02010600030101010101" pitchFamily="2" charset="-122"/>
                <a:ea typeface="DengXian" panose="02010600030101010101" pitchFamily="2" charset="-122"/>
              </a:rPr>
              <a:t>	</a:t>
            </a:r>
            <a:endParaRPr lang="en-US" b="1" dirty="0">
              <a:solidFill>
                <a:srgbClr val="FF0000"/>
              </a:solidFill>
              <a:latin typeface="DengXian" panose="02010600030101010101" pitchFamily="2" charset="-122"/>
              <a:ea typeface="DengXian" panose="02010600030101010101" pitchFamily="2" charset="-122"/>
            </a:endParaRPr>
          </a:p>
        </p:txBody>
      </p:sp>
      <p:sp>
        <p:nvSpPr>
          <p:cNvPr id="6" name="Rectangle 5">
            <a:extLst>
              <a:ext uri="{FF2B5EF4-FFF2-40B4-BE49-F238E27FC236}">
                <a16:creationId xmlns:a16="http://schemas.microsoft.com/office/drawing/2014/main" id="{414E9340-E7E4-BE6B-3D35-CEE1A3DDE191}"/>
              </a:ext>
            </a:extLst>
          </p:cNvPr>
          <p:cNvSpPr/>
          <p:nvPr/>
        </p:nvSpPr>
        <p:spPr>
          <a:xfrm>
            <a:off x="7235604" y="137689"/>
            <a:ext cx="4136209" cy="365810"/>
          </a:xfrm>
          <a:prstGeom prst="rect">
            <a:avLst/>
          </a:prstGeom>
          <a:no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Rectangle 6">
            <a:extLst>
              <a:ext uri="{FF2B5EF4-FFF2-40B4-BE49-F238E27FC236}">
                <a16:creationId xmlns:a16="http://schemas.microsoft.com/office/drawing/2014/main" id="{8E0C3E1A-9B0E-D243-B14B-AEDAF600D5A9}"/>
              </a:ext>
            </a:extLst>
          </p:cNvPr>
          <p:cNvSpPr/>
          <p:nvPr/>
        </p:nvSpPr>
        <p:spPr>
          <a:xfrm>
            <a:off x="134329" y="5612562"/>
            <a:ext cx="5410506" cy="857686"/>
          </a:xfrm>
          <a:prstGeom prst="rect">
            <a:avLst/>
          </a:prstGeom>
          <a:noFill/>
          <a:ln w="5715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Oval 7">
            <a:extLst>
              <a:ext uri="{FF2B5EF4-FFF2-40B4-BE49-F238E27FC236}">
                <a16:creationId xmlns:a16="http://schemas.microsoft.com/office/drawing/2014/main" id="{0756E2EB-F6F8-7231-1C15-D0C86D4E6914}"/>
              </a:ext>
            </a:extLst>
          </p:cNvPr>
          <p:cNvSpPr/>
          <p:nvPr/>
        </p:nvSpPr>
        <p:spPr>
          <a:xfrm>
            <a:off x="5452801" y="647939"/>
            <a:ext cx="771625" cy="771625"/>
          </a:xfrm>
          <a:prstGeom prst="ellipse">
            <a:avLst/>
          </a:prstGeom>
          <a:solidFill>
            <a:srgbClr val="FFFF00"/>
          </a:solidFill>
          <a:ln w="38100">
            <a:solidFill>
              <a:srgbClr val="7030A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TextBox 8">
            <a:extLst>
              <a:ext uri="{FF2B5EF4-FFF2-40B4-BE49-F238E27FC236}">
                <a16:creationId xmlns:a16="http://schemas.microsoft.com/office/drawing/2014/main" id="{B5768627-4E25-42DB-E626-D16EBEEEC72B}"/>
              </a:ext>
            </a:extLst>
          </p:cNvPr>
          <p:cNvSpPr txBox="1"/>
          <p:nvPr/>
        </p:nvSpPr>
        <p:spPr>
          <a:xfrm>
            <a:off x="5544835" y="765668"/>
            <a:ext cx="593001" cy="523220"/>
          </a:xfrm>
          <a:prstGeom prst="rect">
            <a:avLst/>
          </a:prstGeom>
          <a:noFill/>
        </p:spPr>
        <p:txBody>
          <a:bodyPr wrap="square" rtlCol="0">
            <a:spAutoFit/>
          </a:bodyPr>
          <a:lstStyle/>
          <a:p>
            <a:r>
              <a:rPr lang="en-US" sz="2800" b="1" dirty="0"/>
              <a:t>24</a:t>
            </a:r>
          </a:p>
        </p:txBody>
      </p:sp>
      <p:sp>
        <p:nvSpPr>
          <p:cNvPr id="10" name="TextBox 9">
            <a:extLst>
              <a:ext uri="{FF2B5EF4-FFF2-40B4-BE49-F238E27FC236}">
                <a16:creationId xmlns:a16="http://schemas.microsoft.com/office/drawing/2014/main" id="{864300E2-3634-D156-9A71-6841A124DB4E}"/>
              </a:ext>
            </a:extLst>
          </p:cNvPr>
          <p:cNvSpPr txBox="1"/>
          <p:nvPr/>
        </p:nvSpPr>
        <p:spPr>
          <a:xfrm>
            <a:off x="5838613" y="5497342"/>
            <a:ext cx="6216335" cy="1600438"/>
          </a:xfrm>
          <a:prstGeom prst="rect">
            <a:avLst/>
          </a:prstGeom>
          <a:noFill/>
        </p:spPr>
        <p:txBody>
          <a:bodyPr wrap="square" numCol="3">
            <a:spAutoFit/>
          </a:bodyPr>
          <a:lstStyle/>
          <a:p>
            <a:r>
              <a:rPr lang="en-US" sz="1400" dirty="0"/>
              <a:t>• Hanja: </a:t>
            </a:r>
            <a:r>
              <a:rPr lang="zh-TW" altLang="en-US" sz="1400" dirty="0">
                <a:latin typeface="DengXian" panose="02010600030101010101" pitchFamily="2" charset="-122"/>
                <a:ea typeface="DengXian" panose="02010600030101010101" pitchFamily="2" charset="-122"/>
              </a:rPr>
              <a:t>空</a:t>
            </a:r>
            <a:r>
              <a:rPr lang="zh-TW" altLang="en-US" sz="1400" dirty="0"/>
              <a:t>       </a:t>
            </a:r>
            <a:endParaRPr lang="en-US" altLang="zh-TW" sz="1400" dirty="0"/>
          </a:p>
          <a:p>
            <a:r>
              <a:rPr lang="en-US" sz="1400" dirty="0"/>
              <a:t>• Korean: gong (</a:t>
            </a:r>
            <a:r>
              <a:rPr lang="ko-KR" altLang="en-US" sz="1400" dirty="0"/>
              <a:t>공</a:t>
            </a:r>
            <a:r>
              <a:rPr lang="en-US" altLang="ko-KR" sz="1400" dirty="0"/>
              <a:t>)       </a:t>
            </a:r>
          </a:p>
          <a:p>
            <a:r>
              <a:rPr lang="en-US" altLang="ko-KR" sz="1400" dirty="0"/>
              <a:t>• </a:t>
            </a:r>
            <a:r>
              <a:rPr lang="en-US" sz="1400" dirty="0"/>
              <a:t>strokes: 8      </a:t>
            </a:r>
          </a:p>
          <a:p>
            <a:r>
              <a:rPr lang="en-US" sz="1400" dirty="0"/>
              <a:t>• radical: 116+3 (</a:t>
            </a:r>
            <a:r>
              <a:rPr lang="zh-TW" altLang="en-US" sz="1400" dirty="0">
                <a:latin typeface="DengXian" panose="02010600030101010101" pitchFamily="2" charset="-122"/>
                <a:ea typeface="DengXian" panose="02010600030101010101" pitchFamily="2" charset="-122"/>
              </a:rPr>
              <a:t>穴</a:t>
            </a:r>
            <a:r>
              <a:rPr lang="en-US" altLang="zh-TW" sz="1400" dirty="0"/>
              <a:t>)</a:t>
            </a:r>
          </a:p>
          <a:p>
            <a:r>
              <a:rPr lang="en-US" altLang="zh-TW" sz="1400" dirty="0"/>
              <a:t>• </a:t>
            </a:r>
            <a:r>
              <a:rPr lang="en-US" sz="1400" dirty="0"/>
              <a:t>Japanese: kū, </a:t>
            </a:r>
            <a:r>
              <a:rPr lang="ja-JP" altLang="en-US" sz="1400" dirty="0"/>
              <a:t>くう </a:t>
            </a:r>
            <a:endParaRPr lang="en-US" altLang="ja-JP" sz="1400" dirty="0"/>
          </a:p>
          <a:p>
            <a:endParaRPr lang="en-US" altLang="ja-JP" sz="1400" dirty="0"/>
          </a:p>
          <a:p>
            <a:endParaRPr lang="en-US" altLang="ja-JP" sz="1400" dirty="0"/>
          </a:p>
          <a:p>
            <a:r>
              <a:rPr lang="en-US" altLang="ja-JP" sz="1400" dirty="0"/>
              <a:t>(</a:t>
            </a:r>
            <a:r>
              <a:rPr lang="en-US" sz="1400" dirty="0" err="1"/>
              <a:t>kun</a:t>
            </a:r>
            <a:r>
              <a:rPr lang="en-US" sz="1400" dirty="0"/>
              <a:t>: sora, </a:t>
            </a:r>
            <a:r>
              <a:rPr lang="ja-JP" altLang="en-US" sz="1400" dirty="0"/>
              <a:t>そら</a:t>
            </a:r>
            <a:r>
              <a:rPr lang="en-US" altLang="ja-JP" sz="1400" dirty="0"/>
              <a:t>)     </a:t>
            </a:r>
          </a:p>
          <a:p>
            <a:r>
              <a:rPr lang="en-US" altLang="ja-JP" sz="1400" dirty="0"/>
              <a:t>• </a:t>
            </a:r>
            <a:r>
              <a:rPr lang="en-US" sz="1400" dirty="0"/>
              <a:t>JLPT: N4</a:t>
            </a:r>
          </a:p>
          <a:p>
            <a:r>
              <a:rPr lang="en-US" sz="1400" dirty="0"/>
              <a:t>• meaning: emptiness; </a:t>
            </a:r>
          </a:p>
          <a:p>
            <a:r>
              <a:rPr lang="en-US" sz="1400" dirty="0"/>
              <a:t>sky; space</a:t>
            </a:r>
          </a:p>
          <a:p>
            <a:r>
              <a:rPr lang="en-US" sz="1400" dirty="0"/>
              <a:t>• pinyin: kōng</a:t>
            </a:r>
          </a:p>
          <a:p>
            <a:endParaRPr lang="en-US" sz="1400" dirty="0"/>
          </a:p>
          <a:p>
            <a:endParaRPr lang="en-US" sz="1400" dirty="0"/>
          </a:p>
          <a:p>
            <a:r>
              <a:rPr lang="en-US" sz="1400" dirty="0"/>
              <a:t>• 7 location(s): Thousand </a:t>
            </a:r>
            <a:r>
              <a:rPr lang="en-US" sz="1400" dirty="0" err="1"/>
              <a:t>TenOx</a:t>
            </a:r>
            <a:r>
              <a:rPr lang="en-US" sz="1400" dirty="0"/>
              <a:t> </a:t>
            </a:r>
            <a:r>
              <a:rPr lang="en-US" sz="1400" dirty="0" err="1"/>
              <a:t>Kwanseum</a:t>
            </a:r>
            <a:r>
              <a:rPr lang="en-US" sz="1400" dirty="0"/>
              <a:t> </a:t>
            </a:r>
            <a:r>
              <a:rPr lang="en-US" sz="1400" dirty="0" err="1"/>
              <a:t>Jijang</a:t>
            </a:r>
            <a:r>
              <a:rPr lang="en-US" sz="1400" dirty="0"/>
              <a:t> </a:t>
            </a:r>
            <a:r>
              <a:rPr lang="en-US" sz="1400" dirty="0" err="1"/>
              <a:t>Uisang</a:t>
            </a:r>
            <a:r>
              <a:rPr lang="en-US" sz="1400" dirty="0"/>
              <a:t> </a:t>
            </a:r>
            <a:r>
              <a:rPr lang="en-US" sz="1400" dirty="0" err="1"/>
              <a:t>XuanZang</a:t>
            </a:r>
            <a:r>
              <a:rPr lang="en-US" sz="1400" dirty="0"/>
              <a:t> Morning</a:t>
            </a:r>
          </a:p>
          <a:p>
            <a:r>
              <a:rPr lang="en-US" sz="1400" dirty="0">
                <a:ea typeface="DengXian" panose="02010600030101010101" pitchFamily="2" charset="-122"/>
              </a:rPr>
              <a:t>• comp: </a:t>
            </a:r>
            <a:r>
              <a:rPr lang="zh-CN" altLang="en-US" sz="1400" dirty="0">
                <a:latin typeface="+mn-ea"/>
              </a:rPr>
              <a:t>穴 </a:t>
            </a:r>
            <a:r>
              <a:rPr lang="en-US" altLang="zh-CN" sz="1400" dirty="0">
                <a:latin typeface="+mn-ea"/>
              </a:rPr>
              <a:t>+ </a:t>
            </a:r>
            <a:r>
              <a:rPr lang="zh-CN" altLang="en-US" sz="1400" dirty="0">
                <a:latin typeface="+mn-ea"/>
              </a:rPr>
              <a:t>工</a:t>
            </a:r>
            <a:endParaRPr lang="en-US" altLang="zh-CN" sz="1400" dirty="0">
              <a:latin typeface="+mn-ea"/>
            </a:endParaRPr>
          </a:p>
          <a:p>
            <a:r>
              <a:rPr lang="en-US" sz="1400" dirty="0">
                <a:ea typeface="DengXian" panose="02010600030101010101" pitchFamily="2" charset="-122"/>
              </a:rPr>
              <a:t>•  </a:t>
            </a:r>
            <a:r>
              <a:rPr lang="en-US" altLang="zh-CN" sz="1400" dirty="0">
                <a:ea typeface="DengXian" panose="02010600030101010101" pitchFamily="2" charset="-122"/>
              </a:rPr>
              <a:t>sub: </a:t>
            </a:r>
            <a:r>
              <a:rPr lang="zh-CN" altLang="en-US" sz="1400" dirty="0">
                <a:latin typeface="+mn-ea"/>
              </a:rPr>
              <a:t>宀八丶冖</a:t>
            </a:r>
            <a:endParaRPr lang="en-US" sz="1400" dirty="0">
              <a:latin typeface="+mn-ea"/>
            </a:endParaRPr>
          </a:p>
        </p:txBody>
      </p:sp>
      <p:sp>
        <p:nvSpPr>
          <p:cNvPr id="11" name="Rectangle 10">
            <a:extLst>
              <a:ext uri="{FF2B5EF4-FFF2-40B4-BE49-F238E27FC236}">
                <a16:creationId xmlns:a16="http://schemas.microsoft.com/office/drawing/2014/main" id="{9643C0BB-E74E-DB70-31C4-1BA5322513BA}"/>
              </a:ext>
            </a:extLst>
          </p:cNvPr>
          <p:cNvSpPr/>
          <p:nvPr/>
        </p:nvSpPr>
        <p:spPr>
          <a:xfrm>
            <a:off x="5841336" y="5497342"/>
            <a:ext cx="6216335" cy="1200329"/>
          </a:xfrm>
          <a:prstGeom prst="rect">
            <a:avLst/>
          </a:prstGeom>
          <a:no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2" name="2024_10_18_131754">
            <a:hlinkClick r:id="" action="ppaction://media"/>
            <a:extLst>
              <a:ext uri="{FF2B5EF4-FFF2-40B4-BE49-F238E27FC236}">
                <a16:creationId xmlns:a16="http://schemas.microsoft.com/office/drawing/2014/main" id="{98C1A131-32A0-EA7A-B41C-0E185E1CC756}"/>
              </a:ext>
            </a:extLst>
          </p:cNvPr>
          <p:cNvPicPr>
            <a:picLocks noChangeAspect="1"/>
          </p:cNvPicPr>
          <p:nvPr>
            <a:videoFile r:link="rId2"/>
            <p:extLst>
              <p:ext uri="{DAA4B4D4-6D71-4841-9C94-3DE7FCFB9230}">
                <p14:media xmlns:p14="http://schemas.microsoft.com/office/powerpoint/2010/main" r:embed="rId1"/>
              </p:ext>
            </p:extLst>
          </p:nvPr>
        </p:nvPicPr>
        <p:blipFill>
          <a:blip r:embed="rId5"/>
          <a:stretch>
            <a:fillRect/>
          </a:stretch>
        </p:blipFill>
        <p:spPr>
          <a:xfrm>
            <a:off x="6879174" y="565599"/>
            <a:ext cx="4849067" cy="4816523"/>
          </a:xfrm>
          <a:prstGeom prst="rect">
            <a:avLst/>
          </a:prstGeom>
        </p:spPr>
      </p:pic>
      <p:cxnSp>
        <p:nvCxnSpPr>
          <p:cNvPr id="14" name="Straight Arrow Connector 13">
            <a:extLst>
              <a:ext uri="{FF2B5EF4-FFF2-40B4-BE49-F238E27FC236}">
                <a16:creationId xmlns:a16="http://schemas.microsoft.com/office/drawing/2014/main" id="{0800C51C-DF89-F9BE-B6E9-54A854ECFC35}"/>
              </a:ext>
            </a:extLst>
          </p:cNvPr>
          <p:cNvCxnSpPr/>
          <p:nvPr/>
        </p:nvCxnSpPr>
        <p:spPr>
          <a:xfrm>
            <a:off x="2676293" y="503499"/>
            <a:ext cx="401001" cy="33656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16" name="Straight Arrow Connector 15">
            <a:extLst>
              <a:ext uri="{FF2B5EF4-FFF2-40B4-BE49-F238E27FC236}">
                <a16:creationId xmlns:a16="http://schemas.microsoft.com/office/drawing/2014/main" id="{F4DF508F-7ED8-91D0-12AA-2259E95144E0}"/>
              </a:ext>
            </a:extLst>
          </p:cNvPr>
          <p:cNvCxnSpPr/>
          <p:nvPr/>
        </p:nvCxnSpPr>
        <p:spPr>
          <a:xfrm>
            <a:off x="1167161" y="1219200"/>
            <a:ext cx="0" cy="728546"/>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18" name="Straight Connector 17">
            <a:extLst>
              <a:ext uri="{FF2B5EF4-FFF2-40B4-BE49-F238E27FC236}">
                <a16:creationId xmlns:a16="http://schemas.microsoft.com/office/drawing/2014/main" id="{6A044B50-5275-FBC9-A607-D7C307944328}"/>
              </a:ext>
            </a:extLst>
          </p:cNvPr>
          <p:cNvCxnSpPr/>
          <p:nvPr/>
        </p:nvCxnSpPr>
        <p:spPr>
          <a:xfrm>
            <a:off x="1412488" y="1288888"/>
            <a:ext cx="3449444" cy="0"/>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20" name="Straight Arrow Connector 19">
            <a:extLst>
              <a:ext uri="{FF2B5EF4-FFF2-40B4-BE49-F238E27FC236}">
                <a16:creationId xmlns:a16="http://schemas.microsoft.com/office/drawing/2014/main" id="{842BC370-8058-8083-F9B8-53FC1E3F64BD}"/>
              </a:ext>
            </a:extLst>
          </p:cNvPr>
          <p:cNvCxnSpPr/>
          <p:nvPr/>
        </p:nvCxnSpPr>
        <p:spPr>
          <a:xfrm>
            <a:off x="4854498" y="1288888"/>
            <a:ext cx="0" cy="599385"/>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22" name="Straight Arrow Connector 21">
            <a:extLst>
              <a:ext uri="{FF2B5EF4-FFF2-40B4-BE49-F238E27FC236}">
                <a16:creationId xmlns:a16="http://schemas.microsoft.com/office/drawing/2014/main" id="{CA2600D3-D3F7-EBCC-DB6C-C410DA79EAE1}"/>
              </a:ext>
            </a:extLst>
          </p:cNvPr>
          <p:cNvCxnSpPr>
            <a:cxnSpLocks/>
          </p:cNvCxnSpPr>
          <p:nvPr/>
        </p:nvCxnSpPr>
        <p:spPr>
          <a:xfrm flipH="1">
            <a:off x="1360449" y="1999785"/>
            <a:ext cx="1018478" cy="810322"/>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25" name="Straight Arrow Connector 24">
            <a:extLst>
              <a:ext uri="{FF2B5EF4-FFF2-40B4-BE49-F238E27FC236}">
                <a16:creationId xmlns:a16="http://schemas.microsoft.com/office/drawing/2014/main" id="{947C2FBE-9429-6D81-3626-0515A96E9617}"/>
              </a:ext>
            </a:extLst>
          </p:cNvPr>
          <p:cNvCxnSpPr/>
          <p:nvPr/>
        </p:nvCxnSpPr>
        <p:spPr>
          <a:xfrm>
            <a:off x="3568390" y="1947746"/>
            <a:ext cx="1286108" cy="868792"/>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27" name="Straight Arrow Connector 26">
            <a:extLst>
              <a:ext uri="{FF2B5EF4-FFF2-40B4-BE49-F238E27FC236}">
                <a16:creationId xmlns:a16="http://schemas.microsoft.com/office/drawing/2014/main" id="{5E9FF9BF-A72E-C4FF-FD0D-726B29B11165}"/>
              </a:ext>
            </a:extLst>
          </p:cNvPr>
          <p:cNvCxnSpPr/>
          <p:nvPr/>
        </p:nvCxnSpPr>
        <p:spPr>
          <a:xfrm>
            <a:off x="1662266" y="3285893"/>
            <a:ext cx="2679275" cy="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29" name="Straight Arrow Connector 28">
            <a:extLst>
              <a:ext uri="{FF2B5EF4-FFF2-40B4-BE49-F238E27FC236}">
                <a16:creationId xmlns:a16="http://schemas.microsoft.com/office/drawing/2014/main" id="{40B8144A-812D-FC05-BFD3-246837A6BDCC}"/>
              </a:ext>
            </a:extLst>
          </p:cNvPr>
          <p:cNvCxnSpPr/>
          <p:nvPr/>
        </p:nvCxnSpPr>
        <p:spPr>
          <a:xfrm>
            <a:off x="3054549" y="3429000"/>
            <a:ext cx="0" cy="1024054"/>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31" name="Straight Arrow Connector 30">
            <a:extLst>
              <a:ext uri="{FF2B5EF4-FFF2-40B4-BE49-F238E27FC236}">
                <a16:creationId xmlns:a16="http://schemas.microsoft.com/office/drawing/2014/main" id="{1F314248-5DE8-8C3B-9B1D-A2026CE5054B}"/>
              </a:ext>
            </a:extLst>
          </p:cNvPr>
          <p:cNvCxnSpPr/>
          <p:nvPr/>
        </p:nvCxnSpPr>
        <p:spPr>
          <a:xfrm>
            <a:off x="840059" y="4765288"/>
            <a:ext cx="4096214" cy="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sp>
        <p:nvSpPr>
          <p:cNvPr id="32" name="TextBox 31">
            <a:extLst>
              <a:ext uri="{FF2B5EF4-FFF2-40B4-BE49-F238E27FC236}">
                <a16:creationId xmlns:a16="http://schemas.microsoft.com/office/drawing/2014/main" id="{ACB3496D-7363-9495-9E77-1B6BFD13CCE0}"/>
              </a:ext>
            </a:extLst>
          </p:cNvPr>
          <p:cNvSpPr txBox="1"/>
          <p:nvPr/>
        </p:nvSpPr>
        <p:spPr>
          <a:xfrm>
            <a:off x="2316283" y="164056"/>
            <a:ext cx="401001" cy="369332"/>
          </a:xfrm>
          <a:prstGeom prst="rect">
            <a:avLst/>
          </a:prstGeom>
          <a:noFill/>
        </p:spPr>
        <p:txBody>
          <a:bodyPr wrap="square" rtlCol="0">
            <a:spAutoFit/>
          </a:bodyPr>
          <a:lstStyle/>
          <a:p>
            <a:r>
              <a:rPr lang="en-US" b="1" dirty="0"/>
              <a:t>1</a:t>
            </a:r>
          </a:p>
        </p:txBody>
      </p:sp>
      <p:sp>
        <p:nvSpPr>
          <p:cNvPr id="33" name="TextBox 32">
            <a:extLst>
              <a:ext uri="{FF2B5EF4-FFF2-40B4-BE49-F238E27FC236}">
                <a16:creationId xmlns:a16="http://schemas.microsoft.com/office/drawing/2014/main" id="{92F97DF5-2F7E-204D-1DF7-E799D437B5AF}"/>
              </a:ext>
            </a:extLst>
          </p:cNvPr>
          <p:cNvSpPr txBox="1"/>
          <p:nvPr/>
        </p:nvSpPr>
        <p:spPr>
          <a:xfrm>
            <a:off x="614493" y="995299"/>
            <a:ext cx="430362" cy="369332"/>
          </a:xfrm>
          <a:prstGeom prst="rect">
            <a:avLst/>
          </a:prstGeom>
          <a:noFill/>
        </p:spPr>
        <p:txBody>
          <a:bodyPr wrap="square" rtlCol="0">
            <a:spAutoFit/>
          </a:bodyPr>
          <a:lstStyle/>
          <a:p>
            <a:r>
              <a:rPr lang="en-US" b="1" dirty="0"/>
              <a:t>2</a:t>
            </a:r>
          </a:p>
        </p:txBody>
      </p:sp>
      <p:sp>
        <p:nvSpPr>
          <p:cNvPr id="34" name="TextBox 33">
            <a:extLst>
              <a:ext uri="{FF2B5EF4-FFF2-40B4-BE49-F238E27FC236}">
                <a16:creationId xmlns:a16="http://schemas.microsoft.com/office/drawing/2014/main" id="{0555F278-5809-5658-935A-D4818A749401}"/>
              </a:ext>
            </a:extLst>
          </p:cNvPr>
          <p:cNvSpPr txBox="1"/>
          <p:nvPr/>
        </p:nvSpPr>
        <p:spPr>
          <a:xfrm>
            <a:off x="1271609" y="776450"/>
            <a:ext cx="531728" cy="369332"/>
          </a:xfrm>
          <a:prstGeom prst="rect">
            <a:avLst/>
          </a:prstGeom>
          <a:noFill/>
        </p:spPr>
        <p:txBody>
          <a:bodyPr wrap="square" rtlCol="0">
            <a:spAutoFit/>
          </a:bodyPr>
          <a:lstStyle/>
          <a:p>
            <a:r>
              <a:rPr lang="en-US" b="1" dirty="0"/>
              <a:t>3</a:t>
            </a:r>
          </a:p>
        </p:txBody>
      </p:sp>
      <p:sp>
        <p:nvSpPr>
          <p:cNvPr id="35" name="TextBox 34">
            <a:extLst>
              <a:ext uri="{FF2B5EF4-FFF2-40B4-BE49-F238E27FC236}">
                <a16:creationId xmlns:a16="http://schemas.microsoft.com/office/drawing/2014/main" id="{5B2A38F2-FF4C-6A4D-F29F-CE477F0C61D8}"/>
              </a:ext>
            </a:extLst>
          </p:cNvPr>
          <p:cNvSpPr txBox="1"/>
          <p:nvPr/>
        </p:nvSpPr>
        <p:spPr>
          <a:xfrm>
            <a:off x="1880436" y="1615469"/>
            <a:ext cx="512946" cy="369332"/>
          </a:xfrm>
          <a:prstGeom prst="rect">
            <a:avLst/>
          </a:prstGeom>
          <a:noFill/>
        </p:spPr>
        <p:txBody>
          <a:bodyPr wrap="square" rtlCol="0">
            <a:spAutoFit/>
          </a:bodyPr>
          <a:lstStyle/>
          <a:p>
            <a:r>
              <a:rPr lang="en-US" b="1" dirty="0"/>
              <a:t>4</a:t>
            </a:r>
          </a:p>
        </p:txBody>
      </p:sp>
      <p:sp>
        <p:nvSpPr>
          <p:cNvPr id="36" name="TextBox 35">
            <a:extLst>
              <a:ext uri="{FF2B5EF4-FFF2-40B4-BE49-F238E27FC236}">
                <a16:creationId xmlns:a16="http://schemas.microsoft.com/office/drawing/2014/main" id="{04D47B62-E33A-AF18-6BCE-386E538350CF}"/>
              </a:ext>
            </a:extLst>
          </p:cNvPr>
          <p:cNvSpPr txBox="1"/>
          <p:nvPr/>
        </p:nvSpPr>
        <p:spPr>
          <a:xfrm>
            <a:off x="3232622" y="1637771"/>
            <a:ext cx="232104" cy="369332"/>
          </a:xfrm>
          <a:prstGeom prst="rect">
            <a:avLst/>
          </a:prstGeom>
          <a:noFill/>
        </p:spPr>
        <p:txBody>
          <a:bodyPr wrap="square" rtlCol="0">
            <a:spAutoFit/>
          </a:bodyPr>
          <a:lstStyle/>
          <a:p>
            <a:r>
              <a:rPr lang="en-US" b="1" dirty="0"/>
              <a:t>5</a:t>
            </a:r>
          </a:p>
        </p:txBody>
      </p:sp>
      <p:sp>
        <p:nvSpPr>
          <p:cNvPr id="37" name="TextBox 36">
            <a:extLst>
              <a:ext uri="{FF2B5EF4-FFF2-40B4-BE49-F238E27FC236}">
                <a16:creationId xmlns:a16="http://schemas.microsoft.com/office/drawing/2014/main" id="{530B8935-51E0-BC09-399A-96101D2E4BB8}"/>
              </a:ext>
            </a:extLst>
          </p:cNvPr>
          <p:cNvSpPr txBox="1"/>
          <p:nvPr/>
        </p:nvSpPr>
        <p:spPr>
          <a:xfrm>
            <a:off x="1880436" y="2803449"/>
            <a:ext cx="512946" cy="369332"/>
          </a:xfrm>
          <a:prstGeom prst="rect">
            <a:avLst/>
          </a:prstGeom>
          <a:noFill/>
        </p:spPr>
        <p:txBody>
          <a:bodyPr wrap="square" rtlCol="0">
            <a:spAutoFit/>
          </a:bodyPr>
          <a:lstStyle/>
          <a:p>
            <a:r>
              <a:rPr lang="en-US" b="1" dirty="0"/>
              <a:t>6</a:t>
            </a:r>
          </a:p>
        </p:txBody>
      </p:sp>
      <p:sp>
        <p:nvSpPr>
          <p:cNvPr id="38" name="TextBox 37">
            <a:extLst>
              <a:ext uri="{FF2B5EF4-FFF2-40B4-BE49-F238E27FC236}">
                <a16:creationId xmlns:a16="http://schemas.microsoft.com/office/drawing/2014/main" id="{46FA09D3-12AE-B046-0D12-CFE8C4A55A88}"/>
              </a:ext>
            </a:extLst>
          </p:cNvPr>
          <p:cNvSpPr txBox="1"/>
          <p:nvPr/>
        </p:nvSpPr>
        <p:spPr>
          <a:xfrm>
            <a:off x="2566577" y="3535622"/>
            <a:ext cx="360624" cy="369332"/>
          </a:xfrm>
          <a:prstGeom prst="rect">
            <a:avLst/>
          </a:prstGeom>
          <a:noFill/>
        </p:spPr>
        <p:txBody>
          <a:bodyPr wrap="square" rtlCol="0">
            <a:spAutoFit/>
          </a:bodyPr>
          <a:lstStyle/>
          <a:p>
            <a:r>
              <a:rPr lang="en-US" b="1" dirty="0"/>
              <a:t>7</a:t>
            </a:r>
          </a:p>
        </p:txBody>
      </p:sp>
      <p:sp>
        <p:nvSpPr>
          <p:cNvPr id="39" name="TextBox 38">
            <a:extLst>
              <a:ext uri="{FF2B5EF4-FFF2-40B4-BE49-F238E27FC236}">
                <a16:creationId xmlns:a16="http://schemas.microsoft.com/office/drawing/2014/main" id="{780D9C33-3F34-1E3C-A91B-75EDD2F8E10E}"/>
              </a:ext>
            </a:extLst>
          </p:cNvPr>
          <p:cNvSpPr txBox="1"/>
          <p:nvPr/>
        </p:nvSpPr>
        <p:spPr>
          <a:xfrm>
            <a:off x="898309" y="4237077"/>
            <a:ext cx="293091" cy="369332"/>
          </a:xfrm>
          <a:prstGeom prst="rect">
            <a:avLst/>
          </a:prstGeom>
          <a:noFill/>
        </p:spPr>
        <p:txBody>
          <a:bodyPr wrap="square" rtlCol="0">
            <a:spAutoFit/>
          </a:bodyPr>
          <a:lstStyle/>
          <a:p>
            <a:r>
              <a:rPr lang="en-US" b="1" dirty="0"/>
              <a:t>8</a:t>
            </a:r>
          </a:p>
        </p:txBody>
      </p:sp>
    </p:spTree>
    <p:extLst>
      <p:ext uri="{BB962C8B-B14F-4D97-AF65-F5344CB8AC3E}">
        <p14:creationId xmlns:p14="http://schemas.microsoft.com/office/powerpoint/2010/main" val="31629151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mediacall" presetSubtype="0" fill="hold" nodeType="clickEffect">
                                  <p:stCondLst>
                                    <p:cond delay="0"/>
                                  </p:stCondLst>
                                  <p:childTnLst>
                                    <p:cmd type="call" cmd="playFrom(0.0)">
                                      <p:cBhvr>
                                        <p:cTn id="6" dur="13934" fill="hold"/>
                                        <p:tgtEl>
                                          <p:spTgt spid="12"/>
                                        </p:tgtEl>
                                      </p:cBhvr>
                                    </p:cmd>
                                  </p:childTnLst>
                                </p:cTn>
                              </p:par>
                            </p:childTnLst>
                          </p:cTn>
                        </p:par>
                      </p:childTnLst>
                    </p:cTn>
                  </p:par>
                </p:childTnLst>
              </p:cTn>
              <p:prevCondLst>
                <p:cond evt="onPrev" delay="0">
                  <p:tgtEl>
                    <p:sldTgt/>
                  </p:tgtEl>
                </p:cond>
              </p:prevCondLst>
              <p:nextCondLst>
                <p:cond evt="onNext" delay="0">
                  <p:tgtEl>
                    <p:sldTgt/>
                  </p:tgtEl>
                </p:cond>
              </p:nextCondLst>
            </p:seq>
            <p:video>
              <p:cMediaNode vol="80000">
                <p:cTn id="7" fill="hold" display="0">
                  <p:stCondLst>
                    <p:cond delay="indefinite"/>
                  </p:stCondLst>
                </p:cTn>
                <p:tgtEl>
                  <p:spTgt spid="12"/>
                </p:tgtEl>
              </p:cMediaNode>
            </p:video>
            <p:seq concurrent="1" nextAc="seek">
              <p:cTn id="8" restart="whenNotActive" fill="hold" evtFilter="cancelBubble" nodeType="interactiveSeq">
                <p:stCondLst>
                  <p:cond evt="onClick" delay="0">
                    <p:tgtEl>
                      <p:spTgt spid="12"/>
                    </p:tgtEl>
                  </p:cond>
                </p:stCondLst>
                <p:endSync evt="end" delay="0">
                  <p:rtn val="all"/>
                </p:endSync>
                <p:childTnLst>
                  <p:par>
                    <p:cTn id="9" fill="hold">
                      <p:stCondLst>
                        <p:cond delay="0"/>
                      </p:stCondLst>
                      <p:childTnLst>
                        <p:par>
                          <p:cTn id="10" fill="hold">
                            <p:stCondLst>
                              <p:cond delay="0"/>
                            </p:stCondLst>
                            <p:childTnLst>
                              <p:par>
                                <p:cTn id="11" presetID="2" presetClass="mediacall" presetSubtype="0" fill="hold" nodeType="clickEffect">
                                  <p:stCondLst>
                                    <p:cond delay="0"/>
                                  </p:stCondLst>
                                  <p:childTnLst>
                                    <p:cmd type="call" cmd="togglePause">
                                      <p:cBhvr>
                                        <p:cTn id="12" dur="1" fill="hold"/>
                                        <p:tgtEl>
                                          <p:spTgt spid="12"/>
                                        </p:tgtEl>
                                      </p:cBhvr>
                                    </p:cmd>
                                  </p:childTnLst>
                                </p:cTn>
                              </p:par>
                            </p:childTnLst>
                          </p:cTn>
                        </p:par>
                      </p:childTnLst>
                    </p:cTn>
                  </p:par>
                </p:childTnLst>
              </p:cTn>
              <p:nextCondLst>
                <p:cond evt="onClick" delay="0">
                  <p:tgtEl>
                    <p:spTgt spid="12"/>
                  </p:tgtEl>
                </p:cond>
              </p:nextCondLst>
            </p:seq>
          </p:childTnLst>
        </p:cTn>
      </p:par>
    </p:tn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61BA7A4B-41B2-70B8-EB54-D72B950DFBD6}"/>
              </a:ext>
            </a:extLst>
          </p:cNvPr>
          <p:cNvPicPr>
            <a:picLocks noChangeAspect="1"/>
          </p:cNvPicPr>
          <p:nvPr/>
        </p:nvPicPr>
        <p:blipFill>
          <a:blip r:embed="rId4"/>
          <a:stretch>
            <a:fillRect/>
          </a:stretch>
        </p:blipFill>
        <p:spPr>
          <a:xfrm>
            <a:off x="126715" y="242523"/>
            <a:ext cx="5969285" cy="5228095"/>
          </a:xfrm>
          <a:prstGeom prst="rect">
            <a:avLst/>
          </a:prstGeom>
        </p:spPr>
      </p:pic>
      <p:sp>
        <p:nvSpPr>
          <p:cNvPr id="4" name="TextBox 3">
            <a:extLst>
              <a:ext uri="{FF2B5EF4-FFF2-40B4-BE49-F238E27FC236}">
                <a16:creationId xmlns:a16="http://schemas.microsoft.com/office/drawing/2014/main" id="{CD3231D5-D321-86D9-1132-909BE2D8F430}"/>
              </a:ext>
            </a:extLst>
          </p:cNvPr>
          <p:cNvSpPr txBox="1"/>
          <p:nvPr/>
        </p:nvSpPr>
        <p:spPr>
          <a:xfrm>
            <a:off x="220654" y="5612562"/>
            <a:ext cx="5713280" cy="1200329"/>
          </a:xfrm>
          <a:prstGeom prst="rect">
            <a:avLst/>
          </a:prstGeom>
          <a:noFill/>
        </p:spPr>
        <p:txBody>
          <a:bodyPr wrap="square" numCol="3">
            <a:spAutoFit/>
          </a:bodyPr>
          <a:lstStyle/>
          <a:p>
            <a:r>
              <a:rPr lang="en-US" sz="2400" dirty="0"/>
              <a:t>Kor: </a:t>
            </a:r>
            <a:r>
              <a:rPr lang="en-US" sz="2400" b="1" dirty="0"/>
              <a:t>do</a:t>
            </a:r>
          </a:p>
          <a:p>
            <a:r>
              <a:rPr lang="en-US" sz="2400" dirty="0"/>
              <a:t>Jap: </a:t>
            </a:r>
            <a:r>
              <a:rPr lang="en-US" sz="2400" b="1" dirty="0"/>
              <a:t>do </a:t>
            </a:r>
          </a:p>
          <a:p>
            <a:endParaRPr lang="en-US" sz="2400" b="1" dirty="0"/>
          </a:p>
          <a:p>
            <a:r>
              <a:rPr lang="en-US" sz="2400" dirty="0"/>
              <a:t>Viet: </a:t>
            </a:r>
            <a:r>
              <a:rPr lang="en-US" sz="2400" b="1" dirty="0"/>
              <a:t>độ   </a:t>
            </a:r>
          </a:p>
          <a:p>
            <a:r>
              <a:rPr lang="en-US" sz="2400" dirty="0"/>
              <a:t>Man: </a:t>
            </a:r>
            <a:r>
              <a:rPr lang="en-US" sz="2400" b="1" dirty="0"/>
              <a:t>dù  </a:t>
            </a:r>
            <a:r>
              <a:rPr lang="en-US" sz="2400" dirty="0"/>
              <a:t>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24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   </a:t>
            </a:r>
            <a:endParaRPr kumimoji="0" lang="en-US" altLang="zh-TW" sz="24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altLang="zh-TW" sz="2400" b="1" dirty="0">
                <a:solidFill>
                  <a:prstClr val="black"/>
                </a:solidFill>
                <a:latin typeface="DengXian" panose="02010600030101010101" pitchFamily="2" charset="-122"/>
                <a:ea typeface="DengXian" panose="02010600030101010101" pitchFamily="2" charset="-122"/>
              </a:rPr>
              <a:t>      </a:t>
            </a:r>
            <a:r>
              <a:rPr kumimoji="0" lang="zh-TW" altLang="en-US" sz="24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度</a:t>
            </a:r>
            <a:endParaRPr kumimoji="0" lang="en-US" altLang="zh-TW" sz="24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altLang="zh-TW" sz="2200" b="1" dirty="0">
                <a:solidFill>
                  <a:prstClr val="black"/>
                </a:solidFill>
                <a:ea typeface="DengXian" panose="02010600030101010101" pitchFamily="2" charset="-122"/>
              </a:rPr>
              <a:t>    "save"</a:t>
            </a:r>
          </a:p>
        </p:txBody>
      </p:sp>
      <p:sp>
        <p:nvSpPr>
          <p:cNvPr id="5" name="TextBox 4">
            <a:extLst>
              <a:ext uri="{FF2B5EF4-FFF2-40B4-BE49-F238E27FC236}">
                <a16:creationId xmlns:a16="http://schemas.microsoft.com/office/drawing/2014/main" id="{1AFC846E-6535-CD50-C2CF-AB3160063079}"/>
              </a:ext>
            </a:extLst>
          </p:cNvPr>
          <p:cNvSpPr txBox="1"/>
          <p:nvPr/>
        </p:nvSpPr>
        <p:spPr>
          <a:xfrm>
            <a:off x="7911305" y="86531"/>
            <a:ext cx="2266042" cy="646331"/>
          </a:xfrm>
          <a:prstGeom prst="rect">
            <a:avLst/>
          </a:prstGeom>
          <a:noFill/>
        </p:spPr>
        <p:txBody>
          <a:bodyPr wrap="square" rtlCol="0">
            <a:spAutoFit/>
          </a:bodyPr>
          <a:lstStyle/>
          <a:p>
            <a:r>
              <a:rPr lang="zh-TW" altLang="en-US" b="1" dirty="0">
                <a:highlight>
                  <a:srgbClr val="00FFFF"/>
                </a:highlight>
                <a:latin typeface="DengXian" panose="02010600030101010101" pitchFamily="2" charset="-122"/>
                <a:ea typeface="DengXian" panose="02010600030101010101" pitchFamily="2" charset="-122"/>
              </a:rPr>
              <a:t>度</a:t>
            </a:r>
            <a:r>
              <a:rPr lang="zh-TW" altLang="en-US" b="1" dirty="0">
                <a:latin typeface="DengXian" panose="02010600030101010101" pitchFamily="2" charset="-122"/>
                <a:ea typeface="DengXian" panose="02010600030101010101" pitchFamily="2" charset="-122"/>
              </a:rPr>
              <a:t> 一 切 苦 厄      </a:t>
            </a:r>
            <a:r>
              <a:rPr lang="en-US" altLang="zh-TW" b="1" dirty="0">
                <a:solidFill>
                  <a:srgbClr val="FF0000"/>
                </a:solidFill>
                <a:latin typeface="DengXian" panose="02010600030101010101" pitchFamily="2" charset="-122"/>
                <a:ea typeface="DengXian" panose="02010600030101010101" pitchFamily="2" charset="-122"/>
              </a:rPr>
              <a:t>3</a:t>
            </a:r>
            <a:r>
              <a:rPr lang="en-US" altLang="zh-TW" b="1" dirty="0">
                <a:latin typeface="DengXian" panose="02010600030101010101" pitchFamily="2" charset="-122"/>
                <a:ea typeface="DengXian" panose="02010600030101010101" pitchFamily="2" charset="-122"/>
              </a:rPr>
              <a:t>	</a:t>
            </a:r>
            <a:endParaRPr lang="en-US" b="1" dirty="0">
              <a:solidFill>
                <a:srgbClr val="FF0000"/>
              </a:solidFill>
              <a:latin typeface="DengXian" panose="02010600030101010101" pitchFamily="2" charset="-122"/>
              <a:ea typeface="DengXian" panose="02010600030101010101" pitchFamily="2" charset="-122"/>
            </a:endParaRPr>
          </a:p>
        </p:txBody>
      </p:sp>
      <p:sp>
        <p:nvSpPr>
          <p:cNvPr id="6" name="Rectangle 5">
            <a:extLst>
              <a:ext uri="{FF2B5EF4-FFF2-40B4-BE49-F238E27FC236}">
                <a16:creationId xmlns:a16="http://schemas.microsoft.com/office/drawing/2014/main" id="{8495B774-769B-EFA7-947C-42A207CCBAF8}"/>
              </a:ext>
            </a:extLst>
          </p:cNvPr>
          <p:cNvSpPr/>
          <p:nvPr/>
        </p:nvSpPr>
        <p:spPr>
          <a:xfrm>
            <a:off x="7845204" y="104883"/>
            <a:ext cx="2205567" cy="321009"/>
          </a:xfrm>
          <a:prstGeom prst="rect">
            <a:avLst/>
          </a:prstGeom>
          <a:no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Rectangle 6">
            <a:extLst>
              <a:ext uri="{FF2B5EF4-FFF2-40B4-BE49-F238E27FC236}">
                <a16:creationId xmlns:a16="http://schemas.microsoft.com/office/drawing/2014/main" id="{F63FD1C3-80EF-C917-9DD5-8682F8D8B1E2}"/>
              </a:ext>
            </a:extLst>
          </p:cNvPr>
          <p:cNvSpPr/>
          <p:nvPr/>
        </p:nvSpPr>
        <p:spPr>
          <a:xfrm>
            <a:off x="134329" y="5612562"/>
            <a:ext cx="5410506" cy="857686"/>
          </a:xfrm>
          <a:prstGeom prst="rect">
            <a:avLst/>
          </a:prstGeom>
          <a:noFill/>
          <a:ln w="5715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Oval 7">
            <a:extLst>
              <a:ext uri="{FF2B5EF4-FFF2-40B4-BE49-F238E27FC236}">
                <a16:creationId xmlns:a16="http://schemas.microsoft.com/office/drawing/2014/main" id="{DDA9620E-EB91-E7C5-3A64-96E6728EE1E0}"/>
              </a:ext>
            </a:extLst>
          </p:cNvPr>
          <p:cNvSpPr/>
          <p:nvPr/>
        </p:nvSpPr>
        <p:spPr>
          <a:xfrm>
            <a:off x="5452801" y="647939"/>
            <a:ext cx="771625" cy="771625"/>
          </a:xfrm>
          <a:prstGeom prst="ellipse">
            <a:avLst/>
          </a:prstGeom>
          <a:solidFill>
            <a:srgbClr val="FFFF00"/>
          </a:solidFill>
          <a:ln w="38100">
            <a:solidFill>
              <a:srgbClr val="7030A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TextBox 8">
            <a:extLst>
              <a:ext uri="{FF2B5EF4-FFF2-40B4-BE49-F238E27FC236}">
                <a16:creationId xmlns:a16="http://schemas.microsoft.com/office/drawing/2014/main" id="{2B683882-BFDB-690A-1B13-FAD0ED737FFF}"/>
              </a:ext>
            </a:extLst>
          </p:cNvPr>
          <p:cNvSpPr txBox="1"/>
          <p:nvPr/>
        </p:nvSpPr>
        <p:spPr>
          <a:xfrm>
            <a:off x="5544835" y="765668"/>
            <a:ext cx="593001" cy="523220"/>
          </a:xfrm>
          <a:prstGeom prst="rect">
            <a:avLst/>
          </a:prstGeom>
          <a:noFill/>
        </p:spPr>
        <p:txBody>
          <a:bodyPr wrap="square" rtlCol="0">
            <a:spAutoFit/>
          </a:bodyPr>
          <a:lstStyle/>
          <a:p>
            <a:r>
              <a:rPr lang="en-US" sz="2800" b="1" dirty="0"/>
              <a:t>25</a:t>
            </a:r>
          </a:p>
        </p:txBody>
      </p:sp>
      <p:sp>
        <p:nvSpPr>
          <p:cNvPr id="10" name="TextBox 9">
            <a:extLst>
              <a:ext uri="{FF2B5EF4-FFF2-40B4-BE49-F238E27FC236}">
                <a16:creationId xmlns:a16="http://schemas.microsoft.com/office/drawing/2014/main" id="{6057DC78-22F9-CB42-1FC1-D0158459E382}"/>
              </a:ext>
            </a:extLst>
          </p:cNvPr>
          <p:cNvSpPr txBox="1"/>
          <p:nvPr/>
        </p:nvSpPr>
        <p:spPr>
          <a:xfrm>
            <a:off x="5838613" y="5497342"/>
            <a:ext cx="6216335" cy="1600438"/>
          </a:xfrm>
          <a:prstGeom prst="rect">
            <a:avLst/>
          </a:prstGeom>
          <a:noFill/>
        </p:spPr>
        <p:txBody>
          <a:bodyPr wrap="square" numCol="3">
            <a:spAutoFit/>
          </a:bodyPr>
          <a:lstStyle/>
          <a:p>
            <a:r>
              <a:rPr lang="en-US" sz="1400" dirty="0"/>
              <a:t>• Hanja: </a:t>
            </a:r>
            <a:r>
              <a:rPr lang="zh-TW" altLang="en-US" sz="1400" dirty="0">
                <a:latin typeface="DengXian" panose="02010600030101010101" pitchFamily="2" charset="-122"/>
                <a:ea typeface="DengXian" panose="02010600030101010101" pitchFamily="2" charset="-122"/>
              </a:rPr>
              <a:t>度  </a:t>
            </a:r>
            <a:r>
              <a:rPr lang="zh-TW" altLang="en-US" sz="1400" dirty="0"/>
              <a:t>     </a:t>
            </a:r>
            <a:endParaRPr lang="en-US" altLang="zh-TW" sz="1400" dirty="0"/>
          </a:p>
          <a:p>
            <a:r>
              <a:rPr lang="en-US" sz="1400" dirty="0"/>
              <a:t>• Korean: do (</a:t>
            </a:r>
            <a:r>
              <a:rPr lang="ko-KR" altLang="en-US" sz="1400" dirty="0"/>
              <a:t>도</a:t>
            </a:r>
            <a:r>
              <a:rPr lang="en-US" altLang="ko-KR" sz="1400" dirty="0"/>
              <a:t>)       </a:t>
            </a:r>
          </a:p>
          <a:p>
            <a:r>
              <a:rPr lang="en-US" altLang="ko-KR" sz="1400" dirty="0"/>
              <a:t>• </a:t>
            </a:r>
            <a:r>
              <a:rPr lang="en-US" sz="1400" dirty="0"/>
              <a:t>strokes: 9     </a:t>
            </a:r>
          </a:p>
          <a:p>
            <a:r>
              <a:rPr lang="en-US" sz="1400" dirty="0"/>
              <a:t> • radical: 53+6 (</a:t>
            </a:r>
            <a:r>
              <a:rPr lang="zh-TW" altLang="en-US" sz="1400" dirty="0">
                <a:latin typeface="DengXian" panose="02010600030101010101" pitchFamily="2" charset="-122"/>
                <a:ea typeface="DengXian" panose="02010600030101010101" pitchFamily="2" charset="-122"/>
              </a:rPr>
              <a:t>广</a:t>
            </a:r>
            <a:r>
              <a:rPr lang="en-US" altLang="zh-TW" sz="1400" dirty="0"/>
              <a:t>)</a:t>
            </a:r>
          </a:p>
          <a:p>
            <a:r>
              <a:rPr lang="en-US" altLang="zh-TW" sz="1400" dirty="0"/>
              <a:t>• </a:t>
            </a:r>
            <a:r>
              <a:rPr lang="en-US" sz="1400" dirty="0"/>
              <a:t>Japanese: do, </a:t>
            </a:r>
            <a:r>
              <a:rPr lang="ja-JP" altLang="en-US" sz="1400" dirty="0"/>
              <a:t>ど </a:t>
            </a:r>
            <a:endParaRPr lang="en-US" altLang="ja-JP" sz="1400" dirty="0"/>
          </a:p>
          <a:p>
            <a:endParaRPr lang="en-US" altLang="ja-JP" sz="1400" dirty="0"/>
          </a:p>
          <a:p>
            <a:endParaRPr lang="en-US" altLang="ja-JP" sz="1400" dirty="0"/>
          </a:p>
          <a:p>
            <a:r>
              <a:rPr lang="en-US" altLang="ja-JP" sz="1400" dirty="0"/>
              <a:t>(</a:t>
            </a:r>
            <a:r>
              <a:rPr lang="en-US" sz="1400" dirty="0" err="1"/>
              <a:t>kun</a:t>
            </a:r>
            <a:r>
              <a:rPr lang="en-US" sz="1400" dirty="0"/>
              <a:t>: tabi, </a:t>
            </a:r>
            <a:r>
              <a:rPr lang="ja-JP" altLang="en-US" sz="1400" dirty="0"/>
              <a:t>たび</a:t>
            </a:r>
            <a:r>
              <a:rPr lang="en-US" altLang="ja-JP" sz="1400" dirty="0"/>
              <a:t>)     </a:t>
            </a:r>
          </a:p>
          <a:p>
            <a:r>
              <a:rPr lang="en-US" altLang="ja-JP" sz="1400" dirty="0"/>
              <a:t>• </a:t>
            </a:r>
            <a:r>
              <a:rPr lang="en-US" sz="1400" dirty="0"/>
              <a:t>JLPT: N4     </a:t>
            </a:r>
          </a:p>
          <a:p>
            <a:r>
              <a:rPr lang="en-US" sz="1400" dirty="0"/>
              <a:t>• meaning: go-over; </a:t>
            </a:r>
          </a:p>
          <a:p>
            <a:r>
              <a:rPr lang="en-US" sz="1400" dirty="0"/>
              <a:t>ferry across; save </a:t>
            </a:r>
          </a:p>
          <a:p>
            <a:r>
              <a:rPr lang="en-US" sz="1400" dirty="0"/>
              <a:t>• pinyin: dù</a:t>
            </a:r>
          </a:p>
          <a:p>
            <a:endParaRPr lang="en-US" sz="1400" dirty="0"/>
          </a:p>
          <a:p>
            <a:endParaRPr lang="en-US" sz="1400" dirty="0"/>
          </a:p>
          <a:p>
            <a:r>
              <a:rPr lang="en-US" sz="1400" dirty="0"/>
              <a:t>• 7 location(s): </a:t>
            </a:r>
            <a:r>
              <a:rPr lang="en-US" sz="1300" dirty="0"/>
              <a:t>Thousand. </a:t>
            </a:r>
            <a:r>
              <a:rPr lang="en-US" sz="1300" dirty="0" err="1"/>
              <a:t>Yebul</a:t>
            </a:r>
            <a:r>
              <a:rPr lang="en-US" sz="1300" dirty="0"/>
              <a:t>. </a:t>
            </a:r>
            <a:r>
              <a:rPr lang="en-US" sz="1300" dirty="0" err="1"/>
              <a:t>FourVows</a:t>
            </a:r>
            <a:r>
              <a:rPr lang="en-US" sz="1300" dirty="0"/>
              <a:t>. Maitreya. </a:t>
            </a:r>
            <a:r>
              <a:rPr lang="en-US" sz="1300" dirty="0" err="1"/>
              <a:t>XuanZang</a:t>
            </a:r>
            <a:r>
              <a:rPr lang="en-US" sz="1300" dirty="0"/>
              <a:t>. Morning. Bell.</a:t>
            </a:r>
          </a:p>
          <a:p>
            <a:r>
              <a:rPr lang="en-US" sz="1400" dirty="0"/>
              <a:t>• comp: </a:t>
            </a:r>
            <a:r>
              <a:rPr lang="zh-CN" altLang="en-US" sz="1400" dirty="0">
                <a:latin typeface="DengXian" panose="02010600030101010101" pitchFamily="2" charset="-122"/>
                <a:ea typeface="DengXian" panose="02010600030101010101" pitchFamily="2" charset="-122"/>
              </a:rPr>
              <a:t>广 </a:t>
            </a:r>
            <a:r>
              <a:rPr lang="en-US" altLang="zh-CN" sz="1400" dirty="0">
                <a:latin typeface="DengXian" panose="02010600030101010101" pitchFamily="2" charset="-122"/>
                <a:ea typeface="DengXian" panose="02010600030101010101" pitchFamily="2" charset="-122"/>
              </a:rPr>
              <a:t>+ </a:t>
            </a:r>
            <a:r>
              <a:rPr lang="zh-CN" altLang="en-US" sz="1400" dirty="0">
                <a:latin typeface="DengXian" panose="02010600030101010101" pitchFamily="2" charset="-122"/>
                <a:ea typeface="DengXian" panose="02010600030101010101" pitchFamily="2" charset="-122"/>
              </a:rPr>
              <a:t>廿 </a:t>
            </a:r>
            <a:r>
              <a:rPr lang="en-US" altLang="zh-CN" sz="1400" dirty="0">
                <a:latin typeface="DengXian" panose="02010600030101010101" pitchFamily="2" charset="-122"/>
                <a:ea typeface="DengXian" panose="02010600030101010101" pitchFamily="2" charset="-122"/>
              </a:rPr>
              <a:t>+ </a:t>
            </a:r>
            <a:r>
              <a:rPr lang="zh-CN" altLang="en-US" sz="1400" dirty="0">
                <a:latin typeface="DengXian" panose="02010600030101010101" pitchFamily="2" charset="-122"/>
                <a:ea typeface="DengXian" panose="02010600030101010101" pitchFamily="2" charset="-122"/>
              </a:rPr>
              <a:t>又</a:t>
            </a:r>
            <a:endParaRPr lang="en-US" sz="1400" dirty="0">
              <a:latin typeface="DengXian" panose="02010600030101010101" pitchFamily="2" charset="-122"/>
              <a:ea typeface="DengXian" panose="02010600030101010101" pitchFamily="2" charset="-122"/>
            </a:endParaRPr>
          </a:p>
          <a:p>
            <a:r>
              <a:rPr lang="en-US" sz="1400" dirty="0"/>
              <a:t>• sub: </a:t>
            </a:r>
            <a:r>
              <a:rPr lang="zh-TW" altLang="en-US" sz="1400" dirty="0">
                <a:latin typeface="DengXian" panose="02010600030101010101" pitchFamily="2" charset="-122"/>
                <a:ea typeface="DengXian" panose="02010600030101010101" pitchFamily="2" charset="-122"/>
              </a:rPr>
              <a:t>丶厂廾一</a:t>
            </a:r>
            <a:endParaRPr lang="en-US" sz="1400" dirty="0">
              <a:latin typeface="DengXian" panose="02010600030101010101" pitchFamily="2" charset="-122"/>
              <a:ea typeface="DengXian" panose="02010600030101010101" pitchFamily="2" charset="-122"/>
            </a:endParaRPr>
          </a:p>
        </p:txBody>
      </p:sp>
      <p:sp>
        <p:nvSpPr>
          <p:cNvPr id="11" name="Rectangle 10">
            <a:extLst>
              <a:ext uri="{FF2B5EF4-FFF2-40B4-BE49-F238E27FC236}">
                <a16:creationId xmlns:a16="http://schemas.microsoft.com/office/drawing/2014/main" id="{FF6CBB9D-66BC-26AD-D1D3-2DA7E8A2C2AA}"/>
              </a:ext>
            </a:extLst>
          </p:cNvPr>
          <p:cNvSpPr/>
          <p:nvPr/>
        </p:nvSpPr>
        <p:spPr>
          <a:xfrm>
            <a:off x="5841336" y="5497342"/>
            <a:ext cx="6216335" cy="1200329"/>
          </a:xfrm>
          <a:prstGeom prst="rect">
            <a:avLst/>
          </a:prstGeom>
          <a:no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 name="2024_10_18_155815">
            <a:hlinkClick r:id="" action="ppaction://media"/>
            <a:extLst>
              <a:ext uri="{FF2B5EF4-FFF2-40B4-BE49-F238E27FC236}">
                <a16:creationId xmlns:a16="http://schemas.microsoft.com/office/drawing/2014/main" id="{5DCC2AE9-4951-C368-83A6-E99830F91627}"/>
              </a:ext>
            </a:extLst>
          </p:cNvPr>
          <p:cNvPicPr>
            <a:picLocks noChangeAspect="1"/>
          </p:cNvPicPr>
          <p:nvPr>
            <a:videoFile r:link="rId2"/>
            <p:extLst>
              <p:ext uri="{DAA4B4D4-6D71-4841-9C94-3DE7FCFB9230}">
                <p14:media xmlns:p14="http://schemas.microsoft.com/office/powerpoint/2010/main" r:embed="rId1"/>
              </p:ext>
            </p:extLst>
          </p:nvPr>
        </p:nvPicPr>
        <p:blipFill>
          <a:blip r:embed="rId5"/>
          <a:stretch>
            <a:fillRect/>
          </a:stretch>
        </p:blipFill>
        <p:spPr>
          <a:xfrm>
            <a:off x="6679270" y="577789"/>
            <a:ext cx="4813920" cy="4749304"/>
          </a:xfrm>
          <a:prstGeom prst="rect">
            <a:avLst/>
          </a:prstGeom>
        </p:spPr>
      </p:pic>
      <p:cxnSp>
        <p:nvCxnSpPr>
          <p:cNvPr id="13" name="Straight Arrow Connector 12">
            <a:extLst>
              <a:ext uri="{FF2B5EF4-FFF2-40B4-BE49-F238E27FC236}">
                <a16:creationId xmlns:a16="http://schemas.microsoft.com/office/drawing/2014/main" id="{1A9A7041-16EC-E29D-4B1E-1A998B7472A4}"/>
              </a:ext>
            </a:extLst>
          </p:cNvPr>
          <p:cNvCxnSpPr/>
          <p:nvPr/>
        </p:nvCxnSpPr>
        <p:spPr>
          <a:xfrm>
            <a:off x="2958790" y="577789"/>
            <a:ext cx="379142" cy="284572"/>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15" name="Straight Arrow Connector 14">
            <a:extLst>
              <a:ext uri="{FF2B5EF4-FFF2-40B4-BE49-F238E27FC236}">
                <a16:creationId xmlns:a16="http://schemas.microsoft.com/office/drawing/2014/main" id="{850E550C-1EF3-234D-9A3E-E34841EBC60F}"/>
              </a:ext>
            </a:extLst>
          </p:cNvPr>
          <p:cNvCxnSpPr/>
          <p:nvPr/>
        </p:nvCxnSpPr>
        <p:spPr>
          <a:xfrm>
            <a:off x="1263805" y="1152292"/>
            <a:ext cx="3791415" cy="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17" name="Straight Connector 16">
            <a:extLst>
              <a:ext uri="{FF2B5EF4-FFF2-40B4-BE49-F238E27FC236}">
                <a16:creationId xmlns:a16="http://schemas.microsoft.com/office/drawing/2014/main" id="{681AA4AB-B879-D18F-A15D-ACAC509A23CE}"/>
              </a:ext>
            </a:extLst>
          </p:cNvPr>
          <p:cNvCxnSpPr/>
          <p:nvPr/>
        </p:nvCxnSpPr>
        <p:spPr>
          <a:xfrm>
            <a:off x="1241502" y="1479395"/>
            <a:ext cx="0" cy="2178205"/>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19" name="Straight Arrow Connector 18">
            <a:extLst>
              <a:ext uri="{FF2B5EF4-FFF2-40B4-BE49-F238E27FC236}">
                <a16:creationId xmlns:a16="http://schemas.microsoft.com/office/drawing/2014/main" id="{6B8C2481-F778-389C-785C-387403727574}"/>
              </a:ext>
            </a:extLst>
          </p:cNvPr>
          <p:cNvCxnSpPr>
            <a:cxnSpLocks/>
          </p:cNvCxnSpPr>
          <p:nvPr/>
        </p:nvCxnSpPr>
        <p:spPr>
          <a:xfrm flipH="1">
            <a:off x="825190" y="3657600"/>
            <a:ext cx="416312" cy="1085385"/>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25" name="Straight Arrow Connector 24">
            <a:extLst>
              <a:ext uri="{FF2B5EF4-FFF2-40B4-BE49-F238E27FC236}">
                <a16:creationId xmlns:a16="http://schemas.microsoft.com/office/drawing/2014/main" id="{D5EFBA72-8D0D-06A3-0F9F-E7D30F2C0FAB}"/>
              </a:ext>
            </a:extLst>
          </p:cNvPr>
          <p:cNvCxnSpPr/>
          <p:nvPr/>
        </p:nvCxnSpPr>
        <p:spPr>
          <a:xfrm>
            <a:off x="1828800" y="2103863"/>
            <a:ext cx="3040566" cy="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27" name="Straight Arrow Connector 26">
            <a:extLst>
              <a:ext uri="{FF2B5EF4-FFF2-40B4-BE49-F238E27FC236}">
                <a16:creationId xmlns:a16="http://schemas.microsoft.com/office/drawing/2014/main" id="{388590E9-B7B9-BBEA-A05F-2FDD24ED0201}"/>
              </a:ext>
            </a:extLst>
          </p:cNvPr>
          <p:cNvCxnSpPr/>
          <p:nvPr/>
        </p:nvCxnSpPr>
        <p:spPr>
          <a:xfrm>
            <a:off x="2698595" y="1672683"/>
            <a:ext cx="0" cy="921834"/>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29" name="Straight Arrow Connector 28">
            <a:extLst>
              <a:ext uri="{FF2B5EF4-FFF2-40B4-BE49-F238E27FC236}">
                <a16:creationId xmlns:a16="http://schemas.microsoft.com/office/drawing/2014/main" id="{7A636E8A-7326-A838-B80A-DFFAF91933EE}"/>
              </a:ext>
            </a:extLst>
          </p:cNvPr>
          <p:cNvCxnSpPr/>
          <p:nvPr/>
        </p:nvCxnSpPr>
        <p:spPr>
          <a:xfrm>
            <a:off x="4081346" y="1628078"/>
            <a:ext cx="0" cy="936702"/>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31" name="Straight Arrow Connector 30">
            <a:extLst>
              <a:ext uri="{FF2B5EF4-FFF2-40B4-BE49-F238E27FC236}">
                <a16:creationId xmlns:a16="http://schemas.microsoft.com/office/drawing/2014/main" id="{9FF41590-964D-BBF6-77D2-829D71CF04B8}"/>
              </a:ext>
            </a:extLst>
          </p:cNvPr>
          <p:cNvCxnSpPr/>
          <p:nvPr/>
        </p:nvCxnSpPr>
        <p:spPr>
          <a:xfrm>
            <a:off x="2639122" y="2810107"/>
            <a:ext cx="1464527" cy="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33" name="Straight Connector 32">
            <a:extLst>
              <a:ext uri="{FF2B5EF4-FFF2-40B4-BE49-F238E27FC236}">
                <a16:creationId xmlns:a16="http://schemas.microsoft.com/office/drawing/2014/main" id="{BE1ACBF8-895A-E773-315D-CB28FC36D58F}"/>
              </a:ext>
            </a:extLst>
          </p:cNvPr>
          <p:cNvCxnSpPr/>
          <p:nvPr/>
        </p:nvCxnSpPr>
        <p:spPr>
          <a:xfrm>
            <a:off x="2141034" y="3429000"/>
            <a:ext cx="2207942" cy="0"/>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35" name="Straight Connector 34">
            <a:extLst>
              <a:ext uri="{FF2B5EF4-FFF2-40B4-BE49-F238E27FC236}">
                <a16:creationId xmlns:a16="http://schemas.microsoft.com/office/drawing/2014/main" id="{CEB603ED-4E08-CBFA-A101-CE007733D2A6}"/>
              </a:ext>
            </a:extLst>
          </p:cNvPr>
          <p:cNvCxnSpPr/>
          <p:nvPr/>
        </p:nvCxnSpPr>
        <p:spPr>
          <a:xfrm flipH="1">
            <a:off x="2958790" y="3429000"/>
            <a:ext cx="1390186" cy="1254512"/>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37" name="Straight Arrow Connector 36">
            <a:extLst>
              <a:ext uri="{FF2B5EF4-FFF2-40B4-BE49-F238E27FC236}">
                <a16:creationId xmlns:a16="http://schemas.microsoft.com/office/drawing/2014/main" id="{4EFFD6A2-382A-BCE6-71AC-7DFB186B96A8}"/>
              </a:ext>
            </a:extLst>
          </p:cNvPr>
          <p:cNvCxnSpPr/>
          <p:nvPr/>
        </p:nvCxnSpPr>
        <p:spPr>
          <a:xfrm flipH="1">
            <a:off x="1939977" y="4683511"/>
            <a:ext cx="1018813" cy="371709"/>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39" name="Straight Connector 38">
            <a:extLst>
              <a:ext uri="{FF2B5EF4-FFF2-40B4-BE49-F238E27FC236}">
                <a16:creationId xmlns:a16="http://schemas.microsoft.com/office/drawing/2014/main" id="{6ABA7F61-95B7-A598-65DF-D386E9EB4A70}"/>
              </a:ext>
            </a:extLst>
          </p:cNvPr>
          <p:cNvCxnSpPr/>
          <p:nvPr/>
        </p:nvCxnSpPr>
        <p:spPr>
          <a:xfrm>
            <a:off x="2639122" y="3657600"/>
            <a:ext cx="944137" cy="951571"/>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41" name="Straight Arrow Connector 40">
            <a:extLst>
              <a:ext uri="{FF2B5EF4-FFF2-40B4-BE49-F238E27FC236}">
                <a16:creationId xmlns:a16="http://schemas.microsoft.com/office/drawing/2014/main" id="{1A543476-4010-D3C0-6A21-0B6A55CD6C99}"/>
              </a:ext>
            </a:extLst>
          </p:cNvPr>
          <p:cNvCxnSpPr/>
          <p:nvPr/>
        </p:nvCxnSpPr>
        <p:spPr>
          <a:xfrm>
            <a:off x="3583258" y="4609170"/>
            <a:ext cx="1348988" cy="364274"/>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sp>
        <p:nvSpPr>
          <p:cNvPr id="42" name="TextBox 41">
            <a:extLst>
              <a:ext uri="{FF2B5EF4-FFF2-40B4-BE49-F238E27FC236}">
                <a16:creationId xmlns:a16="http://schemas.microsoft.com/office/drawing/2014/main" id="{09A4E5CE-0508-8BA2-737D-F5CF6D242B81}"/>
              </a:ext>
            </a:extLst>
          </p:cNvPr>
          <p:cNvSpPr txBox="1"/>
          <p:nvPr/>
        </p:nvSpPr>
        <p:spPr>
          <a:xfrm>
            <a:off x="2512741" y="163551"/>
            <a:ext cx="446049" cy="369332"/>
          </a:xfrm>
          <a:prstGeom prst="rect">
            <a:avLst/>
          </a:prstGeom>
          <a:noFill/>
        </p:spPr>
        <p:txBody>
          <a:bodyPr wrap="square" rtlCol="0">
            <a:spAutoFit/>
          </a:bodyPr>
          <a:lstStyle/>
          <a:p>
            <a:r>
              <a:rPr lang="en-US" b="1" dirty="0"/>
              <a:t>1</a:t>
            </a:r>
          </a:p>
        </p:txBody>
      </p:sp>
      <p:sp>
        <p:nvSpPr>
          <p:cNvPr id="43" name="TextBox 42">
            <a:extLst>
              <a:ext uri="{FF2B5EF4-FFF2-40B4-BE49-F238E27FC236}">
                <a16:creationId xmlns:a16="http://schemas.microsoft.com/office/drawing/2014/main" id="{640B14F0-3275-F508-09C6-4372274932E7}"/>
              </a:ext>
            </a:extLst>
          </p:cNvPr>
          <p:cNvSpPr txBox="1"/>
          <p:nvPr/>
        </p:nvSpPr>
        <p:spPr>
          <a:xfrm>
            <a:off x="1196899" y="631902"/>
            <a:ext cx="416312" cy="369332"/>
          </a:xfrm>
          <a:prstGeom prst="rect">
            <a:avLst/>
          </a:prstGeom>
          <a:noFill/>
        </p:spPr>
        <p:txBody>
          <a:bodyPr wrap="square" rtlCol="0">
            <a:spAutoFit/>
          </a:bodyPr>
          <a:lstStyle/>
          <a:p>
            <a:r>
              <a:rPr lang="en-US" b="1" dirty="0"/>
              <a:t>2</a:t>
            </a:r>
          </a:p>
        </p:txBody>
      </p:sp>
      <p:sp>
        <p:nvSpPr>
          <p:cNvPr id="44" name="TextBox 43">
            <a:extLst>
              <a:ext uri="{FF2B5EF4-FFF2-40B4-BE49-F238E27FC236}">
                <a16:creationId xmlns:a16="http://schemas.microsoft.com/office/drawing/2014/main" id="{A140BB95-9ED0-40EC-2230-735D0566C4F1}"/>
              </a:ext>
            </a:extLst>
          </p:cNvPr>
          <p:cNvSpPr txBox="1"/>
          <p:nvPr/>
        </p:nvSpPr>
        <p:spPr>
          <a:xfrm>
            <a:off x="806948" y="1580730"/>
            <a:ext cx="414264" cy="369332"/>
          </a:xfrm>
          <a:prstGeom prst="rect">
            <a:avLst/>
          </a:prstGeom>
          <a:noFill/>
        </p:spPr>
        <p:txBody>
          <a:bodyPr wrap="square" rtlCol="0">
            <a:spAutoFit/>
          </a:bodyPr>
          <a:lstStyle/>
          <a:p>
            <a:r>
              <a:rPr lang="en-US" b="1" dirty="0"/>
              <a:t>3</a:t>
            </a:r>
          </a:p>
        </p:txBody>
      </p:sp>
      <p:sp>
        <p:nvSpPr>
          <p:cNvPr id="45" name="TextBox 44">
            <a:extLst>
              <a:ext uri="{FF2B5EF4-FFF2-40B4-BE49-F238E27FC236}">
                <a16:creationId xmlns:a16="http://schemas.microsoft.com/office/drawing/2014/main" id="{3337403A-D8D8-48AD-DDE8-11BE3E6FF347}"/>
              </a:ext>
            </a:extLst>
          </p:cNvPr>
          <p:cNvSpPr txBox="1"/>
          <p:nvPr/>
        </p:nvSpPr>
        <p:spPr>
          <a:xfrm>
            <a:off x="1800088" y="1568605"/>
            <a:ext cx="340945" cy="369332"/>
          </a:xfrm>
          <a:prstGeom prst="rect">
            <a:avLst/>
          </a:prstGeom>
          <a:noFill/>
        </p:spPr>
        <p:txBody>
          <a:bodyPr wrap="square" rtlCol="0">
            <a:spAutoFit/>
          </a:bodyPr>
          <a:lstStyle/>
          <a:p>
            <a:r>
              <a:rPr lang="en-US" b="1" dirty="0"/>
              <a:t>4</a:t>
            </a:r>
          </a:p>
        </p:txBody>
      </p:sp>
      <p:sp>
        <p:nvSpPr>
          <p:cNvPr id="46" name="TextBox 45">
            <a:extLst>
              <a:ext uri="{FF2B5EF4-FFF2-40B4-BE49-F238E27FC236}">
                <a16:creationId xmlns:a16="http://schemas.microsoft.com/office/drawing/2014/main" id="{8C3C07EF-C986-8942-7296-A707D861D409}"/>
              </a:ext>
            </a:extLst>
          </p:cNvPr>
          <p:cNvSpPr txBox="1"/>
          <p:nvPr/>
        </p:nvSpPr>
        <p:spPr>
          <a:xfrm>
            <a:off x="3123736" y="1479395"/>
            <a:ext cx="316260" cy="369332"/>
          </a:xfrm>
          <a:prstGeom prst="rect">
            <a:avLst/>
          </a:prstGeom>
          <a:noFill/>
        </p:spPr>
        <p:txBody>
          <a:bodyPr wrap="square" rtlCol="0">
            <a:spAutoFit/>
          </a:bodyPr>
          <a:lstStyle/>
          <a:p>
            <a:r>
              <a:rPr lang="en-US" b="1" dirty="0"/>
              <a:t>5</a:t>
            </a:r>
          </a:p>
        </p:txBody>
      </p:sp>
      <p:sp>
        <p:nvSpPr>
          <p:cNvPr id="47" name="TextBox 46">
            <a:extLst>
              <a:ext uri="{FF2B5EF4-FFF2-40B4-BE49-F238E27FC236}">
                <a16:creationId xmlns:a16="http://schemas.microsoft.com/office/drawing/2014/main" id="{CDE6CCB0-97AD-57C6-4BB7-F9FC23C885DE}"/>
              </a:ext>
            </a:extLst>
          </p:cNvPr>
          <p:cNvSpPr txBox="1"/>
          <p:nvPr/>
        </p:nvSpPr>
        <p:spPr>
          <a:xfrm>
            <a:off x="4494355" y="1454409"/>
            <a:ext cx="544902" cy="369332"/>
          </a:xfrm>
          <a:prstGeom prst="rect">
            <a:avLst/>
          </a:prstGeom>
          <a:noFill/>
        </p:spPr>
        <p:txBody>
          <a:bodyPr wrap="square" rtlCol="0">
            <a:spAutoFit/>
          </a:bodyPr>
          <a:lstStyle/>
          <a:p>
            <a:r>
              <a:rPr lang="en-US" b="1" dirty="0"/>
              <a:t>6</a:t>
            </a:r>
          </a:p>
        </p:txBody>
      </p:sp>
      <p:sp>
        <p:nvSpPr>
          <p:cNvPr id="48" name="TextBox 47">
            <a:extLst>
              <a:ext uri="{FF2B5EF4-FFF2-40B4-BE49-F238E27FC236}">
                <a16:creationId xmlns:a16="http://schemas.microsoft.com/office/drawing/2014/main" id="{71BF5C11-6DB9-91B6-0FA2-222633CFB4EB}"/>
              </a:ext>
            </a:extLst>
          </p:cNvPr>
          <p:cNvSpPr txBox="1"/>
          <p:nvPr/>
        </p:nvSpPr>
        <p:spPr>
          <a:xfrm>
            <a:off x="2189257" y="2696065"/>
            <a:ext cx="408029" cy="369332"/>
          </a:xfrm>
          <a:prstGeom prst="rect">
            <a:avLst/>
          </a:prstGeom>
          <a:noFill/>
        </p:spPr>
        <p:txBody>
          <a:bodyPr wrap="square" rtlCol="0">
            <a:spAutoFit/>
          </a:bodyPr>
          <a:lstStyle/>
          <a:p>
            <a:r>
              <a:rPr lang="en-US" b="1" dirty="0"/>
              <a:t>7</a:t>
            </a:r>
          </a:p>
        </p:txBody>
      </p:sp>
      <p:sp>
        <p:nvSpPr>
          <p:cNvPr id="49" name="TextBox 48">
            <a:extLst>
              <a:ext uri="{FF2B5EF4-FFF2-40B4-BE49-F238E27FC236}">
                <a16:creationId xmlns:a16="http://schemas.microsoft.com/office/drawing/2014/main" id="{7CEF742E-4D68-F7DF-7708-7B93C5A322F4}"/>
              </a:ext>
            </a:extLst>
          </p:cNvPr>
          <p:cNvSpPr txBox="1"/>
          <p:nvPr/>
        </p:nvSpPr>
        <p:spPr>
          <a:xfrm>
            <a:off x="1613211" y="3112530"/>
            <a:ext cx="399396" cy="369332"/>
          </a:xfrm>
          <a:prstGeom prst="rect">
            <a:avLst/>
          </a:prstGeom>
          <a:noFill/>
        </p:spPr>
        <p:txBody>
          <a:bodyPr wrap="square" rtlCol="0">
            <a:spAutoFit/>
          </a:bodyPr>
          <a:lstStyle/>
          <a:p>
            <a:r>
              <a:rPr lang="en-US" b="1" dirty="0"/>
              <a:t>8</a:t>
            </a:r>
          </a:p>
        </p:txBody>
      </p:sp>
      <p:sp>
        <p:nvSpPr>
          <p:cNvPr id="50" name="TextBox 49">
            <a:extLst>
              <a:ext uri="{FF2B5EF4-FFF2-40B4-BE49-F238E27FC236}">
                <a16:creationId xmlns:a16="http://schemas.microsoft.com/office/drawing/2014/main" id="{7FC688B1-9194-7822-7846-301ACB26B49F}"/>
              </a:ext>
            </a:extLst>
          </p:cNvPr>
          <p:cNvSpPr txBox="1"/>
          <p:nvPr/>
        </p:nvSpPr>
        <p:spPr>
          <a:xfrm>
            <a:off x="2260315" y="3770145"/>
            <a:ext cx="416312" cy="369332"/>
          </a:xfrm>
          <a:prstGeom prst="rect">
            <a:avLst/>
          </a:prstGeom>
          <a:noFill/>
        </p:spPr>
        <p:txBody>
          <a:bodyPr wrap="square" rtlCol="0">
            <a:spAutoFit/>
          </a:bodyPr>
          <a:lstStyle/>
          <a:p>
            <a:r>
              <a:rPr lang="en-US" b="1" dirty="0">
                <a:highlight>
                  <a:srgbClr val="00FF00"/>
                </a:highlight>
              </a:rPr>
              <a:t>9</a:t>
            </a:r>
          </a:p>
        </p:txBody>
      </p:sp>
    </p:spTree>
    <p:extLst>
      <p:ext uri="{BB962C8B-B14F-4D97-AF65-F5344CB8AC3E}">
        <p14:creationId xmlns:p14="http://schemas.microsoft.com/office/powerpoint/2010/main" val="195495473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mediacall" presetSubtype="0" fill="hold" nodeType="clickEffect">
                                  <p:stCondLst>
                                    <p:cond delay="0"/>
                                  </p:stCondLst>
                                  <p:childTnLst>
                                    <p:cmd type="call" cmd="playFrom(0.0)">
                                      <p:cBhvr>
                                        <p:cTn id="6" dur="15000" fill="hold"/>
                                        <p:tgtEl>
                                          <p:spTgt spid="2"/>
                                        </p:tgtEl>
                                      </p:cBhvr>
                                    </p:cmd>
                                  </p:childTnLst>
                                </p:cTn>
                              </p:par>
                            </p:childTnLst>
                          </p:cTn>
                        </p:par>
                      </p:childTnLst>
                    </p:cTn>
                  </p:par>
                </p:childTnLst>
              </p:cTn>
              <p:prevCondLst>
                <p:cond evt="onPrev" delay="0">
                  <p:tgtEl>
                    <p:sldTgt/>
                  </p:tgtEl>
                </p:cond>
              </p:prevCondLst>
              <p:nextCondLst>
                <p:cond evt="onNext" delay="0">
                  <p:tgtEl>
                    <p:sldTgt/>
                  </p:tgtEl>
                </p:cond>
              </p:nextCondLst>
            </p:seq>
            <p:video>
              <p:cMediaNode vol="80000">
                <p:cTn id="7" fill="hold" display="0">
                  <p:stCondLst>
                    <p:cond delay="indefinite"/>
                  </p:stCondLst>
                </p:cTn>
                <p:tgtEl>
                  <p:spTgt spid="2"/>
                </p:tgtEl>
              </p:cMediaNode>
            </p:video>
            <p:seq concurrent="1" nextAc="seek">
              <p:cTn id="8" restart="whenNotActive" fill="hold" evtFilter="cancelBubble" nodeType="interactiveSeq">
                <p:stCondLst>
                  <p:cond evt="onClick" delay="0">
                    <p:tgtEl>
                      <p:spTgt spid="2"/>
                    </p:tgtEl>
                  </p:cond>
                </p:stCondLst>
                <p:endSync evt="end" delay="0">
                  <p:rtn val="all"/>
                </p:endSync>
                <p:childTnLst>
                  <p:par>
                    <p:cTn id="9" fill="hold">
                      <p:stCondLst>
                        <p:cond delay="0"/>
                      </p:stCondLst>
                      <p:childTnLst>
                        <p:par>
                          <p:cTn id="10" fill="hold">
                            <p:stCondLst>
                              <p:cond delay="0"/>
                            </p:stCondLst>
                            <p:childTnLst>
                              <p:par>
                                <p:cTn id="11" presetID="2" presetClass="mediacall" presetSubtype="0" fill="hold" nodeType="clickEffect">
                                  <p:stCondLst>
                                    <p:cond delay="0"/>
                                  </p:stCondLst>
                                  <p:childTnLst>
                                    <p:cmd type="call" cmd="togglePause">
                                      <p:cBhvr>
                                        <p:cTn id="12" dur="1" fill="hold"/>
                                        <p:tgtEl>
                                          <p:spTgt spid="2"/>
                                        </p:tgtEl>
                                      </p:cBhvr>
                                    </p:cmd>
                                  </p:childTnLst>
                                </p:cTn>
                              </p:par>
                            </p:childTnLst>
                          </p:cTn>
                        </p:par>
                      </p:childTnLst>
                    </p:cTn>
                  </p:par>
                </p:childTnLst>
              </p:cTn>
              <p:nextCondLst>
                <p:cond evt="onClick" delay="0">
                  <p:tgtEl>
                    <p:spTgt spid="2"/>
                  </p:tgtEl>
                </p:cond>
              </p:nextCondLst>
            </p:seq>
          </p:childTnLst>
        </p:cTn>
      </p:par>
    </p:tn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13114A5D-E271-13D4-87E4-58E1CAFCE769}"/>
              </a:ext>
            </a:extLst>
          </p:cNvPr>
          <p:cNvPicPr>
            <a:picLocks noChangeAspect="1"/>
          </p:cNvPicPr>
          <p:nvPr/>
        </p:nvPicPr>
        <p:blipFill>
          <a:blip r:embed="rId4"/>
          <a:stretch>
            <a:fillRect/>
          </a:stretch>
        </p:blipFill>
        <p:spPr>
          <a:xfrm>
            <a:off x="363918" y="114505"/>
            <a:ext cx="4803169" cy="5186766"/>
          </a:xfrm>
          <a:prstGeom prst="rect">
            <a:avLst/>
          </a:prstGeom>
        </p:spPr>
      </p:pic>
      <p:sp>
        <p:nvSpPr>
          <p:cNvPr id="4" name="TextBox 3">
            <a:extLst>
              <a:ext uri="{FF2B5EF4-FFF2-40B4-BE49-F238E27FC236}">
                <a16:creationId xmlns:a16="http://schemas.microsoft.com/office/drawing/2014/main" id="{962426D7-BD10-D0D5-E4B8-6C2CE2EE4E58}"/>
              </a:ext>
            </a:extLst>
          </p:cNvPr>
          <p:cNvSpPr txBox="1"/>
          <p:nvPr/>
        </p:nvSpPr>
        <p:spPr>
          <a:xfrm>
            <a:off x="134329" y="5612562"/>
            <a:ext cx="5771268" cy="1200329"/>
          </a:xfrm>
          <a:prstGeom prst="rect">
            <a:avLst/>
          </a:prstGeom>
          <a:noFill/>
        </p:spPr>
        <p:txBody>
          <a:bodyPr wrap="square" numCol="3">
            <a:spAutoFit/>
          </a:bodyPr>
          <a:lstStyle/>
          <a:p>
            <a:r>
              <a:rPr lang="en-US" sz="2400" dirty="0"/>
              <a:t>Kor: </a:t>
            </a:r>
            <a:r>
              <a:rPr lang="en-US" sz="2400" b="1" dirty="0" err="1"/>
              <a:t>che</a:t>
            </a:r>
            <a:endParaRPr lang="en-US" sz="2400" b="1" dirty="0"/>
          </a:p>
          <a:p>
            <a:r>
              <a:rPr lang="en-US" sz="2400" dirty="0"/>
              <a:t>Jap: </a:t>
            </a:r>
            <a:r>
              <a:rPr lang="en-US" sz="2400" b="1" dirty="0" err="1"/>
              <a:t>sai</a:t>
            </a:r>
            <a:r>
              <a:rPr lang="en-US" sz="2400" b="1" dirty="0"/>
              <a:t> </a:t>
            </a:r>
          </a:p>
          <a:p>
            <a:endParaRPr lang="en-US" sz="2400" b="1" dirty="0"/>
          </a:p>
          <a:p>
            <a:r>
              <a:rPr lang="en-US" sz="2400" dirty="0"/>
              <a:t>Viet: </a:t>
            </a:r>
            <a:r>
              <a:rPr lang="en-US" sz="2400" b="1" dirty="0"/>
              <a:t>thiết   </a:t>
            </a:r>
          </a:p>
          <a:p>
            <a:r>
              <a:rPr lang="en-US" sz="2400" dirty="0"/>
              <a:t>Man: </a:t>
            </a:r>
            <a:r>
              <a:rPr lang="en-US" sz="2400" b="1" dirty="0" err="1"/>
              <a:t>qiē</a:t>
            </a:r>
            <a:r>
              <a:rPr lang="en-US" sz="2400" b="1" dirty="0"/>
              <a:t>  </a:t>
            </a:r>
            <a:r>
              <a:rPr lang="en-US" sz="2400" dirty="0"/>
              <a:t>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24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   </a:t>
            </a:r>
            <a:endParaRPr kumimoji="0" lang="en-US" altLang="zh-TW" sz="24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altLang="zh-TW" sz="2400" b="1" dirty="0">
                <a:solidFill>
                  <a:prstClr val="black"/>
                </a:solidFill>
                <a:latin typeface="DengXian" panose="02010600030101010101" pitchFamily="2" charset="-122"/>
                <a:ea typeface="DengXian" panose="02010600030101010101" pitchFamily="2" charset="-122"/>
              </a:rPr>
              <a:t>     </a:t>
            </a:r>
            <a:r>
              <a:rPr lang="zh-TW" altLang="en-US" sz="2400" b="1" dirty="0">
                <a:solidFill>
                  <a:prstClr val="black"/>
                </a:solidFill>
                <a:latin typeface="DengXian" panose="02010600030101010101" pitchFamily="2" charset="-122"/>
                <a:ea typeface="DengXian" panose="02010600030101010101" pitchFamily="2" charset="-122"/>
              </a:rPr>
              <a:t>一</a:t>
            </a:r>
            <a:r>
              <a:rPr kumimoji="0" lang="zh-TW" altLang="en-US" sz="2400" b="1" i="0" u="none" strike="noStrike" kern="1200" cap="none" spc="0" normalizeH="0" baseline="0" noProof="0" dirty="0">
                <a:ln>
                  <a:noFill/>
                </a:ln>
                <a:solidFill>
                  <a:prstClr val="black"/>
                </a:solidFill>
                <a:effectLst/>
                <a:highlight>
                  <a:srgbClr val="00FF00"/>
                </a:highlight>
                <a:uLnTx/>
                <a:uFillTx/>
                <a:latin typeface="DengXian" panose="02010600030101010101" pitchFamily="2" charset="-122"/>
                <a:ea typeface="DengXian" panose="02010600030101010101" pitchFamily="2" charset="-122"/>
                <a:cs typeface="+mn-cs"/>
              </a:rPr>
              <a:t>度</a:t>
            </a:r>
            <a:endParaRPr kumimoji="0" lang="en-US" altLang="zh-TW" sz="2400" b="1" i="0" u="none" strike="noStrike" kern="1200" cap="none" spc="0" normalizeH="0" baseline="0" noProof="0" dirty="0">
              <a:ln>
                <a:noFill/>
              </a:ln>
              <a:solidFill>
                <a:prstClr val="black"/>
              </a:solidFill>
              <a:effectLst/>
              <a:highlight>
                <a:srgbClr val="00FF00"/>
              </a:highlight>
              <a:uLnTx/>
              <a:uFillTx/>
              <a:latin typeface="DengXian" panose="02010600030101010101" pitchFamily="2" charset="-122"/>
              <a:ea typeface="DengXian"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altLang="zh-TW" sz="2200" b="1" dirty="0">
                <a:solidFill>
                  <a:prstClr val="black"/>
                </a:solidFill>
                <a:ea typeface="DengXian" panose="02010600030101010101" pitchFamily="2" charset="-122"/>
              </a:rPr>
              <a:t> il-</a:t>
            </a:r>
            <a:r>
              <a:rPr lang="en-US" altLang="zh-TW" sz="2200" b="1" dirty="0" err="1">
                <a:solidFill>
                  <a:prstClr val="black"/>
                </a:solidFill>
                <a:highlight>
                  <a:srgbClr val="00FF00"/>
                </a:highlight>
                <a:ea typeface="DengXian" panose="02010600030101010101" pitchFamily="2" charset="-122"/>
              </a:rPr>
              <a:t>che</a:t>
            </a:r>
            <a:r>
              <a:rPr lang="en-US" altLang="zh-TW" sz="2200" b="1" dirty="0">
                <a:solidFill>
                  <a:prstClr val="black"/>
                </a:solidFill>
                <a:ea typeface="DengXian" panose="02010600030101010101" pitchFamily="2" charset="-122"/>
              </a:rPr>
              <a:t> = "all"</a:t>
            </a:r>
            <a:endParaRPr lang="en-US" altLang="zh-TW" sz="2200" dirty="0">
              <a:solidFill>
                <a:prstClr val="black"/>
              </a:solidFill>
              <a:ea typeface="DengXian" panose="02010600030101010101" pitchFamily="2" charset="-122"/>
            </a:endParaRPr>
          </a:p>
        </p:txBody>
      </p:sp>
      <p:sp>
        <p:nvSpPr>
          <p:cNvPr id="5" name="TextBox 4">
            <a:extLst>
              <a:ext uri="{FF2B5EF4-FFF2-40B4-BE49-F238E27FC236}">
                <a16:creationId xmlns:a16="http://schemas.microsoft.com/office/drawing/2014/main" id="{D057EAF9-2F65-619E-E976-9E17DA0AF049}"/>
              </a:ext>
            </a:extLst>
          </p:cNvPr>
          <p:cNvSpPr txBox="1"/>
          <p:nvPr/>
        </p:nvSpPr>
        <p:spPr>
          <a:xfrm>
            <a:off x="8105004" y="69515"/>
            <a:ext cx="2266042" cy="646331"/>
          </a:xfrm>
          <a:prstGeom prst="rect">
            <a:avLst/>
          </a:prstGeom>
          <a:noFill/>
        </p:spPr>
        <p:txBody>
          <a:bodyPr wrap="square" rtlCol="0">
            <a:spAutoFit/>
          </a:bodyPr>
          <a:lstStyle/>
          <a:p>
            <a:r>
              <a:rPr lang="zh-TW" altLang="en-US" b="1" dirty="0">
                <a:latin typeface="DengXian" panose="02010600030101010101" pitchFamily="2" charset="-122"/>
                <a:ea typeface="DengXian" panose="02010600030101010101" pitchFamily="2" charset="-122"/>
              </a:rPr>
              <a:t>度 一 </a:t>
            </a:r>
            <a:r>
              <a:rPr lang="zh-TW" altLang="en-US" b="1" dirty="0">
                <a:highlight>
                  <a:srgbClr val="00FFFF"/>
                </a:highlight>
                <a:latin typeface="DengXian" panose="02010600030101010101" pitchFamily="2" charset="-122"/>
                <a:ea typeface="DengXian" panose="02010600030101010101" pitchFamily="2" charset="-122"/>
              </a:rPr>
              <a:t>切</a:t>
            </a:r>
            <a:r>
              <a:rPr lang="zh-TW" altLang="en-US" b="1" dirty="0">
                <a:latin typeface="DengXian" panose="02010600030101010101" pitchFamily="2" charset="-122"/>
                <a:ea typeface="DengXian" panose="02010600030101010101" pitchFamily="2" charset="-122"/>
              </a:rPr>
              <a:t> 苦 厄      </a:t>
            </a:r>
            <a:r>
              <a:rPr lang="en-US" altLang="zh-TW" b="1" dirty="0">
                <a:solidFill>
                  <a:srgbClr val="FF0000"/>
                </a:solidFill>
                <a:latin typeface="DengXian" panose="02010600030101010101" pitchFamily="2" charset="-122"/>
                <a:ea typeface="DengXian" panose="02010600030101010101" pitchFamily="2" charset="-122"/>
              </a:rPr>
              <a:t>3</a:t>
            </a:r>
            <a:r>
              <a:rPr lang="en-US" altLang="zh-TW" b="1" dirty="0">
                <a:latin typeface="DengXian" panose="02010600030101010101" pitchFamily="2" charset="-122"/>
                <a:ea typeface="DengXian" panose="02010600030101010101" pitchFamily="2" charset="-122"/>
              </a:rPr>
              <a:t>	</a:t>
            </a:r>
            <a:endParaRPr lang="en-US" b="1" dirty="0">
              <a:solidFill>
                <a:srgbClr val="FF0000"/>
              </a:solidFill>
              <a:latin typeface="DengXian" panose="02010600030101010101" pitchFamily="2" charset="-122"/>
              <a:ea typeface="DengXian" panose="02010600030101010101" pitchFamily="2" charset="-122"/>
            </a:endParaRPr>
          </a:p>
        </p:txBody>
      </p:sp>
      <p:sp>
        <p:nvSpPr>
          <p:cNvPr id="6" name="Rectangle 5">
            <a:extLst>
              <a:ext uri="{FF2B5EF4-FFF2-40B4-BE49-F238E27FC236}">
                <a16:creationId xmlns:a16="http://schemas.microsoft.com/office/drawing/2014/main" id="{5143FD4B-9D27-C86A-7B29-F893C2FE0EE8}"/>
              </a:ext>
            </a:extLst>
          </p:cNvPr>
          <p:cNvSpPr/>
          <p:nvPr/>
        </p:nvSpPr>
        <p:spPr>
          <a:xfrm>
            <a:off x="8038903" y="87867"/>
            <a:ext cx="2205567" cy="321009"/>
          </a:xfrm>
          <a:prstGeom prst="rect">
            <a:avLst/>
          </a:prstGeom>
          <a:no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Rectangle 6">
            <a:extLst>
              <a:ext uri="{FF2B5EF4-FFF2-40B4-BE49-F238E27FC236}">
                <a16:creationId xmlns:a16="http://schemas.microsoft.com/office/drawing/2014/main" id="{B695BBD2-4E8F-BD3E-A633-E4458D3D74DB}"/>
              </a:ext>
            </a:extLst>
          </p:cNvPr>
          <p:cNvSpPr/>
          <p:nvPr/>
        </p:nvSpPr>
        <p:spPr>
          <a:xfrm>
            <a:off x="134329" y="5612562"/>
            <a:ext cx="5508188" cy="857686"/>
          </a:xfrm>
          <a:prstGeom prst="rect">
            <a:avLst/>
          </a:prstGeom>
          <a:noFill/>
          <a:ln w="5715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Oval 7">
            <a:extLst>
              <a:ext uri="{FF2B5EF4-FFF2-40B4-BE49-F238E27FC236}">
                <a16:creationId xmlns:a16="http://schemas.microsoft.com/office/drawing/2014/main" id="{258CBFC5-FFD2-0146-0EFB-0E63A3FA4CBD}"/>
              </a:ext>
            </a:extLst>
          </p:cNvPr>
          <p:cNvSpPr/>
          <p:nvPr/>
        </p:nvSpPr>
        <p:spPr>
          <a:xfrm>
            <a:off x="5452801" y="647939"/>
            <a:ext cx="771625" cy="771625"/>
          </a:xfrm>
          <a:prstGeom prst="ellipse">
            <a:avLst/>
          </a:prstGeom>
          <a:solidFill>
            <a:srgbClr val="FFFF00"/>
          </a:solidFill>
          <a:ln w="38100">
            <a:solidFill>
              <a:srgbClr val="7030A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TextBox 8">
            <a:extLst>
              <a:ext uri="{FF2B5EF4-FFF2-40B4-BE49-F238E27FC236}">
                <a16:creationId xmlns:a16="http://schemas.microsoft.com/office/drawing/2014/main" id="{963C528D-E741-CD99-6644-C945CEC36540}"/>
              </a:ext>
            </a:extLst>
          </p:cNvPr>
          <p:cNvSpPr txBox="1"/>
          <p:nvPr/>
        </p:nvSpPr>
        <p:spPr>
          <a:xfrm>
            <a:off x="5544835" y="765668"/>
            <a:ext cx="593001" cy="523220"/>
          </a:xfrm>
          <a:prstGeom prst="rect">
            <a:avLst/>
          </a:prstGeom>
          <a:noFill/>
        </p:spPr>
        <p:txBody>
          <a:bodyPr wrap="square" rtlCol="0">
            <a:spAutoFit/>
          </a:bodyPr>
          <a:lstStyle/>
          <a:p>
            <a:r>
              <a:rPr lang="en-US" sz="2800" b="1" dirty="0"/>
              <a:t>27</a:t>
            </a:r>
          </a:p>
        </p:txBody>
      </p:sp>
      <p:sp>
        <p:nvSpPr>
          <p:cNvPr id="10" name="TextBox 9">
            <a:extLst>
              <a:ext uri="{FF2B5EF4-FFF2-40B4-BE49-F238E27FC236}">
                <a16:creationId xmlns:a16="http://schemas.microsoft.com/office/drawing/2014/main" id="{F26C21E0-70CB-F39E-7E21-9E623F471ABF}"/>
              </a:ext>
            </a:extLst>
          </p:cNvPr>
          <p:cNvSpPr txBox="1"/>
          <p:nvPr/>
        </p:nvSpPr>
        <p:spPr>
          <a:xfrm>
            <a:off x="5782856" y="5562307"/>
            <a:ext cx="6717660" cy="1815882"/>
          </a:xfrm>
          <a:prstGeom prst="rect">
            <a:avLst/>
          </a:prstGeom>
          <a:noFill/>
        </p:spPr>
        <p:txBody>
          <a:bodyPr wrap="square" numCol="3">
            <a:spAutoFit/>
          </a:bodyPr>
          <a:lstStyle/>
          <a:p>
            <a:r>
              <a:rPr lang="en-US" sz="1400" dirty="0"/>
              <a:t>• Hanja: </a:t>
            </a:r>
            <a:r>
              <a:rPr lang="zh-TW" altLang="en-US" sz="1400" dirty="0">
                <a:latin typeface="DengXian" panose="02010600030101010101" pitchFamily="2" charset="-122"/>
                <a:ea typeface="DengXian" panose="02010600030101010101" pitchFamily="2" charset="-122"/>
              </a:rPr>
              <a:t>切</a:t>
            </a:r>
            <a:r>
              <a:rPr lang="zh-TW" altLang="en-US" sz="1400" dirty="0"/>
              <a:t>       </a:t>
            </a:r>
            <a:endParaRPr lang="en-US" altLang="zh-TW" sz="1400" dirty="0"/>
          </a:p>
          <a:p>
            <a:r>
              <a:rPr lang="en-US" sz="1400" dirty="0"/>
              <a:t>• Korean: </a:t>
            </a:r>
            <a:r>
              <a:rPr lang="en-US" sz="1400" dirty="0" err="1"/>
              <a:t>che</a:t>
            </a:r>
            <a:r>
              <a:rPr lang="en-US" sz="1400" dirty="0"/>
              <a:t>/</a:t>
            </a:r>
            <a:r>
              <a:rPr lang="en-US" sz="1400" dirty="0" err="1"/>
              <a:t>jeol</a:t>
            </a:r>
            <a:r>
              <a:rPr lang="en-US" sz="1400" dirty="0"/>
              <a:t> (</a:t>
            </a:r>
            <a:r>
              <a:rPr lang="ko-KR" altLang="en-US" sz="1400" dirty="0"/>
              <a:t>체</a:t>
            </a:r>
            <a:r>
              <a:rPr lang="en-US" altLang="ko-KR" sz="1400" dirty="0"/>
              <a:t>/</a:t>
            </a:r>
            <a:r>
              <a:rPr lang="ko-KR" altLang="en-US" sz="1400" dirty="0"/>
              <a:t>절</a:t>
            </a:r>
            <a:r>
              <a:rPr lang="en-US" altLang="ko-KR" sz="1400" dirty="0"/>
              <a:t>)       • </a:t>
            </a:r>
            <a:r>
              <a:rPr lang="en-US" sz="1400" dirty="0"/>
              <a:t>strokes: 4      </a:t>
            </a:r>
          </a:p>
          <a:p>
            <a:r>
              <a:rPr lang="en-US" sz="1400" dirty="0"/>
              <a:t>• radical: 18+2 (</a:t>
            </a:r>
            <a:r>
              <a:rPr lang="zh-TW" altLang="en-US" sz="1400" dirty="0">
                <a:latin typeface="DengXian" panose="02010600030101010101" pitchFamily="2" charset="-122"/>
                <a:ea typeface="DengXian" panose="02010600030101010101" pitchFamily="2" charset="-122"/>
              </a:rPr>
              <a:t>⺈</a:t>
            </a:r>
            <a:r>
              <a:rPr lang="en-US" altLang="zh-TW" sz="1400" dirty="0">
                <a:latin typeface="DengXian" panose="02010600030101010101" pitchFamily="2" charset="-122"/>
                <a:ea typeface="DengXian" panose="02010600030101010101" pitchFamily="2" charset="-122"/>
              </a:rPr>
              <a:t>, </a:t>
            </a:r>
            <a:r>
              <a:rPr lang="zh-TW" altLang="en-US" sz="1400" dirty="0">
                <a:latin typeface="DengXian" panose="02010600030101010101" pitchFamily="2" charset="-122"/>
                <a:ea typeface="DengXian" panose="02010600030101010101" pitchFamily="2" charset="-122"/>
              </a:rPr>
              <a:t>刀</a:t>
            </a:r>
            <a:r>
              <a:rPr lang="en-US" altLang="zh-TW" sz="1400" dirty="0">
                <a:latin typeface="DengXian" panose="02010600030101010101" pitchFamily="2" charset="-122"/>
                <a:ea typeface="DengXian" panose="02010600030101010101" pitchFamily="2" charset="-122"/>
              </a:rPr>
              <a:t>, </a:t>
            </a:r>
            <a:r>
              <a:rPr lang="zh-TW" altLang="en-US" sz="1400" dirty="0">
                <a:latin typeface="DengXian" panose="02010600030101010101" pitchFamily="2" charset="-122"/>
                <a:ea typeface="DengXian" panose="02010600030101010101" pitchFamily="2" charset="-122"/>
              </a:rPr>
              <a:t>刂</a:t>
            </a:r>
            <a:r>
              <a:rPr lang="en-US" altLang="zh-TW" sz="1400" dirty="0"/>
              <a:t>)</a:t>
            </a:r>
          </a:p>
          <a:p>
            <a:endParaRPr lang="en-US" altLang="zh-TW" sz="1400" dirty="0"/>
          </a:p>
          <a:p>
            <a:endParaRPr lang="en-US" altLang="zh-TW" sz="1400" dirty="0"/>
          </a:p>
          <a:p>
            <a:endParaRPr lang="en-US" altLang="zh-TW" sz="1400" dirty="0"/>
          </a:p>
          <a:p>
            <a:endParaRPr lang="en-US" altLang="zh-TW" sz="1400" dirty="0"/>
          </a:p>
          <a:p>
            <a:r>
              <a:rPr lang="en-US" altLang="zh-TW" sz="1400" dirty="0"/>
              <a:t>• </a:t>
            </a:r>
            <a:r>
              <a:rPr lang="en-US" sz="1400" dirty="0"/>
              <a:t>Japanese: </a:t>
            </a:r>
            <a:r>
              <a:rPr lang="en-US" sz="1400" dirty="0" err="1"/>
              <a:t>sai</a:t>
            </a:r>
            <a:r>
              <a:rPr lang="en-US" sz="1400" dirty="0"/>
              <a:t>, </a:t>
            </a:r>
            <a:r>
              <a:rPr lang="ja-JP" altLang="en-US" sz="1400" dirty="0"/>
              <a:t>さい </a:t>
            </a:r>
            <a:endParaRPr lang="en-US" altLang="ja-JP" sz="1400" dirty="0"/>
          </a:p>
          <a:p>
            <a:r>
              <a:rPr lang="en-US" altLang="ja-JP" sz="1400" dirty="0"/>
              <a:t>(</a:t>
            </a:r>
            <a:r>
              <a:rPr lang="en-US" sz="1400" dirty="0" err="1"/>
              <a:t>kun</a:t>
            </a:r>
            <a:r>
              <a:rPr lang="en-US" sz="1400" dirty="0"/>
              <a:t>: </a:t>
            </a:r>
            <a:r>
              <a:rPr lang="en-US" sz="1400" dirty="0" err="1"/>
              <a:t>kiru</a:t>
            </a:r>
            <a:r>
              <a:rPr lang="en-US" sz="1400" dirty="0"/>
              <a:t>, </a:t>
            </a:r>
            <a:r>
              <a:rPr lang="ja-JP" altLang="en-US" sz="1400" dirty="0"/>
              <a:t>きる</a:t>
            </a:r>
            <a:r>
              <a:rPr lang="en-US" altLang="ja-JP" sz="1400" dirty="0"/>
              <a:t>)     </a:t>
            </a:r>
          </a:p>
          <a:p>
            <a:r>
              <a:rPr lang="en-US" altLang="ja-JP" sz="1400" dirty="0"/>
              <a:t>• </a:t>
            </a:r>
            <a:r>
              <a:rPr lang="en-US" sz="1400" dirty="0"/>
              <a:t>JLPT: N4</a:t>
            </a:r>
          </a:p>
          <a:p>
            <a:r>
              <a:rPr lang="en-US" sz="1400" dirty="0"/>
              <a:t>• meaning: close to; eager, earnest, sincere; cut, slice</a:t>
            </a:r>
          </a:p>
          <a:p>
            <a:endParaRPr lang="en-US" altLang="zh-TW" sz="1400" dirty="0"/>
          </a:p>
          <a:p>
            <a:endParaRPr lang="en-US" altLang="zh-TW" sz="1400" dirty="0"/>
          </a:p>
          <a:p>
            <a:endParaRPr lang="en-US" altLang="zh-TW" sz="1400" dirty="0"/>
          </a:p>
          <a:p>
            <a:r>
              <a:rPr lang="en-US" altLang="zh-TW" sz="1400" dirty="0"/>
              <a:t>• </a:t>
            </a:r>
            <a:r>
              <a:rPr lang="en-US" sz="1400" dirty="0"/>
              <a:t>pinyin: </a:t>
            </a:r>
            <a:r>
              <a:rPr lang="en-US" sz="1400" dirty="0" err="1"/>
              <a:t>qiē</a:t>
            </a:r>
            <a:endParaRPr lang="en-US" sz="1400" dirty="0"/>
          </a:p>
          <a:p>
            <a:r>
              <a:rPr lang="en-US" sz="1400" dirty="0"/>
              <a:t>• 3 location(s): </a:t>
            </a:r>
            <a:r>
              <a:rPr lang="en-US" sz="1400" dirty="0" err="1"/>
              <a:t>Uisang</a:t>
            </a:r>
            <a:r>
              <a:rPr lang="en-US" sz="1400" dirty="0"/>
              <a:t>, </a:t>
            </a:r>
            <a:r>
              <a:rPr lang="en-US" sz="1400" dirty="0" err="1"/>
              <a:t>XuanZang</a:t>
            </a:r>
            <a:r>
              <a:rPr lang="en-US" sz="1400" dirty="0"/>
              <a:t>, Morning</a:t>
            </a:r>
          </a:p>
          <a:p>
            <a:r>
              <a:rPr lang="en-US" sz="1400" dirty="0"/>
              <a:t>• comp: </a:t>
            </a:r>
            <a:r>
              <a:rPr lang="zh-TW" altLang="en-US" sz="1400" dirty="0">
                <a:latin typeface="DengXian" panose="02010600030101010101" pitchFamily="2" charset="-122"/>
                <a:ea typeface="DengXian" panose="02010600030101010101" pitchFamily="2" charset="-122"/>
              </a:rPr>
              <a:t>七 </a:t>
            </a:r>
            <a:r>
              <a:rPr lang="en-US" altLang="zh-TW" sz="1400" dirty="0">
                <a:latin typeface="DengXian" panose="02010600030101010101" pitchFamily="2" charset="-122"/>
                <a:ea typeface="DengXian" panose="02010600030101010101" pitchFamily="2" charset="-122"/>
              </a:rPr>
              <a:t>+ </a:t>
            </a:r>
            <a:r>
              <a:rPr lang="zh-TW" altLang="en-US" sz="1400" dirty="0">
                <a:latin typeface="DengXian" panose="02010600030101010101" pitchFamily="2" charset="-122"/>
                <a:ea typeface="DengXian" panose="02010600030101010101" pitchFamily="2" charset="-122"/>
              </a:rPr>
              <a:t>刀</a:t>
            </a:r>
            <a:endParaRPr lang="en-US" sz="1400" dirty="0">
              <a:latin typeface="DengXian" panose="02010600030101010101" pitchFamily="2" charset="-122"/>
              <a:ea typeface="DengXian" panose="02010600030101010101" pitchFamily="2" charset="-122"/>
            </a:endParaRPr>
          </a:p>
          <a:p>
            <a:endParaRPr lang="en-US" sz="1400" b="1" dirty="0">
              <a:latin typeface="DengXian" panose="02010600030101010101" pitchFamily="2" charset="-122"/>
              <a:ea typeface="DengXian" panose="02010600030101010101" pitchFamily="2" charset="-122"/>
            </a:endParaRPr>
          </a:p>
        </p:txBody>
      </p:sp>
      <p:sp>
        <p:nvSpPr>
          <p:cNvPr id="11" name="Rectangle 10">
            <a:extLst>
              <a:ext uri="{FF2B5EF4-FFF2-40B4-BE49-F238E27FC236}">
                <a16:creationId xmlns:a16="http://schemas.microsoft.com/office/drawing/2014/main" id="{CF85E17D-5AB1-E6E3-799F-6164AADCF130}"/>
              </a:ext>
            </a:extLst>
          </p:cNvPr>
          <p:cNvSpPr/>
          <p:nvPr/>
        </p:nvSpPr>
        <p:spPr>
          <a:xfrm>
            <a:off x="5841336" y="5497342"/>
            <a:ext cx="6216335" cy="1200329"/>
          </a:xfrm>
          <a:prstGeom prst="rect">
            <a:avLst/>
          </a:prstGeom>
          <a:no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2" name="2024_10_18_193128">
            <a:hlinkClick r:id="" action="ppaction://media"/>
            <a:extLst>
              <a:ext uri="{FF2B5EF4-FFF2-40B4-BE49-F238E27FC236}">
                <a16:creationId xmlns:a16="http://schemas.microsoft.com/office/drawing/2014/main" id="{F3641961-B4F5-BF92-1E3E-22699C217182}"/>
              </a:ext>
            </a:extLst>
          </p:cNvPr>
          <p:cNvPicPr>
            <a:picLocks noChangeAspect="1"/>
          </p:cNvPicPr>
          <p:nvPr>
            <a:videoFile r:link="rId2"/>
            <p:extLst>
              <p:ext uri="{DAA4B4D4-6D71-4841-9C94-3DE7FCFB9230}">
                <p14:media xmlns:p14="http://schemas.microsoft.com/office/powerpoint/2010/main" r:embed="rId1"/>
              </p:ext>
            </p:extLst>
          </p:nvPr>
        </p:nvPicPr>
        <p:blipFill>
          <a:blip r:embed="rId5"/>
          <a:stretch>
            <a:fillRect/>
          </a:stretch>
        </p:blipFill>
        <p:spPr>
          <a:xfrm>
            <a:off x="6692675" y="487976"/>
            <a:ext cx="5135407" cy="4894146"/>
          </a:xfrm>
          <a:prstGeom prst="rect">
            <a:avLst/>
          </a:prstGeom>
        </p:spPr>
      </p:pic>
      <p:cxnSp>
        <p:nvCxnSpPr>
          <p:cNvPr id="14" name="Straight Connector 13">
            <a:extLst>
              <a:ext uri="{FF2B5EF4-FFF2-40B4-BE49-F238E27FC236}">
                <a16:creationId xmlns:a16="http://schemas.microsoft.com/office/drawing/2014/main" id="{9D62A016-0FFF-E37F-4ED7-377236F2E063}"/>
              </a:ext>
            </a:extLst>
          </p:cNvPr>
          <p:cNvCxnSpPr/>
          <p:nvPr/>
        </p:nvCxnSpPr>
        <p:spPr>
          <a:xfrm>
            <a:off x="1531333" y="607273"/>
            <a:ext cx="0" cy="3263590"/>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16" name="Straight Arrow Connector 15">
            <a:extLst>
              <a:ext uri="{FF2B5EF4-FFF2-40B4-BE49-F238E27FC236}">
                <a16:creationId xmlns:a16="http://schemas.microsoft.com/office/drawing/2014/main" id="{B595D583-3473-2861-F601-2F57D07EC883}"/>
              </a:ext>
            </a:extLst>
          </p:cNvPr>
          <p:cNvCxnSpPr/>
          <p:nvPr/>
        </p:nvCxnSpPr>
        <p:spPr>
          <a:xfrm flipV="1">
            <a:off x="1531434" y="3360234"/>
            <a:ext cx="892098" cy="490654"/>
          </a:xfrm>
          <a:prstGeom prst="straightConnector1">
            <a:avLst/>
          </a:prstGeom>
          <a:ln>
            <a:tailEnd type="triangle"/>
          </a:ln>
        </p:spPr>
        <p:style>
          <a:lnRef idx="2">
            <a:schemeClr val="accent1"/>
          </a:lnRef>
          <a:fillRef idx="0">
            <a:schemeClr val="accent1"/>
          </a:fillRef>
          <a:effectRef idx="1">
            <a:schemeClr val="accent1"/>
          </a:effectRef>
          <a:fontRef idx="minor">
            <a:schemeClr val="tx1"/>
          </a:fontRef>
        </p:style>
      </p:cxnSp>
      <p:cxnSp>
        <p:nvCxnSpPr>
          <p:cNvPr id="18" name="Straight Arrow Connector 17">
            <a:extLst>
              <a:ext uri="{FF2B5EF4-FFF2-40B4-BE49-F238E27FC236}">
                <a16:creationId xmlns:a16="http://schemas.microsoft.com/office/drawing/2014/main" id="{033960CD-2686-3B66-A9E1-BA2564BC8D2C}"/>
              </a:ext>
            </a:extLst>
          </p:cNvPr>
          <p:cNvCxnSpPr/>
          <p:nvPr/>
        </p:nvCxnSpPr>
        <p:spPr>
          <a:xfrm flipV="1">
            <a:off x="609600" y="1739590"/>
            <a:ext cx="1769327" cy="111512"/>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20" name="Straight Connector 19">
            <a:extLst>
              <a:ext uri="{FF2B5EF4-FFF2-40B4-BE49-F238E27FC236}">
                <a16:creationId xmlns:a16="http://schemas.microsoft.com/office/drawing/2014/main" id="{948BE6C6-15B8-2859-8579-D34F0D3D411B}"/>
              </a:ext>
            </a:extLst>
          </p:cNvPr>
          <p:cNvCxnSpPr/>
          <p:nvPr/>
        </p:nvCxnSpPr>
        <p:spPr>
          <a:xfrm>
            <a:off x="2601952" y="1115122"/>
            <a:ext cx="2222810" cy="0"/>
          </a:xfrm>
          <a:prstGeom prst="line">
            <a:avLst/>
          </a:prstGeom>
        </p:spPr>
        <p:style>
          <a:lnRef idx="2">
            <a:schemeClr val="accent1"/>
          </a:lnRef>
          <a:fillRef idx="0">
            <a:schemeClr val="accent1"/>
          </a:fillRef>
          <a:effectRef idx="1">
            <a:schemeClr val="accent1"/>
          </a:effectRef>
          <a:fontRef idx="minor">
            <a:schemeClr val="tx1"/>
          </a:fontRef>
        </p:style>
      </p:cxnSp>
      <p:cxnSp>
        <p:nvCxnSpPr>
          <p:cNvPr id="22" name="Straight Connector 21">
            <a:extLst>
              <a:ext uri="{FF2B5EF4-FFF2-40B4-BE49-F238E27FC236}">
                <a16:creationId xmlns:a16="http://schemas.microsoft.com/office/drawing/2014/main" id="{62326E31-364F-30A7-1CBE-25151B90D1F5}"/>
              </a:ext>
            </a:extLst>
          </p:cNvPr>
          <p:cNvCxnSpPr/>
          <p:nvPr/>
        </p:nvCxnSpPr>
        <p:spPr>
          <a:xfrm flipH="1">
            <a:off x="4713249" y="1129990"/>
            <a:ext cx="118946" cy="3256156"/>
          </a:xfrm>
          <a:prstGeom prst="line">
            <a:avLst/>
          </a:prstGeom>
        </p:spPr>
        <p:style>
          <a:lnRef idx="2">
            <a:schemeClr val="accent1"/>
          </a:lnRef>
          <a:fillRef idx="0">
            <a:schemeClr val="accent1"/>
          </a:fillRef>
          <a:effectRef idx="1">
            <a:schemeClr val="accent1"/>
          </a:effectRef>
          <a:fontRef idx="minor">
            <a:schemeClr val="tx1"/>
          </a:fontRef>
        </p:style>
      </p:cxnSp>
      <p:cxnSp>
        <p:nvCxnSpPr>
          <p:cNvPr id="24" name="Straight Arrow Connector 23">
            <a:extLst>
              <a:ext uri="{FF2B5EF4-FFF2-40B4-BE49-F238E27FC236}">
                <a16:creationId xmlns:a16="http://schemas.microsoft.com/office/drawing/2014/main" id="{AF96A070-CED3-94E9-3C09-8255127DE5B0}"/>
              </a:ext>
            </a:extLst>
          </p:cNvPr>
          <p:cNvCxnSpPr/>
          <p:nvPr/>
        </p:nvCxnSpPr>
        <p:spPr>
          <a:xfrm flipH="1">
            <a:off x="4148431" y="4371278"/>
            <a:ext cx="574137" cy="379142"/>
          </a:xfrm>
          <a:prstGeom prst="straightConnector1">
            <a:avLst/>
          </a:prstGeom>
          <a:ln>
            <a:tailEnd type="triangle"/>
          </a:ln>
        </p:spPr>
        <p:style>
          <a:lnRef idx="2">
            <a:schemeClr val="accent1"/>
          </a:lnRef>
          <a:fillRef idx="0">
            <a:schemeClr val="accent1"/>
          </a:fillRef>
          <a:effectRef idx="1">
            <a:schemeClr val="accent1"/>
          </a:effectRef>
          <a:fontRef idx="minor">
            <a:schemeClr val="tx1"/>
          </a:fontRef>
        </p:style>
      </p:cxnSp>
      <p:cxnSp>
        <p:nvCxnSpPr>
          <p:cNvPr id="26" name="Straight Connector 25">
            <a:extLst>
              <a:ext uri="{FF2B5EF4-FFF2-40B4-BE49-F238E27FC236}">
                <a16:creationId xmlns:a16="http://schemas.microsoft.com/office/drawing/2014/main" id="{327BD3F8-4AAA-E40E-5C53-9902C1CE8CC1}"/>
              </a:ext>
            </a:extLst>
          </p:cNvPr>
          <p:cNvCxnSpPr>
            <a:cxnSpLocks/>
          </p:cNvCxnSpPr>
          <p:nvPr/>
        </p:nvCxnSpPr>
        <p:spPr>
          <a:xfrm flipH="1">
            <a:off x="3337932" y="1288888"/>
            <a:ext cx="84238" cy="1900361"/>
          </a:xfrm>
          <a:prstGeom prst="line">
            <a:avLst/>
          </a:prstGeom>
        </p:spPr>
        <p:style>
          <a:lnRef idx="2">
            <a:schemeClr val="accent1"/>
          </a:lnRef>
          <a:fillRef idx="0">
            <a:schemeClr val="accent1"/>
          </a:fillRef>
          <a:effectRef idx="1">
            <a:schemeClr val="accent1"/>
          </a:effectRef>
          <a:fontRef idx="minor">
            <a:schemeClr val="tx1"/>
          </a:fontRef>
        </p:style>
      </p:cxnSp>
      <p:cxnSp>
        <p:nvCxnSpPr>
          <p:cNvPr id="29" name="Straight Connector 28">
            <a:extLst>
              <a:ext uri="{FF2B5EF4-FFF2-40B4-BE49-F238E27FC236}">
                <a16:creationId xmlns:a16="http://schemas.microsoft.com/office/drawing/2014/main" id="{AC7D3E37-71FB-6843-BCAD-5D3B71577D1F}"/>
              </a:ext>
            </a:extLst>
          </p:cNvPr>
          <p:cNvCxnSpPr/>
          <p:nvPr/>
        </p:nvCxnSpPr>
        <p:spPr>
          <a:xfrm flipH="1">
            <a:off x="2570932" y="3189249"/>
            <a:ext cx="781868" cy="1169275"/>
          </a:xfrm>
          <a:prstGeom prst="line">
            <a:avLst/>
          </a:prstGeom>
        </p:spPr>
        <p:style>
          <a:lnRef idx="2">
            <a:schemeClr val="accent1"/>
          </a:lnRef>
          <a:fillRef idx="0">
            <a:schemeClr val="accent1"/>
          </a:fillRef>
          <a:effectRef idx="1">
            <a:schemeClr val="accent1"/>
          </a:effectRef>
          <a:fontRef idx="minor">
            <a:schemeClr val="tx1"/>
          </a:fontRef>
        </p:style>
      </p:cxnSp>
      <p:cxnSp>
        <p:nvCxnSpPr>
          <p:cNvPr id="31" name="Straight Arrow Connector 30">
            <a:extLst>
              <a:ext uri="{FF2B5EF4-FFF2-40B4-BE49-F238E27FC236}">
                <a16:creationId xmlns:a16="http://schemas.microsoft.com/office/drawing/2014/main" id="{94FA9D5F-92C3-0BB1-A8CB-44C4CF2B0E49}"/>
              </a:ext>
            </a:extLst>
          </p:cNvPr>
          <p:cNvCxnSpPr/>
          <p:nvPr/>
        </p:nvCxnSpPr>
        <p:spPr>
          <a:xfrm flipH="1">
            <a:off x="2032598" y="4371278"/>
            <a:ext cx="521509" cy="379142"/>
          </a:xfrm>
          <a:prstGeom prst="straightConnector1">
            <a:avLst/>
          </a:prstGeom>
          <a:ln>
            <a:tailEnd type="triangle"/>
          </a:ln>
        </p:spPr>
        <p:style>
          <a:lnRef idx="2">
            <a:schemeClr val="accent1"/>
          </a:lnRef>
          <a:fillRef idx="0">
            <a:schemeClr val="accent1"/>
          </a:fillRef>
          <a:effectRef idx="1">
            <a:schemeClr val="accent1"/>
          </a:effectRef>
          <a:fontRef idx="minor">
            <a:schemeClr val="tx1"/>
          </a:fontRef>
        </p:style>
      </p:cxnSp>
      <p:cxnSp>
        <p:nvCxnSpPr>
          <p:cNvPr id="32" name="Straight Arrow Connector 31">
            <a:extLst>
              <a:ext uri="{FF2B5EF4-FFF2-40B4-BE49-F238E27FC236}">
                <a16:creationId xmlns:a16="http://schemas.microsoft.com/office/drawing/2014/main" id="{2108AFB7-48CA-DBF5-AD7D-B532DA22147F}"/>
              </a:ext>
            </a:extLst>
          </p:cNvPr>
          <p:cNvCxnSpPr/>
          <p:nvPr/>
        </p:nvCxnSpPr>
        <p:spPr>
          <a:xfrm flipV="1">
            <a:off x="1531333" y="3367668"/>
            <a:ext cx="892098" cy="490654"/>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33" name="Straight Connector 32">
            <a:extLst>
              <a:ext uri="{FF2B5EF4-FFF2-40B4-BE49-F238E27FC236}">
                <a16:creationId xmlns:a16="http://schemas.microsoft.com/office/drawing/2014/main" id="{8D429AE5-252C-9B72-D055-B44D4D9A66A3}"/>
              </a:ext>
            </a:extLst>
          </p:cNvPr>
          <p:cNvCxnSpPr/>
          <p:nvPr/>
        </p:nvCxnSpPr>
        <p:spPr>
          <a:xfrm>
            <a:off x="2609284" y="1137424"/>
            <a:ext cx="2222810" cy="0"/>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34" name="Straight Connector 33">
            <a:extLst>
              <a:ext uri="{FF2B5EF4-FFF2-40B4-BE49-F238E27FC236}">
                <a16:creationId xmlns:a16="http://schemas.microsoft.com/office/drawing/2014/main" id="{08522344-F2C0-6BA5-7BE9-EA87E4255410}"/>
              </a:ext>
            </a:extLst>
          </p:cNvPr>
          <p:cNvCxnSpPr>
            <a:cxnSpLocks/>
          </p:cNvCxnSpPr>
          <p:nvPr/>
        </p:nvCxnSpPr>
        <p:spPr>
          <a:xfrm flipH="1">
            <a:off x="4713148" y="1137424"/>
            <a:ext cx="111614" cy="3256156"/>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35" name="Straight Arrow Connector 34">
            <a:extLst>
              <a:ext uri="{FF2B5EF4-FFF2-40B4-BE49-F238E27FC236}">
                <a16:creationId xmlns:a16="http://schemas.microsoft.com/office/drawing/2014/main" id="{18A84B33-24ED-1B1B-2B05-30616D35CDC9}"/>
              </a:ext>
            </a:extLst>
          </p:cNvPr>
          <p:cNvCxnSpPr/>
          <p:nvPr/>
        </p:nvCxnSpPr>
        <p:spPr>
          <a:xfrm flipH="1">
            <a:off x="4148330" y="4378712"/>
            <a:ext cx="574137" cy="379142"/>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36" name="Straight Connector 35">
            <a:extLst>
              <a:ext uri="{FF2B5EF4-FFF2-40B4-BE49-F238E27FC236}">
                <a16:creationId xmlns:a16="http://schemas.microsoft.com/office/drawing/2014/main" id="{9D067F51-6DEE-5923-B0CA-63FC82EE7C39}"/>
              </a:ext>
            </a:extLst>
          </p:cNvPr>
          <p:cNvCxnSpPr>
            <a:cxnSpLocks/>
          </p:cNvCxnSpPr>
          <p:nvPr/>
        </p:nvCxnSpPr>
        <p:spPr>
          <a:xfrm flipH="1">
            <a:off x="3337831" y="1296322"/>
            <a:ext cx="84238" cy="1900361"/>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37" name="Straight Connector 36">
            <a:extLst>
              <a:ext uri="{FF2B5EF4-FFF2-40B4-BE49-F238E27FC236}">
                <a16:creationId xmlns:a16="http://schemas.microsoft.com/office/drawing/2014/main" id="{026EBCAB-8A22-E3F5-A495-5ADAF39DDE2E}"/>
              </a:ext>
            </a:extLst>
          </p:cNvPr>
          <p:cNvCxnSpPr/>
          <p:nvPr/>
        </p:nvCxnSpPr>
        <p:spPr>
          <a:xfrm flipH="1">
            <a:off x="2555913" y="3185532"/>
            <a:ext cx="781868" cy="1169275"/>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38" name="Straight Arrow Connector 37">
            <a:extLst>
              <a:ext uri="{FF2B5EF4-FFF2-40B4-BE49-F238E27FC236}">
                <a16:creationId xmlns:a16="http://schemas.microsoft.com/office/drawing/2014/main" id="{DDFD01FC-03B3-CDBC-8B4D-B0A65F5E8C48}"/>
              </a:ext>
            </a:extLst>
          </p:cNvPr>
          <p:cNvCxnSpPr/>
          <p:nvPr/>
        </p:nvCxnSpPr>
        <p:spPr>
          <a:xfrm flipH="1">
            <a:off x="2032597" y="4353029"/>
            <a:ext cx="521509" cy="379142"/>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sp>
        <p:nvSpPr>
          <p:cNvPr id="39" name="TextBox 38">
            <a:extLst>
              <a:ext uri="{FF2B5EF4-FFF2-40B4-BE49-F238E27FC236}">
                <a16:creationId xmlns:a16="http://schemas.microsoft.com/office/drawing/2014/main" id="{C2BF71DC-6044-C7BC-AEB6-18F3E6C2320D}"/>
              </a:ext>
            </a:extLst>
          </p:cNvPr>
          <p:cNvSpPr txBox="1"/>
          <p:nvPr/>
        </p:nvSpPr>
        <p:spPr>
          <a:xfrm>
            <a:off x="349799" y="1312648"/>
            <a:ext cx="468055" cy="369332"/>
          </a:xfrm>
          <a:prstGeom prst="rect">
            <a:avLst/>
          </a:prstGeom>
          <a:noFill/>
        </p:spPr>
        <p:txBody>
          <a:bodyPr wrap="square" rtlCol="0">
            <a:spAutoFit/>
          </a:bodyPr>
          <a:lstStyle/>
          <a:p>
            <a:r>
              <a:rPr lang="en-US" b="1" dirty="0"/>
              <a:t>1</a:t>
            </a:r>
          </a:p>
        </p:txBody>
      </p:sp>
      <p:sp>
        <p:nvSpPr>
          <p:cNvPr id="40" name="TextBox 39">
            <a:extLst>
              <a:ext uri="{FF2B5EF4-FFF2-40B4-BE49-F238E27FC236}">
                <a16:creationId xmlns:a16="http://schemas.microsoft.com/office/drawing/2014/main" id="{C43466EF-6760-2C8D-A202-9F28992EBE24}"/>
              </a:ext>
            </a:extLst>
          </p:cNvPr>
          <p:cNvSpPr txBox="1"/>
          <p:nvPr/>
        </p:nvSpPr>
        <p:spPr>
          <a:xfrm>
            <a:off x="998668" y="278606"/>
            <a:ext cx="389808" cy="369332"/>
          </a:xfrm>
          <a:prstGeom prst="rect">
            <a:avLst/>
          </a:prstGeom>
          <a:noFill/>
        </p:spPr>
        <p:txBody>
          <a:bodyPr wrap="square" rtlCol="0">
            <a:spAutoFit/>
          </a:bodyPr>
          <a:lstStyle/>
          <a:p>
            <a:r>
              <a:rPr lang="en-US" b="1" dirty="0"/>
              <a:t>2</a:t>
            </a:r>
          </a:p>
        </p:txBody>
      </p:sp>
      <p:sp>
        <p:nvSpPr>
          <p:cNvPr id="41" name="TextBox 40">
            <a:extLst>
              <a:ext uri="{FF2B5EF4-FFF2-40B4-BE49-F238E27FC236}">
                <a16:creationId xmlns:a16="http://schemas.microsoft.com/office/drawing/2014/main" id="{7917F489-A50E-71D1-3CF3-9EA4E0A4A93C}"/>
              </a:ext>
            </a:extLst>
          </p:cNvPr>
          <p:cNvSpPr txBox="1"/>
          <p:nvPr/>
        </p:nvSpPr>
        <p:spPr>
          <a:xfrm>
            <a:off x="2601851" y="550127"/>
            <a:ext cx="455071" cy="369332"/>
          </a:xfrm>
          <a:prstGeom prst="rect">
            <a:avLst/>
          </a:prstGeom>
          <a:noFill/>
        </p:spPr>
        <p:txBody>
          <a:bodyPr wrap="square" rtlCol="0">
            <a:spAutoFit/>
          </a:bodyPr>
          <a:lstStyle/>
          <a:p>
            <a:r>
              <a:rPr lang="en-US" b="1" dirty="0"/>
              <a:t>3</a:t>
            </a:r>
          </a:p>
        </p:txBody>
      </p:sp>
      <p:sp>
        <p:nvSpPr>
          <p:cNvPr id="42" name="TextBox 41">
            <a:extLst>
              <a:ext uri="{FF2B5EF4-FFF2-40B4-BE49-F238E27FC236}">
                <a16:creationId xmlns:a16="http://schemas.microsoft.com/office/drawing/2014/main" id="{ECBC2121-122B-5D2F-B22C-90A7D6C5BA6C}"/>
              </a:ext>
            </a:extLst>
          </p:cNvPr>
          <p:cNvSpPr txBox="1"/>
          <p:nvPr/>
        </p:nvSpPr>
        <p:spPr>
          <a:xfrm>
            <a:off x="2939872" y="1573302"/>
            <a:ext cx="243738" cy="369332"/>
          </a:xfrm>
          <a:prstGeom prst="rect">
            <a:avLst/>
          </a:prstGeom>
          <a:noFill/>
        </p:spPr>
        <p:txBody>
          <a:bodyPr wrap="square" rtlCol="0">
            <a:spAutoFit/>
          </a:bodyPr>
          <a:lstStyle/>
          <a:p>
            <a:r>
              <a:rPr lang="en-US" b="1" dirty="0">
                <a:highlight>
                  <a:srgbClr val="00FF00"/>
                </a:highlight>
              </a:rPr>
              <a:t>4</a:t>
            </a:r>
          </a:p>
        </p:txBody>
      </p:sp>
    </p:spTree>
    <p:extLst>
      <p:ext uri="{BB962C8B-B14F-4D97-AF65-F5344CB8AC3E}">
        <p14:creationId xmlns:p14="http://schemas.microsoft.com/office/powerpoint/2010/main" val="410527770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mediacall" presetSubtype="0" fill="hold" nodeType="clickEffect">
                                  <p:stCondLst>
                                    <p:cond delay="0"/>
                                  </p:stCondLst>
                                  <p:childTnLst>
                                    <p:cmd type="call" cmd="playFrom(0.0)">
                                      <p:cBhvr>
                                        <p:cTn id="6" dur="8134" fill="hold"/>
                                        <p:tgtEl>
                                          <p:spTgt spid="12"/>
                                        </p:tgtEl>
                                      </p:cBhvr>
                                    </p:cmd>
                                  </p:childTnLst>
                                </p:cTn>
                              </p:par>
                            </p:childTnLst>
                          </p:cTn>
                        </p:par>
                      </p:childTnLst>
                    </p:cTn>
                  </p:par>
                </p:childTnLst>
              </p:cTn>
              <p:prevCondLst>
                <p:cond evt="onPrev" delay="0">
                  <p:tgtEl>
                    <p:sldTgt/>
                  </p:tgtEl>
                </p:cond>
              </p:prevCondLst>
              <p:nextCondLst>
                <p:cond evt="onNext" delay="0">
                  <p:tgtEl>
                    <p:sldTgt/>
                  </p:tgtEl>
                </p:cond>
              </p:nextCondLst>
            </p:seq>
            <p:video>
              <p:cMediaNode vol="80000">
                <p:cTn id="7" fill="hold" display="0">
                  <p:stCondLst>
                    <p:cond delay="indefinite"/>
                  </p:stCondLst>
                </p:cTn>
                <p:tgtEl>
                  <p:spTgt spid="12"/>
                </p:tgtEl>
              </p:cMediaNode>
            </p:video>
            <p:seq concurrent="1" nextAc="seek">
              <p:cTn id="8" restart="whenNotActive" fill="hold" evtFilter="cancelBubble" nodeType="interactiveSeq">
                <p:stCondLst>
                  <p:cond evt="onClick" delay="0">
                    <p:tgtEl>
                      <p:spTgt spid="12"/>
                    </p:tgtEl>
                  </p:cond>
                </p:stCondLst>
                <p:endSync evt="end" delay="0">
                  <p:rtn val="all"/>
                </p:endSync>
                <p:childTnLst>
                  <p:par>
                    <p:cTn id="9" fill="hold">
                      <p:stCondLst>
                        <p:cond delay="0"/>
                      </p:stCondLst>
                      <p:childTnLst>
                        <p:par>
                          <p:cTn id="10" fill="hold">
                            <p:stCondLst>
                              <p:cond delay="0"/>
                            </p:stCondLst>
                            <p:childTnLst>
                              <p:par>
                                <p:cTn id="11" presetID="2" presetClass="mediacall" presetSubtype="0" fill="hold" nodeType="clickEffect">
                                  <p:stCondLst>
                                    <p:cond delay="0"/>
                                  </p:stCondLst>
                                  <p:childTnLst>
                                    <p:cmd type="call" cmd="togglePause">
                                      <p:cBhvr>
                                        <p:cTn id="12" dur="1" fill="hold"/>
                                        <p:tgtEl>
                                          <p:spTgt spid="12"/>
                                        </p:tgtEl>
                                      </p:cBhvr>
                                    </p:cmd>
                                  </p:childTnLst>
                                </p:cTn>
                              </p:par>
                            </p:childTnLst>
                          </p:cTn>
                        </p:par>
                      </p:childTnLst>
                    </p:cTn>
                  </p:par>
                </p:childTnLst>
              </p:cTn>
              <p:nextCondLst>
                <p:cond evt="onClick" delay="0">
                  <p:tgtEl>
                    <p:spTgt spid="12"/>
                  </p:tgtEl>
                </p:cond>
              </p:nextCondLst>
            </p:seq>
          </p:childTnLst>
        </p:cTn>
      </p:par>
    </p:tn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C9369FAE-DB03-5DE0-4E2C-8DB88CAC8AEB}"/>
              </a:ext>
            </a:extLst>
          </p:cNvPr>
          <p:cNvPicPr>
            <a:picLocks noChangeAspect="1"/>
          </p:cNvPicPr>
          <p:nvPr/>
        </p:nvPicPr>
        <p:blipFill>
          <a:blip r:embed="rId4"/>
          <a:stretch>
            <a:fillRect/>
          </a:stretch>
        </p:blipFill>
        <p:spPr>
          <a:xfrm>
            <a:off x="338122" y="387752"/>
            <a:ext cx="4988103" cy="5124773"/>
          </a:xfrm>
          <a:prstGeom prst="rect">
            <a:avLst/>
          </a:prstGeom>
        </p:spPr>
      </p:pic>
      <p:sp>
        <p:nvSpPr>
          <p:cNvPr id="6" name="TextBox 5">
            <a:extLst>
              <a:ext uri="{FF2B5EF4-FFF2-40B4-BE49-F238E27FC236}">
                <a16:creationId xmlns:a16="http://schemas.microsoft.com/office/drawing/2014/main" id="{8F520303-D6CA-87BA-6FB4-49986BA115C5}"/>
              </a:ext>
            </a:extLst>
          </p:cNvPr>
          <p:cNvSpPr txBox="1"/>
          <p:nvPr/>
        </p:nvSpPr>
        <p:spPr>
          <a:xfrm>
            <a:off x="134329" y="5612562"/>
            <a:ext cx="5771268" cy="1200329"/>
          </a:xfrm>
          <a:prstGeom prst="rect">
            <a:avLst/>
          </a:prstGeom>
          <a:noFill/>
        </p:spPr>
        <p:txBody>
          <a:bodyPr wrap="square" numCol="3">
            <a:spAutoFit/>
          </a:bodyPr>
          <a:lstStyle/>
          <a:p>
            <a:r>
              <a:rPr lang="en-US" sz="2400" dirty="0"/>
              <a:t>Kor: </a:t>
            </a:r>
            <a:r>
              <a:rPr lang="en-US" sz="2400" b="1" dirty="0"/>
              <a:t>go</a:t>
            </a:r>
          </a:p>
          <a:p>
            <a:r>
              <a:rPr lang="en-US" sz="2400" dirty="0"/>
              <a:t>Jap: </a:t>
            </a:r>
            <a:r>
              <a:rPr lang="en-US" sz="2400" b="1" dirty="0"/>
              <a:t>ku </a:t>
            </a:r>
          </a:p>
          <a:p>
            <a:endParaRPr lang="en-US" sz="2400" b="1" dirty="0"/>
          </a:p>
          <a:p>
            <a:r>
              <a:rPr lang="en-US" sz="2400" dirty="0"/>
              <a:t>Viet: </a:t>
            </a:r>
            <a:r>
              <a:rPr lang="en-US" sz="2400" b="1" dirty="0" err="1"/>
              <a:t>khổ</a:t>
            </a:r>
            <a:r>
              <a:rPr lang="en-US" sz="2400" b="1" dirty="0"/>
              <a:t>   </a:t>
            </a:r>
          </a:p>
          <a:p>
            <a:r>
              <a:rPr lang="en-US" sz="2400" dirty="0"/>
              <a:t>Man: </a:t>
            </a:r>
            <a:r>
              <a:rPr lang="en-US" sz="2400" b="1" dirty="0" err="1"/>
              <a:t>kǔ</a:t>
            </a:r>
            <a:r>
              <a:rPr lang="en-US" sz="2400" b="1" dirty="0"/>
              <a:t>   </a:t>
            </a:r>
            <a:r>
              <a:rPr lang="en-US" sz="2400" dirty="0"/>
              <a:t>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24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   </a:t>
            </a:r>
            <a:endParaRPr kumimoji="0" lang="en-US" altLang="zh-TW" sz="24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altLang="zh-TW" sz="2400" b="1" dirty="0">
                <a:solidFill>
                  <a:prstClr val="black"/>
                </a:solidFill>
                <a:latin typeface="DengXian" panose="02010600030101010101" pitchFamily="2" charset="-122"/>
                <a:ea typeface="DengXian" panose="02010600030101010101" pitchFamily="2" charset="-122"/>
              </a:rPr>
              <a:t>     </a:t>
            </a:r>
            <a:r>
              <a:rPr lang="zh-TW" altLang="en-US" sz="2400" b="1" dirty="0">
                <a:solidFill>
                  <a:prstClr val="black"/>
                </a:solidFill>
                <a:latin typeface="DengXian" panose="02010600030101010101" pitchFamily="2" charset="-122"/>
                <a:ea typeface="DengXian" panose="02010600030101010101" pitchFamily="2" charset="-122"/>
              </a:rPr>
              <a:t>苦</a:t>
            </a:r>
            <a:endParaRPr kumimoji="0" lang="en-US" altLang="zh-TW" sz="2400" b="1" i="0" u="none" strike="noStrike" kern="1200" cap="none" spc="0" normalizeH="0" baseline="0" noProof="0" dirty="0">
              <a:ln>
                <a:noFill/>
              </a:ln>
              <a:solidFill>
                <a:prstClr val="black"/>
              </a:solidFill>
              <a:effectLst/>
              <a:highlight>
                <a:srgbClr val="00FF00"/>
              </a:highlight>
              <a:uLnTx/>
              <a:uFillTx/>
              <a:latin typeface="DengXian" panose="02010600030101010101" pitchFamily="2" charset="-122"/>
              <a:ea typeface="DengXian"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altLang="zh-TW" sz="2200" b="1" dirty="0">
                <a:solidFill>
                  <a:prstClr val="black"/>
                </a:solidFill>
                <a:ea typeface="DengXian" panose="02010600030101010101" pitchFamily="2" charset="-122"/>
              </a:rPr>
              <a:t>  dukkha</a:t>
            </a:r>
            <a:endParaRPr lang="en-US" altLang="zh-TW" sz="2200" dirty="0">
              <a:solidFill>
                <a:prstClr val="black"/>
              </a:solidFill>
              <a:ea typeface="DengXian" panose="02010600030101010101" pitchFamily="2" charset="-122"/>
            </a:endParaRPr>
          </a:p>
        </p:txBody>
      </p:sp>
      <p:sp>
        <p:nvSpPr>
          <p:cNvPr id="7" name="TextBox 6">
            <a:extLst>
              <a:ext uri="{FF2B5EF4-FFF2-40B4-BE49-F238E27FC236}">
                <a16:creationId xmlns:a16="http://schemas.microsoft.com/office/drawing/2014/main" id="{634407A2-1C8B-D40B-D00F-2A05F6F4D220}"/>
              </a:ext>
            </a:extLst>
          </p:cNvPr>
          <p:cNvSpPr txBox="1"/>
          <p:nvPr/>
        </p:nvSpPr>
        <p:spPr>
          <a:xfrm>
            <a:off x="8105004" y="69515"/>
            <a:ext cx="2266042" cy="646331"/>
          </a:xfrm>
          <a:prstGeom prst="rect">
            <a:avLst/>
          </a:prstGeom>
          <a:noFill/>
        </p:spPr>
        <p:txBody>
          <a:bodyPr wrap="square" rtlCol="0">
            <a:spAutoFit/>
          </a:bodyPr>
          <a:lstStyle/>
          <a:p>
            <a:r>
              <a:rPr lang="zh-TW" altLang="en-US" b="1" dirty="0">
                <a:latin typeface="DengXian" panose="02010600030101010101" pitchFamily="2" charset="-122"/>
                <a:ea typeface="DengXian" panose="02010600030101010101" pitchFamily="2" charset="-122"/>
              </a:rPr>
              <a:t>度 一 切 </a:t>
            </a:r>
            <a:r>
              <a:rPr lang="zh-TW" altLang="en-US" b="1" dirty="0">
                <a:highlight>
                  <a:srgbClr val="00FFFF"/>
                </a:highlight>
                <a:latin typeface="DengXian" panose="02010600030101010101" pitchFamily="2" charset="-122"/>
                <a:ea typeface="DengXian" panose="02010600030101010101" pitchFamily="2" charset="-122"/>
              </a:rPr>
              <a:t>苦</a:t>
            </a:r>
            <a:r>
              <a:rPr lang="zh-TW" altLang="en-US" b="1" dirty="0">
                <a:latin typeface="DengXian" panose="02010600030101010101" pitchFamily="2" charset="-122"/>
                <a:ea typeface="DengXian" panose="02010600030101010101" pitchFamily="2" charset="-122"/>
              </a:rPr>
              <a:t> 厄      </a:t>
            </a:r>
            <a:r>
              <a:rPr lang="en-US" altLang="zh-TW" b="1" dirty="0">
                <a:solidFill>
                  <a:srgbClr val="FF0000"/>
                </a:solidFill>
                <a:latin typeface="DengXian" panose="02010600030101010101" pitchFamily="2" charset="-122"/>
                <a:ea typeface="DengXian" panose="02010600030101010101" pitchFamily="2" charset="-122"/>
              </a:rPr>
              <a:t>3</a:t>
            </a:r>
            <a:r>
              <a:rPr lang="en-US" altLang="zh-TW" b="1" dirty="0">
                <a:latin typeface="DengXian" panose="02010600030101010101" pitchFamily="2" charset="-122"/>
                <a:ea typeface="DengXian" panose="02010600030101010101" pitchFamily="2" charset="-122"/>
              </a:rPr>
              <a:t>	</a:t>
            </a:r>
            <a:endParaRPr lang="en-US" b="1" dirty="0">
              <a:solidFill>
                <a:srgbClr val="FF0000"/>
              </a:solidFill>
              <a:latin typeface="DengXian" panose="02010600030101010101" pitchFamily="2" charset="-122"/>
              <a:ea typeface="DengXian" panose="02010600030101010101" pitchFamily="2" charset="-122"/>
            </a:endParaRPr>
          </a:p>
        </p:txBody>
      </p:sp>
      <p:sp>
        <p:nvSpPr>
          <p:cNvPr id="8" name="Rectangle 7">
            <a:extLst>
              <a:ext uri="{FF2B5EF4-FFF2-40B4-BE49-F238E27FC236}">
                <a16:creationId xmlns:a16="http://schemas.microsoft.com/office/drawing/2014/main" id="{165A212C-5764-BD8D-7F19-B7B32108286D}"/>
              </a:ext>
            </a:extLst>
          </p:cNvPr>
          <p:cNvSpPr/>
          <p:nvPr/>
        </p:nvSpPr>
        <p:spPr>
          <a:xfrm>
            <a:off x="8038903" y="87867"/>
            <a:ext cx="2205567" cy="321009"/>
          </a:xfrm>
          <a:prstGeom prst="rect">
            <a:avLst/>
          </a:prstGeom>
          <a:no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a:extLst>
              <a:ext uri="{FF2B5EF4-FFF2-40B4-BE49-F238E27FC236}">
                <a16:creationId xmlns:a16="http://schemas.microsoft.com/office/drawing/2014/main" id="{82DE10AA-FA7B-5A14-CEB8-4D99A0D02D38}"/>
              </a:ext>
            </a:extLst>
          </p:cNvPr>
          <p:cNvSpPr/>
          <p:nvPr/>
        </p:nvSpPr>
        <p:spPr>
          <a:xfrm>
            <a:off x="134329" y="5612562"/>
            <a:ext cx="5508188" cy="857686"/>
          </a:xfrm>
          <a:prstGeom prst="rect">
            <a:avLst/>
          </a:prstGeom>
          <a:noFill/>
          <a:ln w="5715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Oval 9">
            <a:extLst>
              <a:ext uri="{FF2B5EF4-FFF2-40B4-BE49-F238E27FC236}">
                <a16:creationId xmlns:a16="http://schemas.microsoft.com/office/drawing/2014/main" id="{B80E5055-FE9E-B10C-59D7-84390616C5EA}"/>
              </a:ext>
            </a:extLst>
          </p:cNvPr>
          <p:cNvSpPr/>
          <p:nvPr/>
        </p:nvSpPr>
        <p:spPr>
          <a:xfrm>
            <a:off x="5452801" y="647939"/>
            <a:ext cx="771625" cy="771625"/>
          </a:xfrm>
          <a:prstGeom prst="ellipse">
            <a:avLst/>
          </a:prstGeom>
          <a:solidFill>
            <a:srgbClr val="FFFF00"/>
          </a:solidFill>
          <a:ln w="38100">
            <a:solidFill>
              <a:srgbClr val="7030A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extBox 10">
            <a:extLst>
              <a:ext uri="{FF2B5EF4-FFF2-40B4-BE49-F238E27FC236}">
                <a16:creationId xmlns:a16="http://schemas.microsoft.com/office/drawing/2014/main" id="{274405CB-2EAF-587A-B627-6D50CB3CE5D6}"/>
              </a:ext>
            </a:extLst>
          </p:cNvPr>
          <p:cNvSpPr txBox="1"/>
          <p:nvPr/>
        </p:nvSpPr>
        <p:spPr>
          <a:xfrm>
            <a:off x="5544835" y="765668"/>
            <a:ext cx="593001" cy="523220"/>
          </a:xfrm>
          <a:prstGeom prst="rect">
            <a:avLst/>
          </a:prstGeom>
          <a:noFill/>
        </p:spPr>
        <p:txBody>
          <a:bodyPr wrap="square" rtlCol="0">
            <a:spAutoFit/>
          </a:bodyPr>
          <a:lstStyle/>
          <a:p>
            <a:r>
              <a:rPr lang="en-US" sz="2800" b="1" dirty="0"/>
              <a:t>28</a:t>
            </a:r>
          </a:p>
        </p:txBody>
      </p:sp>
      <p:sp>
        <p:nvSpPr>
          <p:cNvPr id="12" name="TextBox 11">
            <a:extLst>
              <a:ext uri="{FF2B5EF4-FFF2-40B4-BE49-F238E27FC236}">
                <a16:creationId xmlns:a16="http://schemas.microsoft.com/office/drawing/2014/main" id="{186D2BED-C27D-8C8F-7650-667D44FCB0DD}"/>
              </a:ext>
            </a:extLst>
          </p:cNvPr>
          <p:cNvSpPr txBox="1"/>
          <p:nvPr/>
        </p:nvSpPr>
        <p:spPr>
          <a:xfrm>
            <a:off x="5838613" y="5539496"/>
            <a:ext cx="6891261" cy="1215785"/>
          </a:xfrm>
          <a:prstGeom prst="rect">
            <a:avLst/>
          </a:prstGeom>
          <a:noFill/>
        </p:spPr>
        <p:txBody>
          <a:bodyPr wrap="square" numCol="3">
            <a:spAutoFit/>
          </a:bodyPr>
          <a:lstStyle/>
          <a:p>
            <a:r>
              <a:rPr lang="en-US" sz="1400" dirty="0"/>
              <a:t>• Hanja: </a:t>
            </a:r>
            <a:r>
              <a:rPr lang="zh-TW" altLang="en-US" sz="1400" dirty="0">
                <a:latin typeface="DengXian" panose="02010600030101010101" pitchFamily="2" charset="-122"/>
                <a:ea typeface="DengXian" panose="02010600030101010101" pitchFamily="2" charset="-122"/>
              </a:rPr>
              <a:t>苦</a:t>
            </a:r>
            <a:r>
              <a:rPr lang="zh-TW" altLang="en-US" sz="1400" dirty="0"/>
              <a:t>       </a:t>
            </a:r>
            <a:endParaRPr lang="en-US" altLang="zh-TW" sz="1400" dirty="0"/>
          </a:p>
          <a:p>
            <a:r>
              <a:rPr lang="en-US" sz="1400" dirty="0"/>
              <a:t>• Korean: go (</a:t>
            </a:r>
            <a:r>
              <a:rPr lang="ko-KR" altLang="en-US" sz="1400" dirty="0"/>
              <a:t>고</a:t>
            </a:r>
            <a:r>
              <a:rPr lang="en-US" altLang="ko-KR" sz="1400" dirty="0"/>
              <a:t>)       </a:t>
            </a:r>
          </a:p>
          <a:p>
            <a:r>
              <a:rPr lang="en-US" altLang="ko-KR" sz="1400" dirty="0"/>
              <a:t>• </a:t>
            </a:r>
            <a:r>
              <a:rPr lang="en-US" sz="1400" dirty="0"/>
              <a:t>strokes: 8      </a:t>
            </a:r>
          </a:p>
          <a:p>
            <a:r>
              <a:rPr lang="en-US" sz="1400" dirty="0"/>
              <a:t>• radical: 140+6 (</a:t>
            </a:r>
            <a:r>
              <a:rPr lang="zh-TW" altLang="en-US" sz="1400" dirty="0">
                <a:latin typeface="DengXian" panose="02010600030101010101" pitchFamily="2" charset="-122"/>
                <a:ea typeface="DengXian" panose="02010600030101010101" pitchFamily="2" charset="-122"/>
              </a:rPr>
              <a:t>䒑</a:t>
            </a:r>
            <a:r>
              <a:rPr lang="en-US" altLang="zh-TW" sz="1400" dirty="0">
                <a:latin typeface="DengXian" panose="02010600030101010101" pitchFamily="2" charset="-122"/>
                <a:ea typeface="DengXian" panose="02010600030101010101" pitchFamily="2" charset="-122"/>
              </a:rPr>
              <a:t>, </a:t>
            </a:r>
            <a:r>
              <a:rPr lang="zh-TW" altLang="en-US" sz="1400" dirty="0">
                <a:latin typeface="DengXian" panose="02010600030101010101" pitchFamily="2" charset="-122"/>
                <a:ea typeface="DengXian" panose="02010600030101010101" pitchFamily="2" charset="-122"/>
              </a:rPr>
              <a:t>艸</a:t>
            </a:r>
            <a:r>
              <a:rPr lang="en-US" altLang="zh-TW" sz="1400" dirty="0">
                <a:latin typeface="DengXian" panose="02010600030101010101" pitchFamily="2" charset="-122"/>
                <a:ea typeface="DengXian" panose="02010600030101010101" pitchFamily="2" charset="-122"/>
              </a:rPr>
              <a:t>, </a:t>
            </a:r>
            <a:r>
              <a:rPr lang="zh-TW" altLang="en-US" sz="1400" dirty="0">
                <a:latin typeface="DengXian" panose="02010600030101010101" pitchFamily="2" charset="-122"/>
                <a:ea typeface="DengXian" panose="02010600030101010101" pitchFamily="2" charset="-122"/>
              </a:rPr>
              <a:t>艹</a:t>
            </a:r>
            <a:r>
              <a:rPr lang="en-US" altLang="zh-TW" sz="1400" dirty="0"/>
              <a:t>)</a:t>
            </a:r>
          </a:p>
          <a:p>
            <a:r>
              <a:rPr lang="en-US" altLang="zh-TW" sz="1400" dirty="0"/>
              <a:t>• </a:t>
            </a:r>
            <a:r>
              <a:rPr lang="en-US" sz="1400" dirty="0"/>
              <a:t>Japanese: ku, </a:t>
            </a:r>
            <a:r>
              <a:rPr lang="ja-JP" altLang="en-US" sz="1400" dirty="0"/>
              <a:t>く </a:t>
            </a:r>
            <a:endParaRPr lang="en-US" altLang="ja-JP" sz="1400" dirty="0"/>
          </a:p>
          <a:p>
            <a:r>
              <a:rPr lang="en-US" altLang="ja-JP" sz="1400" dirty="0"/>
              <a:t>(</a:t>
            </a:r>
            <a:r>
              <a:rPr lang="en-US" sz="1400" dirty="0" err="1"/>
              <a:t>kun</a:t>
            </a:r>
            <a:r>
              <a:rPr lang="en-US" sz="1400" dirty="0"/>
              <a:t>: </a:t>
            </a:r>
            <a:r>
              <a:rPr lang="en-US" sz="1400" dirty="0" err="1"/>
              <a:t>kurushi</a:t>
            </a:r>
            <a:r>
              <a:rPr lang="en-US" sz="1400" dirty="0"/>
              <a:t>, </a:t>
            </a:r>
            <a:r>
              <a:rPr lang="ja-JP" altLang="en-US" sz="1400" dirty="0"/>
              <a:t>くるしい</a:t>
            </a:r>
            <a:r>
              <a:rPr lang="en-US" altLang="ja-JP" sz="1400" dirty="0"/>
              <a:t>)     </a:t>
            </a:r>
          </a:p>
          <a:p>
            <a:r>
              <a:rPr lang="en-US" altLang="ja-JP" sz="1400" dirty="0"/>
              <a:t>• </a:t>
            </a:r>
            <a:r>
              <a:rPr lang="en-US" sz="1400" dirty="0"/>
              <a:t>JLPT: N3    </a:t>
            </a:r>
          </a:p>
          <a:p>
            <a:r>
              <a:rPr lang="en-US" sz="1400" dirty="0"/>
              <a:t>• meaning: suffering; bitter</a:t>
            </a:r>
          </a:p>
          <a:p>
            <a:r>
              <a:rPr lang="en-US" altLang="zh-TW" sz="1400" dirty="0"/>
              <a:t>• </a:t>
            </a:r>
            <a:r>
              <a:rPr lang="en-US" sz="1400" dirty="0"/>
              <a:t>pinyin: </a:t>
            </a:r>
            <a:r>
              <a:rPr lang="en-US" sz="1400" dirty="0" err="1"/>
              <a:t>kǔ</a:t>
            </a:r>
            <a:endParaRPr lang="en-US" sz="1400" dirty="0"/>
          </a:p>
          <a:p>
            <a:r>
              <a:rPr lang="en-US" sz="1400" dirty="0"/>
              <a:t>• 3 location(s): Thousand, </a:t>
            </a:r>
            <a:r>
              <a:rPr lang="en-US" sz="1400" dirty="0" err="1"/>
              <a:t>XuanZang</a:t>
            </a:r>
            <a:r>
              <a:rPr lang="en-US" sz="1400" dirty="0"/>
              <a:t>, Morning</a:t>
            </a:r>
          </a:p>
          <a:p>
            <a:r>
              <a:rPr lang="en-US" sz="1400" dirty="0"/>
              <a:t>• comp:  </a:t>
            </a:r>
            <a:r>
              <a:rPr lang="zh-TW" altLang="en-US" sz="1400" dirty="0">
                <a:latin typeface="DengXian" panose="02010600030101010101" pitchFamily="2" charset="-122"/>
                <a:ea typeface="DengXian" panose="02010600030101010101" pitchFamily="2" charset="-122"/>
              </a:rPr>
              <a:t>艹 </a:t>
            </a:r>
            <a:r>
              <a:rPr lang="en-US" altLang="zh-TW" sz="1400" dirty="0">
                <a:latin typeface="DengXian" panose="02010600030101010101" pitchFamily="2" charset="-122"/>
                <a:ea typeface="DengXian" panose="02010600030101010101" pitchFamily="2" charset="-122"/>
              </a:rPr>
              <a:t>+ </a:t>
            </a:r>
            <a:r>
              <a:rPr lang="zh-TW" altLang="en-US" sz="1400" dirty="0">
                <a:latin typeface="DengXian" panose="02010600030101010101" pitchFamily="2" charset="-122"/>
                <a:ea typeface="DengXian" panose="02010600030101010101" pitchFamily="2" charset="-122"/>
              </a:rPr>
              <a:t>古</a:t>
            </a:r>
            <a:endParaRPr lang="en-US" sz="1400" dirty="0">
              <a:latin typeface="DengXian" panose="02010600030101010101" pitchFamily="2" charset="-122"/>
              <a:ea typeface="DengXian" panose="02010600030101010101" pitchFamily="2" charset="-122"/>
            </a:endParaRPr>
          </a:p>
          <a:p>
            <a:r>
              <a:rPr lang="en-US" sz="1400" dirty="0"/>
              <a:t>• sub:  </a:t>
            </a:r>
            <a:r>
              <a:rPr lang="zh-TW" altLang="en-US" sz="1400" dirty="0">
                <a:latin typeface="DengXian" panose="02010600030101010101" pitchFamily="2" charset="-122"/>
                <a:ea typeface="DengXian" panose="02010600030101010101" pitchFamily="2" charset="-122"/>
              </a:rPr>
              <a:t>十口</a:t>
            </a:r>
            <a:endParaRPr lang="en-US" sz="1400" dirty="0">
              <a:latin typeface="DengXian" panose="02010600030101010101" pitchFamily="2" charset="-122"/>
              <a:ea typeface="DengXian" panose="02010600030101010101" pitchFamily="2" charset="-122"/>
            </a:endParaRPr>
          </a:p>
        </p:txBody>
      </p:sp>
      <p:sp>
        <p:nvSpPr>
          <p:cNvPr id="13" name="Rectangle 12">
            <a:extLst>
              <a:ext uri="{FF2B5EF4-FFF2-40B4-BE49-F238E27FC236}">
                <a16:creationId xmlns:a16="http://schemas.microsoft.com/office/drawing/2014/main" id="{269B6DD2-DB74-3FAB-8A57-9AF410563950}"/>
              </a:ext>
            </a:extLst>
          </p:cNvPr>
          <p:cNvSpPr/>
          <p:nvPr/>
        </p:nvSpPr>
        <p:spPr>
          <a:xfrm>
            <a:off x="5841336" y="5497342"/>
            <a:ext cx="6216335" cy="1200329"/>
          </a:xfrm>
          <a:prstGeom prst="rect">
            <a:avLst/>
          </a:prstGeom>
          <a:no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5" name="Straight Arrow Connector 14">
            <a:extLst>
              <a:ext uri="{FF2B5EF4-FFF2-40B4-BE49-F238E27FC236}">
                <a16:creationId xmlns:a16="http://schemas.microsoft.com/office/drawing/2014/main" id="{4B49EDC0-67E9-A531-77B1-3FD2C0AE57FA}"/>
              </a:ext>
            </a:extLst>
          </p:cNvPr>
          <p:cNvCxnSpPr/>
          <p:nvPr/>
        </p:nvCxnSpPr>
        <p:spPr>
          <a:xfrm>
            <a:off x="639271" y="1288888"/>
            <a:ext cx="4304963" cy="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17" name="Straight Arrow Connector 16">
            <a:extLst>
              <a:ext uri="{FF2B5EF4-FFF2-40B4-BE49-F238E27FC236}">
                <a16:creationId xmlns:a16="http://schemas.microsoft.com/office/drawing/2014/main" id="{3E8F1294-9743-DE71-A05F-1894E1209892}"/>
              </a:ext>
            </a:extLst>
          </p:cNvPr>
          <p:cNvCxnSpPr/>
          <p:nvPr/>
        </p:nvCxnSpPr>
        <p:spPr>
          <a:xfrm>
            <a:off x="2023009" y="674181"/>
            <a:ext cx="0" cy="1229413"/>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19" name="Straight Arrow Connector 18">
            <a:extLst>
              <a:ext uri="{FF2B5EF4-FFF2-40B4-BE49-F238E27FC236}">
                <a16:creationId xmlns:a16="http://schemas.microsoft.com/office/drawing/2014/main" id="{8F251408-EE1C-ACEE-C920-6449A6524482}"/>
              </a:ext>
            </a:extLst>
          </p:cNvPr>
          <p:cNvCxnSpPr/>
          <p:nvPr/>
        </p:nvCxnSpPr>
        <p:spPr>
          <a:xfrm>
            <a:off x="3600956" y="647939"/>
            <a:ext cx="0" cy="133461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21" name="Straight Arrow Connector 20">
            <a:extLst>
              <a:ext uri="{FF2B5EF4-FFF2-40B4-BE49-F238E27FC236}">
                <a16:creationId xmlns:a16="http://schemas.microsoft.com/office/drawing/2014/main" id="{9F370BBB-2C11-7029-2B4E-732ADAC36A6D}"/>
              </a:ext>
            </a:extLst>
          </p:cNvPr>
          <p:cNvCxnSpPr/>
          <p:nvPr/>
        </p:nvCxnSpPr>
        <p:spPr>
          <a:xfrm>
            <a:off x="582627" y="2678464"/>
            <a:ext cx="4361607" cy="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23" name="Straight Arrow Connector 22">
            <a:extLst>
              <a:ext uri="{FF2B5EF4-FFF2-40B4-BE49-F238E27FC236}">
                <a16:creationId xmlns:a16="http://schemas.microsoft.com/office/drawing/2014/main" id="{9AE4A524-FDC0-56C8-AB56-52BEA823ACD6}"/>
              </a:ext>
            </a:extLst>
          </p:cNvPr>
          <p:cNvCxnSpPr/>
          <p:nvPr/>
        </p:nvCxnSpPr>
        <p:spPr>
          <a:xfrm>
            <a:off x="2807936" y="2047285"/>
            <a:ext cx="0" cy="1197621"/>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25" name="Straight Arrow Connector 24">
            <a:extLst>
              <a:ext uri="{FF2B5EF4-FFF2-40B4-BE49-F238E27FC236}">
                <a16:creationId xmlns:a16="http://schemas.microsoft.com/office/drawing/2014/main" id="{DA2DFA6D-2AAA-821F-C737-85A38544F2AA}"/>
              </a:ext>
            </a:extLst>
          </p:cNvPr>
          <p:cNvCxnSpPr/>
          <p:nvPr/>
        </p:nvCxnSpPr>
        <p:spPr>
          <a:xfrm>
            <a:off x="1424198" y="3633324"/>
            <a:ext cx="0" cy="1618407"/>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27" name="Straight Connector 26">
            <a:extLst>
              <a:ext uri="{FF2B5EF4-FFF2-40B4-BE49-F238E27FC236}">
                <a16:creationId xmlns:a16="http://schemas.microsoft.com/office/drawing/2014/main" id="{BB4800E4-BB09-65FA-938C-87BEC5824B74}"/>
              </a:ext>
            </a:extLst>
          </p:cNvPr>
          <p:cNvCxnSpPr/>
          <p:nvPr/>
        </p:nvCxnSpPr>
        <p:spPr>
          <a:xfrm>
            <a:off x="1691235" y="3698060"/>
            <a:ext cx="2492347" cy="0"/>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29" name="Straight Arrow Connector 28">
            <a:extLst>
              <a:ext uri="{FF2B5EF4-FFF2-40B4-BE49-F238E27FC236}">
                <a16:creationId xmlns:a16="http://schemas.microsoft.com/office/drawing/2014/main" id="{B9B0FE40-2AAC-671A-3EBC-DF971445C333}"/>
              </a:ext>
            </a:extLst>
          </p:cNvPr>
          <p:cNvCxnSpPr/>
          <p:nvPr/>
        </p:nvCxnSpPr>
        <p:spPr>
          <a:xfrm>
            <a:off x="4183582" y="3698060"/>
            <a:ext cx="0" cy="1513211"/>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31" name="Straight Arrow Connector 30">
            <a:extLst>
              <a:ext uri="{FF2B5EF4-FFF2-40B4-BE49-F238E27FC236}">
                <a16:creationId xmlns:a16="http://schemas.microsoft.com/office/drawing/2014/main" id="{D3945D14-4920-4A96-2DB9-76436364AC92}"/>
              </a:ext>
            </a:extLst>
          </p:cNvPr>
          <p:cNvCxnSpPr/>
          <p:nvPr/>
        </p:nvCxnSpPr>
        <p:spPr>
          <a:xfrm>
            <a:off x="1691235" y="4871405"/>
            <a:ext cx="2201034" cy="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sp>
        <p:nvSpPr>
          <p:cNvPr id="32" name="TextBox 31">
            <a:extLst>
              <a:ext uri="{FF2B5EF4-FFF2-40B4-BE49-F238E27FC236}">
                <a16:creationId xmlns:a16="http://schemas.microsoft.com/office/drawing/2014/main" id="{189C391A-17BA-D095-4171-3DB056613A81}"/>
              </a:ext>
            </a:extLst>
          </p:cNvPr>
          <p:cNvSpPr txBox="1"/>
          <p:nvPr/>
        </p:nvSpPr>
        <p:spPr>
          <a:xfrm>
            <a:off x="226577" y="674181"/>
            <a:ext cx="595599" cy="369332"/>
          </a:xfrm>
          <a:prstGeom prst="rect">
            <a:avLst/>
          </a:prstGeom>
          <a:noFill/>
        </p:spPr>
        <p:txBody>
          <a:bodyPr wrap="square" rtlCol="0">
            <a:spAutoFit/>
          </a:bodyPr>
          <a:lstStyle/>
          <a:p>
            <a:r>
              <a:rPr lang="en-US" b="1" dirty="0"/>
              <a:t>1</a:t>
            </a:r>
          </a:p>
        </p:txBody>
      </p:sp>
      <p:sp>
        <p:nvSpPr>
          <p:cNvPr id="33" name="TextBox 32">
            <a:extLst>
              <a:ext uri="{FF2B5EF4-FFF2-40B4-BE49-F238E27FC236}">
                <a16:creationId xmlns:a16="http://schemas.microsoft.com/office/drawing/2014/main" id="{870FE1B6-DEB3-7BB8-14A0-730AEDF1337F}"/>
              </a:ext>
            </a:extLst>
          </p:cNvPr>
          <p:cNvSpPr txBox="1"/>
          <p:nvPr/>
        </p:nvSpPr>
        <p:spPr>
          <a:xfrm>
            <a:off x="1870871" y="101904"/>
            <a:ext cx="517644" cy="369332"/>
          </a:xfrm>
          <a:prstGeom prst="rect">
            <a:avLst/>
          </a:prstGeom>
          <a:noFill/>
        </p:spPr>
        <p:txBody>
          <a:bodyPr wrap="square" rtlCol="0">
            <a:spAutoFit/>
          </a:bodyPr>
          <a:lstStyle/>
          <a:p>
            <a:r>
              <a:rPr lang="en-US" b="1" dirty="0"/>
              <a:t>2</a:t>
            </a:r>
          </a:p>
        </p:txBody>
      </p:sp>
      <p:sp>
        <p:nvSpPr>
          <p:cNvPr id="34" name="TextBox 33">
            <a:extLst>
              <a:ext uri="{FF2B5EF4-FFF2-40B4-BE49-F238E27FC236}">
                <a16:creationId xmlns:a16="http://schemas.microsoft.com/office/drawing/2014/main" id="{CC11AFAE-35AA-EA57-CCB9-FA1AAAF73E8F}"/>
              </a:ext>
            </a:extLst>
          </p:cNvPr>
          <p:cNvSpPr txBox="1"/>
          <p:nvPr/>
        </p:nvSpPr>
        <p:spPr>
          <a:xfrm>
            <a:off x="3471483" y="153068"/>
            <a:ext cx="420783" cy="369332"/>
          </a:xfrm>
          <a:prstGeom prst="rect">
            <a:avLst/>
          </a:prstGeom>
          <a:noFill/>
        </p:spPr>
        <p:txBody>
          <a:bodyPr wrap="square" rtlCol="0">
            <a:spAutoFit/>
          </a:bodyPr>
          <a:lstStyle/>
          <a:p>
            <a:r>
              <a:rPr lang="en-US" b="1" dirty="0"/>
              <a:t>3</a:t>
            </a:r>
          </a:p>
        </p:txBody>
      </p:sp>
      <p:sp>
        <p:nvSpPr>
          <p:cNvPr id="35" name="TextBox 34">
            <a:extLst>
              <a:ext uri="{FF2B5EF4-FFF2-40B4-BE49-F238E27FC236}">
                <a16:creationId xmlns:a16="http://schemas.microsoft.com/office/drawing/2014/main" id="{1A942687-F436-6823-1961-D3809DED8065}"/>
              </a:ext>
            </a:extLst>
          </p:cNvPr>
          <p:cNvSpPr txBox="1"/>
          <p:nvPr/>
        </p:nvSpPr>
        <p:spPr>
          <a:xfrm>
            <a:off x="226577" y="2335821"/>
            <a:ext cx="356046" cy="369332"/>
          </a:xfrm>
          <a:prstGeom prst="rect">
            <a:avLst/>
          </a:prstGeom>
          <a:noFill/>
        </p:spPr>
        <p:txBody>
          <a:bodyPr wrap="square" rtlCol="0">
            <a:spAutoFit/>
          </a:bodyPr>
          <a:lstStyle/>
          <a:p>
            <a:r>
              <a:rPr lang="en-US" b="1" dirty="0"/>
              <a:t>4</a:t>
            </a:r>
          </a:p>
        </p:txBody>
      </p:sp>
      <p:sp>
        <p:nvSpPr>
          <p:cNvPr id="36" name="TextBox 35">
            <a:extLst>
              <a:ext uri="{FF2B5EF4-FFF2-40B4-BE49-F238E27FC236}">
                <a16:creationId xmlns:a16="http://schemas.microsoft.com/office/drawing/2014/main" id="{B483F822-0699-B985-5FA1-37E7BCE3BFD1}"/>
              </a:ext>
            </a:extLst>
          </p:cNvPr>
          <p:cNvSpPr txBox="1"/>
          <p:nvPr/>
        </p:nvSpPr>
        <p:spPr>
          <a:xfrm>
            <a:off x="2864146" y="1550736"/>
            <a:ext cx="477434" cy="369332"/>
          </a:xfrm>
          <a:prstGeom prst="rect">
            <a:avLst/>
          </a:prstGeom>
          <a:noFill/>
        </p:spPr>
        <p:txBody>
          <a:bodyPr wrap="square" rtlCol="0">
            <a:spAutoFit/>
          </a:bodyPr>
          <a:lstStyle/>
          <a:p>
            <a:r>
              <a:rPr lang="en-US" b="1" dirty="0"/>
              <a:t>5</a:t>
            </a:r>
          </a:p>
        </p:txBody>
      </p:sp>
      <p:sp>
        <p:nvSpPr>
          <p:cNvPr id="37" name="TextBox 36">
            <a:extLst>
              <a:ext uri="{FF2B5EF4-FFF2-40B4-BE49-F238E27FC236}">
                <a16:creationId xmlns:a16="http://schemas.microsoft.com/office/drawing/2014/main" id="{D4F180C4-D7C9-33CF-D7A6-F52FBE18CBFC}"/>
              </a:ext>
            </a:extLst>
          </p:cNvPr>
          <p:cNvSpPr txBox="1"/>
          <p:nvPr/>
        </p:nvSpPr>
        <p:spPr>
          <a:xfrm>
            <a:off x="941849" y="3453335"/>
            <a:ext cx="462954" cy="369332"/>
          </a:xfrm>
          <a:prstGeom prst="rect">
            <a:avLst/>
          </a:prstGeom>
          <a:noFill/>
        </p:spPr>
        <p:txBody>
          <a:bodyPr wrap="square" rtlCol="0">
            <a:spAutoFit/>
          </a:bodyPr>
          <a:lstStyle/>
          <a:p>
            <a:r>
              <a:rPr lang="en-US" b="1" dirty="0"/>
              <a:t>6</a:t>
            </a:r>
          </a:p>
        </p:txBody>
      </p:sp>
      <p:sp>
        <p:nvSpPr>
          <p:cNvPr id="38" name="TextBox 37">
            <a:extLst>
              <a:ext uri="{FF2B5EF4-FFF2-40B4-BE49-F238E27FC236}">
                <a16:creationId xmlns:a16="http://schemas.microsoft.com/office/drawing/2014/main" id="{3C36893C-E9AA-6723-5E17-F831DBC997AA}"/>
              </a:ext>
            </a:extLst>
          </p:cNvPr>
          <p:cNvSpPr txBox="1"/>
          <p:nvPr/>
        </p:nvSpPr>
        <p:spPr>
          <a:xfrm>
            <a:off x="1602223" y="3123526"/>
            <a:ext cx="420786" cy="369332"/>
          </a:xfrm>
          <a:prstGeom prst="rect">
            <a:avLst/>
          </a:prstGeom>
          <a:noFill/>
        </p:spPr>
        <p:txBody>
          <a:bodyPr wrap="square" rtlCol="0">
            <a:spAutoFit/>
          </a:bodyPr>
          <a:lstStyle/>
          <a:p>
            <a:r>
              <a:rPr lang="en-US" b="1" dirty="0"/>
              <a:t>7</a:t>
            </a:r>
          </a:p>
        </p:txBody>
      </p:sp>
      <p:sp>
        <p:nvSpPr>
          <p:cNvPr id="39" name="TextBox 38">
            <a:extLst>
              <a:ext uri="{FF2B5EF4-FFF2-40B4-BE49-F238E27FC236}">
                <a16:creationId xmlns:a16="http://schemas.microsoft.com/office/drawing/2014/main" id="{9211982F-C9D6-29C6-BF98-9F26CA3D1110}"/>
              </a:ext>
            </a:extLst>
          </p:cNvPr>
          <p:cNvSpPr txBox="1"/>
          <p:nvPr/>
        </p:nvSpPr>
        <p:spPr>
          <a:xfrm>
            <a:off x="1880801" y="4371072"/>
            <a:ext cx="629474" cy="369332"/>
          </a:xfrm>
          <a:prstGeom prst="rect">
            <a:avLst/>
          </a:prstGeom>
          <a:noFill/>
        </p:spPr>
        <p:txBody>
          <a:bodyPr wrap="square" rtlCol="0">
            <a:spAutoFit/>
          </a:bodyPr>
          <a:lstStyle/>
          <a:p>
            <a:r>
              <a:rPr lang="en-US" b="1" dirty="0"/>
              <a:t>8</a:t>
            </a:r>
          </a:p>
        </p:txBody>
      </p:sp>
      <p:pic>
        <p:nvPicPr>
          <p:cNvPr id="40" name="2024_10_27_184743">
            <a:hlinkClick r:id="" action="ppaction://media"/>
            <a:extLst>
              <a:ext uri="{FF2B5EF4-FFF2-40B4-BE49-F238E27FC236}">
                <a16:creationId xmlns:a16="http://schemas.microsoft.com/office/drawing/2014/main" id="{BFC109D1-AAFB-CEA2-CABC-CF3DA719B715}"/>
              </a:ext>
            </a:extLst>
          </p:cNvPr>
          <p:cNvPicPr>
            <a:picLocks noChangeAspect="1"/>
          </p:cNvPicPr>
          <p:nvPr>
            <a:videoFile r:link="rId2"/>
            <p:extLst>
              <p:ext uri="{DAA4B4D4-6D71-4841-9C94-3DE7FCFB9230}">
                <p14:media xmlns:p14="http://schemas.microsoft.com/office/powerpoint/2010/main" r:embed="rId1"/>
              </p:ext>
            </p:extLst>
          </p:nvPr>
        </p:nvPicPr>
        <p:blipFill>
          <a:blip r:embed="rId5"/>
          <a:stretch>
            <a:fillRect/>
          </a:stretch>
        </p:blipFill>
        <p:spPr>
          <a:xfrm>
            <a:off x="6720908" y="471236"/>
            <a:ext cx="4988103" cy="4954626"/>
          </a:xfrm>
          <a:prstGeom prst="rect">
            <a:avLst/>
          </a:prstGeom>
        </p:spPr>
      </p:pic>
    </p:spTree>
    <p:extLst>
      <p:ext uri="{BB962C8B-B14F-4D97-AF65-F5344CB8AC3E}">
        <p14:creationId xmlns:p14="http://schemas.microsoft.com/office/powerpoint/2010/main" val="315629456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mediacall" presetSubtype="0" fill="hold" nodeType="clickEffect">
                                  <p:stCondLst>
                                    <p:cond delay="0"/>
                                  </p:stCondLst>
                                  <p:childTnLst>
                                    <p:cmd type="call" cmd="playFrom(0.0)">
                                      <p:cBhvr>
                                        <p:cTn id="6" dur="12467" fill="hold"/>
                                        <p:tgtEl>
                                          <p:spTgt spid="40"/>
                                        </p:tgtEl>
                                      </p:cBhvr>
                                    </p:cmd>
                                  </p:childTnLst>
                                </p:cTn>
                              </p:par>
                            </p:childTnLst>
                          </p:cTn>
                        </p:par>
                      </p:childTnLst>
                    </p:cTn>
                  </p:par>
                </p:childTnLst>
              </p:cTn>
              <p:prevCondLst>
                <p:cond evt="onPrev" delay="0">
                  <p:tgtEl>
                    <p:sldTgt/>
                  </p:tgtEl>
                </p:cond>
              </p:prevCondLst>
              <p:nextCondLst>
                <p:cond evt="onNext" delay="0">
                  <p:tgtEl>
                    <p:sldTgt/>
                  </p:tgtEl>
                </p:cond>
              </p:nextCondLst>
            </p:seq>
            <p:video>
              <p:cMediaNode vol="80000">
                <p:cTn id="7" fill="hold" display="0">
                  <p:stCondLst>
                    <p:cond delay="indefinite"/>
                  </p:stCondLst>
                </p:cTn>
                <p:tgtEl>
                  <p:spTgt spid="40"/>
                </p:tgtEl>
              </p:cMediaNode>
            </p:video>
            <p:seq concurrent="1" nextAc="seek">
              <p:cTn id="8" restart="whenNotActive" fill="hold" evtFilter="cancelBubble" nodeType="interactiveSeq">
                <p:stCondLst>
                  <p:cond evt="onClick" delay="0">
                    <p:tgtEl>
                      <p:spTgt spid="40"/>
                    </p:tgtEl>
                  </p:cond>
                </p:stCondLst>
                <p:endSync evt="end" delay="0">
                  <p:rtn val="all"/>
                </p:endSync>
                <p:childTnLst>
                  <p:par>
                    <p:cTn id="9" fill="hold">
                      <p:stCondLst>
                        <p:cond delay="0"/>
                      </p:stCondLst>
                      <p:childTnLst>
                        <p:par>
                          <p:cTn id="10" fill="hold">
                            <p:stCondLst>
                              <p:cond delay="0"/>
                            </p:stCondLst>
                            <p:childTnLst>
                              <p:par>
                                <p:cTn id="11" presetID="2" presetClass="mediacall" presetSubtype="0" fill="hold" nodeType="clickEffect">
                                  <p:stCondLst>
                                    <p:cond delay="0"/>
                                  </p:stCondLst>
                                  <p:childTnLst>
                                    <p:cmd type="call" cmd="togglePause">
                                      <p:cBhvr>
                                        <p:cTn id="12" dur="1" fill="hold"/>
                                        <p:tgtEl>
                                          <p:spTgt spid="40"/>
                                        </p:tgtEl>
                                      </p:cBhvr>
                                    </p:cmd>
                                  </p:childTnLst>
                                </p:cTn>
                              </p:par>
                            </p:childTnLst>
                          </p:cTn>
                        </p:par>
                      </p:childTnLst>
                    </p:cTn>
                  </p:par>
                </p:childTnLst>
              </p:cTn>
              <p:nextCondLst>
                <p:cond evt="onClick" delay="0">
                  <p:tgtEl>
                    <p:spTgt spid="40"/>
                  </p:tgtEl>
                </p:cond>
              </p:nextCondLst>
            </p:seq>
          </p:childTnLst>
        </p:cTn>
      </p:par>
    </p:tn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4461D789-9A94-6681-2DBD-66BDBD92B487}"/>
              </a:ext>
            </a:extLst>
          </p:cNvPr>
          <p:cNvPicPr>
            <a:picLocks noChangeAspect="1"/>
          </p:cNvPicPr>
          <p:nvPr/>
        </p:nvPicPr>
        <p:blipFill>
          <a:blip r:embed="rId4"/>
          <a:stretch>
            <a:fillRect/>
          </a:stretch>
        </p:blipFill>
        <p:spPr>
          <a:xfrm>
            <a:off x="312104" y="127152"/>
            <a:ext cx="5239820" cy="4985288"/>
          </a:xfrm>
          <a:prstGeom prst="rect">
            <a:avLst/>
          </a:prstGeom>
        </p:spPr>
      </p:pic>
      <p:sp>
        <p:nvSpPr>
          <p:cNvPr id="4" name="TextBox 3">
            <a:extLst>
              <a:ext uri="{FF2B5EF4-FFF2-40B4-BE49-F238E27FC236}">
                <a16:creationId xmlns:a16="http://schemas.microsoft.com/office/drawing/2014/main" id="{2FB111E4-C966-310D-4442-A764911584BA}"/>
              </a:ext>
            </a:extLst>
          </p:cNvPr>
          <p:cNvSpPr txBox="1"/>
          <p:nvPr/>
        </p:nvSpPr>
        <p:spPr>
          <a:xfrm>
            <a:off x="166697" y="5651847"/>
            <a:ext cx="5771268" cy="1200329"/>
          </a:xfrm>
          <a:prstGeom prst="rect">
            <a:avLst/>
          </a:prstGeom>
          <a:noFill/>
        </p:spPr>
        <p:txBody>
          <a:bodyPr wrap="square" numCol="3">
            <a:spAutoFit/>
          </a:bodyPr>
          <a:lstStyle/>
          <a:p>
            <a:r>
              <a:rPr lang="en-US" sz="2400" dirty="0"/>
              <a:t>Kor: </a:t>
            </a:r>
            <a:r>
              <a:rPr lang="en-US" sz="2400" b="1" dirty="0"/>
              <a:t>aek</a:t>
            </a:r>
          </a:p>
          <a:p>
            <a:r>
              <a:rPr lang="en-US" sz="2400" dirty="0"/>
              <a:t>Jap: </a:t>
            </a:r>
            <a:r>
              <a:rPr lang="en-US" sz="2400" b="1" dirty="0" err="1"/>
              <a:t>yaku</a:t>
            </a:r>
            <a:r>
              <a:rPr lang="en-US" sz="2400" b="1" dirty="0"/>
              <a:t> </a:t>
            </a:r>
          </a:p>
          <a:p>
            <a:endParaRPr lang="en-US" sz="2400" b="1" dirty="0"/>
          </a:p>
          <a:p>
            <a:r>
              <a:rPr lang="en-US" sz="2400" dirty="0"/>
              <a:t>Viet: </a:t>
            </a:r>
            <a:r>
              <a:rPr lang="en-US" sz="2400" b="1" dirty="0"/>
              <a:t>ách   </a:t>
            </a:r>
          </a:p>
          <a:p>
            <a:r>
              <a:rPr lang="en-US" sz="2400" dirty="0"/>
              <a:t>Man: </a:t>
            </a:r>
            <a:r>
              <a:rPr lang="en-US" sz="2400" b="1" dirty="0"/>
              <a:t>è  </a:t>
            </a:r>
            <a:r>
              <a:rPr lang="en-US" sz="2400" dirty="0"/>
              <a:t>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24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   </a:t>
            </a:r>
            <a:endParaRPr kumimoji="0" lang="en-US" altLang="zh-TW" sz="24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altLang="zh-TW" sz="2400" b="1" dirty="0">
                <a:solidFill>
                  <a:prstClr val="black"/>
                </a:solidFill>
                <a:latin typeface="DengXian" panose="02010600030101010101" pitchFamily="2" charset="-122"/>
                <a:ea typeface="DengXian" panose="02010600030101010101" pitchFamily="2" charset="-122"/>
              </a:rPr>
              <a:t>     </a:t>
            </a:r>
            <a:r>
              <a:rPr lang="zh-TW" altLang="en-US" sz="2400" b="1" dirty="0">
                <a:solidFill>
                  <a:prstClr val="black"/>
                </a:solidFill>
                <a:latin typeface="DengXian" panose="02010600030101010101" pitchFamily="2" charset="-122"/>
                <a:ea typeface="DengXian" panose="02010600030101010101" pitchFamily="2" charset="-122"/>
              </a:rPr>
              <a:t>厄</a:t>
            </a:r>
            <a:endParaRPr lang="en-US" altLang="zh-TW" sz="2400" b="1" dirty="0">
              <a:solidFill>
                <a:prstClr val="black"/>
              </a:solidFill>
              <a:latin typeface="DengXian" panose="02010600030101010101" pitchFamily="2" charset="-122"/>
              <a:ea typeface="DengXian" panose="02010600030101010101" pitchFamily="2" charset="-122"/>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altLang="zh-TW" sz="2200" b="1" dirty="0">
                <a:solidFill>
                  <a:prstClr val="black"/>
                </a:solidFill>
                <a:ea typeface="DengXian" panose="02010600030101010101" pitchFamily="2" charset="-122"/>
              </a:rPr>
              <a:t> distress</a:t>
            </a:r>
            <a:endParaRPr lang="en-US" altLang="zh-TW" sz="2200" dirty="0">
              <a:solidFill>
                <a:prstClr val="black"/>
              </a:solidFill>
              <a:ea typeface="DengXian" panose="02010600030101010101" pitchFamily="2" charset="-122"/>
            </a:endParaRPr>
          </a:p>
        </p:txBody>
      </p:sp>
      <p:sp>
        <p:nvSpPr>
          <p:cNvPr id="5" name="TextBox 4">
            <a:extLst>
              <a:ext uri="{FF2B5EF4-FFF2-40B4-BE49-F238E27FC236}">
                <a16:creationId xmlns:a16="http://schemas.microsoft.com/office/drawing/2014/main" id="{BDCC3321-764E-5F61-ADEF-6712E72C2CD6}"/>
              </a:ext>
            </a:extLst>
          </p:cNvPr>
          <p:cNvSpPr txBox="1"/>
          <p:nvPr/>
        </p:nvSpPr>
        <p:spPr>
          <a:xfrm>
            <a:off x="8137372" y="108800"/>
            <a:ext cx="2266042" cy="646331"/>
          </a:xfrm>
          <a:prstGeom prst="rect">
            <a:avLst/>
          </a:prstGeom>
          <a:noFill/>
        </p:spPr>
        <p:txBody>
          <a:bodyPr wrap="square" rtlCol="0">
            <a:spAutoFit/>
          </a:bodyPr>
          <a:lstStyle/>
          <a:p>
            <a:r>
              <a:rPr lang="zh-TW" altLang="en-US" b="1" dirty="0">
                <a:latin typeface="DengXian" panose="02010600030101010101" pitchFamily="2" charset="-122"/>
                <a:ea typeface="DengXian" panose="02010600030101010101" pitchFamily="2" charset="-122"/>
              </a:rPr>
              <a:t>度 一 切 苦 </a:t>
            </a:r>
            <a:r>
              <a:rPr lang="zh-TW" altLang="en-US" b="1" dirty="0">
                <a:highlight>
                  <a:srgbClr val="00FFFF"/>
                </a:highlight>
                <a:latin typeface="DengXian" panose="02010600030101010101" pitchFamily="2" charset="-122"/>
                <a:ea typeface="DengXian" panose="02010600030101010101" pitchFamily="2" charset="-122"/>
              </a:rPr>
              <a:t>厄</a:t>
            </a:r>
            <a:r>
              <a:rPr lang="zh-TW" altLang="en-US" b="1" dirty="0">
                <a:latin typeface="DengXian" panose="02010600030101010101" pitchFamily="2" charset="-122"/>
                <a:ea typeface="DengXian" panose="02010600030101010101" pitchFamily="2" charset="-122"/>
              </a:rPr>
              <a:t>      </a:t>
            </a:r>
            <a:r>
              <a:rPr lang="en-US" altLang="zh-TW" b="1" dirty="0">
                <a:solidFill>
                  <a:srgbClr val="FF0000"/>
                </a:solidFill>
                <a:latin typeface="DengXian" panose="02010600030101010101" pitchFamily="2" charset="-122"/>
                <a:ea typeface="DengXian" panose="02010600030101010101" pitchFamily="2" charset="-122"/>
              </a:rPr>
              <a:t>3</a:t>
            </a:r>
            <a:r>
              <a:rPr lang="en-US" altLang="zh-TW" b="1" dirty="0">
                <a:latin typeface="DengXian" panose="02010600030101010101" pitchFamily="2" charset="-122"/>
                <a:ea typeface="DengXian" panose="02010600030101010101" pitchFamily="2" charset="-122"/>
              </a:rPr>
              <a:t>	</a:t>
            </a:r>
            <a:endParaRPr lang="en-US" b="1" dirty="0">
              <a:solidFill>
                <a:srgbClr val="FF0000"/>
              </a:solidFill>
              <a:latin typeface="DengXian" panose="02010600030101010101" pitchFamily="2" charset="-122"/>
              <a:ea typeface="DengXian" panose="02010600030101010101" pitchFamily="2" charset="-122"/>
            </a:endParaRPr>
          </a:p>
        </p:txBody>
      </p:sp>
      <p:sp>
        <p:nvSpPr>
          <p:cNvPr id="6" name="Rectangle 5">
            <a:extLst>
              <a:ext uri="{FF2B5EF4-FFF2-40B4-BE49-F238E27FC236}">
                <a16:creationId xmlns:a16="http://schemas.microsoft.com/office/drawing/2014/main" id="{ECF37878-DAB7-03E2-0585-87DC7893FCF4}"/>
              </a:ext>
            </a:extLst>
          </p:cNvPr>
          <p:cNvSpPr/>
          <p:nvPr/>
        </p:nvSpPr>
        <p:spPr>
          <a:xfrm>
            <a:off x="8071271" y="127152"/>
            <a:ext cx="2205567" cy="321009"/>
          </a:xfrm>
          <a:prstGeom prst="rect">
            <a:avLst/>
          </a:prstGeom>
          <a:no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Rectangle 6">
            <a:extLst>
              <a:ext uri="{FF2B5EF4-FFF2-40B4-BE49-F238E27FC236}">
                <a16:creationId xmlns:a16="http://schemas.microsoft.com/office/drawing/2014/main" id="{BC6030E2-CFED-9504-E18D-8EC9FFEC265D}"/>
              </a:ext>
            </a:extLst>
          </p:cNvPr>
          <p:cNvSpPr/>
          <p:nvPr/>
        </p:nvSpPr>
        <p:spPr>
          <a:xfrm>
            <a:off x="166697" y="5651847"/>
            <a:ext cx="5508188" cy="857686"/>
          </a:xfrm>
          <a:prstGeom prst="rect">
            <a:avLst/>
          </a:prstGeom>
          <a:noFill/>
          <a:ln w="5715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Oval 7">
            <a:extLst>
              <a:ext uri="{FF2B5EF4-FFF2-40B4-BE49-F238E27FC236}">
                <a16:creationId xmlns:a16="http://schemas.microsoft.com/office/drawing/2014/main" id="{72896CDF-5F38-AEE3-FF6E-437CFDE8B2F1}"/>
              </a:ext>
            </a:extLst>
          </p:cNvPr>
          <p:cNvSpPr/>
          <p:nvPr/>
        </p:nvSpPr>
        <p:spPr>
          <a:xfrm>
            <a:off x="5485169" y="687224"/>
            <a:ext cx="771625" cy="771625"/>
          </a:xfrm>
          <a:prstGeom prst="ellipse">
            <a:avLst/>
          </a:prstGeom>
          <a:solidFill>
            <a:srgbClr val="FFFF00"/>
          </a:solidFill>
          <a:ln w="38100">
            <a:solidFill>
              <a:srgbClr val="7030A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TextBox 8">
            <a:extLst>
              <a:ext uri="{FF2B5EF4-FFF2-40B4-BE49-F238E27FC236}">
                <a16:creationId xmlns:a16="http://schemas.microsoft.com/office/drawing/2014/main" id="{FDB77BC8-DECA-38F7-FA92-78014D604551}"/>
              </a:ext>
            </a:extLst>
          </p:cNvPr>
          <p:cNvSpPr txBox="1"/>
          <p:nvPr/>
        </p:nvSpPr>
        <p:spPr>
          <a:xfrm>
            <a:off x="5577203" y="804953"/>
            <a:ext cx="593001" cy="523220"/>
          </a:xfrm>
          <a:prstGeom prst="rect">
            <a:avLst/>
          </a:prstGeom>
          <a:noFill/>
        </p:spPr>
        <p:txBody>
          <a:bodyPr wrap="square" rtlCol="0">
            <a:spAutoFit/>
          </a:bodyPr>
          <a:lstStyle/>
          <a:p>
            <a:r>
              <a:rPr lang="en-US" sz="2800" b="1" dirty="0"/>
              <a:t>29</a:t>
            </a:r>
          </a:p>
        </p:txBody>
      </p:sp>
      <p:sp>
        <p:nvSpPr>
          <p:cNvPr id="10" name="TextBox 9">
            <a:extLst>
              <a:ext uri="{FF2B5EF4-FFF2-40B4-BE49-F238E27FC236}">
                <a16:creationId xmlns:a16="http://schemas.microsoft.com/office/drawing/2014/main" id="{65E5E63E-2F75-96C9-369E-53A2FED4B5AE}"/>
              </a:ext>
            </a:extLst>
          </p:cNvPr>
          <p:cNvSpPr txBox="1"/>
          <p:nvPr/>
        </p:nvSpPr>
        <p:spPr>
          <a:xfrm>
            <a:off x="5853695" y="5536627"/>
            <a:ext cx="6338305" cy="1169551"/>
          </a:xfrm>
          <a:prstGeom prst="rect">
            <a:avLst/>
          </a:prstGeom>
          <a:noFill/>
        </p:spPr>
        <p:txBody>
          <a:bodyPr wrap="square" numCol="3">
            <a:spAutoFit/>
          </a:bodyPr>
          <a:lstStyle/>
          <a:p>
            <a:r>
              <a:rPr lang="en-US" sz="1400" dirty="0"/>
              <a:t>• Hanja: </a:t>
            </a:r>
            <a:r>
              <a:rPr lang="zh-TW" altLang="en-US" sz="1400" dirty="0"/>
              <a:t>厄       </a:t>
            </a:r>
            <a:endParaRPr lang="en-US" altLang="zh-TW" sz="1400" dirty="0"/>
          </a:p>
          <a:p>
            <a:r>
              <a:rPr lang="en-US" sz="1400" dirty="0"/>
              <a:t>• Korean: aek (</a:t>
            </a:r>
            <a:r>
              <a:rPr lang="ko-KR" altLang="en-US" sz="1400" dirty="0"/>
              <a:t>액</a:t>
            </a:r>
            <a:r>
              <a:rPr lang="en-US" altLang="ko-KR" sz="1400" dirty="0"/>
              <a:t>)       </a:t>
            </a:r>
          </a:p>
          <a:p>
            <a:r>
              <a:rPr lang="en-US" altLang="ko-KR" sz="1400" dirty="0"/>
              <a:t>• </a:t>
            </a:r>
            <a:r>
              <a:rPr lang="en-US" sz="1400" dirty="0"/>
              <a:t>strokes: 4      </a:t>
            </a:r>
          </a:p>
          <a:p>
            <a:r>
              <a:rPr lang="en-US" sz="1400" dirty="0"/>
              <a:t>• radical: 27+2 (</a:t>
            </a:r>
            <a:r>
              <a:rPr lang="zh-TW" altLang="en-US" sz="1400" dirty="0"/>
              <a:t>厂</a:t>
            </a:r>
            <a:r>
              <a:rPr lang="en-US" altLang="zh-TW" sz="1400" dirty="0"/>
              <a:t>)</a:t>
            </a:r>
          </a:p>
          <a:p>
            <a:r>
              <a:rPr lang="en-US" altLang="zh-TW" sz="1400" dirty="0"/>
              <a:t>• </a:t>
            </a:r>
            <a:r>
              <a:rPr lang="en-US" sz="1400" dirty="0"/>
              <a:t>Japanese: </a:t>
            </a:r>
            <a:r>
              <a:rPr lang="en-US" sz="1400" dirty="0" err="1"/>
              <a:t>yaku</a:t>
            </a:r>
            <a:r>
              <a:rPr lang="en-US" sz="1400" dirty="0"/>
              <a:t>, </a:t>
            </a:r>
            <a:r>
              <a:rPr lang="ja-JP" altLang="en-US" sz="1400" dirty="0"/>
              <a:t>やく </a:t>
            </a:r>
            <a:endParaRPr lang="en-US" altLang="ja-JP" sz="1400" dirty="0"/>
          </a:p>
          <a:p>
            <a:r>
              <a:rPr lang="en-US" altLang="ja-JP" sz="1400" dirty="0"/>
              <a:t>(</a:t>
            </a:r>
            <a:r>
              <a:rPr lang="en-US" sz="1400" dirty="0" err="1"/>
              <a:t>kun</a:t>
            </a:r>
            <a:r>
              <a:rPr lang="en-US" sz="1400" dirty="0"/>
              <a:t>: </a:t>
            </a:r>
            <a:r>
              <a:rPr lang="en-US" sz="1400" dirty="0" err="1"/>
              <a:t>yakushimu</a:t>
            </a:r>
            <a:r>
              <a:rPr lang="en-US" sz="1400" dirty="0"/>
              <a:t>, </a:t>
            </a:r>
          </a:p>
          <a:p>
            <a:r>
              <a:rPr lang="ja-JP" altLang="en-US" sz="1400" dirty="0"/>
              <a:t>やくしむ</a:t>
            </a:r>
            <a:r>
              <a:rPr lang="en-US" altLang="ja-JP" sz="1400" dirty="0"/>
              <a:t>)     </a:t>
            </a:r>
          </a:p>
          <a:p>
            <a:r>
              <a:rPr lang="en-US" altLang="ja-JP" sz="1400" dirty="0"/>
              <a:t>• </a:t>
            </a:r>
            <a:r>
              <a:rPr lang="en-US" sz="1400" dirty="0"/>
              <a:t>JLPT: N1     </a:t>
            </a:r>
          </a:p>
          <a:p>
            <a:r>
              <a:rPr lang="en-US" sz="1400" dirty="0"/>
              <a:t>• meaning: misfortune; distress</a:t>
            </a:r>
          </a:p>
          <a:p>
            <a:r>
              <a:rPr lang="en-US" sz="1400" dirty="0">
                <a:ea typeface="DengXian" panose="02010600030101010101" pitchFamily="2" charset="-122"/>
              </a:rPr>
              <a:t>• pinyin: è</a:t>
            </a:r>
          </a:p>
          <a:p>
            <a:r>
              <a:rPr lang="en-US" sz="1400" dirty="0">
                <a:ea typeface="DengXian" panose="02010600030101010101" pitchFamily="2" charset="-122"/>
              </a:rPr>
              <a:t>• 1 location(s): </a:t>
            </a:r>
            <a:r>
              <a:rPr lang="en-US" sz="1400" dirty="0" err="1">
                <a:ea typeface="DengXian" panose="02010600030101010101" pitchFamily="2" charset="-122"/>
              </a:rPr>
              <a:t>XuanZang</a:t>
            </a:r>
            <a:endParaRPr lang="en-US" sz="1400" dirty="0">
              <a:ea typeface="DengXian" panose="02010600030101010101" pitchFamily="2" charset="-122"/>
            </a:endParaRPr>
          </a:p>
          <a:p>
            <a:r>
              <a:rPr lang="en-US" sz="1400" dirty="0">
                <a:ea typeface="DengXian" panose="02010600030101010101" pitchFamily="2" charset="-122"/>
              </a:rPr>
              <a:t>•  comp: </a:t>
            </a:r>
            <a:r>
              <a:rPr lang="zh-TW" altLang="en-US" sz="1400" dirty="0">
                <a:ea typeface="DengXian" panose="02010600030101010101" pitchFamily="2" charset="-122"/>
              </a:rPr>
              <a:t>厂 </a:t>
            </a:r>
            <a:r>
              <a:rPr lang="en-US" altLang="zh-TW" sz="1400" dirty="0">
                <a:ea typeface="DengXian" panose="02010600030101010101" pitchFamily="2" charset="-122"/>
              </a:rPr>
              <a:t>+ </a:t>
            </a:r>
            <a:r>
              <a:rPr lang="zh-TW" altLang="en-US" sz="1400" dirty="0">
                <a:ea typeface="DengXian" panose="02010600030101010101" pitchFamily="2" charset="-122"/>
              </a:rPr>
              <a:t>㔾</a:t>
            </a:r>
            <a:endParaRPr lang="en-US" sz="1400" dirty="0">
              <a:ea typeface="DengXian" panose="02010600030101010101" pitchFamily="2" charset="-122"/>
            </a:endParaRPr>
          </a:p>
          <a:p>
            <a:endParaRPr lang="en-US" sz="1400" b="1" dirty="0">
              <a:latin typeface="DengXian" panose="02010600030101010101" pitchFamily="2" charset="-122"/>
              <a:ea typeface="DengXian" panose="02010600030101010101" pitchFamily="2" charset="-122"/>
            </a:endParaRPr>
          </a:p>
        </p:txBody>
      </p:sp>
      <p:sp>
        <p:nvSpPr>
          <p:cNvPr id="11" name="Rectangle 10">
            <a:extLst>
              <a:ext uri="{FF2B5EF4-FFF2-40B4-BE49-F238E27FC236}">
                <a16:creationId xmlns:a16="http://schemas.microsoft.com/office/drawing/2014/main" id="{24E49BD3-E0E8-8EB8-B222-362F3A39B574}"/>
              </a:ext>
            </a:extLst>
          </p:cNvPr>
          <p:cNvSpPr/>
          <p:nvPr/>
        </p:nvSpPr>
        <p:spPr>
          <a:xfrm>
            <a:off x="5873704" y="5536627"/>
            <a:ext cx="6216335" cy="1200329"/>
          </a:xfrm>
          <a:prstGeom prst="rect">
            <a:avLst/>
          </a:prstGeom>
          <a:no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3" name="Straight Arrow Connector 12">
            <a:extLst>
              <a:ext uri="{FF2B5EF4-FFF2-40B4-BE49-F238E27FC236}">
                <a16:creationId xmlns:a16="http://schemas.microsoft.com/office/drawing/2014/main" id="{0DD6D773-7168-DDD1-A3AE-54965EA6DB7D}"/>
              </a:ext>
            </a:extLst>
          </p:cNvPr>
          <p:cNvCxnSpPr/>
          <p:nvPr/>
        </p:nvCxnSpPr>
        <p:spPr>
          <a:xfrm>
            <a:off x="1513211" y="687224"/>
            <a:ext cx="3261090" cy="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15" name="Straight Connector 14">
            <a:extLst>
              <a:ext uri="{FF2B5EF4-FFF2-40B4-BE49-F238E27FC236}">
                <a16:creationId xmlns:a16="http://schemas.microsoft.com/office/drawing/2014/main" id="{77F017EC-4804-A31A-F46C-2CB998883A70}"/>
              </a:ext>
            </a:extLst>
          </p:cNvPr>
          <p:cNvCxnSpPr>
            <a:cxnSpLocks/>
          </p:cNvCxnSpPr>
          <p:nvPr/>
        </p:nvCxnSpPr>
        <p:spPr>
          <a:xfrm>
            <a:off x="1456566" y="1116701"/>
            <a:ext cx="0" cy="2209126"/>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18" name="Straight Arrow Connector 17">
            <a:extLst>
              <a:ext uri="{FF2B5EF4-FFF2-40B4-BE49-F238E27FC236}">
                <a16:creationId xmlns:a16="http://schemas.microsoft.com/office/drawing/2014/main" id="{F259B1FA-4DAC-D4E7-BAC2-84EE87CA5915}"/>
              </a:ext>
            </a:extLst>
          </p:cNvPr>
          <p:cNvCxnSpPr/>
          <p:nvPr/>
        </p:nvCxnSpPr>
        <p:spPr>
          <a:xfrm flipH="1">
            <a:off x="1019596" y="3309642"/>
            <a:ext cx="436970" cy="1262358"/>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20" name="Straight Connector 19">
            <a:extLst>
              <a:ext uri="{FF2B5EF4-FFF2-40B4-BE49-F238E27FC236}">
                <a16:creationId xmlns:a16="http://schemas.microsoft.com/office/drawing/2014/main" id="{9AC0EFC4-1273-E497-5CA6-C30609041658}"/>
              </a:ext>
            </a:extLst>
          </p:cNvPr>
          <p:cNvCxnSpPr/>
          <p:nvPr/>
        </p:nvCxnSpPr>
        <p:spPr>
          <a:xfrm>
            <a:off x="2463013" y="1788340"/>
            <a:ext cx="1917812" cy="0"/>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22" name="Straight Connector 21">
            <a:extLst>
              <a:ext uri="{FF2B5EF4-FFF2-40B4-BE49-F238E27FC236}">
                <a16:creationId xmlns:a16="http://schemas.microsoft.com/office/drawing/2014/main" id="{6A2DE312-2A00-BDD8-980E-053A06FA78EA}"/>
              </a:ext>
            </a:extLst>
          </p:cNvPr>
          <p:cNvCxnSpPr/>
          <p:nvPr/>
        </p:nvCxnSpPr>
        <p:spPr>
          <a:xfrm flipH="1">
            <a:off x="4288779" y="1804524"/>
            <a:ext cx="72828" cy="1294726"/>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24" name="Straight Arrow Connector 23">
            <a:extLst>
              <a:ext uri="{FF2B5EF4-FFF2-40B4-BE49-F238E27FC236}">
                <a16:creationId xmlns:a16="http://schemas.microsoft.com/office/drawing/2014/main" id="{C1121C4D-950A-9FF1-873A-0AFE007E441B}"/>
              </a:ext>
            </a:extLst>
          </p:cNvPr>
          <p:cNvCxnSpPr>
            <a:cxnSpLocks/>
          </p:cNvCxnSpPr>
          <p:nvPr/>
        </p:nvCxnSpPr>
        <p:spPr>
          <a:xfrm flipH="1">
            <a:off x="3386517" y="3099250"/>
            <a:ext cx="902262" cy="226577"/>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26" name="Straight Connector 25">
            <a:extLst>
              <a:ext uri="{FF2B5EF4-FFF2-40B4-BE49-F238E27FC236}">
                <a16:creationId xmlns:a16="http://schemas.microsoft.com/office/drawing/2014/main" id="{5EEFC32C-6837-BE3E-44E3-441EFC537ACB}"/>
              </a:ext>
            </a:extLst>
          </p:cNvPr>
          <p:cNvCxnSpPr>
            <a:cxnSpLocks/>
          </p:cNvCxnSpPr>
          <p:nvPr/>
        </p:nvCxnSpPr>
        <p:spPr>
          <a:xfrm>
            <a:off x="2425587" y="2055377"/>
            <a:ext cx="74852" cy="2573267"/>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28" name="Straight Connector 27">
            <a:extLst>
              <a:ext uri="{FF2B5EF4-FFF2-40B4-BE49-F238E27FC236}">
                <a16:creationId xmlns:a16="http://schemas.microsoft.com/office/drawing/2014/main" id="{ACE6DDB4-2F2B-63B1-AB19-C2EF9155E4AB}"/>
              </a:ext>
            </a:extLst>
          </p:cNvPr>
          <p:cNvCxnSpPr>
            <a:cxnSpLocks/>
          </p:cNvCxnSpPr>
          <p:nvPr/>
        </p:nvCxnSpPr>
        <p:spPr>
          <a:xfrm>
            <a:off x="2500439" y="4628644"/>
            <a:ext cx="2095257" cy="0"/>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31" name="Straight Arrow Connector 30">
            <a:extLst>
              <a:ext uri="{FF2B5EF4-FFF2-40B4-BE49-F238E27FC236}">
                <a16:creationId xmlns:a16="http://schemas.microsoft.com/office/drawing/2014/main" id="{BB7A749D-E060-C23D-D892-7792163977E6}"/>
              </a:ext>
            </a:extLst>
          </p:cNvPr>
          <p:cNvCxnSpPr/>
          <p:nvPr/>
        </p:nvCxnSpPr>
        <p:spPr>
          <a:xfrm flipV="1">
            <a:off x="4595696" y="4144849"/>
            <a:ext cx="445642" cy="483795"/>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sp>
        <p:nvSpPr>
          <p:cNvPr id="34" name="TextBox 33">
            <a:extLst>
              <a:ext uri="{FF2B5EF4-FFF2-40B4-BE49-F238E27FC236}">
                <a16:creationId xmlns:a16="http://schemas.microsoft.com/office/drawing/2014/main" id="{DAEEE4D8-15DE-8A29-072C-B47BEFA12735}"/>
              </a:ext>
            </a:extLst>
          </p:cNvPr>
          <p:cNvSpPr txBox="1"/>
          <p:nvPr/>
        </p:nvSpPr>
        <p:spPr>
          <a:xfrm>
            <a:off x="1577947" y="108800"/>
            <a:ext cx="525982" cy="369332"/>
          </a:xfrm>
          <a:prstGeom prst="rect">
            <a:avLst/>
          </a:prstGeom>
          <a:noFill/>
        </p:spPr>
        <p:txBody>
          <a:bodyPr wrap="square" rtlCol="0">
            <a:spAutoFit/>
          </a:bodyPr>
          <a:lstStyle/>
          <a:p>
            <a:r>
              <a:rPr lang="en-US" b="1" dirty="0"/>
              <a:t>1</a:t>
            </a:r>
          </a:p>
        </p:txBody>
      </p:sp>
      <p:sp>
        <p:nvSpPr>
          <p:cNvPr id="35" name="TextBox 34">
            <a:extLst>
              <a:ext uri="{FF2B5EF4-FFF2-40B4-BE49-F238E27FC236}">
                <a16:creationId xmlns:a16="http://schemas.microsoft.com/office/drawing/2014/main" id="{15375181-6363-4DF6-7927-DF155001C62E}"/>
              </a:ext>
            </a:extLst>
          </p:cNvPr>
          <p:cNvSpPr txBox="1"/>
          <p:nvPr/>
        </p:nvSpPr>
        <p:spPr>
          <a:xfrm>
            <a:off x="916372" y="1028477"/>
            <a:ext cx="436968" cy="369332"/>
          </a:xfrm>
          <a:prstGeom prst="rect">
            <a:avLst/>
          </a:prstGeom>
          <a:noFill/>
        </p:spPr>
        <p:txBody>
          <a:bodyPr wrap="square" rtlCol="0">
            <a:spAutoFit/>
          </a:bodyPr>
          <a:lstStyle/>
          <a:p>
            <a:r>
              <a:rPr lang="en-US" b="1" dirty="0"/>
              <a:t>2</a:t>
            </a:r>
          </a:p>
        </p:txBody>
      </p:sp>
      <p:sp>
        <p:nvSpPr>
          <p:cNvPr id="36" name="TextBox 35">
            <a:extLst>
              <a:ext uri="{FF2B5EF4-FFF2-40B4-BE49-F238E27FC236}">
                <a16:creationId xmlns:a16="http://schemas.microsoft.com/office/drawing/2014/main" id="{D65E6F8D-85DB-F8ED-9A28-2A8CB2E432C7}"/>
              </a:ext>
            </a:extLst>
          </p:cNvPr>
          <p:cNvSpPr txBox="1"/>
          <p:nvPr/>
        </p:nvSpPr>
        <p:spPr>
          <a:xfrm>
            <a:off x="2530807" y="1229989"/>
            <a:ext cx="368913" cy="369332"/>
          </a:xfrm>
          <a:prstGeom prst="rect">
            <a:avLst/>
          </a:prstGeom>
          <a:noFill/>
        </p:spPr>
        <p:txBody>
          <a:bodyPr wrap="square" rtlCol="0">
            <a:spAutoFit/>
          </a:bodyPr>
          <a:lstStyle/>
          <a:p>
            <a:r>
              <a:rPr lang="en-US" b="1" dirty="0"/>
              <a:t>3</a:t>
            </a:r>
          </a:p>
        </p:txBody>
      </p:sp>
      <p:sp>
        <p:nvSpPr>
          <p:cNvPr id="37" name="TextBox 36">
            <a:extLst>
              <a:ext uri="{FF2B5EF4-FFF2-40B4-BE49-F238E27FC236}">
                <a16:creationId xmlns:a16="http://schemas.microsoft.com/office/drawing/2014/main" id="{252DA13E-9706-A5B7-8356-95773B294240}"/>
              </a:ext>
            </a:extLst>
          </p:cNvPr>
          <p:cNvSpPr txBox="1"/>
          <p:nvPr/>
        </p:nvSpPr>
        <p:spPr>
          <a:xfrm>
            <a:off x="1950279" y="2029771"/>
            <a:ext cx="294619" cy="369332"/>
          </a:xfrm>
          <a:prstGeom prst="rect">
            <a:avLst/>
          </a:prstGeom>
          <a:noFill/>
        </p:spPr>
        <p:txBody>
          <a:bodyPr wrap="square" rtlCol="0">
            <a:spAutoFit/>
          </a:bodyPr>
          <a:lstStyle/>
          <a:p>
            <a:r>
              <a:rPr lang="en-US" b="1" dirty="0"/>
              <a:t>4</a:t>
            </a:r>
          </a:p>
        </p:txBody>
      </p:sp>
      <p:pic>
        <p:nvPicPr>
          <p:cNvPr id="38" name="2024_10_27_202615">
            <a:hlinkClick r:id="" action="ppaction://media"/>
            <a:extLst>
              <a:ext uri="{FF2B5EF4-FFF2-40B4-BE49-F238E27FC236}">
                <a16:creationId xmlns:a16="http://schemas.microsoft.com/office/drawing/2014/main" id="{9F090E1C-C515-7C9E-4371-14718B7407E5}"/>
              </a:ext>
            </a:extLst>
          </p:cNvPr>
          <p:cNvPicPr>
            <a:picLocks noChangeAspect="1"/>
          </p:cNvPicPr>
          <p:nvPr>
            <a:videoFile r:link="rId2"/>
            <p:extLst>
              <p:ext uri="{DAA4B4D4-6D71-4841-9C94-3DE7FCFB9230}">
                <p14:media xmlns:p14="http://schemas.microsoft.com/office/powerpoint/2010/main" r:embed="rId1"/>
              </p:ext>
            </p:extLst>
          </p:nvPr>
        </p:nvPicPr>
        <p:blipFill>
          <a:blip r:embed="rId5"/>
          <a:stretch>
            <a:fillRect/>
          </a:stretch>
        </p:blipFill>
        <p:spPr>
          <a:xfrm>
            <a:off x="6626164" y="524423"/>
            <a:ext cx="4969293" cy="4935942"/>
          </a:xfrm>
          <a:prstGeom prst="rect">
            <a:avLst/>
          </a:prstGeom>
        </p:spPr>
      </p:pic>
    </p:spTree>
    <p:extLst>
      <p:ext uri="{BB962C8B-B14F-4D97-AF65-F5344CB8AC3E}">
        <p14:creationId xmlns:p14="http://schemas.microsoft.com/office/powerpoint/2010/main" val="126971676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mediacall" presetSubtype="0" fill="hold" nodeType="clickEffect">
                                  <p:stCondLst>
                                    <p:cond delay="0"/>
                                  </p:stCondLst>
                                  <p:childTnLst>
                                    <p:cmd type="call" cmd="playFrom(0.0)">
                                      <p:cBhvr>
                                        <p:cTn id="6" dur="7634" fill="hold"/>
                                        <p:tgtEl>
                                          <p:spTgt spid="38"/>
                                        </p:tgtEl>
                                      </p:cBhvr>
                                    </p:cmd>
                                  </p:childTnLst>
                                </p:cTn>
                              </p:par>
                            </p:childTnLst>
                          </p:cTn>
                        </p:par>
                      </p:childTnLst>
                    </p:cTn>
                  </p:par>
                </p:childTnLst>
              </p:cTn>
              <p:prevCondLst>
                <p:cond evt="onPrev" delay="0">
                  <p:tgtEl>
                    <p:sldTgt/>
                  </p:tgtEl>
                </p:cond>
              </p:prevCondLst>
              <p:nextCondLst>
                <p:cond evt="onNext" delay="0">
                  <p:tgtEl>
                    <p:sldTgt/>
                  </p:tgtEl>
                </p:cond>
              </p:nextCondLst>
            </p:seq>
            <p:video>
              <p:cMediaNode vol="80000">
                <p:cTn id="7" fill="hold" display="0">
                  <p:stCondLst>
                    <p:cond delay="indefinite"/>
                  </p:stCondLst>
                </p:cTn>
                <p:tgtEl>
                  <p:spTgt spid="38"/>
                </p:tgtEl>
              </p:cMediaNode>
            </p:video>
            <p:seq concurrent="1" nextAc="seek">
              <p:cTn id="8" restart="whenNotActive" fill="hold" evtFilter="cancelBubble" nodeType="interactiveSeq">
                <p:stCondLst>
                  <p:cond evt="onClick" delay="0">
                    <p:tgtEl>
                      <p:spTgt spid="38"/>
                    </p:tgtEl>
                  </p:cond>
                </p:stCondLst>
                <p:endSync evt="end" delay="0">
                  <p:rtn val="all"/>
                </p:endSync>
                <p:childTnLst>
                  <p:par>
                    <p:cTn id="9" fill="hold">
                      <p:stCondLst>
                        <p:cond delay="0"/>
                      </p:stCondLst>
                      <p:childTnLst>
                        <p:par>
                          <p:cTn id="10" fill="hold">
                            <p:stCondLst>
                              <p:cond delay="0"/>
                            </p:stCondLst>
                            <p:childTnLst>
                              <p:par>
                                <p:cTn id="11" presetID="2" presetClass="mediacall" presetSubtype="0" fill="hold" nodeType="clickEffect">
                                  <p:stCondLst>
                                    <p:cond delay="0"/>
                                  </p:stCondLst>
                                  <p:childTnLst>
                                    <p:cmd type="call" cmd="togglePause">
                                      <p:cBhvr>
                                        <p:cTn id="12" dur="1" fill="hold"/>
                                        <p:tgtEl>
                                          <p:spTgt spid="38"/>
                                        </p:tgtEl>
                                      </p:cBhvr>
                                    </p:cmd>
                                  </p:childTnLst>
                                </p:cTn>
                              </p:par>
                            </p:childTnLst>
                          </p:cTn>
                        </p:par>
                      </p:childTnLst>
                    </p:cTn>
                  </p:par>
                </p:childTnLst>
              </p:cTn>
              <p:nextCondLst>
                <p:cond evt="onClick" delay="0">
                  <p:tgtEl>
                    <p:spTgt spid="38"/>
                  </p:tgtEl>
                </p:cond>
              </p:nextCondLst>
            </p:seq>
          </p:childTnLst>
        </p:cTn>
      </p:par>
    </p:tn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B1E1A82A-9EC6-6D8E-6E96-E1E4461733DA}"/>
              </a:ext>
            </a:extLst>
          </p:cNvPr>
          <p:cNvPicPr>
            <a:picLocks noChangeAspect="1"/>
          </p:cNvPicPr>
          <p:nvPr/>
        </p:nvPicPr>
        <p:blipFill>
          <a:blip r:embed="rId4"/>
          <a:stretch>
            <a:fillRect/>
          </a:stretch>
        </p:blipFill>
        <p:spPr>
          <a:xfrm>
            <a:off x="297852" y="181191"/>
            <a:ext cx="5316876" cy="5233261"/>
          </a:xfrm>
          <a:prstGeom prst="rect">
            <a:avLst/>
          </a:prstGeom>
        </p:spPr>
      </p:pic>
      <p:sp>
        <p:nvSpPr>
          <p:cNvPr id="4" name="TextBox 3">
            <a:extLst>
              <a:ext uri="{FF2B5EF4-FFF2-40B4-BE49-F238E27FC236}">
                <a16:creationId xmlns:a16="http://schemas.microsoft.com/office/drawing/2014/main" id="{710D071B-991D-2759-8224-A4B1D077C105}"/>
              </a:ext>
            </a:extLst>
          </p:cNvPr>
          <p:cNvSpPr txBox="1"/>
          <p:nvPr/>
        </p:nvSpPr>
        <p:spPr>
          <a:xfrm>
            <a:off x="166697" y="5651847"/>
            <a:ext cx="5771268" cy="1200329"/>
          </a:xfrm>
          <a:prstGeom prst="rect">
            <a:avLst/>
          </a:prstGeom>
          <a:noFill/>
        </p:spPr>
        <p:txBody>
          <a:bodyPr wrap="square" numCol="3">
            <a:spAutoFit/>
          </a:bodyPr>
          <a:lstStyle/>
          <a:p>
            <a:r>
              <a:rPr lang="en-US" sz="2400" dirty="0"/>
              <a:t>Kor: </a:t>
            </a:r>
            <a:r>
              <a:rPr lang="en-US" sz="2400" b="1" dirty="0"/>
              <a:t>sa</a:t>
            </a:r>
          </a:p>
          <a:p>
            <a:r>
              <a:rPr lang="en-US" sz="2400" dirty="0"/>
              <a:t>Jap: </a:t>
            </a:r>
            <a:r>
              <a:rPr lang="en-US" sz="2400" b="1" dirty="0"/>
              <a:t>sha</a:t>
            </a:r>
          </a:p>
          <a:p>
            <a:endParaRPr lang="en-US" sz="2400" b="1" dirty="0"/>
          </a:p>
          <a:p>
            <a:r>
              <a:rPr lang="en-US" sz="2400" dirty="0"/>
              <a:t>Viet: </a:t>
            </a:r>
            <a:r>
              <a:rPr lang="en-US" sz="2400" b="1" dirty="0"/>
              <a:t>xá   </a:t>
            </a:r>
          </a:p>
          <a:p>
            <a:r>
              <a:rPr lang="en-US" sz="2400" dirty="0"/>
              <a:t>Man: </a:t>
            </a:r>
            <a:r>
              <a:rPr lang="en-US" sz="2400" b="1" dirty="0"/>
              <a:t>shè  </a:t>
            </a:r>
            <a:r>
              <a:rPr lang="en-US" sz="2400" dirty="0"/>
              <a:t>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24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   </a:t>
            </a:r>
            <a:endParaRPr kumimoji="0" lang="en-US" altLang="zh-TW" sz="24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altLang="zh-TW" sz="2400" b="1" dirty="0">
                <a:solidFill>
                  <a:prstClr val="black"/>
                </a:solidFill>
                <a:latin typeface="DengXian" panose="02010600030101010101" pitchFamily="2" charset="-122"/>
                <a:ea typeface="DengXian" panose="02010600030101010101" pitchFamily="2" charset="-122"/>
              </a:rPr>
              <a:t> </a:t>
            </a:r>
            <a:r>
              <a:rPr lang="zh-TW" altLang="en-US" sz="2400" b="1" dirty="0">
                <a:solidFill>
                  <a:prstClr val="black"/>
                </a:solidFill>
                <a:highlight>
                  <a:srgbClr val="00FF00"/>
                </a:highlight>
                <a:latin typeface="DengXian" panose="02010600030101010101" pitchFamily="2" charset="-122"/>
                <a:ea typeface="DengXian" panose="02010600030101010101" pitchFamily="2" charset="-122"/>
              </a:rPr>
              <a:t>舍</a:t>
            </a:r>
            <a:r>
              <a:rPr lang="zh-TW" altLang="en-US" sz="2400" b="1" dirty="0">
                <a:solidFill>
                  <a:prstClr val="black"/>
                </a:solidFill>
                <a:latin typeface="DengXian" panose="02010600030101010101" pitchFamily="2" charset="-122"/>
                <a:ea typeface="DengXian" panose="02010600030101010101" pitchFamily="2" charset="-122"/>
              </a:rPr>
              <a:t> 利 子 </a:t>
            </a:r>
            <a:endParaRPr lang="en-US" altLang="zh-TW" sz="2400" b="1" dirty="0">
              <a:solidFill>
                <a:prstClr val="black"/>
              </a:solidFill>
              <a:latin typeface="DengXian" panose="02010600030101010101" pitchFamily="2" charset="-122"/>
              <a:ea typeface="DengXian" panose="02010600030101010101" pitchFamily="2" charset="-122"/>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altLang="zh-TW" sz="2200" b="1" dirty="0">
                <a:solidFill>
                  <a:prstClr val="black"/>
                </a:solidFill>
                <a:ea typeface="DengXian" panose="02010600030101010101" pitchFamily="2" charset="-122"/>
              </a:rPr>
              <a:t>   </a:t>
            </a:r>
            <a:r>
              <a:rPr lang="en-US" altLang="zh-TW" sz="2200" b="1" dirty="0" err="1">
                <a:solidFill>
                  <a:prstClr val="black"/>
                </a:solidFill>
                <a:highlight>
                  <a:srgbClr val="00FF00"/>
                </a:highlight>
                <a:ea typeface="DengXian" panose="02010600030101010101" pitchFamily="2" charset="-122"/>
              </a:rPr>
              <a:t>sa</a:t>
            </a:r>
            <a:r>
              <a:rPr lang="en-US" altLang="zh-TW" sz="2200" b="1" dirty="0">
                <a:solidFill>
                  <a:prstClr val="black"/>
                </a:solidFill>
                <a:ea typeface="DengXian" panose="02010600030101010101" pitchFamily="2" charset="-122"/>
              </a:rPr>
              <a:t>-</a:t>
            </a:r>
            <a:r>
              <a:rPr lang="en-US" altLang="zh-TW" sz="2200" b="1" dirty="0" err="1">
                <a:solidFill>
                  <a:prstClr val="black"/>
                </a:solidFill>
                <a:ea typeface="DengXian" panose="02010600030101010101" pitchFamily="2" charset="-122"/>
              </a:rPr>
              <a:t>ri</a:t>
            </a:r>
            <a:r>
              <a:rPr lang="en-US" altLang="zh-TW" sz="2200" b="1" dirty="0">
                <a:solidFill>
                  <a:prstClr val="black"/>
                </a:solidFill>
                <a:ea typeface="DengXian" panose="02010600030101010101" pitchFamily="2" charset="-122"/>
              </a:rPr>
              <a:t>-ja</a:t>
            </a:r>
            <a:endParaRPr lang="en-US" altLang="zh-TW" sz="2200" dirty="0">
              <a:solidFill>
                <a:prstClr val="black"/>
              </a:solidFill>
              <a:ea typeface="DengXian" panose="02010600030101010101" pitchFamily="2" charset="-122"/>
            </a:endParaRPr>
          </a:p>
        </p:txBody>
      </p:sp>
      <p:sp>
        <p:nvSpPr>
          <p:cNvPr id="5" name="TextBox 4">
            <a:extLst>
              <a:ext uri="{FF2B5EF4-FFF2-40B4-BE49-F238E27FC236}">
                <a16:creationId xmlns:a16="http://schemas.microsoft.com/office/drawing/2014/main" id="{4847F36A-3CC2-B371-AECB-CA4AF6318CD5}"/>
              </a:ext>
            </a:extLst>
          </p:cNvPr>
          <p:cNvSpPr txBox="1"/>
          <p:nvPr/>
        </p:nvSpPr>
        <p:spPr>
          <a:xfrm>
            <a:off x="7797505" y="117491"/>
            <a:ext cx="2964901" cy="369332"/>
          </a:xfrm>
          <a:prstGeom prst="rect">
            <a:avLst/>
          </a:prstGeom>
          <a:noFill/>
        </p:spPr>
        <p:txBody>
          <a:bodyPr wrap="square" rtlCol="0">
            <a:spAutoFit/>
          </a:bodyPr>
          <a:lstStyle/>
          <a:p>
            <a:r>
              <a:rPr lang="zh-TW" altLang="en-US" b="1" dirty="0">
                <a:highlight>
                  <a:srgbClr val="00FFFF"/>
                </a:highlight>
                <a:latin typeface="DengXian" panose="02010600030101010101" pitchFamily="2" charset="-122"/>
                <a:ea typeface="DengXian" panose="02010600030101010101" pitchFamily="2" charset="-122"/>
              </a:rPr>
              <a:t>舍</a:t>
            </a:r>
            <a:r>
              <a:rPr lang="zh-TW" altLang="en-US" b="1" dirty="0">
                <a:latin typeface="DengXian" panose="02010600030101010101" pitchFamily="2" charset="-122"/>
                <a:ea typeface="DengXian" panose="02010600030101010101" pitchFamily="2" charset="-122"/>
              </a:rPr>
              <a:t> 利 子 色 不 異 空      </a:t>
            </a:r>
            <a:r>
              <a:rPr lang="en-US" altLang="zh-TW" b="1" dirty="0">
                <a:solidFill>
                  <a:srgbClr val="FF0000"/>
                </a:solidFill>
                <a:latin typeface="DengXian" panose="02010600030101010101" pitchFamily="2" charset="-122"/>
                <a:ea typeface="DengXian" panose="02010600030101010101" pitchFamily="2" charset="-122"/>
              </a:rPr>
              <a:t>4</a:t>
            </a:r>
            <a:r>
              <a:rPr lang="en-US" altLang="zh-TW" b="1" dirty="0">
                <a:latin typeface="DengXian" panose="02010600030101010101" pitchFamily="2" charset="-122"/>
                <a:ea typeface="DengXian" panose="02010600030101010101" pitchFamily="2" charset="-122"/>
              </a:rPr>
              <a:t>	</a:t>
            </a:r>
            <a:endParaRPr lang="en-US" b="1" dirty="0">
              <a:solidFill>
                <a:srgbClr val="FF0000"/>
              </a:solidFill>
              <a:latin typeface="DengXian" panose="02010600030101010101" pitchFamily="2" charset="-122"/>
              <a:ea typeface="DengXian" panose="02010600030101010101" pitchFamily="2" charset="-122"/>
            </a:endParaRPr>
          </a:p>
        </p:txBody>
      </p:sp>
      <p:sp>
        <p:nvSpPr>
          <p:cNvPr id="6" name="Rectangle 5">
            <a:extLst>
              <a:ext uri="{FF2B5EF4-FFF2-40B4-BE49-F238E27FC236}">
                <a16:creationId xmlns:a16="http://schemas.microsoft.com/office/drawing/2014/main" id="{EC778F66-F5E5-A180-F6CE-1714109DF785}"/>
              </a:ext>
            </a:extLst>
          </p:cNvPr>
          <p:cNvSpPr/>
          <p:nvPr/>
        </p:nvSpPr>
        <p:spPr>
          <a:xfrm>
            <a:off x="7731406" y="135841"/>
            <a:ext cx="2788240" cy="350982"/>
          </a:xfrm>
          <a:prstGeom prst="rect">
            <a:avLst/>
          </a:prstGeom>
          <a:no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Rectangle 6">
            <a:extLst>
              <a:ext uri="{FF2B5EF4-FFF2-40B4-BE49-F238E27FC236}">
                <a16:creationId xmlns:a16="http://schemas.microsoft.com/office/drawing/2014/main" id="{6C77677B-AC68-AF0D-6842-1A702160068E}"/>
              </a:ext>
            </a:extLst>
          </p:cNvPr>
          <p:cNvSpPr/>
          <p:nvPr/>
        </p:nvSpPr>
        <p:spPr>
          <a:xfrm>
            <a:off x="166697" y="5651847"/>
            <a:ext cx="5508188" cy="857686"/>
          </a:xfrm>
          <a:prstGeom prst="rect">
            <a:avLst/>
          </a:prstGeom>
          <a:noFill/>
          <a:ln w="5715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Oval 7">
            <a:extLst>
              <a:ext uri="{FF2B5EF4-FFF2-40B4-BE49-F238E27FC236}">
                <a16:creationId xmlns:a16="http://schemas.microsoft.com/office/drawing/2014/main" id="{EDEDDC1F-4A19-0C76-E36E-F6C3719C4298}"/>
              </a:ext>
            </a:extLst>
          </p:cNvPr>
          <p:cNvSpPr/>
          <p:nvPr/>
        </p:nvSpPr>
        <p:spPr>
          <a:xfrm>
            <a:off x="5485169" y="687224"/>
            <a:ext cx="771625" cy="771625"/>
          </a:xfrm>
          <a:prstGeom prst="ellipse">
            <a:avLst/>
          </a:prstGeom>
          <a:solidFill>
            <a:srgbClr val="FFFF00"/>
          </a:solidFill>
          <a:ln w="38100">
            <a:solidFill>
              <a:srgbClr val="7030A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TextBox 8">
            <a:extLst>
              <a:ext uri="{FF2B5EF4-FFF2-40B4-BE49-F238E27FC236}">
                <a16:creationId xmlns:a16="http://schemas.microsoft.com/office/drawing/2014/main" id="{0C0CDE1D-C22B-BDEC-536E-5E20FF306189}"/>
              </a:ext>
            </a:extLst>
          </p:cNvPr>
          <p:cNvSpPr txBox="1"/>
          <p:nvPr/>
        </p:nvSpPr>
        <p:spPr>
          <a:xfrm>
            <a:off x="5577203" y="804953"/>
            <a:ext cx="593001" cy="523220"/>
          </a:xfrm>
          <a:prstGeom prst="rect">
            <a:avLst/>
          </a:prstGeom>
          <a:noFill/>
        </p:spPr>
        <p:txBody>
          <a:bodyPr wrap="square" rtlCol="0">
            <a:spAutoFit/>
          </a:bodyPr>
          <a:lstStyle/>
          <a:p>
            <a:r>
              <a:rPr lang="en-US" sz="2800" b="1" dirty="0"/>
              <a:t>30</a:t>
            </a:r>
          </a:p>
        </p:txBody>
      </p:sp>
      <p:sp>
        <p:nvSpPr>
          <p:cNvPr id="10" name="TextBox 9">
            <a:extLst>
              <a:ext uri="{FF2B5EF4-FFF2-40B4-BE49-F238E27FC236}">
                <a16:creationId xmlns:a16="http://schemas.microsoft.com/office/drawing/2014/main" id="{CD9B53D2-2B9F-AF6E-C703-96207B2A9AA1}"/>
              </a:ext>
            </a:extLst>
          </p:cNvPr>
          <p:cNvSpPr txBox="1"/>
          <p:nvPr/>
        </p:nvSpPr>
        <p:spPr>
          <a:xfrm>
            <a:off x="5853695" y="5536627"/>
            <a:ext cx="6338305" cy="1384995"/>
          </a:xfrm>
          <a:prstGeom prst="rect">
            <a:avLst/>
          </a:prstGeom>
          <a:noFill/>
        </p:spPr>
        <p:txBody>
          <a:bodyPr wrap="square" numCol="3">
            <a:spAutoFit/>
          </a:bodyPr>
          <a:lstStyle/>
          <a:p>
            <a:r>
              <a:rPr lang="en-US" sz="1400" dirty="0"/>
              <a:t>• Hanja: </a:t>
            </a:r>
            <a:r>
              <a:rPr lang="zh-TW" altLang="en-US" sz="1400" dirty="0">
                <a:latin typeface="DengXian" panose="02010600030101010101" pitchFamily="2" charset="-122"/>
                <a:ea typeface="DengXian" panose="02010600030101010101" pitchFamily="2" charset="-122"/>
              </a:rPr>
              <a:t>舍    </a:t>
            </a:r>
            <a:r>
              <a:rPr lang="zh-TW" altLang="en-US" sz="1400" dirty="0"/>
              <a:t>   </a:t>
            </a:r>
            <a:endParaRPr lang="en-US" altLang="zh-TW" sz="1400" dirty="0"/>
          </a:p>
          <a:p>
            <a:r>
              <a:rPr lang="en-US" sz="1400" dirty="0"/>
              <a:t>• Korean: sa (</a:t>
            </a:r>
            <a:r>
              <a:rPr lang="ko-KR" altLang="en-US" sz="1400" dirty="0"/>
              <a:t>사</a:t>
            </a:r>
            <a:r>
              <a:rPr lang="en-US" altLang="ko-KR" sz="1400" dirty="0"/>
              <a:t>)       </a:t>
            </a:r>
          </a:p>
          <a:p>
            <a:r>
              <a:rPr lang="en-US" altLang="ko-KR" sz="1400" dirty="0"/>
              <a:t>• </a:t>
            </a:r>
            <a:r>
              <a:rPr lang="en-US" sz="1400" dirty="0"/>
              <a:t>strokes: 8      </a:t>
            </a:r>
          </a:p>
          <a:p>
            <a:r>
              <a:rPr lang="en-US" sz="1400" dirty="0"/>
              <a:t>• radical: 135+2 (</a:t>
            </a:r>
            <a:r>
              <a:rPr lang="zh-TW" altLang="en-US" sz="1400" dirty="0">
                <a:latin typeface="DengXian" panose="02010600030101010101" pitchFamily="2" charset="-122"/>
                <a:ea typeface="DengXian" panose="02010600030101010101" pitchFamily="2" charset="-122"/>
              </a:rPr>
              <a:t>舌</a:t>
            </a:r>
            <a:r>
              <a:rPr lang="en-US" altLang="zh-TW" sz="1400" dirty="0"/>
              <a:t>)</a:t>
            </a:r>
          </a:p>
          <a:p>
            <a:r>
              <a:rPr lang="en-US" altLang="zh-TW" sz="1400" dirty="0"/>
              <a:t>• </a:t>
            </a:r>
            <a:r>
              <a:rPr lang="en-US" sz="1400" dirty="0"/>
              <a:t>Japanese: sha, </a:t>
            </a:r>
            <a:r>
              <a:rPr lang="ja-JP" altLang="en-US" sz="1400" dirty="0"/>
              <a:t>しゃ </a:t>
            </a:r>
            <a:endParaRPr lang="en-US" altLang="ja-JP" sz="1400" dirty="0"/>
          </a:p>
          <a:p>
            <a:endParaRPr lang="en-US" altLang="ja-JP" sz="1400" dirty="0"/>
          </a:p>
          <a:p>
            <a:r>
              <a:rPr lang="en-US" altLang="ja-JP" sz="1400" dirty="0"/>
              <a:t>(</a:t>
            </a:r>
            <a:r>
              <a:rPr lang="en-US" sz="1400" dirty="0" err="1"/>
              <a:t>kun</a:t>
            </a:r>
            <a:r>
              <a:rPr lang="en-US" sz="1400" dirty="0"/>
              <a:t>: </a:t>
            </a:r>
            <a:r>
              <a:rPr lang="en-US" sz="1400" dirty="0" err="1"/>
              <a:t>yadoru</a:t>
            </a:r>
            <a:r>
              <a:rPr lang="en-US" sz="1400" dirty="0"/>
              <a:t>, </a:t>
            </a:r>
            <a:r>
              <a:rPr lang="ja-JP" altLang="en-US" sz="1400" dirty="0"/>
              <a:t>やどる</a:t>
            </a:r>
            <a:r>
              <a:rPr lang="en-US" altLang="ja-JP" sz="1400" dirty="0"/>
              <a:t>)     </a:t>
            </a:r>
          </a:p>
          <a:p>
            <a:r>
              <a:rPr lang="en-US" altLang="ja-JP" sz="1400" dirty="0"/>
              <a:t>• </a:t>
            </a:r>
            <a:r>
              <a:rPr lang="en-US" sz="1400" dirty="0"/>
              <a:t>JLPT: NX</a:t>
            </a:r>
          </a:p>
          <a:p>
            <a:r>
              <a:rPr lang="en-US" sz="1400" dirty="0"/>
              <a:t>• meaning: phonetic; lodging</a:t>
            </a:r>
          </a:p>
          <a:p>
            <a:r>
              <a:rPr lang="en-US" sz="1400" dirty="0">
                <a:ea typeface="DengXian" panose="02010600030101010101" pitchFamily="2" charset="-122"/>
              </a:rPr>
              <a:t>• pinyin: </a:t>
            </a:r>
            <a:r>
              <a:rPr lang="en-US" sz="1400" dirty="0" err="1">
                <a:ea typeface="DengXian" panose="02010600030101010101" pitchFamily="2" charset="-122"/>
              </a:rPr>
              <a:t>shě</a:t>
            </a:r>
            <a:endParaRPr lang="en-US" sz="1400" dirty="0">
              <a:ea typeface="DengXian" panose="02010600030101010101" pitchFamily="2" charset="-122"/>
            </a:endParaRPr>
          </a:p>
          <a:p>
            <a:endParaRPr lang="en-US" sz="1400" dirty="0">
              <a:ea typeface="DengXian" panose="02010600030101010101" pitchFamily="2" charset="-122"/>
            </a:endParaRPr>
          </a:p>
          <a:p>
            <a:r>
              <a:rPr lang="en-US" sz="1400" dirty="0">
                <a:ea typeface="DengXian" panose="02010600030101010101" pitchFamily="2" charset="-122"/>
              </a:rPr>
              <a:t>• 6 location(s): Thousand, </a:t>
            </a:r>
            <a:r>
              <a:rPr lang="en-US" sz="1400" dirty="0" err="1">
                <a:ea typeface="DengXian" panose="02010600030101010101" pitchFamily="2" charset="-122"/>
              </a:rPr>
              <a:t>Yebul</a:t>
            </a:r>
            <a:r>
              <a:rPr lang="en-US" sz="1400" dirty="0">
                <a:ea typeface="DengXian" panose="02010600030101010101" pitchFamily="2" charset="-122"/>
              </a:rPr>
              <a:t>, </a:t>
            </a:r>
            <a:r>
              <a:rPr lang="en-US" sz="1400" dirty="0" err="1">
                <a:ea typeface="DengXian" panose="02010600030101010101" pitchFamily="2" charset="-122"/>
              </a:rPr>
              <a:t>Kwanseum</a:t>
            </a:r>
            <a:r>
              <a:rPr lang="en-US" sz="1400" dirty="0">
                <a:ea typeface="DengXian" panose="02010600030101010101" pitchFamily="2" charset="-122"/>
              </a:rPr>
              <a:t>, </a:t>
            </a:r>
            <a:r>
              <a:rPr lang="en-US" sz="1400" dirty="0" err="1">
                <a:ea typeface="DengXian" panose="02010600030101010101" pitchFamily="2" charset="-122"/>
              </a:rPr>
              <a:t>Jijang</a:t>
            </a:r>
            <a:r>
              <a:rPr lang="en-US" sz="1400" dirty="0">
                <a:ea typeface="DengXian" panose="02010600030101010101" pitchFamily="2" charset="-122"/>
              </a:rPr>
              <a:t>, </a:t>
            </a:r>
            <a:r>
              <a:rPr lang="en-US" sz="1400" dirty="0" err="1">
                <a:ea typeface="DengXian" panose="02010600030101010101" pitchFamily="2" charset="-122"/>
              </a:rPr>
              <a:t>XuanZang</a:t>
            </a:r>
            <a:r>
              <a:rPr lang="en-US" sz="1400" dirty="0">
                <a:ea typeface="DengXian" panose="02010600030101010101" pitchFamily="2" charset="-122"/>
              </a:rPr>
              <a:t>, Morning</a:t>
            </a:r>
          </a:p>
          <a:p>
            <a:r>
              <a:rPr lang="en-US" sz="1400" dirty="0">
                <a:ea typeface="DengXian" panose="02010600030101010101" pitchFamily="2" charset="-122"/>
              </a:rPr>
              <a:t>• comp: </a:t>
            </a:r>
            <a:r>
              <a:rPr lang="zh-TW" altLang="en-US" sz="1400" i="0" dirty="0">
                <a:solidFill>
                  <a:srgbClr val="000000"/>
                </a:solidFill>
                <a:effectLst/>
                <a:latin typeface="DengXian" panose="02010600030101010101" pitchFamily="2" charset="-122"/>
                <a:ea typeface="DengXian" panose="02010600030101010101" pitchFamily="2" charset="-122"/>
              </a:rPr>
              <a:t>人 </a:t>
            </a:r>
            <a:r>
              <a:rPr lang="en-US" altLang="zh-TW" sz="1400" i="0" dirty="0">
                <a:solidFill>
                  <a:srgbClr val="000000"/>
                </a:solidFill>
                <a:effectLst/>
                <a:latin typeface="DengXian" panose="02010600030101010101" pitchFamily="2" charset="-122"/>
                <a:ea typeface="DengXian" panose="02010600030101010101" pitchFamily="2" charset="-122"/>
              </a:rPr>
              <a:t>+ </a:t>
            </a:r>
            <a:r>
              <a:rPr lang="zh-TW" altLang="en-US" sz="1400" i="0" dirty="0">
                <a:solidFill>
                  <a:srgbClr val="000000"/>
                </a:solidFill>
                <a:effectLst/>
                <a:latin typeface="DengXian" panose="02010600030101010101" pitchFamily="2" charset="-122"/>
                <a:ea typeface="DengXian" panose="02010600030101010101" pitchFamily="2" charset="-122"/>
              </a:rPr>
              <a:t>舌</a:t>
            </a:r>
            <a:endParaRPr lang="en-US" altLang="zh-TW" sz="1400" i="0" dirty="0">
              <a:solidFill>
                <a:srgbClr val="000000"/>
              </a:solidFill>
              <a:effectLst/>
              <a:latin typeface="DengXian" panose="02010600030101010101" pitchFamily="2" charset="-122"/>
              <a:ea typeface="DengXian" panose="02010600030101010101" pitchFamily="2" charset="-122"/>
            </a:endParaRPr>
          </a:p>
          <a:p>
            <a:r>
              <a:rPr lang="en-US" sz="1400" dirty="0">
                <a:ea typeface="DengXian" panose="02010600030101010101" pitchFamily="2" charset="-122"/>
              </a:rPr>
              <a:t>•</a:t>
            </a:r>
            <a:r>
              <a:rPr lang="en-US" sz="1400" dirty="0">
                <a:solidFill>
                  <a:srgbClr val="000000"/>
                </a:solidFill>
                <a:ea typeface="DengXian" panose="02010600030101010101" pitchFamily="2" charset="-122"/>
              </a:rPr>
              <a:t> sub: </a:t>
            </a:r>
            <a:r>
              <a:rPr lang="zh-TW" altLang="en-US" sz="1400" i="0" dirty="0">
                <a:solidFill>
                  <a:srgbClr val="000000"/>
                </a:solidFill>
                <a:effectLst/>
                <a:latin typeface="DengXian" panose="02010600030101010101" pitchFamily="2" charset="-122"/>
                <a:ea typeface="DengXian" panose="02010600030101010101" pitchFamily="2" charset="-122"/>
              </a:rPr>
              <a:t>千口</a:t>
            </a:r>
            <a:endParaRPr lang="en-US" sz="1400" dirty="0">
              <a:latin typeface="DengXian" panose="02010600030101010101" pitchFamily="2" charset="-122"/>
              <a:ea typeface="DengXian" panose="02010600030101010101" pitchFamily="2" charset="-122"/>
            </a:endParaRPr>
          </a:p>
          <a:p>
            <a:endParaRPr lang="en-US" sz="1400" b="1" dirty="0">
              <a:latin typeface="DengXian" panose="02010600030101010101" pitchFamily="2" charset="-122"/>
              <a:ea typeface="DengXian" panose="02010600030101010101" pitchFamily="2" charset="-122"/>
            </a:endParaRPr>
          </a:p>
        </p:txBody>
      </p:sp>
      <p:sp>
        <p:nvSpPr>
          <p:cNvPr id="11" name="Rectangle 10">
            <a:extLst>
              <a:ext uri="{FF2B5EF4-FFF2-40B4-BE49-F238E27FC236}">
                <a16:creationId xmlns:a16="http://schemas.microsoft.com/office/drawing/2014/main" id="{3F00DF38-1AFD-8F48-945C-2527550D7B47}"/>
              </a:ext>
            </a:extLst>
          </p:cNvPr>
          <p:cNvSpPr/>
          <p:nvPr/>
        </p:nvSpPr>
        <p:spPr>
          <a:xfrm>
            <a:off x="5873704" y="5536627"/>
            <a:ext cx="6216335" cy="1200329"/>
          </a:xfrm>
          <a:prstGeom prst="rect">
            <a:avLst/>
          </a:prstGeom>
          <a:no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2" name="2024_10_27_214517">
            <a:hlinkClick r:id="" action="ppaction://media"/>
            <a:extLst>
              <a:ext uri="{FF2B5EF4-FFF2-40B4-BE49-F238E27FC236}">
                <a16:creationId xmlns:a16="http://schemas.microsoft.com/office/drawing/2014/main" id="{D16760A1-9FD3-07A6-D9BC-42E4342E528B}"/>
              </a:ext>
            </a:extLst>
          </p:cNvPr>
          <p:cNvPicPr>
            <a:picLocks noChangeAspect="1"/>
          </p:cNvPicPr>
          <p:nvPr>
            <a:videoFile r:link="rId2"/>
            <p:extLst>
              <p:ext uri="{DAA4B4D4-6D71-4841-9C94-3DE7FCFB9230}">
                <p14:media xmlns:p14="http://schemas.microsoft.com/office/powerpoint/2010/main" r:embed="rId1"/>
              </p:ext>
            </p:extLst>
          </p:nvPr>
        </p:nvPicPr>
        <p:blipFill>
          <a:blip r:embed="rId5"/>
          <a:stretch>
            <a:fillRect/>
          </a:stretch>
        </p:blipFill>
        <p:spPr>
          <a:xfrm>
            <a:off x="6793151" y="562172"/>
            <a:ext cx="4932208" cy="4899106"/>
          </a:xfrm>
          <a:prstGeom prst="rect">
            <a:avLst/>
          </a:prstGeom>
        </p:spPr>
      </p:pic>
      <p:cxnSp>
        <p:nvCxnSpPr>
          <p:cNvPr id="14" name="Straight Connector 13">
            <a:extLst>
              <a:ext uri="{FF2B5EF4-FFF2-40B4-BE49-F238E27FC236}">
                <a16:creationId xmlns:a16="http://schemas.microsoft.com/office/drawing/2014/main" id="{E5A6224F-580C-A60D-2366-D658A9FED6BE}"/>
              </a:ext>
            </a:extLst>
          </p:cNvPr>
          <p:cNvCxnSpPr>
            <a:cxnSpLocks/>
          </p:cNvCxnSpPr>
          <p:nvPr/>
        </p:nvCxnSpPr>
        <p:spPr>
          <a:xfrm flipH="1">
            <a:off x="2006825" y="623087"/>
            <a:ext cx="857756" cy="971044"/>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16" name="Straight Arrow Connector 15">
            <a:extLst>
              <a:ext uri="{FF2B5EF4-FFF2-40B4-BE49-F238E27FC236}">
                <a16:creationId xmlns:a16="http://schemas.microsoft.com/office/drawing/2014/main" id="{2733A0E1-C2A4-FB2C-795F-69ECDA1E65C2}"/>
              </a:ext>
            </a:extLst>
          </p:cNvPr>
          <p:cNvCxnSpPr>
            <a:cxnSpLocks/>
          </p:cNvCxnSpPr>
          <p:nvPr/>
        </p:nvCxnSpPr>
        <p:spPr>
          <a:xfrm flipH="1">
            <a:off x="971044" y="1594131"/>
            <a:ext cx="1035781" cy="623087"/>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24" name="Straight Connector 23">
            <a:extLst>
              <a:ext uri="{FF2B5EF4-FFF2-40B4-BE49-F238E27FC236}">
                <a16:creationId xmlns:a16="http://schemas.microsoft.com/office/drawing/2014/main" id="{459CE9C6-6C3D-4D2F-E33B-A26D881CAEF4}"/>
              </a:ext>
            </a:extLst>
          </p:cNvPr>
          <p:cNvCxnSpPr>
            <a:cxnSpLocks/>
          </p:cNvCxnSpPr>
          <p:nvPr/>
        </p:nvCxnSpPr>
        <p:spPr>
          <a:xfrm>
            <a:off x="2956290" y="804953"/>
            <a:ext cx="1057609" cy="789178"/>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26" name="Straight Arrow Connector 25">
            <a:extLst>
              <a:ext uri="{FF2B5EF4-FFF2-40B4-BE49-F238E27FC236}">
                <a16:creationId xmlns:a16="http://schemas.microsoft.com/office/drawing/2014/main" id="{B0C3BE1C-D678-77A6-252A-3CF1EA449DE8}"/>
              </a:ext>
            </a:extLst>
          </p:cNvPr>
          <p:cNvCxnSpPr>
            <a:cxnSpLocks/>
          </p:cNvCxnSpPr>
          <p:nvPr/>
        </p:nvCxnSpPr>
        <p:spPr>
          <a:xfrm>
            <a:off x="4013899" y="1592328"/>
            <a:ext cx="934913" cy="495417"/>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28" name="Straight Arrow Connector 27">
            <a:extLst>
              <a:ext uri="{FF2B5EF4-FFF2-40B4-BE49-F238E27FC236}">
                <a16:creationId xmlns:a16="http://schemas.microsoft.com/office/drawing/2014/main" id="{2D727FBF-D0EA-6575-0898-4E80A562D847}"/>
              </a:ext>
            </a:extLst>
          </p:cNvPr>
          <p:cNvCxnSpPr/>
          <p:nvPr/>
        </p:nvCxnSpPr>
        <p:spPr>
          <a:xfrm>
            <a:off x="1842854" y="2039193"/>
            <a:ext cx="2089875" cy="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30" name="Straight Arrow Connector 29">
            <a:extLst>
              <a:ext uri="{FF2B5EF4-FFF2-40B4-BE49-F238E27FC236}">
                <a16:creationId xmlns:a16="http://schemas.microsoft.com/office/drawing/2014/main" id="{9264FD5B-178B-EA19-403B-9666F8053F58}"/>
              </a:ext>
            </a:extLst>
          </p:cNvPr>
          <p:cNvCxnSpPr/>
          <p:nvPr/>
        </p:nvCxnSpPr>
        <p:spPr>
          <a:xfrm>
            <a:off x="1100083" y="2872673"/>
            <a:ext cx="3641416" cy="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32" name="Straight Arrow Connector 31">
            <a:extLst>
              <a:ext uri="{FF2B5EF4-FFF2-40B4-BE49-F238E27FC236}">
                <a16:creationId xmlns:a16="http://schemas.microsoft.com/office/drawing/2014/main" id="{C413564D-65AA-6980-DCE7-01366AE1A1EC}"/>
              </a:ext>
            </a:extLst>
          </p:cNvPr>
          <p:cNvCxnSpPr/>
          <p:nvPr/>
        </p:nvCxnSpPr>
        <p:spPr>
          <a:xfrm>
            <a:off x="3046936" y="2217218"/>
            <a:ext cx="0" cy="1132885"/>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34" name="Straight Arrow Connector 33">
            <a:extLst>
              <a:ext uri="{FF2B5EF4-FFF2-40B4-BE49-F238E27FC236}">
                <a16:creationId xmlns:a16="http://schemas.microsoft.com/office/drawing/2014/main" id="{27BEA0CA-BB25-BD4F-9F5B-056D1E0F1F1A}"/>
              </a:ext>
            </a:extLst>
          </p:cNvPr>
          <p:cNvCxnSpPr/>
          <p:nvPr/>
        </p:nvCxnSpPr>
        <p:spPr>
          <a:xfrm>
            <a:off x="1780248" y="3673784"/>
            <a:ext cx="0" cy="139183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36" name="Straight Connector 35">
            <a:extLst>
              <a:ext uri="{FF2B5EF4-FFF2-40B4-BE49-F238E27FC236}">
                <a16:creationId xmlns:a16="http://schemas.microsoft.com/office/drawing/2014/main" id="{4C0B4C87-D6E5-6952-C3E2-3B0ECDEF0328}"/>
              </a:ext>
            </a:extLst>
          </p:cNvPr>
          <p:cNvCxnSpPr/>
          <p:nvPr/>
        </p:nvCxnSpPr>
        <p:spPr>
          <a:xfrm>
            <a:off x="2031101" y="3641416"/>
            <a:ext cx="2176757" cy="0"/>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38" name="Straight Arrow Connector 37">
            <a:extLst>
              <a:ext uri="{FF2B5EF4-FFF2-40B4-BE49-F238E27FC236}">
                <a16:creationId xmlns:a16="http://schemas.microsoft.com/office/drawing/2014/main" id="{51E7C474-9E87-DF98-A71C-EFFE344425FB}"/>
              </a:ext>
            </a:extLst>
          </p:cNvPr>
          <p:cNvCxnSpPr/>
          <p:nvPr/>
        </p:nvCxnSpPr>
        <p:spPr>
          <a:xfrm>
            <a:off x="4207858" y="3641416"/>
            <a:ext cx="0" cy="1254266"/>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40" name="Straight Arrow Connector 39">
            <a:extLst>
              <a:ext uri="{FF2B5EF4-FFF2-40B4-BE49-F238E27FC236}">
                <a16:creationId xmlns:a16="http://schemas.microsoft.com/office/drawing/2014/main" id="{A1C2CC8D-3AAC-E129-218D-34AFCB92B715}"/>
              </a:ext>
            </a:extLst>
          </p:cNvPr>
          <p:cNvCxnSpPr/>
          <p:nvPr/>
        </p:nvCxnSpPr>
        <p:spPr>
          <a:xfrm>
            <a:off x="2006825" y="4766209"/>
            <a:ext cx="1925904" cy="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spTree>
    <p:extLst>
      <p:ext uri="{BB962C8B-B14F-4D97-AF65-F5344CB8AC3E}">
        <p14:creationId xmlns:p14="http://schemas.microsoft.com/office/powerpoint/2010/main" val="311474246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mediacall" presetSubtype="0" fill="hold" nodeType="clickEffect">
                                  <p:stCondLst>
                                    <p:cond delay="0"/>
                                  </p:stCondLst>
                                  <p:childTnLst>
                                    <p:cmd type="call" cmd="playFrom(0.0)">
                                      <p:cBhvr>
                                        <p:cTn id="6" dur="12634" fill="hold"/>
                                        <p:tgtEl>
                                          <p:spTgt spid="12"/>
                                        </p:tgtEl>
                                      </p:cBhvr>
                                    </p:cmd>
                                  </p:childTnLst>
                                </p:cTn>
                              </p:par>
                            </p:childTnLst>
                          </p:cTn>
                        </p:par>
                      </p:childTnLst>
                    </p:cTn>
                  </p:par>
                </p:childTnLst>
              </p:cTn>
              <p:prevCondLst>
                <p:cond evt="onPrev" delay="0">
                  <p:tgtEl>
                    <p:sldTgt/>
                  </p:tgtEl>
                </p:cond>
              </p:prevCondLst>
              <p:nextCondLst>
                <p:cond evt="onNext" delay="0">
                  <p:tgtEl>
                    <p:sldTgt/>
                  </p:tgtEl>
                </p:cond>
              </p:nextCondLst>
            </p:seq>
            <p:video>
              <p:cMediaNode vol="80000">
                <p:cTn id="7" fill="hold" display="0">
                  <p:stCondLst>
                    <p:cond delay="indefinite"/>
                  </p:stCondLst>
                </p:cTn>
                <p:tgtEl>
                  <p:spTgt spid="12"/>
                </p:tgtEl>
              </p:cMediaNode>
            </p:video>
            <p:seq concurrent="1" nextAc="seek">
              <p:cTn id="8" restart="whenNotActive" fill="hold" evtFilter="cancelBubble" nodeType="interactiveSeq">
                <p:stCondLst>
                  <p:cond evt="onClick" delay="0">
                    <p:tgtEl>
                      <p:spTgt spid="12"/>
                    </p:tgtEl>
                  </p:cond>
                </p:stCondLst>
                <p:endSync evt="end" delay="0">
                  <p:rtn val="all"/>
                </p:endSync>
                <p:childTnLst>
                  <p:par>
                    <p:cTn id="9" fill="hold">
                      <p:stCondLst>
                        <p:cond delay="0"/>
                      </p:stCondLst>
                      <p:childTnLst>
                        <p:par>
                          <p:cTn id="10" fill="hold">
                            <p:stCondLst>
                              <p:cond delay="0"/>
                            </p:stCondLst>
                            <p:childTnLst>
                              <p:par>
                                <p:cTn id="11" presetID="2" presetClass="mediacall" presetSubtype="0" fill="hold" nodeType="clickEffect">
                                  <p:stCondLst>
                                    <p:cond delay="0"/>
                                  </p:stCondLst>
                                  <p:childTnLst>
                                    <p:cmd type="call" cmd="togglePause">
                                      <p:cBhvr>
                                        <p:cTn id="12" dur="1" fill="hold"/>
                                        <p:tgtEl>
                                          <p:spTgt spid="12"/>
                                        </p:tgtEl>
                                      </p:cBhvr>
                                    </p:cmd>
                                  </p:childTnLst>
                                </p:cTn>
                              </p:par>
                            </p:childTnLst>
                          </p:cTn>
                        </p:par>
                      </p:childTnLst>
                    </p:cTn>
                  </p:par>
                </p:childTnLst>
              </p:cTn>
              <p:nextCondLst>
                <p:cond evt="onClick" delay="0">
                  <p:tgtEl>
                    <p:spTgt spid="12"/>
                  </p:tgtEl>
                </p:cond>
              </p:nextCondLst>
            </p:seq>
          </p:childTnLst>
        </p:cTn>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C52EE9A-BD35-B0E8-3A93-14A24C7B72B9}"/>
            </a:ext>
          </a:extLst>
        </p:cNvPr>
        <p:cNvGrpSpPr/>
        <p:nvPr/>
      </p:nvGrpSpPr>
      <p:grpSpPr>
        <a:xfrm>
          <a:off x="0" y="0"/>
          <a:ext cx="0" cy="0"/>
          <a:chOff x="0" y="0"/>
          <a:chExt cx="0" cy="0"/>
        </a:xfrm>
      </p:grpSpPr>
      <p:sp>
        <p:nvSpPr>
          <p:cNvPr id="3" name="TextBox 2">
            <a:extLst>
              <a:ext uri="{FF2B5EF4-FFF2-40B4-BE49-F238E27FC236}">
                <a16:creationId xmlns:a16="http://schemas.microsoft.com/office/drawing/2014/main" id="{91F746C8-45CE-3759-DCB7-DE3ED284B3BB}"/>
              </a:ext>
            </a:extLst>
          </p:cNvPr>
          <p:cNvSpPr txBox="1"/>
          <p:nvPr/>
        </p:nvSpPr>
        <p:spPr>
          <a:xfrm>
            <a:off x="98554" y="183635"/>
            <a:ext cx="12093445" cy="6555641"/>
          </a:xfrm>
          <a:prstGeom prst="rect">
            <a:avLst/>
          </a:prstGeom>
          <a:noFill/>
        </p:spPr>
        <p:txBody>
          <a:bodyPr wrap="square">
            <a:spAutoFit/>
          </a:bodyPr>
          <a:lstStyle/>
          <a:p>
            <a:pPr>
              <a:spcAft>
                <a:spcPts val="800"/>
              </a:spcAft>
            </a:pPr>
            <a:r>
              <a:rPr lang="zh-TW" altLang="en-US" sz="2000" dirty="0">
                <a:latin typeface="UD Digi Kyokasho N" panose="02020400000000000000" pitchFamily="17" charset="-128"/>
                <a:ea typeface="UD Digi Kyokasho N" panose="02020400000000000000" pitchFamily="17" charset="-128"/>
              </a:rPr>
              <a:t>摩 訶 般 若 波 羅 蜜 多 心 經  </a:t>
            </a:r>
            <a:r>
              <a:rPr lang="en-US" altLang="zh-TW" sz="2000" dirty="0">
                <a:latin typeface="UD Digi Kyokasho N" panose="02020400000000000000" pitchFamily="17" charset="-128"/>
                <a:ea typeface="UD Digi Kyokasho N" panose="02020400000000000000" pitchFamily="17" charset="-128"/>
              </a:rPr>
              <a:t>	</a:t>
            </a:r>
            <a:r>
              <a:rPr lang="en-US" altLang="zh-TW" sz="2000" b="1" dirty="0">
                <a:solidFill>
                  <a:srgbClr val="FF0000"/>
                </a:solidFill>
                <a:latin typeface="UD Digi Kyokasho N" panose="02020400000000000000" pitchFamily="17" charset="-128"/>
                <a:ea typeface="UD Digi Kyokasho N" panose="02020400000000000000" pitchFamily="17" charset="-128"/>
              </a:rPr>
              <a:t>Title</a:t>
            </a:r>
          </a:p>
          <a:p>
            <a:pPr>
              <a:spcAft>
                <a:spcPts val="800"/>
              </a:spcAft>
            </a:pPr>
            <a:r>
              <a:rPr lang="zh-TW" altLang="en-US" sz="2000" dirty="0">
                <a:latin typeface="UD Digi Kyokasho N" panose="02020400000000000000" pitchFamily="17" charset="-128"/>
                <a:ea typeface="UD Digi Kyokasho N" panose="02020400000000000000" pitchFamily="17" charset="-128"/>
              </a:rPr>
              <a:t>觀 自 在 菩 薩 行 深 般 若  </a:t>
            </a:r>
            <a:r>
              <a:rPr lang="en-US" altLang="zh-TW" sz="2000" dirty="0">
                <a:latin typeface="UD Digi Kyokasho N" panose="02020400000000000000" pitchFamily="17" charset="-128"/>
                <a:ea typeface="UD Digi Kyokasho N" panose="02020400000000000000" pitchFamily="17" charset="-128"/>
              </a:rPr>
              <a:t>		</a:t>
            </a:r>
            <a:r>
              <a:rPr lang="en-US" altLang="zh-TW" sz="2000" b="1" dirty="0">
                <a:solidFill>
                  <a:srgbClr val="FF0000"/>
                </a:solidFill>
                <a:latin typeface="UD Digi Kyokasho N" panose="02020400000000000000" pitchFamily="17" charset="-128"/>
                <a:ea typeface="UD Digi Kyokasho N" panose="02020400000000000000" pitchFamily="17" charset="-128"/>
              </a:rPr>
              <a:t>1</a:t>
            </a:r>
            <a:r>
              <a:rPr lang="en-US" altLang="zh-TW" sz="2000" dirty="0">
                <a:latin typeface="UD Digi Kyokasho N" panose="02020400000000000000" pitchFamily="17" charset="-128"/>
                <a:ea typeface="UD Digi Kyokasho N" panose="02020400000000000000" pitchFamily="17" charset="-128"/>
              </a:rPr>
              <a:t>	 	</a:t>
            </a:r>
            <a:r>
              <a:rPr lang="zh-TW" altLang="en-US" sz="2000" dirty="0">
                <a:latin typeface="UD Digi Kyokasho N" panose="02020400000000000000" pitchFamily="17" charset="-128"/>
                <a:ea typeface="UD Digi Kyokasho N" panose="02020400000000000000" pitchFamily="17" charset="-128"/>
              </a:rPr>
              <a:t>乃 至 無 老 死 亦 無 老 死 盡  </a:t>
            </a:r>
            <a:r>
              <a:rPr lang="en-US" altLang="zh-TW" sz="2000" dirty="0">
                <a:latin typeface="UD Digi Kyokasho N" panose="02020400000000000000" pitchFamily="17" charset="-128"/>
                <a:ea typeface="UD Digi Kyokasho N" panose="02020400000000000000" pitchFamily="17" charset="-128"/>
              </a:rPr>
              <a:t>	</a:t>
            </a:r>
            <a:r>
              <a:rPr lang="en-US" altLang="zh-TW" sz="2000" b="1" dirty="0">
                <a:solidFill>
                  <a:srgbClr val="FF0000"/>
                </a:solidFill>
                <a:latin typeface="UD Digi Kyokasho N" panose="02020400000000000000" pitchFamily="17" charset="-128"/>
                <a:ea typeface="UD Digi Kyokasho N" panose="02020400000000000000" pitchFamily="17" charset="-128"/>
              </a:rPr>
              <a:t>15</a:t>
            </a:r>
          </a:p>
          <a:p>
            <a:pPr>
              <a:spcAft>
                <a:spcPts val="800"/>
              </a:spcAft>
            </a:pPr>
            <a:r>
              <a:rPr lang="zh-TW" altLang="en-US" sz="2000" dirty="0">
                <a:latin typeface="UD Digi Kyokasho N" panose="02020400000000000000" pitchFamily="17" charset="-128"/>
                <a:ea typeface="UD Digi Kyokasho N" panose="02020400000000000000" pitchFamily="17" charset="-128"/>
              </a:rPr>
              <a:t>波 羅 蜜 多 時 照 見 五 蘊 皆 空  </a:t>
            </a:r>
            <a:r>
              <a:rPr lang="en-US" altLang="zh-TW" sz="2000" dirty="0">
                <a:latin typeface="UD Digi Kyokasho N" panose="02020400000000000000" pitchFamily="17" charset="-128"/>
                <a:ea typeface="UD Digi Kyokasho N" panose="02020400000000000000" pitchFamily="17" charset="-128"/>
              </a:rPr>
              <a:t>	</a:t>
            </a:r>
            <a:r>
              <a:rPr lang="en-US" altLang="zh-TW" sz="2000" b="1" dirty="0">
                <a:solidFill>
                  <a:srgbClr val="FF0000"/>
                </a:solidFill>
                <a:latin typeface="UD Digi Kyokasho N" panose="02020400000000000000" pitchFamily="17" charset="-128"/>
                <a:ea typeface="UD Digi Kyokasho N" panose="02020400000000000000" pitchFamily="17" charset="-128"/>
              </a:rPr>
              <a:t>2</a:t>
            </a:r>
            <a:r>
              <a:rPr lang="en-US" altLang="zh-TW" sz="2000" dirty="0">
                <a:latin typeface="UD Digi Kyokasho N" panose="02020400000000000000" pitchFamily="17" charset="-128"/>
                <a:ea typeface="UD Digi Kyokasho N" panose="02020400000000000000" pitchFamily="17" charset="-128"/>
              </a:rPr>
              <a:t>	 	</a:t>
            </a:r>
            <a:r>
              <a:rPr lang="zh-TW" altLang="en-US" sz="2000" dirty="0">
                <a:latin typeface="UD Digi Kyokasho N" panose="02020400000000000000" pitchFamily="17" charset="-128"/>
                <a:ea typeface="UD Digi Kyokasho N" panose="02020400000000000000" pitchFamily="17" charset="-128"/>
              </a:rPr>
              <a:t>無 苦 集 滅 道 無 智 亦 無 得 以  </a:t>
            </a:r>
            <a:r>
              <a:rPr lang="en-US" altLang="zh-TW" sz="2000" dirty="0">
                <a:latin typeface="UD Digi Kyokasho N" panose="02020400000000000000" pitchFamily="17" charset="-128"/>
                <a:ea typeface="UD Digi Kyokasho N" panose="02020400000000000000" pitchFamily="17" charset="-128"/>
              </a:rPr>
              <a:t>	</a:t>
            </a:r>
            <a:r>
              <a:rPr lang="en-US" altLang="zh-TW" sz="2000" b="1" dirty="0">
                <a:solidFill>
                  <a:srgbClr val="FF0000"/>
                </a:solidFill>
                <a:latin typeface="UD Digi Kyokasho N" panose="02020400000000000000" pitchFamily="17" charset="-128"/>
                <a:ea typeface="UD Digi Kyokasho N" panose="02020400000000000000" pitchFamily="17" charset="-128"/>
              </a:rPr>
              <a:t>16</a:t>
            </a:r>
          </a:p>
          <a:p>
            <a:pPr>
              <a:spcAft>
                <a:spcPts val="800"/>
              </a:spcAft>
            </a:pPr>
            <a:r>
              <a:rPr lang="zh-TW" altLang="en-US" sz="2000" dirty="0">
                <a:latin typeface="UD Digi Kyokasho N" panose="02020400000000000000" pitchFamily="17" charset="-128"/>
                <a:ea typeface="UD Digi Kyokasho N" panose="02020400000000000000" pitchFamily="17" charset="-128"/>
              </a:rPr>
              <a:t>度 一 切 苦 厄  </a:t>
            </a:r>
            <a:r>
              <a:rPr lang="en-US" altLang="zh-TW" sz="2000" dirty="0">
                <a:latin typeface="UD Digi Kyokasho N" panose="02020400000000000000" pitchFamily="17" charset="-128"/>
                <a:ea typeface="UD Digi Kyokasho N" panose="02020400000000000000" pitchFamily="17" charset="-128"/>
              </a:rPr>
              <a:t>			</a:t>
            </a:r>
            <a:r>
              <a:rPr lang="en-US" altLang="zh-TW" sz="2000" b="1" dirty="0">
                <a:solidFill>
                  <a:srgbClr val="FF0000"/>
                </a:solidFill>
                <a:latin typeface="UD Digi Kyokasho N" panose="02020400000000000000" pitchFamily="17" charset="-128"/>
                <a:ea typeface="UD Digi Kyokasho N" panose="02020400000000000000" pitchFamily="17" charset="-128"/>
              </a:rPr>
              <a:t>3</a:t>
            </a:r>
            <a:r>
              <a:rPr lang="en-US" altLang="zh-TW" sz="2000" dirty="0">
                <a:latin typeface="UD Digi Kyokasho N" panose="02020400000000000000" pitchFamily="17" charset="-128"/>
                <a:ea typeface="UD Digi Kyokasho N" panose="02020400000000000000" pitchFamily="17" charset="-128"/>
              </a:rPr>
              <a:t>	 	</a:t>
            </a:r>
            <a:r>
              <a:rPr lang="zh-TW" altLang="en-US" sz="2000" dirty="0">
                <a:latin typeface="UD Digi Kyokasho N" panose="02020400000000000000" pitchFamily="17" charset="-128"/>
                <a:ea typeface="UD Digi Kyokasho N" panose="02020400000000000000" pitchFamily="17" charset="-128"/>
              </a:rPr>
              <a:t>無 所 得 故 菩 提 薩 捶 依  </a:t>
            </a:r>
            <a:r>
              <a:rPr lang="en-US" altLang="zh-TW" sz="2000" dirty="0">
                <a:latin typeface="UD Digi Kyokasho N" panose="02020400000000000000" pitchFamily="17" charset="-128"/>
                <a:ea typeface="UD Digi Kyokasho N" panose="02020400000000000000" pitchFamily="17" charset="-128"/>
              </a:rPr>
              <a:t>		</a:t>
            </a:r>
            <a:r>
              <a:rPr lang="en-US" altLang="zh-TW" sz="2000" b="1" dirty="0">
                <a:solidFill>
                  <a:srgbClr val="FF0000"/>
                </a:solidFill>
                <a:latin typeface="UD Digi Kyokasho N" panose="02020400000000000000" pitchFamily="17" charset="-128"/>
                <a:ea typeface="UD Digi Kyokasho N" panose="02020400000000000000" pitchFamily="17" charset="-128"/>
              </a:rPr>
              <a:t>17</a:t>
            </a:r>
          </a:p>
          <a:p>
            <a:pPr>
              <a:spcAft>
                <a:spcPts val="800"/>
              </a:spcAft>
            </a:pPr>
            <a:r>
              <a:rPr lang="zh-TW" altLang="en-US" sz="2000" dirty="0">
                <a:latin typeface="UD Digi Kyokasho N" panose="02020400000000000000" pitchFamily="17" charset="-128"/>
                <a:ea typeface="UD Digi Kyokasho N" panose="02020400000000000000" pitchFamily="17" charset="-128"/>
              </a:rPr>
              <a:t>舍 利 子 色 不 異 空  </a:t>
            </a:r>
            <a:r>
              <a:rPr lang="en-US" altLang="zh-TW" sz="2000" dirty="0">
                <a:latin typeface="UD Digi Kyokasho N" panose="02020400000000000000" pitchFamily="17" charset="-128"/>
                <a:ea typeface="UD Digi Kyokasho N" panose="02020400000000000000" pitchFamily="17" charset="-128"/>
              </a:rPr>
              <a:t>		</a:t>
            </a:r>
            <a:r>
              <a:rPr lang="en-US" altLang="zh-TW" sz="2000" b="1" dirty="0">
                <a:solidFill>
                  <a:srgbClr val="FF0000"/>
                </a:solidFill>
                <a:latin typeface="UD Digi Kyokasho N" panose="02020400000000000000" pitchFamily="17" charset="-128"/>
                <a:ea typeface="UD Digi Kyokasho N" panose="02020400000000000000" pitchFamily="17" charset="-128"/>
              </a:rPr>
              <a:t>4</a:t>
            </a:r>
            <a:r>
              <a:rPr lang="en-US" altLang="zh-TW" sz="2000" dirty="0">
                <a:latin typeface="UD Digi Kyokasho N" panose="02020400000000000000" pitchFamily="17" charset="-128"/>
                <a:ea typeface="UD Digi Kyokasho N" panose="02020400000000000000" pitchFamily="17" charset="-128"/>
              </a:rPr>
              <a:t>	 	</a:t>
            </a:r>
            <a:r>
              <a:rPr lang="zh-TW" altLang="en-US" sz="2000" dirty="0">
                <a:latin typeface="UD Digi Kyokasho N" panose="02020400000000000000" pitchFamily="17" charset="-128"/>
                <a:ea typeface="UD Digi Kyokasho N" panose="02020400000000000000" pitchFamily="17" charset="-128"/>
              </a:rPr>
              <a:t>般 若 波 羅 蜜 多 故 心 無 </a:t>
            </a:r>
            <a:r>
              <a:rPr kumimoji="0" lang="zh-TW" altLang="en-US" sz="2000" b="0" i="0" u="none" strike="noStrike" kern="1200" cap="none" spc="0" normalizeH="0" baseline="0" noProof="0" dirty="0">
                <a:ln>
                  <a:noFill/>
                </a:ln>
                <a:solidFill>
                  <a:prstClr val="black"/>
                </a:solidFill>
                <a:effectLst/>
                <a:uLnTx/>
                <a:uFillTx/>
                <a:latin typeface="Aptos" panose="02110004020202020204"/>
                <a:ea typeface="DengXian" panose="02010600030101010101" pitchFamily="2" charset="-122"/>
                <a:cs typeface="+mn-cs"/>
              </a:rPr>
              <a:t>罣  </a:t>
            </a:r>
            <a:r>
              <a:rPr lang="zh-TW" altLang="en-US" sz="2000" dirty="0">
                <a:latin typeface="UD Digi Kyokasho N" panose="02020400000000000000" pitchFamily="17" charset="-128"/>
                <a:ea typeface="UD Digi Kyokasho N" panose="02020400000000000000" pitchFamily="17" charset="-128"/>
              </a:rPr>
              <a:t>礙  </a:t>
            </a:r>
            <a:r>
              <a:rPr lang="en-US" altLang="zh-TW" sz="2000" dirty="0">
                <a:latin typeface="UD Digi Kyokasho N" panose="02020400000000000000" pitchFamily="17" charset="-128"/>
                <a:ea typeface="UD Digi Kyokasho N" panose="02020400000000000000" pitchFamily="17" charset="-128"/>
              </a:rPr>
              <a:t>	</a:t>
            </a:r>
            <a:r>
              <a:rPr lang="en-US" altLang="zh-TW" sz="2000" b="1" dirty="0">
                <a:solidFill>
                  <a:srgbClr val="FF0000"/>
                </a:solidFill>
                <a:latin typeface="UD Digi Kyokasho N" panose="02020400000000000000" pitchFamily="17" charset="-128"/>
                <a:ea typeface="UD Digi Kyokasho N" panose="02020400000000000000" pitchFamily="17" charset="-128"/>
              </a:rPr>
              <a:t>18</a:t>
            </a:r>
          </a:p>
          <a:p>
            <a:pPr>
              <a:spcAft>
                <a:spcPts val="800"/>
              </a:spcAft>
            </a:pPr>
            <a:r>
              <a:rPr lang="zh-TW" altLang="en-US" sz="2000" dirty="0">
                <a:latin typeface="UD Digi Kyokasho N" panose="02020400000000000000" pitchFamily="17" charset="-128"/>
                <a:ea typeface="UD Digi Kyokasho N" panose="02020400000000000000" pitchFamily="17" charset="-128"/>
              </a:rPr>
              <a:t>空 不 異 色 色 即 是 空  </a:t>
            </a:r>
            <a:r>
              <a:rPr lang="en-US" altLang="zh-TW" sz="2000" dirty="0">
                <a:latin typeface="UD Digi Kyokasho N" panose="02020400000000000000" pitchFamily="17" charset="-128"/>
                <a:ea typeface="UD Digi Kyokasho N" panose="02020400000000000000" pitchFamily="17" charset="-128"/>
              </a:rPr>
              <a:t>		</a:t>
            </a:r>
            <a:r>
              <a:rPr lang="en-US" altLang="zh-TW" sz="2000" b="1" dirty="0">
                <a:solidFill>
                  <a:srgbClr val="FF0000"/>
                </a:solidFill>
                <a:latin typeface="UD Digi Kyokasho N" panose="02020400000000000000" pitchFamily="17" charset="-128"/>
                <a:ea typeface="UD Digi Kyokasho N" panose="02020400000000000000" pitchFamily="17" charset="-128"/>
              </a:rPr>
              <a:t>5</a:t>
            </a:r>
            <a:r>
              <a:rPr lang="en-US" altLang="zh-TW" sz="2000" dirty="0">
                <a:latin typeface="UD Digi Kyokasho N" panose="02020400000000000000" pitchFamily="17" charset="-128"/>
                <a:ea typeface="UD Digi Kyokasho N" panose="02020400000000000000" pitchFamily="17" charset="-128"/>
              </a:rPr>
              <a:t>	 	</a:t>
            </a:r>
            <a:r>
              <a:rPr lang="zh-TW" altLang="en-US" sz="2000" dirty="0">
                <a:latin typeface="UD Digi Kyokasho N" panose="02020400000000000000" pitchFamily="17" charset="-128"/>
                <a:ea typeface="UD Digi Kyokasho N" panose="02020400000000000000" pitchFamily="17" charset="-128"/>
              </a:rPr>
              <a:t>無 </a:t>
            </a:r>
            <a:r>
              <a:rPr kumimoji="0" lang="zh-TW" altLang="en-US" sz="2000" b="0" i="0" u="none" strike="noStrike" kern="1200" cap="none" spc="0" normalizeH="0" baseline="0" noProof="0" dirty="0">
                <a:ln>
                  <a:noFill/>
                </a:ln>
                <a:solidFill>
                  <a:prstClr val="black"/>
                </a:solidFill>
                <a:effectLst/>
                <a:uLnTx/>
                <a:uFillTx/>
                <a:latin typeface="Aptos" panose="02110004020202020204"/>
                <a:ea typeface="DengXian" panose="02010600030101010101" pitchFamily="2" charset="-122"/>
                <a:cs typeface="+mn-cs"/>
              </a:rPr>
              <a:t>罣   </a:t>
            </a:r>
            <a:r>
              <a:rPr lang="zh-TW" altLang="en-US" sz="2000" dirty="0">
                <a:latin typeface="UD Digi Kyokasho N" panose="02020400000000000000" pitchFamily="17" charset="-128"/>
                <a:ea typeface="UD Digi Kyokasho N" panose="02020400000000000000" pitchFamily="17" charset="-128"/>
              </a:rPr>
              <a:t>礙 故 無 有 恐 怖  </a:t>
            </a:r>
            <a:r>
              <a:rPr lang="en-US" altLang="zh-TW" sz="2000" dirty="0">
                <a:latin typeface="UD Digi Kyokasho N" panose="02020400000000000000" pitchFamily="17" charset="-128"/>
                <a:ea typeface="UD Digi Kyokasho N" panose="02020400000000000000" pitchFamily="17" charset="-128"/>
              </a:rPr>
              <a:t>		</a:t>
            </a:r>
            <a:r>
              <a:rPr lang="en-US" altLang="zh-TW" sz="2000" b="1" dirty="0">
                <a:solidFill>
                  <a:srgbClr val="FF0000"/>
                </a:solidFill>
                <a:latin typeface="UD Digi Kyokasho N" panose="02020400000000000000" pitchFamily="17" charset="-128"/>
                <a:ea typeface="UD Digi Kyokasho N" panose="02020400000000000000" pitchFamily="17" charset="-128"/>
              </a:rPr>
              <a:t>19</a:t>
            </a:r>
          </a:p>
          <a:p>
            <a:pPr>
              <a:spcAft>
                <a:spcPts val="800"/>
              </a:spcAft>
            </a:pPr>
            <a:r>
              <a:rPr lang="zh-TW" altLang="en-US" sz="2000" dirty="0">
                <a:latin typeface="UD Digi Kyokasho N" panose="02020400000000000000" pitchFamily="17" charset="-128"/>
                <a:ea typeface="UD Digi Kyokasho N" panose="02020400000000000000" pitchFamily="17" charset="-128"/>
              </a:rPr>
              <a:t>空 即 是 色  </a:t>
            </a:r>
            <a:r>
              <a:rPr lang="en-US" altLang="zh-TW" sz="2000" dirty="0">
                <a:latin typeface="UD Digi Kyokasho N" panose="02020400000000000000" pitchFamily="17" charset="-128"/>
                <a:ea typeface="UD Digi Kyokasho N" panose="02020400000000000000" pitchFamily="17" charset="-128"/>
              </a:rPr>
              <a:t>				</a:t>
            </a:r>
            <a:r>
              <a:rPr lang="en-US" altLang="zh-TW" sz="2000" b="1" dirty="0">
                <a:solidFill>
                  <a:srgbClr val="FF0000"/>
                </a:solidFill>
                <a:latin typeface="UD Digi Kyokasho N" panose="02020400000000000000" pitchFamily="17" charset="-128"/>
                <a:ea typeface="UD Digi Kyokasho N" panose="02020400000000000000" pitchFamily="17" charset="-128"/>
              </a:rPr>
              <a:t>6</a:t>
            </a:r>
            <a:r>
              <a:rPr lang="en-US" altLang="zh-TW" sz="2000" dirty="0">
                <a:latin typeface="UD Digi Kyokasho N" panose="02020400000000000000" pitchFamily="17" charset="-128"/>
                <a:ea typeface="UD Digi Kyokasho N" panose="02020400000000000000" pitchFamily="17" charset="-128"/>
              </a:rPr>
              <a:t>	 	</a:t>
            </a:r>
            <a:r>
              <a:rPr lang="zh-TW" altLang="en-US" sz="2000" dirty="0">
                <a:latin typeface="UD Digi Kyokasho N" panose="02020400000000000000" pitchFamily="17" charset="-128"/>
                <a:ea typeface="UD Digi Kyokasho N" panose="02020400000000000000" pitchFamily="17" charset="-128"/>
              </a:rPr>
              <a:t>遠 離 顚 倒 夢 想 究 竟 涅 槃  </a:t>
            </a:r>
            <a:r>
              <a:rPr lang="en-US" altLang="zh-TW" sz="2000" dirty="0">
                <a:latin typeface="UD Digi Kyokasho N" panose="02020400000000000000" pitchFamily="17" charset="-128"/>
                <a:ea typeface="UD Digi Kyokasho N" panose="02020400000000000000" pitchFamily="17" charset="-128"/>
              </a:rPr>
              <a:t>	</a:t>
            </a:r>
            <a:r>
              <a:rPr lang="en-US" altLang="zh-TW" sz="2000" b="1" dirty="0">
                <a:solidFill>
                  <a:srgbClr val="FF0000"/>
                </a:solidFill>
                <a:latin typeface="UD Digi Kyokasho N" panose="02020400000000000000" pitchFamily="17" charset="-128"/>
                <a:ea typeface="UD Digi Kyokasho N" panose="02020400000000000000" pitchFamily="17" charset="-128"/>
              </a:rPr>
              <a:t>20</a:t>
            </a:r>
          </a:p>
          <a:p>
            <a:pPr>
              <a:spcAft>
                <a:spcPts val="800"/>
              </a:spcAft>
            </a:pPr>
            <a:r>
              <a:rPr lang="zh-TW" altLang="en-US" sz="2000" dirty="0">
                <a:latin typeface="UD Digi Kyokasho N" panose="02020400000000000000" pitchFamily="17" charset="-128"/>
                <a:ea typeface="UD Digi Kyokasho N" panose="02020400000000000000" pitchFamily="17" charset="-128"/>
              </a:rPr>
              <a:t>受 想 行 識 亦 復 如 是  </a:t>
            </a:r>
            <a:r>
              <a:rPr lang="en-US" altLang="zh-TW" sz="2000" dirty="0">
                <a:latin typeface="UD Digi Kyokasho N" panose="02020400000000000000" pitchFamily="17" charset="-128"/>
                <a:ea typeface="UD Digi Kyokasho N" panose="02020400000000000000" pitchFamily="17" charset="-128"/>
              </a:rPr>
              <a:t>		</a:t>
            </a:r>
            <a:r>
              <a:rPr lang="en-US" altLang="zh-TW" sz="2000" b="1" dirty="0">
                <a:solidFill>
                  <a:srgbClr val="FF0000"/>
                </a:solidFill>
                <a:latin typeface="UD Digi Kyokasho N" panose="02020400000000000000" pitchFamily="17" charset="-128"/>
                <a:ea typeface="UD Digi Kyokasho N" panose="02020400000000000000" pitchFamily="17" charset="-128"/>
              </a:rPr>
              <a:t>7</a:t>
            </a:r>
            <a:r>
              <a:rPr lang="en-US" altLang="zh-TW" sz="2000" dirty="0">
                <a:latin typeface="UD Digi Kyokasho N" panose="02020400000000000000" pitchFamily="17" charset="-128"/>
                <a:ea typeface="UD Digi Kyokasho N" panose="02020400000000000000" pitchFamily="17" charset="-128"/>
              </a:rPr>
              <a:t>	 	</a:t>
            </a:r>
            <a:r>
              <a:rPr lang="zh-TW" altLang="en-US" sz="2000" dirty="0">
                <a:latin typeface="UD Digi Kyokasho N" panose="02020400000000000000" pitchFamily="17" charset="-128"/>
                <a:ea typeface="UD Digi Kyokasho N" panose="02020400000000000000" pitchFamily="17" charset="-128"/>
              </a:rPr>
              <a:t>三 世 諸 佛 依 般 若  </a:t>
            </a:r>
            <a:r>
              <a:rPr lang="en-US" altLang="zh-TW" sz="2000" dirty="0">
                <a:latin typeface="UD Digi Kyokasho N" panose="02020400000000000000" pitchFamily="17" charset="-128"/>
                <a:ea typeface="UD Digi Kyokasho N" panose="02020400000000000000" pitchFamily="17" charset="-128"/>
              </a:rPr>
              <a:t>		</a:t>
            </a:r>
            <a:r>
              <a:rPr lang="en-US" altLang="zh-TW" sz="2000" b="1" dirty="0">
                <a:solidFill>
                  <a:srgbClr val="FF0000"/>
                </a:solidFill>
                <a:latin typeface="UD Digi Kyokasho N" panose="02020400000000000000" pitchFamily="17" charset="-128"/>
                <a:ea typeface="UD Digi Kyokasho N" panose="02020400000000000000" pitchFamily="17" charset="-128"/>
              </a:rPr>
              <a:t>21</a:t>
            </a:r>
          </a:p>
          <a:p>
            <a:pPr>
              <a:spcAft>
                <a:spcPts val="800"/>
              </a:spcAft>
            </a:pPr>
            <a:r>
              <a:rPr lang="zh-TW" altLang="en-US" sz="2000" dirty="0">
                <a:latin typeface="UD Digi Kyokasho N" panose="02020400000000000000" pitchFamily="17" charset="-128"/>
                <a:ea typeface="UD Digi Kyokasho N" panose="02020400000000000000" pitchFamily="17" charset="-128"/>
              </a:rPr>
              <a:t>舍 利 子 是 諸 法 空 相  </a:t>
            </a:r>
            <a:r>
              <a:rPr lang="en-US" altLang="zh-TW" sz="2000" dirty="0">
                <a:latin typeface="UD Digi Kyokasho N" panose="02020400000000000000" pitchFamily="17" charset="-128"/>
                <a:ea typeface="UD Digi Kyokasho N" panose="02020400000000000000" pitchFamily="17" charset="-128"/>
              </a:rPr>
              <a:t>		</a:t>
            </a:r>
            <a:r>
              <a:rPr lang="en-US" altLang="zh-TW" sz="2000" b="1" dirty="0">
                <a:solidFill>
                  <a:srgbClr val="FF0000"/>
                </a:solidFill>
                <a:latin typeface="UD Digi Kyokasho N" panose="02020400000000000000" pitchFamily="17" charset="-128"/>
                <a:ea typeface="UD Digi Kyokasho N" panose="02020400000000000000" pitchFamily="17" charset="-128"/>
              </a:rPr>
              <a:t>8</a:t>
            </a:r>
            <a:r>
              <a:rPr lang="en-US" altLang="zh-TW" sz="2000" dirty="0">
                <a:latin typeface="UD Digi Kyokasho N" panose="02020400000000000000" pitchFamily="17" charset="-128"/>
                <a:ea typeface="UD Digi Kyokasho N" panose="02020400000000000000" pitchFamily="17" charset="-128"/>
              </a:rPr>
              <a:t>	 	</a:t>
            </a:r>
            <a:r>
              <a:rPr lang="zh-TW" altLang="en-US" sz="2000" dirty="0">
                <a:latin typeface="UD Digi Kyokasho N" panose="02020400000000000000" pitchFamily="17" charset="-128"/>
                <a:ea typeface="UD Digi Kyokasho N" panose="02020400000000000000" pitchFamily="17" charset="-128"/>
              </a:rPr>
              <a:t>波 羅 蜜 多 故 得 阿 耨 多 羅  </a:t>
            </a:r>
            <a:r>
              <a:rPr lang="en-US" altLang="zh-TW" sz="2000" dirty="0">
                <a:latin typeface="UD Digi Kyokasho N" panose="02020400000000000000" pitchFamily="17" charset="-128"/>
                <a:ea typeface="UD Digi Kyokasho N" panose="02020400000000000000" pitchFamily="17" charset="-128"/>
              </a:rPr>
              <a:t>	</a:t>
            </a:r>
            <a:r>
              <a:rPr lang="en-US" altLang="zh-TW" sz="2000" b="1" dirty="0">
                <a:solidFill>
                  <a:srgbClr val="FF0000"/>
                </a:solidFill>
                <a:latin typeface="UD Digi Kyokasho N" panose="02020400000000000000" pitchFamily="17" charset="-128"/>
                <a:ea typeface="UD Digi Kyokasho N" panose="02020400000000000000" pitchFamily="17" charset="-128"/>
              </a:rPr>
              <a:t>22</a:t>
            </a:r>
          </a:p>
          <a:p>
            <a:pPr>
              <a:spcAft>
                <a:spcPts val="800"/>
              </a:spcAft>
            </a:pPr>
            <a:r>
              <a:rPr lang="zh-TW" altLang="en-US" sz="2000" dirty="0">
                <a:latin typeface="UD Digi Kyokasho N" panose="02020400000000000000" pitchFamily="17" charset="-128"/>
                <a:ea typeface="UD Digi Kyokasho N" panose="02020400000000000000" pitchFamily="17" charset="-128"/>
              </a:rPr>
              <a:t>不 生 不 滅 不 垢 不 淨  </a:t>
            </a:r>
            <a:r>
              <a:rPr lang="en-US" altLang="zh-TW" sz="2000" dirty="0">
                <a:latin typeface="UD Digi Kyokasho N" panose="02020400000000000000" pitchFamily="17" charset="-128"/>
                <a:ea typeface="UD Digi Kyokasho N" panose="02020400000000000000" pitchFamily="17" charset="-128"/>
              </a:rPr>
              <a:t>		</a:t>
            </a:r>
            <a:r>
              <a:rPr lang="en-US" altLang="zh-TW" sz="2000" b="1" dirty="0">
                <a:solidFill>
                  <a:srgbClr val="FF0000"/>
                </a:solidFill>
                <a:latin typeface="UD Digi Kyokasho N" panose="02020400000000000000" pitchFamily="17" charset="-128"/>
                <a:ea typeface="UD Digi Kyokasho N" panose="02020400000000000000" pitchFamily="17" charset="-128"/>
              </a:rPr>
              <a:t>9</a:t>
            </a:r>
            <a:r>
              <a:rPr lang="en-US" altLang="zh-TW" sz="2000" dirty="0">
                <a:latin typeface="UD Digi Kyokasho N" panose="02020400000000000000" pitchFamily="17" charset="-128"/>
                <a:ea typeface="UD Digi Kyokasho N" panose="02020400000000000000" pitchFamily="17" charset="-128"/>
              </a:rPr>
              <a:t>	 	</a:t>
            </a:r>
            <a:r>
              <a:rPr lang="zh-TW" altLang="en-US" sz="2000" dirty="0">
                <a:latin typeface="UD Digi Kyokasho N" panose="02020400000000000000" pitchFamily="17" charset="-128"/>
                <a:ea typeface="UD Digi Kyokasho N" panose="02020400000000000000" pitchFamily="17" charset="-128"/>
              </a:rPr>
              <a:t>三 藐 三 菩 提 故 知 般 若  </a:t>
            </a:r>
            <a:r>
              <a:rPr lang="en-US" altLang="zh-TW" sz="2000" dirty="0">
                <a:latin typeface="UD Digi Kyokasho N" panose="02020400000000000000" pitchFamily="17" charset="-128"/>
                <a:ea typeface="UD Digi Kyokasho N" panose="02020400000000000000" pitchFamily="17" charset="-128"/>
              </a:rPr>
              <a:t>		</a:t>
            </a:r>
            <a:r>
              <a:rPr lang="en-US" altLang="zh-TW" sz="2000" b="1" dirty="0">
                <a:solidFill>
                  <a:srgbClr val="FF0000"/>
                </a:solidFill>
                <a:latin typeface="UD Digi Kyokasho N" panose="02020400000000000000" pitchFamily="17" charset="-128"/>
                <a:ea typeface="UD Digi Kyokasho N" panose="02020400000000000000" pitchFamily="17" charset="-128"/>
              </a:rPr>
              <a:t>23</a:t>
            </a:r>
          </a:p>
          <a:p>
            <a:pPr>
              <a:spcAft>
                <a:spcPts val="800"/>
              </a:spcAft>
            </a:pPr>
            <a:r>
              <a:rPr lang="zh-TW" altLang="en-US" sz="2000" dirty="0">
                <a:latin typeface="UD Digi Kyokasho N" panose="02020400000000000000" pitchFamily="17" charset="-128"/>
                <a:ea typeface="UD Digi Kyokasho N" panose="02020400000000000000" pitchFamily="17" charset="-128"/>
              </a:rPr>
              <a:t>不 增 不 減 是 故 空 中 無 色  </a:t>
            </a:r>
            <a:r>
              <a:rPr lang="en-US" altLang="zh-TW" sz="2000" dirty="0">
                <a:latin typeface="UD Digi Kyokasho N" panose="02020400000000000000" pitchFamily="17" charset="-128"/>
                <a:ea typeface="UD Digi Kyokasho N" panose="02020400000000000000" pitchFamily="17" charset="-128"/>
              </a:rPr>
              <a:t>	</a:t>
            </a:r>
            <a:r>
              <a:rPr lang="en-US" altLang="zh-TW" sz="2000" b="1" dirty="0">
                <a:solidFill>
                  <a:srgbClr val="FF0000"/>
                </a:solidFill>
                <a:latin typeface="UD Digi Kyokasho N" panose="02020400000000000000" pitchFamily="17" charset="-128"/>
                <a:ea typeface="UD Digi Kyokasho N" panose="02020400000000000000" pitchFamily="17" charset="-128"/>
              </a:rPr>
              <a:t>10</a:t>
            </a:r>
            <a:r>
              <a:rPr lang="en-US" altLang="zh-TW" sz="2000" dirty="0">
                <a:latin typeface="UD Digi Kyokasho N" panose="02020400000000000000" pitchFamily="17" charset="-128"/>
                <a:ea typeface="UD Digi Kyokasho N" panose="02020400000000000000" pitchFamily="17" charset="-128"/>
              </a:rPr>
              <a:t>	 	</a:t>
            </a:r>
            <a:r>
              <a:rPr lang="zh-TW" altLang="en-US" sz="2000" dirty="0">
                <a:latin typeface="UD Digi Kyokasho N" panose="02020400000000000000" pitchFamily="17" charset="-128"/>
                <a:ea typeface="UD Digi Kyokasho N" panose="02020400000000000000" pitchFamily="17" charset="-128"/>
              </a:rPr>
              <a:t>波 羅 蜜 多 是 大 神 咒  </a:t>
            </a:r>
            <a:r>
              <a:rPr lang="en-US" altLang="zh-TW" sz="2000" dirty="0">
                <a:latin typeface="UD Digi Kyokasho N" panose="02020400000000000000" pitchFamily="17" charset="-128"/>
                <a:ea typeface="UD Digi Kyokasho N" panose="02020400000000000000" pitchFamily="17" charset="-128"/>
              </a:rPr>
              <a:t>		</a:t>
            </a:r>
            <a:r>
              <a:rPr lang="en-US" altLang="zh-TW" sz="2000" b="1" dirty="0">
                <a:solidFill>
                  <a:srgbClr val="FF0000"/>
                </a:solidFill>
                <a:latin typeface="UD Digi Kyokasho N" panose="02020400000000000000" pitchFamily="17" charset="-128"/>
                <a:ea typeface="UD Digi Kyokasho N" panose="02020400000000000000" pitchFamily="17" charset="-128"/>
              </a:rPr>
              <a:t>24</a:t>
            </a:r>
          </a:p>
          <a:p>
            <a:pPr>
              <a:spcAft>
                <a:spcPts val="800"/>
              </a:spcAft>
            </a:pPr>
            <a:r>
              <a:rPr lang="zh-TW" altLang="en-US" sz="2000" dirty="0">
                <a:latin typeface="UD Digi Kyokasho N" panose="02020400000000000000" pitchFamily="17" charset="-128"/>
                <a:ea typeface="UD Digi Kyokasho N" panose="02020400000000000000" pitchFamily="17" charset="-128"/>
              </a:rPr>
              <a:t>無 受 想 行 識 無 眼 耳 鼻 舌 身 意 </a:t>
            </a:r>
            <a:r>
              <a:rPr lang="en-US" altLang="zh-TW" sz="2000" b="1" dirty="0">
                <a:solidFill>
                  <a:srgbClr val="FF0000"/>
                </a:solidFill>
                <a:latin typeface="UD Digi Kyokasho N" panose="02020400000000000000" pitchFamily="17" charset="-128"/>
                <a:ea typeface="UD Digi Kyokasho N" panose="02020400000000000000" pitchFamily="17" charset="-128"/>
              </a:rPr>
              <a:t>11</a:t>
            </a:r>
            <a:r>
              <a:rPr lang="en-US" altLang="zh-TW" sz="2000" dirty="0">
                <a:latin typeface="UD Digi Kyokasho N" panose="02020400000000000000" pitchFamily="17" charset="-128"/>
                <a:ea typeface="UD Digi Kyokasho N" panose="02020400000000000000" pitchFamily="17" charset="-128"/>
              </a:rPr>
              <a:t>	 	</a:t>
            </a:r>
            <a:r>
              <a:rPr lang="zh-TW" altLang="en-US" sz="2000" dirty="0">
                <a:latin typeface="UD Digi Kyokasho N" panose="02020400000000000000" pitchFamily="17" charset="-128"/>
                <a:ea typeface="UD Digi Kyokasho N" panose="02020400000000000000" pitchFamily="17" charset="-128"/>
              </a:rPr>
              <a:t>是 大 明 咒 是 無 上 咒  </a:t>
            </a:r>
            <a:r>
              <a:rPr lang="en-US" altLang="zh-TW" sz="2000" dirty="0">
                <a:latin typeface="UD Digi Kyokasho N" panose="02020400000000000000" pitchFamily="17" charset="-128"/>
                <a:ea typeface="UD Digi Kyokasho N" panose="02020400000000000000" pitchFamily="17" charset="-128"/>
              </a:rPr>
              <a:t>		</a:t>
            </a:r>
            <a:r>
              <a:rPr lang="en-US" altLang="zh-TW" sz="2000" b="1" dirty="0">
                <a:solidFill>
                  <a:srgbClr val="FF0000"/>
                </a:solidFill>
                <a:latin typeface="UD Digi Kyokasho N" panose="02020400000000000000" pitchFamily="17" charset="-128"/>
                <a:ea typeface="UD Digi Kyokasho N" panose="02020400000000000000" pitchFamily="17" charset="-128"/>
              </a:rPr>
              <a:t>25</a:t>
            </a:r>
          </a:p>
          <a:p>
            <a:pPr>
              <a:spcAft>
                <a:spcPts val="800"/>
              </a:spcAft>
            </a:pPr>
            <a:r>
              <a:rPr lang="zh-TW" altLang="en-US" sz="2000" dirty="0">
                <a:latin typeface="UD Digi Kyokasho N" panose="02020400000000000000" pitchFamily="17" charset="-128"/>
                <a:ea typeface="UD Digi Kyokasho N" panose="02020400000000000000" pitchFamily="17" charset="-128"/>
              </a:rPr>
              <a:t>無 色 聲 香 味 觸 法  </a:t>
            </a:r>
            <a:r>
              <a:rPr lang="en-US" altLang="zh-TW" sz="2000" dirty="0">
                <a:latin typeface="UD Digi Kyokasho N" panose="02020400000000000000" pitchFamily="17" charset="-128"/>
                <a:ea typeface="UD Digi Kyokasho N" panose="02020400000000000000" pitchFamily="17" charset="-128"/>
              </a:rPr>
              <a:t>		</a:t>
            </a:r>
            <a:r>
              <a:rPr lang="en-US" altLang="zh-TW" sz="2000" b="1" dirty="0">
                <a:solidFill>
                  <a:srgbClr val="FF0000"/>
                </a:solidFill>
                <a:latin typeface="UD Digi Kyokasho N" panose="02020400000000000000" pitchFamily="17" charset="-128"/>
                <a:ea typeface="UD Digi Kyokasho N" panose="02020400000000000000" pitchFamily="17" charset="-128"/>
              </a:rPr>
              <a:t>12</a:t>
            </a:r>
            <a:r>
              <a:rPr lang="en-US" altLang="zh-TW" sz="2000" dirty="0">
                <a:latin typeface="UD Digi Kyokasho N" panose="02020400000000000000" pitchFamily="17" charset="-128"/>
                <a:ea typeface="UD Digi Kyokasho N" panose="02020400000000000000" pitchFamily="17" charset="-128"/>
              </a:rPr>
              <a:t>	 	</a:t>
            </a:r>
            <a:r>
              <a:rPr lang="zh-TW" altLang="en-US" sz="2000" dirty="0">
                <a:latin typeface="UD Digi Kyokasho N" panose="02020400000000000000" pitchFamily="17" charset="-128"/>
                <a:ea typeface="UD Digi Kyokasho N" panose="02020400000000000000" pitchFamily="17" charset="-128"/>
              </a:rPr>
              <a:t>是 無 等 等 咒 能 除 一 切 苦  </a:t>
            </a:r>
            <a:r>
              <a:rPr lang="en-US" altLang="zh-TW" sz="2000" dirty="0">
                <a:latin typeface="UD Digi Kyokasho N" panose="02020400000000000000" pitchFamily="17" charset="-128"/>
                <a:ea typeface="UD Digi Kyokasho N" panose="02020400000000000000" pitchFamily="17" charset="-128"/>
              </a:rPr>
              <a:t>	</a:t>
            </a:r>
            <a:r>
              <a:rPr lang="en-US" altLang="zh-TW" sz="2000" b="1" dirty="0">
                <a:solidFill>
                  <a:srgbClr val="FF0000"/>
                </a:solidFill>
                <a:latin typeface="UD Digi Kyokasho N" panose="02020400000000000000" pitchFamily="17" charset="-128"/>
                <a:ea typeface="UD Digi Kyokasho N" panose="02020400000000000000" pitchFamily="17" charset="-128"/>
              </a:rPr>
              <a:t>26</a:t>
            </a:r>
          </a:p>
          <a:p>
            <a:pPr>
              <a:spcAft>
                <a:spcPts val="800"/>
              </a:spcAft>
            </a:pPr>
            <a:r>
              <a:rPr lang="zh-TW" altLang="en-US" sz="2000" dirty="0">
                <a:latin typeface="UD Digi Kyokasho N" panose="02020400000000000000" pitchFamily="17" charset="-128"/>
                <a:ea typeface="UD Digi Kyokasho N" panose="02020400000000000000" pitchFamily="17" charset="-128"/>
              </a:rPr>
              <a:t>無 眼 界 乃 至 無 意 識 界  </a:t>
            </a:r>
            <a:r>
              <a:rPr lang="en-US" altLang="zh-TW" sz="2000" dirty="0">
                <a:latin typeface="UD Digi Kyokasho N" panose="02020400000000000000" pitchFamily="17" charset="-128"/>
                <a:ea typeface="UD Digi Kyokasho N" panose="02020400000000000000" pitchFamily="17" charset="-128"/>
              </a:rPr>
              <a:t>		</a:t>
            </a:r>
            <a:r>
              <a:rPr lang="en-US" altLang="zh-TW" sz="2000" b="1" dirty="0">
                <a:solidFill>
                  <a:srgbClr val="FF0000"/>
                </a:solidFill>
                <a:latin typeface="UD Digi Kyokasho N" panose="02020400000000000000" pitchFamily="17" charset="-128"/>
                <a:ea typeface="UD Digi Kyokasho N" panose="02020400000000000000" pitchFamily="17" charset="-128"/>
              </a:rPr>
              <a:t>13</a:t>
            </a:r>
            <a:r>
              <a:rPr lang="en-US" altLang="zh-TW" sz="2000" dirty="0">
                <a:latin typeface="UD Digi Kyokasho N" panose="02020400000000000000" pitchFamily="17" charset="-128"/>
                <a:ea typeface="UD Digi Kyokasho N" panose="02020400000000000000" pitchFamily="17" charset="-128"/>
              </a:rPr>
              <a:t>	 	</a:t>
            </a:r>
            <a:r>
              <a:rPr lang="zh-TW" altLang="en-US" sz="2000" dirty="0">
                <a:latin typeface="UD Digi Kyokasho N" panose="02020400000000000000" pitchFamily="17" charset="-128"/>
                <a:ea typeface="UD Digi Kyokasho N" panose="02020400000000000000" pitchFamily="17" charset="-128"/>
              </a:rPr>
              <a:t>眞 實 不 虚 故 </a:t>
            </a:r>
            <a:r>
              <a:rPr kumimoji="0" lang="zh-TW" altLang="en-US" sz="2000" b="0" i="0" u="none" strike="noStrike" kern="1200" cap="none" spc="0" normalizeH="0" baseline="0" noProof="0" dirty="0">
                <a:ln>
                  <a:noFill/>
                </a:ln>
                <a:solidFill>
                  <a:prstClr val="black"/>
                </a:solidFill>
                <a:effectLst/>
                <a:uLnTx/>
                <a:uFillTx/>
                <a:latin typeface="Aptos" panose="02110004020202020204"/>
                <a:ea typeface="DengXian" panose="02010600030101010101" pitchFamily="2" charset="-122"/>
                <a:cs typeface="+mn-cs"/>
              </a:rPr>
              <a:t>說   </a:t>
            </a:r>
            <a:r>
              <a:rPr lang="zh-TW" altLang="en-US" sz="2000" dirty="0">
                <a:latin typeface="UD Digi Kyokasho N" panose="02020400000000000000" pitchFamily="17" charset="-128"/>
                <a:ea typeface="UD Digi Kyokasho N" panose="02020400000000000000" pitchFamily="17" charset="-128"/>
              </a:rPr>
              <a:t>般 若 波 羅 蜜 多 </a:t>
            </a:r>
            <a:r>
              <a:rPr lang="en-US" altLang="zh-TW" sz="2000" b="1" dirty="0">
                <a:solidFill>
                  <a:srgbClr val="FF0000"/>
                </a:solidFill>
                <a:latin typeface="UD Digi Kyokasho N" panose="02020400000000000000" pitchFamily="17" charset="-128"/>
                <a:ea typeface="UD Digi Kyokasho N" panose="02020400000000000000" pitchFamily="17" charset="-128"/>
              </a:rPr>
              <a:t>27</a:t>
            </a:r>
          </a:p>
          <a:p>
            <a:pPr>
              <a:spcAft>
                <a:spcPts val="800"/>
              </a:spcAft>
            </a:pPr>
            <a:r>
              <a:rPr lang="zh-TW" altLang="en-US" sz="2000" dirty="0">
                <a:latin typeface="UD Digi Kyokasho N" panose="02020400000000000000" pitchFamily="17" charset="-128"/>
                <a:ea typeface="UD Digi Kyokasho N" panose="02020400000000000000" pitchFamily="17" charset="-128"/>
              </a:rPr>
              <a:t>無 無 明 亦 無 無 明 盡  </a:t>
            </a:r>
            <a:r>
              <a:rPr lang="en-US" altLang="zh-TW" sz="2000" dirty="0">
                <a:latin typeface="UD Digi Kyokasho N" panose="02020400000000000000" pitchFamily="17" charset="-128"/>
                <a:ea typeface="UD Digi Kyokasho N" panose="02020400000000000000" pitchFamily="17" charset="-128"/>
              </a:rPr>
              <a:t>		</a:t>
            </a:r>
            <a:r>
              <a:rPr lang="en-US" altLang="zh-TW" sz="2000" b="1" dirty="0">
                <a:solidFill>
                  <a:srgbClr val="FF0000"/>
                </a:solidFill>
                <a:latin typeface="UD Digi Kyokasho N" panose="02020400000000000000" pitchFamily="17" charset="-128"/>
                <a:ea typeface="UD Digi Kyokasho N" panose="02020400000000000000" pitchFamily="17" charset="-128"/>
              </a:rPr>
              <a:t>14</a:t>
            </a:r>
            <a:r>
              <a:rPr lang="en-US" altLang="zh-TW" sz="2000" dirty="0">
                <a:latin typeface="UD Digi Kyokasho N" panose="02020400000000000000" pitchFamily="17" charset="-128"/>
                <a:ea typeface="UD Digi Kyokasho N" panose="02020400000000000000" pitchFamily="17" charset="-128"/>
              </a:rPr>
              <a:t>	 	</a:t>
            </a:r>
            <a:r>
              <a:rPr lang="zh-TW" altLang="en-US" sz="2000" dirty="0">
                <a:latin typeface="UD Digi Kyokasho N" panose="02020400000000000000" pitchFamily="17" charset="-128"/>
                <a:ea typeface="UD Digi Kyokasho N" panose="02020400000000000000" pitchFamily="17" charset="-128"/>
              </a:rPr>
              <a:t>咒 即 </a:t>
            </a:r>
            <a:r>
              <a:rPr kumimoji="0" lang="zh-TW" altLang="en-US" sz="2000" b="0" i="0" u="none" strike="noStrike" kern="1200" cap="none" spc="0" normalizeH="0" baseline="0" noProof="0" dirty="0">
                <a:ln>
                  <a:noFill/>
                </a:ln>
                <a:solidFill>
                  <a:prstClr val="black"/>
                </a:solidFill>
                <a:effectLst/>
                <a:uLnTx/>
                <a:uFillTx/>
                <a:latin typeface="Aptos" panose="02110004020202020204"/>
                <a:ea typeface="DengXian" panose="02010600030101010101" pitchFamily="2" charset="-122"/>
                <a:cs typeface="+mn-cs"/>
              </a:rPr>
              <a:t>說   </a:t>
            </a:r>
            <a:r>
              <a:rPr lang="zh-TW" altLang="en-US" sz="2000" dirty="0">
                <a:latin typeface="UD Digi Kyokasho N" panose="02020400000000000000" pitchFamily="17" charset="-128"/>
                <a:ea typeface="UD Digi Kyokasho N" panose="02020400000000000000" pitchFamily="17" charset="-128"/>
              </a:rPr>
              <a:t>咒 曰  </a:t>
            </a:r>
            <a:r>
              <a:rPr lang="en-US" altLang="zh-TW" sz="2000" dirty="0">
                <a:latin typeface="UD Digi Kyokasho N" panose="02020400000000000000" pitchFamily="17" charset="-128"/>
                <a:ea typeface="UD Digi Kyokasho N" panose="02020400000000000000" pitchFamily="17" charset="-128"/>
              </a:rPr>
              <a:t>			</a:t>
            </a:r>
            <a:r>
              <a:rPr lang="en-US" altLang="zh-TW" sz="2000" b="1" dirty="0">
                <a:solidFill>
                  <a:srgbClr val="FF0000"/>
                </a:solidFill>
                <a:latin typeface="UD Digi Kyokasho N" panose="02020400000000000000" pitchFamily="17" charset="-128"/>
                <a:ea typeface="UD Digi Kyokasho N" panose="02020400000000000000" pitchFamily="17" charset="-128"/>
              </a:rPr>
              <a:t>28</a:t>
            </a:r>
          </a:p>
          <a:p>
            <a:pPr>
              <a:spcAft>
                <a:spcPts val="800"/>
              </a:spcAft>
            </a:pPr>
            <a:r>
              <a:rPr kumimoji="0" lang="zh-TW" altLang="en-US" sz="2000" b="0" i="0" u="none" strike="noStrike" kern="1200" cap="none" spc="0" normalizeH="0" baseline="0" noProof="0" dirty="0">
                <a:ln>
                  <a:noFill/>
                </a:ln>
                <a:solidFill>
                  <a:prstClr val="black"/>
                </a:solidFill>
                <a:effectLst/>
                <a:uLnTx/>
                <a:uFillTx/>
                <a:latin typeface="Aptos" panose="02110004020202020204"/>
                <a:ea typeface="DengXian" panose="02010600030101010101" pitchFamily="2" charset="-122"/>
                <a:cs typeface="+mn-cs"/>
              </a:rPr>
              <a:t>揭  </a:t>
            </a:r>
            <a:r>
              <a:rPr lang="zh-TW" altLang="en-US" sz="2000" dirty="0">
                <a:latin typeface="UD Digi Kyokasho N" panose="02020400000000000000" pitchFamily="17" charset="-128"/>
                <a:ea typeface="UD Digi Kyokasho N" panose="02020400000000000000" pitchFamily="17" charset="-128"/>
              </a:rPr>
              <a:t>諦 </a:t>
            </a:r>
            <a:r>
              <a:rPr kumimoji="0" lang="zh-TW" altLang="en-US" sz="2000" b="0" i="0" u="none" strike="noStrike" kern="1200" cap="none" spc="0" normalizeH="0" baseline="0" noProof="0" dirty="0">
                <a:ln>
                  <a:noFill/>
                </a:ln>
                <a:solidFill>
                  <a:prstClr val="black"/>
                </a:solidFill>
                <a:effectLst/>
                <a:uLnTx/>
                <a:uFillTx/>
                <a:latin typeface="Aptos" panose="02110004020202020204"/>
                <a:ea typeface="DengXian" panose="02010600030101010101" pitchFamily="2" charset="-122"/>
                <a:cs typeface="+mn-cs"/>
              </a:rPr>
              <a:t>揭   </a:t>
            </a:r>
            <a:r>
              <a:rPr lang="zh-TW" altLang="en-US" sz="2000" dirty="0">
                <a:latin typeface="UD Digi Kyokasho N" panose="02020400000000000000" pitchFamily="17" charset="-128"/>
                <a:ea typeface="UD Digi Kyokasho N" panose="02020400000000000000" pitchFamily="17" charset="-128"/>
              </a:rPr>
              <a:t>諦 波 羅 </a:t>
            </a:r>
            <a:r>
              <a:rPr kumimoji="0" lang="zh-TW" altLang="en-US" sz="2000" b="0" i="0" u="none" strike="noStrike" kern="1200" cap="none" spc="0" normalizeH="0" baseline="0" noProof="0" dirty="0">
                <a:ln>
                  <a:noFill/>
                </a:ln>
                <a:solidFill>
                  <a:prstClr val="black"/>
                </a:solidFill>
                <a:effectLst/>
                <a:uLnTx/>
                <a:uFillTx/>
                <a:latin typeface="Aptos" panose="02110004020202020204"/>
                <a:ea typeface="DengXian" panose="02010600030101010101" pitchFamily="2" charset="-122"/>
                <a:cs typeface="+mn-cs"/>
              </a:rPr>
              <a:t>揭   </a:t>
            </a:r>
            <a:r>
              <a:rPr lang="zh-TW" altLang="en-US" sz="2000" dirty="0">
                <a:latin typeface="UD Digi Kyokasho N" panose="02020400000000000000" pitchFamily="17" charset="-128"/>
                <a:ea typeface="UD Digi Kyokasho N" panose="02020400000000000000" pitchFamily="17" charset="-128"/>
              </a:rPr>
              <a:t>諦 波 羅 </a:t>
            </a:r>
            <a:r>
              <a:rPr kumimoji="0" lang="zh-TW" altLang="en-US" sz="2000" b="0" i="0" u="none" strike="noStrike" kern="1200" cap="none" spc="0" normalizeH="0" baseline="0" noProof="0" dirty="0">
                <a:ln>
                  <a:noFill/>
                </a:ln>
                <a:solidFill>
                  <a:prstClr val="black"/>
                </a:solidFill>
                <a:effectLst/>
                <a:uLnTx/>
                <a:uFillTx/>
                <a:latin typeface="Aptos" panose="02110004020202020204"/>
                <a:ea typeface="DengXian" panose="02010600030101010101" pitchFamily="2" charset="-122"/>
                <a:cs typeface="+mn-cs"/>
              </a:rPr>
              <a:t>僧  揭  </a:t>
            </a:r>
            <a:r>
              <a:rPr lang="zh-TW" altLang="en-US" sz="2000" dirty="0">
                <a:latin typeface="UD Digi Kyokasho N" panose="02020400000000000000" pitchFamily="17" charset="-128"/>
                <a:ea typeface="UD Digi Kyokasho N" panose="02020400000000000000" pitchFamily="17" charset="-128"/>
              </a:rPr>
              <a:t>諦 菩 提 娑 婆 訶  </a:t>
            </a:r>
            <a:r>
              <a:rPr lang="en-US" altLang="zh-TW" sz="2000" dirty="0">
                <a:latin typeface="UD Digi Kyokasho N" panose="02020400000000000000" pitchFamily="17" charset="-128"/>
                <a:ea typeface="UD Digi Kyokasho N" panose="02020400000000000000" pitchFamily="17" charset="-128"/>
              </a:rPr>
              <a:t>	</a:t>
            </a:r>
            <a:r>
              <a:rPr lang="en-US" altLang="zh-TW" sz="2000" b="1" dirty="0">
                <a:solidFill>
                  <a:srgbClr val="FF0000"/>
                </a:solidFill>
                <a:latin typeface="UD Digi Kyokasho N" panose="02020400000000000000" pitchFamily="17" charset="-128"/>
                <a:ea typeface="UD Digi Kyokasho N" panose="02020400000000000000" pitchFamily="17" charset="-128"/>
              </a:rPr>
              <a:t>Mantra</a:t>
            </a:r>
            <a:endParaRPr lang="en-US" sz="2000" b="1" dirty="0">
              <a:solidFill>
                <a:srgbClr val="FF0000"/>
              </a:solidFill>
              <a:latin typeface="UD Digi Kyokasho N" panose="02020400000000000000" pitchFamily="17" charset="-128"/>
              <a:ea typeface="UD Digi Kyokasho N" panose="02020400000000000000" pitchFamily="17" charset="-128"/>
            </a:endParaRPr>
          </a:p>
        </p:txBody>
      </p:sp>
      <p:sp>
        <p:nvSpPr>
          <p:cNvPr id="4" name="TextBox 3">
            <a:extLst>
              <a:ext uri="{FF2B5EF4-FFF2-40B4-BE49-F238E27FC236}">
                <a16:creationId xmlns:a16="http://schemas.microsoft.com/office/drawing/2014/main" id="{AB651E34-5F39-E42D-A1D3-2FDBC4B08D81}"/>
              </a:ext>
            </a:extLst>
          </p:cNvPr>
          <p:cNvSpPr txBox="1"/>
          <p:nvPr/>
        </p:nvSpPr>
        <p:spPr>
          <a:xfrm>
            <a:off x="125936" y="37440"/>
            <a:ext cx="4797679" cy="261610"/>
          </a:xfrm>
          <a:prstGeom prst="rect">
            <a:avLst/>
          </a:prstGeom>
          <a:noFill/>
        </p:spPr>
        <p:txBody>
          <a:bodyPr wrap="square" rtlCol="0">
            <a:spAutoFit/>
          </a:bodyPr>
          <a:lstStyle/>
          <a:p>
            <a:r>
              <a:rPr lang="en-US" sz="1100" dirty="0">
                <a:highlight>
                  <a:srgbClr val="FFFF00"/>
                </a:highlight>
              </a:rPr>
              <a:t>ma</a:t>
            </a:r>
            <a:r>
              <a:rPr lang="en-US" sz="1100" dirty="0"/>
              <a:t>        </a:t>
            </a:r>
            <a:r>
              <a:rPr lang="en-US" sz="1100" dirty="0">
                <a:highlight>
                  <a:srgbClr val="FFFF00"/>
                </a:highlight>
              </a:rPr>
              <a:t>ha</a:t>
            </a:r>
            <a:r>
              <a:rPr lang="en-US" sz="1100" dirty="0"/>
              <a:t>      </a:t>
            </a:r>
            <a:r>
              <a:rPr lang="en-US" sz="1100" dirty="0">
                <a:highlight>
                  <a:srgbClr val="FFFF00"/>
                </a:highlight>
              </a:rPr>
              <a:t>ban</a:t>
            </a:r>
            <a:r>
              <a:rPr lang="en-US" sz="1100" dirty="0"/>
              <a:t>      </a:t>
            </a:r>
            <a:r>
              <a:rPr lang="en-US" sz="1100" dirty="0" err="1">
                <a:highlight>
                  <a:srgbClr val="FFFF00"/>
                </a:highlight>
              </a:rPr>
              <a:t>ya</a:t>
            </a:r>
            <a:r>
              <a:rPr lang="en-US" sz="1100" dirty="0"/>
              <a:t>         </a:t>
            </a:r>
            <a:r>
              <a:rPr lang="en-US" sz="1100" dirty="0" err="1">
                <a:highlight>
                  <a:srgbClr val="FFFF00"/>
                </a:highlight>
              </a:rPr>
              <a:t>ba</a:t>
            </a:r>
            <a:r>
              <a:rPr lang="en-US" sz="1100" dirty="0"/>
              <a:t>       </a:t>
            </a:r>
            <a:r>
              <a:rPr lang="en-US" sz="1100" dirty="0" err="1">
                <a:highlight>
                  <a:srgbClr val="FFFF00"/>
                </a:highlight>
              </a:rPr>
              <a:t>ra</a:t>
            </a:r>
            <a:r>
              <a:rPr lang="en-US" sz="1100" dirty="0"/>
              <a:t>       </a:t>
            </a:r>
            <a:r>
              <a:rPr lang="en-US" sz="1100" dirty="0">
                <a:highlight>
                  <a:srgbClr val="FFFF00"/>
                </a:highlight>
              </a:rPr>
              <a:t>mil</a:t>
            </a:r>
            <a:r>
              <a:rPr lang="en-US" sz="1100" dirty="0"/>
              <a:t>       </a:t>
            </a:r>
            <a:r>
              <a:rPr lang="en-US" sz="1100" dirty="0">
                <a:highlight>
                  <a:srgbClr val="FFFF00"/>
                </a:highlight>
              </a:rPr>
              <a:t>ta </a:t>
            </a:r>
            <a:r>
              <a:rPr lang="en-US" sz="1100" dirty="0"/>
              <a:t>      </a:t>
            </a:r>
            <a:r>
              <a:rPr lang="en-US" sz="1100" dirty="0">
                <a:highlight>
                  <a:srgbClr val="FFFF00"/>
                </a:highlight>
              </a:rPr>
              <a:t>shim</a:t>
            </a:r>
            <a:r>
              <a:rPr lang="en-US" sz="1100" dirty="0"/>
              <a:t>  </a:t>
            </a:r>
            <a:r>
              <a:rPr lang="en-US" sz="1100" dirty="0" err="1">
                <a:highlight>
                  <a:srgbClr val="FFFF00"/>
                </a:highlight>
              </a:rPr>
              <a:t>gyeong</a:t>
            </a:r>
            <a:r>
              <a:rPr lang="en-US" sz="1100" dirty="0"/>
              <a:t>    </a:t>
            </a:r>
            <a:r>
              <a:rPr lang="en-US" sz="1100" dirty="0">
                <a:highlight>
                  <a:srgbClr val="FFFF00"/>
                </a:highlight>
              </a:rPr>
              <a:t>   </a:t>
            </a:r>
          </a:p>
        </p:txBody>
      </p:sp>
      <p:sp>
        <p:nvSpPr>
          <p:cNvPr id="5" name="TextBox 4">
            <a:extLst>
              <a:ext uri="{FF2B5EF4-FFF2-40B4-BE49-F238E27FC236}">
                <a16:creationId xmlns:a16="http://schemas.microsoft.com/office/drawing/2014/main" id="{893FFAC3-0856-AA77-9DB8-61EF3FFC3441}"/>
              </a:ext>
            </a:extLst>
          </p:cNvPr>
          <p:cNvSpPr txBox="1"/>
          <p:nvPr/>
        </p:nvSpPr>
        <p:spPr>
          <a:xfrm>
            <a:off x="125936" y="460013"/>
            <a:ext cx="3854154" cy="261610"/>
          </a:xfrm>
          <a:prstGeom prst="rect">
            <a:avLst/>
          </a:prstGeom>
          <a:noFill/>
        </p:spPr>
        <p:txBody>
          <a:bodyPr wrap="square" rtlCol="0">
            <a:spAutoFit/>
          </a:bodyPr>
          <a:lstStyle/>
          <a:p>
            <a:r>
              <a:rPr lang="en-US" sz="1100" dirty="0">
                <a:highlight>
                  <a:srgbClr val="FFFF00"/>
                </a:highlight>
              </a:rPr>
              <a:t>guan</a:t>
            </a:r>
            <a:r>
              <a:rPr lang="en-US" sz="1100" dirty="0"/>
              <a:t>    </a:t>
            </a:r>
            <a:r>
              <a:rPr lang="en-US" sz="1100" dirty="0">
                <a:highlight>
                  <a:srgbClr val="FFFF00"/>
                </a:highlight>
              </a:rPr>
              <a:t>ja</a:t>
            </a:r>
            <a:r>
              <a:rPr lang="en-US" sz="1100" dirty="0"/>
              <a:t>        </a:t>
            </a:r>
            <a:r>
              <a:rPr lang="en-US" sz="1100" dirty="0">
                <a:highlight>
                  <a:srgbClr val="FFFF00"/>
                </a:highlight>
              </a:rPr>
              <a:t>jae</a:t>
            </a:r>
            <a:r>
              <a:rPr lang="en-US" sz="1100" dirty="0"/>
              <a:t>       </a:t>
            </a:r>
            <a:r>
              <a:rPr lang="en-US" sz="1100" dirty="0" err="1">
                <a:highlight>
                  <a:srgbClr val="FFFF00"/>
                </a:highlight>
              </a:rPr>
              <a:t>bo</a:t>
            </a:r>
            <a:r>
              <a:rPr lang="en-US" sz="1100" dirty="0"/>
              <a:t>        </a:t>
            </a:r>
            <a:r>
              <a:rPr lang="en-US" sz="1100" dirty="0" err="1">
                <a:highlight>
                  <a:srgbClr val="FFFF00"/>
                </a:highlight>
              </a:rPr>
              <a:t>sal</a:t>
            </a:r>
            <a:r>
              <a:rPr lang="en-US" sz="1100" dirty="0"/>
              <a:t>    </a:t>
            </a:r>
            <a:r>
              <a:rPr lang="en-US" sz="1100" dirty="0" err="1">
                <a:highlight>
                  <a:srgbClr val="FFFF00"/>
                </a:highlight>
              </a:rPr>
              <a:t>haeng</a:t>
            </a:r>
            <a:r>
              <a:rPr lang="en-US" sz="1100" dirty="0"/>
              <a:t>  </a:t>
            </a:r>
            <a:r>
              <a:rPr lang="en-US" sz="1100" dirty="0">
                <a:highlight>
                  <a:srgbClr val="FFFF00"/>
                </a:highlight>
              </a:rPr>
              <a:t>shim </a:t>
            </a:r>
            <a:r>
              <a:rPr lang="en-US" sz="1100" dirty="0"/>
              <a:t>   </a:t>
            </a:r>
            <a:r>
              <a:rPr lang="en-US" sz="1100" dirty="0">
                <a:highlight>
                  <a:srgbClr val="FFFF00"/>
                </a:highlight>
              </a:rPr>
              <a:t>ban</a:t>
            </a:r>
            <a:r>
              <a:rPr lang="en-US" sz="1100" dirty="0"/>
              <a:t>       </a:t>
            </a:r>
            <a:r>
              <a:rPr lang="en-US" sz="1100" dirty="0" err="1">
                <a:highlight>
                  <a:srgbClr val="FFFF00"/>
                </a:highlight>
              </a:rPr>
              <a:t>ya</a:t>
            </a:r>
            <a:r>
              <a:rPr lang="en-US" sz="1100" dirty="0"/>
              <a:t>                             </a:t>
            </a:r>
          </a:p>
        </p:txBody>
      </p:sp>
      <p:sp>
        <p:nvSpPr>
          <p:cNvPr id="9" name="TextBox 8">
            <a:extLst>
              <a:ext uri="{FF2B5EF4-FFF2-40B4-BE49-F238E27FC236}">
                <a16:creationId xmlns:a16="http://schemas.microsoft.com/office/drawing/2014/main" id="{AE072087-DA02-F81E-2F9A-A1241AC055C3}"/>
              </a:ext>
            </a:extLst>
          </p:cNvPr>
          <p:cNvSpPr txBox="1"/>
          <p:nvPr/>
        </p:nvSpPr>
        <p:spPr>
          <a:xfrm>
            <a:off x="193172" y="875664"/>
            <a:ext cx="6097424" cy="2308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900" dirty="0" err="1">
                <a:solidFill>
                  <a:prstClr val="black"/>
                </a:solidFill>
                <a:highlight>
                  <a:srgbClr val="FFFF00"/>
                </a:highlight>
                <a:latin typeface="Aptos" panose="02110004020202020204"/>
              </a:rPr>
              <a:t>ba</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lang="en-US" sz="900" dirty="0" err="1">
                <a:solidFill>
                  <a:prstClr val="black"/>
                </a:solidFill>
                <a:highlight>
                  <a:srgbClr val="FFFF00"/>
                </a:highlight>
                <a:latin typeface="Aptos" panose="02110004020202020204"/>
              </a:rPr>
              <a:t>ra</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lang="en-US" sz="900" dirty="0">
                <a:solidFill>
                  <a:prstClr val="black"/>
                </a:solidFill>
                <a:highlight>
                  <a:srgbClr val="FFFF00"/>
                </a:highlight>
                <a:latin typeface="Aptos" panose="02110004020202020204"/>
              </a:rPr>
              <a:t>mil</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lang="en-US" sz="900" dirty="0">
                <a:solidFill>
                  <a:prstClr val="black"/>
                </a:solidFill>
                <a:highlight>
                  <a:srgbClr val="FFFF00"/>
                </a:highlight>
                <a:latin typeface="Aptos" panose="02110004020202020204"/>
              </a:rPr>
              <a:t>ta</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lang="en-US" sz="900" dirty="0" err="1">
                <a:solidFill>
                  <a:prstClr val="black"/>
                </a:solidFill>
                <a:highlight>
                  <a:srgbClr val="FFFF00"/>
                </a:highlight>
                <a:latin typeface="Aptos" panose="02110004020202020204"/>
              </a:rPr>
              <a:t>shi</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lang="en-US" sz="900" dirty="0">
                <a:solidFill>
                  <a:prstClr val="black"/>
                </a:solidFill>
                <a:highlight>
                  <a:srgbClr val="FFFF00"/>
                </a:highlight>
                <a:latin typeface="Aptos" panose="02110004020202020204"/>
              </a:rPr>
              <a:t>jo</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kumimoji="0" lang="en-US" sz="900" b="0" i="0" u="none" strike="noStrike" kern="1200" cap="none" spc="0" normalizeH="0" baseline="0" noProof="0" dirty="0" err="1">
                <a:ln>
                  <a:noFill/>
                </a:ln>
                <a:solidFill>
                  <a:prstClr val="black"/>
                </a:solidFill>
                <a:effectLst/>
                <a:highlight>
                  <a:srgbClr val="FFFF00"/>
                </a:highlight>
                <a:uLnTx/>
                <a:uFillTx/>
                <a:latin typeface="Aptos" panose="02110004020202020204"/>
                <a:ea typeface="+mn-ea"/>
                <a:cs typeface="+mn-cs"/>
              </a:rPr>
              <a:t>gyon</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lang="en-US" sz="900" dirty="0">
                <a:solidFill>
                  <a:prstClr val="black"/>
                </a:solidFill>
                <a:latin typeface="Aptos" panose="02110004020202020204"/>
              </a:rPr>
              <a:t> </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kumimoji="0" lang="en-US" sz="900" b="0" i="0" u="none" strike="noStrike" kern="1200" cap="none" spc="0" normalizeH="0" baseline="0" noProof="0" dirty="0">
                <a:ln>
                  <a:noFill/>
                </a:ln>
                <a:solidFill>
                  <a:prstClr val="black"/>
                </a:solidFill>
                <a:effectLst/>
                <a:highlight>
                  <a:srgbClr val="FFFF00"/>
                </a:highlight>
                <a:uLnTx/>
                <a:uFillTx/>
                <a:latin typeface="Aptos" panose="02110004020202020204"/>
                <a:ea typeface="+mn-ea"/>
                <a:cs typeface="+mn-cs"/>
              </a:rPr>
              <a:t>o</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kumimoji="0" lang="en-US" sz="900" b="0" i="0" u="none" strike="noStrike" kern="1200" cap="none" spc="0" normalizeH="0" baseline="0" noProof="0" dirty="0">
                <a:ln>
                  <a:noFill/>
                </a:ln>
                <a:solidFill>
                  <a:prstClr val="black"/>
                </a:solidFill>
                <a:effectLst/>
                <a:highlight>
                  <a:srgbClr val="FFFF00"/>
                </a:highlight>
                <a:uLnTx/>
                <a:uFillTx/>
                <a:latin typeface="Aptos" panose="02110004020202020204"/>
                <a:ea typeface="+mn-ea"/>
                <a:cs typeface="+mn-cs"/>
              </a:rPr>
              <a:t>on</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kumimoji="0" lang="en-US" sz="900" b="0" i="0" u="none" strike="noStrike" kern="1200" cap="none" spc="0" normalizeH="0" baseline="0" noProof="0" dirty="0" err="1">
                <a:ln>
                  <a:noFill/>
                </a:ln>
                <a:solidFill>
                  <a:prstClr val="black"/>
                </a:solidFill>
                <a:effectLst/>
                <a:highlight>
                  <a:srgbClr val="FFFF00"/>
                </a:highlight>
                <a:uLnTx/>
                <a:uFillTx/>
                <a:latin typeface="Aptos" panose="02110004020202020204"/>
                <a:ea typeface="+mn-ea"/>
                <a:cs typeface="+mn-cs"/>
              </a:rPr>
              <a:t>gae</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kumimoji="0" lang="en-US" sz="900" b="0" i="0" u="none" strike="noStrike" kern="1200" cap="none" spc="0" normalizeH="0" baseline="0" noProof="0" dirty="0">
                <a:ln>
                  <a:noFill/>
                </a:ln>
                <a:solidFill>
                  <a:prstClr val="black"/>
                </a:solidFill>
                <a:effectLst/>
                <a:highlight>
                  <a:srgbClr val="FFFF00"/>
                </a:highlight>
                <a:uLnTx/>
                <a:uFillTx/>
                <a:latin typeface="Aptos" panose="02110004020202020204"/>
                <a:ea typeface="+mn-ea"/>
                <a:cs typeface="+mn-cs"/>
              </a:rPr>
              <a:t>gong</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kumimoji="0" lang="en-US" sz="900" b="0" i="0" u="none" strike="noStrike" kern="1200" cap="none" spc="0" normalizeH="0" baseline="0" noProof="0" dirty="0">
                <a:ln>
                  <a:noFill/>
                </a:ln>
                <a:solidFill>
                  <a:prstClr val="black"/>
                </a:solidFill>
                <a:effectLst/>
                <a:highlight>
                  <a:srgbClr val="FFFF00"/>
                </a:highlight>
                <a:uLnTx/>
                <a:uFillTx/>
                <a:latin typeface="Aptos" panose="02110004020202020204"/>
                <a:ea typeface="+mn-ea"/>
                <a:cs typeface="+mn-cs"/>
              </a:rPr>
              <a:t> </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kumimoji="0" lang="en-US" sz="900" b="0" i="0" u="none" strike="noStrike" kern="1200" cap="none" spc="0" normalizeH="0" baseline="0" noProof="0" dirty="0">
                <a:ln>
                  <a:noFill/>
                </a:ln>
                <a:solidFill>
                  <a:prstClr val="black"/>
                </a:solidFill>
                <a:effectLst/>
                <a:highlight>
                  <a:srgbClr val="FFFF00"/>
                </a:highlight>
                <a:uLnTx/>
                <a:uFillTx/>
                <a:latin typeface="Aptos" panose="02110004020202020204"/>
                <a:ea typeface="+mn-ea"/>
                <a:cs typeface="+mn-cs"/>
              </a:rPr>
              <a:t>   </a:t>
            </a:r>
          </a:p>
        </p:txBody>
      </p:sp>
      <p:sp>
        <p:nvSpPr>
          <p:cNvPr id="11" name="TextBox 10">
            <a:extLst>
              <a:ext uri="{FF2B5EF4-FFF2-40B4-BE49-F238E27FC236}">
                <a16:creationId xmlns:a16="http://schemas.microsoft.com/office/drawing/2014/main" id="{284CB809-5C22-79A5-82ED-D5E559327A46}"/>
              </a:ext>
            </a:extLst>
          </p:cNvPr>
          <p:cNvSpPr txBox="1"/>
          <p:nvPr/>
        </p:nvSpPr>
        <p:spPr>
          <a:xfrm>
            <a:off x="174122" y="1306769"/>
            <a:ext cx="6097424" cy="230832"/>
          </a:xfrm>
          <a:prstGeom prst="rect">
            <a:avLst/>
          </a:prstGeom>
          <a:noFill/>
        </p:spPr>
        <p:txBody>
          <a:bodyPr wrap="square">
            <a:spAutoFit/>
          </a:bodyPr>
          <a:lstStyle/>
          <a:p>
            <a:r>
              <a:rPr kumimoji="0" lang="en-US" sz="900" b="0" i="0" u="none" strike="noStrike" kern="1200" cap="none" spc="0" normalizeH="0" baseline="0" noProof="0" dirty="0">
                <a:ln>
                  <a:noFill/>
                </a:ln>
                <a:solidFill>
                  <a:prstClr val="black"/>
                </a:solidFill>
                <a:effectLst/>
                <a:highlight>
                  <a:srgbClr val="FFFF00"/>
                </a:highlight>
                <a:uLnTx/>
                <a:uFillTx/>
                <a:latin typeface="Aptos" panose="02110004020202020204"/>
                <a:ea typeface="+mn-ea"/>
                <a:cs typeface="+mn-cs"/>
              </a:rPr>
              <a:t>do</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lang="en-US" sz="900" dirty="0">
                <a:solidFill>
                  <a:prstClr val="black"/>
                </a:solidFill>
                <a:highlight>
                  <a:srgbClr val="FFFF00"/>
                </a:highlight>
                <a:latin typeface="Aptos" panose="02110004020202020204"/>
              </a:rPr>
              <a:t>il</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kumimoji="0" lang="en-US" sz="900" b="0" i="0" u="none" strike="noStrike" kern="1200" cap="none" spc="0" normalizeH="0" baseline="0" noProof="0" dirty="0" err="1">
                <a:ln>
                  <a:noFill/>
                </a:ln>
                <a:solidFill>
                  <a:prstClr val="black"/>
                </a:solidFill>
                <a:effectLst/>
                <a:highlight>
                  <a:srgbClr val="FFFF00"/>
                </a:highlight>
                <a:uLnTx/>
                <a:uFillTx/>
                <a:latin typeface="Aptos" panose="02110004020202020204"/>
                <a:ea typeface="+mn-ea"/>
                <a:cs typeface="+mn-cs"/>
              </a:rPr>
              <a:t>che</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kumimoji="0" lang="en-US" sz="900" b="0" i="0" u="none" strike="noStrike" kern="1200" cap="none" spc="0" normalizeH="0" baseline="0" noProof="0" dirty="0">
                <a:ln>
                  <a:noFill/>
                </a:ln>
                <a:solidFill>
                  <a:prstClr val="black"/>
                </a:solidFill>
                <a:effectLst/>
                <a:highlight>
                  <a:srgbClr val="FFFF00"/>
                </a:highlight>
                <a:uLnTx/>
                <a:uFillTx/>
                <a:latin typeface="Aptos" panose="02110004020202020204"/>
                <a:ea typeface="+mn-ea"/>
                <a:cs typeface="+mn-cs"/>
              </a:rPr>
              <a:t>go</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kumimoji="0" lang="en-US" sz="900" b="0" i="0" u="none" strike="noStrike" kern="1200" cap="none" spc="0" normalizeH="0" baseline="0" noProof="0" dirty="0" err="1">
                <a:ln>
                  <a:noFill/>
                </a:ln>
                <a:solidFill>
                  <a:prstClr val="black"/>
                </a:solidFill>
                <a:effectLst/>
                <a:highlight>
                  <a:srgbClr val="FFFF00"/>
                </a:highlight>
                <a:uLnTx/>
                <a:uFillTx/>
                <a:latin typeface="Aptos" panose="02110004020202020204"/>
                <a:ea typeface="+mn-ea"/>
                <a:cs typeface="+mn-cs"/>
              </a:rPr>
              <a:t>aek</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endParaRPr lang="en-US" dirty="0"/>
          </a:p>
        </p:txBody>
      </p:sp>
      <p:sp>
        <p:nvSpPr>
          <p:cNvPr id="13" name="TextBox 12">
            <a:extLst>
              <a:ext uri="{FF2B5EF4-FFF2-40B4-BE49-F238E27FC236}">
                <a16:creationId xmlns:a16="http://schemas.microsoft.com/office/drawing/2014/main" id="{B1EB353F-2317-9890-E207-0877215F044A}"/>
              </a:ext>
            </a:extLst>
          </p:cNvPr>
          <p:cNvSpPr txBox="1"/>
          <p:nvPr/>
        </p:nvSpPr>
        <p:spPr>
          <a:xfrm>
            <a:off x="174122" y="1704522"/>
            <a:ext cx="6096000" cy="230832"/>
          </a:xfrm>
          <a:prstGeom prst="rect">
            <a:avLst/>
          </a:prstGeom>
          <a:noFill/>
        </p:spPr>
        <p:txBody>
          <a:bodyPr wrap="square">
            <a:spAutoFit/>
          </a:bodyPr>
          <a:lstStyle/>
          <a:p>
            <a:r>
              <a:rPr kumimoji="0" lang="en-US" sz="900" b="0" i="0" u="none" strike="noStrike" kern="1200" cap="none" spc="0" normalizeH="0" baseline="0" noProof="0" dirty="0" err="1">
                <a:ln>
                  <a:noFill/>
                </a:ln>
                <a:solidFill>
                  <a:prstClr val="black"/>
                </a:solidFill>
                <a:effectLst/>
                <a:highlight>
                  <a:srgbClr val="FFFF00"/>
                </a:highlight>
                <a:uLnTx/>
                <a:uFillTx/>
                <a:latin typeface="Aptos" panose="02110004020202020204"/>
                <a:ea typeface="+mn-ea"/>
                <a:cs typeface="+mn-cs"/>
              </a:rPr>
              <a:t>sa</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kumimoji="0" lang="en-US" sz="900" b="0" i="0" u="none" strike="noStrike" kern="1200" cap="none" spc="0" normalizeH="0" baseline="0" noProof="0" dirty="0" err="1">
                <a:ln>
                  <a:noFill/>
                </a:ln>
                <a:solidFill>
                  <a:prstClr val="black"/>
                </a:solidFill>
                <a:effectLst/>
                <a:highlight>
                  <a:srgbClr val="FFFF00"/>
                </a:highlight>
                <a:uLnTx/>
                <a:uFillTx/>
                <a:latin typeface="Aptos" panose="02110004020202020204"/>
                <a:ea typeface="+mn-ea"/>
                <a:cs typeface="+mn-cs"/>
              </a:rPr>
              <a:t>ri</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kumimoji="0" lang="en-US" sz="900" b="0" i="0" u="none" strike="noStrike" kern="1200" cap="none" spc="0" normalizeH="0" baseline="0" noProof="0" dirty="0">
                <a:ln>
                  <a:noFill/>
                </a:ln>
                <a:solidFill>
                  <a:prstClr val="black"/>
                </a:solidFill>
                <a:effectLst/>
                <a:highlight>
                  <a:srgbClr val="FFFF00"/>
                </a:highlight>
                <a:uLnTx/>
                <a:uFillTx/>
                <a:latin typeface="Aptos" panose="02110004020202020204"/>
                <a:ea typeface="+mn-ea"/>
                <a:cs typeface="+mn-cs"/>
              </a:rPr>
              <a:t>ja</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kumimoji="0" lang="en-US" sz="900" b="0" i="0" u="none" strike="noStrike" kern="1200" cap="none" spc="0" normalizeH="0" baseline="0" noProof="0" dirty="0" err="1">
                <a:ln>
                  <a:noFill/>
                </a:ln>
                <a:solidFill>
                  <a:prstClr val="black"/>
                </a:solidFill>
                <a:effectLst/>
                <a:highlight>
                  <a:srgbClr val="FFFF00"/>
                </a:highlight>
                <a:uLnTx/>
                <a:uFillTx/>
                <a:latin typeface="Aptos" panose="02110004020202020204"/>
                <a:ea typeface="+mn-ea"/>
                <a:cs typeface="+mn-cs"/>
              </a:rPr>
              <a:t>saek</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kumimoji="0" lang="en-US" sz="900" b="0" i="0" u="none" strike="noStrike" kern="1200" cap="none" spc="0" normalizeH="0" baseline="0" noProof="0" dirty="0">
                <a:ln>
                  <a:noFill/>
                </a:ln>
                <a:solidFill>
                  <a:prstClr val="black"/>
                </a:solidFill>
                <a:effectLst/>
                <a:highlight>
                  <a:srgbClr val="FFFF00"/>
                </a:highlight>
                <a:uLnTx/>
                <a:uFillTx/>
                <a:latin typeface="Aptos" panose="02110004020202020204"/>
                <a:ea typeface="+mn-ea"/>
                <a:cs typeface="+mn-cs"/>
              </a:rPr>
              <a:t>bur</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kumimoji="0" lang="en-US" sz="900" b="0" i="0" u="none" strike="noStrike" kern="1200" cap="none" spc="0" normalizeH="0" baseline="0" noProof="0" dirty="0" err="1">
                <a:ln>
                  <a:noFill/>
                </a:ln>
                <a:solidFill>
                  <a:prstClr val="black"/>
                </a:solidFill>
                <a:effectLst/>
                <a:highlight>
                  <a:srgbClr val="FFFF00"/>
                </a:highlight>
                <a:uLnTx/>
                <a:uFillTx/>
                <a:latin typeface="Aptos" panose="02110004020202020204"/>
                <a:ea typeface="+mn-ea"/>
                <a:cs typeface="+mn-cs"/>
              </a:rPr>
              <a:t>i</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lang="en-US" sz="900" dirty="0">
                <a:solidFill>
                  <a:prstClr val="black"/>
                </a:solidFill>
                <a:highlight>
                  <a:srgbClr val="FFFF00"/>
                </a:highlight>
                <a:latin typeface="Aptos" panose="02110004020202020204"/>
              </a:rPr>
              <a:t>gong</a:t>
            </a:r>
            <a:r>
              <a:rPr kumimoji="0" lang="en-US" sz="900" b="0" i="0" u="none" strike="noStrike" kern="1200" cap="none" spc="0" normalizeH="0" baseline="0" noProof="0" dirty="0">
                <a:ln>
                  <a:noFill/>
                </a:ln>
                <a:solidFill>
                  <a:prstClr val="black"/>
                </a:solidFill>
                <a:effectLst/>
                <a:highlight>
                  <a:srgbClr val="FFFF00"/>
                </a:highlight>
                <a:uLnTx/>
                <a:uFillTx/>
                <a:latin typeface="Aptos" panose="02110004020202020204"/>
                <a:ea typeface="+mn-ea"/>
                <a:cs typeface="+mn-cs"/>
              </a:rPr>
              <a:t> </a:t>
            </a:r>
            <a:endParaRPr lang="en-US" dirty="0"/>
          </a:p>
        </p:txBody>
      </p:sp>
      <p:sp>
        <p:nvSpPr>
          <p:cNvPr id="15" name="TextBox 14">
            <a:extLst>
              <a:ext uri="{FF2B5EF4-FFF2-40B4-BE49-F238E27FC236}">
                <a16:creationId xmlns:a16="http://schemas.microsoft.com/office/drawing/2014/main" id="{21823423-5F49-88EB-9E5F-919732165049}"/>
              </a:ext>
            </a:extLst>
          </p:cNvPr>
          <p:cNvSpPr txBox="1"/>
          <p:nvPr/>
        </p:nvSpPr>
        <p:spPr>
          <a:xfrm>
            <a:off x="125936" y="2107863"/>
            <a:ext cx="6097424" cy="230832"/>
          </a:xfrm>
          <a:prstGeom prst="rect">
            <a:avLst/>
          </a:prstGeom>
          <a:noFill/>
        </p:spPr>
        <p:txBody>
          <a:bodyPr wrap="square">
            <a:spAutoFit/>
          </a:bodyPr>
          <a:lstStyle/>
          <a:p>
            <a:r>
              <a:rPr kumimoji="0" lang="en-US" sz="900" b="0" i="0" u="none" strike="noStrike" kern="1200" cap="none" spc="0" normalizeH="0" baseline="0" noProof="0" dirty="0">
                <a:ln>
                  <a:noFill/>
                </a:ln>
                <a:solidFill>
                  <a:prstClr val="black"/>
                </a:solidFill>
                <a:effectLst/>
                <a:highlight>
                  <a:srgbClr val="FFFF00"/>
                </a:highlight>
                <a:uLnTx/>
                <a:uFillTx/>
                <a:latin typeface="Aptos" panose="02110004020202020204"/>
                <a:ea typeface="+mn-ea"/>
                <a:cs typeface="+mn-cs"/>
              </a:rPr>
              <a:t>gong</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kumimoji="0" lang="en-US" sz="900" b="0" i="0" u="none" strike="noStrike" kern="1200" cap="none" spc="0" normalizeH="0" baseline="0" noProof="0" dirty="0">
                <a:ln>
                  <a:noFill/>
                </a:ln>
                <a:solidFill>
                  <a:prstClr val="black"/>
                </a:solidFill>
                <a:effectLst/>
                <a:highlight>
                  <a:srgbClr val="FFFF00"/>
                </a:highlight>
                <a:uLnTx/>
                <a:uFillTx/>
                <a:latin typeface="Aptos" panose="02110004020202020204"/>
                <a:ea typeface="+mn-ea"/>
                <a:cs typeface="+mn-cs"/>
              </a:rPr>
              <a:t>bur</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lang="en-US" sz="900" dirty="0" err="1">
                <a:solidFill>
                  <a:prstClr val="black"/>
                </a:solidFill>
                <a:highlight>
                  <a:srgbClr val="FFFF00"/>
                </a:highlight>
                <a:latin typeface="Aptos" panose="02110004020202020204"/>
              </a:rPr>
              <a:t>i</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lang="en-US" sz="900" dirty="0">
                <a:solidFill>
                  <a:prstClr val="black"/>
                </a:solidFill>
                <a:latin typeface="Aptos" panose="02110004020202020204"/>
              </a:rPr>
              <a:t> </a:t>
            </a:r>
            <a:r>
              <a:rPr lang="en-US" sz="900" dirty="0" err="1">
                <a:solidFill>
                  <a:prstClr val="black"/>
                </a:solidFill>
                <a:highlight>
                  <a:srgbClr val="FFFF00"/>
                </a:highlight>
                <a:latin typeface="Aptos" panose="02110004020202020204"/>
              </a:rPr>
              <a:t>saek</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lang="en-US" sz="900" dirty="0" err="1">
                <a:solidFill>
                  <a:prstClr val="black"/>
                </a:solidFill>
                <a:highlight>
                  <a:srgbClr val="FFFF00"/>
                </a:highlight>
                <a:latin typeface="Aptos" panose="02110004020202020204"/>
              </a:rPr>
              <a:t>saek</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kumimoji="0" lang="en-US" sz="900" b="0" i="0" u="none" strike="noStrike" kern="1200" cap="none" spc="0" normalizeH="0" baseline="0" noProof="0" dirty="0" err="1">
                <a:ln>
                  <a:noFill/>
                </a:ln>
                <a:solidFill>
                  <a:prstClr val="black"/>
                </a:solidFill>
                <a:effectLst/>
                <a:highlight>
                  <a:srgbClr val="FFFF00"/>
                </a:highlight>
                <a:uLnTx/>
                <a:uFillTx/>
                <a:latin typeface="Aptos" panose="02110004020202020204"/>
                <a:ea typeface="+mn-ea"/>
                <a:cs typeface="+mn-cs"/>
              </a:rPr>
              <a:t>chuk</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lang="en-US" sz="900" dirty="0" err="1">
                <a:solidFill>
                  <a:prstClr val="black"/>
                </a:solidFill>
                <a:highlight>
                  <a:srgbClr val="FFFF00"/>
                </a:highlight>
                <a:latin typeface="Aptos" panose="02110004020202020204"/>
              </a:rPr>
              <a:t>shi</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kumimoji="0" lang="en-US" sz="900" b="0" i="0" u="none" strike="noStrike" kern="1200" cap="none" spc="0" normalizeH="0" baseline="0" noProof="0" dirty="0">
                <a:ln>
                  <a:noFill/>
                </a:ln>
                <a:solidFill>
                  <a:prstClr val="black"/>
                </a:solidFill>
                <a:effectLst/>
                <a:highlight>
                  <a:srgbClr val="FFFF00"/>
                </a:highlight>
                <a:uLnTx/>
                <a:uFillTx/>
                <a:latin typeface="Aptos" panose="02110004020202020204"/>
                <a:ea typeface="+mn-ea"/>
                <a:cs typeface="+mn-cs"/>
              </a:rPr>
              <a:t>gong</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endParaRPr lang="en-US" dirty="0"/>
          </a:p>
        </p:txBody>
      </p:sp>
      <p:sp>
        <p:nvSpPr>
          <p:cNvPr id="17" name="TextBox 16">
            <a:extLst>
              <a:ext uri="{FF2B5EF4-FFF2-40B4-BE49-F238E27FC236}">
                <a16:creationId xmlns:a16="http://schemas.microsoft.com/office/drawing/2014/main" id="{C29269DE-E5EB-BCA4-955D-39BEAD11C7EA}"/>
              </a:ext>
            </a:extLst>
          </p:cNvPr>
          <p:cNvSpPr txBox="1"/>
          <p:nvPr/>
        </p:nvSpPr>
        <p:spPr>
          <a:xfrm>
            <a:off x="125936" y="2516574"/>
            <a:ext cx="6097424" cy="2308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900" dirty="0">
                <a:solidFill>
                  <a:prstClr val="black"/>
                </a:solidFill>
                <a:highlight>
                  <a:srgbClr val="FFFF00"/>
                </a:highlight>
                <a:latin typeface="Aptos" panose="02110004020202020204"/>
              </a:rPr>
              <a:t>gong</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kumimoji="0" lang="en-US" sz="900" b="0" i="0" u="none" strike="noStrike" kern="1200" cap="none" spc="0" normalizeH="0" baseline="0" noProof="0" dirty="0" err="1">
                <a:ln>
                  <a:noFill/>
                </a:ln>
                <a:solidFill>
                  <a:prstClr val="black"/>
                </a:solidFill>
                <a:effectLst/>
                <a:highlight>
                  <a:srgbClr val="FFFF00"/>
                </a:highlight>
                <a:uLnTx/>
                <a:uFillTx/>
                <a:latin typeface="Aptos" panose="02110004020202020204"/>
                <a:ea typeface="+mn-ea"/>
                <a:cs typeface="+mn-cs"/>
              </a:rPr>
              <a:t>juk</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kumimoji="0" lang="en-US" sz="900" b="0" i="0" u="none" strike="noStrike" kern="1200" cap="none" spc="0" normalizeH="0" baseline="0" noProof="0" dirty="0" err="1">
                <a:ln>
                  <a:noFill/>
                </a:ln>
                <a:solidFill>
                  <a:prstClr val="black"/>
                </a:solidFill>
                <a:effectLst/>
                <a:highlight>
                  <a:srgbClr val="FFFF00"/>
                </a:highlight>
                <a:uLnTx/>
                <a:uFillTx/>
                <a:latin typeface="Aptos" panose="02110004020202020204"/>
                <a:ea typeface="+mn-ea"/>
                <a:cs typeface="+mn-cs"/>
              </a:rPr>
              <a:t>shi</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kumimoji="0" lang="en-US" sz="900" b="0" i="0" u="none" strike="noStrike" kern="1200" cap="none" spc="0" normalizeH="0" baseline="0" noProof="0" dirty="0" err="1">
                <a:ln>
                  <a:noFill/>
                </a:ln>
                <a:solidFill>
                  <a:prstClr val="black"/>
                </a:solidFill>
                <a:effectLst/>
                <a:highlight>
                  <a:srgbClr val="FFFF00"/>
                </a:highlight>
                <a:uLnTx/>
                <a:uFillTx/>
                <a:latin typeface="Aptos" panose="02110004020202020204"/>
                <a:ea typeface="+mn-ea"/>
                <a:cs typeface="+mn-cs"/>
              </a:rPr>
              <a:t>saek</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endParaRPr kumimoji="0" lang="en-US" sz="1800" b="0" i="0" u="none" strike="noStrike" kern="1200" cap="none" spc="0" normalizeH="0" baseline="0" noProof="0" dirty="0">
              <a:ln>
                <a:noFill/>
              </a:ln>
              <a:solidFill>
                <a:prstClr val="black"/>
              </a:solidFill>
              <a:effectLst/>
              <a:uLnTx/>
              <a:uFillTx/>
              <a:latin typeface="Aptos" panose="02110004020202020204"/>
              <a:ea typeface="+mn-ea"/>
              <a:cs typeface="+mn-cs"/>
            </a:endParaRPr>
          </a:p>
        </p:txBody>
      </p:sp>
      <p:sp>
        <p:nvSpPr>
          <p:cNvPr id="19" name="TextBox 18">
            <a:extLst>
              <a:ext uri="{FF2B5EF4-FFF2-40B4-BE49-F238E27FC236}">
                <a16:creationId xmlns:a16="http://schemas.microsoft.com/office/drawing/2014/main" id="{FF0D60F8-9941-8348-18D2-52997852154D}"/>
              </a:ext>
            </a:extLst>
          </p:cNvPr>
          <p:cNvSpPr txBox="1"/>
          <p:nvPr/>
        </p:nvSpPr>
        <p:spPr>
          <a:xfrm>
            <a:off x="172698" y="2922391"/>
            <a:ext cx="6097424" cy="2308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err="1">
                <a:ln>
                  <a:noFill/>
                </a:ln>
                <a:solidFill>
                  <a:prstClr val="black"/>
                </a:solidFill>
                <a:effectLst/>
                <a:highlight>
                  <a:srgbClr val="FFFF00"/>
                </a:highlight>
                <a:uLnTx/>
                <a:uFillTx/>
                <a:latin typeface="Aptos" panose="02110004020202020204"/>
                <a:ea typeface="+mn-ea"/>
                <a:cs typeface="+mn-cs"/>
              </a:rPr>
              <a:t>su</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lang="en-US" sz="900" dirty="0">
                <a:solidFill>
                  <a:prstClr val="black"/>
                </a:solidFill>
                <a:highlight>
                  <a:srgbClr val="FFFF00"/>
                </a:highlight>
                <a:latin typeface="Aptos" panose="02110004020202020204"/>
              </a:rPr>
              <a:t>sang</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kumimoji="0" lang="en-US" sz="900" b="0" i="0" u="none" strike="noStrike" kern="1200" cap="none" spc="0" normalizeH="0" baseline="0" noProof="0" dirty="0" err="1">
                <a:ln>
                  <a:noFill/>
                </a:ln>
                <a:solidFill>
                  <a:prstClr val="black"/>
                </a:solidFill>
                <a:effectLst/>
                <a:highlight>
                  <a:srgbClr val="FFFF00"/>
                </a:highlight>
                <a:uLnTx/>
                <a:uFillTx/>
                <a:latin typeface="Aptos" panose="02110004020202020204"/>
                <a:ea typeface="+mn-ea"/>
                <a:cs typeface="+mn-cs"/>
              </a:rPr>
              <a:t>haeng</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kumimoji="0" lang="en-US" sz="900" b="0" i="0" u="none" strike="noStrike" kern="1200" cap="none" spc="0" normalizeH="0" baseline="0" noProof="0" dirty="0" err="1">
                <a:ln>
                  <a:noFill/>
                </a:ln>
                <a:solidFill>
                  <a:prstClr val="black"/>
                </a:solidFill>
                <a:effectLst/>
                <a:highlight>
                  <a:srgbClr val="FFFF00"/>
                </a:highlight>
                <a:uLnTx/>
                <a:uFillTx/>
                <a:latin typeface="Aptos" panose="02110004020202020204"/>
                <a:ea typeface="+mn-ea"/>
                <a:cs typeface="+mn-cs"/>
              </a:rPr>
              <a:t>shik</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kumimoji="0" lang="en-US" sz="900" b="0" i="0" u="none" strike="noStrike" kern="1200" cap="none" spc="0" normalizeH="0" baseline="0" noProof="0" dirty="0">
                <a:ln>
                  <a:noFill/>
                </a:ln>
                <a:solidFill>
                  <a:prstClr val="black"/>
                </a:solidFill>
                <a:effectLst/>
                <a:highlight>
                  <a:srgbClr val="FFFF00"/>
                </a:highlight>
                <a:uLnTx/>
                <a:uFillTx/>
                <a:latin typeface="Aptos" panose="02110004020202020204"/>
                <a:ea typeface="+mn-ea"/>
                <a:cs typeface="+mn-cs"/>
              </a:rPr>
              <a:t>yok</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kumimoji="0" lang="en-US" sz="900" b="0" i="0" u="none" strike="noStrike" kern="1200" cap="none" spc="0" normalizeH="0" baseline="0" noProof="0" dirty="0" err="1">
                <a:ln>
                  <a:noFill/>
                </a:ln>
                <a:solidFill>
                  <a:prstClr val="black"/>
                </a:solidFill>
                <a:effectLst/>
                <a:highlight>
                  <a:srgbClr val="FFFF00"/>
                </a:highlight>
                <a:uLnTx/>
                <a:uFillTx/>
                <a:latin typeface="Aptos" panose="02110004020202020204"/>
                <a:ea typeface="+mn-ea"/>
                <a:cs typeface="+mn-cs"/>
              </a:rPr>
              <a:t>pu</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lang="en-US" sz="900" dirty="0" err="1">
                <a:solidFill>
                  <a:prstClr val="black"/>
                </a:solidFill>
                <a:highlight>
                  <a:srgbClr val="FFFF00"/>
                </a:highlight>
                <a:latin typeface="Aptos" panose="02110004020202020204"/>
              </a:rPr>
              <a:t>yo</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lang="en-US" sz="900" dirty="0" err="1">
                <a:solidFill>
                  <a:prstClr val="black"/>
                </a:solidFill>
                <a:highlight>
                  <a:srgbClr val="FFFF00"/>
                </a:highlight>
                <a:latin typeface="Aptos" panose="02110004020202020204"/>
              </a:rPr>
              <a:t>shi</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endParaRPr kumimoji="0" lang="en-US" sz="1800" b="0" i="0" u="none" strike="noStrike" kern="1200" cap="none" spc="0" normalizeH="0" baseline="0" noProof="0" dirty="0">
              <a:ln>
                <a:noFill/>
              </a:ln>
              <a:solidFill>
                <a:prstClr val="black"/>
              </a:solidFill>
              <a:effectLst/>
              <a:uLnTx/>
              <a:uFillTx/>
              <a:latin typeface="Aptos" panose="02110004020202020204"/>
              <a:ea typeface="+mn-ea"/>
              <a:cs typeface="+mn-cs"/>
            </a:endParaRPr>
          </a:p>
        </p:txBody>
      </p:sp>
      <p:sp>
        <p:nvSpPr>
          <p:cNvPr id="21" name="TextBox 20">
            <a:extLst>
              <a:ext uri="{FF2B5EF4-FFF2-40B4-BE49-F238E27FC236}">
                <a16:creationId xmlns:a16="http://schemas.microsoft.com/office/drawing/2014/main" id="{39F66197-51DF-2598-BB2B-EE50C06D18F8}"/>
              </a:ext>
            </a:extLst>
          </p:cNvPr>
          <p:cNvSpPr txBox="1"/>
          <p:nvPr/>
        </p:nvSpPr>
        <p:spPr>
          <a:xfrm>
            <a:off x="172698" y="3313584"/>
            <a:ext cx="6097424" cy="2308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900" dirty="0" err="1">
                <a:solidFill>
                  <a:prstClr val="black"/>
                </a:solidFill>
                <a:highlight>
                  <a:srgbClr val="FFFF00"/>
                </a:highlight>
                <a:latin typeface="Aptos" panose="02110004020202020204"/>
              </a:rPr>
              <a:t>sa</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lang="en-US" sz="900" dirty="0" err="1">
                <a:solidFill>
                  <a:prstClr val="black"/>
                </a:solidFill>
                <a:highlight>
                  <a:srgbClr val="FFFF00"/>
                </a:highlight>
                <a:latin typeface="Aptos" panose="02110004020202020204"/>
              </a:rPr>
              <a:t>ri</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kumimoji="0" lang="en-US" sz="900" b="0" i="0" u="none" strike="noStrike" kern="1200" cap="none" spc="0" normalizeH="0" baseline="0" noProof="0" dirty="0">
                <a:ln>
                  <a:noFill/>
                </a:ln>
                <a:solidFill>
                  <a:prstClr val="black"/>
                </a:solidFill>
                <a:effectLst/>
                <a:highlight>
                  <a:srgbClr val="FFFF00"/>
                </a:highlight>
                <a:uLnTx/>
                <a:uFillTx/>
                <a:latin typeface="Aptos" panose="02110004020202020204"/>
                <a:ea typeface="+mn-ea"/>
                <a:cs typeface="+mn-cs"/>
              </a:rPr>
              <a:t>ja</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kumimoji="0" lang="en-US" sz="900" b="0" i="0" u="none" strike="noStrike" kern="1200" cap="none" spc="0" normalizeH="0" baseline="0" noProof="0" dirty="0" err="1">
                <a:ln>
                  <a:noFill/>
                </a:ln>
                <a:solidFill>
                  <a:prstClr val="black"/>
                </a:solidFill>
                <a:effectLst/>
                <a:highlight>
                  <a:srgbClr val="FFFF00"/>
                </a:highlight>
                <a:uLnTx/>
                <a:uFillTx/>
                <a:latin typeface="Aptos" panose="02110004020202020204"/>
                <a:ea typeface="+mn-ea"/>
                <a:cs typeface="+mn-cs"/>
              </a:rPr>
              <a:t>shi</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kumimoji="0" lang="en-US" sz="900" b="0" i="0" u="none" strike="noStrike" kern="1200" cap="none" spc="0" normalizeH="0" baseline="0" noProof="0" dirty="0">
                <a:ln>
                  <a:noFill/>
                </a:ln>
                <a:solidFill>
                  <a:prstClr val="black"/>
                </a:solidFill>
                <a:effectLst/>
                <a:highlight>
                  <a:srgbClr val="FFFF00"/>
                </a:highlight>
                <a:uLnTx/>
                <a:uFillTx/>
                <a:latin typeface="Aptos" panose="02110004020202020204"/>
                <a:ea typeface="+mn-ea"/>
                <a:cs typeface="+mn-cs"/>
              </a:rPr>
              <a:t>je</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lang="en-US" sz="900" dirty="0">
                <a:solidFill>
                  <a:prstClr val="black"/>
                </a:solidFill>
                <a:highlight>
                  <a:srgbClr val="FFFF00"/>
                </a:highlight>
                <a:latin typeface="Aptos" panose="02110004020202020204"/>
              </a:rPr>
              <a:t>bop</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kumimoji="0" lang="en-US" sz="900" b="0" i="0" u="none" strike="noStrike" kern="1200" cap="none" spc="0" normalizeH="0" baseline="0" noProof="0" dirty="0" err="1">
                <a:ln>
                  <a:noFill/>
                </a:ln>
                <a:solidFill>
                  <a:prstClr val="black"/>
                </a:solidFill>
                <a:effectLst/>
                <a:highlight>
                  <a:srgbClr val="FFFF00"/>
                </a:highlight>
                <a:uLnTx/>
                <a:uFillTx/>
                <a:latin typeface="Aptos" panose="02110004020202020204"/>
                <a:ea typeface="+mn-ea"/>
                <a:cs typeface="+mn-cs"/>
              </a:rPr>
              <a:t>kong</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lang="en-US" sz="900" dirty="0">
                <a:solidFill>
                  <a:prstClr val="black"/>
                </a:solidFill>
                <a:highlight>
                  <a:srgbClr val="FFFF00"/>
                </a:highlight>
                <a:latin typeface="Aptos" panose="02110004020202020204"/>
              </a:rPr>
              <a:t>sang</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endParaRPr kumimoji="0" lang="en-US" sz="1800" b="0" i="0" u="none" strike="noStrike" kern="1200" cap="none" spc="0" normalizeH="0" baseline="0" noProof="0" dirty="0">
              <a:ln>
                <a:noFill/>
              </a:ln>
              <a:solidFill>
                <a:prstClr val="black"/>
              </a:solidFill>
              <a:effectLst/>
              <a:uLnTx/>
              <a:uFillTx/>
              <a:latin typeface="Aptos" panose="02110004020202020204"/>
              <a:ea typeface="+mn-ea"/>
              <a:cs typeface="+mn-cs"/>
            </a:endParaRPr>
          </a:p>
        </p:txBody>
      </p:sp>
      <p:sp>
        <p:nvSpPr>
          <p:cNvPr id="23" name="TextBox 22">
            <a:extLst>
              <a:ext uri="{FF2B5EF4-FFF2-40B4-BE49-F238E27FC236}">
                <a16:creationId xmlns:a16="http://schemas.microsoft.com/office/drawing/2014/main" id="{032C9230-15D4-66B6-7B2A-B9E80E751A1E}"/>
              </a:ext>
            </a:extLst>
          </p:cNvPr>
          <p:cNvSpPr txBox="1"/>
          <p:nvPr/>
        </p:nvSpPr>
        <p:spPr>
          <a:xfrm>
            <a:off x="155072" y="3750356"/>
            <a:ext cx="6097424" cy="2308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900" dirty="0" err="1">
                <a:solidFill>
                  <a:prstClr val="black"/>
                </a:solidFill>
                <a:highlight>
                  <a:srgbClr val="FFFF00"/>
                </a:highlight>
                <a:latin typeface="Aptos" panose="02110004020202020204"/>
              </a:rPr>
              <a:t>bul</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kumimoji="0" lang="en-US" sz="900" b="0" i="0" u="none" strike="noStrike" kern="1200" cap="none" spc="0" normalizeH="0" baseline="0" noProof="0" dirty="0" err="1">
                <a:ln>
                  <a:noFill/>
                </a:ln>
                <a:solidFill>
                  <a:prstClr val="black"/>
                </a:solidFill>
                <a:effectLst/>
                <a:highlight>
                  <a:srgbClr val="FFFF00"/>
                </a:highlight>
                <a:uLnTx/>
                <a:uFillTx/>
                <a:latin typeface="Aptos" panose="02110004020202020204"/>
                <a:ea typeface="+mn-ea"/>
                <a:cs typeface="+mn-cs"/>
              </a:rPr>
              <a:t>saeng</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kumimoji="0" lang="en-US" sz="900" b="0" i="0" u="none" strike="noStrike" kern="1200" cap="none" spc="0" normalizeH="0" baseline="0" noProof="0" dirty="0" err="1">
                <a:ln>
                  <a:noFill/>
                </a:ln>
                <a:solidFill>
                  <a:prstClr val="black"/>
                </a:solidFill>
                <a:effectLst/>
                <a:highlight>
                  <a:srgbClr val="FFFF00"/>
                </a:highlight>
                <a:uLnTx/>
                <a:uFillTx/>
                <a:latin typeface="Aptos" panose="02110004020202020204"/>
                <a:ea typeface="+mn-ea"/>
                <a:cs typeface="+mn-cs"/>
              </a:rPr>
              <a:t>bul</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kumimoji="0" lang="en-US" sz="900" b="0" i="0" u="none" strike="noStrike" kern="1200" cap="none" spc="0" normalizeH="0" baseline="0" noProof="0" dirty="0" err="1">
                <a:ln>
                  <a:noFill/>
                </a:ln>
                <a:solidFill>
                  <a:prstClr val="black"/>
                </a:solidFill>
                <a:effectLst/>
                <a:highlight>
                  <a:srgbClr val="FFFF00"/>
                </a:highlight>
                <a:uLnTx/>
                <a:uFillTx/>
                <a:latin typeface="Aptos" panose="02110004020202020204"/>
                <a:ea typeface="+mn-ea"/>
                <a:cs typeface="+mn-cs"/>
              </a:rPr>
              <a:t>myol</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kumimoji="0" lang="en-US" sz="900" b="0" i="0" u="none" strike="noStrike" kern="1200" cap="none" spc="0" normalizeH="0" baseline="0" noProof="0" dirty="0" err="1">
                <a:ln>
                  <a:noFill/>
                </a:ln>
                <a:solidFill>
                  <a:prstClr val="black"/>
                </a:solidFill>
                <a:effectLst/>
                <a:highlight>
                  <a:srgbClr val="FFFF00"/>
                </a:highlight>
                <a:uLnTx/>
                <a:uFillTx/>
                <a:latin typeface="Aptos" panose="02110004020202020204"/>
                <a:ea typeface="+mn-ea"/>
                <a:cs typeface="+mn-cs"/>
              </a:rPr>
              <a:t>bul</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kumimoji="0" lang="en-US" sz="900" b="0" i="0" u="none" strike="noStrike" kern="1200" cap="none" spc="0" normalizeH="0" baseline="0" noProof="0" dirty="0">
                <a:ln>
                  <a:noFill/>
                </a:ln>
                <a:solidFill>
                  <a:prstClr val="black"/>
                </a:solidFill>
                <a:effectLst/>
                <a:highlight>
                  <a:srgbClr val="FFFF00"/>
                </a:highlight>
                <a:uLnTx/>
                <a:uFillTx/>
                <a:latin typeface="Aptos" panose="02110004020202020204"/>
                <a:ea typeface="+mn-ea"/>
                <a:cs typeface="+mn-cs"/>
              </a:rPr>
              <a:t>gu</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lang="en-US" sz="900" dirty="0" err="1">
                <a:solidFill>
                  <a:prstClr val="black"/>
                </a:solidFill>
                <a:highlight>
                  <a:srgbClr val="FFFF00"/>
                </a:highlight>
                <a:latin typeface="Aptos" panose="02110004020202020204"/>
              </a:rPr>
              <a:t>bu</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kumimoji="0" lang="en-US" sz="900" b="0" i="0" u="none" strike="noStrike" kern="1200" cap="none" spc="0" normalizeH="0" baseline="0" noProof="0" dirty="0">
                <a:ln>
                  <a:noFill/>
                </a:ln>
                <a:solidFill>
                  <a:prstClr val="black"/>
                </a:solidFill>
                <a:effectLst/>
                <a:highlight>
                  <a:srgbClr val="FFFF00"/>
                </a:highlight>
                <a:uLnTx/>
                <a:uFillTx/>
                <a:latin typeface="Aptos" panose="02110004020202020204"/>
                <a:ea typeface="+mn-ea"/>
                <a:cs typeface="+mn-cs"/>
              </a:rPr>
              <a:t>jong</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endParaRPr kumimoji="0" lang="en-US" sz="1800" b="0" i="0" u="none" strike="noStrike" kern="1200" cap="none" spc="0" normalizeH="0" baseline="0" noProof="0" dirty="0">
              <a:ln>
                <a:noFill/>
              </a:ln>
              <a:solidFill>
                <a:prstClr val="black"/>
              </a:solidFill>
              <a:effectLst/>
              <a:uLnTx/>
              <a:uFillTx/>
              <a:latin typeface="Aptos" panose="02110004020202020204"/>
              <a:ea typeface="+mn-ea"/>
              <a:cs typeface="+mn-cs"/>
            </a:endParaRPr>
          </a:p>
        </p:txBody>
      </p:sp>
      <p:sp>
        <p:nvSpPr>
          <p:cNvPr id="27" name="TextBox 26">
            <a:extLst>
              <a:ext uri="{FF2B5EF4-FFF2-40B4-BE49-F238E27FC236}">
                <a16:creationId xmlns:a16="http://schemas.microsoft.com/office/drawing/2014/main" id="{4C745BFA-4A8F-C38F-3F22-0012E7F9F0EA}"/>
              </a:ext>
            </a:extLst>
          </p:cNvPr>
          <p:cNvSpPr txBox="1"/>
          <p:nvPr/>
        </p:nvSpPr>
        <p:spPr>
          <a:xfrm>
            <a:off x="155072" y="4542095"/>
            <a:ext cx="6097424" cy="2308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900" dirty="0">
                <a:solidFill>
                  <a:prstClr val="black"/>
                </a:solidFill>
                <a:highlight>
                  <a:srgbClr val="FFFF00"/>
                </a:highlight>
                <a:latin typeface="Aptos" panose="02110004020202020204"/>
              </a:rPr>
              <a:t>mu</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kumimoji="0" lang="en-US" sz="900" b="0" i="0" u="none" strike="noStrike" kern="1200" cap="none" spc="0" normalizeH="0" baseline="0" noProof="0" dirty="0" err="1">
                <a:ln>
                  <a:noFill/>
                </a:ln>
                <a:solidFill>
                  <a:prstClr val="black"/>
                </a:solidFill>
                <a:effectLst/>
                <a:highlight>
                  <a:srgbClr val="FFFF00"/>
                </a:highlight>
                <a:uLnTx/>
                <a:uFillTx/>
                <a:latin typeface="Aptos" panose="02110004020202020204"/>
                <a:ea typeface="+mn-ea"/>
                <a:cs typeface="+mn-cs"/>
              </a:rPr>
              <a:t>su</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lang="en-US" sz="900" dirty="0">
                <a:solidFill>
                  <a:prstClr val="black"/>
                </a:solidFill>
                <a:highlight>
                  <a:srgbClr val="FFFF00"/>
                </a:highlight>
                <a:latin typeface="Aptos" panose="02110004020202020204"/>
              </a:rPr>
              <a:t>sang</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kumimoji="0" lang="en-US" sz="900" b="0" i="0" u="none" strike="noStrike" kern="1200" cap="none" spc="0" normalizeH="0" baseline="0" noProof="0" dirty="0" err="1">
                <a:ln>
                  <a:noFill/>
                </a:ln>
                <a:solidFill>
                  <a:prstClr val="black"/>
                </a:solidFill>
                <a:effectLst/>
                <a:highlight>
                  <a:srgbClr val="FFFF00"/>
                </a:highlight>
                <a:uLnTx/>
                <a:uFillTx/>
                <a:latin typeface="Aptos" panose="02110004020202020204"/>
                <a:ea typeface="+mn-ea"/>
                <a:cs typeface="+mn-cs"/>
              </a:rPr>
              <a:t>haeng</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kumimoji="0" lang="en-US" sz="900" b="0" i="0" u="none" strike="noStrike" kern="1200" cap="none" spc="0" normalizeH="0" baseline="0" noProof="0" dirty="0" err="1">
                <a:ln>
                  <a:noFill/>
                </a:ln>
                <a:solidFill>
                  <a:prstClr val="black"/>
                </a:solidFill>
                <a:effectLst/>
                <a:highlight>
                  <a:srgbClr val="FFFF00"/>
                </a:highlight>
                <a:uLnTx/>
                <a:uFillTx/>
                <a:latin typeface="Aptos" panose="02110004020202020204"/>
                <a:ea typeface="+mn-ea"/>
                <a:cs typeface="+mn-cs"/>
              </a:rPr>
              <a:t>shik</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kumimoji="0" lang="en-US" sz="900" b="0" i="0" u="none" strike="noStrike" kern="1200" cap="none" spc="0" normalizeH="0" baseline="0" noProof="0" dirty="0">
                <a:ln>
                  <a:noFill/>
                </a:ln>
                <a:solidFill>
                  <a:prstClr val="black"/>
                </a:solidFill>
                <a:effectLst/>
                <a:highlight>
                  <a:srgbClr val="FFFF00"/>
                </a:highlight>
                <a:uLnTx/>
                <a:uFillTx/>
                <a:latin typeface="Aptos" panose="02110004020202020204"/>
                <a:ea typeface="+mn-ea"/>
                <a:cs typeface="+mn-cs"/>
              </a:rPr>
              <a:t>mu</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kumimoji="0" lang="en-US" sz="900" b="0" i="0" u="none" strike="noStrike" kern="1200" cap="none" spc="0" normalizeH="0" baseline="0" noProof="0" dirty="0">
                <a:ln>
                  <a:noFill/>
                </a:ln>
                <a:solidFill>
                  <a:prstClr val="black"/>
                </a:solidFill>
                <a:effectLst/>
                <a:highlight>
                  <a:srgbClr val="FFFF00"/>
                </a:highlight>
                <a:uLnTx/>
                <a:uFillTx/>
                <a:latin typeface="Aptos" panose="02110004020202020204"/>
                <a:ea typeface="+mn-ea"/>
                <a:cs typeface="+mn-cs"/>
              </a:rPr>
              <a:t>an</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kumimoji="0" lang="en-US" sz="900" b="0" i="0" u="none" strike="noStrike" kern="1200" cap="none" spc="0" normalizeH="0" baseline="0" noProof="0" dirty="0" err="1">
                <a:ln>
                  <a:noFill/>
                </a:ln>
                <a:solidFill>
                  <a:prstClr val="black"/>
                </a:solidFill>
                <a:effectLst/>
                <a:highlight>
                  <a:srgbClr val="FFFF00"/>
                </a:highlight>
                <a:uLnTx/>
                <a:uFillTx/>
                <a:latin typeface="Aptos" panose="02110004020202020204"/>
                <a:ea typeface="+mn-ea"/>
                <a:cs typeface="+mn-cs"/>
              </a:rPr>
              <a:t>i</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lang="en-US" sz="900" dirty="0">
                <a:solidFill>
                  <a:prstClr val="black"/>
                </a:solidFill>
                <a:highlight>
                  <a:srgbClr val="FFFF00"/>
                </a:highlight>
                <a:latin typeface="Aptos" panose="02110004020202020204"/>
              </a:rPr>
              <a:t>bi</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kumimoji="0" lang="en-US" sz="900" b="0" i="0" u="none" strike="noStrike" kern="1200" cap="none" spc="0" normalizeH="0" baseline="0" noProof="0" dirty="0">
                <a:ln>
                  <a:noFill/>
                </a:ln>
                <a:solidFill>
                  <a:prstClr val="black"/>
                </a:solidFill>
                <a:effectLst/>
                <a:highlight>
                  <a:srgbClr val="FFFF00"/>
                </a:highlight>
                <a:uLnTx/>
                <a:uFillTx/>
                <a:latin typeface="Aptos" panose="02110004020202020204"/>
                <a:ea typeface="+mn-ea"/>
                <a:cs typeface="+mn-cs"/>
              </a:rPr>
              <a:t>sol</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kumimoji="0" lang="en-US" sz="900" b="0" i="0" u="none" strike="noStrike" kern="1200" cap="none" spc="0" normalizeH="0" baseline="0" noProof="0" dirty="0">
                <a:ln>
                  <a:noFill/>
                </a:ln>
                <a:solidFill>
                  <a:prstClr val="black"/>
                </a:solidFill>
                <a:effectLst/>
                <a:highlight>
                  <a:srgbClr val="FFFF00"/>
                </a:highlight>
                <a:uLnTx/>
                <a:uFillTx/>
                <a:latin typeface="Aptos" panose="02110004020202020204"/>
                <a:ea typeface="+mn-ea"/>
                <a:cs typeface="+mn-cs"/>
              </a:rPr>
              <a:t>shin</a:t>
            </a:r>
            <a:r>
              <a:rPr lang="en-US" sz="900" dirty="0">
                <a:solidFill>
                  <a:prstClr val="black"/>
                </a:solidFill>
                <a:latin typeface="Aptos" panose="02110004020202020204"/>
              </a:rPr>
              <a:t>         </a:t>
            </a:r>
            <a:r>
              <a:rPr lang="en-US" sz="900" dirty="0" err="1">
                <a:solidFill>
                  <a:prstClr val="black"/>
                </a:solidFill>
                <a:highlight>
                  <a:srgbClr val="FFFF00"/>
                </a:highlight>
                <a:latin typeface="Aptos" panose="02110004020202020204"/>
              </a:rPr>
              <a:t>ui</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kumimoji="0" lang="en-US" sz="900" b="0" i="0" u="none" strike="noStrike" kern="1200" cap="none" spc="0" normalizeH="0" baseline="0" noProof="0" dirty="0">
                <a:ln>
                  <a:noFill/>
                </a:ln>
                <a:solidFill>
                  <a:prstClr val="black"/>
                </a:solidFill>
                <a:effectLst/>
                <a:highlight>
                  <a:srgbClr val="FFFF00"/>
                </a:highlight>
                <a:uLnTx/>
                <a:uFillTx/>
                <a:latin typeface="Aptos" panose="02110004020202020204"/>
                <a:ea typeface="+mn-ea"/>
                <a:cs typeface="+mn-cs"/>
              </a:rPr>
              <a:t> </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kumimoji="0" lang="en-US" sz="900" b="0" i="0" u="none" strike="noStrike" kern="1200" cap="none" spc="0" normalizeH="0" baseline="0" noProof="0" dirty="0">
                <a:ln>
                  <a:noFill/>
                </a:ln>
                <a:solidFill>
                  <a:prstClr val="black"/>
                </a:solidFill>
                <a:effectLst/>
                <a:highlight>
                  <a:srgbClr val="FFFF00"/>
                </a:highlight>
                <a:uLnTx/>
                <a:uFillTx/>
                <a:latin typeface="Aptos" panose="02110004020202020204"/>
                <a:ea typeface="+mn-ea"/>
                <a:cs typeface="+mn-cs"/>
              </a:rPr>
              <a:t>   </a:t>
            </a:r>
          </a:p>
        </p:txBody>
      </p:sp>
      <p:sp>
        <p:nvSpPr>
          <p:cNvPr id="29" name="TextBox 28">
            <a:extLst>
              <a:ext uri="{FF2B5EF4-FFF2-40B4-BE49-F238E27FC236}">
                <a16:creationId xmlns:a16="http://schemas.microsoft.com/office/drawing/2014/main" id="{877E7D6A-CE76-849A-E907-F7D3EBA24185}"/>
              </a:ext>
            </a:extLst>
          </p:cNvPr>
          <p:cNvSpPr txBox="1"/>
          <p:nvPr/>
        </p:nvSpPr>
        <p:spPr>
          <a:xfrm>
            <a:off x="174122" y="4141549"/>
            <a:ext cx="6097424" cy="2308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err="1">
                <a:ln>
                  <a:noFill/>
                </a:ln>
                <a:solidFill>
                  <a:prstClr val="black"/>
                </a:solidFill>
                <a:effectLst/>
                <a:highlight>
                  <a:srgbClr val="FFFF00"/>
                </a:highlight>
                <a:uLnTx/>
                <a:uFillTx/>
                <a:latin typeface="Aptos" panose="02110004020202020204"/>
                <a:ea typeface="+mn-ea"/>
                <a:cs typeface="+mn-cs"/>
              </a:rPr>
              <a:t>bu</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kumimoji="0" lang="en-US" sz="900" b="0" i="0" u="none" strike="noStrike" kern="1200" cap="none" spc="0" normalizeH="0" baseline="0" noProof="0" dirty="0" err="1">
                <a:ln>
                  <a:noFill/>
                </a:ln>
                <a:solidFill>
                  <a:prstClr val="black"/>
                </a:solidFill>
                <a:effectLst/>
                <a:highlight>
                  <a:srgbClr val="FFFF00"/>
                </a:highlight>
                <a:uLnTx/>
                <a:uFillTx/>
                <a:latin typeface="Aptos" panose="02110004020202020204"/>
                <a:ea typeface="+mn-ea"/>
                <a:cs typeface="+mn-cs"/>
              </a:rPr>
              <a:t>jung</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kumimoji="0" lang="en-US" sz="900" b="0" i="0" u="none" strike="noStrike" kern="1200" cap="none" spc="0" normalizeH="0" baseline="0" noProof="0" dirty="0" err="1">
                <a:ln>
                  <a:noFill/>
                </a:ln>
                <a:solidFill>
                  <a:prstClr val="black"/>
                </a:solidFill>
                <a:effectLst/>
                <a:highlight>
                  <a:srgbClr val="FFFF00"/>
                </a:highlight>
                <a:uLnTx/>
                <a:uFillTx/>
                <a:latin typeface="Aptos" panose="02110004020202020204"/>
                <a:ea typeface="+mn-ea"/>
                <a:cs typeface="+mn-cs"/>
              </a:rPr>
              <a:t>bul</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kumimoji="0" lang="en-US" sz="900" b="0" i="0" u="none" strike="noStrike" kern="1200" cap="none" spc="0" normalizeH="0" baseline="0" noProof="0" dirty="0">
                <a:ln>
                  <a:noFill/>
                </a:ln>
                <a:solidFill>
                  <a:prstClr val="black"/>
                </a:solidFill>
                <a:effectLst/>
                <a:highlight>
                  <a:srgbClr val="FFFF00"/>
                </a:highlight>
                <a:uLnTx/>
                <a:uFillTx/>
                <a:latin typeface="Aptos" panose="02110004020202020204"/>
                <a:ea typeface="+mn-ea"/>
                <a:cs typeface="+mn-cs"/>
              </a:rPr>
              <a:t>gam</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kumimoji="0" lang="en-US" sz="900" b="0" i="0" u="none" strike="noStrike" kern="1200" cap="none" spc="0" normalizeH="0" baseline="0" noProof="0" dirty="0" err="1">
                <a:ln>
                  <a:noFill/>
                </a:ln>
                <a:solidFill>
                  <a:prstClr val="black"/>
                </a:solidFill>
                <a:effectLst/>
                <a:highlight>
                  <a:srgbClr val="FFFF00"/>
                </a:highlight>
                <a:uLnTx/>
                <a:uFillTx/>
                <a:latin typeface="Aptos" panose="02110004020202020204"/>
                <a:ea typeface="+mn-ea"/>
                <a:cs typeface="+mn-cs"/>
              </a:rPr>
              <a:t>shi</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kumimoji="0" lang="en-US" sz="900" b="0" i="0" u="none" strike="noStrike" kern="1200" cap="none" spc="0" normalizeH="0" baseline="0" noProof="0" dirty="0">
                <a:ln>
                  <a:noFill/>
                </a:ln>
                <a:solidFill>
                  <a:prstClr val="black"/>
                </a:solidFill>
                <a:effectLst/>
                <a:highlight>
                  <a:srgbClr val="FFFF00"/>
                </a:highlight>
                <a:uLnTx/>
                <a:uFillTx/>
                <a:latin typeface="Aptos" panose="02110004020202020204"/>
                <a:ea typeface="+mn-ea"/>
                <a:cs typeface="+mn-cs"/>
              </a:rPr>
              <a:t>go</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kumimoji="0" lang="en-US" sz="900" b="0" i="0" u="none" strike="noStrike" kern="1200" cap="none" spc="0" normalizeH="0" baseline="0" noProof="0" dirty="0">
                <a:ln>
                  <a:noFill/>
                </a:ln>
                <a:solidFill>
                  <a:prstClr val="black"/>
                </a:solidFill>
                <a:effectLst/>
                <a:highlight>
                  <a:srgbClr val="FFFF00"/>
                </a:highlight>
                <a:uLnTx/>
                <a:uFillTx/>
                <a:latin typeface="Aptos" panose="02110004020202020204"/>
                <a:ea typeface="+mn-ea"/>
                <a:cs typeface="+mn-cs"/>
              </a:rPr>
              <a:t>gong</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kumimoji="0" lang="en-US" sz="900" b="0" i="0" u="none" strike="noStrike" kern="1200" cap="none" spc="0" normalizeH="0" baseline="0" noProof="0" dirty="0" err="1">
                <a:ln>
                  <a:noFill/>
                </a:ln>
                <a:solidFill>
                  <a:prstClr val="black"/>
                </a:solidFill>
                <a:effectLst/>
                <a:highlight>
                  <a:srgbClr val="FFFF00"/>
                </a:highlight>
                <a:uLnTx/>
                <a:uFillTx/>
                <a:latin typeface="Aptos" panose="02110004020202020204"/>
                <a:ea typeface="+mn-ea"/>
                <a:cs typeface="+mn-cs"/>
              </a:rPr>
              <a:t>jung</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kumimoji="0" lang="en-US" sz="900" b="0" i="0" u="none" strike="noStrike" kern="1200" cap="none" spc="0" normalizeH="0" baseline="0" noProof="0" dirty="0">
                <a:ln>
                  <a:noFill/>
                </a:ln>
                <a:solidFill>
                  <a:prstClr val="black"/>
                </a:solidFill>
                <a:effectLst/>
                <a:highlight>
                  <a:srgbClr val="FFFF00"/>
                </a:highlight>
                <a:uLnTx/>
                <a:uFillTx/>
                <a:latin typeface="Aptos" panose="02110004020202020204"/>
                <a:ea typeface="+mn-ea"/>
                <a:cs typeface="+mn-cs"/>
              </a:rPr>
              <a:t>mu</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kumimoji="0" lang="en-US" sz="900" b="0" i="0" u="none" strike="noStrike" kern="1200" cap="none" spc="0" normalizeH="0" baseline="0" noProof="0" dirty="0" err="1">
                <a:ln>
                  <a:noFill/>
                </a:ln>
                <a:solidFill>
                  <a:prstClr val="black"/>
                </a:solidFill>
                <a:effectLst/>
                <a:highlight>
                  <a:srgbClr val="FFFF00"/>
                </a:highlight>
                <a:uLnTx/>
                <a:uFillTx/>
                <a:latin typeface="Aptos" panose="02110004020202020204"/>
                <a:ea typeface="+mn-ea"/>
                <a:cs typeface="+mn-cs"/>
              </a:rPr>
              <a:t>saek</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kumimoji="0" lang="en-US" sz="900" b="0" i="0" u="none" strike="noStrike" kern="1200" cap="none" spc="0" normalizeH="0" baseline="0" noProof="0" dirty="0">
                <a:ln>
                  <a:noFill/>
                </a:ln>
                <a:solidFill>
                  <a:prstClr val="black"/>
                </a:solidFill>
                <a:effectLst/>
                <a:highlight>
                  <a:srgbClr val="FFFF00"/>
                </a:highlight>
                <a:uLnTx/>
                <a:uFillTx/>
                <a:latin typeface="Aptos" panose="02110004020202020204"/>
                <a:ea typeface="+mn-ea"/>
                <a:cs typeface="+mn-cs"/>
              </a:rPr>
              <a:t> </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kumimoji="0" lang="en-US" sz="900" b="0" i="0" u="none" strike="noStrike" kern="1200" cap="none" spc="0" normalizeH="0" baseline="0" noProof="0" dirty="0">
                <a:ln>
                  <a:noFill/>
                </a:ln>
                <a:solidFill>
                  <a:prstClr val="black"/>
                </a:solidFill>
                <a:effectLst/>
                <a:highlight>
                  <a:srgbClr val="FFFF00"/>
                </a:highlight>
                <a:uLnTx/>
                <a:uFillTx/>
                <a:latin typeface="Aptos" panose="02110004020202020204"/>
                <a:ea typeface="+mn-ea"/>
                <a:cs typeface="+mn-cs"/>
              </a:rPr>
              <a:t>   </a:t>
            </a:r>
          </a:p>
        </p:txBody>
      </p:sp>
      <p:sp>
        <p:nvSpPr>
          <p:cNvPr id="31" name="TextBox 30">
            <a:extLst>
              <a:ext uri="{FF2B5EF4-FFF2-40B4-BE49-F238E27FC236}">
                <a16:creationId xmlns:a16="http://schemas.microsoft.com/office/drawing/2014/main" id="{9CCAB9FC-FE72-9584-3A3A-16FB5584A9BB}"/>
              </a:ext>
            </a:extLst>
          </p:cNvPr>
          <p:cNvSpPr txBox="1"/>
          <p:nvPr/>
        </p:nvSpPr>
        <p:spPr>
          <a:xfrm>
            <a:off x="155072" y="4946964"/>
            <a:ext cx="6097424" cy="2308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prstClr val="black"/>
                </a:solidFill>
                <a:effectLst/>
                <a:highlight>
                  <a:srgbClr val="FFFF00"/>
                </a:highlight>
                <a:uLnTx/>
                <a:uFillTx/>
                <a:latin typeface="Aptos" panose="02110004020202020204"/>
                <a:ea typeface="+mn-ea"/>
                <a:cs typeface="+mn-cs"/>
              </a:rPr>
              <a:t>mu</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kumimoji="0" lang="en-US" sz="900" b="0" i="0" u="none" strike="noStrike" kern="1200" cap="none" spc="0" normalizeH="0" baseline="0" noProof="0" dirty="0" err="1">
                <a:ln>
                  <a:noFill/>
                </a:ln>
                <a:solidFill>
                  <a:prstClr val="black"/>
                </a:solidFill>
                <a:effectLst/>
                <a:highlight>
                  <a:srgbClr val="FFFF00"/>
                </a:highlight>
                <a:uLnTx/>
                <a:uFillTx/>
                <a:latin typeface="Aptos" panose="02110004020202020204"/>
                <a:ea typeface="+mn-ea"/>
                <a:cs typeface="+mn-cs"/>
              </a:rPr>
              <a:t>saek</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lang="en-US" sz="900" dirty="0">
                <a:solidFill>
                  <a:prstClr val="black"/>
                </a:solidFill>
                <a:highlight>
                  <a:srgbClr val="FFFF00"/>
                </a:highlight>
                <a:latin typeface="Aptos" panose="02110004020202020204"/>
              </a:rPr>
              <a:t>song</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kumimoji="0" lang="en-US" sz="900" b="0" i="0" u="none" strike="noStrike" kern="1200" cap="none" spc="0" normalizeH="0" baseline="0" noProof="0" dirty="0">
                <a:ln>
                  <a:noFill/>
                </a:ln>
                <a:solidFill>
                  <a:prstClr val="black"/>
                </a:solidFill>
                <a:effectLst/>
                <a:highlight>
                  <a:srgbClr val="FFFF00"/>
                </a:highlight>
                <a:uLnTx/>
                <a:uFillTx/>
                <a:latin typeface="Aptos" panose="02110004020202020204"/>
                <a:ea typeface="+mn-ea"/>
                <a:cs typeface="+mn-cs"/>
              </a:rPr>
              <a:t>hyang</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lang="en-US" sz="900" dirty="0">
                <a:solidFill>
                  <a:prstClr val="black"/>
                </a:solidFill>
                <a:highlight>
                  <a:srgbClr val="FFFF00"/>
                </a:highlight>
                <a:latin typeface="Aptos" panose="02110004020202020204"/>
              </a:rPr>
              <a:t>mi</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kumimoji="0" lang="en-US" sz="900" b="0" i="0" u="none" strike="noStrike" kern="1200" cap="none" spc="0" normalizeH="0" baseline="0" noProof="0" dirty="0" err="1">
                <a:ln>
                  <a:noFill/>
                </a:ln>
                <a:solidFill>
                  <a:prstClr val="black"/>
                </a:solidFill>
                <a:effectLst/>
                <a:highlight>
                  <a:srgbClr val="FFFF00"/>
                </a:highlight>
                <a:uLnTx/>
                <a:uFillTx/>
                <a:latin typeface="Aptos" panose="02110004020202020204"/>
                <a:ea typeface="+mn-ea"/>
                <a:cs typeface="+mn-cs"/>
              </a:rPr>
              <a:t>chok</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kumimoji="0" lang="en-US" sz="900" b="0" i="0" u="none" strike="noStrike" kern="1200" cap="none" spc="0" normalizeH="0" baseline="0" noProof="0" dirty="0">
                <a:ln>
                  <a:noFill/>
                </a:ln>
                <a:solidFill>
                  <a:prstClr val="black"/>
                </a:solidFill>
                <a:effectLst/>
                <a:highlight>
                  <a:srgbClr val="FFFF00"/>
                </a:highlight>
                <a:uLnTx/>
                <a:uFillTx/>
                <a:latin typeface="Aptos" panose="02110004020202020204"/>
                <a:ea typeface="+mn-ea"/>
                <a:cs typeface="+mn-cs"/>
              </a:rPr>
              <a:t>pop</a:t>
            </a:r>
          </a:p>
        </p:txBody>
      </p:sp>
      <p:sp>
        <p:nvSpPr>
          <p:cNvPr id="33" name="TextBox 32">
            <a:extLst>
              <a:ext uri="{FF2B5EF4-FFF2-40B4-BE49-F238E27FC236}">
                <a16:creationId xmlns:a16="http://schemas.microsoft.com/office/drawing/2014/main" id="{E8884C0E-189E-D26D-2F06-4F777CEEE126}"/>
              </a:ext>
            </a:extLst>
          </p:cNvPr>
          <p:cNvSpPr txBox="1"/>
          <p:nvPr/>
        </p:nvSpPr>
        <p:spPr>
          <a:xfrm>
            <a:off x="155072" y="5357310"/>
            <a:ext cx="6097424" cy="2308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prstClr val="black"/>
                </a:solidFill>
                <a:effectLst/>
                <a:highlight>
                  <a:srgbClr val="FFFF00"/>
                </a:highlight>
                <a:uLnTx/>
                <a:uFillTx/>
                <a:latin typeface="Aptos" panose="02110004020202020204"/>
                <a:ea typeface="+mn-ea"/>
                <a:cs typeface="+mn-cs"/>
              </a:rPr>
              <a:t>mu</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lang="en-US" sz="900" dirty="0">
                <a:solidFill>
                  <a:prstClr val="black"/>
                </a:solidFill>
                <a:highlight>
                  <a:srgbClr val="FFFF00"/>
                </a:highlight>
                <a:latin typeface="Aptos" panose="02110004020202020204"/>
              </a:rPr>
              <a:t>an</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lang="en-US" sz="900" dirty="0" err="1">
                <a:solidFill>
                  <a:prstClr val="black"/>
                </a:solidFill>
                <a:highlight>
                  <a:srgbClr val="FFFF00"/>
                </a:highlight>
                <a:latin typeface="Aptos" panose="02110004020202020204"/>
              </a:rPr>
              <a:t>gye</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kumimoji="0" lang="en-US" sz="900" b="0" i="0" u="none" strike="noStrike" kern="1200" cap="none" spc="0" normalizeH="0" baseline="0" noProof="0" dirty="0">
                <a:ln>
                  <a:noFill/>
                </a:ln>
                <a:solidFill>
                  <a:prstClr val="black"/>
                </a:solidFill>
                <a:effectLst/>
                <a:highlight>
                  <a:srgbClr val="FFFF00"/>
                </a:highlight>
                <a:uLnTx/>
                <a:uFillTx/>
                <a:latin typeface="Aptos" panose="02110004020202020204"/>
                <a:ea typeface="+mn-ea"/>
                <a:cs typeface="+mn-cs"/>
              </a:rPr>
              <a:t>nae</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kumimoji="0" lang="en-US" sz="900" b="0" i="0" u="none" strike="noStrike" kern="1200" cap="none" spc="0" normalizeH="0" baseline="0" noProof="0" dirty="0">
                <a:ln>
                  <a:noFill/>
                </a:ln>
                <a:solidFill>
                  <a:prstClr val="black"/>
                </a:solidFill>
                <a:effectLst/>
                <a:highlight>
                  <a:srgbClr val="FFFF00"/>
                </a:highlight>
                <a:uLnTx/>
                <a:uFillTx/>
                <a:latin typeface="Aptos" panose="02110004020202020204"/>
                <a:ea typeface="+mn-ea"/>
                <a:cs typeface="+mn-cs"/>
              </a:rPr>
              <a:t>ji</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lang="en-US" sz="900" dirty="0">
                <a:solidFill>
                  <a:prstClr val="black"/>
                </a:solidFill>
                <a:highlight>
                  <a:srgbClr val="FFFF00"/>
                </a:highlight>
                <a:latin typeface="Aptos" panose="02110004020202020204"/>
              </a:rPr>
              <a:t>mu</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lang="en-US" sz="900" dirty="0" err="1">
                <a:solidFill>
                  <a:prstClr val="black"/>
                </a:solidFill>
                <a:highlight>
                  <a:srgbClr val="FFFF00"/>
                </a:highlight>
                <a:latin typeface="Aptos" panose="02110004020202020204"/>
              </a:rPr>
              <a:t>ui</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lang="en-US" sz="900" dirty="0" err="1">
                <a:solidFill>
                  <a:prstClr val="black"/>
                </a:solidFill>
                <a:highlight>
                  <a:srgbClr val="FFFF00"/>
                </a:highlight>
                <a:latin typeface="Aptos" panose="02110004020202020204"/>
              </a:rPr>
              <a:t>shik</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kumimoji="0" lang="en-US" sz="900" b="0" i="0" u="none" strike="noStrike" kern="1200" cap="none" spc="0" normalizeH="0" baseline="0" noProof="0" dirty="0">
                <a:ln>
                  <a:noFill/>
                </a:ln>
                <a:solidFill>
                  <a:prstClr val="black"/>
                </a:solidFill>
                <a:effectLst/>
                <a:highlight>
                  <a:srgbClr val="FFFF00"/>
                </a:highlight>
                <a:uLnTx/>
                <a:uFillTx/>
                <a:latin typeface="Aptos" panose="02110004020202020204"/>
                <a:ea typeface="+mn-ea"/>
                <a:cs typeface="+mn-cs"/>
              </a:rPr>
              <a:t>kye</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kumimoji="0" lang="en-US" sz="900" b="0" i="0" u="none" strike="noStrike" kern="1200" cap="none" spc="0" normalizeH="0" baseline="0" noProof="0" dirty="0">
                <a:ln>
                  <a:noFill/>
                </a:ln>
                <a:solidFill>
                  <a:prstClr val="black"/>
                </a:solidFill>
                <a:effectLst/>
                <a:highlight>
                  <a:srgbClr val="FFFF00"/>
                </a:highlight>
                <a:uLnTx/>
                <a:uFillTx/>
                <a:latin typeface="Aptos" panose="02110004020202020204"/>
                <a:ea typeface="+mn-ea"/>
                <a:cs typeface="+mn-cs"/>
              </a:rPr>
              <a:t> </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kumimoji="0" lang="en-US" sz="900" b="0" i="0" u="none" strike="noStrike" kern="1200" cap="none" spc="0" normalizeH="0" baseline="0" noProof="0" dirty="0">
                <a:ln>
                  <a:noFill/>
                </a:ln>
                <a:solidFill>
                  <a:prstClr val="black"/>
                </a:solidFill>
                <a:effectLst/>
                <a:highlight>
                  <a:srgbClr val="FFFF00"/>
                </a:highlight>
                <a:uLnTx/>
                <a:uFillTx/>
                <a:latin typeface="Aptos" panose="02110004020202020204"/>
                <a:ea typeface="+mn-ea"/>
                <a:cs typeface="+mn-cs"/>
              </a:rPr>
              <a:t>   </a:t>
            </a:r>
          </a:p>
        </p:txBody>
      </p:sp>
      <p:sp>
        <p:nvSpPr>
          <p:cNvPr id="35" name="TextBox 34">
            <a:extLst>
              <a:ext uri="{FF2B5EF4-FFF2-40B4-BE49-F238E27FC236}">
                <a16:creationId xmlns:a16="http://schemas.microsoft.com/office/drawing/2014/main" id="{E6CB7BCF-038E-EC37-AB53-694F1BB4EE63}"/>
              </a:ext>
            </a:extLst>
          </p:cNvPr>
          <p:cNvSpPr txBox="1"/>
          <p:nvPr/>
        </p:nvSpPr>
        <p:spPr>
          <a:xfrm>
            <a:off x="155072" y="5757856"/>
            <a:ext cx="6097424" cy="2308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prstClr val="black"/>
                </a:solidFill>
                <a:effectLst/>
                <a:highlight>
                  <a:srgbClr val="FFFF00"/>
                </a:highlight>
                <a:uLnTx/>
                <a:uFillTx/>
                <a:latin typeface="Aptos" panose="02110004020202020204"/>
                <a:ea typeface="+mn-ea"/>
                <a:cs typeface="+mn-cs"/>
              </a:rPr>
              <a:t>mu</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kumimoji="0" lang="en-US" sz="900" b="0" i="0" u="none" strike="noStrike" kern="1200" cap="none" spc="0" normalizeH="0" baseline="0" noProof="0" dirty="0" err="1">
                <a:ln>
                  <a:noFill/>
                </a:ln>
                <a:solidFill>
                  <a:prstClr val="black"/>
                </a:solidFill>
                <a:effectLst/>
                <a:highlight>
                  <a:srgbClr val="FFFF00"/>
                </a:highlight>
                <a:uLnTx/>
                <a:uFillTx/>
                <a:latin typeface="Aptos" panose="02110004020202020204"/>
                <a:ea typeface="+mn-ea"/>
                <a:cs typeface="+mn-cs"/>
              </a:rPr>
              <a:t>mu</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kumimoji="0" lang="en-US" sz="900" b="0" i="0" u="none" strike="noStrike" kern="1200" cap="none" spc="0" normalizeH="0" baseline="0" noProof="0" dirty="0" err="1">
                <a:ln>
                  <a:noFill/>
                </a:ln>
                <a:solidFill>
                  <a:prstClr val="black"/>
                </a:solidFill>
                <a:effectLst/>
                <a:highlight>
                  <a:srgbClr val="FFFF00"/>
                </a:highlight>
                <a:uLnTx/>
                <a:uFillTx/>
                <a:latin typeface="Aptos" panose="02110004020202020204"/>
                <a:ea typeface="+mn-ea"/>
                <a:cs typeface="+mn-cs"/>
              </a:rPr>
              <a:t>myong</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kumimoji="0" lang="en-US" sz="900" b="0" i="0" u="none" strike="noStrike" kern="1200" cap="none" spc="0" normalizeH="0" baseline="0" noProof="0" dirty="0" err="1">
                <a:ln>
                  <a:noFill/>
                </a:ln>
                <a:solidFill>
                  <a:prstClr val="black"/>
                </a:solidFill>
                <a:effectLst/>
                <a:highlight>
                  <a:srgbClr val="FFFF00"/>
                </a:highlight>
                <a:uLnTx/>
                <a:uFillTx/>
                <a:latin typeface="Aptos" panose="02110004020202020204"/>
                <a:ea typeface="+mn-ea"/>
                <a:cs typeface="+mn-cs"/>
              </a:rPr>
              <a:t>yong</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kumimoji="0" lang="en-US" sz="900" b="0" i="0" u="none" strike="noStrike" kern="1200" cap="none" spc="0" normalizeH="0" baseline="0" noProof="0" dirty="0">
                <a:ln>
                  <a:noFill/>
                </a:ln>
                <a:solidFill>
                  <a:prstClr val="black"/>
                </a:solidFill>
                <a:effectLst/>
                <a:highlight>
                  <a:srgbClr val="FFFF00"/>
                </a:highlight>
                <a:uLnTx/>
                <a:uFillTx/>
                <a:latin typeface="Aptos" panose="02110004020202020204"/>
                <a:ea typeface="+mn-ea"/>
                <a:cs typeface="+mn-cs"/>
              </a:rPr>
              <a:t>mu</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kumimoji="0" lang="en-US" sz="900" b="0" i="0" u="none" strike="noStrike" kern="1200" cap="none" spc="0" normalizeH="0" baseline="0" noProof="0" dirty="0" err="1">
                <a:ln>
                  <a:noFill/>
                </a:ln>
                <a:solidFill>
                  <a:prstClr val="black"/>
                </a:solidFill>
                <a:effectLst/>
                <a:highlight>
                  <a:srgbClr val="FFFF00"/>
                </a:highlight>
                <a:uLnTx/>
                <a:uFillTx/>
                <a:latin typeface="Aptos" panose="02110004020202020204"/>
                <a:ea typeface="+mn-ea"/>
                <a:cs typeface="+mn-cs"/>
              </a:rPr>
              <a:t>mu</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kumimoji="0" lang="en-US" sz="900" b="0" i="0" u="none" strike="noStrike" kern="1200" cap="none" spc="0" normalizeH="0" baseline="0" noProof="0" dirty="0" err="1">
                <a:ln>
                  <a:noFill/>
                </a:ln>
                <a:solidFill>
                  <a:prstClr val="black"/>
                </a:solidFill>
                <a:effectLst/>
                <a:highlight>
                  <a:srgbClr val="FFFF00"/>
                </a:highlight>
                <a:uLnTx/>
                <a:uFillTx/>
                <a:latin typeface="Aptos" panose="02110004020202020204"/>
                <a:ea typeface="+mn-ea"/>
                <a:cs typeface="+mn-cs"/>
              </a:rPr>
              <a:t>myong</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kumimoji="0" lang="en-US" sz="900" b="0" i="0" u="none" strike="noStrike" kern="1200" cap="none" spc="0" normalizeH="0" baseline="0" noProof="0" dirty="0" err="1">
                <a:ln>
                  <a:noFill/>
                </a:ln>
                <a:solidFill>
                  <a:prstClr val="black"/>
                </a:solidFill>
                <a:effectLst/>
                <a:highlight>
                  <a:srgbClr val="FFFF00"/>
                </a:highlight>
                <a:uLnTx/>
                <a:uFillTx/>
                <a:latin typeface="Aptos" panose="02110004020202020204"/>
                <a:ea typeface="+mn-ea"/>
                <a:cs typeface="+mn-cs"/>
              </a:rPr>
              <a:t>jin</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kumimoji="0" lang="en-US" sz="900" b="0" i="0" u="none" strike="noStrike" kern="1200" cap="none" spc="0" normalizeH="0" baseline="0" noProof="0" dirty="0">
                <a:ln>
                  <a:noFill/>
                </a:ln>
                <a:solidFill>
                  <a:prstClr val="black"/>
                </a:solidFill>
                <a:effectLst/>
                <a:highlight>
                  <a:srgbClr val="FFFF00"/>
                </a:highlight>
                <a:uLnTx/>
                <a:uFillTx/>
                <a:latin typeface="Aptos" panose="02110004020202020204"/>
                <a:ea typeface="+mn-ea"/>
                <a:cs typeface="+mn-cs"/>
              </a:rPr>
              <a:t> </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kumimoji="0" lang="en-US" sz="900" b="0" i="0" u="none" strike="noStrike" kern="1200" cap="none" spc="0" normalizeH="0" baseline="0" noProof="0" dirty="0">
                <a:ln>
                  <a:noFill/>
                </a:ln>
                <a:solidFill>
                  <a:prstClr val="black"/>
                </a:solidFill>
                <a:effectLst/>
                <a:highlight>
                  <a:srgbClr val="FFFF00"/>
                </a:highlight>
                <a:uLnTx/>
                <a:uFillTx/>
                <a:latin typeface="Aptos" panose="02110004020202020204"/>
                <a:ea typeface="+mn-ea"/>
                <a:cs typeface="+mn-cs"/>
              </a:rPr>
              <a:t>   </a:t>
            </a:r>
          </a:p>
        </p:txBody>
      </p:sp>
      <p:sp>
        <p:nvSpPr>
          <p:cNvPr id="37" name="TextBox 36">
            <a:extLst>
              <a:ext uri="{FF2B5EF4-FFF2-40B4-BE49-F238E27FC236}">
                <a16:creationId xmlns:a16="http://schemas.microsoft.com/office/drawing/2014/main" id="{CF7F6FF8-4239-4085-1A3E-796A9F3587B7}"/>
              </a:ext>
            </a:extLst>
          </p:cNvPr>
          <p:cNvSpPr txBox="1"/>
          <p:nvPr/>
        </p:nvSpPr>
        <p:spPr>
          <a:xfrm>
            <a:off x="6549461" y="493403"/>
            <a:ext cx="6097424" cy="2308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err="1">
                <a:ln>
                  <a:noFill/>
                </a:ln>
                <a:solidFill>
                  <a:prstClr val="black"/>
                </a:solidFill>
                <a:effectLst/>
                <a:highlight>
                  <a:srgbClr val="FFFF00"/>
                </a:highlight>
                <a:uLnTx/>
                <a:uFillTx/>
                <a:latin typeface="Aptos" panose="02110004020202020204"/>
                <a:ea typeface="+mn-ea"/>
                <a:cs typeface="+mn-cs"/>
              </a:rPr>
              <a:t>na</a:t>
            </a:r>
            <a:r>
              <a:rPr lang="en-US" sz="900" dirty="0">
                <a:solidFill>
                  <a:prstClr val="black"/>
                </a:solidFill>
                <a:highlight>
                  <a:srgbClr val="FFFF00"/>
                </a:highlight>
                <a:latin typeface="Aptos" panose="02110004020202020204"/>
              </a:rPr>
              <a:t>e</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kumimoji="0" lang="en-US" sz="900" b="0" i="0" u="none" strike="noStrike" kern="1200" cap="none" spc="0" normalizeH="0" baseline="0" noProof="0" dirty="0">
                <a:ln>
                  <a:noFill/>
                </a:ln>
                <a:solidFill>
                  <a:prstClr val="black"/>
                </a:solidFill>
                <a:effectLst/>
                <a:highlight>
                  <a:srgbClr val="FFFF00"/>
                </a:highlight>
                <a:uLnTx/>
                <a:uFillTx/>
                <a:latin typeface="Aptos" panose="02110004020202020204"/>
                <a:ea typeface="+mn-ea"/>
                <a:cs typeface="+mn-cs"/>
              </a:rPr>
              <a:t>ji</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lang="en-US" sz="900" dirty="0">
                <a:solidFill>
                  <a:prstClr val="black"/>
                </a:solidFill>
                <a:highlight>
                  <a:srgbClr val="FFFF00"/>
                </a:highlight>
                <a:latin typeface="Aptos" panose="02110004020202020204"/>
              </a:rPr>
              <a:t>mu</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kumimoji="0" lang="en-US" sz="900" b="0" i="0" u="none" strike="noStrike" kern="1200" cap="none" spc="0" normalizeH="0" baseline="0" noProof="0" dirty="0">
                <a:ln>
                  <a:noFill/>
                </a:ln>
                <a:solidFill>
                  <a:prstClr val="black"/>
                </a:solidFill>
                <a:effectLst/>
                <a:highlight>
                  <a:srgbClr val="FFFF00"/>
                </a:highlight>
                <a:uLnTx/>
                <a:uFillTx/>
                <a:latin typeface="Aptos" panose="02110004020202020204"/>
                <a:ea typeface="+mn-ea"/>
                <a:cs typeface="+mn-cs"/>
              </a:rPr>
              <a:t>no</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lang="en-US" sz="900" dirty="0" err="1">
                <a:solidFill>
                  <a:prstClr val="black"/>
                </a:solidFill>
                <a:highlight>
                  <a:srgbClr val="FFFF00"/>
                </a:highlight>
                <a:latin typeface="Aptos" panose="02110004020202020204"/>
              </a:rPr>
              <a:t>sa</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kumimoji="0" lang="en-US" sz="900" b="0" i="0" u="none" strike="noStrike" kern="1200" cap="none" spc="0" normalizeH="0" baseline="0" noProof="0" dirty="0" err="1">
                <a:ln>
                  <a:noFill/>
                </a:ln>
                <a:solidFill>
                  <a:prstClr val="black"/>
                </a:solidFill>
                <a:effectLst/>
                <a:highlight>
                  <a:srgbClr val="FFFF00"/>
                </a:highlight>
                <a:uLnTx/>
                <a:uFillTx/>
                <a:latin typeface="Aptos" panose="02110004020202020204"/>
                <a:ea typeface="+mn-ea"/>
                <a:cs typeface="+mn-cs"/>
              </a:rPr>
              <a:t>yong</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kumimoji="0" lang="en-US" sz="900" b="0" i="0" u="none" strike="noStrike" kern="1200" cap="none" spc="0" normalizeH="0" baseline="0" noProof="0" dirty="0">
                <a:ln>
                  <a:noFill/>
                </a:ln>
                <a:solidFill>
                  <a:prstClr val="black"/>
                </a:solidFill>
                <a:effectLst/>
                <a:highlight>
                  <a:srgbClr val="FFFF00"/>
                </a:highlight>
                <a:uLnTx/>
                <a:uFillTx/>
                <a:latin typeface="Aptos" panose="02110004020202020204"/>
                <a:ea typeface="+mn-ea"/>
                <a:cs typeface="+mn-cs"/>
              </a:rPr>
              <a:t>mu</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kumimoji="0" lang="en-US" sz="900" b="0" i="0" u="none" strike="noStrike" kern="1200" cap="none" spc="0" normalizeH="0" baseline="0" noProof="0" dirty="0">
                <a:ln>
                  <a:noFill/>
                </a:ln>
                <a:solidFill>
                  <a:prstClr val="black"/>
                </a:solidFill>
                <a:effectLst/>
                <a:highlight>
                  <a:srgbClr val="FFFF00"/>
                </a:highlight>
                <a:uLnTx/>
                <a:uFillTx/>
                <a:latin typeface="Aptos" panose="02110004020202020204"/>
                <a:ea typeface="+mn-ea"/>
                <a:cs typeface="+mn-cs"/>
              </a:rPr>
              <a:t>no</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kumimoji="0" lang="en-US" sz="900" b="0" i="0" u="none" strike="noStrike" kern="1200" cap="none" spc="0" normalizeH="0" baseline="0" noProof="0" dirty="0" err="1">
                <a:ln>
                  <a:noFill/>
                </a:ln>
                <a:solidFill>
                  <a:prstClr val="black"/>
                </a:solidFill>
                <a:effectLst/>
                <a:highlight>
                  <a:srgbClr val="FFFF00"/>
                </a:highlight>
                <a:uLnTx/>
                <a:uFillTx/>
                <a:latin typeface="Aptos" panose="02110004020202020204"/>
                <a:ea typeface="+mn-ea"/>
                <a:cs typeface="+mn-cs"/>
              </a:rPr>
              <a:t>sa</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lang="en-US" sz="900" dirty="0" err="1">
                <a:solidFill>
                  <a:prstClr val="black"/>
                </a:solidFill>
                <a:highlight>
                  <a:srgbClr val="FFFF00"/>
                </a:highlight>
                <a:latin typeface="Aptos" panose="02110004020202020204"/>
              </a:rPr>
              <a:t>jin</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kumimoji="0" lang="en-US" sz="900" b="0" i="0" u="none" strike="noStrike" kern="1200" cap="none" spc="0" normalizeH="0" baseline="0" noProof="0" dirty="0">
                <a:ln>
                  <a:noFill/>
                </a:ln>
                <a:solidFill>
                  <a:prstClr val="black"/>
                </a:solidFill>
                <a:effectLst/>
                <a:highlight>
                  <a:srgbClr val="FFFF00"/>
                </a:highlight>
                <a:uLnTx/>
                <a:uFillTx/>
                <a:latin typeface="Aptos" panose="02110004020202020204"/>
                <a:ea typeface="+mn-ea"/>
                <a:cs typeface="+mn-cs"/>
              </a:rPr>
              <a:t> </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kumimoji="0" lang="en-US" sz="900" b="0" i="0" u="none" strike="noStrike" kern="1200" cap="none" spc="0" normalizeH="0" baseline="0" noProof="0" dirty="0">
                <a:ln>
                  <a:noFill/>
                </a:ln>
                <a:solidFill>
                  <a:prstClr val="black"/>
                </a:solidFill>
                <a:effectLst/>
                <a:highlight>
                  <a:srgbClr val="FFFF00"/>
                </a:highlight>
                <a:uLnTx/>
                <a:uFillTx/>
                <a:latin typeface="Aptos" panose="02110004020202020204"/>
                <a:ea typeface="+mn-ea"/>
                <a:cs typeface="+mn-cs"/>
              </a:rPr>
              <a:t>   </a:t>
            </a:r>
          </a:p>
        </p:txBody>
      </p:sp>
      <p:sp>
        <p:nvSpPr>
          <p:cNvPr id="39" name="TextBox 38">
            <a:extLst>
              <a:ext uri="{FF2B5EF4-FFF2-40B4-BE49-F238E27FC236}">
                <a16:creationId xmlns:a16="http://schemas.microsoft.com/office/drawing/2014/main" id="{4F3AE252-F1CB-3E61-9AEC-6415DDA2050B}"/>
              </a:ext>
            </a:extLst>
          </p:cNvPr>
          <p:cNvSpPr txBox="1"/>
          <p:nvPr/>
        </p:nvSpPr>
        <p:spPr>
          <a:xfrm>
            <a:off x="6565239" y="869312"/>
            <a:ext cx="6340978" cy="2308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prstClr val="black"/>
                </a:solidFill>
                <a:effectLst/>
                <a:highlight>
                  <a:srgbClr val="FFFF00"/>
                </a:highlight>
                <a:uLnTx/>
                <a:uFillTx/>
                <a:latin typeface="Aptos" panose="02110004020202020204"/>
                <a:ea typeface="+mn-ea"/>
                <a:cs typeface="+mn-cs"/>
              </a:rPr>
              <a:t>mu</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kumimoji="0" lang="en-US" sz="900" b="0" i="0" u="none" strike="noStrike" kern="1200" cap="none" spc="0" normalizeH="0" baseline="0" noProof="0" dirty="0">
                <a:ln>
                  <a:noFill/>
                </a:ln>
                <a:solidFill>
                  <a:prstClr val="black"/>
                </a:solidFill>
                <a:effectLst/>
                <a:highlight>
                  <a:srgbClr val="FFFF00"/>
                </a:highlight>
                <a:uLnTx/>
                <a:uFillTx/>
                <a:latin typeface="Aptos" panose="02110004020202020204"/>
                <a:ea typeface="+mn-ea"/>
                <a:cs typeface="+mn-cs"/>
              </a:rPr>
              <a:t>go</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kumimoji="0" lang="en-US" sz="900" b="0" i="0" u="none" strike="noStrike" kern="1200" cap="none" spc="0" normalizeH="0" baseline="0" noProof="0" dirty="0" err="1">
                <a:ln>
                  <a:noFill/>
                </a:ln>
                <a:solidFill>
                  <a:prstClr val="black"/>
                </a:solidFill>
                <a:effectLst/>
                <a:highlight>
                  <a:srgbClr val="FFFF00"/>
                </a:highlight>
                <a:uLnTx/>
                <a:uFillTx/>
                <a:latin typeface="Aptos" panose="02110004020202020204"/>
                <a:ea typeface="+mn-ea"/>
                <a:cs typeface="+mn-cs"/>
              </a:rPr>
              <a:t>jim</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kumimoji="0" lang="en-US" sz="900" b="0" i="0" u="none" strike="noStrike" kern="1200" cap="none" spc="0" normalizeH="0" baseline="0" noProof="0" dirty="0" err="1">
                <a:ln>
                  <a:noFill/>
                </a:ln>
                <a:solidFill>
                  <a:prstClr val="black"/>
                </a:solidFill>
                <a:effectLst/>
                <a:highlight>
                  <a:srgbClr val="FFFF00"/>
                </a:highlight>
                <a:uLnTx/>
                <a:uFillTx/>
                <a:latin typeface="Aptos" panose="02110004020202020204"/>
                <a:ea typeface="+mn-ea"/>
                <a:cs typeface="+mn-cs"/>
              </a:rPr>
              <a:t>myol</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lang="en-US" sz="900" dirty="0">
                <a:solidFill>
                  <a:prstClr val="black"/>
                </a:solidFill>
                <a:highlight>
                  <a:srgbClr val="FFFF00"/>
                </a:highlight>
                <a:latin typeface="Aptos" panose="02110004020202020204"/>
              </a:rPr>
              <a:t>to</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kumimoji="0" lang="en-US" sz="900" b="0" i="0" u="none" strike="noStrike" kern="1200" cap="none" spc="0" normalizeH="0" baseline="0" noProof="0" dirty="0">
                <a:ln>
                  <a:noFill/>
                </a:ln>
                <a:solidFill>
                  <a:prstClr val="black"/>
                </a:solidFill>
                <a:effectLst/>
                <a:highlight>
                  <a:srgbClr val="FFFF00"/>
                </a:highlight>
                <a:uLnTx/>
                <a:uFillTx/>
                <a:latin typeface="Aptos" panose="02110004020202020204"/>
                <a:ea typeface="+mn-ea"/>
                <a:cs typeface="+mn-cs"/>
              </a:rPr>
              <a:t>mu</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kumimoji="0" lang="en-US" sz="900" b="0" i="0" u="none" strike="noStrike" kern="1200" cap="none" spc="0" normalizeH="0" baseline="0" noProof="0" dirty="0">
                <a:ln>
                  <a:noFill/>
                </a:ln>
                <a:solidFill>
                  <a:prstClr val="black"/>
                </a:solidFill>
                <a:effectLst/>
                <a:highlight>
                  <a:srgbClr val="FFFF00"/>
                </a:highlight>
                <a:uLnTx/>
                <a:uFillTx/>
                <a:latin typeface="Aptos" panose="02110004020202020204"/>
                <a:ea typeface="+mn-ea"/>
                <a:cs typeface="+mn-cs"/>
              </a:rPr>
              <a:t>ji</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kumimoji="0" lang="en-US" sz="900" b="0" i="0" u="none" strike="noStrike" kern="1200" cap="none" spc="0" normalizeH="0" baseline="0" noProof="0" dirty="0" err="1">
                <a:ln>
                  <a:noFill/>
                </a:ln>
                <a:solidFill>
                  <a:prstClr val="black"/>
                </a:solidFill>
                <a:effectLst/>
                <a:highlight>
                  <a:srgbClr val="FFFF00"/>
                </a:highlight>
                <a:uLnTx/>
                <a:uFillTx/>
                <a:latin typeface="Aptos" panose="02110004020202020204"/>
                <a:ea typeface="+mn-ea"/>
                <a:cs typeface="+mn-cs"/>
              </a:rPr>
              <a:t>yong</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lang="en-US" sz="900" dirty="0">
                <a:solidFill>
                  <a:prstClr val="black"/>
                </a:solidFill>
                <a:highlight>
                  <a:srgbClr val="FFFF00"/>
                </a:highlight>
                <a:latin typeface="Aptos" panose="02110004020202020204"/>
              </a:rPr>
              <a:t>mu</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kumimoji="0" lang="en-US" sz="900" b="0" i="0" u="none" strike="noStrike" kern="1200" cap="none" spc="0" normalizeH="0" baseline="0" noProof="0" dirty="0">
                <a:ln>
                  <a:noFill/>
                </a:ln>
                <a:solidFill>
                  <a:prstClr val="black"/>
                </a:solidFill>
                <a:effectLst/>
                <a:highlight>
                  <a:srgbClr val="FFFF00"/>
                </a:highlight>
                <a:uLnTx/>
                <a:uFillTx/>
                <a:latin typeface="Aptos" panose="02110004020202020204"/>
                <a:ea typeface="+mn-ea"/>
                <a:cs typeface="+mn-cs"/>
              </a:rPr>
              <a:t>dug</a:t>
            </a:r>
            <a:r>
              <a:rPr lang="en-US" sz="900" dirty="0">
                <a:solidFill>
                  <a:prstClr val="black"/>
                </a:solidFill>
                <a:latin typeface="Aptos" panose="02110004020202020204"/>
              </a:rPr>
              <a:t>           </a:t>
            </a:r>
            <a:r>
              <a:rPr lang="en-US" sz="900" dirty="0" err="1">
                <a:solidFill>
                  <a:prstClr val="black"/>
                </a:solidFill>
                <a:highlight>
                  <a:srgbClr val="FFFF00"/>
                </a:highlight>
                <a:latin typeface="Aptos" panose="02110004020202020204"/>
              </a:rPr>
              <a:t>i</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kumimoji="0" lang="en-US" sz="900" b="0" i="0" u="none" strike="noStrike" kern="1200" cap="none" spc="0" normalizeH="0" baseline="0" noProof="0" dirty="0">
                <a:ln>
                  <a:noFill/>
                </a:ln>
                <a:solidFill>
                  <a:prstClr val="black"/>
                </a:solidFill>
                <a:effectLst/>
                <a:highlight>
                  <a:srgbClr val="FFFF00"/>
                </a:highlight>
                <a:uLnTx/>
                <a:uFillTx/>
                <a:latin typeface="Aptos" panose="02110004020202020204"/>
                <a:ea typeface="+mn-ea"/>
                <a:cs typeface="+mn-cs"/>
              </a:rPr>
              <a:t> </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kumimoji="0" lang="en-US" sz="900" b="0" i="0" u="none" strike="noStrike" kern="1200" cap="none" spc="0" normalizeH="0" baseline="0" noProof="0" dirty="0">
                <a:ln>
                  <a:noFill/>
                </a:ln>
                <a:solidFill>
                  <a:prstClr val="black"/>
                </a:solidFill>
                <a:effectLst/>
                <a:highlight>
                  <a:srgbClr val="FFFF00"/>
                </a:highlight>
                <a:uLnTx/>
                <a:uFillTx/>
                <a:latin typeface="Aptos" panose="02110004020202020204"/>
                <a:ea typeface="+mn-ea"/>
                <a:cs typeface="+mn-cs"/>
              </a:rPr>
              <a:t>   </a:t>
            </a:r>
          </a:p>
        </p:txBody>
      </p:sp>
      <p:sp>
        <p:nvSpPr>
          <p:cNvPr id="41" name="TextBox 40">
            <a:extLst>
              <a:ext uri="{FF2B5EF4-FFF2-40B4-BE49-F238E27FC236}">
                <a16:creationId xmlns:a16="http://schemas.microsoft.com/office/drawing/2014/main" id="{E6AC6953-C5E8-5A45-CCB6-C20435932DF5}"/>
              </a:ext>
            </a:extLst>
          </p:cNvPr>
          <p:cNvSpPr txBox="1"/>
          <p:nvPr/>
        </p:nvSpPr>
        <p:spPr>
          <a:xfrm>
            <a:off x="6565239" y="1286527"/>
            <a:ext cx="6464892" cy="2308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prstClr val="black"/>
                </a:solidFill>
                <a:effectLst/>
                <a:highlight>
                  <a:srgbClr val="FFFF00"/>
                </a:highlight>
                <a:uLnTx/>
                <a:uFillTx/>
                <a:latin typeface="Aptos" panose="02110004020202020204"/>
                <a:ea typeface="+mn-ea"/>
                <a:cs typeface="+mn-cs"/>
              </a:rPr>
              <a:t>mu</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kumimoji="0" lang="en-US" sz="900" b="0" i="0" u="none" strike="noStrike" kern="1200" cap="none" spc="0" normalizeH="0" baseline="0" noProof="0" dirty="0">
                <a:ln>
                  <a:noFill/>
                </a:ln>
                <a:solidFill>
                  <a:prstClr val="black"/>
                </a:solidFill>
                <a:effectLst/>
                <a:highlight>
                  <a:srgbClr val="FFFF00"/>
                </a:highlight>
                <a:uLnTx/>
                <a:uFillTx/>
                <a:latin typeface="Aptos" panose="02110004020202020204"/>
                <a:ea typeface="+mn-ea"/>
                <a:cs typeface="+mn-cs"/>
              </a:rPr>
              <a:t>so</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kumimoji="0" lang="en-US" sz="900" b="0" i="0" u="none" strike="noStrike" kern="1200" cap="none" spc="0" normalizeH="0" baseline="0" noProof="0" dirty="0" err="1">
                <a:ln>
                  <a:noFill/>
                </a:ln>
                <a:solidFill>
                  <a:prstClr val="black"/>
                </a:solidFill>
                <a:effectLst/>
                <a:highlight>
                  <a:srgbClr val="FFFF00"/>
                </a:highlight>
                <a:uLnTx/>
                <a:uFillTx/>
                <a:latin typeface="Aptos" panose="02110004020202020204"/>
                <a:ea typeface="+mn-ea"/>
                <a:cs typeface="+mn-cs"/>
              </a:rPr>
              <a:t>duk</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lang="en-US" sz="900" dirty="0">
                <a:solidFill>
                  <a:prstClr val="black"/>
                </a:solidFill>
                <a:highlight>
                  <a:srgbClr val="FFFF00"/>
                </a:highlight>
                <a:latin typeface="Aptos" panose="02110004020202020204"/>
              </a:rPr>
              <a:t>ko</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lang="en-US" sz="900" dirty="0" err="1">
                <a:solidFill>
                  <a:prstClr val="black"/>
                </a:solidFill>
                <a:highlight>
                  <a:srgbClr val="FFFF00"/>
                </a:highlight>
                <a:latin typeface="Aptos" panose="02110004020202020204"/>
              </a:rPr>
              <a:t>bo</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kumimoji="0" lang="en-US" sz="900" b="0" i="0" u="none" strike="noStrike" kern="1200" cap="none" spc="0" normalizeH="0" baseline="0" noProof="0" dirty="0" err="1">
                <a:ln>
                  <a:noFill/>
                </a:ln>
                <a:solidFill>
                  <a:prstClr val="black"/>
                </a:solidFill>
                <a:effectLst/>
                <a:highlight>
                  <a:srgbClr val="FFFF00"/>
                </a:highlight>
                <a:uLnTx/>
                <a:uFillTx/>
                <a:latin typeface="Aptos" panose="02110004020202020204"/>
                <a:ea typeface="+mn-ea"/>
                <a:cs typeface="+mn-cs"/>
              </a:rPr>
              <a:t>ri</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kumimoji="0" lang="en-US" sz="900" b="0" i="0" u="none" strike="noStrike" kern="1200" cap="none" spc="0" normalizeH="0" baseline="0" noProof="0" dirty="0" err="1">
                <a:ln>
                  <a:noFill/>
                </a:ln>
                <a:solidFill>
                  <a:prstClr val="black"/>
                </a:solidFill>
                <a:effectLst/>
                <a:highlight>
                  <a:srgbClr val="FFFF00"/>
                </a:highlight>
                <a:uLnTx/>
                <a:uFillTx/>
                <a:latin typeface="Aptos" panose="02110004020202020204"/>
                <a:ea typeface="+mn-ea"/>
                <a:cs typeface="+mn-cs"/>
              </a:rPr>
              <a:t>sa</a:t>
            </a:r>
            <a:r>
              <a:rPr lang="en-US" sz="900" dirty="0">
                <a:solidFill>
                  <a:prstClr val="black"/>
                </a:solidFill>
                <a:highlight>
                  <a:srgbClr val="FFFF00"/>
                </a:highlight>
                <a:latin typeface="Aptos" panose="02110004020202020204"/>
              </a:rPr>
              <a:t>l</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kumimoji="0" lang="en-US" sz="900" b="0" i="0" u="none" strike="noStrike" kern="1200" cap="none" spc="0" normalizeH="0" baseline="0" noProof="0" dirty="0">
                <a:ln>
                  <a:noFill/>
                </a:ln>
                <a:solidFill>
                  <a:prstClr val="black"/>
                </a:solidFill>
                <a:effectLst/>
                <a:highlight>
                  <a:srgbClr val="FFFF00"/>
                </a:highlight>
                <a:uLnTx/>
                <a:uFillTx/>
                <a:latin typeface="Aptos" panose="02110004020202020204"/>
                <a:ea typeface="+mn-ea"/>
                <a:cs typeface="+mn-cs"/>
              </a:rPr>
              <a:t>ta</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kumimoji="0" lang="en-US" sz="900" b="0" i="0" u="none" strike="noStrike" kern="1200" cap="none" spc="0" normalizeH="0" baseline="0" noProof="0" dirty="0" err="1">
                <a:ln>
                  <a:noFill/>
                </a:ln>
                <a:solidFill>
                  <a:prstClr val="black"/>
                </a:solidFill>
                <a:effectLst/>
                <a:highlight>
                  <a:srgbClr val="FFFF00"/>
                </a:highlight>
                <a:uLnTx/>
                <a:uFillTx/>
                <a:latin typeface="Aptos" panose="02110004020202020204"/>
                <a:ea typeface="+mn-ea"/>
                <a:cs typeface="+mn-cs"/>
              </a:rPr>
              <a:t>ui</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kumimoji="0" lang="en-US" sz="900" b="0" i="0" u="none" strike="noStrike" kern="1200" cap="none" spc="0" normalizeH="0" baseline="0" noProof="0" dirty="0">
                <a:ln>
                  <a:noFill/>
                </a:ln>
                <a:solidFill>
                  <a:prstClr val="black"/>
                </a:solidFill>
                <a:effectLst/>
                <a:highlight>
                  <a:srgbClr val="FFFF00"/>
                </a:highlight>
                <a:uLnTx/>
                <a:uFillTx/>
                <a:latin typeface="Aptos" panose="02110004020202020204"/>
                <a:ea typeface="+mn-ea"/>
                <a:cs typeface="+mn-cs"/>
              </a:rPr>
              <a:t> </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kumimoji="0" lang="en-US" sz="900" b="0" i="0" u="none" strike="noStrike" kern="1200" cap="none" spc="0" normalizeH="0" baseline="0" noProof="0" dirty="0">
                <a:ln>
                  <a:noFill/>
                </a:ln>
                <a:solidFill>
                  <a:prstClr val="black"/>
                </a:solidFill>
                <a:effectLst/>
                <a:highlight>
                  <a:srgbClr val="FFFF00"/>
                </a:highlight>
                <a:uLnTx/>
                <a:uFillTx/>
                <a:latin typeface="Aptos" panose="02110004020202020204"/>
                <a:ea typeface="+mn-ea"/>
                <a:cs typeface="+mn-cs"/>
              </a:rPr>
              <a:t>   </a:t>
            </a:r>
          </a:p>
        </p:txBody>
      </p:sp>
      <p:sp>
        <p:nvSpPr>
          <p:cNvPr id="8" name="TextBox 7">
            <a:extLst>
              <a:ext uri="{FF2B5EF4-FFF2-40B4-BE49-F238E27FC236}">
                <a16:creationId xmlns:a16="http://schemas.microsoft.com/office/drawing/2014/main" id="{0025967E-E7B2-8509-6B45-D57A9988A33C}"/>
              </a:ext>
            </a:extLst>
          </p:cNvPr>
          <p:cNvSpPr txBox="1"/>
          <p:nvPr/>
        </p:nvSpPr>
        <p:spPr>
          <a:xfrm>
            <a:off x="6545850" y="1700531"/>
            <a:ext cx="6515100" cy="2308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prstClr val="black"/>
                </a:solidFill>
                <a:effectLst/>
                <a:highlight>
                  <a:srgbClr val="FFFF00"/>
                </a:highlight>
                <a:uLnTx/>
                <a:uFillTx/>
                <a:latin typeface="Aptos" panose="02110004020202020204"/>
                <a:ea typeface="+mn-ea"/>
                <a:cs typeface="+mn-cs"/>
              </a:rPr>
              <a:t>ban</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kumimoji="0" lang="en-US" sz="900" b="0" i="0" u="none" strike="noStrike" kern="1200" cap="none" spc="0" normalizeH="0" baseline="0" noProof="0" dirty="0" err="1">
                <a:ln>
                  <a:noFill/>
                </a:ln>
                <a:solidFill>
                  <a:prstClr val="black"/>
                </a:solidFill>
                <a:effectLst/>
                <a:highlight>
                  <a:srgbClr val="FFFF00"/>
                </a:highlight>
                <a:uLnTx/>
                <a:uFillTx/>
                <a:latin typeface="Aptos" panose="02110004020202020204"/>
                <a:ea typeface="+mn-ea"/>
                <a:cs typeface="+mn-cs"/>
              </a:rPr>
              <a:t>ya</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kumimoji="0" lang="en-US" sz="900" b="0" i="0" u="none" strike="noStrike" kern="1200" cap="none" spc="0" normalizeH="0" baseline="0" noProof="0" dirty="0" err="1">
                <a:ln>
                  <a:noFill/>
                </a:ln>
                <a:solidFill>
                  <a:prstClr val="black"/>
                </a:solidFill>
                <a:effectLst/>
                <a:highlight>
                  <a:srgbClr val="FFFF00"/>
                </a:highlight>
                <a:uLnTx/>
                <a:uFillTx/>
                <a:latin typeface="Aptos" panose="02110004020202020204"/>
                <a:ea typeface="+mn-ea"/>
                <a:cs typeface="+mn-cs"/>
              </a:rPr>
              <a:t>ba</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kumimoji="0" lang="en-US" sz="900" b="0" i="0" u="none" strike="noStrike" kern="1200" cap="none" spc="0" normalizeH="0" baseline="0" noProof="0" dirty="0" err="1">
                <a:ln>
                  <a:noFill/>
                </a:ln>
                <a:solidFill>
                  <a:prstClr val="black"/>
                </a:solidFill>
                <a:effectLst/>
                <a:highlight>
                  <a:srgbClr val="FFFF00"/>
                </a:highlight>
                <a:uLnTx/>
                <a:uFillTx/>
                <a:latin typeface="Aptos" panose="02110004020202020204"/>
                <a:ea typeface="+mn-ea"/>
                <a:cs typeface="+mn-cs"/>
              </a:rPr>
              <a:t>ra</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kumimoji="0" lang="en-US" sz="900" b="0" i="0" u="none" strike="noStrike" kern="1200" cap="none" spc="0" normalizeH="0" baseline="0" noProof="0" dirty="0">
                <a:ln>
                  <a:noFill/>
                </a:ln>
                <a:solidFill>
                  <a:prstClr val="black"/>
                </a:solidFill>
                <a:effectLst/>
                <a:highlight>
                  <a:srgbClr val="FFFF00"/>
                </a:highlight>
                <a:uLnTx/>
                <a:uFillTx/>
                <a:latin typeface="Aptos" panose="02110004020202020204"/>
                <a:ea typeface="+mn-ea"/>
                <a:cs typeface="+mn-cs"/>
              </a:rPr>
              <a:t>mil</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kumimoji="0" lang="en-US" sz="900" b="0" i="0" u="none" strike="noStrike" kern="1200" cap="none" spc="0" normalizeH="0" baseline="0" noProof="0" dirty="0">
                <a:ln>
                  <a:noFill/>
                </a:ln>
                <a:solidFill>
                  <a:prstClr val="black"/>
                </a:solidFill>
                <a:effectLst/>
                <a:highlight>
                  <a:srgbClr val="FFFF00"/>
                </a:highlight>
                <a:uLnTx/>
                <a:uFillTx/>
                <a:latin typeface="Aptos" panose="02110004020202020204"/>
                <a:ea typeface="+mn-ea"/>
                <a:cs typeface="+mn-cs"/>
              </a:rPr>
              <a:t>ta</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kumimoji="0" lang="en-US" sz="900" b="0" i="0" u="none" strike="noStrike" kern="1200" cap="none" spc="0" normalizeH="0" baseline="0" noProof="0" dirty="0">
                <a:ln>
                  <a:noFill/>
                </a:ln>
                <a:solidFill>
                  <a:prstClr val="black"/>
                </a:solidFill>
                <a:effectLst/>
                <a:highlight>
                  <a:srgbClr val="FFFF00"/>
                </a:highlight>
                <a:uLnTx/>
                <a:uFillTx/>
                <a:latin typeface="Aptos" panose="02110004020202020204"/>
                <a:ea typeface="+mn-ea"/>
                <a:cs typeface="+mn-cs"/>
              </a:rPr>
              <a:t>go</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kumimoji="0" lang="en-US" sz="900" b="0" i="0" u="none" strike="noStrike" kern="1200" cap="none" spc="0" normalizeH="0" baseline="0" noProof="0" dirty="0">
                <a:ln>
                  <a:noFill/>
                </a:ln>
                <a:solidFill>
                  <a:prstClr val="black"/>
                </a:solidFill>
                <a:effectLst/>
                <a:highlight>
                  <a:srgbClr val="FFFF00"/>
                </a:highlight>
                <a:uLnTx/>
                <a:uFillTx/>
                <a:latin typeface="Aptos" panose="02110004020202020204"/>
                <a:ea typeface="+mn-ea"/>
                <a:cs typeface="+mn-cs"/>
              </a:rPr>
              <a:t>shim</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kumimoji="0" lang="en-US" sz="900" b="0" i="0" u="none" strike="noStrike" kern="1200" cap="none" spc="0" normalizeH="0" baseline="0" noProof="0" dirty="0">
                <a:ln>
                  <a:noFill/>
                </a:ln>
                <a:solidFill>
                  <a:prstClr val="black"/>
                </a:solidFill>
                <a:effectLst/>
                <a:highlight>
                  <a:srgbClr val="FFFF00"/>
                </a:highlight>
                <a:uLnTx/>
                <a:uFillTx/>
                <a:latin typeface="Aptos" panose="02110004020202020204"/>
                <a:ea typeface="+mn-ea"/>
                <a:cs typeface="+mn-cs"/>
              </a:rPr>
              <a:t>mu</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kumimoji="0" lang="en-US" sz="900" b="0" i="0" u="none" strike="noStrike" kern="1200" cap="none" spc="0" normalizeH="0" baseline="0" noProof="0" dirty="0" err="1">
                <a:ln>
                  <a:noFill/>
                </a:ln>
                <a:solidFill>
                  <a:prstClr val="black"/>
                </a:solidFill>
                <a:effectLst/>
                <a:highlight>
                  <a:srgbClr val="FFFF00"/>
                </a:highlight>
                <a:uLnTx/>
                <a:uFillTx/>
                <a:latin typeface="Aptos" panose="02110004020202020204"/>
                <a:ea typeface="+mn-ea"/>
                <a:cs typeface="+mn-cs"/>
              </a:rPr>
              <a:t>gae</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kumimoji="0" lang="en-US" sz="900" b="0" i="0" u="none" strike="noStrike" kern="1200" cap="none" spc="0" normalizeH="0" baseline="0" noProof="0" dirty="0">
                <a:ln>
                  <a:noFill/>
                </a:ln>
                <a:solidFill>
                  <a:prstClr val="black"/>
                </a:solidFill>
                <a:effectLst/>
                <a:highlight>
                  <a:srgbClr val="FFFF00"/>
                </a:highlight>
                <a:uLnTx/>
                <a:uFillTx/>
                <a:latin typeface="Aptos" panose="02110004020202020204"/>
                <a:ea typeface="+mn-ea"/>
                <a:cs typeface="+mn-cs"/>
              </a:rPr>
              <a:t>ae</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kumimoji="0" lang="en-US" sz="900" b="0" i="0" u="none" strike="noStrike" kern="1200" cap="none" spc="0" normalizeH="0" baseline="0" noProof="0" dirty="0">
                <a:ln>
                  <a:noFill/>
                </a:ln>
                <a:solidFill>
                  <a:prstClr val="black"/>
                </a:solidFill>
                <a:effectLst/>
                <a:highlight>
                  <a:srgbClr val="FFFF00"/>
                </a:highlight>
                <a:uLnTx/>
                <a:uFillTx/>
                <a:latin typeface="Aptos" panose="02110004020202020204"/>
                <a:ea typeface="+mn-ea"/>
                <a:cs typeface="+mn-cs"/>
              </a:rPr>
              <a:t> </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kumimoji="0" lang="en-US" sz="900" b="0" i="0" u="none" strike="noStrike" kern="1200" cap="none" spc="0" normalizeH="0" baseline="0" noProof="0" dirty="0">
                <a:ln>
                  <a:noFill/>
                </a:ln>
                <a:solidFill>
                  <a:prstClr val="black"/>
                </a:solidFill>
                <a:effectLst/>
                <a:highlight>
                  <a:srgbClr val="FFFF00"/>
                </a:highlight>
                <a:uLnTx/>
                <a:uFillTx/>
                <a:latin typeface="Aptos" panose="02110004020202020204"/>
                <a:ea typeface="+mn-ea"/>
                <a:cs typeface="+mn-cs"/>
              </a:rPr>
              <a:t>   </a:t>
            </a:r>
          </a:p>
        </p:txBody>
      </p:sp>
      <p:sp>
        <p:nvSpPr>
          <p:cNvPr id="16" name="TextBox 15">
            <a:extLst>
              <a:ext uri="{FF2B5EF4-FFF2-40B4-BE49-F238E27FC236}">
                <a16:creationId xmlns:a16="http://schemas.microsoft.com/office/drawing/2014/main" id="{30E0CB7E-06A8-CC67-701D-31FEAFD16D9C}"/>
              </a:ext>
            </a:extLst>
          </p:cNvPr>
          <p:cNvSpPr txBox="1"/>
          <p:nvPr/>
        </p:nvSpPr>
        <p:spPr>
          <a:xfrm>
            <a:off x="6545850" y="2105095"/>
            <a:ext cx="6529386" cy="2308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900" dirty="0">
                <a:solidFill>
                  <a:prstClr val="black"/>
                </a:solidFill>
                <a:highlight>
                  <a:srgbClr val="FFFF00"/>
                </a:highlight>
                <a:latin typeface="Aptos" panose="02110004020202020204"/>
              </a:rPr>
              <a:t>mu</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lang="en-US" sz="900" dirty="0" err="1">
                <a:solidFill>
                  <a:prstClr val="black"/>
                </a:solidFill>
                <a:highlight>
                  <a:srgbClr val="FFFF00"/>
                </a:highlight>
                <a:latin typeface="Aptos" panose="02110004020202020204"/>
              </a:rPr>
              <a:t>gae</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lang="en-US" sz="900" dirty="0">
                <a:solidFill>
                  <a:prstClr val="black"/>
                </a:solidFill>
                <a:highlight>
                  <a:srgbClr val="FFFF00"/>
                </a:highlight>
                <a:latin typeface="Aptos" panose="02110004020202020204"/>
              </a:rPr>
              <a:t>ae</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kumimoji="0" lang="en-US" sz="900" b="0" i="0" u="none" strike="noStrike" kern="1200" cap="none" spc="0" normalizeH="0" baseline="0" noProof="0" dirty="0">
                <a:ln>
                  <a:noFill/>
                </a:ln>
                <a:solidFill>
                  <a:prstClr val="black"/>
                </a:solidFill>
                <a:effectLst/>
                <a:highlight>
                  <a:srgbClr val="FFFF00"/>
                </a:highlight>
                <a:uLnTx/>
                <a:uFillTx/>
                <a:latin typeface="Aptos" panose="02110004020202020204"/>
                <a:ea typeface="+mn-ea"/>
                <a:cs typeface="+mn-cs"/>
              </a:rPr>
              <a:t>go</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kumimoji="0" lang="en-US" sz="900" b="0" i="0" u="none" strike="noStrike" kern="1200" cap="none" spc="0" normalizeH="0" baseline="0" noProof="0" dirty="0">
                <a:ln>
                  <a:noFill/>
                </a:ln>
                <a:solidFill>
                  <a:prstClr val="black"/>
                </a:solidFill>
                <a:effectLst/>
                <a:highlight>
                  <a:srgbClr val="FFFF00"/>
                </a:highlight>
                <a:uLnTx/>
                <a:uFillTx/>
                <a:latin typeface="Aptos" panose="02110004020202020204"/>
                <a:ea typeface="+mn-ea"/>
                <a:cs typeface="+mn-cs"/>
              </a:rPr>
              <a:t>mu</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kumimoji="0" lang="en-US" sz="900" b="0" i="0" u="none" strike="noStrike" kern="1200" cap="none" spc="0" normalizeH="0" baseline="0" noProof="0" dirty="0" err="1">
                <a:ln>
                  <a:noFill/>
                </a:ln>
                <a:solidFill>
                  <a:prstClr val="black"/>
                </a:solidFill>
                <a:effectLst/>
                <a:highlight>
                  <a:srgbClr val="FFFF00"/>
                </a:highlight>
                <a:uLnTx/>
                <a:uFillTx/>
                <a:latin typeface="Aptos" panose="02110004020202020204"/>
                <a:ea typeface="+mn-ea"/>
                <a:cs typeface="+mn-cs"/>
              </a:rPr>
              <a:t>yu</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lang="en-US" sz="900" dirty="0">
                <a:solidFill>
                  <a:prstClr val="black"/>
                </a:solidFill>
                <a:highlight>
                  <a:srgbClr val="FFFF00"/>
                </a:highlight>
                <a:latin typeface="Aptos" panose="02110004020202020204"/>
              </a:rPr>
              <a:t>gong</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kumimoji="0" lang="en-US" sz="900" b="0" i="0" u="none" strike="noStrike" kern="1200" cap="none" spc="0" normalizeH="0" baseline="0" noProof="0" dirty="0">
                <a:ln>
                  <a:noFill/>
                </a:ln>
                <a:solidFill>
                  <a:prstClr val="black"/>
                </a:solidFill>
                <a:effectLst/>
                <a:highlight>
                  <a:srgbClr val="FFFF00"/>
                </a:highlight>
                <a:uLnTx/>
                <a:uFillTx/>
                <a:latin typeface="Aptos" panose="02110004020202020204"/>
                <a:ea typeface="+mn-ea"/>
                <a:cs typeface="+mn-cs"/>
              </a:rPr>
              <a:t>po</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kumimoji="0" lang="en-US" sz="900" b="0" i="0" u="none" strike="noStrike" kern="1200" cap="none" spc="0" normalizeH="0" baseline="0" noProof="0" dirty="0">
                <a:ln>
                  <a:noFill/>
                </a:ln>
                <a:solidFill>
                  <a:prstClr val="black"/>
                </a:solidFill>
                <a:effectLst/>
                <a:highlight>
                  <a:srgbClr val="FFFF00"/>
                </a:highlight>
                <a:uLnTx/>
                <a:uFillTx/>
                <a:latin typeface="Aptos" panose="02110004020202020204"/>
                <a:ea typeface="+mn-ea"/>
                <a:cs typeface="+mn-cs"/>
              </a:rPr>
              <a:t> </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kumimoji="0" lang="en-US" sz="900" b="0" i="0" u="none" strike="noStrike" kern="1200" cap="none" spc="0" normalizeH="0" baseline="0" noProof="0" dirty="0">
                <a:ln>
                  <a:noFill/>
                </a:ln>
                <a:solidFill>
                  <a:prstClr val="black"/>
                </a:solidFill>
                <a:effectLst/>
                <a:highlight>
                  <a:srgbClr val="FFFF00"/>
                </a:highlight>
                <a:uLnTx/>
                <a:uFillTx/>
                <a:latin typeface="Aptos" panose="02110004020202020204"/>
                <a:ea typeface="+mn-ea"/>
                <a:cs typeface="+mn-cs"/>
              </a:rPr>
              <a:t>   </a:t>
            </a:r>
          </a:p>
        </p:txBody>
      </p:sp>
      <p:sp>
        <p:nvSpPr>
          <p:cNvPr id="20" name="TextBox 19">
            <a:extLst>
              <a:ext uri="{FF2B5EF4-FFF2-40B4-BE49-F238E27FC236}">
                <a16:creationId xmlns:a16="http://schemas.microsoft.com/office/drawing/2014/main" id="{952E6486-B6D5-7AC3-982F-EE8584134E5F}"/>
              </a:ext>
            </a:extLst>
          </p:cNvPr>
          <p:cNvSpPr txBox="1"/>
          <p:nvPr/>
        </p:nvSpPr>
        <p:spPr>
          <a:xfrm>
            <a:off x="6565240" y="2508409"/>
            <a:ext cx="6557962" cy="2308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err="1">
                <a:ln>
                  <a:noFill/>
                </a:ln>
                <a:solidFill>
                  <a:prstClr val="black"/>
                </a:solidFill>
                <a:effectLst/>
                <a:highlight>
                  <a:srgbClr val="FFFF00"/>
                </a:highlight>
                <a:uLnTx/>
                <a:uFillTx/>
                <a:latin typeface="Aptos" panose="02110004020202020204"/>
                <a:ea typeface="+mn-ea"/>
                <a:cs typeface="+mn-cs"/>
              </a:rPr>
              <a:t>wol</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lang="en-US" sz="900" dirty="0">
                <a:solidFill>
                  <a:prstClr val="black"/>
                </a:solidFill>
                <a:highlight>
                  <a:srgbClr val="FFFF00"/>
                </a:highlight>
                <a:latin typeface="Aptos" panose="02110004020202020204"/>
              </a:rPr>
              <a:t>li</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lang="en-US" sz="900" dirty="0" err="1">
                <a:solidFill>
                  <a:prstClr val="black"/>
                </a:solidFill>
                <a:highlight>
                  <a:srgbClr val="FFFF00"/>
                </a:highlight>
                <a:latin typeface="Aptos" panose="02110004020202020204"/>
              </a:rPr>
              <a:t>jon</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lang="en-US" sz="900" dirty="0">
                <a:solidFill>
                  <a:prstClr val="black"/>
                </a:solidFill>
                <a:highlight>
                  <a:srgbClr val="FFFF00"/>
                </a:highlight>
                <a:latin typeface="Aptos" panose="02110004020202020204"/>
              </a:rPr>
              <a:t>do</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kumimoji="0" lang="en-US" sz="900" b="0" i="0" u="none" strike="noStrike" kern="1200" cap="none" spc="0" normalizeH="0" baseline="0" noProof="0" dirty="0" err="1">
                <a:ln>
                  <a:noFill/>
                </a:ln>
                <a:solidFill>
                  <a:prstClr val="black"/>
                </a:solidFill>
                <a:effectLst/>
                <a:highlight>
                  <a:srgbClr val="FFFF00"/>
                </a:highlight>
                <a:uLnTx/>
                <a:uFillTx/>
                <a:latin typeface="Aptos" panose="02110004020202020204"/>
                <a:ea typeface="+mn-ea"/>
                <a:cs typeface="+mn-cs"/>
              </a:rPr>
              <a:t>mong</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kumimoji="0" lang="en-US" sz="900" b="0" i="0" u="none" strike="noStrike" kern="1200" cap="none" spc="0" normalizeH="0" baseline="0" noProof="0" dirty="0">
                <a:ln>
                  <a:noFill/>
                </a:ln>
                <a:solidFill>
                  <a:prstClr val="black"/>
                </a:solidFill>
                <a:effectLst/>
                <a:highlight>
                  <a:srgbClr val="FFFF00"/>
                </a:highlight>
                <a:uLnTx/>
                <a:uFillTx/>
                <a:latin typeface="Aptos" panose="02110004020202020204"/>
                <a:ea typeface="+mn-ea"/>
                <a:cs typeface="+mn-cs"/>
              </a:rPr>
              <a:t>sang</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lang="en-US" sz="900" dirty="0">
                <a:solidFill>
                  <a:prstClr val="black"/>
                </a:solidFill>
                <a:highlight>
                  <a:srgbClr val="FFFF00"/>
                </a:highlight>
                <a:latin typeface="Aptos" panose="02110004020202020204"/>
              </a:rPr>
              <a:t>gu</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kumimoji="0" lang="en-US" sz="900" b="0" i="0" u="none" strike="noStrike" kern="1200" cap="none" spc="0" normalizeH="0" baseline="0" noProof="0" dirty="0" err="1">
                <a:ln>
                  <a:noFill/>
                </a:ln>
                <a:solidFill>
                  <a:prstClr val="black"/>
                </a:solidFill>
                <a:effectLst/>
                <a:highlight>
                  <a:srgbClr val="FFFF00"/>
                </a:highlight>
                <a:uLnTx/>
                <a:uFillTx/>
                <a:latin typeface="Aptos" panose="02110004020202020204"/>
                <a:ea typeface="+mn-ea"/>
                <a:cs typeface="+mn-cs"/>
              </a:rPr>
              <a:t>gyong</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kumimoji="0" lang="en-US" sz="900" b="0" i="0" u="none" strike="noStrike" kern="1200" cap="none" spc="0" normalizeH="0" baseline="0" noProof="0" dirty="0" err="1">
                <a:ln>
                  <a:noFill/>
                </a:ln>
                <a:solidFill>
                  <a:prstClr val="black"/>
                </a:solidFill>
                <a:effectLst/>
                <a:highlight>
                  <a:srgbClr val="FFFF00"/>
                </a:highlight>
                <a:uLnTx/>
                <a:uFillTx/>
                <a:latin typeface="Aptos" panose="02110004020202020204"/>
                <a:ea typeface="+mn-ea"/>
                <a:cs typeface="+mn-cs"/>
              </a:rPr>
              <a:t>yol</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kumimoji="0" lang="en-US" sz="700" b="0" i="0" u="none" strike="noStrike" kern="1200" cap="none" spc="0" normalizeH="0" baseline="0" noProof="0" dirty="0">
                <a:ln>
                  <a:noFill/>
                </a:ln>
                <a:solidFill>
                  <a:prstClr val="black"/>
                </a:solidFill>
                <a:effectLst/>
                <a:uLnTx/>
                <a:uFillTx/>
                <a:latin typeface="Aptos" panose="02110004020202020204"/>
                <a:ea typeface="+mn-ea"/>
                <a:cs typeface="+mn-cs"/>
              </a:rPr>
              <a:t>  </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kumimoji="0" lang="en-US" sz="900" b="0" i="0" u="none" strike="noStrike" kern="1200" cap="none" spc="0" normalizeH="0" baseline="0" noProof="0" dirty="0">
                <a:ln>
                  <a:noFill/>
                </a:ln>
                <a:solidFill>
                  <a:prstClr val="black"/>
                </a:solidFill>
                <a:effectLst/>
                <a:highlight>
                  <a:srgbClr val="FFFF00"/>
                </a:highlight>
                <a:uLnTx/>
                <a:uFillTx/>
                <a:latin typeface="Aptos" panose="02110004020202020204"/>
                <a:ea typeface="+mn-ea"/>
                <a:cs typeface="+mn-cs"/>
              </a:rPr>
              <a:t>ban</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kumimoji="0" lang="en-US" sz="900" b="0" i="0" u="none" strike="noStrike" kern="1200" cap="none" spc="0" normalizeH="0" baseline="0" noProof="0" dirty="0">
                <a:ln>
                  <a:noFill/>
                </a:ln>
                <a:solidFill>
                  <a:prstClr val="black"/>
                </a:solidFill>
                <a:effectLst/>
                <a:highlight>
                  <a:srgbClr val="FFFF00"/>
                </a:highlight>
                <a:uLnTx/>
                <a:uFillTx/>
                <a:latin typeface="Aptos" panose="02110004020202020204"/>
                <a:ea typeface="+mn-ea"/>
                <a:cs typeface="+mn-cs"/>
              </a:rPr>
              <a:t> </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kumimoji="0" lang="en-US" sz="900" b="0" i="0" u="none" strike="noStrike" kern="1200" cap="none" spc="0" normalizeH="0" baseline="0" noProof="0" dirty="0">
                <a:ln>
                  <a:noFill/>
                </a:ln>
                <a:solidFill>
                  <a:prstClr val="black"/>
                </a:solidFill>
                <a:effectLst/>
                <a:highlight>
                  <a:srgbClr val="FFFF00"/>
                </a:highlight>
                <a:uLnTx/>
                <a:uFillTx/>
                <a:latin typeface="Aptos" panose="02110004020202020204"/>
                <a:ea typeface="+mn-ea"/>
                <a:cs typeface="+mn-cs"/>
              </a:rPr>
              <a:t>   </a:t>
            </a:r>
          </a:p>
        </p:txBody>
      </p:sp>
      <p:sp>
        <p:nvSpPr>
          <p:cNvPr id="24" name="TextBox 23">
            <a:extLst>
              <a:ext uri="{FF2B5EF4-FFF2-40B4-BE49-F238E27FC236}">
                <a16:creationId xmlns:a16="http://schemas.microsoft.com/office/drawing/2014/main" id="{C5F1277E-EF9B-A67F-E334-9CE8D7C25E0D}"/>
              </a:ext>
            </a:extLst>
          </p:cNvPr>
          <p:cNvSpPr txBox="1"/>
          <p:nvPr/>
        </p:nvSpPr>
        <p:spPr>
          <a:xfrm>
            <a:off x="6517975" y="2924332"/>
            <a:ext cx="6559420" cy="230832"/>
          </a:xfrm>
          <a:prstGeom prst="rect">
            <a:avLst/>
          </a:prstGeom>
          <a:noFill/>
        </p:spPr>
        <p:txBody>
          <a:bodyPr wrap="square">
            <a:spAutoFit/>
          </a:bodyPr>
          <a:lstStyle/>
          <a:p>
            <a:r>
              <a:rPr lang="en-US" sz="900" dirty="0" err="1">
                <a:solidFill>
                  <a:prstClr val="black"/>
                </a:solidFill>
                <a:highlight>
                  <a:srgbClr val="FFFF00"/>
                </a:highlight>
                <a:latin typeface="Aptos" panose="02110004020202020204"/>
              </a:rPr>
              <a:t>sam</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kumimoji="0" lang="en-US" sz="900" b="0" i="0" u="none" strike="noStrike" kern="1200" cap="none" spc="0" normalizeH="0" baseline="0" noProof="0" dirty="0">
                <a:ln>
                  <a:noFill/>
                </a:ln>
                <a:solidFill>
                  <a:prstClr val="black"/>
                </a:solidFill>
                <a:effectLst/>
                <a:highlight>
                  <a:srgbClr val="FFFF00"/>
                </a:highlight>
                <a:uLnTx/>
                <a:uFillTx/>
                <a:latin typeface="Aptos" panose="02110004020202020204"/>
                <a:ea typeface="+mn-ea"/>
                <a:cs typeface="+mn-cs"/>
              </a:rPr>
              <a:t>se</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kumimoji="0" lang="en-US" sz="900" b="0" i="0" u="none" strike="noStrike" kern="1200" cap="none" spc="0" normalizeH="0" baseline="0" noProof="0" dirty="0">
                <a:ln>
                  <a:noFill/>
                </a:ln>
                <a:solidFill>
                  <a:prstClr val="black"/>
                </a:solidFill>
                <a:effectLst/>
                <a:highlight>
                  <a:srgbClr val="FFFF00"/>
                </a:highlight>
                <a:uLnTx/>
                <a:uFillTx/>
                <a:latin typeface="Aptos" panose="02110004020202020204"/>
                <a:ea typeface="+mn-ea"/>
                <a:cs typeface="+mn-cs"/>
              </a:rPr>
              <a:t>je</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kumimoji="0" lang="en-US" sz="900" b="0" i="0" u="none" strike="noStrike" kern="1200" cap="none" spc="0" normalizeH="0" baseline="0" noProof="0" dirty="0">
                <a:ln>
                  <a:noFill/>
                </a:ln>
                <a:solidFill>
                  <a:prstClr val="black"/>
                </a:solidFill>
                <a:effectLst/>
                <a:highlight>
                  <a:srgbClr val="FFFF00"/>
                </a:highlight>
                <a:uLnTx/>
                <a:uFillTx/>
                <a:latin typeface="Aptos" panose="02110004020202020204"/>
                <a:ea typeface="+mn-ea"/>
                <a:cs typeface="+mn-cs"/>
              </a:rPr>
              <a:t>bur</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kumimoji="0" lang="en-US" sz="900" b="0" i="0" u="none" strike="noStrike" kern="1200" cap="none" spc="0" normalizeH="0" baseline="0" noProof="0" dirty="0" err="1">
                <a:ln>
                  <a:noFill/>
                </a:ln>
                <a:solidFill>
                  <a:prstClr val="black"/>
                </a:solidFill>
                <a:effectLst/>
                <a:highlight>
                  <a:srgbClr val="FFFF00"/>
                </a:highlight>
                <a:uLnTx/>
                <a:uFillTx/>
                <a:latin typeface="Aptos" panose="02110004020202020204"/>
                <a:ea typeface="+mn-ea"/>
                <a:cs typeface="+mn-cs"/>
              </a:rPr>
              <a:t>ui</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lang="en-US" sz="900" dirty="0">
                <a:solidFill>
                  <a:prstClr val="black"/>
                </a:solidFill>
                <a:highlight>
                  <a:srgbClr val="FFFF00"/>
                </a:highlight>
                <a:latin typeface="Aptos" panose="02110004020202020204"/>
              </a:rPr>
              <a:t>ban</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kumimoji="0" lang="en-US" sz="900" b="0" i="0" u="none" strike="noStrike" kern="1200" cap="none" spc="0" normalizeH="0" baseline="0" noProof="0" dirty="0" err="1">
                <a:ln>
                  <a:noFill/>
                </a:ln>
                <a:solidFill>
                  <a:prstClr val="black"/>
                </a:solidFill>
                <a:effectLst/>
                <a:highlight>
                  <a:srgbClr val="FFFF00"/>
                </a:highlight>
                <a:uLnTx/>
                <a:uFillTx/>
                <a:latin typeface="Aptos" panose="02110004020202020204"/>
                <a:ea typeface="+mn-ea"/>
                <a:cs typeface="+mn-cs"/>
              </a:rPr>
              <a:t>ya</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endParaRPr lang="en-US" dirty="0"/>
          </a:p>
        </p:txBody>
      </p:sp>
      <p:sp>
        <p:nvSpPr>
          <p:cNvPr id="26" name="TextBox 25">
            <a:extLst>
              <a:ext uri="{FF2B5EF4-FFF2-40B4-BE49-F238E27FC236}">
                <a16:creationId xmlns:a16="http://schemas.microsoft.com/office/drawing/2014/main" id="{C7661E60-C820-C657-22BB-3C45E5E4DF05}"/>
              </a:ext>
            </a:extLst>
          </p:cNvPr>
          <p:cNvSpPr txBox="1"/>
          <p:nvPr/>
        </p:nvSpPr>
        <p:spPr>
          <a:xfrm>
            <a:off x="6557513" y="3322731"/>
            <a:ext cx="6573416" cy="230832"/>
          </a:xfrm>
          <a:prstGeom prst="rect">
            <a:avLst/>
          </a:prstGeom>
          <a:noFill/>
        </p:spPr>
        <p:txBody>
          <a:bodyPr wrap="square">
            <a:spAutoFit/>
          </a:bodyPr>
          <a:lstStyle/>
          <a:p>
            <a:r>
              <a:rPr kumimoji="0" lang="en-US" sz="900" b="0" i="0" u="none" strike="noStrike" kern="1200" cap="none" spc="0" normalizeH="0" baseline="0" noProof="0" dirty="0" err="1">
                <a:ln>
                  <a:noFill/>
                </a:ln>
                <a:solidFill>
                  <a:prstClr val="black"/>
                </a:solidFill>
                <a:effectLst/>
                <a:highlight>
                  <a:srgbClr val="FFFF00"/>
                </a:highlight>
                <a:uLnTx/>
                <a:uFillTx/>
                <a:latin typeface="Aptos" panose="02110004020202020204"/>
                <a:ea typeface="+mn-ea"/>
                <a:cs typeface="+mn-cs"/>
              </a:rPr>
              <a:t>ba</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kumimoji="0" lang="en-US" sz="900" b="0" i="0" u="none" strike="noStrike" kern="1200" cap="none" spc="0" normalizeH="0" baseline="0" noProof="0" dirty="0" err="1">
                <a:ln>
                  <a:noFill/>
                </a:ln>
                <a:solidFill>
                  <a:prstClr val="black"/>
                </a:solidFill>
                <a:effectLst/>
                <a:highlight>
                  <a:srgbClr val="FFFF00"/>
                </a:highlight>
                <a:uLnTx/>
                <a:uFillTx/>
                <a:latin typeface="Aptos" panose="02110004020202020204"/>
                <a:ea typeface="+mn-ea"/>
                <a:cs typeface="+mn-cs"/>
              </a:rPr>
              <a:t>ra</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kumimoji="0" lang="en-US" sz="900" b="0" i="0" u="none" strike="noStrike" kern="1200" cap="none" spc="0" normalizeH="0" baseline="0" noProof="0" dirty="0">
                <a:ln>
                  <a:noFill/>
                </a:ln>
                <a:solidFill>
                  <a:prstClr val="black"/>
                </a:solidFill>
                <a:effectLst/>
                <a:highlight>
                  <a:srgbClr val="FFFF00"/>
                </a:highlight>
                <a:uLnTx/>
                <a:uFillTx/>
                <a:latin typeface="Aptos" panose="02110004020202020204"/>
                <a:ea typeface="+mn-ea"/>
                <a:cs typeface="+mn-cs"/>
              </a:rPr>
              <a:t>mil</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kumimoji="0" lang="en-US" sz="900" b="0" i="0" u="none" strike="noStrike" kern="1200" cap="none" spc="0" normalizeH="0" baseline="0" noProof="0" dirty="0">
                <a:ln>
                  <a:noFill/>
                </a:ln>
                <a:solidFill>
                  <a:prstClr val="black"/>
                </a:solidFill>
                <a:effectLst/>
                <a:highlight>
                  <a:srgbClr val="FFFF00"/>
                </a:highlight>
                <a:uLnTx/>
                <a:uFillTx/>
                <a:latin typeface="Aptos" panose="02110004020202020204"/>
                <a:ea typeface="+mn-ea"/>
                <a:cs typeface="+mn-cs"/>
              </a:rPr>
              <a:t>ta</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kumimoji="0" lang="en-US" sz="900" b="0" i="0" u="none" strike="noStrike" kern="1200" cap="none" spc="0" normalizeH="0" baseline="0" noProof="0" dirty="0">
                <a:ln>
                  <a:noFill/>
                </a:ln>
                <a:solidFill>
                  <a:prstClr val="black"/>
                </a:solidFill>
                <a:effectLst/>
                <a:highlight>
                  <a:srgbClr val="FFFF00"/>
                </a:highlight>
                <a:uLnTx/>
                <a:uFillTx/>
                <a:latin typeface="Aptos" panose="02110004020202020204"/>
                <a:ea typeface="+mn-ea"/>
                <a:cs typeface="+mn-cs"/>
              </a:rPr>
              <a:t>go</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kumimoji="0" lang="en-US" sz="900" b="0" i="0" u="none" strike="noStrike" kern="1200" cap="none" spc="0" normalizeH="0" baseline="0" noProof="0" dirty="0">
                <a:ln>
                  <a:noFill/>
                </a:ln>
                <a:solidFill>
                  <a:prstClr val="black"/>
                </a:solidFill>
                <a:effectLst/>
                <a:highlight>
                  <a:srgbClr val="FFFF00"/>
                </a:highlight>
                <a:uLnTx/>
                <a:uFillTx/>
                <a:latin typeface="Aptos" panose="02110004020202020204"/>
                <a:ea typeface="+mn-ea"/>
                <a:cs typeface="+mn-cs"/>
              </a:rPr>
              <a:t>dug</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kumimoji="0" lang="en-US" sz="200" b="0" i="0" u="none" strike="noStrike" kern="1200" cap="none" spc="0" normalizeH="0" baseline="0" noProof="0" dirty="0">
                <a:ln>
                  <a:noFill/>
                </a:ln>
                <a:solidFill>
                  <a:prstClr val="black"/>
                </a:solidFill>
                <a:effectLst/>
                <a:uLnTx/>
                <a:uFillTx/>
                <a:latin typeface="Aptos" panose="02110004020202020204"/>
                <a:ea typeface="+mn-ea"/>
                <a:cs typeface="+mn-cs"/>
              </a:rPr>
              <a:t> </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lang="en-US" sz="900" dirty="0">
                <a:solidFill>
                  <a:prstClr val="black"/>
                </a:solidFill>
                <a:highlight>
                  <a:srgbClr val="FFFF00"/>
                </a:highlight>
                <a:latin typeface="Aptos" panose="02110004020202020204"/>
              </a:rPr>
              <a:t>a</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kumimoji="0" lang="en-US" sz="900" b="0" i="0" u="none" strike="noStrike" kern="1200" cap="none" spc="0" normalizeH="0" baseline="0" noProof="0" dirty="0" err="1">
                <a:ln>
                  <a:noFill/>
                </a:ln>
                <a:solidFill>
                  <a:prstClr val="black"/>
                </a:solidFill>
                <a:effectLst/>
                <a:highlight>
                  <a:srgbClr val="FFFF00"/>
                </a:highlight>
                <a:uLnTx/>
                <a:uFillTx/>
                <a:latin typeface="Aptos" panose="02110004020202020204"/>
                <a:ea typeface="+mn-ea"/>
                <a:cs typeface="+mn-cs"/>
              </a:rPr>
              <a:t>nyonk</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kumimoji="0" lang="en-US" sz="600" b="0" i="0" u="none" strike="noStrike" kern="1200" cap="none" spc="0" normalizeH="0" baseline="0" noProof="0" dirty="0">
                <a:ln>
                  <a:noFill/>
                </a:ln>
                <a:solidFill>
                  <a:prstClr val="black"/>
                </a:solidFill>
                <a:effectLst/>
                <a:uLnTx/>
                <a:uFillTx/>
                <a:latin typeface="Aptos" panose="02110004020202020204"/>
                <a:ea typeface="+mn-ea"/>
                <a:cs typeface="+mn-cs"/>
              </a:rPr>
              <a:t>  </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lang="en-US" sz="900" dirty="0">
                <a:solidFill>
                  <a:prstClr val="black"/>
                </a:solidFill>
                <a:highlight>
                  <a:srgbClr val="FFFF00"/>
                </a:highlight>
                <a:latin typeface="Aptos" panose="02110004020202020204"/>
              </a:rPr>
              <a:t>ta</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kumimoji="0" lang="en-US" sz="700" b="0" i="0" u="none" strike="noStrike" kern="1200" cap="none" spc="0" normalizeH="0" baseline="0" noProof="0" dirty="0">
                <a:ln>
                  <a:noFill/>
                </a:ln>
                <a:solidFill>
                  <a:prstClr val="black"/>
                </a:solidFill>
                <a:effectLst/>
                <a:uLnTx/>
                <a:uFillTx/>
                <a:latin typeface="Aptos" panose="02110004020202020204"/>
                <a:ea typeface="+mn-ea"/>
                <a:cs typeface="+mn-cs"/>
              </a:rPr>
              <a:t>  </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kumimoji="0" lang="en-US" sz="900" b="0" i="0" u="none" strike="noStrike" kern="1200" cap="none" spc="0" normalizeH="0" baseline="0" noProof="0" dirty="0" err="1">
                <a:ln>
                  <a:noFill/>
                </a:ln>
                <a:solidFill>
                  <a:prstClr val="black"/>
                </a:solidFill>
                <a:effectLst/>
                <a:highlight>
                  <a:srgbClr val="FFFF00"/>
                </a:highlight>
                <a:uLnTx/>
                <a:uFillTx/>
                <a:latin typeface="Aptos" panose="02110004020202020204"/>
                <a:ea typeface="+mn-ea"/>
                <a:cs typeface="+mn-cs"/>
              </a:rPr>
              <a:t>ra</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endParaRPr lang="en-US" dirty="0"/>
          </a:p>
        </p:txBody>
      </p:sp>
      <p:sp>
        <p:nvSpPr>
          <p:cNvPr id="30" name="TextBox 29">
            <a:extLst>
              <a:ext uri="{FF2B5EF4-FFF2-40B4-BE49-F238E27FC236}">
                <a16:creationId xmlns:a16="http://schemas.microsoft.com/office/drawing/2014/main" id="{AD936AE3-5744-5431-3331-EF34D7AB438B}"/>
              </a:ext>
            </a:extLst>
          </p:cNvPr>
          <p:cNvSpPr txBox="1"/>
          <p:nvPr/>
        </p:nvSpPr>
        <p:spPr>
          <a:xfrm>
            <a:off x="6526460" y="3740214"/>
            <a:ext cx="6578080" cy="230832"/>
          </a:xfrm>
          <a:prstGeom prst="rect">
            <a:avLst/>
          </a:prstGeom>
          <a:noFill/>
        </p:spPr>
        <p:txBody>
          <a:bodyPr wrap="square">
            <a:spAutoFit/>
          </a:bodyPr>
          <a:lstStyle/>
          <a:p>
            <a:r>
              <a:rPr kumimoji="0" lang="en-US" sz="900" b="0" i="0" u="none" strike="noStrike" kern="1200" cap="none" spc="0" normalizeH="0" baseline="0" noProof="0" dirty="0" err="1">
                <a:ln>
                  <a:noFill/>
                </a:ln>
                <a:solidFill>
                  <a:prstClr val="black"/>
                </a:solidFill>
                <a:effectLst/>
                <a:highlight>
                  <a:srgbClr val="FFFF00"/>
                </a:highlight>
                <a:uLnTx/>
                <a:uFillTx/>
                <a:latin typeface="Aptos" panose="02110004020202020204"/>
                <a:ea typeface="+mn-ea"/>
                <a:cs typeface="+mn-cs"/>
              </a:rPr>
              <a:t>sam</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kumimoji="0" lang="en-US" sz="900" b="0" i="0" u="none" strike="noStrike" kern="1200" cap="none" spc="0" normalizeH="0" baseline="0" noProof="0" dirty="0" err="1">
                <a:ln>
                  <a:noFill/>
                </a:ln>
                <a:solidFill>
                  <a:prstClr val="black"/>
                </a:solidFill>
                <a:effectLst/>
                <a:highlight>
                  <a:srgbClr val="FFFF00"/>
                </a:highlight>
                <a:uLnTx/>
                <a:uFillTx/>
                <a:latin typeface="Aptos" panose="02110004020202020204"/>
                <a:ea typeface="+mn-ea"/>
                <a:cs typeface="+mn-cs"/>
              </a:rPr>
              <a:t>myak</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lang="en-US" sz="900" dirty="0" err="1">
                <a:solidFill>
                  <a:prstClr val="black"/>
                </a:solidFill>
                <a:highlight>
                  <a:srgbClr val="FFFF00"/>
                </a:highlight>
                <a:latin typeface="Aptos" panose="02110004020202020204"/>
              </a:rPr>
              <a:t>sam</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kumimoji="0" lang="en-US" sz="900" b="0" i="0" u="none" strike="noStrike" kern="1200" cap="none" spc="0" normalizeH="0" baseline="0" noProof="0" dirty="0" err="1">
                <a:ln>
                  <a:noFill/>
                </a:ln>
                <a:solidFill>
                  <a:prstClr val="black"/>
                </a:solidFill>
                <a:effectLst/>
                <a:highlight>
                  <a:srgbClr val="FFFF00"/>
                </a:highlight>
                <a:uLnTx/>
                <a:uFillTx/>
                <a:latin typeface="Aptos" panose="02110004020202020204"/>
                <a:ea typeface="+mn-ea"/>
                <a:cs typeface="+mn-cs"/>
              </a:rPr>
              <a:t>bo</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kumimoji="0" lang="en-US" sz="900" b="0" i="0" u="none" strike="noStrike" kern="1200" cap="none" spc="0" normalizeH="0" baseline="0" noProof="0" dirty="0" err="1">
                <a:ln>
                  <a:noFill/>
                </a:ln>
                <a:solidFill>
                  <a:prstClr val="black"/>
                </a:solidFill>
                <a:effectLst/>
                <a:highlight>
                  <a:srgbClr val="FFFF00"/>
                </a:highlight>
                <a:uLnTx/>
                <a:uFillTx/>
                <a:latin typeface="Aptos" panose="02110004020202020204"/>
                <a:ea typeface="+mn-ea"/>
                <a:cs typeface="+mn-cs"/>
              </a:rPr>
              <a:t>ri</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lang="en-US" sz="900" dirty="0">
                <a:solidFill>
                  <a:prstClr val="black"/>
                </a:solidFill>
                <a:highlight>
                  <a:srgbClr val="FFFF00"/>
                </a:highlight>
                <a:latin typeface="Aptos" panose="02110004020202020204"/>
              </a:rPr>
              <a:t>go</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kumimoji="0" lang="en-US" sz="200" b="0" i="0" u="none" strike="noStrike" kern="1200" cap="none" spc="0" normalizeH="0" baseline="0" noProof="0" dirty="0">
                <a:ln>
                  <a:noFill/>
                </a:ln>
                <a:solidFill>
                  <a:prstClr val="black"/>
                </a:solidFill>
                <a:effectLst/>
                <a:uLnTx/>
                <a:uFillTx/>
                <a:latin typeface="Aptos" panose="02110004020202020204"/>
                <a:ea typeface="+mn-ea"/>
                <a:cs typeface="+mn-cs"/>
              </a:rPr>
              <a:t>           </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kumimoji="0" lang="en-US" sz="900" b="0" i="0" u="none" strike="noStrike" kern="1200" cap="none" spc="0" normalizeH="0" baseline="0" noProof="0" dirty="0">
                <a:ln>
                  <a:noFill/>
                </a:ln>
                <a:solidFill>
                  <a:prstClr val="black"/>
                </a:solidFill>
                <a:effectLst/>
                <a:highlight>
                  <a:srgbClr val="FFFF00"/>
                </a:highlight>
                <a:uLnTx/>
                <a:uFillTx/>
                <a:latin typeface="Aptos" panose="02110004020202020204"/>
                <a:ea typeface="+mn-ea"/>
                <a:cs typeface="+mn-cs"/>
              </a:rPr>
              <a:t>ji</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kumimoji="0" lang="en-US" sz="900" b="0" i="0" u="none" strike="noStrike" kern="1200" cap="none" spc="0" normalizeH="0" baseline="0" noProof="0" dirty="0">
                <a:ln>
                  <a:noFill/>
                </a:ln>
                <a:solidFill>
                  <a:prstClr val="black"/>
                </a:solidFill>
                <a:effectLst/>
                <a:highlight>
                  <a:srgbClr val="FFFF00"/>
                </a:highlight>
                <a:uLnTx/>
                <a:uFillTx/>
                <a:latin typeface="Aptos" panose="02110004020202020204"/>
                <a:ea typeface="+mn-ea"/>
                <a:cs typeface="+mn-cs"/>
              </a:rPr>
              <a:t>ban</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kumimoji="0" lang="en-US" sz="600" b="0" i="0" u="none" strike="noStrike" kern="1200" cap="none" spc="0" normalizeH="0" baseline="0" noProof="0" dirty="0">
                <a:ln>
                  <a:noFill/>
                </a:ln>
                <a:solidFill>
                  <a:prstClr val="black"/>
                </a:solidFill>
                <a:effectLst/>
                <a:uLnTx/>
                <a:uFillTx/>
                <a:latin typeface="Aptos" panose="02110004020202020204"/>
                <a:ea typeface="+mn-ea"/>
                <a:cs typeface="+mn-cs"/>
              </a:rPr>
              <a:t>  </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kumimoji="0" lang="en-US" sz="900" b="0" i="0" u="none" strike="noStrike" kern="1200" cap="none" spc="0" normalizeH="0" baseline="0" noProof="0" dirty="0" err="1">
                <a:ln>
                  <a:noFill/>
                </a:ln>
                <a:solidFill>
                  <a:prstClr val="black"/>
                </a:solidFill>
                <a:effectLst/>
                <a:highlight>
                  <a:srgbClr val="FFFF00"/>
                </a:highlight>
                <a:uLnTx/>
                <a:uFillTx/>
                <a:latin typeface="Aptos" panose="02110004020202020204"/>
                <a:ea typeface="+mn-ea"/>
                <a:cs typeface="+mn-cs"/>
              </a:rPr>
              <a:t>ya</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kumimoji="0" lang="en-US" sz="700" b="0" i="0" u="none" strike="noStrike" kern="1200" cap="none" spc="0" normalizeH="0" baseline="0" noProof="0" dirty="0">
                <a:ln>
                  <a:noFill/>
                </a:ln>
                <a:solidFill>
                  <a:prstClr val="black"/>
                </a:solidFill>
                <a:effectLst/>
                <a:uLnTx/>
                <a:uFillTx/>
                <a:latin typeface="Aptos" panose="02110004020202020204"/>
                <a:ea typeface="+mn-ea"/>
                <a:cs typeface="+mn-cs"/>
              </a:rPr>
              <a:t>  </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endParaRPr lang="en-US" dirty="0"/>
          </a:p>
        </p:txBody>
      </p:sp>
      <p:sp>
        <p:nvSpPr>
          <p:cNvPr id="34" name="TextBox 33">
            <a:extLst>
              <a:ext uri="{FF2B5EF4-FFF2-40B4-BE49-F238E27FC236}">
                <a16:creationId xmlns:a16="http://schemas.microsoft.com/office/drawing/2014/main" id="{6A29718E-6AAC-3B73-B16C-99B7FCAF64C2}"/>
              </a:ext>
            </a:extLst>
          </p:cNvPr>
          <p:cNvSpPr txBox="1"/>
          <p:nvPr/>
        </p:nvSpPr>
        <p:spPr>
          <a:xfrm>
            <a:off x="6526460" y="4141549"/>
            <a:ext cx="6596742" cy="230832"/>
          </a:xfrm>
          <a:prstGeom prst="rect">
            <a:avLst/>
          </a:prstGeom>
          <a:noFill/>
        </p:spPr>
        <p:txBody>
          <a:bodyPr wrap="square">
            <a:spAutoFit/>
          </a:bodyPr>
          <a:lstStyle/>
          <a:p>
            <a:pPr lvl="0">
              <a:defRPr/>
            </a:pPr>
            <a:r>
              <a:rPr lang="en-US" sz="900" dirty="0">
                <a:solidFill>
                  <a:prstClr val="black"/>
                </a:solidFill>
              </a:rPr>
              <a:t>   </a:t>
            </a:r>
            <a:r>
              <a:rPr lang="en-US" sz="900" dirty="0" err="1">
                <a:solidFill>
                  <a:prstClr val="black"/>
                </a:solidFill>
                <a:highlight>
                  <a:srgbClr val="FFFF00"/>
                </a:highlight>
              </a:rPr>
              <a:t>ba</a:t>
            </a:r>
            <a:r>
              <a:rPr lang="en-US" sz="900" dirty="0">
                <a:solidFill>
                  <a:prstClr val="black"/>
                </a:solidFill>
              </a:rPr>
              <a:t>          </a:t>
            </a:r>
            <a:r>
              <a:rPr lang="en-US" sz="900" dirty="0" err="1">
                <a:solidFill>
                  <a:prstClr val="black"/>
                </a:solidFill>
                <a:highlight>
                  <a:srgbClr val="FFFF00"/>
                </a:highlight>
              </a:rPr>
              <a:t>ra</a:t>
            </a:r>
            <a:r>
              <a:rPr lang="en-US" sz="900" dirty="0">
                <a:solidFill>
                  <a:prstClr val="black"/>
                </a:solidFill>
              </a:rPr>
              <a:t>          </a:t>
            </a:r>
            <a:r>
              <a:rPr lang="en-US" sz="900" dirty="0">
                <a:solidFill>
                  <a:prstClr val="black"/>
                </a:solidFill>
                <a:highlight>
                  <a:srgbClr val="FFFF00"/>
                </a:highlight>
              </a:rPr>
              <a:t>mil</a:t>
            </a:r>
            <a:r>
              <a:rPr lang="en-US" sz="900" dirty="0">
                <a:solidFill>
                  <a:prstClr val="black"/>
                </a:solidFill>
              </a:rPr>
              <a:t>          </a:t>
            </a:r>
            <a:r>
              <a:rPr lang="en-US" sz="900" dirty="0">
                <a:solidFill>
                  <a:prstClr val="black"/>
                </a:solidFill>
                <a:highlight>
                  <a:srgbClr val="FFFF00"/>
                </a:highlight>
              </a:rPr>
              <a:t>ta</a:t>
            </a:r>
            <a:r>
              <a:rPr lang="en-US" sz="900" dirty="0">
                <a:solidFill>
                  <a:prstClr val="black"/>
                </a:solidFill>
              </a:rPr>
              <a:t>           </a:t>
            </a:r>
            <a:r>
              <a:rPr lang="en-US" sz="900" dirty="0" err="1">
                <a:solidFill>
                  <a:prstClr val="black"/>
                </a:solidFill>
                <a:highlight>
                  <a:srgbClr val="FFFF00"/>
                </a:highlight>
              </a:rPr>
              <a:t>shi</a:t>
            </a:r>
            <a:r>
              <a:rPr lang="en-US" sz="900" dirty="0">
                <a:solidFill>
                  <a:prstClr val="black"/>
                </a:solidFill>
              </a:rPr>
              <a:t>         </a:t>
            </a:r>
            <a:r>
              <a:rPr lang="en-US" sz="900" dirty="0" err="1">
                <a:solidFill>
                  <a:prstClr val="black"/>
                </a:solidFill>
                <a:highlight>
                  <a:srgbClr val="FFFF00"/>
                </a:highlight>
              </a:rPr>
              <a:t>dae</a:t>
            </a:r>
            <a:r>
              <a:rPr lang="en-US" sz="900" dirty="0">
                <a:solidFill>
                  <a:prstClr val="black"/>
                </a:solidFill>
              </a:rPr>
              <a:t>        </a:t>
            </a:r>
            <a:r>
              <a:rPr lang="en-US" sz="900" dirty="0">
                <a:solidFill>
                  <a:prstClr val="black"/>
                </a:solidFill>
                <a:highlight>
                  <a:srgbClr val="FFFF00"/>
                </a:highlight>
              </a:rPr>
              <a:t>shin</a:t>
            </a:r>
            <a:r>
              <a:rPr lang="en-US" sz="900" dirty="0">
                <a:solidFill>
                  <a:prstClr val="black"/>
                </a:solidFill>
              </a:rPr>
              <a:t>         </a:t>
            </a:r>
            <a:r>
              <a:rPr lang="en-US" sz="900" dirty="0" err="1">
                <a:solidFill>
                  <a:prstClr val="black"/>
                </a:solidFill>
                <a:highlight>
                  <a:srgbClr val="FFFF00"/>
                </a:highlight>
              </a:rPr>
              <a:t>ju</a:t>
            </a:r>
            <a:endParaRPr lang="en-US" sz="900" dirty="0">
              <a:solidFill>
                <a:prstClr val="black"/>
              </a:solidFill>
              <a:highlight>
                <a:srgbClr val="FFFF00"/>
              </a:highlight>
            </a:endParaRPr>
          </a:p>
        </p:txBody>
      </p:sp>
      <p:sp>
        <p:nvSpPr>
          <p:cNvPr id="38" name="TextBox 37">
            <a:extLst>
              <a:ext uri="{FF2B5EF4-FFF2-40B4-BE49-F238E27FC236}">
                <a16:creationId xmlns:a16="http://schemas.microsoft.com/office/drawing/2014/main" id="{EAAB3C8E-4B33-927C-EA16-BB2AAAEFB8B5}"/>
              </a:ext>
            </a:extLst>
          </p:cNvPr>
          <p:cNvSpPr txBox="1"/>
          <p:nvPr/>
        </p:nvSpPr>
        <p:spPr>
          <a:xfrm>
            <a:off x="6565239" y="4950586"/>
            <a:ext cx="6596742" cy="2308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err="1">
                <a:ln>
                  <a:noFill/>
                </a:ln>
                <a:solidFill>
                  <a:prstClr val="black"/>
                </a:solidFill>
                <a:effectLst/>
                <a:highlight>
                  <a:srgbClr val="FFFF00"/>
                </a:highlight>
                <a:uLnTx/>
                <a:uFillTx/>
                <a:latin typeface="Aptos" panose="02110004020202020204"/>
                <a:ea typeface="+mn-ea"/>
                <a:cs typeface="+mn-cs"/>
              </a:rPr>
              <a:t>shi</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kumimoji="0" lang="en-US" sz="900" b="0" i="0" u="none" strike="noStrike" kern="1200" cap="none" spc="0" normalizeH="0" baseline="0" noProof="0" dirty="0">
                <a:ln>
                  <a:noFill/>
                </a:ln>
                <a:solidFill>
                  <a:prstClr val="black"/>
                </a:solidFill>
                <a:effectLst/>
                <a:highlight>
                  <a:srgbClr val="FFFF00"/>
                </a:highlight>
                <a:uLnTx/>
                <a:uFillTx/>
                <a:latin typeface="Aptos" panose="02110004020202020204"/>
                <a:ea typeface="+mn-ea"/>
                <a:cs typeface="+mn-cs"/>
              </a:rPr>
              <a:t>mu</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kumimoji="0" lang="en-US" sz="900" b="0" i="0" u="none" strike="noStrike" kern="1200" cap="none" spc="0" normalizeH="0" baseline="0" noProof="0" dirty="0">
                <a:ln>
                  <a:noFill/>
                </a:ln>
                <a:solidFill>
                  <a:prstClr val="black"/>
                </a:solidFill>
                <a:effectLst/>
                <a:highlight>
                  <a:srgbClr val="FFFF00"/>
                </a:highlight>
                <a:uLnTx/>
                <a:uFillTx/>
                <a:latin typeface="Aptos" panose="02110004020202020204"/>
                <a:ea typeface="+mn-ea"/>
                <a:cs typeface="+mn-cs"/>
              </a:rPr>
              <a:t>dung</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kumimoji="0" lang="en-US" sz="900" b="0" i="0" u="none" strike="noStrike" kern="1200" cap="none" spc="0" normalizeH="0" baseline="0" noProof="0" dirty="0" err="1">
                <a:ln>
                  <a:noFill/>
                </a:ln>
                <a:solidFill>
                  <a:prstClr val="black"/>
                </a:solidFill>
                <a:effectLst/>
                <a:highlight>
                  <a:srgbClr val="FFFF00"/>
                </a:highlight>
                <a:uLnTx/>
                <a:uFillTx/>
                <a:latin typeface="Aptos" panose="02110004020202020204"/>
                <a:ea typeface="+mn-ea"/>
                <a:cs typeface="+mn-cs"/>
              </a:rPr>
              <a:t>dung</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kumimoji="0" lang="en-US" sz="900" b="0" i="0" u="none" strike="noStrike" kern="1200" cap="none" spc="0" normalizeH="0" baseline="0" noProof="0" dirty="0" err="1">
                <a:ln>
                  <a:noFill/>
                </a:ln>
                <a:solidFill>
                  <a:prstClr val="black"/>
                </a:solidFill>
                <a:effectLst/>
                <a:highlight>
                  <a:srgbClr val="FFFF00"/>
                </a:highlight>
                <a:uLnTx/>
                <a:uFillTx/>
                <a:latin typeface="Aptos" panose="02110004020202020204"/>
                <a:ea typeface="+mn-ea"/>
                <a:cs typeface="+mn-cs"/>
              </a:rPr>
              <a:t>ju</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lang="en-US" sz="900" dirty="0" err="1">
                <a:solidFill>
                  <a:prstClr val="black"/>
                </a:solidFill>
                <a:highlight>
                  <a:srgbClr val="FFFF00"/>
                </a:highlight>
                <a:latin typeface="Aptos" panose="02110004020202020204"/>
              </a:rPr>
              <a:t>nung</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kumimoji="0" lang="en-US" sz="900" b="0" i="0" u="none" strike="noStrike" kern="1200" cap="none" spc="0" normalizeH="0" baseline="0" noProof="0" dirty="0">
                <a:ln>
                  <a:noFill/>
                </a:ln>
                <a:solidFill>
                  <a:prstClr val="black"/>
                </a:solidFill>
                <a:effectLst/>
                <a:highlight>
                  <a:srgbClr val="FFFF00"/>
                </a:highlight>
                <a:uLnTx/>
                <a:uFillTx/>
                <a:latin typeface="Aptos" panose="02110004020202020204"/>
                <a:ea typeface="+mn-ea"/>
                <a:cs typeface="+mn-cs"/>
              </a:rPr>
              <a:t>j</a:t>
            </a:r>
            <a:r>
              <a:rPr lang="en-US" sz="900" dirty="0">
                <a:solidFill>
                  <a:prstClr val="black"/>
                </a:solidFill>
                <a:highlight>
                  <a:srgbClr val="FFFF00"/>
                </a:highlight>
                <a:latin typeface="Aptos" panose="02110004020202020204"/>
              </a:rPr>
              <a:t>e</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kumimoji="0" lang="en-US" sz="900" b="0" i="0" u="none" strike="noStrike" kern="1200" cap="none" spc="0" normalizeH="0" baseline="0" noProof="0" dirty="0">
                <a:ln>
                  <a:noFill/>
                </a:ln>
                <a:solidFill>
                  <a:prstClr val="black"/>
                </a:solidFill>
                <a:effectLst/>
                <a:highlight>
                  <a:srgbClr val="FFFF00"/>
                </a:highlight>
                <a:uLnTx/>
                <a:uFillTx/>
                <a:latin typeface="Aptos" panose="02110004020202020204"/>
                <a:ea typeface="+mn-ea"/>
                <a:cs typeface="+mn-cs"/>
              </a:rPr>
              <a:t>il</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kumimoji="0" lang="en-US" sz="900" b="0" i="0" u="none" strike="noStrike" kern="1200" cap="none" spc="0" normalizeH="0" baseline="0" noProof="0" dirty="0" err="1">
                <a:ln>
                  <a:noFill/>
                </a:ln>
                <a:solidFill>
                  <a:prstClr val="black"/>
                </a:solidFill>
                <a:effectLst/>
                <a:highlight>
                  <a:srgbClr val="FFFF00"/>
                </a:highlight>
                <a:uLnTx/>
                <a:uFillTx/>
                <a:latin typeface="Aptos" panose="02110004020202020204"/>
                <a:ea typeface="+mn-ea"/>
                <a:cs typeface="+mn-cs"/>
              </a:rPr>
              <a:t>che</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lang="en-US" sz="900" dirty="0">
                <a:solidFill>
                  <a:prstClr val="black"/>
                </a:solidFill>
                <a:highlight>
                  <a:srgbClr val="FFFF00"/>
                </a:highlight>
                <a:latin typeface="Aptos" panose="02110004020202020204"/>
              </a:rPr>
              <a:t>go</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kumimoji="0" lang="en-US" sz="900" b="0" i="0" u="none" strike="noStrike" kern="1200" cap="none" spc="0" normalizeH="0" baseline="0" noProof="0" dirty="0">
                <a:ln>
                  <a:noFill/>
                </a:ln>
                <a:solidFill>
                  <a:prstClr val="black"/>
                </a:solidFill>
                <a:effectLst/>
                <a:highlight>
                  <a:srgbClr val="FFFF00"/>
                </a:highlight>
                <a:uLnTx/>
                <a:uFillTx/>
                <a:latin typeface="Aptos" panose="02110004020202020204"/>
                <a:ea typeface="+mn-ea"/>
                <a:cs typeface="+mn-cs"/>
              </a:rPr>
              <a:t> </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kumimoji="0" lang="en-US" sz="900" b="0" i="0" u="none" strike="noStrike" kern="1200" cap="none" spc="0" normalizeH="0" baseline="0" noProof="0" dirty="0">
                <a:ln>
                  <a:noFill/>
                </a:ln>
                <a:solidFill>
                  <a:prstClr val="black"/>
                </a:solidFill>
                <a:effectLst/>
                <a:highlight>
                  <a:srgbClr val="FFFF00"/>
                </a:highlight>
                <a:uLnTx/>
                <a:uFillTx/>
                <a:latin typeface="Aptos" panose="02110004020202020204"/>
                <a:ea typeface="+mn-ea"/>
                <a:cs typeface="+mn-cs"/>
              </a:rPr>
              <a:t>   </a:t>
            </a:r>
          </a:p>
        </p:txBody>
      </p:sp>
      <p:sp>
        <p:nvSpPr>
          <p:cNvPr id="42" name="TextBox 41">
            <a:extLst>
              <a:ext uri="{FF2B5EF4-FFF2-40B4-BE49-F238E27FC236}">
                <a16:creationId xmlns:a16="http://schemas.microsoft.com/office/drawing/2014/main" id="{814AE04B-C1AF-DF4C-C554-9950B0F40700}"/>
              </a:ext>
            </a:extLst>
          </p:cNvPr>
          <p:cNvSpPr txBox="1"/>
          <p:nvPr/>
        </p:nvSpPr>
        <p:spPr>
          <a:xfrm>
            <a:off x="6571613" y="5352431"/>
            <a:ext cx="6596742" cy="2308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900" dirty="0" err="1">
                <a:solidFill>
                  <a:prstClr val="black"/>
                </a:solidFill>
                <a:highlight>
                  <a:srgbClr val="FFFF00"/>
                </a:highlight>
                <a:latin typeface="Aptos" panose="02110004020202020204"/>
              </a:rPr>
              <a:t>jin</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lang="en-US" sz="900" dirty="0" err="1">
                <a:solidFill>
                  <a:prstClr val="black"/>
                </a:solidFill>
                <a:highlight>
                  <a:srgbClr val="FFFF00"/>
                </a:highlight>
                <a:latin typeface="Aptos" panose="02110004020202020204"/>
              </a:rPr>
              <a:t>shil</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kumimoji="0" lang="en-US" sz="900" b="0" i="0" u="none" strike="noStrike" kern="1200" cap="none" spc="0" normalizeH="0" baseline="0" noProof="0" dirty="0">
                <a:ln>
                  <a:noFill/>
                </a:ln>
                <a:solidFill>
                  <a:prstClr val="black"/>
                </a:solidFill>
                <a:effectLst/>
                <a:highlight>
                  <a:srgbClr val="FFFF00"/>
                </a:highlight>
                <a:uLnTx/>
                <a:uFillTx/>
                <a:latin typeface="Aptos" panose="02110004020202020204"/>
                <a:ea typeface="+mn-ea"/>
                <a:cs typeface="+mn-cs"/>
              </a:rPr>
              <a:t>bur</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kumimoji="0" lang="en-US" sz="900" b="0" i="0" u="none" strike="noStrike" kern="1200" cap="none" spc="0" normalizeH="0" baseline="0" noProof="0" dirty="0">
                <a:ln>
                  <a:noFill/>
                </a:ln>
                <a:solidFill>
                  <a:prstClr val="black"/>
                </a:solidFill>
                <a:effectLst/>
                <a:highlight>
                  <a:srgbClr val="FFFF00"/>
                </a:highlight>
                <a:uLnTx/>
                <a:uFillTx/>
                <a:latin typeface="Aptos" panose="02110004020202020204"/>
                <a:ea typeface="+mn-ea"/>
                <a:cs typeface="+mn-cs"/>
              </a:rPr>
              <a:t>ho</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lang="en-US" sz="900" dirty="0">
                <a:solidFill>
                  <a:prstClr val="black"/>
                </a:solidFill>
                <a:highlight>
                  <a:srgbClr val="FFFF00"/>
                </a:highlight>
                <a:latin typeface="Aptos" panose="02110004020202020204"/>
              </a:rPr>
              <a:t>go</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lang="en-US" sz="900" dirty="0">
                <a:solidFill>
                  <a:prstClr val="black"/>
                </a:solidFill>
                <a:highlight>
                  <a:srgbClr val="FFFF00"/>
                </a:highlight>
                <a:latin typeface="Aptos" panose="02110004020202020204"/>
              </a:rPr>
              <a:t>sol</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lang="en-US" sz="900" dirty="0">
                <a:solidFill>
                  <a:prstClr val="black"/>
                </a:solidFill>
                <a:highlight>
                  <a:srgbClr val="FFFF00"/>
                </a:highlight>
                <a:latin typeface="Aptos" panose="02110004020202020204"/>
              </a:rPr>
              <a:t>ban</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kumimoji="0" lang="en-US" sz="900" b="0" i="0" u="none" strike="noStrike" kern="1200" cap="none" spc="0" normalizeH="0" baseline="0" noProof="0" dirty="0" err="1">
                <a:ln>
                  <a:noFill/>
                </a:ln>
                <a:solidFill>
                  <a:prstClr val="black"/>
                </a:solidFill>
                <a:effectLst/>
                <a:highlight>
                  <a:srgbClr val="FFFF00"/>
                </a:highlight>
                <a:uLnTx/>
                <a:uFillTx/>
                <a:latin typeface="Aptos" panose="02110004020202020204"/>
                <a:ea typeface="+mn-ea"/>
                <a:cs typeface="+mn-cs"/>
              </a:rPr>
              <a:t>ya</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kumimoji="0" lang="en-US" sz="900" b="0" i="0" u="none" strike="noStrike" kern="1200" cap="none" spc="0" normalizeH="0" baseline="0" noProof="0" dirty="0" err="1">
                <a:ln>
                  <a:noFill/>
                </a:ln>
                <a:solidFill>
                  <a:prstClr val="black"/>
                </a:solidFill>
                <a:effectLst/>
                <a:highlight>
                  <a:srgbClr val="FFFF00"/>
                </a:highlight>
                <a:uLnTx/>
                <a:uFillTx/>
                <a:latin typeface="Aptos" panose="02110004020202020204"/>
                <a:ea typeface="+mn-ea"/>
                <a:cs typeface="+mn-cs"/>
              </a:rPr>
              <a:t>ba</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kumimoji="0" lang="en-US" sz="900" b="0" i="0" u="none" strike="noStrike" kern="1200" cap="none" spc="0" normalizeH="0" baseline="0" noProof="0" dirty="0" err="1">
                <a:ln>
                  <a:noFill/>
                </a:ln>
                <a:solidFill>
                  <a:prstClr val="black"/>
                </a:solidFill>
                <a:effectLst/>
                <a:highlight>
                  <a:srgbClr val="FFFF00"/>
                </a:highlight>
                <a:uLnTx/>
                <a:uFillTx/>
                <a:latin typeface="Aptos" panose="02110004020202020204"/>
                <a:ea typeface="+mn-ea"/>
                <a:cs typeface="+mn-cs"/>
              </a:rPr>
              <a:t>ra</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kumimoji="0" lang="en-US" sz="900" b="0" i="0" u="none" strike="noStrike" kern="1200" cap="none" spc="0" normalizeH="0" baseline="0" noProof="0" dirty="0">
                <a:ln>
                  <a:noFill/>
                </a:ln>
                <a:solidFill>
                  <a:prstClr val="black"/>
                </a:solidFill>
                <a:effectLst/>
                <a:highlight>
                  <a:srgbClr val="FFFF00"/>
                </a:highlight>
                <a:uLnTx/>
                <a:uFillTx/>
                <a:latin typeface="Aptos" panose="02110004020202020204"/>
                <a:ea typeface="+mn-ea"/>
                <a:cs typeface="+mn-cs"/>
              </a:rPr>
              <a:t>mil</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kumimoji="0" lang="en-US" sz="900" b="0" i="0" u="none" strike="noStrike" kern="1200" cap="none" spc="0" normalizeH="0" baseline="0" noProof="0" dirty="0">
                <a:ln>
                  <a:noFill/>
                </a:ln>
                <a:solidFill>
                  <a:prstClr val="black"/>
                </a:solidFill>
                <a:effectLst/>
                <a:highlight>
                  <a:srgbClr val="FFFF00"/>
                </a:highlight>
                <a:uLnTx/>
                <a:uFillTx/>
                <a:latin typeface="Aptos" panose="02110004020202020204"/>
                <a:ea typeface="+mn-ea"/>
                <a:cs typeface="+mn-cs"/>
              </a:rPr>
              <a:t>ta</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kumimoji="0" lang="en-US" sz="900" b="0" i="0" u="none" strike="noStrike" kern="1200" cap="none" spc="0" normalizeH="0" baseline="0" noProof="0" dirty="0">
                <a:ln>
                  <a:noFill/>
                </a:ln>
                <a:solidFill>
                  <a:prstClr val="black"/>
                </a:solidFill>
                <a:effectLst/>
                <a:highlight>
                  <a:srgbClr val="FFFF00"/>
                </a:highlight>
                <a:uLnTx/>
                <a:uFillTx/>
                <a:latin typeface="Aptos" panose="02110004020202020204"/>
                <a:ea typeface="+mn-ea"/>
                <a:cs typeface="+mn-cs"/>
              </a:rPr>
              <a:t> </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kumimoji="0" lang="en-US" sz="900" b="0" i="0" u="none" strike="noStrike" kern="1200" cap="none" spc="0" normalizeH="0" baseline="0" noProof="0" dirty="0">
                <a:ln>
                  <a:noFill/>
                </a:ln>
                <a:solidFill>
                  <a:prstClr val="black"/>
                </a:solidFill>
                <a:effectLst/>
                <a:highlight>
                  <a:srgbClr val="FFFF00"/>
                </a:highlight>
                <a:uLnTx/>
                <a:uFillTx/>
                <a:latin typeface="Aptos" panose="02110004020202020204"/>
                <a:ea typeface="+mn-ea"/>
                <a:cs typeface="+mn-cs"/>
              </a:rPr>
              <a:t>   </a:t>
            </a:r>
          </a:p>
        </p:txBody>
      </p:sp>
      <p:sp>
        <p:nvSpPr>
          <p:cNvPr id="44" name="TextBox 43">
            <a:extLst>
              <a:ext uri="{FF2B5EF4-FFF2-40B4-BE49-F238E27FC236}">
                <a16:creationId xmlns:a16="http://schemas.microsoft.com/office/drawing/2014/main" id="{B9B4BF04-850C-8800-97E0-C8523C5D77CC}"/>
              </a:ext>
            </a:extLst>
          </p:cNvPr>
          <p:cNvSpPr txBox="1"/>
          <p:nvPr/>
        </p:nvSpPr>
        <p:spPr>
          <a:xfrm>
            <a:off x="6571613" y="5760922"/>
            <a:ext cx="6596742" cy="2308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err="1">
                <a:ln>
                  <a:noFill/>
                </a:ln>
                <a:solidFill>
                  <a:prstClr val="black"/>
                </a:solidFill>
                <a:effectLst/>
                <a:highlight>
                  <a:srgbClr val="FFFF00"/>
                </a:highlight>
                <a:uLnTx/>
                <a:uFillTx/>
                <a:latin typeface="Aptos" panose="02110004020202020204"/>
                <a:ea typeface="+mn-ea"/>
                <a:cs typeface="+mn-cs"/>
              </a:rPr>
              <a:t>ju</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kumimoji="0" lang="en-US" sz="900" b="0" i="0" u="none" strike="noStrike" kern="1200" cap="none" spc="0" normalizeH="0" baseline="0" noProof="0" dirty="0" err="1">
                <a:ln>
                  <a:noFill/>
                </a:ln>
                <a:solidFill>
                  <a:prstClr val="black"/>
                </a:solidFill>
                <a:effectLst/>
                <a:highlight>
                  <a:srgbClr val="FFFF00"/>
                </a:highlight>
                <a:uLnTx/>
                <a:uFillTx/>
                <a:latin typeface="Aptos" panose="02110004020202020204"/>
                <a:ea typeface="+mn-ea"/>
                <a:cs typeface="+mn-cs"/>
              </a:rPr>
              <a:t>juk</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kumimoji="0" lang="en-US" sz="900" b="0" i="0" u="none" strike="noStrike" kern="1200" cap="none" spc="0" normalizeH="0" baseline="0" noProof="0" dirty="0">
                <a:ln>
                  <a:noFill/>
                </a:ln>
                <a:solidFill>
                  <a:prstClr val="black"/>
                </a:solidFill>
                <a:effectLst/>
                <a:highlight>
                  <a:srgbClr val="FFFF00"/>
                </a:highlight>
                <a:uLnTx/>
                <a:uFillTx/>
                <a:latin typeface="Aptos" panose="02110004020202020204"/>
                <a:ea typeface="+mn-ea"/>
                <a:cs typeface="+mn-cs"/>
              </a:rPr>
              <a:t>sol</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kumimoji="0" lang="en-US" sz="900" b="0" i="0" u="none" strike="noStrike" kern="1200" cap="none" spc="0" normalizeH="0" baseline="0" noProof="0" dirty="0">
                <a:ln>
                  <a:noFill/>
                </a:ln>
                <a:solidFill>
                  <a:prstClr val="black"/>
                </a:solidFill>
                <a:effectLst/>
                <a:highlight>
                  <a:srgbClr val="FFFF00"/>
                </a:highlight>
                <a:uLnTx/>
                <a:uFillTx/>
                <a:latin typeface="Aptos" panose="02110004020202020204"/>
                <a:ea typeface="+mn-ea"/>
                <a:cs typeface="+mn-cs"/>
              </a:rPr>
              <a:t>chu</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lang="en-US" sz="900" dirty="0" err="1">
                <a:solidFill>
                  <a:prstClr val="black"/>
                </a:solidFill>
                <a:highlight>
                  <a:srgbClr val="FFFF00"/>
                </a:highlight>
                <a:latin typeface="Aptos" panose="02110004020202020204"/>
              </a:rPr>
              <a:t>wal</a:t>
            </a:r>
            <a:endParaRPr kumimoji="0" lang="en-US" sz="900" b="0" i="0" u="none" strike="noStrike" kern="1200" cap="none" spc="0" normalizeH="0" baseline="0" noProof="0" dirty="0">
              <a:ln>
                <a:noFill/>
              </a:ln>
              <a:solidFill>
                <a:prstClr val="black"/>
              </a:solidFill>
              <a:effectLst/>
              <a:highlight>
                <a:srgbClr val="FFFF00"/>
              </a:highlight>
              <a:uLnTx/>
              <a:uFillTx/>
              <a:latin typeface="Aptos" panose="02110004020202020204"/>
              <a:ea typeface="+mn-ea"/>
              <a:cs typeface="+mn-cs"/>
            </a:endParaRPr>
          </a:p>
        </p:txBody>
      </p:sp>
      <p:sp>
        <p:nvSpPr>
          <p:cNvPr id="46" name="TextBox 45">
            <a:extLst>
              <a:ext uri="{FF2B5EF4-FFF2-40B4-BE49-F238E27FC236}">
                <a16:creationId xmlns:a16="http://schemas.microsoft.com/office/drawing/2014/main" id="{3955B921-296C-CCCF-8AC0-45F797802ACB}"/>
              </a:ext>
            </a:extLst>
          </p:cNvPr>
          <p:cNvSpPr txBox="1"/>
          <p:nvPr/>
        </p:nvSpPr>
        <p:spPr>
          <a:xfrm>
            <a:off x="193172" y="6177241"/>
            <a:ext cx="6879344" cy="2308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prstClr val="black"/>
                </a:solidFill>
                <a:effectLst/>
                <a:highlight>
                  <a:srgbClr val="FFFF00"/>
                </a:highlight>
                <a:uLnTx/>
                <a:uFillTx/>
                <a:latin typeface="Aptos" panose="02110004020202020204"/>
                <a:ea typeface="+mn-ea"/>
                <a:cs typeface="+mn-cs"/>
              </a:rPr>
              <a:t>a</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lang="en-US" sz="900" dirty="0">
                <a:solidFill>
                  <a:prstClr val="black"/>
                </a:solidFill>
                <a:highlight>
                  <a:srgbClr val="FFFF00"/>
                </a:highlight>
                <a:latin typeface="Aptos" panose="02110004020202020204"/>
              </a:rPr>
              <a:t>je</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kumimoji="0" lang="en-US" sz="900" b="0" i="0" u="none" strike="noStrike" kern="1200" cap="none" spc="0" normalizeH="0" baseline="0" noProof="0" dirty="0">
                <a:ln>
                  <a:noFill/>
                </a:ln>
                <a:solidFill>
                  <a:prstClr val="black"/>
                </a:solidFill>
                <a:effectLst/>
                <a:highlight>
                  <a:srgbClr val="FFFF00"/>
                </a:highlight>
                <a:uLnTx/>
                <a:uFillTx/>
                <a:latin typeface="Aptos" panose="02110004020202020204"/>
                <a:ea typeface="+mn-ea"/>
                <a:cs typeface="+mn-cs"/>
              </a:rPr>
              <a:t>a</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kumimoji="0" lang="en-US" sz="900" b="0" i="0" u="none" strike="noStrike" kern="1200" cap="none" spc="0" normalizeH="0" baseline="0" noProof="0" dirty="0">
                <a:ln>
                  <a:noFill/>
                </a:ln>
                <a:solidFill>
                  <a:prstClr val="black"/>
                </a:solidFill>
                <a:effectLst/>
                <a:highlight>
                  <a:srgbClr val="FFFF00"/>
                </a:highlight>
                <a:uLnTx/>
                <a:uFillTx/>
                <a:latin typeface="Aptos" panose="02110004020202020204"/>
                <a:ea typeface="+mn-ea"/>
                <a:cs typeface="+mn-cs"/>
              </a:rPr>
              <a:t>je</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kumimoji="0" lang="en-US" sz="900" b="0" i="0" u="none" strike="noStrike" kern="1200" cap="none" spc="0" normalizeH="0" baseline="0" noProof="0" dirty="0" err="1">
                <a:ln>
                  <a:noFill/>
                </a:ln>
                <a:solidFill>
                  <a:prstClr val="black"/>
                </a:solidFill>
                <a:effectLst/>
                <a:highlight>
                  <a:srgbClr val="FFFF00"/>
                </a:highlight>
                <a:uLnTx/>
                <a:uFillTx/>
                <a:latin typeface="Aptos" panose="02110004020202020204"/>
                <a:ea typeface="+mn-ea"/>
                <a:cs typeface="+mn-cs"/>
              </a:rPr>
              <a:t>ba</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kumimoji="0" lang="en-US" sz="900" b="0" i="0" u="none" strike="noStrike" kern="1200" cap="none" spc="0" normalizeH="0" baseline="0" noProof="0" dirty="0" err="1">
                <a:ln>
                  <a:noFill/>
                </a:ln>
                <a:solidFill>
                  <a:prstClr val="black"/>
                </a:solidFill>
                <a:effectLst/>
                <a:highlight>
                  <a:srgbClr val="FFFF00"/>
                </a:highlight>
                <a:uLnTx/>
                <a:uFillTx/>
                <a:latin typeface="Aptos" panose="02110004020202020204"/>
                <a:ea typeface="+mn-ea"/>
                <a:cs typeface="+mn-cs"/>
              </a:rPr>
              <a:t>ra</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kumimoji="0" lang="en-US" sz="900" b="0" i="0" u="none" strike="noStrike" kern="1200" cap="none" spc="0" normalizeH="0" baseline="0" noProof="0" dirty="0">
                <a:ln>
                  <a:noFill/>
                </a:ln>
                <a:solidFill>
                  <a:prstClr val="black"/>
                </a:solidFill>
                <a:effectLst/>
                <a:highlight>
                  <a:srgbClr val="FFFF00"/>
                </a:highlight>
                <a:uLnTx/>
                <a:uFillTx/>
                <a:latin typeface="Aptos" panose="02110004020202020204"/>
                <a:ea typeface="+mn-ea"/>
                <a:cs typeface="+mn-cs"/>
              </a:rPr>
              <a:t>a</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kumimoji="0" lang="en-US" sz="900" b="0" i="0" u="none" strike="noStrike" kern="1200" cap="none" spc="0" normalizeH="0" baseline="0" noProof="0" dirty="0">
                <a:ln>
                  <a:noFill/>
                </a:ln>
                <a:solidFill>
                  <a:prstClr val="black"/>
                </a:solidFill>
                <a:effectLst/>
                <a:highlight>
                  <a:srgbClr val="FFFF00"/>
                </a:highlight>
                <a:uLnTx/>
                <a:uFillTx/>
                <a:latin typeface="Aptos" panose="02110004020202020204"/>
                <a:ea typeface="+mn-ea"/>
                <a:cs typeface="+mn-cs"/>
              </a:rPr>
              <a:t>je</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kumimoji="0" lang="en-US" sz="900" b="0" i="0" u="none" strike="noStrike" kern="1200" cap="none" spc="0" normalizeH="0" baseline="0" noProof="0" dirty="0" err="1">
                <a:ln>
                  <a:noFill/>
                </a:ln>
                <a:solidFill>
                  <a:prstClr val="black"/>
                </a:solidFill>
                <a:effectLst/>
                <a:highlight>
                  <a:srgbClr val="FFFF00"/>
                </a:highlight>
                <a:uLnTx/>
                <a:uFillTx/>
                <a:latin typeface="Aptos" panose="02110004020202020204"/>
                <a:ea typeface="+mn-ea"/>
                <a:cs typeface="+mn-cs"/>
              </a:rPr>
              <a:t>ba</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kumimoji="0" lang="en-US" sz="900" b="0" i="0" u="none" strike="noStrike" kern="1200" cap="none" spc="0" normalizeH="0" baseline="0" noProof="0" dirty="0" err="1">
                <a:ln>
                  <a:noFill/>
                </a:ln>
                <a:solidFill>
                  <a:prstClr val="black"/>
                </a:solidFill>
                <a:effectLst/>
                <a:highlight>
                  <a:srgbClr val="FFFF00"/>
                </a:highlight>
                <a:uLnTx/>
                <a:uFillTx/>
                <a:latin typeface="Aptos" panose="02110004020202020204"/>
                <a:ea typeface="+mn-ea"/>
                <a:cs typeface="+mn-cs"/>
              </a:rPr>
              <a:t>ra</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kumimoji="0" lang="en-US" sz="900" b="0" i="0" u="none" strike="noStrike" kern="1200" cap="none" spc="0" normalizeH="0" baseline="0" noProof="0" dirty="0">
                <a:ln>
                  <a:noFill/>
                </a:ln>
                <a:solidFill>
                  <a:prstClr val="black"/>
                </a:solidFill>
                <a:effectLst/>
                <a:highlight>
                  <a:srgbClr val="FFFF00"/>
                </a:highlight>
                <a:uLnTx/>
                <a:uFillTx/>
                <a:latin typeface="Aptos" panose="02110004020202020204"/>
                <a:ea typeface="+mn-ea"/>
                <a:cs typeface="+mn-cs"/>
              </a:rPr>
              <a:t>sung</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kumimoji="0" lang="en-US" sz="900" b="0" i="0" u="none" strike="noStrike" kern="1200" cap="none" spc="0" normalizeH="0" baseline="0" noProof="0" dirty="0">
                <a:ln>
                  <a:noFill/>
                </a:ln>
                <a:solidFill>
                  <a:prstClr val="black"/>
                </a:solidFill>
                <a:effectLst/>
                <a:highlight>
                  <a:srgbClr val="FFFF00"/>
                </a:highlight>
                <a:uLnTx/>
                <a:uFillTx/>
                <a:latin typeface="Aptos" panose="02110004020202020204"/>
                <a:ea typeface="+mn-ea"/>
                <a:cs typeface="+mn-cs"/>
              </a:rPr>
              <a:t>a</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kumimoji="0" lang="en-US" sz="900" b="0" i="0" u="none" strike="noStrike" kern="1200" cap="none" spc="0" normalizeH="0" baseline="0" noProof="0" dirty="0">
                <a:ln>
                  <a:noFill/>
                </a:ln>
                <a:solidFill>
                  <a:prstClr val="black"/>
                </a:solidFill>
                <a:effectLst/>
                <a:highlight>
                  <a:srgbClr val="FFFF00"/>
                </a:highlight>
                <a:uLnTx/>
                <a:uFillTx/>
                <a:latin typeface="Aptos" panose="02110004020202020204"/>
                <a:ea typeface="+mn-ea"/>
                <a:cs typeface="+mn-cs"/>
              </a:rPr>
              <a:t>je</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kumimoji="0" lang="en-US" sz="900" b="0" i="0" u="none" strike="noStrike" kern="1200" cap="none" spc="0" normalizeH="0" baseline="0" noProof="0" dirty="0" err="1">
                <a:ln>
                  <a:noFill/>
                </a:ln>
                <a:solidFill>
                  <a:prstClr val="black"/>
                </a:solidFill>
                <a:effectLst/>
                <a:highlight>
                  <a:srgbClr val="FFFF00"/>
                </a:highlight>
                <a:uLnTx/>
                <a:uFillTx/>
                <a:latin typeface="Aptos" panose="02110004020202020204"/>
                <a:ea typeface="+mn-ea"/>
                <a:cs typeface="+mn-cs"/>
              </a:rPr>
              <a:t>mo</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kumimoji="0" lang="en-US" sz="900" b="0" i="0" u="none" strike="noStrike" kern="1200" cap="none" spc="0" normalizeH="0" baseline="0" noProof="0" dirty="0">
                <a:ln>
                  <a:noFill/>
                </a:ln>
                <a:solidFill>
                  <a:prstClr val="black"/>
                </a:solidFill>
                <a:effectLst/>
                <a:highlight>
                  <a:srgbClr val="FFFF00"/>
                </a:highlight>
                <a:uLnTx/>
                <a:uFillTx/>
                <a:latin typeface="Aptos" panose="02110004020202020204"/>
                <a:ea typeface="+mn-ea"/>
                <a:cs typeface="+mn-cs"/>
              </a:rPr>
              <a:t>ji</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kumimoji="0" lang="en-US" sz="900" b="0" i="0" u="none" strike="noStrike" kern="1200" cap="none" spc="0" normalizeH="0" baseline="0" noProof="0" dirty="0" err="1">
                <a:ln>
                  <a:noFill/>
                </a:ln>
                <a:solidFill>
                  <a:prstClr val="black"/>
                </a:solidFill>
                <a:effectLst/>
                <a:highlight>
                  <a:srgbClr val="FFFF00"/>
                </a:highlight>
                <a:uLnTx/>
                <a:uFillTx/>
                <a:latin typeface="Aptos" panose="02110004020202020204"/>
                <a:ea typeface="+mn-ea"/>
                <a:cs typeface="+mn-cs"/>
              </a:rPr>
              <a:t>sa</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kumimoji="0" lang="en-US" sz="900" b="0" i="0" u="none" strike="noStrike" kern="1200" cap="none" spc="0" normalizeH="0" baseline="0" noProof="0" dirty="0" err="1">
                <a:ln>
                  <a:noFill/>
                </a:ln>
                <a:solidFill>
                  <a:prstClr val="black"/>
                </a:solidFill>
                <a:effectLst/>
                <a:highlight>
                  <a:srgbClr val="FFFF00"/>
                </a:highlight>
                <a:uLnTx/>
                <a:uFillTx/>
                <a:latin typeface="Aptos" panose="02110004020202020204"/>
                <a:ea typeface="+mn-ea"/>
                <a:cs typeface="+mn-cs"/>
              </a:rPr>
              <a:t>ba</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kumimoji="0" lang="en-US" sz="900" b="0" i="0" u="none" strike="noStrike" kern="1200" cap="none" spc="0" normalizeH="0" baseline="0" noProof="0" dirty="0">
                <a:ln>
                  <a:noFill/>
                </a:ln>
                <a:solidFill>
                  <a:prstClr val="black"/>
                </a:solidFill>
                <a:effectLst/>
                <a:highlight>
                  <a:srgbClr val="FFFF00"/>
                </a:highlight>
                <a:uLnTx/>
                <a:uFillTx/>
                <a:latin typeface="Aptos" panose="02110004020202020204"/>
                <a:ea typeface="+mn-ea"/>
                <a:cs typeface="+mn-cs"/>
              </a:rPr>
              <a:t>ha</a:t>
            </a:r>
          </a:p>
        </p:txBody>
      </p:sp>
      <p:sp>
        <p:nvSpPr>
          <p:cNvPr id="52" name="TextBox 51">
            <a:extLst>
              <a:ext uri="{FF2B5EF4-FFF2-40B4-BE49-F238E27FC236}">
                <a16:creationId xmlns:a16="http://schemas.microsoft.com/office/drawing/2014/main" id="{BBBB046D-FD7C-90BB-4B6C-CD882D8477B1}"/>
              </a:ext>
            </a:extLst>
          </p:cNvPr>
          <p:cNvSpPr txBox="1"/>
          <p:nvPr/>
        </p:nvSpPr>
        <p:spPr>
          <a:xfrm>
            <a:off x="6570989" y="4542095"/>
            <a:ext cx="6597366" cy="2308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err="1">
                <a:ln>
                  <a:noFill/>
                </a:ln>
                <a:solidFill>
                  <a:prstClr val="black"/>
                </a:solidFill>
                <a:effectLst/>
                <a:highlight>
                  <a:srgbClr val="FFFF00"/>
                </a:highlight>
                <a:uLnTx/>
                <a:uFillTx/>
                <a:latin typeface="Aptos" panose="02110004020202020204"/>
                <a:ea typeface="+mn-ea"/>
                <a:cs typeface="+mn-cs"/>
              </a:rPr>
              <a:t>shi</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lang="en-US" sz="900" dirty="0" err="1">
                <a:solidFill>
                  <a:prstClr val="black"/>
                </a:solidFill>
                <a:highlight>
                  <a:srgbClr val="FFFF00"/>
                </a:highlight>
                <a:latin typeface="Aptos" panose="02110004020202020204"/>
              </a:rPr>
              <a:t>dae</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kumimoji="0" lang="en-US" sz="900" b="0" i="0" u="none" strike="noStrike" kern="1200" cap="none" spc="0" normalizeH="0" baseline="0" noProof="0" dirty="0" err="1">
                <a:ln>
                  <a:noFill/>
                </a:ln>
                <a:solidFill>
                  <a:prstClr val="black"/>
                </a:solidFill>
                <a:effectLst/>
                <a:highlight>
                  <a:srgbClr val="FFFF00"/>
                </a:highlight>
                <a:uLnTx/>
                <a:uFillTx/>
                <a:latin typeface="Aptos" panose="02110004020202020204"/>
                <a:ea typeface="+mn-ea"/>
                <a:cs typeface="+mn-cs"/>
              </a:rPr>
              <a:t>myong</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lang="en-US" sz="900" dirty="0" err="1">
                <a:solidFill>
                  <a:prstClr val="black"/>
                </a:solidFill>
                <a:highlight>
                  <a:srgbClr val="FFFF00"/>
                </a:highlight>
                <a:latin typeface="Aptos" panose="02110004020202020204"/>
              </a:rPr>
              <a:t>ju</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lang="en-US" sz="900" dirty="0" err="1">
                <a:solidFill>
                  <a:prstClr val="black"/>
                </a:solidFill>
                <a:highlight>
                  <a:srgbClr val="FFFF00"/>
                </a:highlight>
                <a:latin typeface="Aptos" panose="02110004020202020204"/>
              </a:rPr>
              <a:t>shi</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lang="en-US" sz="900" dirty="0">
                <a:solidFill>
                  <a:prstClr val="black"/>
                </a:solidFill>
                <a:highlight>
                  <a:srgbClr val="FFFF00"/>
                </a:highlight>
                <a:latin typeface="Aptos" panose="02110004020202020204"/>
              </a:rPr>
              <a:t>mu</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kumimoji="0" lang="en-US" sz="900" b="0" i="0" u="none" strike="noStrike" kern="1200" cap="none" spc="0" normalizeH="0" baseline="0" noProof="0" dirty="0">
                <a:ln>
                  <a:noFill/>
                </a:ln>
                <a:solidFill>
                  <a:prstClr val="black"/>
                </a:solidFill>
                <a:effectLst/>
                <a:highlight>
                  <a:srgbClr val="FFFF00"/>
                </a:highlight>
                <a:uLnTx/>
                <a:uFillTx/>
                <a:latin typeface="Aptos" panose="02110004020202020204"/>
                <a:ea typeface="+mn-ea"/>
                <a:cs typeface="+mn-cs"/>
              </a:rPr>
              <a:t>sang</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kumimoji="0" lang="en-US" sz="900" b="0" i="0" u="none" strike="noStrike" kern="1200" cap="none" spc="0" normalizeH="0" baseline="0" noProof="0" dirty="0" err="1">
                <a:ln>
                  <a:noFill/>
                </a:ln>
                <a:solidFill>
                  <a:prstClr val="black"/>
                </a:solidFill>
                <a:effectLst/>
                <a:highlight>
                  <a:srgbClr val="FFFF00"/>
                </a:highlight>
                <a:uLnTx/>
                <a:uFillTx/>
                <a:latin typeface="Aptos" panose="02110004020202020204"/>
                <a:ea typeface="+mn-ea"/>
                <a:cs typeface="+mn-cs"/>
              </a:rPr>
              <a:t>ju</a:t>
            </a:r>
            <a:endParaRPr kumimoji="0" lang="en-US" sz="900" b="0" i="0" u="none" strike="noStrike" kern="1200" cap="none" spc="0" normalizeH="0" baseline="0" noProof="0" dirty="0">
              <a:ln>
                <a:noFill/>
              </a:ln>
              <a:solidFill>
                <a:prstClr val="black"/>
              </a:solidFill>
              <a:effectLst/>
              <a:highlight>
                <a:srgbClr val="FFFF00"/>
              </a:highlight>
              <a:uLnTx/>
              <a:uFillTx/>
              <a:latin typeface="Aptos" panose="02110004020202020204"/>
              <a:ea typeface="+mn-ea"/>
              <a:cs typeface="+mn-cs"/>
            </a:endParaRPr>
          </a:p>
        </p:txBody>
      </p:sp>
    </p:spTree>
    <p:extLst>
      <p:ext uri="{BB962C8B-B14F-4D97-AF65-F5344CB8AC3E}">
        <p14:creationId xmlns:p14="http://schemas.microsoft.com/office/powerpoint/2010/main" val="4274471771"/>
      </p:ext>
    </p:extLst>
  </p:cSld>
  <p:clrMapOvr>
    <a:masterClrMapping/>
  </p:clrMapOvr>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F8B2F678-9571-1225-6824-FE76BF734E3F}"/>
              </a:ext>
            </a:extLst>
          </p:cNvPr>
          <p:cNvPicPr>
            <a:picLocks noChangeAspect="1"/>
          </p:cNvPicPr>
          <p:nvPr/>
        </p:nvPicPr>
        <p:blipFill>
          <a:blip r:embed="rId4"/>
          <a:stretch>
            <a:fillRect/>
          </a:stretch>
        </p:blipFill>
        <p:spPr>
          <a:xfrm>
            <a:off x="501676" y="276398"/>
            <a:ext cx="5054885" cy="5269424"/>
          </a:xfrm>
          <a:prstGeom prst="rect">
            <a:avLst/>
          </a:prstGeom>
        </p:spPr>
      </p:pic>
      <p:sp>
        <p:nvSpPr>
          <p:cNvPr id="4" name="TextBox 3">
            <a:extLst>
              <a:ext uri="{FF2B5EF4-FFF2-40B4-BE49-F238E27FC236}">
                <a16:creationId xmlns:a16="http://schemas.microsoft.com/office/drawing/2014/main" id="{DBF81F14-CAEB-E2C2-C34B-B0511E277186}"/>
              </a:ext>
            </a:extLst>
          </p:cNvPr>
          <p:cNvSpPr txBox="1"/>
          <p:nvPr/>
        </p:nvSpPr>
        <p:spPr>
          <a:xfrm>
            <a:off x="166697" y="5651847"/>
            <a:ext cx="5771268" cy="1200329"/>
          </a:xfrm>
          <a:prstGeom prst="rect">
            <a:avLst/>
          </a:prstGeom>
          <a:noFill/>
        </p:spPr>
        <p:txBody>
          <a:bodyPr wrap="square" numCol="3">
            <a:spAutoFit/>
          </a:bodyPr>
          <a:lstStyle/>
          <a:p>
            <a:r>
              <a:rPr lang="en-US" sz="2400" dirty="0"/>
              <a:t>Kor: </a:t>
            </a:r>
            <a:r>
              <a:rPr lang="en-US" sz="2400" b="1" dirty="0"/>
              <a:t>ri</a:t>
            </a:r>
          </a:p>
          <a:p>
            <a:r>
              <a:rPr lang="en-US" sz="2400" dirty="0"/>
              <a:t>Jap: </a:t>
            </a:r>
            <a:r>
              <a:rPr lang="en-US" sz="2400" b="1" dirty="0"/>
              <a:t>ri</a:t>
            </a:r>
          </a:p>
          <a:p>
            <a:endParaRPr lang="en-US" sz="2400" b="1" dirty="0"/>
          </a:p>
          <a:p>
            <a:r>
              <a:rPr lang="en-US" sz="2400" dirty="0"/>
              <a:t>Viet: </a:t>
            </a:r>
            <a:r>
              <a:rPr lang="en-US" sz="2400" b="1" dirty="0"/>
              <a:t>lợi   </a:t>
            </a:r>
          </a:p>
          <a:p>
            <a:r>
              <a:rPr lang="en-US" sz="2400" dirty="0"/>
              <a:t>Man: </a:t>
            </a:r>
            <a:r>
              <a:rPr lang="en-US" sz="2400" b="1" dirty="0"/>
              <a:t>lì   </a:t>
            </a:r>
            <a:r>
              <a:rPr lang="en-US" sz="2400" dirty="0"/>
              <a:t>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24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   </a:t>
            </a:r>
            <a:endParaRPr kumimoji="0" lang="en-US" altLang="zh-TW" sz="24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altLang="zh-TW" sz="2400" b="1" dirty="0">
                <a:solidFill>
                  <a:prstClr val="black"/>
                </a:solidFill>
                <a:latin typeface="DengXian" panose="02010600030101010101" pitchFamily="2" charset="-122"/>
                <a:ea typeface="DengXian" panose="02010600030101010101" pitchFamily="2" charset="-122"/>
              </a:rPr>
              <a:t> </a:t>
            </a:r>
            <a:r>
              <a:rPr lang="zh-TW" altLang="en-US" sz="2400" b="1" dirty="0">
                <a:solidFill>
                  <a:prstClr val="black"/>
                </a:solidFill>
                <a:latin typeface="DengXian" panose="02010600030101010101" pitchFamily="2" charset="-122"/>
                <a:ea typeface="DengXian" panose="02010600030101010101" pitchFamily="2" charset="-122"/>
              </a:rPr>
              <a:t>舍 </a:t>
            </a:r>
            <a:r>
              <a:rPr lang="zh-TW" altLang="en-US" sz="2400" b="1" dirty="0">
                <a:solidFill>
                  <a:prstClr val="black"/>
                </a:solidFill>
                <a:highlight>
                  <a:srgbClr val="00FF00"/>
                </a:highlight>
                <a:latin typeface="DengXian" panose="02010600030101010101" pitchFamily="2" charset="-122"/>
                <a:ea typeface="DengXian" panose="02010600030101010101" pitchFamily="2" charset="-122"/>
              </a:rPr>
              <a:t>利</a:t>
            </a:r>
            <a:r>
              <a:rPr lang="zh-TW" altLang="en-US" sz="2400" b="1" dirty="0">
                <a:solidFill>
                  <a:prstClr val="black"/>
                </a:solidFill>
                <a:latin typeface="DengXian" panose="02010600030101010101" pitchFamily="2" charset="-122"/>
                <a:ea typeface="DengXian" panose="02010600030101010101" pitchFamily="2" charset="-122"/>
              </a:rPr>
              <a:t> 子 </a:t>
            </a:r>
            <a:endParaRPr lang="en-US" altLang="zh-TW" sz="2400" b="1" dirty="0">
              <a:solidFill>
                <a:prstClr val="black"/>
              </a:solidFill>
              <a:latin typeface="DengXian" panose="02010600030101010101" pitchFamily="2" charset="-122"/>
              <a:ea typeface="DengXian" panose="02010600030101010101" pitchFamily="2" charset="-122"/>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altLang="zh-TW" sz="2200" b="1" dirty="0">
                <a:solidFill>
                  <a:prstClr val="black"/>
                </a:solidFill>
                <a:ea typeface="DengXian" panose="02010600030101010101" pitchFamily="2" charset="-122"/>
              </a:rPr>
              <a:t>   </a:t>
            </a:r>
            <a:r>
              <a:rPr lang="en-US" altLang="zh-TW" sz="2200" b="1" dirty="0" err="1">
                <a:solidFill>
                  <a:prstClr val="black"/>
                </a:solidFill>
                <a:ea typeface="DengXian" panose="02010600030101010101" pitchFamily="2" charset="-122"/>
              </a:rPr>
              <a:t>sa</a:t>
            </a:r>
            <a:r>
              <a:rPr lang="en-US" altLang="zh-TW" sz="2200" b="1" dirty="0">
                <a:solidFill>
                  <a:prstClr val="black"/>
                </a:solidFill>
                <a:ea typeface="DengXian" panose="02010600030101010101" pitchFamily="2" charset="-122"/>
              </a:rPr>
              <a:t>-</a:t>
            </a:r>
            <a:r>
              <a:rPr lang="en-US" altLang="zh-TW" sz="2200" b="1" dirty="0" err="1">
                <a:solidFill>
                  <a:prstClr val="black"/>
                </a:solidFill>
                <a:highlight>
                  <a:srgbClr val="00FF00"/>
                </a:highlight>
                <a:ea typeface="DengXian" panose="02010600030101010101" pitchFamily="2" charset="-122"/>
              </a:rPr>
              <a:t>ri</a:t>
            </a:r>
            <a:r>
              <a:rPr lang="en-US" altLang="zh-TW" sz="2200" b="1" dirty="0">
                <a:solidFill>
                  <a:prstClr val="black"/>
                </a:solidFill>
                <a:ea typeface="DengXian" panose="02010600030101010101" pitchFamily="2" charset="-122"/>
              </a:rPr>
              <a:t>-ja</a:t>
            </a:r>
            <a:endParaRPr lang="en-US" altLang="zh-TW" sz="2200" dirty="0">
              <a:solidFill>
                <a:prstClr val="black"/>
              </a:solidFill>
              <a:ea typeface="DengXian" panose="02010600030101010101" pitchFamily="2" charset="-122"/>
            </a:endParaRPr>
          </a:p>
        </p:txBody>
      </p:sp>
      <p:sp>
        <p:nvSpPr>
          <p:cNvPr id="5" name="TextBox 4">
            <a:extLst>
              <a:ext uri="{FF2B5EF4-FFF2-40B4-BE49-F238E27FC236}">
                <a16:creationId xmlns:a16="http://schemas.microsoft.com/office/drawing/2014/main" id="{685D1CBB-BB32-478E-5862-7537D8E83D56}"/>
              </a:ext>
            </a:extLst>
          </p:cNvPr>
          <p:cNvSpPr txBox="1"/>
          <p:nvPr/>
        </p:nvSpPr>
        <p:spPr>
          <a:xfrm>
            <a:off x="7797505" y="117491"/>
            <a:ext cx="2964901" cy="369332"/>
          </a:xfrm>
          <a:prstGeom prst="rect">
            <a:avLst/>
          </a:prstGeom>
          <a:noFill/>
        </p:spPr>
        <p:txBody>
          <a:bodyPr wrap="square" rtlCol="0">
            <a:spAutoFit/>
          </a:bodyPr>
          <a:lstStyle/>
          <a:p>
            <a:r>
              <a:rPr lang="zh-TW" altLang="en-US" b="1" dirty="0">
                <a:latin typeface="DengXian" panose="02010600030101010101" pitchFamily="2" charset="-122"/>
                <a:ea typeface="DengXian" panose="02010600030101010101" pitchFamily="2" charset="-122"/>
              </a:rPr>
              <a:t>舍 </a:t>
            </a:r>
            <a:r>
              <a:rPr lang="zh-TW" altLang="en-US" b="1" dirty="0">
                <a:highlight>
                  <a:srgbClr val="00FFFF"/>
                </a:highlight>
                <a:latin typeface="DengXian" panose="02010600030101010101" pitchFamily="2" charset="-122"/>
                <a:ea typeface="DengXian" panose="02010600030101010101" pitchFamily="2" charset="-122"/>
              </a:rPr>
              <a:t>利</a:t>
            </a:r>
            <a:r>
              <a:rPr lang="zh-TW" altLang="en-US" b="1" dirty="0">
                <a:latin typeface="DengXian" panose="02010600030101010101" pitchFamily="2" charset="-122"/>
                <a:ea typeface="DengXian" panose="02010600030101010101" pitchFamily="2" charset="-122"/>
              </a:rPr>
              <a:t> 子 色 不 異 空      </a:t>
            </a:r>
            <a:r>
              <a:rPr lang="en-US" altLang="zh-TW" b="1" dirty="0">
                <a:solidFill>
                  <a:srgbClr val="FF0000"/>
                </a:solidFill>
                <a:latin typeface="DengXian" panose="02010600030101010101" pitchFamily="2" charset="-122"/>
                <a:ea typeface="DengXian" panose="02010600030101010101" pitchFamily="2" charset="-122"/>
              </a:rPr>
              <a:t>4</a:t>
            </a:r>
            <a:r>
              <a:rPr lang="en-US" altLang="zh-TW" b="1" dirty="0">
                <a:latin typeface="DengXian" panose="02010600030101010101" pitchFamily="2" charset="-122"/>
                <a:ea typeface="DengXian" panose="02010600030101010101" pitchFamily="2" charset="-122"/>
              </a:rPr>
              <a:t>	</a:t>
            </a:r>
            <a:endParaRPr lang="en-US" b="1" dirty="0">
              <a:solidFill>
                <a:srgbClr val="FF0000"/>
              </a:solidFill>
              <a:latin typeface="DengXian" panose="02010600030101010101" pitchFamily="2" charset="-122"/>
              <a:ea typeface="DengXian" panose="02010600030101010101" pitchFamily="2" charset="-122"/>
            </a:endParaRPr>
          </a:p>
        </p:txBody>
      </p:sp>
      <p:sp>
        <p:nvSpPr>
          <p:cNvPr id="6" name="Rectangle 5">
            <a:extLst>
              <a:ext uri="{FF2B5EF4-FFF2-40B4-BE49-F238E27FC236}">
                <a16:creationId xmlns:a16="http://schemas.microsoft.com/office/drawing/2014/main" id="{274AD914-552D-7274-66FA-E44A75F9265E}"/>
              </a:ext>
            </a:extLst>
          </p:cNvPr>
          <p:cNvSpPr/>
          <p:nvPr/>
        </p:nvSpPr>
        <p:spPr>
          <a:xfrm>
            <a:off x="7731406" y="135841"/>
            <a:ext cx="2788240" cy="350982"/>
          </a:xfrm>
          <a:prstGeom prst="rect">
            <a:avLst/>
          </a:prstGeom>
          <a:no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Rectangle 6">
            <a:extLst>
              <a:ext uri="{FF2B5EF4-FFF2-40B4-BE49-F238E27FC236}">
                <a16:creationId xmlns:a16="http://schemas.microsoft.com/office/drawing/2014/main" id="{A5523D32-BB9A-00AD-2250-501612DFCB00}"/>
              </a:ext>
            </a:extLst>
          </p:cNvPr>
          <p:cNvSpPr/>
          <p:nvPr/>
        </p:nvSpPr>
        <p:spPr>
          <a:xfrm>
            <a:off x="166697" y="5651847"/>
            <a:ext cx="5508188" cy="857686"/>
          </a:xfrm>
          <a:prstGeom prst="rect">
            <a:avLst/>
          </a:prstGeom>
          <a:noFill/>
          <a:ln w="5715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Oval 7">
            <a:extLst>
              <a:ext uri="{FF2B5EF4-FFF2-40B4-BE49-F238E27FC236}">
                <a16:creationId xmlns:a16="http://schemas.microsoft.com/office/drawing/2014/main" id="{3D76528B-31BE-7F2C-637F-839C31A10745}"/>
              </a:ext>
            </a:extLst>
          </p:cNvPr>
          <p:cNvSpPr/>
          <p:nvPr/>
        </p:nvSpPr>
        <p:spPr>
          <a:xfrm>
            <a:off x="5485169" y="687224"/>
            <a:ext cx="771625" cy="771625"/>
          </a:xfrm>
          <a:prstGeom prst="ellipse">
            <a:avLst/>
          </a:prstGeom>
          <a:solidFill>
            <a:srgbClr val="FFFF00"/>
          </a:solidFill>
          <a:ln w="38100">
            <a:solidFill>
              <a:srgbClr val="7030A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TextBox 8">
            <a:extLst>
              <a:ext uri="{FF2B5EF4-FFF2-40B4-BE49-F238E27FC236}">
                <a16:creationId xmlns:a16="http://schemas.microsoft.com/office/drawing/2014/main" id="{2F2BE449-5420-E1BB-6CCC-1C6A65FCA29A}"/>
              </a:ext>
            </a:extLst>
          </p:cNvPr>
          <p:cNvSpPr txBox="1"/>
          <p:nvPr/>
        </p:nvSpPr>
        <p:spPr>
          <a:xfrm>
            <a:off x="5577203" y="804953"/>
            <a:ext cx="593001" cy="523220"/>
          </a:xfrm>
          <a:prstGeom prst="rect">
            <a:avLst/>
          </a:prstGeom>
          <a:noFill/>
        </p:spPr>
        <p:txBody>
          <a:bodyPr wrap="square" rtlCol="0">
            <a:spAutoFit/>
          </a:bodyPr>
          <a:lstStyle/>
          <a:p>
            <a:r>
              <a:rPr lang="en-US" sz="2800" b="1" dirty="0"/>
              <a:t>31</a:t>
            </a:r>
          </a:p>
        </p:txBody>
      </p:sp>
      <p:sp>
        <p:nvSpPr>
          <p:cNvPr id="10" name="TextBox 9">
            <a:extLst>
              <a:ext uri="{FF2B5EF4-FFF2-40B4-BE49-F238E27FC236}">
                <a16:creationId xmlns:a16="http://schemas.microsoft.com/office/drawing/2014/main" id="{08AB0E17-338E-E9BE-5087-42228FE0FC77}"/>
              </a:ext>
            </a:extLst>
          </p:cNvPr>
          <p:cNvSpPr txBox="1"/>
          <p:nvPr/>
        </p:nvSpPr>
        <p:spPr>
          <a:xfrm>
            <a:off x="5853695" y="5536627"/>
            <a:ext cx="6338305" cy="1384995"/>
          </a:xfrm>
          <a:prstGeom prst="rect">
            <a:avLst/>
          </a:prstGeom>
          <a:noFill/>
        </p:spPr>
        <p:txBody>
          <a:bodyPr wrap="square" numCol="3">
            <a:spAutoFit/>
          </a:bodyPr>
          <a:lstStyle/>
          <a:p>
            <a:r>
              <a:rPr lang="en-US" sz="1400" dirty="0"/>
              <a:t>• Hanja: </a:t>
            </a:r>
            <a:r>
              <a:rPr lang="zh-TW" altLang="en-US" sz="1400" dirty="0">
                <a:latin typeface="DengXian" panose="02010600030101010101" pitchFamily="2" charset="-122"/>
                <a:ea typeface="DengXian" panose="02010600030101010101" pitchFamily="2" charset="-122"/>
              </a:rPr>
              <a:t>利 </a:t>
            </a:r>
            <a:r>
              <a:rPr lang="zh-TW" altLang="en-US" sz="1400" dirty="0"/>
              <a:t>      </a:t>
            </a:r>
            <a:endParaRPr lang="en-US" altLang="zh-TW" sz="1400" dirty="0"/>
          </a:p>
          <a:p>
            <a:r>
              <a:rPr lang="en-US" sz="1400" dirty="0"/>
              <a:t>• Korean: ri (</a:t>
            </a:r>
            <a:r>
              <a:rPr lang="ko-KR" altLang="en-US" sz="1400" dirty="0"/>
              <a:t>리</a:t>
            </a:r>
            <a:r>
              <a:rPr lang="en-US" altLang="ko-KR" sz="1400" dirty="0"/>
              <a:t>)       • </a:t>
            </a:r>
            <a:r>
              <a:rPr lang="en-US" sz="1400" dirty="0"/>
              <a:t>strokes: 7      • radical: 18+5 (</a:t>
            </a:r>
            <a:r>
              <a:rPr lang="zh-TW" altLang="en-US" sz="1400" dirty="0">
                <a:latin typeface="DengXian" panose="02010600030101010101" pitchFamily="2" charset="-122"/>
                <a:ea typeface="DengXian" panose="02010600030101010101" pitchFamily="2" charset="-122"/>
              </a:rPr>
              <a:t>⺈</a:t>
            </a:r>
            <a:r>
              <a:rPr lang="en-US" altLang="zh-TW" sz="1400" dirty="0">
                <a:latin typeface="DengXian" panose="02010600030101010101" pitchFamily="2" charset="-122"/>
                <a:ea typeface="DengXian" panose="02010600030101010101" pitchFamily="2" charset="-122"/>
              </a:rPr>
              <a:t>, </a:t>
            </a:r>
            <a:r>
              <a:rPr lang="zh-TW" altLang="en-US" sz="1400" dirty="0">
                <a:latin typeface="DengXian" panose="02010600030101010101" pitchFamily="2" charset="-122"/>
                <a:ea typeface="DengXian" panose="02010600030101010101" pitchFamily="2" charset="-122"/>
              </a:rPr>
              <a:t>刀</a:t>
            </a:r>
            <a:r>
              <a:rPr lang="en-US" altLang="zh-TW" sz="1400" dirty="0">
                <a:latin typeface="DengXian" panose="02010600030101010101" pitchFamily="2" charset="-122"/>
                <a:ea typeface="DengXian" panose="02010600030101010101" pitchFamily="2" charset="-122"/>
              </a:rPr>
              <a:t>, </a:t>
            </a:r>
            <a:r>
              <a:rPr lang="zh-TW" altLang="en-US" sz="1400" dirty="0">
                <a:latin typeface="DengXian" panose="02010600030101010101" pitchFamily="2" charset="-122"/>
                <a:ea typeface="DengXian" panose="02010600030101010101" pitchFamily="2" charset="-122"/>
              </a:rPr>
              <a:t>刂</a:t>
            </a:r>
            <a:r>
              <a:rPr lang="en-US" altLang="zh-TW" sz="1400" dirty="0"/>
              <a:t>)</a:t>
            </a:r>
          </a:p>
          <a:p>
            <a:r>
              <a:rPr lang="en-US" altLang="zh-TW" sz="1400" dirty="0"/>
              <a:t>• </a:t>
            </a:r>
            <a:r>
              <a:rPr lang="en-US" sz="1400" dirty="0"/>
              <a:t>Japanese: ri, </a:t>
            </a:r>
            <a:r>
              <a:rPr lang="ja-JP" altLang="en-US" sz="1400" dirty="0"/>
              <a:t>り </a:t>
            </a:r>
            <a:endParaRPr lang="en-US" altLang="ja-JP" sz="1400" dirty="0"/>
          </a:p>
          <a:p>
            <a:endParaRPr lang="en-US" altLang="ja-JP" sz="1400" dirty="0"/>
          </a:p>
          <a:p>
            <a:r>
              <a:rPr lang="en-US" altLang="ja-JP" sz="1400" dirty="0"/>
              <a:t>(</a:t>
            </a:r>
            <a:r>
              <a:rPr lang="en-US" sz="1400" dirty="0" err="1"/>
              <a:t>kun</a:t>
            </a:r>
            <a:r>
              <a:rPr lang="en-US" sz="1400" dirty="0"/>
              <a:t>: </a:t>
            </a:r>
            <a:r>
              <a:rPr lang="en-US" sz="1400" dirty="0" err="1"/>
              <a:t>kiku</a:t>
            </a:r>
            <a:r>
              <a:rPr lang="en-US" sz="1400" dirty="0"/>
              <a:t>, </a:t>
            </a:r>
            <a:r>
              <a:rPr lang="ja-JP" altLang="en-US" sz="1400" dirty="0"/>
              <a:t>きく</a:t>
            </a:r>
            <a:r>
              <a:rPr lang="en-US" altLang="ja-JP" sz="1400" dirty="0"/>
              <a:t>)     </a:t>
            </a:r>
          </a:p>
          <a:p>
            <a:r>
              <a:rPr lang="en-US" altLang="ja-JP" sz="1400" dirty="0"/>
              <a:t>• </a:t>
            </a:r>
            <a:r>
              <a:rPr lang="en-US" sz="1400" dirty="0"/>
              <a:t>JLPT: N3</a:t>
            </a:r>
          </a:p>
          <a:p>
            <a:r>
              <a:rPr lang="en-US" sz="1400" dirty="0"/>
              <a:t>• meaning: phonetic; sharp; profit; benefit</a:t>
            </a:r>
          </a:p>
          <a:p>
            <a:r>
              <a:rPr lang="en-US" altLang="zh-TW" sz="1400" dirty="0"/>
              <a:t>• </a:t>
            </a:r>
            <a:r>
              <a:rPr lang="en-US" sz="1400" dirty="0"/>
              <a:t>pinyin: lì</a:t>
            </a:r>
          </a:p>
          <a:p>
            <a:endParaRPr lang="en-US" sz="1400" dirty="0"/>
          </a:p>
          <a:p>
            <a:r>
              <a:rPr lang="en-US" sz="1400" dirty="0"/>
              <a:t>• 4 location(s): Thousand, </a:t>
            </a:r>
            <a:r>
              <a:rPr lang="en-US" sz="1400" dirty="0" err="1"/>
              <a:t>Yebul</a:t>
            </a:r>
            <a:r>
              <a:rPr lang="en-US" sz="1400" dirty="0"/>
              <a:t>, </a:t>
            </a:r>
            <a:r>
              <a:rPr lang="en-US" sz="1400" dirty="0" err="1"/>
              <a:t>Uisang</a:t>
            </a:r>
            <a:r>
              <a:rPr lang="en-US" sz="1400" dirty="0"/>
              <a:t>, </a:t>
            </a:r>
            <a:r>
              <a:rPr lang="en-US" sz="1400" dirty="0" err="1"/>
              <a:t>XuanZang</a:t>
            </a:r>
            <a:endParaRPr lang="en-US" sz="1400" dirty="0"/>
          </a:p>
          <a:p>
            <a:r>
              <a:rPr lang="en-US" sz="1400" dirty="0"/>
              <a:t>•  comp: </a:t>
            </a:r>
            <a:r>
              <a:rPr lang="zh-TW" altLang="en-US" sz="1400" dirty="0">
                <a:latin typeface="DengXian" panose="02010600030101010101" pitchFamily="2" charset="-122"/>
                <a:ea typeface="DengXian" panose="02010600030101010101" pitchFamily="2" charset="-122"/>
              </a:rPr>
              <a:t>禾 </a:t>
            </a:r>
            <a:r>
              <a:rPr lang="en-US" altLang="zh-TW" sz="1400" dirty="0">
                <a:latin typeface="DengXian" panose="02010600030101010101" pitchFamily="2" charset="-122"/>
                <a:ea typeface="DengXian" panose="02010600030101010101" pitchFamily="2" charset="-122"/>
              </a:rPr>
              <a:t>+ </a:t>
            </a:r>
            <a:r>
              <a:rPr lang="zh-TW" altLang="en-US" sz="1400" dirty="0">
                <a:latin typeface="DengXian" panose="02010600030101010101" pitchFamily="2" charset="-122"/>
                <a:ea typeface="DengXian" panose="02010600030101010101" pitchFamily="2" charset="-122"/>
              </a:rPr>
              <a:t>刂</a:t>
            </a:r>
            <a:endParaRPr lang="en-US" sz="1400" dirty="0">
              <a:latin typeface="DengXian" panose="02010600030101010101" pitchFamily="2" charset="-122"/>
              <a:ea typeface="DengXian" panose="02010600030101010101" pitchFamily="2" charset="-122"/>
            </a:endParaRPr>
          </a:p>
          <a:p>
            <a:endParaRPr lang="en-US" sz="1400" dirty="0"/>
          </a:p>
          <a:p>
            <a:endParaRPr lang="en-US" sz="1400" b="1" dirty="0">
              <a:latin typeface="DengXian" panose="02010600030101010101" pitchFamily="2" charset="-122"/>
              <a:ea typeface="DengXian" panose="02010600030101010101" pitchFamily="2" charset="-122"/>
            </a:endParaRPr>
          </a:p>
        </p:txBody>
      </p:sp>
      <p:sp>
        <p:nvSpPr>
          <p:cNvPr id="11" name="Rectangle 10">
            <a:extLst>
              <a:ext uri="{FF2B5EF4-FFF2-40B4-BE49-F238E27FC236}">
                <a16:creationId xmlns:a16="http://schemas.microsoft.com/office/drawing/2014/main" id="{7472AF1E-36AA-1CC3-9545-D7371206D219}"/>
              </a:ext>
            </a:extLst>
          </p:cNvPr>
          <p:cNvSpPr/>
          <p:nvPr/>
        </p:nvSpPr>
        <p:spPr>
          <a:xfrm>
            <a:off x="5873704" y="5536627"/>
            <a:ext cx="6216335" cy="1200329"/>
          </a:xfrm>
          <a:prstGeom prst="rect">
            <a:avLst/>
          </a:prstGeom>
          <a:no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2" name="2024_10_27_230338">
            <a:hlinkClick r:id="" action="ppaction://media"/>
            <a:extLst>
              <a:ext uri="{FF2B5EF4-FFF2-40B4-BE49-F238E27FC236}">
                <a16:creationId xmlns:a16="http://schemas.microsoft.com/office/drawing/2014/main" id="{ACD4BEEA-B910-528E-F1C3-5C765503E648}"/>
              </a:ext>
            </a:extLst>
          </p:cNvPr>
          <p:cNvPicPr>
            <a:picLocks noChangeAspect="1"/>
          </p:cNvPicPr>
          <p:nvPr>
            <a:videoFile r:link="rId2"/>
            <p:extLst>
              <p:ext uri="{DAA4B4D4-6D71-4841-9C94-3DE7FCFB9230}">
                <p14:media xmlns:p14="http://schemas.microsoft.com/office/powerpoint/2010/main" r:embed="rId1"/>
              </p:ext>
            </p:extLst>
          </p:nvPr>
        </p:nvPicPr>
        <p:blipFill>
          <a:blip r:embed="rId5"/>
          <a:stretch>
            <a:fillRect/>
          </a:stretch>
        </p:blipFill>
        <p:spPr>
          <a:xfrm>
            <a:off x="6760446" y="562172"/>
            <a:ext cx="4929878" cy="4929878"/>
          </a:xfrm>
          <a:prstGeom prst="rect">
            <a:avLst/>
          </a:prstGeom>
        </p:spPr>
      </p:pic>
    </p:spTree>
    <p:extLst>
      <p:ext uri="{BB962C8B-B14F-4D97-AF65-F5344CB8AC3E}">
        <p14:creationId xmlns:p14="http://schemas.microsoft.com/office/powerpoint/2010/main" val="191407756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mediacall" presetSubtype="0" fill="hold" nodeType="clickEffect">
                                  <p:stCondLst>
                                    <p:cond delay="0"/>
                                  </p:stCondLst>
                                  <p:childTnLst>
                                    <p:cmd type="call" cmd="playFrom(0.0)">
                                      <p:cBhvr>
                                        <p:cTn id="6" dur="11767" fill="hold"/>
                                        <p:tgtEl>
                                          <p:spTgt spid="12"/>
                                        </p:tgtEl>
                                      </p:cBhvr>
                                    </p:cmd>
                                  </p:childTnLst>
                                </p:cTn>
                              </p:par>
                            </p:childTnLst>
                          </p:cTn>
                        </p:par>
                      </p:childTnLst>
                    </p:cTn>
                  </p:par>
                </p:childTnLst>
              </p:cTn>
              <p:prevCondLst>
                <p:cond evt="onPrev" delay="0">
                  <p:tgtEl>
                    <p:sldTgt/>
                  </p:tgtEl>
                </p:cond>
              </p:prevCondLst>
              <p:nextCondLst>
                <p:cond evt="onNext" delay="0">
                  <p:tgtEl>
                    <p:sldTgt/>
                  </p:tgtEl>
                </p:cond>
              </p:nextCondLst>
            </p:seq>
            <p:video>
              <p:cMediaNode vol="80000">
                <p:cTn id="7" fill="hold" display="0">
                  <p:stCondLst>
                    <p:cond delay="indefinite"/>
                  </p:stCondLst>
                </p:cTn>
                <p:tgtEl>
                  <p:spTgt spid="12"/>
                </p:tgtEl>
              </p:cMediaNode>
            </p:video>
            <p:seq concurrent="1" nextAc="seek">
              <p:cTn id="8" restart="whenNotActive" fill="hold" evtFilter="cancelBubble" nodeType="interactiveSeq">
                <p:stCondLst>
                  <p:cond evt="onClick" delay="0">
                    <p:tgtEl>
                      <p:spTgt spid="12"/>
                    </p:tgtEl>
                  </p:cond>
                </p:stCondLst>
                <p:endSync evt="end" delay="0">
                  <p:rtn val="all"/>
                </p:endSync>
                <p:childTnLst>
                  <p:par>
                    <p:cTn id="9" fill="hold">
                      <p:stCondLst>
                        <p:cond delay="0"/>
                      </p:stCondLst>
                      <p:childTnLst>
                        <p:par>
                          <p:cTn id="10" fill="hold">
                            <p:stCondLst>
                              <p:cond delay="0"/>
                            </p:stCondLst>
                            <p:childTnLst>
                              <p:par>
                                <p:cTn id="11" presetID="2" presetClass="mediacall" presetSubtype="0" fill="hold" nodeType="clickEffect">
                                  <p:stCondLst>
                                    <p:cond delay="0"/>
                                  </p:stCondLst>
                                  <p:childTnLst>
                                    <p:cmd type="call" cmd="togglePause">
                                      <p:cBhvr>
                                        <p:cTn id="12" dur="1" fill="hold"/>
                                        <p:tgtEl>
                                          <p:spTgt spid="12"/>
                                        </p:tgtEl>
                                      </p:cBhvr>
                                    </p:cmd>
                                  </p:childTnLst>
                                </p:cTn>
                              </p:par>
                            </p:childTnLst>
                          </p:cTn>
                        </p:par>
                      </p:childTnLst>
                    </p:cTn>
                  </p:par>
                </p:childTnLst>
              </p:cTn>
              <p:nextCondLst>
                <p:cond evt="onClick" delay="0">
                  <p:tgtEl>
                    <p:spTgt spid="12"/>
                  </p:tgtEl>
                </p:cond>
              </p:nextCondLst>
            </p:seq>
          </p:childTnLst>
        </p:cTn>
      </p:par>
    </p:tn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37650B05-9551-0724-1E2B-5741296AF12C}"/>
              </a:ext>
            </a:extLst>
          </p:cNvPr>
          <p:cNvPicPr>
            <a:picLocks noChangeAspect="1"/>
          </p:cNvPicPr>
          <p:nvPr/>
        </p:nvPicPr>
        <p:blipFill>
          <a:blip r:embed="rId4"/>
          <a:stretch>
            <a:fillRect/>
          </a:stretch>
        </p:blipFill>
        <p:spPr>
          <a:xfrm>
            <a:off x="620356" y="552944"/>
            <a:ext cx="4864813" cy="4845803"/>
          </a:xfrm>
          <a:prstGeom prst="rect">
            <a:avLst/>
          </a:prstGeom>
        </p:spPr>
      </p:pic>
      <p:sp>
        <p:nvSpPr>
          <p:cNvPr id="4" name="TextBox 3">
            <a:extLst>
              <a:ext uri="{FF2B5EF4-FFF2-40B4-BE49-F238E27FC236}">
                <a16:creationId xmlns:a16="http://schemas.microsoft.com/office/drawing/2014/main" id="{98690370-5E44-BF97-2FD9-D6093068309D}"/>
              </a:ext>
            </a:extLst>
          </p:cNvPr>
          <p:cNvSpPr txBox="1"/>
          <p:nvPr/>
        </p:nvSpPr>
        <p:spPr>
          <a:xfrm>
            <a:off x="166697" y="5651847"/>
            <a:ext cx="5771268" cy="1200329"/>
          </a:xfrm>
          <a:prstGeom prst="rect">
            <a:avLst/>
          </a:prstGeom>
          <a:noFill/>
        </p:spPr>
        <p:txBody>
          <a:bodyPr wrap="square" numCol="3">
            <a:spAutoFit/>
          </a:bodyPr>
          <a:lstStyle/>
          <a:p>
            <a:r>
              <a:rPr lang="en-US" sz="2400" dirty="0"/>
              <a:t>Kor: </a:t>
            </a:r>
            <a:r>
              <a:rPr lang="en-US" sz="2400" b="1" dirty="0"/>
              <a:t>ja</a:t>
            </a:r>
          </a:p>
          <a:p>
            <a:r>
              <a:rPr lang="en-US" sz="2400" dirty="0"/>
              <a:t>Jap: </a:t>
            </a:r>
            <a:r>
              <a:rPr lang="en-US" sz="2400" b="1" dirty="0"/>
              <a:t>shi</a:t>
            </a:r>
          </a:p>
          <a:p>
            <a:endParaRPr lang="en-US" sz="2400" b="1" dirty="0"/>
          </a:p>
          <a:p>
            <a:r>
              <a:rPr lang="en-US" sz="2400" dirty="0"/>
              <a:t>Viet: </a:t>
            </a:r>
            <a:r>
              <a:rPr lang="en-US" sz="2400" b="1" dirty="0" err="1"/>
              <a:t>tử</a:t>
            </a:r>
            <a:r>
              <a:rPr lang="en-US" sz="2400" b="1" dirty="0"/>
              <a:t>   </a:t>
            </a:r>
          </a:p>
          <a:p>
            <a:r>
              <a:rPr lang="en-US" sz="2400" dirty="0"/>
              <a:t>Man: </a:t>
            </a:r>
            <a:r>
              <a:rPr lang="en-US" sz="2400" b="1" dirty="0"/>
              <a:t>zǐ</a:t>
            </a:r>
          </a:p>
          <a:p>
            <a:r>
              <a:rPr lang="en-US" sz="2400" b="1" dirty="0"/>
              <a:t>   </a:t>
            </a:r>
            <a:r>
              <a:rPr lang="en-US" sz="2400" dirty="0"/>
              <a:t>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24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 </a:t>
            </a:r>
            <a:r>
              <a:rPr lang="zh-TW" altLang="en-US" sz="2400" b="1" dirty="0">
                <a:solidFill>
                  <a:prstClr val="black"/>
                </a:solidFill>
                <a:latin typeface="DengXian" panose="02010600030101010101" pitchFamily="2" charset="-122"/>
                <a:ea typeface="DengXian" panose="02010600030101010101" pitchFamily="2" charset="-122"/>
              </a:rPr>
              <a:t>舍 利 </a:t>
            </a:r>
            <a:r>
              <a:rPr lang="zh-TW" altLang="en-US" sz="2400" b="1" dirty="0">
                <a:solidFill>
                  <a:prstClr val="black"/>
                </a:solidFill>
                <a:highlight>
                  <a:srgbClr val="00FF00"/>
                </a:highlight>
                <a:latin typeface="DengXian" panose="02010600030101010101" pitchFamily="2" charset="-122"/>
                <a:ea typeface="DengXian" panose="02010600030101010101" pitchFamily="2" charset="-122"/>
              </a:rPr>
              <a:t>子</a:t>
            </a:r>
            <a:r>
              <a:rPr lang="zh-TW" altLang="en-US" sz="2400" b="1" dirty="0">
                <a:solidFill>
                  <a:prstClr val="black"/>
                </a:solidFill>
                <a:latin typeface="DengXian" panose="02010600030101010101" pitchFamily="2" charset="-122"/>
                <a:ea typeface="DengXian" panose="02010600030101010101" pitchFamily="2" charset="-122"/>
              </a:rPr>
              <a:t> </a:t>
            </a:r>
            <a:endParaRPr lang="en-US" altLang="zh-TW" sz="2400" b="1" dirty="0">
              <a:solidFill>
                <a:prstClr val="black"/>
              </a:solidFill>
              <a:latin typeface="DengXian" panose="02010600030101010101" pitchFamily="2" charset="-122"/>
              <a:ea typeface="DengXian" panose="02010600030101010101" pitchFamily="2" charset="-122"/>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altLang="zh-TW" sz="2200" b="1" dirty="0">
                <a:solidFill>
                  <a:prstClr val="black"/>
                </a:solidFill>
                <a:ea typeface="DengXian" panose="02010600030101010101" pitchFamily="2" charset="-122"/>
              </a:rPr>
              <a:t>   </a:t>
            </a:r>
            <a:r>
              <a:rPr lang="en-US" altLang="zh-TW" sz="2200" b="1" dirty="0" err="1">
                <a:solidFill>
                  <a:prstClr val="black"/>
                </a:solidFill>
                <a:ea typeface="DengXian" panose="02010600030101010101" pitchFamily="2" charset="-122"/>
              </a:rPr>
              <a:t>sa</a:t>
            </a:r>
            <a:r>
              <a:rPr lang="en-US" altLang="zh-TW" sz="2200" b="1" dirty="0">
                <a:solidFill>
                  <a:prstClr val="black"/>
                </a:solidFill>
                <a:ea typeface="DengXian" panose="02010600030101010101" pitchFamily="2" charset="-122"/>
              </a:rPr>
              <a:t>-</a:t>
            </a:r>
            <a:r>
              <a:rPr lang="en-US" altLang="zh-TW" sz="2200" b="1" dirty="0" err="1">
                <a:solidFill>
                  <a:prstClr val="black"/>
                </a:solidFill>
                <a:ea typeface="DengXian" panose="02010600030101010101" pitchFamily="2" charset="-122"/>
              </a:rPr>
              <a:t>ri</a:t>
            </a:r>
            <a:r>
              <a:rPr lang="en-US" altLang="zh-TW" sz="2200" b="1" dirty="0">
                <a:solidFill>
                  <a:prstClr val="black"/>
                </a:solidFill>
                <a:ea typeface="DengXian" panose="02010600030101010101" pitchFamily="2" charset="-122"/>
              </a:rPr>
              <a:t>-</a:t>
            </a:r>
            <a:r>
              <a:rPr lang="en-US" altLang="zh-TW" sz="2200" b="1" dirty="0">
                <a:solidFill>
                  <a:prstClr val="black"/>
                </a:solidFill>
                <a:highlight>
                  <a:srgbClr val="00FF00"/>
                </a:highlight>
                <a:ea typeface="DengXian" panose="02010600030101010101" pitchFamily="2" charset="-122"/>
              </a:rPr>
              <a:t>ja</a:t>
            </a:r>
            <a:endParaRPr lang="en-US" altLang="zh-TW" sz="2200" dirty="0">
              <a:solidFill>
                <a:prstClr val="black"/>
              </a:solidFill>
              <a:highlight>
                <a:srgbClr val="00FF00"/>
              </a:highlight>
              <a:ea typeface="DengXian" panose="02010600030101010101" pitchFamily="2" charset="-122"/>
            </a:endParaRPr>
          </a:p>
        </p:txBody>
      </p:sp>
      <p:sp>
        <p:nvSpPr>
          <p:cNvPr id="5" name="TextBox 4">
            <a:extLst>
              <a:ext uri="{FF2B5EF4-FFF2-40B4-BE49-F238E27FC236}">
                <a16:creationId xmlns:a16="http://schemas.microsoft.com/office/drawing/2014/main" id="{D955CDF6-2B0D-3899-556E-932201334E6F}"/>
              </a:ext>
            </a:extLst>
          </p:cNvPr>
          <p:cNvSpPr txBox="1"/>
          <p:nvPr/>
        </p:nvSpPr>
        <p:spPr>
          <a:xfrm>
            <a:off x="7797505" y="117491"/>
            <a:ext cx="2964901" cy="369332"/>
          </a:xfrm>
          <a:prstGeom prst="rect">
            <a:avLst/>
          </a:prstGeom>
          <a:noFill/>
        </p:spPr>
        <p:txBody>
          <a:bodyPr wrap="square" rtlCol="0">
            <a:spAutoFit/>
          </a:bodyPr>
          <a:lstStyle/>
          <a:p>
            <a:r>
              <a:rPr lang="zh-TW" altLang="en-US" b="1" dirty="0">
                <a:latin typeface="DengXian" panose="02010600030101010101" pitchFamily="2" charset="-122"/>
                <a:ea typeface="DengXian" panose="02010600030101010101" pitchFamily="2" charset="-122"/>
              </a:rPr>
              <a:t>舍 利 </a:t>
            </a:r>
            <a:r>
              <a:rPr lang="zh-TW" altLang="en-US" b="1" dirty="0">
                <a:highlight>
                  <a:srgbClr val="00FFFF"/>
                </a:highlight>
                <a:latin typeface="DengXian" panose="02010600030101010101" pitchFamily="2" charset="-122"/>
                <a:ea typeface="DengXian" panose="02010600030101010101" pitchFamily="2" charset="-122"/>
              </a:rPr>
              <a:t>子</a:t>
            </a:r>
            <a:r>
              <a:rPr lang="zh-TW" altLang="en-US" b="1" dirty="0">
                <a:latin typeface="DengXian" panose="02010600030101010101" pitchFamily="2" charset="-122"/>
                <a:ea typeface="DengXian" panose="02010600030101010101" pitchFamily="2" charset="-122"/>
              </a:rPr>
              <a:t> 色 不 異 空      </a:t>
            </a:r>
            <a:r>
              <a:rPr lang="en-US" altLang="zh-TW" b="1" dirty="0">
                <a:solidFill>
                  <a:srgbClr val="FF0000"/>
                </a:solidFill>
                <a:latin typeface="DengXian" panose="02010600030101010101" pitchFamily="2" charset="-122"/>
                <a:ea typeface="DengXian" panose="02010600030101010101" pitchFamily="2" charset="-122"/>
              </a:rPr>
              <a:t>4</a:t>
            </a:r>
            <a:r>
              <a:rPr lang="en-US" altLang="zh-TW" b="1" dirty="0">
                <a:latin typeface="DengXian" panose="02010600030101010101" pitchFamily="2" charset="-122"/>
                <a:ea typeface="DengXian" panose="02010600030101010101" pitchFamily="2" charset="-122"/>
              </a:rPr>
              <a:t>	</a:t>
            </a:r>
            <a:endParaRPr lang="en-US" b="1" dirty="0">
              <a:solidFill>
                <a:srgbClr val="FF0000"/>
              </a:solidFill>
              <a:latin typeface="DengXian" panose="02010600030101010101" pitchFamily="2" charset="-122"/>
              <a:ea typeface="DengXian" panose="02010600030101010101" pitchFamily="2" charset="-122"/>
            </a:endParaRPr>
          </a:p>
        </p:txBody>
      </p:sp>
      <p:sp>
        <p:nvSpPr>
          <p:cNvPr id="6" name="Rectangle 5">
            <a:extLst>
              <a:ext uri="{FF2B5EF4-FFF2-40B4-BE49-F238E27FC236}">
                <a16:creationId xmlns:a16="http://schemas.microsoft.com/office/drawing/2014/main" id="{03624E2E-38FF-5BEE-2255-38A9D825C719}"/>
              </a:ext>
            </a:extLst>
          </p:cNvPr>
          <p:cNvSpPr/>
          <p:nvPr/>
        </p:nvSpPr>
        <p:spPr>
          <a:xfrm>
            <a:off x="7731406" y="135841"/>
            <a:ext cx="2788240" cy="350982"/>
          </a:xfrm>
          <a:prstGeom prst="rect">
            <a:avLst/>
          </a:prstGeom>
          <a:no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Rectangle 6">
            <a:extLst>
              <a:ext uri="{FF2B5EF4-FFF2-40B4-BE49-F238E27FC236}">
                <a16:creationId xmlns:a16="http://schemas.microsoft.com/office/drawing/2014/main" id="{7E20E4DB-9E17-0F7E-3B56-18C38C51405B}"/>
              </a:ext>
            </a:extLst>
          </p:cNvPr>
          <p:cNvSpPr/>
          <p:nvPr/>
        </p:nvSpPr>
        <p:spPr>
          <a:xfrm>
            <a:off x="166697" y="5651847"/>
            <a:ext cx="5508188" cy="857686"/>
          </a:xfrm>
          <a:prstGeom prst="rect">
            <a:avLst/>
          </a:prstGeom>
          <a:noFill/>
          <a:ln w="5715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Oval 7">
            <a:extLst>
              <a:ext uri="{FF2B5EF4-FFF2-40B4-BE49-F238E27FC236}">
                <a16:creationId xmlns:a16="http://schemas.microsoft.com/office/drawing/2014/main" id="{0251F497-0E1C-4EE0-7D55-B08C7E7107FF}"/>
              </a:ext>
            </a:extLst>
          </p:cNvPr>
          <p:cNvSpPr/>
          <p:nvPr/>
        </p:nvSpPr>
        <p:spPr>
          <a:xfrm>
            <a:off x="5485169" y="687224"/>
            <a:ext cx="771625" cy="771625"/>
          </a:xfrm>
          <a:prstGeom prst="ellipse">
            <a:avLst/>
          </a:prstGeom>
          <a:solidFill>
            <a:srgbClr val="FFFF00"/>
          </a:solidFill>
          <a:ln w="38100">
            <a:solidFill>
              <a:srgbClr val="7030A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TextBox 8">
            <a:extLst>
              <a:ext uri="{FF2B5EF4-FFF2-40B4-BE49-F238E27FC236}">
                <a16:creationId xmlns:a16="http://schemas.microsoft.com/office/drawing/2014/main" id="{A509910E-2917-7EE3-C75F-3125E0E72FF2}"/>
              </a:ext>
            </a:extLst>
          </p:cNvPr>
          <p:cNvSpPr txBox="1"/>
          <p:nvPr/>
        </p:nvSpPr>
        <p:spPr>
          <a:xfrm>
            <a:off x="5577203" y="804953"/>
            <a:ext cx="593001" cy="523220"/>
          </a:xfrm>
          <a:prstGeom prst="rect">
            <a:avLst/>
          </a:prstGeom>
          <a:noFill/>
        </p:spPr>
        <p:txBody>
          <a:bodyPr wrap="square" rtlCol="0">
            <a:spAutoFit/>
          </a:bodyPr>
          <a:lstStyle/>
          <a:p>
            <a:r>
              <a:rPr lang="en-US" sz="2800" b="1" dirty="0"/>
              <a:t>32</a:t>
            </a:r>
          </a:p>
        </p:txBody>
      </p:sp>
      <p:sp>
        <p:nvSpPr>
          <p:cNvPr id="10" name="TextBox 9">
            <a:extLst>
              <a:ext uri="{FF2B5EF4-FFF2-40B4-BE49-F238E27FC236}">
                <a16:creationId xmlns:a16="http://schemas.microsoft.com/office/drawing/2014/main" id="{3EED7F23-43C4-AFB8-CDF3-54624C0EE4F7}"/>
              </a:ext>
            </a:extLst>
          </p:cNvPr>
          <p:cNvSpPr txBox="1"/>
          <p:nvPr/>
        </p:nvSpPr>
        <p:spPr>
          <a:xfrm>
            <a:off x="5812444" y="5536627"/>
            <a:ext cx="6519027" cy="1815882"/>
          </a:xfrm>
          <a:prstGeom prst="rect">
            <a:avLst/>
          </a:prstGeom>
          <a:noFill/>
        </p:spPr>
        <p:txBody>
          <a:bodyPr wrap="square" numCol="3">
            <a:spAutoFit/>
          </a:bodyPr>
          <a:lstStyle/>
          <a:p>
            <a:r>
              <a:rPr lang="en-US" sz="1400" dirty="0"/>
              <a:t>• Hanja: </a:t>
            </a:r>
            <a:r>
              <a:rPr lang="zh-TW" altLang="en-US" sz="1400" dirty="0">
                <a:latin typeface="DengXian" panose="02010600030101010101" pitchFamily="2" charset="-122"/>
                <a:ea typeface="DengXian" panose="02010600030101010101" pitchFamily="2" charset="-122"/>
              </a:rPr>
              <a:t>子</a:t>
            </a:r>
            <a:r>
              <a:rPr lang="zh-TW" altLang="en-US" sz="1400" dirty="0"/>
              <a:t>       </a:t>
            </a:r>
            <a:endParaRPr lang="en-US" altLang="zh-TW" sz="1400" dirty="0"/>
          </a:p>
          <a:p>
            <a:r>
              <a:rPr lang="en-US" sz="1400" dirty="0"/>
              <a:t>• Korean: ja (</a:t>
            </a:r>
            <a:r>
              <a:rPr lang="ko-KR" altLang="en-US" sz="1400" dirty="0"/>
              <a:t>자</a:t>
            </a:r>
            <a:r>
              <a:rPr lang="en-US" altLang="ko-KR" sz="1400" dirty="0"/>
              <a:t>)       </a:t>
            </a:r>
          </a:p>
          <a:p>
            <a:r>
              <a:rPr lang="en-US" altLang="ko-KR" sz="1400" dirty="0"/>
              <a:t>• </a:t>
            </a:r>
            <a:r>
              <a:rPr lang="en-US" sz="1400" dirty="0"/>
              <a:t>strokes: 3      </a:t>
            </a:r>
          </a:p>
          <a:p>
            <a:r>
              <a:rPr lang="en-US" sz="1400" dirty="0"/>
              <a:t>• radical: 39 (</a:t>
            </a:r>
            <a:r>
              <a:rPr lang="zh-TW" altLang="en-US" sz="1400" dirty="0">
                <a:latin typeface="DengXian" panose="02010600030101010101" pitchFamily="2" charset="-122"/>
                <a:ea typeface="DengXian" panose="02010600030101010101" pitchFamily="2" charset="-122"/>
              </a:rPr>
              <a:t>子</a:t>
            </a:r>
            <a:r>
              <a:rPr lang="en-US" altLang="zh-TW" sz="1400" dirty="0"/>
              <a:t>)</a:t>
            </a:r>
          </a:p>
          <a:p>
            <a:r>
              <a:rPr lang="en-US" altLang="zh-TW" sz="1400" dirty="0"/>
              <a:t>• </a:t>
            </a:r>
            <a:r>
              <a:rPr lang="en-US" sz="1400" dirty="0"/>
              <a:t>Japanese: shi, </a:t>
            </a:r>
            <a:r>
              <a:rPr lang="ja-JP" altLang="en-US" sz="1400" dirty="0"/>
              <a:t>し </a:t>
            </a:r>
            <a:endParaRPr lang="en-US" altLang="ja-JP" sz="1400" dirty="0"/>
          </a:p>
          <a:p>
            <a:endParaRPr lang="en-US" altLang="ja-JP" sz="1400" dirty="0"/>
          </a:p>
          <a:p>
            <a:endParaRPr lang="en-US" altLang="ja-JP" sz="1400" dirty="0"/>
          </a:p>
          <a:p>
            <a:endParaRPr lang="en-US" altLang="ja-JP" sz="1400" dirty="0"/>
          </a:p>
          <a:p>
            <a:r>
              <a:rPr lang="en-US" altLang="ja-JP" sz="1400" dirty="0"/>
              <a:t>(</a:t>
            </a:r>
            <a:r>
              <a:rPr lang="en-US" sz="1400" dirty="0" err="1"/>
              <a:t>kun</a:t>
            </a:r>
            <a:r>
              <a:rPr lang="en-US" sz="1400" dirty="0"/>
              <a:t>: ko, </a:t>
            </a:r>
            <a:r>
              <a:rPr lang="ja-JP" altLang="en-US" sz="1400" dirty="0"/>
              <a:t>こ</a:t>
            </a:r>
            <a:r>
              <a:rPr lang="en-US" altLang="ja-JP" sz="1400" dirty="0"/>
              <a:t>)     </a:t>
            </a:r>
          </a:p>
          <a:p>
            <a:r>
              <a:rPr lang="en-US" altLang="ja-JP" sz="1400" dirty="0"/>
              <a:t>• </a:t>
            </a:r>
            <a:r>
              <a:rPr lang="en-US" sz="1400" dirty="0"/>
              <a:t>JLPT: N5</a:t>
            </a:r>
          </a:p>
          <a:p>
            <a:r>
              <a:rPr lang="en-US" sz="1400" dirty="0"/>
              <a:t>• meaning: master; child</a:t>
            </a:r>
          </a:p>
          <a:p>
            <a:r>
              <a:rPr lang="en-US" altLang="zh-TW" sz="1400" dirty="0"/>
              <a:t>• </a:t>
            </a:r>
            <a:r>
              <a:rPr lang="en-US" sz="1400" dirty="0"/>
              <a:t>pinyin: zǐ</a:t>
            </a:r>
          </a:p>
          <a:p>
            <a:r>
              <a:rPr lang="en-US" sz="1400" dirty="0"/>
              <a:t>• 9 location(s): Thousand</a:t>
            </a:r>
          </a:p>
          <a:p>
            <a:endParaRPr lang="en-US" sz="1400" dirty="0"/>
          </a:p>
          <a:p>
            <a:r>
              <a:rPr lang="en-US" sz="1400" dirty="0"/>
              <a:t> </a:t>
            </a:r>
          </a:p>
          <a:p>
            <a:endParaRPr lang="en-US" sz="1400" dirty="0"/>
          </a:p>
          <a:p>
            <a:r>
              <a:rPr lang="en-US" sz="1400" dirty="0" err="1"/>
              <a:t>Yebul</a:t>
            </a:r>
            <a:r>
              <a:rPr lang="en-US" sz="1400" dirty="0"/>
              <a:t> Maitreya </a:t>
            </a:r>
            <a:r>
              <a:rPr lang="en-US" sz="1400" dirty="0" err="1"/>
              <a:t>XuanZang</a:t>
            </a:r>
            <a:r>
              <a:rPr lang="en-US" sz="1400" dirty="0"/>
              <a:t> (</a:t>
            </a:r>
            <a:r>
              <a:rPr lang="en-US" sz="1400" dirty="0" err="1"/>
              <a:t>fourvows</a:t>
            </a:r>
            <a:r>
              <a:rPr lang="en-US" sz="1400" dirty="0"/>
              <a:t>) (</a:t>
            </a:r>
            <a:r>
              <a:rPr lang="en-US" sz="1400" dirty="0" err="1"/>
              <a:t>tenox</a:t>
            </a:r>
            <a:r>
              <a:rPr lang="en-US" sz="1400" dirty="0"/>
              <a:t>) (</a:t>
            </a:r>
            <a:r>
              <a:rPr lang="en-US" sz="1400" dirty="0" err="1"/>
              <a:t>jijang</a:t>
            </a:r>
            <a:r>
              <a:rPr lang="en-US" sz="1400" dirty="0"/>
              <a:t>) (morning) (bell)</a:t>
            </a:r>
          </a:p>
          <a:p>
            <a:r>
              <a:rPr lang="en-US" sz="1400" dirty="0"/>
              <a:t>• comp: </a:t>
            </a:r>
            <a:r>
              <a:rPr lang="zh-TW" altLang="en-US" sz="1400" dirty="0">
                <a:latin typeface="DengXian" panose="02010600030101010101" pitchFamily="2" charset="-122"/>
                <a:ea typeface="DengXian" panose="02010600030101010101" pitchFamily="2" charset="-122"/>
              </a:rPr>
              <a:t>了 </a:t>
            </a:r>
            <a:r>
              <a:rPr lang="en-US" altLang="zh-TW" sz="1400" dirty="0">
                <a:latin typeface="DengXian" panose="02010600030101010101" pitchFamily="2" charset="-122"/>
                <a:ea typeface="DengXian" panose="02010600030101010101" pitchFamily="2" charset="-122"/>
              </a:rPr>
              <a:t>+ </a:t>
            </a:r>
            <a:r>
              <a:rPr lang="zh-TW" altLang="en-US" sz="1400" dirty="0">
                <a:latin typeface="DengXian" panose="02010600030101010101" pitchFamily="2" charset="-122"/>
                <a:ea typeface="DengXian" panose="02010600030101010101" pitchFamily="2" charset="-122"/>
              </a:rPr>
              <a:t>一</a:t>
            </a:r>
            <a:endParaRPr lang="en-US" sz="1400" dirty="0">
              <a:latin typeface="DengXian" panose="02010600030101010101" pitchFamily="2" charset="-122"/>
              <a:ea typeface="DengXian" panose="02010600030101010101" pitchFamily="2" charset="-122"/>
            </a:endParaRPr>
          </a:p>
          <a:p>
            <a:endParaRPr lang="en-US" sz="1400" dirty="0"/>
          </a:p>
          <a:p>
            <a:endParaRPr lang="en-US" sz="1400" dirty="0"/>
          </a:p>
          <a:p>
            <a:endParaRPr lang="en-US" sz="1400" dirty="0"/>
          </a:p>
          <a:p>
            <a:endParaRPr lang="en-US" sz="1400" b="1" dirty="0">
              <a:latin typeface="DengXian" panose="02010600030101010101" pitchFamily="2" charset="-122"/>
              <a:ea typeface="DengXian" panose="02010600030101010101" pitchFamily="2" charset="-122"/>
            </a:endParaRPr>
          </a:p>
        </p:txBody>
      </p:sp>
      <p:sp>
        <p:nvSpPr>
          <p:cNvPr id="11" name="Rectangle 10">
            <a:extLst>
              <a:ext uri="{FF2B5EF4-FFF2-40B4-BE49-F238E27FC236}">
                <a16:creationId xmlns:a16="http://schemas.microsoft.com/office/drawing/2014/main" id="{98B93404-095D-6FC1-7745-045B53B6D8BC}"/>
              </a:ext>
            </a:extLst>
          </p:cNvPr>
          <p:cNvSpPr/>
          <p:nvPr/>
        </p:nvSpPr>
        <p:spPr>
          <a:xfrm>
            <a:off x="5873704" y="5536627"/>
            <a:ext cx="6216335" cy="1200329"/>
          </a:xfrm>
          <a:prstGeom prst="rect">
            <a:avLst/>
          </a:prstGeom>
          <a:no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2" name="2024_10_27_234458">
            <a:hlinkClick r:id="" action="ppaction://media"/>
            <a:extLst>
              <a:ext uri="{FF2B5EF4-FFF2-40B4-BE49-F238E27FC236}">
                <a16:creationId xmlns:a16="http://schemas.microsoft.com/office/drawing/2014/main" id="{E1C7E88B-AFC2-643F-98A0-A2BA00906D20}"/>
              </a:ext>
            </a:extLst>
          </p:cNvPr>
          <p:cNvPicPr>
            <a:picLocks noChangeAspect="1"/>
          </p:cNvPicPr>
          <p:nvPr>
            <a:videoFile r:link="rId2"/>
            <p:extLst>
              <p:ext uri="{DAA4B4D4-6D71-4841-9C94-3DE7FCFB9230}">
                <p14:media xmlns:p14="http://schemas.microsoft.com/office/powerpoint/2010/main" r:embed="rId1"/>
              </p:ext>
            </p:extLst>
          </p:nvPr>
        </p:nvPicPr>
        <p:blipFill>
          <a:blip r:embed="rId5"/>
          <a:stretch>
            <a:fillRect/>
          </a:stretch>
        </p:blipFill>
        <p:spPr>
          <a:xfrm>
            <a:off x="6760445" y="533811"/>
            <a:ext cx="4924453" cy="4924453"/>
          </a:xfrm>
          <a:prstGeom prst="rect">
            <a:avLst/>
          </a:prstGeom>
        </p:spPr>
      </p:pic>
      <p:cxnSp>
        <p:nvCxnSpPr>
          <p:cNvPr id="14" name="Straight Connector 13">
            <a:extLst>
              <a:ext uri="{FF2B5EF4-FFF2-40B4-BE49-F238E27FC236}">
                <a16:creationId xmlns:a16="http://schemas.microsoft.com/office/drawing/2014/main" id="{800A5B20-0D59-6A12-3CA6-683C224983D8}"/>
              </a:ext>
            </a:extLst>
          </p:cNvPr>
          <p:cNvCxnSpPr>
            <a:cxnSpLocks/>
          </p:cNvCxnSpPr>
          <p:nvPr/>
        </p:nvCxnSpPr>
        <p:spPr>
          <a:xfrm>
            <a:off x="1408014" y="957142"/>
            <a:ext cx="3026421" cy="0"/>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16" name="Straight Arrow Connector 15">
            <a:extLst>
              <a:ext uri="{FF2B5EF4-FFF2-40B4-BE49-F238E27FC236}">
                <a16:creationId xmlns:a16="http://schemas.microsoft.com/office/drawing/2014/main" id="{563A47B4-A582-970B-2DE5-7AC9BF916550}"/>
              </a:ext>
            </a:extLst>
          </p:cNvPr>
          <p:cNvCxnSpPr>
            <a:cxnSpLocks/>
          </p:cNvCxnSpPr>
          <p:nvPr/>
        </p:nvCxnSpPr>
        <p:spPr>
          <a:xfrm flipH="1">
            <a:off x="3188262" y="957142"/>
            <a:ext cx="1246173" cy="1082051"/>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22" name="Straight Connector 21">
            <a:extLst>
              <a:ext uri="{FF2B5EF4-FFF2-40B4-BE49-F238E27FC236}">
                <a16:creationId xmlns:a16="http://schemas.microsoft.com/office/drawing/2014/main" id="{37556EF8-4803-FFFA-34D5-39C9A4F810DD}"/>
              </a:ext>
            </a:extLst>
          </p:cNvPr>
          <p:cNvCxnSpPr/>
          <p:nvPr/>
        </p:nvCxnSpPr>
        <p:spPr>
          <a:xfrm>
            <a:off x="3052331" y="2120113"/>
            <a:ext cx="0" cy="2759384"/>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26" name="Straight Connector 25">
            <a:extLst>
              <a:ext uri="{FF2B5EF4-FFF2-40B4-BE49-F238E27FC236}">
                <a16:creationId xmlns:a16="http://schemas.microsoft.com/office/drawing/2014/main" id="{62069DED-3C99-2A70-AFDA-AF8575A44EF8}"/>
              </a:ext>
            </a:extLst>
          </p:cNvPr>
          <p:cNvCxnSpPr/>
          <p:nvPr/>
        </p:nvCxnSpPr>
        <p:spPr>
          <a:xfrm flipH="1">
            <a:off x="2565175" y="4871405"/>
            <a:ext cx="487156" cy="226577"/>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28" name="Straight Arrow Connector 27">
            <a:extLst>
              <a:ext uri="{FF2B5EF4-FFF2-40B4-BE49-F238E27FC236}">
                <a16:creationId xmlns:a16="http://schemas.microsoft.com/office/drawing/2014/main" id="{0BC1770A-AF96-5D47-A2CB-E86D4715E365}"/>
              </a:ext>
            </a:extLst>
          </p:cNvPr>
          <p:cNvCxnSpPr>
            <a:cxnSpLocks/>
          </p:cNvCxnSpPr>
          <p:nvPr/>
        </p:nvCxnSpPr>
        <p:spPr>
          <a:xfrm flipH="1" flipV="1">
            <a:off x="2265770" y="4937530"/>
            <a:ext cx="299404" cy="160452"/>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31" name="Straight Arrow Connector 30">
            <a:extLst>
              <a:ext uri="{FF2B5EF4-FFF2-40B4-BE49-F238E27FC236}">
                <a16:creationId xmlns:a16="http://schemas.microsoft.com/office/drawing/2014/main" id="{9FCECFE3-C8D0-5DF0-035F-462498BF8AD2}"/>
              </a:ext>
            </a:extLst>
          </p:cNvPr>
          <p:cNvCxnSpPr/>
          <p:nvPr/>
        </p:nvCxnSpPr>
        <p:spPr>
          <a:xfrm>
            <a:off x="906308" y="2735108"/>
            <a:ext cx="4110754" cy="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sp>
        <p:nvSpPr>
          <p:cNvPr id="33" name="TextBox 32">
            <a:extLst>
              <a:ext uri="{FF2B5EF4-FFF2-40B4-BE49-F238E27FC236}">
                <a16:creationId xmlns:a16="http://schemas.microsoft.com/office/drawing/2014/main" id="{D12BE087-A388-315F-ADE9-E3A36D3FCB00}"/>
              </a:ext>
            </a:extLst>
          </p:cNvPr>
          <p:cNvSpPr txBox="1"/>
          <p:nvPr/>
        </p:nvSpPr>
        <p:spPr>
          <a:xfrm>
            <a:off x="1310910" y="368278"/>
            <a:ext cx="361444" cy="369332"/>
          </a:xfrm>
          <a:prstGeom prst="rect">
            <a:avLst/>
          </a:prstGeom>
          <a:noFill/>
        </p:spPr>
        <p:txBody>
          <a:bodyPr wrap="square" rtlCol="0">
            <a:spAutoFit/>
          </a:bodyPr>
          <a:lstStyle/>
          <a:p>
            <a:r>
              <a:rPr lang="en-US" b="1" dirty="0"/>
              <a:t>1</a:t>
            </a:r>
          </a:p>
        </p:txBody>
      </p:sp>
      <p:sp>
        <p:nvSpPr>
          <p:cNvPr id="34" name="TextBox 33">
            <a:extLst>
              <a:ext uri="{FF2B5EF4-FFF2-40B4-BE49-F238E27FC236}">
                <a16:creationId xmlns:a16="http://schemas.microsoft.com/office/drawing/2014/main" id="{B56AC04B-B18A-DF8A-A55B-D85B2697AE5E}"/>
              </a:ext>
            </a:extLst>
          </p:cNvPr>
          <p:cNvSpPr txBox="1"/>
          <p:nvPr/>
        </p:nvSpPr>
        <p:spPr>
          <a:xfrm>
            <a:off x="2527874" y="2023133"/>
            <a:ext cx="380317" cy="369332"/>
          </a:xfrm>
          <a:prstGeom prst="rect">
            <a:avLst/>
          </a:prstGeom>
          <a:noFill/>
        </p:spPr>
        <p:txBody>
          <a:bodyPr wrap="square" rtlCol="0">
            <a:spAutoFit/>
          </a:bodyPr>
          <a:lstStyle/>
          <a:p>
            <a:r>
              <a:rPr lang="en-US" b="1" dirty="0"/>
              <a:t>2</a:t>
            </a:r>
          </a:p>
        </p:txBody>
      </p:sp>
      <p:sp>
        <p:nvSpPr>
          <p:cNvPr id="35" name="TextBox 34">
            <a:extLst>
              <a:ext uri="{FF2B5EF4-FFF2-40B4-BE49-F238E27FC236}">
                <a16:creationId xmlns:a16="http://schemas.microsoft.com/office/drawing/2014/main" id="{012018E9-5AD8-D4A6-3EC5-11231EA08F4C}"/>
              </a:ext>
            </a:extLst>
          </p:cNvPr>
          <p:cNvSpPr txBox="1"/>
          <p:nvPr/>
        </p:nvSpPr>
        <p:spPr>
          <a:xfrm>
            <a:off x="784927" y="2202485"/>
            <a:ext cx="467670" cy="369332"/>
          </a:xfrm>
          <a:prstGeom prst="rect">
            <a:avLst/>
          </a:prstGeom>
          <a:noFill/>
        </p:spPr>
        <p:txBody>
          <a:bodyPr wrap="square" rtlCol="0">
            <a:spAutoFit/>
          </a:bodyPr>
          <a:lstStyle/>
          <a:p>
            <a:r>
              <a:rPr lang="en-US" b="1" dirty="0">
                <a:highlight>
                  <a:srgbClr val="00FF00"/>
                </a:highlight>
              </a:rPr>
              <a:t>3</a:t>
            </a:r>
          </a:p>
        </p:txBody>
      </p:sp>
    </p:spTree>
    <p:extLst>
      <p:ext uri="{BB962C8B-B14F-4D97-AF65-F5344CB8AC3E}">
        <p14:creationId xmlns:p14="http://schemas.microsoft.com/office/powerpoint/2010/main" val="355267326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mediacall" presetSubtype="0" fill="hold" nodeType="clickEffect">
                                  <p:stCondLst>
                                    <p:cond delay="0"/>
                                  </p:stCondLst>
                                  <p:childTnLst>
                                    <p:cmd type="call" cmd="playFrom(0.0)">
                                      <p:cBhvr>
                                        <p:cTn id="6" dur="5834" fill="hold"/>
                                        <p:tgtEl>
                                          <p:spTgt spid="12"/>
                                        </p:tgtEl>
                                      </p:cBhvr>
                                    </p:cmd>
                                  </p:childTnLst>
                                </p:cTn>
                              </p:par>
                            </p:childTnLst>
                          </p:cTn>
                        </p:par>
                      </p:childTnLst>
                    </p:cTn>
                  </p:par>
                </p:childTnLst>
              </p:cTn>
              <p:prevCondLst>
                <p:cond evt="onPrev" delay="0">
                  <p:tgtEl>
                    <p:sldTgt/>
                  </p:tgtEl>
                </p:cond>
              </p:prevCondLst>
              <p:nextCondLst>
                <p:cond evt="onNext" delay="0">
                  <p:tgtEl>
                    <p:sldTgt/>
                  </p:tgtEl>
                </p:cond>
              </p:nextCondLst>
            </p:seq>
            <p:video>
              <p:cMediaNode vol="80000">
                <p:cTn id="7" fill="hold" display="0">
                  <p:stCondLst>
                    <p:cond delay="indefinite"/>
                  </p:stCondLst>
                </p:cTn>
                <p:tgtEl>
                  <p:spTgt spid="12"/>
                </p:tgtEl>
              </p:cMediaNode>
            </p:video>
            <p:seq concurrent="1" nextAc="seek">
              <p:cTn id="8" restart="whenNotActive" fill="hold" evtFilter="cancelBubble" nodeType="interactiveSeq">
                <p:stCondLst>
                  <p:cond evt="onClick" delay="0">
                    <p:tgtEl>
                      <p:spTgt spid="12"/>
                    </p:tgtEl>
                  </p:cond>
                </p:stCondLst>
                <p:endSync evt="end" delay="0">
                  <p:rtn val="all"/>
                </p:endSync>
                <p:childTnLst>
                  <p:par>
                    <p:cTn id="9" fill="hold">
                      <p:stCondLst>
                        <p:cond delay="0"/>
                      </p:stCondLst>
                      <p:childTnLst>
                        <p:par>
                          <p:cTn id="10" fill="hold">
                            <p:stCondLst>
                              <p:cond delay="0"/>
                            </p:stCondLst>
                            <p:childTnLst>
                              <p:par>
                                <p:cTn id="11" presetID="2" presetClass="mediacall" presetSubtype="0" fill="hold" nodeType="clickEffect">
                                  <p:stCondLst>
                                    <p:cond delay="0"/>
                                  </p:stCondLst>
                                  <p:childTnLst>
                                    <p:cmd type="call" cmd="togglePause">
                                      <p:cBhvr>
                                        <p:cTn id="12" dur="1" fill="hold"/>
                                        <p:tgtEl>
                                          <p:spTgt spid="12"/>
                                        </p:tgtEl>
                                      </p:cBhvr>
                                    </p:cmd>
                                  </p:childTnLst>
                                </p:cTn>
                              </p:par>
                            </p:childTnLst>
                          </p:cTn>
                        </p:par>
                      </p:childTnLst>
                    </p:cTn>
                  </p:par>
                </p:childTnLst>
              </p:cTn>
              <p:nextCondLst>
                <p:cond evt="onClick" delay="0">
                  <p:tgtEl>
                    <p:spTgt spid="12"/>
                  </p:tgtEl>
                </p:cond>
              </p:nextCondLst>
            </p:seq>
          </p:childTnLst>
        </p:cTn>
      </p:par>
    </p:tn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79D17AFD-1267-FAA4-ED48-F01C42CA7C94}"/>
              </a:ext>
            </a:extLst>
          </p:cNvPr>
          <p:cNvPicPr>
            <a:picLocks noChangeAspect="1"/>
          </p:cNvPicPr>
          <p:nvPr/>
        </p:nvPicPr>
        <p:blipFill>
          <a:blip r:embed="rId4"/>
          <a:stretch>
            <a:fillRect/>
          </a:stretch>
        </p:blipFill>
        <p:spPr>
          <a:xfrm>
            <a:off x="135945" y="345206"/>
            <a:ext cx="4962418" cy="4861302"/>
          </a:xfrm>
          <a:prstGeom prst="rect">
            <a:avLst/>
          </a:prstGeom>
          <a:ln w="38100">
            <a:noFill/>
          </a:ln>
        </p:spPr>
      </p:pic>
      <p:sp>
        <p:nvSpPr>
          <p:cNvPr id="4" name="TextBox 3">
            <a:extLst>
              <a:ext uri="{FF2B5EF4-FFF2-40B4-BE49-F238E27FC236}">
                <a16:creationId xmlns:a16="http://schemas.microsoft.com/office/drawing/2014/main" id="{8C557C84-BE04-0DDD-0E19-C5814DE43F75}"/>
              </a:ext>
            </a:extLst>
          </p:cNvPr>
          <p:cNvSpPr txBox="1"/>
          <p:nvPr/>
        </p:nvSpPr>
        <p:spPr>
          <a:xfrm>
            <a:off x="166697" y="5651847"/>
            <a:ext cx="5771268" cy="1200329"/>
          </a:xfrm>
          <a:prstGeom prst="rect">
            <a:avLst/>
          </a:prstGeom>
          <a:noFill/>
        </p:spPr>
        <p:txBody>
          <a:bodyPr wrap="square" numCol="3">
            <a:spAutoFit/>
          </a:bodyPr>
          <a:lstStyle/>
          <a:p>
            <a:r>
              <a:rPr lang="en-US" sz="2400" dirty="0"/>
              <a:t>Kor: </a:t>
            </a:r>
            <a:r>
              <a:rPr lang="en-US" sz="2400" b="1" dirty="0" err="1"/>
              <a:t>saek</a:t>
            </a:r>
            <a:endParaRPr lang="en-US" sz="2400" b="1" dirty="0"/>
          </a:p>
          <a:p>
            <a:r>
              <a:rPr lang="en-US" sz="2400" dirty="0"/>
              <a:t>Jap: </a:t>
            </a:r>
            <a:r>
              <a:rPr lang="en-US" sz="2400" b="1" dirty="0" err="1"/>
              <a:t>shiki</a:t>
            </a:r>
            <a:endParaRPr lang="en-US" sz="2400" b="1" dirty="0"/>
          </a:p>
          <a:p>
            <a:endParaRPr lang="en-US" sz="2400" b="1" dirty="0"/>
          </a:p>
          <a:p>
            <a:r>
              <a:rPr lang="en-US" sz="2400" dirty="0"/>
              <a:t>Viet: </a:t>
            </a:r>
            <a:r>
              <a:rPr lang="en-US" sz="2400" b="1" dirty="0"/>
              <a:t>sắc   </a:t>
            </a:r>
          </a:p>
          <a:p>
            <a:r>
              <a:rPr lang="en-US" sz="2400" dirty="0"/>
              <a:t>Man: </a:t>
            </a:r>
            <a:r>
              <a:rPr lang="en-US" sz="2400" b="1" dirty="0"/>
              <a:t>sè</a:t>
            </a:r>
          </a:p>
          <a:p>
            <a:r>
              <a:rPr lang="en-US" sz="2400" b="1" dirty="0"/>
              <a:t>   </a:t>
            </a:r>
            <a:r>
              <a:rPr lang="en-US" sz="2400" dirty="0"/>
              <a:t>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24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    </a:t>
            </a:r>
            <a:r>
              <a:rPr lang="zh-TW" altLang="en-US" sz="2400" b="1" dirty="0">
                <a:solidFill>
                  <a:prstClr val="black"/>
                </a:solidFill>
                <a:latin typeface="DengXian" panose="02010600030101010101" pitchFamily="2" charset="-122"/>
                <a:ea typeface="DengXian" panose="02010600030101010101" pitchFamily="2" charset="-122"/>
              </a:rPr>
              <a:t>色</a:t>
            </a:r>
            <a:endParaRPr lang="en-US" altLang="zh-TW" sz="2400" b="1" dirty="0">
              <a:solidFill>
                <a:prstClr val="black"/>
              </a:solidFill>
              <a:latin typeface="DengXian" panose="02010600030101010101" pitchFamily="2" charset="-122"/>
              <a:ea typeface="DengXian" panose="02010600030101010101" pitchFamily="2" charset="-122"/>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altLang="zh-TW" sz="2400" b="1" dirty="0">
                <a:solidFill>
                  <a:prstClr val="black"/>
                </a:solidFill>
                <a:ea typeface="DengXian" panose="02010600030101010101" pitchFamily="2" charset="-122"/>
              </a:rPr>
              <a:t>   form</a:t>
            </a:r>
            <a:endParaRPr lang="en-US" altLang="zh-TW" sz="2400" dirty="0">
              <a:solidFill>
                <a:prstClr val="black"/>
              </a:solidFill>
              <a:highlight>
                <a:srgbClr val="00FF00"/>
              </a:highlight>
              <a:ea typeface="DengXian" panose="02010600030101010101" pitchFamily="2" charset="-122"/>
            </a:endParaRPr>
          </a:p>
        </p:txBody>
      </p:sp>
      <p:sp>
        <p:nvSpPr>
          <p:cNvPr id="5" name="TextBox 4">
            <a:extLst>
              <a:ext uri="{FF2B5EF4-FFF2-40B4-BE49-F238E27FC236}">
                <a16:creationId xmlns:a16="http://schemas.microsoft.com/office/drawing/2014/main" id="{1FFB3E3E-A18F-CF34-D088-A3D9C65A5582}"/>
              </a:ext>
            </a:extLst>
          </p:cNvPr>
          <p:cNvSpPr txBox="1"/>
          <p:nvPr/>
        </p:nvSpPr>
        <p:spPr>
          <a:xfrm>
            <a:off x="7797505" y="117491"/>
            <a:ext cx="2964901" cy="369332"/>
          </a:xfrm>
          <a:prstGeom prst="rect">
            <a:avLst/>
          </a:prstGeom>
          <a:noFill/>
        </p:spPr>
        <p:txBody>
          <a:bodyPr wrap="square" rtlCol="0">
            <a:spAutoFit/>
          </a:bodyPr>
          <a:lstStyle/>
          <a:p>
            <a:r>
              <a:rPr lang="zh-TW" altLang="en-US" b="1" dirty="0">
                <a:latin typeface="DengXian" panose="02010600030101010101" pitchFamily="2" charset="-122"/>
                <a:ea typeface="DengXian" panose="02010600030101010101" pitchFamily="2" charset="-122"/>
              </a:rPr>
              <a:t>舍 利 子 </a:t>
            </a:r>
            <a:r>
              <a:rPr lang="zh-TW" altLang="en-US" b="1" dirty="0">
                <a:highlight>
                  <a:srgbClr val="00FFFF"/>
                </a:highlight>
                <a:latin typeface="DengXian" panose="02010600030101010101" pitchFamily="2" charset="-122"/>
                <a:ea typeface="DengXian" panose="02010600030101010101" pitchFamily="2" charset="-122"/>
              </a:rPr>
              <a:t>色</a:t>
            </a:r>
            <a:r>
              <a:rPr lang="zh-TW" altLang="en-US" b="1" dirty="0">
                <a:latin typeface="DengXian" panose="02010600030101010101" pitchFamily="2" charset="-122"/>
                <a:ea typeface="DengXian" panose="02010600030101010101" pitchFamily="2" charset="-122"/>
              </a:rPr>
              <a:t> 不 異 空      </a:t>
            </a:r>
            <a:r>
              <a:rPr lang="en-US" altLang="zh-TW" b="1" dirty="0">
                <a:solidFill>
                  <a:srgbClr val="FF0000"/>
                </a:solidFill>
                <a:latin typeface="DengXian" panose="02010600030101010101" pitchFamily="2" charset="-122"/>
                <a:ea typeface="DengXian" panose="02010600030101010101" pitchFamily="2" charset="-122"/>
              </a:rPr>
              <a:t>4</a:t>
            </a:r>
            <a:r>
              <a:rPr lang="en-US" altLang="zh-TW" b="1" dirty="0">
                <a:latin typeface="DengXian" panose="02010600030101010101" pitchFamily="2" charset="-122"/>
                <a:ea typeface="DengXian" panose="02010600030101010101" pitchFamily="2" charset="-122"/>
              </a:rPr>
              <a:t>	</a:t>
            </a:r>
            <a:endParaRPr lang="en-US" b="1" dirty="0">
              <a:solidFill>
                <a:srgbClr val="FF0000"/>
              </a:solidFill>
              <a:latin typeface="DengXian" panose="02010600030101010101" pitchFamily="2" charset="-122"/>
              <a:ea typeface="DengXian" panose="02010600030101010101" pitchFamily="2" charset="-122"/>
            </a:endParaRPr>
          </a:p>
        </p:txBody>
      </p:sp>
      <p:sp>
        <p:nvSpPr>
          <p:cNvPr id="6" name="Rectangle 5">
            <a:extLst>
              <a:ext uri="{FF2B5EF4-FFF2-40B4-BE49-F238E27FC236}">
                <a16:creationId xmlns:a16="http://schemas.microsoft.com/office/drawing/2014/main" id="{9B2D8215-7A86-1B9E-8C24-815A5AB120B9}"/>
              </a:ext>
            </a:extLst>
          </p:cNvPr>
          <p:cNvSpPr/>
          <p:nvPr/>
        </p:nvSpPr>
        <p:spPr>
          <a:xfrm>
            <a:off x="7731406" y="135841"/>
            <a:ext cx="2788240" cy="350982"/>
          </a:xfrm>
          <a:prstGeom prst="rect">
            <a:avLst/>
          </a:prstGeom>
          <a:no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Rectangle 6">
            <a:extLst>
              <a:ext uri="{FF2B5EF4-FFF2-40B4-BE49-F238E27FC236}">
                <a16:creationId xmlns:a16="http://schemas.microsoft.com/office/drawing/2014/main" id="{28EEC9E1-A7C4-7A76-1581-B3B429448FE0}"/>
              </a:ext>
            </a:extLst>
          </p:cNvPr>
          <p:cNvSpPr/>
          <p:nvPr/>
        </p:nvSpPr>
        <p:spPr>
          <a:xfrm>
            <a:off x="166697" y="5651847"/>
            <a:ext cx="5508188" cy="857686"/>
          </a:xfrm>
          <a:prstGeom prst="rect">
            <a:avLst/>
          </a:prstGeom>
          <a:noFill/>
          <a:ln w="5715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Oval 7">
            <a:extLst>
              <a:ext uri="{FF2B5EF4-FFF2-40B4-BE49-F238E27FC236}">
                <a16:creationId xmlns:a16="http://schemas.microsoft.com/office/drawing/2014/main" id="{B6D418E9-6BFD-1926-F64D-CBE06EDFC291}"/>
              </a:ext>
            </a:extLst>
          </p:cNvPr>
          <p:cNvSpPr/>
          <p:nvPr/>
        </p:nvSpPr>
        <p:spPr>
          <a:xfrm>
            <a:off x="5485169" y="687224"/>
            <a:ext cx="771625" cy="771625"/>
          </a:xfrm>
          <a:prstGeom prst="ellipse">
            <a:avLst/>
          </a:prstGeom>
          <a:solidFill>
            <a:srgbClr val="FFFF00"/>
          </a:solidFill>
          <a:ln w="38100">
            <a:solidFill>
              <a:srgbClr val="7030A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TextBox 8">
            <a:extLst>
              <a:ext uri="{FF2B5EF4-FFF2-40B4-BE49-F238E27FC236}">
                <a16:creationId xmlns:a16="http://schemas.microsoft.com/office/drawing/2014/main" id="{BC0840FF-866D-75E7-521B-DE4AC00A262A}"/>
              </a:ext>
            </a:extLst>
          </p:cNvPr>
          <p:cNvSpPr txBox="1"/>
          <p:nvPr/>
        </p:nvSpPr>
        <p:spPr>
          <a:xfrm>
            <a:off x="5577203" y="804953"/>
            <a:ext cx="593001" cy="523220"/>
          </a:xfrm>
          <a:prstGeom prst="rect">
            <a:avLst/>
          </a:prstGeom>
          <a:noFill/>
        </p:spPr>
        <p:txBody>
          <a:bodyPr wrap="square" rtlCol="0">
            <a:spAutoFit/>
          </a:bodyPr>
          <a:lstStyle/>
          <a:p>
            <a:r>
              <a:rPr lang="en-US" sz="2800" b="1" dirty="0"/>
              <a:t>33</a:t>
            </a:r>
          </a:p>
        </p:txBody>
      </p:sp>
      <p:sp>
        <p:nvSpPr>
          <p:cNvPr id="10" name="TextBox 9">
            <a:extLst>
              <a:ext uri="{FF2B5EF4-FFF2-40B4-BE49-F238E27FC236}">
                <a16:creationId xmlns:a16="http://schemas.microsoft.com/office/drawing/2014/main" id="{6E642F72-8E8A-3F55-B67E-A81407602BB4}"/>
              </a:ext>
            </a:extLst>
          </p:cNvPr>
          <p:cNvSpPr txBox="1"/>
          <p:nvPr/>
        </p:nvSpPr>
        <p:spPr>
          <a:xfrm>
            <a:off x="5853695" y="5536628"/>
            <a:ext cx="6487267" cy="1384995"/>
          </a:xfrm>
          <a:prstGeom prst="rect">
            <a:avLst/>
          </a:prstGeom>
          <a:noFill/>
        </p:spPr>
        <p:txBody>
          <a:bodyPr wrap="square" numCol="3">
            <a:spAutoFit/>
          </a:bodyPr>
          <a:lstStyle/>
          <a:p>
            <a:r>
              <a:rPr lang="en-US" sz="1400" dirty="0"/>
              <a:t>• Hanja: </a:t>
            </a:r>
            <a:r>
              <a:rPr lang="zh-TW" altLang="en-US" sz="1400" dirty="0">
                <a:latin typeface="DengXian" panose="02010600030101010101" pitchFamily="2" charset="-122"/>
                <a:ea typeface="DengXian" panose="02010600030101010101" pitchFamily="2" charset="-122"/>
              </a:rPr>
              <a:t>色</a:t>
            </a:r>
            <a:r>
              <a:rPr lang="zh-TW" altLang="en-US" sz="1400" dirty="0"/>
              <a:t>       </a:t>
            </a:r>
            <a:endParaRPr lang="en-US" altLang="zh-TW" sz="1400" dirty="0"/>
          </a:p>
          <a:p>
            <a:r>
              <a:rPr lang="en-US" sz="1400" dirty="0"/>
              <a:t>• Korean: </a:t>
            </a:r>
            <a:r>
              <a:rPr lang="en-US" sz="1400" dirty="0" err="1"/>
              <a:t>saek</a:t>
            </a:r>
            <a:r>
              <a:rPr lang="en-US" sz="1400" dirty="0"/>
              <a:t> (</a:t>
            </a:r>
            <a:r>
              <a:rPr lang="ko-KR" altLang="en-US" sz="1400" dirty="0"/>
              <a:t>색</a:t>
            </a:r>
            <a:r>
              <a:rPr lang="en-US" altLang="ko-KR" sz="1400" dirty="0"/>
              <a:t>)       </a:t>
            </a:r>
          </a:p>
          <a:p>
            <a:r>
              <a:rPr lang="en-US" altLang="ko-KR" sz="1400" dirty="0"/>
              <a:t>• </a:t>
            </a:r>
            <a:r>
              <a:rPr lang="en-US" sz="1400" dirty="0"/>
              <a:t>strokes: 6      </a:t>
            </a:r>
          </a:p>
          <a:p>
            <a:r>
              <a:rPr lang="en-US" sz="1400" dirty="0"/>
              <a:t>• radical: 139 (</a:t>
            </a:r>
            <a:r>
              <a:rPr lang="zh-TW" altLang="en-US" sz="1400" dirty="0">
                <a:latin typeface="DengXian" panose="02010600030101010101" pitchFamily="2" charset="-122"/>
                <a:ea typeface="DengXian" panose="02010600030101010101" pitchFamily="2" charset="-122"/>
              </a:rPr>
              <a:t>色</a:t>
            </a:r>
            <a:r>
              <a:rPr lang="en-US" altLang="zh-TW" sz="1400" dirty="0"/>
              <a:t>)</a:t>
            </a:r>
          </a:p>
          <a:p>
            <a:r>
              <a:rPr lang="en-US" altLang="zh-TW" sz="1400" dirty="0"/>
              <a:t>• </a:t>
            </a:r>
            <a:r>
              <a:rPr lang="en-US" sz="1400" dirty="0"/>
              <a:t>Japanese: </a:t>
            </a:r>
            <a:r>
              <a:rPr lang="en-US" sz="1400" dirty="0" err="1"/>
              <a:t>shiki</a:t>
            </a:r>
            <a:r>
              <a:rPr lang="en-US" sz="1400" dirty="0"/>
              <a:t>, </a:t>
            </a:r>
            <a:r>
              <a:rPr lang="ja-JP" altLang="en-US" sz="1400" dirty="0"/>
              <a:t>しき </a:t>
            </a:r>
            <a:endParaRPr lang="en-US" altLang="ja-JP" sz="1400" dirty="0"/>
          </a:p>
          <a:p>
            <a:endParaRPr lang="en-US" altLang="ja-JP" sz="1400" dirty="0"/>
          </a:p>
          <a:p>
            <a:r>
              <a:rPr lang="en-US" altLang="ja-JP" sz="1400" dirty="0"/>
              <a:t>(</a:t>
            </a:r>
            <a:r>
              <a:rPr lang="en-US" sz="1400" dirty="0" err="1"/>
              <a:t>kun</a:t>
            </a:r>
            <a:r>
              <a:rPr lang="en-US" sz="1400" dirty="0"/>
              <a:t>: </a:t>
            </a:r>
            <a:r>
              <a:rPr lang="en-US" sz="1400" dirty="0" err="1"/>
              <a:t>iro</a:t>
            </a:r>
            <a:r>
              <a:rPr lang="en-US" sz="1400" dirty="0"/>
              <a:t>, </a:t>
            </a:r>
            <a:r>
              <a:rPr lang="ja-JP" altLang="en-US" sz="1400" dirty="0"/>
              <a:t>いろ</a:t>
            </a:r>
            <a:r>
              <a:rPr lang="en-US" altLang="ja-JP" sz="1400" dirty="0"/>
              <a:t>)     </a:t>
            </a:r>
          </a:p>
          <a:p>
            <a:r>
              <a:rPr lang="en-US" altLang="ja-JP" sz="1400" dirty="0"/>
              <a:t>• </a:t>
            </a:r>
            <a:r>
              <a:rPr lang="en-US" sz="1400" dirty="0"/>
              <a:t>JLPT: N4     </a:t>
            </a:r>
          </a:p>
          <a:p>
            <a:r>
              <a:rPr lang="en-US" sz="1400" dirty="0"/>
              <a:t>• meaning: form/color</a:t>
            </a:r>
          </a:p>
          <a:p>
            <a:r>
              <a:rPr lang="en-US" altLang="zh-TW" sz="1400" dirty="0"/>
              <a:t>• </a:t>
            </a:r>
            <a:r>
              <a:rPr lang="en-US" sz="1400" dirty="0"/>
              <a:t>pinyin: sè</a:t>
            </a:r>
          </a:p>
          <a:p>
            <a:r>
              <a:rPr lang="en-US" sz="1400" dirty="0"/>
              <a:t>• 3 location(s): Maitreya, </a:t>
            </a:r>
          </a:p>
          <a:p>
            <a:endParaRPr lang="en-US" sz="1400" dirty="0"/>
          </a:p>
          <a:p>
            <a:r>
              <a:rPr lang="en-US" sz="1400" dirty="0" err="1"/>
              <a:t>XuanZang</a:t>
            </a:r>
            <a:r>
              <a:rPr lang="en-US" sz="1400" dirty="0"/>
              <a:t>, Morning</a:t>
            </a:r>
          </a:p>
          <a:p>
            <a:r>
              <a:rPr lang="en-US" sz="1400" dirty="0"/>
              <a:t>• comp: </a:t>
            </a:r>
            <a:r>
              <a:rPr lang="zh-TW" altLang="en-US" sz="1400" i="0" dirty="0">
                <a:solidFill>
                  <a:srgbClr val="000000"/>
                </a:solidFill>
                <a:effectLst/>
                <a:latin typeface="DengXian" panose="02010600030101010101" pitchFamily="2" charset="-122"/>
                <a:ea typeface="DengXian" panose="02010600030101010101" pitchFamily="2" charset="-122"/>
              </a:rPr>
              <a:t>⺈ </a:t>
            </a:r>
            <a:r>
              <a:rPr lang="en-US" altLang="zh-TW" sz="1400" i="0" dirty="0">
                <a:solidFill>
                  <a:srgbClr val="000000"/>
                </a:solidFill>
                <a:effectLst/>
                <a:latin typeface="DengXian" panose="02010600030101010101" pitchFamily="2" charset="-122"/>
                <a:ea typeface="DengXian" panose="02010600030101010101" pitchFamily="2" charset="-122"/>
              </a:rPr>
              <a:t>+ </a:t>
            </a:r>
            <a:r>
              <a:rPr lang="zh-TW" altLang="en-US" sz="1400" i="0" dirty="0">
                <a:solidFill>
                  <a:srgbClr val="000000"/>
                </a:solidFill>
                <a:effectLst/>
                <a:latin typeface="DengXian" panose="02010600030101010101" pitchFamily="2" charset="-122"/>
                <a:ea typeface="DengXian" panose="02010600030101010101" pitchFamily="2" charset="-122"/>
              </a:rPr>
              <a:t>巴</a:t>
            </a:r>
            <a:endParaRPr lang="en-US" sz="1400" dirty="0">
              <a:latin typeface="DengXian" panose="02010600030101010101" pitchFamily="2" charset="-122"/>
              <a:ea typeface="DengXian" panose="02010600030101010101" pitchFamily="2" charset="-122"/>
            </a:endParaRPr>
          </a:p>
          <a:p>
            <a:endParaRPr lang="en-US" sz="1400" dirty="0"/>
          </a:p>
          <a:p>
            <a:endParaRPr lang="en-US" sz="1400" dirty="0"/>
          </a:p>
          <a:p>
            <a:endParaRPr lang="en-US" sz="1400" dirty="0"/>
          </a:p>
          <a:p>
            <a:endParaRPr lang="en-US" sz="1400" b="1" dirty="0">
              <a:latin typeface="DengXian" panose="02010600030101010101" pitchFamily="2" charset="-122"/>
              <a:ea typeface="DengXian" panose="02010600030101010101" pitchFamily="2" charset="-122"/>
            </a:endParaRPr>
          </a:p>
        </p:txBody>
      </p:sp>
      <p:sp>
        <p:nvSpPr>
          <p:cNvPr id="11" name="Rectangle 10">
            <a:extLst>
              <a:ext uri="{FF2B5EF4-FFF2-40B4-BE49-F238E27FC236}">
                <a16:creationId xmlns:a16="http://schemas.microsoft.com/office/drawing/2014/main" id="{65998991-75C0-EFDE-848B-93ACD5DA2DE3}"/>
              </a:ext>
            </a:extLst>
          </p:cNvPr>
          <p:cNvSpPr/>
          <p:nvPr/>
        </p:nvSpPr>
        <p:spPr>
          <a:xfrm>
            <a:off x="5873704" y="5536627"/>
            <a:ext cx="6216335" cy="1200329"/>
          </a:xfrm>
          <a:prstGeom prst="rect">
            <a:avLst/>
          </a:prstGeom>
          <a:no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2" name="2024_11_05_091055">
            <a:hlinkClick r:id="" action="ppaction://media"/>
            <a:extLst>
              <a:ext uri="{FF2B5EF4-FFF2-40B4-BE49-F238E27FC236}">
                <a16:creationId xmlns:a16="http://schemas.microsoft.com/office/drawing/2014/main" id="{EC090F75-4FE1-EA94-2E63-3C156F3B9CE3}"/>
              </a:ext>
            </a:extLst>
          </p:cNvPr>
          <p:cNvPicPr>
            <a:picLocks noChangeAspect="1"/>
          </p:cNvPicPr>
          <p:nvPr>
            <a:videoFile r:link="rId2"/>
            <p:extLst>
              <p:ext uri="{DAA4B4D4-6D71-4841-9C94-3DE7FCFB9230}">
                <p14:media xmlns:p14="http://schemas.microsoft.com/office/powerpoint/2010/main" r:embed="rId1"/>
              </p:ext>
            </p:extLst>
          </p:nvPr>
        </p:nvPicPr>
        <p:blipFill>
          <a:blip r:embed="rId5"/>
          <a:stretch>
            <a:fillRect/>
          </a:stretch>
        </p:blipFill>
        <p:spPr>
          <a:xfrm>
            <a:off x="6735045" y="557272"/>
            <a:ext cx="5030411" cy="4929128"/>
          </a:xfrm>
          <a:prstGeom prst="rect">
            <a:avLst/>
          </a:prstGeom>
        </p:spPr>
      </p:pic>
      <p:cxnSp>
        <p:nvCxnSpPr>
          <p:cNvPr id="14" name="Straight Arrow Connector 13">
            <a:extLst>
              <a:ext uri="{FF2B5EF4-FFF2-40B4-BE49-F238E27FC236}">
                <a16:creationId xmlns:a16="http://schemas.microsoft.com/office/drawing/2014/main" id="{72C3A4C1-2437-D71E-1436-257604922D0C}"/>
              </a:ext>
            </a:extLst>
          </p:cNvPr>
          <p:cNvCxnSpPr/>
          <p:nvPr/>
        </p:nvCxnSpPr>
        <p:spPr>
          <a:xfrm flipH="1">
            <a:off x="742520" y="687224"/>
            <a:ext cx="1423164" cy="129283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16" name="Straight Connector 15">
            <a:extLst>
              <a:ext uri="{FF2B5EF4-FFF2-40B4-BE49-F238E27FC236}">
                <a16:creationId xmlns:a16="http://schemas.microsoft.com/office/drawing/2014/main" id="{7D6AAD98-6A9A-4003-A9A2-BE596FC9EF2C}"/>
              </a:ext>
            </a:extLst>
          </p:cNvPr>
          <p:cNvCxnSpPr/>
          <p:nvPr/>
        </p:nvCxnSpPr>
        <p:spPr>
          <a:xfrm>
            <a:off x="2055681" y="1120656"/>
            <a:ext cx="1581293" cy="0"/>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18" name="Straight Arrow Connector 17">
            <a:extLst>
              <a:ext uri="{FF2B5EF4-FFF2-40B4-BE49-F238E27FC236}">
                <a16:creationId xmlns:a16="http://schemas.microsoft.com/office/drawing/2014/main" id="{69027745-2BA2-C0F1-EBE5-6888087BEB3D}"/>
              </a:ext>
            </a:extLst>
          </p:cNvPr>
          <p:cNvCxnSpPr/>
          <p:nvPr/>
        </p:nvCxnSpPr>
        <p:spPr>
          <a:xfrm flipH="1">
            <a:off x="3355092" y="1113780"/>
            <a:ext cx="281882" cy="522515"/>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20" name="Straight Connector 19">
            <a:extLst>
              <a:ext uri="{FF2B5EF4-FFF2-40B4-BE49-F238E27FC236}">
                <a16:creationId xmlns:a16="http://schemas.microsoft.com/office/drawing/2014/main" id="{6FA44396-FC05-6B62-607B-998D268CA245}"/>
              </a:ext>
            </a:extLst>
          </p:cNvPr>
          <p:cNvCxnSpPr/>
          <p:nvPr/>
        </p:nvCxnSpPr>
        <p:spPr>
          <a:xfrm>
            <a:off x="1203158" y="2096932"/>
            <a:ext cx="2908204" cy="0"/>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22" name="Straight Arrow Connector 21">
            <a:extLst>
              <a:ext uri="{FF2B5EF4-FFF2-40B4-BE49-F238E27FC236}">
                <a16:creationId xmlns:a16="http://schemas.microsoft.com/office/drawing/2014/main" id="{C7F188EC-2584-ED60-B27C-38B1164C790B}"/>
              </a:ext>
            </a:extLst>
          </p:cNvPr>
          <p:cNvCxnSpPr/>
          <p:nvPr/>
        </p:nvCxnSpPr>
        <p:spPr>
          <a:xfrm>
            <a:off x="4104487" y="2103808"/>
            <a:ext cx="0" cy="1106905"/>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24" name="Straight Arrow Connector 23">
            <a:extLst>
              <a:ext uri="{FF2B5EF4-FFF2-40B4-BE49-F238E27FC236}">
                <a16:creationId xmlns:a16="http://schemas.microsoft.com/office/drawing/2014/main" id="{41068639-ECE5-4C59-525A-F8111E330D96}"/>
              </a:ext>
            </a:extLst>
          </p:cNvPr>
          <p:cNvCxnSpPr/>
          <p:nvPr/>
        </p:nvCxnSpPr>
        <p:spPr>
          <a:xfrm>
            <a:off x="2605696" y="2248186"/>
            <a:ext cx="0" cy="831898"/>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26" name="Straight Arrow Connector 25">
            <a:extLst>
              <a:ext uri="{FF2B5EF4-FFF2-40B4-BE49-F238E27FC236}">
                <a16:creationId xmlns:a16="http://schemas.microsoft.com/office/drawing/2014/main" id="{1C464A4C-8BBE-85D4-A6E9-9CF7EBD2982C}"/>
              </a:ext>
            </a:extLst>
          </p:cNvPr>
          <p:cNvCxnSpPr/>
          <p:nvPr/>
        </p:nvCxnSpPr>
        <p:spPr>
          <a:xfrm>
            <a:off x="1443789" y="3300090"/>
            <a:ext cx="2495694" cy="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28" name="Straight Connector 27">
            <a:extLst>
              <a:ext uri="{FF2B5EF4-FFF2-40B4-BE49-F238E27FC236}">
                <a16:creationId xmlns:a16="http://schemas.microsoft.com/office/drawing/2014/main" id="{A20F07D2-F5ED-9493-2754-87AA738C1130}"/>
              </a:ext>
            </a:extLst>
          </p:cNvPr>
          <p:cNvCxnSpPr/>
          <p:nvPr/>
        </p:nvCxnSpPr>
        <p:spPr>
          <a:xfrm>
            <a:off x="1155031" y="2263655"/>
            <a:ext cx="0" cy="2330689"/>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30" name="Straight Connector 29">
            <a:extLst>
              <a:ext uri="{FF2B5EF4-FFF2-40B4-BE49-F238E27FC236}">
                <a16:creationId xmlns:a16="http://schemas.microsoft.com/office/drawing/2014/main" id="{ADF0837B-DF8C-927A-0A2D-29E5A5AC1454}"/>
              </a:ext>
            </a:extLst>
          </p:cNvPr>
          <p:cNvCxnSpPr>
            <a:cxnSpLocks/>
          </p:cNvCxnSpPr>
          <p:nvPr/>
        </p:nvCxnSpPr>
        <p:spPr>
          <a:xfrm>
            <a:off x="1155031" y="4587469"/>
            <a:ext cx="488138" cy="273289"/>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32" name="Straight Connector 31">
            <a:extLst>
              <a:ext uri="{FF2B5EF4-FFF2-40B4-BE49-F238E27FC236}">
                <a16:creationId xmlns:a16="http://schemas.microsoft.com/office/drawing/2014/main" id="{F02E56D3-A91D-AE4A-0274-F356E18D4F35}"/>
              </a:ext>
            </a:extLst>
          </p:cNvPr>
          <p:cNvCxnSpPr/>
          <p:nvPr/>
        </p:nvCxnSpPr>
        <p:spPr>
          <a:xfrm>
            <a:off x="1629420" y="4860758"/>
            <a:ext cx="2626321" cy="0"/>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34" name="Straight Arrow Connector 33">
            <a:extLst>
              <a:ext uri="{FF2B5EF4-FFF2-40B4-BE49-F238E27FC236}">
                <a16:creationId xmlns:a16="http://schemas.microsoft.com/office/drawing/2014/main" id="{5224D4A1-515E-6425-9EBE-4D2E4D9F4213}"/>
              </a:ext>
            </a:extLst>
          </p:cNvPr>
          <p:cNvCxnSpPr/>
          <p:nvPr/>
        </p:nvCxnSpPr>
        <p:spPr>
          <a:xfrm flipV="1">
            <a:off x="4255741" y="4317618"/>
            <a:ext cx="453763" cy="550015"/>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sp>
        <p:nvSpPr>
          <p:cNvPr id="36" name="TextBox 35">
            <a:extLst>
              <a:ext uri="{FF2B5EF4-FFF2-40B4-BE49-F238E27FC236}">
                <a16:creationId xmlns:a16="http://schemas.microsoft.com/office/drawing/2014/main" id="{F7E528BF-1924-9A0E-1C07-19E1E7D09954}"/>
              </a:ext>
            </a:extLst>
          </p:cNvPr>
          <p:cNvSpPr txBox="1"/>
          <p:nvPr/>
        </p:nvSpPr>
        <p:spPr>
          <a:xfrm>
            <a:off x="1672354" y="314454"/>
            <a:ext cx="412750" cy="369332"/>
          </a:xfrm>
          <a:prstGeom prst="rect">
            <a:avLst/>
          </a:prstGeom>
          <a:noFill/>
        </p:spPr>
        <p:txBody>
          <a:bodyPr wrap="square" rtlCol="0">
            <a:spAutoFit/>
          </a:bodyPr>
          <a:lstStyle/>
          <a:p>
            <a:r>
              <a:rPr lang="en-US" b="1" dirty="0"/>
              <a:t>1</a:t>
            </a:r>
          </a:p>
        </p:txBody>
      </p:sp>
      <p:sp>
        <p:nvSpPr>
          <p:cNvPr id="37" name="TextBox 36">
            <a:extLst>
              <a:ext uri="{FF2B5EF4-FFF2-40B4-BE49-F238E27FC236}">
                <a16:creationId xmlns:a16="http://schemas.microsoft.com/office/drawing/2014/main" id="{EC1A305F-5A45-C849-6F86-77693B8FF96A}"/>
              </a:ext>
            </a:extLst>
          </p:cNvPr>
          <p:cNvSpPr txBox="1"/>
          <p:nvPr/>
        </p:nvSpPr>
        <p:spPr>
          <a:xfrm>
            <a:off x="2691636" y="649593"/>
            <a:ext cx="426214" cy="369332"/>
          </a:xfrm>
          <a:prstGeom prst="rect">
            <a:avLst/>
          </a:prstGeom>
          <a:noFill/>
        </p:spPr>
        <p:txBody>
          <a:bodyPr wrap="square" rtlCol="0">
            <a:spAutoFit/>
          </a:bodyPr>
          <a:lstStyle/>
          <a:p>
            <a:r>
              <a:rPr lang="en-US" b="1" dirty="0"/>
              <a:t>2</a:t>
            </a:r>
          </a:p>
        </p:txBody>
      </p:sp>
      <p:sp>
        <p:nvSpPr>
          <p:cNvPr id="38" name="TextBox 37">
            <a:extLst>
              <a:ext uri="{FF2B5EF4-FFF2-40B4-BE49-F238E27FC236}">
                <a16:creationId xmlns:a16="http://schemas.microsoft.com/office/drawing/2014/main" id="{E180394C-195A-8195-4C17-F56C9BACB199}"/>
              </a:ext>
            </a:extLst>
          </p:cNvPr>
          <p:cNvSpPr txBox="1"/>
          <p:nvPr/>
        </p:nvSpPr>
        <p:spPr>
          <a:xfrm>
            <a:off x="1523867" y="1645446"/>
            <a:ext cx="389086" cy="369332"/>
          </a:xfrm>
          <a:prstGeom prst="rect">
            <a:avLst/>
          </a:prstGeom>
          <a:noFill/>
        </p:spPr>
        <p:txBody>
          <a:bodyPr wrap="square" rtlCol="0">
            <a:spAutoFit/>
          </a:bodyPr>
          <a:lstStyle/>
          <a:p>
            <a:r>
              <a:rPr lang="en-US" b="1" dirty="0"/>
              <a:t>3</a:t>
            </a:r>
          </a:p>
        </p:txBody>
      </p:sp>
      <p:sp>
        <p:nvSpPr>
          <p:cNvPr id="39" name="TextBox 38">
            <a:extLst>
              <a:ext uri="{FF2B5EF4-FFF2-40B4-BE49-F238E27FC236}">
                <a16:creationId xmlns:a16="http://schemas.microsoft.com/office/drawing/2014/main" id="{29B96895-D5EF-F89A-36A3-E1E719D7DE82}"/>
              </a:ext>
            </a:extLst>
          </p:cNvPr>
          <p:cNvSpPr txBox="1"/>
          <p:nvPr/>
        </p:nvSpPr>
        <p:spPr>
          <a:xfrm>
            <a:off x="1718410" y="3447611"/>
            <a:ext cx="604114" cy="369332"/>
          </a:xfrm>
          <a:prstGeom prst="rect">
            <a:avLst/>
          </a:prstGeom>
          <a:noFill/>
        </p:spPr>
        <p:txBody>
          <a:bodyPr wrap="square" rtlCol="0">
            <a:spAutoFit/>
          </a:bodyPr>
          <a:lstStyle/>
          <a:p>
            <a:r>
              <a:rPr lang="en-US" b="1" dirty="0"/>
              <a:t>4</a:t>
            </a:r>
          </a:p>
        </p:txBody>
      </p:sp>
      <p:sp>
        <p:nvSpPr>
          <p:cNvPr id="40" name="TextBox 39">
            <a:extLst>
              <a:ext uri="{FF2B5EF4-FFF2-40B4-BE49-F238E27FC236}">
                <a16:creationId xmlns:a16="http://schemas.microsoft.com/office/drawing/2014/main" id="{74247B34-5A04-51C2-D767-12559D8D81DA}"/>
              </a:ext>
            </a:extLst>
          </p:cNvPr>
          <p:cNvSpPr txBox="1"/>
          <p:nvPr/>
        </p:nvSpPr>
        <p:spPr>
          <a:xfrm>
            <a:off x="2846326" y="2455407"/>
            <a:ext cx="373121" cy="369332"/>
          </a:xfrm>
          <a:prstGeom prst="rect">
            <a:avLst/>
          </a:prstGeom>
          <a:noFill/>
        </p:spPr>
        <p:txBody>
          <a:bodyPr wrap="square" rtlCol="0">
            <a:spAutoFit/>
          </a:bodyPr>
          <a:lstStyle/>
          <a:p>
            <a:r>
              <a:rPr lang="en-US" b="1" dirty="0"/>
              <a:t>5</a:t>
            </a:r>
          </a:p>
        </p:txBody>
      </p:sp>
      <p:sp>
        <p:nvSpPr>
          <p:cNvPr id="41" name="TextBox 40">
            <a:extLst>
              <a:ext uri="{FF2B5EF4-FFF2-40B4-BE49-F238E27FC236}">
                <a16:creationId xmlns:a16="http://schemas.microsoft.com/office/drawing/2014/main" id="{E83E29BA-8FEE-53C7-3EE9-035BD11E406A}"/>
              </a:ext>
            </a:extLst>
          </p:cNvPr>
          <p:cNvSpPr txBox="1"/>
          <p:nvPr/>
        </p:nvSpPr>
        <p:spPr>
          <a:xfrm>
            <a:off x="670617" y="2789464"/>
            <a:ext cx="239667" cy="369332"/>
          </a:xfrm>
          <a:prstGeom prst="rect">
            <a:avLst/>
          </a:prstGeom>
          <a:noFill/>
        </p:spPr>
        <p:txBody>
          <a:bodyPr wrap="square" rtlCol="0">
            <a:spAutoFit/>
          </a:bodyPr>
          <a:lstStyle/>
          <a:p>
            <a:r>
              <a:rPr lang="en-US" b="1" dirty="0">
                <a:highlight>
                  <a:srgbClr val="00FF00"/>
                </a:highlight>
              </a:rPr>
              <a:t>6</a:t>
            </a:r>
          </a:p>
        </p:txBody>
      </p:sp>
    </p:spTree>
    <p:extLst>
      <p:ext uri="{BB962C8B-B14F-4D97-AF65-F5344CB8AC3E}">
        <p14:creationId xmlns:p14="http://schemas.microsoft.com/office/powerpoint/2010/main" val="268487511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mediacall" presetSubtype="0" fill="hold" nodeType="clickEffect">
                                  <p:stCondLst>
                                    <p:cond delay="0"/>
                                  </p:stCondLst>
                                  <p:childTnLst>
                                    <p:cmd type="call" cmd="playFrom(0.0)">
                                      <p:cBhvr>
                                        <p:cTn id="6" dur="10767" fill="hold"/>
                                        <p:tgtEl>
                                          <p:spTgt spid="12"/>
                                        </p:tgtEl>
                                      </p:cBhvr>
                                    </p:cmd>
                                  </p:childTnLst>
                                </p:cTn>
                              </p:par>
                            </p:childTnLst>
                          </p:cTn>
                        </p:par>
                      </p:childTnLst>
                    </p:cTn>
                  </p:par>
                </p:childTnLst>
              </p:cTn>
              <p:prevCondLst>
                <p:cond evt="onPrev" delay="0">
                  <p:tgtEl>
                    <p:sldTgt/>
                  </p:tgtEl>
                </p:cond>
              </p:prevCondLst>
              <p:nextCondLst>
                <p:cond evt="onNext" delay="0">
                  <p:tgtEl>
                    <p:sldTgt/>
                  </p:tgtEl>
                </p:cond>
              </p:nextCondLst>
            </p:seq>
            <p:video>
              <p:cMediaNode vol="80000" mute="1">
                <p:cTn id="7" fill="hold" display="0">
                  <p:stCondLst>
                    <p:cond delay="indefinite"/>
                  </p:stCondLst>
                </p:cTn>
                <p:tgtEl>
                  <p:spTgt spid="12"/>
                </p:tgtEl>
              </p:cMediaNode>
            </p:video>
            <p:seq concurrent="1" nextAc="seek">
              <p:cTn id="8" restart="whenNotActive" fill="hold" evtFilter="cancelBubble" nodeType="interactiveSeq">
                <p:stCondLst>
                  <p:cond evt="onClick" delay="0">
                    <p:tgtEl>
                      <p:spTgt spid="12"/>
                    </p:tgtEl>
                  </p:cond>
                </p:stCondLst>
                <p:endSync evt="end" delay="0">
                  <p:rtn val="all"/>
                </p:endSync>
                <p:childTnLst>
                  <p:par>
                    <p:cTn id="9" fill="hold">
                      <p:stCondLst>
                        <p:cond delay="0"/>
                      </p:stCondLst>
                      <p:childTnLst>
                        <p:par>
                          <p:cTn id="10" fill="hold">
                            <p:stCondLst>
                              <p:cond delay="0"/>
                            </p:stCondLst>
                            <p:childTnLst>
                              <p:par>
                                <p:cTn id="11" presetID="2" presetClass="mediacall" presetSubtype="0" fill="hold" nodeType="clickEffect">
                                  <p:stCondLst>
                                    <p:cond delay="0"/>
                                  </p:stCondLst>
                                  <p:childTnLst>
                                    <p:cmd type="call" cmd="togglePause">
                                      <p:cBhvr>
                                        <p:cTn id="12" dur="1" fill="hold"/>
                                        <p:tgtEl>
                                          <p:spTgt spid="12"/>
                                        </p:tgtEl>
                                      </p:cBhvr>
                                    </p:cmd>
                                  </p:childTnLst>
                                </p:cTn>
                              </p:par>
                            </p:childTnLst>
                          </p:cTn>
                        </p:par>
                      </p:childTnLst>
                    </p:cTn>
                  </p:par>
                </p:childTnLst>
              </p:cTn>
              <p:nextCondLst>
                <p:cond evt="onClick" delay="0">
                  <p:tgtEl>
                    <p:spTgt spid="12"/>
                  </p:tgtEl>
                </p:cond>
              </p:nextCondLst>
            </p:seq>
          </p:childTnLst>
        </p:cTn>
      </p:par>
    </p:tn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0A441BCD-C5F7-05F8-FBBB-AD9C58F63CEB}"/>
              </a:ext>
            </a:extLst>
          </p:cNvPr>
          <p:cNvPicPr>
            <a:picLocks noChangeAspect="1"/>
          </p:cNvPicPr>
          <p:nvPr/>
        </p:nvPicPr>
        <p:blipFill>
          <a:blip r:embed="rId4"/>
          <a:stretch>
            <a:fillRect/>
          </a:stretch>
        </p:blipFill>
        <p:spPr>
          <a:xfrm>
            <a:off x="227679" y="122578"/>
            <a:ext cx="5301465" cy="4907797"/>
          </a:xfrm>
          <a:prstGeom prst="rect">
            <a:avLst/>
          </a:prstGeom>
        </p:spPr>
      </p:pic>
      <p:sp>
        <p:nvSpPr>
          <p:cNvPr id="4" name="TextBox 3">
            <a:extLst>
              <a:ext uri="{FF2B5EF4-FFF2-40B4-BE49-F238E27FC236}">
                <a16:creationId xmlns:a16="http://schemas.microsoft.com/office/drawing/2014/main" id="{89B92464-D6EE-53DD-5CE5-618F9409D1F6}"/>
              </a:ext>
            </a:extLst>
          </p:cNvPr>
          <p:cNvSpPr txBox="1"/>
          <p:nvPr/>
        </p:nvSpPr>
        <p:spPr>
          <a:xfrm>
            <a:off x="166697" y="5651847"/>
            <a:ext cx="5771268" cy="1200329"/>
          </a:xfrm>
          <a:prstGeom prst="rect">
            <a:avLst/>
          </a:prstGeom>
          <a:noFill/>
        </p:spPr>
        <p:txBody>
          <a:bodyPr wrap="square" numCol="3">
            <a:spAutoFit/>
          </a:bodyPr>
          <a:lstStyle/>
          <a:p>
            <a:r>
              <a:rPr lang="en-US" sz="2400" dirty="0"/>
              <a:t>Kor: </a:t>
            </a:r>
            <a:r>
              <a:rPr lang="en-US" sz="2400" b="1" dirty="0"/>
              <a:t>bur/bu</a:t>
            </a:r>
          </a:p>
          <a:p>
            <a:r>
              <a:rPr lang="en-US" sz="2400" dirty="0"/>
              <a:t>Jap: </a:t>
            </a:r>
            <a:r>
              <a:rPr lang="en-US" sz="2400" b="1" dirty="0"/>
              <a:t>fu</a:t>
            </a:r>
          </a:p>
          <a:p>
            <a:endParaRPr lang="en-US" sz="2400" b="1" dirty="0"/>
          </a:p>
          <a:p>
            <a:r>
              <a:rPr lang="en-US" sz="2400" dirty="0"/>
              <a:t>Viet: </a:t>
            </a:r>
            <a:r>
              <a:rPr lang="en-US" sz="2400" b="1" dirty="0"/>
              <a:t>bất   </a:t>
            </a:r>
          </a:p>
          <a:p>
            <a:r>
              <a:rPr lang="en-US" sz="2400" dirty="0"/>
              <a:t>Man: </a:t>
            </a:r>
            <a:r>
              <a:rPr lang="en-US" sz="2400" b="1" dirty="0"/>
              <a:t>bù</a:t>
            </a:r>
          </a:p>
          <a:p>
            <a:r>
              <a:rPr lang="en-US" sz="2400" b="1" dirty="0"/>
              <a:t>   </a:t>
            </a:r>
            <a:r>
              <a:rPr lang="en-US" sz="2400" dirty="0"/>
              <a:t>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24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   </a:t>
            </a:r>
            <a:r>
              <a:rPr lang="zh-TW" altLang="en-US" sz="2400" b="1" dirty="0">
                <a:solidFill>
                  <a:prstClr val="black"/>
                </a:solidFill>
                <a:latin typeface="DengXian" panose="02010600030101010101" pitchFamily="2" charset="-122"/>
                <a:ea typeface="DengXian" panose="02010600030101010101" pitchFamily="2" charset="-122"/>
              </a:rPr>
              <a:t>不</a:t>
            </a:r>
            <a:endParaRPr lang="en-US" altLang="zh-TW" sz="2400" b="1" dirty="0">
              <a:solidFill>
                <a:prstClr val="black"/>
              </a:solidFill>
              <a:latin typeface="DengXian" panose="02010600030101010101" pitchFamily="2" charset="-122"/>
              <a:ea typeface="DengXian" panose="02010600030101010101" pitchFamily="2" charset="-122"/>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altLang="zh-TW" sz="2400" b="1" dirty="0">
                <a:solidFill>
                  <a:prstClr val="black"/>
                </a:solidFill>
                <a:ea typeface="DengXian" panose="02010600030101010101" pitchFamily="2" charset="-122"/>
              </a:rPr>
              <a:t>   not</a:t>
            </a:r>
            <a:endParaRPr lang="en-US" altLang="zh-TW" sz="2400" dirty="0">
              <a:solidFill>
                <a:prstClr val="black"/>
              </a:solidFill>
              <a:highlight>
                <a:srgbClr val="00FF00"/>
              </a:highlight>
              <a:ea typeface="DengXian" panose="02010600030101010101" pitchFamily="2" charset="-122"/>
            </a:endParaRPr>
          </a:p>
        </p:txBody>
      </p:sp>
      <p:sp>
        <p:nvSpPr>
          <p:cNvPr id="5" name="TextBox 4">
            <a:extLst>
              <a:ext uri="{FF2B5EF4-FFF2-40B4-BE49-F238E27FC236}">
                <a16:creationId xmlns:a16="http://schemas.microsoft.com/office/drawing/2014/main" id="{DA83B51E-8133-01A4-5F3F-4B05A8CF9BC1}"/>
              </a:ext>
            </a:extLst>
          </p:cNvPr>
          <p:cNvSpPr txBox="1"/>
          <p:nvPr/>
        </p:nvSpPr>
        <p:spPr>
          <a:xfrm>
            <a:off x="7797505" y="117491"/>
            <a:ext cx="2964901" cy="369332"/>
          </a:xfrm>
          <a:prstGeom prst="rect">
            <a:avLst/>
          </a:prstGeom>
          <a:noFill/>
        </p:spPr>
        <p:txBody>
          <a:bodyPr wrap="square" rtlCol="0">
            <a:spAutoFit/>
          </a:bodyPr>
          <a:lstStyle/>
          <a:p>
            <a:r>
              <a:rPr lang="zh-TW" altLang="en-US" b="1" dirty="0">
                <a:latin typeface="DengXian" panose="02010600030101010101" pitchFamily="2" charset="-122"/>
                <a:ea typeface="DengXian" panose="02010600030101010101" pitchFamily="2" charset="-122"/>
              </a:rPr>
              <a:t>舍 利 子 色 </a:t>
            </a:r>
            <a:r>
              <a:rPr lang="zh-TW" altLang="en-US" b="1" dirty="0">
                <a:highlight>
                  <a:srgbClr val="00FFFF"/>
                </a:highlight>
                <a:latin typeface="DengXian" panose="02010600030101010101" pitchFamily="2" charset="-122"/>
                <a:ea typeface="DengXian" panose="02010600030101010101" pitchFamily="2" charset="-122"/>
              </a:rPr>
              <a:t>不</a:t>
            </a:r>
            <a:r>
              <a:rPr lang="zh-TW" altLang="en-US" b="1" dirty="0">
                <a:latin typeface="DengXian" panose="02010600030101010101" pitchFamily="2" charset="-122"/>
                <a:ea typeface="DengXian" panose="02010600030101010101" pitchFamily="2" charset="-122"/>
              </a:rPr>
              <a:t> 異 空      </a:t>
            </a:r>
            <a:r>
              <a:rPr lang="en-US" altLang="zh-TW" b="1" dirty="0">
                <a:solidFill>
                  <a:srgbClr val="FF0000"/>
                </a:solidFill>
                <a:latin typeface="DengXian" panose="02010600030101010101" pitchFamily="2" charset="-122"/>
                <a:ea typeface="DengXian" panose="02010600030101010101" pitchFamily="2" charset="-122"/>
              </a:rPr>
              <a:t>4</a:t>
            </a:r>
            <a:r>
              <a:rPr lang="en-US" altLang="zh-TW" b="1" dirty="0">
                <a:latin typeface="DengXian" panose="02010600030101010101" pitchFamily="2" charset="-122"/>
                <a:ea typeface="DengXian" panose="02010600030101010101" pitchFamily="2" charset="-122"/>
              </a:rPr>
              <a:t>	</a:t>
            </a:r>
            <a:endParaRPr lang="en-US" b="1" dirty="0">
              <a:solidFill>
                <a:srgbClr val="FF0000"/>
              </a:solidFill>
              <a:latin typeface="DengXian" panose="02010600030101010101" pitchFamily="2" charset="-122"/>
              <a:ea typeface="DengXian" panose="02010600030101010101" pitchFamily="2" charset="-122"/>
            </a:endParaRPr>
          </a:p>
        </p:txBody>
      </p:sp>
      <p:sp>
        <p:nvSpPr>
          <p:cNvPr id="6" name="Rectangle 5">
            <a:extLst>
              <a:ext uri="{FF2B5EF4-FFF2-40B4-BE49-F238E27FC236}">
                <a16:creationId xmlns:a16="http://schemas.microsoft.com/office/drawing/2014/main" id="{64028BB7-1450-A1B5-F57F-8961C4B03605}"/>
              </a:ext>
            </a:extLst>
          </p:cNvPr>
          <p:cNvSpPr/>
          <p:nvPr/>
        </p:nvSpPr>
        <p:spPr>
          <a:xfrm>
            <a:off x="7731406" y="135841"/>
            <a:ext cx="2788240" cy="350982"/>
          </a:xfrm>
          <a:prstGeom prst="rect">
            <a:avLst/>
          </a:prstGeom>
          <a:no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Rectangle 6">
            <a:extLst>
              <a:ext uri="{FF2B5EF4-FFF2-40B4-BE49-F238E27FC236}">
                <a16:creationId xmlns:a16="http://schemas.microsoft.com/office/drawing/2014/main" id="{F7E7F423-9CF8-5505-397E-67FE62A4E81C}"/>
              </a:ext>
            </a:extLst>
          </p:cNvPr>
          <p:cNvSpPr/>
          <p:nvPr/>
        </p:nvSpPr>
        <p:spPr>
          <a:xfrm>
            <a:off x="166697" y="5651847"/>
            <a:ext cx="5508188" cy="857686"/>
          </a:xfrm>
          <a:prstGeom prst="rect">
            <a:avLst/>
          </a:prstGeom>
          <a:noFill/>
          <a:ln w="5715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Oval 7">
            <a:extLst>
              <a:ext uri="{FF2B5EF4-FFF2-40B4-BE49-F238E27FC236}">
                <a16:creationId xmlns:a16="http://schemas.microsoft.com/office/drawing/2014/main" id="{9399140E-4F8E-57E2-802F-4AE4C32F3FE6}"/>
              </a:ext>
            </a:extLst>
          </p:cNvPr>
          <p:cNvSpPr/>
          <p:nvPr/>
        </p:nvSpPr>
        <p:spPr>
          <a:xfrm>
            <a:off x="5485169" y="687224"/>
            <a:ext cx="771625" cy="771625"/>
          </a:xfrm>
          <a:prstGeom prst="ellipse">
            <a:avLst/>
          </a:prstGeom>
          <a:solidFill>
            <a:srgbClr val="FFFF00"/>
          </a:solidFill>
          <a:ln w="38100">
            <a:solidFill>
              <a:srgbClr val="7030A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TextBox 8">
            <a:extLst>
              <a:ext uri="{FF2B5EF4-FFF2-40B4-BE49-F238E27FC236}">
                <a16:creationId xmlns:a16="http://schemas.microsoft.com/office/drawing/2014/main" id="{0271930A-CE63-E119-5202-E750DB5F9F3B}"/>
              </a:ext>
            </a:extLst>
          </p:cNvPr>
          <p:cNvSpPr txBox="1"/>
          <p:nvPr/>
        </p:nvSpPr>
        <p:spPr>
          <a:xfrm>
            <a:off x="5577203" y="804953"/>
            <a:ext cx="593001" cy="523220"/>
          </a:xfrm>
          <a:prstGeom prst="rect">
            <a:avLst/>
          </a:prstGeom>
          <a:noFill/>
        </p:spPr>
        <p:txBody>
          <a:bodyPr wrap="square" rtlCol="0">
            <a:spAutoFit/>
          </a:bodyPr>
          <a:lstStyle/>
          <a:p>
            <a:r>
              <a:rPr lang="en-US" sz="2800" b="1" dirty="0"/>
              <a:t>34</a:t>
            </a:r>
          </a:p>
        </p:txBody>
      </p:sp>
      <p:sp>
        <p:nvSpPr>
          <p:cNvPr id="10" name="TextBox 9">
            <a:extLst>
              <a:ext uri="{FF2B5EF4-FFF2-40B4-BE49-F238E27FC236}">
                <a16:creationId xmlns:a16="http://schemas.microsoft.com/office/drawing/2014/main" id="{C63872BA-E231-E69E-037C-B7FDD6DB5A4B}"/>
              </a:ext>
            </a:extLst>
          </p:cNvPr>
          <p:cNvSpPr txBox="1"/>
          <p:nvPr/>
        </p:nvSpPr>
        <p:spPr>
          <a:xfrm>
            <a:off x="5853696" y="5536630"/>
            <a:ext cx="6236344" cy="1600438"/>
          </a:xfrm>
          <a:prstGeom prst="rect">
            <a:avLst/>
          </a:prstGeom>
          <a:noFill/>
        </p:spPr>
        <p:txBody>
          <a:bodyPr wrap="square" numCol="3">
            <a:spAutoFit/>
          </a:bodyPr>
          <a:lstStyle/>
          <a:p>
            <a:r>
              <a:rPr lang="en-US" sz="1400" dirty="0"/>
              <a:t>• Hanja: </a:t>
            </a:r>
            <a:r>
              <a:rPr lang="zh-TW" altLang="en-US" sz="1400" dirty="0">
                <a:latin typeface="DengXian" panose="02010600030101010101" pitchFamily="2" charset="-122"/>
                <a:ea typeface="DengXian" panose="02010600030101010101" pitchFamily="2" charset="-122"/>
              </a:rPr>
              <a:t>不</a:t>
            </a:r>
            <a:r>
              <a:rPr lang="zh-TW" altLang="en-US" sz="1400" dirty="0"/>
              <a:t>       </a:t>
            </a:r>
            <a:endParaRPr lang="en-US" altLang="zh-TW" sz="1400" dirty="0"/>
          </a:p>
          <a:p>
            <a:r>
              <a:rPr lang="en-US" sz="1400" dirty="0"/>
              <a:t>• Korean: bur/bu (</a:t>
            </a:r>
            <a:r>
              <a:rPr lang="ko-KR" altLang="en-US" sz="1400" dirty="0"/>
              <a:t>불</a:t>
            </a:r>
            <a:r>
              <a:rPr lang="en-US" altLang="ko-KR" sz="1400" dirty="0"/>
              <a:t>/</a:t>
            </a:r>
            <a:r>
              <a:rPr lang="ko-KR" altLang="en-US" sz="1400" dirty="0"/>
              <a:t>부</a:t>
            </a:r>
            <a:r>
              <a:rPr lang="en-US" altLang="ko-KR" sz="1400" dirty="0"/>
              <a:t>)</a:t>
            </a:r>
            <a:endParaRPr lang="en-US" sz="1400" dirty="0"/>
          </a:p>
          <a:p>
            <a:r>
              <a:rPr lang="en-US" sz="1400" dirty="0"/>
              <a:t>• strokes: 4     </a:t>
            </a:r>
          </a:p>
          <a:p>
            <a:r>
              <a:rPr lang="en-US" sz="1400" dirty="0"/>
              <a:t>• radical: 1+3 (</a:t>
            </a:r>
            <a:r>
              <a:rPr lang="zh-TW" altLang="en-US" sz="1400" dirty="0">
                <a:latin typeface="DengXian" panose="02010600030101010101" pitchFamily="2" charset="-122"/>
                <a:ea typeface="DengXian" panose="02010600030101010101" pitchFamily="2" charset="-122"/>
              </a:rPr>
              <a:t>一</a:t>
            </a:r>
            <a:r>
              <a:rPr lang="en-US" altLang="zh-TW" sz="1400" dirty="0"/>
              <a:t>)</a:t>
            </a:r>
          </a:p>
          <a:p>
            <a:r>
              <a:rPr lang="en-US" altLang="zh-TW" sz="1400" dirty="0"/>
              <a:t>• </a:t>
            </a:r>
            <a:r>
              <a:rPr lang="en-US" sz="1400" dirty="0"/>
              <a:t>Japanese: fu, </a:t>
            </a:r>
            <a:r>
              <a:rPr lang="ja-JP" altLang="en-US" sz="1400" dirty="0"/>
              <a:t>ふ </a:t>
            </a:r>
            <a:endParaRPr lang="en-US" altLang="ja-JP" sz="1400" dirty="0"/>
          </a:p>
          <a:p>
            <a:endParaRPr lang="en-US" altLang="ja-JP" sz="1400" dirty="0"/>
          </a:p>
          <a:p>
            <a:endParaRPr lang="en-US" altLang="ja-JP" sz="1400" dirty="0"/>
          </a:p>
          <a:p>
            <a:r>
              <a:rPr lang="en-US" altLang="ja-JP" sz="1400" dirty="0"/>
              <a:t>(</a:t>
            </a:r>
            <a:r>
              <a:rPr lang="en-US" sz="1400" dirty="0" err="1"/>
              <a:t>kun</a:t>
            </a:r>
            <a:r>
              <a:rPr lang="en-US" sz="1400" dirty="0"/>
              <a:t>: </a:t>
            </a:r>
            <a:r>
              <a:rPr lang="en-US" sz="1400" dirty="0" err="1"/>
              <a:t>zu</a:t>
            </a:r>
            <a:r>
              <a:rPr lang="en-US" sz="1400" dirty="0"/>
              <a:t>, </a:t>
            </a:r>
            <a:r>
              <a:rPr lang="ja-JP" altLang="en-US" sz="1400" dirty="0"/>
              <a:t>ず</a:t>
            </a:r>
            <a:r>
              <a:rPr lang="en-US" altLang="ja-JP" sz="1400" dirty="0"/>
              <a:t>)     </a:t>
            </a:r>
          </a:p>
          <a:p>
            <a:r>
              <a:rPr lang="en-US" altLang="ja-JP" sz="1400" dirty="0"/>
              <a:t>• </a:t>
            </a:r>
            <a:r>
              <a:rPr lang="en-US" sz="1400" dirty="0"/>
              <a:t>JLPT: N4</a:t>
            </a:r>
          </a:p>
          <a:p>
            <a:r>
              <a:rPr lang="en-US" sz="1400" dirty="0"/>
              <a:t>• meaning: not</a:t>
            </a:r>
          </a:p>
          <a:p>
            <a:r>
              <a:rPr lang="en-US" sz="1400" dirty="0"/>
              <a:t>• pinyin: bù</a:t>
            </a:r>
          </a:p>
          <a:p>
            <a:r>
              <a:rPr lang="en-US" sz="1400" dirty="0"/>
              <a:t>• 7 location(s): Thousand, </a:t>
            </a:r>
          </a:p>
          <a:p>
            <a:endParaRPr lang="en-US" sz="1400" dirty="0"/>
          </a:p>
          <a:p>
            <a:endParaRPr lang="en-US" sz="1400" dirty="0"/>
          </a:p>
          <a:p>
            <a:r>
              <a:rPr lang="en-US" sz="1400" dirty="0"/>
              <a:t>Kanzeon, </a:t>
            </a:r>
            <a:r>
              <a:rPr lang="en-US" sz="1400" dirty="0" err="1"/>
              <a:t>TenOx</a:t>
            </a:r>
            <a:r>
              <a:rPr lang="en-US" sz="1400" dirty="0"/>
              <a:t>, </a:t>
            </a:r>
            <a:r>
              <a:rPr lang="en-US" sz="1400" dirty="0" err="1"/>
              <a:t>Uisang</a:t>
            </a:r>
            <a:r>
              <a:rPr lang="en-US" sz="1400" dirty="0"/>
              <a:t>, Maitreya, </a:t>
            </a:r>
            <a:r>
              <a:rPr lang="en-US" sz="1400" dirty="0" err="1"/>
              <a:t>XuanZang</a:t>
            </a:r>
            <a:r>
              <a:rPr lang="en-US" sz="1400" dirty="0"/>
              <a:t>, Morning</a:t>
            </a:r>
          </a:p>
          <a:p>
            <a:endParaRPr lang="en-US" sz="1400" dirty="0"/>
          </a:p>
          <a:p>
            <a:endParaRPr lang="en-US" sz="1400" dirty="0"/>
          </a:p>
          <a:p>
            <a:endParaRPr lang="en-US" sz="1400" dirty="0"/>
          </a:p>
          <a:p>
            <a:endParaRPr lang="en-US" sz="1400" b="1" dirty="0">
              <a:latin typeface="DengXian" panose="02010600030101010101" pitchFamily="2" charset="-122"/>
              <a:ea typeface="DengXian" panose="02010600030101010101" pitchFamily="2" charset="-122"/>
            </a:endParaRPr>
          </a:p>
        </p:txBody>
      </p:sp>
      <p:sp>
        <p:nvSpPr>
          <p:cNvPr id="11" name="Rectangle 10">
            <a:extLst>
              <a:ext uri="{FF2B5EF4-FFF2-40B4-BE49-F238E27FC236}">
                <a16:creationId xmlns:a16="http://schemas.microsoft.com/office/drawing/2014/main" id="{692B902D-3F24-893B-AD5D-EFF867871CE9}"/>
              </a:ext>
            </a:extLst>
          </p:cNvPr>
          <p:cNvSpPr/>
          <p:nvPr/>
        </p:nvSpPr>
        <p:spPr>
          <a:xfrm>
            <a:off x="5873704" y="5536627"/>
            <a:ext cx="6216335" cy="1200329"/>
          </a:xfrm>
          <a:prstGeom prst="rect">
            <a:avLst/>
          </a:prstGeom>
          <a:no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2" name="2024_11_05_092207">
            <a:hlinkClick r:id="" action="ppaction://media"/>
            <a:extLst>
              <a:ext uri="{FF2B5EF4-FFF2-40B4-BE49-F238E27FC236}">
                <a16:creationId xmlns:a16="http://schemas.microsoft.com/office/drawing/2014/main" id="{FD9A5D7C-8FFC-AAA3-F11B-1BA567683534}"/>
              </a:ext>
            </a:extLst>
          </p:cNvPr>
          <p:cNvPicPr>
            <a:picLocks noChangeAspect="1"/>
          </p:cNvPicPr>
          <p:nvPr>
            <a:videoFile r:link="rId2"/>
            <p:extLst>
              <p:ext uri="{DAA4B4D4-6D71-4841-9C94-3DE7FCFB9230}">
                <p14:media xmlns:p14="http://schemas.microsoft.com/office/powerpoint/2010/main" r:embed="rId1"/>
              </p:ext>
            </p:extLst>
          </p:nvPr>
        </p:nvPicPr>
        <p:blipFill>
          <a:blip r:embed="rId5"/>
          <a:stretch>
            <a:fillRect/>
          </a:stretch>
        </p:blipFill>
        <p:spPr>
          <a:xfrm>
            <a:off x="6662858" y="559373"/>
            <a:ext cx="4974118" cy="4907796"/>
          </a:xfrm>
          <a:prstGeom prst="rect">
            <a:avLst/>
          </a:prstGeom>
        </p:spPr>
      </p:pic>
      <p:cxnSp>
        <p:nvCxnSpPr>
          <p:cNvPr id="14" name="Straight Arrow Connector 13">
            <a:extLst>
              <a:ext uri="{FF2B5EF4-FFF2-40B4-BE49-F238E27FC236}">
                <a16:creationId xmlns:a16="http://schemas.microsoft.com/office/drawing/2014/main" id="{C7CAB4F7-C5D4-456B-D07E-028C4E34BD04}"/>
              </a:ext>
            </a:extLst>
          </p:cNvPr>
          <p:cNvCxnSpPr/>
          <p:nvPr/>
        </p:nvCxnSpPr>
        <p:spPr>
          <a:xfrm>
            <a:off x="749300" y="559373"/>
            <a:ext cx="4337050" cy="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16" name="Straight Connector 15">
            <a:extLst>
              <a:ext uri="{FF2B5EF4-FFF2-40B4-BE49-F238E27FC236}">
                <a16:creationId xmlns:a16="http://schemas.microsoft.com/office/drawing/2014/main" id="{2C14EB6E-37EE-490B-4EE0-EF62E15A4931}"/>
              </a:ext>
            </a:extLst>
          </p:cNvPr>
          <p:cNvCxnSpPr/>
          <p:nvPr/>
        </p:nvCxnSpPr>
        <p:spPr>
          <a:xfrm flipH="1">
            <a:off x="2044700" y="889000"/>
            <a:ext cx="1181100" cy="1485900"/>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18" name="Straight Arrow Connector 17">
            <a:extLst>
              <a:ext uri="{FF2B5EF4-FFF2-40B4-BE49-F238E27FC236}">
                <a16:creationId xmlns:a16="http://schemas.microsoft.com/office/drawing/2014/main" id="{699061FA-1A4D-1110-F7C0-1619E1382EA8}"/>
              </a:ext>
            </a:extLst>
          </p:cNvPr>
          <p:cNvCxnSpPr/>
          <p:nvPr/>
        </p:nvCxnSpPr>
        <p:spPr>
          <a:xfrm flipH="1">
            <a:off x="920750" y="2374900"/>
            <a:ext cx="1123950" cy="83185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20" name="Straight Arrow Connector 19">
            <a:extLst>
              <a:ext uri="{FF2B5EF4-FFF2-40B4-BE49-F238E27FC236}">
                <a16:creationId xmlns:a16="http://schemas.microsoft.com/office/drawing/2014/main" id="{88862AD6-5168-DCDF-26C8-AE236D05C474}"/>
              </a:ext>
            </a:extLst>
          </p:cNvPr>
          <p:cNvCxnSpPr/>
          <p:nvPr/>
        </p:nvCxnSpPr>
        <p:spPr>
          <a:xfrm>
            <a:off x="2901950" y="1701800"/>
            <a:ext cx="0" cy="279400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22" name="Straight Arrow Connector 21">
            <a:extLst>
              <a:ext uri="{FF2B5EF4-FFF2-40B4-BE49-F238E27FC236}">
                <a16:creationId xmlns:a16="http://schemas.microsoft.com/office/drawing/2014/main" id="{3A28E32E-5363-AB7C-D647-A2175AD5E49E}"/>
              </a:ext>
            </a:extLst>
          </p:cNvPr>
          <p:cNvCxnSpPr/>
          <p:nvPr/>
        </p:nvCxnSpPr>
        <p:spPr>
          <a:xfrm>
            <a:off x="3613150" y="1911350"/>
            <a:ext cx="1314450" cy="123190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sp>
        <p:nvSpPr>
          <p:cNvPr id="23" name="TextBox 22">
            <a:extLst>
              <a:ext uri="{FF2B5EF4-FFF2-40B4-BE49-F238E27FC236}">
                <a16:creationId xmlns:a16="http://schemas.microsoft.com/office/drawing/2014/main" id="{E046DF36-A909-D154-0631-A3AD8A9F36BF}"/>
              </a:ext>
            </a:extLst>
          </p:cNvPr>
          <p:cNvSpPr txBox="1"/>
          <p:nvPr/>
        </p:nvSpPr>
        <p:spPr>
          <a:xfrm>
            <a:off x="862445" y="798603"/>
            <a:ext cx="497900" cy="369332"/>
          </a:xfrm>
          <a:prstGeom prst="rect">
            <a:avLst/>
          </a:prstGeom>
          <a:noFill/>
        </p:spPr>
        <p:txBody>
          <a:bodyPr wrap="square" rtlCol="0">
            <a:spAutoFit/>
          </a:bodyPr>
          <a:lstStyle/>
          <a:p>
            <a:r>
              <a:rPr lang="en-US" b="1" dirty="0"/>
              <a:t>1</a:t>
            </a:r>
          </a:p>
        </p:txBody>
      </p:sp>
      <p:sp>
        <p:nvSpPr>
          <p:cNvPr id="24" name="TextBox 23">
            <a:extLst>
              <a:ext uri="{FF2B5EF4-FFF2-40B4-BE49-F238E27FC236}">
                <a16:creationId xmlns:a16="http://schemas.microsoft.com/office/drawing/2014/main" id="{3B8C8EA5-E02E-AC2F-8A72-C2DEED63A9EA}"/>
              </a:ext>
            </a:extLst>
          </p:cNvPr>
          <p:cNvSpPr txBox="1"/>
          <p:nvPr/>
        </p:nvSpPr>
        <p:spPr>
          <a:xfrm>
            <a:off x="2327867" y="1089517"/>
            <a:ext cx="368300" cy="369332"/>
          </a:xfrm>
          <a:prstGeom prst="rect">
            <a:avLst/>
          </a:prstGeom>
          <a:noFill/>
        </p:spPr>
        <p:txBody>
          <a:bodyPr wrap="square" rtlCol="0">
            <a:spAutoFit/>
          </a:bodyPr>
          <a:lstStyle/>
          <a:p>
            <a:r>
              <a:rPr lang="en-US" b="1" dirty="0"/>
              <a:t>2</a:t>
            </a:r>
          </a:p>
        </p:txBody>
      </p:sp>
      <p:sp>
        <p:nvSpPr>
          <p:cNvPr id="25" name="TextBox 24">
            <a:extLst>
              <a:ext uri="{FF2B5EF4-FFF2-40B4-BE49-F238E27FC236}">
                <a16:creationId xmlns:a16="http://schemas.microsoft.com/office/drawing/2014/main" id="{07EDBE74-E4F9-32D2-AE98-CBC399F5B198}"/>
              </a:ext>
            </a:extLst>
          </p:cNvPr>
          <p:cNvSpPr txBox="1"/>
          <p:nvPr/>
        </p:nvSpPr>
        <p:spPr>
          <a:xfrm>
            <a:off x="2447350" y="2575417"/>
            <a:ext cx="342896" cy="369332"/>
          </a:xfrm>
          <a:prstGeom prst="rect">
            <a:avLst/>
          </a:prstGeom>
          <a:noFill/>
        </p:spPr>
        <p:txBody>
          <a:bodyPr wrap="square" rtlCol="0">
            <a:spAutoFit/>
          </a:bodyPr>
          <a:lstStyle/>
          <a:p>
            <a:r>
              <a:rPr lang="en-US" b="1" dirty="0"/>
              <a:t>3</a:t>
            </a:r>
          </a:p>
        </p:txBody>
      </p:sp>
      <p:sp>
        <p:nvSpPr>
          <p:cNvPr id="26" name="TextBox 25">
            <a:extLst>
              <a:ext uri="{FF2B5EF4-FFF2-40B4-BE49-F238E27FC236}">
                <a16:creationId xmlns:a16="http://schemas.microsoft.com/office/drawing/2014/main" id="{40BD155D-B0DB-FD40-6FFD-929004DCF89F}"/>
              </a:ext>
            </a:extLst>
          </p:cNvPr>
          <p:cNvSpPr txBox="1"/>
          <p:nvPr/>
        </p:nvSpPr>
        <p:spPr>
          <a:xfrm>
            <a:off x="3880378" y="1563726"/>
            <a:ext cx="375501" cy="369332"/>
          </a:xfrm>
          <a:prstGeom prst="rect">
            <a:avLst/>
          </a:prstGeom>
          <a:noFill/>
        </p:spPr>
        <p:txBody>
          <a:bodyPr wrap="square" rtlCol="0">
            <a:spAutoFit/>
          </a:bodyPr>
          <a:lstStyle/>
          <a:p>
            <a:r>
              <a:rPr lang="en-US" b="1" dirty="0">
                <a:highlight>
                  <a:srgbClr val="00FF00"/>
                </a:highlight>
              </a:rPr>
              <a:t>4</a:t>
            </a:r>
          </a:p>
        </p:txBody>
      </p:sp>
    </p:spTree>
    <p:extLst>
      <p:ext uri="{BB962C8B-B14F-4D97-AF65-F5344CB8AC3E}">
        <p14:creationId xmlns:p14="http://schemas.microsoft.com/office/powerpoint/2010/main" val="38611081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mediacall" presetSubtype="0" fill="hold" nodeType="clickEffect">
                                  <p:stCondLst>
                                    <p:cond delay="0"/>
                                  </p:stCondLst>
                                  <p:childTnLst>
                                    <p:cmd type="call" cmd="playFrom(0.0)">
                                      <p:cBhvr>
                                        <p:cTn id="6" dur="8034" fill="hold"/>
                                        <p:tgtEl>
                                          <p:spTgt spid="12"/>
                                        </p:tgtEl>
                                      </p:cBhvr>
                                    </p:cmd>
                                  </p:childTnLst>
                                </p:cTn>
                              </p:par>
                            </p:childTnLst>
                          </p:cTn>
                        </p:par>
                      </p:childTnLst>
                    </p:cTn>
                  </p:par>
                </p:childTnLst>
              </p:cTn>
              <p:prevCondLst>
                <p:cond evt="onPrev" delay="0">
                  <p:tgtEl>
                    <p:sldTgt/>
                  </p:tgtEl>
                </p:cond>
              </p:prevCondLst>
              <p:nextCondLst>
                <p:cond evt="onNext" delay="0">
                  <p:tgtEl>
                    <p:sldTgt/>
                  </p:tgtEl>
                </p:cond>
              </p:nextCondLst>
            </p:seq>
            <p:video>
              <p:cMediaNode vol="80000">
                <p:cTn id="7" fill="hold" display="0">
                  <p:stCondLst>
                    <p:cond delay="indefinite"/>
                  </p:stCondLst>
                </p:cTn>
                <p:tgtEl>
                  <p:spTgt spid="12"/>
                </p:tgtEl>
              </p:cMediaNode>
            </p:video>
            <p:seq concurrent="1" nextAc="seek">
              <p:cTn id="8" restart="whenNotActive" fill="hold" evtFilter="cancelBubble" nodeType="interactiveSeq">
                <p:stCondLst>
                  <p:cond evt="onClick" delay="0">
                    <p:tgtEl>
                      <p:spTgt spid="12"/>
                    </p:tgtEl>
                  </p:cond>
                </p:stCondLst>
                <p:endSync evt="end" delay="0">
                  <p:rtn val="all"/>
                </p:endSync>
                <p:childTnLst>
                  <p:par>
                    <p:cTn id="9" fill="hold">
                      <p:stCondLst>
                        <p:cond delay="0"/>
                      </p:stCondLst>
                      <p:childTnLst>
                        <p:par>
                          <p:cTn id="10" fill="hold">
                            <p:stCondLst>
                              <p:cond delay="0"/>
                            </p:stCondLst>
                            <p:childTnLst>
                              <p:par>
                                <p:cTn id="11" presetID="2" presetClass="mediacall" presetSubtype="0" fill="hold" nodeType="clickEffect">
                                  <p:stCondLst>
                                    <p:cond delay="0"/>
                                  </p:stCondLst>
                                  <p:childTnLst>
                                    <p:cmd type="call" cmd="togglePause">
                                      <p:cBhvr>
                                        <p:cTn id="12" dur="1" fill="hold"/>
                                        <p:tgtEl>
                                          <p:spTgt spid="12"/>
                                        </p:tgtEl>
                                      </p:cBhvr>
                                    </p:cmd>
                                  </p:childTnLst>
                                </p:cTn>
                              </p:par>
                            </p:childTnLst>
                          </p:cTn>
                        </p:par>
                      </p:childTnLst>
                    </p:cTn>
                  </p:par>
                </p:childTnLst>
              </p:cTn>
              <p:nextCondLst>
                <p:cond evt="onClick" delay="0">
                  <p:tgtEl>
                    <p:spTgt spid="12"/>
                  </p:tgtEl>
                </p:cond>
              </p:nextCondLst>
            </p:seq>
          </p:childTnLst>
        </p:cTn>
      </p:par>
    </p:tn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5718EE62-FDB5-BA0A-0E46-D28BF6C364A6}"/>
              </a:ext>
            </a:extLst>
          </p:cNvPr>
          <p:cNvPicPr>
            <a:picLocks noChangeAspect="1"/>
          </p:cNvPicPr>
          <p:nvPr/>
        </p:nvPicPr>
        <p:blipFill>
          <a:blip r:embed="rId4"/>
          <a:stretch>
            <a:fillRect/>
          </a:stretch>
        </p:blipFill>
        <p:spPr>
          <a:xfrm>
            <a:off x="376719" y="275956"/>
            <a:ext cx="4885362" cy="4985288"/>
          </a:xfrm>
          <a:prstGeom prst="rect">
            <a:avLst/>
          </a:prstGeom>
        </p:spPr>
      </p:pic>
      <p:sp>
        <p:nvSpPr>
          <p:cNvPr id="4" name="TextBox 3">
            <a:extLst>
              <a:ext uri="{FF2B5EF4-FFF2-40B4-BE49-F238E27FC236}">
                <a16:creationId xmlns:a16="http://schemas.microsoft.com/office/drawing/2014/main" id="{CE9D943E-573B-ED41-3D2C-6419195A4A7F}"/>
              </a:ext>
            </a:extLst>
          </p:cNvPr>
          <p:cNvSpPr txBox="1"/>
          <p:nvPr/>
        </p:nvSpPr>
        <p:spPr>
          <a:xfrm>
            <a:off x="166697" y="5651847"/>
            <a:ext cx="5771268" cy="1200329"/>
          </a:xfrm>
          <a:prstGeom prst="rect">
            <a:avLst/>
          </a:prstGeom>
          <a:noFill/>
        </p:spPr>
        <p:txBody>
          <a:bodyPr wrap="square" numCol="3">
            <a:spAutoFit/>
          </a:bodyPr>
          <a:lstStyle/>
          <a:p>
            <a:r>
              <a:rPr lang="en-US" sz="2400" dirty="0"/>
              <a:t>Kor: </a:t>
            </a:r>
            <a:r>
              <a:rPr lang="en-US" sz="2400" b="1" dirty="0" err="1"/>
              <a:t>i</a:t>
            </a:r>
            <a:endParaRPr lang="en-US" sz="2400" b="1" dirty="0"/>
          </a:p>
          <a:p>
            <a:r>
              <a:rPr lang="en-US" sz="2400" dirty="0"/>
              <a:t>Jap: </a:t>
            </a:r>
            <a:r>
              <a:rPr lang="en-US" sz="2400" b="1" dirty="0" err="1"/>
              <a:t>i</a:t>
            </a:r>
            <a:endParaRPr lang="en-US" sz="2400" b="1" dirty="0"/>
          </a:p>
          <a:p>
            <a:endParaRPr lang="en-US" sz="2400" b="1" dirty="0"/>
          </a:p>
          <a:p>
            <a:r>
              <a:rPr lang="en-US" sz="2400" dirty="0"/>
              <a:t>Viet: </a:t>
            </a:r>
            <a:r>
              <a:rPr lang="en-US" sz="2400" b="1" dirty="0"/>
              <a:t>dị   </a:t>
            </a:r>
          </a:p>
          <a:p>
            <a:r>
              <a:rPr lang="en-US" sz="2400" dirty="0"/>
              <a:t>Man: </a:t>
            </a:r>
            <a:r>
              <a:rPr lang="en-US" sz="2400" b="1" dirty="0"/>
              <a:t>yì</a:t>
            </a:r>
          </a:p>
          <a:p>
            <a:r>
              <a:rPr lang="en-US" sz="2400" b="1" dirty="0"/>
              <a:t>   </a:t>
            </a:r>
            <a:r>
              <a:rPr lang="en-US" sz="2400" dirty="0"/>
              <a:t>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24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      </a:t>
            </a:r>
            <a:r>
              <a:rPr lang="zh-TW" altLang="en-US" sz="2400" b="1" dirty="0">
                <a:solidFill>
                  <a:prstClr val="black"/>
                </a:solidFill>
                <a:latin typeface="DengXian" panose="02010600030101010101" pitchFamily="2" charset="-122"/>
                <a:ea typeface="DengXian" panose="02010600030101010101" pitchFamily="2" charset="-122"/>
              </a:rPr>
              <a:t>異</a:t>
            </a:r>
            <a:endParaRPr lang="en-US" altLang="zh-TW" sz="2400" b="1" dirty="0">
              <a:solidFill>
                <a:prstClr val="black"/>
              </a:solidFill>
              <a:latin typeface="DengXian" panose="02010600030101010101" pitchFamily="2" charset="-122"/>
              <a:ea typeface="DengXian" panose="02010600030101010101" pitchFamily="2" charset="-122"/>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altLang="zh-TW" sz="2400" b="1" dirty="0">
                <a:solidFill>
                  <a:prstClr val="black"/>
                </a:solidFill>
                <a:ea typeface="DengXian" panose="02010600030101010101" pitchFamily="2" charset="-122"/>
              </a:rPr>
              <a:t>   different</a:t>
            </a:r>
            <a:endParaRPr lang="en-US" altLang="zh-TW" sz="2400" dirty="0">
              <a:solidFill>
                <a:prstClr val="black"/>
              </a:solidFill>
              <a:highlight>
                <a:srgbClr val="00FF00"/>
              </a:highlight>
              <a:ea typeface="DengXian" panose="02010600030101010101" pitchFamily="2" charset="-122"/>
            </a:endParaRPr>
          </a:p>
        </p:txBody>
      </p:sp>
      <p:sp>
        <p:nvSpPr>
          <p:cNvPr id="5" name="TextBox 4">
            <a:extLst>
              <a:ext uri="{FF2B5EF4-FFF2-40B4-BE49-F238E27FC236}">
                <a16:creationId xmlns:a16="http://schemas.microsoft.com/office/drawing/2014/main" id="{3F1C643A-DD5E-021A-86F6-B186473C633C}"/>
              </a:ext>
            </a:extLst>
          </p:cNvPr>
          <p:cNvSpPr txBox="1"/>
          <p:nvPr/>
        </p:nvSpPr>
        <p:spPr>
          <a:xfrm>
            <a:off x="7797505" y="117491"/>
            <a:ext cx="2964901" cy="369332"/>
          </a:xfrm>
          <a:prstGeom prst="rect">
            <a:avLst/>
          </a:prstGeom>
          <a:noFill/>
        </p:spPr>
        <p:txBody>
          <a:bodyPr wrap="square" rtlCol="0">
            <a:spAutoFit/>
          </a:bodyPr>
          <a:lstStyle/>
          <a:p>
            <a:r>
              <a:rPr lang="zh-TW" altLang="en-US" b="1" dirty="0">
                <a:latin typeface="DengXian" panose="02010600030101010101" pitchFamily="2" charset="-122"/>
                <a:ea typeface="DengXian" panose="02010600030101010101" pitchFamily="2" charset="-122"/>
              </a:rPr>
              <a:t>舍 利 子 色 不 </a:t>
            </a:r>
            <a:r>
              <a:rPr lang="zh-TW" altLang="en-US" b="1" dirty="0">
                <a:highlight>
                  <a:srgbClr val="00FFFF"/>
                </a:highlight>
                <a:latin typeface="DengXian" panose="02010600030101010101" pitchFamily="2" charset="-122"/>
                <a:ea typeface="DengXian" panose="02010600030101010101" pitchFamily="2" charset="-122"/>
              </a:rPr>
              <a:t>異</a:t>
            </a:r>
            <a:r>
              <a:rPr lang="zh-TW" altLang="en-US" b="1" dirty="0">
                <a:latin typeface="DengXian" panose="02010600030101010101" pitchFamily="2" charset="-122"/>
                <a:ea typeface="DengXian" panose="02010600030101010101" pitchFamily="2" charset="-122"/>
              </a:rPr>
              <a:t> 空      </a:t>
            </a:r>
            <a:r>
              <a:rPr lang="en-US" altLang="zh-TW" b="1" dirty="0">
                <a:solidFill>
                  <a:srgbClr val="FF0000"/>
                </a:solidFill>
                <a:latin typeface="DengXian" panose="02010600030101010101" pitchFamily="2" charset="-122"/>
                <a:ea typeface="DengXian" panose="02010600030101010101" pitchFamily="2" charset="-122"/>
              </a:rPr>
              <a:t>4</a:t>
            </a:r>
            <a:r>
              <a:rPr lang="en-US" altLang="zh-TW" b="1" dirty="0">
                <a:latin typeface="DengXian" panose="02010600030101010101" pitchFamily="2" charset="-122"/>
                <a:ea typeface="DengXian" panose="02010600030101010101" pitchFamily="2" charset="-122"/>
              </a:rPr>
              <a:t>	</a:t>
            </a:r>
            <a:endParaRPr lang="en-US" b="1" dirty="0">
              <a:solidFill>
                <a:srgbClr val="FF0000"/>
              </a:solidFill>
              <a:latin typeface="DengXian" panose="02010600030101010101" pitchFamily="2" charset="-122"/>
              <a:ea typeface="DengXian" panose="02010600030101010101" pitchFamily="2" charset="-122"/>
            </a:endParaRPr>
          </a:p>
        </p:txBody>
      </p:sp>
      <p:sp>
        <p:nvSpPr>
          <p:cNvPr id="6" name="Rectangle 5">
            <a:extLst>
              <a:ext uri="{FF2B5EF4-FFF2-40B4-BE49-F238E27FC236}">
                <a16:creationId xmlns:a16="http://schemas.microsoft.com/office/drawing/2014/main" id="{DC35A1B1-820F-83B3-506B-6FC5B3F7F185}"/>
              </a:ext>
            </a:extLst>
          </p:cNvPr>
          <p:cNvSpPr/>
          <p:nvPr/>
        </p:nvSpPr>
        <p:spPr>
          <a:xfrm>
            <a:off x="7731406" y="135841"/>
            <a:ext cx="2788240" cy="350982"/>
          </a:xfrm>
          <a:prstGeom prst="rect">
            <a:avLst/>
          </a:prstGeom>
          <a:no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Rectangle 6">
            <a:extLst>
              <a:ext uri="{FF2B5EF4-FFF2-40B4-BE49-F238E27FC236}">
                <a16:creationId xmlns:a16="http://schemas.microsoft.com/office/drawing/2014/main" id="{F66C888D-B299-2E32-12A3-335E20F23FC0}"/>
              </a:ext>
            </a:extLst>
          </p:cNvPr>
          <p:cNvSpPr/>
          <p:nvPr/>
        </p:nvSpPr>
        <p:spPr>
          <a:xfrm>
            <a:off x="166697" y="5651847"/>
            <a:ext cx="5508188" cy="857686"/>
          </a:xfrm>
          <a:prstGeom prst="rect">
            <a:avLst/>
          </a:prstGeom>
          <a:noFill/>
          <a:ln w="5715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Oval 7">
            <a:extLst>
              <a:ext uri="{FF2B5EF4-FFF2-40B4-BE49-F238E27FC236}">
                <a16:creationId xmlns:a16="http://schemas.microsoft.com/office/drawing/2014/main" id="{35C17E86-AA03-D6C5-088A-C078B1835D98}"/>
              </a:ext>
            </a:extLst>
          </p:cNvPr>
          <p:cNvSpPr/>
          <p:nvPr/>
        </p:nvSpPr>
        <p:spPr>
          <a:xfrm>
            <a:off x="5485169" y="687224"/>
            <a:ext cx="771625" cy="771625"/>
          </a:xfrm>
          <a:prstGeom prst="ellipse">
            <a:avLst/>
          </a:prstGeom>
          <a:solidFill>
            <a:srgbClr val="FFFF00"/>
          </a:solidFill>
          <a:ln w="38100">
            <a:solidFill>
              <a:srgbClr val="7030A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TextBox 8">
            <a:extLst>
              <a:ext uri="{FF2B5EF4-FFF2-40B4-BE49-F238E27FC236}">
                <a16:creationId xmlns:a16="http://schemas.microsoft.com/office/drawing/2014/main" id="{C701CF3B-E589-BB75-688F-811999EF0A27}"/>
              </a:ext>
            </a:extLst>
          </p:cNvPr>
          <p:cNvSpPr txBox="1"/>
          <p:nvPr/>
        </p:nvSpPr>
        <p:spPr>
          <a:xfrm>
            <a:off x="5577203" y="804953"/>
            <a:ext cx="593001" cy="523220"/>
          </a:xfrm>
          <a:prstGeom prst="rect">
            <a:avLst/>
          </a:prstGeom>
          <a:noFill/>
        </p:spPr>
        <p:txBody>
          <a:bodyPr wrap="square" rtlCol="0">
            <a:spAutoFit/>
          </a:bodyPr>
          <a:lstStyle/>
          <a:p>
            <a:r>
              <a:rPr lang="en-US" sz="2800" b="1" dirty="0"/>
              <a:t>35</a:t>
            </a:r>
          </a:p>
        </p:txBody>
      </p:sp>
      <p:sp>
        <p:nvSpPr>
          <p:cNvPr id="10" name="TextBox 9">
            <a:extLst>
              <a:ext uri="{FF2B5EF4-FFF2-40B4-BE49-F238E27FC236}">
                <a16:creationId xmlns:a16="http://schemas.microsoft.com/office/drawing/2014/main" id="{74FA000C-B6B4-87D2-E4D7-201F5BBCDE86}"/>
              </a:ext>
            </a:extLst>
          </p:cNvPr>
          <p:cNvSpPr txBox="1"/>
          <p:nvPr/>
        </p:nvSpPr>
        <p:spPr>
          <a:xfrm>
            <a:off x="5853696" y="5536630"/>
            <a:ext cx="6236343" cy="1384995"/>
          </a:xfrm>
          <a:prstGeom prst="rect">
            <a:avLst/>
          </a:prstGeom>
          <a:noFill/>
        </p:spPr>
        <p:txBody>
          <a:bodyPr wrap="square" numCol="3">
            <a:spAutoFit/>
          </a:bodyPr>
          <a:lstStyle/>
          <a:p>
            <a:r>
              <a:rPr lang="en-US" sz="1400" dirty="0"/>
              <a:t>• Hanja: </a:t>
            </a:r>
            <a:r>
              <a:rPr lang="zh-TW" altLang="en-US" sz="1400" dirty="0">
                <a:ea typeface="DengXian" panose="02010600030101010101" pitchFamily="2" charset="-122"/>
              </a:rPr>
              <a:t>異       </a:t>
            </a:r>
            <a:endParaRPr lang="en-US" altLang="zh-TW" sz="1400" dirty="0">
              <a:ea typeface="DengXian" panose="02010600030101010101" pitchFamily="2" charset="-122"/>
            </a:endParaRPr>
          </a:p>
          <a:p>
            <a:r>
              <a:rPr lang="en-US" altLang="zh-TW" sz="1400" dirty="0">
                <a:ea typeface="DengXian" panose="02010600030101010101" pitchFamily="2" charset="-122"/>
              </a:rPr>
              <a:t>• Korean: </a:t>
            </a:r>
            <a:r>
              <a:rPr lang="en-US" altLang="zh-TW" sz="1400" dirty="0" err="1">
                <a:ea typeface="DengXian" panose="02010600030101010101" pitchFamily="2" charset="-122"/>
              </a:rPr>
              <a:t>i</a:t>
            </a:r>
            <a:r>
              <a:rPr lang="en-US" altLang="zh-TW" sz="1400" dirty="0">
                <a:ea typeface="DengXian" panose="02010600030101010101" pitchFamily="2" charset="-122"/>
              </a:rPr>
              <a:t> (</a:t>
            </a:r>
            <a:r>
              <a:rPr lang="ko-KR" altLang="en-US" sz="1400" dirty="0">
                <a:ea typeface="DengXian" panose="02010600030101010101" pitchFamily="2" charset="-122"/>
              </a:rPr>
              <a:t>이</a:t>
            </a:r>
            <a:r>
              <a:rPr lang="en-US" altLang="ko-KR" sz="1400" dirty="0">
                <a:ea typeface="DengXian" panose="02010600030101010101" pitchFamily="2" charset="-122"/>
              </a:rPr>
              <a:t>)       </a:t>
            </a:r>
          </a:p>
          <a:p>
            <a:r>
              <a:rPr lang="en-US" altLang="ko-KR" sz="1400" dirty="0">
                <a:ea typeface="DengXian" panose="02010600030101010101" pitchFamily="2" charset="-122"/>
              </a:rPr>
              <a:t>• </a:t>
            </a:r>
            <a:r>
              <a:rPr lang="en-US" altLang="zh-TW" sz="1400" dirty="0">
                <a:ea typeface="DengXian" panose="02010600030101010101" pitchFamily="2" charset="-122"/>
              </a:rPr>
              <a:t>strokes: 11      </a:t>
            </a:r>
          </a:p>
          <a:p>
            <a:r>
              <a:rPr lang="en-US" altLang="zh-TW" sz="1400" dirty="0">
                <a:ea typeface="DengXian" panose="02010600030101010101" pitchFamily="2" charset="-122"/>
              </a:rPr>
              <a:t>• radical: 102+6 (</a:t>
            </a:r>
            <a:r>
              <a:rPr lang="zh-TW" altLang="en-US" sz="1400" dirty="0">
                <a:ea typeface="DengXian" panose="02010600030101010101" pitchFamily="2" charset="-122"/>
              </a:rPr>
              <a:t>田</a:t>
            </a:r>
            <a:r>
              <a:rPr lang="en-US" altLang="zh-TW" sz="1400" dirty="0">
                <a:ea typeface="DengXian" panose="02010600030101010101" pitchFamily="2" charset="-122"/>
              </a:rPr>
              <a:t>)</a:t>
            </a:r>
          </a:p>
          <a:p>
            <a:r>
              <a:rPr lang="en-US" altLang="zh-TW" sz="1400" dirty="0">
                <a:ea typeface="DengXian" panose="02010600030101010101" pitchFamily="2" charset="-122"/>
              </a:rPr>
              <a:t>• Japanese: </a:t>
            </a:r>
            <a:r>
              <a:rPr lang="en-US" altLang="zh-TW" sz="1400" dirty="0" err="1">
                <a:ea typeface="DengXian" panose="02010600030101010101" pitchFamily="2" charset="-122"/>
              </a:rPr>
              <a:t>i</a:t>
            </a:r>
            <a:r>
              <a:rPr lang="en-US" altLang="zh-TW" sz="1400" dirty="0">
                <a:ea typeface="DengXian" panose="02010600030101010101" pitchFamily="2" charset="-122"/>
              </a:rPr>
              <a:t>, </a:t>
            </a:r>
            <a:r>
              <a:rPr lang="ja-JP" altLang="en-US" sz="1400" dirty="0">
                <a:ea typeface="DengXian" panose="02010600030101010101" pitchFamily="2" charset="-122"/>
              </a:rPr>
              <a:t>い </a:t>
            </a:r>
            <a:endParaRPr lang="en-US" altLang="ja-JP" sz="1400" dirty="0">
              <a:ea typeface="DengXian" panose="02010600030101010101" pitchFamily="2" charset="-122"/>
            </a:endParaRPr>
          </a:p>
          <a:p>
            <a:endParaRPr lang="en-US" altLang="ja-JP" sz="1400" dirty="0">
              <a:ea typeface="DengXian" panose="02010600030101010101" pitchFamily="2" charset="-122"/>
            </a:endParaRPr>
          </a:p>
          <a:p>
            <a:r>
              <a:rPr lang="en-US" altLang="ja-JP" sz="1400" dirty="0">
                <a:ea typeface="DengXian" panose="02010600030101010101" pitchFamily="2" charset="-122"/>
              </a:rPr>
              <a:t>(</a:t>
            </a:r>
            <a:r>
              <a:rPr lang="en-US" altLang="zh-TW" sz="1400" dirty="0" err="1">
                <a:ea typeface="DengXian" panose="02010600030101010101" pitchFamily="2" charset="-122"/>
              </a:rPr>
              <a:t>kun</a:t>
            </a:r>
            <a:r>
              <a:rPr lang="en-US" altLang="zh-TW" sz="1400" dirty="0">
                <a:ea typeface="DengXian" panose="02010600030101010101" pitchFamily="2" charset="-122"/>
              </a:rPr>
              <a:t>: </a:t>
            </a:r>
            <a:r>
              <a:rPr lang="en-US" altLang="zh-TW" sz="1400" dirty="0" err="1">
                <a:ea typeface="DengXian" panose="02010600030101010101" pitchFamily="2" charset="-122"/>
              </a:rPr>
              <a:t>koto</a:t>
            </a:r>
            <a:r>
              <a:rPr lang="en-US" altLang="zh-TW" sz="1400" dirty="0">
                <a:ea typeface="DengXian" panose="02010600030101010101" pitchFamily="2" charset="-122"/>
              </a:rPr>
              <a:t>, </a:t>
            </a:r>
            <a:r>
              <a:rPr lang="ja-JP" altLang="en-US" sz="1400" dirty="0">
                <a:ea typeface="DengXian" panose="02010600030101010101" pitchFamily="2" charset="-122"/>
              </a:rPr>
              <a:t>こと</a:t>
            </a:r>
            <a:r>
              <a:rPr lang="en-US" altLang="ja-JP" sz="1400" dirty="0">
                <a:ea typeface="DengXian" panose="02010600030101010101" pitchFamily="2" charset="-122"/>
              </a:rPr>
              <a:t>)     </a:t>
            </a:r>
          </a:p>
          <a:p>
            <a:r>
              <a:rPr lang="en-US" altLang="ja-JP" sz="1400" dirty="0">
                <a:ea typeface="DengXian" panose="02010600030101010101" pitchFamily="2" charset="-122"/>
              </a:rPr>
              <a:t>• </a:t>
            </a:r>
            <a:r>
              <a:rPr lang="en-US" altLang="zh-TW" sz="1400" dirty="0">
                <a:ea typeface="DengXian" panose="02010600030101010101" pitchFamily="2" charset="-122"/>
              </a:rPr>
              <a:t>JLPT: N1     </a:t>
            </a:r>
          </a:p>
          <a:p>
            <a:r>
              <a:rPr lang="en-US" altLang="zh-TW" sz="1400" dirty="0">
                <a:ea typeface="DengXian" panose="02010600030101010101" pitchFamily="2" charset="-122"/>
              </a:rPr>
              <a:t>• meaning: different</a:t>
            </a:r>
          </a:p>
          <a:p>
            <a:r>
              <a:rPr lang="en-US" altLang="zh-TW" sz="1400" dirty="0">
                <a:ea typeface="DengXian" panose="02010600030101010101" pitchFamily="2" charset="-122"/>
              </a:rPr>
              <a:t>• pinyin: yì</a:t>
            </a:r>
          </a:p>
          <a:p>
            <a:r>
              <a:rPr lang="en-US" altLang="zh-TW" sz="1400" dirty="0">
                <a:ea typeface="DengXian" panose="02010600030101010101" pitchFamily="2" charset="-122"/>
              </a:rPr>
              <a:t>• 1 location: </a:t>
            </a:r>
            <a:r>
              <a:rPr lang="en-US" altLang="zh-TW" sz="1400" dirty="0" err="1">
                <a:ea typeface="DengXian" panose="02010600030101010101" pitchFamily="2" charset="-122"/>
              </a:rPr>
              <a:t>XuanZang</a:t>
            </a:r>
            <a:endParaRPr lang="en-US" altLang="zh-TW" sz="1400" dirty="0">
              <a:ea typeface="DengXian" panose="02010600030101010101" pitchFamily="2" charset="-122"/>
            </a:endParaRPr>
          </a:p>
          <a:p>
            <a:endParaRPr lang="en-US" altLang="zh-TW" sz="1400" dirty="0">
              <a:ea typeface="DengXian" panose="02010600030101010101" pitchFamily="2" charset="-122"/>
            </a:endParaRPr>
          </a:p>
          <a:p>
            <a:r>
              <a:rPr lang="en-US" altLang="zh-TW" sz="1400" dirty="0">
                <a:ea typeface="DengXian" panose="02010600030101010101" pitchFamily="2" charset="-122"/>
              </a:rPr>
              <a:t>• comp: </a:t>
            </a:r>
            <a:r>
              <a:rPr lang="zh-TW" altLang="en-US" sz="1400" dirty="0">
                <a:ea typeface="DengXian" panose="02010600030101010101" pitchFamily="2" charset="-122"/>
              </a:rPr>
              <a:t>田 </a:t>
            </a:r>
            <a:r>
              <a:rPr lang="en-US" altLang="zh-TW" sz="1400" dirty="0">
                <a:ea typeface="DengXian" panose="02010600030101010101" pitchFamily="2" charset="-122"/>
              </a:rPr>
              <a:t>+ </a:t>
            </a:r>
            <a:r>
              <a:rPr lang="zh-TW" altLang="en-US" sz="1400" dirty="0">
                <a:ea typeface="DengXian" panose="02010600030101010101" pitchFamily="2" charset="-122"/>
              </a:rPr>
              <a:t>共</a:t>
            </a:r>
            <a:endParaRPr lang="en-US" altLang="zh-TW" sz="1400" dirty="0">
              <a:ea typeface="DengXian" panose="02010600030101010101" pitchFamily="2" charset="-122"/>
            </a:endParaRPr>
          </a:p>
          <a:p>
            <a:r>
              <a:rPr lang="en-US" altLang="zh-TW" sz="1400" dirty="0">
                <a:ea typeface="DengXian" panose="02010600030101010101" pitchFamily="2" charset="-122"/>
              </a:rPr>
              <a:t>• sub: </a:t>
            </a:r>
            <a:r>
              <a:rPr lang="zh-TW" altLang="en-US" sz="1400" dirty="0">
                <a:ea typeface="DengXian" panose="02010600030101010101" pitchFamily="2" charset="-122"/>
              </a:rPr>
              <a:t>囗十廾一八</a:t>
            </a:r>
            <a:endParaRPr lang="en-US" altLang="zh-TW" sz="1400" dirty="0">
              <a:ea typeface="DengXian" panose="02010600030101010101" pitchFamily="2" charset="-122"/>
            </a:endParaRPr>
          </a:p>
          <a:p>
            <a:endParaRPr lang="en-US" sz="1400" dirty="0"/>
          </a:p>
          <a:p>
            <a:endParaRPr lang="en-US" sz="1400" dirty="0"/>
          </a:p>
          <a:p>
            <a:endParaRPr lang="en-US" sz="1400" dirty="0"/>
          </a:p>
          <a:p>
            <a:endParaRPr lang="en-US" sz="1400" b="1" dirty="0">
              <a:latin typeface="DengXian" panose="02010600030101010101" pitchFamily="2" charset="-122"/>
              <a:ea typeface="DengXian" panose="02010600030101010101" pitchFamily="2" charset="-122"/>
            </a:endParaRPr>
          </a:p>
        </p:txBody>
      </p:sp>
      <p:sp>
        <p:nvSpPr>
          <p:cNvPr id="11" name="Rectangle 10">
            <a:extLst>
              <a:ext uri="{FF2B5EF4-FFF2-40B4-BE49-F238E27FC236}">
                <a16:creationId xmlns:a16="http://schemas.microsoft.com/office/drawing/2014/main" id="{1F4144B0-B715-7D71-6959-E61A285FC19F}"/>
              </a:ext>
            </a:extLst>
          </p:cNvPr>
          <p:cNvSpPr/>
          <p:nvPr/>
        </p:nvSpPr>
        <p:spPr>
          <a:xfrm>
            <a:off x="5873704" y="5536627"/>
            <a:ext cx="6216335" cy="1200329"/>
          </a:xfrm>
          <a:prstGeom prst="rect">
            <a:avLst/>
          </a:prstGeom>
          <a:no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2" name="2024_11_05_102555">
            <a:hlinkClick r:id="" action="ppaction://media"/>
            <a:extLst>
              <a:ext uri="{FF2B5EF4-FFF2-40B4-BE49-F238E27FC236}">
                <a16:creationId xmlns:a16="http://schemas.microsoft.com/office/drawing/2014/main" id="{DDABFD31-AA04-8B73-0261-B35134AA4CD3}"/>
              </a:ext>
            </a:extLst>
          </p:cNvPr>
          <p:cNvPicPr>
            <a:picLocks noChangeAspect="1"/>
          </p:cNvPicPr>
          <p:nvPr>
            <a:videoFile r:link="rId2"/>
            <p:extLst>
              <p:ext uri="{DAA4B4D4-6D71-4841-9C94-3DE7FCFB9230}">
                <p14:media xmlns:p14="http://schemas.microsoft.com/office/powerpoint/2010/main" r:embed="rId1"/>
              </p:ext>
            </p:extLst>
          </p:nvPr>
        </p:nvPicPr>
        <p:blipFill>
          <a:blip r:embed="rId5"/>
          <a:stretch>
            <a:fillRect/>
          </a:stretch>
        </p:blipFill>
        <p:spPr>
          <a:xfrm>
            <a:off x="6788150" y="558800"/>
            <a:ext cx="4974882" cy="4908550"/>
          </a:xfrm>
          <a:prstGeom prst="rect">
            <a:avLst/>
          </a:prstGeom>
        </p:spPr>
      </p:pic>
      <p:cxnSp>
        <p:nvCxnSpPr>
          <p:cNvPr id="14" name="Straight Arrow Connector 13">
            <a:extLst>
              <a:ext uri="{FF2B5EF4-FFF2-40B4-BE49-F238E27FC236}">
                <a16:creationId xmlns:a16="http://schemas.microsoft.com/office/drawing/2014/main" id="{687F6F25-79C9-F59D-1CA6-1A8532D34A44}"/>
              </a:ext>
            </a:extLst>
          </p:cNvPr>
          <p:cNvCxnSpPr/>
          <p:nvPr/>
        </p:nvCxnSpPr>
        <p:spPr>
          <a:xfrm>
            <a:off x="1295400" y="641350"/>
            <a:ext cx="0" cy="146685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16" name="Straight Connector 15">
            <a:extLst>
              <a:ext uri="{FF2B5EF4-FFF2-40B4-BE49-F238E27FC236}">
                <a16:creationId xmlns:a16="http://schemas.microsoft.com/office/drawing/2014/main" id="{5E24A969-11C7-93AF-B192-C46D5325C303}"/>
              </a:ext>
            </a:extLst>
          </p:cNvPr>
          <p:cNvCxnSpPr/>
          <p:nvPr/>
        </p:nvCxnSpPr>
        <p:spPr>
          <a:xfrm>
            <a:off x="1555750" y="687224"/>
            <a:ext cx="2794000" cy="0"/>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18" name="Straight Arrow Connector 17">
            <a:extLst>
              <a:ext uri="{FF2B5EF4-FFF2-40B4-BE49-F238E27FC236}">
                <a16:creationId xmlns:a16="http://schemas.microsoft.com/office/drawing/2014/main" id="{B2755C2E-F7FF-5A9D-8287-1C9CB3833286}"/>
              </a:ext>
            </a:extLst>
          </p:cNvPr>
          <p:cNvCxnSpPr/>
          <p:nvPr/>
        </p:nvCxnSpPr>
        <p:spPr>
          <a:xfrm>
            <a:off x="4349750" y="687224"/>
            <a:ext cx="0" cy="1420976"/>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20" name="Straight Arrow Connector 19">
            <a:extLst>
              <a:ext uri="{FF2B5EF4-FFF2-40B4-BE49-F238E27FC236}">
                <a16:creationId xmlns:a16="http://schemas.microsoft.com/office/drawing/2014/main" id="{7D1C36DC-0978-A91C-FB4B-E61A610C7ADD}"/>
              </a:ext>
            </a:extLst>
          </p:cNvPr>
          <p:cNvCxnSpPr/>
          <p:nvPr/>
        </p:nvCxnSpPr>
        <p:spPr>
          <a:xfrm>
            <a:off x="1555749" y="1377950"/>
            <a:ext cx="2584451" cy="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22" name="Straight Arrow Connector 21">
            <a:extLst>
              <a:ext uri="{FF2B5EF4-FFF2-40B4-BE49-F238E27FC236}">
                <a16:creationId xmlns:a16="http://schemas.microsoft.com/office/drawing/2014/main" id="{BD620035-9A01-59C8-2C9F-AB881460BB85}"/>
              </a:ext>
            </a:extLst>
          </p:cNvPr>
          <p:cNvCxnSpPr/>
          <p:nvPr/>
        </p:nvCxnSpPr>
        <p:spPr>
          <a:xfrm>
            <a:off x="2781300" y="804953"/>
            <a:ext cx="0" cy="1087347"/>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24" name="Straight Arrow Connector 23">
            <a:extLst>
              <a:ext uri="{FF2B5EF4-FFF2-40B4-BE49-F238E27FC236}">
                <a16:creationId xmlns:a16="http://schemas.microsoft.com/office/drawing/2014/main" id="{1404FB60-05B9-264E-9071-13FDAB65E4A8}"/>
              </a:ext>
            </a:extLst>
          </p:cNvPr>
          <p:cNvCxnSpPr/>
          <p:nvPr/>
        </p:nvCxnSpPr>
        <p:spPr>
          <a:xfrm>
            <a:off x="1485900" y="2108200"/>
            <a:ext cx="2654300" cy="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26" name="Straight Arrow Connector 25">
            <a:extLst>
              <a:ext uri="{FF2B5EF4-FFF2-40B4-BE49-F238E27FC236}">
                <a16:creationId xmlns:a16="http://schemas.microsoft.com/office/drawing/2014/main" id="{FED7DF16-E090-03C8-3B54-622267CA0DED}"/>
              </a:ext>
            </a:extLst>
          </p:cNvPr>
          <p:cNvCxnSpPr/>
          <p:nvPr/>
        </p:nvCxnSpPr>
        <p:spPr>
          <a:xfrm>
            <a:off x="1092200" y="3003550"/>
            <a:ext cx="3390900" cy="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28" name="Straight Arrow Connector 27">
            <a:extLst>
              <a:ext uri="{FF2B5EF4-FFF2-40B4-BE49-F238E27FC236}">
                <a16:creationId xmlns:a16="http://schemas.microsoft.com/office/drawing/2014/main" id="{8C4C3E25-A373-B79A-C86E-B75423F224B2}"/>
              </a:ext>
            </a:extLst>
          </p:cNvPr>
          <p:cNvCxnSpPr/>
          <p:nvPr/>
        </p:nvCxnSpPr>
        <p:spPr>
          <a:xfrm>
            <a:off x="2076450" y="2546350"/>
            <a:ext cx="0" cy="93345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30" name="Straight Arrow Connector 29">
            <a:extLst>
              <a:ext uri="{FF2B5EF4-FFF2-40B4-BE49-F238E27FC236}">
                <a16:creationId xmlns:a16="http://schemas.microsoft.com/office/drawing/2014/main" id="{A13CABBA-4047-2C24-FF4E-143DB89AD221}"/>
              </a:ext>
            </a:extLst>
          </p:cNvPr>
          <p:cNvCxnSpPr/>
          <p:nvPr/>
        </p:nvCxnSpPr>
        <p:spPr>
          <a:xfrm>
            <a:off x="3536950" y="2546350"/>
            <a:ext cx="0" cy="93345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32" name="Straight Arrow Connector 31">
            <a:extLst>
              <a:ext uri="{FF2B5EF4-FFF2-40B4-BE49-F238E27FC236}">
                <a16:creationId xmlns:a16="http://schemas.microsoft.com/office/drawing/2014/main" id="{BD6B209A-F7A7-47BA-45A9-E91AFCB123E8}"/>
              </a:ext>
            </a:extLst>
          </p:cNvPr>
          <p:cNvCxnSpPr/>
          <p:nvPr/>
        </p:nvCxnSpPr>
        <p:spPr>
          <a:xfrm>
            <a:off x="628650" y="3810000"/>
            <a:ext cx="4305300" cy="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34" name="Straight Arrow Connector 33">
            <a:extLst>
              <a:ext uri="{FF2B5EF4-FFF2-40B4-BE49-F238E27FC236}">
                <a16:creationId xmlns:a16="http://schemas.microsoft.com/office/drawing/2014/main" id="{5AE5D319-02A3-4B9E-EA63-493C69330F79}"/>
              </a:ext>
            </a:extLst>
          </p:cNvPr>
          <p:cNvCxnSpPr/>
          <p:nvPr/>
        </p:nvCxnSpPr>
        <p:spPr>
          <a:xfrm flipH="1">
            <a:off x="1168400" y="4203700"/>
            <a:ext cx="1054100" cy="69850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36" name="Straight Arrow Connector 35">
            <a:extLst>
              <a:ext uri="{FF2B5EF4-FFF2-40B4-BE49-F238E27FC236}">
                <a16:creationId xmlns:a16="http://schemas.microsoft.com/office/drawing/2014/main" id="{643D9D7C-9A4B-CFE4-BC9C-201F43716334}"/>
              </a:ext>
            </a:extLst>
          </p:cNvPr>
          <p:cNvCxnSpPr/>
          <p:nvPr/>
        </p:nvCxnSpPr>
        <p:spPr>
          <a:xfrm>
            <a:off x="3441700" y="4186372"/>
            <a:ext cx="1117600" cy="725623"/>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sp>
        <p:nvSpPr>
          <p:cNvPr id="37" name="TextBox 36">
            <a:extLst>
              <a:ext uri="{FF2B5EF4-FFF2-40B4-BE49-F238E27FC236}">
                <a16:creationId xmlns:a16="http://schemas.microsoft.com/office/drawing/2014/main" id="{8FF4586B-B4ED-3792-D60D-0DBE827CCF95}"/>
              </a:ext>
            </a:extLst>
          </p:cNvPr>
          <p:cNvSpPr txBox="1"/>
          <p:nvPr/>
        </p:nvSpPr>
        <p:spPr>
          <a:xfrm>
            <a:off x="802071" y="682530"/>
            <a:ext cx="453160" cy="369332"/>
          </a:xfrm>
          <a:prstGeom prst="rect">
            <a:avLst/>
          </a:prstGeom>
          <a:noFill/>
        </p:spPr>
        <p:txBody>
          <a:bodyPr wrap="square" rtlCol="0">
            <a:spAutoFit/>
          </a:bodyPr>
          <a:lstStyle/>
          <a:p>
            <a:r>
              <a:rPr lang="en-US" b="1" dirty="0"/>
              <a:t>1</a:t>
            </a:r>
          </a:p>
        </p:txBody>
      </p:sp>
      <p:sp>
        <p:nvSpPr>
          <p:cNvPr id="38" name="TextBox 37">
            <a:extLst>
              <a:ext uri="{FF2B5EF4-FFF2-40B4-BE49-F238E27FC236}">
                <a16:creationId xmlns:a16="http://schemas.microsoft.com/office/drawing/2014/main" id="{13A5659D-8DCC-8DB4-FED9-489A99A8315A}"/>
              </a:ext>
            </a:extLst>
          </p:cNvPr>
          <p:cNvSpPr txBox="1"/>
          <p:nvPr/>
        </p:nvSpPr>
        <p:spPr>
          <a:xfrm>
            <a:off x="1555749" y="194705"/>
            <a:ext cx="499340" cy="369332"/>
          </a:xfrm>
          <a:prstGeom prst="rect">
            <a:avLst/>
          </a:prstGeom>
          <a:noFill/>
        </p:spPr>
        <p:txBody>
          <a:bodyPr wrap="square" rtlCol="0">
            <a:spAutoFit/>
          </a:bodyPr>
          <a:lstStyle/>
          <a:p>
            <a:r>
              <a:rPr lang="en-US" b="1" dirty="0"/>
              <a:t>2</a:t>
            </a:r>
          </a:p>
        </p:txBody>
      </p:sp>
      <p:sp>
        <p:nvSpPr>
          <p:cNvPr id="39" name="TextBox 38">
            <a:extLst>
              <a:ext uri="{FF2B5EF4-FFF2-40B4-BE49-F238E27FC236}">
                <a16:creationId xmlns:a16="http://schemas.microsoft.com/office/drawing/2014/main" id="{DB53D800-7C05-6ECD-38C1-39A0314A76FF}"/>
              </a:ext>
            </a:extLst>
          </p:cNvPr>
          <p:cNvSpPr txBox="1"/>
          <p:nvPr/>
        </p:nvSpPr>
        <p:spPr>
          <a:xfrm>
            <a:off x="1593851" y="908144"/>
            <a:ext cx="380999" cy="369332"/>
          </a:xfrm>
          <a:prstGeom prst="rect">
            <a:avLst/>
          </a:prstGeom>
          <a:noFill/>
        </p:spPr>
        <p:txBody>
          <a:bodyPr wrap="square" rtlCol="0">
            <a:spAutoFit/>
          </a:bodyPr>
          <a:lstStyle/>
          <a:p>
            <a:r>
              <a:rPr lang="en-US" b="1" dirty="0"/>
              <a:t>3</a:t>
            </a:r>
          </a:p>
        </p:txBody>
      </p:sp>
      <p:sp>
        <p:nvSpPr>
          <p:cNvPr id="40" name="TextBox 39">
            <a:extLst>
              <a:ext uri="{FF2B5EF4-FFF2-40B4-BE49-F238E27FC236}">
                <a16:creationId xmlns:a16="http://schemas.microsoft.com/office/drawing/2014/main" id="{103A2477-2A65-F44A-0422-4CBDE3F54D8D}"/>
              </a:ext>
            </a:extLst>
          </p:cNvPr>
          <p:cNvSpPr txBox="1"/>
          <p:nvPr/>
        </p:nvSpPr>
        <p:spPr>
          <a:xfrm>
            <a:off x="2975084" y="799585"/>
            <a:ext cx="349178" cy="369332"/>
          </a:xfrm>
          <a:prstGeom prst="rect">
            <a:avLst/>
          </a:prstGeom>
          <a:noFill/>
        </p:spPr>
        <p:txBody>
          <a:bodyPr wrap="square" rtlCol="0">
            <a:spAutoFit/>
          </a:bodyPr>
          <a:lstStyle/>
          <a:p>
            <a:r>
              <a:rPr lang="en-US" b="1" dirty="0"/>
              <a:t>4</a:t>
            </a:r>
          </a:p>
        </p:txBody>
      </p:sp>
      <p:sp>
        <p:nvSpPr>
          <p:cNvPr id="41" name="TextBox 40">
            <a:extLst>
              <a:ext uri="{FF2B5EF4-FFF2-40B4-BE49-F238E27FC236}">
                <a16:creationId xmlns:a16="http://schemas.microsoft.com/office/drawing/2014/main" id="{1E7B4088-69B9-B187-2FBE-115A8D7967F5}"/>
              </a:ext>
            </a:extLst>
          </p:cNvPr>
          <p:cNvSpPr txBox="1"/>
          <p:nvPr/>
        </p:nvSpPr>
        <p:spPr>
          <a:xfrm>
            <a:off x="1582397" y="1627615"/>
            <a:ext cx="286573" cy="369332"/>
          </a:xfrm>
          <a:prstGeom prst="rect">
            <a:avLst/>
          </a:prstGeom>
          <a:noFill/>
        </p:spPr>
        <p:txBody>
          <a:bodyPr wrap="square" rtlCol="0">
            <a:spAutoFit/>
          </a:bodyPr>
          <a:lstStyle/>
          <a:p>
            <a:r>
              <a:rPr lang="en-US" b="1" dirty="0"/>
              <a:t>5</a:t>
            </a:r>
          </a:p>
        </p:txBody>
      </p:sp>
      <p:sp>
        <p:nvSpPr>
          <p:cNvPr id="42" name="TextBox 41">
            <a:extLst>
              <a:ext uri="{FF2B5EF4-FFF2-40B4-BE49-F238E27FC236}">
                <a16:creationId xmlns:a16="http://schemas.microsoft.com/office/drawing/2014/main" id="{E417424D-858E-B11C-4CA7-B6FD14E6DFF3}"/>
              </a:ext>
            </a:extLst>
          </p:cNvPr>
          <p:cNvSpPr txBox="1"/>
          <p:nvPr/>
        </p:nvSpPr>
        <p:spPr>
          <a:xfrm>
            <a:off x="724314" y="2752190"/>
            <a:ext cx="318736" cy="369332"/>
          </a:xfrm>
          <a:prstGeom prst="rect">
            <a:avLst/>
          </a:prstGeom>
          <a:noFill/>
        </p:spPr>
        <p:txBody>
          <a:bodyPr wrap="square" rtlCol="0">
            <a:spAutoFit/>
          </a:bodyPr>
          <a:lstStyle/>
          <a:p>
            <a:r>
              <a:rPr lang="en-US" b="1" dirty="0"/>
              <a:t>6</a:t>
            </a:r>
          </a:p>
        </p:txBody>
      </p:sp>
      <p:sp>
        <p:nvSpPr>
          <p:cNvPr id="43" name="TextBox 42">
            <a:extLst>
              <a:ext uri="{FF2B5EF4-FFF2-40B4-BE49-F238E27FC236}">
                <a16:creationId xmlns:a16="http://schemas.microsoft.com/office/drawing/2014/main" id="{FEB3AFBC-9495-EA83-33A1-09DE5AFDBA9E}"/>
              </a:ext>
            </a:extLst>
          </p:cNvPr>
          <p:cNvSpPr txBox="1"/>
          <p:nvPr/>
        </p:nvSpPr>
        <p:spPr>
          <a:xfrm>
            <a:off x="1614971" y="2387550"/>
            <a:ext cx="285194" cy="369332"/>
          </a:xfrm>
          <a:prstGeom prst="rect">
            <a:avLst/>
          </a:prstGeom>
          <a:noFill/>
        </p:spPr>
        <p:txBody>
          <a:bodyPr wrap="square" rtlCol="0">
            <a:spAutoFit/>
          </a:bodyPr>
          <a:lstStyle/>
          <a:p>
            <a:r>
              <a:rPr lang="en-US" b="1" dirty="0"/>
              <a:t>7</a:t>
            </a:r>
          </a:p>
        </p:txBody>
      </p:sp>
      <p:sp>
        <p:nvSpPr>
          <p:cNvPr id="44" name="TextBox 43">
            <a:extLst>
              <a:ext uri="{FF2B5EF4-FFF2-40B4-BE49-F238E27FC236}">
                <a16:creationId xmlns:a16="http://schemas.microsoft.com/office/drawing/2014/main" id="{90EC12D5-2795-49CE-39B1-41311D4B873A}"/>
              </a:ext>
            </a:extLst>
          </p:cNvPr>
          <p:cNvSpPr txBox="1"/>
          <p:nvPr/>
        </p:nvSpPr>
        <p:spPr>
          <a:xfrm>
            <a:off x="3078576" y="2351179"/>
            <a:ext cx="331847" cy="369332"/>
          </a:xfrm>
          <a:prstGeom prst="rect">
            <a:avLst/>
          </a:prstGeom>
          <a:noFill/>
        </p:spPr>
        <p:txBody>
          <a:bodyPr wrap="square" rtlCol="0">
            <a:spAutoFit/>
          </a:bodyPr>
          <a:lstStyle/>
          <a:p>
            <a:r>
              <a:rPr lang="en-US" b="1" dirty="0"/>
              <a:t>8</a:t>
            </a:r>
          </a:p>
        </p:txBody>
      </p:sp>
      <p:sp>
        <p:nvSpPr>
          <p:cNvPr id="45" name="TextBox 44">
            <a:extLst>
              <a:ext uri="{FF2B5EF4-FFF2-40B4-BE49-F238E27FC236}">
                <a16:creationId xmlns:a16="http://schemas.microsoft.com/office/drawing/2014/main" id="{8C4624A0-D50A-365F-F4F4-62F8F3B2871D}"/>
              </a:ext>
            </a:extLst>
          </p:cNvPr>
          <p:cNvSpPr txBox="1"/>
          <p:nvPr/>
        </p:nvSpPr>
        <p:spPr>
          <a:xfrm>
            <a:off x="260363" y="3351995"/>
            <a:ext cx="541707" cy="369332"/>
          </a:xfrm>
          <a:prstGeom prst="rect">
            <a:avLst/>
          </a:prstGeom>
          <a:noFill/>
        </p:spPr>
        <p:txBody>
          <a:bodyPr wrap="square" rtlCol="0">
            <a:spAutoFit/>
          </a:bodyPr>
          <a:lstStyle/>
          <a:p>
            <a:r>
              <a:rPr lang="en-US" b="1" dirty="0"/>
              <a:t>9</a:t>
            </a:r>
          </a:p>
        </p:txBody>
      </p:sp>
      <p:sp>
        <p:nvSpPr>
          <p:cNvPr id="46" name="TextBox 45">
            <a:extLst>
              <a:ext uri="{FF2B5EF4-FFF2-40B4-BE49-F238E27FC236}">
                <a16:creationId xmlns:a16="http://schemas.microsoft.com/office/drawing/2014/main" id="{212FBAED-5802-C08F-0230-3EF26DABBF46}"/>
              </a:ext>
            </a:extLst>
          </p:cNvPr>
          <p:cNvSpPr txBox="1"/>
          <p:nvPr/>
        </p:nvSpPr>
        <p:spPr>
          <a:xfrm>
            <a:off x="1428750" y="4001706"/>
            <a:ext cx="486881" cy="369332"/>
          </a:xfrm>
          <a:prstGeom prst="rect">
            <a:avLst/>
          </a:prstGeom>
          <a:noFill/>
        </p:spPr>
        <p:txBody>
          <a:bodyPr wrap="square" rtlCol="0">
            <a:spAutoFit/>
          </a:bodyPr>
          <a:lstStyle/>
          <a:p>
            <a:r>
              <a:rPr lang="en-US" b="1" dirty="0"/>
              <a:t>10</a:t>
            </a:r>
          </a:p>
        </p:txBody>
      </p:sp>
      <p:sp>
        <p:nvSpPr>
          <p:cNvPr id="47" name="TextBox 46">
            <a:extLst>
              <a:ext uri="{FF2B5EF4-FFF2-40B4-BE49-F238E27FC236}">
                <a16:creationId xmlns:a16="http://schemas.microsoft.com/office/drawing/2014/main" id="{25535437-0588-DEF8-E8E4-692D602BDB06}"/>
              </a:ext>
            </a:extLst>
          </p:cNvPr>
          <p:cNvSpPr txBox="1"/>
          <p:nvPr/>
        </p:nvSpPr>
        <p:spPr>
          <a:xfrm>
            <a:off x="4000500" y="4035614"/>
            <a:ext cx="558800" cy="369332"/>
          </a:xfrm>
          <a:prstGeom prst="rect">
            <a:avLst/>
          </a:prstGeom>
          <a:noFill/>
        </p:spPr>
        <p:txBody>
          <a:bodyPr wrap="square" rtlCol="0">
            <a:spAutoFit/>
          </a:bodyPr>
          <a:lstStyle/>
          <a:p>
            <a:r>
              <a:rPr lang="en-US" b="1" dirty="0">
                <a:highlight>
                  <a:srgbClr val="00FF00"/>
                </a:highlight>
              </a:rPr>
              <a:t>11</a:t>
            </a:r>
          </a:p>
        </p:txBody>
      </p:sp>
    </p:spTree>
    <p:extLst>
      <p:ext uri="{BB962C8B-B14F-4D97-AF65-F5344CB8AC3E}">
        <p14:creationId xmlns:p14="http://schemas.microsoft.com/office/powerpoint/2010/main" val="291436439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mediacall" presetSubtype="0" fill="hold" nodeType="clickEffect">
                                  <p:stCondLst>
                                    <p:cond delay="0"/>
                                  </p:stCondLst>
                                  <p:childTnLst>
                                    <p:cmd type="call" cmd="playFrom(0.0)">
                                      <p:cBhvr>
                                        <p:cTn id="6" dur="17367" fill="hold"/>
                                        <p:tgtEl>
                                          <p:spTgt spid="12"/>
                                        </p:tgtEl>
                                      </p:cBhvr>
                                    </p:cmd>
                                  </p:childTnLst>
                                </p:cTn>
                              </p:par>
                            </p:childTnLst>
                          </p:cTn>
                        </p:par>
                      </p:childTnLst>
                    </p:cTn>
                  </p:par>
                </p:childTnLst>
              </p:cTn>
              <p:prevCondLst>
                <p:cond evt="onPrev" delay="0">
                  <p:tgtEl>
                    <p:sldTgt/>
                  </p:tgtEl>
                </p:cond>
              </p:prevCondLst>
              <p:nextCondLst>
                <p:cond evt="onNext" delay="0">
                  <p:tgtEl>
                    <p:sldTgt/>
                  </p:tgtEl>
                </p:cond>
              </p:nextCondLst>
            </p:seq>
            <p:video>
              <p:cMediaNode vol="80000">
                <p:cTn id="7" fill="hold" display="0">
                  <p:stCondLst>
                    <p:cond delay="indefinite"/>
                  </p:stCondLst>
                </p:cTn>
                <p:tgtEl>
                  <p:spTgt spid="12"/>
                </p:tgtEl>
              </p:cMediaNode>
            </p:video>
            <p:seq concurrent="1" nextAc="seek">
              <p:cTn id="8" restart="whenNotActive" fill="hold" evtFilter="cancelBubble" nodeType="interactiveSeq">
                <p:stCondLst>
                  <p:cond evt="onClick" delay="0">
                    <p:tgtEl>
                      <p:spTgt spid="12"/>
                    </p:tgtEl>
                  </p:cond>
                </p:stCondLst>
                <p:endSync evt="end" delay="0">
                  <p:rtn val="all"/>
                </p:endSync>
                <p:childTnLst>
                  <p:par>
                    <p:cTn id="9" fill="hold">
                      <p:stCondLst>
                        <p:cond delay="0"/>
                      </p:stCondLst>
                      <p:childTnLst>
                        <p:par>
                          <p:cTn id="10" fill="hold">
                            <p:stCondLst>
                              <p:cond delay="0"/>
                            </p:stCondLst>
                            <p:childTnLst>
                              <p:par>
                                <p:cTn id="11" presetID="2" presetClass="mediacall" presetSubtype="0" fill="hold" nodeType="clickEffect">
                                  <p:stCondLst>
                                    <p:cond delay="0"/>
                                  </p:stCondLst>
                                  <p:childTnLst>
                                    <p:cmd type="call" cmd="togglePause">
                                      <p:cBhvr>
                                        <p:cTn id="12" dur="1" fill="hold"/>
                                        <p:tgtEl>
                                          <p:spTgt spid="12"/>
                                        </p:tgtEl>
                                      </p:cBhvr>
                                    </p:cmd>
                                  </p:childTnLst>
                                </p:cTn>
                              </p:par>
                            </p:childTnLst>
                          </p:cTn>
                        </p:par>
                      </p:childTnLst>
                    </p:cTn>
                  </p:par>
                </p:childTnLst>
              </p:cTn>
              <p:nextCondLst>
                <p:cond evt="onClick" delay="0">
                  <p:tgtEl>
                    <p:spTgt spid="12"/>
                  </p:tgtEl>
                </p:cond>
              </p:nextCondLst>
            </p:seq>
          </p:childTnLst>
        </p:cTn>
      </p:par>
    </p:tn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3">
            <a:extLst>
              <a:ext uri="{FF2B5EF4-FFF2-40B4-BE49-F238E27FC236}">
                <a16:creationId xmlns:a16="http://schemas.microsoft.com/office/drawing/2014/main" id="{7C8E5D19-0703-320C-1C02-1585F82C33FA}"/>
              </a:ext>
            </a:extLst>
          </p:cNvPr>
          <p:cNvSpPr txBox="1"/>
          <p:nvPr/>
        </p:nvSpPr>
        <p:spPr>
          <a:xfrm>
            <a:off x="166697" y="5651847"/>
            <a:ext cx="5771268" cy="1200329"/>
          </a:xfrm>
          <a:prstGeom prst="rect">
            <a:avLst/>
          </a:prstGeom>
          <a:noFill/>
        </p:spPr>
        <p:txBody>
          <a:bodyPr wrap="square" numCol="3">
            <a:spAutoFit/>
          </a:bodyPr>
          <a:lstStyle/>
          <a:p>
            <a:r>
              <a:rPr lang="en-US" sz="2400" dirty="0"/>
              <a:t>Kor: </a:t>
            </a:r>
            <a:r>
              <a:rPr lang="en-US" sz="2400" b="1" dirty="0" err="1"/>
              <a:t>jeug</a:t>
            </a:r>
            <a:endParaRPr lang="en-US" sz="2400" b="1" dirty="0"/>
          </a:p>
          <a:p>
            <a:r>
              <a:rPr lang="en-US" sz="2400" dirty="0"/>
              <a:t>Jap: </a:t>
            </a:r>
            <a:r>
              <a:rPr lang="en-US" sz="2400" b="1" dirty="0" err="1"/>
              <a:t>soku</a:t>
            </a:r>
            <a:endParaRPr lang="en-US" sz="2400" b="1" dirty="0"/>
          </a:p>
          <a:p>
            <a:endParaRPr lang="en-US" sz="2400" b="1" dirty="0"/>
          </a:p>
          <a:p>
            <a:r>
              <a:rPr lang="en-US" sz="2400" dirty="0"/>
              <a:t>Viet: </a:t>
            </a:r>
            <a:r>
              <a:rPr lang="en-US" sz="2400" b="1" dirty="0" err="1"/>
              <a:t>tức</a:t>
            </a:r>
            <a:r>
              <a:rPr lang="en-US" sz="2400" b="1" dirty="0"/>
              <a:t>   </a:t>
            </a:r>
          </a:p>
          <a:p>
            <a:r>
              <a:rPr lang="en-US" sz="2400" dirty="0"/>
              <a:t>Man: </a:t>
            </a:r>
            <a:r>
              <a:rPr lang="en-US" sz="2400" b="1" dirty="0"/>
              <a:t>jí</a:t>
            </a:r>
          </a:p>
          <a:p>
            <a:r>
              <a:rPr lang="en-US" sz="2400" b="1" dirty="0"/>
              <a:t>   </a:t>
            </a:r>
            <a:r>
              <a:rPr lang="en-US" sz="2400" dirty="0"/>
              <a:t>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24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      </a:t>
            </a:r>
            <a:r>
              <a:rPr lang="zh-TW" altLang="en-US" sz="2400" b="1" dirty="0">
                <a:solidFill>
                  <a:prstClr val="black"/>
                </a:solidFill>
                <a:latin typeface="DengXian" panose="02010600030101010101" pitchFamily="2" charset="-122"/>
                <a:ea typeface="DengXian" panose="02010600030101010101" pitchFamily="2" charset="-122"/>
              </a:rPr>
              <a:t>即</a:t>
            </a:r>
            <a:endParaRPr lang="en-US" altLang="zh-TW" sz="2400" b="1" dirty="0">
              <a:solidFill>
                <a:prstClr val="black"/>
              </a:solidFill>
              <a:latin typeface="DengXian" panose="02010600030101010101" pitchFamily="2" charset="-122"/>
              <a:ea typeface="DengXian" panose="02010600030101010101" pitchFamily="2" charset="-122"/>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altLang="zh-TW" sz="2400" b="1" dirty="0">
                <a:solidFill>
                  <a:prstClr val="black"/>
                </a:solidFill>
                <a:ea typeface="DengXian" panose="02010600030101010101" pitchFamily="2" charset="-122"/>
              </a:rPr>
              <a:t>     same</a:t>
            </a:r>
            <a:endParaRPr lang="en-US" altLang="zh-TW" sz="2400" dirty="0">
              <a:solidFill>
                <a:prstClr val="black"/>
              </a:solidFill>
              <a:highlight>
                <a:srgbClr val="00FF00"/>
              </a:highlight>
              <a:ea typeface="DengXian" panose="02010600030101010101" pitchFamily="2" charset="-122"/>
            </a:endParaRPr>
          </a:p>
        </p:txBody>
      </p:sp>
      <p:sp>
        <p:nvSpPr>
          <p:cNvPr id="5" name="TextBox 4">
            <a:extLst>
              <a:ext uri="{FF2B5EF4-FFF2-40B4-BE49-F238E27FC236}">
                <a16:creationId xmlns:a16="http://schemas.microsoft.com/office/drawing/2014/main" id="{5F9359DC-69B1-3078-17DA-952B21DFA277}"/>
              </a:ext>
            </a:extLst>
          </p:cNvPr>
          <p:cNvSpPr txBox="1"/>
          <p:nvPr/>
        </p:nvSpPr>
        <p:spPr>
          <a:xfrm>
            <a:off x="7797505" y="117491"/>
            <a:ext cx="3086395" cy="369332"/>
          </a:xfrm>
          <a:prstGeom prst="rect">
            <a:avLst/>
          </a:prstGeom>
          <a:noFill/>
        </p:spPr>
        <p:txBody>
          <a:bodyPr wrap="square" rtlCol="0">
            <a:spAutoFit/>
          </a:bodyPr>
          <a:lstStyle/>
          <a:p>
            <a:r>
              <a:rPr lang="zh-TW" altLang="en-US" b="1" dirty="0">
                <a:latin typeface="DengXian" panose="02010600030101010101" pitchFamily="2" charset="-122"/>
                <a:ea typeface="DengXian" panose="02010600030101010101" pitchFamily="2" charset="-122"/>
              </a:rPr>
              <a:t>空 不 異 色 色 </a:t>
            </a:r>
            <a:r>
              <a:rPr lang="zh-TW" altLang="en-US" b="1" dirty="0">
                <a:highlight>
                  <a:srgbClr val="00FFFF"/>
                </a:highlight>
                <a:latin typeface="DengXian" panose="02010600030101010101" pitchFamily="2" charset="-122"/>
                <a:ea typeface="DengXian" panose="02010600030101010101" pitchFamily="2" charset="-122"/>
              </a:rPr>
              <a:t>即</a:t>
            </a:r>
            <a:r>
              <a:rPr lang="zh-TW" altLang="en-US" b="1" dirty="0">
                <a:latin typeface="DengXian" panose="02010600030101010101" pitchFamily="2" charset="-122"/>
                <a:ea typeface="DengXian" panose="02010600030101010101" pitchFamily="2" charset="-122"/>
              </a:rPr>
              <a:t> 是 空      </a:t>
            </a:r>
            <a:r>
              <a:rPr lang="en-US" altLang="zh-TW" b="1" dirty="0">
                <a:solidFill>
                  <a:srgbClr val="FF0000"/>
                </a:solidFill>
                <a:latin typeface="DengXian" panose="02010600030101010101" pitchFamily="2" charset="-122"/>
                <a:ea typeface="DengXian" panose="02010600030101010101" pitchFamily="2" charset="-122"/>
              </a:rPr>
              <a:t>5</a:t>
            </a:r>
            <a:endParaRPr lang="en-US" b="1" dirty="0">
              <a:solidFill>
                <a:srgbClr val="FF0000"/>
              </a:solidFill>
              <a:latin typeface="DengXian" panose="02010600030101010101" pitchFamily="2" charset="-122"/>
              <a:ea typeface="DengXian" panose="02010600030101010101" pitchFamily="2" charset="-122"/>
            </a:endParaRPr>
          </a:p>
        </p:txBody>
      </p:sp>
      <p:sp>
        <p:nvSpPr>
          <p:cNvPr id="6" name="Rectangle 5">
            <a:extLst>
              <a:ext uri="{FF2B5EF4-FFF2-40B4-BE49-F238E27FC236}">
                <a16:creationId xmlns:a16="http://schemas.microsoft.com/office/drawing/2014/main" id="{19CF3C5A-F5F9-E649-53E5-61AD34B49524}"/>
              </a:ext>
            </a:extLst>
          </p:cNvPr>
          <p:cNvSpPr/>
          <p:nvPr/>
        </p:nvSpPr>
        <p:spPr>
          <a:xfrm>
            <a:off x="7731405" y="135841"/>
            <a:ext cx="3152495" cy="350982"/>
          </a:xfrm>
          <a:prstGeom prst="rect">
            <a:avLst/>
          </a:prstGeom>
          <a:no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Rectangle 6">
            <a:extLst>
              <a:ext uri="{FF2B5EF4-FFF2-40B4-BE49-F238E27FC236}">
                <a16:creationId xmlns:a16="http://schemas.microsoft.com/office/drawing/2014/main" id="{66DA9E7A-5A2E-8DDB-C768-BDFAC40FBD3E}"/>
              </a:ext>
            </a:extLst>
          </p:cNvPr>
          <p:cNvSpPr/>
          <p:nvPr/>
        </p:nvSpPr>
        <p:spPr>
          <a:xfrm>
            <a:off x="166697" y="5651847"/>
            <a:ext cx="5508188" cy="857686"/>
          </a:xfrm>
          <a:prstGeom prst="rect">
            <a:avLst/>
          </a:prstGeom>
          <a:noFill/>
          <a:ln w="5715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Oval 7">
            <a:extLst>
              <a:ext uri="{FF2B5EF4-FFF2-40B4-BE49-F238E27FC236}">
                <a16:creationId xmlns:a16="http://schemas.microsoft.com/office/drawing/2014/main" id="{3D7F52C9-F920-9598-F092-3E3F752835B7}"/>
              </a:ext>
            </a:extLst>
          </p:cNvPr>
          <p:cNvSpPr/>
          <p:nvPr/>
        </p:nvSpPr>
        <p:spPr>
          <a:xfrm>
            <a:off x="5485169" y="687224"/>
            <a:ext cx="771625" cy="771625"/>
          </a:xfrm>
          <a:prstGeom prst="ellipse">
            <a:avLst/>
          </a:prstGeom>
          <a:solidFill>
            <a:srgbClr val="FFFF00"/>
          </a:solidFill>
          <a:ln w="38100">
            <a:solidFill>
              <a:srgbClr val="7030A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TextBox 8">
            <a:extLst>
              <a:ext uri="{FF2B5EF4-FFF2-40B4-BE49-F238E27FC236}">
                <a16:creationId xmlns:a16="http://schemas.microsoft.com/office/drawing/2014/main" id="{CB35D632-A921-EA54-299E-96655EFADC7A}"/>
              </a:ext>
            </a:extLst>
          </p:cNvPr>
          <p:cNvSpPr txBox="1"/>
          <p:nvPr/>
        </p:nvSpPr>
        <p:spPr>
          <a:xfrm>
            <a:off x="5577203" y="804953"/>
            <a:ext cx="593001" cy="523220"/>
          </a:xfrm>
          <a:prstGeom prst="rect">
            <a:avLst/>
          </a:prstGeom>
          <a:noFill/>
        </p:spPr>
        <p:txBody>
          <a:bodyPr wrap="square" rtlCol="0">
            <a:spAutoFit/>
          </a:bodyPr>
          <a:lstStyle/>
          <a:p>
            <a:r>
              <a:rPr lang="en-US" sz="2800" b="1" dirty="0"/>
              <a:t>36</a:t>
            </a:r>
          </a:p>
        </p:txBody>
      </p:sp>
      <p:sp>
        <p:nvSpPr>
          <p:cNvPr id="10" name="TextBox 9">
            <a:extLst>
              <a:ext uri="{FF2B5EF4-FFF2-40B4-BE49-F238E27FC236}">
                <a16:creationId xmlns:a16="http://schemas.microsoft.com/office/drawing/2014/main" id="{200B1764-CA71-47A4-2F3C-D1CD971D7120}"/>
              </a:ext>
            </a:extLst>
          </p:cNvPr>
          <p:cNvSpPr txBox="1"/>
          <p:nvPr/>
        </p:nvSpPr>
        <p:spPr>
          <a:xfrm>
            <a:off x="5873704" y="5370438"/>
            <a:ext cx="6216335" cy="1600438"/>
          </a:xfrm>
          <a:prstGeom prst="rect">
            <a:avLst/>
          </a:prstGeom>
          <a:noFill/>
        </p:spPr>
        <p:txBody>
          <a:bodyPr wrap="square" numCol="3">
            <a:spAutoFit/>
          </a:bodyPr>
          <a:lstStyle/>
          <a:p>
            <a:r>
              <a:rPr lang="en-US" sz="1400" dirty="0"/>
              <a:t>• Hanja: </a:t>
            </a:r>
            <a:r>
              <a:rPr lang="zh-TW" altLang="en-US" sz="1400" dirty="0">
                <a:latin typeface="DengXian" panose="02010600030101010101" pitchFamily="2" charset="-122"/>
                <a:ea typeface="DengXian" panose="02010600030101010101" pitchFamily="2" charset="-122"/>
              </a:rPr>
              <a:t>即</a:t>
            </a:r>
            <a:r>
              <a:rPr lang="zh-TW" altLang="en-US" sz="1400" dirty="0">
                <a:ea typeface="DengXian" panose="02010600030101010101" pitchFamily="2" charset="-122"/>
              </a:rPr>
              <a:t>       </a:t>
            </a:r>
            <a:endParaRPr lang="en-US" altLang="zh-TW" sz="1400" dirty="0">
              <a:ea typeface="DengXian" panose="02010600030101010101" pitchFamily="2" charset="-122"/>
            </a:endParaRPr>
          </a:p>
          <a:p>
            <a:r>
              <a:rPr lang="en-US" altLang="zh-TW" sz="1400" dirty="0">
                <a:ea typeface="DengXian" panose="02010600030101010101" pitchFamily="2" charset="-122"/>
              </a:rPr>
              <a:t>• Korean: </a:t>
            </a:r>
            <a:r>
              <a:rPr lang="en-US" altLang="zh-TW" sz="1400" dirty="0" err="1">
                <a:ea typeface="DengXian" panose="02010600030101010101" pitchFamily="2" charset="-122"/>
              </a:rPr>
              <a:t>jeug</a:t>
            </a:r>
            <a:r>
              <a:rPr lang="en-US" altLang="zh-TW" sz="1400" dirty="0">
                <a:ea typeface="DengXian" panose="02010600030101010101" pitchFamily="2" charset="-122"/>
              </a:rPr>
              <a:t> (</a:t>
            </a:r>
            <a:r>
              <a:rPr lang="ko-KR" altLang="en-US" sz="1400" dirty="0">
                <a:ea typeface="DengXian" panose="02010600030101010101" pitchFamily="2" charset="-122"/>
              </a:rPr>
              <a:t>즉</a:t>
            </a:r>
            <a:r>
              <a:rPr lang="en-US" altLang="ko-KR" sz="1400" dirty="0">
                <a:ea typeface="DengXian" panose="02010600030101010101" pitchFamily="2" charset="-122"/>
              </a:rPr>
              <a:t>)</a:t>
            </a:r>
            <a:endParaRPr lang="en-US" altLang="zh-TW" sz="1400" dirty="0">
              <a:ea typeface="DengXian" panose="02010600030101010101" pitchFamily="2" charset="-122"/>
            </a:endParaRPr>
          </a:p>
          <a:p>
            <a:r>
              <a:rPr lang="en-US" altLang="zh-TW" sz="1400" dirty="0">
                <a:ea typeface="DengXian" panose="02010600030101010101" pitchFamily="2" charset="-122"/>
              </a:rPr>
              <a:t>• strokes: 7      </a:t>
            </a:r>
          </a:p>
          <a:p>
            <a:r>
              <a:rPr lang="en-US" altLang="zh-TW" sz="1400" dirty="0">
                <a:ea typeface="DengXian" panose="02010600030101010101" pitchFamily="2" charset="-122"/>
              </a:rPr>
              <a:t>• radical: 26+5 (</a:t>
            </a:r>
            <a:r>
              <a:rPr lang="zh-TW" altLang="en-US" sz="1400" dirty="0">
                <a:latin typeface="DengXian" panose="02010600030101010101" pitchFamily="2" charset="-122"/>
                <a:ea typeface="DengXian" panose="02010600030101010101" pitchFamily="2" charset="-122"/>
              </a:rPr>
              <a:t>卩</a:t>
            </a:r>
            <a:r>
              <a:rPr lang="en-US" altLang="zh-TW" sz="1400" dirty="0">
                <a:ea typeface="DengXian" panose="02010600030101010101" pitchFamily="2" charset="-122"/>
              </a:rPr>
              <a:t>)</a:t>
            </a:r>
          </a:p>
          <a:p>
            <a:r>
              <a:rPr lang="en-US" altLang="zh-TW" sz="1400" dirty="0">
                <a:ea typeface="DengXian" panose="02010600030101010101" pitchFamily="2" charset="-122"/>
              </a:rPr>
              <a:t>• Japanese: </a:t>
            </a:r>
            <a:r>
              <a:rPr lang="en-US" altLang="zh-TW" sz="1400" dirty="0" err="1">
                <a:ea typeface="DengXian" panose="02010600030101010101" pitchFamily="2" charset="-122"/>
              </a:rPr>
              <a:t>soku</a:t>
            </a:r>
            <a:r>
              <a:rPr lang="en-US" altLang="zh-TW" sz="1400" dirty="0">
                <a:ea typeface="DengXian" panose="02010600030101010101" pitchFamily="2" charset="-122"/>
              </a:rPr>
              <a:t>, </a:t>
            </a:r>
            <a:r>
              <a:rPr lang="ja-JP" altLang="en-US" sz="1400" dirty="0">
                <a:ea typeface="DengXian" panose="02010600030101010101" pitchFamily="2" charset="-122"/>
              </a:rPr>
              <a:t>そく </a:t>
            </a:r>
            <a:r>
              <a:rPr lang="en-US" altLang="ja-JP" sz="1400" dirty="0">
                <a:ea typeface="DengXian" panose="02010600030101010101" pitchFamily="2" charset="-122"/>
              </a:rPr>
              <a:t>(</a:t>
            </a:r>
            <a:r>
              <a:rPr lang="en-US" altLang="zh-TW" sz="1400" dirty="0" err="1">
                <a:ea typeface="DengXian" panose="02010600030101010101" pitchFamily="2" charset="-122"/>
              </a:rPr>
              <a:t>kun</a:t>
            </a:r>
            <a:r>
              <a:rPr lang="en-US" altLang="zh-TW" sz="1400" dirty="0">
                <a:ea typeface="DengXian" panose="02010600030101010101" pitchFamily="2" charset="-122"/>
              </a:rPr>
              <a:t>: </a:t>
            </a:r>
            <a:r>
              <a:rPr lang="en-US" altLang="zh-TW" sz="1400" dirty="0" err="1">
                <a:ea typeface="DengXian" panose="02010600030101010101" pitchFamily="2" charset="-122"/>
              </a:rPr>
              <a:t>tsuku</a:t>
            </a:r>
            <a:r>
              <a:rPr lang="en-US" altLang="zh-TW" sz="1400" dirty="0">
                <a:ea typeface="DengXian" panose="02010600030101010101" pitchFamily="2" charset="-122"/>
              </a:rPr>
              <a:t>, </a:t>
            </a:r>
            <a:r>
              <a:rPr lang="ja-JP" altLang="en-US" sz="1400" dirty="0">
                <a:ea typeface="DengXian" panose="02010600030101010101" pitchFamily="2" charset="-122"/>
              </a:rPr>
              <a:t>つく</a:t>
            </a:r>
            <a:r>
              <a:rPr lang="en-US" altLang="ja-JP" sz="1400" dirty="0">
                <a:ea typeface="DengXian" panose="02010600030101010101" pitchFamily="2" charset="-122"/>
              </a:rPr>
              <a:t>)     </a:t>
            </a:r>
          </a:p>
          <a:p>
            <a:endParaRPr lang="en-US" altLang="ja-JP" sz="1400" dirty="0">
              <a:ea typeface="DengXian" panose="02010600030101010101" pitchFamily="2" charset="-122"/>
            </a:endParaRPr>
          </a:p>
          <a:p>
            <a:r>
              <a:rPr lang="en-US" altLang="ja-JP" sz="1400" dirty="0">
                <a:ea typeface="DengXian" panose="02010600030101010101" pitchFamily="2" charset="-122"/>
              </a:rPr>
              <a:t>• </a:t>
            </a:r>
            <a:r>
              <a:rPr lang="en-US" altLang="zh-TW" sz="1400" dirty="0">
                <a:ea typeface="DengXian" panose="02010600030101010101" pitchFamily="2" charset="-122"/>
              </a:rPr>
              <a:t>JLPT: N1</a:t>
            </a:r>
          </a:p>
          <a:p>
            <a:r>
              <a:rPr lang="en-US" altLang="zh-TW" sz="1400" dirty="0">
                <a:ea typeface="DengXian" panose="02010600030101010101" pitchFamily="2" charset="-122"/>
              </a:rPr>
              <a:t>• meaning: precisely; </a:t>
            </a:r>
          </a:p>
          <a:p>
            <a:r>
              <a:rPr lang="en-US" altLang="zh-TW" sz="1400" dirty="0">
                <a:ea typeface="DengXian" panose="02010600030101010101" pitchFamily="2" charset="-122"/>
              </a:rPr>
              <a:t>very close to, agree, conform, same as</a:t>
            </a:r>
          </a:p>
          <a:p>
            <a:r>
              <a:rPr lang="en-US" sz="1400" dirty="0"/>
              <a:t>• pinyin: jí</a:t>
            </a:r>
          </a:p>
          <a:p>
            <a:r>
              <a:rPr lang="en-US" sz="1400" dirty="0"/>
              <a:t>• 2 location(s): Thousand, </a:t>
            </a:r>
          </a:p>
          <a:p>
            <a:endParaRPr lang="en-US" sz="1400" dirty="0"/>
          </a:p>
          <a:p>
            <a:r>
              <a:rPr lang="en-US" sz="1400" dirty="0" err="1"/>
              <a:t>XuanZang</a:t>
            </a:r>
            <a:endParaRPr lang="en-US" sz="1400" dirty="0"/>
          </a:p>
          <a:p>
            <a:r>
              <a:rPr lang="en-US" sz="1400" dirty="0"/>
              <a:t>• comp: </a:t>
            </a:r>
            <a:r>
              <a:rPr lang="zh-TW" altLang="en-US" sz="1400" dirty="0">
                <a:latin typeface="DengXian" panose="02010600030101010101" pitchFamily="2" charset="-122"/>
                <a:ea typeface="DengXian" panose="02010600030101010101" pitchFamily="2" charset="-122"/>
              </a:rPr>
              <a:t>日 </a:t>
            </a:r>
            <a:r>
              <a:rPr lang="en-US" altLang="zh-TW" sz="1400" dirty="0">
                <a:latin typeface="DengXian" panose="02010600030101010101" pitchFamily="2" charset="-122"/>
                <a:ea typeface="DengXian" panose="02010600030101010101" pitchFamily="2" charset="-122"/>
              </a:rPr>
              <a:t>+ </a:t>
            </a:r>
            <a:r>
              <a:rPr lang="zh-TW" altLang="en-US" sz="1400" dirty="0">
                <a:latin typeface="DengXian" panose="02010600030101010101" pitchFamily="2" charset="-122"/>
                <a:ea typeface="DengXian" panose="02010600030101010101" pitchFamily="2" charset="-122"/>
              </a:rPr>
              <a:t>厶 </a:t>
            </a:r>
            <a:r>
              <a:rPr lang="en-US" altLang="zh-TW" sz="1400" dirty="0">
                <a:latin typeface="DengXian" panose="02010600030101010101" pitchFamily="2" charset="-122"/>
                <a:ea typeface="DengXian" panose="02010600030101010101" pitchFamily="2" charset="-122"/>
              </a:rPr>
              <a:t>+ </a:t>
            </a:r>
            <a:r>
              <a:rPr lang="zh-TW" altLang="en-US" sz="1400" dirty="0">
                <a:latin typeface="DengXian" panose="02010600030101010101" pitchFamily="2" charset="-122"/>
                <a:ea typeface="DengXian" panose="02010600030101010101" pitchFamily="2" charset="-122"/>
              </a:rPr>
              <a:t>卩</a:t>
            </a:r>
            <a:endParaRPr lang="en-US" altLang="zh-TW" sz="1400" dirty="0">
              <a:latin typeface="DengXian" panose="02010600030101010101" pitchFamily="2" charset="-122"/>
              <a:ea typeface="DengXian" panose="02010600030101010101" pitchFamily="2" charset="-122"/>
            </a:endParaRPr>
          </a:p>
          <a:p>
            <a:r>
              <a:rPr lang="en-US" sz="1400" dirty="0"/>
              <a:t>• sub: </a:t>
            </a:r>
            <a:r>
              <a:rPr lang="zh-TW" altLang="en-US" sz="1400" dirty="0">
                <a:latin typeface="DengXian" panose="02010600030101010101" pitchFamily="2" charset="-122"/>
                <a:ea typeface="DengXian" panose="02010600030101010101" pitchFamily="2" charset="-122"/>
              </a:rPr>
              <a:t>囗一</a:t>
            </a:r>
            <a:endParaRPr lang="en-US" sz="1400" dirty="0">
              <a:latin typeface="DengXian" panose="02010600030101010101" pitchFamily="2" charset="-122"/>
              <a:ea typeface="DengXian" panose="02010600030101010101" pitchFamily="2" charset="-122"/>
            </a:endParaRPr>
          </a:p>
          <a:p>
            <a:endParaRPr lang="en-US" sz="1400" dirty="0"/>
          </a:p>
          <a:p>
            <a:endParaRPr lang="en-US" sz="1400" dirty="0"/>
          </a:p>
          <a:p>
            <a:endParaRPr lang="en-US" sz="1400" dirty="0"/>
          </a:p>
          <a:p>
            <a:endParaRPr lang="en-US" sz="1400" b="1" dirty="0">
              <a:latin typeface="DengXian" panose="02010600030101010101" pitchFamily="2" charset="-122"/>
              <a:ea typeface="DengXian" panose="02010600030101010101" pitchFamily="2" charset="-122"/>
            </a:endParaRPr>
          </a:p>
        </p:txBody>
      </p:sp>
      <p:sp>
        <p:nvSpPr>
          <p:cNvPr id="11" name="Rectangle 10">
            <a:extLst>
              <a:ext uri="{FF2B5EF4-FFF2-40B4-BE49-F238E27FC236}">
                <a16:creationId xmlns:a16="http://schemas.microsoft.com/office/drawing/2014/main" id="{193111BE-4D0B-D435-84B2-A862871EDE14}"/>
              </a:ext>
            </a:extLst>
          </p:cNvPr>
          <p:cNvSpPr/>
          <p:nvPr/>
        </p:nvSpPr>
        <p:spPr>
          <a:xfrm>
            <a:off x="5873704" y="5351959"/>
            <a:ext cx="6216335" cy="1384997"/>
          </a:xfrm>
          <a:prstGeom prst="rect">
            <a:avLst/>
          </a:prstGeom>
          <a:no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3" name="Picture 12">
            <a:extLst>
              <a:ext uri="{FF2B5EF4-FFF2-40B4-BE49-F238E27FC236}">
                <a16:creationId xmlns:a16="http://schemas.microsoft.com/office/drawing/2014/main" id="{517E8B91-7363-B54C-96D2-D4C88653E7E2}"/>
              </a:ext>
            </a:extLst>
          </p:cNvPr>
          <p:cNvPicPr>
            <a:picLocks noChangeAspect="1"/>
          </p:cNvPicPr>
          <p:nvPr/>
        </p:nvPicPr>
        <p:blipFill>
          <a:blip r:embed="rId4"/>
          <a:stretch>
            <a:fillRect/>
          </a:stretch>
        </p:blipFill>
        <p:spPr>
          <a:xfrm>
            <a:off x="559656" y="417378"/>
            <a:ext cx="4417888" cy="4778644"/>
          </a:xfrm>
          <a:prstGeom prst="rect">
            <a:avLst/>
          </a:prstGeom>
        </p:spPr>
      </p:pic>
      <p:cxnSp>
        <p:nvCxnSpPr>
          <p:cNvPr id="15" name="Straight Connector 14">
            <a:extLst>
              <a:ext uri="{FF2B5EF4-FFF2-40B4-BE49-F238E27FC236}">
                <a16:creationId xmlns:a16="http://schemas.microsoft.com/office/drawing/2014/main" id="{C422FDD5-0D7A-4A2F-CE87-18988836387C}"/>
              </a:ext>
            </a:extLst>
          </p:cNvPr>
          <p:cNvCxnSpPr>
            <a:cxnSpLocks/>
          </p:cNvCxnSpPr>
          <p:nvPr/>
        </p:nvCxnSpPr>
        <p:spPr>
          <a:xfrm>
            <a:off x="1168400" y="750724"/>
            <a:ext cx="1314450" cy="0"/>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17" name="Straight Arrow Connector 16">
            <a:extLst>
              <a:ext uri="{FF2B5EF4-FFF2-40B4-BE49-F238E27FC236}">
                <a16:creationId xmlns:a16="http://schemas.microsoft.com/office/drawing/2014/main" id="{F724FBA4-B3C3-755F-0306-A165C26AD998}"/>
              </a:ext>
            </a:extLst>
          </p:cNvPr>
          <p:cNvCxnSpPr/>
          <p:nvPr/>
        </p:nvCxnSpPr>
        <p:spPr>
          <a:xfrm>
            <a:off x="2476500" y="749300"/>
            <a:ext cx="0" cy="205740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19" name="Straight Arrow Connector 18">
            <a:extLst>
              <a:ext uri="{FF2B5EF4-FFF2-40B4-BE49-F238E27FC236}">
                <a16:creationId xmlns:a16="http://schemas.microsoft.com/office/drawing/2014/main" id="{93EB22D7-0D70-A7A0-C5D9-597EBCBAC929}"/>
              </a:ext>
            </a:extLst>
          </p:cNvPr>
          <p:cNvCxnSpPr>
            <a:cxnSpLocks/>
          </p:cNvCxnSpPr>
          <p:nvPr/>
        </p:nvCxnSpPr>
        <p:spPr>
          <a:xfrm flipV="1">
            <a:off x="1168400" y="1771650"/>
            <a:ext cx="1098550" cy="635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21" name="Straight Arrow Connector 20">
            <a:extLst>
              <a:ext uri="{FF2B5EF4-FFF2-40B4-BE49-F238E27FC236}">
                <a16:creationId xmlns:a16="http://schemas.microsoft.com/office/drawing/2014/main" id="{61099F60-CE1E-2A39-55CF-9DA83041C11B}"/>
              </a:ext>
            </a:extLst>
          </p:cNvPr>
          <p:cNvCxnSpPr/>
          <p:nvPr/>
        </p:nvCxnSpPr>
        <p:spPr>
          <a:xfrm>
            <a:off x="1168400" y="2806700"/>
            <a:ext cx="1073150" cy="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27" name="Straight Connector 26">
            <a:extLst>
              <a:ext uri="{FF2B5EF4-FFF2-40B4-BE49-F238E27FC236}">
                <a16:creationId xmlns:a16="http://schemas.microsoft.com/office/drawing/2014/main" id="{CF7A1AF7-B477-2D79-89DC-3F70AF8E8E02}"/>
              </a:ext>
            </a:extLst>
          </p:cNvPr>
          <p:cNvCxnSpPr/>
          <p:nvPr/>
        </p:nvCxnSpPr>
        <p:spPr>
          <a:xfrm>
            <a:off x="965200" y="687224"/>
            <a:ext cx="0" cy="3795876"/>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29" name="Straight Arrow Connector 28">
            <a:extLst>
              <a:ext uri="{FF2B5EF4-FFF2-40B4-BE49-F238E27FC236}">
                <a16:creationId xmlns:a16="http://schemas.microsoft.com/office/drawing/2014/main" id="{7ED9BC70-7840-BDE7-181F-5FF136BE1558}"/>
              </a:ext>
            </a:extLst>
          </p:cNvPr>
          <p:cNvCxnSpPr/>
          <p:nvPr/>
        </p:nvCxnSpPr>
        <p:spPr>
          <a:xfrm flipV="1">
            <a:off x="958850" y="3924300"/>
            <a:ext cx="920750" cy="56515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31" name="Straight Arrow Connector 30">
            <a:extLst>
              <a:ext uri="{FF2B5EF4-FFF2-40B4-BE49-F238E27FC236}">
                <a16:creationId xmlns:a16="http://schemas.microsoft.com/office/drawing/2014/main" id="{2BE2E9D2-9D8E-71B4-E25D-66E8867F0CE0}"/>
              </a:ext>
            </a:extLst>
          </p:cNvPr>
          <p:cNvCxnSpPr/>
          <p:nvPr/>
        </p:nvCxnSpPr>
        <p:spPr>
          <a:xfrm>
            <a:off x="1974850" y="3327400"/>
            <a:ext cx="609600" cy="879475"/>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33" name="Straight Connector 32">
            <a:extLst>
              <a:ext uri="{FF2B5EF4-FFF2-40B4-BE49-F238E27FC236}">
                <a16:creationId xmlns:a16="http://schemas.microsoft.com/office/drawing/2014/main" id="{744CBE9A-17D7-482F-A83A-8A30B6BDA64E}"/>
              </a:ext>
            </a:extLst>
          </p:cNvPr>
          <p:cNvCxnSpPr>
            <a:cxnSpLocks/>
          </p:cNvCxnSpPr>
          <p:nvPr/>
        </p:nvCxnSpPr>
        <p:spPr>
          <a:xfrm>
            <a:off x="3416300" y="804953"/>
            <a:ext cx="1181100" cy="0"/>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35" name="Straight Connector 34">
            <a:extLst>
              <a:ext uri="{FF2B5EF4-FFF2-40B4-BE49-F238E27FC236}">
                <a16:creationId xmlns:a16="http://schemas.microsoft.com/office/drawing/2014/main" id="{DA34B2B4-4760-2017-FA3D-7A2363E21FEF}"/>
              </a:ext>
            </a:extLst>
          </p:cNvPr>
          <p:cNvCxnSpPr/>
          <p:nvPr/>
        </p:nvCxnSpPr>
        <p:spPr>
          <a:xfrm>
            <a:off x="4597400" y="804953"/>
            <a:ext cx="0" cy="2962184"/>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39" name="Straight Connector 38">
            <a:extLst>
              <a:ext uri="{FF2B5EF4-FFF2-40B4-BE49-F238E27FC236}">
                <a16:creationId xmlns:a16="http://schemas.microsoft.com/office/drawing/2014/main" id="{A05426EB-0204-831A-F344-988086A2AB69}"/>
              </a:ext>
            </a:extLst>
          </p:cNvPr>
          <p:cNvCxnSpPr>
            <a:cxnSpLocks/>
          </p:cNvCxnSpPr>
          <p:nvPr/>
        </p:nvCxnSpPr>
        <p:spPr>
          <a:xfrm flipH="1">
            <a:off x="4292600" y="3767137"/>
            <a:ext cx="317501" cy="252413"/>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41" name="Straight Arrow Connector 40">
            <a:extLst>
              <a:ext uri="{FF2B5EF4-FFF2-40B4-BE49-F238E27FC236}">
                <a16:creationId xmlns:a16="http://schemas.microsoft.com/office/drawing/2014/main" id="{20CCBFE1-F804-3300-CDA1-0795F062B415}"/>
              </a:ext>
            </a:extLst>
          </p:cNvPr>
          <p:cNvCxnSpPr>
            <a:cxnSpLocks/>
          </p:cNvCxnSpPr>
          <p:nvPr/>
        </p:nvCxnSpPr>
        <p:spPr>
          <a:xfrm flipH="1" flipV="1">
            <a:off x="4000500" y="3848100"/>
            <a:ext cx="304799" cy="17145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45" name="Straight Arrow Connector 44">
            <a:extLst>
              <a:ext uri="{FF2B5EF4-FFF2-40B4-BE49-F238E27FC236}">
                <a16:creationId xmlns:a16="http://schemas.microsoft.com/office/drawing/2014/main" id="{A80BD78A-92AE-4055-9E5D-08759B7C0AE9}"/>
              </a:ext>
            </a:extLst>
          </p:cNvPr>
          <p:cNvCxnSpPr>
            <a:cxnSpLocks/>
          </p:cNvCxnSpPr>
          <p:nvPr/>
        </p:nvCxnSpPr>
        <p:spPr>
          <a:xfrm flipH="1">
            <a:off x="3390900" y="958850"/>
            <a:ext cx="15875" cy="393065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sp>
        <p:nvSpPr>
          <p:cNvPr id="50" name="TextBox 49">
            <a:extLst>
              <a:ext uri="{FF2B5EF4-FFF2-40B4-BE49-F238E27FC236}">
                <a16:creationId xmlns:a16="http://schemas.microsoft.com/office/drawing/2014/main" id="{5BFC6E08-A1F5-E011-041F-49FC315C6B3C}"/>
              </a:ext>
            </a:extLst>
          </p:cNvPr>
          <p:cNvSpPr txBox="1"/>
          <p:nvPr/>
        </p:nvSpPr>
        <p:spPr>
          <a:xfrm>
            <a:off x="1419225" y="247650"/>
            <a:ext cx="307975" cy="369332"/>
          </a:xfrm>
          <a:prstGeom prst="rect">
            <a:avLst/>
          </a:prstGeom>
          <a:noFill/>
        </p:spPr>
        <p:txBody>
          <a:bodyPr wrap="square" rtlCol="0">
            <a:spAutoFit/>
          </a:bodyPr>
          <a:lstStyle/>
          <a:p>
            <a:r>
              <a:rPr lang="en-US" b="1" dirty="0"/>
              <a:t>1</a:t>
            </a:r>
          </a:p>
        </p:txBody>
      </p:sp>
      <p:sp>
        <p:nvSpPr>
          <p:cNvPr id="51" name="TextBox 50">
            <a:extLst>
              <a:ext uri="{FF2B5EF4-FFF2-40B4-BE49-F238E27FC236}">
                <a16:creationId xmlns:a16="http://schemas.microsoft.com/office/drawing/2014/main" id="{9476D968-F2A1-3426-B79F-F601FF65055C}"/>
              </a:ext>
            </a:extLst>
          </p:cNvPr>
          <p:cNvSpPr txBox="1"/>
          <p:nvPr/>
        </p:nvSpPr>
        <p:spPr>
          <a:xfrm>
            <a:off x="1407661" y="1276350"/>
            <a:ext cx="319539" cy="369332"/>
          </a:xfrm>
          <a:prstGeom prst="rect">
            <a:avLst/>
          </a:prstGeom>
          <a:noFill/>
        </p:spPr>
        <p:txBody>
          <a:bodyPr wrap="square" rtlCol="0">
            <a:spAutoFit/>
          </a:bodyPr>
          <a:lstStyle/>
          <a:p>
            <a:r>
              <a:rPr lang="en-US" b="1" dirty="0"/>
              <a:t>2</a:t>
            </a:r>
          </a:p>
        </p:txBody>
      </p:sp>
      <p:sp>
        <p:nvSpPr>
          <p:cNvPr id="52" name="TextBox 51">
            <a:extLst>
              <a:ext uri="{FF2B5EF4-FFF2-40B4-BE49-F238E27FC236}">
                <a16:creationId xmlns:a16="http://schemas.microsoft.com/office/drawing/2014/main" id="{CE767877-DAD5-6A38-9247-64BA95E5C385}"/>
              </a:ext>
            </a:extLst>
          </p:cNvPr>
          <p:cNvSpPr txBox="1"/>
          <p:nvPr/>
        </p:nvSpPr>
        <p:spPr>
          <a:xfrm>
            <a:off x="1396146" y="2305050"/>
            <a:ext cx="352426" cy="369332"/>
          </a:xfrm>
          <a:prstGeom prst="rect">
            <a:avLst/>
          </a:prstGeom>
          <a:noFill/>
        </p:spPr>
        <p:txBody>
          <a:bodyPr wrap="square" rtlCol="0">
            <a:spAutoFit/>
          </a:bodyPr>
          <a:lstStyle/>
          <a:p>
            <a:r>
              <a:rPr lang="en-US" b="1" dirty="0"/>
              <a:t>3</a:t>
            </a:r>
          </a:p>
        </p:txBody>
      </p:sp>
      <p:sp>
        <p:nvSpPr>
          <p:cNvPr id="53" name="TextBox 52">
            <a:extLst>
              <a:ext uri="{FF2B5EF4-FFF2-40B4-BE49-F238E27FC236}">
                <a16:creationId xmlns:a16="http://schemas.microsoft.com/office/drawing/2014/main" id="{9BF08730-5663-4573-E3B4-F2FDD0E31D98}"/>
              </a:ext>
            </a:extLst>
          </p:cNvPr>
          <p:cNvSpPr txBox="1"/>
          <p:nvPr/>
        </p:nvSpPr>
        <p:spPr>
          <a:xfrm>
            <a:off x="488950" y="895350"/>
            <a:ext cx="324986" cy="369332"/>
          </a:xfrm>
          <a:prstGeom prst="rect">
            <a:avLst/>
          </a:prstGeom>
          <a:noFill/>
        </p:spPr>
        <p:txBody>
          <a:bodyPr wrap="square" rtlCol="0">
            <a:spAutoFit/>
          </a:bodyPr>
          <a:lstStyle/>
          <a:p>
            <a:r>
              <a:rPr lang="en-US" b="1" dirty="0"/>
              <a:t>4</a:t>
            </a:r>
          </a:p>
        </p:txBody>
      </p:sp>
      <p:sp>
        <p:nvSpPr>
          <p:cNvPr id="54" name="TextBox 53">
            <a:extLst>
              <a:ext uri="{FF2B5EF4-FFF2-40B4-BE49-F238E27FC236}">
                <a16:creationId xmlns:a16="http://schemas.microsoft.com/office/drawing/2014/main" id="{C2D3FAC7-E319-3BD8-0E25-FCF2972C7D57}"/>
              </a:ext>
            </a:extLst>
          </p:cNvPr>
          <p:cNvSpPr txBox="1"/>
          <p:nvPr/>
        </p:nvSpPr>
        <p:spPr>
          <a:xfrm>
            <a:off x="2286000" y="3138622"/>
            <a:ext cx="393700" cy="369332"/>
          </a:xfrm>
          <a:prstGeom prst="rect">
            <a:avLst/>
          </a:prstGeom>
          <a:noFill/>
        </p:spPr>
        <p:txBody>
          <a:bodyPr wrap="square" rtlCol="0">
            <a:spAutoFit/>
          </a:bodyPr>
          <a:lstStyle/>
          <a:p>
            <a:r>
              <a:rPr lang="en-US" b="1" dirty="0"/>
              <a:t>5</a:t>
            </a:r>
          </a:p>
        </p:txBody>
      </p:sp>
      <p:sp>
        <p:nvSpPr>
          <p:cNvPr id="55" name="TextBox 54">
            <a:extLst>
              <a:ext uri="{FF2B5EF4-FFF2-40B4-BE49-F238E27FC236}">
                <a16:creationId xmlns:a16="http://schemas.microsoft.com/office/drawing/2014/main" id="{EAA831A3-57CF-D174-A543-C7D00D224A3F}"/>
              </a:ext>
            </a:extLst>
          </p:cNvPr>
          <p:cNvSpPr txBox="1"/>
          <p:nvPr/>
        </p:nvSpPr>
        <p:spPr>
          <a:xfrm>
            <a:off x="3615897" y="293475"/>
            <a:ext cx="307975" cy="369332"/>
          </a:xfrm>
          <a:prstGeom prst="rect">
            <a:avLst/>
          </a:prstGeom>
          <a:noFill/>
        </p:spPr>
        <p:txBody>
          <a:bodyPr wrap="square" rtlCol="0">
            <a:spAutoFit/>
          </a:bodyPr>
          <a:lstStyle/>
          <a:p>
            <a:r>
              <a:rPr lang="en-US" b="1" dirty="0"/>
              <a:t>6</a:t>
            </a:r>
          </a:p>
        </p:txBody>
      </p:sp>
      <p:sp>
        <p:nvSpPr>
          <p:cNvPr id="56" name="TextBox 55">
            <a:extLst>
              <a:ext uri="{FF2B5EF4-FFF2-40B4-BE49-F238E27FC236}">
                <a16:creationId xmlns:a16="http://schemas.microsoft.com/office/drawing/2014/main" id="{6600D59C-E34A-0DA6-6F6C-6C1F1B66412A}"/>
              </a:ext>
            </a:extLst>
          </p:cNvPr>
          <p:cNvSpPr txBox="1"/>
          <p:nvPr/>
        </p:nvSpPr>
        <p:spPr>
          <a:xfrm>
            <a:off x="2944160" y="1091684"/>
            <a:ext cx="255306" cy="369332"/>
          </a:xfrm>
          <a:prstGeom prst="rect">
            <a:avLst/>
          </a:prstGeom>
          <a:noFill/>
        </p:spPr>
        <p:txBody>
          <a:bodyPr wrap="square" rtlCol="0">
            <a:spAutoFit/>
          </a:bodyPr>
          <a:lstStyle/>
          <a:p>
            <a:r>
              <a:rPr lang="en-US" b="1" dirty="0"/>
              <a:t>7</a:t>
            </a:r>
          </a:p>
        </p:txBody>
      </p:sp>
      <p:pic>
        <p:nvPicPr>
          <p:cNvPr id="57" name="2024_11_05_204545">
            <a:hlinkClick r:id="" action="ppaction://media"/>
            <a:extLst>
              <a:ext uri="{FF2B5EF4-FFF2-40B4-BE49-F238E27FC236}">
                <a16:creationId xmlns:a16="http://schemas.microsoft.com/office/drawing/2014/main" id="{401B61A7-8053-9F1F-8B85-0833ADE3DFF6}"/>
              </a:ext>
            </a:extLst>
          </p:cNvPr>
          <p:cNvPicPr>
            <a:picLocks noChangeAspect="1"/>
          </p:cNvPicPr>
          <p:nvPr>
            <a:videoFile r:link="rId2"/>
            <p:extLst>
              <p:ext uri="{DAA4B4D4-6D71-4841-9C94-3DE7FCFB9230}">
                <p14:media xmlns:p14="http://schemas.microsoft.com/office/powerpoint/2010/main" r:embed="rId1"/>
              </p:ext>
            </p:extLst>
          </p:nvPr>
        </p:nvPicPr>
        <p:blipFill>
          <a:blip r:embed="rId5"/>
          <a:stretch>
            <a:fillRect/>
          </a:stretch>
        </p:blipFill>
        <p:spPr>
          <a:xfrm>
            <a:off x="6967131" y="552450"/>
            <a:ext cx="4794679" cy="4730750"/>
          </a:xfrm>
          <a:prstGeom prst="rect">
            <a:avLst/>
          </a:prstGeom>
        </p:spPr>
      </p:pic>
    </p:spTree>
    <p:extLst>
      <p:ext uri="{BB962C8B-B14F-4D97-AF65-F5344CB8AC3E}">
        <p14:creationId xmlns:p14="http://schemas.microsoft.com/office/powerpoint/2010/main" val="71254198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mediacall" presetSubtype="0" fill="hold" nodeType="clickEffect">
                                  <p:stCondLst>
                                    <p:cond delay="0"/>
                                  </p:stCondLst>
                                  <p:childTnLst>
                                    <p:cmd type="call" cmd="playFrom(0.0)">
                                      <p:cBhvr>
                                        <p:cTn id="6" dur="11700" fill="hold"/>
                                        <p:tgtEl>
                                          <p:spTgt spid="57"/>
                                        </p:tgtEl>
                                      </p:cBhvr>
                                    </p:cmd>
                                  </p:childTnLst>
                                </p:cTn>
                              </p:par>
                            </p:childTnLst>
                          </p:cTn>
                        </p:par>
                      </p:childTnLst>
                    </p:cTn>
                  </p:par>
                </p:childTnLst>
              </p:cTn>
              <p:prevCondLst>
                <p:cond evt="onPrev" delay="0">
                  <p:tgtEl>
                    <p:sldTgt/>
                  </p:tgtEl>
                </p:cond>
              </p:prevCondLst>
              <p:nextCondLst>
                <p:cond evt="onNext" delay="0">
                  <p:tgtEl>
                    <p:sldTgt/>
                  </p:tgtEl>
                </p:cond>
              </p:nextCondLst>
            </p:seq>
            <p:video>
              <p:cMediaNode vol="0">
                <p:cTn id="7" fill="hold" display="0">
                  <p:stCondLst>
                    <p:cond delay="indefinite"/>
                  </p:stCondLst>
                </p:cTn>
                <p:tgtEl>
                  <p:spTgt spid="57"/>
                </p:tgtEl>
              </p:cMediaNode>
            </p:video>
            <p:seq concurrent="1" nextAc="seek">
              <p:cTn id="8" restart="whenNotActive" fill="hold" evtFilter="cancelBubble" nodeType="interactiveSeq">
                <p:stCondLst>
                  <p:cond evt="onClick" delay="0">
                    <p:tgtEl>
                      <p:spTgt spid="57"/>
                    </p:tgtEl>
                  </p:cond>
                </p:stCondLst>
                <p:endSync evt="end" delay="0">
                  <p:rtn val="all"/>
                </p:endSync>
                <p:childTnLst>
                  <p:par>
                    <p:cTn id="9" fill="hold">
                      <p:stCondLst>
                        <p:cond delay="0"/>
                      </p:stCondLst>
                      <p:childTnLst>
                        <p:par>
                          <p:cTn id="10" fill="hold">
                            <p:stCondLst>
                              <p:cond delay="0"/>
                            </p:stCondLst>
                            <p:childTnLst>
                              <p:par>
                                <p:cTn id="11" presetID="2" presetClass="mediacall" presetSubtype="0" fill="hold" nodeType="clickEffect">
                                  <p:stCondLst>
                                    <p:cond delay="0"/>
                                  </p:stCondLst>
                                  <p:childTnLst>
                                    <p:cmd type="call" cmd="togglePause">
                                      <p:cBhvr>
                                        <p:cTn id="12" dur="1" fill="hold"/>
                                        <p:tgtEl>
                                          <p:spTgt spid="57"/>
                                        </p:tgtEl>
                                      </p:cBhvr>
                                    </p:cmd>
                                  </p:childTnLst>
                                </p:cTn>
                              </p:par>
                            </p:childTnLst>
                          </p:cTn>
                        </p:par>
                      </p:childTnLst>
                    </p:cTn>
                  </p:par>
                </p:childTnLst>
              </p:cTn>
              <p:nextCondLst>
                <p:cond evt="onClick" delay="0">
                  <p:tgtEl>
                    <p:spTgt spid="57"/>
                  </p:tgtEl>
                </p:cond>
              </p:nextCondLst>
            </p:seq>
          </p:childTnLst>
        </p:cTn>
      </p:par>
    </p:tn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2EE6A669-6795-0C7C-8EC2-B3A7DD19717C}"/>
              </a:ext>
            </a:extLst>
          </p:cNvPr>
          <p:cNvPicPr>
            <a:picLocks noChangeAspect="1"/>
          </p:cNvPicPr>
          <p:nvPr/>
        </p:nvPicPr>
        <p:blipFill>
          <a:blip r:embed="rId4"/>
          <a:stretch>
            <a:fillRect/>
          </a:stretch>
        </p:blipFill>
        <p:spPr>
          <a:xfrm>
            <a:off x="417459" y="514565"/>
            <a:ext cx="5095982" cy="4850969"/>
          </a:xfrm>
          <a:prstGeom prst="rect">
            <a:avLst/>
          </a:prstGeom>
        </p:spPr>
      </p:pic>
      <p:sp>
        <p:nvSpPr>
          <p:cNvPr id="4" name="TextBox 3">
            <a:extLst>
              <a:ext uri="{FF2B5EF4-FFF2-40B4-BE49-F238E27FC236}">
                <a16:creationId xmlns:a16="http://schemas.microsoft.com/office/drawing/2014/main" id="{FA900247-620E-4DCD-FE0F-C8502E27656C}"/>
              </a:ext>
            </a:extLst>
          </p:cNvPr>
          <p:cNvSpPr txBox="1"/>
          <p:nvPr/>
        </p:nvSpPr>
        <p:spPr>
          <a:xfrm>
            <a:off x="166697" y="5651847"/>
            <a:ext cx="5771268" cy="1200329"/>
          </a:xfrm>
          <a:prstGeom prst="rect">
            <a:avLst/>
          </a:prstGeom>
          <a:noFill/>
        </p:spPr>
        <p:txBody>
          <a:bodyPr wrap="square" numCol="3">
            <a:spAutoFit/>
          </a:bodyPr>
          <a:lstStyle/>
          <a:p>
            <a:r>
              <a:rPr lang="en-US" sz="2400" dirty="0"/>
              <a:t>Kor: </a:t>
            </a:r>
            <a:r>
              <a:rPr lang="en-US" sz="2400" b="1" dirty="0"/>
              <a:t>shi</a:t>
            </a:r>
          </a:p>
          <a:p>
            <a:r>
              <a:rPr lang="en-US" sz="2400" dirty="0"/>
              <a:t>Jap: </a:t>
            </a:r>
            <a:r>
              <a:rPr lang="en-US" sz="2400" b="1" dirty="0"/>
              <a:t>ze</a:t>
            </a:r>
          </a:p>
          <a:p>
            <a:endParaRPr lang="en-US" sz="2400" b="1" dirty="0"/>
          </a:p>
          <a:p>
            <a:r>
              <a:rPr lang="en-US" sz="2400" dirty="0"/>
              <a:t>Viet: </a:t>
            </a:r>
            <a:r>
              <a:rPr lang="en-US" sz="2400" b="1" dirty="0"/>
              <a:t>thị    </a:t>
            </a:r>
          </a:p>
          <a:p>
            <a:r>
              <a:rPr lang="en-US" sz="2400" dirty="0"/>
              <a:t>Man: </a:t>
            </a:r>
            <a:r>
              <a:rPr lang="en-US" sz="2400" b="1" dirty="0"/>
              <a:t>shì</a:t>
            </a:r>
          </a:p>
          <a:p>
            <a:r>
              <a:rPr lang="en-US" sz="2400" b="1" dirty="0"/>
              <a:t>   </a:t>
            </a:r>
            <a:r>
              <a:rPr lang="en-US" sz="2400" dirty="0"/>
              <a:t>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24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    </a:t>
            </a:r>
            <a:r>
              <a:rPr lang="zh-TW" altLang="en-US" sz="2400" b="1" dirty="0">
                <a:solidFill>
                  <a:prstClr val="black"/>
                </a:solidFill>
                <a:latin typeface="DengXian" panose="02010600030101010101" pitchFamily="2" charset="-122"/>
                <a:ea typeface="DengXian" panose="02010600030101010101" pitchFamily="2" charset="-122"/>
              </a:rPr>
              <a:t>是</a:t>
            </a:r>
            <a:endParaRPr lang="en-US" altLang="zh-TW" sz="2400" b="1" dirty="0">
              <a:solidFill>
                <a:prstClr val="black"/>
              </a:solidFill>
              <a:latin typeface="DengXian" panose="02010600030101010101" pitchFamily="2" charset="-122"/>
              <a:ea typeface="DengXian" panose="02010600030101010101" pitchFamily="2" charset="-122"/>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altLang="zh-TW" sz="2400" b="1" dirty="0">
                <a:solidFill>
                  <a:prstClr val="black"/>
                </a:solidFill>
                <a:ea typeface="DengXian" panose="02010600030101010101" pitchFamily="2" charset="-122"/>
              </a:rPr>
              <a:t>   is/yes</a:t>
            </a:r>
            <a:endParaRPr lang="en-US" altLang="zh-TW" sz="2400" dirty="0">
              <a:solidFill>
                <a:prstClr val="black"/>
              </a:solidFill>
              <a:highlight>
                <a:srgbClr val="00FF00"/>
              </a:highlight>
              <a:ea typeface="DengXian" panose="02010600030101010101" pitchFamily="2" charset="-122"/>
            </a:endParaRPr>
          </a:p>
        </p:txBody>
      </p:sp>
      <p:sp>
        <p:nvSpPr>
          <p:cNvPr id="5" name="TextBox 4">
            <a:extLst>
              <a:ext uri="{FF2B5EF4-FFF2-40B4-BE49-F238E27FC236}">
                <a16:creationId xmlns:a16="http://schemas.microsoft.com/office/drawing/2014/main" id="{B7E4FAB5-7D2C-4732-0035-23C1328833C9}"/>
              </a:ext>
            </a:extLst>
          </p:cNvPr>
          <p:cNvSpPr txBox="1"/>
          <p:nvPr/>
        </p:nvSpPr>
        <p:spPr>
          <a:xfrm>
            <a:off x="7797505" y="117491"/>
            <a:ext cx="3086395" cy="369332"/>
          </a:xfrm>
          <a:prstGeom prst="rect">
            <a:avLst/>
          </a:prstGeom>
          <a:noFill/>
        </p:spPr>
        <p:txBody>
          <a:bodyPr wrap="square" rtlCol="0">
            <a:spAutoFit/>
          </a:bodyPr>
          <a:lstStyle/>
          <a:p>
            <a:r>
              <a:rPr lang="zh-TW" altLang="en-US" b="1" dirty="0">
                <a:latin typeface="DengXian" panose="02010600030101010101" pitchFamily="2" charset="-122"/>
                <a:ea typeface="DengXian" panose="02010600030101010101" pitchFamily="2" charset="-122"/>
              </a:rPr>
              <a:t>空 不 異 色 色 即 </a:t>
            </a:r>
            <a:r>
              <a:rPr lang="zh-TW" altLang="en-US" b="1" dirty="0">
                <a:highlight>
                  <a:srgbClr val="00FFFF"/>
                </a:highlight>
                <a:latin typeface="DengXian" panose="02010600030101010101" pitchFamily="2" charset="-122"/>
                <a:ea typeface="DengXian" panose="02010600030101010101" pitchFamily="2" charset="-122"/>
              </a:rPr>
              <a:t>是</a:t>
            </a:r>
            <a:r>
              <a:rPr lang="zh-TW" altLang="en-US" b="1" dirty="0">
                <a:latin typeface="DengXian" panose="02010600030101010101" pitchFamily="2" charset="-122"/>
                <a:ea typeface="DengXian" panose="02010600030101010101" pitchFamily="2" charset="-122"/>
              </a:rPr>
              <a:t> 空      </a:t>
            </a:r>
            <a:r>
              <a:rPr lang="en-US" altLang="zh-TW" b="1" dirty="0">
                <a:solidFill>
                  <a:srgbClr val="FF0000"/>
                </a:solidFill>
                <a:latin typeface="DengXian" panose="02010600030101010101" pitchFamily="2" charset="-122"/>
                <a:ea typeface="DengXian" panose="02010600030101010101" pitchFamily="2" charset="-122"/>
              </a:rPr>
              <a:t>5</a:t>
            </a:r>
            <a:endParaRPr lang="en-US" b="1" dirty="0">
              <a:solidFill>
                <a:srgbClr val="FF0000"/>
              </a:solidFill>
              <a:latin typeface="DengXian" panose="02010600030101010101" pitchFamily="2" charset="-122"/>
              <a:ea typeface="DengXian" panose="02010600030101010101" pitchFamily="2" charset="-122"/>
            </a:endParaRPr>
          </a:p>
        </p:txBody>
      </p:sp>
      <p:sp>
        <p:nvSpPr>
          <p:cNvPr id="6" name="Rectangle 5">
            <a:extLst>
              <a:ext uri="{FF2B5EF4-FFF2-40B4-BE49-F238E27FC236}">
                <a16:creationId xmlns:a16="http://schemas.microsoft.com/office/drawing/2014/main" id="{384AD33E-6449-82F2-DACE-9963AC761F63}"/>
              </a:ext>
            </a:extLst>
          </p:cNvPr>
          <p:cNvSpPr/>
          <p:nvPr/>
        </p:nvSpPr>
        <p:spPr>
          <a:xfrm>
            <a:off x="7731405" y="135841"/>
            <a:ext cx="3152495" cy="350982"/>
          </a:xfrm>
          <a:prstGeom prst="rect">
            <a:avLst/>
          </a:prstGeom>
          <a:no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Rectangle 6">
            <a:extLst>
              <a:ext uri="{FF2B5EF4-FFF2-40B4-BE49-F238E27FC236}">
                <a16:creationId xmlns:a16="http://schemas.microsoft.com/office/drawing/2014/main" id="{EBC86782-D903-995E-9D97-7DD9CF6C3DAD}"/>
              </a:ext>
            </a:extLst>
          </p:cNvPr>
          <p:cNvSpPr/>
          <p:nvPr/>
        </p:nvSpPr>
        <p:spPr>
          <a:xfrm>
            <a:off x="166697" y="5651847"/>
            <a:ext cx="5508188" cy="857686"/>
          </a:xfrm>
          <a:prstGeom prst="rect">
            <a:avLst/>
          </a:prstGeom>
          <a:noFill/>
          <a:ln w="5715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Oval 7">
            <a:extLst>
              <a:ext uri="{FF2B5EF4-FFF2-40B4-BE49-F238E27FC236}">
                <a16:creationId xmlns:a16="http://schemas.microsoft.com/office/drawing/2014/main" id="{57DA15F1-8E75-109B-7253-C0A9B2D655F0}"/>
              </a:ext>
            </a:extLst>
          </p:cNvPr>
          <p:cNvSpPr/>
          <p:nvPr/>
        </p:nvSpPr>
        <p:spPr>
          <a:xfrm>
            <a:off x="5485169" y="687224"/>
            <a:ext cx="771625" cy="771625"/>
          </a:xfrm>
          <a:prstGeom prst="ellipse">
            <a:avLst/>
          </a:prstGeom>
          <a:solidFill>
            <a:srgbClr val="FFFF00"/>
          </a:solidFill>
          <a:ln w="38100">
            <a:solidFill>
              <a:srgbClr val="7030A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TextBox 8">
            <a:extLst>
              <a:ext uri="{FF2B5EF4-FFF2-40B4-BE49-F238E27FC236}">
                <a16:creationId xmlns:a16="http://schemas.microsoft.com/office/drawing/2014/main" id="{C6221455-BAAC-B15B-B5E5-62D032CF0563}"/>
              </a:ext>
            </a:extLst>
          </p:cNvPr>
          <p:cNvSpPr txBox="1"/>
          <p:nvPr/>
        </p:nvSpPr>
        <p:spPr>
          <a:xfrm>
            <a:off x="5577203" y="804953"/>
            <a:ext cx="593001" cy="523220"/>
          </a:xfrm>
          <a:prstGeom prst="rect">
            <a:avLst/>
          </a:prstGeom>
          <a:noFill/>
        </p:spPr>
        <p:txBody>
          <a:bodyPr wrap="square" rtlCol="0">
            <a:spAutoFit/>
          </a:bodyPr>
          <a:lstStyle/>
          <a:p>
            <a:r>
              <a:rPr lang="en-US" sz="2800" b="1" dirty="0"/>
              <a:t>37</a:t>
            </a:r>
          </a:p>
        </p:txBody>
      </p:sp>
      <p:sp>
        <p:nvSpPr>
          <p:cNvPr id="10" name="TextBox 9">
            <a:extLst>
              <a:ext uri="{FF2B5EF4-FFF2-40B4-BE49-F238E27FC236}">
                <a16:creationId xmlns:a16="http://schemas.microsoft.com/office/drawing/2014/main" id="{216596F5-B82E-5415-6A87-5B76564CB49D}"/>
              </a:ext>
            </a:extLst>
          </p:cNvPr>
          <p:cNvSpPr txBox="1"/>
          <p:nvPr/>
        </p:nvSpPr>
        <p:spPr>
          <a:xfrm>
            <a:off x="5873704" y="5365534"/>
            <a:ext cx="6638445" cy="1389899"/>
          </a:xfrm>
          <a:prstGeom prst="rect">
            <a:avLst/>
          </a:prstGeom>
          <a:noFill/>
        </p:spPr>
        <p:txBody>
          <a:bodyPr wrap="square" numCol="3">
            <a:spAutoFit/>
          </a:bodyPr>
          <a:lstStyle/>
          <a:p>
            <a:r>
              <a:rPr lang="en-US" sz="1400" dirty="0"/>
              <a:t>• Hanja: </a:t>
            </a:r>
            <a:r>
              <a:rPr lang="zh-TW" altLang="en-US" sz="1400" dirty="0">
                <a:ea typeface="DengXian" panose="02010600030101010101" pitchFamily="2" charset="-122"/>
              </a:rPr>
              <a:t>是      </a:t>
            </a:r>
            <a:endParaRPr lang="en-US" altLang="zh-TW" sz="1400" dirty="0">
              <a:ea typeface="DengXian" panose="02010600030101010101" pitchFamily="2" charset="-122"/>
            </a:endParaRPr>
          </a:p>
          <a:p>
            <a:r>
              <a:rPr lang="en-US" altLang="zh-TW" sz="1400" dirty="0">
                <a:ea typeface="DengXian" panose="02010600030101010101" pitchFamily="2" charset="-122"/>
              </a:rPr>
              <a:t>• Korean: shi (</a:t>
            </a:r>
            <a:r>
              <a:rPr lang="ko-KR" altLang="en-US" sz="1400" dirty="0">
                <a:ea typeface="DengXian" panose="02010600030101010101" pitchFamily="2" charset="-122"/>
              </a:rPr>
              <a:t>시</a:t>
            </a:r>
            <a:r>
              <a:rPr lang="en-US" altLang="ko-KR" sz="1400" dirty="0">
                <a:ea typeface="DengXian" panose="02010600030101010101" pitchFamily="2" charset="-122"/>
              </a:rPr>
              <a:t>)       </a:t>
            </a:r>
          </a:p>
          <a:p>
            <a:r>
              <a:rPr lang="en-US" altLang="ko-KR" sz="1400" dirty="0">
                <a:ea typeface="DengXian" panose="02010600030101010101" pitchFamily="2" charset="-122"/>
              </a:rPr>
              <a:t>• </a:t>
            </a:r>
            <a:r>
              <a:rPr lang="en-US" altLang="zh-TW" sz="1400" dirty="0">
                <a:ea typeface="DengXian" panose="02010600030101010101" pitchFamily="2" charset="-122"/>
              </a:rPr>
              <a:t>strokes: 9      </a:t>
            </a:r>
          </a:p>
          <a:p>
            <a:r>
              <a:rPr lang="en-US" altLang="zh-TW" sz="1400" dirty="0">
                <a:ea typeface="DengXian" panose="02010600030101010101" pitchFamily="2" charset="-122"/>
              </a:rPr>
              <a:t>• radical: 72+5 (</a:t>
            </a:r>
            <a:r>
              <a:rPr lang="zh-TW" altLang="en-US" sz="1400" dirty="0">
                <a:latin typeface="DengXian" panose="02010600030101010101" pitchFamily="2" charset="-122"/>
                <a:ea typeface="DengXian" panose="02010600030101010101" pitchFamily="2" charset="-122"/>
              </a:rPr>
              <a:t>日</a:t>
            </a:r>
            <a:r>
              <a:rPr lang="en-US" altLang="zh-TW" sz="1400" dirty="0">
                <a:ea typeface="DengXian" panose="02010600030101010101" pitchFamily="2" charset="-122"/>
              </a:rPr>
              <a:t>)</a:t>
            </a:r>
          </a:p>
          <a:p>
            <a:r>
              <a:rPr lang="en-US" altLang="zh-TW" sz="1400" dirty="0">
                <a:ea typeface="DengXian" panose="02010600030101010101" pitchFamily="2" charset="-122"/>
              </a:rPr>
              <a:t>• Japanese: ze, </a:t>
            </a:r>
            <a:r>
              <a:rPr lang="ja-JP" altLang="en-US" sz="1400" dirty="0">
                <a:ea typeface="DengXian" panose="02010600030101010101" pitchFamily="2" charset="-122"/>
              </a:rPr>
              <a:t>ぜ </a:t>
            </a:r>
            <a:endParaRPr lang="en-US" altLang="ja-JP" sz="1400" dirty="0">
              <a:ea typeface="DengXian" panose="02010600030101010101" pitchFamily="2" charset="-122"/>
            </a:endParaRPr>
          </a:p>
          <a:p>
            <a:r>
              <a:rPr lang="en-US" altLang="ja-JP" sz="1400" dirty="0">
                <a:ea typeface="DengXian" panose="02010600030101010101" pitchFamily="2" charset="-122"/>
              </a:rPr>
              <a:t>(</a:t>
            </a:r>
            <a:r>
              <a:rPr lang="en-US" altLang="zh-TW" sz="1400" dirty="0" err="1">
                <a:ea typeface="DengXian" panose="02010600030101010101" pitchFamily="2" charset="-122"/>
              </a:rPr>
              <a:t>kun</a:t>
            </a:r>
            <a:r>
              <a:rPr lang="en-US" altLang="zh-TW" sz="1400" dirty="0">
                <a:ea typeface="DengXian" panose="02010600030101010101" pitchFamily="2" charset="-122"/>
              </a:rPr>
              <a:t>: kore, </a:t>
            </a:r>
            <a:r>
              <a:rPr lang="ja-JP" altLang="en-US" sz="1400" dirty="0">
                <a:ea typeface="DengXian" panose="02010600030101010101" pitchFamily="2" charset="-122"/>
              </a:rPr>
              <a:t>これ</a:t>
            </a:r>
            <a:r>
              <a:rPr lang="en-US" altLang="ja-JP" sz="1400" dirty="0">
                <a:ea typeface="DengXian" panose="02010600030101010101" pitchFamily="2" charset="-122"/>
              </a:rPr>
              <a:t>)     </a:t>
            </a:r>
          </a:p>
          <a:p>
            <a:r>
              <a:rPr lang="en-US" altLang="ja-JP" sz="1400" dirty="0">
                <a:ea typeface="DengXian" panose="02010600030101010101" pitchFamily="2" charset="-122"/>
              </a:rPr>
              <a:t>• </a:t>
            </a:r>
            <a:r>
              <a:rPr lang="en-US" altLang="zh-TW" sz="1400" dirty="0">
                <a:ea typeface="DengXian" panose="02010600030101010101" pitchFamily="2" charset="-122"/>
              </a:rPr>
              <a:t>JLPT: N1</a:t>
            </a:r>
          </a:p>
          <a:p>
            <a:r>
              <a:rPr lang="en-US" altLang="zh-TW" sz="1400" dirty="0">
                <a:ea typeface="DengXian" panose="02010600030101010101" pitchFamily="2" charset="-122"/>
              </a:rPr>
              <a:t>• meaning: to be/yes</a:t>
            </a:r>
          </a:p>
          <a:p>
            <a:r>
              <a:rPr lang="en-US" sz="1400" dirty="0"/>
              <a:t>• pinyin: shì</a:t>
            </a:r>
          </a:p>
          <a:p>
            <a:r>
              <a:rPr lang="en-US" sz="1400" dirty="0"/>
              <a:t>• 7 location(s): Thousand, </a:t>
            </a:r>
            <a:r>
              <a:rPr lang="en-US" sz="1400" dirty="0" err="1"/>
              <a:t>Yebul</a:t>
            </a:r>
            <a:r>
              <a:rPr lang="en-US" sz="1400" dirty="0"/>
              <a:t>, </a:t>
            </a:r>
            <a:r>
              <a:rPr lang="en-US" sz="1400" dirty="0" err="1"/>
              <a:t>TenOx</a:t>
            </a:r>
            <a:r>
              <a:rPr lang="en-US" sz="1400" dirty="0"/>
              <a:t>, </a:t>
            </a:r>
            <a:r>
              <a:rPr lang="en-US" sz="1400" dirty="0" err="1"/>
              <a:t>Uisang</a:t>
            </a:r>
            <a:r>
              <a:rPr lang="en-US" sz="1400" dirty="0"/>
              <a:t>, Maitreya, </a:t>
            </a:r>
            <a:r>
              <a:rPr lang="en-US" sz="1400" dirty="0" err="1"/>
              <a:t>XuanZang</a:t>
            </a:r>
            <a:r>
              <a:rPr lang="en-US" sz="1400" dirty="0"/>
              <a:t>, (bell)</a:t>
            </a:r>
          </a:p>
          <a:p>
            <a:r>
              <a:rPr lang="en-US" sz="1400" dirty="0"/>
              <a:t>• comp: </a:t>
            </a:r>
            <a:r>
              <a:rPr lang="zh-TW" altLang="en-US" sz="1400" dirty="0">
                <a:latin typeface="DengXian" panose="02010600030101010101" pitchFamily="2" charset="-122"/>
                <a:ea typeface="DengXian" panose="02010600030101010101" pitchFamily="2" charset="-122"/>
              </a:rPr>
              <a:t>日 </a:t>
            </a:r>
            <a:r>
              <a:rPr lang="en-US" altLang="zh-TW" sz="1400" dirty="0">
                <a:latin typeface="DengXian" panose="02010600030101010101" pitchFamily="2" charset="-122"/>
                <a:ea typeface="DengXian" panose="02010600030101010101" pitchFamily="2" charset="-122"/>
              </a:rPr>
              <a:t>+ </a:t>
            </a:r>
            <a:r>
              <a:rPr lang="zh-TW" altLang="en-US" sz="1400" dirty="0">
                <a:latin typeface="DengXian" panose="02010600030101010101" pitchFamily="2" charset="-122"/>
                <a:ea typeface="DengXian" panose="02010600030101010101" pitchFamily="2" charset="-122"/>
              </a:rPr>
              <a:t>疋</a:t>
            </a:r>
            <a:endParaRPr lang="en-US" altLang="zh-TW" sz="1400" dirty="0">
              <a:latin typeface="DengXian" panose="02010600030101010101" pitchFamily="2" charset="-122"/>
              <a:ea typeface="DengXian" panose="02010600030101010101" pitchFamily="2" charset="-122"/>
            </a:endParaRPr>
          </a:p>
          <a:p>
            <a:r>
              <a:rPr lang="en-US" sz="1400" dirty="0"/>
              <a:t>• sub: </a:t>
            </a:r>
            <a:r>
              <a:rPr lang="zh-TW" altLang="en-US" sz="1400" dirty="0">
                <a:latin typeface="DengXian" panose="02010600030101010101" pitchFamily="2" charset="-122"/>
                <a:ea typeface="DengXian" panose="02010600030101010101" pitchFamily="2" charset="-122"/>
              </a:rPr>
              <a:t>囗一乛止</a:t>
            </a:r>
          </a:p>
          <a:p>
            <a:endParaRPr lang="en-US" sz="1400" dirty="0"/>
          </a:p>
          <a:p>
            <a:endParaRPr lang="en-US" sz="1400" dirty="0"/>
          </a:p>
          <a:p>
            <a:endParaRPr lang="en-US" sz="1400" dirty="0"/>
          </a:p>
          <a:p>
            <a:endParaRPr lang="en-US" sz="1400" b="1" dirty="0">
              <a:latin typeface="DengXian" panose="02010600030101010101" pitchFamily="2" charset="-122"/>
              <a:ea typeface="DengXian" panose="02010600030101010101" pitchFamily="2" charset="-122"/>
            </a:endParaRPr>
          </a:p>
        </p:txBody>
      </p:sp>
      <p:sp>
        <p:nvSpPr>
          <p:cNvPr id="11" name="Rectangle 10">
            <a:extLst>
              <a:ext uri="{FF2B5EF4-FFF2-40B4-BE49-F238E27FC236}">
                <a16:creationId xmlns:a16="http://schemas.microsoft.com/office/drawing/2014/main" id="{87BBA692-0640-9978-F2C0-922B302C59CE}"/>
              </a:ext>
            </a:extLst>
          </p:cNvPr>
          <p:cNvSpPr/>
          <p:nvPr/>
        </p:nvSpPr>
        <p:spPr>
          <a:xfrm>
            <a:off x="5873704" y="5351959"/>
            <a:ext cx="6216335" cy="1384997"/>
          </a:xfrm>
          <a:prstGeom prst="rect">
            <a:avLst/>
          </a:prstGeom>
          <a:no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2" name="2024_11_06_065705">
            <a:hlinkClick r:id="" action="ppaction://media"/>
            <a:extLst>
              <a:ext uri="{FF2B5EF4-FFF2-40B4-BE49-F238E27FC236}">
                <a16:creationId xmlns:a16="http://schemas.microsoft.com/office/drawing/2014/main" id="{447C217E-A52B-775F-27C6-D98C838AE5A4}"/>
              </a:ext>
            </a:extLst>
          </p:cNvPr>
          <p:cNvPicPr>
            <a:picLocks noChangeAspect="1"/>
          </p:cNvPicPr>
          <p:nvPr>
            <a:videoFile r:link="rId2"/>
            <p:extLst>
              <p:ext uri="{DAA4B4D4-6D71-4841-9C94-3DE7FCFB9230}">
                <p14:media xmlns:p14="http://schemas.microsoft.com/office/powerpoint/2010/main" r:embed="rId1"/>
              </p:ext>
            </p:extLst>
          </p:nvPr>
        </p:nvPicPr>
        <p:blipFill>
          <a:blip r:embed="rId5"/>
          <a:stretch>
            <a:fillRect/>
          </a:stretch>
        </p:blipFill>
        <p:spPr>
          <a:xfrm>
            <a:off x="7084864" y="562637"/>
            <a:ext cx="4769750" cy="4706153"/>
          </a:xfrm>
          <a:prstGeom prst="rect">
            <a:avLst/>
          </a:prstGeom>
        </p:spPr>
      </p:pic>
      <p:cxnSp>
        <p:nvCxnSpPr>
          <p:cNvPr id="14" name="Straight Arrow Connector 13">
            <a:extLst>
              <a:ext uri="{FF2B5EF4-FFF2-40B4-BE49-F238E27FC236}">
                <a16:creationId xmlns:a16="http://schemas.microsoft.com/office/drawing/2014/main" id="{19D0A9C9-BC0E-89B5-B99C-89DFB7794C00}"/>
              </a:ext>
            </a:extLst>
          </p:cNvPr>
          <p:cNvCxnSpPr/>
          <p:nvPr/>
        </p:nvCxnSpPr>
        <p:spPr>
          <a:xfrm>
            <a:off x="1673157" y="687224"/>
            <a:ext cx="0" cy="1482044"/>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16" name="Straight Connector 15">
            <a:extLst>
              <a:ext uri="{FF2B5EF4-FFF2-40B4-BE49-F238E27FC236}">
                <a16:creationId xmlns:a16="http://schemas.microsoft.com/office/drawing/2014/main" id="{6F779B94-33BF-4326-48DB-781623317537}"/>
              </a:ext>
            </a:extLst>
          </p:cNvPr>
          <p:cNvCxnSpPr/>
          <p:nvPr/>
        </p:nvCxnSpPr>
        <p:spPr>
          <a:xfrm>
            <a:off x="1926077" y="804953"/>
            <a:ext cx="2286000" cy="0"/>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18" name="Straight Arrow Connector 17">
            <a:extLst>
              <a:ext uri="{FF2B5EF4-FFF2-40B4-BE49-F238E27FC236}">
                <a16:creationId xmlns:a16="http://schemas.microsoft.com/office/drawing/2014/main" id="{7132C0E0-0769-6941-AA29-91B3124DAB12}"/>
              </a:ext>
            </a:extLst>
          </p:cNvPr>
          <p:cNvCxnSpPr/>
          <p:nvPr/>
        </p:nvCxnSpPr>
        <p:spPr>
          <a:xfrm>
            <a:off x="4202349" y="804953"/>
            <a:ext cx="0" cy="1364315"/>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20" name="Straight Arrow Connector 19">
            <a:extLst>
              <a:ext uri="{FF2B5EF4-FFF2-40B4-BE49-F238E27FC236}">
                <a16:creationId xmlns:a16="http://schemas.microsoft.com/office/drawing/2014/main" id="{B709623A-F5A2-57EC-DF70-5BB60CE03A1C}"/>
              </a:ext>
            </a:extLst>
          </p:cNvPr>
          <p:cNvCxnSpPr/>
          <p:nvPr/>
        </p:nvCxnSpPr>
        <p:spPr>
          <a:xfrm>
            <a:off x="1926077" y="1458849"/>
            <a:ext cx="2062263" cy="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22" name="Straight Arrow Connector 21">
            <a:extLst>
              <a:ext uri="{FF2B5EF4-FFF2-40B4-BE49-F238E27FC236}">
                <a16:creationId xmlns:a16="http://schemas.microsoft.com/office/drawing/2014/main" id="{2024994B-DE28-83E6-F07D-88D0788EE5F9}"/>
              </a:ext>
            </a:extLst>
          </p:cNvPr>
          <p:cNvCxnSpPr/>
          <p:nvPr/>
        </p:nvCxnSpPr>
        <p:spPr>
          <a:xfrm>
            <a:off x="1809345" y="2169268"/>
            <a:ext cx="2091446" cy="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24" name="Straight Arrow Connector 23">
            <a:extLst>
              <a:ext uri="{FF2B5EF4-FFF2-40B4-BE49-F238E27FC236}">
                <a16:creationId xmlns:a16="http://schemas.microsoft.com/office/drawing/2014/main" id="{AA0EFFB6-7900-5F04-DC9B-B9DFF904976D}"/>
              </a:ext>
            </a:extLst>
          </p:cNvPr>
          <p:cNvCxnSpPr/>
          <p:nvPr/>
        </p:nvCxnSpPr>
        <p:spPr>
          <a:xfrm>
            <a:off x="768485" y="2898843"/>
            <a:ext cx="4221804" cy="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26" name="Straight Arrow Connector 25">
            <a:extLst>
              <a:ext uri="{FF2B5EF4-FFF2-40B4-BE49-F238E27FC236}">
                <a16:creationId xmlns:a16="http://schemas.microsoft.com/office/drawing/2014/main" id="{5D54E526-0B23-5E42-CB84-779DA9EEC2A9}"/>
              </a:ext>
            </a:extLst>
          </p:cNvPr>
          <p:cNvCxnSpPr/>
          <p:nvPr/>
        </p:nvCxnSpPr>
        <p:spPr>
          <a:xfrm>
            <a:off x="2966936" y="3064213"/>
            <a:ext cx="0" cy="1420238"/>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28" name="Straight Arrow Connector 27">
            <a:extLst>
              <a:ext uri="{FF2B5EF4-FFF2-40B4-BE49-F238E27FC236}">
                <a16:creationId xmlns:a16="http://schemas.microsoft.com/office/drawing/2014/main" id="{451F19C2-263D-C84C-BA38-C6ABE6197A61}"/>
              </a:ext>
            </a:extLst>
          </p:cNvPr>
          <p:cNvCxnSpPr/>
          <p:nvPr/>
        </p:nvCxnSpPr>
        <p:spPr>
          <a:xfrm>
            <a:off x="3112851" y="3725694"/>
            <a:ext cx="1342417" cy="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30" name="Straight Arrow Connector 29">
            <a:extLst>
              <a:ext uri="{FF2B5EF4-FFF2-40B4-BE49-F238E27FC236}">
                <a16:creationId xmlns:a16="http://schemas.microsoft.com/office/drawing/2014/main" id="{AA8D2E09-9E10-5EC0-9C1E-3D321F2291BF}"/>
              </a:ext>
            </a:extLst>
          </p:cNvPr>
          <p:cNvCxnSpPr>
            <a:cxnSpLocks/>
          </p:cNvCxnSpPr>
          <p:nvPr/>
        </p:nvCxnSpPr>
        <p:spPr>
          <a:xfrm flipH="1">
            <a:off x="1040860" y="3547746"/>
            <a:ext cx="753451" cy="1316084"/>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32" name="Straight Connector 31">
            <a:extLst>
              <a:ext uri="{FF2B5EF4-FFF2-40B4-BE49-F238E27FC236}">
                <a16:creationId xmlns:a16="http://schemas.microsoft.com/office/drawing/2014/main" id="{8565FE3C-0917-1CE3-1474-C3755DA8D9A9}"/>
              </a:ext>
            </a:extLst>
          </p:cNvPr>
          <p:cNvCxnSpPr/>
          <p:nvPr/>
        </p:nvCxnSpPr>
        <p:spPr>
          <a:xfrm>
            <a:off x="1726050" y="3974049"/>
            <a:ext cx="826851" cy="729575"/>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34" name="Straight Connector 33">
            <a:extLst>
              <a:ext uri="{FF2B5EF4-FFF2-40B4-BE49-F238E27FC236}">
                <a16:creationId xmlns:a16="http://schemas.microsoft.com/office/drawing/2014/main" id="{E511BC42-D6B9-C9CD-4936-7AE6CB3346B7}"/>
              </a:ext>
            </a:extLst>
          </p:cNvPr>
          <p:cNvCxnSpPr>
            <a:cxnSpLocks/>
          </p:cNvCxnSpPr>
          <p:nvPr/>
        </p:nvCxnSpPr>
        <p:spPr>
          <a:xfrm>
            <a:off x="2537664" y="4703624"/>
            <a:ext cx="1684970" cy="160206"/>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36" name="Straight Arrow Connector 35">
            <a:extLst>
              <a:ext uri="{FF2B5EF4-FFF2-40B4-BE49-F238E27FC236}">
                <a16:creationId xmlns:a16="http://schemas.microsoft.com/office/drawing/2014/main" id="{578341C1-2DC0-EEBB-CF7E-678145B5CCE7}"/>
              </a:ext>
            </a:extLst>
          </p:cNvPr>
          <p:cNvCxnSpPr/>
          <p:nvPr/>
        </p:nvCxnSpPr>
        <p:spPr>
          <a:xfrm flipV="1">
            <a:off x="4212077" y="4703624"/>
            <a:ext cx="828215" cy="160206"/>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sp>
        <p:nvSpPr>
          <p:cNvPr id="38" name="TextBox 37">
            <a:extLst>
              <a:ext uri="{FF2B5EF4-FFF2-40B4-BE49-F238E27FC236}">
                <a16:creationId xmlns:a16="http://schemas.microsoft.com/office/drawing/2014/main" id="{8094BE7D-6BCB-10B7-735F-C8E5290FDEE4}"/>
              </a:ext>
            </a:extLst>
          </p:cNvPr>
          <p:cNvSpPr txBox="1"/>
          <p:nvPr/>
        </p:nvSpPr>
        <p:spPr>
          <a:xfrm>
            <a:off x="1168946" y="687224"/>
            <a:ext cx="282102" cy="369332"/>
          </a:xfrm>
          <a:prstGeom prst="rect">
            <a:avLst/>
          </a:prstGeom>
          <a:noFill/>
        </p:spPr>
        <p:txBody>
          <a:bodyPr wrap="square" rtlCol="0">
            <a:spAutoFit/>
          </a:bodyPr>
          <a:lstStyle/>
          <a:p>
            <a:r>
              <a:rPr lang="en-US" b="1" dirty="0"/>
              <a:t>1</a:t>
            </a:r>
          </a:p>
        </p:txBody>
      </p:sp>
      <p:sp>
        <p:nvSpPr>
          <p:cNvPr id="39" name="TextBox 38">
            <a:extLst>
              <a:ext uri="{FF2B5EF4-FFF2-40B4-BE49-F238E27FC236}">
                <a16:creationId xmlns:a16="http://schemas.microsoft.com/office/drawing/2014/main" id="{9F38C209-BD85-50E2-FA88-B58566EDFEB1}"/>
              </a:ext>
            </a:extLst>
          </p:cNvPr>
          <p:cNvSpPr txBox="1"/>
          <p:nvPr/>
        </p:nvSpPr>
        <p:spPr>
          <a:xfrm>
            <a:off x="1972262" y="292465"/>
            <a:ext cx="398189" cy="369332"/>
          </a:xfrm>
          <a:prstGeom prst="rect">
            <a:avLst/>
          </a:prstGeom>
          <a:noFill/>
        </p:spPr>
        <p:txBody>
          <a:bodyPr wrap="square" rtlCol="0">
            <a:spAutoFit/>
          </a:bodyPr>
          <a:lstStyle/>
          <a:p>
            <a:r>
              <a:rPr lang="en-US" b="1" dirty="0"/>
              <a:t>2</a:t>
            </a:r>
          </a:p>
        </p:txBody>
      </p:sp>
      <p:sp>
        <p:nvSpPr>
          <p:cNvPr id="40" name="TextBox 39">
            <a:extLst>
              <a:ext uri="{FF2B5EF4-FFF2-40B4-BE49-F238E27FC236}">
                <a16:creationId xmlns:a16="http://schemas.microsoft.com/office/drawing/2014/main" id="{B7EF15F8-310F-D7BE-6977-6678BF365B87}"/>
              </a:ext>
            </a:extLst>
          </p:cNvPr>
          <p:cNvSpPr txBox="1"/>
          <p:nvPr/>
        </p:nvSpPr>
        <p:spPr>
          <a:xfrm>
            <a:off x="2552901" y="994927"/>
            <a:ext cx="414035" cy="369332"/>
          </a:xfrm>
          <a:prstGeom prst="rect">
            <a:avLst/>
          </a:prstGeom>
          <a:noFill/>
        </p:spPr>
        <p:txBody>
          <a:bodyPr wrap="square" rtlCol="0">
            <a:spAutoFit/>
          </a:bodyPr>
          <a:lstStyle/>
          <a:p>
            <a:r>
              <a:rPr lang="en-US" b="1" dirty="0"/>
              <a:t>3</a:t>
            </a:r>
          </a:p>
        </p:txBody>
      </p:sp>
      <p:sp>
        <p:nvSpPr>
          <p:cNvPr id="41" name="TextBox 40">
            <a:extLst>
              <a:ext uri="{FF2B5EF4-FFF2-40B4-BE49-F238E27FC236}">
                <a16:creationId xmlns:a16="http://schemas.microsoft.com/office/drawing/2014/main" id="{F8FED156-CF91-0D93-3019-6863E4269DF5}"/>
              </a:ext>
            </a:extLst>
          </p:cNvPr>
          <p:cNvSpPr txBox="1"/>
          <p:nvPr/>
        </p:nvSpPr>
        <p:spPr>
          <a:xfrm>
            <a:off x="3022471" y="1687609"/>
            <a:ext cx="294658" cy="369332"/>
          </a:xfrm>
          <a:prstGeom prst="rect">
            <a:avLst/>
          </a:prstGeom>
          <a:noFill/>
        </p:spPr>
        <p:txBody>
          <a:bodyPr wrap="square" rtlCol="0">
            <a:spAutoFit/>
          </a:bodyPr>
          <a:lstStyle/>
          <a:p>
            <a:r>
              <a:rPr lang="en-US" b="1" dirty="0"/>
              <a:t>4</a:t>
            </a:r>
          </a:p>
        </p:txBody>
      </p:sp>
      <p:sp>
        <p:nvSpPr>
          <p:cNvPr id="42" name="TextBox 41">
            <a:extLst>
              <a:ext uri="{FF2B5EF4-FFF2-40B4-BE49-F238E27FC236}">
                <a16:creationId xmlns:a16="http://schemas.microsoft.com/office/drawing/2014/main" id="{37A8C020-08E8-961D-5806-49B4CC0AD1DF}"/>
              </a:ext>
            </a:extLst>
          </p:cNvPr>
          <p:cNvSpPr txBox="1"/>
          <p:nvPr/>
        </p:nvSpPr>
        <p:spPr>
          <a:xfrm>
            <a:off x="642026" y="2354094"/>
            <a:ext cx="398834" cy="379380"/>
          </a:xfrm>
          <a:prstGeom prst="rect">
            <a:avLst/>
          </a:prstGeom>
          <a:noFill/>
        </p:spPr>
        <p:txBody>
          <a:bodyPr wrap="square" rtlCol="0">
            <a:spAutoFit/>
          </a:bodyPr>
          <a:lstStyle/>
          <a:p>
            <a:r>
              <a:rPr lang="en-US" b="1" dirty="0"/>
              <a:t>5</a:t>
            </a:r>
          </a:p>
        </p:txBody>
      </p:sp>
      <p:sp>
        <p:nvSpPr>
          <p:cNvPr id="43" name="TextBox 42">
            <a:extLst>
              <a:ext uri="{FF2B5EF4-FFF2-40B4-BE49-F238E27FC236}">
                <a16:creationId xmlns:a16="http://schemas.microsoft.com/office/drawing/2014/main" id="{76980226-9631-74B4-E362-08A6FC2AC8F6}"/>
              </a:ext>
            </a:extLst>
          </p:cNvPr>
          <p:cNvSpPr txBox="1"/>
          <p:nvPr/>
        </p:nvSpPr>
        <p:spPr>
          <a:xfrm>
            <a:off x="2489139" y="3178414"/>
            <a:ext cx="268121" cy="369332"/>
          </a:xfrm>
          <a:prstGeom prst="rect">
            <a:avLst/>
          </a:prstGeom>
          <a:noFill/>
        </p:spPr>
        <p:txBody>
          <a:bodyPr wrap="square" rtlCol="0">
            <a:spAutoFit/>
          </a:bodyPr>
          <a:lstStyle/>
          <a:p>
            <a:r>
              <a:rPr lang="en-US" b="1" dirty="0"/>
              <a:t>6</a:t>
            </a:r>
          </a:p>
        </p:txBody>
      </p:sp>
      <p:sp>
        <p:nvSpPr>
          <p:cNvPr id="44" name="TextBox 43">
            <a:extLst>
              <a:ext uri="{FF2B5EF4-FFF2-40B4-BE49-F238E27FC236}">
                <a16:creationId xmlns:a16="http://schemas.microsoft.com/office/drawing/2014/main" id="{5FE1F465-D882-28C6-144B-AB79410A9D06}"/>
              </a:ext>
            </a:extLst>
          </p:cNvPr>
          <p:cNvSpPr txBox="1"/>
          <p:nvPr/>
        </p:nvSpPr>
        <p:spPr>
          <a:xfrm>
            <a:off x="3303265" y="3244334"/>
            <a:ext cx="520641" cy="369332"/>
          </a:xfrm>
          <a:prstGeom prst="rect">
            <a:avLst/>
          </a:prstGeom>
          <a:noFill/>
        </p:spPr>
        <p:txBody>
          <a:bodyPr wrap="square" rtlCol="0">
            <a:spAutoFit/>
          </a:bodyPr>
          <a:lstStyle/>
          <a:p>
            <a:r>
              <a:rPr lang="en-US" b="1" dirty="0"/>
              <a:t>7</a:t>
            </a:r>
          </a:p>
        </p:txBody>
      </p:sp>
      <p:sp>
        <p:nvSpPr>
          <p:cNvPr id="45" name="TextBox 44">
            <a:extLst>
              <a:ext uri="{FF2B5EF4-FFF2-40B4-BE49-F238E27FC236}">
                <a16:creationId xmlns:a16="http://schemas.microsoft.com/office/drawing/2014/main" id="{FEA59C4E-C463-0D54-9339-F1914F98BF2F}"/>
              </a:ext>
            </a:extLst>
          </p:cNvPr>
          <p:cNvSpPr txBox="1"/>
          <p:nvPr/>
        </p:nvSpPr>
        <p:spPr>
          <a:xfrm>
            <a:off x="1192979" y="3301137"/>
            <a:ext cx="268121" cy="369330"/>
          </a:xfrm>
          <a:prstGeom prst="rect">
            <a:avLst/>
          </a:prstGeom>
          <a:noFill/>
        </p:spPr>
        <p:txBody>
          <a:bodyPr wrap="square" rtlCol="0">
            <a:spAutoFit/>
          </a:bodyPr>
          <a:lstStyle/>
          <a:p>
            <a:r>
              <a:rPr lang="en-US" b="1" dirty="0"/>
              <a:t>8</a:t>
            </a:r>
          </a:p>
        </p:txBody>
      </p:sp>
      <p:sp>
        <p:nvSpPr>
          <p:cNvPr id="47" name="TextBox 46">
            <a:extLst>
              <a:ext uri="{FF2B5EF4-FFF2-40B4-BE49-F238E27FC236}">
                <a16:creationId xmlns:a16="http://schemas.microsoft.com/office/drawing/2014/main" id="{FEE682A7-7B8F-BB29-3F55-BFB92C083E6F}"/>
              </a:ext>
            </a:extLst>
          </p:cNvPr>
          <p:cNvSpPr txBox="1"/>
          <p:nvPr/>
        </p:nvSpPr>
        <p:spPr>
          <a:xfrm>
            <a:off x="2049152" y="3762857"/>
            <a:ext cx="348862" cy="369332"/>
          </a:xfrm>
          <a:prstGeom prst="rect">
            <a:avLst/>
          </a:prstGeom>
          <a:noFill/>
        </p:spPr>
        <p:txBody>
          <a:bodyPr wrap="square" rtlCol="0">
            <a:spAutoFit/>
          </a:bodyPr>
          <a:lstStyle/>
          <a:p>
            <a:r>
              <a:rPr lang="en-US" b="1" dirty="0">
                <a:highlight>
                  <a:srgbClr val="00FF00"/>
                </a:highlight>
              </a:rPr>
              <a:t>9</a:t>
            </a:r>
          </a:p>
        </p:txBody>
      </p:sp>
    </p:spTree>
    <p:extLst>
      <p:ext uri="{BB962C8B-B14F-4D97-AF65-F5344CB8AC3E}">
        <p14:creationId xmlns:p14="http://schemas.microsoft.com/office/powerpoint/2010/main" val="286916334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mediacall" presetSubtype="0" fill="hold" nodeType="clickEffect">
                                  <p:stCondLst>
                                    <p:cond delay="0"/>
                                  </p:stCondLst>
                                  <p:childTnLst>
                                    <p:cmd type="call" cmd="playFrom(0.0)">
                                      <p:cBhvr>
                                        <p:cTn id="6" dur="13800" fill="hold"/>
                                        <p:tgtEl>
                                          <p:spTgt spid="12"/>
                                        </p:tgtEl>
                                      </p:cBhvr>
                                    </p:cmd>
                                  </p:childTnLst>
                                </p:cTn>
                              </p:par>
                            </p:childTnLst>
                          </p:cTn>
                        </p:par>
                      </p:childTnLst>
                    </p:cTn>
                  </p:par>
                </p:childTnLst>
              </p:cTn>
              <p:prevCondLst>
                <p:cond evt="onPrev" delay="0">
                  <p:tgtEl>
                    <p:sldTgt/>
                  </p:tgtEl>
                </p:cond>
              </p:prevCondLst>
              <p:nextCondLst>
                <p:cond evt="onNext" delay="0">
                  <p:tgtEl>
                    <p:sldTgt/>
                  </p:tgtEl>
                </p:cond>
              </p:nextCondLst>
            </p:seq>
            <p:video>
              <p:cMediaNode vol="80000">
                <p:cTn id="7" fill="hold" display="0">
                  <p:stCondLst>
                    <p:cond delay="indefinite"/>
                  </p:stCondLst>
                </p:cTn>
                <p:tgtEl>
                  <p:spTgt spid="12"/>
                </p:tgtEl>
              </p:cMediaNode>
            </p:video>
            <p:seq concurrent="1" nextAc="seek">
              <p:cTn id="8" restart="whenNotActive" fill="hold" evtFilter="cancelBubble" nodeType="interactiveSeq">
                <p:stCondLst>
                  <p:cond evt="onClick" delay="0">
                    <p:tgtEl>
                      <p:spTgt spid="12"/>
                    </p:tgtEl>
                  </p:cond>
                </p:stCondLst>
                <p:endSync evt="end" delay="0">
                  <p:rtn val="all"/>
                </p:endSync>
                <p:childTnLst>
                  <p:par>
                    <p:cTn id="9" fill="hold">
                      <p:stCondLst>
                        <p:cond delay="0"/>
                      </p:stCondLst>
                      <p:childTnLst>
                        <p:par>
                          <p:cTn id="10" fill="hold">
                            <p:stCondLst>
                              <p:cond delay="0"/>
                            </p:stCondLst>
                            <p:childTnLst>
                              <p:par>
                                <p:cTn id="11" presetID="2" presetClass="mediacall" presetSubtype="0" fill="hold" nodeType="clickEffect">
                                  <p:stCondLst>
                                    <p:cond delay="0"/>
                                  </p:stCondLst>
                                  <p:childTnLst>
                                    <p:cmd type="call" cmd="togglePause">
                                      <p:cBhvr>
                                        <p:cTn id="12" dur="1" fill="hold"/>
                                        <p:tgtEl>
                                          <p:spTgt spid="12"/>
                                        </p:tgtEl>
                                      </p:cBhvr>
                                    </p:cmd>
                                  </p:childTnLst>
                                </p:cTn>
                              </p:par>
                            </p:childTnLst>
                          </p:cTn>
                        </p:par>
                      </p:childTnLst>
                    </p:cTn>
                  </p:par>
                </p:childTnLst>
              </p:cTn>
              <p:nextCondLst>
                <p:cond evt="onClick" delay="0">
                  <p:tgtEl>
                    <p:spTgt spid="12"/>
                  </p:tgtEl>
                </p:cond>
              </p:nextCondLst>
            </p:seq>
          </p:childTnLst>
        </p:cTn>
      </p:par>
    </p:tn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49E90477-DA84-018A-CF5A-792A9758AB49}"/>
              </a:ext>
            </a:extLst>
          </p:cNvPr>
          <p:cNvPicPr>
            <a:picLocks noChangeAspect="1"/>
          </p:cNvPicPr>
          <p:nvPr/>
        </p:nvPicPr>
        <p:blipFill>
          <a:blip r:embed="rId4"/>
          <a:stretch>
            <a:fillRect/>
          </a:stretch>
        </p:blipFill>
        <p:spPr>
          <a:xfrm>
            <a:off x="392808" y="324079"/>
            <a:ext cx="4972692" cy="4933627"/>
          </a:xfrm>
          <a:prstGeom prst="rect">
            <a:avLst/>
          </a:prstGeom>
        </p:spPr>
      </p:pic>
      <p:sp>
        <p:nvSpPr>
          <p:cNvPr id="4" name="TextBox 3">
            <a:extLst>
              <a:ext uri="{FF2B5EF4-FFF2-40B4-BE49-F238E27FC236}">
                <a16:creationId xmlns:a16="http://schemas.microsoft.com/office/drawing/2014/main" id="{5F4B5C0F-52B1-F021-034D-BAD71ECFB031}"/>
              </a:ext>
            </a:extLst>
          </p:cNvPr>
          <p:cNvSpPr txBox="1"/>
          <p:nvPr/>
        </p:nvSpPr>
        <p:spPr>
          <a:xfrm>
            <a:off x="166697" y="5651847"/>
            <a:ext cx="5771268" cy="1200329"/>
          </a:xfrm>
          <a:prstGeom prst="rect">
            <a:avLst/>
          </a:prstGeom>
          <a:noFill/>
        </p:spPr>
        <p:txBody>
          <a:bodyPr wrap="square" numCol="3">
            <a:spAutoFit/>
          </a:bodyPr>
          <a:lstStyle/>
          <a:p>
            <a:r>
              <a:rPr lang="en-US" sz="2400" dirty="0"/>
              <a:t>Kor: </a:t>
            </a:r>
            <a:r>
              <a:rPr lang="en-US" sz="2400" b="1" dirty="0"/>
              <a:t>su</a:t>
            </a:r>
          </a:p>
          <a:p>
            <a:r>
              <a:rPr lang="en-US" sz="2400" dirty="0"/>
              <a:t>Jap: </a:t>
            </a:r>
            <a:r>
              <a:rPr lang="en-US" sz="2400" b="1" dirty="0"/>
              <a:t>ju</a:t>
            </a:r>
          </a:p>
          <a:p>
            <a:endParaRPr lang="en-US" sz="2400" b="1" dirty="0"/>
          </a:p>
          <a:p>
            <a:r>
              <a:rPr lang="en-US" sz="2400" dirty="0"/>
              <a:t>Viet: </a:t>
            </a:r>
            <a:r>
              <a:rPr lang="en-US" sz="2400" b="1" dirty="0"/>
              <a:t>thọ   </a:t>
            </a:r>
          </a:p>
          <a:p>
            <a:r>
              <a:rPr lang="en-US" sz="2400" dirty="0"/>
              <a:t>Man: </a:t>
            </a:r>
            <a:r>
              <a:rPr lang="en-US" sz="2400" b="1" dirty="0"/>
              <a:t>shòu</a:t>
            </a:r>
          </a:p>
          <a:p>
            <a:r>
              <a:rPr lang="en-US" sz="2400" b="1" dirty="0"/>
              <a:t>   </a:t>
            </a:r>
            <a:r>
              <a:rPr lang="en-US" sz="2400" dirty="0"/>
              <a:t>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24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     </a:t>
            </a:r>
            <a:r>
              <a:rPr lang="zh-TW" altLang="en-US" sz="2400" b="1" dirty="0">
                <a:solidFill>
                  <a:prstClr val="black"/>
                </a:solidFill>
                <a:latin typeface="DengXian" panose="02010600030101010101" pitchFamily="2" charset="-122"/>
                <a:ea typeface="DengXian" panose="02010600030101010101" pitchFamily="2" charset="-122"/>
              </a:rPr>
              <a:t>受</a:t>
            </a:r>
            <a:endParaRPr lang="en-US" altLang="zh-TW" sz="2400" b="1" dirty="0">
              <a:solidFill>
                <a:prstClr val="black"/>
              </a:solidFill>
              <a:latin typeface="DengXian" panose="02010600030101010101" pitchFamily="2" charset="-122"/>
              <a:ea typeface="DengXian" panose="02010600030101010101" pitchFamily="2" charset="-122"/>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altLang="zh-TW" sz="2400" b="1" dirty="0">
                <a:solidFill>
                  <a:prstClr val="black"/>
                </a:solidFill>
                <a:ea typeface="DengXian" panose="02010600030101010101" pitchFamily="2" charset="-122"/>
              </a:rPr>
              <a:t>   feeling</a:t>
            </a:r>
            <a:endParaRPr lang="en-US" altLang="zh-TW" sz="2400" dirty="0">
              <a:solidFill>
                <a:prstClr val="black"/>
              </a:solidFill>
              <a:highlight>
                <a:srgbClr val="00FF00"/>
              </a:highlight>
              <a:ea typeface="DengXian" panose="02010600030101010101" pitchFamily="2" charset="-122"/>
            </a:endParaRPr>
          </a:p>
        </p:txBody>
      </p:sp>
      <p:sp>
        <p:nvSpPr>
          <p:cNvPr id="5" name="TextBox 4">
            <a:extLst>
              <a:ext uri="{FF2B5EF4-FFF2-40B4-BE49-F238E27FC236}">
                <a16:creationId xmlns:a16="http://schemas.microsoft.com/office/drawing/2014/main" id="{027C4136-4982-5E24-5FD5-3A5CFD3DA32A}"/>
              </a:ext>
            </a:extLst>
          </p:cNvPr>
          <p:cNvSpPr txBox="1"/>
          <p:nvPr/>
        </p:nvSpPr>
        <p:spPr>
          <a:xfrm>
            <a:off x="7797505" y="117491"/>
            <a:ext cx="3175611" cy="369332"/>
          </a:xfrm>
          <a:prstGeom prst="rect">
            <a:avLst/>
          </a:prstGeom>
          <a:noFill/>
        </p:spPr>
        <p:txBody>
          <a:bodyPr wrap="square" rtlCol="0">
            <a:spAutoFit/>
          </a:bodyPr>
          <a:lstStyle/>
          <a:p>
            <a:r>
              <a:rPr lang="zh-TW" altLang="en-US" b="1" dirty="0">
                <a:highlight>
                  <a:srgbClr val="00FFFF"/>
                </a:highlight>
                <a:latin typeface="DengXian" panose="02010600030101010101" pitchFamily="2" charset="-122"/>
                <a:ea typeface="DengXian" panose="02010600030101010101" pitchFamily="2" charset="-122"/>
              </a:rPr>
              <a:t>受</a:t>
            </a:r>
            <a:r>
              <a:rPr lang="zh-TW" altLang="en-US" b="1" dirty="0">
                <a:latin typeface="DengXian" panose="02010600030101010101" pitchFamily="2" charset="-122"/>
                <a:ea typeface="DengXian" panose="02010600030101010101" pitchFamily="2" charset="-122"/>
              </a:rPr>
              <a:t> 想 行 識 亦 復 如 是      </a:t>
            </a:r>
            <a:r>
              <a:rPr lang="en-US" altLang="zh-TW" b="1" dirty="0">
                <a:solidFill>
                  <a:srgbClr val="FF0000"/>
                </a:solidFill>
                <a:latin typeface="DengXian" panose="02010600030101010101" pitchFamily="2" charset="-122"/>
                <a:ea typeface="DengXian" panose="02010600030101010101" pitchFamily="2" charset="-122"/>
              </a:rPr>
              <a:t>7</a:t>
            </a:r>
            <a:endParaRPr lang="en-US" b="1" dirty="0">
              <a:solidFill>
                <a:srgbClr val="FF0000"/>
              </a:solidFill>
              <a:latin typeface="DengXian" panose="02010600030101010101" pitchFamily="2" charset="-122"/>
              <a:ea typeface="DengXian" panose="02010600030101010101" pitchFamily="2" charset="-122"/>
            </a:endParaRPr>
          </a:p>
        </p:txBody>
      </p:sp>
      <p:sp>
        <p:nvSpPr>
          <p:cNvPr id="6" name="Rectangle 5">
            <a:extLst>
              <a:ext uri="{FF2B5EF4-FFF2-40B4-BE49-F238E27FC236}">
                <a16:creationId xmlns:a16="http://schemas.microsoft.com/office/drawing/2014/main" id="{FF56E6B3-27D3-1902-CC2D-B6C43E2CA272}"/>
              </a:ext>
            </a:extLst>
          </p:cNvPr>
          <p:cNvSpPr/>
          <p:nvPr/>
        </p:nvSpPr>
        <p:spPr>
          <a:xfrm>
            <a:off x="7731405" y="135840"/>
            <a:ext cx="3175611" cy="350983"/>
          </a:xfrm>
          <a:prstGeom prst="rect">
            <a:avLst/>
          </a:prstGeom>
          <a:no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Rectangle 6">
            <a:extLst>
              <a:ext uri="{FF2B5EF4-FFF2-40B4-BE49-F238E27FC236}">
                <a16:creationId xmlns:a16="http://schemas.microsoft.com/office/drawing/2014/main" id="{3C3E0D60-6F1D-8F3F-0649-C072AC7A2785}"/>
              </a:ext>
            </a:extLst>
          </p:cNvPr>
          <p:cNvSpPr/>
          <p:nvPr/>
        </p:nvSpPr>
        <p:spPr>
          <a:xfrm>
            <a:off x="166697" y="5651847"/>
            <a:ext cx="5508188" cy="857686"/>
          </a:xfrm>
          <a:prstGeom prst="rect">
            <a:avLst/>
          </a:prstGeom>
          <a:noFill/>
          <a:ln w="5715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Oval 7">
            <a:extLst>
              <a:ext uri="{FF2B5EF4-FFF2-40B4-BE49-F238E27FC236}">
                <a16:creationId xmlns:a16="http://schemas.microsoft.com/office/drawing/2014/main" id="{E1421F84-DCA7-7443-BAFD-BCB81826F3B5}"/>
              </a:ext>
            </a:extLst>
          </p:cNvPr>
          <p:cNvSpPr/>
          <p:nvPr/>
        </p:nvSpPr>
        <p:spPr>
          <a:xfrm>
            <a:off x="5485169" y="687224"/>
            <a:ext cx="771625" cy="771625"/>
          </a:xfrm>
          <a:prstGeom prst="ellipse">
            <a:avLst/>
          </a:prstGeom>
          <a:solidFill>
            <a:srgbClr val="FFFF00"/>
          </a:solidFill>
          <a:ln w="38100">
            <a:solidFill>
              <a:srgbClr val="7030A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TextBox 8">
            <a:extLst>
              <a:ext uri="{FF2B5EF4-FFF2-40B4-BE49-F238E27FC236}">
                <a16:creationId xmlns:a16="http://schemas.microsoft.com/office/drawing/2014/main" id="{17CBEA84-6A65-A05E-6C92-B0C47B90D6F9}"/>
              </a:ext>
            </a:extLst>
          </p:cNvPr>
          <p:cNvSpPr txBox="1"/>
          <p:nvPr/>
        </p:nvSpPr>
        <p:spPr>
          <a:xfrm>
            <a:off x="5577203" y="804953"/>
            <a:ext cx="593001" cy="523220"/>
          </a:xfrm>
          <a:prstGeom prst="rect">
            <a:avLst/>
          </a:prstGeom>
          <a:noFill/>
        </p:spPr>
        <p:txBody>
          <a:bodyPr wrap="square" rtlCol="0">
            <a:spAutoFit/>
          </a:bodyPr>
          <a:lstStyle/>
          <a:p>
            <a:r>
              <a:rPr lang="en-US" sz="2800" b="1" dirty="0"/>
              <a:t>38</a:t>
            </a:r>
          </a:p>
        </p:txBody>
      </p:sp>
      <p:sp>
        <p:nvSpPr>
          <p:cNvPr id="10" name="TextBox 9">
            <a:extLst>
              <a:ext uri="{FF2B5EF4-FFF2-40B4-BE49-F238E27FC236}">
                <a16:creationId xmlns:a16="http://schemas.microsoft.com/office/drawing/2014/main" id="{C02DBA53-F123-B763-3358-030E12A5585D}"/>
              </a:ext>
            </a:extLst>
          </p:cNvPr>
          <p:cNvSpPr txBox="1"/>
          <p:nvPr/>
        </p:nvSpPr>
        <p:spPr>
          <a:xfrm>
            <a:off x="5873704" y="5474259"/>
            <a:ext cx="6151599" cy="1815883"/>
          </a:xfrm>
          <a:prstGeom prst="rect">
            <a:avLst/>
          </a:prstGeom>
          <a:noFill/>
        </p:spPr>
        <p:txBody>
          <a:bodyPr wrap="square" numCol="3">
            <a:spAutoFit/>
          </a:bodyPr>
          <a:lstStyle/>
          <a:p>
            <a:r>
              <a:rPr lang="en-US" sz="1400" dirty="0"/>
              <a:t>• Hanja: </a:t>
            </a:r>
            <a:r>
              <a:rPr lang="zh-TW" altLang="en-US" sz="1400" dirty="0">
                <a:latin typeface="DengXian" panose="02010600030101010101" pitchFamily="2" charset="-122"/>
                <a:ea typeface="DengXian" panose="02010600030101010101" pitchFamily="2" charset="-122"/>
              </a:rPr>
              <a:t>受</a:t>
            </a:r>
            <a:r>
              <a:rPr lang="zh-TW" altLang="en-US" sz="1400" dirty="0">
                <a:ea typeface="DengXian" panose="02010600030101010101" pitchFamily="2" charset="-122"/>
              </a:rPr>
              <a:t>       </a:t>
            </a:r>
            <a:endParaRPr lang="en-US" altLang="zh-TW" sz="1400" dirty="0">
              <a:ea typeface="DengXian" panose="02010600030101010101" pitchFamily="2" charset="-122"/>
            </a:endParaRPr>
          </a:p>
          <a:p>
            <a:r>
              <a:rPr lang="en-US" altLang="zh-TW" sz="1400" dirty="0">
                <a:ea typeface="DengXian" panose="02010600030101010101" pitchFamily="2" charset="-122"/>
              </a:rPr>
              <a:t>• Korean: su (</a:t>
            </a:r>
            <a:r>
              <a:rPr lang="ko-KR" altLang="en-US" sz="1400" dirty="0">
                <a:ea typeface="DengXian" panose="02010600030101010101" pitchFamily="2" charset="-122"/>
              </a:rPr>
              <a:t>수</a:t>
            </a:r>
            <a:r>
              <a:rPr lang="en-US" altLang="ko-KR" sz="1400" dirty="0">
                <a:ea typeface="DengXian" panose="02010600030101010101" pitchFamily="2" charset="-122"/>
              </a:rPr>
              <a:t>)       </a:t>
            </a:r>
          </a:p>
          <a:p>
            <a:r>
              <a:rPr lang="en-US" altLang="ko-KR" sz="1400" dirty="0">
                <a:ea typeface="DengXian" panose="02010600030101010101" pitchFamily="2" charset="-122"/>
              </a:rPr>
              <a:t>• </a:t>
            </a:r>
            <a:r>
              <a:rPr lang="en-US" altLang="zh-TW" sz="1400" dirty="0">
                <a:ea typeface="DengXian" panose="02010600030101010101" pitchFamily="2" charset="-122"/>
              </a:rPr>
              <a:t>strokes: 8      </a:t>
            </a:r>
          </a:p>
          <a:p>
            <a:r>
              <a:rPr lang="en-US" altLang="zh-TW" sz="1400" dirty="0">
                <a:ea typeface="DengXian" panose="02010600030101010101" pitchFamily="2" charset="-122"/>
              </a:rPr>
              <a:t>• radical: 29+6 (</a:t>
            </a:r>
            <a:r>
              <a:rPr lang="zh-TW" altLang="en-US" sz="1400" dirty="0">
                <a:latin typeface="DengXian" panose="02010600030101010101" pitchFamily="2" charset="-122"/>
                <a:ea typeface="DengXian" panose="02010600030101010101" pitchFamily="2" charset="-122"/>
              </a:rPr>
              <a:t>又</a:t>
            </a:r>
            <a:r>
              <a:rPr lang="en-US" altLang="zh-TW" sz="1400" dirty="0">
                <a:ea typeface="DengXian" panose="02010600030101010101" pitchFamily="2" charset="-122"/>
              </a:rPr>
              <a:t>)</a:t>
            </a:r>
          </a:p>
          <a:p>
            <a:r>
              <a:rPr lang="en-US" altLang="zh-TW" sz="1400" dirty="0">
                <a:ea typeface="DengXian" panose="02010600030101010101" pitchFamily="2" charset="-122"/>
              </a:rPr>
              <a:t>• Japanese: ju, </a:t>
            </a:r>
            <a:r>
              <a:rPr lang="ja-JP" altLang="en-US" sz="1400" dirty="0">
                <a:ea typeface="DengXian" panose="02010600030101010101" pitchFamily="2" charset="-122"/>
              </a:rPr>
              <a:t>じゅ </a:t>
            </a:r>
            <a:endParaRPr lang="en-US" altLang="ja-JP" sz="1400" dirty="0">
              <a:ea typeface="DengXian" panose="02010600030101010101" pitchFamily="2" charset="-122"/>
            </a:endParaRPr>
          </a:p>
          <a:p>
            <a:endParaRPr lang="en-US" altLang="ja-JP" sz="1400" dirty="0">
              <a:ea typeface="DengXian" panose="02010600030101010101" pitchFamily="2" charset="-122"/>
            </a:endParaRPr>
          </a:p>
          <a:p>
            <a:endParaRPr lang="en-US" altLang="ja-JP" sz="1400" dirty="0">
              <a:ea typeface="DengXian" panose="02010600030101010101" pitchFamily="2" charset="-122"/>
            </a:endParaRPr>
          </a:p>
          <a:p>
            <a:endParaRPr lang="en-US" altLang="ja-JP" sz="1400" dirty="0">
              <a:ea typeface="DengXian" panose="02010600030101010101" pitchFamily="2" charset="-122"/>
            </a:endParaRPr>
          </a:p>
          <a:p>
            <a:r>
              <a:rPr lang="en-US" altLang="ja-JP" sz="1400" dirty="0">
                <a:ea typeface="DengXian" panose="02010600030101010101" pitchFamily="2" charset="-122"/>
              </a:rPr>
              <a:t>(</a:t>
            </a:r>
            <a:r>
              <a:rPr lang="en-US" altLang="zh-TW" sz="1400" dirty="0" err="1">
                <a:ea typeface="DengXian" panose="02010600030101010101" pitchFamily="2" charset="-122"/>
              </a:rPr>
              <a:t>kun</a:t>
            </a:r>
            <a:r>
              <a:rPr lang="en-US" altLang="zh-TW" sz="1400" dirty="0">
                <a:ea typeface="DengXian" panose="02010600030101010101" pitchFamily="2" charset="-122"/>
              </a:rPr>
              <a:t>: </a:t>
            </a:r>
            <a:r>
              <a:rPr lang="en-US" altLang="zh-TW" sz="1400" dirty="0" err="1">
                <a:ea typeface="DengXian" panose="02010600030101010101" pitchFamily="2" charset="-122"/>
              </a:rPr>
              <a:t>ukaru</a:t>
            </a:r>
            <a:r>
              <a:rPr lang="en-US" altLang="zh-TW" sz="1400" dirty="0">
                <a:ea typeface="DengXian" panose="02010600030101010101" pitchFamily="2" charset="-122"/>
              </a:rPr>
              <a:t>, </a:t>
            </a:r>
            <a:r>
              <a:rPr lang="ja-JP" altLang="en-US" sz="1400" dirty="0">
                <a:ea typeface="DengXian" panose="02010600030101010101" pitchFamily="2" charset="-122"/>
              </a:rPr>
              <a:t>うかる </a:t>
            </a:r>
            <a:r>
              <a:rPr lang="en-US" altLang="ja-JP" sz="1400" dirty="0">
                <a:ea typeface="DengXian" panose="02010600030101010101" pitchFamily="2" charset="-122"/>
              </a:rPr>
              <a:t>)     </a:t>
            </a:r>
          </a:p>
          <a:p>
            <a:r>
              <a:rPr lang="en-US" altLang="ja-JP" sz="1400" dirty="0">
                <a:ea typeface="DengXian" panose="02010600030101010101" pitchFamily="2" charset="-122"/>
              </a:rPr>
              <a:t>• </a:t>
            </a:r>
            <a:r>
              <a:rPr lang="en-US" altLang="zh-TW" sz="1400" dirty="0">
                <a:ea typeface="DengXian" panose="02010600030101010101" pitchFamily="2" charset="-122"/>
              </a:rPr>
              <a:t>JLPT: N3</a:t>
            </a:r>
          </a:p>
          <a:p>
            <a:r>
              <a:rPr lang="en-US" altLang="zh-TW" sz="1400" dirty="0">
                <a:ea typeface="DengXian" panose="02010600030101010101" pitchFamily="2" charset="-122"/>
              </a:rPr>
              <a:t>• meaning: feeling</a:t>
            </a:r>
          </a:p>
          <a:p>
            <a:r>
              <a:rPr lang="en-US" sz="1400" dirty="0"/>
              <a:t>• pinyin: shòu</a:t>
            </a:r>
          </a:p>
          <a:p>
            <a:r>
              <a:rPr lang="en-US" sz="1400" dirty="0"/>
              <a:t>• 5 location(s): Thousand, </a:t>
            </a:r>
          </a:p>
          <a:p>
            <a:endParaRPr lang="en-US" sz="1400" dirty="0"/>
          </a:p>
          <a:p>
            <a:endParaRPr lang="en-US" sz="1400" dirty="0"/>
          </a:p>
          <a:p>
            <a:endParaRPr lang="en-US" sz="1400" dirty="0"/>
          </a:p>
          <a:p>
            <a:r>
              <a:rPr lang="en-US" sz="1400" dirty="0" err="1"/>
              <a:t>Yebul</a:t>
            </a:r>
            <a:r>
              <a:rPr lang="en-US" sz="1400" dirty="0"/>
              <a:t>, Maitreya, </a:t>
            </a:r>
            <a:r>
              <a:rPr lang="en-US" sz="1400" dirty="0" err="1"/>
              <a:t>XuanZang</a:t>
            </a:r>
            <a:r>
              <a:rPr lang="en-US" sz="1400" dirty="0"/>
              <a:t>, Opening</a:t>
            </a:r>
          </a:p>
          <a:p>
            <a:r>
              <a:rPr lang="en-US" sz="1400" dirty="0"/>
              <a:t>• comp: </a:t>
            </a:r>
            <a:r>
              <a:rPr lang="zh-TW" altLang="en-US" sz="1400" dirty="0">
                <a:latin typeface="DengXian" panose="02010600030101010101" pitchFamily="2" charset="-122"/>
                <a:ea typeface="DengXian" panose="02010600030101010101" pitchFamily="2" charset="-122"/>
              </a:rPr>
              <a:t>爫 </a:t>
            </a:r>
            <a:r>
              <a:rPr lang="en-US" altLang="zh-TW" sz="1400" dirty="0">
                <a:latin typeface="DengXian" panose="02010600030101010101" pitchFamily="2" charset="-122"/>
                <a:ea typeface="DengXian" panose="02010600030101010101" pitchFamily="2" charset="-122"/>
              </a:rPr>
              <a:t>+ </a:t>
            </a:r>
            <a:r>
              <a:rPr lang="zh-TW" altLang="en-US" sz="1400" dirty="0">
                <a:latin typeface="DengXian" panose="02010600030101010101" pitchFamily="2" charset="-122"/>
                <a:ea typeface="DengXian" panose="02010600030101010101" pitchFamily="2" charset="-122"/>
              </a:rPr>
              <a:t>冖 </a:t>
            </a:r>
            <a:r>
              <a:rPr lang="en-US" altLang="zh-TW" sz="1400" dirty="0">
                <a:latin typeface="DengXian" panose="02010600030101010101" pitchFamily="2" charset="-122"/>
                <a:ea typeface="DengXian" panose="02010600030101010101" pitchFamily="2" charset="-122"/>
              </a:rPr>
              <a:t>+ </a:t>
            </a:r>
            <a:r>
              <a:rPr lang="zh-TW" altLang="en-US" sz="1400" dirty="0">
                <a:latin typeface="DengXian" panose="02010600030101010101" pitchFamily="2" charset="-122"/>
                <a:ea typeface="DengXian" panose="02010600030101010101" pitchFamily="2" charset="-122"/>
              </a:rPr>
              <a:t>又</a:t>
            </a:r>
            <a:r>
              <a:rPr lang="en-US" sz="1400" dirty="0"/>
              <a:t> </a:t>
            </a:r>
          </a:p>
          <a:p>
            <a:endParaRPr lang="en-US" sz="1400" dirty="0"/>
          </a:p>
          <a:p>
            <a:endParaRPr lang="en-US" sz="1400" dirty="0"/>
          </a:p>
          <a:p>
            <a:endParaRPr lang="en-US" sz="1400" dirty="0"/>
          </a:p>
          <a:p>
            <a:endParaRPr lang="en-US" sz="1400" dirty="0"/>
          </a:p>
          <a:p>
            <a:endParaRPr lang="en-US" sz="1400" b="1" dirty="0">
              <a:latin typeface="DengXian" panose="02010600030101010101" pitchFamily="2" charset="-122"/>
              <a:ea typeface="DengXian" panose="02010600030101010101" pitchFamily="2" charset="-122"/>
            </a:endParaRPr>
          </a:p>
        </p:txBody>
      </p:sp>
      <p:sp>
        <p:nvSpPr>
          <p:cNvPr id="11" name="Rectangle 10">
            <a:extLst>
              <a:ext uri="{FF2B5EF4-FFF2-40B4-BE49-F238E27FC236}">
                <a16:creationId xmlns:a16="http://schemas.microsoft.com/office/drawing/2014/main" id="{BD5ABBE1-9F19-BCF0-60D7-AC829BA00F25}"/>
              </a:ext>
            </a:extLst>
          </p:cNvPr>
          <p:cNvSpPr/>
          <p:nvPr/>
        </p:nvSpPr>
        <p:spPr>
          <a:xfrm>
            <a:off x="5873704" y="5474260"/>
            <a:ext cx="6216335" cy="1157574"/>
          </a:xfrm>
          <a:prstGeom prst="rect">
            <a:avLst/>
          </a:prstGeom>
          <a:no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2" name="2024_11_06_110001">
            <a:hlinkClick r:id="" action="ppaction://media"/>
            <a:extLst>
              <a:ext uri="{FF2B5EF4-FFF2-40B4-BE49-F238E27FC236}">
                <a16:creationId xmlns:a16="http://schemas.microsoft.com/office/drawing/2014/main" id="{FC11D28D-40CB-CB00-912B-23C4D14C42D0}"/>
              </a:ext>
            </a:extLst>
          </p:cNvPr>
          <p:cNvPicPr>
            <a:picLocks noChangeAspect="1"/>
          </p:cNvPicPr>
          <p:nvPr>
            <a:videoFile r:link="rId2"/>
            <p:extLst>
              <p:ext uri="{DAA4B4D4-6D71-4841-9C94-3DE7FCFB9230}">
                <p14:media xmlns:p14="http://schemas.microsoft.com/office/powerpoint/2010/main" r:embed="rId1"/>
              </p:ext>
            </p:extLst>
          </p:nvPr>
        </p:nvPicPr>
        <p:blipFill>
          <a:blip r:embed="rId5"/>
          <a:stretch>
            <a:fillRect/>
          </a:stretch>
        </p:blipFill>
        <p:spPr>
          <a:xfrm>
            <a:off x="6826502" y="558799"/>
            <a:ext cx="4920998" cy="4855385"/>
          </a:xfrm>
          <a:prstGeom prst="rect">
            <a:avLst/>
          </a:prstGeom>
        </p:spPr>
      </p:pic>
      <p:cxnSp>
        <p:nvCxnSpPr>
          <p:cNvPr id="16" name="Straight Connector 15">
            <a:extLst>
              <a:ext uri="{FF2B5EF4-FFF2-40B4-BE49-F238E27FC236}">
                <a16:creationId xmlns:a16="http://schemas.microsoft.com/office/drawing/2014/main" id="{B841E38E-66A3-91E7-C0E6-886547FB980B}"/>
              </a:ext>
            </a:extLst>
          </p:cNvPr>
          <p:cNvCxnSpPr/>
          <p:nvPr/>
        </p:nvCxnSpPr>
        <p:spPr>
          <a:xfrm flipH="1">
            <a:off x="2755900" y="628650"/>
            <a:ext cx="1644650" cy="228600"/>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18" name="Straight Arrow Connector 17">
            <a:extLst>
              <a:ext uri="{FF2B5EF4-FFF2-40B4-BE49-F238E27FC236}">
                <a16:creationId xmlns:a16="http://schemas.microsoft.com/office/drawing/2014/main" id="{3E3BA212-1F1C-2605-54D4-F12A6304D621}"/>
              </a:ext>
            </a:extLst>
          </p:cNvPr>
          <p:cNvCxnSpPr/>
          <p:nvPr/>
        </p:nvCxnSpPr>
        <p:spPr>
          <a:xfrm flipH="1">
            <a:off x="1295400" y="857250"/>
            <a:ext cx="1466850" cy="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20" name="Straight Arrow Connector 19">
            <a:extLst>
              <a:ext uri="{FF2B5EF4-FFF2-40B4-BE49-F238E27FC236}">
                <a16:creationId xmlns:a16="http://schemas.microsoft.com/office/drawing/2014/main" id="{27B029D7-09F3-3ECD-1E53-F3F8FB81AC0D}"/>
              </a:ext>
            </a:extLst>
          </p:cNvPr>
          <p:cNvCxnSpPr/>
          <p:nvPr/>
        </p:nvCxnSpPr>
        <p:spPr>
          <a:xfrm>
            <a:off x="1492250" y="1276350"/>
            <a:ext cx="419100" cy="55245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22" name="Straight Arrow Connector 21">
            <a:extLst>
              <a:ext uri="{FF2B5EF4-FFF2-40B4-BE49-F238E27FC236}">
                <a16:creationId xmlns:a16="http://schemas.microsoft.com/office/drawing/2014/main" id="{4CCB4DCA-A1CF-B660-AEB0-99052AA4C789}"/>
              </a:ext>
            </a:extLst>
          </p:cNvPr>
          <p:cNvCxnSpPr/>
          <p:nvPr/>
        </p:nvCxnSpPr>
        <p:spPr>
          <a:xfrm>
            <a:off x="2686050" y="1155700"/>
            <a:ext cx="355600" cy="62230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24" name="Straight Arrow Connector 23">
            <a:extLst>
              <a:ext uri="{FF2B5EF4-FFF2-40B4-BE49-F238E27FC236}">
                <a16:creationId xmlns:a16="http://schemas.microsoft.com/office/drawing/2014/main" id="{7551F616-F3E4-9A20-BB27-68F53B70B2E8}"/>
              </a:ext>
            </a:extLst>
          </p:cNvPr>
          <p:cNvCxnSpPr/>
          <p:nvPr/>
        </p:nvCxnSpPr>
        <p:spPr>
          <a:xfrm flipH="1">
            <a:off x="3829050" y="1166750"/>
            <a:ext cx="495300" cy="673099"/>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26" name="Straight Arrow Connector 25">
            <a:extLst>
              <a:ext uri="{FF2B5EF4-FFF2-40B4-BE49-F238E27FC236}">
                <a16:creationId xmlns:a16="http://schemas.microsoft.com/office/drawing/2014/main" id="{7D0E9B53-4B49-63B9-1758-718351D85946}"/>
              </a:ext>
            </a:extLst>
          </p:cNvPr>
          <p:cNvCxnSpPr/>
          <p:nvPr/>
        </p:nvCxnSpPr>
        <p:spPr>
          <a:xfrm>
            <a:off x="974851" y="2114550"/>
            <a:ext cx="0" cy="676342"/>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28" name="Straight Connector 27">
            <a:extLst>
              <a:ext uri="{FF2B5EF4-FFF2-40B4-BE49-F238E27FC236}">
                <a16:creationId xmlns:a16="http://schemas.microsoft.com/office/drawing/2014/main" id="{26532B82-F223-0544-4C64-BCB2DF756C7C}"/>
              </a:ext>
            </a:extLst>
          </p:cNvPr>
          <p:cNvCxnSpPr>
            <a:cxnSpLocks/>
          </p:cNvCxnSpPr>
          <p:nvPr/>
        </p:nvCxnSpPr>
        <p:spPr>
          <a:xfrm>
            <a:off x="1100881" y="2184400"/>
            <a:ext cx="3661619" cy="0"/>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30" name="Straight Arrow Connector 29">
            <a:extLst>
              <a:ext uri="{FF2B5EF4-FFF2-40B4-BE49-F238E27FC236}">
                <a16:creationId xmlns:a16="http://schemas.microsoft.com/office/drawing/2014/main" id="{15AD4791-173C-8454-3523-6EEAB8A53A8E}"/>
              </a:ext>
            </a:extLst>
          </p:cNvPr>
          <p:cNvCxnSpPr/>
          <p:nvPr/>
        </p:nvCxnSpPr>
        <p:spPr>
          <a:xfrm>
            <a:off x="4743450" y="2184400"/>
            <a:ext cx="0" cy="606492"/>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32" name="Straight Connector 31">
            <a:extLst>
              <a:ext uri="{FF2B5EF4-FFF2-40B4-BE49-F238E27FC236}">
                <a16:creationId xmlns:a16="http://schemas.microsoft.com/office/drawing/2014/main" id="{316F7261-5694-7F6C-ED67-61CF6FCF7A67}"/>
              </a:ext>
            </a:extLst>
          </p:cNvPr>
          <p:cNvCxnSpPr/>
          <p:nvPr/>
        </p:nvCxnSpPr>
        <p:spPr>
          <a:xfrm>
            <a:off x="1555750" y="2927350"/>
            <a:ext cx="2387600" cy="0"/>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34" name="Straight Connector 33">
            <a:extLst>
              <a:ext uri="{FF2B5EF4-FFF2-40B4-BE49-F238E27FC236}">
                <a16:creationId xmlns:a16="http://schemas.microsoft.com/office/drawing/2014/main" id="{F8FA3F40-539A-1C24-F3D9-26648A04DB3A}"/>
              </a:ext>
            </a:extLst>
          </p:cNvPr>
          <p:cNvCxnSpPr>
            <a:cxnSpLocks/>
          </p:cNvCxnSpPr>
          <p:nvPr/>
        </p:nvCxnSpPr>
        <p:spPr>
          <a:xfrm flipH="1">
            <a:off x="2483100" y="2933654"/>
            <a:ext cx="1441200" cy="1438313"/>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36" name="Straight Arrow Connector 35">
            <a:extLst>
              <a:ext uri="{FF2B5EF4-FFF2-40B4-BE49-F238E27FC236}">
                <a16:creationId xmlns:a16="http://schemas.microsoft.com/office/drawing/2014/main" id="{B17CB8E2-40BB-5B23-76DB-F8A75E4CFE27}"/>
              </a:ext>
            </a:extLst>
          </p:cNvPr>
          <p:cNvCxnSpPr>
            <a:cxnSpLocks/>
          </p:cNvCxnSpPr>
          <p:nvPr/>
        </p:nvCxnSpPr>
        <p:spPr>
          <a:xfrm flipH="1">
            <a:off x="1028700" y="4366714"/>
            <a:ext cx="1454400" cy="475614"/>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38" name="Straight Connector 37">
            <a:extLst>
              <a:ext uri="{FF2B5EF4-FFF2-40B4-BE49-F238E27FC236}">
                <a16:creationId xmlns:a16="http://schemas.microsoft.com/office/drawing/2014/main" id="{1B11159F-8C41-ACD5-B47B-7C3A1F6B6C08}"/>
              </a:ext>
            </a:extLst>
          </p:cNvPr>
          <p:cNvCxnSpPr/>
          <p:nvPr/>
        </p:nvCxnSpPr>
        <p:spPr>
          <a:xfrm>
            <a:off x="2028825" y="3244850"/>
            <a:ext cx="1082675" cy="1041400"/>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40" name="Straight Arrow Connector 39">
            <a:extLst>
              <a:ext uri="{FF2B5EF4-FFF2-40B4-BE49-F238E27FC236}">
                <a16:creationId xmlns:a16="http://schemas.microsoft.com/office/drawing/2014/main" id="{024EE7FA-9E26-E692-F37F-908B00856025}"/>
              </a:ext>
            </a:extLst>
          </p:cNvPr>
          <p:cNvCxnSpPr/>
          <p:nvPr/>
        </p:nvCxnSpPr>
        <p:spPr>
          <a:xfrm>
            <a:off x="3111500" y="4292553"/>
            <a:ext cx="1625600" cy="603068"/>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sp>
        <p:nvSpPr>
          <p:cNvPr id="45" name="TextBox 44">
            <a:extLst>
              <a:ext uri="{FF2B5EF4-FFF2-40B4-BE49-F238E27FC236}">
                <a16:creationId xmlns:a16="http://schemas.microsoft.com/office/drawing/2014/main" id="{B5CF928A-E71B-8EDB-4EE5-D4C8BC0DFC61}"/>
              </a:ext>
            </a:extLst>
          </p:cNvPr>
          <p:cNvSpPr txBox="1"/>
          <p:nvPr/>
        </p:nvSpPr>
        <p:spPr>
          <a:xfrm>
            <a:off x="4474913" y="263233"/>
            <a:ext cx="310258" cy="369332"/>
          </a:xfrm>
          <a:prstGeom prst="rect">
            <a:avLst/>
          </a:prstGeom>
          <a:noFill/>
        </p:spPr>
        <p:txBody>
          <a:bodyPr wrap="square" rtlCol="0">
            <a:spAutoFit/>
          </a:bodyPr>
          <a:lstStyle/>
          <a:p>
            <a:r>
              <a:rPr lang="en-US" b="1" dirty="0"/>
              <a:t>1</a:t>
            </a:r>
          </a:p>
        </p:txBody>
      </p:sp>
      <p:sp>
        <p:nvSpPr>
          <p:cNvPr id="46" name="TextBox 45">
            <a:extLst>
              <a:ext uri="{FF2B5EF4-FFF2-40B4-BE49-F238E27FC236}">
                <a16:creationId xmlns:a16="http://schemas.microsoft.com/office/drawing/2014/main" id="{2A60BDC9-4896-D109-50F9-8AA4F9F6AF29}"/>
              </a:ext>
            </a:extLst>
          </p:cNvPr>
          <p:cNvSpPr txBox="1"/>
          <p:nvPr/>
        </p:nvSpPr>
        <p:spPr>
          <a:xfrm>
            <a:off x="1015498" y="1254129"/>
            <a:ext cx="419100" cy="374644"/>
          </a:xfrm>
          <a:prstGeom prst="rect">
            <a:avLst/>
          </a:prstGeom>
          <a:noFill/>
        </p:spPr>
        <p:txBody>
          <a:bodyPr wrap="square" rtlCol="0">
            <a:spAutoFit/>
          </a:bodyPr>
          <a:lstStyle/>
          <a:p>
            <a:r>
              <a:rPr lang="en-US" b="1" dirty="0"/>
              <a:t>2</a:t>
            </a:r>
          </a:p>
        </p:txBody>
      </p:sp>
      <p:sp>
        <p:nvSpPr>
          <p:cNvPr id="47" name="TextBox 46">
            <a:extLst>
              <a:ext uri="{FF2B5EF4-FFF2-40B4-BE49-F238E27FC236}">
                <a16:creationId xmlns:a16="http://schemas.microsoft.com/office/drawing/2014/main" id="{C5404984-C260-E6E2-50A9-DD7F757B416F}"/>
              </a:ext>
            </a:extLst>
          </p:cNvPr>
          <p:cNvSpPr txBox="1"/>
          <p:nvPr/>
        </p:nvSpPr>
        <p:spPr>
          <a:xfrm>
            <a:off x="2198908" y="1078985"/>
            <a:ext cx="326160" cy="369332"/>
          </a:xfrm>
          <a:prstGeom prst="rect">
            <a:avLst/>
          </a:prstGeom>
          <a:noFill/>
        </p:spPr>
        <p:txBody>
          <a:bodyPr wrap="square" rtlCol="0">
            <a:spAutoFit/>
          </a:bodyPr>
          <a:lstStyle/>
          <a:p>
            <a:r>
              <a:rPr lang="en-US" b="1" dirty="0"/>
              <a:t>3</a:t>
            </a:r>
          </a:p>
        </p:txBody>
      </p:sp>
      <p:sp>
        <p:nvSpPr>
          <p:cNvPr id="48" name="TextBox 47">
            <a:extLst>
              <a:ext uri="{FF2B5EF4-FFF2-40B4-BE49-F238E27FC236}">
                <a16:creationId xmlns:a16="http://schemas.microsoft.com/office/drawing/2014/main" id="{5E1E1820-A235-268F-C6A4-144C92F3A92A}"/>
              </a:ext>
            </a:extLst>
          </p:cNvPr>
          <p:cNvSpPr txBox="1"/>
          <p:nvPr/>
        </p:nvSpPr>
        <p:spPr>
          <a:xfrm>
            <a:off x="3755550" y="971294"/>
            <a:ext cx="355600" cy="368811"/>
          </a:xfrm>
          <a:prstGeom prst="rect">
            <a:avLst/>
          </a:prstGeom>
          <a:noFill/>
        </p:spPr>
        <p:txBody>
          <a:bodyPr wrap="square" rtlCol="0">
            <a:spAutoFit/>
          </a:bodyPr>
          <a:lstStyle/>
          <a:p>
            <a:r>
              <a:rPr lang="en-US" b="1" dirty="0"/>
              <a:t>4</a:t>
            </a:r>
          </a:p>
        </p:txBody>
      </p:sp>
      <p:sp>
        <p:nvSpPr>
          <p:cNvPr id="49" name="TextBox 48">
            <a:extLst>
              <a:ext uri="{FF2B5EF4-FFF2-40B4-BE49-F238E27FC236}">
                <a16:creationId xmlns:a16="http://schemas.microsoft.com/office/drawing/2014/main" id="{90EB0305-CAD4-10EF-A971-69960BF41604}"/>
              </a:ext>
            </a:extLst>
          </p:cNvPr>
          <p:cNvSpPr txBox="1"/>
          <p:nvPr/>
        </p:nvSpPr>
        <p:spPr>
          <a:xfrm>
            <a:off x="499541" y="2114550"/>
            <a:ext cx="302336" cy="369332"/>
          </a:xfrm>
          <a:prstGeom prst="rect">
            <a:avLst/>
          </a:prstGeom>
          <a:noFill/>
        </p:spPr>
        <p:txBody>
          <a:bodyPr wrap="square" rtlCol="0">
            <a:spAutoFit/>
          </a:bodyPr>
          <a:lstStyle/>
          <a:p>
            <a:r>
              <a:rPr lang="en-US" b="1" dirty="0"/>
              <a:t>5</a:t>
            </a:r>
          </a:p>
        </p:txBody>
      </p:sp>
      <p:sp>
        <p:nvSpPr>
          <p:cNvPr id="50" name="TextBox 49">
            <a:extLst>
              <a:ext uri="{FF2B5EF4-FFF2-40B4-BE49-F238E27FC236}">
                <a16:creationId xmlns:a16="http://schemas.microsoft.com/office/drawing/2014/main" id="{FC8CE8C5-41C8-EAFD-D19A-6C9C077E9680}"/>
              </a:ext>
            </a:extLst>
          </p:cNvPr>
          <p:cNvSpPr txBox="1"/>
          <p:nvPr/>
        </p:nvSpPr>
        <p:spPr>
          <a:xfrm>
            <a:off x="1100881" y="1708251"/>
            <a:ext cx="354619" cy="374643"/>
          </a:xfrm>
          <a:prstGeom prst="rect">
            <a:avLst/>
          </a:prstGeom>
          <a:noFill/>
        </p:spPr>
        <p:txBody>
          <a:bodyPr wrap="square" rtlCol="0">
            <a:spAutoFit/>
          </a:bodyPr>
          <a:lstStyle/>
          <a:p>
            <a:r>
              <a:rPr lang="en-US" b="1" dirty="0"/>
              <a:t>6</a:t>
            </a:r>
          </a:p>
        </p:txBody>
      </p:sp>
      <p:sp>
        <p:nvSpPr>
          <p:cNvPr id="52" name="TextBox 51">
            <a:extLst>
              <a:ext uri="{FF2B5EF4-FFF2-40B4-BE49-F238E27FC236}">
                <a16:creationId xmlns:a16="http://schemas.microsoft.com/office/drawing/2014/main" id="{3BCF98CA-31A9-AC26-17A2-B13E5C1F35A1}"/>
              </a:ext>
            </a:extLst>
          </p:cNvPr>
          <p:cNvSpPr txBox="1"/>
          <p:nvPr/>
        </p:nvSpPr>
        <p:spPr>
          <a:xfrm>
            <a:off x="1592832" y="2477579"/>
            <a:ext cx="435993" cy="369332"/>
          </a:xfrm>
          <a:prstGeom prst="rect">
            <a:avLst/>
          </a:prstGeom>
          <a:noFill/>
        </p:spPr>
        <p:txBody>
          <a:bodyPr wrap="square" rtlCol="0">
            <a:spAutoFit/>
          </a:bodyPr>
          <a:lstStyle/>
          <a:p>
            <a:r>
              <a:rPr lang="en-US" b="1" dirty="0"/>
              <a:t>7</a:t>
            </a:r>
          </a:p>
        </p:txBody>
      </p:sp>
      <p:sp>
        <p:nvSpPr>
          <p:cNvPr id="53" name="TextBox 52">
            <a:extLst>
              <a:ext uri="{FF2B5EF4-FFF2-40B4-BE49-F238E27FC236}">
                <a16:creationId xmlns:a16="http://schemas.microsoft.com/office/drawing/2014/main" id="{5F601D12-BEEA-A279-F531-A7DDEB4B3E8B}"/>
              </a:ext>
            </a:extLst>
          </p:cNvPr>
          <p:cNvSpPr txBox="1"/>
          <p:nvPr/>
        </p:nvSpPr>
        <p:spPr>
          <a:xfrm>
            <a:off x="1768600" y="3370729"/>
            <a:ext cx="400050" cy="369332"/>
          </a:xfrm>
          <a:prstGeom prst="rect">
            <a:avLst/>
          </a:prstGeom>
          <a:noFill/>
        </p:spPr>
        <p:txBody>
          <a:bodyPr wrap="square" rtlCol="0">
            <a:spAutoFit/>
          </a:bodyPr>
          <a:lstStyle/>
          <a:p>
            <a:r>
              <a:rPr lang="en-US" b="1" dirty="0">
                <a:highlight>
                  <a:srgbClr val="00FF00"/>
                </a:highlight>
              </a:rPr>
              <a:t>8</a:t>
            </a:r>
          </a:p>
        </p:txBody>
      </p:sp>
    </p:spTree>
    <p:extLst>
      <p:ext uri="{BB962C8B-B14F-4D97-AF65-F5344CB8AC3E}">
        <p14:creationId xmlns:p14="http://schemas.microsoft.com/office/powerpoint/2010/main" val="402775964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mediacall" presetSubtype="0" fill="hold" nodeType="clickEffect">
                                  <p:stCondLst>
                                    <p:cond delay="0"/>
                                  </p:stCondLst>
                                  <p:childTnLst>
                                    <p:cmd type="call" cmd="playFrom(0.0)">
                                      <p:cBhvr>
                                        <p:cTn id="6" dur="13134" fill="hold"/>
                                        <p:tgtEl>
                                          <p:spTgt spid="12"/>
                                        </p:tgtEl>
                                      </p:cBhvr>
                                    </p:cmd>
                                  </p:childTnLst>
                                </p:cTn>
                              </p:par>
                            </p:childTnLst>
                          </p:cTn>
                        </p:par>
                      </p:childTnLst>
                    </p:cTn>
                  </p:par>
                </p:childTnLst>
              </p:cTn>
              <p:prevCondLst>
                <p:cond evt="onPrev" delay="0">
                  <p:tgtEl>
                    <p:sldTgt/>
                  </p:tgtEl>
                </p:cond>
              </p:prevCondLst>
              <p:nextCondLst>
                <p:cond evt="onNext" delay="0">
                  <p:tgtEl>
                    <p:sldTgt/>
                  </p:tgtEl>
                </p:cond>
              </p:nextCondLst>
            </p:seq>
            <p:video>
              <p:cMediaNode vol="80000">
                <p:cTn id="7" fill="hold" display="0">
                  <p:stCondLst>
                    <p:cond delay="indefinite"/>
                  </p:stCondLst>
                </p:cTn>
                <p:tgtEl>
                  <p:spTgt spid="12"/>
                </p:tgtEl>
              </p:cMediaNode>
            </p:video>
            <p:seq concurrent="1" nextAc="seek">
              <p:cTn id="8" restart="whenNotActive" fill="hold" evtFilter="cancelBubble" nodeType="interactiveSeq">
                <p:stCondLst>
                  <p:cond evt="onClick" delay="0">
                    <p:tgtEl>
                      <p:spTgt spid="12"/>
                    </p:tgtEl>
                  </p:cond>
                </p:stCondLst>
                <p:endSync evt="end" delay="0">
                  <p:rtn val="all"/>
                </p:endSync>
                <p:childTnLst>
                  <p:par>
                    <p:cTn id="9" fill="hold">
                      <p:stCondLst>
                        <p:cond delay="0"/>
                      </p:stCondLst>
                      <p:childTnLst>
                        <p:par>
                          <p:cTn id="10" fill="hold">
                            <p:stCondLst>
                              <p:cond delay="0"/>
                            </p:stCondLst>
                            <p:childTnLst>
                              <p:par>
                                <p:cTn id="11" presetID="2" presetClass="mediacall" presetSubtype="0" fill="hold" nodeType="clickEffect">
                                  <p:stCondLst>
                                    <p:cond delay="0"/>
                                  </p:stCondLst>
                                  <p:childTnLst>
                                    <p:cmd type="call" cmd="togglePause">
                                      <p:cBhvr>
                                        <p:cTn id="12" dur="1" fill="hold"/>
                                        <p:tgtEl>
                                          <p:spTgt spid="12"/>
                                        </p:tgtEl>
                                      </p:cBhvr>
                                    </p:cmd>
                                  </p:childTnLst>
                                </p:cTn>
                              </p:par>
                            </p:childTnLst>
                          </p:cTn>
                        </p:par>
                      </p:childTnLst>
                    </p:cTn>
                  </p:par>
                </p:childTnLst>
              </p:cTn>
              <p:nextCondLst>
                <p:cond evt="onClick" delay="0">
                  <p:tgtEl>
                    <p:spTgt spid="12"/>
                  </p:tgtEl>
                </p:cond>
              </p:nextCondLst>
            </p:seq>
          </p:childTnLst>
        </p:cTn>
      </p:par>
    </p:tn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67D05814-6E03-5F31-A7F2-B3790C285709}"/>
              </a:ext>
            </a:extLst>
          </p:cNvPr>
          <p:cNvPicPr>
            <a:picLocks noChangeAspect="1"/>
          </p:cNvPicPr>
          <p:nvPr/>
        </p:nvPicPr>
        <p:blipFill>
          <a:blip r:embed="rId4"/>
          <a:stretch>
            <a:fillRect/>
          </a:stretch>
        </p:blipFill>
        <p:spPr>
          <a:xfrm>
            <a:off x="292100" y="302755"/>
            <a:ext cx="5029200" cy="4969790"/>
          </a:xfrm>
          <a:prstGeom prst="rect">
            <a:avLst/>
          </a:prstGeom>
        </p:spPr>
      </p:pic>
      <p:sp>
        <p:nvSpPr>
          <p:cNvPr id="4" name="TextBox 3">
            <a:extLst>
              <a:ext uri="{FF2B5EF4-FFF2-40B4-BE49-F238E27FC236}">
                <a16:creationId xmlns:a16="http://schemas.microsoft.com/office/drawing/2014/main" id="{6F75087E-DBAE-8872-8544-E5EC6A8B27CB}"/>
              </a:ext>
            </a:extLst>
          </p:cNvPr>
          <p:cNvSpPr txBox="1"/>
          <p:nvPr/>
        </p:nvSpPr>
        <p:spPr>
          <a:xfrm>
            <a:off x="166697" y="5651847"/>
            <a:ext cx="5771268" cy="1200329"/>
          </a:xfrm>
          <a:prstGeom prst="rect">
            <a:avLst/>
          </a:prstGeom>
          <a:noFill/>
        </p:spPr>
        <p:txBody>
          <a:bodyPr wrap="square" numCol="3">
            <a:spAutoFit/>
          </a:bodyPr>
          <a:lstStyle/>
          <a:p>
            <a:r>
              <a:rPr lang="en-US" sz="2400" dirty="0"/>
              <a:t>Kor: </a:t>
            </a:r>
            <a:r>
              <a:rPr lang="en-US" sz="2400" b="1" dirty="0"/>
              <a:t>sang</a:t>
            </a:r>
          </a:p>
          <a:p>
            <a:r>
              <a:rPr lang="en-US" sz="2400" dirty="0"/>
              <a:t>Jap: </a:t>
            </a:r>
            <a:r>
              <a:rPr lang="en-US" sz="2400" b="1" dirty="0"/>
              <a:t>sō</a:t>
            </a:r>
          </a:p>
          <a:p>
            <a:endParaRPr lang="en-US" sz="2400" b="1" dirty="0"/>
          </a:p>
          <a:p>
            <a:r>
              <a:rPr lang="en-US" sz="2400" dirty="0"/>
              <a:t>Viet: </a:t>
            </a:r>
            <a:r>
              <a:rPr lang="vi-VN" sz="2400" b="1" dirty="0">
                <a:latin typeface="Aptos" panose="020B0004020202020204" pitchFamily="34" charset="0"/>
              </a:rPr>
              <a:t>tưởng</a:t>
            </a:r>
            <a:r>
              <a:rPr lang="en-US" sz="2400" b="1" dirty="0"/>
              <a:t>   </a:t>
            </a:r>
          </a:p>
          <a:p>
            <a:r>
              <a:rPr lang="en-US" sz="2400" dirty="0"/>
              <a:t>Man: </a:t>
            </a:r>
            <a:r>
              <a:rPr lang="en-US" sz="2400" b="1" dirty="0"/>
              <a:t>xiǎng</a:t>
            </a:r>
          </a:p>
          <a:p>
            <a:r>
              <a:rPr lang="en-US" sz="2400" b="1" dirty="0"/>
              <a:t>   </a:t>
            </a:r>
            <a:r>
              <a:rPr lang="en-US" sz="2400" dirty="0"/>
              <a:t>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24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      </a:t>
            </a:r>
            <a:r>
              <a:rPr lang="zh-TW" altLang="en-US" sz="2400" b="1" dirty="0">
                <a:solidFill>
                  <a:prstClr val="black"/>
                </a:solidFill>
                <a:latin typeface="DengXian" panose="02010600030101010101" pitchFamily="2" charset="-122"/>
                <a:ea typeface="DengXian" panose="02010600030101010101" pitchFamily="2" charset="-122"/>
              </a:rPr>
              <a:t>想</a:t>
            </a:r>
            <a:endParaRPr lang="en-US" altLang="zh-TW" sz="2400" b="1" dirty="0">
              <a:solidFill>
                <a:prstClr val="black"/>
              </a:solidFill>
              <a:latin typeface="DengXian" panose="02010600030101010101" pitchFamily="2" charset="-122"/>
              <a:ea typeface="DengXian" panose="02010600030101010101" pitchFamily="2" charset="-122"/>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altLang="zh-TW" sz="2400" b="1" dirty="0">
                <a:solidFill>
                  <a:prstClr val="black"/>
                </a:solidFill>
                <a:ea typeface="DengXian" panose="02010600030101010101" pitchFamily="2" charset="-122"/>
              </a:rPr>
              <a:t>perception</a:t>
            </a:r>
            <a:endParaRPr lang="en-US" altLang="zh-TW" sz="2400" dirty="0">
              <a:solidFill>
                <a:prstClr val="black"/>
              </a:solidFill>
              <a:highlight>
                <a:srgbClr val="00FF00"/>
              </a:highlight>
              <a:ea typeface="DengXian" panose="02010600030101010101" pitchFamily="2" charset="-122"/>
            </a:endParaRPr>
          </a:p>
        </p:txBody>
      </p:sp>
      <p:sp>
        <p:nvSpPr>
          <p:cNvPr id="5" name="TextBox 4">
            <a:extLst>
              <a:ext uri="{FF2B5EF4-FFF2-40B4-BE49-F238E27FC236}">
                <a16:creationId xmlns:a16="http://schemas.microsoft.com/office/drawing/2014/main" id="{62954EB7-56C6-65F6-9823-289B3C34E4B1}"/>
              </a:ext>
            </a:extLst>
          </p:cNvPr>
          <p:cNvSpPr txBox="1"/>
          <p:nvPr/>
        </p:nvSpPr>
        <p:spPr>
          <a:xfrm>
            <a:off x="7797505" y="117491"/>
            <a:ext cx="3109511" cy="369332"/>
          </a:xfrm>
          <a:prstGeom prst="rect">
            <a:avLst/>
          </a:prstGeom>
          <a:noFill/>
        </p:spPr>
        <p:txBody>
          <a:bodyPr wrap="square" rtlCol="0">
            <a:spAutoFit/>
          </a:bodyPr>
          <a:lstStyle/>
          <a:p>
            <a:r>
              <a:rPr lang="zh-TW" altLang="en-US" b="1" dirty="0">
                <a:latin typeface="DengXian" panose="02010600030101010101" pitchFamily="2" charset="-122"/>
                <a:ea typeface="DengXian" panose="02010600030101010101" pitchFamily="2" charset="-122"/>
              </a:rPr>
              <a:t>受 </a:t>
            </a:r>
            <a:r>
              <a:rPr lang="zh-TW" altLang="en-US" b="1" dirty="0">
                <a:highlight>
                  <a:srgbClr val="00FFFF"/>
                </a:highlight>
                <a:latin typeface="DengXian" panose="02010600030101010101" pitchFamily="2" charset="-122"/>
                <a:ea typeface="DengXian" panose="02010600030101010101" pitchFamily="2" charset="-122"/>
              </a:rPr>
              <a:t>想</a:t>
            </a:r>
            <a:r>
              <a:rPr lang="zh-TW" altLang="en-US" b="1" dirty="0">
                <a:latin typeface="DengXian" panose="02010600030101010101" pitchFamily="2" charset="-122"/>
                <a:ea typeface="DengXian" panose="02010600030101010101" pitchFamily="2" charset="-122"/>
              </a:rPr>
              <a:t> 行 識 亦 復 如 是      </a:t>
            </a:r>
            <a:r>
              <a:rPr lang="en-US" altLang="zh-TW" b="1" dirty="0">
                <a:solidFill>
                  <a:srgbClr val="FF0000"/>
                </a:solidFill>
                <a:latin typeface="DengXian" panose="02010600030101010101" pitchFamily="2" charset="-122"/>
                <a:ea typeface="DengXian" panose="02010600030101010101" pitchFamily="2" charset="-122"/>
              </a:rPr>
              <a:t>7</a:t>
            </a:r>
            <a:endParaRPr lang="en-US" b="1" dirty="0">
              <a:solidFill>
                <a:srgbClr val="FF0000"/>
              </a:solidFill>
              <a:latin typeface="DengXian" panose="02010600030101010101" pitchFamily="2" charset="-122"/>
              <a:ea typeface="DengXian" panose="02010600030101010101" pitchFamily="2" charset="-122"/>
            </a:endParaRPr>
          </a:p>
        </p:txBody>
      </p:sp>
      <p:sp>
        <p:nvSpPr>
          <p:cNvPr id="6" name="Rectangle 5">
            <a:extLst>
              <a:ext uri="{FF2B5EF4-FFF2-40B4-BE49-F238E27FC236}">
                <a16:creationId xmlns:a16="http://schemas.microsoft.com/office/drawing/2014/main" id="{D4CA0085-17DD-2615-56E7-8478137BE472}"/>
              </a:ext>
            </a:extLst>
          </p:cNvPr>
          <p:cNvSpPr/>
          <p:nvPr/>
        </p:nvSpPr>
        <p:spPr>
          <a:xfrm>
            <a:off x="7731405" y="135840"/>
            <a:ext cx="3175611" cy="350983"/>
          </a:xfrm>
          <a:prstGeom prst="rect">
            <a:avLst/>
          </a:prstGeom>
          <a:no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Rectangle 6">
            <a:extLst>
              <a:ext uri="{FF2B5EF4-FFF2-40B4-BE49-F238E27FC236}">
                <a16:creationId xmlns:a16="http://schemas.microsoft.com/office/drawing/2014/main" id="{435D8662-B2C4-5C1E-2316-D494A8CE2BEC}"/>
              </a:ext>
            </a:extLst>
          </p:cNvPr>
          <p:cNvSpPr/>
          <p:nvPr/>
        </p:nvSpPr>
        <p:spPr>
          <a:xfrm>
            <a:off x="166697" y="5651847"/>
            <a:ext cx="5508188" cy="857686"/>
          </a:xfrm>
          <a:prstGeom prst="rect">
            <a:avLst/>
          </a:prstGeom>
          <a:noFill/>
          <a:ln w="5715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Oval 7">
            <a:extLst>
              <a:ext uri="{FF2B5EF4-FFF2-40B4-BE49-F238E27FC236}">
                <a16:creationId xmlns:a16="http://schemas.microsoft.com/office/drawing/2014/main" id="{A9FD6129-3625-E6D3-5E2A-0CC2A5B818CE}"/>
              </a:ext>
            </a:extLst>
          </p:cNvPr>
          <p:cNvSpPr/>
          <p:nvPr/>
        </p:nvSpPr>
        <p:spPr>
          <a:xfrm>
            <a:off x="5485169" y="687224"/>
            <a:ext cx="771625" cy="771625"/>
          </a:xfrm>
          <a:prstGeom prst="ellipse">
            <a:avLst/>
          </a:prstGeom>
          <a:solidFill>
            <a:srgbClr val="FFFF00"/>
          </a:solidFill>
          <a:ln w="38100">
            <a:solidFill>
              <a:srgbClr val="7030A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TextBox 8">
            <a:extLst>
              <a:ext uri="{FF2B5EF4-FFF2-40B4-BE49-F238E27FC236}">
                <a16:creationId xmlns:a16="http://schemas.microsoft.com/office/drawing/2014/main" id="{13F46BEF-08CB-B808-03B2-B4675CA091D0}"/>
              </a:ext>
            </a:extLst>
          </p:cNvPr>
          <p:cNvSpPr txBox="1"/>
          <p:nvPr/>
        </p:nvSpPr>
        <p:spPr>
          <a:xfrm>
            <a:off x="5577203" y="804953"/>
            <a:ext cx="593001" cy="523220"/>
          </a:xfrm>
          <a:prstGeom prst="rect">
            <a:avLst/>
          </a:prstGeom>
          <a:noFill/>
        </p:spPr>
        <p:txBody>
          <a:bodyPr wrap="square" rtlCol="0">
            <a:spAutoFit/>
          </a:bodyPr>
          <a:lstStyle/>
          <a:p>
            <a:r>
              <a:rPr lang="en-US" sz="2800" b="1" dirty="0"/>
              <a:t>39</a:t>
            </a:r>
          </a:p>
        </p:txBody>
      </p:sp>
      <p:sp>
        <p:nvSpPr>
          <p:cNvPr id="10" name="TextBox 9">
            <a:extLst>
              <a:ext uri="{FF2B5EF4-FFF2-40B4-BE49-F238E27FC236}">
                <a16:creationId xmlns:a16="http://schemas.microsoft.com/office/drawing/2014/main" id="{D7020D43-2833-93EE-B539-0379A59DDE66}"/>
              </a:ext>
            </a:extLst>
          </p:cNvPr>
          <p:cNvSpPr txBox="1"/>
          <p:nvPr/>
        </p:nvSpPr>
        <p:spPr>
          <a:xfrm>
            <a:off x="5861862" y="5456777"/>
            <a:ext cx="6152074" cy="2246769"/>
          </a:xfrm>
          <a:prstGeom prst="rect">
            <a:avLst/>
          </a:prstGeom>
          <a:noFill/>
        </p:spPr>
        <p:txBody>
          <a:bodyPr wrap="square" numCol="3">
            <a:spAutoFit/>
          </a:bodyPr>
          <a:lstStyle/>
          <a:p>
            <a:r>
              <a:rPr lang="en-US" sz="1400" dirty="0"/>
              <a:t>• Hanja: </a:t>
            </a:r>
            <a:r>
              <a:rPr lang="zh-TW" altLang="en-US" sz="1400" dirty="0">
                <a:latin typeface="DengXian" panose="02010600030101010101" pitchFamily="2" charset="-122"/>
                <a:ea typeface="DengXian" panose="02010600030101010101" pitchFamily="2" charset="-122"/>
              </a:rPr>
              <a:t>想       </a:t>
            </a:r>
            <a:endParaRPr lang="en-US" altLang="zh-TW" sz="1400" dirty="0">
              <a:latin typeface="DengXian" panose="02010600030101010101" pitchFamily="2" charset="-122"/>
              <a:ea typeface="DengXian" panose="02010600030101010101" pitchFamily="2" charset="-122"/>
            </a:endParaRPr>
          </a:p>
          <a:p>
            <a:r>
              <a:rPr lang="en-US" altLang="zh-TW" sz="1400" dirty="0">
                <a:latin typeface="DengXian" panose="02010600030101010101" pitchFamily="2" charset="-122"/>
                <a:ea typeface="DengXian" panose="02010600030101010101" pitchFamily="2" charset="-122"/>
              </a:rPr>
              <a:t>• </a:t>
            </a:r>
            <a:r>
              <a:rPr lang="en-US" altLang="zh-TW" sz="1400" dirty="0">
                <a:ea typeface="DengXian" panose="02010600030101010101" pitchFamily="2" charset="-122"/>
              </a:rPr>
              <a:t>Korean: sang (</a:t>
            </a:r>
            <a:r>
              <a:rPr lang="ko-KR" altLang="en-US" sz="1400" dirty="0">
                <a:ea typeface="DengXian" panose="02010600030101010101" pitchFamily="2" charset="-122"/>
              </a:rPr>
              <a:t>상</a:t>
            </a:r>
            <a:r>
              <a:rPr lang="en-US" altLang="ko-KR" sz="1400" dirty="0">
                <a:ea typeface="DengXian" panose="02010600030101010101" pitchFamily="2" charset="-122"/>
              </a:rPr>
              <a:t>)       </a:t>
            </a:r>
          </a:p>
          <a:p>
            <a:r>
              <a:rPr lang="en-US" altLang="ko-KR" sz="1400" dirty="0">
                <a:ea typeface="DengXian" panose="02010600030101010101" pitchFamily="2" charset="-122"/>
              </a:rPr>
              <a:t>• </a:t>
            </a:r>
            <a:r>
              <a:rPr lang="en-US" altLang="zh-TW" sz="1400" dirty="0">
                <a:ea typeface="DengXian" panose="02010600030101010101" pitchFamily="2" charset="-122"/>
              </a:rPr>
              <a:t>strokes: 13      </a:t>
            </a:r>
          </a:p>
          <a:p>
            <a:r>
              <a:rPr lang="en-US" altLang="zh-TW" sz="1400" dirty="0">
                <a:ea typeface="DengXian" panose="02010600030101010101" pitchFamily="2" charset="-122"/>
              </a:rPr>
              <a:t>• radical: 61+9 (</a:t>
            </a:r>
            <a:r>
              <a:rPr lang="zh-TW" altLang="en-US" sz="1400" dirty="0">
                <a:ea typeface="DengXian" panose="02010600030101010101" pitchFamily="2" charset="-122"/>
              </a:rPr>
              <a:t>心</a:t>
            </a:r>
            <a:r>
              <a:rPr lang="en-US" altLang="zh-TW" sz="1400" dirty="0">
                <a:ea typeface="DengXian" panose="02010600030101010101" pitchFamily="2" charset="-122"/>
              </a:rPr>
              <a:t>, </a:t>
            </a:r>
            <a:r>
              <a:rPr lang="zh-TW" altLang="en-US" sz="1400" dirty="0">
                <a:ea typeface="DengXian" panose="02010600030101010101" pitchFamily="2" charset="-122"/>
              </a:rPr>
              <a:t>忄</a:t>
            </a:r>
            <a:r>
              <a:rPr lang="en-US" altLang="zh-TW" sz="1400" dirty="0">
                <a:ea typeface="DengXian" panose="02010600030101010101" pitchFamily="2" charset="-122"/>
              </a:rPr>
              <a:t>)</a:t>
            </a:r>
          </a:p>
          <a:p>
            <a:r>
              <a:rPr lang="en-US" altLang="zh-TW" sz="1400" dirty="0">
                <a:ea typeface="DengXian" panose="02010600030101010101" pitchFamily="2" charset="-122"/>
              </a:rPr>
              <a:t>• Japanese: sō, </a:t>
            </a:r>
            <a:r>
              <a:rPr lang="ja-JP" altLang="en-US" sz="1400" dirty="0">
                <a:ea typeface="DengXian" panose="02010600030101010101" pitchFamily="2" charset="-122"/>
              </a:rPr>
              <a:t>そう </a:t>
            </a:r>
            <a:endParaRPr lang="en-US" altLang="ja-JP" sz="1400" dirty="0">
              <a:ea typeface="DengXian" panose="02010600030101010101" pitchFamily="2" charset="-122"/>
            </a:endParaRPr>
          </a:p>
          <a:p>
            <a:endParaRPr lang="en-US" altLang="ja-JP" sz="1400" dirty="0">
              <a:ea typeface="DengXian" panose="02010600030101010101" pitchFamily="2" charset="-122"/>
            </a:endParaRPr>
          </a:p>
          <a:p>
            <a:endParaRPr lang="en-US" altLang="ja-JP" sz="1400" dirty="0">
              <a:ea typeface="DengXian" panose="02010600030101010101" pitchFamily="2" charset="-122"/>
            </a:endParaRPr>
          </a:p>
          <a:p>
            <a:endParaRPr lang="en-US" altLang="ja-JP" sz="1400" dirty="0">
              <a:ea typeface="DengXian" panose="02010600030101010101" pitchFamily="2" charset="-122"/>
            </a:endParaRPr>
          </a:p>
          <a:p>
            <a:endParaRPr lang="en-US" altLang="ja-JP" sz="1400" dirty="0">
              <a:ea typeface="DengXian" panose="02010600030101010101" pitchFamily="2" charset="-122"/>
            </a:endParaRPr>
          </a:p>
          <a:p>
            <a:endParaRPr lang="en-US" altLang="ja-JP" sz="1400" dirty="0">
              <a:ea typeface="DengXian" panose="02010600030101010101" pitchFamily="2" charset="-122"/>
            </a:endParaRPr>
          </a:p>
          <a:p>
            <a:r>
              <a:rPr lang="en-US" altLang="ja-JP" sz="1400" dirty="0">
                <a:ea typeface="DengXian" panose="02010600030101010101" pitchFamily="2" charset="-122"/>
              </a:rPr>
              <a:t>(</a:t>
            </a:r>
            <a:r>
              <a:rPr lang="en-US" altLang="zh-TW" sz="1400" dirty="0" err="1">
                <a:ea typeface="DengXian" panose="02010600030101010101" pitchFamily="2" charset="-122"/>
              </a:rPr>
              <a:t>kun</a:t>
            </a:r>
            <a:r>
              <a:rPr lang="en-US" altLang="zh-TW" sz="1400" dirty="0">
                <a:ea typeface="DengXian" panose="02010600030101010101" pitchFamily="2" charset="-122"/>
              </a:rPr>
              <a:t>: </a:t>
            </a:r>
            <a:r>
              <a:rPr lang="en-US" altLang="zh-TW" sz="1400" dirty="0" err="1">
                <a:ea typeface="DengXian" panose="02010600030101010101" pitchFamily="2" charset="-122"/>
              </a:rPr>
              <a:t>omoi</a:t>
            </a:r>
            <a:r>
              <a:rPr lang="en-US" altLang="zh-TW" sz="1400" dirty="0">
                <a:ea typeface="DengXian" panose="02010600030101010101" pitchFamily="2" charset="-122"/>
              </a:rPr>
              <a:t>, </a:t>
            </a:r>
            <a:r>
              <a:rPr lang="ja-JP" altLang="en-US" sz="1400" dirty="0">
                <a:ea typeface="DengXian" panose="02010600030101010101" pitchFamily="2" charset="-122"/>
              </a:rPr>
              <a:t>おもい</a:t>
            </a:r>
            <a:r>
              <a:rPr lang="en-US" altLang="ja-JP" sz="1400" dirty="0">
                <a:ea typeface="DengXian" panose="02010600030101010101" pitchFamily="2" charset="-122"/>
              </a:rPr>
              <a:t>)     </a:t>
            </a:r>
          </a:p>
          <a:p>
            <a:r>
              <a:rPr lang="en-US" altLang="ja-JP" sz="1400" dirty="0">
                <a:ea typeface="DengXian" panose="02010600030101010101" pitchFamily="2" charset="-122"/>
              </a:rPr>
              <a:t>• </a:t>
            </a:r>
            <a:r>
              <a:rPr lang="en-US" altLang="zh-TW" sz="1400" dirty="0">
                <a:ea typeface="DengXian" panose="02010600030101010101" pitchFamily="2" charset="-122"/>
              </a:rPr>
              <a:t>JLPT: N3</a:t>
            </a:r>
          </a:p>
          <a:p>
            <a:r>
              <a:rPr lang="en-US" altLang="zh-TW" sz="1400" dirty="0">
                <a:ea typeface="DengXian" panose="02010600030101010101" pitchFamily="2" charset="-122"/>
              </a:rPr>
              <a:t>• meaning: perception;  think; reckon; believe; </a:t>
            </a:r>
          </a:p>
          <a:p>
            <a:r>
              <a:rPr lang="en-US" sz="1400" dirty="0"/>
              <a:t>• pinyin: xiǎng</a:t>
            </a:r>
          </a:p>
          <a:p>
            <a:endParaRPr lang="en-US" sz="1400" dirty="0"/>
          </a:p>
          <a:p>
            <a:endParaRPr lang="en-US" sz="1400" dirty="0"/>
          </a:p>
          <a:p>
            <a:endParaRPr lang="en-US" sz="1400" dirty="0"/>
          </a:p>
          <a:p>
            <a:endParaRPr lang="en-US" sz="1400" dirty="0"/>
          </a:p>
          <a:p>
            <a:endParaRPr lang="en-US" sz="1400" dirty="0"/>
          </a:p>
          <a:p>
            <a:r>
              <a:rPr lang="en-US" sz="1400" dirty="0"/>
              <a:t>• 2 location(s): </a:t>
            </a:r>
            <a:r>
              <a:rPr lang="en-US" sz="1400" dirty="0" err="1"/>
              <a:t>Uisang</a:t>
            </a:r>
            <a:r>
              <a:rPr lang="en-US" sz="1400" dirty="0"/>
              <a:t>, </a:t>
            </a:r>
          </a:p>
          <a:p>
            <a:r>
              <a:rPr lang="en-US" sz="1400" dirty="0" err="1"/>
              <a:t>XuanZang</a:t>
            </a:r>
            <a:endParaRPr lang="en-US" sz="1400" dirty="0"/>
          </a:p>
          <a:p>
            <a:r>
              <a:rPr lang="en-US" sz="1400" dirty="0"/>
              <a:t>• comp: </a:t>
            </a:r>
            <a:r>
              <a:rPr lang="zh-TW" altLang="en-US" sz="1400" dirty="0">
                <a:latin typeface="DengXian" panose="02010600030101010101" pitchFamily="2" charset="-122"/>
                <a:ea typeface="DengXian" panose="02010600030101010101" pitchFamily="2" charset="-122"/>
              </a:rPr>
              <a:t>木 </a:t>
            </a:r>
            <a:r>
              <a:rPr lang="en-US" altLang="zh-TW" sz="1400" dirty="0">
                <a:latin typeface="DengXian" panose="02010600030101010101" pitchFamily="2" charset="-122"/>
                <a:ea typeface="DengXian" panose="02010600030101010101" pitchFamily="2" charset="-122"/>
              </a:rPr>
              <a:t>+ </a:t>
            </a:r>
            <a:r>
              <a:rPr lang="zh-TW" altLang="en-US" sz="1400" dirty="0">
                <a:latin typeface="DengXian" panose="02010600030101010101" pitchFamily="2" charset="-122"/>
                <a:ea typeface="DengXian" panose="02010600030101010101" pitchFamily="2" charset="-122"/>
              </a:rPr>
              <a:t>目 </a:t>
            </a:r>
            <a:r>
              <a:rPr lang="en-US" altLang="zh-TW" sz="1400" dirty="0">
                <a:latin typeface="DengXian" panose="02010600030101010101" pitchFamily="2" charset="-122"/>
                <a:ea typeface="DengXian" panose="02010600030101010101" pitchFamily="2" charset="-122"/>
              </a:rPr>
              <a:t>+ </a:t>
            </a:r>
            <a:r>
              <a:rPr lang="zh-TW" altLang="en-US" sz="1400" dirty="0">
                <a:latin typeface="DengXian" panose="02010600030101010101" pitchFamily="2" charset="-122"/>
                <a:ea typeface="DengXian" panose="02010600030101010101" pitchFamily="2" charset="-122"/>
              </a:rPr>
              <a:t>心</a:t>
            </a:r>
            <a:endParaRPr lang="en-US" altLang="zh-TW" sz="1400" dirty="0">
              <a:latin typeface="DengXian" panose="02010600030101010101" pitchFamily="2" charset="-122"/>
              <a:ea typeface="DengXian" panose="02010600030101010101" pitchFamily="2" charset="-122"/>
            </a:endParaRPr>
          </a:p>
          <a:p>
            <a:r>
              <a:rPr lang="en-US" sz="1400" dirty="0"/>
              <a:t>• sub: </a:t>
            </a:r>
            <a:r>
              <a:rPr lang="zh-TW" altLang="en-US" sz="1400" dirty="0">
                <a:latin typeface="DengXian" panose="02010600030101010101" pitchFamily="2" charset="-122"/>
                <a:ea typeface="DengXian" panose="02010600030101010101" pitchFamily="2" charset="-122"/>
              </a:rPr>
              <a:t>囗二</a:t>
            </a:r>
            <a:endParaRPr lang="en-US" sz="1400" dirty="0">
              <a:latin typeface="DengXian" panose="02010600030101010101" pitchFamily="2" charset="-122"/>
              <a:ea typeface="DengXian" panose="02010600030101010101" pitchFamily="2" charset="-122"/>
            </a:endParaRPr>
          </a:p>
          <a:p>
            <a:endParaRPr lang="en-US" sz="1400" dirty="0"/>
          </a:p>
          <a:p>
            <a:endParaRPr lang="en-US" sz="1400" dirty="0"/>
          </a:p>
          <a:p>
            <a:endParaRPr lang="en-US" sz="1400" dirty="0"/>
          </a:p>
          <a:p>
            <a:endParaRPr lang="en-US" sz="1400" dirty="0"/>
          </a:p>
          <a:p>
            <a:endParaRPr lang="en-US" sz="1400" dirty="0"/>
          </a:p>
          <a:p>
            <a:endParaRPr lang="en-US" sz="1400" b="1" dirty="0">
              <a:latin typeface="DengXian" panose="02010600030101010101" pitchFamily="2" charset="-122"/>
              <a:ea typeface="DengXian" panose="02010600030101010101" pitchFamily="2" charset="-122"/>
            </a:endParaRPr>
          </a:p>
        </p:txBody>
      </p:sp>
      <p:sp>
        <p:nvSpPr>
          <p:cNvPr id="11" name="Rectangle 10">
            <a:extLst>
              <a:ext uri="{FF2B5EF4-FFF2-40B4-BE49-F238E27FC236}">
                <a16:creationId xmlns:a16="http://schemas.microsoft.com/office/drawing/2014/main" id="{561CB8D2-D60A-1D5D-0A96-FDB3D8AADC34}"/>
              </a:ext>
            </a:extLst>
          </p:cNvPr>
          <p:cNvSpPr/>
          <p:nvPr/>
        </p:nvSpPr>
        <p:spPr>
          <a:xfrm>
            <a:off x="5873703" y="5456777"/>
            <a:ext cx="6216335" cy="1157574"/>
          </a:xfrm>
          <a:prstGeom prst="rect">
            <a:avLst/>
          </a:prstGeom>
          <a:no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2" name="2024_11_06_121259">
            <a:hlinkClick r:id="" action="ppaction://media"/>
            <a:extLst>
              <a:ext uri="{FF2B5EF4-FFF2-40B4-BE49-F238E27FC236}">
                <a16:creationId xmlns:a16="http://schemas.microsoft.com/office/drawing/2014/main" id="{117476F0-5286-9242-7B85-783020798CA1}"/>
              </a:ext>
            </a:extLst>
          </p:cNvPr>
          <p:cNvPicPr>
            <a:picLocks noChangeAspect="1"/>
          </p:cNvPicPr>
          <p:nvPr>
            <a:videoFile r:link="rId2"/>
            <p:extLst>
              <p:ext uri="{DAA4B4D4-6D71-4841-9C94-3DE7FCFB9230}">
                <p14:media xmlns:p14="http://schemas.microsoft.com/office/powerpoint/2010/main" r:embed="rId1"/>
              </p:ext>
            </p:extLst>
          </p:nvPr>
        </p:nvPicPr>
        <p:blipFill>
          <a:blip r:embed="rId5"/>
          <a:stretch>
            <a:fillRect/>
          </a:stretch>
        </p:blipFill>
        <p:spPr>
          <a:xfrm>
            <a:off x="6709666" y="552450"/>
            <a:ext cx="4904088" cy="4838700"/>
          </a:xfrm>
          <a:prstGeom prst="rect">
            <a:avLst/>
          </a:prstGeom>
        </p:spPr>
      </p:pic>
      <p:cxnSp>
        <p:nvCxnSpPr>
          <p:cNvPr id="14" name="Straight Arrow Connector 13">
            <a:extLst>
              <a:ext uri="{FF2B5EF4-FFF2-40B4-BE49-F238E27FC236}">
                <a16:creationId xmlns:a16="http://schemas.microsoft.com/office/drawing/2014/main" id="{E71D65AB-F94F-0DAB-DE4B-AA7E0ED82321}"/>
              </a:ext>
            </a:extLst>
          </p:cNvPr>
          <p:cNvCxnSpPr/>
          <p:nvPr/>
        </p:nvCxnSpPr>
        <p:spPr>
          <a:xfrm>
            <a:off x="660400" y="1600200"/>
            <a:ext cx="1797050" cy="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16" name="Straight Arrow Connector 15">
            <a:extLst>
              <a:ext uri="{FF2B5EF4-FFF2-40B4-BE49-F238E27FC236}">
                <a16:creationId xmlns:a16="http://schemas.microsoft.com/office/drawing/2014/main" id="{24F045BF-D8A0-3CE5-BBD7-B1E96FCCD251}"/>
              </a:ext>
            </a:extLst>
          </p:cNvPr>
          <p:cNvCxnSpPr/>
          <p:nvPr/>
        </p:nvCxnSpPr>
        <p:spPr>
          <a:xfrm>
            <a:off x="1670050" y="687224"/>
            <a:ext cx="0" cy="2671926"/>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18" name="Straight Arrow Connector 17">
            <a:extLst>
              <a:ext uri="{FF2B5EF4-FFF2-40B4-BE49-F238E27FC236}">
                <a16:creationId xmlns:a16="http://schemas.microsoft.com/office/drawing/2014/main" id="{662E78DE-DA8E-0A76-1485-45045B96FFEE}"/>
              </a:ext>
            </a:extLst>
          </p:cNvPr>
          <p:cNvCxnSpPr/>
          <p:nvPr/>
        </p:nvCxnSpPr>
        <p:spPr>
          <a:xfrm flipH="1">
            <a:off x="807681" y="1979503"/>
            <a:ext cx="698500" cy="95885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20" name="Straight Arrow Connector 19">
            <a:extLst>
              <a:ext uri="{FF2B5EF4-FFF2-40B4-BE49-F238E27FC236}">
                <a16:creationId xmlns:a16="http://schemas.microsoft.com/office/drawing/2014/main" id="{3EAAFD8E-5805-704F-B2F7-CB4EE3329425}"/>
              </a:ext>
            </a:extLst>
          </p:cNvPr>
          <p:cNvCxnSpPr/>
          <p:nvPr/>
        </p:nvCxnSpPr>
        <p:spPr>
          <a:xfrm>
            <a:off x="1872098" y="1946001"/>
            <a:ext cx="501650" cy="533674"/>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22" name="Straight Arrow Connector 21">
            <a:extLst>
              <a:ext uri="{FF2B5EF4-FFF2-40B4-BE49-F238E27FC236}">
                <a16:creationId xmlns:a16="http://schemas.microsoft.com/office/drawing/2014/main" id="{FE158205-3571-645B-413C-93B3CAF50E9D}"/>
              </a:ext>
            </a:extLst>
          </p:cNvPr>
          <p:cNvCxnSpPr/>
          <p:nvPr/>
        </p:nvCxnSpPr>
        <p:spPr>
          <a:xfrm>
            <a:off x="2920791" y="804953"/>
            <a:ext cx="0" cy="2364583"/>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24" name="Straight Connector 23">
            <a:extLst>
              <a:ext uri="{FF2B5EF4-FFF2-40B4-BE49-F238E27FC236}">
                <a16:creationId xmlns:a16="http://schemas.microsoft.com/office/drawing/2014/main" id="{C9E3BDCE-7F63-2C8D-0499-82F3CB3660C5}"/>
              </a:ext>
            </a:extLst>
          </p:cNvPr>
          <p:cNvCxnSpPr/>
          <p:nvPr/>
        </p:nvCxnSpPr>
        <p:spPr>
          <a:xfrm>
            <a:off x="3136900" y="863600"/>
            <a:ext cx="1409700" cy="0"/>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26" name="Straight Arrow Connector 25">
            <a:extLst>
              <a:ext uri="{FF2B5EF4-FFF2-40B4-BE49-F238E27FC236}">
                <a16:creationId xmlns:a16="http://schemas.microsoft.com/office/drawing/2014/main" id="{C7AEC04F-FE56-62C2-E625-AB72FA90BF8B}"/>
              </a:ext>
            </a:extLst>
          </p:cNvPr>
          <p:cNvCxnSpPr/>
          <p:nvPr/>
        </p:nvCxnSpPr>
        <p:spPr>
          <a:xfrm>
            <a:off x="4546600" y="857250"/>
            <a:ext cx="0" cy="226060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28" name="Straight Arrow Connector 27">
            <a:extLst>
              <a:ext uri="{FF2B5EF4-FFF2-40B4-BE49-F238E27FC236}">
                <a16:creationId xmlns:a16="http://schemas.microsoft.com/office/drawing/2014/main" id="{F6419C8A-85DA-AFBA-F5E9-4A499C145819}"/>
              </a:ext>
            </a:extLst>
          </p:cNvPr>
          <p:cNvCxnSpPr/>
          <p:nvPr/>
        </p:nvCxnSpPr>
        <p:spPr>
          <a:xfrm>
            <a:off x="3052331" y="1644650"/>
            <a:ext cx="1335519" cy="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30" name="Straight Arrow Connector 29">
            <a:extLst>
              <a:ext uri="{FF2B5EF4-FFF2-40B4-BE49-F238E27FC236}">
                <a16:creationId xmlns:a16="http://schemas.microsoft.com/office/drawing/2014/main" id="{44A33BD1-1937-B3EC-4EC2-7B9DF7C716AE}"/>
              </a:ext>
            </a:extLst>
          </p:cNvPr>
          <p:cNvCxnSpPr/>
          <p:nvPr/>
        </p:nvCxnSpPr>
        <p:spPr>
          <a:xfrm>
            <a:off x="3052331" y="2400300"/>
            <a:ext cx="1360919" cy="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32" name="Straight Arrow Connector 31">
            <a:extLst>
              <a:ext uri="{FF2B5EF4-FFF2-40B4-BE49-F238E27FC236}">
                <a16:creationId xmlns:a16="http://schemas.microsoft.com/office/drawing/2014/main" id="{AE4B994A-DB77-7A32-6083-5C6B185A02C9}"/>
              </a:ext>
            </a:extLst>
          </p:cNvPr>
          <p:cNvCxnSpPr/>
          <p:nvPr/>
        </p:nvCxnSpPr>
        <p:spPr>
          <a:xfrm flipH="1">
            <a:off x="882650" y="4019550"/>
            <a:ext cx="406400" cy="81280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34" name="Straight Connector 33">
            <a:extLst>
              <a:ext uri="{FF2B5EF4-FFF2-40B4-BE49-F238E27FC236}">
                <a16:creationId xmlns:a16="http://schemas.microsoft.com/office/drawing/2014/main" id="{126B9D15-7E72-9C2D-8A1C-9C2C41D02059}"/>
              </a:ext>
            </a:extLst>
          </p:cNvPr>
          <p:cNvCxnSpPr>
            <a:cxnSpLocks/>
          </p:cNvCxnSpPr>
          <p:nvPr/>
        </p:nvCxnSpPr>
        <p:spPr>
          <a:xfrm>
            <a:off x="2032000" y="3919648"/>
            <a:ext cx="152400" cy="1011652"/>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36" name="Straight Connector 35">
            <a:extLst>
              <a:ext uri="{FF2B5EF4-FFF2-40B4-BE49-F238E27FC236}">
                <a16:creationId xmlns:a16="http://schemas.microsoft.com/office/drawing/2014/main" id="{4612F70F-300B-F762-3FB0-802125827A38}"/>
              </a:ext>
            </a:extLst>
          </p:cNvPr>
          <p:cNvCxnSpPr>
            <a:cxnSpLocks/>
          </p:cNvCxnSpPr>
          <p:nvPr/>
        </p:nvCxnSpPr>
        <p:spPr>
          <a:xfrm>
            <a:off x="2184400" y="4931300"/>
            <a:ext cx="1346200" cy="49866"/>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40" name="Straight Arrow Connector 39">
            <a:extLst>
              <a:ext uri="{FF2B5EF4-FFF2-40B4-BE49-F238E27FC236}">
                <a16:creationId xmlns:a16="http://schemas.microsoft.com/office/drawing/2014/main" id="{398ED93D-7BCF-A192-E71D-CCBB3DE5ADF6}"/>
              </a:ext>
            </a:extLst>
          </p:cNvPr>
          <p:cNvCxnSpPr/>
          <p:nvPr/>
        </p:nvCxnSpPr>
        <p:spPr>
          <a:xfrm flipV="1">
            <a:off x="3530600" y="4686300"/>
            <a:ext cx="463550" cy="294866"/>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42" name="Straight Arrow Connector 41">
            <a:extLst>
              <a:ext uri="{FF2B5EF4-FFF2-40B4-BE49-F238E27FC236}">
                <a16:creationId xmlns:a16="http://schemas.microsoft.com/office/drawing/2014/main" id="{807C9DB9-423F-879B-C84E-C8516BA560FC}"/>
              </a:ext>
            </a:extLst>
          </p:cNvPr>
          <p:cNvCxnSpPr/>
          <p:nvPr/>
        </p:nvCxnSpPr>
        <p:spPr>
          <a:xfrm>
            <a:off x="2857500" y="3688990"/>
            <a:ext cx="323850" cy="44486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44" name="Straight Arrow Connector 43">
            <a:extLst>
              <a:ext uri="{FF2B5EF4-FFF2-40B4-BE49-F238E27FC236}">
                <a16:creationId xmlns:a16="http://schemas.microsoft.com/office/drawing/2014/main" id="{84424261-D90D-F43B-9489-8EB12CD0EFB0}"/>
              </a:ext>
            </a:extLst>
          </p:cNvPr>
          <p:cNvCxnSpPr/>
          <p:nvPr/>
        </p:nvCxnSpPr>
        <p:spPr>
          <a:xfrm>
            <a:off x="4343400" y="3730381"/>
            <a:ext cx="596900" cy="78105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sp>
        <p:nvSpPr>
          <p:cNvPr id="2" name="TextBox 1">
            <a:extLst>
              <a:ext uri="{FF2B5EF4-FFF2-40B4-BE49-F238E27FC236}">
                <a16:creationId xmlns:a16="http://schemas.microsoft.com/office/drawing/2014/main" id="{5554E4FE-2203-25FE-953D-981A15AC6572}"/>
              </a:ext>
            </a:extLst>
          </p:cNvPr>
          <p:cNvSpPr txBox="1"/>
          <p:nvPr/>
        </p:nvSpPr>
        <p:spPr>
          <a:xfrm>
            <a:off x="431180" y="1036232"/>
            <a:ext cx="590145" cy="369332"/>
          </a:xfrm>
          <a:prstGeom prst="rect">
            <a:avLst/>
          </a:prstGeom>
          <a:noFill/>
        </p:spPr>
        <p:txBody>
          <a:bodyPr wrap="square" rtlCol="0">
            <a:spAutoFit/>
          </a:bodyPr>
          <a:lstStyle/>
          <a:p>
            <a:r>
              <a:rPr lang="en-US" b="1" dirty="0"/>
              <a:t>1</a:t>
            </a:r>
          </a:p>
        </p:txBody>
      </p:sp>
      <p:sp>
        <p:nvSpPr>
          <p:cNvPr id="13" name="TextBox 12">
            <a:extLst>
              <a:ext uri="{FF2B5EF4-FFF2-40B4-BE49-F238E27FC236}">
                <a16:creationId xmlns:a16="http://schemas.microsoft.com/office/drawing/2014/main" id="{F9032A5F-DDF1-64E2-B0C6-27E6F8F87379}"/>
              </a:ext>
            </a:extLst>
          </p:cNvPr>
          <p:cNvSpPr txBox="1"/>
          <p:nvPr/>
        </p:nvSpPr>
        <p:spPr>
          <a:xfrm>
            <a:off x="1595783" y="117491"/>
            <a:ext cx="332604" cy="369332"/>
          </a:xfrm>
          <a:prstGeom prst="rect">
            <a:avLst/>
          </a:prstGeom>
          <a:noFill/>
        </p:spPr>
        <p:txBody>
          <a:bodyPr wrap="square" rtlCol="0">
            <a:spAutoFit/>
          </a:bodyPr>
          <a:lstStyle/>
          <a:p>
            <a:r>
              <a:rPr lang="en-US" b="1" dirty="0"/>
              <a:t>2</a:t>
            </a:r>
          </a:p>
        </p:txBody>
      </p:sp>
      <p:sp>
        <p:nvSpPr>
          <p:cNvPr id="15" name="TextBox 14">
            <a:extLst>
              <a:ext uri="{FF2B5EF4-FFF2-40B4-BE49-F238E27FC236}">
                <a16:creationId xmlns:a16="http://schemas.microsoft.com/office/drawing/2014/main" id="{FA57E4AD-5393-24EC-0D6F-0367AD3AB250}"/>
              </a:ext>
            </a:extLst>
          </p:cNvPr>
          <p:cNvSpPr txBox="1"/>
          <p:nvPr/>
        </p:nvSpPr>
        <p:spPr>
          <a:xfrm>
            <a:off x="892183" y="1838521"/>
            <a:ext cx="481368" cy="369332"/>
          </a:xfrm>
          <a:prstGeom prst="rect">
            <a:avLst/>
          </a:prstGeom>
          <a:noFill/>
        </p:spPr>
        <p:txBody>
          <a:bodyPr wrap="square" rtlCol="0">
            <a:spAutoFit/>
          </a:bodyPr>
          <a:lstStyle/>
          <a:p>
            <a:r>
              <a:rPr lang="en-US" b="1" dirty="0"/>
              <a:t>3</a:t>
            </a:r>
          </a:p>
        </p:txBody>
      </p:sp>
      <p:sp>
        <p:nvSpPr>
          <p:cNvPr id="17" name="TextBox 16">
            <a:extLst>
              <a:ext uri="{FF2B5EF4-FFF2-40B4-BE49-F238E27FC236}">
                <a16:creationId xmlns:a16="http://schemas.microsoft.com/office/drawing/2014/main" id="{2383551A-7E0E-0375-70F0-281C27F82CE7}"/>
              </a:ext>
            </a:extLst>
          </p:cNvPr>
          <p:cNvSpPr txBox="1"/>
          <p:nvPr/>
        </p:nvSpPr>
        <p:spPr>
          <a:xfrm>
            <a:off x="2226113" y="1794837"/>
            <a:ext cx="314176" cy="369332"/>
          </a:xfrm>
          <a:prstGeom prst="rect">
            <a:avLst/>
          </a:prstGeom>
          <a:noFill/>
        </p:spPr>
        <p:txBody>
          <a:bodyPr wrap="square" rtlCol="0">
            <a:spAutoFit/>
          </a:bodyPr>
          <a:lstStyle/>
          <a:p>
            <a:r>
              <a:rPr lang="en-US" b="1" dirty="0"/>
              <a:t>4</a:t>
            </a:r>
          </a:p>
        </p:txBody>
      </p:sp>
      <p:sp>
        <p:nvSpPr>
          <p:cNvPr id="19" name="TextBox 18">
            <a:extLst>
              <a:ext uri="{FF2B5EF4-FFF2-40B4-BE49-F238E27FC236}">
                <a16:creationId xmlns:a16="http://schemas.microsoft.com/office/drawing/2014/main" id="{25FD154B-726B-2A6D-657B-AD4B3F49AADB}"/>
              </a:ext>
            </a:extLst>
          </p:cNvPr>
          <p:cNvSpPr txBox="1"/>
          <p:nvPr/>
        </p:nvSpPr>
        <p:spPr>
          <a:xfrm>
            <a:off x="2454565" y="687224"/>
            <a:ext cx="379636" cy="369332"/>
          </a:xfrm>
          <a:prstGeom prst="rect">
            <a:avLst/>
          </a:prstGeom>
          <a:noFill/>
        </p:spPr>
        <p:txBody>
          <a:bodyPr wrap="square" rtlCol="0">
            <a:spAutoFit/>
          </a:bodyPr>
          <a:lstStyle/>
          <a:p>
            <a:r>
              <a:rPr lang="en-US" b="1" dirty="0"/>
              <a:t>5</a:t>
            </a:r>
          </a:p>
        </p:txBody>
      </p:sp>
      <p:sp>
        <p:nvSpPr>
          <p:cNvPr id="21" name="TextBox 20">
            <a:extLst>
              <a:ext uri="{FF2B5EF4-FFF2-40B4-BE49-F238E27FC236}">
                <a16:creationId xmlns:a16="http://schemas.microsoft.com/office/drawing/2014/main" id="{0FFAC4E9-5427-2C6C-A61C-141FDEBA8611}"/>
              </a:ext>
            </a:extLst>
          </p:cNvPr>
          <p:cNvSpPr txBox="1"/>
          <p:nvPr/>
        </p:nvSpPr>
        <p:spPr>
          <a:xfrm>
            <a:off x="3068392" y="348467"/>
            <a:ext cx="437362" cy="369332"/>
          </a:xfrm>
          <a:prstGeom prst="rect">
            <a:avLst/>
          </a:prstGeom>
          <a:noFill/>
        </p:spPr>
        <p:txBody>
          <a:bodyPr wrap="square" rtlCol="0">
            <a:spAutoFit/>
          </a:bodyPr>
          <a:lstStyle/>
          <a:p>
            <a:r>
              <a:rPr lang="en-US" b="1" dirty="0"/>
              <a:t>6</a:t>
            </a:r>
          </a:p>
        </p:txBody>
      </p:sp>
      <p:sp>
        <p:nvSpPr>
          <p:cNvPr id="23" name="TextBox 22">
            <a:extLst>
              <a:ext uri="{FF2B5EF4-FFF2-40B4-BE49-F238E27FC236}">
                <a16:creationId xmlns:a16="http://schemas.microsoft.com/office/drawing/2014/main" id="{A6361AC9-B734-D2AF-74ED-2D52EAE6C47F}"/>
              </a:ext>
            </a:extLst>
          </p:cNvPr>
          <p:cNvSpPr txBox="1"/>
          <p:nvPr/>
        </p:nvSpPr>
        <p:spPr>
          <a:xfrm>
            <a:off x="3306337" y="1147646"/>
            <a:ext cx="465564" cy="369332"/>
          </a:xfrm>
          <a:prstGeom prst="rect">
            <a:avLst/>
          </a:prstGeom>
          <a:noFill/>
        </p:spPr>
        <p:txBody>
          <a:bodyPr wrap="square" rtlCol="0">
            <a:spAutoFit/>
          </a:bodyPr>
          <a:lstStyle/>
          <a:p>
            <a:r>
              <a:rPr lang="en-US" b="1" dirty="0"/>
              <a:t>7</a:t>
            </a:r>
          </a:p>
        </p:txBody>
      </p:sp>
      <p:sp>
        <p:nvSpPr>
          <p:cNvPr id="25" name="TextBox 24">
            <a:extLst>
              <a:ext uri="{FF2B5EF4-FFF2-40B4-BE49-F238E27FC236}">
                <a16:creationId xmlns:a16="http://schemas.microsoft.com/office/drawing/2014/main" id="{BF93AEE5-BAD5-7CB9-CD8E-EC4425C7D929}"/>
              </a:ext>
            </a:extLst>
          </p:cNvPr>
          <p:cNvSpPr txBox="1"/>
          <p:nvPr/>
        </p:nvSpPr>
        <p:spPr>
          <a:xfrm>
            <a:off x="3581111" y="1927659"/>
            <a:ext cx="404673" cy="369332"/>
          </a:xfrm>
          <a:prstGeom prst="rect">
            <a:avLst/>
          </a:prstGeom>
          <a:noFill/>
        </p:spPr>
        <p:txBody>
          <a:bodyPr wrap="square" rtlCol="0">
            <a:spAutoFit/>
          </a:bodyPr>
          <a:lstStyle/>
          <a:p>
            <a:r>
              <a:rPr lang="en-US" b="1" dirty="0"/>
              <a:t>8</a:t>
            </a:r>
          </a:p>
        </p:txBody>
      </p:sp>
      <p:sp>
        <p:nvSpPr>
          <p:cNvPr id="27" name="TextBox 26">
            <a:extLst>
              <a:ext uri="{FF2B5EF4-FFF2-40B4-BE49-F238E27FC236}">
                <a16:creationId xmlns:a16="http://schemas.microsoft.com/office/drawing/2014/main" id="{42FF65FC-4D0C-E15B-F80F-115FAE97B85C}"/>
              </a:ext>
            </a:extLst>
          </p:cNvPr>
          <p:cNvSpPr txBox="1"/>
          <p:nvPr/>
        </p:nvSpPr>
        <p:spPr>
          <a:xfrm>
            <a:off x="3924261" y="2711441"/>
            <a:ext cx="494541" cy="369332"/>
          </a:xfrm>
          <a:prstGeom prst="rect">
            <a:avLst/>
          </a:prstGeom>
          <a:noFill/>
        </p:spPr>
        <p:txBody>
          <a:bodyPr wrap="square" rtlCol="0">
            <a:spAutoFit/>
          </a:bodyPr>
          <a:lstStyle/>
          <a:p>
            <a:r>
              <a:rPr lang="en-US" b="1" dirty="0"/>
              <a:t>9</a:t>
            </a:r>
          </a:p>
        </p:txBody>
      </p:sp>
      <p:cxnSp>
        <p:nvCxnSpPr>
          <p:cNvPr id="31" name="Straight Arrow Connector 30">
            <a:extLst>
              <a:ext uri="{FF2B5EF4-FFF2-40B4-BE49-F238E27FC236}">
                <a16:creationId xmlns:a16="http://schemas.microsoft.com/office/drawing/2014/main" id="{5359F607-7563-A1EC-FD0C-57354ED75FEA}"/>
              </a:ext>
            </a:extLst>
          </p:cNvPr>
          <p:cNvCxnSpPr/>
          <p:nvPr/>
        </p:nvCxnSpPr>
        <p:spPr>
          <a:xfrm>
            <a:off x="3052331" y="3200317"/>
            <a:ext cx="1291069" cy="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sp>
        <p:nvSpPr>
          <p:cNvPr id="33" name="TextBox 32">
            <a:extLst>
              <a:ext uri="{FF2B5EF4-FFF2-40B4-BE49-F238E27FC236}">
                <a16:creationId xmlns:a16="http://schemas.microsoft.com/office/drawing/2014/main" id="{0F5C41E4-177B-87C9-9EBC-4EA16EE4E260}"/>
              </a:ext>
            </a:extLst>
          </p:cNvPr>
          <p:cNvSpPr txBox="1"/>
          <p:nvPr/>
        </p:nvSpPr>
        <p:spPr>
          <a:xfrm>
            <a:off x="612226" y="3911420"/>
            <a:ext cx="505839" cy="369332"/>
          </a:xfrm>
          <a:prstGeom prst="rect">
            <a:avLst/>
          </a:prstGeom>
          <a:noFill/>
        </p:spPr>
        <p:txBody>
          <a:bodyPr wrap="square" rtlCol="0">
            <a:spAutoFit/>
          </a:bodyPr>
          <a:lstStyle/>
          <a:p>
            <a:r>
              <a:rPr lang="en-US" b="1" dirty="0"/>
              <a:t>10</a:t>
            </a:r>
          </a:p>
        </p:txBody>
      </p:sp>
      <p:sp>
        <p:nvSpPr>
          <p:cNvPr id="35" name="TextBox 34">
            <a:extLst>
              <a:ext uri="{FF2B5EF4-FFF2-40B4-BE49-F238E27FC236}">
                <a16:creationId xmlns:a16="http://schemas.microsoft.com/office/drawing/2014/main" id="{6E53EA1F-7719-9DDA-92FD-A418CF137E28}"/>
              </a:ext>
            </a:extLst>
          </p:cNvPr>
          <p:cNvSpPr txBox="1"/>
          <p:nvPr/>
        </p:nvSpPr>
        <p:spPr>
          <a:xfrm>
            <a:off x="2281683" y="3919648"/>
            <a:ext cx="596900" cy="369332"/>
          </a:xfrm>
          <a:prstGeom prst="rect">
            <a:avLst/>
          </a:prstGeom>
          <a:noFill/>
        </p:spPr>
        <p:txBody>
          <a:bodyPr wrap="square" rtlCol="0">
            <a:spAutoFit/>
          </a:bodyPr>
          <a:lstStyle/>
          <a:p>
            <a:r>
              <a:rPr lang="en-US" b="1" dirty="0"/>
              <a:t>11</a:t>
            </a:r>
          </a:p>
        </p:txBody>
      </p:sp>
      <p:sp>
        <p:nvSpPr>
          <p:cNvPr id="37" name="TextBox 36">
            <a:extLst>
              <a:ext uri="{FF2B5EF4-FFF2-40B4-BE49-F238E27FC236}">
                <a16:creationId xmlns:a16="http://schemas.microsoft.com/office/drawing/2014/main" id="{A95B8F97-1FA3-F15B-D79F-132670495EAD}"/>
              </a:ext>
            </a:extLst>
          </p:cNvPr>
          <p:cNvSpPr txBox="1"/>
          <p:nvPr/>
        </p:nvSpPr>
        <p:spPr>
          <a:xfrm>
            <a:off x="3123262" y="3475950"/>
            <a:ext cx="501514" cy="369332"/>
          </a:xfrm>
          <a:prstGeom prst="rect">
            <a:avLst/>
          </a:prstGeom>
          <a:noFill/>
        </p:spPr>
        <p:txBody>
          <a:bodyPr wrap="square" rtlCol="0">
            <a:spAutoFit/>
          </a:bodyPr>
          <a:lstStyle/>
          <a:p>
            <a:r>
              <a:rPr lang="en-US" b="1" dirty="0"/>
              <a:t>12</a:t>
            </a:r>
          </a:p>
        </p:txBody>
      </p:sp>
      <p:sp>
        <p:nvSpPr>
          <p:cNvPr id="38" name="TextBox 37">
            <a:extLst>
              <a:ext uri="{FF2B5EF4-FFF2-40B4-BE49-F238E27FC236}">
                <a16:creationId xmlns:a16="http://schemas.microsoft.com/office/drawing/2014/main" id="{DD512E9F-9A6E-BACB-372A-72778A60F5EC}"/>
              </a:ext>
            </a:extLst>
          </p:cNvPr>
          <p:cNvSpPr txBox="1"/>
          <p:nvPr/>
        </p:nvSpPr>
        <p:spPr>
          <a:xfrm>
            <a:off x="4719672" y="3650218"/>
            <a:ext cx="513129" cy="369332"/>
          </a:xfrm>
          <a:prstGeom prst="rect">
            <a:avLst/>
          </a:prstGeom>
          <a:noFill/>
        </p:spPr>
        <p:txBody>
          <a:bodyPr wrap="square" rtlCol="0">
            <a:spAutoFit/>
          </a:bodyPr>
          <a:lstStyle/>
          <a:p>
            <a:r>
              <a:rPr lang="en-US" b="1" dirty="0">
                <a:highlight>
                  <a:srgbClr val="00FF00"/>
                </a:highlight>
              </a:rPr>
              <a:t>13</a:t>
            </a:r>
          </a:p>
        </p:txBody>
      </p:sp>
    </p:spTree>
    <p:extLst>
      <p:ext uri="{BB962C8B-B14F-4D97-AF65-F5344CB8AC3E}">
        <p14:creationId xmlns:p14="http://schemas.microsoft.com/office/powerpoint/2010/main" val="104555926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mediacall" presetSubtype="0" fill="hold" nodeType="clickEffect">
                                  <p:stCondLst>
                                    <p:cond delay="0"/>
                                  </p:stCondLst>
                                  <p:childTnLst>
                                    <p:cmd type="call" cmd="playFrom(0.0)">
                                      <p:cBhvr>
                                        <p:cTn id="6" dur="19367" fill="hold"/>
                                        <p:tgtEl>
                                          <p:spTgt spid="12"/>
                                        </p:tgtEl>
                                      </p:cBhvr>
                                    </p:cmd>
                                  </p:childTnLst>
                                </p:cTn>
                              </p:par>
                            </p:childTnLst>
                          </p:cTn>
                        </p:par>
                      </p:childTnLst>
                    </p:cTn>
                  </p:par>
                </p:childTnLst>
              </p:cTn>
              <p:prevCondLst>
                <p:cond evt="onPrev" delay="0">
                  <p:tgtEl>
                    <p:sldTgt/>
                  </p:tgtEl>
                </p:cond>
              </p:prevCondLst>
              <p:nextCondLst>
                <p:cond evt="onNext" delay="0">
                  <p:tgtEl>
                    <p:sldTgt/>
                  </p:tgtEl>
                </p:cond>
              </p:nextCondLst>
            </p:seq>
            <p:video>
              <p:cMediaNode vol="80000">
                <p:cTn id="7" fill="hold" display="0">
                  <p:stCondLst>
                    <p:cond delay="indefinite"/>
                  </p:stCondLst>
                </p:cTn>
                <p:tgtEl>
                  <p:spTgt spid="12"/>
                </p:tgtEl>
              </p:cMediaNode>
            </p:video>
            <p:seq concurrent="1" nextAc="seek">
              <p:cTn id="8" restart="whenNotActive" fill="hold" evtFilter="cancelBubble" nodeType="interactiveSeq">
                <p:stCondLst>
                  <p:cond evt="onClick" delay="0">
                    <p:tgtEl>
                      <p:spTgt spid="12"/>
                    </p:tgtEl>
                  </p:cond>
                </p:stCondLst>
                <p:endSync evt="end" delay="0">
                  <p:rtn val="all"/>
                </p:endSync>
                <p:childTnLst>
                  <p:par>
                    <p:cTn id="9" fill="hold">
                      <p:stCondLst>
                        <p:cond delay="0"/>
                      </p:stCondLst>
                      <p:childTnLst>
                        <p:par>
                          <p:cTn id="10" fill="hold">
                            <p:stCondLst>
                              <p:cond delay="0"/>
                            </p:stCondLst>
                            <p:childTnLst>
                              <p:par>
                                <p:cTn id="11" presetID="2" presetClass="mediacall" presetSubtype="0" fill="hold" nodeType="clickEffect">
                                  <p:stCondLst>
                                    <p:cond delay="0"/>
                                  </p:stCondLst>
                                  <p:childTnLst>
                                    <p:cmd type="call" cmd="togglePause">
                                      <p:cBhvr>
                                        <p:cTn id="12" dur="1" fill="hold"/>
                                        <p:tgtEl>
                                          <p:spTgt spid="12"/>
                                        </p:tgtEl>
                                      </p:cBhvr>
                                    </p:cmd>
                                  </p:childTnLst>
                                </p:cTn>
                              </p:par>
                            </p:childTnLst>
                          </p:cTn>
                        </p:par>
                      </p:childTnLst>
                    </p:cTn>
                  </p:par>
                </p:childTnLst>
              </p:cTn>
              <p:nextCondLst>
                <p:cond evt="onClick" delay="0">
                  <p:tgtEl>
                    <p:spTgt spid="12"/>
                  </p:tgtEl>
                </p:cond>
              </p:nextCondLst>
            </p:seq>
          </p:childTnLst>
        </p:cTn>
      </p:par>
    </p:tn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43EA09F9-9AAB-2084-1B33-A569F222F323}"/>
              </a:ext>
            </a:extLst>
          </p:cNvPr>
          <p:cNvPicPr>
            <a:picLocks noChangeAspect="1"/>
          </p:cNvPicPr>
          <p:nvPr/>
        </p:nvPicPr>
        <p:blipFill>
          <a:blip r:embed="rId4"/>
          <a:stretch>
            <a:fillRect/>
          </a:stretch>
        </p:blipFill>
        <p:spPr>
          <a:xfrm>
            <a:off x="493730" y="486797"/>
            <a:ext cx="5311739" cy="5135105"/>
          </a:xfrm>
          <a:prstGeom prst="rect">
            <a:avLst/>
          </a:prstGeom>
        </p:spPr>
      </p:pic>
      <p:sp>
        <p:nvSpPr>
          <p:cNvPr id="4" name="TextBox 3">
            <a:extLst>
              <a:ext uri="{FF2B5EF4-FFF2-40B4-BE49-F238E27FC236}">
                <a16:creationId xmlns:a16="http://schemas.microsoft.com/office/drawing/2014/main" id="{36145A51-94D7-A58D-36ED-8232B8FA21BA}"/>
              </a:ext>
            </a:extLst>
          </p:cNvPr>
          <p:cNvSpPr txBox="1"/>
          <p:nvPr/>
        </p:nvSpPr>
        <p:spPr>
          <a:xfrm>
            <a:off x="166697" y="5651847"/>
            <a:ext cx="5771268" cy="1200329"/>
          </a:xfrm>
          <a:prstGeom prst="rect">
            <a:avLst/>
          </a:prstGeom>
          <a:noFill/>
        </p:spPr>
        <p:txBody>
          <a:bodyPr wrap="square" numCol="3">
            <a:spAutoFit/>
          </a:bodyPr>
          <a:lstStyle/>
          <a:p>
            <a:r>
              <a:rPr lang="en-US" sz="2400" dirty="0"/>
              <a:t>Kor: </a:t>
            </a:r>
            <a:r>
              <a:rPr lang="en-US" sz="2400" b="1" dirty="0" err="1"/>
              <a:t>shik</a:t>
            </a:r>
            <a:endParaRPr lang="en-US" sz="2400" b="1" dirty="0"/>
          </a:p>
          <a:p>
            <a:r>
              <a:rPr lang="en-US" sz="2400" dirty="0"/>
              <a:t>Jap: </a:t>
            </a:r>
            <a:r>
              <a:rPr lang="en-US" sz="2400" b="1" dirty="0" err="1"/>
              <a:t>shiki</a:t>
            </a:r>
            <a:endParaRPr lang="en-US" sz="2400" b="1" dirty="0"/>
          </a:p>
          <a:p>
            <a:endParaRPr lang="en-US" sz="2400" b="1" dirty="0"/>
          </a:p>
          <a:p>
            <a:r>
              <a:rPr lang="en-US" sz="2400" dirty="0"/>
              <a:t>Viet: </a:t>
            </a:r>
            <a:r>
              <a:rPr lang="vi-VN" sz="2400" b="1" dirty="0">
                <a:latin typeface="Aptos" panose="020B0004020202020204" pitchFamily="34" charset="0"/>
              </a:rPr>
              <a:t>tưởng</a:t>
            </a:r>
            <a:r>
              <a:rPr lang="en-US" sz="2400" b="1" dirty="0"/>
              <a:t>   </a:t>
            </a:r>
          </a:p>
          <a:p>
            <a:r>
              <a:rPr lang="en-US" sz="2400" dirty="0"/>
              <a:t>Man: </a:t>
            </a:r>
            <a:r>
              <a:rPr lang="en-US" sz="2400" b="1" dirty="0"/>
              <a:t>shí</a:t>
            </a:r>
          </a:p>
          <a:p>
            <a:endParaRPr lang="en-US" sz="2400" b="1" dirty="0"/>
          </a:p>
          <a:p>
            <a:r>
              <a:rPr lang="en-US" sz="2400" b="1" dirty="0"/>
              <a:t>   </a:t>
            </a:r>
            <a:r>
              <a:rPr lang="en-US" sz="2400" dirty="0"/>
              <a:t>     </a:t>
            </a:r>
            <a:r>
              <a:rPr lang="zh-TW" altLang="en-US" sz="2400" b="1" dirty="0">
                <a:solidFill>
                  <a:prstClr val="black"/>
                </a:solidFill>
                <a:latin typeface="DengXian" panose="02010600030101010101" pitchFamily="2" charset="-122"/>
                <a:ea typeface="DengXian" panose="02010600030101010101" pitchFamily="2" charset="-122"/>
              </a:rPr>
              <a:t>識</a:t>
            </a:r>
            <a:endParaRPr lang="en-US" altLang="zh-TW" sz="2400" b="1" dirty="0">
              <a:solidFill>
                <a:prstClr val="black"/>
              </a:solidFill>
              <a:latin typeface="DengXian" panose="02010600030101010101" pitchFamily="2" charset="-122"/>
              <a:ea typeface="DengXian" panose="02010600030101010101" pitchFamily="2" charset="-122"/>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altLang="zh-TW" sz="1900" b="1" dirty="0">
                <a:solidFill>
                  <a:prstClr val="black"/>
                </a:solidFill>
                <a:ea typeface="DengXian" panose="02010600030101010101" pitchFamily="2" charset="-122"/>
              </a:rPr>
              <a:t>consciousness</a:t>
            </a:r>
            <a:endParaRPr lang="en-US" altLang="zh-TW" sz="1900" dirty="0">
              <a:solidFill>
                <a:prstClr val="black"/>
              </a:solidFill>
              <a:highlight>
                <a:srgbClr val="00FF00"/>
              </a:highlight>
              <a:ea typeface="DengXian" panose="02010600030101010101" pitchFamily="2" charset="-122"/>
            </a:endParaRPr>
          </a:p>
        </p:txBody>
      </p:sp>
      <p:sp>
        <p:nvSpPr>
          <p:cNvPr id="5" name="TextBox 4">
            <a:extLst>
              <a:ext uri="{FF2B5EF4-FFF2-40B4-BE49-F238E27FC236}">
                <a16:creationId xmlns:a16="http://schemas.microsoft.com/office/drawing/2014/main" id="{CDB60EE6-C8EA-CF45-4DAB-1F0783D1F4AE}"/>
              </a:ext>
            </a:extLst>
          </p:cNvPr>
          <p:cNvSpPr txBox="1"/>
          <p:nvPr/>
        </p:nvSpPr>
        <p:spPr>
          <a:xfrm>
            <a:off x="7797505" y="117491"/>
            <a:ext cx="3109511" cy="369332"/>
          </a:xfrm>
          <a:prstGeom prst="rect">
            <a:avLst/>
          </a:prstGeom>
          <a:noFill/>
        </p:spPr>
        <p:txBody>
          <a:bodyPr wrap="square" rtlCol="0">
            <a:spAutoFit/>
          </a:bodyPr>
          <a:lstStyle/>
          <a:p>
            <a:r>
              <a:rPr lang="zh-TW" altLang="en-US" b="1" dirty="0">
                <a:latin typeface="DengXian" panose="02010600030101010101" pitchFamily="2" charset="-122"/>
                <a:ea typeface="DengXian" panose="02010600030101010101" pitchFamily="2" charset="-122"/>
              </a:rPr>
              <a:t>受 想 行 </a:t>
            </a:r>
            <a:r>
              <a:rPr lang="zh-TW" altLang="en-US" b="1" dirty="0">
                <a:highlight>
                  <a:srgbClr val="00FFFF"/>
                </a:highlight>
                <a:latin typeface="DengXian" panose="02010600030101010101" pitchFamily="2" charset="-122"/>
                <a:ea typeface="DengXian" panose="02010600030101010101" pitchFamily="2" charset="-122"/>
              </a:rPr>
              <a:t>識</a:t>
            </a:r>
            <a:r>
              <a:rPr lang="zh-TW" altLang="en-US" b="1" dirty="0">
                <a:latin typeface="DengXian" panose="02010600030101010101" pitchFamily="2" charset="-122"/>
                <a:ea typeface="DengXian" panose="02010600030101010101" pitchFamily="2" charset="-122"/>
              </a:rPr>
              <a:t> 亦 復 如 是      </a:t>
            </a:r>
            <a:r>
              <a:rPr lang="en-US" altLang="zh-TW" b="1" dirty="0">
                <a:solidFill>
                  <a:srgbClr val="FF0000"/>
                </a:solidFill>
                <a:latin typeface="DengXian" panose="02010600030101010101" pitchFamily="2" charset="-122"/>
                <a:ea typeface="DengXian" panose="02010600030101010101" pitchFamily="2" charset="-122"/>
              </a:rPr>
              <a:t>7</a:t>
            </a:r>
            <a:endParaRPr lang="en-US" b="1" dirty="0">
              <a:solidFill>
                <a:srgbClr val="FF0000"/>
              </a:solidFill>
              <a:latin typeface="DengXian" panose="02010600030101010101" pitchFamily="2" charset="-122"/>
              <a:ea typeface="DengXian" panose="02010600030101010101" pitchFamily="2" charset="-122"/>
            </a:endParaRPr>
          </a:p>
        </p:txBody>
      </p:sp>
      <p:sp>
        <p:nvSpPr>
          <p:cNvPr id="6" name="Rectangle 5">
            <a:extLst>
              <a:ext uri="{FF2B5EF4-FFF2-40B4-BE49-F238E27FC236}">
                <a16:creationId xmlns:a16="http://schemas.microsoft.com/office/drawing/2014/main" id="{4A266E4C-DB1E-A0E3-9647-5581FC3261DF}"/>
              </a:ext>
            </a:extLst>
          </p:cNvPr>
          <p:cNvSpPr/>
          <p:nvPr/>
        </p:nvSpPr>
        <p:spPr>
          <a:xfrm>
            <a:off x="7731405" y="135840"/>
            <a:ext cx="3175611" cy="350983"/>
          </a:xfrm>
          <a:prstGeom prst="rect">
            <a:avLst/>
          </a:prstGeom>
          <a:no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Rectangle 6">
            <a:extLst>
              <a:ext uri="{FF2B5EF4-FFF2-40B4-BE49-F238E27FC236}">
                <a16:creationId xmlns:a16="http://schemas.microsoft.com/office/drawing/2014/main" id="{2642F65D-3F13-7518-0A87-312DE0AAAD3D}"/>
              </a:ext>
            </a:extLst>
          </p:cNvPr>
          <p:cNvSpPr/>
          <p:nvPr/>
        </p:nvSpPr>
        <p:spPr>
          <a:xfrm>
            <a:off x="166696" y="5621902"/>
            <a:ext cx="5535293" cy="887631"/>
          </a:xfrm>
          <a:prstGeom prst="rect">
            <a:avLst/>
          </a:prstGeom>
          <a:noFill/>
          <a:ln w="5715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Oval 7">
            <a:extLst>
              <a:ext uri="{FF2B5EF4-FFF2-40B4-BE49-F238E27FC236}">
                <a16:creationId xmlns:a16="http://schemas.microsoft.com/office/drawing/2014/main" id="{19CDC4FA-6D12-0691-9E4F-0F4895C2B127}"/>
              </a:ext>
            </a:extLst>
          </p:cNvPr>
          <p:cNvSpPr/>
          <p:nvPr/>
        </p:nvSpPr>
        <p:spPr>
          <a:xfrm>
            <a:off x="5485169" y="687224"/>
            <a:ext cx="771625" cy="771625"/>
          </a:xfrm>
          <a:prstGeom prst="ellipse">
            <a:avLst/>
          </a:prstGeom>
          <a:solidFill>
            <a:srgbClr val="FFFF00"/>
          </a:solidFill>
          <a:ln w="38100">
            <a:solidFill>
              <a:srgbClr val="7030A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TextBox 8">
            <a:extLst>
              <a:ext uri="{FF2B5EF4-FFF2-40B4-BE49-F238E27FC236}">
                <a16:creationId xmlns:a16="http://schemas.microsoft.com/office/drawing/2014/main" id="{76BFC25F-1882-28E1-2C02-EC062CD46A59}"/>
              </a:ext>
            </a:extLst>
          </p:cNvPr>
          <p:cNvSpPr txBox="1"/>
          <p:nvPr/>
        </p:nvSpPr>
        <p:spPr>
          <a:xfrm>
            <a:off x="5577203" y="804953"/>
            <a:ext cx="593001" cy="523220"/>
          </a:xfrm>
          <a:prstGeom prst="rect">
            <a:avLst/>
          </a:prstGeom>
          <a:noFill/>
        </p:spPr>
        <p:txBody>
          <a:bodyPr wrap="square" rtlCol="0">
            <a:spAutoFit/>
          </a:bodyPr>
          <a:lstStyle/>
          <a:p>
            <a:r>
              <a:rPr lang="en-US" sz="2800" b="1" dirty="0"/>
              <a:t>40</a:t>
            </a:r>
          </a:p>
        </p:txBody>
      </p:sp>
      <p:sp>
        <p:nvSpPr>
          <p:cNvPr id="10" name="TextBox 9">
            <a:extLst>
              <a:ext uri="{FF2B5EF4-FFF2-40B4-BE49-F238E27FC236}">
                <a16:creationId xmlns:a16="http://schemas.microsoft.com/office/drawing/2014/main" id="{9EDCE50D-59E6-DC0F-15A8-90F73CFB785D}"/>
              </a:ext>
            </a:extLst>
          </p:cNvPr>
          <p:cNvSpPr txBox="1"/>
          <p:nvPr/>
        </p:nvSpPr>
        <p:spPr>
          <a:xfrm>
            <a:off x="5861862" y="5196468"/>
            <a:ext cx="6434216" cy="3108543"/>
          </a:xfrm>
          <a:prstGeom prst="rect">
            <a:avLst/>
          </a:prstGeom>
          <a:noFill/>
        </p:spPr>
        <p:txBody>
          <a:bodyPr wrap="square" numCol="3">
            <a:spAutoFit/>
          </a:bodyPr>
          <a:lstStyle/>
          <a:p>
            <a:r>
              <a:rPr lang="en-US" sz="1400" dirty="0"/>
              <a:t>• Hanja: </a:t>
            </a:r>
            <a:r>
              <a:rPr lang="zh-TW" altLang="en-US" sz="1400" dirty="0">
                <a:latin typeface="DengXian" panose="02010600030101010101" pitchFamily="2" charset="-122"/>
                <a:ea typeface="DengXian" panose="02010600030101010101" pitchFamily="2" charset="-122"/>
              </a:rPr>
              <a:t>識       </a:t>
            </a:r>
            <a:endParaRPr lang="en-US" altLang="zh-TW" sz="1400" dirty="0">
              <a:latin typeface="DengXian" panose="02010600030101010101" pitchFamily="2" charset="-122"/>
              <a:ea typeface="DengXian" panose="02010600030101010101" pitchFamily="2" charset="-122"/>
            </a:endParaRPr>
          </a:p>
          <a:p>
            <a:r>
              <a:rPr lang="en-US" altLang="zh-TW" sz="1400" dirty="0">
                <a:latin typeface="DengXian" panose="02010600030101010101" pitchFamily="2" charset="-122"/>
                <a:ea typeface="DengXian" panose="02010600030101010101" pitchFamily="2" charset="-122"/>
              </a:rPr>
              <a:t>• </a:t>
            </a:r>
            <a:r>
              <a:rPr lang="en-US" altLang="zh-TW" sz="1400" dirty="0">
                <a:ea typeface="DengXian" panose="02010600030101010101" pitchFamily="2" charset="-122"/>
              </a:rPr>
              <a:t>pinyin: shí</a:t>
            </a:r>
          </a:p>
          <a:p>
            <a:r>
              <a:rPr lang="en-US" altLang="zh-TW" sz="1400" dirty="0">
                <a:ea typeface="DengXian" panose="02010600030101010101" pitchFamily="2" charset="-122"/>
              </a:rPr>
              <a:t>• 3 location(s): </a:t>
            </a:r>
            <a:r>
              <a:rPr lang="en-US" altLang="zh-TW" sz="1400" dirty="0" err="1">
                <a:ea typeface="DengXian" panose="02010600030101010101" pitchFamily="2" charset="-122"/>
              </a:rPr>
              <a:t>Yebul</a:t>
            </a:r>
            <a:r>
              <a:rPr lang="en-US" altLang="zh-TW" sz="1400" dirty="0">
                <a:ea typeface="DengXian" panose="02010600030101010101" pitchFamily="2" charset="-122"/>
              </a:rPr>
              <a:t> Maitreya </a:t>
            </a:r>
            <a:r>
              <a:rPr lang="en-US" altLang="zh-TW" sz="1400" dirty="0" err="1">
                <a:ea typeface="DengXian" panose="02010600030101010101" pitchFamily="2" charset="-122"/>
              </a:rPr>
              <a:t>XuanZang</a:t>
            </a:r>
            <a:endParaRPr lang="en-US" altLang="zh-TW" sz="1400" dirty="0">
              <a:ea typeface="DengXian" panose="02010600030101010101" pitchFamily="2" charset="-122"/>
            </a:endParaRPr>
          </a:p>
          <a:p>
            <a:r>
              <a:rPr lang="en-US" altLang="zh-TW" sz="1400" dirty="0">
                <a:ea typeface="DengXian" panose="02010600030101010101" pitchFamily="2" charset="-122"/>
              </a:rPr>
              <a:t>• Korean: </a:t>
            </a:r>
            <a:r>
              <a:rPr lang="en-US" altLang="zh-TW" sz="1400" dirty="0" err="1">
                <a:ea typeface="DengXian" panose="02010600030101010101" pitchFamily="2" charset="-122"/>
              </a:rPr>
              <a:t>shik</a:t>
            </a:r>
            <a:r>
              <a:rPr lang="en-US" altLang="zh-TW" sz="1400" dirty="0">
                <a:ea typeface="DengXian" panose="02010600030101010101" pitchFamily="2" charset="-122"/>
              </a:rPr>
              <a:t> (</a:t>
            </a:r>
            <a:r>
              <a:rPr lang="ko-KR" altLang="en-US" sz="1400" dirty="0">
                <a:ea typeface="DengXian" panose="02010600030101010101" pitchFamily="2" charset="-122"/>
              </a:rPr>
              <a:t>식</a:t>
            </a:r>
            <a:r>
              <a:rPr lang="en-US" altLang="ko-KR" sz="1400" dirty="0">
                <a:ea typeface="DengXian" panose="02010600030101010101" pitchFamily="2" charset="-122"/>
              </a:rPr>
              <a:t>)       </a:t>
            </a:r>
          </a:p>
          <a:p>
            <a:r>
              <a:rPr lang="en-US" altLang="ko-KR" sz="1400" dirty="0">
                <a:ea typeface="DengXian" panose="02010600030101010101" pitchFamily="2" charset="-122"/>
              </a:rPr>
              <a:t>• </a:t>
            </a:r>
            <a:r>
              <a:rPr lang="en-US" altLang="zh-TW" sz="1400" dirty="0">
                <a:ea typeface="DengXian" panose="02010600030101010101" pitchFamily="2" charset="-122"/>
              </a:rPr>
              <a:t>strokes: 19      </a:t>
            </a:r>
          </a:p>
          <a:p>
            <a:endParaRPr lang="en-US" altLang="zh-TW" sz="1400" dirty="0">
              <a:ea typeface="DengXian" panose="02010600030101010101" pitchFamily="2" charset="-122"/>
            </a:endParaRPr>
          </a:p>
          <a:p>
            <a:endParaRPr lang="en-US" altLang="zh-TW" sz="1400" dirty="0">
              <a:ea typeface="DengXian" panose="02010600030101010101" pitchFamily="2" charset="-122"/>
            </a:endParaRPr>
          </a:p>
          <a:p>
            <a:endParaRPr lang="en-US" altLang="zh-TW" sz="1400" dirty="0">
              <a:ea typeface="DengXian" panose="02010600030101010101" pitchFamily="2" charset="-122"/>
            </a:endParaRPr>
          </a:p>
          <a:p>
            <a:endParaRPr lang="en-US" altLang="zh-TW" sz="1400" dirty="0">
              <a:ea typeface="DengXian" panose="02010600030101010101" pitchFamily="2" charset="-122"/>
            </a:endParaRPr>
          </a:p>
          <a:p>
            <a:endParaRPr lang="en-US" altLang="zh-TW" sz="1400" dirty="0">
              <a:ea typeface="DengXian" panose="02010600030101010101" pitchFamily="2" charset="-122"/>
            </a:endParaRPr>
          </a:p>
          <a:p>
            <a:endParaRPr lang="en-US" altLang="zh-TW" sz="1400" dirty="0">
              <a:ea typeface="DengXian" panose="02010600030101010101" pitchFamily="2" charset="-122"/>
            </a:endParaRPr>
          </a:p>
          <a:p>
            <a:endParaRPr lang="en-US" altLang="zh-TW" sz="1400" dirty="0">
              <a:ea typeface="DengXian" panose="02010600030101010101" pitchFamily="2" charset="-122"/>
            </a:endParaRPr>
          </a:p>
          <a:p>
            <a:endParaRPr lang="en-US" altLang="zh-TW" sz="1400" dirty="0">
              <a:ea typeface="DengXian" panose="02010600030101010101" pitchFamily="2" charset="-122"/>
            </a:endParaRPr>
          </a:p>
          <a:p>
            <a:r>
              <a:rPr lang="en-US" altLang="zh-TW" sz="1400" dirty="0">
                <a:ea typeface="DengXian" panose="02010600030101010101" pitchFamily="2" charset="-122"/>
              </a:rPr>
              <a:t>• radical: 149+12 (</a:t>
            </a:r>
            <a:r>
              <a:rPr lang="zh-TW" altLang="en-US" sz="1400" dirty="0">
                <a:ea typeface="DengXian" panose="02010600030101010101" pitchFamily="2" charset="-122"/>
              </a:rPr>
              <a:t>言</a:t>
            </a:r>
            <a:r>
              <a:rPr lang="en-US" altLang="zh-TW" sz="1400" dirty="0">
                <a:ea typeface="DengXian" panose="02010600030101010101" pitchFamily="2" charset="-122"/>
              </a:rPr>
              <a:t>)</a:t>
            </a:r>
          </a:p>
          <a:p>
            <a:r>
              <a:rPr lang="en-US" altLang="zh-TW" sz="1400" dirty="0">
                <a:ea typeface="DengXian" panose="02010600030101010101" pitchFamily="2" charset="-122"/>
              </a:rPr>
              <a:t>• Japanese: </a:t>
            </a:r>
            <a:r>
              <a:rPr lang="en-US" altLang="zh-TW" sz="1400" dirty="0" err="1">
                <a:ea typeface="DengXian" panose="02010600030101010101" pitchFamily="2" charset="-122"/>
              </a:rPr>
              <a:t>shiki</a:t>
            </a:r>
            <a:r>
              <a:rPr lang="en-US" altLang="zh-TW" sz="1400" dirty="0">
                <a:ea typeface="DengXian" panose="02010600030101010101" pitchFamily="2" charset="-122"/>
              </a:rPr>
              <a:t>, </a:t>
            </a:r>
            <a:r>
              <a:rPr lang="ja-JP" altLang="en-US" sz="1400" dirty="0">
                <a:ea typeface="DengXian" panose="02010600030101010101" pitchFamily="2" charset="-122"/>
              </a:rPr>
              <a:t>しき </a:t>
            </a:r>
            <a:endParaRPr lang="en-US" altLang="ja-JP" sz="1400" dirty="0">
              <a:ea typeface="DengXian" panose="02010600030101010101" pitchFamily="2" charset="-122"/>
            </a:endParaRPr>
          </a:p>
          <a:p>
            <a:r>
              <a:rPr lang="en-US" altLang="ja-JP" sz="1400" dirty="0">
                <a:ea typeface="DengXian" panose="02010600030101010101" pitchFamily="2" charset="-122"/>
              </a:rPr>
              <a:t>(</a:t>
            </a:r>
            <a:r>
              <a:rPr lang="en-US" altLang="zh-TW" sz="1400" dirty="0" err="1">
                <a:ea typeface="DengXian" panose="02010600030101010101" pitchFamily="2" charset="-122"/>
              </a:rPr>
              <a:t>kun</a:t>
            </a:r>
            <a:r>
              <a:rPr lang="en-US" altLang="zh-TW" sz="1400" dirty="0">
                <a:ea typeface="DengXian" panose="02010600030101010101" pitchFamily="2" charset="-122"/>
              </a:rPr>
              <a:t>: </a:t>
            </a:r>
            <a:r>
              <a:rPr lang="en-US" altLang="zh-TW" sz="1400" dirty="0" err="1">
                <a:ea typeface="DengXian" panose="02010600030101010101" pitchFamily="2" charset="-122"/>
              </a:rPr>
              <a:t>shiru</a:t>
            </a:r>
            <a:r>
              <a:rPr lang="en-US" altLang="zh-TW" sz="1400" dirty="0">
                <a:ea typeface="DengXian" panose="02010600030101010101" pitchFamily="2" charset="-122"/>
              </a:rPr>
              <a:t>, </a:t>
            </a:r>
            <a:r>
              <a:rPr lang="ja-JP" altLang="en-US" sz="1400" dirty="0">
                <a:ea typeface="DengXian" panose="02010600030101010101" pitchFamily="2" charset="-122"/>
              </a:rPr>
              <a:t>しる</a:t>
            </a:r>
            <a:r>
              <a:rPr lang="en-US" altLang="ja-JP" sz="1400" dirty="0">
                <a:ea typeface="DengXian" panose="02010600030101010101" pitchFamily="2" charset="-122"/>
              </a:rPr>
              <a:t>)     </a:t>
            </a:r>
          </a:p>
          <a:p>
            <a:r>
              <a:rPr lang="en-US" altLang="ja-JP" sz="1400" dirty="0">
                <a:ea typeface="DengXian" panose="02010600030101010101" pitchFamily="2" charset="-122"/>
              </a:rPr>
              <a:t>• </a:t>
            </a:r>
            <a:r>
              <a:rPr lang="en-US" altLang="zh-TW" sz="1400" dirty="0">
                <a:ea typeface="DengXian" panose="02010600030101010101" pitchFamily="2" charset="-122"/>
              </a:rPr>
              <a:t>JLPT: N3</a:t>
            </a:r>
          </a:p>
          <a:p>
            <a:r>
              <a:rPr lang="en-US" altLang="zh-TW" sz="1400" dirty="0">
                <a:ea typeface="DengXian" panose="02010600030101010101" pitchFamily="2" charset="-122"/>
              </a:rPr>
              <a:t>• meaning: to know; consciousness; </a:t>
            </a:r>
          </a:p>
          <a:p>
            <a:endParaRPr lang="en-US" sz="1400" dirty="0"/>
          </a:p>
          <a:p>
            <a:endParaRPr lang="en-US" sz="1400" dirty="0"/>
          </a:p>
          <a:p>
            <a:endParaRPr lang="en-US" sz="1400" dirty="0"/>
          </a:p>
          <a:p>
            <a:endParaRPr lang="en-US" sz="1400" dirty="0"/>
          </a:p>
          <a:p>
            <a:endParaRPr lang="en-US" sz="1400" dirty="0"/>
          </a:p>
          <a:p>
            <a:endParaRPr lang="en-US" sz="1400" dirty="0"/>
          </a:p>
          <a:p>
            <a:endParaRPr lang="en-US" sz="1400" dirty="0"/>
          </a:p>
          <a:p>
            <a:endParaRPr lang="en-US" sz="1400" dirty="0"/>
          </a:p>
          <a:p>
            <a:r>
              <a:rPr lang="en-US" sz="1400" dirty="0"/>
              <a:t>• pinyin: shí</a:t>
            </a:r>
          </a:p>
          <a:p>
            <a:r>
              <a:rPr lang="en-US" sz="1400" dirty="0"/>
              <a:t>• 3 location(s): </a:t>
            </a:r>
            <a:r>
              <a:rPr lang="en-US" sz="1400" dirty="0" err="1"/>
              <a:t>Yebul</a:t>
            </a:r>
            <a:r>
              <a:rPr lang="en-US" sz="1400" dirty="0"/>
              <a:t>, Maitreya, </a:t>
            </a:r>
            <a:r>
              <a:rPr lang="en-US" sz="1400" dirty="0" err="1"/>
              <a:t>XuanZang</a:t>
            </a:r>
            <a:endParaRPr lang="en-US" sz="1400" dirty="0"/>
          </a:p>
          <a:p>
            <a:r>
              <a:rPr lang="en-US" sz="1400" dirty="0"/>
              <a:t>• comp: </a:t>
            </a:r>
            <a:r>
              <a:rPr lang="zh-TW" altLang="en-US" sz="1400" i="0" dirty="0">
                <a:solidFill>
                  <a:srgbClr val="000000"/>
                </a:solidFill>
                <a:effectLst/>
                <a:latin typeface="DengXian" panose="02010600030101010101" pitchFamily="2" charset="-122"/>
                <a:ea typeface="DengXian" panose="02010600030101010101" pitchFamily="2" charset="-122"/>
              </a:rPr>
              <a:t>言 </a:t>
            </a:r>
            <a:r>
              <a:rPr lang="en-US" altLang="zh-TW" sz="1400" i="0" dirty="0">
                <a:solidFill>
                  <a:srgbClr val="000000"/>
                </a:solidFill>
                <a:effectLst/>
                <a:latin typeface="DengXian" panose="02010600030101010101" pitchFamily="2" charset="-122"/>
                <a:ea typeface="DengXian" panose="02010600030101010101" pitchFamily="2" charset="-122"/>
              </a:rPr>
              <a:t>+ </a:t>
            </a:r>
            <a:r>
              <a:rPr lang="zh-TW" altLang="en-US" sz="1400" i="0" dirty="0">
                <a:solidFill>
                  <a:srgbClr val="000000"/>
                </a:solidFill>
                <a:effectLst/>
                <a:latin typeface="DengXian" panose="02010600030101010101" pitchFamily="2" charset="-122"/>
                <a:ea typeface="DengXian" panose="02010600030101010101" pitchFamily="2" charset="-122"/>
              </a:rPr>
              <a:t>戠</a:t>
            </a:r>
            <a:endParaRPr lang="en-US" altLang="zh-TW" sz="1400" i="0" dirty="0">
              <a:solidFill>
                <a:srgbClr val="000000"/>
              </a:solidFill>
              <a:effectLst/>
              <a:latin typeface="DengXian" panose="02010600030101010101" pitchFamily="2" charset="-122"/>
              <a:ea typeface="DengXian" panose="02010600030101010101" pitchFamily="2" charset="-122"/>
            </a:endParaRPr>
          </a:p>
          <a:p>
            <a:r>
              <a:rPr lang="en-US" sz="1400" dirty="0"/>
              <a:t>• sub: </a:t>
            </a:r>
            <a:r>
              <a:rPr lang="zh-CN" altLang="en-US" sz="1400" dirty="0">
                <a:latin typeface="DengXian" panose="02010600030101010101" pitchFamily="2" charset="-122"/>
                <a:ea typeface="DengXian" panose="02010600030101010101" pitchFamily="2" charset="-122"/>
              </a:rPr>
              <a:t>亠二口音戈丶一</a:t>
            </a:r>
            <a:endParaRPr lang="en-US" altLang="zh-CN" sz="1400" dirty="0">
              <a:latin typeface="DengXian" panose="02010600030101010101" pitchFamily="2" charset="-122"/>
              <a:ea typeface="DengXian" panose="02010600030101010101" pitchFamily="2" charset="-122"/>
            </a:endParaRPr>
          </a:p>
          <a:p>
            <a:r>
              <a:rPr lang="zh-CN" altLang="en-US" sz="1400" dirty="0">
                <a:latin typeface="DengXian" panose="02010600030101010101" pitchFamily="2" charset="-122"/>
                <a:ea typeface="DengXian" panose="02010600030101010101" pitchFamily="2" charset="-122"/>
              </a:rPr>
              <a:t>立日弋丿䒑囗</a:t>
            </a:r>
            <a:endParaRPr lang="en-US" sz="1400" dirty="0">
              <a:latin typeface="DengXian" panose="02010600030101010101" pitchFamily="2" charset="-122"/>
              <a:ea typeface="DengXian" panose="02010600030101010101" pitchFamily="2" charset="-122"/>
            </a:endParaRPr>
          </a:p>
          <a:p>
            <a:endParaRPr lang="en-US" sz="1400" dirty="0"/>
          </a:p>
          <a:p>
            <a:endParaRPr lang="en-US" sz="1400" dirty="0"/>
          </a:p>
          <a:p>
            <a:endParaRPr lang="en-US" sz="1400" dirty="0"/>
          </a:p>
          <a:p>
            <a:endParaRPr lang="en-US" sz="1400" dirty="0"/>
          </a:p>
          <a:p>
            <a:endParaRPr lang="en-US" sz="1400" dirty="0"/>
          </a:p>
          <a:p>
            <a:endParaRPr lang="en-US" sz="1400" dirty="0"/>
          </a:p>
          <a:p>
            <a:endParaRPr lang="en-US" sz="1400" b="1" dirty="0">
              <a:latin typeface="DengXian" panose="02010600030101010101" pitchFamily="2" charset="-122"/>
              <a:ea typeface="DengXian" panose="02010600030101010101" pitchFamily="2" charset="-122"/>
            </a:endParaRPr>
          </a:p>
        </p:txBody>
      </p:sp>
      <p:sp>
        <p:nvSpPr>
          <p:cNvPr id="11" name="Rectangle 10">
            <a:extLst>
              <a:ext uri="{FF2B5EF4-FFF2-40B4-BE49-F238E27FC236}">
                <a16:creationId xmlns:a16="http://schemas.microsoft.com/office/drawing/2014/main" id="{F8CAB124-FC0D-E9C6-CDE4-50EA51C0C0B8}"/>
              </a:ext>
            </a:extLst>
          </p:cNvPr>
          <p:cNvSpPr/>
          <p:nvPr/>
        </p:nvSpPr>
        <p:spPr>
          <a:xfrm>
            <a:off x="5805469" y="5196468"/>
            <a:ext cx="6284569" cy="1417883"/>
          </a:xfrm>
          <a:prstGeom prst="rect">
            <a:avLst/>
          </a:prstGeom>
          <a:no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2" name="Straight Arrow Connector 11">
            <a:extLst>
              <a:ext uri="{FF2B5EF4-FFF2-40B4-BE49-F238E27FC236}">
                <a16:creationId xmlns:a16="http://schemas.microsoft.com/office/drawing/2014/main" id="{120129EA-8DE4-9F28-0C0B-85FA86D36A36}"/>
              </a:ext>
            </a:extLst>
          </p:cNvPr>
          <p:cNvCxnSpPr>
            <a:cxnSpLocks/>
          </p:cNvCxnSpPr>
          <p:nvPr/>
        </p:nvCxnSpPr>
        <p:spPr>
          <a:xfrm>
            <a:off x="1387813" y="855560"/>
            <a:ext cx="363166" cy="472613"/>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15" name="Straight Arrow Connector 14">
            <a:extLst>
              <a:ext uri="{FF2B5EF4-FFF2-40B4-BE49-F238E27FC236}">
                <a16:creationId xmlns:a16="http://schemas.microsoft.com/office/drawing/2014/main" id="{133E9E6B-1093-B313-7238-1F188CAE3F56}"/>
              </a:ext>
            </a:extLst>
          </p:cNvPr>
          <p:cNvCxnSpPr/>
          <p:nvPr/>
        </p:nvCxnSpPr>
        <p:spPr>
          <a:xfrm>
            <a:off x="739302" y="1692612"/>
            <a:ext cx="1660187" cy="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17" name="Straight Arrow Connector 16">
            <a:extLst>
              <a:ext uri="{FF2B5EF4-FFF2-40B4-BE49-F238E27FC236}">
                <a16:creationId xmlns:a16="http://schemas.microsoft.com/office/drawing/2014/main" id="{9F9A9B37-08B4-B8AE-D53D-ABFFEA280BBF}"/>
              </a:ext>
            </a:extLst>
          </p:cNvPr>
          <p:cNvCxnSpPr/>
          <p:nvPr/>
        </p:nvCxnSpPr>
        <p:spPr>
          <a:xfrm>
            <a:off x="972766" y="2405974"/>
            <a:ext cx="1199745" cy="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19" name="Straight Arrow Connector 18">
            <a:extLst>
              <a:ext uri="{FF2B5EF4-FFF2-40B4-BE49-F238E27FC236}">
                <a16:creationId xmlns:a16="http://schemas.microsoft.com/office/drawing/2014/main" id="{9CBF2D4B-F1C9-E8C4-0227-BD14CBA61606}"/>
              </a:ext>
            </a:extLst>
          </p:cNvPr>
          <p:cNvCxnSpPr/>
          <p:nvPr/>
        </p:nvCxnSpPr>
        <p:spPr>
          <a:xfrm>
            <a:off x="966281" y="3119336"/>
            <a:ext cx="1193259" cy="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21" name="Straight Arrow Connector 20">
            <a:extLst>
              <a:ext uri="{FF2B5EF4-FFF2-40B4-BE49-F238E27FC236}">
                <a16:creationId xmlns:a16="http://schemas.microsoft.com/office/drawing/2014/main" id="{06032025-7587-0A7E-C73F-F820B5EB3877}"/>
              </a:ext>
            </a:extLst>
          </p:cNvPr>
          <p:cNvCxnSpPr/>
          <p:nvPr/>
        </p:nvCxnSpPr>
        <p:spPr>
          <a:xfrm>
            <a:off x="1102468" y="3774332"/>
            <a:ext cx="0" cy="1422136"/>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23" name="Straight Connector 22">
            <a:extLst>
              <a:ext uri="{FF2B5EF4-FFF2-40B4-BE49-F238E27FC236}">
                <a16:creationId xmlns:a16="http://schemas.microsoft.com/office/drawing/2014/main" id="{E163CE50-6D6F-5D7D-556E-AA51007C4313}"/>
              </a:ext>
            </a:extLst>
          </p:cNvPr>
          <p:cNvCxnSpPr/>
          <p:nvPr/>
        </p:nvCxnSpPr>
        <p:spPr>
          <a:xfrm>
            <a:off x="1277566" y="3741906"/>
            <a:ext cx="881974" cy="0"/>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25" name="Straight Arrow Connector 24">
            <a:extLst>
              <a:ext uri="{FF2B5EF4-FFF2-40B4-BE49-F238E27FC236}">
                <a16:creationId xmlns:a16="http://schemas.microsoft.com/office/drawing/2014/main" id="{07B23FAC-155D-0CEF-6A3F-8A4F8688E6F5}"/>
              </a:ext>
            </a:extLst>
          </p:cNvPr>
          <p:cNvCxnSpPr/>
          <p:nvPr/>
        </p:nvCxnSpPr>
        <p:spPr>
          <a:xfrm>
            <a:off x="2153054" y="3741906"/>
            <a:ext cx="0" cy="1342417"/>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27" name="Straight Arrow Connector 26">
            <a:extLst>
              <a:ext uri="{FF2B5EF4-FFF2-40B4-BE49-F238E27FC236}">
                <a16:creationId xmlns:a16="http://schemas.microsoft.com/office/drawing/2014/main" id="{CCC83112-91CD-E30B-2AA6-6B8A5BD2C40C}"/>
              </a:ext>
            </a:extLst>
          </p:cNvPr>
          <p:cNvCxnSpPr/>
          <p:nvPr/>
        </p:nvCxnSpPr>
        <p:spPr>
          <a:xfrm>
            <a:off x="1219200" y="4857345"/>
            <a:ext cx="791183" cy="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29" name="Straight Arrow Connector 28">
            <a:extLst>
              <a:ext uri="{FF2B5EF4-FFF2-40B4-BE49-F238E27FC236}">
                <a16:creationId xmlns:a16="http://schemas.microsoft.com/office/drawing/2014/main" id="{F563AE22-BFBE-AA6A-8F0E-822DBE2791EC}"/>
              </a:ext>
            </a:extLst>
          </p:cNvPr>
          <p:cNvCxnSpPr/>
          <p:nvPr/>
        </p:nvCxnSpPr>
        <p:spPr>
          <a:xfrm>
            <a:off x="3149599" y="732817"/>
            <a:ext cx="268052" cy="359049"/>
          </a:xfrm>
          <a:prstGeom prst="straightConnector1">
            <a:avLst/>
          </a:prstGeom>
          <a:ln>
            <a:tailEnd type="triangle"/>
          </a:ln>
        </p:spPr>
        <p:style>
          <a:lnRef idx="2">
            <a:schemeClr val="accent1"/>
          </a:lnRef>
          <a:fillRef idx="0">
            <a:schemeClr val="accent1"/>
          </a:fillRef>
          <a:effectRef idx="1">
            <a:schemeClr val="accent1"/>
          </a:effectRef>
          <a:fontRef idx="minor">
            <a:schemeClr val="tx1"/>
          </a:fontRef>
        </p:style>
      </p:cxnSp>
      <p:cxnSp>
        <p:nvCxnSpPr>
          <p:cNvPr id="31" name="Straight Arrow Connector 30">
            <a:extLst>
              <a:ext uri="{FF2B5EF4-FFF2-40B4-BE49-F238E27FC236}">
                <a16:creationId xmlns:a16="http://schemas.microsoft.com/office/drawing/2014/main" id="{FAD6ECCC-87EF-CF48-7164-EF5BECCF7292}"/>
              </a:ext>
            </a:extLst>
          </p:cNvPr>
          <p:cNvCxnSpPr/>
          <p:nvPr/>
        </p:nvCxnSpPr>
        <p:spPr>
          <a:xfrm>
            <a:off x="2680510" y="1458849"/>
            <a:ext cx="1206230" cy="0"/>
          </a:xfrm>
          <a:prstGeom prst="straightConnector1">
            <a:avLst/>
          </a:prstGeom>
          <a:ln>
            <a:tailEnd type="triangle"/>
          </a:ln>
        </p:spPr>
        <p:style>
          <a:lnRef idx="2">
            <a:schemeClr val="accent1"/>
          </a:lnRef>
          <a:fillRef idx="0">
            <a:schemeClr val="accent1"/>
          </a:fillRef>
          <a:effectRef idx="1">
            <a:schemeClr val="accent1"/>
          </a:effectRef>
          <a:fontRef idx="minor">
            <a:schemeClr val="tx1"/>
          </a:fontRef>
        </p:style>
      </p:cxnSp>
      <p:cxnSp>
        <p:nvCxnSpPr>
          <p:cNvPr id="33" name="Straight Arrow Connector 32">
            <a:extLst>
              <a:ext uri="{FF2B5EF4-FFF2-40B4-BE49-F238E27FC236}">
                <a16:creationId xmlns:a16="http://schemas.microsoft.com/office/drawing/2014/main" id="{75C58372-A569-285D-B6F2-DBF9C964170C}"/>
              </a:ext>
            </a:extLst>
          </p:cNvPr>
          <p:cNvCxnSpPr/>
          <p:nvPr/>
        </p:nvCxnSpPr>
        <p:spPr>
          <a:xfrm>
            <a:off x="2872902" y="1893651"/>
            <a:ext cx="179429" cy="330740"/>
          </a:xfrm>
          <a:prstGeom prst="straightConnector1">
            <a:avLst/>
          </a:prstGeom>
          <a:ln>
            <a:tailEnd type="triangle"/>
          </a:ln>
        </p:spPr>
        <p:style>
          <a:lnRef idx="2">
            <a:schemeClr val="accent1"/>
          </a:lnRef>
          <a:fillRef idx="0">
            <a:schemeClr val="accent1"/>
          </a:fillRef>
          <a:effectRef idx="1">
            <a:schemeClr val="accent1"/>
          </a:effectRef>
          <a:fontRef idx="minor">
            <a:schemeClr val="tx1"/>
          </a:fontRef>
        </p:style>
      </p:cxnSp>
      <p:cxnSp>
        <p:nvCxnSpPr>
          <p:cNvPr id="35" name="Straight Arrow Connector 34">
            <a:extLst>
              <a:ext uri="{FF2B5EF4-FFF2-40B4-BE49-F238E27FC236}">
                <a16:creationId xmlns:a16="http://schemas.microsoft.com/office/drawing/2014/main" id="{8354F3E8-9E1C-7712-8758-FCDF4C921DE7}"/>
              </a:ext>
            </a:extLst>
          </p:cNvPr>
          <p:cNvCxnSpPr>
            <a:cxnSpLocks/>
          </p:cNvCxnSpPr>
          <p:nvPr/>
        </p:nvCxnSpPr>
        <p:spPr>
          <a:xfrm flipH="1">
            <a:off x="3586640" y="1914229"/>
            <a:ext cx="129326" cy="375014"/>
          </a:xfrm>
          <a:prstGeom prst="straightConnector1">
            <a:avLst/>
          </a:prstGeom>
          <a:ln>
            <a:tailEnd type="triangle"/>
          </a:ln>
        </p:spPr>
        <p:style>
          <a:lnRef idx="2">
            <a:schemeClr val="accent1"/>
          </a:lnRef>
          <a:fillRef idx="0">
            <a:schemeClr val="accent1"/>
          </a:fillRef>
          <a:effectRef idx="1">
            <a:schemeClr val="accent1"/>
          </a:effectRef>
          <a:fontRef idx="minor">
            <a:schemeClr val="tx1"/>
          </a:fontRef>
        </p:style>
      </p:cxnSp>
      <p:cxnSp>
        <p:nvCxnSpPr>
          <p:cNvPr id="38" name="Straight Arrow Connector 37">
            <a:extLst>
              <a:ext uri="{FF2B5EF4-FFF2-40B4-BE49-F238E27FC236}">
                <a16:creationId xmlns:a16="http://schemas.microsoft.com/office/drawing/2014/main" id="{99A10FEC-A7B8-E5B2-5DF7-F614D29E034D}"/>
              </a:ext>
            </a:extLst>
          </p:cNvPr>
          <p:cNvCxnSpPr/>
          <p:nvPr/>
        </p:nvCxnSpPr>
        <p:spPr>
          <a:xfrm>
            <a:off x="2626468" y="2626468"/>
            <a:ext cx="2714091" cy="0"/>
          </a:xfrm>
          <a:prstGeom prst="straightConnector1">
            <a:avLst/>
          </a:prstGeom>
          <a:ln>
            <a:tailEnd type="triangle"/>
          </a:ln>
        </p:spPr>
        <p:style>
          <a:lnRef idx="2">
            <a:schemeClr val="accent1"/>
          </a:lnRef>
          <a:fillRef idx="0">
            <a:schemeClr val="accent1"/>
          </a:fillRef>
          <a:effectRef idx="1">
            <a:schemeClr val="accent1"/>
          </a:effectRef>
          <a:fontRef idx="minor">
            <a:schemeClr val="tx1"/>
          </a:fontRef>
        </p:style>
      </p:cxnSp>
      <p:cxnSp>
        <p:nvCxnSpPr>
          <p:cNvPr id="40" name="Straight Arrow Connector 39">
            <a:extLst>
              <a:ext uri="{FF2B5EF4-FFF2-40B4-BE49-F238E27FC236}">
                <a16:creationId xmlns:a16="http://schemas.microsoft.com/office/drawing/2014/main" id="{43FD09BA-A729-6AA7-2A6A-B0CF97FB60D1}"/>
              </a:ext>
            </a:extLst>
          </p:cNvPr>
          <p:cNvCxnSpPr/>
          <p:nvPr/>
        </p:nvCxnSpPr>
        <p:spPr>
          <a:xfrm>
            <a:off x="2872902" y="3268494"/>
            <a:ext cx="0" cy="1640732"/>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42" name="Straight Connector 41">
            <a:extLst>
              <a:ext uri="{FF2B5EF4-FFF2-40B4-BE49-F238E27FC236}">
                <a16:creationId xmlns:a16="http://schemas.microsoft.com/office/drawing/2014/main" id="{4C71668D-4F9C-628E-9C5D-2F8C22C6CBC2}"/>
              </a:ext>
            </a:extLst>
          </p:cNvPr>
          <p:cNvCxnSpPr>
            <a:cxnSpLocks/>
          </p:cNvCxnSpPr>
          <p:nvPr/>
        </p:nvCxnSpPr>
        <p:spPr>
          <a:xfrm>
            <a:off x="3052331" y="3229583"/>
            <a:ext cx="663635" cy="0"/>
          </a:xfrm>
          <a:prstGeom prst="line">
            <a:avLst/>
          </a:prstGeom>
        </p:spPr>
        <p:style>
          <a:lnRef idx="2">
            <a:schemeClr val="accent1"/>
          </a:lnRef>
          <a:fillRef idx="0">
            <a:schemeClr val="accent1"/>
          </a:fillRef>
          <a:effectRef idx="1">
            <a:schemeClr val="accent1"/>
          </a:effectRef>
          <a:fontRef idx="minor">
            <a:schemeClr val="tx1"/>
          </a:fontRef>
        </p:style>
      </p:cxnSp>
      <p:cxnSp>
        <p:nvCxnSpPr>
          <p:cNvPr id="45" name="Straight Arrow Connector 44">
            <a:extLst>
              <a:ext uri="{FF2B5EF4-FFF2-40B4-BE49-F238E27FC236}">
                <a16:creationId xmlns:a16="http://schemas.microsoft.com/office/drawing/2014/main" id="{CD311E7C-6A4A-8466-1EC7-7AE358031BC8}"/>
              </a:ext>
            </a:extLst>
          </p:cNvPr>
          <p:cNvCxnSpPr/>
          <p:nvPr/>
        </p:nvCxnSpPr>
        <p:spPr>
          <a:xfrm>
            <a:off x="3715966" y="3268494"/>
            <a:ext cx="0" cy="1452663"/>
          </a:xfrm>
          <a:prstGeom prst="straightConnector1">
            <a:avLst/>
          </a:prstGeom>
          <a:ln>
            <a:tailEnd type="triangle"/>
          </a:ln>
        </p:spPr>
        <p:style>
          <a:lnRef idx="2">
            <a:schemeClr val="accent1"/>
          </a:lnRef>
          <a:fillRef idx="0">
            <a:schemeClr val="accent1"/>
          </a:fillRef>
          <a:effectRef idx="1">
            <a:schemeClr val="accent1"/>
          </a:effectRef>
          <a:fontRef idx="minor">
            <a:schemeClr val="tx1"/>
          </a:fontRef>
        </p:style>
      </p:cxnSp>
      <p:cxnSp>
        <p:nvCxnSpPr>
          <p:cNvPr id="47" name="Straight Arrow Connector 46">
            <a:extLst>
              <a:ext uri="{FF2B5EF4-FFF2-40B4-BE49-F238E27FC236}">
                <a16:creationId xmlns:a16="http://schemas.microsoft.com/office/drawing/2014/main" id="{B0909B6D-B29B-2E9A-32FC-BADD339A9AB0}"/>
              </a:ext>
            </a:extLst>
          </p:cNvPr>
          <p:cNvCxnSpPr/>
          <p:nvPr/>
        </p:nvCxnSpPr>
        <p:spPr>
          <a:xfrm>
            <a:off x="2962616" y="3962400"/>
            <a:ext cx="624024" cy="0"/>
          </a:xfrm>
          <a:prstGeom prst="straightConnector1">
            <a:avLst/>
          </a:prstGeom>
          <a:ln>
            <a:tailEnd type="triangle"/>
          </a:ln>
        </p:spPr>
        <p:style>
          <a:lnRef idx="2">
            <a:schemeClr val="accent1"/>
          </a:lnRef>
          <a:fillRef idx="0">
            <a:schemeClr val="accent1"/>
          </a:fillRef>
          <a:effectRef idx="1">
            <a:schemeClr val="accent1"/>
          </a:effectRef>
          <a:fontRef idx="minor">
            <a:schemeClr val="tx1"/>
          </a:fontRef>
        </p:style>
      </p:cxnSp>
      <p:cxnSp>
        <p:nvCxnSpPr>
          <p:cNvPr id="49" name="Straight Arrow Connector 48">
            <a:extLst>
              <a:ext uri="{FF2B5EF4-FFF2-40B4-BE49-F238E27FC236}">
                <a16:creationId xmlns:a16="http://schemas.microsoft.com/office/drawing/2014/main" id="{1E6FE722-0BB8-C8FB-0D17-2D72595275A0}"/>
              </a:ext>
            </a:extLst>
          </p:cNvPr>
          <p:cNvCxnSpPr>
            <a:cxnSpLocks/>
          </p:cNvCxnSpPr>
          <p:nvPr/>
        </p:nvCxnSpPr>
        <p:spPr>
          <a:xfrm>
            <a:off x="3050858" y="4623881"/>
            <a:ext cx="535782" cy="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pic>
        <p:nvPicPr>
          <p:cNvPr id="50" name="2024_11_06_153849">
            <a:hlinkClick r:id="" action="ppaction://media"/>
            <a:extLst>
              <a:ext uri="{FF2B5EF4-FFF2-40B4-BE49-F238E27FC236}">
                <a16:creationId xmlns:a16="http://schemas.microsoft.com/office/drawing/2014/main" id="{274068DF-2CB8-3F89-9893-AD1DC6146AA3}"/>
              </a:ext>
            </a:extLst>
          </p:cNvPr>
          <p:cNvPicPr>
            <a:picLocks noChangeAspect="1"/>
          </p:cNvPicPr>
          <p:nvPr>
            <a:videoFile r:link="rId2"/>
            <p:extLst>
              <p:ext uri="{DAA4B4D4-6D71-4841-9C94-3DE7FCFB9230}">
                <p14:media xmlns:p14="http://schemas.microsoft.com/office/powerpoint/2010/main" r:embed="rId1"/>
              </p:ext>
            </p:extLst>
          </p:nvPr>
        </p:nvPicPr>
        <p:blipFill>
          <a:blip r:embed="rId5"/>
          <a:stretch>
            <a:fillRect/>
          </a:stretch>
        </p:blipFill>
        <p:spPr>
          <a:xfrm>
            <a:off x="6862540" y="576634"/>
            <a:ext cx="4590158" cy="4528956"/>
          </a:xfrm>
          <a:prstGeom prst="rect">
            <a:avLst/>
          </a:prstGeom>
        </p:spPr>
      </p:pic>
      <p:cxnSp>
        <p:nvCxnSpPr>
          <p:cNvPr id="52" name="Straight Connector 51">
            <a:extLst>
              <a:ext uri="{FF2B5EF4-FFF2-40B4-BE49-F238E27FC236}">
                <a16:creationId xmlns:a16="http://schemas.microsoft.com/office/drawing/2014/main" id="{21402D83-E7EF-27B3-8D14-25EF348AF802}"/>
              </a:ext>
            </a:extLst>
          </p:cNvPr>
          <p:cNvCxnSpPr/>
          <p:nvPr/>
        </p:nvCxnSpPr>
        <p:spPr>
          <a:xfrm>
            <a:off x="4346320" y="855560"/>
            <a:ext cx="104631" cy="2769614"/>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54" name="Straight Connector 53">
            <a:extLst>
              <a:ext uri="{FF2B5EF4-FFF2-40B4-BE49-F238E27FC236}">
                <a16:creationId xmlns:a16="http://schemas.microsoft.com/office/drawing/2014/main" id="{BC76CE8C-58E4-569D-CEF6-9BF1740130AF}"/>
              </a:ext>
            </a:extLst>
          </p:cNvPr>
          <p:cNvCxnSpPr/>
          <p:nvPr/>
        </p:nvCxnSpPr>
        <p:spPr>
          <a:xfrm>
            <a:off x="4450950" y="3625173"/>
            <a:ext cx="604408" cy="1571295"/>
          </a:xfrm>
          <a:prstGeom prst="line">
            <a:avLst/>
          </a:prstGeom>
        </p:spPr>
        <p:style>
          <a:lnRef idx="2">
            <a:schemeClr val="accent1"/>
          </a:lnRef>
          <a:fillRef idx="0">
            <a:schemeClr val="accent1"/>
          </a:fillRef>
          <a:effectRef idx="1">
            <a:schemeClr val="accent1"/>
          </a:effectRef>
          <a:fontRef idx="minor">
            <a:schemeClr val="tx1"/>
          </a:fontRef>
        </p:style>
      </p:cxnSp>
      <p:cxnSp>
        <p:nvCxnSpPr>
          <p:cNvPr id="56" name="Straight Connector 55">
            <a:extLst>
              <a:ext uri="{FF2B5EF4-FFF2-40B4-BE49-F238E27FC236}">
                <a16:creationId xmlns:a16="http://schemas.microsoft.com/office/drawing/2014/main" id="{C2F01791-F7F4-00FE-B507-CB34F380C961}"/>
              </a:ext>
            </a:extLst>
          </p:cNvPr>
          <p:cNvCxnSpPr/>
          <p:nvPr/>
        </p:nvCxnSpPr>
        <p:spPr>
          <a:xfrm>
            <a:off x="5055357" y="5196467"/>
            <a:ext cx="251135" cy="82792"/>
          </a:xfrm>
          <a:prstGeom prst="line">
            <a:avLst/>
          </a:prstGeom>
        </p:spPr>
        <p:style>
          <a:lnRef idx="2">
            <a:schemeClr val="accent1"/>
          </a:lnRef>
          <a:fillRef idx="0">
            <a:schemeClr val="accent1"/>
          </a:fillRef>
          <a:effectRef idx="1">
            <a:schemeClr val="accent1"/>
          </a:effectRef>
          <a:fontRef idx="minor">
            <a:schemeClr val="tx1"/>
          </a:fontRef>
        </p:style>
      </p:cxnSp>
      <p:cxnSp>
        <p:nvCxnSpPr>
          <p:cNvPr id="58" name="Straight Arrow Connector 57">
            <a:extLst>
              <a:ext uri="{FF2B5EF4-FFF2-40B4-BE49-F238E27FC236}">
                <a16:creationId xmlns:a16="http://schemas.microsoft.com/office/drawing/2014/main" id="{320E5818-ECD1-1E0A-331E-991846F3822D}"/>
              </a:ext>
            </a:extLst>
          </p:cNvPr>
          <p:cNvCxnSpPr/>
          <p:nvPr/>
        </p:nvCxnSpPr>
        <p:spPr>
          <a:xfrm flipV="1">
            <a:off x="5306491" y="4857345"/>
            <a:ext cx="121543" cy="421913"/>
          </a:xfrm>
          <a:prstGeom prst="straightConnector1">
            <a:avLst/>
          </a:prstGeom>
          <a:ln>
            <a:tailEnd type="triangle"/>
          </a:ln>
        </p:spPr>
        <p:style>
          <a:lnRef idx="2">
            <a:schemeClr val="accent1"/>
          </a:lnRef>
          <a:fillRef idx="0">
            <a:schemeClr val="accent1"/>
          </a:fillRef>
          <a:effectRef idx="1">
            <a:schemeClr val="accent1"/>
          </a:effectRef>
          <a:fontRef idx="minor">
            <a:schemeClr val="tx1"/>
          </a:fontRef>
        </p:style>
      </p:cxnSp>
      <p:cxnSp>
        <p:nvCxnSpPr>
          <p:cNvPr id="60" name="Straight Connector 59">
            <a:extLst>
              <a:ext uri="{FF2B5EF4-FFF2-40B4-BE49-F238E27FC236}">
                <a16:creationId xmlns:a16="http://schemas.microsoft.com/office/drawing/2014/main" id="{AE178860-6B4C-B486-22DE-5FF57F00D03D}"/>
              </a:ext>
            </a:extLst>
          </p:cNvPr>
          <p:cNvCxnSpPr/>
          <p:nvPr/>
        </p:nvCxnSpPr>
        <p:spPr>
          <a:xfrm flipH="1">
            <a:off x="4421049" y="3229583"/>
            <a:ext cx="726343" cy="1271081"/>
          </a:xfrm>
          <a:prstGeom prst="line">
            <a:avLst/>
          </a:prstGeom>
        </p:spPr>
        <p:style>
          <a:lnRef idx="2">
            <a:schemeClr val="accent1"/>
          </a:lnRef>
          <a:fillRef idx="0">
            <a:schemeClr val="accent1"/>
          </a:fillRef>
          <a:effectRef idx="1">
            <a:schemeClr val="accent1"/>
          </a:effectRef>
          <a:fontRef idx="minor">
            <a:schemeClr val="tx1"/>
          </a:fontRef>
        </p:style>
      </p:cxnSp>
      <p:cxnSp>
        <p:nvCxnSpPr>
          <p:cNvPr id="62" name="Straight Arrow Connector 61">
            <a:extLst>
              <a:ext uri="{FF2B5EF4-FFF2-40B4-BE49-F238E27FC236}">
                <a16:creationId xmlns:a16="http://schemas.microsoft.com/office/drawing/2014/main" id="{F6C5737C-5C82-9F8D-CAAF-0614BDB002A5}"/>
              </a:ext>
            </a:extLst>
          </p:cNvPr>
          <p:cNvCxnSpPr/>
          <p:nvPr/>
        </p:nvCxnSpPr>
        <p:spPr>
          <a:xfrm flipH="1">
            <a:off x="3879392" y="4500663"/>
            <a:ext cx="550311" cy="604927"/>
          </a:xfrm>
          <a:prstGeom prst="straightConnector1">
            <a:avLst/>
          </a:prstGeom>
          <a:ln>
            <a:tailEnd type="triangle"/>
          </a:ln>
        </p:spPr>
        <p:style>
          <a:lnRef idx="2">
            <a:schemeClr val="accent1"/>
          </a:lnRef>
          <a:fillRef idx="0">
            <a:schemeClr val="accent1"/>
          </a:fillRef>
          <a:effectRef idx="1">
            <a:schemeClr val="accent1"/>
          </a:effectRef>
          <a:fontRef idx="minor">
            <a:schemeClr val="tx1"/>
          </a:fontRef>
        </p:style>
      </p:cxnSp>
      <p:cxnSp>
        <p:nvCxnSpPr>
          <p:cNvPr id="64" name="Straight Arrow Connector 63">
            <a:extLst>
              <a:ext uri="{FF2B5EF4-FFF2-40B4-BE49-F238E27FC236}">
                <a16:creationId xmlns:a16="http://schemas.microsoft.com/office/drawing/2014/main" id="{88D51306-A37C-151B-9A9F-02040895CFCA}"/>
              </a:ext>
            </a:extLst>
          </p:cNvPr>
          <p:cNvCxnSpPr/>
          <p:nvPr/>
        </p:nvCxnSpPr>
        <p:spPr>
          <a:xfrm>
            <a:off x="4855166" y="1389076"/>
            <a:ext cx="309146" cy="574927"/>
          </a:xfrm>
          <a:prstGeom prst="straightConnector1">
            <a:avLst/>
          </a:prstGeom>
          <a:ln>
            <a:tailEnd type="triangle"/>
          </a:ln>
        </p:spPr>
        <p:style>
          <a:lnRef idx="2">
            <a:schemeClr val="accent1"/>
          </a:lnRef>
          <a:fillRef idx="0">
            <a:schemeClr val="accent1"/>
          </a:fillRef>
          <a:effectRef idx="1">
            <a:schemeClr val="accent1"/>
          </a:effectRef>
          <a:fontRef idx="minor">
            <a:schemeClr val="tx1"/>
          </a:fontRef>
        </p:style>
      </p:cxnSp>
      <p:cxnSp>
        <p:nvCxnSpPr>
          <p:cNvPr id="65" name="Straight Arrow Connector 64">
            <a:extLst>
              <a:ext uri="{FF2B5EF4-FFF2-40B4-BE49-F238E27FC236}">
                <a16:creationId xmlns:a16="http://schemas.microsoft.com/office/drawing/2014/main" id="{56456711-E2D2-EFFF-D2C1-D2D132CF2EB5}"/>
              </a:ext>
            </a:extLst>
          </p:cNvPr>
          <p:cNvCxnSpPr/>
          <p:nvPr/>
        </p:nvCxnSpPr>
        <p:spPr>
          <a:xfrm>
            <a:off x="3148126" y="726333"/>
            <a:ext cx="268052" cy="359049"/>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66" name="Straight Arrow Connector 65">
            <a:extLst>
              <a:ext uri="{FF2B5EF4-FFF2-40B4-BE49-F238E27FC236}">
                <a16:creationId xmlns:a16="http://schemas.microsoft.com/office/drawing/2014/main" id="{9BA3B2D1-AE95-ED5C-5E26-892F784B65BD}"/>
              </a:ext>
            </a:extLst>
          </p:cNvPr>
          <p:cNvCxnSpPr/>
          <p:nvPr/>
        </p:nvCxnSpPr>
        <p:spPr>
          <a:xfrm>
            <a:off x="2679037" y="1452365"/>
            <a:ext cx="1206230" cy="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67" name="Straight Arrow Connector 66">
            <a:extLst>
              <a:ext uri="{FF2B5EF4-FFF2-40B4-BE49-F238E27FC236}">
                <a16:creationId xmlns:a16="http://schemas.microsoft.com/office/drawing/2014/main" id="{F65170DF-2359-AE4C-B26B-AF54B6966D37}"/>
              </a:ext>
            </a:extLst>
          </p:cNvPr>
          <p:cNvCxnSpPr/>
          <p:nvPr/>
        </p:nvCxnSpPr>
        <p:spPr>
          <a:xfrm>
            <a:off x="2871429" y="1887167"/>
            <a:ext cx="179429" cy="33074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68" name="Straight Arrow Connector 67">
            <a:extLst>
              <a:ext uri="{FF2B5EF4-FFF2-40B4-BE49-F238E27FC236}">
                <a16:creationId xmlns:a16="http://schemas.microsoft.com/office/drawing/2014/main" id="{22E2C55C-C67C-43C1-7453-4CB94032E71D}"/>
              </a:ext>
            </a:extLst>
          </p:cNvPr>
          <p:cNvCxnSpPr>
            <a:cxnSpLocks/>
          </p:cNvCxnSpPr>
          <p:nvPr/>
        </p:nvCxnSpPr>
        <p:spPr>
          <a:xfrm flipH="1">
            <a:off x="3585167" y="1907745"/>
            <a:ext cx="129326" cy="375014"/>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69" name="Straight Arrow Connector 68">
            <a:extLst>
              <a:ext uri="{FF2B5EF4-FFF2-40B4-BE49-F238E27FC236}">
                <a16:creationId xmlns:a16="http://schemas.microsoft.com/office/drawing/2014/main" id="{265588BF-BA73-04AF-0FEA-70AF244A5766}"/>
              </a:ext>
            </a:extLst>
          </p:cNvPr>
          <p:cNvCxnSpPr/>
          <p:nvPr/>
        </p:nvCxnSpPr>
        <p:spPr>
          <a:xfrm>
            <a:off x="2624995" y="2619984"/>
            <a:ext cx="2714091" cy="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70" name="Straight Connector 69">
            <a:extLst>
              <a:ext uri="{FF2B5EF4-FFF2-40B4-BE49-F238E27FC236}">
                <a16:creationId xmlns:a16="http://schemas.microsoft.com/office/drawing/2014/main" id="{7BD1C27D-CCC9-BD3E-DC10-3AE888B02D7E}"/>
              </a:ext>
            </a:extLst>
          </p:cNvPr>
          <p:cNvCxnSpPr>
            <a:cxnSpLocks/>
          </p:cNvCxnSpPr>
          <p:nvPr/>
        </p:nvCxnSpPr>
        <p:spPr>
          <a:xfrm>
            <a:off x="3050858" y="3268494"/>
            <a:ext cx="663635" cy="0"/>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71" name="Straight Arrow Connector 70">
            <a:extLst>
              <a:ext uri="{FF2B5EF4-FFF2-40B4-BE49-F238E27FC236}">
                <a16:creationId xmlns:a16="http://schemas.microsoft.com/office/drawing/2014/main" id="{6FFB16E5-D567-7995-6F90-D39778FD1FCF}"/>
              </a:ext>
            </a:extLst>
          </p:cNvPr>
          <p:cNvCxnSpPr/>
          <p:nvPr/>
        </p:nvCxnSpPr>
        <p:spPr>
          <a:xfrm>
            <a:off x="3714493" y="3262010"/>
            <a:ext cx="0" cy="1452663"/>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72" name="Straight Arrow Connector 71">
            <a:extLst>
              <a:ext uri="{FF2B5EF4-FFF2-40B4-BE49-F238E27FC236}">
                <a16:creationId xmlns:a16="http://schemas.microsoft.com/office/drawing/2014/main" id="{DFCD6819-7519-7D96-C245-21EB3A49A2CF}"/>
              </a:ext>
            </a:extLst>
          </p:cNvPr>
          <p:cNvCxnSpPr/>
          <p:nvPr/>
        </p:nvCxnSpPr>
        <p:spPr>
          <a:xfrm>
            <a:off x="2961143" y="3955916"/>
            <a:ext cx="624024" cy="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73" name="Straight Connector 72">
            <a:extLst>
              <a:ext uri="{FF2B5EF4-FFF2-40B4-BE49-F238E27FC236}">
                <a16:creationId xmlns:a16="http://schemas.microsoft.com/office/drawing/2014/main" id="{C79C498E-08F6-885B-9BDA-0E9114C6C21A}"/>
              </a:ext>
            </a:extLst>
          </p:cNvPr>
          <p:cNvCxnSpPr/>
          <p:nvPr/>
        </p:nvCxnSpPr>
        <p:spPr>
          <a:xfrm>
            <a:off x="4449477" y="3618689"/>
            <a:ext cx="604408" cy="1571295"/>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74" name="Straight Connector 73">
            <a:extLst>
              <a:ext uri="{FF2B5EF4-FFF2-40B4-BE49-F238E27FC236}">
                <a16:creationId xmlns:a16="http://schemas.microsoft.com/office/drawing/2014/main" id="{1BEBBA70-8901-936D-92D6-95241CBB9740}"/>
              </a:ext>
            </a:extLst>
          </p:cNvPr>
          <p:cNvCxnSpPr/>
          <p:nvPr/>
        </p:nvCxnSpPr>
        <p:spPr>
          <a:xfrm>
            <a:off x="5053884" y="5189983"/>
            <a:ext cx="251135" cy="82792"/>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75" name="Straight Arrow Connector 74">
            <a:extLst>
              <a:ext uri="{FF2B5EF4-FFF2-40B4-BE49-F238E27FC236}">
                <a16:creationId xmlns:a16="http://schemas.microsoft.com/office/drawing/2014/main" id="{3EAD2D9B-D4AD-0691-E288-AB97220DF9E3}"/>
              </a:ext>
            </a:extLst>
          </p:cNvPr>
          <p:cNvCxnSpPr/>
          <p:nvPr/>
        </p:nvCxnSpPr>
        <p:spPr>
          <a:xfrm flipV="1">
            <a:off x="5305018" y="4850861"/>
            <a:ext cx="121543" cy="421913"/>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76" name="Straight Connector 75">
            <a:extLst>
              <a:ext uri="{FF2B5EF4-FFF2-40B4-BE49-F238E27FC236}">
                <a16:creationId xmlns:a16="http://schemas.microsoft.com/office/drawing/2014/main" id="{1B707325-550D-1621-4B05-D532AF6592CF}"/>
              </a:ext>
            </a:extLst>
          </p:cNvPr>
          <p:cNvCxnSpPr/>
          <p:nvPr/>
        </p:nvCxnSpPr>
        <p:spPr>
          <a:xfrm flipH="1">
            <a:off x="4419576" y="3223099"/>
            <a:ext cx="726343" cy="1271081"/>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77" name="Straight Arrow Connector 76">
            <a:extLst>
              <a:ext uri="{FF2B5EF4-FFF2-40B4-BE49-F238E27FC236}">
                <a16:creationId xmlns:a16="http://schemas.microsoft.com/office/drawing/2014/main" id="{2185C4C2-D8DF-23C8-77D9-208EB900B421}"/>
              </a:ext>
            </a:extLst>
          </p:cNvPr>
          <p:cNvCxnSpPr>
            <a:cxnSpLocks/>
          </p:cNvCxnSpPr>
          <p:nvPr/>
        </p:nvCxnSpPr>
        <p:spPr>
          <a:xfrm flipH="1">
            <a:off x="3877919" y="4454283"/>
            <a:ext cx="570085" cy="644823"/>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78" name="Straight Arrow Connector 77">
            <a:extLst>
              <a:ext uri="{FF2B5EF4-FFF2-40B4-BE49-F238E27FC236}">
                <a16:creationId xmlns:a16="http://schemas.microsoft.com/office/drawing/2014/main" id="{90331485-7C48-D69B-E6B4-47CED5CAA9A8}"/>
              </a:ext>
            </a:extLst>
          </p:cNvPr>
          <p:cNvCxnSpPr/>
          <p:nvPr/>
        </p:nvCxnSpPr>
        <p:spPr>
          <a:xfrm>
            <a:off x="4853693" y="1382592"/>
            <a:ext cx="309146" cy="574927"/>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sp>
        <p:nvSpPr>
          <p:cNvPr id="82" name="TextBox 81">
            <a:extLst>
              <a:ext uri="{FF2B5EF4-FFF2-40B4-BE49-F238E27FC236}">
                <a16:creationId xmlns:a16="http://schemas.microsoft.com/office/drawing/2014/main" id="{7A6915A6-1375-7991-AA09-FA47FC21588C}"/>
              </a:ext>
            </a:extLst>
          </p:cNvPr>
          <p:cNvSpPr txBox="1"/>
          <p:nvPr/>
        </p:nvSpPr>
        <p:spPr>
          <a:xfrm>
            <a:off x="1213795" y="346191"/>
            <a:ext cx="408562" cy="369332"/>
          </a:xfrm>
          <a:prstGeom prst="rect">
            <a:avLst/>
          </a:prstGeom>
          <a:noFill/>
        </p:spPr>
        <p:txBody>
          <a:bodyPr wrap="square" rtlCol="0">
            <a:spAutoFit/>
          </a:bodyPr>
          <a:lstStyle/>
          <a:p>
            <a:r>
              <a:rPr lang="en-US" b="1" dirty="0"/>
              <a:t>1</a:t>
            </a:r>
          </a:p>
        </p:txBody>
      </p:sp>
      <p:sp>
        <p:nvSpPr>
          <p:cNvPr id="83" name="TextBox 82">
            <a:extLst>
              <a:ext uri="{FF2B5EF4-FFF2-40B4-BE49-F238E27FC236}">
                <a16:creationId xmlns:a16="http://schemas.microsoft.com/office/drawing/2014/main" id="{7B54F4D8-CC9F-CFC9-C312-6811708D328D}"/>
              </a:ext>
            </a:extLst>
          </p:cNvPr>
          <p:cNvSpPr txBox="1"/>
          <p:nvPr/>
        </p:nvSpPr>
        <p:spPr>
          <a:xfrm>
            <a:off x="437337" y="1222014"/>
            <a:ext cx="288337" cy="369332"/>
          </a:xfrm>
          <a:prstGeom prst="rect">
            <a:avLst/>
          </a:prstGeom>
          <a:noFill/>
        </p:spPr>
        <p:txBody>
          <a:bodyPr wrap="square" rtlCol="0">
            <a:spAutoFit/>
          </a:bodyPr>
          <a:lstStyle/>
          <a:p>
            <a:r>
              <a:rPr lang="en-US" b="1" dirty="0"/>
              <a:t>2</a:t>
            </a:r>
          </a:p>
        </p:txBody>
      </p:sp>
      <p:sp>
        <p:nvSpPr>
          <p:cNvPr id="84" name="TextBox 83">
            <a:extLst>
              <a:ext uri="{FF2B5EF4-FFF2-40B4-BE49-F238E27FC236}">
                <a16:creationId xmlns:a16="http://schemas.microsoft.com/office/drawing/2014/main" id="{4819DCF1-627E-DC63-F512-0CFCBB098A9D}"/>
              </a:ext>
            </a:extLst>
          </p:cNvPr>
          <p:cNvSpPr txBox="1"/>
          <p:nvPr/>
        </p:nvSpPr>
        <p:spPr>
          <a:xfrm>
            <a:off x="628635" y="2087837"/>
            <a:ext cx="344131" cy="369332"/>
          </a:xfrm>
          <a:prstGeom prst="rect">
            <a:avLst/>
          </a:prstGeom>
          <a:noFill/>
        </p:spPr>
        <p:txBody>
          <a:bodyPr wrap="square" rtlCol="0">
            <a:spAutoFit/>
          </a:bodyPr>
          <a:lstStyle/>
          <a:p>
            <a:r>
              <a:rPr lang="en-US" b="1" dirty="0"/>
              <a:t>3</a:t>
            </a:r>
          </a:p>
        </p:txBody>
      </p:sp>
      <p:sp>
        <p:nvSpPr>
          <p:cNvPr id="85" name="TextBox 84">
            <a:extLst>
              <a:ext uri="{FF2B5EF4-FFF2-40B4-BE49-F238E27FC236}">
                <a16:creationId xmlns:a16="http://schemas.microsoft.com/office/drawing/2014/main" id="{CBF26C7C-582E-DFAF-6CD6-A6C23894C8D5}"/>
              </a:ext>
            </a:extLst>
          </p:cNvPr>
          <p:cNvSpPr txBox="1"/>
          <p:nvPr/>
        </p:nvSpPr>
        <p:spPr>
          <a:xfrm>
            <a:off x="628635" y="2823553"/>
            <a:ext cx="429766" cy="369332"/>
          </a:xfrm>
          <a:prstGeom prst="rect">
            <a:avLst/>
          </a:prstGeom>
          <a:noFill/>
        </p:spPr>
        <p:txBody>
          <a:bodyPr wrap="square" rtlCol="0">
            <a:spAutoFit/>
          </a:bodyPr>
          <a:lstStyle/>
          <a:p>
            <a:r>
              <a:rPr lang="en-US" b="1" dirty="0"/>
              <a:t>4</a:t>
            </a:r>
          </a:p>
        </p:txBody>
      </p:sp>
      <p:sp>
        <p:nvSpPr>
          <p:cNvPr id="86" name="TextBox 85">
            <a:extLst>
              <a:ext uri="{FF2B5EF4-FFF2-40B4-BE49-F238E27FC236}">
                <a16:creationId xmlns:a16="http://schemas.microsoft.com/office/drawing/2014/main" id="{FA374B2D-829D-5253-8B65-3A4017C90C80}"/>
              </a:ext>
            </a:extLst>
          </p:cNvPr>
          <p:cNvSpPr txBox="1"/>
          <p:nvPr/>
        </p:nvSpPr>
        <p:spPr>
          <a:xfrm>
            <a:off x="669467" y="3708242"/>
            <a:ext cx="322873" cy="369332"/>
          </a:xfrm>
          <a:prstGeom prst="rect">
            <a:avLst/>
          </a:prstGeom>
          <a:noFill/>
        </p:spPr>
        <p:txBody>
          <a:bodyPr wrap="square" rtlCol="0">
            <a:spAutoFit/>
          </a:bodyPr>
          <a:lstStyle/>
          <a:p>
            <a:r>
              <a:rPr lang="en-US" b="1" dirty="0"/>
              <a:t>5</a:t>
            </a:r>
          </a:p>
        </p:txBody>
      </p:sp>
      <p:sp>
        <p:nvSpPr>
          <p:cNvPr id="87" name="TextBox 86">
            <a:extLst>
              <a:ext uri="{FF2B5EF4-FFF2-40B4-BE49-F238E27FC236}">
                <a16:creationId xmlns:a16="http://schemas.microsoft.com/office/drawing/2014/main" id="{CE6B4071-601A-7F01-702A-5E7AA2B8855B}"/>
              </a:ext>
            </a:extLst>
          </p:cNvPr>
          <p:cNvSpPr txBox="1"/>
          <p:nvPr/>
        </p:nvSpPr>
        <p:spPr>
          <a:xfrm>
            <a:off x="1233205" y="3308915"/>
            <a:ext cx="389152" cy="377456"/>
          </a:xfrm>
          <a:prstGeom prst="rect">
            <a:avLst/>
          </a:prstGeom>
          <a:noFill/>
        </p:spPr>
        <p:txBody>
          <a:bodyPr wrap="square" rtlCol="0">
            <a:spAutoFit/>
          </a:bodyPr>
          <a:lstStyle/>
          <a:p>
            <a:r>
              <a:rPr lang="en-US" b="1" dirty="0"/>
              <a:t>6</a:t>
            </a:r>
          </a:p>
        </p:txBody>
      </p:sp>
      <p:sp>
        <p:nvSpPr>
          <p:cNvPr id="88" name="TextBox 87">
            <a:extLst>
              <a:ext uri="{FF2B5EF4-FFF2-40B4-BE49-F238E27FC236}">
                <a16:creationId xmlns:a16="http://schemas.microsoft.com/office/drawing/2014/main" id="{288CC9D0-5E13-B754-4FF4-4E44F0B1A5C4}"/>
              </a:ext>
            </a:extLst>
          </p:cNvPr>
          <p:cNvSpPr txBox="1"/>
          <p:nvPr/>
        </p:nvSpPr>
        <p:spPr>
          <a:xfrm>
            <a:off x="1396706" y="4353650"/>
            <a:ext cx="379144" cy="369332"/>
          </a:xfrm>
          <a:prstGeom prst="rect">
            <a:avLst/>
          </a:prstGeom>
          <a:noFill/>
        </p:spPr>
        <p:txBody>
          <a:bodyPr wrap="square" rtlCol="0">
            <a:spAutoFit/>
          </a:bodyPr>
          <a:lstStyle/>
          <a:p>
            <a:r>
              <a:rPr lang="en-US" b="1" dirty="0"/>
              <a:t>7</a:t>
            </a:r>
          </a:p>
        </p:txBody>
      </p:sp>
      <p:sp>
        <p:nvSpPr>
          <p:cNvPr id="89" name="TextBox 88">
            <a:extLst>
              <a:ext uri="{FF2B5EF4-FFF2-40B4-BE49-F238E27FC236}">
                <a16:creationId xmlns:a16="http://schemas.microsoft.com/office/drawing/2014/main" id="{A11DBD9A-C76A-0CF3-2557-3F3EFEE5D00D}"/>
              </a:ext>
            </a:extLst>
          </p:cNvPr>
          <p:cNvSpPr txBox="1"/>
          <p:nvPr/>
        </p:nvSpPr>
        <p:spPr>
          <a:xfrm>
            <a:off x="3001911" y="315287"/>
            <a:ext cx="437041" cy="369332"/>
          </a:xfrm>
          <a:prstGeom prst="rect">
            <a:avLst/>
          </a:prstGeom>
          <a:noFill/>
        </p:spPr>
        <p:txBody>
          <a:bodyPr wrap="square" rtlCol="0">
            <a:spAutoFit/>
          </a:bodyPr>
          <a:lstStyle/>
          <a:p>
            <a:r>
              <a:rPr lang="en-US" b="1" dirty="0"/>
              <a:t>8</a:t>
            </a:r>
          </a:p>
        </p:txBody>
      </p:sp>
      <p:sp>
        <p:nvSpPr>
          <p:cNvPr id="90" name="TextBox 89">
            <a:extLst>
              <a:ext uri="{FF2B5EF4-FFF2-40B4-BE49-F238E27FC236}">
                <a16:creationId xmlns:a16="http://schemas.microsoft.com/office/drawing/2014/main" id="{77E1E37A-8360-8DE7-61F0-2FD60A78CF20}"/>
              </a:ext>
            </a:extLst>
          </p:cNvPr>
          <p:cNvSpPr txBox="1"/>
          <p:nvPr/>
        </p:nvSpPr>
        <p:spPr>
          <a:xfrm>
            <a:off x="2624995" y="943443"/>
            <a:ext cx="363166" cy="369332"/>
          </a:xfrm>
          <a:prstGeom prst="rect">
            <a:avLst/>
          </a:prstGeom>
          <a:noFill/>
        </p:spPr>
        <p:txBody>
          <a:bodyPr wrap="square" rtlCol="0">
            <a:spAutoFit/>
          </a:bodyPr>
          <a:lstStyle/>
          <a:p>
            <a:r>
              <a:rPr lang="en-US" b="1" dirty="0"/>
              <a:t>9</a:t>
            </a:r>
          </a:p>
        </p:txBody>
      </p:sp>
      <p:sp>
        <p:nvSpPr>
          <p:cNvPr id="91" name="TextBox 90">
            <a:extLst>
              <a:ext uri="{FF2B5EF4-FFF2-40B4-BE49-F238E27FC236}">
                <a16:creationId xmlns:a16="http://schemas.microsoft.com/office/drawing/2014/main" id="{1B4C87DA-A1AA-BB13-E833-B1D1D5410AE1}"/>
              </a:ext>
            </a:extLst>
          </p:cNvPr>
          <p:cNvSpPr txBox="1"/>
          <p:nvPr/>
        </p:nvSpPr>
        <p:spPr>
          <a:xfrm>
            <a:off x="2973033" y="1653588"/>
            <a:ext cx="477916" cy="369332"/>
          </a:xfrm>
          <a:prstGeom prst="rect">
            <a:avLst/>
          </a:prstGeom>
          <a:noFill/>
        </p:spPr>
        <p:txBody>
          <a:bodyPr wrap="square" rtlCol="0">
            <a:spAutoFit/>
          </a:bodyPr>
          <a:lstStyle/>
          <a:p>
            <a:r>
              <a:rPr lang="en-US" b="1" dirty="0"/>
              <a:t>10</a:t>
            </a:r>
          </a:p>
        </p:txBody>
      </p:sp>
      <p:sp>
        <p:nvSpPr>
          <p:cNvPr id="92" name="TextBox 91">
            <a:extLst>
              <a:ext uri="{FF2B5EF4-FFF2-40B4-BE49-F238E27FC236}">
                <a16:creationId xmlns:a16="http://schemas.microsoft.com/office/drawing/2014/main" id="{F5AC8036-D83A-7A6D-E2BD-5A2EBCA68BA6}"/>
              </a:ext>
            </a:extLst>
          </p:cNvPr>
          <p:cNvSpPr txBox="1"/>
          <p:nvPr/>
        </p:nvSpPr>
        <p:spPr>
          <a:xfrm>
            <a:off x="3758026" y="2010197"/>
            <a:ext cx="585998" cy="369332"/>
          </a:xfrm>
          <a:prstGeom prst="rect">
            <a:avLst/>
          </a:prstGeom>
          <a:noFill/>
        </p:spPr>
        <p:txBody>
          <a:bodyPr wrap="square" rtlCol="0">
            <a:spAutoFit/>
          </a:bodyPr>
          <a:lstStyle/>
          <a:p>
            <a:r>
              <a:rPr lang="en-US" b="1" dirty="0"/>
              <a:t>11</a:t>
            </a:r>
          </a:p>
        </p:txBody>
      </p:sp>
      <p:sp>
        <p:nvSpPr>
          <p:cNvPr id="93" name="TextBox 92">
            <a:extLst>
              <a:ext uri="{FF2B5EF4-FFF2-40B4-BE49-F238E27FC236}">
                <a16:creationId xmlns:a16="http://schemas.microsoft.com/office/drawing/2014/main" id="{241F1FBF-4F0B-E46C-8404-F6298D0DF367}"/>
              </a:ext>
            </a:extLst>
          </p:cNvPr>
          <p:cNvSpPr txBox="1"/>
          <p:nvPr/>
        </p:nvSpPr>
        <p:spPr>
          <a:xfrm>
            <a:off x="2308084" y="2082333"/>
            <a:ext cx="499467" cy="369332"/>
          </a:xfrm>
          <a:prstGeom prst="rect">
            <a:avLst/>
          </a:prstGeom>
          <a:noFill/>
        </p:spPr>
        <p:txBody>
          <a:bodyPr wrap="square" rtlCol="0">
            <a:spAutoFit/>
          </a:bodyPr>
          <a:lstStyle/>
          <a:p>
            <a:r>
              <a:rPr lang="en-US" b="1" dirty="0"/>
              <a:t>12</a:t>
            </a:r>
          </a:p>
        </p:txBody>
      </p:sp>
      <p:sp>
        <p:nvSpPr>
          <p:cNvPr id="94" name="TextBox 93">
            <a:extLst>
              <a:ext uri="{FF2B5EF4-FFF2-40B4-BE49-F238E27FC236}">
                <a16:creationId xmlns:a16="http://schemas.microsoft.com/office/drawing/2014/main" id="{1835223E-829B-E615-F062-8EFA2D439185}"/>
              </a:ext>
            </a:extLst>
          </p:cNvPr>
          <p:cNvSpPr txBox="1"/>
          <p:nvPr/>
        </p:nvSpPr>
        <p:spPr>
          <a:xfrm>
            <a:off x="2362786" y="3215788"/>
            <a:ext cx="473488" cy="369332"/>
          </a:xfrm>
          <a:prstGeom prst="rect">
            <a:avLst/>
          </a:prstGeom>
          <a:noFill/>
        </p:spPr>
        <p:txBody>
          <a:bodyPr wrap="square" rtlCol="0">
            <a:spAutoFit/>
          </a:bodyPr>
          <a:lstStyle/>
          <a:p>
            <a:r>
              <a:rPr lang="en-US" b="1" dirty="0"/>
              <a:t>13</a:t>
            </a:r>
          </a:p>
        </p:txBody>
      </p:sp>
      <p:sp>
        <p:nvSpPr>
          <p:cNvPr id="95" name="TextBox 94">
            <a:extLst>
              <a:ext uri="{FF2B5EF4-FFF2-40B4-BE49-F238E27FC236}">
                <a16:creationId xmlns:a16="http://schemas.microsoft.com/office/drawing/2014/main" id="{FC308637-5A12-D78B-5B49-79A307E8830A}"/>
              </a:ext>
            </a:extLst>
          </p:cNvPr>
          <p:cNvSpPr txBox="1"/>
          <p:nvPr/>
        </p:nvSpPr>
        <p:spPr>
          <a:xfrm>
            <a:off x="2860117" y="2797979"/>
            <a:ext cx="461481" cy="369332"/>
          </a:xfrm>
          <a:prstGeom prst="rect">
            <a:avLst/>
          </a:prstGeom>
          <a:noFill/>
        </p:spPr>
        <p:txBody>
          <a:bodyPr wrap="square" rtlCol="0">
            <a:spAutoFit/>
          </a:bodyPr>
          <a:lstStyle/>
          <a:p>
            <a:r>
              <a:rPr lang="en-US" b="1" dirty="0"/>
              <a:t>14</a:t>
            </a:r>
          </a:p>
        </p:txBody>
      </p:sp>
      <p:sp>
        <p:nvSpPr>
          <p:cNvPr id="96" name="TextBox 95">
            <a:extLst>
              <a:ext uri="{FF2B5EF4-FFF2-40B4-BE49-F238E27FC236}">
                <a16:creationId xmlns:a16="http://schemas.microsoft.com/office/drawing/2014/main" id="{182BD25B-1899-9F73-A6F4-4FAD427D801C}"/>
              </a:ext>
            </a:extLst>
          </p:cNvPr>
          <p:cNvSpPr txBox="1"/>
          <p:nvPr/>
        </p:nvSpPr>
        <p:spPr>
          <a:xfrm>
            <a:off x="3069548" y="3506847"/>
            <a:ext cx="519654" cy="369332"/>
          </a:xfrm>
          <a:prstGeom prst="rect">
            <a:avLst/>
          </a:prstGeom>
          <a:noFill/>
        </p:spPr>
        <p:txBody>
          <a:bodyPr wrap="square" rtlCol="0">
            <a:spAutoFit/>
          </a:bodyPr>
          <a:lstStyle/>
          <a:p>
            <a:r>
              <a:rPr lang="en-US" b="1" dirty="0"/>
              <a:t>15</a:t>
            </a:r>
          </a:p>
        </p:txBody>
      </p:sp>
      <p:sp>
        <p:nvSpPr>
          <p:cNvPr id="97" name="TextBox 96">
            <a:extLst>
              <a:ext uri="{FF2B5EF4-FFF2-40B4-BE49-F238E27FC236}">
                <a16:creationId xmlns:a16="http://schemas.microsoft.com/office/drawing/2014/main" id="{8BA46C03-15CE-0903-2361-6A86D85E9BD3}"/>
              </a:ext>
            </a:extLst>
          </p:cNvPr>
          <p:cNvSpPr txBox="1"/>
          <p:nvPr/>
        </p:nvSpPr>
        <p:spPr>
          <a:xfrm>
            <a:off x="3080391" y="4184246"/>
            <a:ext cx="472150" cy="369332"/>
          </a:xfrm>
          <a:prstGeom prst="rect">
            <a:avLst/>
          </a:prstGeom>
          <a:noFill/>
        </p:spPr>
        <p:txBody>
          <a:bodyPr wrap="square" rtlCol="0">
            <a:spAutoFit/>
          </a:bodyPr>
          <a:lstStyle/>
          <a:p>
            <a:r>
              <a:rPr lang="en-US" b="1" dirty="0"/>
              <a:t>16</a:t>
            </a:r>
          </a:p>
        </p:txBody>
      </p:sp>
      <p:sp>
        <p:nvSpPr>
          <p:cNvPr id="98" name="TextBox 97">
            <a:extLst>
              <a:ext uri="{FF2B5EF4-FFF2-40B4-BE49-F238E27FC236}">
                <a16:creationId xmlns:a16="http://schemas.microsoft.com/office/drawing/2014/main" id="{7DF8C703-FB15-D1CE-7657-68479309CB32}"/>
              </a:ext>
            </a:extLst>
          </p:cNvPr>
          <p:cNvSpPr txBox="1"/>
          <p:nvPr/>
        </p:nvSpPr>
        <p:spPr>
          <a:xfrm>
            <a:off x="4165683" y="369382"/>
            <a:ext cx="585998" cy="369332"/>
          </a:xfrm>
          <a:prstGeom prst="rect">
            <a:avLst/>
          </a:prstGeom>
          <a:noFill/>
        </p:spPr>
        <p:txBody>
          <a:bodyPr wrap="square" rtlCol="0">
            <a:spAutoFit/>
          </a:bodyPr>
          <a:lstStyle/>
          <a:p>
            <a:r>
              <a:rPr lang="en-US" b="1" dirty="0"/>
              <a:t>17</a:t>
            </a:r>
          </a:p>
        </p:txBody>
      </p:sp>
      <p:sp>
        <p:nvSpPr>
          <p:cNvPr id="99" name="TextBox 98">
            <a:extLst>
              <a:ext uri="{FF2B5EF4-FFF2-40B4-BE49-F238E27FC236}">
                <a16:creationId xmlns:a16="http://schemas.microsoft.com/office/drawing/2014/main" id="{F14A7202-57D1-80E0-5A81-D9B665AD75BB}"/>
              </a:ext>
            </a:extLst>
          </p:cNvPr>
          <p:cNvSpPr txBox="1"/>
          <p:nvPr/>
        </p:nvSpPr>
        <p:spPr>
          <a:xfrm>
            <a:off x="5417278" y="3092763"/>
            <a:ext cx="461447" cy="374626"/>
          </a:xfrm>
          <a:prstGeom prst="rect">
            <a:avLst/>
          </a:prstGeom>
          <a:noFill/>
        </p:spPr>
        <p:txBody>
          <a:bodyPr wrap="square" rtlCol="0">
            <a:spAutoFit/>
          </a:bodyPr>
          <a:lstStyle/>
          <a:p>
            <a:r>
              <a:rPr lang="en-US" b="1" dirty="0"/>
              <a:t>18</a:t>
            </a:r>
          </a:p>
        </p:txBody>
      </p:sp>
      <p:sp>
        <p:nvSpPr>
          <p:cNvPr id="100" name="TextBox 99">
            <a:extLst>
              <a:ext uri="{FF2B5EF4-FFF2-40B4-BE49-F238E27FC236}">
                <a16:creationId xmlns:a16="http://schemas.microsoft.com/office/drawing/2014/main" id="{96282EC7-C383-3E30-DA53-5E87BE224DF1}"/>
              </a:ext>
            </a:extLst>
          </p:cNvPr>
          <p:cNvSpPr txBox="1"/>
          <p:nvPr/>
        </p:nvSpPr>
        <p:spPr>
          <a:xfrm>
            <a:off x="4791454" y="840767"/>
            <a:ext cx="514427" cy="369332"/>
          </a:xfrm>
          <a:prstGeom prst="rect">
            <a:avLst/>
          </a:prstGeom>
          <a:noFill/>
        </p:spPr>
        <p:txBody>
          <a:bodyPr wrap="square" rtlCol="0">
            <a:spAutoFit/>
          </a:bodyPr>
          <a:lstStyle/>
          <a:p>
            <a:r>
              <a:rPr lang="en-US" b="1" dirty="0">
                <a:highlight>
                  <a:srgbClr val="00FF00"/>
                </a:highlight>
              </a:rPr>
              <a:t>19</a:t>
            </a:r>
          </a:p>
        </p:txBody>
      </p:sp>
    </p:spTree>
    <p:extLst>
      <p:ext uri="{BB962C8B-B14F-4D97-AF65-F5344CB8AC3E}">
        <p14:creationId xmlns:p14="http://schemas.microsoft.com/office/powerpoint/2010/main" val="267850993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mediacall" presetSubtype="0" fill="hold" nodeType="clickEffect">
                                  <p:stCondLst>
                                    <p:cond delay="0"/>
                                  </p:stCondLst>
                                  <p:childTnLst>
                                    <p:cmd type="call" cmd="playFrom(0.0)">
                                      <p:cBhvr>
                                        <p:cTn id="6" dur="30234" fill="hold"/>
                                        <p:tgtEl>
                                          <p:spTgt spid="50"/>
                                        </p:tgtEl>
                                      </p:cBhvr>
                                    </p:cmd>
                                  </p:childTnLst>
                                </p:cTn>
                              </p:par>
                            </p:childTnLst>
                          </p:cTn>
                        </p:par>
                      </p:childTnLst>
                    </p:cTn>
                  </p:par>
                </p:childTnLst>
              </p:cTn>
              <p:prevCondLst>
                <p:cond evt="onPrev" delay="0">
                  <p:tgtEl>
                    <p:sldTgt/>
                  </p:tgtEl>
                </p:cond>
              </p:prevCondLst>
              <p:nextCondLst>
                <p:cond evt="onNext" delay="0">
                  <p:tgtEl>
                    <p:sldTgt/>
                  </p:tgtEl>
                </p:cond>
              </p:nextCondLst>
            </p:seq>
            <p:video>
              <p:cMediaNode vol="84694">
                <p:cTn id="7" fill="hold" display="0">
                  <p:stCondLst>
                    <p:cond delay="indefinite"/>
                  </p:stCondLst>
                </p:cTn>
                <p:tgtEl>
                  <p:spTgt spid="50"/>
                </p:tgtEl>
              </p:cMediaNode>
            </p:video>
            <p:seq concurrent="1" nextAc="seek">
              <p:cTn id="8" restart="whenNotActive" fill="hold" evtFilter="cancelBubble" nodeType="interactiveSeq">
                <p:stCondLst>
                  <p:cond evt="onClick" delay="0">
                    <p:tgtEl>
                      <p:spTgt spid="50"/>
                    </p:tgtEl>
                  </p:cond>
                </p:stCondLst>
                <p:endSync evt="end" delay="0">
                  <p:rtn val="all"/>
                </p:endSync>
                <p:childTnLst>
                  <p:par>
                    <p:cTn id="9" fill="hold">
                      <p:stCondLst>
                        <p:cond delay="0"/>
                      </p:stCondLst>
                      <p:childTnLst>
                        <p:par>
                          <p:cTn id="10" fill="hold">
                            <p:stCondLst>
                              <p:cond delay="0"/>
                            </p:stCondLst>
                            <p:childTnLst>
                              <p:par>
                                <p:cTn id="11" presetID="2" presetClass="mediacall" presetSubtype="0" fill="hold" nodeType="clickEffect">
                                  <p:stCondLst>
                                    <p:cond delay="0"/>
                                  </p:stCondLst>
                                  <p:childTnLst>
                                    <p:cmd type="call" cmd="togglePause">
                                      <p:cBhvr>
                                        <p:cTn id="12" dur="1" fill="hold"/>
                                        <p:tgtEl>
                                          <p:spTgt spid="50"/>
                                        </p:tgtEl>
                                      </p:cBhvr>
                                    </p:cmd>
                                  </p:childTnLst>
                                </p:cTn>
                              </p:par>
                            </p:childTnLst>
                          </p:cTn>
                        </p:par>
                      </p:childTnLst>
                    </p:cTn>
                  </p:par>
                </p:childTnLst>
              </p:cTn>
              <p:nextCondLst>
                <p:cond evt="onClick" delay="0">
                  <p:tgtEl>
                    <p:spTgt spid="50"/>
                  </p:tgtEl>
                </p:cond>
              </p:nextCondLst>
            </p:seq>
          </p:childTnLst>
        </p:cTn>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a:extLst>
              <a:ext uri="{FF2B5EF4-FFF2-40B4-BE49-F238E27FC236}">
                <a16:creationId xmlns:a16="http://schemas.microsoft.com/office/drawing/2014/main" id="{8FEA63DA-7E0E-5DF6-A848-CDEBE89C71A0}"/>
              </a:ext>
            </a:extLst>
          </p:cNvPr>
          <p:cNvSpPr txBox="1"/>
          <p:nvPr/>
        </p:nvSpPr>
        <p:spPr>
          <a:xfrm>
            <a:off x="98554" y="183635"/>
            <a:ext cx="12093445" cy="6555641"/>
          </a:xfrm>
          <a:prstGeom prst="rect">
            <a:avLst/>
          </a:prstGeom>
          <a:noFill/>
        </p:spPr>
        <p:txBody>
          <a:bodyPr wrap="square">
            <a:spAutoFit/>
          </a:bodyPr>
          <a:lstStyle/>
          <a:p>
            <a:pPr>
              <a:spcAft>
                <a:spcPts val="800"/>
              </a:spcAft>
            </a:pPr>
            <a:r>
              <a:rPr lang="zh-TW" altLang="en-US" sz="2000" dirty="0">
                <a:latin typeface="UD Digi Kyokasho N" panose="02020400000000000000" pitchFamily="17" charset="-128"/>
                <a:ea typeface="UD Digi Kyokasho N" panose="02020400000000000000" pitchFamily="17" charset="-128"/>
              </a:rPr>
              <a:t>摩 訶 般 若 波 羅 蜜 多 心 經  </a:t>
            </a:r>
            <a:r>
              <a:rPr lang="en-US" altLang="zh-TW" sz="2000" dirty="0">
                <a:latin typeface="UD Digi Kyokasho N" panose="02020400000000000000" pitchFamily="17" charset="-128"/>
                <a:ea typeface="UD Digi Kyokasho N" panose="02020400000000000000" pitchFamily="17" charset="-128"/>
              </a:rPr>
              <a:t>	</a:t>
            </a:r>
            <a:r>
              <a:rPr lang="en-US" altLang="zh-TW" sz="2000" b="1" dirty="0">
                <a:solidFill>
                  <a:srgbClr val="FF0000"/>
                </a:solidFill>
                <a:latin typeface="UD Digi Kyokasho N" panose="02020400000000000000" pitchFamily="17" charset="-128"/>
                <a:ea typeface="UD Digi Kyokasho N" panose="02020400000000000000" pitchFamily="17" charset="-128"/>
              </a:rPr>
              <a:t>Title</a:t>
            </a:r>
          </a:p>
          <a:p>
            <a:pPr>
              <a:spcAft>
                <a:spcPts val="800"/>
              </a:spcAft>
            </a:pPr>
            <a:r>
              <a:rPr lang="zh-TW" altLang="en-US" sz="2000" dirty="0">
                <a:latin typeface="UD Digi Kyokasho N" panose="02020400000000000000" pitchFamily="17" charset="-128"/>
                <a:ea typeface="UD Digi Kyokasho N" panose="02020400000000000000" pitchFamily="17" charset="-128"/>
              </a:rPr>
              <a:t>觀 自 在 菩 薩 行 深 般 若  </a:t>
            </a:r>
            <a:r>
              <a:rPr lang="en-US" altLang="zh-TW" sz="2000" dirty="0">
                <a:latin typeface="UD Digi Kyokasho N" panose="02020400000000000000" pitchFamily="17" charset="-128"/>
                <a:ea typeface="UD Digi Kyokasho N" panose="02020400000000000000" pitchFamily="17" charset="-128"/>
              </a:rPr>
              <a:t>		</a:t>
            </a:r>
            <a:r>
              <a:rPr lang="en-US" altLang="zh-TW" sz="2000" b="1" dirty="0">
                <a:solidFill>
                  <a:srgbClr val="FF0000"/>
                </a:solidFill>
                <a:latin typeface="UD Digi Kyokasho N" panose="02020400000000000000" pitchFamily="17" charset="-128"/>
                <a:ea typeface="UD Digi Kyokasho N" panose="02020400000000000000" pitchFamily="17" charset="-128"/>
              </a:rPr>
              <a:t>1</a:t>
            </a:r>
            <a:r>
              <a:rPr lang="en-US" altLang="zh-TW" sz="2000" dirty="0">
                <a:latin typeface="UD Digi Kyokasho N" panose="02020400000000000000" pitchFamily="17" charset="-128"/>
                <a:ea typeface="UD Digi Kyokasho N" panose="02020400000000000000" pitchFamily="17" charset="-128"/>
              </a:rPr>
              <a:t>	 	</a:t>
            </a:r>
            <a:r>
              <a:rPr lang="zh-TW" altLang="en-US" sz="2000" dirty="0">
                <a:latin typeface="UD Digi Kyokasho N" panose="02020400000000000000" pitchFamily="17" charset="-128"/>
                <a:ea typeface="UD Digi Kyokasho N" panose="02020400000000000000" pitchFamily="17" charset="-128"/>
              </a:rPr>
              <a:t>乃 至 無 老 死 亦 無 老 死 盡  </a:t>
            </a:r>
            <a:r>
              <a:rPr lang="en-US" altLang="zh-TW" sz="2000" dirty="0">
                <a:latin typeface="UD Digi Kyokasho N" panose="02020400000000000000" pitchFamily="17" charset="-128"/>
                <a:ea typeface="UD Digi Kyokasho N" panose="02020400000000000000" pitchFamily="17" charset="-128"/>
              </a:rPr>
              <a:t>	</a:t>
            </a:r>
            <a:r>
              <a:rPr lang="en-US" altLang="zh-TW" sz="2000" b="1" dirty="0">
                <a:solidFill>
                  <a:srgbClr val="FF0000"/>
                </a:solidFill>
                <a:latin typeface="UD Digi Kyokasho N" panose="02020400000000000000" pitchFamily="17" charset="-128"/>
                <a:ea typeface="UD Digi Kyokasho N" panose="02020400000000000000" pitchFamily="17" charset="-128"/>
              </a:rPr>
              <a:t>15</a:t>
            </a:r>
          </a:p>
          <a:p>
            <a:pPr>
              <a:spcAft>
                <a:spcPts val="800"/>
              </a:spcAft>
            </a:pPr>
            <a:r>
              <a:rPr lang="zh-TW" altLang="en-US" sz="2000" dirty="0">
                <a:latin typeface="UD Digi Kyokasho N" panose="02020400000000000000" pitchFamily="17" charset="-128"/>
                <a:ea typeface="UD Digi Kyokasho N" panose="02020400000000000000" pitchFamily="17" charset="-128"/>
              </a:rPr>
              <a:t>波 羅 蜜 多 時 照 見 五 蘊 皆 空  </a:t>
            </a:r>
            <a:r>
              <a:rPr lang="en-US" altLang="zh-TW" sz="2000" dirty="0">
                <a:latin typeface="UD Digi Kyokasho N" panose="02020400000000000000" pitchFamily="17" charset="-128"/>
                <a:ea typeface="UD Digi Kyokasho N" panose="02020400000000000000" pitchFamily="17" charset="-128"/>
              </a:rPr>
              <a:t>	</a:t>
            </a:r>
            <a:r>
              <a:rPr lang="en-US" altLang="zh-TW" sz="2000" b="1" dirty="0">
                <a:solidFill>
                  <a:srgbClr val="FF0000"/>
                </a:solidFill>
                <a:latin typeface="UD Digi Kyokasho N" panose="02020400000000000000" pitchFamily="17" charset="-128"/>
                <a:ea typeface="UD Digi Kyokasho N" panose="02020400000000000000" pitchFamily="17" charset="-128"/>
              </a:rPr>
              <a:t>2</a:t>
            </a:r>
            <a:r>
              <a:rPr lang="en-US" altLang="zh-TW" sz="2000" dirty="0">
                <a:latin typeface="UD Digi Kyokasho N" panose="02020400000000000000" pitchFamily="17" charset="-128"/>
                <a:ea typeface="UD Digi Kyokasho N" panose="02020400000000000000" pitchFamily="17" charset="-128"/>
              </a:rPr>
              <a:t>	 	</a:t>
            </a:r>
            <a:r>
              <a:rPr lang="zh-TW" altLang="en-US" sz="2000" dirty="0">
                <a:latin typeface="UD Digi Kyokasho N" panose="02020400000000000000" pitchFamily="17" charset="-128"/>
                <a:ea typeface="UD Digi Kyokasho N" panose="02020400000000000000" pitchFamily="17" charset="-128"/>
              </a:rPr>
              <a:t>無 苦 集 滅 道 無 智 亦 無 得 以  </a:t>
            </a:r>
            <a:r>
              <a:rPr lang="en-US" altLang="zh-TW" sz="2000" dirty="0">
                <a:latin typeface="UD Digi Kyokasho N" panose="02020400000000000000" pitchFamily="17" charset="-128"/>
                <a:ea typeface="UD Digi Kyokasho N" panose="02020400000000000000" pitchFamily="17" charset="-128"/>
              </a:rPr>
              <a:t>	</a:t>
            </a:r>
            <a:r>
              <a:rPr lang="en-US" altLang="zh-TW" sz="2000" b="1" dirty="0">
                <a:solidFill>
                  <a:srgbClr val="FF0000"/>
                </a:solidFill>
                <a:latin typeface="UD Digi Kyokasho N" panose="02020400000000000000" pitchFamily="17" charset="-128"/>
                <a:ea typeface="UD Digi Kyokasho N" panose="02020400000000000000" pitchFamily="17" charset="-128"/>
              </a:rPr>
              <a:t>16</a:t>
            </a:r>
          </a:p>
          <a:p>
            <a:pPr>
              <a:spcAft>
                <a:spcPts val="800"/>
              </a:spcAft>
            </a:pPr>
            <a:r>
              <a:rPr lang="zh-TW" altLang="en-US" sz="2000" dirty="0">
                <a:latin typeface="UD Digi Kyokasho N" panose="02020400000000000000" pitchFamily="17" charset="-128"/>
                <a:ea typeface="UD Digi Kyokasho N" panose="02020400000000000000" pitchFamily="17" charset="-128"/>
              </a:rPr>
              <a:t>度 一 切 苦 厄  </a:t>
            </a:r>
            <a:r>
              <a:rPr lang="en-US" altLang="zh-TW" sz="2000" dirty="0">
                <a:latin typeface="UD Digi Kyokasho N" panose="02020400000000000000" pitchFamily="17" charset="-128"/>
                <a:ea typeface="UD Digi Kyokasho N" panose="02020400000000000000" pitchFamily="17" charset="-128"/>
              </a:rPr>
              <a:t>			</a:t>
            </a:r>
            <a:r>
              <a:rPr lang="en-US" altLang="zh-TW" sz="2000" b="1" dirty="0">
                <a:solidFill>
                  <a:srgbClr val="FF0000"/>
                </a:solidFill>
                <a:latin typeface="UD Digi Kyokasho N" panose="02020400000000000000" pitchFamily="17" charset="-128"/>
                <a:ea typeface="UD Digi Kyokasho N" panose="02020400000000000000" pitchFamily="17" charset="-128"/>
              </a:rPr>
              <a:t>3</a:t>
            </a:r>
            <a:r>
              <a:rPr lang="en-US" altLang="zh-TW" sz="2000" dirty="0">
                <a:latin typeface="UD Digi Kyokasho N" panose="02020400000000000000" pitchFamily="17" charset="-128"/>
                <a:ea typeface="UD Digi Kyokasho N" panose="02020400000000000000" pitchFamily="17" charset="-128"/>
              </a:rPr>
              <a:t>	 	</a:t>
            </a:r>
            <a:r>
              <a:rPr lang="zh-TW" altLang="en-US" sz="2000" dirty="0">
                <a:latin typeface="UD Digi Kyokasho N" panose="02020400000000000000" pitchFamily="17" charset="-128"/>
                <a:ea typeface="UD Digi Kyokasho N" panose="02020400000000000000" pitchFamily="17" charset="-128"/>
              </a:rPr>
              <a:t>無 所 得 故 菩 提 薩 捶 依  </a:t>
            </a:r>
            <a:r>
              <a:rPr lang="en-US" altLang="zh-TW" sz="2000" dirty="0">
                <a:latin typeface="UD Digi Kyokasho N" panose="02020400000000000000" pitchFamily="17" charset="-128"/>
                <a:ea typeface="UD Digi Kyokasho N" panose="02020400000000000000" pitchFamily="17" charset="-128"/>
              </a:rPr>
              <a:t>		</a:t>
            </a:r>
            <a:r>
              <a:rPr lang="en-US" altLang="zh-TW" sz="2000" b="1" dirty="0">
                <a:solidFill>
                  <a:srgbClr val="FF0000"/>
                </a:solidFill>
                <a:latin typeface="UD Digi Kyokasho N" panose="02020400000000000000" pitchFamily="17" charset="-128"/>
                <a:ea typeface="UD Digi Kyokasho N" panose="02020400000000000000" pitchFamily="17" charset="-128"/>
              </a:rPr>
              <a:t>17</a:t>
            </a:r>
          </a:p>
          <a:p>
            <a:pPr>
              <a:spcAft>
                <a:spcPts val="800"/>
              </a:spcAft>
            </a:pPr>
            <a:r>
              <a:rPr lang="zh-TW" altLang="en-US" sz="2000" dirty="0">
                <a:latin typeface="UD Digi Kyokasho N" panose="02020400000000000000" pitchFamily="17" charset="-128"/>
                <a:ea typeface="UD Digi Kyokasho N" panose="02020400000000000000" pitchFamily="17" charset="-128"/>
              </a:rPr>
              <a:t>舍 利 子 色 不 異 空  </a:t>
            </a:r>
            <a:r>
              <a:rPr lang="en-US" altLang="zh-TW" sz="2000" dirty="0">
                <a:latin typeface="UD Digi Kyokasho N" panose="02020400000000000000" pitchFamily="17" charset="-128"/>
                <a:ea typeface="UD Digi Kyokasho N" panose="02020400000000000000" pitchFamily="17" charset="-128"/>
              </a:rPr>
              <a:t>		</a:t>
            </a:r>
            <a:r>
              <a:rPr lang="en-US" altLang="zh-TW" sz="2000" b="1" dirty="0">
                <a:solidFill>
                  <a:srgbClr val="FF0000"/>
                </a:solidFill>
                <a:latin typeface="UD Digi Kyokasho N" panose="02020400000000000000" pitchFamily="17" charset="-128"/>
                <a:ea typeface="UD Digi Kyokasho N" panose="02020400000000000000" pitchFamily="17" charset="-128"/>
              </a:rPr>
              <a:t>4</a:t>
            </a:r>
            <a:r>
              <a:rPr lang="en-US" altLang="zh-TW" sz="2000" dirty="0">
                <a:latin typeface="UD Digi Kyokasho N" panose="02020400000000000000" pitchFamily="17" charset="-128"/>
                <a:ea typeface="UD Digi Kyokasho N" panose="02020400000000000000" pitchFamily="17" charset="-128"/>
              </a:rPr>
              <a:t>	 	</a:t>
            </a:r>
            <a:r>
              <a:rPr lang="zh-TW" altLang="en-US" sz="2000" dirty="0">
                <a:latin typeface="UD Digi Kyokasho N" panose="02020400000000000000" pitchFamily="17" charset="-128"/>
                <a:ea typeface="UD Digi Kyokasho N" panose="02020400000000000000" pitchFamily="17" charset="-128"/>
              </a:rPr>
              <a:t>般 若 波 羅 蜜 多 故 心 無 </a:t>
            </a:r>
            <a:r>
              <a:rPr kumimoji="0" lang="zh-TW" altLang="en-US" sz="2000" b="0" i="0" u="none" strike="noStrike" kern="1200" cap="none" spc="0" normalizeH="0" baseline="0" noProof="0" dirty="0">
                <a:ln>
                  <a:noFill/>
                </a:ln>
                <a:solidFill>
                  <a:prstClr val="black"/>
                </a:solidFill>
                <a:effectLst/>
                <a:uLnTx/>
                <a:uFillTx/>
                <a:latin typeface="Aptos" panose="02110004020202020204"/>
                <a:ea typeface="DengXian" panose="02010600030101010101" pitchFamily="2" charset="-122"/>
                <a:cs typeface="+mn-cs"/>
              </a:rPr>
              <a:t>罣  </a:t>
            </a:r>
            <a:r>
              <a:rPr lang="zh-TW" altLang="en-US" sz="2000" dirty="0">
                <a:latin typeface="UD Digi Kyokasho N" panose="02020400000000000000" pitchFamily="17" charset="-128"/>
                <a:ea typeface="UD Digi Kyokasho N" panose="02020400000000000000" pitchFamily="17" charset="-128"/>
              </a:rPr>
              <a:t>礙  </a:t>
            </a:r>
            <a:r>
              <a:rPr lang="en-US" altLang="zh-TW" sz="2000" dirty="0">
                <a:latin typeface="UD Digi Kyokasho N" panose="02020400000000000000" pitchFamily="17" charset="-128"/>
                <a:ea typeface="UD Digi Kyokasho N" panose="02020400000000000000" pitchFamily="17" charset="-128"/>
              </a:rPr>
              <a:t>	</a:t>
            </a:r>
            <a:r>
              <a:rPr lang="en-US" altLang="zh-TW" sz="2000" b="1" dirty="0">
                <a:solidFill>
                  <a:srgbClr val="FF0000"/>
                </a:solidFill>
                <a:latin typeface="UD Digi Kyokasho N" panose="02020400000000000000" pitchFamily="17" charset="-128"/>
                <a:ea typeface="UD Digi Kyokasho N" panose="02020400000000000000" pitchFamily="17" charset="-128"/>
              </a:rPr>
              <a:t>18</a:t>
            </a:r>
          </a:p>
          <a:p>
            <a:pPr>
              <a:spcAft>
                <a:spcPts val="800"/>
              </a:spcAft>
            </a:pPr>
            <a:r>
              <a:rPr lang="zh-TW" altLang="en-US" sz="2000" dirty="0">
                <a:latin typeface="UD Digi Kyokasho N" panose="02020400000000000000" pitchFamily="17" charset="-128"/>
                <a:ea typeface="UD Digi Kyokasho N" panose="02020400000000000000" pitchFamily="17" charset="-128"/>
              </a:rPr>
              <a:t>空 不 異 色 色 即 是 空  </a:t>
            </a:r>
            <a:r>
              <a:rPr lang="en-US" altLang="zh-TW" sz="2000" dirty="0">
                <a:latin typeface="UD Digi Kyokasho N" panose="02020400000000000000" pitchFamily="17" charset="-128"/>
                <a:ea typeface="UD Digi Kyokasho N" panose="02020400000000000000" pitchFamily="17" charset="-128"/>
              </a:rPr>
              <a:t>		</a:t>
            </a:r>
            <a:r>
              <a:rPr lang="en-US" altLang="zh-TW" sz="2000" b="1" dirty="0">
                <a:solidFill>
                  <a:srgbClr val="FF0000"/>
                </a:solidFill>
                <a:latin typeface="UD Digi Kyokasho N" panose="02020400000000000000" pitchFamily="17" charset="-128"/>
                <a:ea typeface="UD Digi Kyokasho N" panose="02020400000000000000" pitchFamily="17" charset="-128"/>
              </a:rPr>
              <a:t>5</a:t>
            </a:r>
            <a:r>
              <a:rPr lang="en-US" altLang="zh-TW" sz="2000" dirty="0">
                <a:latin typeface="UD Digi Kyokasho N" panose="02020400000000000000" pitchFamily="17" charset="-128"/>
                <a:ea typeface="UD Digi Kyokasho N" panose="02020400000000000000" pitchFamily="17" charset="-128"/>
              </a:rPr>
              <a:t>	 	</a:t>
            </a:r>
            <a:r>
              <a:rPr lang="zh-TW" altLang="en-US" sz="2000" dirty="0">
                <a:latin typeface="UD Digi Kyokasho N" panose="02020400000000000000" pitchFamily="17" charset="-128"/>
                <a:ea typeface="UD Digi Kyokasho N" panose="02020400000000000000" pitchFamily="17" charset="-128"/>
              </a:rPr>
              <a:t>無 </a:t>
            </a:r>
            <a:r>
              <a:rPr kumimoji="0" lang="zh-TW" altLang="en-US" sz="2000" b="0" i="0" u="none" strike="noStrike" kern="1200" cap="none" spc="0" normalizeH="0" baseline="0" noProof="0" dirty="0">
                <a:ln>
                  <a:noFill/>
                </a:ln>
                <a:solidFill>
                  <a:prstClr val="black"/>
                </a:solidFill>
                <a:effectLst/>
                <a:uLnTx/>
                <a:uFillTx/>
                <a:latin typeface="Aptos" panose="02110004020202020204"/>
                <a:ea typeface="DengXian" panose="02010600030101010101" pitchFamily="2" charset="-122"/>
                <a:cs typeface="+mn-cs"/>
              </a:rPr>
              <a:t>罣  </a:t>
            </a:r>
            <a:r>
              <a:rPr kumimoji="0" lang="zh-TW" altLang="en-US" sz="600" b="0" i="0" u="none" strike="noStrike" kern="1200" cap="none" spc="0" normalizeH="0" baseline="0" noProof="0" dirty="0">
                <a:ln>
                  <a:noFill/>
                </a:ln>
                <a:solidFill>
                  <a:prstClr val="black"/>
                </a:solidFill>
                <a:effectLst/>
                <a:uLnTx/>
                <a:uFillTx/>
                <a:latin typeface="Aptos" panose="02110004020202020204"/>
                <a:ea typeface="DengXian" panose="02010600030101010101" pitchFamily="2" charset="-122"/>
                <a:cs typeface="+mn-cs"/>
              </a:rPr>
              <a:t> </a:t>
            </a:r>
            <a:r>
              <a:rPr lang="zh-TW" altLang="en-US" sz="2000" dirty="0">
                <a:latin typeface="UD Digi Kyokasho N" panose="02020400000000000000" pitchFamily="17" charset="-128"/>
                <a:ea typeface="UD Digi Kyokasho N" panose="02020400000000000000" pitchFamily="17" charset="-128"/>
              </a:rPr>
              <a:t>礙 故 無 有 恐 怖  </a:t>
            </a:r>
            <a:r>
              <a:rPr lang="en-US" altLang="zh-TW" sz="2000" dirty="0">
                <a:latin typeface="UD Digi Kyokasho N" panose="02020400000000000000" pitchFamily="17" charset="-128"/>
                <a:ea typeface="UD Digi Kyokasho N" panose="02020400000000000000" pitchFamily="17" charset="-128"/>
              </a:rPr>
              <a:t>		</a:t>
            </a:r>
            <a:r>
              <a:rPr lang="en-US" altLang="zh-TW" sz="2000" b="1" dirty="0">
                <a:solidFill>
                  <a:srgbClr val="FF0000"/>
                </a:solidFill>
                <a:latin typeface="UD Digi Kyokasho N" panose="02020400000000000000" pitchFamily="17" charset="-128"/>
                <a:ea typeface="UD Digi Kyokasho N" panose="02020400000000000000" pitchFamily="17" charset="-128"/>
              </a:rPr>
              <a:t>19</a:t>
            </a:r>
          </a:p>
          <a:p>
            <a:pPr>
              <a:spcAft>
                <a:spcPts val="800"/>
              </a:spcAft>
            </a:pPr>
            <a:r>
              <a:rPr lang="zh-TW" altLang="en-US" sz="2000" dirty="0">
                <a:latin typeface="UD Digi Kyokasho N" panose="02020400000000000000" pitchFamily="17" charset="-128"/>
                <a:ea typeface="UD Digi Kyokasho N" panose="02020400000000000000" pitchFamily="17" charset="-128"/>
              </a:rPr>
              <a:t>空 即 是 色  </a:t>
            </a:r>
            <a:r>
              <a:rPr lang="en-US" altLang="zh-TW" sz="2000" dirty="0">
                <a:latin typeface="UD Digi Kyokasho N" panose="02020400000000000000" pitchFamily="17" charset="-128"/>
                <a:ea typeface="UD Digi Kyokasho N" panose="02020400000000000000" pitchFamily="17" charset="-128"/>
              </a:rPr>
              <a:t>				</a:t>
            </a:r>
            <a:r>
              <a:rPr lang="en-US" altLang="zh-TW" sz="2000" b="1" dirty="0">
                <a:solidFill>
                  <a:srgbClr val="FF0000"/>
                </a:solidFill>
                <a:latin typeface="UD Digi Kyokasho N" panose="02020400000000000000" pitchFamily="17" charset="-128"/>
                <a:ea typeface="UD Digi Kyokasho N" panose="02020400000000000000" pitchFamily="17" charset="-128"/>
              </a:rPr>
              <a:t>6</a:t>
            </a:r>
            <a:r>
              <a:rPr lang="en-US" altLang="zh-TW" sz="2000" dirty="0">
                <a:latin typeface="UD Digi Kyokasho N" panose="02020400000000000000" pitchFamily="17" charset="-128"/>
                <a:ea typeface="UD Digi Kyokasho N" panose="02020400000000000000" pitchFamily="17" charset="-128"/>
              </a:rPr>
              <a:t>	 	</a:t>
            </a:r>
            <a:r>
              <a:rPr lang="zh-TW" altLang="en-US" sz="2000" dirty="0">
                <a:latin typeface="UD Digi Kyokasho N" panose="02020400000000000000" pitchFamily="17" charset="-128"/>
                <a:ea typeface="UD Digi Kyokasho N" panose="02020400000000000000" pitchFamily="17" charset="-128"/>
              </a:rPr>
              <a:t>遠 離 顚 倒 夢 想 究 竟 涅 槃  </a:t>
            </a:r>
            <a:r>
              <a:rPr lang="en-US" altLang="zh-TW" sz="2000" dirty="0">
                <a:latin typeface="UD Digi Kyokasho N" panose="02020400000000000000" pitchFamily="17" charset="-128"/>
                <a:ea typeface="UD Digi Kyokasho N" panose="02020400000000000000" pitchFamily="17" charset="-128"/>
              </a:rPr>
              <a:t>	</a:t>
            </a:r>
            <a:r>
              <a:rPr lang="en-US" altLang="zh-TW" sz="2000" b="1" dirty="0">
                <a:solidFill>
                  <a:srgbClr val="FF0000"/>
                </a:solidFill>
                <a:latin typeface="UD Digi Kyokasho N" panose="02020400000000000000" pitchFamily="17" charset="-128"/>
                <a:ea typeface="UD Digi Kyokasho N" panose="02020400000000000000" pitchFamily="17" charset="-128"/>
              </a:rPr>
              <a:t>20</a:t>
            </a:r>
          </a:p>
          <a:p>
            <a:pPr>
              <a:spcAft>
                <a:spcPts val="800"/>
              </a:spcAft>
            </a:pPr>
            <a:r>
              <a:rPr lang="zh-TW" altLang="en-US" sz="2000" dirty="0">
                <a:latin typeface="UD Digi Kyokasho N" panose="02020400000000000000" pitchFamily="17" charset="-128"/>
                <a:ea typeface="UD Digi Kyokasho N" panose="02020400000000000000" pitchFamily="17" charset="-128"/>
              </a:rPr>
              <a:t>受 想 行 識 亦 復 如 是  </a:t>
            </a:r>
            <a:r>
              <a:rPr lang="en-US" altLang="zh-TW" sz="2000" dirty="0">
                <a:latin typeface="UD Digi Kyokasho N" panose="02020400000000000000" pitchFamily="17" charset="-128"/>
                <a:ea typeface="UD Digi Kyokasho N" panose="02020400000000000000" pitchFamily="17" charset="-128"/>
              </a:rPr>
              <a:t>		</a:t>
            </a:r>
            <a:r>
              <a:rPr lang="en-US" altLang="zh-TW" sz="2000" b="1" dirty="0">
                <a:solidFill>
                  <a:srgbClr val="FF0000"/>
                </a:solidFill>
                <a:latin typeface="UD Digi Kyokasho N" panose="02020400000000000000" pitchFamily="17" charset="-128"/>
                <a:ea typeface="UD Digi Kyokasho N" panose="02020400000000000000" pitchFamily="17" charset="-128"/>
              </a:rPr>
              <a:t>7</a:t>
            </a:r>
            <a:r>
              <a:rPr lang="en-US" altLang="zh-TW" sz="2000" dirty="0">
                <a:latin typeface="UD Digi Kyokasho N" panose="02020400000000000000" pitchFamily="17" charset="-128"/>
                <a:ea typeface="UD Digi Kyokasho N" panose="02020400000000000000" pitchFamily="17" charset="-128"/>
              </a:rPr>
              <a:t>	 	</a:t>
            </a:r>
            <a:r>
              <a:rPr lang="zh-TW" altLang="en-US" sz="2000" dirty="0">
                <a:latin typeface="UD Digi Kyokasho N" panose="02020400000000000000" pitchFamily="17" charset="-128"/>
                <a:ea typeface="UD Digi Kyokasho N" panose="02020400000000000000" pitchFamily="17" charset="-128"/>
              </a:rPr>
              <a:t>三 世 諸 佛 依 般 若  </a:t>
            </a:r>
            <a:r>
              <a:rPr lang="en-US" altLang="zh-TW" sz="2000" dirty="0">
                <a:latin typeface="UD Digi Kyokasho N" panose="02020400000000000000" pitchFamily="17" charset="-128"/>
                <a:ea typeface="UD Digi Kyokasho N" panose="02020400000000000000" pitchFamily="17" charset="-128"/>
              </a:rPr>
              <a:t>		</a:t>
            </a:r>
            <a:r>
              <a:rPr lang="en-US" altLang="zh-TW" sz="2000" b="1" dirty="0">
                <a:solidFill>
                  <a:srgbClr val="FF0000"/>
                </a:solidFill>
                <a:latin typeface="UD Digi Kyokasho N" panose="02020400000000000000" pitchFamily="17" charset="-128"/>
                <a:ea typeface="UD Digi Kyokasho N" panose="02020400000000000000" pitchFamily="17" charset="-128"/>
              </a:rPr>
              <a:t>21</a:t>
            </a:r>
          </a:p>
          <a:p>
            <a:pPr>
              <a:spcAft>
                <a:spcPts val="800"/>
              </a:spcAft>
            </a:pPr>
            <a:r>
              <a:rPr lang="zh-TW" altLang="en-US" sz="2000" dirty="0">
                <a:latin typeface="UD Digi Kyokasho N" panose="02020400000000000000" pitchFamily="17" charset="-128"/>
                <a:ea typeface="UD Digi Kyokasho N" panose="02020400000000000000" pitchFamily="17" charset="-128"/>
              </a:rPr>
              <a:t>舍 利 子 是 諸 法 空 相  </a:t>
            </a:r>
            <a:r>
              <a:rPr lang="en-US" altLang="zh-TW" sz="2000" dirty="0">
                <a:latin typeface="UD Digi Kyokasho N" panose="02020400000000000000" pitchFamily="17" charset="-128"/>
                <a:ea typeface="UD Digi Kyokasho N" panose="02020400000000000000" pitchFamily="17" charset="-128"/>
              </a:rPr>
              <a:t>		</a:t>
            </a:r>
            <a:r>
              <a:rPr lang="en-US" altLang="zh-TW" sz="2000" b="1" dirty="0">
                <a:solidFill>
                  <a:srgbClr val="FF0000"/>
                </a:solidFill>
                <a:latin typeface="UD Digi Kyokasho N" panose="02020400000000000000" pitchFamily="17" charset="-128"/>
                <a:ea typeface="UD Digi Kyokasho N" panose="02020400000000000000" pitchFamily="17" charset="-128"/>
              </a:rPr>
              <a:t>8</a:t>
            </a:r>
            <a:r>
              <a:rPr lang="en-US" altLang="zh-TW" sz="2000" dirty="0">
                <a:latin typeface="UD Digi Kyokasho N" panose="02020400000000000000" pitchFamily="17" charset="-128"/>
                <a:ea typeface="UD Digi Kyokasho N" panose="02020400000000000000" pitchFamily="17" charset="-128"/>
              </a:rPr>
              <a:t>	 	</a:t>
            </a:r>
            <a:r>
              <a:rPr lang="zh-TW" altLang="en-US" sz="2000" dirty="0">
                <a:latin typeface="UD Digi Kyokasho N" panose="02020400000000000000" pitchFamily="17" charset="-128"/>
                <a:ea typeface="UD Digi Kyokasho N" panose="02020400000000000000" pitchFamily="17" charset="-128"/>
              </a:rPr>
              <a:t>波 羅 蜜 多 故 得 阿 耨 多 羅  </a:t>
            </a:r>
            <a:r>
              <a:rPr lang="en-US" altLang="zh-TW" sz="2000" dirty="0">
                <a:latin typeface="UD Digi Kyokasho N" panose="02020400000000000000" pitchFamily="17" charset="-128"/>
                <a:ea typeface="UD Digi Kyokasho N" panose="02020400000000000000" pitchFamily="17" charset="-128"/>
              </a:rPr>
              <a:t>	</a:t>
            </a:r>
            <a:r>
              <a:rPr lang="en-US" altLang="zh-TW" sz="2000" b="1" dirty="0">
                <a:solidFill>
                  <a:srgbClr val="FF0000"/>
                </a:solidFill>
                <a:latin typeface="UD Digi Kyokasho N" panose="02020400000000000000" pitchFamily="17" charset="-128"/>
                <a:ea typeface="UD Digi Kyokasho N" panose="02020400000000000000" pitchFamily="17" charset="-128"/>
              </a:rPr>
              <a:t>22</a:t>
            </a:r>
          </a:p>
          <a:p>
            <a:pPr>
              <a:spcAft>
                <a:spcPts val="800"/>
              </a:spcAft>
            </a:pPr>
            <a:r>
              <a:rPr lang="zh-TW" altLang="en-US" sz="2000" dirty="0">
                <a:latin typeface="UD Digi Kyokasho N" panose="02020400000000000000" pitchFamily="17" charset="-128"/>
                <a:ea typeface="UD Digi Kyokasho N" panose="02020400000000000000" pitchFamily="17" charset="-128"/>
              </a:rPr>
              <a:t>不 生 不 滅 不 垢 不 淨  </a:t>
            </a:r>
            <a:r>
              <a:rPr lang="en-US" altLang="zh-TW" sz="2000" dirty="0">
                <a:latin typeface="UD Digi Kyokasho N" panose="02020400000000000000" pitchFamily="17" charset="-128"/>
                <a:ea typeface="UD Digi Kyokasho N" panose="02020400000000000000" pitchFamily="17" charset="-128"/>
              </a:rPr>
              <a:t>		</a:t>
            </a:r>
            <a:r>
              <a:rPr lang="en-US" altLang="zh-TW" sz="2000" b="1" dirty="0">
                <a:solidFill>
                  <a:srgbClr val="FF0000"/>
                </a:solidFill>
                <a:latin typeface="UD Digi Kyokasho N" panose="02020400000000000000" pitchFamily="17" charset="-128"/>
                <a:ea typeface="UD Digi Kyokasho N" panose="02020400000000000000" pitchFamily="17" charset="-128"/>
              </a:rPr>
              <a:t>9</a:t>
            </a:r>
            <a:r>
              <a:rPr lang="en-US" altLang="zh-TW" sz="2000" dirty="0">
                <a:latin typeface="UD Digi Kyokasho N" panose="02020400000000000000" pitchFamily="17" charset="-128"/>
                <a:ea typeface="UD Digi Kyokasho N" panose="02020400000000000000" pitchFamily="17" charset="-128"/>
              </a:rPr>
              <a:t>	 	</a:t>
            </a:r>
            <a:r>
              <a:rPr lang="zh-TW" altLang="en-US" sz="2000" dirty="0">
                <a:latin typeface="UD Digi Kyokasho N" panose="02020400000000000000" pitchFamily="17" charset="-128"/>
                <a:ea typeface="UD Digi Kyokasho N" panose="02020400000000000000" pitchFamily="17" charset="-128"/>
              </a:rPr>
              <a:t>三 藐 三 菩 提 故 知 般 若  </a:t>
            </a:r>
            <a:r>
              <a:rPr lang="en-US" altLang="zh-TW" sz="2000" dirty="0">
                <a:latin typeface="UD Digi Kyokasho N" panose="02020400000000000000" pitchFamily="17" charset="-128"/>
                <a:ea typeface="UD Digi Kyokasho N" panose="02020400000000000000" pitchFamily="17" charset="-128"/>
              </a:rPr>
              <a:t>		</a:t>
            </a:r>
            <a:r>
              <a:rPr lang="en-US" altLang="zh-TW" sz="2000" b="1" dirty="0">
                <a:solidFill>
                  <a:srgbClr val="FF0000"/>
                </a:solidFill>
                <a:latin typeface="UD Digi Kyokasho N" panose="02020400000000000000" pitchFamily="17" charset="-128"/>
                <a:ea typeface="UD Digi Kyokasho N" panose="02020400000000000000" pitchFamily="17" charset="-128"/>
              </a:rPr>
              <a:t>23</a:t>
            </a:r>
          </a:p>
          <a:p>
            <a:pPr>
              <a:spcAft>
                <a:spcPts val="800"/>
              </a:spcAft>
            </a:pPr>
            <a:r>
              <a:rPr lang="zh-TW" altLang="en-US" sz="2000" dirty="0">
                <a:latin typeface="UD Digi Kyokasho N" panose="02020400000000000000" pitchFamily="17" charset="-128"/>
                <a:ea typeface="UD Digi Kyokasho N" panose="02020400000000000000" pitchFamily="17" charset="-128"/>
              </a:rPr>
              <a:t>不 增 不 減 是 故 空 中 無 色  </a:t>
            </a:r>
            <a:r>
              <a:rPr lang="en-US" altLang="zh-TW" sz="2000" dirty="0">
                <a:latin typeface="UD Digi Kyokasho N" panose="02020400000000000000" pitchFamily="17" charset="-128"/>
                <a:ea typeface="UD Digi Kyokasho N" panose="02020400000000000000" pitchFamily="17" charset="-128"/>
              </a:rPr>
              <a:t>	</a:t>
            </a:r>
            <a:r>
              <a:rPr lang="en-US" altLang="zh-TW" sz="2000" b="1" dirty="0">
                <a:solidFill>
                  <a:srgbClr val="FF0000"/>
                </a:solidFill>
                <a:latin typeface="UD Digi Kyokasho N" panose="02020400000000000000" pitchFamily="17" charset="-128"/>
                <a:ea typeface="UD Digi Kyokasho N" panose="02020400000000000000" pitchFamily="17" charset="-128"/>
              </a:rPr>
              <a:t>10</a:t>
            </a:r>
            <a:r>
              <a:rPr lang="en-US" altLang="zh-TW" sz="2000" dirty="0">
                <a:latin typeface="UD Digi Kyokasho N" panose="02020400000000000000" pitchFamily="17" charset="-128"/>
                <a:ea typeface="UD Digi Kyokasho N" panose="02020400000000000000" pitchFamily="17" charset="-128"/>
              </a:rPr>
              <a:t>	 	</a:t>
            </a:r>
            <a:r>
              <a:rPr lang="zh-TW" altLang="en-US" sz="2000" dirty="0">
                <a:latin typeface="UD Digi Kyokasho N" panose="02020400000000000000" pitchFamily="17" charset="-128"/>
                <a:ea typeface="UD Digi Kyokasho N" panose="02020400000000000000" pitchFamily="17" charset="-128"/>
              </a:rPr>
              <a:t>波 羅 蜜 多 是 大 神 咒  </a:t>
            </a:r>
            <a:r>
              <a:rPr lang="en-US" altLang="zh-TW" sz="2000" dirty="0">
                <a:latin typeface="UD Digi Kyokasho N" panose="02020400000000000000" pitchFamily="17" charset="-128"/>
                <a:ea typeface="UD Digi Kyokasho N" panose="02020400000000000000" pitchFamily="17" charset="-128"/>
              </a:rPr>
              <a:t>		</a:t>
            </a:r>
            <a:r>
              <a:rPr lang="en-US" altLang="zh-TW" sz="2000" b="1" dirty="0">
                <a:solidFill>
                  <a:srgbClr val="FF0000"/>
                </a:solidFill>
                <a:latin typeface="UD Digi Kyokasho N" panose="02020400000000000000" pitchFamily="17" charset="-128"/>
                <a:ea typeface="UD Digi Kyokasho N" panose="02020400000000000000" pitchFamily="17" charset="-128"/>
              </a:rPr>
              <a:t>24</a:t>
            </a:r>
          </a:p>
          <a:p>
            <a:pPr>
              <a:spcAft>
                <a:spcPts val="800"/>
              </a:spcAft>
            </a:pPr>
            <a:r>
              <a:rPr lang="zh-TW" altLang="en-US" sz="2000" dirty="0">
                <a:latin typeface="UD Digi Kyokasho N" panose="02020400000000000000" pitchFamily="17" charset="-128"/>
                <a:ea typeface="UD Digi Kyokasho N" panose="02020400000000000000" pitchFamily="17" charset="-128"/>
              </a:rPr>
              <a:t>無 受 想 行 識 無 眼 耳 鼻 舌 身 意 </a:t>
            </a:r>
            <a:r>
              <a:rPr lang="en-US" altLang="zh-TW" sz="2000" b="1" dirty="0">
                <a:solidFill>
                  <a:srgbClr val="FF0000"/>
                </a:solidFill>
                <a:latin typeface="UD Digi Kyokasho N" panose="02020400000000000000" pitchFamily="17" charset="-128"/>
                <a:ea typeface="UD Digi Kyokasho N" panose="02020400000000000000" pitchFamily="17" charset="-128"/>
              </a:rPr>
              <a:t>11</a:t>
            </a:r>
            <a:r>
              <a:rPr lang="en-US" altLang="zh-TW" sz="2000" dirty="0">
                <a:latin typeface="UD Digi Kyokasho N" panose="02020400000000000000" pitchFamily="17" charset="-128"/>
                <a:ea typeface="UD Digi Kyokasho N" panose="02020400000000000000" pitchFamily="17" charset="-128"/>
              </a:rPr>
              <a:t>	 	</a:t>
            </a:r>
            <a:r>
              <a:rPr lang="zh-TW" altLang="en-US" sz="2000" dirty="0">
                <a:latin typeface="UD Digi Kyokasho N" panose="02020400000000000000" pitchFamily="17" charset="-128"/>
                <a:ea typeface="UD Digi Kyokasho N" panose="02020400000000000000" pitchFamily="17" charset="-128"/>
              </a:rPr>
              <a:t>是 大 明 咒 是 無 上 咒  </a:t>
            </a:r>
            <a:r>
              <a:rPr lang="en-US" altLang="zh-TW" sz="2000" dirty="0">
                <a:latin typeface="UD Digi Kyokasho N" panose="02020400000000000000" pitchFamily="17" charset="-128"/>
                <a:ea typeface="UD Digi Kyokasho N" panose="02020400000000000000" pitchFamily="17" charset="-128"/>
              </a:rPr>
              <a:t>		</a:t>
            </a:r>
            <a:r>
              <a:rPr lang="en-US" altLang="zh-TW" sz="2000" b="1" dirty="0">
                <a:solidFill>
                  <a:srgbClr val="FF0000"/>
                </a:solidFill>
                <a:latin typeface="UD Digi Kyokasho N" panose="02020400000000000000" pitchFamily="17" charset="-128"/>
                <a:ea typeface="UD Digi Kyokasho N" panose="02020400000000000000" pitchFamily="17" charset="-128"/>
              </a:rPr>
              <a:t>25</a:t>
            </a:r>
          </a:p>
          <a:p>
            <a:pPr>
              <a:spcAft>
                <a:spcPts val="800"/>
              </a:spcAft>
            </a:pPr>
            <a:r>
              <a:rPr lang="zh-TW" altLang="en-US" sz="2000" dirty="0">
                <a:latin typeface="UD Digi Kyokasho N" panose="02020400000000000000" pitchFamily="17" charset="-128"/>
                <a:ea typeface="UD Digi Kyokasho N" panose="02020400000000000000" pitchFamily="17" charset="-128"/>
              </a:rPr>
              <a:t>無 色 聲 香 味 觸 法  </a:t>
            </a:r>
            <a:r>
              <a:rPr lang="en-US" altLang="zh-TW" sz="2000" dirty="0">
                <a:latin typeface="UD Digi Kyokasho N" panose="02020400000000000000" pitchFamily="17" charset="-128"/>
                <a:ea typeface="UD Digi Kyokasho N" panose="02020400000000000000" pitchFamily="17" charset="-128"/>
              </a:rPr>
              <a:t>		</a:t>
            </a:r>
            <a:r>
              <a:rPr lang="en-US" altLang="zh-TW" sz="2000" b="1" dirty="0">
                <a:solidFill>
                  <a:srgbClr val="FF0000"/>
                </a:solidFill>
                <a:latin typeface="UD Digi Kyokasho N" panose="02020400000000000000" pitchFamily="17" charset="-128"/>
                <a:ea typeface="UD Digi Kyokasho N" panose="02020400000000000000" pitchFamily="17" charset="-128"/>
              </a:rPr>
              <a:t>12</a:t>
            </a:r>
            <a:r>
              <a:rPr lang="en-US" altLang="zh-TW" sz="2000" dirty="0">
                <a:latin typeface="UD Digi Kyokasho N" panose="02020400000000000000" pitchFamily="17" charset="-128"/>
                <a:ea typeface="UD Digi Kyokasho N" panose="02020400000000000000" pitchFamily="17" charset="-128"/>
              </a:rPr>
              <a:t>	 	</a:t>
            </a:r>
            <a:r>
              <a:rPr lang="zh-TW" altLang="en-US" sz="2000" dirty="0">
                <a:latin typeface="UD Digi Kyokasho N" panose="02020400000000000000" pitchFamily="17" charset="-128"/>
                <a:ea typeface="UD Digi Kyokasho N" panose="02020400000000000000" pitchFamily="17" charset="-128"/>
              </a:rPr>
              <a:t>是 無 等 等 咒 能 除 一 切 苦  </a:t>
            </a:r>
            <a:r>
              <a:rPr lang="en-US" altLang="zh-TW" sz="2000" dirty="0">
                <a:latin typeface="UD Digi Kyokasho N" panose="02020400000000000000" pitchFamily="17" charset="-128"/>
                <a:ea typeface="UD Digi Kyokasho N" panose="02020400000000000000" pitchFamily="17" charset="-128"/>
              </a:rPr>
              <a:t>	</a:t>
            </a:r>
            <a:r>
              <a:rPr lang="en-US" altLang="zh-TW" sz="2000" b="1" dirty="0">
                <a:solidFill>
                  <a:srgbClr val="FF0000"/>
                </a:solidFill>
                <a:latin typeface="UD Digi Kyokasho N" panose="02020400000000000000" pitchFamily="17" charset="-128"/>
                <a:ea typeface="UD Digi Kyokasho N" panose="02020400000000000000" pitchFamily="17" charset="-128"/>
              </a:rPr>
              <a:t>26</a:t>
            </a:r>
          </a:p>
          <a:p>
            <a:pPr>
              <a:spcAft>
                <a:spcPts val="800"/>
              </a:spcAft>
            </a:pPr>
            <a:r>
              <a:rPr lang="zh-TW" altLang="en-US" sz="2000" dirty="0">
                <a:latin typeface="UD Digi Kyokasho N" panose="02020400000000000000" pitchFamily="17" charset="-128"/>
                <a:ea typeface="UD Digi Kyokasho N" panose="02020400000000000000" pitchFamily="17" charset="-128"/>
              </a:rPr>
              <a:t>無 眼 界 乃 至 無 意 識 界  </a:t>
            </a:r>
            <a:r>
              <a:rPr lang="en-US" altLang="zh-TW" sz="2000" dirty="0">
                <a:latin typeface="UD Digi Kyokasho N" panose="02020400000000000000" pitchFamily="17" charset="-128"/>
                <a:ea typeface="UD Digi Kyokasho N" panose="02020400000000000000" pitchFamily="17" charset="-128"/>
              </a:rPr>
              <a:t>		</a:t>
            </a:r>
            <a:r>
              <a:rPr lang="en-US" altLang="zh-TW" sz="2000" b="1" dirty="0">
                <a:solidFill>
                  <a:srgbClr val="FF0000"/>
                </a:solidFill>
                <a:latin typeface="UD Digi Kyokasho N" panose="02020400000000000000" pitchFamily="17" charset="-128"/>
                <a:ea typeface="UD Digi Kyokasho N" panose="02020400000000000000" pitchFamily="17" charset="-128"/>
              </a:rPr>
              <a:t>13</a:t>
            </a:r>
            <a:r>
              <a:rPr lang="en-US" altLang="zh-TW" sz="2000" dirty="0">
                <a:latin typeface="UD Digi Kyokasho N" panose="02020400000000000000" pitchFamily="17" charset="-128"/>
                <a:ea typeface="UD Digi Kyokasho N" panose="02020400000000000000" pitchFamily="17" charset="-128"/>
              </a:rPr>
              <a:t>	 	</a:t>
            </a:r>
            <a:r>
              <a:rPr lang="zh-TW" altLang="en-US" sz="2000" dirty="0">
                <a:latin typeface="UD Digi Kyokasho N" panose="02020400000000000000" pitchFamily="17" charset="-128"/>
                <a:ea typeface="UD Digi Kyokasho N" panose="02020400000000000000" pitchFamily="17" charset="-128"/>
              </a:rPr>
              <a:t>眞 實 不 虚 故 </a:t>
            </a:r>
            <a:r>
              <a:rPr kumimoji="0" lang="zh-TW" altLang="en-US" sz="2000" b="0" i="0" u="none" strike="noStrike" kern="1200" cap="none" spc="0" normalizeH="0" baseline="0" noProof="0" dirty="0">
                <a:ln>
                  <a:noFill/>
                </a:ln>
                <a:solidFill>
                  <a:prstClr val="black"/>
                </a:solidFill>
                <a:effectLst/>
                <a:uLnTx/>
                <a:uFillTx/>
                <a:latin typeface="Aptos" panose="02110004020202020204"/>
                <a:ea typeface="DengXian" panose="02010600030101010101" pitchFamily="2" charset="-122"/>
                <a:cs typeface="+mn-cs"/>
              </a:rPr>
              <a:t>說  </a:t>
            </a:r>
            <a:r>
              <a:rPr kumimoji="0" lang="zh-TW" altLang="en-US" sz="800" b="0" i="0" u="none" strike="noStrike" kern="1200" cap="none" spc="0" normalizeH="0" baseline="0" noProof="0" dirty="0">
                <a:ln>
                  <a:noFill/>
                </a:ln>
                <a:solidFill>
                  <a:prstClr val="black"/>
                </a:solidFill>
                <a:effectLst/>
                <a:uLnTx/>
                <a:uFillTx/>
                <a:latin typeface="Aptos" panose="02110004020202020204"/>
                <a:ea typeface="DengXian" panose="02010600030101010101" pitchFamily="2" charset="-122"/>
                <a:cs typeface="+mn-cs"/>
              </a:rPr>
              <a:t> </a:t>
            </a:r>
            <a:r>
              <a:rPr lang="zh-TW" altLang="en-US" sz="2000" dirty="0">
                <a:latin typeface="UD Digi Kyokasho N" panose="02020400000000000000" pitchFamily="17" charset="-128"/>
                <a:ea typeface="UD Digi Kyokasho N" panose="02020400000000000000" pitchFamily="17" charset="-128"/>
              </a:rPr>
              <a:t>般 若 波 羅 蜜 多 </a:t>
            </a:r>
            <a:r>
              <a:rPr lang="en-US" altLang="zh-TW" sz="2000" b="1" dirty="0">
                <a:solidFill>
                  <a:srgbClr val="FF0000"/>
                </a:solidFill>
                <a:latin typeface="UD Digi Kyokasho N" panose="02020400000000000000" pitchFamily="17" charset="-128"/>
                <a:ea typeface="UD Digi Kyokasho N" panose="02020400000000000000" pitchFamily="17" charset="-128"/>
              </a:rPr>
              <a:t>27</a:t>
            </a:r>
          </a:p>
          <a:p>
            <a:pPr>
              <a:spcAft>
                <a:spcPts val="800"/>
              </a:spcAft>
            </a:pPr>
            <a:r>
              <a:rPr lang="zh-TW" altLang="en-US" sz="2000" dirty="0">
                <a:latin typeface="UD Digi Kyokasho N" panose="02020400000000000000" pitchFamily="17" charset="-128"/>
                <a:ea typeface="UD Digi Kyokasho N" panose="02020400000000000000" pitchFamily="17" charset="-128"/>
              </a:rPr>
              <a:t>無 無 明 亦 無 無 明 盡  </a:t>
            </a:r>
            <a:r>
              <a:rPr lang="en-US" altLang="zh-TW" sz="2000" dirty="0">
                <a:latin typeface="UD Digi Kyokasho N" panose="02020400000000000000" pitchFamily="17" charset="-128"/>
                <a:ea typeface="UD Digi Kyokasho N" panose="02020400000000000000" pitchFamily="17" charset="-128"/>
              </a:rPr>
              <a:t>		</a:t>
            </a:r>
            <a:r>
              <a:rPr lang="en-US" altLang="zh-TW" sz="2000" b="1" dirty="0">
                <a:solidFill>
                  <a:srgbClr val="FF0000"/>
                </a:solidFill>
                <a:latin typeface="UD Digi Kyokasho N" panose="02020400000000000000" pitchFamily="17" charset="-128"/>
                <a:ea typeface="UD Digi Kyokasho N" panose="02020400000000000000" pitchFamily="17" charset="-128"/>
              </a:rPr>
              <a:t>14</a:t>
            </a:r>
            <a:r>
              <a:rPr lang="en-US" altLang="zh-TW" sz="2000" dirty="0">
                <a:latin typeface="UD Digi Kyokasho N" panose="02020400000000000000" pitchFamily="17" charset="-128"/>
                <a:ea typeface="UD Digi Kyokasho N" panose="02020400000000000000" pitchFamily="17" charset="-128"/>
              </a:rPr>
              <a:t>	 	</a:t>
            </a:r>
            <a:r>
              <a:rPr lang="zh-TW" altLang="en-US" sz="2000" dirty="0">
                <a:latin typeface="UD Digi Kyokasho N" panose="02020400000000000000" pitchFamily="17" charset="-128"/>
                <a:ea typeface="UD Digi Kyokasho N" panose="02020400000000000000" pitchFamily="17" charset="-128"/>
              </a:rPr>
              <a:t>咒 即 </a:t>
            </a:r>
            <a:r>
              <a:rPr kumimoji="0" lang="zh-TW" altLang="en-US" sz="2000" b="0" i="0" u="none" strike="noStrike" kern="1200" cap="none" spc="0" normalizeH="0" baseline="0" noProof="0" dirty="0">
                <a:ln>
                  <a:noFill/>
                </a:ln>
                <a:solidFill>
                  <a:prstClr val="black"/>
                </a:solidFill>
                <a:effectLst/>
                <a:uLnTx/>
                <a:uFillTx/>
                <a:latin typeface="Aptos" panose="02110004020202020204"/>
                <a:ea typeface="DengXian" panose="02010600030101010101" pitchFamily="2" charset="-122"/>
                <a:cs typeface="+mn-cs"/>
              </a:rPr>
              <a:t>說  </a:t>
            </a:r>
            <a:r>
              <a:rPr kumimoji="0" lang="zh-TW" altLang="en-US" sz="1000" b="0" i="0" u="none" strike="noStrike" kern="1200" cap="none" spc="0" normalizeH="0" baseline="0" noProof="0" dirty="0">
                <a:ln>
                  <a:noFill/>
                </a:ln>
                <a:solidFill>
                  <a:prstClr val="black"/>
                </a:solidFill>
                <a:effectLst/>
                <a:uLnTx/>
                <a:uFillTx/>
                <a:latin typeface="Aptos" panose="02110004020202020204"/>
                <a:ea typeface="DengXian" panose="02010600030101010101" pitchFamily="2" charset="-122"/>
                <a:cs typeface="+mn-cs"/>
              </a:rPr>
              <a:t> </a:t>
            </a:r>
            <a:r>
              <a:rPr lang="zh-TW" altLang="en-US" sz="2000" dirty="0">
                <a:latin typeface="UD Digi Kyokasho N" panose="02020400000000000000" pitchFamily="17" charset="-128"/>
                <a:ea typeface="UD Digi Kyokasho N" panose="02020400000000000000" pitchFamily="17" charset="-128"/>
              </a:rPr>
              <a:t>咒</a:t>
            </a:r>
            <a:r>
              <a:rPr lang="zh-TW" altLang="en-US" sz="1700" dirty="0">
                <a:latin typeface="UD Digi Kyokasho N" panose="02020400000000000000" pitchFamily="17" charset="-128"/>
                <a:ea typeface="UD Digi Kyokasho N" panose="02020400000000000000" pitchFamily="17" charset="-128"/>
              </a:rPr>
              <a:t> </a:t>
            </a:r>
            <a:r>
              <a:rPr lang="zh-TW" altLang="en-US" sz="2000" dirty="0">
                <a:latin typeface="UD Digi Kyokasho N" panose="02020400000000000000" pitchFamily="17" charset="-128"/>
                <a:ea typeface="UD Digi Kyokasho N" panose="02020400000000000000" pitchFamily="17" charset="-128"/>
              </a:rPr>
              <a:t>曰  </a:t>
            </a:r>
            <a:r>
              <a:rPr lang="en-US" altLang="zh-TW" sz="2000" dirty="0">
                <a:latin typeface="UD Digi Kyokasho N" panose="02020400000000000000" pitchFamily="17" charset="-128"/>
                <a:ea typeface="UD Digi Kyokasho N" panose="02020400000000000000" pitchFamily="17" charset="-128"/>
              </a:rPr>
              <a:t>			</a:t>
            </a:r>
            <a:r>
              <a:rPr lang="en-US" altLang="zh-TW" sz="2000" b="1" dirty="0">
                <a:solidFill>
                  <a:srgbClr val="FF0000"/>
                </a:solidFill>
                <a:latin typeface="UD Digi Kyokasho N" panose="02020400000000000000" pitchFamily="17" charset="-128"/>
                <a:ea typeface="UD Digi Kyokasho N" panose="02020400000000000000" pitchFamily="17" charset="-128"/>
              </a:rPr>
              <a:t>28</a:t>
            </a:r>
          </a:p>
          <a:p>
            <a:pPr>
              <a:spcAft>
                <a:spcPts val="800"/>
              </a:spcAft>
            </a:pPr>
            <a:r>
              <a:rPr kumimoji="0" lang="zh-TW" altLang="en-US" sz="2000" b="0" i="0" u="none" strike="noStrike" kern="1200" cap="none" spc="0" normalizeH="0" baseline="0" noProof="0" dirty="0">
                <a:ln>
                  <a:noFill/>
                </a:ln>
                <a:solidFill>
                  <a:prstClr val="black"/>
                </a:solidFill>
                <a:effectLst/>
                <a:uLnTx/>
                <a:uFillTx/>
                <a:latin typeface="Aptos" panose="02110004020202020204"/>
                <a:ea typeface="DengXian" panose="02010600030101010101" pitchFamily="2" charset="-122"/>
                <a:cs typeface="+mn-cs"/>
              </a:rPr>
              <a:t>揭  </a:t>
            </a:r>
            <a:r>
              <a:rPr lang="zh-TW" altLang="en-US" sz="2000" dirty="0">
                <a:latin typeface="UD Digi Kyokasho N" panose="02020400000000000000" pitchFamily="17" charset="-128"/>
                <a:ea typeface="UD Digi Kyokasho N" panose="02020400000000000000" pitchFamily="17" charset="-128"/>
              </a:rPr>
              <a:t>諦 </a:t>
            </a:r>
            <a:r>
              <a:rPr kumimoji="0" lang="zh-TW" altLang="en-US" sz="2000" b="0" i="0" u="none" strike="noStrike" kern="1200" cap="none" spc="0" normalizeH="0" baseline="0" noProof="0" dirty="0">
                <a:ln>
                  <a:noFill/>
                </a:ln>
                <a:solidFill>
                  <a:prstClr val="black"/>
                </a:solidFill>
                <a:effectLst/>
                <a:uLnTx/>
                <a:uFillTx/>
                <a:latin typeface="Aptos" panose="02110004020202020204"/>
                <a:ea typeface="DengXian" panose="02010600030101010101" pitchFamily="2" charset="-122"/>
                <a:cs typeface="+mn-cs"/>
              </a:rPr>
              <a:t>揭 </a:t>
            </a:r>
            <a:r>
              <a:rPr kumimoji="0" lang="zh-TW" altLang="en-US" sz="700" b="0" i="0" u="none" strike="noStrike" kern="1200" cap="none" spc="0" normalizeH="0" baseline="0" noProof="0" dirty="0">
                <a:ln>
                  <a:noFill/>
                </a:ln>
                <a:solidFill>
                  <a:prstClr val="black"/>
                </a:solidFill>
                <a:effectLst/>
                <a:uLnTx/>
                <a:uFillTx/>
                <a:latin typeface="Aptos" panose="02110004020202020204"/>
                <a:ea typeface="DengXian" panose="02010600030101010101" pitchFamily="2" charset="-122"/>
                <a:cs typeface="+mn-cs"/>
              </a:rPr>
              <a:t> </a:t>
            </a:r>
            <a:r>
              <a:rPr kumimoji="0" lang="zh-TW" altLang="en-US" sz="2000" b="0" i="0" u="none" strike="noStrike" kern="1200" cap="none" spc="0" normalizeH="0" baseline="0" noProof="0" dirty="0">
                <a:ln>
                  <a:noFill/>
                </a:ln>
                <a:solidFill>
                  <a:prstClr val="black"/>
                </a:solidFill>
                <a:effectLst/>
                <a:uLnTx/>
                <a:uFillTx/>
                <a:latin typeface="Aptos" panose="02110004020202020204"/>
                <a:ea typeface="DengXian" panose="02010600030101010101" pitchFamily="2" charset="-122"/>
                <a:cs typeface="+mn-cs"/>
              </a:rPr>
              <a:t> </a:t>
            </a:r>
            <a:r>
              <a:rPr lang="zh-TW" altLang="en-US" sz="2000" dirty="0">
                <a:latin typeface="UD Digi Kyokasho N" panose="02020400000000000000" pitchFamily="17" charset="-128"/>
                <a:ea typeface="UD Digi Kyokasho N" panose="02020400000000000000" pitchFamily="17" charset="-128"/>
              </a:rPr>
              <a:t>諦</a:t>
            </a:r>
            <a:r>
              <a:rPr lang="zh-TW" altLang="en-US" dirty="0">
                <a:latin typeface="UD Digi Kyokasho N" panose="02020400000000000000" pitchFamily="17" charset="-128"/>
                <a:ea typeface="UD Digi Kyokasho N" panose="02020400000000000000" pitchFamily="17" charset="-128"/>
              </a:rPr>
              <a:t> </a:t>
            </a:r>
            <a:r>
              <a:rPr lang="zh-TW" altLang="en-US" sz="2000" dirty="0">
                <a:latin typeface="UD Digi Kyokasho N" panose="02020400000000000000" pitchFamily="17" charset="-128"/>
                <a:ea typeface="UD Digi Kyokasho N" panose="02020400000000000000" pitchFamily="17" charset="-128"/>
              </a:rPr>
              <a:t>波 羅</a:t>
            </a:r>
            <a:r>
              <a:rPr lang="zh-TW" altLang="en-US" sz="2200" dirty="0">
                <a:latin typeface="UD Digi Kyokasho N" panose="02020400000000000000" pitchFamily="17" charset="-128"/>
                <a:ea typeface="UD Digi Kyokasho N" panose="02020400000000000000" pitchFamily="17" charset="-128"/>
              </a:rPr>
              <a:t> </a:t>
            </a:r>
            <a:r>
              <a:rPr kumimoji="0" lang="zh-TW" altLang="en-US" sz="2000" b="0" i="0" u="none" strike="noStrike" kern="1200" cap="none" spc="0" normalizeH="0" baseline="0" noProof="0" dirty="0">
                <a:ln>
                  <a:noFill/>
                </a:ln>
                <a:solidFill>
                  <a:prstClr val="black"/>
                </a:solidFill>
                <a:effectLst/>
                <a:uLnTx/>
                <a:uFillTx/>
                <a:latin typeface="Aptos" panose="02110004020202020204"/>
                <a:ea typeface="DengXian" panose="02010600030101010101" pitchFamily="2" charset="-122"/>
                <a:cs typeface="+mn-cs"/>
              </a:rPr>
              <a:t>揭 </a:t>
            </a:r>
            <a:r>
              <a:rPr kumimoji="0" lang="zh-TW" altLang="en-US" sz="800" b="0" i="0" u="none" strike="noStrike" kern="1200" cap="none" spc="0" normalizeH="0" baseline="0" noProof="0" dirty="0">
                <a:ln>
                  <a:noFill/>
                </a:ln>
                <a:solidFill>
                  <a:prstClr val="black"/>
                </a:solidFill>
                <a:effectLst/>
                <a:uLnTx/>
                <a:uFillTx/>
                <a:latin typeface="Aptos" panose="02110004020202020204"/>
                <a:ea typeface="DengXian" panose="02010600030101010101" pitchFamily="2" charset="-122"/>
                <a:cs typeface="+mn-cs"/>
              </a:rPr>
              <a:t> </a:t>
            </a:r>
            <a:r>
              <a:rPr kumimoji="0" lang="zh-TW" altLang="en-US" b="0" i="0" u="none" strike="noStrike" kern="1200" cap="none" spc="0" normalizeH="0" baseline="0" noProof="0" dirty="0">
                <a:ln>
                  <a:noFill/>
                </a:ln>
                <a:solidFill>
                  <a:prstClr val="black"/>
                </a:solidFill>
                <a:effectLst/>
                <a:uLnTx/>
                <a:uFillTx/>
                <a:latin typeface="Aptos" panose="02110004020202020204"/>
                <a:ea typeface="DengXian" panose="02010600030101010101" pitchFamily="2" charset="-122"/>
                <a:cs typeface="+mn-cs"/>
              </a:rPr>
              <a:t> </a:t>
            </a:r>
            <a:r>
              <a:rPr lang="zh-TW" altLang="en-US" sz="2000" dirty="0">
                <a:latin typeface="UD Digi Kyokasho N" panose="02020400000000000000" pitchFamily="17" charset="-128"/>
                <a:ea typeface="UD Digi Kyokasho N" panose="02020400000000000000" pitchFamily="17" charset="-128"/>
              </a:rPr>
              <a:t>諦 波 羅 </a:t>
            </a:r>
            <a:r>
              <a:rPr kumimoji="0" lang="zh-TW" altLang="en-US" sz="2000" b="0" i="0" u="none" strike="noStrike" kern="1200" cap="none" spc="0" normalizeH="0" baseline="0" noProof="0" dirty="0">
                <a:ln>
                  <a:noFill/>
                </a:ln>
                <a:solidFill>
                  <a:prstClr val="black"/>
                </a:solidFill>
                <a:effectLst/>
                <a:uLnTx/>
                <a:uFillTx/>
                <a:latin typeface="Aptos" panose="02110004020202020204"/>
                <a:ea typeface="DengXian" panose="02010600030101010101" pitchFamily="2" charset="-122"/>
                <a:cs typeface="+mn-cs"/>
              </a:rPr>
              <a:t>僧  揭  </a:t>
            </a:r>
            <a:r>
              <a:rPr lang="zh-TW" altLang="en-US" sz="2000" dirty="0">
                <a:latin typeface="UD Digi Kyokasho N" panose="02020400000000000000" pitchFamily="17" charset="-128"/>
                <a:ea typeface="UD Digi Kyokasho N" panose="02020400000000000000" pitchFamily="17" charset="-128"/>
              </a:rPr>
              <a:t>諦 菩 提 娑 婆 訶  </a:t>
            </a:r>
            <a:r>
              <a:rPr lang="en-US" altLang="zh-TW" sz="2000" dirty="0">
                <a:latin typeface="UD Digi Kyokasho N" panose="02020400000000000000" pitchFamily="17" charset="-128"/>
                <a:ea typeface="UD Digi Kyokasho N" panose="02020400000000000000" pitchFamily="17" charset="-128"/>
              </a:rPr>
              <a:t>	</a:t>
            </a:r>
            <a:r>
              <a:rPr lang="en-US" altLang="zh-TW" sz="2000" b="1" dirty="0">
                <a:solidFill>
                  <a:srgbClr val="FF0000"/>
                </a:solidFill>
                <a:latin typeface="UD Digi Kyokasho N" panose="02020400000000000000" pitchFamily="17" charset="-128"/>
                <a:ea typeface="UD Digi Kyokasho N" panose="02020400000000000000" pitchFamily="17" charset="-128"/>
              </a:rPr>
              <a:t>Mantra</a:t>
            </a:r>
            <a:endParaRPr lang="en-US" sz="2000" b="1" dirty="0">
              <a:solidFill>
                <a:srgbClr val="FF0000"/>
              </a:solidFill>
              <a:latin typeface="UD Digi Kyokasho N" panose="02020400000000000000" pitchFamily="17" charset="-128"/>
              <a:ea typeface="UD Digi Kyokasho N" panose="02020400000000000000" pitchFamily="17" charset="-128"/>
            </a:endParaRPr>
          </a:p>
        </p:txBody>
      </p:sp>
      <p:sp>
        <p:nvSpPr>
          <p:cNvPr id="4" name="TextBox 3">
            <a:extLst>
              <a:ext uri="{FF2B5EF4-FFF2-40B4-BE49-F238E27FC236}">
                <a16:creationId xmlns:a16="http://schemas.microsoft.com/office/drawing/2014/main" id="{D5D83875-4288-A733-4AB8-14FF46121EAD}"/>
              </a:ext>
            </a:extLst>
          </p:cNvPr>
          <p:cNvSpPr txBox="1"/>
          <p:nvPr/>
        </p:nvSpPr>
        <p:spPr>
          <a:xfrm>
            <a:off x="222190" y="68219"/>
            <a:ext cx="3854154" cy="230832"/>
          </a:xfrm>
          <a:prstGeom prst="rect">
            <a:avLst/>
          </a:prstGeom>
          <a:noFill/>
        </p:spPr>
        <p:txBody>
          <a:bodyPr wrap="square" rtlCol="0">
            <a:spAutoFit/>
          </a:bodyPr>
          <a:lstStyle/>
          <a:p>
            <a:r>
              <a:rPr lang="en-US" sz="900" dirty="0">
                <a:highlight>
                  <a:srgbClr val="FFFF00"/>
                </a:highlight>
              </a:rPr>
              <a:t>1</a:t>
            </a:r>
            <a:r>
              <a:rPr lang="en-US" sz="900" dirty="0"/>
              <a:t>            </a:t>
            </a:r>
            <a:r>
              <a:rPr lang="en-US" sz="900" dirty="0">
                <a:highlight>
                  <a:srgbClr val="FFFF00"/>
                </a:highlight>
              </a:rPr>
              <a:t>2</a:t>
            </a:r>
            <a:r>
              <a:rPr lang="en-US" sz="900" dirty="0"/>
              <a:t>             </a:t>
            </a:r>
            <a:r>
              <a:rPr lang="en-US" sz="900" dirty="0">
                <a:highlight>
                  <a:srgbClr val="FFFF00"/>
                </a:highlight>
              </a:rPr>
              <a:t>3</a:t>
            </a:r>
            <a:r>
              <a:rPr lang="en-US" sz="900" dirty="0"/>
              <a:t>            </a:t>
            </a:r>
            <a:r>
              <a:rPr lang="en-US" sz="900" dirty="0">
                <a:highlight>
                  <a:srgbClr val="FFFF00"/>
                </a:highlight>
              </a:rPr>
              <a:t>4</a:t>
            </a:r>
            <a:r>
              <a:rPr lang="en-US" sz="900" dirty="0"/>
              <a:t>            </a:t>
            </a:r>
            <a:r>
              <a:rPr lang="en-US" sz="900" dirty="0">
                <a:highlight>
                  <a:srgbClr val="FFFF00"/>
                </a:highlight>
              </a:rPr>
              <a:t>5</a:t>
            </a:r>
            <a:r>
              <a:rPr lang="en-US" sz="900" dirty="0"/>
              <a:t>              </a:t>
            </a:r>
            <a:r>
              <a:rPr lang="en-US" sz="900" dirty="0">
                <a:highlight>
                  <a:srgbClr val="FFFF00"/>
                </a:highlight>
              </a:rPr>
              <a:t>6</a:t>
            </a:r>
            <a:r>
              <a:rPr lang="en-US" sz="900" dirty="0"/>
              <a:t>            </a:t>
            </a:r>
            <a:r>
              <a:rPr lang="en-US" sz="900" dirty="0">
                <a:highlight>
                  <a:srgbClr val="FFFF00"/>
                </a:highlight>
              </a:rPr>
              <a:t>7</a:t>
            </a:r>
            <a:r>
              <a:rPr lang="en-US" sz="900" dirty="0"/>
              <a:t>             </a:t>
            </a:r>
            <a:r>
              <a:rPr lang="en-US" sz="900" dirty="0">
                <a:highlight>
                  <a:srgbClr val="FFFF00"/>
                </a:highlight>
              </a:rPr>
              <a:t>8 </a:t>
            </a:r>
            <a:r>
              <a:rPr lang="en-US" sz="900" dirty="0"/>
              <a:t>           </a:t>
            </a:r>
            <a:r>
              <a:rPr lang="en-US" sz="900" dirty="0">
                <a:highlight>
                  <a:srgbClr val="FFFF00"/>
                </a:highlight>
              </a:rPr>
              <a:t>9</a:t>
            </a:r>
            <a:r>
              <a:rPr lang="en-US" sz="900" dirty="0"/>
              <a:t>             </a:t>
            </a:r>
            <a:r>
              <a:rPr lang="en-US" sz="900" dirty="0">
                <a:highlight>
                  <a:srgbClr val="FFFF00"/>
                </a:highlight>
              </a:rPr>
              <a:t>10</a:t>
            </a:r>
            <a:r>
              <a:rPr lang="en-US" sz="900" dirty="0"/>
              <a:t>    </a:t>
            </a:r>
            <a:r>
              <a:rPr lang="en-US" sz="900" dirty="0">
                <a:highlight>
                  <a:srgbClr val="FFFF00"/>
                </a:highlight>
              </a:rPr>
              <a:t>   </a:t>
            </a:r>
          </a:p>
        </p:txBody>
      </p:sp>
      <p:sp>
        <p:nvSpPr>
          <p:cNvPr id="5" name="TextBox 4">
            <a:extLst>
              <a:ext uri="{FF2B5EF4-FFF2-40B4-BE49-F238E27FC236}">
                <a16:creationId xmlns:a16="http://schemas.microsoft.com/office/drawing/2014/main" id="{A18A9A31-9246-87BA-CD94-8A69896C2CE9}"/>
              </a:ext>
            </a:extLst>
          </p:cNvPr>
          <p:cNvSpPr txBox="1"/>
          <p:nvPr/>
        </p:nvSpPr>
        <p:spPr>
          <a:xfrm>
            <a:off x="174122" y="468765"/>
            <a:ext cx="3854154" cy="230832"/>
          </a:xfrm>
          <a:prstGeom prst="rect">
            <a:avLst/>
          </a:prstGeom>
          <a:noFill/>
        </p:spPr>
        <p:txBody>
          <a:bodyPr wrap="square" rtlCol="0">
            <a:spAutoFit/>
          </a:bodyPr>
          <a:lstStyle/>
          <a:p>
            <a:r>
              <a:rPr lang="en-US" sz="900" dirty="0">
                <a:highlight>
                  <a:srgbClr val="FFFF00"/>
                </a:highlight>
              </a:rPr>
              <a:t>11</a:t>
            </a:r>
            <a:r>
              <a:rPr lang="en-US" sz="900" dirty="0"/>
              <a:t>          </a:t>
            </a:r>
            <a:r>
              <a:rPr lang="en-US" sz="900" dirty="0">
                <a:highlight>
                  <a:srgbClr val="FFFF00"/>
                </a:highlight>
              </a:rPr>
              <a:t>12</a:t>
            </a:r>
            <a:r>
              <a:rPr lang="en-US" sz="900" dirty="0"/>
              <a:t>            </a:t>
            </a:r>
            <a:r>
              <a:rPr lang="en-US" sz="900" dirty="0">
                <a:highlight>
                  <a:srgbClr val="FFFF00"/>
                </a:highlight>
              </a:rPr>
              <a:t>13</a:t>
            </a:r>
            <a:r>
              <a:rPr lang="en-US" sz="900" dirty="0"/>
              <a:t>         </a:t>
            </a:r>
            <a:r>
              <a:rPr lang="en-US" sz="900" dirty="0">
                <a:highlight>
                  <a:srgbClr val="FFFF00"/>
                </a:highlight>
              </a:rPr>
              <a:t>14</a:t>
            </a:r>
            <a:r>
              <a:rPr lang="en-US" sz="900" dirty="0"/>
              <a:t>            </a:t>
            </a:r>
            <a:r>
              <a:rPr lang="en-US" sz="900" dirty="0">
                <a:highlight>
                  <a:srgbClr val="FFFF00"/>
                </a:highlight>
              </a:rPr>
              <a:t>15</a:t>
            </a:r>
            <a:r>
              <a:rPr lang="en-US" sz="900" dirty="0"/>
              <a:t>          </a:t>
            </a:r>
            <a:r>
              <a:rPr lang="en-US" sz="900" dirty="0">
                <a:highlight>
                  <a:srgbClr val="FFFF00"/>
                </a:highlight>
              </a:rPr>
              <a:t>16</a:t>
            </a:r>
            <a:r>
              <a:rPr lang="en-US" sz="900" dirty="0"/>
              <a:t>           </a:t>
            </a:r>
            <a:r>
              <a:rPr lang="en-US" sz="900" dirty="0">
                <a:highlight>
                  <a:srgbClr val="FFFF00"/>
                </a:highlight>
              </a:rPr>
              <a:t>17 </a:t>
            </a:r>
            <a:r>
              <a:rPr lang="en-US" sz="900" dirty="0"/>
              <a:t>         </a:t>
            </a:r>
            <a:r>
              <a:rPr lang="en-US" sz="900" dirty="0">
                <a:highlight>
                  <a:srgbClr val="C0C0C0"/>
                </a:highlight>
              </a:rPr>
              <a:t>3</a:t>
            </a:r>
            <a:r>
              <a:rPr lang="en-US" sz="900" dirty="0"/>
              <a:t>             </a:t>
            </a:r>
            <a:r>
              <a:rPr lang="en-US" sz="900" dirty="0">
                <a:highlight>
                  <a:srgbClr val="C0C0C0"/>
                </a:highlight>
              </a:rPr>
              <a:t>4</a:t>
            </a:r>
            <a:r>
              <a:rPr lang="en-US" sz="900" dirty="0"/>
              <a:t>                             </a:t>
            </a:r>
          </a:p>
        </p:txBody>
      </p:sp>
      <p:sp>
        <p:nvSpPr>
          <p:cNvPr id="9" name="TextBox 8">
            <a:extLst>
              <a:ext uri="{FF2B5EF4-FFF2-40B4-BE49-F238E27FC236}">
                <a16:creationId xmlns:a16="http://schemas.microsoft.com/office/drawing/2014/main" id="{001867E6-F8BE-E2E5-A32A-60D76649D65D}"/>
              </a:ext>
            </a:extLst>
          </p:cNvPr>
          <p:cNvSpPr txBox="1"/>
          <p:nvPr/>
        </p:nvSpPr>
        <p:spPr>
          <a:xfrm>
            <a:off x="222190" y="869312"/>
            <a:ext cx="6097424" cy="2308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prstClr val="black"/>
                </a:solidFill>
                <a:effectLst/>
                <a:highlight>
                  <a:srgbClr val="C0C0C0"/>
                </a:highlight>
                <a:uLnTx/>
                <a:uFillTx/>
                <a:latin typeface="Aptos" panose="02110004020202020204"/>
                <a:ea typeface="+mn-ea"/>
                <a:cs typeface="+mn-cs"/>
              </a:rPr>
              <a:t>5</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kumimoji="0" lang="en-US" sz="900" b="0" i="0" u="none" strike="noStrike" kern="1200" cap="none" spc="0" normalizeH="0" baseline="0" noProof="0" dirty="0">
                <a:ln>
                  <a:noFill/>
                </a:ln>
                <a:solidFill>
                  <a:prstClr val="black"/>
                </a:solidFill>
                <a:effectLst/>
                <a:highlight>
                  <a:srgbClr val="C0C0C0"/>
                </a:highlight>
                <a:uLnTx/>
                <a:uFillTx/>
                <a:latin typeface="Aptos" panose="02110004020202020204"/>
                <a:ea typeface="+mn-ea"/>
                <a:cs typeface="+mn-cs"/>
              </a:rPr>
              <a:t>6</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kumimoji="0" lang="en-US" sz="900" b="0" i="0" u="none" strike="noStrike" kern="1200" cap="none" spc="0" normalizeH="0" baseline="0" noProof="0" dirty="0">
                <a:ln>
                  <a:noFill/>
                </a:ln>
                <a:solidFill>
                  <a:prstClr val="black"/>
                </a:solidFill>
                <a:effectLst/>
                <a:highlight>
                  <a:srgbClr val="C0C0C0"/>
                </a:highlight>
                <a:uLnTx/>
                <a:uFillTx/>
                <a:latin typeface="Aptos" panose="02110004020202020204"/>
                <a:ea typeface="+mn-ea"/>
                <a:cs typeface="+mn-cs"/>
              </a:rPr>
              <a:t>7</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kumimoji="0" lang="en-US" sz="900" b="0" i="0" u="none" strike="noStrike" kern="1200" cap="none" spc="0" normalizeH="0" baseline="0" noProof="0" dirty="0">
                <a:ln>
                  <a:noFill/>
                </a:ln>
                <a:solidFill>
                  <a:prstClr val="black"/>
                </a:solidFill>
                <a:effectLst/>
                <a:highlight>
                  <a:srgbClr val="C0C0C0"/>
                </a:highlight>
                <a:uLnTx/>
                <a:uFillTx/>
                <a:latin typeface="Aptos" panose="02110004020202020204"/>
                <a:ea typeface="+mn-ea"/>
                <a:cs typeface="+mn-cs"/>
              </a:rPr>
              <a:t>8</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kumimoji="0" lang="en-US" sz="900" b="0" i="0" u="none" strike="noStrike" kern="1200" cap="none" spc="0" normalizeH="0" baseline="0" noProof="0" dirty="0">
                <a:ln>
                  <a:noFill/>
                </a:ln>
                <a:solidFill>
                  <a:prstClr val="black"/>
                </a:solidFill>
                <a:effectLst/>
                <a:highlight>
                  <a:srgbClr val="FFFF00"/>
                </a:highlight>
                <a:uLnTx/>
                <a:uFillTx/>
                <a:latin typeface="Aptos" panose="02110004020202020204"/>
                <a:ea typeface="+mn-ea"/>
                <a:cs typeface="+mn-cs"/>
              </a:rPr>
              <a:t>18</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kumimoji="0" lang="en-US" sz="900" b="0" i="0" u="none" strike="noStrike" kern="1200" cap="none" spc="0" normalizeH="0" baseline="0" noProof="0" dirty="0">
                <a:ln>
                  <a:noFill/>
                </a:ln>
                <a:solidFill>
                  <a:prstClr val="black"/>
                </a:solidFill>
                <a:effectLst/>
                <a:highlight>
                  <a:srgbClr val="FFFF00"/>
                </a:highlight>
                <a:uLnTx/>
                <a:uFillTx/>
                <a:latin typeface="Aptos" panose="02110004020202020204"/>
                <a:ea typeface="+mn-ea"/>
                <a:cs typeface="+mn-cs"/>
              </a:rPr>
              <a:t>19</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lang="en-US" sz="900" dirty="0">
                <a:solidFill>
                  <a:prstClr val="black"/>
                </a:solidFill>
                <a:highlight>
                  <a:srgbClr val="FFFF00"/>
                </a:highlight>
                <a:latin typeface="Aptos" panose="02110004020202020204"/>
              </a:rPr>
              <a:t>20</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lang="en-US" sz="900" dirty="0">
                <a:solidFill>
                  <a:prstClr val="black"/>
                </a:solidFill>
                <a:highlight>
                  <a:srgbClr val="FFFF00"/>
                </a:highlight>
                <a:latin typeface="Aptos" panose="02110004020202020204"/>
              </a:rPr>
              <a:t>21</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lang="en-US" sz="900" dirty="0">
                <a:solidFill>
                  <a:prstClr val="black"/>
                </a:solidFill>
                <a:highlight>
                  <a:srgbClr val="FFFF00"/>
                </a:highlight>
                <a:latin typeface="Aptos" panose="02110004020202020204"/>
              </a:rPr>
              <a:t>22</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lang="en-US" sz="900" dirty="0">
                <a:solidFill>
                  <a:prstClr val="black"/>
                </a:solidFill>
                <a:highlight>
                  <a:srgbClr val="FFFF00"/>
                </a:highlight>
                <a:latin typeface="Aptos" panose="02110004020202020204"/>
              </a:rPr>
              <a:t>23</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lang="en-US" sz="900" dirty="0">
                <a:solidFill>
                  <a:prstClr val="black"/>
                </a:solidFill>
                <a:highlight>
                  <a:srgbClr val="FFFF00"/>
                </a:highlight>
                <a:latin typeface="Aptos" panose="02110004020202020204"/>
              </a:rPr>
              <a:t>24</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kumimoji="0" lang="en-US" sz="900" b="0" i="0" u="none" strike="noStrike" kern="1200" cap="none" spc="0" normalizeH="0" baseline="0" noProof="0" dirty="0">
                <a:ln>
                  <a:noFill/>
                </a:ln>
                <a:solidFill>
                  <a:prstClr val="black"/>
                </a:solidFill>
                <a:effectLst/>
                <a:highlight>
                  <a:srgbClr val="FFFF00"/>
                </a:highlight>
                <a:uLnTx/>
                <a:uFillTx/>
                <a:latin typeface="Aptos" panose="02110004020202020204"/>
                <a:ea typeface="+mn-ea"/>
                <a:cs typeface="+mn-cs"/>
              </a:rPr>
              <a:t> </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kumimoji="0" lang="en-US" sz="900" b="0" i="0" u="none" strike="noStrike" kern="1200" cap="none" spc="0" normalizeH="0" baseline="0" noProof="0" dirty="0">
                <a:ln>
                  <a:noFill/>
                </a:ln>
                <a:solidFill>
                  <a:prstClr val="black"/>
                </a:solidFill>
                <a:effectLst/>
                <a:highlight>
                  <a:srgbClr val="FFFF00"/>
                </a:highlight>
                <a:uLnTx/>
                <a:uFillTx/>
                <a:latin typeface="Aptos" panose="02110004020202020204"/>
                <a:ea typeface="+mn-ea"/>
                <a:cs typeface="+mn-cs"/>
              </a:rPr>
              <a:t>   </a:t>
            </a:r>
          </a:p>
        </p:txBody>
      </p:sp>
      <p:sp>
        <p:nvSpPr>
          <p:cNvPr id="11" name="TextBox 10">
            <a:extLst>
              <a:ext uri="{FF2B5EF4-FFF2-40B4-BE49-F238E27FC236}">
                <a16:creationId xmlns:a16="http://schemas.microsoft.com/office/drawing/2014/main" id="{63E69C32-444E-6F1A-1369-519F971DCCD2}"/>
              </a:ext>
            </a:extLst>
          </p:cNvPr>
          <p:cNvSpPr txBox="1"/>
          <p:nvPr/>
        </p:nvSpPr>
        <p:spPr>
          <a:xfrm>
            <a:off x="174122" y="1306769"/>
            <a:ext cx="6097424" cy="230832"/>
          </a:xfrm>
          <a:prstGeom prst="rect">
            <a:avLst/>
          </a:prstGeom>
          <a:noFill/>
        </p:spPr>
        <p:txBody>
          <a:bodyPr wrap="square">
            <a:spAutoFit/>
          </a:bodyPr>
          <a:lstStyle/>
          <a:p>
            <a:r>
              <a:rPr lang="en-US" sz="900" dirty="0">
                <a:solidFill>
                  <a:prstClr val="black"/>
                </a:solidFill>
                <a:highlight>
                  <a:srgbClr val="FFFF00"/>
                </a:highlight>
                <a:latin typeface="Aptos" panose="02110004020202020204"/>
              </a:rPr>
              <a:t>25</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kumimoji="0" lang="en-US" sz="900" b="0" i="0" u="none" strike="noStrike" kern="1200" cap="none" spc="0" normalizeH="0" baseline="0" noProof="0" dirty="0">
                <a:ln>
                  <a:noFill/>
                </a:ln>
                <a:solidFill>
                  <a:prstClr val="black"/>
                </a:solidFill>
                <a:effectLst/>
                <a:highlight>
                  <a:srgbClr val="FFFF00"/>
                </a:highlight>
                <a:uLnTx/>
                <a:uFillTx/>
                <a:latin typeface="Aptos" panose="02110004020202020204"/>
                <a:ea typeface="+mn-ea"/>
                <a:cs typeface="+mn-cs"/>
              </a:rPr>
              <a:t>26</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lang="en-US" sz="900" dirty="0">
                <a:solidFill>
                  <a:prstClr val="black"/>
                </a:solidFill>
                <a:highlight>
                  <a:srgbClr val="FFFF00"/>
                </a:highlight>
                <a:latin typeface="Aptos" panose="02110004020202020204"/>
              </a:rPr>
              <a:t>27</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lang="en-US" sz="900" dirty="0">
                <a:solidFill>
                  <a:prstClr val="black"/>
                </a:solidFill>
                <a:highlight>
                  <a:srgbClr val="FFFF00"/>
                </a:highlight>
                <a:latin typeface="Aptos" panose="02110004020202020204"/>
              </a:rPr>
              <a:t>28</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lang="en-US" sz="900" dirty="0">
                <a:solidFill>
                  <a:prstClr val="black"/>
                </a:solidFill>
                <a:highlight>
                  <a:srgbClr val="FFFF00"/>
                </a:highlight>
                <a:latin typeface="Aptos" panose="02110004020202020204"/>
              </a:rPr>
              <a:t>29</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endParaRPr lang="en-US" dirty="0"/>
          </a:p>
        </p:txBody>
      </p:sp>
      <p:sp>
        <p:nvSpPr>
          <p:cNvPr id="13" name="TextBox 12">
            <a:extLst>
              <a:ext uri="{FF2B5EF4-FFF2-40B4-BE49-F238E27FC236}">
                <a16:creationId xmlns:a16="http://schemas.microsoft.com/office/drawing/2014/main" id="{218DDBEB-02EE-7660-341B-C24A1CA1446B}"/>
              </a:ext>
            </a:extLst>
          </p:cNvPr>
          <p:cNvSpPr txBox="1"/>
          <p:nvPr/>
        </p:nvSpPr>
        <p:spPr>
          <a:xfrm>
            <a:off x="156496" y="1707316"/>
            <a:ext cx="6096000" cy="230832"/>
          </a:xfrm>
          <a:prstGeom prst="rect">
            <a:avLst/>
          </a:prstGeom>
          <a:noFill/>
        </p:spPr>
        <p:txBody>
          <a:bodyPr wrap="square">
            <a:spAutoFit/>
          </a:bodyPr>
          <a:lstStyle/>
          <a:p>
            <a:r>
              <a:rPr lang="en-US" sz="900" dirty="0">
                <a:solidFill>
                  <a:prstClr val="black"/>
                </a:solidFill>
                <a:highlight>
                  <a:srgbClr val="FFFF00"/>
                </a:highlight>
                <a:latin typeface="Aptos" panose="02110004020202020204"/>
              </a:rPr>
              <a:t>30</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lang="en-US" sz="900" dirty="0">
                <a:solidFill>
                  <a:prstClr val="black"/>
                </a:solidFill>
                <a:highlight>
                  <a:srgbClr val="FFFF00"/>
                </a:highlight>
                <a:latin typeface="Aptos" panose="02110004020202020204"/>
              </a:rPr>
              <a:t>31</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lang="en-US" sz="900" dirty="0">
                <a:solidFill>
                  <a:prstClr val="black"/>
                </a:solidFill>
                <a:highlight>
                  <a:srgbClr val="FFFF00"/>
                </a:highlight>
                <a:latin typeface="Aptos" panose="02110004020202020204"/>
              </a:rPr>
              <a:t>32</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lang="en-US" sz="900" dirty="0">
                <a:solidFill>
                  <a:prstClr val="black"/>
                </a:solidFill>
                <a:highlight>
                  <a:srgbClr val="FFFF00"/>
                </a:highlight>
                <a:latin typeface="Aptos" panose="02110004020202020204"/>
              </a:rPr>
              <a:t>33</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lang="en-US" sz="900" dirty="0">
                <a:solidFill>
                  <a:prstClr val="black"/>
                </a:solidFill>
                <a:highlight>
                  <a:srgbClr val="FFFF00"/>
                </a:highlight>
                <a:latin typeface="Aptos" panose="02110004020202020204"/>
              </a:rPr>
              <a:t>34</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lang="en-US" sz="900" dirty="0">
                <a:solidFill>
                  <a:prstClr val="black"/>
                </a:solidFill>
                <a:highlight>
                  <a:srgbClr val="FFFF00"/>
                </a:highlight>
                <a:latin typeface="Aptos" panose="02110004020202020204"/>
              </a:rPr>
              <a:t>35</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lang="en-US" sz="900" dirty="0">
                <a:solidFill>
                  <a:prstClr val="black"/>
                </a:solidFill>
                <a:highlight>
                  <a:srgbClr val="C0C0C0"/>
                </a:highlight>
                <a:latin typeface="Aptos" panose="02110004020202020204"/>
              </a:rPr>
              <a:t>24</a:t>
            </a:r>
            <a:r>
              <a:rPr kumimoji="0" lang="en-US" sz="900" b="0" i="0" u="none" strike="noStrike" kern="1200" cap="none" spc="0" normalizeH="0" baseline="0" noProof="0" dirty="0">
                <a:ln>
                  <a:noFill/>
                </a:ln>
                <a:solidFill>
                  <a:prstClr val="black"/>
                </a:solidFill>
                <a:effectLst/>
                <a:highlight>
                  <a:srgbClr val="FFFF00"/>
                </a:highlight>
                <a:uLnTx/>
                <a:uFillTx/>
                <a:latin typeface="Aptos" panose="02110004020202020204"/>
                <a:ea typeface="+mn-ea"/>
                <a:cs typeface="+mn-cs"/>
              </a:rPr>
              <a:t> </a:t>
            </a:r>
            <a:endParaRPr lang="en-US" dirty="0"/>
          </a:p>
        </p:txBody>
      </p:sp>
      <p:sp>
        <p:nvSpPr>
          <p:cNvPr id="15" name="TextBox 14">
            <a:extLst>
              <a:ext uri="{FF2B5EF4-FFF2-40B4-BE49-F238E27FC236}">
                <a16:creationId xmlns:a16="http://schemas.microsoft.com/office/drawing/2014/main" id="{904FF122-AA9E-BD55-A535-85474F59458A}"/>
              </a:ext>
            </a:extLst>
          </p:cNvPr>
          <p:cNvSpPr txBox="1"/>
          <p:nvPr/>
        </p:nvSpPr>
        <p:spPr>
          <a:xfrm>
            <a:off x="174122" y="2107863"/>
            <a:ext cx="6097424" cy="230832"/>
          </a:xfrm>
          <a:prstGeom prst="rect">
            <a:avLst/>
          </a:prstGeom>
          <a:noFill/>
        </p:spPr>
        <p:txBody>
          <a:bodyPr wrap="square">
            <a:spAutoFit/>
          </a:bodyPr>
          <a:lstStyle/>
          <a:p>
            <a:r>
              <a:rPr lang="en-US" sz="900" dirty="0">
                <a:solidFill>
                  <a:prstClr val="black"/>
                </a:solidFill>
                <a:highlight>
                  <a:srgbClr val="C0C0C0"/>
                </a:highlight>
                <a:latin typeface="Aptos" panose="02110004020202020204"/>
              </a:rPr>
              <a:t>24</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lang="en-US" sz="900" dirty="0">
                <a:solidFill>
                  <a:prstClr val="black"/>
                </a:solidFill>
                <a:highlight>
                  <a:srgbClr val="C0C0C0"/>
                </a:highlight>
                <a:latin typeface="Aptos" panose="02110004020202020204"/>
              </a:rPr>
              <a:t>34</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kumimoji="0" lang="en-US" sz="900" b="0" i="0" u="none" strike="noStrike" kern="1200" cap="none" spc="0" normalizeH="0" baseline="0" noProof="0" dirty="0">
                <a:ln>
                  <a:noFill/>
                </a:ln>
                <a:solidFill>
                  <a:prstClr val="black"/>
                </a:solidFill>
                <a:effectLst/>
                <a:highlight>
                  <a:srgbClr val="C0C0C0"/>
                </a:highlight>
                <a:uLnTx/>
                <a:uFillTx/>
                <a:latin typeface="Aptos" panose="02110004020202020204"/>
                <a:ea typeface="+mn-ea"/>
                <a:cs typeface="+mn-cs"/>
              </a:rPr>
              <a:t>35</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lang="en-US" sz="900" dirty="0">
                <a:solidFill>
                  <a:prstClr val="black"/>
                </a:solidFill>
                <a:latin typeface="Aptos" panose="02110004020202020204"/>
              </a:rPr>
              <a:t> </a:t>
            </a:r>
            <a:r>
              <a:rPr lang="en-US" sz="900" dirty="0">
                <a:solidFill>
                  <a:prstClr val="black"/>
                </a:solidFill>
                <a:highlight>
                  <a:srgbClr val="C0C0C0"/>
                </a:highlight>
                <a:latin typeface="Aptos" panose="02110004020202020204"/>
              </a:rPr>
              <a:t>33</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kumimoji="0" lang="en-US" sz="900" b="0" i="0" u="none" strike="noStrike" kern="1200" cap="none" spc="0" normalizeH="0" baseline="0" noProof="0" dirty="0">
                <a:ln>
                  <a:noFill/>
                </a:ln>
                <a:solidFill>
                  <a:prstClr val="black"/>
                </a:solidFill>
                <a:effectLst/>
                <a:highlight>
                  <a:srgbClr val="C0C0C0"/>
                </a:highlight>
                <a:uLnTx/>
                <a:uFillTx/>
                <a:latin typeface="Aptos" panose="02110004020202020204"/>
                <a:ea typeface="+mn-ea"/>
                <a:cs typeface="+mn-cs"/>
              </a:rPr>
              <a:t>33</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lang="en-US" sz="900" dirty="0">
                <a:solidFill>
                  <a:prstClr val="black"/>
                </a:solidFill>
                <a:highlight>
                  <a:srgbClr val="FFFF00"/>
                </a:highlight>
                <a:latin typeface="Aptos" panose="02110004020202020204"/>
              </a:rPr>
              <a:t>3</a:t>
            </a:r>
            <a:r>
              <a:rPr kumimoji="0" lang="en-US" sz="900" b="0" i="0" u="none" strike="noStrike" kern="1200" cap="none" spc="0" normalizeH="0" baseline="0" noProof="0" dirty="0">
                <a:ln>
                  <a:noFill/>
                </a:ln>
                <a:solidFill>
                  <a:prstClr val="black"/>
                </a:solidFill>
                <a:effectLst/>
                <a:highlight>
                  <a:srgbClr val="FFFF00"/>
                </a:highlight>
                <a:uLnTx/>
                <a:uFillTx/>
                <a:latin typeface="Aptos" panose="02110004020202020204"/>
                <a:ea typeface="+mn-ea"/>
                <a:cs typeface="+mn-cs"/>
              </a:rPr>
              <a:t>6</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lang="en-US" sz="900" dirty="0">
                <a:solidFill>
                  <a:prstClr val="black"/>
                </a:solidFill>
                <a:highlight>
                  <a:srgbClr val="FFFF00"/>
                </a:highlight>
                <a:latin typeface="Aptos" panose="02110004020202020204"/>
              </a:rPr>
              <a:t>3</a:t>
            </a:r>
            <a:r>
              <a:rPr kumimoji="0" lang="en-US" sz="900" b="0" i="0" u="none" strike="noStrike" kern="1200" cap="none" spc="0" normalizeH="0" baseline="0" noProof="0" dirty="0">
                <a:ln>
                  <a:noFill/>
                </a:ln>
                <a:solidFill>
                  <a:prstClr val="black"/>
                </a:solidFill>
                <a:effectLst/>
                <a:highlight>
                  <a:srgbClr val="FFFF00"/>
                </a:highlight>
                <a:uLnTx/>
                <a:uFillTx/>
                <a:latin typeface="Aptos" panose="02110004020202020204"/>
                <a:ea typeface="+mn-ea"/>
                <a:cs typeface="+mn-cs"/>
              </a:rPr>
              <a:t>7 </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lang="en-US" sz="900" dirty="0">
                <a:solidFill>
                  <a:prstClr val="black"/>
                </a:solidFill>
                <a:highlight>
                  <a:srgbClr val="C0C0C0"/>
                </a:highlight>
                <a:latin typeface="Aptos" panose="02110004020202020204"/>
              </a:rPr>
              <a:t>24</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endParaRPr lang="en-US" dirty="0"/>
          </a:p>
        </p:txBody>
      </p:sp>
      <p:sp>
        <p:nvSpPr>
          <p:cNvPr id="17" name="TextBox 16">
            <a:extLst>
              <a:ext uri="{FF2B5EF4-FFF2-40B4-BE49-F238E27FC236}">
                <a16:creationId xmlns:a16="http://schemas.microsoft.com/office/drawing/2014/main" id="{25D6F7CE-6703-1377-46E1-9C00843C2114}"/>
              </a:ext>
            </a:extLst>
          </p:cNvPr>
          <p:cNvSpPr txBox="1"/>
          <p:nvPr/>
        </p:nvSpPr>
        <p:spPr>
          <a:xfrm>
            <a:off x="155072" y="2535282"/>
            <a:ext cx="6097424" cy="2308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prstClr val="black"/>
                </a:solidFill>
                <a:effectLst/>
                <a:highlight>
                  <a:srgbClr val="C0C0C0"/>
                </a:highlight>
                <a:uLnTx/>
                <a:uFillTx/>
                <a:latin typeface="Aptos" panose="02110004020202020204"/>
                <a:ea typeface="+mn-ea"/>
                <a:cs typeface="+mn-cs"/>
              </a:rPr>
              <a:t>24</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lang="en-US" sz="900" dirty="0">
                <a:solidFill>
                  <a:prstClr val="black"/>
                </a:solidFill>
                <a:highlight>
                  <a:srgbClr val="C0C0C0"/>
                </a:highlight>
                <a:latin typeface="Aptos" panose="02110004020202020204"/>
              </a:rPr>
              <a:t>3</a:t>
            </a:r>
            <a:r>
              <a:rPr kumimoji="0" lang="en-US" sz="900" b="0" i="0" u="none" strike="noStrike" kern="1200" cap="none" spc="0" normalizeH="0" baseline="0" noProof="0" dirty="0">
                <a:ln>
                  <a:noFill/>
                </a:ln>
                <a:solidFill>
                  <a:prstClr val="black"/>
                </a:solidFill>
                <a:effectLst/>
                <a:highlight>
                  <a:srgbClr val="C0C0C0"/>
                </a:highlight>
                <a:uLnTx/>
                <a:uFillTx/>
                <a:latin typeface="Aptos" panose="02110004020202020204"/>
                <a:ea typeface="+mn-ea"/>
                <a:cs typeface="+mn-cs"/>
              </a:rPr>
              <a:t>6</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lang="en-US" sz="900" dirty="0">
                <a:solidFill>
                  <a:prstClr val="black"/>
                </a:solidFill>
                <a:highlight>
                  <a:srgbClr val="C0C0C0"/>
                </a:highlight>
                <a:latin typeface="Aptos" panose="02110004020202020204"/>
              </a:rPr>
              <a:t>3</a:t>
            </a:r>
            <a:r>
              <a:rPr kumimoji="0" lang="en-US" sz="900" b="0" i="0" u="none" strike="noStrike" kern="1200" cap="none" spc="0" normalizeH="0" baseline="0" noProof="0" dirty="0">
                <a:ln>
                  <a:noFill/>
                </a:ln>
                <a:solidFill>
                  <a:prstClr val="black"/>
                </a:solidFill>
                <a:effectLst/>
                <a:highlight>
                  <a:srgbClr val="C0C0C0"/>
                </a:highlight>
                <a:uLnTx/>
                <a:uFillTx/>
                <a:latin typeface="Aptos" panose="02110004020202020204"/>
                <a:ea typeface="+mn-ea"/>
                <a:cs typeface="+mn-cs"/>
              </a:rPr>
              <a:t>7</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lang="en-US" sz="900" dirty="0">
                <a:solidFill>
                  <a:prstClr val="black"/>
                </a:solidFill>
                <a:highlight>
                  <a:srgbClr val="C0C0C0"/>
                </a:highlight>
                <a:latin typeface="Aptos" panose="02110004020202020204"/>
              </a:rPr>
              <a:t>33</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endParaRPr kumimoji="0" lang="en-US" sz="1800" b="0" i="0" u="none" strike="noStrike" kern="1200" cap="none" spc="0" normalizeH="0" baseline="0" noProof="0" dirty="0">
              <a:ln>
                <a:noFill/>
              </a:ln>
              <a:solidFill>
                <a:prstClr val="black"/>
              </a:solidFill>
              <a:effectLst/>
              <a:uLnTx/>
              <a:uFillTx/>
              <a:latin typeface="Aptos" panose="02110004020202020204"/>
              <a:ea typeface="+mn-ea"/>
              <a:cs typeface="+mn-cs"/>
            </a:endParaRPr>
          </a:p>
        </p:txBody>
      </p:sp>
      <p:sp>
        <p:nvSpPr>
          <p:cNvPr id="19" name="TextBox 18">
            <a:extLst>
              <a:ext uri="{FF2B5EF4-FFF2-40B4-BE49-F238E27FC236}">
                <a16:creationId xmlns:a16="http://schemas.microsoft.com/office/drawing/2014/main" id="{2144840A-A299-CC1B-13A6-06DD74C7D034}"/>
              </a:ext>
            </a:extLst>
          </p:cNvPr>
          <p:cNvSpPr txBox="1"/>
          <p:nvPr/>
        </p:nvSpPr>
        <p:spPr>
          <a:xfrm>
            <a:off x="155072" y="2922391"/>
            <a:ext cx="6097424" cy="2308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900" dirty="0">
                <a:solidFill>
                  <a:prstClr val="black"/>
                </a:solidFill>
                <a:highlight>
                  <a:srgbClr val="FFFF00"/>
                </a:highlight>
                <a:latin typeface="Aptos" panose="02110004020202020204"/>
              </a:rPr>
              <a:t>38</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kumimoji="0" lang="en-US" sz="900" b="0" i="0" u="none" strike="noStrike" kern="1200" cap="none" spc="0" normalizeH="0" baseline="0" noProof="0" dirty="0">
                <a:ln>
                  <a:noFill/>
                </a:ln>
                <a:solidFill>
                  <a:prstClr val="black"/>
                </a:solidFill>
                <a:effectLst/>
                <a:highlight>
                  <a:srgbClr val="FFFF00"/>
                </a:highlight>
                <a:uLnTx/>
                <a:uFillTx/>
                <a:latin typeface="Aptos" panose="02110004020202020204"/>
                <a:ea typeface="+mn-ea"/>
                <a:cs typeface="+mn-cs"/>
              </a:rPr>
              <a:t>39</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lang="en-US" sz="900" dirty="0">
                <a:solidFill>
                  <a:prstClr val="black"/>
                </a:solidFill>
                <a:highlight>
                  <a:srgbClr val="C0C0C0"/>
                </a:highlight>
                <a:latin typeface="Aptos" panose="02110004020202020204"/>
              </a:rPr>
              <a:t>16</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lang="en-US" sz="900" dirty="0">
                <a:solidFill>
                  <a:prstClr val="black"/>
                </a:solidFill>
                <a:highlight>
                  <a:srgbClr val="FFFF00"/>
                </a:highlight>
                <a:latin typeface="Aptos" panose="02110004020202020204"/>
              </a:rPr>
              <a:t>40</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lang="en-US" sz="900" dirty="0">
                <a:solidFill>
                  <a:prstClr val="black"/>
                </a:solidFill>
                <a:highlight>
                  <a:srgbClr val="FFFF00"/>
                </a:highlight>
                <a:latin typeface="Aptos" panose="02110004020202020204"/>
              </a:rPr>
              <a:t>41</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lang="en-US" sz="900" dirty="0">
                <a:solidFill>
                  <a:prstClr val="black"/>
                </a:solidFill>
                <a:highlight>
                  <a:srgbClr val="FFFF00"/>
                </a:highlight>
                <a:latin typeface="Aptos" panose="02110004020202020204"/>
              </a:rPr>
              <a:t>42</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kumimoji="0" lang="en-US" sz="900" b="0" i="0" u="none" strike="noStrike" kern="1200" cap="none" spc="0" normalizeH="0" baseline="0" noProof="0" dirty="0">
                <a:ln>
                  <a:noFill/>
                </a:ln>
                <a:solidFill>
                  <a:prstClr val="black"/>
                </a:solidFill>
                <a:effectLst/>
                <a:highlight>
                  <a:srgbClr val="FFFF00"/>
                </a:highlight>
                <a:uLnTx/>
                <a:uFillTx/>
                <a:latin typeface="Aptos" panose="02110004020202020204"/>
                <a:ea typeface="+mn-ea"/>
                <a:cs typeface="+mn-cs"/>
              </a:rPr>
              <a:t>43</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kumimoji="0" lang="en-US" sz="900" b="0" i="0" u="none" strike="noStrike" kern="1200" cap="none" spc="0" normalizeH="0" baseline="0" noProof="0" dirty="0">
                <a:ln>
                  <a:noFill/>
                </a:ln>
                <a:solidFill>
                  <a:prstClr val="black"/>
                </a:solidFill>
                <a:effectLst/>
                <a:highlight>
                  <a:srgbClr val="C0C0C0"/>
                </a:highlight>
                <a:uLnTx/>
                <a:uFillTx/>
                <a:latin typeface="Aptos" panose="02110004020202020204"/>
                <a:ea typeface="+mn-ea"/>
                <a:cs typeface="+mn-cs"/>
              </a:rPr>
              <a:t>37</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endParaRPr kumimoji="0" lang="en-US" sz="1800" b="0" i="0" u="none" strike="noStrike" kern="1200" cap="none" spc="0" normalizeH="0" baseline="0" noProof="0" dirty="0">
              <a:ln>
                <a:noFill/>
              </a:ln>
              <a:solidFill>
                <a:prstClr val="black"/>
              </a:solidFill>
              <a:effectLst/>
              <a:uLnTx/>
              <a:uFillTx/>
              <a:latin typeface="Aptos" panose="02110004020202020204"/>
              <a:ea typeface="+mn-ea"/>
              <a:cs typeface="+mn-cs"/>
            </a:endParaRPr>
          </a:p>
        </p:txBody>
      </p:sp>
      <p:sp>
        <p:nvSpPr>
          <p:cNvPr id="21" name="TextBox 20">
            <a:extLst>
              <a:ext uri="{FF2B5EF4-FFF2-40B4-BE49-F238E27FC236}">
                <a16:creationId xmlns:a16="http://schemas.microsoft.com/office/drawing/2014/main" id="{77D064EF-F912-4759-64BE-3B35925B7F5D}"/>
              </a:ext>
            </a:extLst>
          </p:cNvPr>
          <p:cNvSpPr txBox="1"/>
          <p:nvPr/>
        </p:nvSpPr>
        <p:spPr>
          <a:xfrm>
            <a:off x="155072" y="3313584"/>
            <a:ext cx="6097424" cy="2308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prstClr val="black"/>
                </a:solidFill>
                <a:effectLst/>
                <a:highlight>
                  <a:srgbClr val="C0C0C0"/>
                </a:highlight>
                <a:uLnTx/>
                <a:uFillTx/>
                <a:latin typeface="Aptos" panose="02110004020202020204"/>
                <a:ea typeface="+mn-ea"/>
                <a:cs typeface="+mn-cs"/>
              </a:rPr>
              <a:t>30</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kumimoji="0" lang="en-US" sz="900" b="0" i="0" u="none" strike="noStrike" kern="1200" cap="none" spc="0" normalizeH="0" baseline="0" noProof="0" dirty="0">
                <a:ln>
                  <a:noFill/>
                </a:ln>
                <a:solidFill>
                  <a:prstClr val="black"/>
                </a:solidFill>
                <a:effectLst/>
                <a:highlight>
                  <a:srgbClr val="C0C0C0"/>
                </a:highlight>
                <a:uLnTx/>
                <a:uFillTx/>
                <a:latin typeface="Aptos" panose="02110004020202020204"/>
                <a:ea typeface="+mn-ea"/>
                <a:cs typeface="+mn-cs"/>
              </a:rPr>
              <a:t>31</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lang="en-US" sz="900" dirty="0">
                <a:solidFill>
                  <a:prstClr val="black"/>
                </a:solidFill>
                <a:highlight>
                  <a:srgbClr val="C0C0C0"/>
                </a:highlight>
                <a:latin typeface="Aptos" panose="02110004020202020204"/>
              </a:rPr>
              <a:t>32</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lang="en-US" sz="900" dirty="0">
                <a:solidFill>
                  <a:prstClr val="black"/>
                </a:solidFill>
                <a:highlight>
                  <a:srgbClr val="C0C0C0"/>
                </a:highlight>
                <a:latin typeface="Aptos" panose="02110004020202020204"/>
              </a:rPr>
              <a:t>37</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kumimoji="0" lang="en-US" sz="900" b="0" i="0" u="none" strike="noStrike" kern="1200" cap="none" spc="0" normalizeH="0" baseline="0" noProof="0" dirty="0">
                <a:ln>
                  <a:noFill/>
                </a:ln>
                <a:solidFill>
                  <a:prstClr val="black"/>
                </a:solidFill>
                <a:effectLst/>
                <a:highlight>
                  <a:srgbClr val="FFFF00"/>
                </a:highlight>
                <a:uLnTx/>
                <a:uFillTx/>
                <a:latin typeface="Aptos" panose="02110004020202020204"/>
                <a:ea typeface="+mn-ea"/>
                <a:cs typeface="+mn-cs"/>
              </a:rPr>
              <a:t>4</a:t>
            </a:r>
            <a:r>
              <a:rPr lang="en-US" sz="900" dirty="0">
                <a:solidFill>
                  <a:prstClr val="black"/>
                </a:solidFill>
                <a:highlight>
                  <a:srgbClr val="FFFF00"/>
                </a:highlight>
                <a:latin typeface="Aptos" panose="02110004020202020204"/>
              </a:rPr>
              <a:t>4</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kumimoji="0" lang="en-US" sz="900" b="0" i="0" u="none" strike="noStrike" kern="1200" cap="none" spc="0" normalizeH="0" baseline="0" noProof="0" dirty="0">
                <a:ln>
                  <a:noFill/>
                </a:ln>
                <a:solidFill>
                  <a:prstClr val="black"/>
                </a:solidFill>
                <a:effectLst/>
                <a:highlight>
                  <a:srgbClr val="FFFF00"/>
                </a:highlight>
                <a:uLnTx/>
                <a:uFillTx/>
                <a:latin typeface="Aptos" panose="02110004020202020204"/>
                <a:ea typeface="+mn-ea"/>
                <a:cs typeface="+mn-cs"/>
              </a:rPr>
              <a:t>45</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lang="en-US" sz="900" dirty="0">
                <a:solidFill>
                  <a:prstClr val="black"/>
                </a:solidFill>
                <a:highlight>
                  <a:srgbClr val="C0C0C0"/>
                </a:highlight>
                <a:latin typeface="Aptos" panose="02110004020202020204"/>
              </a:rPr>
              <a:t>24</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kumimoji="0" lang="en-US" sz="900" b="0" i="0" u="none" strike="noStrike" kern="1200" cap="none" spc="0" normalizeH="0" baseline="0" noProof="0" dirty="0">
                <a:ln>
                  <a:noFill/>
                </a:ln>
                <a:solidFill>
                  <a:prstClr val="black"/>
                </a:solidFill>
                <a:effectLst/>
                <a:highlight>
                  <a:srgbClr val="FFFF00"/>
                </a:highlight>
                <a:uLnTx/>
                <a:uFillTx/>
                <a:latin typeface="Aptos" panose="02110004020202020204"/>
                <a:ea typeface="+mn-ea"/>
                <a:cs typeface="+mn-cs"/>
              </a:rPr>
              <a:t>46</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endParaRPr kumimoji="0" lang="en-US" sz="1800" b="0" i="0" u="none" strike="noStrike" kern="1200" cap="none" spc="0" normalizeH="0" baseline="0" noProof="0" dirty="0">
              <a:ln>
                <a:noFill/>
              </a:ln>
              <a:solidFill>
                <a:prstClr val="black"/>
              </a:solidFill>
              <a:effectLst/>
              <a:uLnTx/>
              <a:uFillTx/>
              <a:latin typeface="Aptos" panose="02110004020202020204"/>
              <a:ea typeface="+mn-ea"/>
              <a:cs typeface="+mn-cs"/>
            </a:endParaRPr>
          </a:p>
        </p:txBody>
      </p:sp>
      <p:sp>
        <p:nvSpPr>
          <p:cNvPr id="23" name="TextBox 22">
            <a:extLst>
              <a:ext uri="{FF2B5EF4-FFF2-40B4-BE49-F238E27FC236}">
                <a16:creationId xmlns:a16="http://schemas.microsoft.com/office/drawing/2014/main" id="{6AD2AE0A-5507-1FA4-8197-7F2F5D2081FC}"/>
              </a:ext>
            </a:extLst>
          </p:cNvPr>
          <p:cNvSpPr txBox="1"/>
          <p:nvPr/>
        </p:nvSpPr>
        <p:spPr>
          <a:xfrm>
            <a:off x="174122" y="3741003"/>
            <a:ext cx="6097424" cy="2308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prstClr val="black"/>
                </a:solidFill>
                <a:effectLst/>
                <a:highlight>
                  <a:srgbClr val="C0C0C0"/>
                </a:highlight>
                <a:uLnTx/>
                <a:uFillTx/>
                <a:latin typeface="Aptos" panose="02110004020202020204"/>
                <a:ea typeface="+mn-ea"/>
                <a:cs typeface="+mn-cs"/>
              </a:rPr>
              <a:t>34</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lang="en-US" sz="900" dirty="0">
                <a:solidFill>
                  <a:prstClr val="black"/>
                </a:solidFill>
                <a:highlight>
                  <a:srgbClr val="FFFF00"/>
                </a:highlight>
                <a:latin typeface="Aptos" panose="02110004020202020204"/>
              </a:rPr>
              <a:t>47</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kumimoji="0" lang="en-US" sz="900" b="0" i="0" u="none" strike="noStrike" kern="1200" cap="none" spc="0" normalizeH="0" baseline="0" noProof="0" dirty="0">
                <a:ln>
                  <a:noFill/>
                </a:ln>
                <a:solidFill>
                  <a:prstClr val="black"/>
                </a:solidFill>
                <a:effectLst/>
                <a:highlight>
                  <a:srgbClr val="C0C0C0"/>
                </a:highlight>
                <a:uLnTx/>
                <a:uFillTx/>
                <a:latin typeface="Aptos" panose="02110004020202020204"/>
                <a:ea typeface="+mn-ea"/>
                <a:cs typeface="+mn-cs"/>
              </a:rPr>
              <a:t>34</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lang="en-US" sz="900" dirty="0">
                <a:solidFill>
                  <a:prstClr val="black"/>
                </a:solidFill>
                <a:highlight>
                  <a:srgbClr val="FFFF00"/>
                </a:highlight>
                <a:latin typeface="Aptos" panose="02110004020202020204"/>
              </a:rPr>
              <a:t>48</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kumimoji="0" lang="en-US" sz="900" b="0" i="0" u="none" strike="noStrike" kern="1200" cap="none" spc="0" normalizeH="0" baseline="0" noProof="0" dirty="0">
                <a:ln>
                  <a:noFill/>
                </a:ln>
                <a:solidFill>
                  <a:prstClr val="black"/>
                </a:solidFill>
                <a:effectLst/>
                <a:highlight>
                  <a:srgbClr val="C0C0C0"/>
                </a:highlight>
                <a:uLnTx/>
                <a:uFillTx/>
                <a:latin typeface="Aptos" panose="02110004020202020204"/>
                <a:ea typeface="+mn-ea"/>
                <a:cs typeface="+mn-cs"/>
              </a:rPr>
              <a:t>24</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kumimoji="0" lang="en-US" sz="900" b="0" i="0" u="none" strike="noStrike" kern="1200" cap="none" spc="0" normalizeH="0" baseline="0" noProof="0" dirty="0">
                <a:ln>
                  <a:noFill/>
                </a:ln>
                <a:solidFill>
                  <a:prstClr val="black"/>
                </a:solidFill>
                <a:effectLst/>
                <a:highlight>
                  <a:srgbClr val="FFFF00"/>
                </a:highlight>
                <a:uLnTx/>
                <a:uFillTx/>
                <a:latin typeface="Aptos" panose="02110004020202020204"/>
                <a:ea typeface="+mn-ea"/>
                <a:cs typeface="+mn-cs"/>
              </a:rPr>
              <a:t>4</a:t>
            </a:r>
            <a:r>
              <a:rPr lang="en-US" sz="900" dirty="0">
                <a:solidFill>
                  <a:prstClr val="black"/>
                </a:solidFill>
                <a:highlight>
                  <a:srgbClr val="FFFF00"/>
                </a:highlight>
                <a:latin typeface="Aptos" panose="02110004020202020204"/>
              </a:rPr>
              <a:t>9</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kumimoji="0" lang="en-US" sz="900" b="0" i="0" u="none" strike="noStrike" kern="1200" cap="none" spc="0" normalizeH="0" baseline="0" noProof="0" dirty="0">
                <a:ln>
                  <a:noFill/>
                </a:ln>
                <a:solidFill>
                  <a:prstClr val="black"/>
                </a:solidFill>
                <a:effectLst/>
                <a:highlight>
                  <a:srgbClr val="C0C0C0"/>
                </a:highlight>
                <a:uLnTx/>
                <a:uFillTx/>
                <a:latin typeface="Aptos" panose="02110004020202020204"/>
                <a:ea typeface="+mn-ea"/>
                <a:cs typeface="+mn-cs"/>
              </a:rPr>
              <a:t>24</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lang="en-US" sz="900" dirty="0">
                <a:solidFill>
                  <a:prstClr val="black"/>
                </a:solidFill>
                <a:highlight>
                  <a:srgbClr val="FFFF00"/>
                </a:highlight>
                <a:latin typeface="Aptos" panose="02110004020202020204"/>
              </a:rPr>
              <a:t>50</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endParaRPr kumimoji="0" lang="en-US" sz="1800" b="0" i="0" u="none" strike="noStrike" kern="1200" cap="none" spc="0" normalizeH="0" baseline="0" noProof="0" dirty="0">
              <a:ln>
                <a:noFill/>
              </a:ln>
              <a:solidFill>
                <a:prstClr val="black"/>
              </a:solidFill>
              <a:effectLst/>
              <a:uLnTx/>
              <a:uFillTx/>
              <a:latin typeface="Aptos" panose="02110004020202020204"/>
              <a:ea typeface="+mn-ea"/>
              <a:cs typeface="+mn-cs"/>
            </a:endParaRPr>
          </a:p>
        </p:txBody>
      </p:sp>
      <p:sp>
        <p:nvSpPr>
          <p:cNvPr id="27" name="TextBox 26">
            <a:extLst>
              <a:ext uri="{FF2B5EF4-FFF2-40B4-BE49-F238E27FC236}">
                <a16:creationId xmlns:a16="http://schemas.microsoft.com/office/drawing/2014/main" id="{6562DF3D-9B12-76C6-9439-98870B6FD82A}"/>
              </a:ext>
            </a:extLst>
          </p:cNvPr>
          <p:cNvSpPr txBox="1"/>
          <p:nvPr/>
        </p:nvSpPr>
        <p:spPr>
          <a:xfrm>
            <a:off x="174122" y="4542095"/>
            <a:ext cx="6097424" cy="2308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prstClr val="black"/>
                </a:solidFill>
                <a:effectLst/>
                <a:highlight>
                  <a:srgbClr val="C0C0C0"/>
                </a:highlight>
                <a:uLnTx/>
                <a:uFillTx/>
                <a:latin typeface="Aptos" panose="02110004020202020204"/>
                <a:ea typeface="+mn-ea"/>
                <a:cs typeface="+mn-cs"/>
              </a:rPr>
              <a:t>55</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lang="en-US" sz="900" dirty="0">
                <a:solidFill>
                  <a:prstClr val="black"/>
                </a:solidFill>
                <a:highlight>
                  <a:srgbClr val="C0C0C0"/>
                </a:highlight>
                <a:latin typeface="Aptos" panose="02110004020202020204"/>
              </a:rPr>
              <a:t>38</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lang="en-US" sz="900" dirty="0">
                <a:solidFill>
                  <a:prstClr val="black"/>
                </a:solidFill>
                <a:highlight>
                  <a:srgbClr val="C0C0C0"/>
                </a:highlight>
                <a:latin typeface="Aptos" panose="02110004020202020204"/>
              </a:rPr>
              <a:t>39</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kumimoji="0" lang="en-US" sz="900" b="0" i="0" u="none" strike="noStrike" kern="1200" cap="none" spc="0" normalizeH="0" baseline="0" noProof="0" dirty="0">
                <a:ln>
                  <a:noFill/>
                </a:ln>
                <a:solidFill>
                  <a:prstClr val="black"/>
                </a:solidFill>
                <a:effectLst/>
                <a:highlight>
                  <a:srgbClr val="C0C0C0"/>
                </a:highlight>
                <a:uLnTx/>
                <a:uFillTx/>
                <a:latin typeface="Aptos" panose="02110004020202020204"/>
                <a:ea typeface="+mn-ea"/>
                <a:cs typeface="+mn-cs"/>
              </a:rPr>
              <a:t>16</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kumimoji="0" lang="en-US" sz="900" b="0" i="0" u="none" strike="noStrike" kern="1200" cap="none" spc="0" normalizeH="0" baseline="0" noProof="0" dirty="0">
                <a:ln>
                  <a:noFill/>
                </a:ln>
                <a:solidFill>
                  <a:prstClr val="black"/>
                </a:solidFill>
                <a:effectLst/>
                <a:highlight>
                  <a:srgbClr val="C0C0C0"/>
                </a:highlight>
                <a:uLnTx/>
                <a:uFillTx/>
                <a:latin typeface="Aptos" panose="02110004020202020204"/>
                <a:ea typeface="+mn-ea"/>
                <a:cs typeface="+mn-cs"/>
              </a:rPr>
              <a:t>40</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lang="en-US" sz="900" dirty="0">
                <a:solidFill>
                  <a:prstClr val="black"/>
                </a:solidFill>
                <a:highlight>
                  <a:srgbClr val="C0C0C0"/>
                </a:highlight>
                <a:latin typeface="Aptos" panose="02110004020202020204"/>
              </a:rPr>
              <a:t>55</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lang="en-US" sz="900" dirty="0">
                <a:solidFill>
                  <a:prstClr val="black"/>
                </a:solidFill>
                <a:highlight>
                  <a:srgbClr val="FFFF00"/>
                </a:highlight>
                <a:latin typeface="Aptos" panose="02110004020202020204"/>
              </a:rPr>
              <a:t>56</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lang="en-US" sz="900" dirty="0">
                <a:solidFill>
                  <a:prstClr val="black"/>
                </a:solidFill>
                <a:highlight>
                  <a:srgbClr val="FFFF00"/>
                </a:highlight>
                <a:latin typeface="Aptos" panose="02110004020202020204"/>
              </a:rPr>
              <a:t>57</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kumimoji="0" lang="en-US" sz="900" b="0" i="0" u="none" strike="noStrike" kern="1200" cap="none" spc="0" normalizeH="0" baseline="0" noProof="0" dirty="0">
                <a:ln>
                  <a:noFill/>
                </a:ln>
                <a:solidFill>
                  <a:prstClr val="black"/>
                </a:solidFill>
                <a:effectLst/>
                <a:highlight>
                  <a:srgbClr val="FFFF00"/>
                </a:highlight>
                <a:uLnTx/>
                <a:uFillTx/>
                <a:latin typeface="Aptos" panose="02110004020202020204"/>
                <a:ea typeface="+mn-ea"/>
                <a:cs typeface="+mn-cs"/>
              </a:rPr>
              <a:t>58</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lang="en-US" sz="900" dirty="0">
                <a:solidFill>
                  <a:prstClr val="black"/>
                </a:solidFill>
                <a:highlight>
                  <a:srgbClr val="FFFF00"/>
                </a:highlight>
                <a:latin typeface="Aptos" panose="02110004020202020204"/>
              </a:rPr>
              <a:t>59</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lang="en-US" sz="900" dirty="0">
                <a:solidFill>
                  <a:prstClr val="black"/>
                </a:solidFill>
                <a:highlight>
                  <a:srgbClr val="FFFF00"/>
                </a:highlight>
                <a:latin typeface="Aptos" panose="02110004020202020204"/>
              </a:rPr>
              <a:t>60</a:t>
            </a:r>
            <a:r>
              <a:rPr lang="en-US" sz="900" dirty="0">
                <a:solidFill>
                  <a:prstClr val="black"/>
                </a:solidFill>
                <a:latin typeface="Aptos" panose="02110004020202020204"/>
              </a:rPr>
              <a:t>          </a:t>
            </a:r>
            <a:r>
              <a:rPr lang="en-US" sz="900" dirty="0">
                <a:solidFill>
                  <a:prstClr val="black"/>
                </a:solidFill>
                <a:highlight>
                  <a:srgbClr val="FFFF00"/>
                </a:highlight>
                <a:latin typeface="Aptos" panose="02110004020202020204"/>
              </a:rPr>
              <a:t>61</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kumimoji="0" lang="en-US" sz="900" b="0" i="0" u="none" strike="noStrike" kern="1200" cap="none" spc="0" normalizeH="0" baseline="0" noProof="0" dirty="0">
                <a:ln>
                  <a:noFill/>
                </a:ln>
                <a:solidFill>
                  <a:prstClr val="black"/>
                </a:solidFill>
                <a:effectLst/>
                <a:highlight>
                  <a:srgbClr val="FFFF00"/>
                </a:highlight>
                <a:uLnTx/>
                <a:uFillTx/>
                <a:latin typeface="Aptos" panose="02110004020202020204"/>
                <a:ea typeface="+mn-ea"/>
                <a:cs typeface="+mn-cs"/>
              </a:rPr>
              <a:t> </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kumimoji="0" lang="en-US" sz="900" b="0" i="0" u="none" strike="noStrike" kern="1200" cap="none" spc="0" normalizeH="0" baseline="0" noProof="0" dirty="0">
                <a:ln>
                  <a:noFill/>
                </a:ln>
                <a:solidFill>
                  <a:prstClr val="black"/>
                </a:solidFill>
                <a:effectLst/>
                <a:highlight>
                  <a:srgbClr val="FFFF00"/>
                </a:highlight>
                <a:uLnTx/>
                <a:uFillTx/>
                <a:latin typeface="Aptos" panose="02110004020202020204"/>
                <a:ea typeface="+mn-ea"/>
                <a:cs typeface="+mn-cs"/>
              </a:rPr>
              <a:t>   </a:t>
            </a:r>
          </a:p>
        </p:txBody>
      </p:sp>
      <p:sp>
        <p:nvSpPr>
          <p:cNvPr id="29" name="TextBox 28">
            <a:extLst>
              <a:ext uri="{FF2B5EF4-FFF2-40B4-BE49-F238E27FC236}">
                <a16:creationId xmlns:a16="http://schemas.microsoft.com/office/drawing/2014/main" id="{0A83321E-DCBA-D2C8-BF38-ACB5F91989EE}"/>
              </a:ext>
            </a:extLst>
          </p:cNvPr>
          <p:cNvSpPr txBox="1"/>
          <p:nvPr/>
        </p:nvSpPr>
        <p:spPr>
          <a:xfrm>
            <a:off x="174122" y="4141549"/>
            <a:ext cx="6097424" cy="2308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900" dirty="0">
                <a:solidFill>
                  <a:prstClr val="black"/>
                </a:solidFill>
                <a:highlight>
                  <a:srgbClr val="C0C0C0"/>
                </a:highlight>
                <a:latin typeface="Aptos" panose="02110004020202020204"/>
              </a:rPr>
              <a:t>34</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lang="en-US" sz="900" dirty="0">
                <a:solidFill>
                  <a:prstClr val="black"/>
                </a:solidFill>
                <a:highlight>
                  <a:srgbClr val="FFFF00"/>
                </a:highlight>
                <a:latin typeface="Aptos" panose="02110004020202020204"/>
              </a:rPr>
              <a:t>51</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lang="en-US" sz="900" dirty="0">
                <a:solidFill>
                  <a:prstClr val="black"/>
                </a:solidFill>
                <a:highlight>
                  <a:srgbClr val="C0C0C0"/>
                </a:highlight>
                <a:latin typeface="Aptos" panose="02110004020202020204"/>
              </a:rPr>
              <a:t>34</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lang="en-US" sz="900" dirty="0">
                <a:solidFill>
                  <a:prstClr val="black"/>
                </a:solidFill>
                <a:highlight>
                  <a:srgbClr val="FFFF00"/>
                </a:highlight>
                <a:latin typeface="Aptos" panose="02110004020202020204"/>
              </a:rPr>
              <a:t>52</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lang="en-US" sz="900" dirty="0">
                <a:solidFill>
                  <a:prstClr val="black"/>
                </a:solidFill>
                <a:highlight>
                  <a:srgbClr val="C0C0C0"/>
                </a:highlight>
                <a:latin typeface="Aptos" panose="02110004020202020204"/>
              </a:rPr>
              <a:t>37</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lang="en-US" sz="900" dirty="0">
                <a:solidFill>
                  <a:prstClr val="black"/>
                </a:solidFill>
                <a:highlight>
                  <a:srgbClr val="FFFF00"/>
                </a:highlight>
                <a:latin typeface="Aptos" panose="02110004020202020204"/>
              </a:rPr>
              <a:t>53</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lang="en-US" sz="900" dirty="0">
                <a:solidFill>
                  <a:prstClr val="black"/>
                </a:solidFill>
                <a:highlight>
                  <a:srgbClr val="C0C0C0"/>
                </a:highlight>
                <a:latin typeface="Aptos" panose="02110004020202020204"/>
              </a:rPr>
              <a:t>24</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lang="en-US" sz="900" dirty="0">
                <a:solidFill>
                  <a:prstClr val="black"/>
                </a:solidFill>
                <a:highlight>
                  <a:srgbClr val="FFFF00"/>
                </a:highlight>
                <a:latin typeface="Aptos" panose="02110004020202020204"/>
              </a:rPr>
              <a:t>54</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lang="en-US" sz="900" dirty="0">
                <a:solidFill>
                  <a:prstClr val="black"/>
                </a:solidFill>
                <a:highlight>
                  <a:srgbClr val="FFFF00"/>
                </a:highlight>
                <a:latin typeface="Aptos" panose="02110004020202020204"/>
              </a:rPr>
              <a:t>55</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lang="en-US" sz="900" dirty="0">
                <a:solidFill>
                  <a:prstClr val="black"/>
                </a:solidFill>
                <a:highlight>
                  <a:srgbClr val="C0C0C0"/>
                </a:highlight>
                <a:latin typeface="Aptos" panose="02110004020202020204"/>
              </a:rPr>
              <a:t>3</a:t>
            </a:r>
            <a:r>
              <a:rPr kumimoji="0" lang="en-US" sz="900" b="0" i="0" u="none" strike="noStrike" kern="1200" cap="none" spc="0" normalizeH="0" baseline="0" noProof="0" dirty="0">
                <a:ln>
                  <a:noFill/>
                </a:ln>
                <a:solidFill>
                  <a:prstClr val="black"/>
                </a:solidFill>
                <a:effectLst/>
                <a:highlight>
                  <a:srgbClr val="C0C0C0"/>
                </a:highlight>
                <a:uLnTx/>
                <a:uFillTx/>
                <a:latin typeface="Aptos" panose="02110004020202020204"/>
                <a:ea typeface="+mn-ea"/>
                <a:cs typeface="+mn-cs"/>
              </a:rPr>
              <a:t>3</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kumimoji="0" lang="en-US" sz="900" b="0" i="0" u="none" strike="noStrike" kern="1200" cap="none" spc="0" normalizeH="0" baseline="0" noProof="0" dirty="0">
                <a:ln>
                  <a:noFill/>
                </a:ln>
                <a:solidFill>
                  <a:prstClr val="black"/>
                </a:solidFill>
                <a:effectLst/>
                <a:highlight>
                  <a:srgbClr val="FFFF00"/>
                </a:highlight>
                <a:uLnTx/>
                <a:uFillTx/>
                <a:latin typeface="Aptos" panose="02110004020202020204"/>
                <a:ea typeface="+mn-ea"/>
                <a:cs typeface="+mn-cs"/>
              </a:rPr>
              <a:t> </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kumimoji="0" lang="en-US" sz="900" b="0" i="0" u="none" strike="noStrike" kern="1200" cap="none" spc="0" normalizeH="0" baseline="0" noProof="0" dirty="0">
                <a:ln>
                  <a:noFill/>
                </a:ln>
                <a:solidFill>
                  <a:prstClr val="black"/>
                </a:solidFill>
                <a:effectLst/>
                <a:highlight>
                  <a:srgbClr val="FFFF00"/>
                </a:highlight>
                <a:uLnTx/>
                <a:uFillTx/>
                <a:latin typeface="Aptos" panose="02110004020202020204"/>
                <a:ea typeface="+mn-ea"/>
                <a:cs typeface="+mn-cs"/>
              </a:rPr>
              <a:t>   </a:t>
            </a:r>
          </a:p>
        </p:txBody>
      </p:sp>
      <p:sp>
        <p:nvSpPr>
          <p:cNvPr id="31" name="TextBox 30">
            <a:extLst>
              <a:ext uri="{FF2B5EF4-FFF2-40B4-BE49-F238E27FC236}">
                <a16:creationId xmlns:a16="http://schemas.microsoft.com/office/drawing/2014/main" id="{294D8D64-1D0C-7687-C45F-323512D5BA8E}"/>
              </a:ext>
            </a:extLst>
          </p:cNvPr>
          <p:cNvSpPr txBox="1"/>
          <p:nvPr/>
        </p:nvSpPr>
        <p:spPr>
          <a:xfrm>
            <a:off x="174122" y="4942641"/>
            <a:ext cx="6097424" cy="2308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900" dirty="0">
                <a:solidFill>
                  <a:prstClr val="black"/>
                </a:solidFill>
                <a:highlight>
                  <a:srgbClr val="C0C0C0"/>
                </a:highlight>
                <a:latin typeface="Aptos" panose="02110004020202020204"/>
              </a:rPr>
              <a:t>55</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lang="en-US" sz="900" dirty="0">
                <a:solidFill>
                  <a:prstClr val="black"/>
                </a:solidFill>
                <a:highlight>
                  <a:srgbClr val="C0C0C0"/>
                </a:highlight>
                <a:latin typeface="Aptos" panose="02110004020202020204"/>
              </a:rPr>
              <a:t>33</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kumimoji="0" lang="en-US" sz="900" b="0" i="0" u="none" strike="noStrike" kern="1200" cap="none" spc="0" normalizeH="0" baseline="0" noProof="0" dirty="0">
                <a:ln>
                  <a:noFill/>
                </a:ln>
                <a:solidFill>
                  <a:prstClr val="black"/>
                </a:solidFill>
                <a:effectLst/>
                <a:highlight>
                  <a:srgbClr val="FFFF00"/>
                </a:highlight>
                <a:uLnTx/>
                <a:uFillTx/>
                <a:latin typeface="Aptos" panose="02110004020202020204"/>
                <a:ea typeface="+mn-ea"/>
                <a:cs typeface="+mn-cs"/>
              </a:rPr>
              <a:t>62</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lang="en-US" sz="900" dirty="0">
                <a:solidFill>
                  <a:prstClr val="black"/>
                </a:solidFill>
                <a:highlight>
                  <a:srgbClr val="FFFF00"/>
                </a:highlight>
                <a:latin typeface="Aptos" panose="02110004020202020204"/>
              </a:rPr>
              <a:t>63</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kumimoji="0" lang="en-US" sz="900" b="0" i="0" u="none" strike="noStrike" kern="1200" cap="none" spc="0" normalizeH="0" baseline="0" noProof="0" dirty="0">
                <a:ln>
                  <a:noFill/>
                </a:ln>
                <a:solidFill>
                  <a:prstClr val="black"/>
                </a:solidFill>
                <a:effectLst/>
                <a:highlight>
                  <a:srgbClr val="FFFF00"/>
                </a:highlight>
                <a:uLnTx/>
                <a:uFillTx/>
                <a:latin typeface="Aptos" panose="02110004020202020204"/>
                <a:ea typeface="+mn-ea"/>
                <a:cs typeface="+mn-cs"/>
              </a:rPr>
              <a:t>64</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lang="en-US" sz="900" dirty="0">
                <a:solidFill>
                  <a:prstClr val="black"/>
                </a:solidFill>
                <a:highlight>
                  <a:srgbClr val="FFFF00"/>
                </a:highlight>
                <a:latin typeface="Aptos" panose="02110004020202020204"/>
              </a:rPr>
              <a:t>65</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lang="en-US" sz="900" dirty="0">
                <a:solidFill>
                  <a:prstClr val="black"/>
                </a:solidFill>
                <a:highlight>
                  <a:srgbClr val="C0C0C0"/>
                </a:highlight>
                <a:latin typeface="Aptos" panose="02110004020202020204"/>
              </a:rPr>
              <a:t>45</a:t>
            </a:r>
            <a:endParaRPr kumimoji="0" lang="en-US" sz="900" b="0" i="0" u="none" strike="noStrike" kern="1200" cap="none" spc="0" normalizeH="0" baseline="0" noProof="0" dirty="0">
              <a:ln>
                <a:noFill/>
              </a:ln>
              <a:solidFill>
                <a:prstClr val="black"/>
              </a:solidFill>
              <a:effectLst/>
              <a:highlight>
                <a:srgbClr val="FFFF00"/>
              </a:highlight>
              <a:uLnTx/>
              <a:uFillTx/>
              <a:latin typeface="Aptos" panose="02110004020202020204"/>
              <a:ea typeface="+mn-ea"/>
              <a:cs typeface="+mn-cs"/>
            </a:endParaRPr>
          </a:p>
        </p:txBody>
      </p:sp>
      <p:sp>
        <p:nvSpPr>
          <p:cNvPr id="33" name="TextBox 32">
            <a:extLst>
              <a:ext uri="{FF2B5EF4-FFF2-40B4-BE49-F238E27FC236}">
                <a16:creationId xmlns:a16="http://schemas.microsoft.com/office/drawing/2014/main" id="{D14F0EE6-E0AA-A064-7D05-13C9199ABDBF}"/>
              </a:ext>
            </a:extLst>
          </p:cNvPr>
          <p:cNvSpPr txBox="1"/>
          <p:nvPr/>
        </p:nvSpPr>
        <p:spPr>
          <a:xfrm>
            <a:off x="174122" y="5349145"/>
            <a:ext cx="6097424" cy="2308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900" dirty="0">
                <a:solidFill>
                  <a:prstClr val="black"/>
                </a:solidFill>
                <a:highlight>
                  <a:srgbClr val="C0C0C0"/>
                </a:highlight>
                <a:latin typeface="Aptos" panose="02110004020202020204"/>
              </a:rPr>
              <a:t>55</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kumimoji="0" lang="en-US" sz="900" b="0" i="0" u="none" strike="noStrike" kern="1200" cap="none" spc="0" normalizeH="0" baseline="0" noProof="0" dirty="0">
                <a:ln>
                  <a:noFill/>
                </a:ln>
                <a:solidFill>
                  <a:prstClr val="black"/>
                </a:solidFill>
                <a:effectLst/>
                <a:highlight>
                  <a:srgbClr val="C0C0C0"/>
                </a:highlight>
                <a:uLnTx/>
                <a:uFillTx/>
                <a:latin typeface="Aptos" panose="02110004020202020204"/>
                <a:ea typeface="+mn-ea"/>
                <a:cs typeface="+mn-cs"/>
              </a:rPr>
              <a:t>56</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kumimoji="0" lang="en-US" sz="900" b="0" i="0" u="none" strike="noStrike" kern="1200" cap="none" spc="0" normalizeH="0" baseline="0" noProof="0" dirty="0">
                <a:ln>
                  <a:noFill/>
                </a:ln>
                <a:solidFill>
                  <a:prstClr val="black"/>
                </a:solidFill>
                <a:effectLst/>
                <a:highlight>
                  <a:srgbClr val="FFFF00"/>
                </a:highlight>
                <a:uLnTx/>
                <a:uFillTx/>
                <a:latin typeface="Aptos" panose="02110004020202020204"/>
                <a:ea typeface="+mn-ea"/>
                <a:cs typeface="+mn-cs"/>
              </a:rPr>
              <a:t>66</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lang="en-US" sz="900" dirty="0">
                <a:solidFill>
                  <a:prstClr val="black"/>
                </a:solidFill>
                <a:highlight>
                  <a:srgbClr val="FFFF00"/>
                </a:highlight>
                <a:latin typeface="Aptos" panose="02110004020202020204"/>
              </a:rPr>
              <a:t>67</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lang="en-US" sz="900" dirty="0">
                <a:solidFill>
                  <a:prstClr val="black"/>
                </a:solidFill>
                <a:highlight>
                  <a:srgbClr val="FFFF00"/>
                </a:highlight>
                <a:latin typeface="Aptos" panose="02110004020202020204"/>
              </a:rPr>
              <a:t>68</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kumimoji="0" lang="en-US" sz="900" b="0" i="0" u="none" strike="noStrike" kern="1200" cap="none" spc="0" normalizeH="0" baseline="0" noProof="0" dirty="0">
                <a:ln>
                  <a:noFill/>
                </a:ln>
                <a:solidFill>
                  <a:prstClr val="black"/>
                </a:solidFill>
                <a:effectLst/>
                <a:highlight>
                  <a:srgbClr val="C0C0C0"/>
                </a:highlight>
                <a:uLnTx/>
                <a:uFillTx/>
                <a:latin typeface="Aptos" panose="02110004020202020204"/>
                <a:ea typeface="+mn-ea"/>
                <a:cs typeface="+mn-cs"/>
              </a:rPr>
              <a:t>55</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kumimoji="0" lang="en-US" sz="900" b="0" i="0" u="none" strike="noStrike" kern="1200" cap="none" spc="0" normalizeH="0" baseline="0" noProof="0" dirty="0">
                <a:ln>
                  <a:noFill/>
                </a:ln>
                <a:solidFill>
                  <a:prstClr val="black"/>
                </a:solidFill>
                <a:effectLst/>
                <a:highlight>
                  <a:srgbClr val="C0C0C0"/>
                </a:highlight>
                <a:uLnTx/>
                <a:uFillTx/>
                <a:latin typeface="Aptos" panose="02110004020202020204"/>
                <a:ea typeface="+mn-ea"/>
                <a:cs typeface="+mn-cs"/>
              </a:rPr>
              <a:t>61</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kumimoji="0" lang="en-US" sz="900" b="0" i="0" u="none" strike="noStrike" kern="1200" cap="none" spc="0" normalizeH="0" baseline="0" noProof="0" dirty="0">
                <a:ln>
                  <a:noFill/>
                </a:ln>
                <a:solidFill>
                  <a:prstClr val="black"/>
                </a:solidFill>
                <a:effectLst/>
                <a:highlight>
                  <a:srgbClr val="C0C0C0"/>
                </a:highlight>
                <a:uLnTx/>
                <a:uFillTx/>
                <a:latin typeface="Aptos" panose="02110004020202020204"/>
                <a:ea typeface="+mn-ea"/>
                <a:cs typeface="+mn-cs"/>
              </a:rPr>
              <a:t>40</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kumimoji="0" lang="en-US" sz="900" b="0" i="0" u="none" strike="noStrike" kern="1200" cap="none" spc="0" normalizeH="0" baseline="0" noProof="0" dirty="0">
                <a:ln>
                  <a:noFill/>
                </a:ln>
                <a:solidFill>
                  <a:prstClr val="black"/>
                </a:solidFill>
                <a:effectLst/>
                <a:highlight>
                  <a:srgbClr val="C0C0C0"/>
                </a:highlight>
                <a:uLnTx/>
                <a:uFillTx/>
                <a:latin typeface="Aptos" panose="02110004020202020204"/>
                <a:ea typeface="+mn-ea"/>
                <a:cs typeface="+mn-cs"/>
              </a:rPr>
              <a:t>66</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kumimoji="0" lang="en-US" sz="900" b="0" i="0" u="none" strike="noStrike" kern="1200" cap="none" spc="0" normalizeH="0" baseline="0" noProof="0" dirty="0">
                <a:ln>
                  <a:noFill/>
                </a:ln>
                <a:solidFill>
                  <a:prstClr val="black"/>
                </a:solidFill>
                <a:effectLst/>
                <a:highlight>
                  <a:srgbClr val="FFFF00"/>
                </a:highlight>
                <a:uLnTx/>
                <a:uFillTx/>
                <a:latin typeface="Aptos" panose="02110004020202020204"/>
                <a:ea typeface="+mn-ea"/>
                <a:cs typeface="+mn-cs"/>
              </a:rPr>
              <a:t> </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kumimoji="0" lang="en-US" sz="900" b="0" i="0" u="none" strike="noStrike" kern="1200" cap="none" spc="0" normalizeH="0" baseline="0" noProof="0" dirty="0">
                <a:ln>
                  <a:noFill/>
                </a:ln>
                <a:solidFill>
                  <a:prstClr val="black"/>
                </a:solidFill>
                <a:effectLst/>
                <a:highlight>
                  <a:srgbClr val="FFFF00"/>
                </a:highlight>
                <a:uLnTx/>
                <a:uFillTx/>
                <a:latin typeface="Aptos" panose="02110004020202020204"/>
                <a:ea typeface="+mn-ea"/>
                <a:cs typeface="+mn-cs"/>
              </a:rPr>
              <a:t>   </a:t>
            </a:r>
          </a:p>
        </p:txBody>
      </p:sp>
      <p:sp>
        <p:nvSpPr>
          <p:cNvPr id="35" name="TextBox 34">
            <a:extLst>
              <a:ext uri="{FF2B5EF4-FFF2-40B4-BE49-F238E27FC236}">
                <a16:creationId xmlns:a16="http://schemas.microsoft.com/office/drawing/2014/main" id="{55A24FB2-0CA5-DEB0-A13B-D34F975B76DA}"/>
              </a:ext>
            </a:extLst>
          </p:cNvPr>
          <p:cNvSpPr txBox="1"/>
          <p:nvPr/>
        </p:nvSpPr>
        <p:spPr>
          <a:xfrm>
            <a:off x="174122" y="5757856"/>
            <a:ext cx="6097424" cy="2308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900" dirty="0">
                <a:solidFill>
                  <a:prstClr val="black"/>
                </a:solidFill>
                <a:highlight>
                  <a:srgbClr val="C0C0C0"/>
                </a:highlight>
                <a:latin typeface="Aptos" panose="02110004020202020204"/>
              </a:rPr>
              <a:t>55</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kumimoji="0" lang="en-US" sz="900" b="0" i="0" u="none" strike="noStrike" kern="1200" cap="none" spc="0" normalizeH="0" baseline="0" noProof="0" dirty="0">
                <a:ln>
                  <a:noFill/>
                </a:ln>
                <a:solidFill>
                  <a:prstClr val="black"/>
                </a:solidFill>
                <a:effectLst/>
                <a:highlight>
                  <a:srgbClr val="C0C0C0"/>
                </a:highlight>
                <a:uLnTx/>
                <a:uFillTx/>
                <a:latin typeface="Aptos" panose="02110004020202020204"/>
                <a:ea typeface="+mn-ea"/>
                <a:cs typeface="+mn-cs"/>
              </a:rPr>
              <a:t>55</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lang="en-US" sz="900" dirty="0">
                <a:solidFill>
                  <a:prstClr val="black"/>
                </a:solidFill>
                <a:highlight>
                  <a:srgbClr val="FFFF00"/>
                </a:highlight>
                <a:latin typeface="Aptos" panose="02110004020202020204"/>
              </a:rPr>
              <a:t>69</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kumimoji="0" lang="en-US" sz="900" b="0" i="0" u="none" strike="noStrike" kern="1200" cap="none" spc="0" normalizeH="0" baseline="0" noProof="0" dirty="0">
                <a:ln>
                  <a:noFill/>
                </a:ln>
                <a:solidFill>
                  <a:prstClr val="black"/>
                </a:solidFill>
                <a:effectLst/>
                <a:highlight>
                  <a:srgbClr val="C0C0C0"/>
                </a:highlight>
                <a:uLnTx/>
                <a:uFillTx/>
                <a:latin typeface="Aptos" panose="02110004020202020204"/>
                <a:ea typeface="+mn-ea"/>
                <a:cs typeface="+mn-cs"/>
              </a:rPr>
              <a:t>41</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kumimoji="0" lang="en-US" sz="900" b="0" i="0" u="none" strike="noStrike" kern="1200" cap="none" spc="0" normalizeH="0" baseline="0" noProof="0" dirty="0">
                <a:ln>
                  <a:noFill/>
                </a:ln>
                <a:solidFill>
                  <a:prstClr val="black"/>
                </a:solidFill>
                <a:effectLst/>
                <a:highlight>
                  <a:srgbClr val="C0C0C0"/>
                </a:highlight>
                <a:uLnTx/>
                <a:uFillTx/>
                <a:latin typeface="Aptos" panose="02110004020202020204"/>
                <a:ea typeface="+mn-ea"/>
                <a:cs typeface="+mn-cs"/>
              </a:rPr>
              <a:t>55</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lang="en-US" sz="900" dirty="0">
                <a:solidFill>
                  <a:prstClr val="black"/>
                </a:solidFill>
                <a:highlight>
                  <a:srgbClr val="C0C0C0"/>
                </a:highlight>
                <a:latin typeface="Aptos" panose="02110004020202020204"/>
              </a:rPr>
              <a:t>55</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lang="en-US" sz="900" dirty="0">
                <a:solidFill>
                  <a:prstClr val="black"/>
                </a:solidFill>
                <a:highlight>
                  <a:srgbClr val="C0C0C0"/>
                </a:highlight>
                <a:latin typeface="Aptos" panose="02110004020202020204"/>
              </a:rPr>
              <a:t>69</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lang="en-US" sz="900" dirty="0">
                <a:solidFill>
                  <a:prstClr val="black"/>
                </a:solidFill>
                <a:highlight>
                  <a:srgbClr val="FFFF00"/>
                </a:highlight>
                <a:latin typeface="Aptos" panose="02110004020202020204"/>
              </a:rPr>
              <a:t>70</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kumimoji="0" lang="en-US" sz="900" b="0" i="0" u="none" strike="noStrike" kern="1200" cap="none" spc="0" normalizeH="0" baseline="0" noProof="0" dirty="0">
                <a:ln>
                  <a:noFill/>
                </a:ln>
                <a:solidFill>
                  <a:prstClr val="black"/>
                </a:solidFill>
                <a:effectLst/>
                <a:highlight>
                  <a:srgbClr val="FFFF00"/>
                </a:highlight>
                <a:uLnTx/>
                <a:uFillTx/>
                <a:latin typeface="Aptos" panose="02110004020202020204"/>
                <a:ea typeface="+mn-ea"/>
                <a:cs typeface="+mn-cs"/>
              </a:rPr>
              <a:t> </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kumimoji="0" lang="en-US" sz="900" b="0" i="0" u="none" strike="noStrike" kern="1200" cap="none" spc="0" normalizeH="0" baseline="0" noProof="0" dirty="0">
                <a:ln>
                  <a:noFill/>
                </a:ln>
                <a:solidFill>
                  <a:prstClr val="black"/>
                </a:solidFill>
                <a:effectLst/>
                <a:highlight>
                  <a:srgbClr val="FFFF00"/>
                </a:highlight>
                <a:uLnTx/>
                <a:uFillTx/>
                <a:latin typeface="Aptos" panose="02110004020202020204"/>
                <a:ea typeface="+mn-ea"/>
                <a:cs typeface="+mn-cs"/>
              </a:rPr>
              <a:t>   </a:t>
            </a:r>
          </a:p>
        </p:txBody>
      </p:sp>
      <p:sp>
        <p:nvSpPr>
          <p:cNvPr id="37" name="TextBox 36">
            <a:extLst>
              <a:ext uri="{FF2B5EF4-FFF2-40B4-BE49-F238E27FC236}">
                <a16:creationId xmlns:a16="http://schemas.microsoft.com/office/drawing/2014/main" id="{B6249185-F963-6F1A-AB12-7F3D3BE88A4D}"/>
              </a:ext>
            </a:extLst>
          </p:cNvPr>
          <p:cNvSpPr txBox="1"/>
          <p:nvPr/>
        </p:nvSpPr>
        <p:spPr>
          <a:xfrm>
            <a:off x="6586671" y="456724"/>
            <a:ext cx="6097424" cy="2308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900" dirty="0">
                <a:solidFill>
                  <a:prstClr val="black"/>
                </a:solidFill>
                <a:highlight>
                  <a:srgbClr val="C0C0C0"/>
                </a:highlight>
                <a:latin typeface="Aptos" panose="02110004020202020204"/>
              </a:rPr>
              <a:t>67</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lang="en-US" sz="900" dirty="0">
                <a:solidFill>
                  <a:prstClr val="black"/>
                </a:solidFill>
                <a:highlight>
                  <a:srgbClr val="C0C0C0"/>
                </a:highlight>
                <a:latin typeface="Aptos" panose="02110004020202020204"/>
              </a:rPr>
              <a:t>68</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kumimoji="0" lang="en-US" sz="900" b="0" i="0" u="none" strike="noStrike" kern="1200" cap="none" spc="0" normalizeH="0" baseline="0" noProof="0" dirty="0">
                <a:ln>
                  <a:noFill/>
                </a:ln>
                <a:solidFill>
                  <a:prstClr val="black"/>
                </a:solidFill>
                <a:effectLst/>
                <a:highlight>
                  <a:srgbClr val="C0C0C0"/>
                </a:highlight>
                <a:uLnTx/>
                <a:uFillTx/>
                <a:latin typeface="Aptos" panose="02110004020202020204"/>
                <a:ea typeface="+mn-ea"/>
                <a:cs typeface="+mn-cs"/>
              </a:rPr>
              <a:t>55</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lang="en-US" sz="900" dirty="0">
                <a:solidFill>
                  <a:prstClr val="black"/>
                </a:solidFill>
                <a:highlight>
                  <a:srgbClr val="FFFF00"/>
                </a:highlight>
                <a:latin typeface="Aptos" panose="02110004020202020204"/>
              </a:rPr>
              <a:t>71</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kumimoji="0" lang="en-US" sz="900" b="0" i="0" u="none" strike="noStrike" kern="1200" cap="none" spc="0" normalizeH="0" baseline="0" noProof="0" dirty="0">
                <a:ln>
                  <a:noFill/>
                </a:ln>
                <a:solidFill>
                  <a:prstClr val="black"/>
                </a:solidFill>
                <a:effectLst/>
                <a:highlight>
                  <a:srgbClr val="FFFF00"/>
                </a:highlight>
                <a:uLnTx/>
                <a:uFillTx/>
                <a:latin typeface="Aptos" panose="02110004020202020204"/>
                <a:ea typeface="+mn-ea"/>
                <a:cs typeface="+mn-cs"/>
              </a:rPr>
              <a:t>72</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lang="en-US" sz="900" dirty="0">
                <a:solidFill>
                  <a:prstClr val="black"/>
                </a:solidFill>
                <a:highlight>
                  <a:srgbClr val="C0C0C0"/>
                </a:highlight>
                <a:latin typeface="Aptos" panose="02110004020202020204"/>
              </a:rPr>
              <a:t>41</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lang="en-US" sz="900" dirty="0">
                <a:solidFill>
                  <a:prstClr val="black"/>
                </a:solidFill>
                <a:highlight>
                  <a:srgbClr val="C0C0C0"/>
                </a:highlight>
                <a:latin typeface="Aptos" panose="02110004020202020204"/>
              </a:rPr>
              <a:t>55</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lang="en-US" sz="900" dirty="0">
                <a:solidFill>
                  <a:prstClr val="black"/>
                </a:solidFill>
                <a:highlight>
                  <a:srgbClr val="C0C0C0"/>
                </a:highlight>
                <a:latin typeface="Aptos" panose="02110004020202020204"/>
              </a:rPr>
              <a:t>71</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lang="en-US" sz="900" dirty="0">
                <a:solidFill>
                  <a:prstClr val="black"/>
                </a:solidFill>
                <a:highlight>
                  <a:srgbClr val="C0C0C0"/>
                </a:highlight>
                <a:latin typeface="Aptos" panose="02110004020202020204"/>
              </a:rPr>
              <a:t>72</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lang="en-US" sz="900" dirty="0">
                <a:solidFill>
                  <a:prstClr val="black"/>
                </a:solidFill>
                <a:highlight>
                  <a:srgbClr val="C0C0C0"/>
                </a:highlight>
                <a:latin typeface="Aptos" panose="02110004020202020204"/>
              </a:rPr>
              <a:t>70</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kumimoji="0" lang="en-US" sz="900" b="0" i="0" u="none" strike="noStrike" kern="1200" cap="none" spc="0" normalizeH="0" baseline="0" noProof="0" dirty="0">
                <a:ln>
                  <a:noFill/>
                </a:ln>
                <a:solidFill>
                  <a:prstClr val="black"/>
                </a:solidFill>
                <a:effectLst/>
                <a:highlight>
                  <a:srgbClr val="FFFF00"/>
                </a:highlight>
                <a:uLnTx/>
                <a:uFillTx/>
                <a:latin typeface="Aptos" panose="02110004020202020204"/>
                <a:ea typeface="+mn-ea"/>
                <a:cs typeface="+mn-cs"/>
              </a:rPr>
              <a:t> </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kumimoji="0" lang="en-US" sz="900" b="0" i="0" u="none" strike="noStrike" kern="1200" cap="none" spc="0" normalizeH="0" baseline="0" noProof="0" dirty="0">
                <a:ln>
                  <a:noFill/>
                </a:ln>
                <a:solidFill>
                  <a:prstClr val="black"/>
                </a:solidFill>
                <a:effectLst/>
                <a:highlight>
                  <a:srgbClr val="FFFF00"/>
                </a:highlight>
                <a:uLnTx/>
                <a:uFillTx/>
                <a:latin typeface="Aptos" panose="02110004020202020204"/>
                <a:ea typeface="+mn-ea"/>
                <a:cs typeface="+mn-cs"/>
              </a:rPr>
              <a:t>   </a:t>
            </a:r>
          </a:p>
        </p:txBody>
      </p:sp>
      <p:sp>
        <p:nvSpPr>
          <p:cNvPr id="39" name="TextBox 38">
            <a:extLst>
              <a:ext uri="{FF2B5EF4-FFF2-40B4-BE49-F238E27FC236}">
                <a16:creationId xmlns:a16="http://schemas.microsoft.com/office/drawing/2014/main" id="{E148C3CB-2BC0-E484-7BB3-1328836F4382}"/>
              </a:ext>
            </a:extLst>
          </p:cNvPr>
          <p:cNvSpPr txBox="1"/>
          <p:nvPr/>
        </p:nvSpPr>
        <p:spPr>
          <a:xfrm>
            <a:off x="6565239" y="869312"/>
            <a:ext cx="6340978" cy="2308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900" dirty="0">
                <a:solidFill>
                  <a:prstClr val="black"/>
                </a:solidFill>
                <a:highlight>
                  <a:srgbClr val="C0C0C0"/>
                </a:highlight>
                <a:latin typeface="Aptos" panose="02110004020202020204"/>
              </a:rPr>
              <a:t>55</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lang="en-US" sz="900" dirty="0">
                <a:solidFill>
                  <a:prstClr val="black"/>
                </a:solidFill>
                <a:highlight>
                  <a:srgbClr val="C0C0C0"/>
                </a:highlight>
                <a:latin typeface="Aptos" panose="02110004020202020204"/>
              </a:rPr>
              <a:t>28</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lang="en-US" sz="900" dirty="0">
                <a:solidFill>
                  <a:prstClr val="black"/>
                </a:solidFill>
                <a:highlight>
                  <a:srgbClr val="FFFF00"/>
                </a:highlight>
                <a:latin typeface="Aptos" panose="02110004020202020204"/>
              </a:rPr>
              <a:t>73</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lang="en-US" sz="900" dirty="0">
                <a:solidFill>
                  <a:prstClr val="black"/>
                </a:solidFill>
                <a:highlight>
                  <a:srgbClr val="C0C0C0"/>
                </a:highlight>
                <a:latin typeface="Aptos" panose="02110004020202020204"/>
              </a:rPr>
              <a:t>48</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kumimoji="0" lang="en-US" sz="900" b="0" i="0" u="none" strike="noStrike" kern="1200" cap="none" spc="0" normalizeH="0" baseline="0" noProof="0" dirty="0">
                <a:ln>
                  <a:noFill/>
                </a:ln>
                <a:solidFill>
                  <a:prstClr val="black"/>
                </a:solidFill>
                <a:effectLst/>
                <a:highlight>
                  <a:srgbClr val="FFFF00"/>
                </a:highlight>
                <a:uLnTx/>
                <a:uFillTx/>
                <a:latin typeface="Aptos" panose="02110004020202020204"/>
                <a:ea typeface="+mn-ea"/>
                <a:cs typeface="+mn-cs"/>
              </a:rPr>
              <a:t>74</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lang="en-US" sz="900" dirty="0">
                <a:solidFill>
                  <a:prstClr val="black"/>
                </a:solidFill>
                <a:highlight>
                  <a:srgbClr val="C0C0C0"/>
                </a:highlight>
                <a:latin typeface="Aptos" panose="02110004020202020204"/>
              </a:rPr>
              <a:t>55</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lang="en-US" sz="900" dirty="0">
                <a:solidFill>
                  <a:prstClr val="black"/>
                </a:solidFill>
                <a:highlight>
                  <a:srgbClr val="FFFF00"/>
                </a:highlight>
                <a:latin typeface="Aptos" panose="02110004020202020204"/>
              </a:rPr>
              <a:t>75</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lang="en-US" sz="900" dirty="0">
                <a:solidFill>
                  <a:prstClr val="black"/>
                </a:solidFill>
                <a:highlight>
                  <a:srgbClr val="C0C0C0"/>
                </a:highlight>
                <a:latin typeface="Aptos" panose="02110004020202020204"/>
              </a:rPr>
              <a:t>41</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kumimoji="0" lang="en-US" sz="900" b="0" i="0" u="none" strike="noStrike" kern="1200" cap="none" spc="0" normalizeH="0" baseline="0" noProof="0" dirty="0">
                <a:ln>
                  <a:noFill/>
                </a:ln>
                <a:solidFill>
                  <a:prstClr val="black"/>
                </a:solidFill>
                <a:effectLst/>
                <a:highlight>
                  <a:srgbClr val="C0C0C0"/>
                </a:highlight>
                <a:uLnTx/>
                <a:uFillTx/>
                <a:latin typeface="Aptos" panose="02110004020202020204"/>
                <a:ea typeface="+mn-ea"/>
                <a:cs typeface="+mn-cs"/>
              </a:rPr>
              <a:t>55</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lang="en-US" sz="900" dirty="0">
                <a:solidFill>
                  <a:prstClr val="black"/>
                </a:solidFill>
                <a:highlight>
                  <a:srgbClr val="FFFF00"/>
                </a:highlight>
                <a:latin typeface="Aptos" panose="02110004020202020204"/>
              </a:rPr>
              <a:t>76</a:t>
            </a:r>
            <a:r>
              <a:rPr lang="en-US" sz="900" dirty="0">
                <a:solidFill>
                  <a:prstClr val="black"/>
                </a:solidFill>
                <a:latin typeface="Aptos" panose="02110004020202020204"/>
              </a:rPr>
              <a:t>          </a:t>
            </a:r>
            <a:r>
              <a:rPr lang="en-US" sz="900" dirty="0">
                <a:solidFill>
                  <a:prstClr val="black"/>
                </a:solidFill>
                <a:highlight>
                  <a:srgbClr val="FFFF00"/>
                </a:highlight>
                <a:latin typeface="Aptos" panose="02110004020202020204"/>
              </a:rPr>
              <a:t>77</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kumimoji="0" lang="en-US" sz="900" b="0" i="0" u="none" strike="noStrike" kern="1200" cap="none" spc="0" normalizeH="0" baseline="0" noProof="0" dirty="0">
                <a:ln>
                  <a:noFill/>
                </a:ln>
                <a:solidFill>
                  <a:prstClr val="black"/>
                </a:solidFill>
                <a:effectLst/>
                <a:highlight>
                  <a:srgbClr val="FFFF00"/>
                </a:highlight>
                <a:uLnTx/>
                <a:uFillTx/>
                <a:latin typeface="Aptos" panose="02110004020202020204"/>
                <a:ea typeface="+mn-ea"/>
                <a:cs typeface="+mn-cs"/>
              </a:rPr>
              <a:t> </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kumimoji="0" lang="en-US" sz="900" b="0" i="0" u="none" strike="noStrike" kern="1200" cap="none" spc="0" normalizeH="0" baseline="0" noProof="0" dirty="0">
                <a:ln>
                  <a:noFill/>
                </a:ln>
                <a:solidFill>
                  <a:prstClr val="black"/>
                </a:solidFill>
                <a:effectLst/>
                <a:highlight>
                  <a:srgbClr val="FFFF00"/>
                </a:highlight>
                <a:uLnTx/>
                <a:uFillTx/>
                <a:latin typeface="Aptos" panose="02110004020202020204"/>
                <a:ea typeface="+mn-ea"/>
                <a:cs typeface="+mn-cs"/>
              </a:rPr>
              <a:t>   </a:t>
            </a:r>
          </a:p>
        </p:txBody>
      </p:sp>
      <p:sp>
        <p:nvSpPr>
          <p:cNvPr id="41" name="TextBox 40">
            <a:extLst>
              <a:ext uri="{FF2B5EF4-FFF2-40B4-BE49-F238E27FC236}">
                <a16:creationId xmlns:a16="http://schemas.microsoft.com/office/drawing/2014/main" id="{6ECE294B-B6D8-47A3-9F62-C3FDE89BF412}"/>
              </a:ext>
            </a:extLst>
          </p:cNvPr>
          <p:cNvSpPr txBox="1"/>
          <p:nvPr/>
        </p:nvSpPr>
        <p:spPr>
          <a:xfrm>
            <a:off x="6565239" y="1286527"/>
            <a:ext cx="6464892" cy="2308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900" dirty="0">
                <a:solidFill>
                  <a:prstClr val="black"/>
                </a:solidFill>
                <a:highlight>
                  <a:srgbClr val="C0C0C0"/>
                </a:highlight>
                <a:latin typeface="Aptos" panose="02110004020202020204"/>
              </a:rPr>
              <a:t>55</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lang="en-US" sz="900" dirty="0">
                <a:solidFill>
                  <a:prstClr val="black"/>
                </a:solidFill>
                <a:highlight>
                  <a:srgbClr val="FFFF00"/>
                </a:highlight>
                <a:latin typeface="Aptos" panose="02110004020202020204"/>
              </a:rPr>
              <a:t>78</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lang="en-US" sz="900" dirty="0">
                <a:solidFill>
                  <a:prstClr val="black"/>
                </a:solidFill>
                <a:highlight>
                  <a:srgbClr val="C0C0C0"/>
                </a:highlight>
                <a:latin typeface="Aptos" panose="02110004020202020204"/>
              </a:rPr>
              <a:t>76</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kumimoji="0" lang="en-US" sz="900" b="0" i="0" u="none" strike="noStrike" kern="1200" cap="none" spc="0" normalizeH="0" baseline="0" noProof="0" dirty="0">
                <a:ln>
                  <a:noFill/>
                </a:ln>
                <a:solidFill>
                  <a:prstClr val="black"/>
                </a:solidFill>
                <a:effectLst/>
                <a:highlight>
                  <a:srgbClr val="C0C0C0"/>
                </a:highlight>
                <a:uLnTx/>
                <a:uFillTx/>
                <a:latin typeface="Aptos" panose="02110004020202020204"/>
                <a:ea typeface="+mn-ea"/>
                <a:cs typeface="+mn-cs"/>
              </a:rPr>
              <a:t>53</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kumimoji="0" lang="en-US" sz="900" b="0" i="0" u="none" strike="noStrike" kern="1200" cap="none" spc="0" normalizeH="0" baseline="0" noProof="0" dirty="0">
                <a:ln>
                  <a:noFill/>
                </a:ln>
                <a:solidFill>
                  <a:prstClr val="black"/>
                </a:solidFill>
                <a:effectLst/>
                <a:highlight>
                  <a:srgbClr val="C0C0C0"/>
                </a:highlight>
                <a:uLnTx/>
                <a:uFillTx/>
                <a:latin typeface="Aptos" panose="02110004020202020204"/>
                <a:ea typeface="+mn-ea"/>
                <a:cs typeface="+mn-cs"/>
              </a:rPr>
              <a:t>14</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lang="en-US" sz="900" dirty="0">
                <a:solidFill>
                  <a:prstClr val="black"/>
                </a:solidFill>
                <a:highlight>
                  <a:srgbClr val="FFFF00"/>
                </a:highlight>
                <a:latin typeface="Aptos" panose="02110004020202020204"/>
              </a:rPr>
              <a:t>79</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lang="en-US" sz="900" dirty="0">
                <a:solidFill>
                  <a:prstClr val="black"/>
                </a:solidFill>
                <a:highlight>
                  <a:srgbClr val="C0C0C0"/>
                </a:highlight>
                <a:latin typeface="Aptos" panose="02110004020202020204"/>
              </a:rPr>
              <a:t>15</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lang="en-US" sz="900" dirty="0">
                <a:solidFill>
                  <a:prstClr val="black"/>
                </a:solidFill>
                <a:highlight>
                  <a:srgbClr val="FFFF00"/>
                </a:highlight>
                <a:latin typeface="Aptos" panose="02110004020202020204"/>
              </a:rPr>
              <a:t>80</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lang="en-US" sz="900" dirty="0">
                <a:solidFill>
                  <a:prstClr val="black"/>
                </a:solidFill>
                <a:highlight>
                  <a:srgbClr val="FFFF00"/>
                </a:highlight>
                <a:latin typeface="Aptos" panose="02110004020202020204"/>
              </a:rPr>
              <a:t>81</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kumimoji="0" lang="en-US" sz="900" b="0" i="0" u="none" strike="noStrike" kern="1200" cap="none" spc="0" normalizeH="0" baseline="0" noProof="0" dirty="0">
                <a:ln>
                  <a:noFill/>
                </a:ln>
                <a:solidFill>
                  <a:prstClr val="black"/>
                </a:solidFill>
                <a:effectLst/>
                <a:highlight>
                  <a:srgbClr val="FFFF00"/>
                </a:highlight>
                <a:uLnTx/>
                <a:uFillTx/>
                <a:latin typeface="Aptos" panose="02110004020202020204"/>
                <a:ea typeface="+mn-ea"/>
                <a:cs typeface="+mn-cs"/>
              </a:rPr>
              <a:t> </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kumimoji="0" lang="en-US" sz="900" b="0" i="0" u="none" strike="noStrike" kern="1200" cap="none" spc="0" normalizeH="0" baseline="0" noProof="0" dirty="0">
                <a:ln>
                  <a:noFill/>
                </a:ln>
                <a:solidFill>
                  <a:prstClr val="black"/>
                </a:solidFill>
                <a:effectLst/>
                <a:highlight>
                  <a:srgbClr val="FFFF00"/>
                </a:highlight>
                <a:uLnTx/>
                <a:uFillTx/>
                <a:latin typeface="Aptos" panose="02110004020202020204"/>
                <a:ea typeface="+mn-ea"/>
                <a:cs typeface="+mn-cs"/>
              </a:rPr>
              <a:t>   </a:t>
            </a:r>
          </a:p>
        </p:txBody>
      </p:sp>
      <p:sp>
        <p:nvSpPr>
          <p:cNvPr id="8" name="TextBox 7">
            <a:extLst>
              <a:ext uri="{FF2B5EF4-FFF2-40B4-BE49-F238E27FC236}">
                <a16:creationId xmlns:a16="http://schemas.microsoft.com/office/drawing/2014/main" id="{AA8BBF78-5FC1-05BC-FBD6-B78C7FDAFAD5}"/>
              </a:ext>
            </a:extLst>
          </p:cNvPr>
          <p:cNvSpPr txBox="1"/>
          <p:nvPr/>
        </p:nvSpPr>
        <p:spPr>
          <a:xfrm>
            <a:off x="6586671" y="1690648"/>
            <a:ext cx="6515100" cy="2308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900" dirty="0">
                <a:solidFill>
                  <a:prstClr val="black"/>
                </a:solidFill>
                <a:highlight>
                  <a:srgbClr val="C0C0C0"/>
                </a:highlight>
                <a:latin typeface="Aptos" panose="02110004020202020204"/>
              </a:rPr>
              <a:t>3</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lang="en-US" sz="900" dirty="0">
                <a:solidFill>
                  <a:prstClr val="black"/>
                </a:solidFill>
                <a:highlight>
                  <a:srgbClr val="C0C0C0"/>
                </a:highlight>
                <a:latin typeface="Aptos" panose="02110004020202020204"/>
              </a:rPr>
              <a:t>4</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lang="en-US" sz="900" dirty="0">
                <a:solidFill>
                  <a:prstClr val="black"/>
                </a:solidFill>
                <a:highlight>
                  <a:srgbClr val="C0C0C0"/>
                </a:highlight>
                <a:latin typeface="Aptos" panose="02110004020202020204"/>
              </a:rPr>
              <a:t>5</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kumimoji="0" lang="en-US" sz="900" b="0" i="0" u="none" strike="noStrike" kern="1200" cap="none" spc="0" normalizeH="0" baseline="0" noProof="0" dirty="0">
                <a:ln>
                  <a:noFill/>
                </a:ln>
                <a:solidFill>
                  <a:prstClr val="black"/>
                </a:solidFill>
                <a:effectLst/>
                <a:highlight>
                  <a:srgbClr val="C0C0C0"/>
                </a:highlight>
                <a:uLnTx/>
                <a:uFillTx/>
                <a:latin typeface="Aptos" panose="02110004020202020204"/>
                <a:ea typeface="+mn-ea"/>
                <a:cs typeface="+mn-cs"/>
              </a:rPr>
              <a:t>6</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kumimoji="0" lang="en-US" sz="900" b="0" i="0" u="none" strike="noStrike" kern="1200" cap="none" spc="0" normalizeH="0" baseline="0" noProof="0" dirty="0">
                <a:ln>
                  <a:noFill/>
                </a:ln>
                <a:solidFill>
                  <a:prstClr val="black"/>
                </a:solidFill>
                <a:effectLst/>
                <a:highlight>
                  <a:srgbClr val="C0C0C0"/>
                </a:highlight>
                <a:uLnTx/>
                <a:uFillTx/>
                <a:latin typeface="Aptos" panose="02110004020202020204"/>
                <a:ea typeface="+mn-ea"/>
                <a:cs typeface="+mn-cs"/>
              </a:rPr>
              <a:t>7</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lang="en-US" sz="900" dirty="0">
                <a:solidFill>
                  <a:prstClr val="black"/>
                </a:solidFill>
                <a:highlight>
                  <a:srgbClr val="C0C0C0"/>
                </a:highlight>
                <a:latin typeface="Aptos" panose="02110004020202020204"/>
              </a:rPr>
              <a:t>8</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lang="en-US" sz="900" dirty="0">
                <a:solidFill>
                  <a:prstClr val="black"/>
                </a:solidFill>
                <a:highlight>
                  <a:srgbClr val="C0C0C0"/>
                </a:highlight>
                <a:latin typeface="Aptos" panose="02110004020202020204"/>
              </a:rPr>
              <a:t>53</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lang="en-US" sz="900" dirty="0">
                <a:solidFill>
                  <a:prstClr val="black"/>
                </a:solidFill>
                <a:highlight>
                  <a:srgbClr val="C0C0C0"/>
                </a:highlight>
                <a:latin typeface="Aptos" panose="02110004020202020204"/>
              </a:rPr>
              <a:t>9</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kumimoji="0" lang="en-US" sz="900" b="0" i="0" u="none" strike="noStrike" kern="1200" cap="none" spc="0" normalizeH="0" baseline="0" noProof="0" dirty="0">
                <a:ln>
                  <a:noFill/>
                </a:ln>
                <a:solidFill>
                  <a:prstClr val="black"/>
                </a:solidFill>
                <a:effectLst/>
                <a:highlight>
                  <a:srgbClr val="C0C0C0"/>
                </a:highlight>
                <a:uLnTx/>
                <a:uFillTx/>
                <a:latin typeface="Aptos" panose="02110004020202020204"/>
                <a:ea typeface="+mn-ea"/>
                <a:cs typeface="+mn-cs"/>
              </a:rPr>
              <a:t>55</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lang="en-US" sz="900" dirty="0">
                <a:solidFill>
                  <a:prstClr val="black"/>
                </a:solidFill>
                <a:highlight>
                  <a:srgbClr val="FFFF00"/>
                </a:highlight>
                <a:latin typeface="Aptos" panose="02110004020202020204"/>
              </a:rPr>
              <a:t>82</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lang="en-US" sz="900" dirty="0">
                <a:solidFill>
                  <a:prstClr val="black"/>
                </a:solidFill>
                <a:highlight>
                  <a:srgbClr val="FFFF00"/>
                </a:highlight>
                <a:latin typeface="Aptos" panose="02110004020202020204"/>
              </a:rPr>
              <a:t>83</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kumimoji="0" lang="en-US" sz="900" b="0" i="0" u="none" strike="noStrike" kern="1200" cap="none" spc="0" normalizeH="0" baseline="0" noProof="0" dirty="0">
                <a:ln>
                  <a:noFill/>
                </a:ln>
                <a:solidFill>
                  <a:prstClr val="black"/>
                </a:solidFill>
                <a:effectLst/>
                <a:highlight>
                  <a:srgbClr val="FFFF00"/>
                </a:highlight>
                <a:uLnTx/>
                <a:uFillTx/>
                <a:latin typeface="Aptos" panose="02110004020202020204"/>
                <a:ea typeface="+mn-ea"/>
                <a:cs typeface="+mn-cs"/>
              </a:rPr>
              <a:t> </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kumimoji="0" lang="en-US" sz="900" b="0" i="0" u="none" strike="noStrike" kern="1200" cap="none" spc="0" normalizeH="0" baseline="0" noProof="0" dirty="0">
                <a:ln>
                  <a:noFill/>
                </a:ln>
                <a:solidFill>
                  <a:prstClr val="black"/>
                </a:solidFill>
                <a:effectLst/>
                <a:highlight>
                  <a:srgbClr val="FFFF00"/>
                </a:highlight>
                <a:uLnTx/>
                <a:uFillTx/>
                <a:latin typeface="Aptos" panose="02110004020202020204"/>
                <a:ea typeface="+mn-ea"/>
                <a:cs typeface="+mn-cs"/>
              </a:rPr>
              <a:t>   </a:t>
            </a:r>
          </a:p>
        </p:txBody>
      </p:sp>
      <p:sp>
        <p:nvSpPr>
          <p:cNvPr id="16" name="TextBox 15">
            <a:extLst>
              <a:ext uri="{FF2B5EF4-FFF2-40B4-BE49-F238E27FC236}">
                <a16:creationId xmlns:a16="http://schemas.microsoft.com/office/drawing/2014/main" id="{DD5A012D-04C3-968F-9072-0CB3C5B6A67E}"/>
              </a:ext>
            </a:extLst>
          </p:cNvPr>
          <p:cNvSpPr txBox="1"/>
          <p:nvPr/>
        </p:nvSpPr>
        <p:spPr>
          <a:xfrm>
            <a:off x="6579528" y="2104673"/>
            <a:ext cx="6529386" cy="2308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prstClr val="black"/>
                </a:solidFill>
                <a:effectLst/>
                <a:highlight>
                  <a:srgbClr val="C0C0C0"/>
                </a:highlight>
                <a:uLnTx/>
                <a:uFillTx/>
                <a:latin typeface="Aptos" panose="02110004020202020204"/>
                <a:ea typeface="+mn-ea"/>
                <a:cs typeface="+mn-cs"/>
              </a:rPr>
              <a:t>55</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kumimoji="0" lang="en-US" sz="900" b="0" i="0" u="none" strike="noStrike" kern="1200" cap="none" spc="0" normalizeH="0" baseline="0" noProof="0" dirty="0">
                <a:ln>
                  <a:noFill/>
                </a:ln>
                <a:solidFill>
                  <a:prstClr val="black"/>
                </a:solidFill>
                <a:effectLst/>
                <a:highlight>
                  <a:srgbClr val="C0C0C0"/>
                </a:highlight>
                <a:uLnTx/>
                <a:uFillTx/>
                <a:latin typeface="Aptos" panose="02110004020202020204"/>
                <a:ea typeface="+mn-ea"/>
                <a:cs typeface="+mn-cs"/>
              </a:rPr>
              <a:t>82</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lang="en-US" sz="900" dirty="0">
                <a:solidFill>
                  <a:prstClr val="black"/>
                </a:solidFill>
                <a:highlight>
                  <a:srgbClr val="C0C0C0"/>
                </a:highlight>
                <a:latin typeface="Aptos" panose="02110004020202020204"/>
              </a:rPr>
              <a:t>8</a:t>
            </a:r>
            <a:r>
              <a:rPr kumimoji="0" lang="en-US" sz="900" b="0" i="0" u="none" strike="noStrike" kern="1200" cap="none" spc="0" normalizeH="0" baseline="0" noProof="0" dirty="0">
                <a:ln>
                  <a:noFill/>
                </a:ln>
                <a:solidFill>
                  <a:prstClr val="black"/>
                </a:solidFill>
                <a:effectLst/>
                <a:highlight>
                  <a:srgbClr val="C0C0C0"/>
                </a:highlight>
                <a:uLnTx/>
                <a:uFillTx/>
                <a:latin typeface="Aptos" panose="02110004020202020204"/>
                <a:ea typeface="+mn-ea"/>
                <a:cs typeface="+mn-cs"/>
              </a:rPr>
              <a:t>3</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lang="en-US" sz="900" dirty="0">
                <a:solidFill>
                  <a:prstClr val="black"/>
                </a:solidFill>
                <a:highlight>
                  <a:srgbClr val="C0C0C0"/>
                </a:highlight>
                <a:latin typeface="Aptos" panose="02110004020202020204"/>
              </a:rPr>
              <a:t>53</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lang="en-US" sz="900" dirty="0">
                <a:solidFill>
                  <a:prstClr val="black"/>
                </a:solidFill>
                <a:highlight>
                  <a:srgbClr val="C0C0C0"/>
                </a:highlight>
                <a:latin typeface="Aptos" panose="02110004020202020204"/>
              </a:rPr>
              <a:t>55</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lang="en-US" sz="900" dirty="0">
                <a:solidFill>
                  <a:prstClr val="black"/>
                </a:solidFill>
                <a:highlight>
                  <a:srgbClr val="FFFF00"/>
                </a:highlight>
                <a:latin typeface="Aptos" panose="02110004020202020204"/>
              </a:rPr>
              <a:t>84</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kumimoji="0" lang="en-US" sz="900" b="0" i="0" u="none" strike="noStrike" kern="1200" cap="none" spc="0" normalizeH="0" baseline="0" noProof="0" dirty="0">
                <a:ln>
                  <a:noFill/>
                </a:ln>
                <a:solidFill>
                  <a:prstClr val="black"/>
                </a:solidFill>
                <a:effectLst/>
                <a:highlight>
                  <a:srgbClr val="FFFF00"/>
                </a:highlight>
                <a:uLnTx/>
                <a:uFillTx/>
                <a:latin typeface="Aptos" panose="02110004020202020204"/>
                <a:ea typeface="+mn-ea"/>
                <a:cs typeface="+mn-cs"/>
              </a:rPr>
              <a:t>85</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lang="en-US" sz="900" dirty="0">
                <a:solidFill>
                  <a:prstClr val="black"/>
                </a:solidFill>
                <a:highlight>
                  <a:srgbClr val="FFFF00"/>
                </a:highlight>
                <a:latin typeface="Aptos" panose="02110004020202020204"/>
              </a:rPr>
              <a:t>86</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kumimoji="0" lang="en-US" sz="900" b="0" i="0" u="none" strike="noStrike" kern="1200" cap="none" spc="0" normalizeH="0" baseline="0" noProof="0" dirty="0">
                <a:ln>
                  <a:noFill/>
                </a:ln>
                <a:solidFill>
                  <a:prstClr val="black"/>
                </a:solidFill>
                <a:effectLst/>
                <a:highlight>
                  <a:srgbClr val="FFFF00"/>
                </a:highlight>
                <a:uLnTx/>
                <a:uFillTx/>
                <a:latin typeface="Aptos" panose="02110004020202020204"/>
                <a:ea typeface="+mn-ea"/>
                <a:cs typeface="+mn-cs"/>
              </a:rPr>
              <a:t> </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kumimoji="0" lang="en-US" sz="900" b="0" i="0" u="none" strike="noStrike" kern="1200" cap="none" spc="0" normalizeH="0" baseline="0" noProof="0" dirty="0">
                <a:ln>
                  <a:noFill/>
                </a:ln>
                <a:solidFill>
                  <a:prstClr val="black"/>
                </a:solidFill>
                <a:effectLst/>
                <a:highlight>
                  <a:srgbClr val="FFFF00"/>
                </a:highlight>
                <a:uLnTx/>
                <a:uFillTx/>
                <a:latin typeface="Aptos" panose="02110004020202020204"/>
                <a:ea typeface="+mn-ea"/>
                <a:cs typeface="+mn-cs"/>
              </a:rPr>
              <a:t>   </a:t>
            </a:r>
          </a:p>
        </p:txBody>
      </p:sp>
      <p:sp>
        <p:nvSpPr>
          <p:cNvPr id="20" name="TextBox 19">
            <a:extLst>
              <a:ext uri="{FF2B5EF4-FFF2-40B4-BE49-F238E27FC236}">
                <a16:creationId xmlns:a16="http://schemas.microsoft.com/office/drawing/2014/main" id="{793037FE-2764-2B2E-6450-48074E251855}"/>
              </a:ext>
            </a:extLst>
          </p:cNvPr>
          <p:cNvSpPr txBox="1"/>
          <p:nvPr/>
        </p:nvSpPr>
        <p:spPr>
          <a:xfrm>
            <a:off x="6565240" y="2508409"/>
            <a:ext cx="6557962" cy="2308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900" dirty="0">
                <a:solidFill>
                  <a:prstClr val="black"/>
                </a:solidFill>
                <a:highlight>
                  <a:srgbClr val="FFFF00"/>
                </a:highlight>
                <a:latin typeface="Aptos" panose="02110004020202020204"/>
              </a:rPr>
              <a:t>87</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kumimoji="0" lang="en-US" sz="900" b="0" i="0" u="none" strike="noStrike" kern="1200" cap="none" spc="0" normalizeH="0" baseline="0" noProof="0" dirty="0">
                <a:ln>
                  <a:noFill/>
                </a:ln>
                <a:solidFill>
                  <a:prstClr val="black"/>
                </a:solidFill>
                <a:effectLst/>
                <a:highlight>
                  <a:srgbClr val="FFFF00"/>
                </a:highlight>
                <a:uLnTx/>
                <a:uFillTx/>
                <a:latin typeface="Aptos" panose="02110004020202020204"/>
                <a:ea typeface="+mn-ea"/>
                <a:cs typeface="+mn-cs"/>
              </a:rPr>
              <a:t>88</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kumimoji="0" lang="en-US" sz="900" b="0" i="0" u="none" strike="noStrike" kern="1200" cap="none" spc="0" normalizeH="0" baseline="0" noProof="0" dirty="0">
                <a:ln>
                  <a:noFill/>
                </a:ln>
                <a:solidFill>
                  <a:prstClr val="black"/>
                </a:solidFill>
                <a:effectLst/>
                <a:highlight>
                  <a:srgbClr val="FFFF00"/>
                </a:highlight>
                <a:uLnTx/>
                <a:uFillTx/>
                <a:latin typeface="Aptos" panose="02110004020202020204"/>
                <a:ea typeface="+mn-ea"/>
                <a:cs typeface="+mn-cs"/>
              </a:rPr>
              <a:t>89</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kumimoji="0" lang="en-US" sz="900" b="0" i="0" u="none" strike="noStrike" kern="1200" cap="none" spc="0" normalizeH="0" baseline="0" noProof="0" dirty="0">
                <a:ln>
                  <a:noFill/>
                </a:ln>
                <a:solidFill>
                  <a:prstClr val="black"/>
                </a:solidFill>
                <a:effectLst/>
                <a:highlight>
                  <a:srgbClr val="FFFF00"/>
                </a:highlight>
                <a:uLnTx/>
                <a:uFillTx/>
                <a:latin typeface="Aptos" panose="02110004020202020204"/>
                <a:ea typeface="+mn-ea"/>
                <a:cs typeface="+mn-cs"/>
              </a:rPr>
              <a:t>90</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lang="en-US" sz="900" dirty="0">
                <a:solidFill>
                  <a:prstClr val="black"/>
                </a:solidFill>
                <a:highlight>
                  <a:srgbClr val="FFFF00"/>
                </a:highlight>
                <a:latin typeface="Aptos" panose="02110004020202020204"/>
              </a:rPr>
              <a:t>91</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lang="en-US" sz="900" dirty="0">
                <a:solidFill>
                  <a:prstClr val="black"/>
                </a:solidFill>
                <a:highlight>
                  <a:srgbClr val="C0C0C0"/>
                </a:highlight>
                <a:latin typeface="Aptos" panose="02110004020202020204"/>
              </a:rPr>
              <a:t>39</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kumimoji="0" lang="en-US" sz="200" b="0" i="0" u="none" strike="noStrike" kern="1200" cap="none" spc="0" normalizeH="0" baseline="0" noProof="0" dirty="0">
                <a:ln>
                  <a:noFill/>
                </a:ln>
                <a:solidFill>
                  <a:prstClr val="black"/>
                </a:solidFill>
                <a:effectLst/>
                <a:uLnTx/>
                <a:uFillTx/>
                <a:latin typeface="Aptos" panose="02110004020202020204"/>
                <a:ea typeface="+mn-ea"/>
                <a:cs typeface="+mn-cs"/>
              </a:rPr>
              <a:t> </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kumimoji="0" lang="en-US" sz="900" b="0" i="0" u="none" strike="noStrike" kern="1200" cap="none" spc="0" normalizeH="0" baseline="0" noProof="0" dirty="0">
                <a:ln>
                  <a:noFill/>
                </a:ln>
                <a:solidFill>
                  <a:prstClr val="black"/>
                </a:solidFill>
                <a:effectLst/>
                <a:highlight>
                  <a:srgbClr val="FFFF00"/>
                </a:highlight>
                <a:uLnTx/>
                <a:uFillTx/>
                <a:latin typeface="Aptos" panose="02110004020202020204"/>
                <a:ea typeface="+mn-ea"/>
                <a:cs typeface="+mn-cs"/>
              </a:rPr>
              <a:t>92</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lang="en-US" sz="900" dirty="0">
                <a:solidFill>
                  <a:prstClr val="black"/>
                </a:solidFill>
                <a:highlight>
                  <a:srgbClr val="FFFF00"/>
                </a:highlight>
                <a:latin typeface="Aptos" panose="02110004020202020204"/>
              </a:rPr>
              <a:t>93</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kumimoji="0" lang="en-US" sz="600" b="0" i="0" u="none" strike="noStrike" kern="1200" cap="none" spc="0" normalizeH="0" baseline="0" noProof="0" dirty="0">
                <a:ln>
                  <a:noFill/>
                </a:ln>
                <a:solidFill>
                  <a:prstClr val="black"/>
                </a:solidFill>
                <a:effectLst/>
                <a:uLnTx/>
                <a:uFillTx/>
                <a:latin typeface="Aptos" panose="02110004020202020204"/>
                <a:ea typeface="+mn-ea"/>
                <a:cs typeface="+mn-cs"/>
              </a:rPr>
              <a:t>  </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lang="en-US" sz="900" dirty="0">
                <a:solidFill>
                  <a:prstClr val="black"/>
                </a:solidFill>
                <a:highlight>
                  <a:srgbClr val="FFFF00"/>
                </a:highlight>
                <a:latin typeface="Aptos" panose="02110004020202020204"/>
              </a:rPr>
              <a:t>94</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kumimoji="0" lang="en-US" sz="700" b="0" i="0" u="none" strike="noStrike" kern="1200" cap="none" spc="0" normalizeH="0" baseline="0" noProof="0" dirty="0">
                <a:ln>
                  <a:noFill/>
                </a:ln>
                <a:solidFill>
                  <a:prstClr val="black"/>
                </a:solidFill>
                <a:effectLst/>
                <a:uLnTx/>
                <a:uFillTx/>
                <a:latin typeface="Aptos" panose="02110004020202020204"/>
                <a:ea typeface="+mn-ea"/>
                <a:cs typeface="+mn-cs"/>
              </a:rPr>
              <a:t>  </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lang="en-US" sz="900" dirty="0">
                <a:solidFill>
                  <a:prstClr val="black"/>
                </a:solidFill>
                <a:highlight>
                  <a:srgbClr val="FFFF00"/>
                </a:highlight>
                <a:latin typeface="Aptos" panose="02110004020202020204"/>
              </a:rPr>
              <a:t>95</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kumimoji="0" lang="en-US" sz="900" b="0" i="0" u="none" strike="noStrike" kern="1200" cap="none" spc="0" normalizeH="0" baseline="0" noProof="0" dirty="0">
                <a:ln>
                  <a:noFill/>
                </a:ln>
                <a:solidFill>
                  <a:prstClr val="black"/>
                </a:solidFill>
                <a:effectLst/>
                <a:highlight>
                  <a:srgbClr val="FFFF00"/>
                </a:highlight>
                <a:uLnTx/>
                <a:uFillTx/>
                <a:latin typeface="Aptos" panose="02110004020202020204"/>
                <a:ea typeface="+mn-ea"/>
                <a:cs typeface="+mn-cs"/>
              </a:rPr>
              <a:t> </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kumimoji="0" lang="en-US" sz="900" b="0" i="0" u="none" strike="noStrike" kern="1200" cap="none" spc="0" normalizeH="0" baseline="0" noProof="0" dirty="0">
                <a:ln>
                  <a:noFill/>
                </a:ln>
                <a:solidFill>
                  <a:prstClr val="black"/>
                </a:solidFill>
                <a:effectLst/>
                <a:highlight>
                  <a:srgbClr val="FFFF00"/>
                </a:highlight>
                <a:uLnTx/>
                <a:uFillTx/>
                <a:latin typeface="Aptos" panose="02110004020202020204"/>
                <a:ea typeface="+mn-ea"/>
                <a:cs typeface="+mn-cs"/>
              </a:rPr>
              <a:t>   </a:t>
            </a:r>
          </a:p>
        </p:txBody>
      </p:sp>
      <p:sp>
        <p:nvSpPr>
          <p:cNvPr id="24" name="TextBox 23">
            <a:extLst>
              <a:ext uri="{FF2B5EF4-FFF2-40B4-BE49-F238E27FC236}">
                <a16:creationId xmlns:a16="http://schemas.microsoft.com/office/drawing/2014/main" id="{B0E6B718-1FF6-7A8F-2583-6A2C4D7E2478}"/>
              </a:ext>
            </a:extLst>
          </p:cNvPr>
          <p:cNvSpPr txBox="1"/>
          <p:nvPr/>
        </p:nvSpPr>
        <p:spPr>
          <a:xfrm>
            <a:off x="6565239" y="2929020"/>
            <a:ext cx="6559420" cy="230832"/>
          </a:xfrm>
          <a:prstGeom prst="rect">
            <a:avLst/>
          </a:prstGeom>
          <a:noFill/>
        </p:spPr>
        <p:txBody>
          <a:bodyPr wrap="square">
            <a:spAutoFit/>
          </a:bodyPr>
          <a:lstStyle/>
          <a:p>
            <a:r>
              <a:rPr kumimoji="0" lang="en-US" sz="900" b="0" i="0" u="none" strike="noStrike" kern="1200" cap="none" spc="0" normalizeH="0" baseline="0" noProof="0" dirty="0">
                <a:ln>
                  <a:noFill/>
                </a:ln>
                <a:solidFill>
                  <a:prstClr val="black"/>
                </a:solidFill>
                <a:effectLst/>
                <a:highlight>
                  <a:srgbClr val="FFFF00"/>
                </a:highlight>
                <a:uLnTx/>
                <a:uFillTx/>
                <a:latin typeface="Aptos" panose="02110004020202020204"/>
                <a:ea typeface="+mn-ea"/>
                <a:cs typeface="+mn-cs"/>
              </a:rPr>
              <a:t>96</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lang="en-US" sz="900" dirty="0">
                <a:solidFill>
                  <a:prstClr val="black"/>
                </a:solidFill>
                <a:highlight>
                  <a:srgbClr val="FFFF00"/>
                </a:highlight>
                <a:latin typeface="Aptos" panose="02110004020202020204"/>
              </a:rPr>
              <a:t>97</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lang="en-US" sz="900" dirty="0">
                <a:solidFill>
                  <a:prstClr val="black"/>
                </a:solidFill>
                <a:highlight>
                  <a:srgbClr val="C0C0C0"/>
                </a:highlight>
                <a:latin typeface="Aptos" panose="02110004020202020204"/>
              </a:rPr>
              <a:t>44</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lang="en-US" sz="900" dirty="0">
                <a:solidFill>
                  <a:prstClr val="black"/>
                </a:solidFill>
                <a:highlight>
                  <a:srgbClr val="FFFF00"/>
                </a:highlight>
                <a:latin typeface="Aptos" panose="02110004020202020204"/>
              </a:rPr>
              <a:t>98</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lang="en-US" sz="900" dirty="0">
                <a:solidFill>
                  <a:prstClr val="black"/>
                </a:solidFill>
                <a:highlight>
                  <a:srgbClr val="C0C0C0"/>
                </a:highlight>
                <a:latin typeface="Aptos" panose="02110004020202020204"/>
              </a:rPr>
              <a:t>8</a:t>
            </a:r>
            <a:r>
              <a:rPr kumimoji="0" lang="en-US" sz="900" b="0" i="0" u="none" strike="noStrike" kern="1200" cap="none" spc="0" normalizeH="0" baseline="0" noProof="0" dirty="0">
                <a:ln>
                  <a:noFill/>
                </a:ln>
                <a:solidFill>
                  <a:prstClr val="black"/>
                </a:solidFill>
                <a:effectLst/>
                <a:highlight>
                  <a:srgbClr val="C0C0C0"/>
                </a:highlight>
                <a:uLnTx/>
                <a:uFillTx/>
                <a:latin typeface="Aptos" panose="02110004020202020204"/>
                <a:ea typeface="+mn-ea"/>
                <a:cs typeface="+mn-cs"/>
              </a:rPr>
              <a:t>1</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kumimoji="0" lang="en-US" sz="900" b="0" i="0" u="none" strike="noStrike" kern="1200" cap="none" spc="0" normalizeH="0" baseline="0" noProof="0" dirty="0">
                <a:ln>
                  <a:noFill/>
                </a:ln>
                <a:solidFill>
                  <a:prstClr val="black"/>
                </a:solidFill>
                <a:effectLst/>
                <a:highlight>
                  <a:srgbClr val="C0C0C0"/>
                </a:highlight>
                <a:uLnTx/>
                <a:uFillTx/>
                <a:latin typeface="Aptos" panose="02110004020202020204"/>
                <a:ea typeface="+mn-ea"/>
                <a:cs typeface="+mn-cs"/>
              </a:rPr>
              <a:t>3</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kumimoji="0" lang="en-US" sz="200" b="0" i="0" u="none" strike="noStrike" kern="1200" cap="none" spc="0" normalizeH="0" baseline="0" noProof="0" dirty="0">
                <a:ln>
                  <a:noFill/>
                </a:ln>
                <a:solidFill>
                  <a:prstClr val="black"/>
                </a:solidFill>
                <a:effectLst/>
                <a:uLnTx/>
                <a:uFillTx/>
                <a:latin typeface="Aptos" panose="02110004020202020204"/>
                <a:ea typeface="+mn-ea"/>
                <a:cs typeface="+mn-cs"/>
              </a:rPr>
              <a:t> </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lang="en-US" sz="900" dirty="0">
                <a:solidFill>
                  <a:prstClr val="black"/>
                </a:solidFill>
                <a:highlight>
                  <a:srgbClr val="C0C0C0"/>
                </a:highlight>
                <a:latin typeface="Aptos" panose="02110004020202020204"/>
              </a:rPr>
              <a:t>4</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endParaRPr lang="en-US" dirty="0"/>
          </a:p>
        </p:txBody>
      </p:sp>
      <p:sp>
        <p:nvSpPr>
          <p:cNvPr id="26" name="TextBox 25">
            <a:extLst>
              <a:ext uri="{FF2B5EF4-FFF2-40B4-BE49-F238E27FC236}">
                <a16:creationId xmlns:a16="http://schemas.microsoft.com/office/drawing/2014/main" id="{2165A100-225A-4B13-CA9D-6858285D9651}"/>
              </a:ext>
            </a:extLst>
          </p:cNvPr>
          <p:cNvSpPr txBox="1"/>
          <p:nvPr/>
        </p:nvSpPr>
        <p:spPr>
          <a:xfrm>
            <a:off x="6620009" y="3321609"/>
            <a:ext cx="6573416" cy="230832"/>
          </a:xfrm>
          <a:prstGeom prst="rect">
            <a:avLst/>
          </a:prstGeom>
          <a:noFill/>
        </p:spPr>
        <p:txBody>
          <a:bodyPr wrap="square">
            <a:spAutoFit/>
          </a:bodyPr>
          <a:lstStyle/>
          <a:p>
            <a:r>
              <a:rPr lang="en-US" sz="900" dirty="0">
                <a:solidFill>
                  <a:prstClr val="black"/>
                </a:solidFill>
                <a:highlight>
                  <a:srgbClr val="C0C0C0"/>
                </a:highlight>
                <a:latin typeface="Aptos" panose="02110004020202020204"/>
              </a:rPr>
              <a:t>5</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lang="en-US" sz="900" dirty="0">
                <a:solidFill>
                  <a:prstClr val="black"/>
                </a:solidFill>
                <a:highlight>
                  <a:srgbClr val="C0C0C0"/>
                </a:highlight>
                <a:latin typeface="Aptos" panose="02110004020202020204"/>
              </a:rPr>
              <a:t>6</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lang="en-US" sz="900" dirty="0">
                <a:solidFill>
                  <a:prstClr val="black"/>
                </a:solidFill>
                <a:highlight>
                  <a:srgbClr val="C0C0C0"/>
                </a:highlight>
                <a:latin typeface="Aptos" panose="02110004020202020204"/>
              </a:rPr>
              <a:t>7</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lang="en-US" sz="900" dirty="0">
                <a:solidFill>
                  <a:prstClr val="black"/>
                </a:solidFill>
                <a:highlight>
                  <a:srgbClr val="C0C0C0"/>
                </a:highlight>
                <a:latin typeface="Aptos" panose="02110004020202020204"/>
              </a:rPr>
              <a:t>8</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lang="en-US" sz="900" dirty="0">
                <a:solidFill>
                  <a:prstClr val="black"/>
                </a:solidFill>
                <a:highlight>
                  <a:srgbClr val="C0C0C0"/>
                </a:highlight>
                <a:latin typeface="Aptos" panose="02110004020202020204"/>
              </a:rPr>
              <a:t>53</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lang="en-US" sz="900" dirty="0">
                <a:solidFill>
                  <a:prstClr val="black"/>
                </a:solidFill>
                <a:highlight>
                  <a:srgbClr val="C0C0C0"/>
                </a:highlight>
                <a:latin typeface="Aptos" panose="02110004020202020204"/>
              </a:rPr>
              <a:t>76</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kumimoji="0" lang="en-US" sz="200" b="0" i="0" u="none" strike="noStrike" kern="1200" cap="none" spc="0" normalizeH="0" baseline="0" noProof="0" dirty="0">
                <a:ln>
                  <a:noFill/>
                </a:ln>
                <a:solidFill>
                  <a:prstClr val="black"/>
                </a:solidFill>
                <a:effectLst/>
                <a:uLnTx/>
                <a:uFillTx/>
                <a:latin typeface="Aptos" panose="02110004020202020204"/>
                <a:ea typeface="+mn-ea"/>
                <a:cs typeface="+mn-cs"/>
              </a:rPr>
              <a:t> </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kumimoji="0" lang="en-US" sz="900" b="0" i="0" u="none" strike="noStrike" kern="1200" cap="none" spc="0" normalizeH="0" baseline="0" noProof="0" dirty="0">
                <a:ln>
                  <a:noFill/>
                </a:ln>
                <a:solidFill>
                  <a:prstClr val="black"/>
                </a:solidFill>
                <a:effectLst/>
                <a:highlight>
                  <a:srgbClr val="FFFF00"/>
                </a:highlight>
                <a:uLnTx/>
                <a:uFillTx/>
                <a:latin typeface="Aptos" panose="02110004020202020204"/>
                <a:ea typeface="+mn-ea"/>
                <a:cs typeface="+mn-cs"/>
              </a:rPr>
              <a:t>99</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lang="en-US" sz="900" dirty="0">
                <a:solidFill>
                  <a:prstClr val="black"/>
                </a:solidFill>
                <a:highlight>
                  <a:srgbClr val="FFFF00"/>
                </a:highlight>
                <a:latin typeface="Aptos" panose="02110004020202020204"/>
              </a:rPr>
              <a:t>100</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kumimoji="0" lang="en-US" sz="600" b="0" i="0" u="none" strike="noStrike" kern="1200" cap="none" spc="0" normalizeH="0" baseline="0" noProof="0" dirty="0">
                <a:ln>
                  <a:noFill/>
                </a:ln>
                <a:solidFill>
                  <a:prstClr val="black"/>
                </a:solidFill>
                <a:effectLst/>
                <a:uLnTx/>
                <a:uFillTx/>
                <a:latin typeface="Aptos" panose="02110004020202020204"/>
                <a:ea typeface="+mn-ea"/>
                <a:cs typeface="+mn-cs"/>
              </a:rPr>
              <a:t>  </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kumimoji="0" lang="en-US" sz="900" b="0" i="0" u="none" strike="noStrike" kern="1200" cap="none" spc="0" normalizeH="0" baseline="0" noProof="0" dirty="0">
                <a:ln>
                  <a:noFill/>
                </a:ln>
                <a:solidFill>
                  <a:prstClr val="black"/>
                </a:solidFill>
                <a:effectLst/>
                <a:highlight>
                  <a:srgbClr val="C0C0C0"/>
                </a:highlight>
                <a:uLnTx/>
                <a:uFillTx/>
                <a:latin typeface="Aptos" panose="02110004020202020204"/>
                <a:ea typeface="+mn-ea"/>
                <a:cs typeface="+mn-cs"/>
              </a:rPr>
              <a:t>8</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kumimoji="0" lang="en-US" sz="700" b="0" i="0" u="none" strike="noStrike" kern="1200" cap="none" spc="0" normalizeH="0" baseline="0" noProof="0" dirty="0">
                <a:ln>
                  <a:noFill/>
                </a:ln>
                <a:solidFill>
                  <a:prstClr val="black"/>
                </a:solidFill>
                <a:effectLst/>
                <a:uLnTx/>
                <a:uFillTx/>
                <a:latin typeface="Aptos" panose="02110004020202020204"/>
                <a:ea typeface="+mn-ea"/>
                <a:cs typeface="+mn-cs"/>
              </a:rPr>
              <a:t>  </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kumimoji="0" lang="en-US" sz="900" b="0" i="0" u="none" strike="noStrike" kern="1200" cap="none" spc="0" normalizeH="0" baseline="0" noProof="0" dirty="0">
                <a:ln>
                  <a:noFill/>
                </a:ln>
                <a:solidFill>
                  <a:prstClr val="black"/>
                </a:solidFill>
                <a:effectLst/>
                <a:highlight>
                  <a:srgbClr val="C0C0C0"/>
                </a:highlight>
                <a:uLnTx/>
                <a:uFillTx/>
                <a:latin typeface="Aptos" panose="02110004020202020204"/>
                <a:ea typeface="+mn-ea"/>
                <a:cs typeface="+mn-cs"/>
              </a:rPr>
              <a:t>6</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endParaRPr lang="en-US" dirty="0"/>
          </a:p>
        </p:txBody>
      </p:sp>
      <p:sp>
        <p:nvSpPr>
          <p:cNvPr id="30" name="TextBox 29">
            <a:extLst>
              <a:ext uri="{FF2B5EF4-FFF2-40B4-BE49-F238E27FC236}">
                <a16:creationId xmlns:a16="http://schemas.microsoft.com/office/drawing/2014/main" id="{9DCC8182-2F44-FE79-942F-86FFF3122584}"/>
              </a:ext>
            </a:extLst>
          </p:cNvPr>
          <p:cNvSpPr txBox="1"/>
          <p:nvPr/>
        </p:nvSpPr>
        <p:spPr>
          <a:xfrm>
            <a:off x="6565239" y="3730291"/>
            <a:ext cx="6578080" cy="230832"/>
          </a:xfrm>
          <a:prstGeom prst="rect">
            <a:avLst/>
          </a:prstGeom>
          <a:noFill/>
        </p:spPr>
        <p:txBody>
          <a:bodyPr wrap="square">
            <a:spAutoFit/>
          </a:bodyPr>
          <a:lstStyle/>
          <a:p>
            <a:r>
              <a:rPr lang="en-US" sz="900" dirty="0">
                <a:solidFill>
                  <a:prstClr val="black"/>
                </a:solidFill>
                <a:highlight>
                  <a:srgbClr val="C0C0C0"/>
                </a:highlight>
                <a:latin typeface="Aptos" panose="02110004020202020204"/>
              </a:rPr>
              <a:t>96</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lang="en-US" sz="900" dirty="0">
                <a:solidFill>
                  <a:prstClr val="black"/>
                </a:solidFill>
                <a:highlight>
                  <a:srgbClr val="FFFF00"/>
                </a:highlight>
                <a:latin typeface="Aptos" panose="02110004020202020204"/>
              </a:rPr>
              <a:t>101</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lang="en-US" sz="900" dirty="0">
                <a:solidFill>
                  <a:prstClr val="black"/>
                </a:solidFill>
                <a:highlight>
                  <a:srgbClr val="C0C0C0"/>
                </a:highlight>
                <a:latin typeface="Aptos" panose="02110004020202020204"/>
              </a:rPr>
              <a:t>96</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lang="en-US" sz="900" dirty="0">
                <a:solidFill>
                  <a:prstClr val="black"/>
                </a:solidFill>
                <a:highlight>
                  <a:srgbClr val="C0C0C0"/>
                </a:highlight>
                <a:latin typeface="Aptos" panose="02110004020202020204"/>
              </a:rPr>
              <a:t>14</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lang="en-US" sz="900" dirty="0">
                <a:solidFill>
                  <a:prstClr val="black"/>
                </a:solidFill>
                <a:highlight>
                  <a:srgbClr val="C0C0C0"/>
                </a:highlight>
                <a:latin typeface="Aptos" panose="02110004020202020204"/>
              </a:rPr>
              <a:t>79</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kumimoji="0" lang="en-US" sz="900" b="0" i="0" u="none" strike="noStrike" kern="1200" cap="none" spc="0" normalizeH="0" baseline="0" noProof="0" dirty="0">
                <a:ln>
                  <a:noFill/>
                </a:ln>
                <a:solidFill>
                  <a:prstClr val="black"/>
                </a:solidFill>
                <a:effectLst/>
                <a:highlight>
                  <a:srgbClr val="C0C0C0"/>
                </a:highlight>
                <a:uLnTx/>
                <a:uFillTx/>
                <a:latin typeface="Aptos" panose="02110004020202020204"/>
                <a:ea typeface="+mn-ea"/>
                <a:cs typeface="+mn-cs"/>
              </a:rPr>
              <a:t>53</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kumimoji="0" lang="en-US" sz="200" b="0" i="0" u="none" strike="noStrike" kern="1200" cap="none" spc="0" normalizeH="0" baseline="0" noProof="0" dirty="0">
                <a:ln>
                  <a:noFill/>
                </a:ln>
                <a:solidFill>
                  <a:prstClr val="black"/>
                </a:solidFill>
                <a:effectLst/>
                <a:uLnTx/>
                <a:uFillTx/>
                <a:latin typeface="Aptos" panose="02110004020202020204"/>
                <a:ea typeface="+mn-ea"/>
                <a:cs typeface="+mn-cs"/>
              </a:rPr>
              <a:t> </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lang="en-US" sz="900" dirty="0">
                <a:solidFill>
                  <a:prstClr val="black"/>
                </a:solidFill>
                <a:highlight>
                  <a:srgbClr val="FFFF00"/>
                </a:highlight>
                <a:latin typeface="Aptos" panose="02110004020202020204"/>
              </a:rPr>
              <a:t>10</a:t>
            </a:r>
            <a:r>
              <a:rPr kumimoji="0" lang="en-US" sz="900" b="0" i="0" u="none" strike="noStrike" kern="1200" cap="none" spc="0" normalizeH="0" baseline="0" noProof="0" dirty="0">
                <a:ln>
                  <a:noFill/>
                </a:ln>
                <a:solidFill>
                  <a:prstClr val="black"/>
                </a:solidFill>
                <a:effectLst/>
                <a:highlight>
                  <a:srgbClr val="FFFF00"/>
                </a:highlight>
                <a:uLnTx/>
                <a:uFillTx/>
                <a:latin typeface="Aptos" panose="02110004020202020204"/>
                <a:ea typeface="+mn-ea"/>
                <a:cs typeface="+mn-cs"/>
              </a:rPr>
              <a:t>2</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kumimoji="0" lang="en-US" sz="900" b="0" i="0" u="none" strike="noStrike" kern="1200" cap="none" spc="0" normalizeH="0" baseline="0" noProof="0" dirty="0">
                <a:ln>
                  <a:noFill/>
                </a:ln>
                <a:solidFill>
                  <a:prstClr val="black"/>
                </a:solidFill>
                <a:effectLst/>
                <a:highlight>
                  <a:srgbClr val="C0C0C0"/>
                </a:highlight>
                <a:uLnTx/>
                <a:uFillTx/>
                <a:latin typeface="Aptos" panose="02110004020202020204"/>
                <a:ea typeface="+mn-ea"/>
                <a:cs typeface="+mn-cs"/>
              </a:rPr>
              <a:t>3</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kumimoji="0" lang="en-US" sz="600" b="0" i="0" u="none" strike="noStrike" kern="1200" cap="none" spc="0" normalizeH="0" baseline="0" noProof="0" dirty="0">
                <a:ln>
                  <a:noFill/>
                </a:ln>
                <a:solidFill>
                  <a:prstClr val="black"/>
                </a:solidFill>
                <a:effectLst/>
                <a:uLnTx/>
                <a:uFillTx/>
                <a:latin typeface="Aptos" panose="02110004020202020204"/>
                <a:ea typeface="+mn-ea"/>
                <a:cs typeface="+mn-cs"/>
              </a:rPr>
              <a:t>  </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lang="en-US" sz="900" dirty="0">
                <a:solidFill>
                  <a:prstClr val="black"/>
                </a:solidFill>
                <a:latin typeface="Aptos" panose="02110004020202020204"/>
              </a:rPr>
              <a:t>  </a:t>
            </a:r>
            <a:r>
              <a:rPr kumimoji="0" lang="en-US" sz="900" b="0" i="0" u="none" strike="noStrike" kern="1200" cap="none" spc="0" normalizeH="0" baseline="0" noProof="0" dirty="0">
                <a:ln>
                  <a:noFill/>
                </a:ln>
                <a:solidFill>
                  <a:prstClr val="black"/>
                </a:solidFill>
                <a:effectLst/>
                <a:highlight>
                  <a:srgbClr val="C0C0C0"/>
                </a:highlight>
                <a:uLnTx/>
                <a:uFillTx/>
                <a:latin typeface="Aptos" panose="02110004020202020204"/>
                <a:ea typeface="+mn-ea"/>
                <a:cs typeface="+mn-cs"/>
              </a:rPr>
              <a:t>4</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kumimoji="0" lang="en-US" sz="700" b="0" i="0" u="none" strike="noStrike" kern="1200" cap="none" spc="0" normalizeH="0" baseline="0" noProof="0" dirty="0">
                <a:ln>
                  <a:noFill/>
                </a:ln>
                <a:solidFill>
                  <a:prstClr val="black"/>
                </a:solidFill>
                <a:effectLst/>
                <a:uLnTx/>
                <a:uFillTx/>
                <a:latin typeface="Aptos" panose="02110004020202020204"/>
                <a:ea typeface="+mn-ea"/>
                <a:cs typeface="+mn-cs"/>
              </a:rPr>
              <a:t>  </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endParaRPr lang="en-US" dirty="0"/>
          </a:p>
        </p:txBody>
      </p:sp>
      <p:sp>
        <p:nvSpPr>
          <p:cNvPr id="34" name="TextBox 33">
            <a:extLst>
              <a:ext uri="{FF2B5EF4-FFF2-40B4-BE49-F238E27FC236}">
                <a16:creationId xmlns:a16="http://schemas.microsoft.com/office/drawing/2014/main" id="{6C2EED24-35CB-F08B-65E4-B79A9E25274C}"/>
              </a:ext>
            </a:extLst>
          </p:cNvPr>
          <p:cNvSpPr txBox="1"/>
          <p:nvPr/>
        </p:nvSpPr>
        <p:spPr>
          <a:xfrm>
            <a:off x="6526460" y="4141549"/>
            <a:ext cx="6596742" cy="230832"/>
          </a:xfrm>
          <a:prstGeom prst="rect">
            <a:avLst/>
          </a:prstGeom>
          <a:noFill/>
        </p:spPr>
        <p:txBody>
          <a:bodyPr wrap="square">
            <a:spAutoFit/>
          </a:bodyPr>
          <a:lstStyle/>
          <a:p>
            <a:pPr lvl="0">
              <a:defRPr/>
            </a:pPr>
            <a:r>
              <a:rPr lang="en-US" sz="900" dirty="0">
                <a:solidFill>
                  <a:prstClr val="black"/>
                </a:solidFill>
              </a:rPr>
              <a:t>   </a:t>
            </a:r>
            <a:r>
              <a:rPr lang="en-US" sz="900" dirty="0">
                <a:solidFill>
                  <a:prstClr val="black"/>
                </a:solidFill>
                <a:highlight>
                  <a:srgbClr val="C0C0C0"/>
                </a:highlight>
              </a:rPr>
              <a:t>5</a:t>
            </a:r>
            <a:r>
              <a:rPr lang="en-US" sz="900" dirty="0">
                <a:solidFill>
                  <a:prstClr val="black"/>
                </a:solidFill>
              </a:rPr>
              <a:t>            </a:t>
            </a:r>
            <a:r>
              <a:rPr lang="en-US" sz="900" dirty="0">
                <a:solidFill>
                  <a:prstClr val="black"/>
                </a:solidFill>
                <a:highlight>
                  <a:srgbClr val="C0C0C0"/>
                </a:highlight>
              </a:rPr>
              <a:t>6</a:t>
            </a:r>
            <a:r>
              <a:rPr lang="en-US" sz="900" dirty="0">
                <a:solidFill>
                  <a:prstClr val="black"/>
                </a:solidFill>
              </a:rPr>
              <a:t>             </a:t>
            </a:r>
            <a:r>
              <a:rPr lang="en-US" sz="900" dirty="0">
                <a:solidFill>
                  <a:prstClr val="black"/>
                </a:solidFill>
                <a:highlight>
                  <a:srgbClr val="C0C0C0"/>
                </a:highlight>
              </a:rPr>
              <a:t>7</a:t>
            </a:r>
            <a:r>
              <a:rPr lang="en-US" sz="900" dirty="0">
                <a:solidFill>
                  <a:prstClr val="black"/>
                </a:solidFill>
              </a:rPr>
              <a:t>            </a:t>
            </a:r>
            <a:r>
              <a:rPr lang="en-US" sz="900" dirty="0">
                <a:solidFill>
                  <a:prstClr val="black"/>
                </a:solidFill>
                <a:highlight>
                  <a:srgbClr val="C0C0C0"/>
                </a:highlight>
              </a:rPr>
              <a:t>8</a:t>
            </a:r>
            <a:r>
              <a:rPr lang="en-US" sz="900" dirty="0">
                <a:solidFill>
                  <a:prstClr val="black"/>
                </a:solidFill>
              </a:rPr>
              <a:t>            </a:t>
            </a:r>
            <a:r>
              <a:rPr lang="en-US" sz="900" dirty="0">
                <a:solidFill>
                  <a:prstClr val="black"/>
                </a:solidFill>
                <a:highlight>
                  <a:srgbClr val="C0C0C0"/>
                </a:highlight>
              </a:rPr>
              <a:t>37</a:t>
            </a:r>
            <a:r>
              <a:rPr lang="en-US" sz="900" dirty="0">
                <a:solidFill>
                  <a:prstClr val="black"/>
                </a:solidFill>
              </a:rPr>
              <a:t>          </a:t>
            </a:r>
            <a:r>
              <a:rPr lang="en-US" sz="900" dirty="0">
                <a:solidFill>
                  <a:prstClr val="black"/>
                </a:solidFill>
                <a:highlight>
                  <a:srgbClr val="FFFF00"/>
                </a:highlight>
              </a:rPr>
              <a:t>103</a:t>
            </a:r>
            <a:r>
              <a:rPr lang="en-US" sz="900" dirty="0">
                <a:solidFill>
                  <a:prstClr val="black"/>
                </a:solidFill>
              </a:rPr>
              <a:t>        </a:t>
            </a:r>
            <a:r>
              <a:rPr lang="en-US" sz="900" dirty="0">
                <a:solidFill>
                  <a:prstClr val="black"/>
                </a:solidFill>
                <a:highlight>
                  <a:srgbClr val="FFFF00"/>
                </a:highlight>
              </a:rPr>
              <a:t>104</a:t>
            </a:r>
            <a:r>
              <a:rPr lang="en-US" sz="900" dirty="0">
                <a:solidFill>
                  <a:prstClr val="black"/>
                </a:solidFill>
              </a:rPr>
              <a:t>        </a:t>
            </a:r>
            <a:r>
              <a:rPr lang="en-US" sz="900" dirty="0">
                <a:solidFill>
                  <a:prstClr val="black"/>
                </a:solidFill>
                <a:highlight>
                  <a:srgbClr val="FFFF00"/>
                </a:highlight>
              </a:rPr>
              <a:t>105</a:t>
            </a:r>
          </a:p>
        </p:txBody>
      </p:sp>
      <p:sp>
        <p:nvSpPr>
          <p:cNvPr id="38" name="TextBox 37">
            <a:extLst>
              <a:ext uri="{FF2B5EF4-FFF2-40B4-BE49-F238E27FC236}">
                <a16:creationId xmlns:a16="http://schemas.microsoft.com/office/drawing/2014/main" id="{1CEF5F9E-8B92-E1EF-10CE-79B1A746B401}"/>
              </a:ext>
            </a:extLst>
          </p:cNvPr>
          <p:cNvSpPr txBox="1"/>
          <p:nvPr/>
        </p:nvSpPr>
        <p:spPr>
          <a:xfrm>
            <a:off x="6565239" y="4950586"/>
            <a:ext cx="6596742" cy="2308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900" dirty="0">
                <a:solidFill>
                  <a:prstClr val="black"/>
                </a:solidFill>
                <a:highlight>
                  <a:srgbClr val="C0C0C0"/>
                </a:highlight>
                <a:latin typeface="Aptos" panose="02110004020202020204"/>
              </a:rPr>
              <a:t>37</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lang="en-US" sz="900" dirty="0">
                <a:solidFill>
                  <a:prstClr val="black"/>
                </a:solidFill>
                <a:highlight>
                  <a:srgbClr val="C0C0C0"/>
                </a:highlight>
                <a:latin typeface="Aptos" panose="02110004020202020204"/>
              </a:rPr>
              <a:t>55</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lang="en-US" sz="900" dirty="0">
                <a:solidFill>
                  <a:prstClr val="black"/>
                </a:solidFill>
                <a:highlight>
                  <a:srgbClr val="FFFF00"/>
                </a:highlight>
                <a:latin typeface="Aptos" panose="02110004020202020204"/>
              </a:rPr>
              <a:t>107</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lang="en-US" sz="900" dirty="0">
                <a:solidFill>
                  <a:prstClr val="black"/>
                </a:solidFill>
                <a:highlight>
                  <a:srgbClr val="C0C0C0"/>
                </a:highlight>
                <a:latin typeface="Aptos" panose="02110004020202020204"/>
              </a:rPr>
              <a:t>107</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kumimoji="0" lang="en-US" sz="900" b="0" i="0" u="none" strike="noStrike" kern="1200" cap="none" spc="0" normalizeH="0" baseline="0" noProof="0" dirty="0">
                <a:ln>
                  <a:noFill/>
                </a:ln>
                <a:solidFill>
                  <a:prstClr val="black"/>
                </a:solidFill>
                <a:effectLst/>
                <a:highlight>
                  <a:srgbClr val="C0C0C0"/>
                </a:highlight>
                <a:uLnTx/>
                <a:uFillTx/>
                <a:latin typeface="Aptos" panose="02110004020202020204"/>
                <a:ea typeface="+mn-ea"/>
                <a:cs typeface="+mn-cs"/>
              </a:rPr>
              <a:t>105</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kumimoji="0" lang="en-US" sz="900" b="0" i="0" u="none" strike="noStrike" kern="1200" cap="none" spc="0" normalizeH="0" baseline="0" noProof="0" dirty="0">
                <a:ln>
                  <a:noFill/>
                </a:ln>
                <a:solidFill>
                  <a:prstClr val="black"/>
                </a:solidFill>
                <a:effectLst/>
                <a:highlight>
                  <a:srgbClr val="FFFF00"/>
                </a:highlight>
                <a:uLnTx/>
                <a:uFillTx/>
                <a:latin typeface="Aptos" panose="02110004020202020204"/>
                <a:ea typeface="+mn-ea"/>
                <a:cs typeface="+mn-cs"/>
              </a:rPr>
              <a:t>108</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lang="en-US" sz="900" dirty="0">
                <a:solidFill>
                  <a:prstClr val="black"/>
                </a:solidFill>
                <a:highlight>
                  <a:srgbClr val="FFFF00"/>
                </a:highlight>
                <a:latin typeface="Aptos" panose="02110004020202020204"/>
              </a:rPr>
              <a:t>109</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lang="en-US" sz="900" dirty="0">
                <a:solidFill>
                  <a:prstClr val="black"/>
                </a:solidFill>
                <a:highlight>
                  <a:srgbClr val="C0C0C0"/>
                </a:highlight>
                <a:latin typeface="Aptos" panose="02110004020202020204"/>
              </a:rPr>
              <a:t>26</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lang="en-US" sz="900" dirty="0">
                <a:solidFill>
                  <a:prstClr val="black"/>
                </a:solidFill>
                <a:highlight>
                  <a:srgbClr val="C0C0C0"/>
                </a:highlight>
                <a:latin typeface="Aptos" panose="02110004020202020204"/>
              </a:rPr>
              <a:t>27</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kumimoji="0" lang="en-US" sz="900" b="0" i="0" u="none" strike="noStrike" kern="1200" cap="none" spc="0" normalizeH="0" baseline="0" noProof="0" dirty="0">
                <a:ln>
                  <a:noFill/>
                </a:ln>
                <a:solidFill>
                  <a:prstClr val="black"/>
                </a:solidFill>
                <a:effectLst/>
                <a:highlight>
                  <a:srgbClr val="C0C0C0"/>
                </a:highlight>
                <a:uLnTx/>
                <a:uFillTx/>
                <a:latin typeface="Aptos" panose="02110004020202020204"/>
                <a:ea typeface="+mn-ea"/>
                <a:cs typeface="+mn-cs"/>
              </a:rPr>
              <a:t>28</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kumimoji="0" lang="en-US" sz="900" b="0" i="0" u="none" strike="noStrike" kern="1200" cap="none" spc="0" normalizeH="0" baseline="0" noProof="0" dirty="0">
                <a:ln>
                  <a:noFill/>
                </a:ln>
                <a:solidFill>
                  <a:prstClr val="black"/>
                </a:solidFill>
                <a:effectLst/>
                <a:highlight>
                  <a:srgbClr val="FFFF00"/>
                </a:highlight>
                <a:uLnTx/>
                <a:uFillTx/>
                <a:latin typeface="Aptos" panose="02110004020202020204"/>
                <a:ea typeface="+mn-ea"/>
                <a:cs typeface="+mn-cs"/>
              </a:rPr>
              <a:t> </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kumimoji="0" lang="en-US" sz="900" b="0" i="0" u="none" strike="noStrike" kern="1200" cap="none" spc="0" normalizeH="0" baseline="0" noProof="0" dirty="0">
                <a:ln>
                  <a:noFill/>
                </a:ln>
                <a:solidFill>
                  <a:prstClr val="black"/>
                </a:solidFill>
                <a:effectLst/>
                <a:highlight>
                  <a:srgbClr val="FFFF00"/>
                </a:highlight>
                <a:uLnTx/>
                <a:uFillTx/>
                <a:latin typeface="Aptos" panose="02110004020202020204"/>
                <a:ea typeface="+mn-ea"/>
                <a:cs typeface="+mn-cs"/>
              </a:rPr>
              <a:t>   </a:t>
            </a:r>
          </a:p>
        </p:txBody>
      </p:sp>
      <p:sp>
        <p:nvSpPr>
          <p:cNvPr id="42" name="TextBox 41">
            <a:extLst>
              <a:ext uri="{FF2B5EF4-FFF2-40B4-BE49-F238E27FC236}">
                <a16:creationId xmlns:a16="http://schemas.microsoft.com/office/drawing/2014/main" id="{FC9FB20D-4EB0-3345-71F5-91735039395F}"/>
              </a:ext>
            </a:extLst>
          </p:cNvPr>
          <p:cNvSpPr txBox="1"/>
          <p:nvPr/>
        </p:nvSpPr>
        <p:spPr>
          <a:xfrm>
            <a:off x="6545850" y="5347377"/>
            <a:ext cx="6596742" cy="2308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900" dirty="0">
                <a:solidFill>
                  <a:prstClr val="black"/>
                </a:solidFill>
                <a:highlight>
                  <a:srgbClr val="FFFF00"/>
                </a:highlight>
                <a:latin typeface="Aptos" panose="02110004020202020204"/>
              </a:rPr>
              <a:t>110</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kumimoji="0" lang="en-US" sz="900" b="0" i="0" u="none" strike="noStrike" kern="1200" cap="none" spc="0" normalizeH="0" baseline="0" noProof="0" dirty="0">
                <a:ln>
                  <a:noFill/>
                </a:ln>
                <a:solidFill>
                  <a:prstClr val="black"/>
                </a:solidFill>
                <a:effectLst/>
                <a:highlight>
                  <a:srgbClr val="FFFF00"/>
                </a:highlight>
                <a:uLnTx/>
                <a:uFillTx/>
                <a:latin typeface="Aptos" panose="02110004020202020204"/>
                <a:ea typeface="+mn-ea"/>
                <a:cs typeface="+mn-cs"/>
              </a:rPr>
              <a:t>111</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kumimoji="0" lang="en-US" sz="900" b="0" i="0" u="none" strike="noStrike" kern="1200" cap="none" spc="0" normalizeH="0" baseline="0" noProof="0" dirty="0">
                <a:ln>
                  <a:noFill/>
                </a:ln>
                <a:solidFill>
                  <a:prstClr val="black"/>
                </a:solidFill>
                <a:effectLst/>
                <a:highlight>
                  <a:srgbClr val="C0C0C0"/>
                </a:highlight>
                <a:uLnTx/>
                <a:uFillTx/>
                <a:latin typeface="Aptos" panose="02110004020202020204"/>
                <a:ea typeface="+mn-ea"/>
                <a:cs typeface="+mn-cs"/>
              </a:rPr>
              <a:t>34</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lang="en-US" sz="900" dirty="0">
                <a:solidFill>
                  <a:prstClr val="black"/>
                </a:solidFill>
                <a:highlight>
                  <a:srgbClr val="FFFF00"/>
                </a:highlight>
                <a:latin typeface="Aptos" panose="02110004020202020204"/>
              </a:rPr>
              <a:t>112</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kumimoji="0" lang="en-US" sz="900" b="0" i="0" u="none" strike="noStrike" kern="1200" cap="none" spc="0" normalizeH="0" baseline="0" noProof="0" dirty="0">
                <a:ln>
                  <a:noFill/>
                </a:ln>
                <a:solidFill>
                  <a:prstClr val="black"/>
                </a:solidFill>
                <a:effectLst/>
                <a:highlight>
                  <a:srgbClr val="C0C0C0"/>
                </a:highlight>
                <a:uLnTx/>
                <a:uFillTx/>
                <a:latin typeface="Aptos" panose="02110004020202020204"/>
                <a:ea typeface="+mn-ea"/>
                <a:cs typeface="+mn-cs"/>
              </a:rPr>
              <a:t>53</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kumimoji="0" lang="en-US" sz="900" b="0" i="0" u="none" strike="noStrike" kern="1200" cap="none" spc="0" normalizeH="0" baseline="0" noProof="0" dirty="0">
                <a:ln>
                  <a:noFill/>
                </a:ln>
                <a:solidFill>
                  <a:prstClr val="black"/>
                </a:solidFill>
                <a:effectLst/>
                <a:highlight>
                  <a:srgbClr val="FFFF00"/>
                </a:highlight>
                <a:uLnTx/>
                <a:uFillTx/>
                <a:latin typeface="Aptos" panose="02110004020202020204"/>
                <a:ea typeface="+mn-ea"/>
                <a:cs typeface="+mn-cs"/>
              </a:rPr>
              <a:t>113</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kumimoji="0" lang="en-US" sz="900" b="0" i="0" u="none" strike="noStrike" kern="1200" cap="none" spc="0" normalizeH="0" baseline="0" noProof="0" dirty="0">
                <a:ln>
                  <a:noFill/>
                </a:ln>
                <a:solidFill>
                  <a:prstClr val="black"/>
                </a:solidFill>
                <a:effectLst/>
                <a:highlight>
                  <a:srgbClr val="C0C0C0"/>
                </a:highlight>
                <a:uLnTx/>
                <a:uFillTx/>
                <a:latin typeface="Aptos" panose="02110004020202020204"/>
                <a:ea typeface="+mn-ea"/>
                <a:cs typeface="+mn-cs"/>
              </a:rPr>
              <a:t>3</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kumimoji="0" lang="en-US" sz="900" b="0" i="0" u="none" strike="noStrike" kern="1200" cap="none" spc="0" normalizeH="0" baseline="0" noProof="0" dirty="0">
                <a:ln>
                  <a:noFill/>
                </a:ln>
                <a:solidFill>
                  <a:prstClr val="black"/>
                </a:solidFill>
                <a:effectLst/>
                <a:highlight>
                  <a:srgbClr val="C0C0C0"/>
                </a:highlight>
                <a:uLnTx/>
                <a:uFillTx/>
                <a:latin typeface="Aptos" panose="02110004020202020204"/>
                <a:ea typeface="+mn-ea"/>
                <a:cs typeface="+mn-cs"/>
              </a:rPr>
              <a:t>4</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kumimoji="0" lang="en-US" sz="900" b="0" i="0" u="none" strike="noStrike" kern="1200" cap="none" spc="0" normalizeH="0" baseline="0" noProof="0" dirty="0">
                <a:ln>
                  <a:noFill/>
                </a:ln>
                <a:solidFill>
                  <a:prstClr val="black"/>
                </a:solidFill>
                <a:effectLst/>
                <a:highlight>
                  <a:srgbClr val="C0C0C0"/>
                </a:highlight>
                <a:uLnTx/>
                <a:uFillTx/>
                <a:latin typeface="Aptos" panose="02110004020202020204"/>
                <a:ea typeface="+mn-ea"/>
                <a:cs typeface="+mn-cs"/>
              </a:rPr>
              <a:t>5</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kumimoji="0" lang="en-US" sz="900" b="0" i="0" u="none" strike="noStrike" kern="1200" cap="none" spc="0" normalizeH="0" baseline="0" noProof="0" dirty="0">
                <a:ln>
                  <a:noFill/>
                </a:ln>
                <a:solidFill>
                  <a:prstClr val="black"/>
                </a:solidFill>
                <a:effectLst/>
                <a:highlight>
                  <a:srgbClr val="C0C0C0"/>
                </a:highlight>
                <a:uLnTx/>
                <a:uFillTx/>
                <a:latin typeface="Aptos" panose="02110004020202020204"/>
                <a:ea typeface="+mn-ea"/>
                <a:cs typeface="+mn-cs"/>
              </a:rPr>
              <a:t>6</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kumimoji="0" lang="en-US" sz="900" b="0" i="0" u="none" strike="noStrike" kern="1200" cap="none" spc="0" normalizeH="0" baseline="0" noProof="0" dirty="0">
                <a:ln>
                  <a:noFill/>
                </a:ln>
                <a:solidFill>
                  <a:prstClr val="black"/>
                </a:solidFill>
                <a:effectLst/>
                <a:highlight>
                  <a:srgbClr val="C0C0C0"/>
                </a:highlight>
                <a:uLnTx/>
                <a:uFillTx/>
                <a:latin typeface="Aptos" panose="02110004020202020204"/>
                <a:ea typeface="+mn-ea"/>
                <a:cs typeface="+mn-cs"/>
              </a:rPr>
              <a:t>7</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kumimoji="0" lang="en-US" sz="900" b="0" i="0" u="none" strike="noStrike" kern="1200" cap="none" spc="0" normalizeH="0" baseline="0" noProof="0" dirty="0">
                <a:ln>
                  <a:noFill/>
                </a:ln>
                <a:solidFill>
                  <a:prstClr val="black"/>
                </a:solidFill>
                <a:effectLst/>
                <a:highlight>
                  <a:srgbClr val="C0C0C0"/>
                </a:highlight>
                <a:uLnTx/>
                <a:uFillTx/>
                <a:latin typeface="Aptos" panose="02110004020202020204"/>
                <a:ea typeface="+mn-ea"/>
                <a:cs typeface="+mn-cs"/>
              </a:rPr>
              <a:t>8</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kumimoji="0" lang="en-US" sz="900" b="0" i="0" u="none" strike="noStrike" kern="1200" cap="none" spc="0" normalizeH="0" baseline="0" noProof="0" dirty="0">
                <a:ln>
                  <a:noFill/>
                </a:ln>
                <a:solidFill>
                  <a:prstClr val="black"/>
                </a:solidFill>
                <a:effectLst/>
                <a:highlight>
                  <a:srgbClr val="FFFF00"/>
                </a:highlight>
                <a:uLnTx/>
                <a:uFillTx/>
                <a:latin typeface="Aptos" panose="02110004020202020204"/>
                <a:ea typeface="+mn-ea"/>
                <a:cs typeface="+mn-cs"/>
              </a:rPr>
              <a:t> </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kumimoji="0" lang="en-US" sz="900" b="0" i="0" u="none" strike="noStrike" kern="1200" cap="none" spc="0" normalizeH="0" baseline="0" noProof="0" dirty="0">
                <a:ln>
                  <a:noFill/>
                </a:ln>
                <a:solidFill>
                  <a:prstClr val="black"/>
                </a:solidFill>
                <a:effectLst/>
                <a:highlight>
                  <a:srgbClr val="FFFF00"/>
                </a:highlight>
                <a:uLnTx/>
                <a:uFillTx/>
                <a:latin typeface="Aptos" panose="02110004020202020204"/>
                <a:ea typeface="+mn-ea"/>
                <a:cs typeface="+mn-cs"/>
              </a:rPr>
              <a:t>   </a:t>
            </a:r>
          </a:p>
        </p:txBody>
      </p:sp>
      <p:sp>
        <p:nvSpPr>
          <p:cNvPr id="44" name="TextBox 43">
            <a:extLst>
              <a:ext uri="{FF2B5EF4-FFF2-40B4-BE49-F238E27FC236}">
                <a16:creationId xmlns:a16="http://schemas.microsoft.com/office/drawing/2014/main" id="{A52F4A8C-8C64-B1A3-7D21-8050F2CE35D4}"/>
              </a:ext>
            </a:extLst>
          </p:cNvPr>
          <p:cNvSpPr txBox="1"/>
          <p:nvPr/>
        </p:nvSpPr>
        <p:spPr>
          <a:xfrm>
            <a:off x="6545850" y="5757856"/>
            <a:ext cx="6596742" cy="2308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900" dirty="0">
                <a:solidFill>
                  <a:prstClr val="black"/>
                </a:solidFill>
                <a:highlight>
                  <a:srgbClr val="C0C0C0"/>
                </a:highlight>
                <a:latin typeface="Aptos" panose="02110004020202020204"/>
              </a:rPr>
              <a:t>10</a:t>
            </a:r>
            <a:r>
              <a:rPr kumimoji="0" lang="en-US" sz="900" b="0" i="0" u="none" strike="noStrike" kern="1200" cap="none" spc="0" normalizeH="0" baseline="0" noProof="0" dirty="0">
                <a:ln>
                  <a:noFill/>
                </a:ln>
                <a:solidFill>
                  <a:prstClr val="black"/>
                </a:solidFill>
                <a:effectLst/>
                <a:highlight>
                  <a:srgbClr val="C0C0C0"/>
                </a:highlight>
                <a:uLnTx/>
                <a:uFillTx/>
                <a:latin typeface="Aptos" panose="02110004020202020204"/>
                <a:ea typeface="+mn-ea"/>
                <a:cs typeface="+mn-cs"/>
              </a:rPr>
              <a:t>5</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lang="en-US" sz="900" dirty="0">
                <a:solidFill>
                  <a:prstClr val="black"/>
                </a:solidFill>
                <a:highlight>
                  <a:srgbClr val="C0C0C0"/>
                </a:highlight>
                <a:latin typeface="Aptos" panose="02110004020202020204"/>
              </a:rPr>
              <a:t>36</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lang="en-US" sz="900" dirty="0">
                <a:solidFill>
                  <a:prstClr val="black"/>
                </a:solidFill>
                <a:highlight>
                  <a:srgbClr val="C0C0C0"/>
                </a:highlight>
                <a:latin typeface="Aptos" panose="02110004020202020204"/>
              </a:rPr>
              <a:t>113</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lang="en-US" sz="900" dirty="0">
                <a:solidFill>
                  <a:prstClr val="black"/>
                </a:solidFill>
                <a:highlight>
                  <a:srgbClr val="C0C0C0"/>
                </a:highlight>
                <a:latin typeface="Aptos" panose="02110004020202020204"/>
              </a:rPr>
              <a:t>105</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lang="en-US" sz="900" dirty="0">
                <a:solidFill>
                  <a:prstClr val="black"/>
                </a:solidFill>
                <a:highlight>
                  <a:srgbClr val="FFFF00"/>
                </a:highlight>
                <a:latin typeface="Aptos" panose="02110004020202020204"/>
              </a:rPr>
              <a:t>114</a:t>
            </a:r>
            <a:endParaRPr kumimoji="0" lang="en-US" sz="900" b="0" i="0" u="none" strike="noStrike" kern="1200" cap="none" spc="0" normalizeH="0" baseline="0" noProof="0" dirty="0">
              <a:ln>
                <a:noFill/>
              </a:ln>
              <a:solidFill>
                <a:prstClr val="black"/>
              </a:solidFill>
              <a:effectLst/>
              <a:highlight>
                <a:srgbClr val="FFFF00"/>
              </a:highlight>
              <a:uLnTx/>
              <a:uFillTx/>
              <a:latin typeface="Aptos" panose="02110004020202020204"/>
              <a:ea typeface="+mn-ea"/>
              <a:cs typeface="+mn-cs"/>
            </a:endParaRPr>
          </a:p>
        </p:txBody>
      </p:sp>
      <p:sp>
        <p:nvSpPr>
          <p:cNvPr id="46" name="TextBox 45">
            <a:extLst>
              <a:ext uri="{FF2B5EF4-FFF2-40B4-BE49-F238E27FC236}">
                <a16:creationId xmlns:a16="http://schemas.microsoft.com/office/drawing/2014/main" id="{9E954D6F-1F63-6DDF-CB0C-A634A0D70EC4}"/>
              </a:ext>
            </a:extLst>
          </p:cNvPr>
          <p:cNvSpPr txBox="1"/>
          <p:nvPr/>
        </p:nvSpPr>
        <p:spPr>
          <a:xfrm>
            <a:off x="155072" y="6178003"/>
            <a:ext cx="6736266" cy="2308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900" dirty="0">
                <a:solidFill>
                  <a:prstClr val="black"/>
                </a:solidFill>
                <a:highlight>
                  <a:srgbClr val="FFFF00"/>
                </a:highlight>
                <a:latin typeface="Aptos" panose="02110004020202020204"/>
              </a:rPr>
              <a:t>11</a:t>
            </a:r>
            <a:r>
              <a:rPr kumimoji="0" lang="en-US" sz="900" b="0" i="0" u="none" strike="noStrike" kern="1200" cap="none" spc="0" normalizeH="0" baseline="0" noProof="0" dirty="0">
                <a:ln>
                  <a:noFill/>
                </a:ln>
                <a:solidFill>
                  <a:prstClr val="black"/>
                </a:solidFill>
                <a:effectLst/>
                <a:highlight>
                  <a:srgbClr val="FFFF00"/>
                </a:highlight>
                <a:uLnTx/>
                <a:uFillTx/>
                <a:latin typeface="Aptos" panose="02110004020202020204"/>
                <a:ea typeface="+mn-ea"/>
                <a:cs typeface="+mn-cs"/>
              </a:rPr>
              <a:t>5</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kumimoji="0" lang="en-US" sz="900" b="0" i="0" u="none" strike="noStrike" kern="1200" cap="none" spc="0" normalizeH="0" baseline="0" noProof="0" dirty="0">
                <a:ln>
                  <a:noFill/>
                </a:ln>
                <a:solidFill>
                  <a:prstClr val="black"/>
                </a:solidFill>
                <a:effectLst/>
                <a:highlight>
                  <a:srgbClr val="FFFF00"/>
                </a:highlight>
                <a:uLnTx/>
                <a:uFillTx/>
                <a:latin typeface="Aptos" panose="02110004020202020204"/>
                <a:ea typeface="+mn-ea"/>
                <a:cs typeface="+mn-cs"/>
              </a:rPr>
              <a:t>116</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kumimoji="0" lang="en-US" sz="900" b="0" i="0" u="none" strike="noStrike" kern="1200" cap="none" spc="0" normalizeH="0" baseline="0" noProof="0" dirty="0">
                <a:ln>
                  <a:noFill/>
                </a:ln>
                <a:solidFill>
                  <a:prstClr val="black"/>
                </a:solidFill>
                <a:effectLst/>
                <a:highlight>
                  <a:srgbClr val="C0C0C0"/>
                </a:highlight>
                <a:uLnTx/>
                <a:uFillTx/>
                <a:latin typeface="Aptos" panose="02110004020202020204"/>
                <a:ea typeface="+mn-ea"/>
                <a:cs typeface="+mn-cs"/>
              </a:rPr>
              <a:t>115</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lang="en-US" sz="900" dirty="0">
                <a:solidFill>
                  <a:prstClr val="black"/>
                </a:solidFill>
                <a:highlight>
                  <a:srgbClr val="C0C0C0"/>
                </a:highlight>
                <a:latin typeface="Aptos" panose="02110004020202020204"/>
              </a:rPr>
              <a:t>116</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kumimoji="0" lang="en-US" sz="900" b="0" i="0" u="none" strike="noStrike" kern="1200" cap="none" spc="0" normalizeH="0" baseline="0" noProof="0" dirty="0">
                <a:ln>
                  <a:noFill/>
                </a:ln>
                <a:solidFill>
                  <a:prstClr val="black"/>
                </a:solidFill>
                <a:effectLst/>
                <a:highlight>
                  <a:srgbClr val="C0C0C0"/>
                </a:highlight>
                <a:uLnTx/>
                <a:uFillTx/>
                <a:latin typeface="Aptos" panose="02110004020202020204"/>
                <a:ea typeface="+mn-ea"/>
                <a:cs typeface="+mn-cs"/>
              </a:rPr>
              <a:t>5</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lang="en-US" sz="900" dirty="0">
                <a:solidFill>
                  <a:prstClr val="black"/>
                </a:solidFill>
                <a:highlight>
                  <a:srgbClr val="C0C0C0"/>
                </a:highlight>
                <a:latin typeface="Aptos" panose="02110004020202020204"/>
              </a:rPr>
              <a:t>6</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kumimoji="0" lang="en-US" sz="900" b="0" i="0" u="none" strike="noStrike" kern="1200" cap="none" spc="0" normalizeH="0" baseline="0" noProof="0" dirty="0">
                <a:ln>
                  <a:noFill/>
                </a:ln>
                <a:solidFill>
                  <a:prstClr val="black"/>
                </a:solidFill>
                <a:effectLst/>
                <a:highlight>
                  <a:srgbClr val="C0C0C0"/>
                </a:highlight>
                <a:uLnTx/>
                <a:uFillTx/>
                <a:latin typeface="Aptos" panose="02110004020202020204"/>
                <a:ea typeface="+mn-ea"/>
                <a:cs typeface="+mn-cs"/>
              </a:rPr>
              <a:t>115</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lang="en-US" sz="900" dirty="0">
                <a:solidFill>
                  <a:prstClr val="black"/>
                </a:solidFill>
                <a:highlight>
                  <a:srgbClr val="C0C0C0"/>
                </a:highlight>
                <a:latin typeface="Aptos" panose="02110004020202020204"/>
              </a:rPr>
              <a:t>116</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kumimoji="0" lang="en-US" sz="900" b="0" i="0" u="none" strike="noStrike" kern="1200" cap="none" spc="0" normalizeH="0" baseline="0" noProof="0" dirty="0">
                <a:ln>
                  <a:noFill/>
                </a:ln>
                <a:solidFill>
                  <a:prstClr val="black"/>
                </a:solidFill>
                <a:effectLst/>
                <a:highlight>
                  <a:srgbClr val="C0C0C0"/>
                </a:highlight>
                <a:uLnTx/>
                <a:uFillTx/>
                <a:latin typeface="Aptos" panose="02110004020202020204"/>
                <a:ea typeface="+mn-ea"/>
                <a:cs typeface="+mn-cs"/>
              </a:rPr>
              <a:t>5</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kumimoji="0" lang="en-US" sz="900" b="0" i="0" u="none" strike="noStrike" kern="1200" cap="none" spc="0" normalizeH="0" baseline="0" noProof="0" dirty="0">
                <a:ln>
                  <a:noFill/>
                </a:ln>
                <a:solidFill>
                  <a:prstClr val="black"/>
                </a:solidFill>
                <a:effectLst/>
                <a:highlight>
                  <a:srgbClr val="C0C0C0"/>
                </a:highlight>
                <a:uLnTx/>
                <a:uFillTx/>
                <a:latin typeface="Aptos" panose="02110004020202020204"/>
                <a:ea typeface="+mn-ea"/>
                <a:cs typeface="+mn-cs"/>
              </a:rPr>
              <a:t>6</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lang="en-US" sz="900" dirty="0">
                <a:solidFill>
                  <a:prstClr val="black"/>
                </a:solidFill>
                <a:highlight>
                  <a:srgbClr val="FFFF00"/>
                </a:highlight>
                <a:latin typeface="Aptos" panose="02110004020202020204"/>
              </a:rPr>
              <a:t>11</a:t>
            </a:r>
            <a:r>
              <a:rPr kumimoji="0" lang="en-US" sz="900" b="0" i="0" u="none" strike="noStrike" kern="1200" cap="none" spc="0" normalizeH="0" baseline="0" noProof="0" dirty="0">
                <a:ln>
                  <a:noFill/>
                </a:ln>
                <a:solidFill>
                  <a:prstClr val="black"/>
                </a:solidFill>
                <a:effectLst/>
                <a:highlight>
                  <a:srgbClr val="FFFF00"/>
                </a:highlight>
                <a:uLnTx/>
                <a:uFillTx/>
                <a:latin typeface="Aptos" panose="02110004020202020204"/>
                <a:ea typeface="+mn-ea"/>
                <a:cs typeface="+mn-cs"/>
              </a:rPr>
              <a:t>7</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kumimoji="0" lang="en-US" sz="900" b="0" i="0" u="none" strike="noStrike" kern="1200" cap="none" spc="0" normalizeH="0" baseline="0" noProof="0" dirty="0">
                <a:ln>
                  <a:noFill/>
                </a:ln>
                <a:solidFill>
                  <a:prstClr val="black"/>
                </a:solidFill>
                <a:effectLst/>
                <a:highlight>
                  <a:srgbClr val="C0C0C0"/>
                </a:highlight>
                <a:uLnTx/>
                <a:uFillTx/>
                <a:latin typeface="Aptos" panose="02110004020202020204"/>
                <a:ea typeface="+mn-ea"/>
                <a:cs typeface="+mn-cs"/>
              </a:rPr>
              <a:t>115</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kumimoji="0" lang="en-US" sz="900" b="0" i="0" u="none" strike="noStrike" kern="1200" cap="none" spc="0" normalizeH="0" baseline="0" noProof="0" dirty="0">
                <a:ln>
                  <a:noFill/>
                </a:ln>
                <a:solidFill>
                  <a:prstClr val="black"/>
                </a:solidFill>
                <a:effectLst/>
                <a:highlight>
                  <a:srgbClr val="C0C0C0"/>
                </a:highlight>
                <a:uLnTx/>
                <a:uFillTx/>
                <a:latin typeface="Aptos" panose="02110004020202020204"/>
                <a:ea typeface="+mn-ea"/>
                <a:cs typeface="+mn-cs"/>
              </a:rPr>
              <a:t>116</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kumimoji="0" lang="en-US" sz="900" b="0" i="0" u="none" strike="noStrike" kern="1200" cap="none" spc="0" normalizeH="0" baseline="0" noProof="0" dirty="0">
                <a:ln>
                  <a:noFill/>
                </a:ln>
                <a:solidFill>
                  <a:prstClr val="black"/>
                </a:solidFill>
                <a:effectLst/>
                <a:highlight>
                  <a:srgbClr val="C0C0C0"/>
                </a:highlight>
                <a:uLnTx/>
                <a:uFillTx/>
                <a:latin typeface="Aptos" panose="02110004020202020204"/>
                <a:ea typeface="+mn-ea"/>
                <a:cs typeface="+mn-cs"/>
              </a:rPr>
              <a:t>14</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kumimoji="0" lang="en-US" sz="900" b="0" i="0" u="none" strike="noStrike" kern="1200" cap="none" spc="0" normalizeH="0" baseline="0" noProof="0" dirty="0">
                <a:ln>
                  <a:noFill/>
                </a:ln>
                <a:solidFill>
                  <a:prstClr val="black"/>
                </a:solidFill>
                <a:effectLst/>
                <a:highlight>
                  <a:srgbClr val="C0C0C0"/>
                </a:highlight>
                <a:uLnTx/>
                <a:uFillTx/>
                <a:latin typeface="Aptos" panose="02110004020202020204"/>
                <a:ea typeface="+mn-ea"/>
                <a:cs typeface="+mn-cs"/>
              </a:rPr>
              <a:t>79</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kumimoji="0" lang="en-US" sz="900" b="0" i="0" u="none" strike="noStrike" kern="1200" cap="none" spc="0" normalizeH="0" baseline="0" noProof="0" dirty="0">
                <a:ln>
                  <a:noFill/>
                </a:ln>
                <a:solidFill>
                  <a:prstClr val="black"/>
                </a:solidFill>
                <a:effectLst/>
                <a:highlight>
                  <a:srgbClr val="FFFF00"/>
                </a:highlight>
                <a:uLnTx/>
                <a:uFillTx/>
                <a:latin typeface="Aptos" panose="02110004020202020204"/>
                <a:ea typeface="+mn-ea"/>
                <a:cs typeface="+mn-cs"/>
              </a:rPr>
              <a:t>118</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kumimoji="0" lang="en-US" sz="900" b="0" i="0" u="none" strike="noStrike" kern="1200" cap="none" spc="0" normalizeH="0" baseline="0" noProof="0" dirty="0">
                <a:ln>
                  <a:noFill/>
                </a:ln>
                <a:solidFill>
                  <a:prstClr val="black"/>
                </a:solidFill>
                <a:effectLst/>
                <a:highlight>
                  <a:srgbClr val="FFFF00"/>
                </a:highlight>
                <a:uLnTx/>
                <a:uFillTx/>
                <a:latin typeface="Aptos" panose="02110004020202020204"/>
                <a:ea typeface="+mn-ea"/>
                <a:cs typeface="+mn-cs"/>
              </a:rPr>
              <a:t>119</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kumimoji="0" lang="en-US" sz="900" b="0" i="0" u="none" strike="noStrike" kern="1200" cap="none" spc="0" normalizeH="0" baseline="0" noProof="0" dirty="0">
                <a:ln>
                  <a:noFill/>
                </a:ln>
                <a:solidFill>
                  <a:prstClr val="black"/>
                </a:solidFill>
                <a:effectLst/>
                <a:highlight>
                  <a:srgbClr val="C0C0C0"/>
                </a:highlight>
                <a:uLnTx/>
                <a:uFillTx/>
                <a:latin typeface="Aptos" panose="02110004020202020204"/>
                <a:ea typeface="+mn-ea"/>
                <a:cs typeface="+mn-cs"/>
              </a:rPr>
              <a:t>2</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p>
        </p:txBody>
      </p:sp>
      <p:sp>
        <p:nvSpPr>
          <p:cNvPr id="52" name="TextBox 51">
            <a:extLst>
              <a:ext uri="{FF2B5EF4-FFF2-40B4-BE49-F238E27FC236}">
                <a16:creationId xmlns:a16="http://schemas.microsoft.com/office/drawing/2014/main" id="{9DA25A17-F038-982D-C8A0-F554AAEC2F2A}"/>
              </a:ext>
            </a:extLst>
          </p:cNvPr>
          <p:cNvSpPr txBox="1"/>
          <p:nvPr/>
        </p:nvSpPr>
        <p:spPr>
          <a:xfrm>
            <a:off x="6570989" y="4542095"/>
            <a:ext cx="6597366" cy="2308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900" dirty="0">
                <a:solidFill>
                  <a:prstClr val="black"/>
                </a:solidFill>
                <a:highlight>
                  <a:srgbClr val="C0C0C0"/>
                </a:highlight>
                <a:latin typeface="Aptos" panose="02110004020202020204"/>
              </a:rPr>
              <a:t>37</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kumimoji="0" lang="en-US" sz="900" b="0" i="0" u="none" strike="noStrike" kern="1200" cap="none" spc="0" normalizeH="0" baseline="0" noProof="0" dirty="0">
                <a:ln>
                  <a:noFill/>
                </a:ln>
                <a:solidFill>
                  <a:prstClr val="black"/>
                </a:solidFill>
                <a:effectLst/>
                <a:highlight>
                  <a:srgbClr val="C0C0C0"/>
                </a:highlight>
                <a:uLnTx/>
                <a:uFillTx/>
                <a:latin typeface="Aptos" panose="02110004020202020204"/>
                <a:ea typeface="+mn-ea"/>
                <a:cs typeface="+mn-cs"/>
              </a:rPr>
              <a:t>103</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kumimoji="0" lang="en-US" sz="900" b="0" i="0" u="none" strike="noStrike" kern="1200" cap="none" spc="0" normalizeH="0" baseline="0" noProof="0" dirty="0">
                <a:ln>
                  <a:noFill/>
                </a:ln>
                <a:solidFill>
                  <a:prstClr val="black"/>
                </a:solidFill>
                <a:effectLst/>
                <a:highlight>
                  <a:srgbClr val="C0C0C0"/>
                </a:highlight>
                <a:uLnTx/>
                <a:uFillTx/>
                <a:latin typeface="Aptos" panose="02110004020202020204"/>
                <a:ea typeface="+mn-ea"/>
                <a:cs typeface="+mn-cs"/>
              </a:rPr>
              <a:t>69</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kumimoji="0" lang="en-US" sz="900" b="0" i="0" u="none" strike="noStrike" kern="1200" cap="none" spc="0" normalizeH="0" baseline="0" noProof="0" dirty="0">
                <a:ln>
                  <a:noFill/>
                </a:ln>
                <a:solidFill>
                  <a:prstClr val="black"/>
                </a:solidFill>
                <a:effectLst/>
                <a:highlight>
                  <a:srgbClr val="C0C0C0"/>
                </a:highlight>
                <a:uLnTx/>
                <a:uFillTx/>
                <a:latin typeface="Aptos" panose="02110004020202020204"/>
                <a:ea typeface="+mn-ea"/>
                <a:cs typeface="+mn-cs"/>
              </a:rPr>
              <a:t>105</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kumimoji="0" lang="en-US" sz="900" b="0" i="0" u="none" strike="noStrike" kern="1200" cap="none" spc="0" normalizeH="0" baseline="0" noProof="0" dirty="0">
                <a:ln>
                  <a:noFill/>
                </a:ln>
                <a:solidFill>
                  <a:prstClr val="black"/>
                </a:solidFill>
                <a:effectLst/>
                <a:highlight>
                  <a:srgbClr val="C0C0C0"/>
                </a:highlight>
                <a:uLnTx/>
                <a:uFillTx/>
                <a:latin typeface="Aptos" panose="02110004020202020204"/>
                <a:ea typeface="+mn-ea"/>
                <a:cs typeface="+mn-cs"/>
              </a:rPr>
              <a:t>37</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kumimoji="0" lang="en-US" sz="900" b="0" i="0" u="none" strike="noStrike" kern="1200" cap="none" spc="0" normalizeH="0" baseline="0" noProof="0" dirty="0">
                <a:ln>
                  <a:noFill/>
                </a:ln>
                <a:solidFill>
                  <a:prstClr val="black"/>
                </a:solidFill>
                <a:effectLst/>
                <a:highlight>
                  <a:srgbClr val="C0C0C0"/>
                </a:highlight>
                <a:uLnTx/>
                <a:uFillTx/>
                <a:latin typeface="Aptos" panose="02110004020202020204"/>
                <a:ea typeface="+mn-ea"/>
                <a:cs typeface="+mn-cs"/>
              </a:rPr>
              <a:t>55</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lang="en-US" sz="900" dirty="0">
                <a:solidFill>
                  <a:prstClr val="black"/>
                </a:solidFill>
                <a:highlight>
                  <a:srgbClr val="FFFF00"/>
                </a:highlight>
                <a:latin typeface="Aptos" panose="02110004020202020204"/>
              </a:rPr>
              <a:t>106</a:t>
            </a:r>
            <a:r>
              <a:rPr kumimoji="0" lang="en-US" sz="900" b="0" i="0" u="none" strike="noStrike" kern="1200" cap="none" spc="0" normalizeH="0" baseline="0" noProof="0" dirty="0">
                <a:ln>
                  <a:noFill/>
                </a:ln>
                <a:solidFill>
                  <a:prstClr val="black"/>
                </a:solidFill>
                <a:effectLst/>
                <a:uLnTx/>
                <a:uFillTx/>
                <a:latin typeface="Aptos" panose="02110004020202020204"/>
                <a:ea typeface="+mn-ea"/>
                <a:cs typeface="+mn-cs"/>
              </a:rPr>
              <a:t>        </a:t>
            </a:r>
            <a:r>
              <a:rPr lang="en-US" sz="900" dirty="0">
                <a:solidFill>
                  <a:prstClr val="black"/>
                </a:solidFill>
                <a:highlight>
                  <a:srgbClr val="C0C0C0"/>
                </a:highlight>
                <a:latin typeface="Aptos" panose="02110004020202020204"/>
              </a:rPr>
              <a:t>104</a:t>
            </a:r>
            <a:endParaRPr kumimoji="0" lang="en-US" sz="900" b="0" i="0" u="none" strike="noStrike" kern="1200" cap="none" spc="0" normalizeH="0" baseline="0" noProof="0" dirty="0">
              <a:ln>
                <a:noFill/>
              </a:ln>
              <a:solidFill>
                <a:prstClr val="black"/>
              </a:solidFill>
              <a:effectLst/>
              <a:highlight>
                <a:srgbClr val="FFFF00"/>
              </a:highlight>
              <a:uLnTx/>
              <a:uFillTx/>
              <a:latin typeface="Aptos" panose="02110004020202020204"/>
              <a:ea typeface="+mn-ea"/>
              <a:cs typeface="+mn-cs"/>
            </a:endParaRPr>
          </a:p>
        </p:txBody>
      </p:sp>
    </p:spTree>
    <p:extLst>
      <p:ext uri="{BB962C8B-B14F-4D97-AF65-F5344CB8AC3E}">
        <p14:creationId xmlns:p14="http://schemas.microsoft.com/office/powerpoint/2010/main" val="3601208964"/>
      </p:ext>
    </p:extLst>
  </p:cSld>
  <p:clrMapOvr>
    <a:masterClrMapping/>
  </p:clrMapOvr>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3945EF7E-0697-AD04-E9D8-33BBBA8069F6}"/>
              </a:ext>
            </a:extLst>
          </p:cNvPr>
          <p:cNvPicPr>
            <a:picLocks noChangeAspect="1"/>
          </p:cNvPicPr>
          <p:nvPr/>
        </p:nvPicPr>
        <p:blipFill>
          <a:blip r:embed="rId4"/>
          <a:stretch>
            <a:fillRect/>
          </a:stretch>
        </p:blipFill>
        <p:spPr>
          <a:xfrm>
            <a:off x="333992" y="96972"/>
            <a:ext cx="5152490" cy="5341749"/>
          </a:xfrm>
          <a:prstGeom prst="rect">
            <a:avLst/>
          </a:prstGeom>
        </p:spPr>
      </p:pic>
      <p:sp>
        <p:nvSpPr>
          <p:cNvPr id="4" name="TextBox 3">
            <a:extLst>
              <a:ext uri="{FF2B5EF4-FFF2-40B4-BE49-F238E27FC236}">
                <a16:creationId xmlns:a16="http://schemas.microsoft.com/office/drawing/2014/main" id="{13272F09-A68F-378E-FEAB-14C54BDE7C16}"/>
              </a:ext>
            </a:extLst>
          </p:cNvPr>
          <p:cNvSpPr txBox="1"/>
          <p:nvPr/>
        </p:nvSpPr>
        <p:spPr>
          <a:xfrm>
            <a:off x="166697" y="5651847"/>
            <a:ext cx="5771268" cy="1200329"/>
          </a:xfrm>
          <a:prstGeom prst="rect">
            <a:avLst/>
          </a:prstGeom>
          <a:noFill/>
        </p:spPr>
        <p:txBody>
          <a:bodyPr wrap="square" numCol="3">
            <a:spAutoFit/>
          </a:bodyPr>
          <a:lstStyle/>
          <a:p>
            <a:r>
              <a:rPr lang="en-US" sz="2400" dirty="0"/>
              <a:t>Kor: </a:t>
            </a:r>
            <a:r>
              <a:rPr lang="en-US" sz="2400" b="1" dirty="0" err="1"/>
              <a:t>yeok</a:t>
            </a:r>
            <a:endParaRPr lang="en-US" sz="2400" b="1" dirty="0"/>
          </a:p>
          <a:p>
            <a:r>
              <a:rPr lang="en-US" sz="2400" dirty="0"/>
              <a:t>Jap: </a:t>
            </a:r>
            <a:r>
              <a:rPr lang="en-US" sz="2400" b="1" dirty="0" err="1"/>
              <a:t>yaku</a:t>
            </a:r>
            <a:endParaRPr lang="en-US" sz="2400" b="1" dirty="0"/>
          </a:p>
          <a:p>
            <a:endParaRPr lang="en-US" sz="2400" b="1" dirty="0"/>
          </a:p>
          <a:p>
            <a:r>
              <a:rPr lang="en-US" sz="2400" dirty="0"/>
              <a:t>Viet: </a:t>
            </a:r>
            <a:r>
              <a:rPr lang="vi-VN" sz="2400" b="1" dirty="0">
                <a:latin typeface="Aptos" panose="020B0004020202020204" pitchFamily="34" charset="0"/>
              </a:rPr>
              <a:t>diệc</a:t>
            </a:r>
            <a:r>
              <a:rPr lang="en-US" sz="2400" b="1" dirty="0"/>
              <a:t>   </a:t>
            </a:r>
          </a:p>
          <a:p>
            <a:r>
              <a:rPr lang="en-US" sz="2400" dirty="0"/>
              <a:t>Man: </a:t>
            </a:r>
            <a:r>
              <a:rPr lang="en-US" sz="2400" b="1" dirty="0"/>
              <a:t>yì</a:t>
            </a:r>
          </a:p>
          <a:p>
            <a:endParaRPr lang="en-US" sz="2400" dirty="0"/>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24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      </a:t>
            </a:r>
            <a:r>
              <a:rPr lang="zh-TW" altLang="en-US" sz="2400" b="1" dirty="0">
                <a:solidFill>
                  <a:prstClr val="black"/>
                </a:solidFill>
                <a:latin typeface="DengXian" panose="02010600030101010101" pitchFamily="2" charset="-122"/>
                <a:ea typeface="DengXian" panose="02010600030101010101" pitchFamily="2" charset="-122"/>
              </a:rPr>
              <a:t>亦</a:t>
            </a:r>
            <a:endParaRPr lang="en-US" altLang="zh-TW" sz="2400" b="1" dirty="0">
              <a:solidFill>
                <a:prstClr val="black"/>
              </a:solidFill>
              <a:latin typeface="DengXian" panose="02010600030101010101" pitchFamily="2" charset="-122"/>
              <a:ea typeface="DengXian" panose="02010600030101010101" pitchFamily="2" charset="-122"/>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altLang="zh-TW" sz="2400" b="1" dirty="0">
                <a:solidFill>
                  <a:prstClr val="black"/>
                </a:solidFill>
                <a:ea typeface="DengXian" panose="02010600030101010101" pitchFamily="2" charset="-122"/>
              </a:rPr>
              <a:t>      also</a:t>
            </a:r>
            <a:endParaRPr lang="en-US" altLang="zh-TW" sz="2400" dirty="0">
              <a:solidFill>
                <a:prstClr val="black"/>
              </a:solidFill>
              <a:highlight>
                <a:srgbClr val="00FF00"/>
              </a:highlight>
              <a:ea typeface="DengXian" panose="02010600030101010101" pitchFamily="2" charset="-122"/>
            </a:endParaRPr>
          </a:p>
        </p:txBody>
      </p:sp>
      <p:sp>
        <p:nvSpPr>
          <p:cNvPr id="5" name="TextBox 4">
            <a:extLst>
              <a:ext uri="{FF2B5EF4-FFF2-40B4-BE49-F238E27FC236}">
                <a16:creationId xmlns:a16="http://schemas.microsoft.com/office/drawing/2014/main" id="{47064418-8E2C-3EA6-5FF9-CA1597417B09}"/>
              </a:ext>
            </a:extLst>
          </p:cNvPr>
          <p:cNvSpPr txBox="1"/>
          <p:nvPr/>
        </p:nvSpPr>
        <p:spPr>
          <a:xfrm>
            <a:off x="7797505" y="117491"/>
            <a:ext cx="3109511" cy="369332"/>
          </a:xfrm>
          <a:prstGeom prst="rect">
            <a:avLst/>
          </a:prstGeom>
          <a:noFill/>
        </p:spPr>
        <p:txBody>
          <a:bodyPr wrap="square" rtlCol="0">
            <a:spAutoFit/>
          </a:bodyPr>
          <a:lstStyle/>
          <a:p>
            <a:r>
              <a:rPr lang="zh-TW" altLang="en-US" b="1" dirty="0">
                <a:latin typeface="DengXian" panose="02010600030101010101" pitchFamily="2" charset="-122"/>
                <a:ea typeface="DengXian" panose="02010600030101010101" pitchFamily="2" charset="-122"/>
              </a:rPr>
              <a:t>受 想 行 識 </a:t>
            </a:r>
            <a:r>
              <a:rPr lang="zh-TW" altLang="en-US" b="1" dirty="0">
                <a:highlight>
                  <a:srgbClr val="00FFFF"/>
                </a:highlight>
                <a:latin typeface="DengXian" panose="02010600030101010101" pitchFamily="2" charset="-122"/>
                <a:ea typeface="DengXian" panose="02010600030101010101" pitchFamily="2" charset="-122"/>
              </a:rPr>
              <a:t>亦</a:t>
            </a:r>
            <a:r>
              <a:rPr lang="zh-TW" altLang="en-US" b="1" dirty="0">
                <a:latin typeface="DengXian" panose="02010600030101010101" pitchFamily="2" charset="-122"/>
                <a:ea typeface="DengXian" panose="02010600030101010101" pitchFamily="2" charset="-122"/>
              </a:rPr>
              <a:t> 復 如 是      </a:t>
            </a:r>
            <a:r>
              <a:rPr lang="en-US" altLang="zh-TW" b="1" dirty="0">
                <a:solidFill>
                  <a:srgbClr val="FF0000"/>
                </a:solidFill>
                <a:latin typeface="DengXian" panose="02010600030101010101" pitchFamily="2" charset="-122"/>
                <a:ea typeface="DengXian" panose="02010600030101010101" pitchFamily="2" charset="-122"/>
              </a:rPr>
              <a:t>7</a:t>
            </a:r>
            <a:endParaRPr lang="en-US" b="1" dirty="0">
              <a:solidFill>
                <a:srgbClr val="FF0000"/>
              </a:solidFill>
              <a:latin typeface="DengXian" panose="02010600030101010101" pitchFamily="2" charset="-122"/>
              <a:ea typeface="DengXian" panose="02010600030101010101" pitchFamily="2" charset="-122"/>
            </a:endParaRPr>
          </a:p>
        </p:txBody>
      </p:sp>
      <p:sp>
        <p:nvSpPr>
          <p:cNvPr id="6" name="Rectangle 5">
            <a:extLst>
              <a:ext uri="{FF2B5EF4-FFF2-40B4-BE49-F238E27FC236}">
                <a16:creationId xmlns:a16="http://schemas.microsoft.com/office/drawing/2014/main" id="{57492F65-EB03-497F-127F-6A05B2035278}"/>
              </a:ext>
            </a:extLst>
          </p:cNvPr>
          <p:cNvSpPr/>
          <p:nvPr/>
        </p:nvSpPr>
        <p:spPr>
          <a:xfrm>
            <a:off x="7731405" y="135840"/>
            <a:ext cx="3175611" cy="350983"/>
          </a:xfrm>
          <a:prstGeom prst="rect">
            <a:avLst/>
          </a:prstGeom>
          <a:no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Rectangle 6">
            <a:extLst>
              <a:ext uri="{FF2B5EF4-FFF2-40B4-BE49-F238E27FC236}">
                <a16:creationId xmlns:a16="http://schemas.microsoft.com/office/drawing/2014/main" id="{B81F433A-E858-3751-D80A-0EE5A8C70628}"/>
              </a:ext>
            </a:extLst>
          </p:cNvPr>
          <p:cNvSpPr/>
          <p:nvPr/>
        </p:nvSpPr>
        <p:spPr>
          <a:xfrm>
            <a:off x="166697" y="5651847"/>
            <a:ext cx="5508188" cy="857686"/>
          </a:xfrm>
          <a:prstGeom prst="rect">
            <a:avLst/>
          </a:prstGeom>
          <a:noFill/>
          <a:ln w="5715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Oval 7">
            <a:extLst>
              <a:ext uri="{FF2B5EF4-FFF2-40B4-BE49-F238E27FC236}">
                <a16:creationId xmlns:a16="http://schemas.microsoft.com/office/drawing/2014/main" id="{CC734531-735A-F54B-67B6-17EF5986D120}"/>
              </a:ext>
            </a:extLst>
          </p:cNvPr>
          <p:cNvSpPr/>
          <p:nvPr/>
        </p:nvSpPr>
        <p:spPr>
          <a:xfrm>
            <a:off x="5485169" y="687224"/>
            <a:ext cx="771625" cy="771625"/>
          </a:xfrm>
          <a:prstGeom prst="ellipse">
            <a:avLst/>
          </a:prstGeom>
          <a:solidFill>
            <a:srgbClr val="FFFF00"/>
          </a:solidFill>
          <a:ln w="38100">
            <a:solidFill>
              <a:srgbClr val="7030A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TextBox 8">
            <a:extLst>
              <a:ext uri="{FF2B5EF4-FFF2-40B4-BE49-F238E27FC236}">
                <a16:creationId xmlns:a16="http://schemas.microsoft.com/office/drawing/2014/main" id="{64533BA9-4EC3-E9E0-3CE9-6E4F79F225E2}"/>
              </a:ext>
            </a:extLst>
          </p:cNvPr>
          <p:cNvSpPr txBox="1"/>
          <p:nvPr/>
        </p:nvSpPr>
        <p:spPr>
          <a:xfrm>
            <a:off x="5577203" y="804954"/>
            <a:ext cx="601347" cy="523220"/>
          </a:xfrm>
          <a:prstGeom prst="rect">
            <a:avLst/>
          </a:prstGeom>
          <a:noFill/>
        </p:spPr>
        <p:txBody>
          <a:bodyPr wrap="square" rtlCol="0">
            <a:spAutoFit/>
          </a:bodyPr>
          <a:lstStyle/>
          <a:p>
            <a:r>
              <a:rPr lang="en-US" sz="2800" b="1" dirty="0"/>
              <a:t>41</a:t>
            </a:r>
          </a:p>
        </p:txBody>
      </p:sp>
      <p:sp>
        <p:nvSpPr>
          <p:cNvPr id="10" name="TextBox 9">
            <a:extLst>
              <a:ext uri="{FF2B5EF4-FFF2-40B4-BE49-F238E27FC236}">
                <a16:creationId xmlns:a16="http://schemas.microsoft.com/office/drawing/2014/main" id="{6EFE7A2B-4802-213B-A3AC-C5B804E8AB2F}"/>
              </a:ext>
            </a:extLst>
          </p:cNvPr>
          <p:cNvSpPr txBox="1"/>
          <p:nvPr/>
        </p:nvSpPr>
        <p:spPr>
          <a:xfrm>
            <a:off x="5861862" y="5456778"/>
            <a:ext cx="6063175" cy="2031325"/>
          </a:xfrm>
          <a:prstGeom prst="rect">
            <a:avLst/>
          </a:prstGeom>
          <a:noFill/>
        </p:spPr>
        <p:txBody>
          <a:bodyPr wrap="square" numCol="3">
            <a:spAutoFit/>
          </a:bodyPr>
          <a:lstStyle/>
          <a:p>
            <a:r>
              <a:rPr lang="en-US" sz="1400" dirty="0"/>
              <a:t>• Hanja: </a:t>
            </a:r>
            <a:r>
              <a:rPr lang="zh-TW" altLang="en-US" sz="1400" dirty="0">
                <a:latin typeface="DengXian" panose="02010600030101010101" pitchFamily="2" charset="-122"/>
                <a:ea typeface="DengXian" panose="02010600030101010101" pitchFamily="2" charset="-122"/>
              </a:rPr>
              <a:t>亦       </a:t>
            </a:r>
            <a:endParaRPr lang="en-US" altLang="zh-TW" sz="1400" dirty="0">
              <a:latin typeface="DengXian" panose="02010600030101010101" pitchFamily="2" charset="-122"/>
              <a:ea typeface="DengXian" panose="02010600030101010101" pitchFamily="2" charset="-122"/>
            </a:endParaRPr>
          </a:p>
          <a:p>
            <a:r>
              <a:rPr lang="en-US" altLang="zh-TW" sz="1400" dirty="0">
                <a:latin typeface="DengXian" panose="02010600030101010101" pitchFamily="2" charset="-122"/>
                <a:ea typeface="DengXian" panose="02010600030101010101" pitchFamily="2" charset="-122"/>
              </a:rPr>
              <a:t>• </a:t>
            </a:r>
            <a:r>
              <a:rPr lang="en-US" altLang="zh-TW" sz="1400" dirty="0">
                <a:ea typeface="DengXian" panose="02010600030101010101" pitchFamily="2" charset="-122"/>
              </a:rPr>
              <a:t>Korean: </a:t>
            </a:r>
            <a:r>
              <a:rPr lang="en-US" altLang="zh-TW" sz="1400" dirty="0" err="1">
                <a:ea typeface="DengXian" panose="02010600030101010101" pitchFamily="2" charset="-122"/>
              </a:rPr>
              <a:t>yeok</a:t>
            </a:r>
            <a:r>
              <a:rPr lang="en-US" altLang="zh-TW" sz="1400" dirty="0">
                <a:ea typeface="DengXian" panose="02010600030101010101" pitchFamily="2" charset="-122"/>
              </a:rPr>
              <a:t> (</a:t>
            </a:r>
            <a:r>
              <a:rPr lang="ko-KR" altLang="en-US" sz="1400" dirty="0">
                <a:ea typeface="DengXian" panose="02010600030101010101" pitchFamily="2" charset="-122"/>
              </a:rPr>
              <a:t>역</a:t>
            </a:r>
            <a:r>
              <a:rPr lang="en-US" altLang="ko-KR" sz="1400" dirty="0">
                <a:ea typeface="DengXian" panose="02010600030101010101" pitchFamily="2" charset="-122"/>
              </a:rPr>
              <a:t>)  [</a:t>
            </a:r>
            <a:r>
              <a:rPr lang="en-US" altLang="zh-TW" sz="1400" dirty="0" err="1">
                <a:ea typeface="DengXian" panose="02010600030101010101" pitchFamily="2" charset="-122"/>
              </a:rPr>
              <a:t>yok,yong</a:t>
            </a:r>
            <a:r>
              <a:rPr lang="en-US" altLang="zh-TW" sz="1400" dirty="0">
                <a:ea typeface="DengXian" panose="02010600030101010101" pitchFamily="2" charset="-122"/>
              </a:rPr>
              <a:t>]       </a:t>
            </a:r>
          </a:p>
          <a:p>
            <a:r>
              <a:rPr lang="en-US" altLang="zh-TW" sz="1400" dirty="0">
                <a:ea typeface="DengXian" panose="02010600030101010101" pitchFamily="2" charset="-122"/>
              </a:rPr>
              <a:t>• strokes: 6      </a:t>
            </a:r>
          </a:p>
          <a:p>
            <a:r>
              <a:rPr lang="en-US" altLang="zh-TW" sz="1400" dirty="0">
                <a:ea typeface="DengXian" panose="02010600030101010101" pitchFamily="2" charset="-122"/>
              </a:rPr>
              <a:t>• radical: 8+4 (</a:t>
            </a:r>
            <a:r>
              <a:rPr lang="zh-TW" altLang="en-US" sz="1400" dirty="0">
                <a:ea typeface="DengXian" panose="02010600030101010101" pitchFamily="2" charset="-122"/>
              </a:rPr>
              <a:t>亠</a:t>
            </a:r>
            <a:r>
              <a:rPr lang="en-US" altLang="zh-TW" sz="1400" dirty="0">
                <a:ea typeface="DengXian" panose="02010600030101010101" pitchFamily="2" charset="-122"/>
              </a:rPr>
              <a:t>)</a:t>
            </a:r>
          </a:p>
          <a:p>
            <a:endParaRPr lang="en-US" altLang="zh-TW" sz="1400" dirty="0">
              <a:ea typeface="DengXian" panose="02010600030101010101" pitchFamily="2" charset="-122"/>
            </a:endParaRPr>
          </a:p>
          <a:p>
            <a:endParaRPr lang="en-US" altLang="zh-TW" sz="1400" dirty="0">
              <a:ea typeface="DengXian" panose="02010600030101010101" pitchFamily="2" charset="-122"/>
            </a:endParaRPr>
          </a:p>
          <a:p>
            <a:endParaRPr lang="en-US" altLang="zh-TW" sz="1400" dirty="0">
              <a:ea typeface="DengXian" panose="02010600030101010101" pitchFamily="2" charset="-122"/>
            </a:endParaRPr>
          </a:p>
          <a:p>
            <a:endParaRPr lang="en-US" altLang="zh-TW" sz="1400" dirty="0">
              <a:ea typeface="DengXian" panose="02010600030101010101" pitchFamily="2" charset="-122"/>
            </a:endParaRPr>
          </a:p>
          <a:p>
            <a:r>
              <a:rPr lang="en-US" altLang="zh-TW" sz="1400" dirty="0">
                <a:ea typeface="DengXian" panose="02010600030101010101" pitchFamily="2" charset="-122"/>
              </a:rPr>
              <a:t>• Japanese: </a:t>
            </a:r>
            <a:r>
              <a:rPr lang="en-US" altLang="zh-TW" sz="1400" dirty="0" err="1">
                <a:ea typeface="DengXian" panose="02010600030101010101" pitchFamily="2" charset="-122"/>
              </a:rPr>
              <a:t>yaku</a:t>
            </a:r>
            <a:r>
              <a:rPr lang="en-US" altLang="zh-TW" sz="1400" dirty="0">
                <a:ea typeface="DengXian" panose="02010600030101010101" pitchFamily="2" charset="-122"/>
              </a:rPr>
              <a:t>, </a:t>
            </a:r>
            <a:r>
              <a:rPr lang="ja-JP" altLang="en-US" sz="1400" dirty="0">
                <a:ea typeface="DengXian" panose="02010600030101010101" pitchFamily="2" charset="-122"/>
              </a:rPr>
              <a:t>やく </a:t>
            </a:r>
            <a:r>
              <a:rPr lang="en-US" altLang="ja-JP" sz="1400" dirty="0">
                <a:ea typeface="DengXian" panose="02010600030101010101" pitchFamily="2" charset="-122"/>
              </a:rPr>
              <a:t>(</a:t>
            </a:r>
            <a:r>
              <a:rPr lang="en-US" altLang="zh-TW" sz="1400" dirty="0" err="1">
                <a:ea typeface="DengXian" panose="02010600030101010101" pitchFamily="2" charset="-122"/>
              </a:rPr>
              <a:t>kun</a:t>
            </a:r>
            <a:r>
              <a:rPr lang="en-US" altLang="zh-TW" sz="1400" dirty="0">
                <a:ea typeface="DengXian" panose="02010600030101010101" pitchFamily="2" charset="-122"/>
              </a:rPr>
              <a:t>: </a:t>
            </a:r>
            <a:r>
              <a:rPr lang="en-US" altLang="zh-TW" sz="1400" dirty="0" err="1">
                <a:ea typeface="DengXian" panose="02010600030101010101" pitchFamily="2" charset="-122"/>
              </a:rPr>
              <a:t>mata</a:t>
            </a:r>
            <a:r>
              <a:rPr lang="en-US" altLang="zh-TW" sz="1400" dirty="0">
                <a:ea typeface="DengXian" panose="02010600030101010101" pitchFamily="2" charset="-122"/>
              </a:rPr>
              <a:t>, </a:t>
            </a:r>
            <a:r>
              <a:rPr lang="ja-JP" altLang="en-US" sz="1400" dirty="0">
                <a:ea typeface="DengXian" panose="02010600030101010101" pitchFamily="2" charset="-122"/>
              </a:rPr>
              <a:t>また</a:t>
            </a:r>
            <a:r>
              <a:rPr lang="en-US" altLang="ja-JP" sz="1400" dirty="0">
                <a:ea typeface="DengXian" panose="02010600030101010101" pitchFamily="2" charset="-122"/>
              </a:rPr>
              <a:t>)     </a:t>
            </a:r>
          </a:p>
          <a:p>
            <a:r>
              <a:rPr lang="en-US" altLang="ja-JP" sz="1400" dirty="0">
                <a:ea typeface="DengXian" panose="02010600030101010101" pitchFamily="2" charset="-122"/>
              </a:rPr>
              <a:t>• </a:t>
            </a:r>
            <a:r>
              <a:rPr lang="en-US" altLang="zh-TW" sz="1400" dirty="0">
                <a:ea typeface="DengXian" panose="02010600030101010101" pitchFamily="2" charset="-122"/>
              </a:rPr>
              <a:t>JLPT: N1</a:t>
            </a:r>
          </a:p>
          <a:p>
            <a:r>
              <a:rPr lang="en-US" altLang="zh-TW" sz="1400" dirty="0">
                <a:ea typeface="DengXian" panose="02010600030101010101" pitchFamily="2" charset="-122"/>
              </a:rPr>
              <a:t>• meaning: also; again</a:t>
            </a:r>
          </a:p>
          <a:p>
            <a:r>
              <a:rPr lang="en-US" altLang="zh-TW" sz="1400" dirty="0">
                <a:ea typeface="DengXian" panose="02010600030101010101" pitchFamily="2" charset="-122"/>
              </a:rPr>
              <a:t>• pinyin: yì</a:t>
            </a:r>
          </a:p>
          <a:p>
            <a:endParaRPr lang="en-US" altLang="zh-TW" sz="1400" dirty="0">
              <a:ea typeface="DengXian" panose="02010600030101010101" pitchFamily="2" charset="-122"/>
            </a:endParaRPr>
          </a:p>
          <a:p>
            <a:endParaRPr lang="en-US" altLang="zh-TW" sz="1400" dirty="0">
              <a:ea typeface="DengXian" panose="02010600030101010101" pitchFamily="2" charset="-122"/>
            </a:endParaRPr>
          </a:p>
          <a:p>
            <a:endParaRPr lang="en-US" altLang="zh-TW" sz="1400" dirty="0">
              <a:ea typeface="DengXian" panose="02010600030101010101" pitchFamily="2" charset="-122"/>
            </a:endParaRPr>
          </a:p>
          <a:p>
            <a:endParaRPr lang="en-US" altLang="zh-TW" sz="1400" dirty="0">
              <a:ea typeface="DengXian" panose="02010600030101010101" pitchFamily="2" charset="-122"/>
            </a:endParaRPr>
          </a:p>
          <a:p>
            <a:r>
              <a:rPr lang="en-US" altLang="zh-TW" sz="1400" dirty="0">
                <a:ea typeface="DengXian" panose="02010600030101010101" pitchFamily="2" charset="-122"/>
              </a:rPr>
              <a:t>• 4 location(s): Thousand, </a:t>
            </a:r>
            <a:r>
              <a:rPr lang="en-US" altLang="zh-TW" sz="1400" dirty="0" err="1">
                <a:ea typeface="DengXian" panose="02010600030101010101" pitchFamily="2" charset="-122"/>
              </a:rPr>
              <a:t>Uisang</a:t>
            </a:r>
            <a:r>
              <a:rPr lang="en-US" altLang="zh-TW" sz="1400" dirty="0">
                <a:ea typeface="DengXian" panose="02010600030101010101" pitchFamily="2" charset="-122"/>
              </a:rPr>
              <a:t>, </a:t>
            </a:r>
            <a:r>
              <a:rPr lang="en-US" altLang="zh-TW" sz="1400" dirty="0" err="1">
                <a:ea typeface="DengXian" panose="02010600030101010101" pitchFamily="2" charset="-122"/>
              </a:rPr>
              <a:t>XuanZang</a:t>
            </a:r>
            <a:r>
              <a:rPr lang="en-US" altLang="zh-TW" sz="1400" dirty="0">
                <a:ea typeface="DengXian" panose="02010600030101010101" pitchFamily="2" charset="-122"/>
              </a:rPr>
              <a:t>, (</a:t>
            </a:r>
            <a:r>
              <a:rPr lang="en-US" altLang="zh-TW" sz="1400" dirty="0" err="1">
                <a:ea typeface="DengXian" panose="02010600030101010101" pitchFamily="2" charset="-122"/>
              </a:rPr>
              <a:t>tenox</a:t>
            </a:r>
            <a:r>
              <a:rPr lang="en-US" altLang="zh-TW" sz="1400" dirty="0">
                <a:ea typeface="DengXian" panose="02010600030101010101" pitchFamily="2" charset="-122"/>
              </a:rPr>
              <a:t>)</a:t>
            </a:r>
          </a:p>
          <a:p>
            <a:r>
              <a:rPr lang="en-US" altLang="zh-TW" sz="1400" dirty="0">
                <a:ea typeface="DengXian" panose="02010600030101010101" pitchFamily="2" charset="-122"/>
              </a:rPr>
              <a:t>• comp: </a:t>
            </a:r>
            <a:r>
              <a:rPr lang="zh-TW" altLang="en-US" sz="1400" dirty="0">
                <a:ea typeface="DengXian" panose="02010600030101010101" pitchFamily="2" charset="-122"/>
              </a:rPr>
              <a:t>六 </a:t>
            </a:r>
            <a:r>
              <a:rPr lang="en-US" altLang="zh-TW" sz="1400" dirty="0">
                <a:ea typeface="DengXian" panose="02010600030101010101" pitchFamily="2" charset="-122"/>
              </a:rPr>
              <a:t>+ </a:t>
            </a:r>
            <a:r>
              <a:rPr lang="zh-TW" altLang="en-US" sz="1400" dirty="0">
                <a:ea typeface="DengXian" panose="02010600030101010101" pitchFamily="2" charset="-122"/>
              </a:rPr>
              <a:t>丿 </a:t>
            </a:r>
            <a:r>
              <a:rPr lang="en-US" altLang="zh-TW" sz="1400" dirty="0">
                <a:ea typeface="DengXian" panose="02010600030101010101" pitchFamily="2" charset="-122"/>
              </a:rPr>
              <a:t>+ </a:t>
            </a:r>
            <a:r>
              <a:rPr lang="zh-TW" altLang="en-US" sz="1400" dirty="0">
                <a:ea typeface="DengXian" panose="02010600030101010101" pitchFamily="2" charset="-122"/>
              </a:rPr>
              <a:t>亅</a:t>
            </a:r>
            <a:endParaRPr lang="en-US" altLang="zh-TW" sz="1400" dirty="0">
              <a:ea typeface="DengXian" panose="02010600030101010101" pitchFamily="2" charset="-122"/>
            </a:endParaRPr>
          </a:p>
          <a:p>
            <a:r>
              <a:rPr lang="en-US" altLang="zh-TW" sz="1400" dirty="0">
                <a:ea typeface="DengXian" panose="02010600030101010101" pitchFamily="2" charset="-122"/>
              </a:rPr>
              <a:t>• sub: </a:t>
            </a:r>
            <a:r>
              <a:rPr lang="zh-TW" altLang="en-US" sz="1400" dirty="0">
                <a:ea typeface="DengXian" panose="02010600030101010101" pitchFamily="2" charset="-122"/>
              </a:rPr>
              <a:t>亠八丶一</a:t>
            </a:r>
            <a:endParaRPr lang="en-US" sz="1400" dirty="0">
              <a:ea typeface="DengXian" panose="02010600030101010101" pitchFamily="2" charset="-122"/>
            </a:endParaRPr>
          </a:p>
          <a:p>
            <a:endParaRPr lang="en-US" sz="1400" dirty="0"/>
          </a:p>
          <a:p>
            <a:endParaRPr lang="en-US" sz="1400" dirty="0"/>
          </a:p>
          <a:p>
            <a:endParaRPr lang="en-US" sz="1400" dirty="0"/>
          </a:p>
          <a:p>
            <a:endParaRPr lang="en-US" sz="1400" dirty="0"/>
          </a:p>
          <a:p>
            <a:endParaRPr lang="en-US" sz="1400" b="1" dirty="0">
              <a:latin typeface="DengXian" panose="02010600030101010101" pitchFamily="2" charset="-122"/>
              <a:ea typeface="DengXian" panose="02010600030101010101" pitchFamily="2" charset="-122"/>
            </a:endParaRPr>
          </a:p>
        </p:txBody>
      </p:sp>
      <p:sp>
        <p:nvSpPr>
          <p:cNvPr id="11" name="Rectangle 10">
            <a:extLst>
              <a:ext uri="{FF2B5EF4-FFF2-40B4-BE49-F238E27FC236}">
                <a16:creationId xmlns:a16="http://schemas.microsoft.com/office/drawing/2014/main" id="{0AAE2952-3785-CB07-B998-32428EDC6264}"/>
              </a:ext>
            </a:extLst>
          </p:cNvPr>
          <p:cNvSpPr/>
          <p:nvPr/>
        </p:nvSpPr>
        <p:spPr>
          <a:xfrm>
            <a:off x="5873703" y="5456777"/>
            <a:ext cx="6216335" cy="1157574"/>
          </a:xfrm>
          <a:prstGeom prst="rect">
            <a:avLst/>
          </a:prstGeom>
          <a:no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2" name="Straight Arrow Connector 11">
            <a:extLst>
              <a:ext uri="{FF2B5EF4-FFF2-40B4-BE49-F238E27FC236}">
                <a16:creationId xmlns:a16="http://schemas.microsoft.com/office/drawing/2014/main" id="{C69FB606-603A-929A-A3D2-76B2429F5961}"/>
              </a:ext>
            </a:extLst>
          </p:cNvPr>
          <p:cNvCxnSpPr/>
          <p:nvPr/>
        </p:nvCxnSpPr>
        <p:spPr>
          <a:xfrm>
            <a:off x="2645923" y="538264"/>
            <a:ext cx="440988" cy="570689"/>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14" name="Straight Arrow Connector 13">
            <a:extLst>
              <a:ext uri="{FF2B5EF4-FFF2-40B4-BE49-F238E27FC236}">
                <a16:creationId xmlns:a16="http://schemas.microsoft.com/office/drawing/2014/main" id="{7DF64E73-490C-D869-BE6C-36AD0A40FAED}"/>
              </a:ext>
            </a:extLst>
          </p:cNvPr>
          <p:cNvCxnSpPr/>
          <p:nvPr/>
        </p:nvCxnSpPr>
        <p:spPr>
          <a:xfrm>
            <a:off x="940340" y="1575881"/>
            <a:ext cx="4085617" cy="51881"/>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16" name="Straight Connector 15">
            <a:extLst>
              <a:ext uri="{FF2B5EF4-FFF2-40B4-BE49-F238E27FC236}">
                <a16:creationId xmlns:a16="http://schemas.microsoft.com/office/drawing/2014/main" id="{0257B11B-F58C-60D6-54CD-8224E21E7115}"/>
              </a:ext>
            </a:extLst>
          </p:cNvPr>
          <p:cNvCxnSpPr/>
          <p:nvPr/>
        </p:nvCxnSpPr>
        <p:spPr>
          <a:xfrm flipH="1">
            <a:off x="2341123" y="1997413"/>
            <a:ext cx="239949" cy="1900136"/>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18" name="Straight Arrow Connector 17">
            <a:extLst>
              <a:ext uri="{FF2B5EF4-FFF2-40B4-BE49-F238E27FC236}">
                <a16:creationId xmlns:a16="http://schemas.microsoft.com/office/drawing/2014/main" id="{3D927F0B-A7BD-68F0-8BB4-6627160F3EB6}"/>
              </a:ext>
            </a:extLst>
          </p:cNvPr>
          <p:cNvCxnSpPr/>
          <p:nvPr/>
        </p:nvCxnSpPr>
        <p:spPr>
          <a:xfrm flipH="1">
            <a:off x="1400783" y="3897549"/>
            <a:ext cx="940340" cy="1044102"/>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20" name="Straight Connector 19">
            <a:extLst>
              <a:ext uri="{FF2B5EF4-FFF2-40B4-BE49-F238E27FC236}">
                <a16:creationId xmlns:a16="http://schemas.microsoft.com/office/drawing/2014/main" id="{E86ECA68-2D6C-EF61-24E6-CE5F92A990DB}"/>
              </a:ext>
            </a:extLst>
          </p:cNvPr>
          <p:cNvCxnSpPr/>
          <p:nvPr/>
        </p:nvCxnSpPr>
        <p:spPr>
          <a:xfrm>
            <a:off x="3670570" y="1919591"/>
            <a:ext cx="0" cy="2924783"/>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22" name="Straight Connector 21">
            <a:extLst>
              <a:ext uri="{FF2B5EF4-FFF2-40B4-BE49-F238E27FC236}">
                <a16:creationId xmlns:a16="http://schemas.microsoft.com/office/drawing/2014/main" id="{C77AC1B9-D634-DCAC-4B73-C6E31D11F42A}"/>
              </a:ext>
            </a:extLst>
          </p:cNvPr>
          <p:cNvCxnSpPr/>
          <p:nvPr/>
        </p:nvCxnSpPr>
        <p:spPr>
          <a:xfrm flipH="1">
            <a:off x="3268494" y="4857345"/>
            <a:ext cx="402076" cy="162127"/>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24" name="Straight Arrow Connector 23">
            <a:extLst>
              <a:ext uri="{FF2B5EF4-FFF2-40B4-BE49-F238E27FC236}">
                <a16:creationId xmlns:a16="http://schemas.microsoft.com/office/drawing/2014/main" id="{E2F98980-8698-73E1-C392-CDA83C9BD93D}"/>
              </a:ext>
            </a:extLst>
          </p:cNvPr>
          <p:cNvCxnSpPr/>
          <p:nvPr/>
        </p:nvCxnSpPr>
        <p:spPr>
          <a:xfrm flipH="1" flipV="1">
            <a:off x="2918298" y="4844374"/>
            <a:ext cx="343711" cy="181583"/>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26" name="Straight Arrow Connector 25">
            <a:extLst>
              <a:ext uri="{FF2B5EF4-FFF2-40B4-BE49-F238E27FC236}">
                <a16:creationId xmlns:a16="http://schemas.microsoft.com/office/drawing/2014/main" id="{E3FCA1B9-17B3-A5AE-F97D-9B54F835588F}"/>
              </a:ext>
            </a:extLst>
          </p:cNvPr>
          <p:cNvCxnSpPr/>
          <p:nvPr/>
        </p:nvCxnSpPr>
        <p:spPr>
          <a:xfrm flipH="1">
            <a:off x="992221" y="2645923"/>
            <a:ext cx="765243" cy="1160834"/>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28" name="Straight Arrow Connector 27">
            <a:extLst>
              <a:ext uri="{FF2B5EF4-FFF2-40B4-BE49-F238E27FC236}">
                <a16:creationId xmlns:a16="http://schemas.microsoft.com/office/drawing/2014/main" id="{F1444F79-F068-7F94-DAF9-A8BC700E02BA}"/>
              </a:ext>
            </a:extLst>
          </p:cNvPr>
          <p:cNvCxnSpPr/>
          <p:nvPr/>
        </p:nvCxnSpPr>
        <p:spPr>
          <a:xfrm>
            <a:off x="4273685" y="2639438"/>
            <a:ext cx="804153" cy="1115439"/>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sp>
        <p:nvSpPr>
          <p:cNvPr id="29" name="TextBox 28">
            <a:extLst>
              <a:ext uri="{FF2B5EF4-FFF2-40B4-BE49-F238E27FC236}">
                <a16:creationId xmlns:a16="http://schemas.microsoft.com/office/drawing/2014/main" id="{BE70B7F0-A88E-1671-7874-95F7A752456E}"/>
              </a:ext>
            </a:extLst>
          </p:cNvPr>
          <p:cNvSpPr txBox="1"/>
          <p:nvPr/>
        </p:nvSpPr>
        <p:spPr>
          <a:xfrm>
            <a:off x="2900662" y="302157"/>
            <a:ext cx="517109" cy="369332"/>
          </a:xfrm>
          <a:prstGeom prst="rect">
            <a:avLst/>
          </a:prstGeom>
          <a:noFill/>
        </p:spPr>
        <p:txBody>
          <a:bodyPr wrap="square" rtlCol="0">
            <a:spAutoFit/>
          </a:bodyPr>
          <a:lstStyle/>
          <a:p>
            <a:r>
              <a:rPr lang="en-US" b="1" dirty="0"/>
              <a:t>1</a:t>
            </a:r>
          </a:p>
        </p:txBody>
      </p:sp>
      <p:sp>
        <p:nvSpPr>
          <p:cNvPr id="30" name="TextBox 29">
            <a:extLst>
              <a:ext uri="{FF2B5EF4-FFF2-40B4-BE49-F238E27FC236}">
                <a16:creationId xmlns:a16="http://schemas.microsoft.com/office/drawing/2014/main" id="{2E91B107-EA9F-0A91-5BE0-FE3E67967460}"/>
              </a:ext>
            </a:extLst>
          </p:cNvPr>
          <p:cNvSpPr txBox="1"/>
          <p:nvPr/>
        </p:nvSpPr>
        <p:spPr>
          <a:xfrm>
            <a:off x="940340" y="1108953"/>
            <a:ext cx="566843" cy="376136"/>
          </a:xfrm>
          <a:prstGeom prst="rect">
            <a:avLst/>
          </a:prstGeom>
          <a:noFill/>
        </p:spPr>
        <p:txBody>
          <a:bodyPr wrap="square" rtlCol="0">
            <a:spAutoFit/>
          </a:bodyPr>
          <a:lstStyle/>
          <a:p>
            <a:r>
              <a:rPr lang="en-US" b="1" dirty="0"/>
              <a:t>2</a:t>
            </a:r>
          </a:p>
        </p:txBody>
      </p:sp>
      <p:sp>
        <p:nvSpPr>
          <p:cNvPr id="31" name="TextBox 30">
            <a:extLst>
              <a:ext uri="{FF2B5EF4-FFF2-40B4-BE49-F238E27FC236}">
                <a16:creationId xmlns:a16="http://schemas.microsoft.com/office/drawing/2014/main" id="{DE0389A3-2D6E-8FBD-615C-070289CB54EC}"/>
              </a:ext>
            </a:extLst>
          </p:cNvPr>
          <p:cNvSpPr txBox="1"/>
          <p:nvPr/>
        </p:nvSpPr>
        <p:spPr>
          <a:xfrm>
            <a:off x="2092747" y="1868617"/>
            <a:ext cx="315310" cy="369332"/>
          </a:xfrm>
          <a:prstGeom prst="rect">
            <a:avLst/>
          </a:prstGeom>
          <a:noFill/>
        </p:spPr>
        <p:txBody>
          <a:bodyPr wrap="square" rtlCol="0">
            <a:spAutoFit/>
          </a:bodyPr>
          <a:lstStyle/>
          <a:p>
            <a:r>
              <a:rPr lang="en-US" b="1" dirty="0"/>
              <a:t>3</a:t>
            </a:r>
          </a:p>
        </p:txBody>
      </p:sp>
      <p:sp>
        <p:nvSpPr>
          <p:cNvPr id="32" name="TextBox 31">
            <a:extLst>
              <a:ext uri="{FF2B5EF4-FFF2-40B4-BE49-F238E27FC236}">
                <a16:creationId xmlns:a16="http://schemas.microsoft.com/office/drawing/2014/main" id="{3CE4F2E7-0F4E-00B3-A0BB-474A840490D4}"/>
              </a:ext>
            </a:extLst>
          </p:cNvPr>
          <p:cNvSpPr txBox="1"/>
          <p:nvPr/>
        </p:nvSpPr>
        <p:spPr>
          <a:xfrm>
            <a:off x="3188074" y="1868617"/>
            <a:ext cx="343711" cy="369332"/>
          </a:xfrm>
          <a:prstGeom prst="rect">
            <a:avLst/>
          </a:prstGeom>
          <a:noFill/>
        </p:spPr>
        <p:txBody>
          <a:bodyPr wrap="square" rtlCol="0">
            <a:spAutoFit/>
          </a:bodyPr>
          <a:lstStyle/>
          <a:p>
            <a:r>
              <a:rPr lang="en-US" b="1" dirty="0"/>
              <a:t>4</a:t>
            </a:r>
          </a:p>
        </p:txBody>
      </p:sp>
      <p:sp>
        <p:nvSpPr>
          <p:cNvPr id="33" name="TextBox 32">
            <a:extLst>
              <a:ext uri="{FF2B5EF4-FFF2-40B4-BE49-F238E27FC236}">
                <a16:creationId xmlns:a16="http://schemas.microsoft.com/office/drawing/2014/main" id="{76AD59FD-6D7B-FC2C-74DB-7FDDC25A1171}"/>
              </a:ext>
            </a:extLst>
          </p:cNvPr>
          <p:cNvSpPr txBox="1"/>
          <p:nvPr/>
        </p:nvSpPr>
        <p:spPr>
          <a:xfrm>
            <a:off x="1198228" y="2392302"/>
            <a:ext cx="405109" cy="369332"/>
          </a:xfrm>
          <a:prstGeom prst="rect">
            <a:avLst/>
          </a:prstGeom>
          <a:noFill/>
        </p:spPr>
        <p:txBody>
          <a:bodyPr wrap="square" rtlCol="0">
            <a:spAutoFit/>
          </a:bodyPr>
          <a:lstStyle/>
          <a:p>
            <a:r>
              <a:rPr lang="en-US" b="1" dirty="0"/>
              <a:t>5</a:t>
            </a:r>
          </a:p>
        </p:txBody>
      </p:sp>
      <p:sp>
        <p:nvSpPr>
          <p:cNvPr id="34" name="TextBox 33">
            <a:extLst>
              <a:ext uri="{FF2B5EF4-FFF2-40B4-BE49-F238E27FC236}">
                <a16:creationId xmlns:a16="http://schemas.microsoft.com/office/drawing/2014/main" id="{807547B8-3FEF-5897-FC6A-A02CD13CFB10}"/>
              </a:ext>
            </a:extLst>
          </p:cNvPr>
          <p:cNvSpPr txBox="1"/>
          <p:nvPr/>
        </p:nvSpPr>
        <p:spPr>
          <a:xfrm>
            <a:off x="4623528" y="2354694"/>
            <a:ext cx="376490" cy="369332"/>
          </a:xfrm>
          <a:prstGeom prst="rect">
            <a:avLst/>
          </a:prstGeom>
          <a:noFill/>
        </p:spPr>
        <p:txBody>
          <a:bodyPr wrap="square" rtlCol="0">
            <a:spAutoFit/>
          </a:bodyPr>
          <a:lstStyle/>
          <a:p>
            <a:r>
              <a:rPr lang="en-US" b="1" dirty="0">
                <a:highlight>
                  <a:srgbClr val="00FF00"/>
                </a:highlight>
              </a:rPr>
              <a:t>6</a:t>
            </a:r>
          </a:p>
        </p:txBody>
      </p:sp>
      <p:pic>
        <p:nvPicPr>
          <p:cNvPr id="35" name="2024_11_06_175322">
            <a:hlinkClick r:id="" action="ppaction://media"/>
            <a:extLst>
              <a:ext uri="{FF2B5EF4-FFF2-40B4-BE49-F238E27FC236}">
                <a16:creationId xmlns:a16="http://schemas.microsoft.com/office/drawing/2014/main" id="{39E3DE8B-6E77-CC01-3E02-C6668D5C6E48}"/>
              </a:ext>
            </a:extLst>
          </p:cNvPr>
          <p:cNvPicPr>
            <a:picLocks noChangeAspect="1"/>
          </p:cNvPicPr>
          <p:nvPr>
            <a:videoFile r:link="rId2"/>
            <p:extLst>
              <p:ext uri="{DAA4B4D4-6D71-4841-9C94-3DE7FCFB9230}">
                <p14:media xmlns:p14="http://schemas.microsoft.com/office/powerpoint/2010/main" r:embed="rId1"/>
              </p:ext>
            </p:extLst>
          </p:nvPr>
        </p:nvPicPr>
        <p:blipFill>
          <a:blip r:embed="rId5"/>
          <a:stretch>
            <a:fillRect/>
          </a:stretch>
        </p:blipFill>
        <p:spPr>
          <a:xfrm>
            <a:off x="6815929" y="531425"/>
            <a:ext cx="4926062" cy="4860381"/>
          </a:xfrm>
          <a:prstGeom prst="rect">
            <a:avLst/>
          </a:prstGeom>
        </p:spPr>
      </p:pic>
    </p:spTree>
    <p:extLst>
      <p:ext uri="{BB962C8B-B14F-4D97-AF65-F5344CB8AC3E}">
        <p14:creationId xmlns:p14="http://schemas.microsoft.com/office/powerpoint/2010/main" val="294480564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mediacall" presetSubtype="0" fill="hold" nodeType="clickEffect">
                                  <p:stCondLst>
                                    <p:cond delay="0"/>
                                  </p:stCondLst>
                                  <p:childTnLst>
                                    <p:cmd type="call" cmd="playFrom(0.0)">
                                      <p:cBhvr>
                                        <p:cTn id="6" dur="10434" fill="hold"/>
                                        <p:tgtEl>
                                          <p:spTgt spid="35"/>
                                        </p:tgtEl>
                                      </p:cBhvr>
                                    </p:cmd>
                                  </p:childTnLst>
                                </p:cTn>
                              </p:par>
                            </p:childTnLst>
                          </p:cTn>
                        </p:par>
                      </p:childTnLst>
                    </p:cTn>
                  </p:par>
                </p:childTnLst>
              </p:cTn>
              <p:prevCondLst>
                <p:cond evt="onPrev" delay="0">
                  <p:tgtEl>
                    <p:sldTgt/>
                  </p:tgtEl>
                </p:cond>
              </p:prevCondLst>
              <p:nextCondLst>
                <p:cond evt="onNext" delay="0">
                  <p:tgtEl>
                    <p:sldTgt/>
                  </p:tgtEl>
                </p:cond>
              </p:nextCondLst>
            </p:seq>
            <p:video>
              <p:cMediaNode vol="80000">
                <p:cTn id="7" fill="hold" display="0">
                  <p:stCondLst>
                    <p:cond delay="indefinite"/>
                  </p:stCondLst>
                </p:cTn>
                <p:tgtEl>
                  <p:spTgt spid="35"/>
                </p:tgtEl>
              </p:cMediaNode>
            </p:video>
            <p:seq concurrent="1" nextAc="seek">
              <p:cTn id="8" restart="whenNotActive" fill="hold" evtFilter="cancelBubble" nodeType="interactiveSeq">
                <p:stCondLst>
                  <p:cond evt="onClick" delay="0">
                    <p:tgtEl>
                      <p:spTgt spid="35"/>
                    </p:tgtEl>
                  </p:cond>
                </p:stCondLst>
                <p:endSync evt="end" delay="0">
                  <p:rtn val="all"/>
                </p:endSync>
                <p:childTnLst>
                  <p:par>
                    <p:cTn id="9" fill="hold">
                      <p:stCondLst>
                        <p:cond delay="0"/>
                      </p:stCondLst>
                      <p:childTnLst>
                        <p:par>
                          <p:cTn id="10" fill="hold">
                            <p:stCondLst>
                              <p:cond delay="0"/>
                            </p:stCondLst>
                            <p:childTnLst>
                              <p:par>
                                <p:cTn id="11" presetID="2" presetClass="mediacall" presetSubtype="0" fill="hold" nodeType="clickEffect">
                                  <p:stCondLst>
                                    <p:cond delay="0"/>
                                  </p:stCondLst>
                                  <p:childTnLst>
                                    <p:cmd type="call" cmd="togglePause">
                                      <p:cBhvr>
                                        <p:cTn id="12" dur="1" fill="hold"/>
                                        <p:tgtEl>
                                          <p:spTgt spid="35"/>
                                        </p:tgtEl>
                                      </p:cBhvr>
                                    </p:cmd>
                                  </p:childTnLst>
                                </p:cTn>
                              </p:par>
                            </p:childTnLst>
                          </p:cTn>
                        </p:par>
                      </p:childTnLst>
                    </p:cTn>
                  </p:par>
                </p:childTnLst>
              </p:cTn>
              <p:nextCondLst>
                <p:cond evt="onClick" delay="0">
                  <p:tgtEl>
                    <p:spTgt spid="35"/>
                  </p:tgtEl>
                </p:cond>
              </p:nextCondLst>
            </p:seq>
          </p:childTnLst>
        </p:cTn>
      </p:par>
    </p:tn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43804A8A-A414-157F-5F39-40C9D76DDB0A}"/>
              </a:ext>
            </a:extLst>
          </p:cNvPr>
          <p:cNvPicPr>
            <a:picLocks noChangeAspect="1"/>
          </p:cNvPicPr>
          <p:nvPr/>
        </p:nvPicPr>
        <p:blipFill>
          <a:blip r:embed="rId4"/>
          <a:stretch>
            <a:fillRect/>
          </a:stretch>
        </p:blipFill>
        <p:spPr>
          <a:xfrm>
            <a:off x="242103" y="172285"/>
            <a:ext cx="5286054" cy="5284922"/>
          </a:xfrm>
          <a:prstGeom prst="rect">
            <a:avLst/>
          </a:prstGeom>
        </p:spPr>
      </p:pic>
      <p:sp>
        <p:nvSpPr>
          <p:cNvPr id="4" name="TextBox 3">
            <a:extLst>
              <a:ext uri="{FF2B5EF4-FFF2-40B4-BE49-F238E27FC236}">
                <a16:creationId xmlns:a16="http://schemas.microsoft.com/office/drawing/2014/main" id="{B2B89F22-3396-3064-F849-AE7D07F378BA}"/>
              </a:ext>
            </a:extLst>
          </p:cNvPr>
          <p:cNvSpPr txBox="1"/>
          <p:nvPr/>
        </p:nvSpPr>
        <p:spPr>
          <a:xfrm>
            <a:off x="166697" y="5651847"/>
            <a:ext cx="5771268" cy="1200329"/>
          </a:xfrm>
          <a:prstGeom prst="rect">
            <a:avLst/>
          </a:prstGeom>
          <a:noFill/>
        </p:spPr>
        <p:txBody>
          <a:bodyPr wrap="square" numCol="3">
            <a:spAutoFit/>
          </a:bodyPr>
          <a:lstStyle/>
          <a:p>
            <a:r>
              <a:rPr lang="en-US" sz="2400" dirty="0"/>
              <a:t>Kor: </a:t>
            </a:r>
            <a:r>
              <a:rPr lang="en-US" sz="2400" b="1" dirty="0"/>
              <a:t>bu</a:t>
            </a:r>
          </a:p>
          <a:p>
            <a:r>
              <a:rPr lang="en-US" sz="2400" dirty="0"/>
              <a:t>Jap: </a:t>
            </a:r>
            <a:r>
              <a:rPr lang="en-US" sz="2400" b="1" dirty="0"/>
              <a:t>bu</a:t>
            </a:r>
          </a:p>
          <a:p>
            <a:endParaRPr lang="en-US" sz="2400" b="1" dirty="0"/>
          </a:p>
          <a:p>
            <a:r>
              <a:rPr lang="en-US" sz="2400" dirty="0"/>
              <a:t>Viet: </a:t>
            </a:r>
            <a:r>
              <a:rPr lang="vi-VN" sz="2400" b="1" dirty="0">
                <a:latin typeface="Aptos" panose="020B0004020202020204" pitchFamily="34" charset="0"/>
              </a:rPr>
              <a:t>phục</a:t>
            </a:r>
            <a:r>
              <a:rPr lang="en-US" sz="2400" b="1" dirty="0"/>
              <a:t>   </a:t>
            </a:r>
          </a:p>
          <a:p>
            <a:r>
              <a:rPr lang="en-US" sz="2400" dirty="0"/>
              <a:t>Man: </a:t>
            </a:r>
            <a:r>
              <a:rPr lang="en-US" sz="2400" b="1" dirty="0"/>
              <a:t>fù</a:t>
            </a:r>
          </a:p>
          <a:p>
            <a:endParaRPr lang="en-US" sz="2400" dirty="0"/>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24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      </a:t>
            </a:r>
            <a:r>
              <a:rPr lang="zh-TW" altLang="en-US" sz="2400" b="1" dirty="0">
                <a:solidFill>
                  <a:prstClr val="black"/>
                </a:solidFill>
                <a:latin typeface="DengXian" panose="02010600030101010101" pitchFamily="2" charset="-122"/>
                <a:ea typeface="DengXian" panose="02010600030101010101" pitchFamily="2" charset="-122"/>
              </a:rPr>
              <a:t>復</a:t>
            </a:r>
            <a:r>
              <a:rPr lang="en-US" altLang="zh-TW" sz="2400" b="1" dirty="0">
                <a:solidFill>
                  <a:prstClr val="black"/>
                </a:solidFill>
                <a:ea typeface="DengXian" panose="02010600030101010101" pitchFamily="2" charset="-122"/>
              </a:rPr>
              <a:t>      </a:t>
            </a:r>
          </a:p>
          <a:p>
            <a:pPr marL="0" marR="0" lvl="0" indent="0" algn="l" defTabSz="914400" rtl="0" eaLnBrk="1" fontAlgn="auto" latinLnBrk="0" hangingPunct="1">
              <a:lnSpc>
                <a:spcPct val="100000"/>
              </a:lnSpc>
              <a:spcBef>
                <a:spcPts val="0"/>
              </a:spcBef>
              <a:spcAft>
                <a:spcPts val="0"/>
              </a:spcAft>
              <a:buClrTx/>
              <a:buSzTx/>
              <a:buFontTx/>
              <a:buNone/>
              <a:tabLst/>
              <a:defRPr/>
            </a:pPr>
            <a:r>
              <a:rPr lang="en-US" altLang="zh-TW" sz="2400" b="1" dirty="0">
                <a:solidFill>
                  <a:prstClr val="black"/>
                </a:solidFill>
                <a:ea typeface="DengXian" panose="02010600030101010101" pitchFamily="2" charset="-122"/>
              </a:rPr>
              <a:t>  after all</a:t>
            </a:r>
            <a:endParaRPr lang="en-US" altLang="zh-TW" sz="2400" dirty="0">
              <a:solidFill>
                <a:prstClr val="black"/>
              </a:solidFill>
              <a:highlight>
                <a:srgbClr val="00FF00"/>
              </a:highlight>
              <a:ea typeface="DengXian" panose="02010600030101010101" pitchFamily="2" charset="-122"/>
            </a:endParaRPr>
          </a:p>
        </p:txBody>
      </p:sp>
      <p:sp>
        <p:nvSpPr>
          <p:cNvPr id="5" name="TextBox 4">
            <a:extLst>
              <a:ext uri="{FF2B5EF4-FFF2-40B4-BE49-F238E27FC236}">
                <a16:creationId xmlns:a16="http://schemas.microsoft.com/office/drawing/2014/main" id="{AD609954-913A-2283-E6B7-77247F970C3B}"/>
              </a:ext>
            </a:extLst>
          </p:cNvPr>
          <p:cNvSpPr txBox="1"/>
          <p:nvPr/>
        </p:nvSpPr>
        <p:spPr>
          <a:xfrm>
            <a:off x="7797505" y="117491"/>
            <a:ext cx="3109511" cy="369332"/>
          </a:xfrm>
          <a:prstGeom prst="rect">
            <a:avLst/>
          </a:prstGeom>
          <a:noFill/>
        </p:spPr>
        <p:txBody>
          <a:bodyPr wrap="square" rtlCol="0">
            <a:spAutoFit/>
          </a:bodyPr>
          <a:lstStyle/>
          <a:p>
            <a:r>
              <a:rPr lang="zh-TW" altLang="en-US" b="1" dirty="0">
                <a:latin typeface="DengXian" panose="02010600030101010101" pitchFamily="2" charset="-122"/>
                <a:ea typeface="DengXian" panose="02010600030101010101" pitchFamily="2" charset="-122"/>
              </a:rPr>
              <a:t>受 想 行 識 亦 </a:t>
            </a:r>
            <a:r>
              <a:rPr lang="zh-TW" altLang="en-US" b="1" dirty="0">
                <a:highlight>
                  <a:srgbClr val="00FFFF"/>
                </a:highlight>
                <a:latin typeface="DengXian" panose="02010600030101010101" pitchFamily="2" charset="-122"/>
                <a:ea typeface="DengXian" panose="02010600030101010101" pitchFamily="2" charset="-122"/>
              </a:rPr>
              <a:t>復</a:t>
            </a:r>
            <a:r>
              <a:rPr lang="zh-TW" altLang="en-US" b="1" dirty="0">
                <a:latin typeface="DengXian" panose="02010600030101010101" pitchFamily="2" charset="-122"/>
                <a:ea typeface="DengXian" panose="02010600030101010101" pitchFamily="2" charset="-122"/>
              </a:rPr>
              <a:t> 如 是      </a:t>
            </a:r>
            <a:r>
              <a:rPr lang="en-US" altLang="zh-TW" b="1" dirty="0">
                <a:solidFill>
                  <a:srgbClr val="FF0000"/>
                </a:solidFill>
                <a:latin typeface="DengXian" panose="02010600030101010101" pitchFamily="2" charset="-122"/>
                <a:ea typeface="DengXian" panose="02010600030101010101" pitchFamily="2" charset="-122"/>
              </a:rPr>
              <a:t>7</a:t>
            </a:r>
            <a:endParaRPr lang="en-US" b="1" dirty="0">
              <a:solidFill>
                <a:srgbClr val="FF0000"/>
              </a:solidFill>
              <a:latin typeface="DengXian" panose="02010600030101010101" pitchFamily="2" charset="-122"/>
              <a:ea typeface="DengXian" panose="02010600030101010101" pitchFamily="2" charset="-122"/>
            </a:endParaRPr>
          </a:p>
        </p:txBody>
      </p:sp>
      <p:sp>
        <p:nvSpPr>
          <p:cNvPr id="6" name="Rectangle 5">
            <a:extLst>
              <a:ext uri="{FF2B5EF4-FFF2-40B4-BE49-F238E27FC236}">
                <a16:creationId xmlns:a16="http://schemas.microsoft.com/office/drawing/2014/main" id="{6164FCB8-6E83-196A-C660-6332257793EC}"/>
              </a:ext>
            </a:extLst>
          </p:cNvPr>
          <p:cNvSpPr/>
          <p:nvPr/>
        </p:nvSpPr>
        <p:spPr>
          <a:xfrm>
            <a:off x="7731405" y="135840"/>
            <a:ext cx="3175611" cy="350983"/>
          </a:xfrm>
          <a:prstGeom prst="rect">
            <a:avLst/>
          </a:prstGeom>
          <a:no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Rectangle 6">
            <a:extLst>
              <a:ext uri="{FF2B5EF4-FFF2-40B4-BE49-F238E27FC236}">
                <a16:creationId xmlns:a16="http://schemas.microsoft.com/office/drawing/2014/main" id="{0AF8DC86-A9AC-7B72-F4D2-2DB82990FD12}"/>
              </a:ext>
            </a:extLst>
          </p:cNvPr>
          <p:cNvSpPr/>
          <p:nvPr/>
        </p:nvSpPr>
        <p:spPr>
          <a:xfrm>
            <a:off x="166697" y="5651847"/>
            <a:ext cx="5508188" cy="857686"/>
          </a:xfrm>
          <a:prstGeom prst="rect">
            <a:avLst/>
          </a:prstGeom>
          <a:noFill/>
          <a:ln w="5715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Oval 7">
            <a:extLst>
              <a:ext uri="{FF2B5EF4-FFF2-40B4-BE49-F238E27FC236}">
                <a16:creationId xmlns:a16="http://schemas.microsoft.com/office/drawing/2014/main" id="{1B444E05-35E4-6C46-7AEB-FE3E89F36B11}"/>
              </a:ext>
            </a:extLst>
          </p:cNvPr>
          <p:cNvSpPr/>
          <p:nvPr/>
        </p:nvSpPr>
        <p:spPr>
          <a:xfrm>
            <a:off x="5485169" y="687224"/>
            <a:ext cx="771625" cy="771625"/>
          </a:xfrm>
          <a:prstGeom prst="ellipse">
            <a:avLst/>
          </a:prstGeom>
          <a:solidFill>
            <a:srgbClr val="FFFF00"/>
          </a:solidFill>
          <a:ln w="38100">
            <a:solidFill>
              <a:srgbClr val="7030A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TextBox 8">
            <a:extLst>
              <a:ext uri="{FF2B5EF4-FFF2-40B4-BE49-F238E27FC236}">
                <a16:creationId xmlns:a16="http://schemas.microsoft.com/office/drawing/2014/main" id="{3A2A1D72-B4E6-5903-4A34-E1BCB626B64E}"/>
              </a:ext>
            </a:extLst>
          </p:cNvPr>
          <p:cNvSpPr txBox="1"/>
          <p:nvPr/>
        </p:nvSpPr>
        <p:spPr>
          <a:xfrm>
            <a:off x="5577203" y="804954"/>
            <a:ext cx="601347" cy="523220"/>
          </a:xfrm>
          <a:prstGeom prst="rect">
            <a:avLst/>
          </a:prstGeom>
          <a:noFill/>
        </p:spPr>
        <p:txBody>
          <a:bodyPr wrap="square" rtlCol="0">
            <a:spAutoFit/>
          </a:bodyPr>
          <a:lstStyle/>
          <a:p>
            <a:r>
              <a:rPr lang="en-US" sz="2800" b="1" dirty="0"/>
              <a:t>42</a:t>
            </a:r>
          </a:p>
        </p:txBody>
      </p:sp>
      <p:sp>
        <p:nvSpPr>
          <p:cNvPr id="10" name="TextBox 9">
            <a:extLst>
              <a:ext uri="{FF2B5EF4-FFF2-40B4-BE49-F238E27FC236}">
                <a16:creationId xmlns:a16="http://schemas.microsoft.com/office/drawing/2014/main" id="{7C764FF8-4570-573D-7E90-EE6C1726FB77}"/>
              </a:ext>
            </a:extLst>
          </p:cNvPr>
          <p:cNvSpPr txBox="1"/>
          <p:nvPr/>
        </p:nvSpPr>
        <p:spPr>
          <a:xfrm>
            <a:off x="5861862" y="5456779"/>
            <a:ext cx="6216335" cy="2246769"/>
          </a:xfrm>
          <a:prstGeom prst="rect">
            <a:avLst/>
          </a:prstGeom>
          <a:noFill/>
        </p:spPr>
        <p:txBody>
          <a:bodyPr wrap="square" numCol="3">
            <a:spAutoFit/>
          </a:bodyPr>
          <a:lstStyle/>
          <a:p>
            <a:r>
              <a:rPr lang="en-US" sz="1400" dirty="0"/>
              <a:t>• Hanja: </a:t>
            </a:r>
            <a:r>
              <a:rPr lang="zh-TW" altLang="en-US" sz="1400" dirty="0">
                <a:latin typeface="DengXian" panose="02010600030101010101" pitchFamily="2" charset="-122"/>
                <a:ea typeface="DengXian" panose="02010600030101010101" pitchFamily="2" charset="-122"/>
              </a:rPr>
              <a:t>復       </a:t>
            </a:r>
            <a:endParaRPr lang="en-US" altLang="zh-TW" sz="1400" dirty="0">
              <a:latin typeface="DengXian" panose="02010600030101010101" pitchFamily="2" charset="-122"/>
              <a:ea typeface="DengXian" panose="02010600030101010101" pitchFamily="2" charset="-122"/>
            </a:endParaRPr>
          </a:p>
          <a:p>
            <a:r>
              <a:rPr lang="en-US" altLang="zh-TW" sz="1400" dirty="0">
                <a:latin typeface="DengXian" panose="02010600030101010101" pitchFamily="2" charset="-122"/>
                <a:ea typeface="DengXian" panose="02010600030101010101" pitchFamily="2" charset="-122"/>
              </a:rPr>
              <a:t>• </a:t>
            </a:r>
            <a:r>
              <a:rPr lang="en-US" altLang="zh-TW" sz="1400" dirty="0">
                <a:ea typeface="DengXian" panose="02010600030101010101" pitchFamily="2" charset="-122"/>
              </a:rPr>
              <a:t>Korean: bu (</a:t>
            </a:r>
            <a:r>
              <a:rPr lang="ko-KR" altLang="en-US" sz="1400" dirty="0">
                <a:ea typeface="DengXian" panose="02010600030101010101" pitchFamily="2" charset="-122"/>
              </a:rPr>
              <a:t>부</a:t>
            </a:r>
            <a:r>
              <a:rPr lang="en-US" altLang="ko-KR" sz="1400" dirty="0">
                <a:ea typeface="DengXian" panose="02010600030101010101" pitchFamily="2" charset="-122"/>
              </a:rPr>
              <a:t>)       </a:t>
            </a:r>
          </a:p>
          <a:p>
            <a:r>
              <a:rPr lang="en-US" altLang="ko-KR" sz="1400" dirty="0">
                <a:ea typeface="DengXian" panose="02010600030101010101" pitchFamily="2" charset="-122"/>
              </a:rPr>
              <a:t>• </a:t>
            </a:r>
            <a:r>
              <a:rPr lang="en-US" altLang="zh-TW" sz="1400" dirty="0">
                <a:ea typeface="DengXian" panose="02010600030101010101" pitchFamily="2" charset="-122"/>
              </a:rPr>
              <a:t>strokes: 12      </a:t>
            </a:r>
          </a:p>
          <a:p>
            <a:r>
              <a:rPr lang="en-US" altLang="zh-TW" sz="1400" dirty="0">
                <a:ea typeface="DengXian" panose="02010600030101010101" pitchFamily="2" charset="-122"/>
              </a:rPr>
              <a:t>• radical: 60+9 (</a:t>
            </a:r>
            <a:r>
              <a:rPr lang="zh-TW" altLang="en-US" sz="1400" dirty="0">
                <a:ea typeface="DengXian" panose="02010600030101010101" pitchFamily="2" charset="-122"/>
              </a:rPr>
              <a:t>彳</a:t>
            </a:r>
            <a:r>
              <a:rPr lang="en-US" altLang="zh-TW" sz="1400" dirty="0">
                <a:ea typeface="DengXian" panose="02010600030101010101" pitchFamily="2" charset="-122"/>
              </a:rPr>
              <a:t>)</a:t>
            </a:r>
          </a:p>
          <a:p>
            <a:r>
              <a:rPr lang="en-US" altLang="zh-TW" sz="1400" dirty="0">
                <a:ea typeface="DengXian" panose="02010600030101010101" pitchFamily="2" charset="-122"/>
              </a:rPr>
              <a:t>• Japanese: bu, </a:t>
            </a:r>
            <a:r>
              <a:rPr lang="ja-JP" altLang="en-US" sz="1400" dirty="0">
                <a:ea typeface="DengXian" panose="02010600030101010101" pitchFamily="2" charset="-122"/>
              </a:rPr>
              <a:t>ぶ** </a:t>
            </a:r>
            <a:endParaRPr lang="en-US" altLang="ja-JP" sz="1400" dirty="0">
              <a:ea typeface="DengXian" panose="02010600030101010101" pitchFamily="2" charset="-122"/>
            </a:endParaRPr>
          </a:p>
          <a:p>
            <a:endParaRPr lang="en-US" altLang="ja-JP" sz="1400" dirty="0">
              <a:ea typeface="DengXian" panose="02010600030101010101" pitchFamily="2" charset="-122"/>
            </a:endParaRPr>
          </a:p>
          <a:p>
            <a:endParaRPr lang="en-US" altLang="ja-JP" sz="1400" dirty="0">
              <a:ea typeface="DengXian" panose="02010600030101010101" pitchFamily="2" charset="-122"/>
            </a:endParaRPr>
          </a:p>
          <a:p>
            <a:endParaRPr lang="en-US" altLang="ja-JP" sz="1400" dirty="0">
              <a:ea typeface="DengXian" panose="02010600030101010101" pitchFamily="2" charset="-122"/>
            </a:endParaRPr>
          </a:p>
          <a:p>
            <a:endParaRPr lang="en-US" altLang="zh-TW" sz="1400" dirty="0">
              <a:ea typeface="DengXian" panose="02010600030101010101" pitchFamily="2" charset="-122"/>
            </a:endParaRPr>
          </a:p>
          <a:p>
            <a:endParaRPr lang="en-US" altLang="zh-TW" sz="1400" dirty="0">
              <a:ea typeface="DengXian" panose="02010600030101010101" pitchFamily="2" charset="-122"/>
            </a:endParaRPr>
          </a:p>
          <a:p>
            <a:r>
              <a:rPr lang="en-US" altLang="zh-TW" sz="1400" dirty="0">
                <a:ea typeface="DengXian" panose="02010600030101010101" pitchFamily="2" charset="-122"/>
              </a:rPr>
              <a:t>(</a:t>
            </a:r>
            <a:r>
              <a:rPr lang="en-US" altLang="zh-TW" sz="1400" dirty="0" err="1">
                <a:ea typeface="DengXian" panose="02010600030101010101" pitchFamily="2" charset="-122"/>
              </a:rPr>
              <a:t>kun</a:t>
            </a:r>
            <a:r>
              <a:rPr lang="en-US" altLang="zh-TW" sz="1400" dirty="0">
                <a:ea typeface="DengXian" panose="02010600030101010101" pitchFamily="2" charset="-122"/>
              </a:rPr>
              <a:t>: </a:t>
            </a:r>
            <a:r>
              <a:rPr lang="en-US" altLang="zh-TW" sz="1400" dirty="0" err="1">
                <a:ea typeface="DengXian" panose="02010600030101010101" pitchFamily="2" charset="-122"/>
              </a:rPr>
              <a:t>kaeru</a:t>
            </a:r>
            <a:r>
              <a:rPr lang="en-US" altLang="zh-TW" sz="1400" dirty="0">
                <a:ea typeface="DengXian" panose="02010600030101010101" pitchFamily="2" charset="-122"/>
              </a:rPr>
              <a:t>, </a:t>
            </a:r>
            <a:r>
              <a:rPr lang="ja-JP" altLang="en-US" sz="1400" dirty="0">
                <a:ea typeface="DengXian" panose="02010600030101010101" pitchFamily="2" charset="-122"/>
              </a:rPr>
              <a:t>かえる</a:t>
            </a:r>
            <a:r>
              <a:rPr lang="en-US" altLang="ja-JP" sz="1400" dirty="0">
                <a:ea typeface="DengXian" panose="02010600030101010101" pitchFamily="2" charset="-122"/>
              </a:rPr>
              <a:t>)     </a:t>
            </a:r>
          </a:p>
          <a:p>
            <a:r>
              <a:rPr lang="en-US" altLang="ja-JP" sz="1400" dirty="0">
                <a:ea typeface="DengXian" panose="02010600030101010101" pitchFamily="2" charset="-122"/>
              </a:rPr>
              <a:t>• </a:t>
            </a:r>
            <a:r>
              <a:rPr lang="en-US" altLang="zh-TW" sz="1400" dirty="0">
                <a:ea typeface="DengXian" panose="02010600030101010101" pitchFamily="2" charset="-122"/>
              </a:rPr>
              <a:t>JLPT: N2</a:t>
            </a:r>
          </a:p>
          <a:p>
            <a:r>
              <a:rPr lang="en-US" altLang="zh-TW" sz="1400" dirty="0">
                <a:ea typeface="DengXian" panose="02010600030101010101" pitchFamily="2" charset="-122"/>
              </a:rPr>
              <a:t>• meaning: to go and return; to return; to resume; after all</a:t>
            </a:r>
          </a:p>
          <a:p>
            <a:endParaRPr lang="en-US" altLang="zh-TW" sz="1400" dirty="0">
              <a:ea typeface="DengXian" panose="02010600030101010101" pitchFamily="2" charset="-122"/>
            </a:endParaRPr>
          </a:p>
          <a:p>
            <a:endParaRPr lang="en-US" altLang="zh-TW" sz="1400" dirty="0">
              <a:ea typeface="DengXian" panose="02010600030101010101" pitchFamily="2" charset="-122"/>
            </a:endParaRPr>
          </a:p>
          <a:p>
            <a:endParaRPr lang="en-US" altLang="zh-TW" sz="1400" dirty="0">
              <a:ea typeface="DengXian" panose="02010600030101010101" pitchFamily="2" charset="-122"/>
            </a:endParaRPr>
          </a:p>
          <a:p>
            <a:endParaRPr lang="en-US" altLang="zh-TW" sz="1400" dirty="0">
              <a:ea typeface="DengXian" panose="02010600030101010101" pitchFamily="2" charset="-122"/>
            </a:endParaRPr>
          </a:p>
          <a:p>
            <a:endParaRPr lang="en-US" altLang="zh-TW" sz="1400" dirty="0">
              <a:ea typeface="DengXian" panose="02010600030101010101" pitchFamily="2" charset="-122"/>
            </a:endParaRPr>
          </a:p>
          <a:p>
            <a:r>
              <a:rPr lang="en-US" altLang="zh-TW" sz="1400" dirty="0">
                <a:ea typeface="DengXian" panose="02010600030101010101" pitchFamily="2" charset="-122"/>
              </a:rPr>
              <a:t>• pinyin: fù</a:t>
            </a:r>
          </a:p>
          <a:p>
            <a:r>
              <a:rPr lang="en-US" altLang="zh-TW" sz="1400" dirty="0">
                <a:ea typeface="DengXian" panose="02010600030101010101" pitchFamily="2" charset="-122"/>
              </a:rPr>
              <a:t>• 1 location(s): </a:t>
            </a:r>
            <a:r>
              <a:rPr lang="en-US" altLang="zh-TW" sz="1400" dirty="0" err="1">
                <a:ea typeface="DengXian" panose="02010600030101010101" pitchFamily="2" charset="-122"/>
              </a:rPr>
              <a:t>XuanZang</a:t>
            </a:r>
            <a:endParaRPr lang="en-US" altLang="zh-TW" sz="1400" dirty="0">
              <a:ea typeface="DengXian" panose="02010600030101010101" pitchFamily="2" charset="-122"/>
            </a:endParaRPr>
          </a:p>
          <a:p>
            <a:r>
              <a:rPr lang="en-US" altLang="zh-TW" sz="1400" dirty="0">
                <a:ea typeface="DengXian" panose="02010600030101010101" pitchFamily="2" charset="-122"/>
              </a:rPr>
              <a:t>• comp: </a:t>
            </a:r>
            <a:r>
              <a:rPr lang="zh-CN" altLang="en-US" sz="1400" dirty="0">
                <a:ea typeface="DengXian" panose="02010600030101010101" pitchFamily="2" charset="-122"/>
              </a:rPr>
              <a:t>彳 </a:t>
            </a:r>
            <a:r>
              <a:rPr lang="en-US" altLang="zh-CN" sz="1400" dirty="0">
                <a:ea typeface="DengXian" panose="02010600030101010101" pitchFamily="2" charset="-122"/>
              </a:rPr>
              <a:t>+ </a:t>
            </a:r>
            <a:r>
              <a:rPr lang="zh-CN" altLang="en-US" sz="1400" dirty="0">
                <a:ea typeface="DengXian" panose="02010600030101010101" pitchFamily="2" charset="-122"/>
              </a:rPr>
              <a:t>复</a:t>
            </a:r>
            <a:endParaRPr lang="en-US" altLang="zh-CN" sz="1400" dirty="0">
              <a:ea typeface="DengXian" panose="02010600030101010101" pitchFamily="2" charset="-122"/>
            </a:endParaRPr>
          </a:p>
          <a:p>
            <a:r>
              <a:rPr lang="en-US" altLang="zh-TW" sz="1400" dirty="0">
                <a:ea typeface="DengXian" panose="02010600030101010101" pitchFamily="2" charset="-122"/>
              </a:rPr>
              <a:t>• sub: </a:t>
            </a:r>
            <a:r>
              <a:rPr lang="zh-CN" altLang="en-US" sz="1400" dirty="0">
                <a:ea typeface="DengXian" panose="02010600030101010101" pitchFamily="2" charset="-122"/>
              </a:rPr>
              <a:t>日夂𠂉囗一丿又</a:t>
            </a:r>
            <a:endParaRPr lang="en-US" altLang="zh-TW" sz="1400" dirty="0">
              <a:ea typeface="DengXian" panose="02010600030101010101" pitchFamily="2" charset="-122"/>
            </a:endParaRPr>
          </a:p>
          <a:p>
            <a:endParaRPr lang="en-US" altLang="zh-TW" sz="1400" dirty="0">
              <a:ea typeface="DengXian" panose="02010600030101010101" pitchFamily="2" charset="-122"/>
            </a:endParaRPr>
          </a:p>
          <a:p>
            <a:endParaRPr lang="en-US" sz="1400" dirty="0"/>
          </a:p>
          <a:p>
            <a:endParaRPr lang="en-US" sz="1400" dirty="0"/>
          </a:p>
          <a:p>
            <a:endParaRPr lang="en-US" sz="1400" dirty="0"/>
          </a:p>
          <a:p>
            <a:endParaRPr lang="en-US" sz="1400" dirty="0"/>
          </a:p>
          <a:p>
            <a:endParaRPr lang="en-US" sz="1400" b="1" dirty="0">
              <a:latin typeface="DengXian" panose="02010600030101010101" pitchFamily="2" charset="-122"/>
              <a:ea typeface="DengXian" panose="02010600030101010101" pitchFamily="2" charset="-122"/>
            </a:endParaRPr>
          </a:p>
        </p:txBody>
      </p:sp>
      <p:sp>
        <p:nvSpPr>
          <p:cNvPr id="11" name="Rectangle 10">
            <a:extLst>
              <a:ext uri="{FF2B5EF4-FFF2-40B4-BE49-F238E27FC236}">
                <a16:creationId xmlns:a16="http://schemas.microsoft.com/office/drawing/2014/main" id="{76A93242-67B6-FD61-EEFE-E8928FBF5DA6}"/>
              </a:ext>
            </a:extLst>
          </p:cNvPr>
          <p:cNvSpPr/>
          <p:nvPr/>
        </p:nvSpPr>
        <p:spPr>
          <a:xfrm>
            <a:off x="5873703" y="5456777"/>
            <a:ext cx="6216335" cy="1157574"/>
          </a:xfrm>
          <a:prstGeom prst="rect">
            <a:avLst/>
          </a:prstGeom>
          <a:no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2" name="2024_11_06_220228">
            <a:hlinkClick r:id="" action="ppaction://media"/>
            <a:extLst>
              <a:ext uri="{FF2B5EF4-FFF2-40B4-BE49-F238E27FC236}">
                <a16:creationId xmlns:a16="http://schemas.microsoft.com/office/drawing/2014/main" id="{92863193-32A6-43C6-C547-EB8A68DD2CBC}"/>
              </a:ext>
            </a:extLst>
          </p:cNvPr>
          <p:cNvPicPr>
            <a:picLocks noChangeAspect="1"/>
          </p:cNvPicPr>
          <p:nvPr>
            <a:videoFile r:link="rId2"/>
            <p:extLst>
              <p:ext uri="{DAA4B4D4-6D71-4841-9C94-3DE7FCFB9230}">
                <p14:media xmlns:p14="http://schemas.microsoft.com/office/powerpoint/2010/main" r:embed="rId1"/>
              </p:ext>
            </p:extLst>
          </p:nvPr>
        </p:nvPicPr>
        <p:blipFill>
          <a:blip r:embed="rId5"/>
          <a:stretch>
            <a:fillRect/>
          </a:stretch>
        </p:blipFill>
        <p:spPr>
          <a:xfrm>
            <a:off x="6867804" y="553080"/>
            <a:ext cx="4902811" cy="4837440"/>
          </a:xfrm>
          <a:prstGeom prst="rect">
            <a:avLst/>
          </a:prstGeom>
        </p:spPr>
      </p:pic>
    </p:spTree>
    <p:extLst>
      <p:ext uri="{BB962C8B-B14F-4D97-AF65-F5344CB8AC3E}">
        <p14:creationId xmlns:p14="http://schemas.microsoft.com/office/powerpoint/2010/main" val="16464901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mediacall" presetSubtype="0" fill="hold" nodeType="clickEffect">
                                  <p:stCondLst>
                                    <p:cond delay="0"/>
                                  </p:stCondLst>
                                  <p:childTnLst>
                                    <p:cmd type="call" cmd="playFrom(0.0)">
                                      <p:cBhvr>
                                        <p:cTn id="6" dur="18734" fill="hold"/>
                                        <p:tgtEl>
                                          <p:spTgt spid="12"/>
                                        </p:tgtEl>
                                      </p:cBhvr>
                                    </p:cmd>
                                  </p:childTnLst>
                                </p:cTn>
                              </p:par>
                            </p:childTnLst>
                          </p:cTn>
                        </p:par>
                      </p:childTnLst>
                    </p:cTn>
                  </p:par>
                </p:childTnLst>
              </p:cTn>
              <p:prevCondLst>
                <p:cond evt="onPrev" delay="0">
                  <p:tgtEl>
                    <p:sldTgt/>
                  </p:tgtEl>
                </p:cond>
              </p:prevCondLst>
              <p:nextCondLst>
                <p:cond evt="onNext" delay="0">
                  <p:tgtEl>
                    <p:sldTgt/>
                  </p:tgtEl>
                </p:cond>
              </p:nextCondLst>
            </p:seq>
            <p:video>
              <p:cMediaNode vol="80000">
                <p:cTn id="7" fill="hold" display="0">
                  <p:stCondLst>
                    <p:cond delay="indefinite"/>
                  </p:stCondLst>
                </p:cTn>
                <p:tgtEl>
                  <p:spTgt spid="12"/>
                </p:tgtEl>
              </p:cMediaNode>
            </p:video>
            <p:seq concurrent="1" nextAc="seek">
              <p:cTn id="8" restart="whenNotActive" fill="hold" evtFilter="cancelBubble" nodeType="interactiveSeq">
                <p:stCondLst>
                  <p:cond evt="onClick" delay="0">
                    <p:tgtEl>
                      <p:spTgt spid="12"/>
                    </p:tgtEl>
                  </p:cond>
                </p:stCondLst>
                <p:endSync evt="end" delay="0">
                  <p:rtn val="all"/>
                </p:endSync>
                <p:childTnLst>
                  <p:par>
                    <p:cTn id="9" fill="hold">
                      <p:stCondLst>
                        <p:cond delay="0"/>
                      </p:stCondLst>
                      <p:childTnLst>
                        <p:par>
                          <p:cTn id="10" fill="hold">
                            <p:stCondLst>
                              <p:cond delay="0"/>
                            </p:stCondLst>
                            <p:childTnLst>
                              <p:par>
                                <p:cTn id="11" presetID="2" presetClass="mediacall" presetSubtype="0" fill="hold" nodeType="clickEffect">
                                  <p:stCondLst>
                                    <p:cond delay="0"/>
                                  </p:stCondLst>
                                  <p:childTnLst>
                                    <p:cmd type="call" cmd="togglePause">
                                      <p:cBhvr>
                                        <p:cTn id="12" dur="1" fill="hold"/>
                                        <p:tgtEl>
                                          <p:spTgt spid="12"/>
                                        </p:tgtEl>
                                      </p:cBhvr>
                                    </p:cmd>
                                  </p:childTnLst>
                                </p:cTn>
                              </p:par>
                            </p:childTnLst>
                          </p:cTn>
                        </p:par>
                      </p:childTnLst>
                    </p:cTn>
                  </p:par>
                </p:childTnLst>
              </p:cTn>
              <p:nextCondLst>
                <p:cond evt="onClick" delay="0">
                  <p:tgtEl>
                    <p:spTgt spid="12"/>
                  </p:tgtEl>
                </p:cond>
              </p:nextCondLst>
            </p:seq>
          </p:childTnLst>
        </p:cTn>
      </p:par>
    </p:tnLst>
  </p:timing>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A60CACE7-E707-2C3B-CDB7-16FC92311B6A}"/>
              </a:ext>
            </a:extLst>
          </p:cNvPr>
          <p:cNvPicPr>
            <a:picLocks noChangeAspect="1"/>
          </p:cNvPicPr>
          <p:nvPr/>
        </p:nvPicPr>
        <p:blipFill>
          <a:blip r:embed="rId4"/>
          <a:stretch>
            <a:fillRect/>
          </a:stretch>
        </p:blipFill>
        <p:spPr>
          <a:xfrm>
            <a:off x="533073" y="390031"/>
            <a:ext cx="4690153" cy="4835471"/>
          </a:xfrm>
          <a:prstGeom prst="rect">
            <a:avLst/>
          </a:prstGeom>
        </p:spPr>
      </p:pic>
      <p:sp>
        <p:nvSpPr>
          <p:cNvPr id="4" name="TextBox 3">
            <a:extLst>
              <a:ext uri="{FF2B5EF4-FFF2-40B4-BE49-F238E27FC236}">
                <a16:creationId xmlns:a16="http://schemas.microsoft.com/office/drawing/2014/main" id="{70C21AB5-A785-357A-C04C-DE89B76ACF13}"/>
              </a:ext>
            </a:extLst>
          </p:cNvPr>
          <p:cNvSpPr txBox="1"/>
          <p:nvPr/>
        </p:nvSpPr>
        <p:spPr>
          <a:xfrm>
            <a:off x="166697" y="5651847"/>
            <a:ext cx="5771268" cy="1200329"/>
          </a:xfrm>
          <a:prstGeom prst="rect">
            <a:avLst/>
          </a:prstGeom>
          <a:noFill/>
        </p:spPr>
        <p:txBody>
          <a:bodyPr wrap="square" numCol="3">
            <a:spAutoFit/>
          </a:bodyPr>
          <a:lstStyle/>
          <a:p>
            <a:r>
              <a:rPr lang="en-US" sz="2400" dirty="0"/>
              <a:t>Kor: </a:t>
            </a:r>
            <a:r>
              <a:rPr lang="en-US" sz="2400" b="1" dirty="0"/>
              <a:t>yeo</a:t>
            </a:r>
          </a:p>
          <a:p>
            <a:r>
              <a:rPr lang="en-US" sz="2400" dirty="0"/>
              <a:t>Jap: </a:t>
            </a:r>
            <a:r>
              <a:rPr lang="en-US" sz="2400" b="1" dirty="0" err="1"/>
              <a:t>nyo</a:t>
            </a:r>
            <a:endParaRPr lang="en-US" sz="2400" b="1" dirty="0"/>
          </a:p>
          <a:p>
            <a:endParaRPr lang="en-US" sz="2400" b="1" dirty="0"/>
          </a:p>
          <a:p>
            <a:r>
              <a:rPr lang="en-US" sz="2400" dirty="0"/>
              <a:t>Viet: </a:t>
            </a:r>
            <a:r>
              <a:rPr lang="vi-VN" sz="2400" b="1" dirty="0">
                <a:latin typeface="Aptos" panose="020B0004020202020204" pitchFamily="34" charset="0"/>
              </a:rPr>
              <a:t>như </a:t>
            </a:r>
            <a:r>
              <a:rPr lang="en-US" sz="2400" b="1" dirty="0"/>
              <a:t>   </a:t>
            </a:r>
          </a:p>
          <a:p>
            <a:r>
              <a:rPr lang="en-US" sz="2400" dirty="0"/>
              <a:t>Man: </a:t>
            </a:r>
            <a:r>
              <a:rPr lang="en-US" sz="2400" b="1" dirty="0"/>
              <a:t>rú</a:t>
            </a:r>
          </a:p>
          <a:p>
            <a:endParaRPr lang="en-US" sz="2400" dirty="0"/>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24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      </a:t>
            </a:r>
            <a:r>
              <a:rPr lang="zh-TW" altLang="en-US" sz="2400" b="1" dirty="0">
                <a:solidFill>
                  <a:prstClr val="black"/>
                </a:solidFill>
                <a:latin typeface="DengXian" panose="02010600030101010101" pitchFamily="2" charset="-122"/>
                <a:ea typeface="DengXian" panose="02010600030101010101" pitchFamily="2" charset="-122"/>
              </a:rPr>
              <a:t>如</a:t>
            </a:r>
            <a:r>
              <a:rPr lang="en-US" altLang="zh-TW" sz="2400" b="1" dirty="0">
                <a:solidFill>
                  <a:prstClr val="black"/>
                </a:solidFill>
                <a:ea typeface="DengXian" panose="02010600030101010101" pitchFamily="2" charset="-122"/>
              </a:rPr>
              <a:t>      </a:t>
            </a:r>
          </a:p>
          <a:p>
            <a:pPr marL="0" marR="0" lvl="0" indent="0" algn="l" defTabSz="914400" rtl="0" eaLnBrk="1" fontAlgn="auto" latinLnBrk="0" hangingPunct="1">
              <a:lnSpc>
                <a:spcPct val="100000"/>
              </a:lnSpc>
              <a:spcBef>
                <a:spcPts val="0"/>
              </a:spcBef>
              <a:spcAft>
                <a:spcPts val="0"/>
              </a:spcAft>
              <a:buClrTx/>
              <a:buSzTx/>
              <a:buFontTx/>
              <a:buNone/>
              <a:tabLst/>
              <a:defRPr/>
            </a:pPr>
            <a:r>
              <a:rPr lang="en-US" altLang="zh-TW" sz="2400" b="1" dirty="0">
                <a:solidFill>
                  <a:prstClr val="black"/>
                </a:solidFill>
                <a:ea typeface="DengXian" panose="02010600030101010101" pitchFamily="2" charset="-122"/>
              </a:rPr>
              <a:t>      as if</a:t>
            </a:r>
            <a:endParaRPr lang="en-US" altLang="zh-TW" sz="2400" dirty="0">
              <a:solidFill>
                <a:prstClr val="black"/>
              </a:solidFill>
              <a:highlight>
                <a:srgbClr val="00FF00"/>
              </a:highlight>
              <a:ea typeface="DengXian" panose="02010600030101010101" pitchFamily="2" charset="-122"/>
            </a:endParaRPr>
          </a:p>
        </p:txBody>
      </p:sp>
      <p:sp>
        <p:nvSpPr>
          <p:cNvPr id="5" name="TextBox 4">
            <a:extLst>
              <a:ext uri="{FF2B5EF4-FFF2-40B4-BE49-F238E27FC236}">
                <a16:creationId xmlns:a16="http://schemas.microsoft.com/office/drawing/2014/main" id="{7A69A03A-8713-D1E7-6D67-D43DFC2329A5}"/>
              </a:ext>
            </a:extLst>
          </p:cNvPr>
          <p:cNvSpPr txBox="1"/>
          <p:nvPr/>
        </p:nvSpPr>
        <p:spPr>
          <a:xfrm>
            <a:off x="7797505" y="117490"/>
            <a:ext cx="3175611" cy="369332"/>
          </a:xfrm>
          <a:prstGeom prst="rect">
            <a:avLst/>
          </a:prstGeom>
          <a:noFill/>
        </p:spPr>
        <p:txBody>
          <a:bodyPr wrap="square" rtlCol="0">
            <a:spAutoFit/>
          </a:bodyPr>
          <a:lstStyle/>
          <a:p>
            <a:r>
              <a:rPr lang="zh-TW" altLang="en-US" b="1" dirty="0">
                <a:latin typeface="DengXian" panose="02010600030101010101" pitchFamily="2" charset="-122"/>
                <a:ea typeface="DengXian" panose="02010600030101010101" pitchFamily="2" charset="-122"/>
              </a:rPr>
              <a:t>受 想 行 識 亦 復 </a:t>
            </a:r>
            <a:r>
              <a:rPr lang="zh-TW" altLang="en-US" b="1" dirty="0">
                <a:highlight>
                  <a:srgbClr val="00FFFF"/>
                </a:highlight>
                <a:latin typeface="DengXian" panose="02010600030101010101" pitchFamily="2" charset="-122"/>
                <a:ea typeface="DengXian" panose="02010600030101010101" pitchFamily="2" charset="-122"/>
              </a:rPr>
              <a:t>如</a:t>
            </a:r>
            <a:r>
              <a:rPr lang="zh-TW" altLang="en-US" b="1" dirty="0">
                <a:latin typeface="DengXian" panose="02010600030101010101" pitchFamily="2" charset="-122"/>
                <a:ea typeface="DengXian" panose="02010600030101010101" pitchFamily="2" charset="-122"/>
              </a:rPr>
              <a:t> 是      </a:t>
            </a:r>
            <a:r>
              <a:rPr lang="en-US" altLang="zh-TW" b="1" dirty="0">
                <a:solidFill>
                  <a:srgbClr val="FF0000"/>
                </a:solidFill>
                <a:latin typeface="DengXian" panose="02010600030101010101" pitchFamily="2" charset="-122"/>
                <a:ea typeface="DengXian" panose="02010600030101010101" pitchFamily="2" charset="-122"/>
              </a:rPr>
              <a:t>7</a:t>
            </a:r>
            <a:endParaRPr lang="en-US" b="1" dirty="0">
              <a:solidFill>
                <a:srgbClr val="FF0000"/>
              </a:solidFill>
              <a:latin typeface="DengXian" panose="02010600030101010101" pitchFamily="2" charset="-122"/>
              <a:ea typeface="DengXian" panose="02010600030101010101" pitchFamily="2" charset="-122"/>
            </a:endParaRPr>
          </a:p>
        </p:txBody>
      </p:sp>
      <p:sp>
        <p:nvSpPr>
          <p:cNvPr id="6" name="Rectangle 5">
            <a:extLst>
              <a:ext uri="{FF2B5EF4-FFF2-40B4-BE49-F238E27FC236}">
                <a16:creationId xmlns:a16="http://schemas.microsoft.com/office/drawing/2014/main" id="{996BF9D9-FCB8-EA9B-41F4-2D9DC95AF0C7}"/>
              </a:ext>
            </a:extLst>
          </p:cNvPr>
          <p:cNvSpPr/>
          <p:nvPr/>
        </p:nvSpPr>
        <p:spPr>
          <a:xfrm>
            <a:off x="7731405" y="135840"/>
            <a:ext cx="3175611" cy="350983"/>
          </a:xfrm>
          <a:prstGeom prst="rect">
            <a:avLst/>
          </a:prstGeom>
          <a:no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Rectangle 6">
            <a:extLst>
              <a:ext uri="{FF2B5EF4-FFF2-40B4-BE49-F238E27FC236}">
                <a16:creationId xmlns:a16="http://schemas.microsoft.com/office/drawing/2014/main" id="{5BF53F54-1933-E757-68B9-C9061509466A}"/>
              </a:ext>
            </a:extLst>
          </p:cNvPr>
          <p:cNvSpPr/>
          <p:nvPr/>
        </p:nvSpPr>
        <p:spPr>
          <a:xfrm>
            <a:off x="166697" y="5651847"/>
            <a:ext cx="5508188" cy="857686"/>
          </a:xfrm>
          <a:prstGeom prst="rect">
            <a:avLst/>
          </a:prstGeom>
          <a:noFill/>
          <a:ln w="5715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Oval 7">
            <a:extLst>
              <a:ext uri="{FF2B5EF4-FFF2-40B4-BE49-F238E27FC236}">
                <a16:creationId xmlns:a16="http://schemas.microsoft.com/office/drawing/2014/main" id="{14EE557F-2D2C-3466-8407-0E1D97F1CA59}"/>
              </a:ext>
            </a:extLst>
          </p:cNvPr>
          <p:cNvSpPr/>
          <p:nvPr/>
        </p:nvSpPr>
        <p:spPr>
          <a:xfrm>
            <a:off x="5485169" y="687224"/>
            <a:ext cx="771625" cy="771625"/>
          </a:xfrm>
          <a:prstGeom prst="ellipse">
            <a:avLst/>
          </a:prstGeom>
          <a:solidFill>
            <a:srgbClr val="FFFF00"/>
          </a:solidFill>
          <a:ln w="38100">
            <a:solidFill>
              <a:srgbClr val="7030A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TextBox 8">
            <a:extLst>
              <a:ext uri="{FF2B5EF4-FFF2-40B4-BE49-F238E27FC236}">
                <a16:creationId xmlns:a16="http://schemas.microsoft.com/office/drawing/2014/main" id="{6A8D4184-8612-5C29-DD53-F38EC5409DD9}"/>
              </a:ext>
            </a:extLst>
          </p:cNvPr>
          <p:cNvSpPr txBox="1"/>
          <p:nvPr/>
        </p:nvSpPr>
        <p:spPr>
          <a:xfrm>
            <a:off x="5577203" y="804954"/>
            <a:ext cx="601347" cy="523220"/>
          </a:xfrm>
          <a:prstGeom prst="rect">
            <a:avLst/>
          </a:prstGeom>
          <a:noFill/>
        </p:spPr>
        <p:txBody>
          <a:bodyPr wrap="square" rtlCol="0">
            <a:spAutoFit/>
          </a:bodyPr>
          <a:lstStyle/>
          <a:p>
            <a:r>
              <a:rPr lang="en-US" sz="2800" b="1" dirty="0"/>
              <a:t>43</a:t>
            </a:r>
          </a:p>
        </p:txBody>
      </p:sp>
      <p:sp>
        <p:nvSpPr>
          <p:cNvPr id="10" name="TextBox 9">
            <a:extLst>
              <a:ext uri="{FF2B5EF4-FFF2-40B4-BE49-F238E27FC236}">
                <a16:creationId xmlns:a16="http://schemas.microsoft.com/office/drawing/2014/main" id="{10C0AD74-A037-63AA-FC22-E0EA35F5629E}"/>
              </a:ext>
            </a:extLst>
          </p:cNvPr>
          <p:cNvSpPr txBox="1"/>
          <p:nvPr/>
        </p:nvSpPr>
        <p:spPr>
          <a:xfrm>
            <a:off x="5861861" y="5456780"/>
            <a:ext cx="6444147" cy="2031325"/>
          </a:xfrm>
          <a:prstGeom prst="rect">
            <a:avLst/>
          </a:prstGeom>
          <a:noFill/>
        </p:spPr>
        <p:txBody>
          <a:bodyPr wrap="square" numCol="3">
            <a:spAutoFit/>
          </a:bodyPr>
          <a:lstStyle/>
          <a:p>
            <a:r>
              <a:rPr lang="en-US" sz="1400" dirty="0"/>
              <a:t>• Hanja: </a:t>
            </a:r>
            <a:r>
              <a:rPr lang="zh-TW" altLang="en-US" sz="1400" dirty="0">
                <a:latin typeface="DengXian" panose="02010600030101010101" pitchFamily="2" charset="-122"/>
                <a:ea typeface="DengXian" panose="02010600030101010101" pitchFamily="2" charset="-122"/>
              </a:rPr>
              <a:t>如       </a:t>
            </a:r>
            <a:endParaRPr lang="en-US" altLang="zh-TW" sz="1400" dirty="0">
              <a:latin typeface="DengXian" panose="02010600030101010101" pitchFamily="2" charset="-122"/>
              <a:ea typeface="DengXian" panose="02010600030101010101" pitchFamily="2" charset="-122"/>
            </a:endParaRPr>
          </a:p>
          <a:p>
            <a:r>
              <a:rPr lang="en-US" altLang="zh-TW" sz="1400" dirty="0">
                <a:latin typeface="DengXian" panose="02010600030101010101" pitchFamily="2" charset="-122"/>
                <a:ea typeface="DengXian" panose="02010600030101010101" pitchFamily="2" charset="-122"/>
              </a:rPr>
              <a:t>• </a:t>
            </a:r>
            <a:r>
              <a:rPr lang="en-US" altLang="zh-TW" sz="1400" dirty="0">
                <a:ea typeface="DengXian" panose="02010600030101010101" pitchFamily="2" charset="-122"/>
              </a:rPr>
              <a:t>Korean: yeo (</a:t>
            </a:r>
            <a:r>
              <a:rPr lang="ko-KR" altLang="en-US" sz="1400" dirty="0">
                <a:ea typeface="DengXian" panose="02010600030101010101" pitchFamily="2" charset="-122"/>
              </a:rPr>
              <a:t>여</a:t>
            </a:r>
            <a:r>
              <a:rPr lang="en-US" altLang="ko-KR" sz="1400" dirty="0">
                <a:ea typeface="DengXian" panose="02010600030101010101" pitchFamily="2" charset="-122"/>
              </a:rPr>
              <a:t>)  [</a:t>
            </a:r>
            <a:r>
              <a:rPr lang="en-US" altLang="zh-TW" sz="1400" dirty="0" err="1">
                <a:ea typeface="DengXian" panose="02010600030101010101" pitchFamily="2" charset="-122"/>
              </a:rPr>
              <a:t>yo</a:t>
            </a:r>
            <a:r>
              <a:rPr lang="en-US" altLang="zh-TW" sz="1400" dirty="0">
                <a:ea typeface="DengXian" panose="02010600030101010101" pitchFamily="2" charset="-122"/>
              </a:rPr>
              <a:t>]       </a:t>
            </a:r>
          </a:p>
          <a:p>
            <a:r>
              <a:rPr lang="en-US" altLang="zh-TW" sz="1400" dirty="0">
                <a:ea typeface="DengXian" panose="02010600030101010101" pitchFamily="2" charset="-122"/>
              </a:rPr>
              <a:t>• strokes: 6      </a:t>
            </a:r>
          </a:p>
          <a:p>
            <a:r>
              <a:rPr lang="en-US" altLang="zh-TW" sz="1400" dirty="0">
                <a:ea typeface="DengXian" panose="02010600030101010101" pitchFamily="2" charset="-122"/>
              </a:rPr>
              <a:t>• radical: 38+3 (</a:t>
            </a:r>
            <a:r>
              <a:rPr lang="zh-TW" altLang="en-US" sz="1400" dirty="0">
                <a:ea typeface="DengXian" panose="02010600030101010101" pitchFamily="2" charset="-122"/>
              </a:rPr>
              <a:t>女</a:t>
            </a:r>
            <a:r>
              <a:rPr lang="en-US" altLang="zh-TW" sz="1400" dirty="0">
                <a:ea typeface="DengXian" panose="02010600030101010101" pitchFamily="2" charset="-122"/>
              </a:rPr>
              <a:t>)</a:t>
            </a:r>
          </a:p>
          <a:p>
            <a:r>
              <a:rPr lang="en-US" altLang="zh-TW" sz="1400" dirty="0">
                <a:ea typeface="DengXian" panose="02010600030101010101" pitchFamily="2" charset="-122"/>
              </a:rPr>
              <a:t>• Japanese: </a:t>
            </a:r>
            <a:r>
              <a:rPr lang="en-US" altLang="zh-TW" sz="1400" dirty="0" err="1">
                <a:ea typeface="DengXian" panose="02010600030101010101" pitchFamily="2" charset="-122"/>
              </a:rPr>
              <a:t>nyo</a:t>
            </a:r>
            <a:r>
              <a:rPr lang="en-US" altLang="zh-TW" sz="1400" dirty="0">
                <a:ea typeface="DengXian" panose="02010600030101010101" pitchFamily="2" charset="-122"/>
              </a:rPr>
              <a:t>, </a:t>
            </a:r>
            <a:r>
              <a:rPr lang="ja-JP" altLang="en-US" sz="1400" dirty="0">
                <a:ea typeface="DengXian" panose="02010600030101010101" pitchFamily="2" charset="-122"/>
              </a:rPr>
              <a:t>にょ </a:t>
            </a:r>
            <a:endParaRPr lang="en-US" altLang="ja-JP" sz="1400" dirty="0">
              <a:ea typeface="DengXian" panose="02010600030101010101" pitchFamily="2" charset="-122"/>
            </a:endParaRPr>
          </a:p>
          <a:p>
            <a:endParaRPr lang="en-US" altLang="ja-JP" sz="1400" dirty="0">
              <a:ea typeface="DengXian" panose="02010600030101010101" pitchFamily="2" charset="-122"/>
            </a:endParaRPr>
          </a:p>
          <a:p>
            <a:endParaRPr lang="en-US" altLang="ja-JP" sz="1400" dirty="0">
              <a:ea typeface="DengXian" panose="02010600030101010101" pitchFamily="2" charset="-122"/>
            </a:endParaRPr>
          </a:p>
          <a:p>
            <a:endParaRPr lang="en-US" altLang="ja-JP" sz="1400" dirty="0">
              <a:ea typeface="DengXian" panose="02010600030101010101" pitchFamily="2" charset="-122"/>
            </a:endParaRPr>
          </a:p>
          <a:p>
            <a:endParaRPr lang="en-US" altLang="ja-JP" sz="1400" dirty="0">
              <a:ea typeface="DengXian" panose="02010600030101010101" pitchFamily="2" charset="-122"/>
            </a:endParaRPr>
          </a:p>
          <a:p>
            <a:r>
              <a:rPr lang="en-US" altLang="ja-JP" sz="1400" dirty="0">
                <a:ea typeface="DengXian" panose="02010600030101010101" pitchFamily="2" charset="-122"/>
              </a:rPr>
              <a:t>(</a:t>
            </a:r>
            <a:r>
              <a:rPr lang="en-US" altLang="zh-TW" sz="1400" dirty="0" err="1">
                <a:ea typeface="DengXian" panose="02010600030101010101" pitchFamily="2" charset="-122"/>
              </a:rPr>
              <a:t>kun</a:t>
            </a:r>
            <a:r>
              <a:rPr lang="en-US" altLang="zh-TW" sz="1400" dirty="0">
                <a:ea typeface="DengXian" panose="02010600030101010101" pitchFamily="2" charset="-122"/>
              </a:rPr>
              <a:t>: </a:t>
            </a:r>
            <a:r>
              <a:rPr lang="en-US" altLang="zh-TW" sz="1400" dirty="0" err="1">
                <a:ea typeface="DengXian" panose="02010600030101010101" pitchFamily="2" charset="-122"/>
              </a:rPr>
              <a:t>gotoshi</a:t>
            </a:r>
            <a:r>
              <a:rPr lang="en-US" altLang="zh-TW" sz="1400" dirty="0">
                <a:ea typeface="DengXian" panose="02010600030101010101" pitchFamily="2" charset="-122"/>
              </a:rPr>
              <a:t>, </a:t>
            </a:r>
            <a:r>
              <a:rPr lang="ja-JP" altLang="en-US" sz="1400" dirty="0">
                <a:ea typeface="DengXian" panose="02010600030101010101" pitchFamily="2" charset="-122"/>
              </a:rPr>
              <a:t>ごとし</a:t>
            </a:r>
            <a:r>
              <a:rPr lang="en-US" altLang="ja-JP" sz="1400" dirty="0">
                <a:ea typeface="DengXian" panose="02010600030101010101" pitchFamily="2" charset="-122"/>
              </a:rPr>
              <a:t>)     </a:t>
            </a:r>
          </a:p>
          <a:p>
            <a:r>
              <a:rPr lang="en-US" altLang="ja-JP" sz="1400" dirty="0">
                <a:ea typeface="DengXian" panose="02010600030101010101" pitchFamily="2" charset="-122"/>
              </a:rPr>
              <a:t>• </a:t>
            </a:r>
            <a:r>
              <a:rPr lang="en-US" altLang="zh-TW" sz="1400" dirty="0">
                <a:ea typeface="DengXian" panose="02010600030101010101" pitchFamily="2" charset="-122"/>
              </a:rPr>
              <a:t>JLPT: N1</a:t>
            </a:r>
          </a:p>
          <a:p>
            <a:r>
              <a:rPr lang="en-US" altLang="zh-TW" sz="1400" dirty="0">
                <a:ea typeface="DengXian" panose="02010600030101010101" pitchFamily="2" charset="-122"/>
              </a:rPr>
              <a:t>• meaning: as if; such as</a:t>
            </a:r>
          </a:p>
          <a:p>
            <a:r>
              <a:rPr lang="en-US" altLang="zh-TW" sz="1400" dirty="0">
                <a:ea typeface="DengXian" panose="02010600030101010101" pitchFamily="2" charset="-122"/>
              </a:rPr>
              <a:t>• pinyin: rú</a:t>
            </a:r>
          </a:p>
          <a:p>
            <a:r>
              <a:rPr lang="en-US" altLang="zh-TW" sz="1400" dirty="0">
                <a:ea typeface="DengXian" panose="02010600030101010101" pitchFamily="2" charset="-122"/>
              </a:rPr>
              <a:t>• 7 location(s): Thousand, </a:t>
            </a:r>
          </a:p>
          <a:p>
            <a:endParaRPr lang="en-US" altLang="zh-TW" sz="1400" dirty="0">
              <a:ea typeface="DengXian" panose="02010600030101010101" pitchFamily="2" charset="-122"/>
            </a:endParaRPr>
          </a:p>
          <a:p>
            <a:endParaRPr lang="en-US" altLang="zh-TW" sz="1400" dirty="0">
              <a:ea typeface="DengXian" panose="02010600030101010101" pitchFamily="2" charset="-122"/>
            </a:endParaRPr>
          </a:p>
          <a:p>
            <a:endParaRPr lang="en-US" altLang="zh-TW" sz="1400" dirty="0">
              <a:ea typeface="DengXian" panose="02010600030101010101" pitchFamily="2" charset="-122"/>
            </a:endParaRPr>
          </a:p>
          <a:p>
            <a:endParaRPr lang="en-US" altLang="zh-TW" sz="1400" dirty="0">
              <a:ea typeface="DengXian" panose="02010600030101010101" pitchFamily="2" charset="-122"/>
            </a:endParaRPr>
          </a:p>
          <a:p>
            <a:r>
              <a:rPr lang="en-US" altLang="zh-TW" sz="1400" dirty="0" err="1">
                <a:ea typeface="DengXian" panose="02010600030101010101" pitchFamily="2" charset="-122"/>
              </a:rPr>
              <a:t>TenOx</a:t>
            </a:r>
            <a:r>
              <a:rPr lang="en-US" altLang="zh-TW" sz="1400" dirty="0">
                <a:ea typeface="DengXian" panose="02010600030101010101" pitchFamily="2" charset="-122"/>
              </a:rPr>
              <a:t>, </a:t>
            </a:r>
            <a:r>
              <a:rPr lang="en-US" altLang="zh-TW" sz="1400" dirty="0" err="1">
                <a:ea typeface="DengXian" panose="02010600030101010101" pitchFamily="2" charset="-122"/>
              </a:rPr>
              <a:t>Uisang</a:t>
            </a:r>
            <a:r>
              <a:rPr lang="en-US" altLang="zh-TW" sz="1400" dirty="0">
                <a:ea typeface="DengXian" panose="02010600030101010101" pitchFamily="2" charset="-122"/>
              </a:rPr>
              <a:t>, Maitreya, </a:t>
            </a:r>
            <a:r>
              <a:rPr lang="en-US" altLang="zh-TW" sz="1400" dirty="0" err="1">
                <a:ea typeface="DengXian" panose="02010600030101010101" pitchFamily="2" charset="-122"/>
              </a:rPr>
              <a:t>XuanZang</a:t>
            </a:r>
            <a:r>
              <a:rPr lang="en-US" altLang="zh-TW" sz="1400" dirty="0">
                <a:ea typeface="DengXian" panose="02010600030101010101" pitchFamily="2" charset="-122"/>
              </a:rPr>
              <a:t>, Morning, Opening</a:t>
            </a:r>
          </a:p>
          <a:p>
            <a:r>
              <a:rPr lang="en-US" altLang="zh-TW" sz="1400" dirty="0">
                <a:ea typeface="DengXian" panose="02010600030101010101" pitchFamily="2" charset="-122"/>
              </a:rPr>
              <a:t>• comp: </a:t>
            </a:r>
            <a:r>
              <a:rPr lang="zh-TW" altLang="en-US" sz="1400" dirty="0">
                <a:ea typeface="DengXian" panose="02010600030101010101" pitchFamily="2" charset="-122"/>
              </a:rPr>
              <a:t>女 </a:t>
            </a:r>
            <a:r>
              <a:rPr lang="en-US" altLang="zh-TW" sz="1400" dirty="0">
                <a:ea typeface="DengXian" panose="02010600030101010101" pitchFamily="2" charset="-122"/>
              </a:rPr>
              <a:t>+ </a:t>
            </a:r>
            <a:r>
              <a:rPr lang="zh-TW" altLang="en-US" sz="1400" dirty="0">
                <a:ea typeface="DengXian" panose="02010600030101010101" pitchFamily="2" charset="-122"/>
              </a:rPr>
              <a:t>口</a:t>
            </a:r>
            <a:endParaRPr lang="en-US" altLang="zh-TW" sz="1400" dirty="0">
              <a:ea typeface="DengXian" panose="02010600030101010101" pitchFamily="2" charset="-122"/>
            </a:endParaRPr>
          </a:p>
          <a:p>
            <a:endParaRPr lang="en-US" sz="1400" dirty="0"/>
          </a:p>
          <a:p>
            <a:endParaRPr lang="en-US" sz="1400" dirty="0"/>
          </a:p>
          <a:p>
            <a:endParaRPr lang="en-US" sz="1400" dirty="0"/>
          </a:p>
          <a:p>
            <a:endParaRPr lang="en-US" sz="1400" dirty="0"/>
          </a:p>
          <a:p>
            <a:endParaRPr lang="en-US" sz="1400" b="1" dirty="0">
              <a:latin typeface="DengXian" panose="02010600030101010101" pitchFamily="2" charset="-122"/>
              <a:ea typeface="DengXian" panose="02010600030101010101" pitchFamily="2" charset="-122"/>
            </a:endParaRPr>
          </a:p>
        </p:txBody>
      </p:sp>
      <p:sp>
        <p:nvSpPr>
          <p:cNvPr id="11" name="Rectangle 10">
            <a:extLst>
              <a:ext uri="{FF2B5EF4-FFF2-40B4-BE49-F238E27FC236}">
                <a16:creationId xmlns:a16="http://schemas.microsoft.com/office/drawing/2014/main" id="{769BA5B5-4225-383B-118C-CE6A492DDCC6}"/>
              </a:ext>
            </a:extLst>
          </p:cNvPr>
          <p:cNvSpPr/>
          <p:nvPr/>
        </p:nvSpPr>
        <p:spPr>
          <a:xfrm>
            <a:off x="5873703" y="5456777"/>
            <a:ext cx="6216335" cy="1157574"/>
          </a:xfrm>
          <a:prstGeom prst="rect">
            <a:avLst/>
          </a:prstGeom>
          <a:no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2" name="2024_11_07_071342">
            <a:hlinkClick r:id="" action="ppaction://media"/>
            <a:extLst>
              <a:ext uri="{FF2B5EF4-FFF2-40B4-BE49-F238E27FC236}">
                <a16:creationId xmlns:a16="http://schemas.microsoft.com/office/drawing/2014/main" id="{FE1ED0E5-8F19-CD73-A428-1E95C31CA4C1}"/>
              </a:ext>
            </a:extLst>
          </p:cNvPr>
          <p:cNvPicPr>
            <a:picLocks noChangeAspect="1"/>
          </p:cNvPicPr>
          <p:nvPr>
            <a:videoFile r:link="rId2"/>
            <p:extLst>
              <p:ext uri="{DAA4B4D4-6D71-4841-9C94-3DE7FCFB9230}">
                <p14:media xmlns:p14="http://schemas.microsoft.com/office/powerpoint/2010/main" r:embed="rId1"/>
              </p:ext>
            </p:extLst>
          </p:nvPr>
        </p:nvPicPr>
        <p:blipFill>
          <a:blip r:embed="rId5"/>
          <a:stretch>
            <a:fillRect/>
          </a:stretch>
        </p:blipFill>
        <p:spPr>
          <a:xfrm>
            <a:off x="6827940" y="565197"/>
            <a:ext cx="4900815" cy="4835471"/>
          </a:xfrm>
          <a:prstGeom prst="rect">
            <a:avLst/>
          </a:prstGeom>
        </p:spPr>
      </p:pic>
      <p:cxnSp>
        <p:nvCxnSpPr>
          <p:cNvPr id="14" name="Straight Connector 13">
            <a:extLst>
              <a:ext uri="{FF2B5EF4-FFF2-40B4-BE49-F238E27FC236}">
                <a16:creationId xmlns:a16="http://schemas.microsoft.com/office/drawing/2014/main" id="{2ADBD1D7-BC66-3A2F-634D-7927CC677988}"/>
              </a:ext>
            </a:extLst>
          </p:cNvPr>
          <p:cNvCxnSpPr/>
          <p:nvPr/>
        </p:nvCxnSpPr>
        <p:spPr>
          <a:xfrm flipH="1">
            <a:off x="1264595" y="629055"/>
            <a:ext cx="687422" cy="2587558"/>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16" name="Straight Arrow Connector 15">
            <a:extLst>
              <a:ext uri="{FF2B5EF4-FFF2-40B4-BE49-F238E27FC236}">
                <a16:creationId xmlns:a16="http://schemas.microsoft.com/office/drawing/2014/main" id="{5AE9E354-1542-2987-FC60-455289EAF71D}"/>
              </a:ext>
            </a:extLst>
          </p:cNvPr>
          <p:cNvCxnSpPr/>
          <p:nvPr/>
        </p:nvCxnSpPr>
        <p:spPr>
          <a:xfrm>
            <a:off x="1251626" y="3216613"/>
            <a:ext cx="1530485" cy="1316476"/>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18" name="Straight Arrow Connector 17">
            <a:extLst>
              <a:ext uri="{FF2B5EF4-FFF2-40B4-BE49-F238E27FC236}">
                <a16:creationId xmlns:a16="http://schemas.microsoft.com/office/drawing/2014/main" id="{5D856572-38FC-CDF3-082F-B75B30A81958}"/>
              </a:ext>
            </a:extLst>
          </p:cNvPr>
          <p:cNvCxnSpPr/>
          <p:nvPr/>
        </p:nvCxnSpPr>
        <p:spPr>
          <a:xfrm flipV="1">
            <a:off x="869004" y="1692613"/>
            <a:ext cx="1913107" cy="45396"/>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20" name="Straight Connector 19">
            <a:extLst>
              <a:ext uri="{FF2B5EF4-FFF2-40B4-BE49-F238E27FC236}">
                <a16:creationId xmlns:a16="http://schemas.microsoft.com/office/drawing/2014/main" id="{CC897E81-0171-4BDE-AC4E-9383E01BBE28}"/>
              </a:ext>
            </a:extLst>
          </p:cNvPr>
          <p:cNvCxnSpPr>
            <a:cxnSpLocks/>
          </p:cNvCxnSpPr>
          <p:nvPr/>
        </p:nvCxnSpPr>
        <p:spPr>
          <a:xfrm flipH="1">
            <a:off x="2312169" y="1854740"/>
            <a:ext cx="469942" cy="1600897"/>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22" name="Straight Connector 21">
            <a:extLst>
              <a:ext uri="{FF2B5EF4-FFF2-40B4-BE49-F238E27FC236}">
                <a16:creationId xmlns:a16="http://schemas.microsoft.com/office/drawing/2014/main" id="{7D1F69E8-5A02-F103-D9D7-79E6A4FB5878}"/>
              </a:ext>
            </a:extLst>
          </p:cNvPr>
          <p:cNvCxnSpPr>
            <a:cxnSpLocks/>
          </p:cNvCxnSpPr>
          <p:nvPr/>
        </p:nvCxnSpPr>
        <p:spPr>
          <a:xfrm flipH="1">
            <a:off x="1679643" y="3455637"/>
            <a:ext cx="632985" cy="921810"/>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24" name="Straight Arrow Connector 23">
            <a:extLst>
              <a:ext uri="{FF2B5EF4-FFF2-40B4-BE49-F238E27FC236}">
                <a16:creationId xmlns:a16="http://schemas.microsoft.com/office/drawing/2014/main" id="{81437831-B5BA-287D-A11A-536A2D7A0CAD}"/>
              </a:ext>
            </a:extLst>
          </p:cNvPr>
          <p:cNvCxnSpPr>
            <a:cxnSpLocks/>
          </p:cNvCxnSpPr>
          <p:nvPr/>
        </p:nvCxnSpPr>
        <p:spPr>
          <a:xfrm flipH="1">
            <a:off x="920885" y="4377447"/>
            <a:ext cx="758758" cy="545153"/>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26" name="Straight Arrow Connector 25">
            <a:extLst>
              <a:ext uri="{FF2B5EF4-FFF2-40B4-BE49-F238E27FC236}">
                <a16:creationId xmlns:a16="http://schemas.microsoft.com/office/drawing/2014/main" id="{F6797288-EA88-C385-A7EA-0C4AD5C93297}"/>
              </a:ext>
            </a:extLst>
          </p:cNvPr>
          <p:cNvCxnSpPr/>
          <p:nvPr/>
        </p:nvCxnSpPr>
        <p:spPr>
          <a:xfrm>
            <a:off x="3398653" y="1328174"/>
            <a:ext cx="0" cy="3378186"/>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28" name="Straight Connector 27">
            <a:extLst>
              <a:ext uri="{FF2B5EF4-FFF2-40B4-BE49-F238E27FC236}">
                <a16:creationId xmlns:a16="http://schemas.microsoft.com/office/drawing/2014/main" id="{CD9A60F1-1FA0-05DE-CA17-A3E3151473CA}"/>
              </a:ext>
            </a:extLst>
          </p:cNvPr>
          <p:cNvCxnSpPr/>
          <p:nvPr/>
        </p:nvCxnSpPr>
        <p:spPr>
          <a:xfrm>
            <a:off x="3501958" y="1328174"/>
            <a:ext cx="1407268" cy="0"/>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30" name="Straight Arrow Connector 29">
            <a:extLst>
              <a:ext uri="{FF2B5EF4-FFF2-40B4-BE49-F238E27FC236}">
                <a16:creationId xmlns:a16="http://schemas.microsoft.com/office/drawing/2014/main" id="{75293BA7-CF13-EBC4-0508-FE703067F0CB}"/>
              </a:ext>
            </a:extLst>
          </p:cNvPr>
          <p:cNvCxnSpPr/>
          <p:nvPr/>
        </p:nvCxnSpPr>
        <p:spPr>
          <a:xfrm>
            <a:off x="4902740" y="1328174"/>
            <a:ext cx="0" cy="3378186"/>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32" name="Straight Arrow Connector 31">
            <a:extLst>
              <a:ext uri="{FF2B5EF4-FFF2-40B4-BE49-F238E27FC236}">
                <a16:creationId xmlns:a16="http://schemas.microsoft.com/office/drawing/2014/main" id="{94690BFA-7BF1-E9BA-6C2C-BF5A64F6E909}"/>
              </a:ext>
            </a:extLst>
          </p:cNvPr>
          <p:cNvCxnSpPr/>
          <p:nvPr/>
        </p:nvCxnSpPr>
        <p:spPr>
          <a:xfrm>
            <a:off x="3501958" y="4195863"/>
            <a:ext cx="1271080" cy="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sp>
        <p:nvSpPr>
          <p:cNvPr id="36" name="TextBox 35">
            <a:extLst>
              <a:ext uri="{FF2B5EF4-FFF2-40B4-BE49-F238E27FC236}">
                <a16:creationId xmlns:a16="http://schemas.microsoft.com/office/drawing/2014/main" id="{DFF9CB40-8997-2F1D-5200-57AC6D76E681}"/>
              </a:ext>
            </a:extLst>
          </p:cNvPr>
          <p:cNvSpPr txBox="1"/>
          <p:nvPr/>
        </p:nvSpPr>
        <p:spPr>
          <a:xfrm>
            <a:off x="1517484" y="486823"/>
            <a:ext cx="434533" cy="369332"/>
          </a:xfrm>
          <a:prstGeom prst="rect">
            <a:avLst/>
          </a:prstGeom>
          <a:noFill/>
        </p:spPr>
        <p:txBody>
          <a:bodyPr wrap="square" rtlCol="0">
            <a:spAutoFit/>
          </a:bodyPr>
          <a:lstStyle/>
          <a:p>
            <a:r>
              <a:rPr lang="en-US" b="1" dirty="0"/>
              <a:t>1</a:t>
            </a:r>
          </a:p>
        </p:txBody>
      </p:sp>
      <p:sp>
        <p:nvSpPr>
          <p:cNvPr id="37" name="TextBox 36">
            <a:extLst>
              <a:ext uri="{FF2B5EF4-FFF2-40B4-BE49-F238E27FC236}">
                <a16:creationId xmlns:a16="http://schemas.microsoft.com/office/drawing/2014/main" id="{631D105B-9805-D6F4-A519-2930BA800495}"/>
              </a:ext>
            </a:extLst>
          </p:cNvPr>
          <p:cNvSpPr txBox="1"/>
          <p:nvPr/>
        </p:nvSpPr>
        <p:spPr>
          <a:xfrm>
            <a:off x="869004" y="1282500"/>
            <a:ext cx="214009" cy="369332"/>
          </a:xfrm>
          <a:prstGeom prst="rect">
            <a:avLst/>
          </a:prstGeom>
          <a:noFill/>
        </p:spPr>
        <p:txBody>
          <a:bodyPr wrap="square" rtlCol="0">
            <a:spAutoFit/>
          </a:bodyPr>
          <a:lstStyle/>
          <a:p>
            <a:r>
              <a:rPr lang="en-US" b="1" dirty="0"/>
              <a:t>2</a:t>
            </a:r>
          </a:p>
        </p:txBody>
      </p:sp>
      <p:sp>
        <p:nvSpPr>
          <p:cNvPr id="38" name="TextBox 37">
            <a:extLst>
              <a:ext uri="{FF2B5EF4-FFF2-40B4-BE49-F238E27FC236}">
                <a16:creationId xmlns:a16="http://schemas.microsoft.com/office/drawing/2014/main" id="{B077BE63-8821-6907-0B30-BDCB10AC901B}"/>
              </a:ext>
            </a:extLst>
          </p:cNvPr>
          <p:cNvSpPr txBox="1"/>
          <p:nvPr/>
        </p:nvSpPr>
        <p:spPr>
          <a:xfrm>
            <a:off x="2291107" y="1994170"/>
            <a:ext cx="469942" cy="369651"/>
          </a:xfrm>
          <a:prstGeom prst="rect">
            <a:avLst/>
          </a:prstGeom>
          <a:noFill/>
        </p:spPr>
        <p:txBody>
          <a:bodyPr wrap="square" rtlCol="0">
            <a:spAutoFit/>
          </a:bodyPr>
          <a:lstStyle/>
          <a:p>
            <a:r>
              <a:rPr lang="en-US" b="1" dirty="0"/>
              <a:t>3</a:t>
            </a:r>
          </a:p>
        </p:txBody>
      </p:sp>
      <p:sp>
        <p:nvSpPr>
          <p:cNvPr id="39" name="TextBox 38">
            <a:extLst>
              <a:ext uri="{FF2B5EF4-FFF2-40B4-BE49-F238E27FC236}">
                <a16:creationId xmlns:a16="http://schemas.microsoft.com/office/drawing/2014/main" id="{6882A1E0-D310-B9E9-1F3C-1373AD3AFD11}"/>
              </a:ext>
            </a:extLst>
          </p:cNvPr>
          <p:cNvSpPr txBox="1"/>
          <p:nvPr/>
        </p:nvSpPr>
        <p:spPr>
          <a:xfrm>
            <a:off x="3501958" y="1545366"/>
            <a:ext cx="291829" cy="369332"/>
          </a:xfrm>
          <a:prstGeom prst="rect">
            <a:avLst/>
          </a:prstGeom>
          <a:noFill/>
        </p:spPr>
        <p:txBody>
          <a:bodyPr wrap="square" rtlCol="0">
            <a:spAutoFit/>
          </a:bodyPr>
          <a:lstStyle/>
          <a:p>
            <a:r>
              <a:rPr lang="en-US" b="1" dirty="0"/>
              <a:t>4</a:t>
            </a:r>
          </a:p>
        </p:txBody>
      </p:sp>
      <p:sp>
        <p:nvSpPr>
          <p:cNvPr id="40" name="TextBox 39">
            <a:extLst>
              <a:ext uri="{FF2B5EF4-FFF2-40B4-BE49-F238E27FC236}">
                <a16:creationId xmlns:a16="http://schemas.microsoft.com/office/drawing/2014/main" id="{3F5A28B1-FD02-2C3A-895F-50F68FD2CE7C}"/>
              </a:ext>
            </a:extLst>
          </p:cNvPr>
          <p:cNvSpPr txBox="1"/>
          <p:nvPr/>
        </p:nvSpPr>
        <p:spPr>
          <a:xfrm>
            <a:off x="3647872" y="861309"/>
            <a:ext cx="434533" cy="369332"/>
          </a:xfrm>
          <a:prstGeom prst="rect">
            <a:avLst/>
          </a:prstGeom>
          <a:noFill/>
        </p:spPr>
        <p:txBody>
          <a:bodyPr wrap="square" rtlCol="0">
            <a:spAutoFit/>
          </a:bodyPr>
          <a:lstStyle/>
          <a:p>
            <a:r>
              <a:rPr lang="en-US" b="1" dirty="0"/>
              <a:t>5</a:t>
            </a:r>
          </a:p>
        </p:txBody>
      </p:sp>
      <p:sp>
        <p:nvSpPr>
          <p:cNvPr id="41" name="TextBox 40">
            <a:extLst>
              <a:ext uri="{FF2B5EF4-FFF2-40B4-BE49-F238E27FC236}">
                <a16:creationId xmlns:a16="http://schemas.microsoft.com/office/drawing/2014/main" id="{443028AD-78C1-84DB-5771-E10301619B63}"/>
              </a:ext>
            </a:extLst>
          </p:cNvPr>
          <p:cNvSpPr txBox="1"/>
          <p:nvPr/>
        </p:nvSpPr>
        <p:spPr>
          <a:xfrm>
            <a:off x="3642870" y="3769517"/>
            <a:ext cx="389106" cy="369326"/>
          </a:xfrm>
          <a:prstGeom prst="rect">
            <a:avLst/>
          </a:prstGeom>
          <a:noFill/>
        </p:spPr>
        <p:txBody>
          <a:bodyPr wrap="square" rtlCol="0">
            <a:spAutoFit/>
          </a:bodyPr>
          <a:lstStyle/>
          <a:p>
            <a:r>
              <a:rPr lang="en-US" b="1" dirty="0">
                <a:highlight>
                  <a:srgbClr val="00FF00"/>
                </a:highlight>
              </a:rPr>
              <a:t>6</a:t>
            </a:r>
          </a:p>
        </p:txBody>
      </p:sp>
    </p:spTree>
    <p:extLst>
      <p:ext uri="{BB962C8B-B14F-4D97-AF65-F5344CB8AC3E}">
        <p14:creationId xmlns:p14="http://schemas.microsoft.com/office/powerpoint/2010/main" val="311328093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mediacall" presetSubtype="0" fill="hold" nodeType="clickEffect">
                                  <p:stCondLst>
                                    <p:cond delay="0"/>
                                  </p:stCondLst>
                                  <p:childTnLst>
                                    <p:cmd type="call" cmd="playFrom(0.0)">
                                      <p:cBhvr>
                                        <p:cTn id="6" dur="10967" fill="hold"/>
                                        <p:tgtEl>
                                          <p:spTgt spid="12"/>
                                        </p:tgtEl>
                                      </p:cBhvr>
                                    </p:cmd>
                                  </p:childTnLst>
                                </p:cTn>
                              </p:par>
                            </p:childTnLst>
                          </p:cTn>
                        </p:par>
                      </p:childTnLst>
                    </p:cTn>
                  </p:par>
                </p:childTnLst>
              </p:cTn>
              <p:prevCondLst>
                <p:cond evt="onPrev" delay="0">
                  <p:tgtEl>
                    <p:sldTgt/>
                  </p:tgtEl>
                </p:cond>
              </p:prevCondLst>
              <p:nextCondLst>
                <p:cond evt="onNext" delay="0">
                  <p:tgtEl>
                    <p:sldTgt/>
                  </p:tgtEl>
                </p:cond>
              </p:nextCondLst>
            </p:seq>
            <p:video>
              <p:cMediaNode vol="80000">
                <p:cTn id="7" fill="hold" display="0">
                  <p:stCondLst>
                    <p:cond delay="indefinite"/>
                  </p:stCondLst>
                </p:cTn>
                <p:tgtEl>
                  <p:spTgt spid="12"/>
                </p:tgtEl>
              </p:cMediaNode>
            </p:video>
            <p:seq concurrent="1" nextAc="seek">
              <p:cTn id="8" restart="whenNotActive" fill="hold" evtFilter="cancelBubble" nodeType="interactiveSeq">
                <p:stCondLst>
                  <p:cond evt="onClick" delay="0">
                    <p:tgtEl>
                      <p:spTgt spid="12"/>
                    </p:tgtEl>
                  </p:cond>
                </p:stCondLst>
                <p:endSync evt="end" delay="0">
                  <p:rtn val="all"/>
                </p:endSync>
                <p:childTnLst>
                  <p:par>
                    <p:cTn id="9" fill="hold">
                      <p:stCondLst>
                        <p:cond delay="0"/>
                      </p:stCondLst>
                      <p:childTnLst>
                        <p:par>
                          <p:cTn id="10" fill="hold">
                            <p:stCondLst>
                              <p:cond delay="0"/>
                            </p:stCondLst>
                            <p:childTnLst>
                              <p:par>
                                <p:cTn id="11" presetID="2" presetClass="mediacall" presetSubtype="0" fill="hold" nodeType="clickEffect">
                                  <p:stCondLst>
                                    <p:cond delay="0"/>
                                  </p:stCondLst>
                                  <p:childTnLst>
                                    <p:cmd type="call" cmd="togglePause">
                                      <p:cBhvr>
                                        <p:cTn id="12" dur="1" fill="hold"/>
                                        <p:tgtEl>
                                          <p:spTgt spid="12"/>
                                        </p:tgtEl>
                                      </p:cBhvr>
                                    </p:cmd>
                                  </p:childTnLst>
                                </p:cTn>
                              </p:par>
                            </p:childTnLst>
                          </p:cTn>
                        </p:par>
                      </p:childTnLst>
                    </p:cTn>
                  </p:par>
                </p:childTnLst>
              </p:cTn>
              <p:nextCondLst>
                <p:cond evt="onClick" delay="0">
                  <p:tgtEl>
                    <p:spTgt spid="12"/>
                  </p:tgtEl>
                </p:cond>
              </p:nextCondLst>
            </p:seq>
          </p:childTnLst>
        </p:cTn>
      </p:par>
    </p:tnLst>
  </p:timing>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3">
            <a:extLst>
              <a:ext uri="{FF2B5EF4-FFF2-40B4-BE49-F238E27FC236}">
                <a16:creationId xmlns:a16="http://schemas.microsoft.com/office/drawing/2014/main" id="{50C52AC4-08D4-339B-6AC8-771FADD89BFA}"/>
              </a:ext>
            </a:extLst>
          </p:cNvPr>
          <p:cNvSpPr txBox="1"/>
          <p:nvPr/>
        </p:nvSpPr>
        <p:spPr>
          <a:xfrm>
            <a:off x="166697" y="5651847"/>
            <a:ext cx="5771268" cy="1200329"/>
          </a:xfrm>
          <a:prstGeom prst="rect">
            <a:avLst/>
          </a:prstGeom>
          <a:noFill/>
        </p:spPr>
        <p:txBody>
          <a:bodyPr wrap="square" numCol="3">
            <a:spAutoFit/>
          </a:bodyPr>
          <a:lstStyle/>
          <a:p>
            <a:r>
              <a:rPr lang="en-US" sz="2400" dirty="0"/>
              <a:t>Kor: </a:t>
            </a:r>
            <a:r>
              <a:rPr lang="en-US" sz="2400" b="1" dirty="0"/>
              <a:t>je</a:t>
            </a:r>
          </a:p>
          <a:p>
            <a:r>
              <a:rPr lang="en-US" sz="2400" dirty="0"/>
              <a:t>Jap: </a:t>
            </a:r>
            <a:r>
              <a:rPr lang="en-US" sz="2400" b="1" dirty="0"/>
              <a:t>sho</a:t>
            </a:r>
          </a:p>
          <a:p>
            <a:endParaRPr lang="en-US" sz="2400" b="1" dirty="0"/>
          </a:p>
          <a:p>
            <a:r>
              <a:rPr lang="en-US" sz="2400" dirty="0"/>
              <a:t>Viet: </a:t>
            </a:r>
            <a:r>
              <a:rPr lang="vi-VN" sz="2400" b="1" dirty="0">
                <a:latin typeface="Aptos" panose="020B0004020202020204" pitchFamily="34" charset="0"/>
              </a:rPr>
              <a:t>chư </a:t>
            </a:r>
            <a:r>
              <a:rPr lang="en-US" sz="2400" b="1" dirty="0"/>
              <a:t>   </a:t>
            </a:r>
          </a:p>
          <a:p>
            <a:r>
              <a:rPr lang="en-US" sz="2400" dirty="0"/>
              <a:t>Man: </a:t>
            </a:r>
            <a:r>
              <a:rPr lang="en-US" altLang="zh-TW" sz="2400" b="1" dirty="0">
                <a:ea typeface="DengXian" panose="02010600030101010101" pitchFamily="2" charset="-122"/>
              </a:rPr>
              <a:t>zhū</a:t>
            </a:r>
          </a:p>
          <a:p>
            <a:endParaRPr lang="en-US" sz="2400" dirty="0"/>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24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      </a:t>
            </a:r>
            <a:r>
              <a:rPr lang="zh-TW" altLang="en-US" sz="2400" b="1" dirty="0">
                <a:solidFill>
                  <a:prstClr val="black"/>
                </a:solidFill>
                <a:latin typeface="DengXian" panose="02010600030101010101" pitchFamily="2" charset="-122"/>
                <a:ea typeface="DengXian" panose="02010600030101010101" pitchFamily="2" charset="-122"/>
              </a:rPr>
              <a:t>諸</a:t>
            </a:r>
            <a:r>
              <a:rPr lang="en-US" altLang="zh-TW" sz="2400" b="1" dirty="0">
                <a:solidFill>
                  <a:prstClr val="black"/>
                </a:solidFill>
                <a:ea typeface="DengXian" panose="02010600030101010101" pitchFamily="2" charset="-122"/>
              </a:rPr>
              <a:t>      </a:t>
            </a:r>
          </a:p>
          <a:p>
            <a:pPr marL="0" marR="0" lvl="0" indent="0" algn="l" defTabSz="914400" rtl="0" eaLnBrk="1" fontAlgn="auto" latinLnBrk="0" hangingPunct="1">
              <a:lnSpc>
                <a:spcPct val="100000"/>
              </a:lnSpc>
              <a:spcBef>
                <a:spcPts val="0"/>
              </a:spcBef>
              <a:spcAft>
                <a:spcPts val="0"/>
              </a:spcAft>
              <a:buClrTx/>
              <a:buSzTx/>
              <a:buFontTx/>
              <a:buNone/>
              <a:tabLst/>
              <a:defRPr/>
            </a:pPr>
            <a:r>
              <a:rPr lang="en-US" altLang="zh-TW" sz="2400" b="1" dirty="0">
                <a:solidFill>
                  <a:prstClr val="black"/>
                </a:solidFill>
                <a:ea typeface="DengXian" panose="02010600030101010101" pitchFamily="2" charset="-122"/>
              </a:rPr>
              <a:t>        all</a:t>
            </a:r>
            <a:endParaRPr lang="en-US" altLang="zh-TW" sz="2400" dirty="0">
              <a:solidFill>
                <a:prstClr val="black"/>
              </a:solidFill>
              <a:highlight>
                <a:srgbClr val="00FF00"/>
              </a:highlight>
              <a:ea typeface="DengXian" panose="02010600030101010101" pitchFamily="2" charset="-122"/>
            </a:endParaRPr>
          </a:p>
        </p:txBody>
      </p:sp>
      <p:sp>
        <p:nvSpPr>
          <p:cNvPr id="5" name="TextBox 4">
            <a:extLst>
              <a:ext uri="{FF2B5EF4-FFF2-40B4-BE49-F238E27FC236}">
                <a16:creationId xmlns:a16="http://schemas.microsoft.com/office/drawing/2014/main" id="{89A86F8C-9407-6077-4E19-236F86D48141}"/>
              </a:ext>
            </a:extLst>
          </p:cNvPr>
          <p:cNvSpPr txBox="1"/>
          <p:nvPr/>
        </p:nvSpPr>
        <p:spPr>
          <a:xfrm>
            <a:off x="7797505" y="117491"/>
            <a:ext cx="3175611" cy="369332"/>
          </a:xfrm>
          <a:prstGeom prst="rect">
            <a:avLst/>
          </a:prstGeom>
          <a:noFill/>
        </p:spPr>
        <p:txBody>
          <a:bodyPr wrap="square" rtlCol="0">
            <a:spAutoFit/>
          </a:bodyPr>
          <a:lstStyle/>
          <a:p>
            <a:r>
              <a:rPr lang="zh-TW" altLang="en-US" b="1" dirty="0">
                <a:latin typeface="DengXian" panose="02010600030101010101" pitchFamily="2" charset="-122"/>
                <a:ea typeface="DengXian" panose="02010600030101010101" pitchFamily="2" charset="-122"/>
              </a:rPr>
              <a:t>舍 利 子 是 </a:t>
            </a:r>
            <a:r>
              <a:rPr lang="zh-TW" altLang="en-US" b="1" dirty="0">
                <a:highlight>
                  <a:srgbClr val="00FFFF"/>
                </a:highlight>
                <a:latin typeface="DengXian" panose="02010600030101010101" pitchFamily="2" charset="-122"/>
                <a:ea typeface="DengXian" panose="02010600030101010101" pitchFamily="2" charset="-122"/>
              </a:rPr>
              <a:t>諸</a:t>
            </a:r>
            <a:r>
              <a:rPr lang="zh-TW" altLang="en-US" b="1" dirty="0">
                <a:latin typeface="DengXian" panose="02010600030101010101" pitchFamily="2" charset="-122"/>
                <a:ea typeface="DengXian" panose="02010600030101010101" pitchFamily="2" charset="-122"/>
              </a:rPr>
              <a:t> 法 空 相      </a:t>
            </a:r>
            <a:r>
              <a:rPr lang="en-US" altLang="zh-TW" b="1" dirty="0">
                <a:solidFill>
                  <a:srgbClr val="FF0000"/>
                </a:solidFill>
                <a:latin typeface="DengXian" panose="02010600030101010101" pitchFamily="2" charset="-122"/>
                <a:ea typeface="DengXian" panose="02010600030101010101" pitchFamily="2" charset="-122"/>
              </a:rPr>
              <a:t>8</a:t>
            </a:r>
            <a:endParaRPr lang="en-US" b="1" dirty="0">
              <a:solidFill>
                <a:srgbClr val="FF0000"/>
              </a:solidFill>
              <a:latin typeface="DengXian" panose="02010600030101010101" pitchFamily="2" charset="-122"/>
              <a:ea typeface="DengXian" panose="02010600030101010101" pitchFamily="2" charset="-122"/>
            </a:endParaRPr>
          </a:p>
        </p:txBody>
      </p:sp>
      <p:sp>
        <p:nvSpPr>
          <p:cNvPr id="6" name="Rectangle 5">
            <a:extLst>
              <a:ext uri="{FF2B5EF4-FFF2-40B4-BE49-F238E27FC236}">
                <a16:creationId xmlns:a16="http://schemas.microsoft.com/office/drawing/2014/main" id="{87AD5398-54E8-FF09-C561-D9DE67C43E81}"/>
              </a:ext>
            </a:extLst>
          </p:cNvPr>
          <p:cNvSpPr/>
          <p:nvPr/>
        </p:nvSpPr>
        <p:spPr>
          <a:xfrm>
            <a:off x="7731405" y="135840"/>
            <a:ext cx="3175611" cy="350983"/>
          </a:xfrm>
          <a:prstGeom prst="rect">
            <a:avLst/>
          </a:prstGeom>
          <a:no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Rectangle 6">
            <a:extLst>
              <a:ext uri="{FF2B5EF4-FFF2-40B4-BE49-F238E27FC236}">
                <a16:creationId xmlns:a16="http://schemas.microsoft.com/office/drawing/2014/main" id="{D6A4ACFD-BF3A-ABC8-E991-D06377996F2A}"/>
              </a:ext>
            </a:extLst>
          </p:cNvPr>
          <p:cNvSpPr/>
          <p:nvPr/>
        </p:nvSpPr>
        <p:spPr>
          <a:xfrm>
            <a:off x="166697" y="5651847"/>
            <a:ext cx="5508188" cy="857686"/>
          </a:xfrm>
          <a:prstGeom prst="rect">
            <a:avLst/>
          </a:prstGeom>
          <a:noFill/>
          <a:ln w="5715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Oval 7">
            <a:extLst>
              <a:ext uri="{FF2B5EF4-FFF2-40B4-BE49-F238E27FC236}">
                <a16:creationId xmlns:a16="http://schemas.microsoft.com/office/drawing/2014/main" id="{7691A9D0-6C7B-47E4-3CBF-97398DDFAB67}"/>
              </a:ext>
            </a:extLst>
          </p:cNvPr>
          <p:cNvSpPr/>
          <p:nvPr/>
        </p:nvSpPr>
        <p:spPr>
          <a:xfrm>
            <a:off x="5485169" y="687224"/>
            <a:ext cx="771625" cy="771625"/>
          </a:xfrm>
          <a:prstGeom prst="ellipse">
            <a:avLst/>
          </a:prstGeom>
          <a:solidFill>
            <a:srgbClr val="FFFF00"/>
          </a:solidFill>
          <a:ln w="38100">
            <a:solidFill>
              <a:srgbClr val="7030A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TextBox 8">
            <a:extLst>
              <a:ext uri="{FF2B5EF4-FFF2-40B4-BE49-F238E27FC236}">
                <a16:creationId xmlns:a16="http://schemas.microsoft.com/office/drawing/2014/main" id="{AB4E15F6-E286-7ADD-5E75-FFCE1E49D33E}"/>
              </a:ext>
            </a:extLst>
          </p:cNvPr>
          <p:cNvSpPr txBox="1"/>
          <p:nvPr/>
        </p:nvSpPr>
        <p:spPr>
          <a:xfrm>
            <a:off x="5577203" y="804954"/>
            <a:ext cx="601347" cy="523220"/>
          </a:xfrm>
          <a:prstGeom prst="rect">
            <a:avLst/>
          </a:prstGeom>
          <a:noFill/>
        </p:spPr>
        <p:txBody>
          <a:bodyPr wrap="square" rtlCol="0">
            <a:spAutoFit/>
          </a:bodyPr>
          <a:lstStyle/>
          <a:p>
            <a:r>
              <a:rPr lang="en-US" sz="2800" b="1" dirty="0"/>
              <a:t>44</a:t>
            </a:r>
          </a:p>
        </p:txBody>
      </p:sp>
      <p:sp>
        <p:nvSpPr>
          <p:cNvPr id="10" name="TextBox 9">
            <a:extLst>
              <a:ext uri="{FF2B5EF4-FFF2-40B4-BE49-F238E27FC236}">
                <a16:creationId xmlns:a16="http://schemas.microsoft.com/office/drawing/2014/main" id="{B0B02660-5D2F-2941-FFE8-709B10AC76FC}"/>
              </a:ext>
            </a:extLst>
          </p:cNvPr>
          <p:cNvSpPr txBox="1"/>
          <p:nvPr/>
        </p:nvSpPr>
        <p:spPr>
          <a:xfrm>
            <a:off x="5861861" y="5456780"/>
            <a:ext cx="6444147" cy="2031325"/>
          </a:xfrm>
          <a:prstGeom prst="rect">
            <a:avLst/>
          </a:prstGeom>
          <a:noFill/>
        </p:spPr>
        <p:txBody>
          <a:bodyPr wrap="square" numCol="3">
            <a:spAutoFit/>
          </a:bodyPr>
          <a:lstStyle/>
          <a:p>
            <a:r>
              <a:rPr lang="en-US" sz="1400" dirty="0"/>
              <a:t>• Hanja: </a:t>
            </a:r>
            <a:r>
              <a:rPr lang="zh-TW" altLang="en-US" sz="1400" dirty="0">
                <a:latin typeface="DengXian" panose="02010600030101010101" pitchFamily="2" charset="-122"/>
                <a:ea typeface="DengXian" panose="02010600030101010101" pitchFamily="2" charset="-122"/>
              </a:rPr>
              <a:t>諸       </a:t>
            </a:r>
            <a:endParaRPr lang="en-US" altLang="zh-TW" sz="1400" dirty="0">
              <a:latin typeface="DengXian" panose="02010600030101010101" pitchFamily="2" charset="-122"/>
              <a:ea typeface="DengXian" panose="02010600030101010101" pitchFamily="2" charset="-122"/>
            </a:endParaRPr>
          </a:p>
          <a:p>
            <a:r>
              <a:rPr lang="en-US" altLang="zh-TW" sz="1400" dirty="0">
                <a:latin typeface="DengXian" panose="02010600030101010101" pitchFamily="2" charset="-122"/>
                <a:ea typeface="DengXian" panose="02010600030101010101" pitchFamily="2" charset="-122"/>
              </a:rPr>
              <a:t>• </a:t>
            </a:r>
            <a:r>
              <a:rPr lang="en-US" altLang="zh-TW" sz="1400" dirty="0">
                <a:ea typeface="DengXian" panose="02010600030101010101" pitchFamily="2" charset="-122"/>
              </a:rPr>
              <a:t>Korean: je (</a:t>
            </a:r>
            <a:r>
              <a:rPr lang="ko-KR" altLang="en-US" sz="1400" dirty="0">
                <a:ea typeface="DengXian" panose="02010600030101010101" pitchFamily="2" charset="-122"/>
              </a:rPr>
              <a:t>제</a:t>
            </a:r>
            <a:r>
              <a:rPr lang="en-US" altLang="ko-KR" sz="1400" dirty="0">
                <a:ea typeface="DengXian" panose="02010600030101010101" pitchFamily="2" charset="-122"/>
              </a:rPr>
              <a:t>)       </a:t>
            </a:r>
          </a:p>
          <a:p>
            <a:r>
              <a:rPr lang="en-US" altLang="ko-KR" sz="1400" dirty="0">
                <a:ea typeface="DengXian" panose="02010600030101010101" pitchFamily="2" charset="-122"/>
              </a:rPr>
              <a:t>• </a:t>
            </a:r>
            <a:r>
              <a:rPr lang="en-US" altLang="zh-TW" sz="1400" dirty="0">
                <a:ea typeface="DengXian" panose="02010600030101010101" pitchFamily="2" charset="-122"/>
              </a:rPr>
              <a:t>strokes: 15      </a:t>
            </a:r>
          </a:p>
          <a:p>
            <a:r>
              <a:rPr lang="en-US" altLang="zh-TW" sz="1400" dirty="0">
                <a:ea typeface="DengXian" panose="02010600030101010101" pitchFamily="2" charset="-122"/>
              </a:rPr>
              <a:t>• radical: 149+8 (</a:t>
            </a:r>
            <a:r>
              <a:rPr lang="zh-TW" altLang="en-US" sz="1400" dirty="0">
                <a:ea typeface="DengXian" panose="02010600030101010101" pitchFamily="2" charset="-122"/>
              </a:rPr>
              <a:t>言</a:t>
            </a:r>
            <a:r>
              <a:rPr lang="en-US" altLang="zh-TW" sz="1400" dirty="0">
                <a:ea typeface="DengXian" panose="02010600030101010101" pitchFamily="2" charset="-122"/>
              </a:rPr>
              <a:t>)</a:t>
            </a:r>
          </a:p>
          <a:p>
            <a:r>
              <a:rPr lang="en-US" altLang="zh-TW" sz="1400" dirty="0">
                <a:ea typeface="DengXian" panose="02010600030101010101" pitchFamily="2" charset="-122"/>
              </a:rPr>
              <a:t>• Japanese: sho, </a:t>
            </a:r>
            <a:r>
              <a:rPr lang="ja-JP" altLang="en-US" sz="1400" dirty="0">
                <a:ea typeface="DengXian" panose="02010600030101010101" pitchFamily="2" charset="-122"/>
              </a:rPr>
              <a:t>しょ </a:t>
            </a:r>
            <a:endParaRPr lang="en-US" altLang="ja-JP" sz="1400" dirty="0">
              <a:ea typeface="DengXian" panose="02010600030101010101" pitchFamily="2" charset="-122"/>
            </a:endParaRPr>
          </a:p>
          <a:p>
            <a:endParaRPr lang="en-US" altLang="ja-JP" sz="1400" dirty="0">
              <a:ea typeface="DengXian" panose="02010600030101010101" pitchFamily="2" charset="-122"/>
            </a:endParaRPr>
          </a:p>
          <a:p>
            <a:endParaRPr lang="en-US" altLang="ja-JP" sz="1400" dirty="0">
              <a:ea typeface="DengXian" panose="02010600030101010101" pitchFamily="2" charset="-122"/>
            </a:endParaRPr>
          </a:p>
          <a:p>
            <a:endParaRPr lang="en-US" altLang="ja-JP" sz="1400" dirty="0">
              <a:ea typeface="DengXian" panose="02010600030101010101" pitchFamily="2" charset="-122"/>
            </a:endParaRPr>
          </a:p>
          <a:p>
            <a:endParaRPr lang="en-US" altLang="ja-JP" sz="1400" dirty="0">
              <a:ea typeface="DengXian" panose="02010600030101010101" pitchFamily="2" charset="-122"/>
            </a:endParaRPr>
          </a:p>
          <a:p>
            <a:r>
              <a:rPr lang="en-US" altLang="ja-JP" sz="1400" dirty="0">
                <a:ea typeface="DengXian" panose="02010600030101010101" pitchFamily="2" charset="-122"/>
              </a:rPr>
              <a:t>(</a:t>
            </a:r>
            <a:r>
              <a:rPr lang="en-US" altLang="zh-TW" sz="1400" dirty="0" err="1">
                <a:ea typeface="DengXian" panose="02010600030101010101" pitchFamily="2" charset="-122"/>
              </a:rPr>
              <a:t>kun</a:t>
            </a:r>
            <a:r>
              <a:rPr lang="en-US" altLang="zh-TW" sz="1400" dirty="0">
                <a:ea typeface="DengXian" panose="02010600030101010101" pitchFamily="2" charset="-122"/>
              </a:rPr>
              <a:t>: </a:t>
            </a:r>
            <a:r>
              <a:rPr lang="en-US" altLang="zh-TW" sz="1400" dirty="0" err="1">
                <a:ea typeface="DengXian" panose="02010600030101010101" pitchFamily="2" charset="-122"/>
              </a:rPr>
              <a:t>moro</a:t>
            </a:r>
            <a:r>
              <a:rPr lang="en-US" altLang="zh-TW" sz="1400" dirty="0">
                <a:ea typeface="DengXian" panose="02010600030101010101" pitchFamily="2" charset="-122"/>
              </a:rPr>
              <a:t>, </a:t>
            </a:r>
            <a:r>
              <a:rPr lang="ja-JP" altLang="en-US" sz="1400" dirty="0">
                <a:ea typeface="DengXian" panose="02010600030101010101" pitchFamily="2" charset="-122"/>
              </a:rPr>
              <a:t>もろ</a:t>
            </a:r>
            <a:r>
              <a:rPr lang="en-US" altLang="ja-JP" sz="1400" dirty="0">
                <a:ea typeface="DengXian" panose="02010600030101010101" pitchFamily="2" charset="-122"/>
              </a:rPr>
              <a:t>)     </a:t>
            </a:r>
          </a:p>
          <a:p>
            <a:r>
              <a:rPr lang="en-US" altLang="ja-JP" sz="1400" dirty="0">
                <a:ea typeface="DengXian" panose="02010600030101010101" pitchFamily="2" charset="-122"/>
              </a:rPr>
              <a:t>• </a:t>
            </a:r>
            <a:r>
              <a:rPr lang="en-US" altLang="zh-TW" sz="1400" dirty="0">
                <a:ea typeface="DengXian" panose="02010600030101010101" pitchFamily="2" charset="-122"/>
              </a:rPr>
              <a:t>JLPT: N1</a:t>
            </a:r>
          </a:p>
          <a:p>
            <a:r>
              <a:rPr lang="en-US" altLang="zh-TW" sz="1400" dirty="0">
                <a:ea typeface="DengXian" panose="02010600030101010101" pitchFamily="2" charset="-122"/>
              </a:rPr>
              <a:t>• meaning: all</a:t>
            </a:r>
            <a:endParaRPr lang="en-US" sz="1400" dirty="0"/>
          </a:p>
          <a:p>
            <a:r>
              <a:rPr lang="en-US" altLang="zh-TW" sz="1400" dirty="0">
                <a:ea typeface="DengXian" panose="02010600030101010101" pitchFamily="2" charset="-122"/>
              </a:rPr>
              <a:t>• pinyin: zhū</a:t>
            </a:r>
          </a:p>
          <a:p>
            <a:r>
              <a:rPr lang="en-US" altLang="zh-TW" sz="1400" dirty="0">
                <a:ea typeface="DengXian" panose="02010600030101010101" pitchFamily="2" charset="-122"/>
              </a:rPr>
              <a:t>• 6 location(s): Thousand, </a:t>
            </a:r>
          </a:p>
          <a:p>
            <a:endParaRPr lang="en-US" altLang="zh-TW" sz="1400" dirty="0">
              <a:ea typeface="DengXian" panose="02010600030101010101" pitchFamily="2" charset="-122"/>
            </a:endParaRPr>
          </a:p>
          <a:p>
            <a:endParaRPr lang="en-US" altLang="zh-TW" sz="1400" dirty="0">
              <a:ea typeface="DengXian" panose="02010600030101010101" pitchFamily="2" charset="-122"/>
            </a:endParaRPr>
          </a:p>
          <a:p>
            <a:endParaRPr lang="en-US" altLang="zh-TW" sz="1400" dirty="0">
              <a:ea typeface="DengXian" panose="02010600030101010101" pitchFamily="2" charset="-122"/>
            </a:endParaRPr>
          </a:p>
          <a:p>
            <a:endParaRPr lang="en-US" altLang="zh-TW" sz="1400" dirty="0">
              <a:ea typeface="DengXian" panose="02010600030101010101" pitchFamily="2" charset="-122"/>
            </a:endParaRPr>
          </a:p>
          <a:p>
            <a:r>
              <a:rPr lang="en-US" altLang="zh-TW" sz="1400" dirty="0" err="1">
                <a:ea typeface="DengXian" panose="02010600030101010101" pitchFamily="2" charset="-122"/>
              </a:rPr>
              <a:t>Yebul</a:t>
            </a:r>
            <a:r>
              <a:rPr lang="en-US" altLang="zh-TW" sz="1400" dirty="0">
                <a:ea typeface="DengXian" panose="02010600030101010101" pitchFamily="2" charset="-122"/>
              </a:rPr>
              <a:t>, </a:t>
            </a:r>
            <a:r>
              <a:rPr lang="en-US" altLang="zh-TW" sz="1400" dirty="0" err="1">
                <a:ea typeface="DengXian" panose="02010600030101010101" pitchFamily="2" charset="-122"/>
              </a:rPr>
              <a:t>Uisang</a:t>
            </a:r>
            <a:r>
              <a:rPr lang="en-US" altLang="zh-TW" sz="1400" dirty="0">
                <a:ea typeface="DengXian" panose="02010600030101010101" pitchFamily="2" charset="-122"/>
              </a:rPr>
              <a:t>, Maitreya, </a:t>
            </a:r>
            <a:r>
              <a:rPr lang="en-US" altLang="zh-TW" sz="1400" dirty="0" err="1">
                <a:ea typeface="DengXian" panose="02010600030101010101" pitchFamily="2" charset="-122"/>
              </a:rPr>
              <a:t>XuanZang</a:t>
            </a:r>
            <a:r>
              <a:rPr lang="en-US" altLang="zh-TW" sz="1400" dirty="0">
                <a:ea typeface="DengXian" panose="02010600030101010101" pitchFamily="2" charset="-122"/>
              </a:rPr>
              <a:t>, Morning</a:t>
            </a:r>
          </a:p>
          <a:p>
            <a:r>
              <a:rPr lang="en-US" altLang="zh-TW" sz="1400" dirty="0">
                <a:ea typeface="DengXian" panose="02010600030101010101" pitchFamily="2" charset="-122"/>
              </a:rPr>
              <a:t>• comp: </a:t>
            </a:r>
            <a:r>
              <a:rPr lang="zh-CN" altLang="en-US" sz="1400" dirty="0">
                <a:ea typeface="DengXian" panose="02010600030101010101" pitchFamily="2" charset="-122"/>
              </a:rPr>
              <a:t>言 </a:t>
            </a:r>
            <a:r>
              <a:rPr lang="en-US" altLang="zh-CN" sz="1400" dirty="0">
                <a:ea typeface="DengXian" panose="02010600030101010101" pitchFamily="2" charset="-122"/>
              </a:rPr>
              <a:t>+ </a:t>
            </a:r>
            <a:r>
              <a:rPr lang="zh-CN" altLang="en-US" sz="1400" dirty="0">
                <a:ea typeface="DengXian" panose="02010600030101010101" pitchFamily="2" charset="-122"/>
              </a:rPr>
              <a:t>者</a:t>
            </a:r>
            <a:endParaRPr lang="en-US" altLang="zh-TW" sz="1400" dirty="0">
              <a:ea typeface="DengXian" panose="02010600030101010101" pitchFamily="2" charset="-122"/>
            </a:endParaRPr>
          </a:p>
          <a:p>
            <a:r>
              <a:rPr lang="en-US" altLang="zh-TW" sz="1400" dirty="0">
                <a:ea typeface="DengXian" panose="02010600030101010101" pitchFamily="2" charset="-122"/>
              </a:rPr>
              <a:t>• sub: </a:t>
            </a:r>
            <a:r>
              <a:rPr lang="zh-CN" altLang="en-US" sz="1400" dirty="0">
                <a:ea typeface="DengXian" panose="02010600030101010101" pitchFamily="2" charset="-122"/>
              </a:rPr>
              <a:t>亠二口耂日丶一丿</a:t>
            </a:r>
            <a:endParaRPr lang="en-US" altLang="zh-CN" sz="1400" dirty="0">
              <a:ea typeface="DengXian" panose="02010600030101010101" pitchFamily="2" charset="-122"/>
            </a:endParaRPr>
          </a:p>
          <a:p>
            <a:r>
              <a:rPr lang="zh-CN" altLang="en-US" sz="1400" dirty="0">
                <a:ea typeface="DengXian" panose="02010600030101010101" pitchFamily="2" charset="-122"/>
              </a:rPr>
              <a:t>土囗</a:t>
            </a:r>
            <a:endParaRPr lang="en-US" altLang="zh-TW" sz="1400" dirty="0">
              <a:ea typeface="DengXian" panose="02010600030101010101" pitchFamily="2" charset="-122"/>
            </a:endParaRPr>
          </a:p>
          <a:p>
            <a:endParaRPr lang="en-US" sz="1400" dirty="0"/>
          </a:p>
          <a:p>
            <a:endParaRPr lang="en-US" sz="1400" dirty="0"/>
          </a:p>
          <a:p>
            <a:endParaRPr lang="en-US" sz="1400" dirty="0"/>
          </a:p>
          <a:p>
            <a:endParaRPr lang="en-US" sz="1400" b="1" dirty="0">
              <a:latin typeface="DengXian" panose="02010600030101010101" pitchFamily="2" charset="-122"/>
              <a:ea typeface="DengXian" panose="02010600030101010101" pitchFamily="2" charset="-122"/>
            </a:endParaRPr>
          </a:p>
        </p:txBody>
      </p:sp>
      <p:sp>
        <p:nvSpPr>
          <p:cNvPr id="11" name="Rectangle 10">
            <a:extLst>
              <a:ext uri="{FF2B5EF4-FFF2-40B4-BE49-F238E27FC236}">
                <a16:creationId xmlns:a16="http://schemas.microsoft.com/office/drawing/2014/main" id="{C49EEEF2-2FFE-209C-6592-AAB6D3466B68}"/>
              </a:ext>
            </a:extLst>
          </p:cNvPr>
          <p:cNvSpPr/>
          <p:nvPr/>
        </p:nvSpPr>
        <p:spPr>
          <a:xfrm>
            <a:off x="5873703" y="5456777"/>
            <a:ext cx="6216335" cy="1157574"/>
          </a:xfrm>
          <a:prstGeom prst="rect">
            <a:avLst/>
          </a:prstGeom>
          <a:no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2" name="2024_11_07_072707">
            <a:hlinkClick r:id="" action="ppaction://media"/>
            <a:extLst>
              <a:ext uri="{FF2B5EF4-FFF2-40B4-BE49-F238E27FC236}">
                <a16:creationId xmlns:a16="http://schemas.microsoft.com/office/drawing/2014/main" id="{28C2FE98-5D97-B5C6-5652-A304A0BB0557}"/>
              </a:ext>
            </a:extLst>
          </p:cNvPr>
          <p:cNvPicPr>
            <a:picLocks noChangeAspect="1"/>
          </p:cNvPicPr>
          <p:nvPr>
            <a:videoFile r:link="rId2"/>
            <p:extLst>
              <p:ext uri="{DAA4B4D4-6D71-4841-9C94-3DE7FCFB9230}">
                <p14:media xmlns:p14="http://schemas.microsoft.com/office/powerpoint/2010/main" r:embed="rId1"/>
              </p:ext>
            </p:extLst>
          </p:nvPr>
        </p:nvPicPr>
        <p:blipFill>
          <a:blip r:embed="rId4"/>
          <a:stretch>
            <a:fillRect/>
          </a:stretch>
        </p:blipFill>
        <p:spPr>
          <a:xfrm>
            <a:off x="6878378" y="563513"/>
            <a:ext cx="4881663" cy="4816574"/>
          </a:xfrm>
          <a:prstGeom prst="rect">
            <a:avLst/>
          </a:prstGeom>
        </p:spPr>
      </p:pic>
      <p:pic>
        <p:nvPicPr>
          <p:cNvPr id="67" name="Picture 66">
            <a:extLst>
              <a:ext uri="{FF2B5EF4-FFF2-40B4-BE49-F238E27FC236}">
                <a16:creationId xmlns:a16="http://schemas.microsoft.com/office/drawing/2014/main" id="{AF65AF8C-6C9A-C092-BD82-F0EE5A8BB9CB}"/>
              </a:ext>
            </a:extLst>
          </p:cNvPr>
          <p:cNvPicPr>
            <a:picLocks noChangeAspect="1"/>
          </p:cNvPicPr>
          <p:nvPr/>
        </p:nvPicPr>
        <p:blipFill>
          <a:blip r:embed="rId5"/>
          <a:stretch>
            <a:fillRect/>
          </a:stretch>
        </p:blipFill>
        <p:spPr>
          <a:xfrm>
            <a:off x="289287" y="135840"/>
            <a:ext cx="4841629" cy="5180743"/>
          </a:xfrm>
          <a:prstGeom prst="rect">
            <a:avLst/>
          </a:prstGeom>
        </p:spPr>
      </p:pic>
    </p:spTree>
    <p:extLst>
      <p:ext uri="{BB962C8B-B14F-4D97-AF65-F5344CB8AC3E}">
        <p14:creationId xmlns:p14="http://schemas.microsoft.com/office/powerpoint/2010/main" val="120017079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mediacall" presetSubtype="0" fill="hold" nodeType="clickEffect">
                                  <p:stCondLst>
                                    <p:cond delay="0"/>
                                  </p:stCondLst>
                                  <p:childTnLst>
                                    <p:cmd type="call" cmd="playFrom(0.0)">
                                      <p:cBhvr>
                                        <p:cTn id="6" dur="22834" fill="hold"/>
                                        <p:tgtEl>
                                          <p:spTgt spid="12"/>
                                        </p:tgtEl>
                                      </p:cBhvr>
                                    </p:cmd>
                                  </p:childTnLst>
                                </p:cTn>
                              </p:par>
                            </p:childTnLst>
                          </p:cTn>
                        </p:par>
                      </p:childTnLst>
                    </p:cTn>
                  </p:par>
                </p:childTnLst>
              </p:cTn>
              <p:prevCondLst>
                <p:cond evt="onPrev" delay="0">
                  <p:tgtEl>
                    <p:sldTgt/>
                  </p:tgtEl>
                </p:cond>
              </p:prevCondLst>
              <p:nextCondLst>
                <p:cond evt="onNext" delay="0">
                  <p:tgtEl>
                    <p:sldTgt/>
                  </p:tgtEl>
                </p:cond>
              </p:nextCondLst>
            </p:seq>
            <p:video>
              <p:cMediaNode vol="80000">
                <p:cTn id="7" fill="hold" display="0">
                  <p:stCondLst>
                    <p:cond delay="indefinite"/>
                  </p:stCondLst>
                </p:cTn>
                <p:tgtEl>
                  <p:spTgt spid="12"/>
                </p:tgtEl>
              </p:cMediaNode>
            </p:video>
            <p:seq concurrent="1" nextAc="seek">
              <p:cTn id="8" restart="whenNotActive" fill="hold" evtFilter="cancelBubble" nodeType="interactiveSeq">
                <p:stCondLst>
                  <p:cond evt="onClick" delay="0">
                    <p:tgtEl>
                      <p:spTgt spid="12"/>
                    </p:tgtEl>
                  </p:cond>
                </p:stCondLst>
                <p:endSync evt="end" delay="0">
                  <p:rtn val="all"/>
                </p:endSync>
                <p:childTnLst>
                  <p:par>
                    <p:cTn id="9" fill="hold">
                      <p:stCondLst>
                        <p:cond delay="0"/>
                      </p:stCondLst>
                      <p:childTnLst>
                        <p:par>
                          <p:cTn id="10" fill="hold">
                            <p:stCondLst>
                              <p:cond delay="0"/>
                            </p:stCondLst>
                            <p:childTnLst>
                              <p:par>
                                <p:cTn id="11" presetID="2" presetClass="mediacall" presetSubtype="0" fill="hold" nodeType="clickEffect">
                                  <p:stCondLst>
                                    <p:cond delay="0"/>
                                  </p:stCondLst>
                                  <p:childTnLst>
                                    <p:cmd type="call" cmd="togglePause">
                                      <p:cBhvr>
                                        <p:cTn id="12" dur="1" fill="hold"/>
                                        <p:tgtEl>
                                          <p:spTgt spid="12"/>
                                        </p:tgtEl>
                                      </p:cBhvr>
                                    </p:cmd>
                                  </p:childTnLst>
                                </p:cTn>
                              </p:par>
                            </p:childTnLst>
                          </p:cTn>
                        </p:par>
                      </p:childTnLst>
                    </p:cTn>
                  </p:par>
                </p:childTnLst>
              </p:cTn>
              <p:nextCondLst>
                <p:cond evt="onClick" delay="0">
                  <p:tgtEl>
                    <p:spTgt spid="12"/>
                  </p:tgtEl>
                </p:cond>
              </p:nextCondLst>
            </p:seq>
          </p:childTnLst>
        </p:cTn>
      </p:par>
    </p:tnLst>
  </p:timing>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2A249D0B-258C-D270-F690-340260910326}"/>
              </a:ext>
            </a:extLst>
          </p:cNvPr>
          <p:cNvPicPr>
            <a:picLocks noChangeAspect="1"/>
          </p:cNvPicPr>
          <p:nvPr/>
        </p:nvPicPr>
        <p:blipFill>
          <a:blip r:embed="rId4"/>
          <a:stretch>
            <a:fillRect/>
          </a:stretch>
        </p:blipFill>
        <p:spPr>
          <a:xfrm>
            <a:off x="619764" y="356819"/>
            <a:ext cx="4921321" cy="5093776"/>
          </a:xfrm>
          <a:prstGeom prst="rect">
            <a:avLst/>
          </a:prstGeom>
        </p:spPr>
      </p:pic>
      <p:sp>
        <p:nvSpPr>
          <p:cNvPr id="4" name="TextBox 3">
            <a:extLst>
              <a:ext uri="{FF2B5EF4-FFF2-40B4-BE49-F238E27FC236}">
                <a16:creationId xmlns:a16="http://schemas.microsoft.com/office/drawing/2014/main" id="{EFC63D93-427C-7C0D-A0E4-9BF74B094125}"/>
              </a:ext>
            </a:extLst>
          </p:cNvPr>
          <p:cNvSpPr txBox="1"/>
          <p:nvPr/>
        </p:nvSpPr>
        <p:spPr>
          <a:xfrm>
            <a:off x="166697" y="5651847"/>
            <a:ext cx="5771268" cy="1200329"/>
          </a:xfrm>
          <a:prstGeom prst="rect">
            <a:avLst/>
          </a:prstGeom>
          <a:noFill/>
        </p:spPr>
        <p:txBody>
          <a:bodyPr wrap="square" numCol="3">
            <a:spAutoFit/>
          </a:bodyPr>
          <a:lstStyle/>
          <a:p>
            <a:r>
              <a:rPr lang="en-US" sz="2400" dirty="0"/>
              <a:t>Kor: </a:t>
            </a:r>
            <a:r>
              <a:rPr lang="en-US" sz="2400" b="1" dirty="0" err="1"/>
              <a:t>beop</a:t>
            </a:r>
            <a:endParaRPr lang="en-US" sz="2400" b="1" dirty="0"/>
          </a:p>
          <a:p>
            <a:r>
              <a:rPr lang="en-US" sz="2400" dirty="0"/>
              <a:t>Jap: </a:t>
            </a:r>
            <a:r>
              <a:rPr lang="en-US" sz="2400" b="1" dirty="0"/>
              <a:t>hō</a:t>
            </a:r>
          </a:p>
          <a:p>
            <a:endParaRPr lang="en-US" sz="2400" dirty="0"/>
          </a:p>
          <a:p>
            <a:r>
              <a:rPr lang="en-US" sz="2400" dirty="0"/>
              <a:t>Viet: </a:t>
            </a:r>
            <a:r>
              <a:rPr lang="vi-VN" sz="2400" b="1" dirty="0">
                <a:latin typeface="Aptos" panose="020B0004020202020204" pitchFamily="34" charset="0"/>
              </a:rPr>
              <a:t>pháp </a:t>
            </a:r>
            <a:r>
              <a:rPr lang="en-US" sz="2400" b="1" dirty="0"/>
              <a:t>   </a:t>
            </a:r>
          </a:p>
          <a:p>
            <a:r>
              <a:rPr lang="en-US" sz="2400" dirty="0"/>
              <a:t>Man: </a:t>
            </a:r>
            <a:r>
              <a:rPr lang="en-US" altLang="zh-TW" sz="2400" b="1" dirty="0">
                <a:ea typeface="DengXian" panose="02010600030101010101" pitchFamily="2" charset="-122"/>
              </a:rPr>
              <a:t>fǎ</a:t>
            </a:r>
          </a:p>
          <a:p>
            <a:endParaRPr lang="en-US" sz="2400" dirty="0"/>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24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    </a:t>
            </a:r>
            <a:r>
              <a:rPr lang="zh-TW" altLang="en-US" sz="2400" b="1" i="0" dirty="0">
                <a:solidFill>
                  <a:srgbClr val="353535"/>
                </a:solidFill>
                <a:effectLst/>
                <a:latin typeface="DengXian" panose="02010600030101010101" pitchFamily="2" charset="-122"/>
                <a:ea typeface="DengXian" panose="02010600030101010101" pitchFamily="2" charset="-122"/>
              </a:rPr>
              <a:t>法</a:t>
            </a:r>
            <a:r>
              <a:rPr lang="en-US" altLang="zh-TW" sz="2400" b="1" dirty="0">
                <a:solidFill>
                  <a:prstClr val="black"/>
                </a:solidFill>
                <a:ea typeface="DengXian" panose="02010600030101010101" pitchFamily="2" charset="-122"/>
              </a:rPr>
              <a:t>      </a:t>
            </a:r>
          </a:p>
          <a:p>
            <a:pPr marL="0" marR="0" lvl="0" indent="0" algn="l" defTabSz="914400" rtl="0" eaLnBrk="1" fontAlgn="auto" latinLnBrk="0" hangingPunct="1">
              <a:lnSpc>
                <a:spcPct val="100000"/>
              </a:lnSpc>
              <a:spcBef>
                <a:spcPts val="0"/>
              </a:spcBef>
              <a:spcAft>
                <a:spcPts val="0"/>
              </a:spcAft>
              <a:buClrTx/>
              <a:buSzTx/>
              <a:buFontTx/>
              <a:buNone/>
              <a:tabLst/>
              <a:defRPr/>
            </a:pPr>
            <a:r>
              <a:rPr lang="en-US" altLang="zh-TW" sz="2400" b="1" dirty="0">
                <a:solidFill>
                  <a:prstClr val="black"/>
                </a:solidFill>
                <a:ea typeface="DengXian" panose="02010600030101010101" pitchFamily="2" charset="-122"/>
              </a:rPr>
              <a:t>dharma</a:t>
            </a:r>
            <a:endParaRPr lang="en-US" altLang="zh-TW" sz="2400" dirty="0">
              <a:solidFill>
                <a:prstClr val="black"/>
              </a:solidFill>
              <a:highlight>
                <a:srgbClr val="00FF00"/>
              </a:highlight>
              <a:ea typeface="DengXian" panose="02010600030101010101" pitchFamily="2" charset="-122"/>
            </a:endParaRPr>
          </a:p>
        </p:txBody>
      </p:sp>
      <p:sp>
        <p:nvSpPr>
          <p:cNvPr id="5" name="TextBox 4">
            <a:extLst>
              <a:ext uri="{FF2B5EF4-FFF2-40B4-BE49-F238E27FC236}">
                <a16:creationId xmlns:a16="http://schemas.microsoft.com/office/drawing/2014/main" id="{CE02B1B8-E98F-24B8-E3D1-CF16AE3E3B75}"/>
              </a:ext>
            </a:extLst>
          </p:cNvPr>
          <p:cNvSpPr txBox="1"/>
          <p:nvPr/>
        </p:nvSpPr>
        <p:spPr>
          <a:xfrm>
            <a:off x="7797505" y="117491"/>
            <a:ext cx="3109511" cy="369332"/>
          </a:xfrm>
          <a:prstGeom prst="rect">
            <a:avLst/>
          </a:prstGeom>
          <a:noFill/>
        </p:spPr>
        <p:txBody>
          <a:bodyPr wrap="square" rtlCol="0">
            <a:spAutoFit/>
          </a:bodyPr>
          <a:lstStyle/>
          <a:p>
            <a:r>
              <a:rPr lang="zh-TW" altLang="en-US" b="1" dirty="0">
                <a:latin typeface="DengXian" panose="02010600030101010101" pitchFamily="2" charset="-122"/>
                <a:ea typeface="DengXian" panose="02010600030101010101" pitchFamily="2" charset="-122"/>
              </a:rPr>
              <a:t>舍 利 子 是 諸 </a:t>
            </a:r>
            <a:r>
              <a:rPr lang="zh-TW" altLang="en-US" b="1" dirty="0">
                <a:highlight>
                  <a:srgbClr val="00FFFF"/>
                </a:highlight>
                <a:latin typeface="DengXian" panose="02010600030101010101" pitchFamily="2" charset="-122"/>
                <a:ea typeface="DengXian" panose="02010600030101010101" pitchFamily="2" charset="-122"/>
              </a:rPr>
              <a:t>法</a:t>
            </a:r>
            <a:r>
              <a:rPr lang="zh-TW" altLang="en-US" b="1" dirty="0">
                <a:latin typeface="DengXian" panose="02010600030101010101" pitchFamily="2" charset="-122"/>
                <a:ea typeface="DengXian" panose="02010600030101010101" pitchFamily="2" charset="-122"/>
              </a:rPr>
              <a:t> 空 相      </a:t>
            </a:r>
            <a:r>
              <a:rPr lang="en-US" altLang="zh-TW" b="1" dirty="0">
                <a:solidFill>
                  <a:srgbClr val="FF0000"/>
                </a:solidFill>
                <a:latin typeface="DengXian" panose="02010600030101010101" pitchFamily="2" charset="-122"/>
                <a:ea typeface="DengXian" panose="02010600030101010101" pitchFamily="2" charset="-122"/>
              </a:rPr>
              <a:t>8</a:t>
            </a:r>
            <a:endParaRPr lang="en-US" b="1" dirty="0">
              <a:solidFill>
                <a:srgbClr val="FF0000"/>
              </a:solidFill>
              <a:latin typeface="DengXian" panose="02010600030101010101" pitchFamily="2" charset="-122"/>
              <a:ea typeface="DengXian" panose="02010600030101010101" pitchFamily="2" charset="-122"/>
            </a:endParaRPr>
          </a:p>
        </p:txBody>
      </p:sp>
      <p:sp>
        <p:nvSpPr>
          <p:cNvPr id="6" name="Rectangle 5">
            <a:extLst>
              <a:ext uri="{FF2B5EF4-FFF2-40B4-BE49-F238E27FC236}">
                <a16:creationId xmlns:a16="http://schemas.microsoft.com/office/drawing/2014/main" id="{C08D1BB8-F76D-125C-9546-D3BB2E2946B4}"/>
              </a:ext>
            </a:extLst>
          </p:cNvPr>
          <p:cNvSpPr/>
          <p:nvPr/>
        </p:nvSpPr>
        <p:spPr>
          <a:xfrm>
            <a:off x="7731405" y="135840"/>
            <a:ext cx="3175611" cy="350983"/>
          </a:xfrm>
          <a:prstGeom prst="rect">
            <a:avLst/>
          </a:prstGeom>
          <a:no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Rectangle 6">
            <a:extLst>
              <a:ext uri="{FF2B5EF4-FFF2-40B4-BE49-F238E27FC236}">
                <a16:creationId xmlns:a16="http://schemas.microsoft.com/office/drawing/2014/main" id="{E51F695B-F2AC-3977-3779-4ED0C46FF6B7}"/>
              </a:ext>
            </a:extLst>
          </p:cNvPr>
          <p:cNvSpPr/>
          <p:nvPr/>
        </p:nvSpPr>
        <p:spPr>
          <a:xfrm>
            <a:off x="166697" y="5651847"/>
            <a:ext cx="5508188" cy="857686"/>
          </a:xfrm>
          <a:prstGeom prst="rect">
            <a:avLst/>
          </a:prstGeom>
          <a:noFill/>
          <a:ln w="5715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Oval 7">
            <a:extLst>
              <a:ext uri="{FF2B5EF4-FFF2-40B4-BE49-F238E27FC236}">
                <a16:creationId xmlns:a16="http://schemas.microsoft.com/office/drawing/2014/main" id="{DC0A3AD9-958E-CFC4-D8D6-03B179C5E936}"/>
              </a:ext>
            </a:extLst>
          </p:cNvPr>
          <p:cNvSpPr/>
          <p:nvPr/>
        </p:nvSpPr>
        <p:spPr>
          <a:xfrm>
            <a:off x="5485169" y="687224"/>
            <a:ext cx="771625" cy="771625"/>
          </a:xfrm>
          <a:prstGeom prst="ellipse">
            <a:avLst/>
          </a:prstGeom>
          <a:solidFill>
            <a:srgbClr val="FFFF00"/>
          </a:solidFill>
          <a:ln w="38100">
            <a:solidFill>
              <a:srgbClr val="7030A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TextBox 8">
            <a:extLst>
              <a:ext uri="{FF2B5EF4-FFF2-40B4-BE49-F238E27FC236}">
                <a16:creationId xmlns:a16="http://schemas.microsoft.com/office/drawing/2014/main" id="{6A707562-93EE-6B69-459D-4B3D35AFCE49}"/>
              </a:ext>
            </a:extLst>
          </p:cNvPr>
          <p:cNvSpPr txBox="1"/>
          <p:nvPr/>
        </p:nvSpPr>
        <p:spPr>
          <a:xfrm>
            <a:off x="5577203" y="804954"/>
            <a:ext cx="601347" cy="523220"/>
          </a:xfrm>
          <a:prstGeom prst="rect">
            <a:avLst/>
          </a:prstGeom>
          <a:noFill/>
        </p:spPr>
        <p:txBody>
          <a:bodyPr wrap="square" rtlCol="0">
            <a:spAutoFit/>
          </a:bodyPr>
          <a:lstStyle/>
          <a:p>
            <a:r>
              <a:rPr lang="en-US" sz="2800" b="1" dirty="0"/>
              <a:t>45</a:t>
            </a:r>
          </a:p>
        </p:txBody>
      </p:sp>
      <p:sp>
        <p:nvSpPr>
          <p:cNvPr id="10" name="TextBox 9">
            <a:extLst>
              <a:ext uri="{FF2B5EF4-FFF2-40B4-BE49-F238E27FC236}">
                <a16:creationId xmlns:a16="http://schemas.microsoft.com/office/drawing/2014/main" id="{491F78F7-60C2-A8DE-202E-BD73681B93A7}"/>
              </a:ext>
            </a:extLst>
          </p:cNvPr>
          <p:cNvSpPr txBox="1"/>
          <p:nvPr/>
        </p:nvSpPr>
        <p:spPr>
          <a:xfrm>
            <a:off x="5870981" y="5450595"/>
            <a:ext cx="6407960" cy="2462213"/>
          </a:xfrm>
          <a:prstGeom prst="rect">
            <a:avLst/>
          </a:prstGeom>
          <a:noFill/>
        </p:spPr>
        <p:txBody>
          <a:bodyPr wrap="square" numCol="3">
            <a:spAutoFit/>
          </a:bodyPr>
          <a:lstStyle/>
          <a:p>
            <a:r>
              <a:rPr lang="en-US" sz="1400" dirty="0"/>
              <a:t>• Hanja: </a:t>
            </a:r>
            <a:r>
              <a:rPr lang="zh-TW" altLang="en-US" sz="1400" dirty="0">
                <a:latin typeface="DengXian" panose="02010600030101010101" pitchFamily="2" charset="-122"/>
                <a:ea typeface="DengXian" panose="02010600030101010101" pitchFamily="2" charset="-122"/>
              </a:rPr>
              <a:t>法       </a:t>
            </a:r>
            <a:endParaRPr lang="en-US" altLang="zh-TW" sz="1400" dirty="0">
              <a:latin typeface="DengXian" panose="02010600030101010101" pitchFamily="2" charset="-122"/>
              <a:ea typeface="DengXian" panose="02010600030101010101" pitchFamily="2" charset="-122"/>
            </a:endParaRPr>
          </a:p>
          <a:p>
            <a:r>
              <a:rPr lang="en-US" altLang="zh-TW" sz="1400" dirty="0">
                <a:latin typeface="DengXian" panose="02010600030101010101" pitchFamily="2" charset="-122"/>
                <a:ea typeface="DengXian" panose="02010600030101010101" pitchFamily="2" charset="-122"/>
              </a:rPr>
              <a:t>• </a:t>
            </a:r>
            <a:r>
              <a:rPr lang="en-US" altLang="zh-TW" sz="1400" dirty="0">
                <a:ea typeface="DengXian" panose="02010600030101010101" pitchFamily="2" charset="-122"/>
              </a:rPr>
              <a:t>Korean: </a:t>
            </a:r>
            <a:r>
              <a:rPr lang="en-US" altLang="zh-TW" sz="1400" dirty="0" err="1">
                <a:ea typeface="DengXian" panose="02010600030101010101" pitchFamily="2" charset="-122"/>
              </a:rPr>
              <a:t>beop</a:t>
            </a:r>
            <a:r>
              <a:rPr lang="en-US" altLang="zh-TW" sz="1400" dirty="0">
                <a:ea typeface="DengXian" panose="02010600030101010101" pitchFamily="2" charset="-122"/>
              </a:rPr>
              <a:t> (</a:t>
            </a:r>
            <a:r>
              <a:rPr lang="ko-KR" altLang="en-US" sz="1400" dirty="0">
                <a:ea typeface="DengXian" panose="02010600030101010101" pitchFamily="2" charset="-122"/>
              </a:rPr>
              <a:t>법</a:t>
            </a:r>
            <a:r>
              <a:rPr lang="en-US" altLang="ko-KR" sz="1400" dirty="0">
                <a:ea typeface="DengXian" panose="02010600030101010101" pitchFamily="2" charset="-122"/>
              </a:rPr>
              <a:t>) </a:t>
            </a:r>
          </a:p>
          <a:p>
            <a:r>
              <a:rPr lang="en-US" altLang="zh-TW" sz="1400" dirty="0">
                <a:ea typeface="DengXian" panose="02010600030101010101" pitchFamily="2" charset="-122"/>
              </a:rPr>
              <a:t>• strokes: 8      </a:t>
            </a:r>
          </a:p>
          <a:p>
            <a:r>
              <a:rPr lang="en-US" altLang="zh-TW" sz="1400" dirty="0">
                <a:ea typeface="DengXian" panose="02010600030101010101" pitchFamily="2" charset="-122"/>
              </a:rPr>
              <a:t>• radical: 85+5 (</a:t>
            </a:r>
            <a:r>
              <a:rPr lang="zh-TW" altLang="en-US" sz="1400" dirty="0">
                <a:ea typeface="DengXian" panose="02010600030101010101" pitchFamily="2" charset="-122"/>
              </a:rPr>
              <a:t>水</a:t>
            </a:r>
            <a:r>
              <a:rPr lang="en-US" altLang="zh-TW" sz="1400" dirty="0">
                <a:ea typeface="DengXian" panose="02010600030101010101" pitchFamily="2" charset="-122"/>
              </a:rPr>
              <a:t>, </a:t>
            </a:r>
            <a:r>
              <a:rPr lang="zh-TW" altLang="en-US" sz="1400" dirty="0">
                <a:ea typeface="DengXian" panose="02010600030101010101" pitchFamily="2" charset="-122"/>
              </a:rPr>
              <a:t>氵</a:t>
            </a:r>
            <a:r>
              <a:rPr lang="en-US" altLang="zh-TW" sz="1400" dirty="0">
                <a:ea typeface="DengXian" panose="02010600030101010101" pitchFamily="2" charset="-122"/>
              </a:rPr>
              <a:t>)</a:t>
            </a:r>
          </a:p>
          <a:p>
            <a:r>
              <a:rPr lang="en-US" altLang="zh-TW" sz="1400" dirty="0">
                <a:ea typeface="DengXian" panose="02010600030101010101" pitchFamily="2" charset="-122"/>
              </a:rPr>
              <a:t>• Japanese: hō, </a:t>
            </a:r>
            <a:r>
              <a:rPr lang="ja-JP" altLang="en-US" sz="1400" dirty="0">
                <a:ea typeface="DengXian" panose="02010600030101010101" pitchFamily="2" charset="-122"/>
              </a:rPr>
              <a:t>ほう </a:t>
            </a:r>
            <a:endParaRPr lang="en-US" altLang="ja-JP" sz="1400" dirty="0">
              <a:ea typeface="DengXian" panose="02010600030101010101" pitchFamily="2" charset="-122"/>
            </a:endParaRPr>
          </a:p>
          <a:p>
            <a:r>
              <a:rPr lang="en-US" altLang="zh-TW" sz="1400" dirty="0">
                <a:ea typeface="DengXian" panose="02010600030101010101" pitchFamily="2" charset="-122"/>
              </a:rPr>
              <a:t>(</a:t>
            </a:r>
            <a:r>
              <a:rPr lang="en-US" altLang="zh-TW" sz="1400" dirty="0" err="1">
                <a:ea typeface="DengXian" panose="02010600030101010101" pitchFamily="2" charset="-122"/>
              </a:rPr>
              <a:t>kun</a:t>
            </a:r>
            <a:r>
              <a:rPr lang="en-US" altLang="zh-TW" sz="1400" dirty="0">
                <a:ea typeface="DengXian" panose="02010600030101010101" pitchFamily="2" charset="-122"/>
              </a:rPr>
              <a:t>: </a:t>
            </a:r>
            <a:r>
              <a:rPr lang="en-US" altLang="zh-TW" sz="1400" dirty="0" err="1">
                <a:ea typeface="DengXian" panose="02010600030101010101" pitchFamily="2" charset="-122"/>
              </a:rPr>
              <a:t>okite</a:t>
            </a:r>
            <a:r>
              <a:rPr lang="en-US" altLang="zh-TW" sz="1400" dirty="0">
                <a:ea typeface="DengXian" panose="02010600030101010101" pitchFamily="2" charset="-122"/>
              </a:rPr>
              <a:t>, </a:t>
            </a:r>
            <a:r>
              <a:rPr lang="ja-JP" altLang="en-US" sz="1400" dirty="0">
                <a:ea typeface="DengXian" panose="02010600030101010101" pitchFamily="2" charset="-122"/>
              </a:rPr>
              <a:t>おきて</a:t>
            </a:r>
            <a:r>
              <a:rPr lang="en-US" altLang="ja-JP" sz="1400" dirty="0">
                <a:ea typeface="DengXian" panose="02010600030101010101" pitchFamily="2" charset="-122"/>
              </a:rPr>
              <a:t>)     </a:t>
            </a:r>
          </a:p>
          <a:p>
            <a:endParaRPr lang="en-US" altLang="ja-JP" sz="1400" dirty="0">
              <a:ea typeface="DengXian" panose="02010600030101010101" pitchFamily="2" charset="-122"/>
            </a:endParaRPr>
          </a:p>
          <a:p>
            <a:endParaRPr lang="en-US" altLang="ja-JP" sz="1400" dirty="0">
              <a:ea typeface="DengXian" panose="02010600030101010101" pitchFamily="2" charset="-122"/>
            </a:endParaRPr>
          </a:p>
          <a:p>
            <a:endParaRPr lang="en-US" altLang="ja-JP" sz="1400" dirty="0">
              <a:ea typeface="DengXian" panose="02010600030101010101" pitchFamily="2" charset="-122"/>
            </a:endParaRPr>
          </a:p>
          <a:p>
            <a:endParaRPr lang="en-US" altLang="ja-JP" sz="1400" dirty="0">
              <a:ea typeface="DengXian" panose="02010600030101010101" pitchFamily="2" charset="-122"/>
            </a:endParaRPr>
          </a:p>
          <a:p>
            <a:endParaRPr lang="en-US" altLang="ja-JP" sz="1400" dirty="0">
              <a:ea typeface="DengXian" panose="02010600030101010101" pitchFamily="2" charset="-122"/>
            </a:endParaRPr>
          </a:p>
          <a:p>
            <a:r>
              <a:rPr lang="en-US" altLang="ja-JP" sz="1400" dirty="0">
                <a:ea typeface="DengXian" panose="02010600030101010101" pitchFamily="2" charset="-122"/>
              </a:rPr>
              <a:t>• </a:t>
            </a:r>
            <a:r>
              <a:rPr lang="en-US" altLang="zh-TW" sz="1400" dirty="0">
                <a:ea typeface="DengXian" panose="02010600030101010101" pitchFamily="2" charset="-122"/>
              </a:rPr>
              <a:t>JLPT: N3</a:t>
            </a:r>
          </a:p>
          <a:p>
            <a:r>
              <a:rPr lang="en-US" altLang="zh-TW" sz="1400" dirty="0">
                <a:ea typeface="DengXian" panose="02010600030101010101" pitchFamily="2" charset="-122"/>
              </a:rPr>
              <a:t>• meaning: dharma; </a:t>
            </a:r>
          </a:p>
          <a:p>
            <a:r>
              <a:rPr lang="en-US" altLang="zh-TW" sz="1400" dirty="0">
                <a:ea typeface="DengXian" panose="02010600030101010101" pitchFamily="2" charset="-122"/>
              </a:rPr>
              <a:t>thought; thing</a:t>
            </a:r>
          </a:p>
          <a:p>
            <a:r>
              <a:rPr lang="en-US" altLang="zh-TW" sz="1400" dirty="0">
                <a:ea typeface="DengXian" panose="02010600030101010101" pitchFamily="2" charset="-122"/>
              </a:rPr>
              <a:t>• pinyin: fǎ</a:t>
            </a:r>
          </a:p>
          <a:p>
            <a:r>
              <a:rPr lang="en-US" altLang="zh-TW" sz="1400" dirty="0">
                <a:ea typeface="DengXian" panose="02010600030101010101" pitchFamily="2" charset="-122"/>
              </a:rPr>
              <a:t>• 10 location(s): Thousand, </a:t>
            </a:r>
            <a:r>
              <a:rPr lang="en-US" altLang="zh-TW" sz="1400" dirty="0" err="1">
                <a:ea typeface="DengXian" panose="02010600030101010101" pitchFamily="2" charset="-122"/>
              </a:rPr>
              <a:t>Yebul</a:t>
            </a:r>
            <a:r>
              <a:rPr lang="en-US" altLang="zh-TW" sz="1400" dirty="0">
                <a:ea typeface="DengXian" panose="02010600030101010101" pitchFamily="2" charset="-122"/>
              </a:rPr>
              <a:t>, Kanzeon, </a:t>
            </a:r>
            <a:r>
              <a:rPr lang="en-US" altLang="zh-TW" sz="1400" dirty="0" err="1">
                <a:ea typeface="DengXian" panose="02010600030101010101" pitchFamily="2" charset="-122"/>
              </a:rPr>
              <a:t>FourVows</a:t>
            </a:r>
            <a:r>
              <a:rPr lang="en-US" altLang="zh-TW" sz="1400" dirty="0">
                <a:ea typeface="DengXian" panose="02010600030101010101" pitchFamily="2" charset="-122"/>
              </a:rPr>
              <a:t>, </a:t>
            </a:r>
          </a:p>
          <a:p>
            <a:endParaRPr lang="en-US" altLang="zh-TW" sz="1400" dirty="0">
              <a:ea typeface="DengXian" panose="02010600030101010101" pitchFamily="2" charset="-122"/>
            </a:endParaRPr>
          </a:p>
          <a:p>
            <a:endParaRPr lang="en-US" altLang="zh-TW" sz="1400" dirty="0">
              <a:ea typeface="DengXian" panose="02010600030101010101" pitchFamily="2" charset="-122"/>
            </a:endParaRPr>
          </a:p>
          <a:p>
            <a:endParaRPr lang="en-US" altLang="zh-TW" sz="1400" dirty="0">
              <a:ea typeface="DengXian" panose="02010600030101010101" pitchFamily="2" charset="-122"/>
            </a:endParaRPr>
          </a:p>
          <a:p>
            <a:endParaRPr lang="en-US" altLang="zh-TW" sz="1400" dirty="0">
              <a:ea typeface="DengXian" panose="02010600030101010101" pitchFamily="2" charset="-122"/>
            </a:endParaRPr>
          </a:p>
          <a:p>
            <a:endParaRPr lang="en-US" altLang="zh-TW" sz="1400" dirty="0">
              <a:ea typeface="DengXian" panose="02010600030101010101" pitchFamily="2" charset="-122"/>
            </a:endParaRPr>
          </a:p>
          <a:p>
            <a:r>
              <a:rPr lang="en-US" altLang="zh-TW" sz="1400" dirty="0" err="1">
                <a:ea typeface="DengXian" panose="02010600030101010101" pitchFamily="2" charset="-122"/>
              </a:rPr>
              <a:t>Kwanseum</a:t>
            </a:r>
            <a:r>
              <a:rPr lang="en-US" altLang="zh-TW" sz="1400" dirty="0">
                <a:ea typeface="DengXian" panose="02010600030101010101" pitchFamily="2" charset="-122"/>
              </a:rPr>
              <a:t>, </a:t>
            </a:r>
            <a:r>
              <a:rPr lang="en-US" altLang="zh-TW" sz="1400" dirty="0" err="1">
                <a:ea typeface="DengXian" panose="02010600030101010101" pitchFamily="2" charset="-122"/>
              </a:rPr>
              <a:t>Uisang</a:t>
            </a:r>
            <a:r>
              <a:rPr lang="en-US" altLang="zh-TW" sz="1400" dirty="0">
                <a:ea typeface="DengXian" panose="02010600030101010101" pitchFamily="2" charset="-122"/>
              </a:rPr>
              <a:t>, Maitreya, </a:t>
            </a:r>
            <a:r>
              <a:rPr lang="en-US" altLang="zh-TW" sz="1400" dirty="0" err="1">
                <a:ea typeface="DengXian" panose="02010600030101010101" pitchFamily="2" charset="-122"/>
              </a:rPr>
              <a:t>XuanZang</a:t>
            </a:r>
            <a:r>
              <a:rPr lang="en-US" altLang="zh-TW" sz="1400" dirty="0">
                <a:ea typeface="DengXian" panose="02010600030101010101" pitchFamily="2" charset="-122"/>
              </a:rPr>
              <a:t>, Morning, Opening</a:t>
            </a:r>
          </a:p>
          <a:p>
            <a:r>
              <a:rPr lang="en-US" altLang="zh-TW" sz="1400" dirty="0">
                <a:ea typeface="DengXian" panose="02010600030101010101" pitchFamily="2" charset="-122"/>
              </a:rPr>
              <a:t>• comp: </a:t>
            </a:r>
            <a:r>
              <a:rPr lang="zh-TW" altLang="en-US" sz="1400" dirty="0">
                <a:ea typeface="DengXian" panose="02010600030101010101" pitchFamily="2" charset="-122"/>
              </a:rPr>
              <a:t>氵 </a:t>
            </a:r>
            <a:r>
              <a:rPr lang="en-US" altLang="zh-TW" sz="1400" dirty="0">
                <a:ea typeface="DengXian" panose="02010600030101010101" pitchFamily="2" charset="-122"/>
              </a:rPr>
              <a:t>+ </a:t>
            </a:r>
            <a:r>
              <a:rPr lang="zh-TW" altLang="en-US" sz="1400" dirty="0">
                <a:ea typeface="DengXian" panose="02010600030101010101" pitchFamily="2" charset="-122"/>
              </a:rPr>
              <a:t>去</a:t>
            </a:r>
            <a:endParaRPr lang="en-US" sz="1400" dirty="0"/>
          </a:p>
          <a:p>
            <a:r>
              <a:rPr lang="en-US" altLang="zh-TW" sz="1400" dirty="0">
                <a:ea typeface="DengXian" panose="02010600030101010101" pitchFamily="2" charset="-122"/>
              </a:rPr>
              <a:t>• sub: </a:t>
            </a:r>
            <a:r>
              <a:rPr lang="zh-TW" altLang="en-US" sz="1400" dirty="0">
                <a:ea typeface="DengXian" panose="02010600030101010101" pitchFamily="2" charset="-122"/>
              </a:rPr>
              <a:t>土厶</a:t>
            </a:r>
            <a:endParaRPr lang="en-US" sz="1400" dirty="0"/>
          </a:p>
          <a:p>
            <a:endParaRPr lang="en-US" sz="1400" dirty="0"/>
          </a:p>
          <a:p>
            <a:endParaRPr lang="en-US" sz="1400" b="1" dirty="0">
              <a:latin typeface="DengXian" panose="02010600030101010101" pitchFamily="2" charset="-122"/>
              <a:ea typeface="DengXian" panose="02010600030101010101" pitchFamily="2" charset="-122"/>
            </a:endParaRPr>
          </a:p>
        </p:txBody>
      </p:sp>
      <p:sp>
        <p:nvSpPr>
          <p:cNvPr id="11" name="Rectangle 10">
            <a:extLst>
              <a:ext uri="{FF2B5EF4-FFF2-40B4-BE49-F238E27FC236}">
                <a16:creationId xmlns:a16="http://schemas.microsoft.com/office/drawing/2014/main" id="{EA4A0606-DF28-F27C-9673-DFF49ED20C3B}"/>
              </a:ext>
            </a:extLst>
          </p:cNvPr>
          <p:cNvSpPr/>
          <p:nvPr/>
        </p:nvSpPr>
        <p:spPr>
          <a:xfrm>
            <a:off x="5873704" y="5456777"/>
            <a:ext cx="6151600" cy="1339614"/>
          </a:xfrm>
          <a:prstGeom prst="rect">
            <a:avLst/>
          </a:prstGeom>
          <a:no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3" name="2024_11_07_104444">
            <a:hlinkClick r:id="" action="ppaction://media"/>
            <a:extLst>
              <a:ext uri="{FF2B5EF4-FFF2-40B4-BE49-F238E27FC236}">
                <a16:creationId xmlns:a16="http://schemas.microsoft.com/office/drawing/2014/main" id="{C1D80ED5-47BB-08A8-BC81-4CD83B2185C1}"/>
              </a:ext>
            </a:extLst>
          </p:cNvPr>
          <p:cNvPicPr>
            <a:picLocks noChangeAspect="1"/>
          </p:cNvPicPr>
          <p:nvPr>
            <a:videoFile r:link="rId2"/>
            <p:extLst>
              <p:ext uri="{DAA4B4D4-6D71-4841-9C94-3DE7FCFB9230}">
                <p14:media xmlns:p14="http://schemas.microsoft.com/office/powerpoint/2010/main" r:embed="rId1"/>
              </p:ext>
            </p:extLst>
          </p:nvPr>
        </p:nvPicPr>
        <p:blipFill>
          <a:blip r:embed="rId5"/>
          <a:stretch>
            <a:fillRect/>
          </a:stretch>
        </p:blipFill>
        <p:spPr>
          <a:xfrm>
            <a:off x="6841590" y="602036"/>
            <a:ext cx="4857541" cy="4792774"/>
          </a:xfrm>
          <a:prstGeom prst="rect">
            <a:avLst/>
          </a:prstGeom>
        </p:spPr>
      </p:pic>
      <p:cxnSp>
        <p:nvCxnSpPr>
          <p:cNvPr id="15" name="Straight Arrow Connector 14">
            <a:extLst>
              <a:ext uri="{FF2B5EF4-FFF2-40B4-BE49-F238E27FC236}">
                <a16:creationId xmlns:a16="http://schemas.microsoft.com/office/drawing/2014/main" id="{E759E528-3761-E558-A0EE-2776808AD320}"/>
              </a:ext>
            </a:extLst>
          </p:cNvPr>
          <p:cNvCxnSpPr/>
          <p:nvPr/>
        </p:nvCxnSpPr>
        <p:spPr>
          <a:xfrm>
            <a:off x="1368357" y="927370"/>
            <a:ext cx="642026" cy="531479"/>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17" name="Straight Arrow Connector 16">
            <a:extLst>
              <a:ext uri="{FF2B5EF4-FFF2-40B4-BE49-F238E27FC236}">
                <a16:creationId xmlns:a16="http://schemas.microsoft.com/office/drawing/2014/main" id="{ECFC1CC8-4630-9285-6252-476A8184709E}"/>
              </a:ext>
            </a:extLst>
          </p:cNvPr>
          <p:cNvCxnSpPr/>
          <p:nvPr/>
        </p:nvCxnSpPr>
        <p:spPr>
          <a:xfrm>
            <a:off x="985736" y="2191966"/>
            <a:ext cx="667966" cy="505838"/>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21" name="Straight Arrow Connector 20">
            <a:extLst>
              <a:ext uri="{FF2B5EF4-FFF2-40B4-BE49-F238E27FC236}">
                <a16:creationId xmlns:a16="http://schemas.microsoft.com/office/drawing/2014/main" id="{BE95DF49-DB30-CEEE-66BA-2C712B47A9B6}"/>
              </a:ext>
            </a:extLst>
          </p:cNvPr>
          <p:cNvCxnSpPr/>
          <p:nvPr/>
        </p:nvCxnSpPr>
        <p:spPr>
          <a:xfrm>
            <a:off x="2496766" y="1640732"/>
            <a:ext cx="2438400" cy="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23" name="Straight Arrow Connector 22">
            <a:extLst>
              <a:ext uri="{FF2B5EF4-FFF2-40B4-BE49-F238E27FC236}">
                <a16:creationId xmlns:a16="http://schemas.microsoft.com/office/drawing/2014/main" id="{27E0A36A-62A9-A479-7546-F362A426A0DA}"/>
              </a:ext>
            </a:extLst>
          </p:cNvPr>
          <p:cNvCxnSpPr/>
          <p:nvPr/>
        </p:nvCxnSpPr>
        <p:spPr>
          <a:xfrm>
            <a:off x="3664085" y="687224"/>
            <a:ext cx="0" cy="201058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25" name="Straight Arrow Connector 24">
            <a:extLst>
              <a:ext uri="{FF2B5EF4-FFF2-40B4-BE49-F238E27FC236}">
                <a16:creationId xmlns:a16="http://schemas.microsoft.com/office/drawing/2014/main" id="{EE6630E2-4F3F-4374-2879-CF33C9353FDC}"/>
              </a:ext>
            </a:extLst>
          </p:cNvPr>
          <p:cNvCxnSpPr/>
          <p:nvPr/>
        </p:nvCxnSpPr>
        <p:spPr>
          <a:xfrm>
            <a:off x="2140085" y="2924783"/>
            <a:ext cx="3125821" cy="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37" name="Straight Arrow Connector 36">
            <a:extLst>
              <a:ext uri="{FF2B5EF4-FFF2-40B4-BE49-F238E27FC236}">
                <a16:creationId xmlns:a16="http://schemas.microsoft.com/office/drawing/2014/main" id="{C11B68C6-C427-3330-78D4-E999E1B752AF}"/>
              </a:ext>
            </a:extLst>
          </p:cNvPr>
          <p:cNvCxnSpPr>
            <a:cxnSpLocks/>
          </p:cNvCxnSpPr>
          <p:nvPr/>
        </p:nvCxnSpPr>
        <p:spPr>
          <a:xfrm flipV="1">
            <a:off x="1101065" y="3572975"/>
            <a:ext cx="812041" cy="1425863"/>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38" name="Straight Connector 37">
            <a:extLst>
              <a:ext uri="{FF2B5EF4-FFF2-40B4-BE49-F238E27FC236}">
                <a16:creationId xmlns:a16="http://schemas.microsoft.com/office/drawing/2014/main" id="{7C7EE38F-C847-8DB7-6107-54B83B7BB349}"/>
              </a:ext>
            </a:extLst>
          </p:cNvPr>
          <p:cNvCxnSpPr>
            <a:cxnSpLocks/>
          </p:cNvCxnSpPr>
          <p:nvPr/>
        </p:nvCxnSpPr>
        <p:spPr>
          <a:xfrm flipH="1">
            <a:off x="2434408" y="3281464"/>
            <a:ext cx="1180289" cy="1660187"/>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39" name="Straight Arrow Connector 38">
            <a:extLst>
              <a:ext uri="{FF2B5EF4-FFF2-40B4-BE49-F238E27FC236}">
                <a16:creationId xmlns:a16="http://schemas.microsoft.com/office/drawing/2014/main" id="{3EB629F0-7D32-C239-C8F5-B1CC5FAC75DA}"/>
              </a:ext>
            </a:extLst>
          </p:cNvPr>
          <p:cNvCxnSpPr>
            <a:cxnSpLocks/>
          </p:cNvCxnSpPr>
          <p:nvPr/>
        </p:nvCxnSpPr>
        <p:spPr>
          <a:xfrm flipV="1">
            <a:off x="2432858" y="4786009"/>
            <a:ext cx="2230876" cy="155642"/>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40" name="Straight Arrow Connector 39">
            <a:extLst>
              <a:ext uri="{FF2B5EF4-FFF2-40B4-BE49-F238E27FC236}">
                <a16:creationId xmlns:a16="http://schemas.microsoft.com/office/drawing/2014/main" id="{05043035-2D56-E142-14E4-F0E40E7D389A}"/>
              </a:ext>
            </a:extLst>
          </p:cNvPr>
          <p:cNvCxnSpPr/>
          <p:nvPr/>
        </p:nvCxnSpPr>
        <p:spPr>
          <a:xfrm>
            <a:off x="4242202" y="3825895"/>
            <a:ext cx="843063" cy="1212715"/>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sp>
        <p:nvSpPr>
          <p:cNvPr id="41" name="TextBox 40">
            <a:extLst>
              <a:ext uri="{FF2B5EF4-FFF2-40B4-BE49-F238E27FC236}">
                <a16:creationId xmlns:a16="http://schemas.microsoft.com/office/drawing/2014/main" id="{68621220-A68F-3112-4221-823A032858DA}"/>
              </a:ext>
            </a:extLst>
          </p:cNvPr>
          <p:cNvSpPr txBox="1"/>
          <p:nvPr/>
        </p:nvSpPr>
        <p:spPr>
          <a:xfrm>
            <a:off x="1212520" y="417370"/>
            <a:ext cx="522490" cy="369332"/>
          </a:xfrm>
          <a:prstGeom prst="rect">
            <a:avLst/>
          </a:prstGeom>
          <a:noFill/>
        </p:spPr>
        <p:txBody>
          <a:bodyPr wrap="square" rtlCol="0">
            <a:spAutoFit/>
          </a:bodyPr>
          <a:lstStyle/>
          <a:p>
            <a:r>
              <a:rPr lang="en-US" b="1" dirty="0"/>
              <a:t>1</a:t>
            </a:r>
          </a:p>
        </p:txBody>
      </p:sp>
      <p:sp>
        <p:nvSpPr>
          <p:cNvPr id="42" name="TextBox 41">
            <a:extLst>
              <a:ext uri="{FF2B5EF4-FFF2-40B4-BE49-F238E27FC236}">
                <a16:creationId xmlns:a16="http://schemas.microsoft.com/office/drawing/2014/main" id="{782DCC2B-BD68-753F-7A27-326A19EDC68A}"/>
              </a:ext>
            </a:extLst>
          </p:cNvPr>
          <p:cNvSpPr txBox="1"/>
          <p:nvPr/>
        </p:nvSpPr>
        <p:spPr>
          <a:xfrm>
            <a:off x="804153" y="1692514"/>
            <a:ext cx="402077" cy="369332"/>
          </a:xfrm>
          <a:prstGeom prst="rect">
            <a:avLst/>
          </a:prstGeom>
          <a:noFill/>
        </p:spPr>
        <p:txBody>
          <a:bodyPr wrap="square" rtlCol="0">
            <a:spAutoFit/>
          </a:bodyPr>
          <a:lstStyle/>
          <a:p>
            <a:r>
              <a:rPr lang="en-US" b="1" dirty="0"/>
              <a:t>2</a:t>
            </a:r>
          </a:p>
        </p:txBody>
      </p:sp>
      <p:sp>
        <p:nvSpPr>
          <p:cNvPr id="43" name="TextBox 42">
            <a:extLst>
              <a:ext uri="{FF2B5EF4-FFF2-40B4-BE49-F238E27FC236}">
                <a16:creationId xmlns:a16="http://schemas.microsoft.com/office/drawing/2014/main" id="{C571EC66-C35D-BBD6-5EDC-30B827E30202}"/>
              </a:ext>
            </a:extLst>
          </p:cNvPr>
          <p:cNvSpPr txBox="1"/>
          <p:nvPr/>
        </p:nvSpPr>
        <p:spPr>
          <a:xfrm>
            <a:off x="619764" y="4756985"/>
            <a:ext cx="343710" cy="369332"/>
          </a:xfrm>
          <a:prstGeom prst="rect">
            <a:avLst/>
          </a:prstGeom>
          <a:noFill/>
        </p:spPr>
        <p:txBody>
          <a:bodyPr wrap="square" rtlCol="0">
            <a:spAutoFit/>
          </a:bodyPr>
          <a:lstStyle/>
          <a:p>
            <a:r>
              <a:rPr lang="en-US" b="1" dirty="0"/>
              <a:t>3</a:t>
            </a:r>
          </a:p>
        </p:txBody>
      </p:sp>
      <p:sp>
        <p:nvSpPr>
          <p:cNvPr id="44" name="TextBox 43">
            <a:extLst>
              <a:ext uri="{FF2B5EF4-FFF2-40B4-BE49-F238E27FC236}">
                <a16:creationId xmlns:a16="http://schemas.microsoft.com/office/drawing/2014/main" id="{DFF4DEC9-6060-1B30-7327-DF890C1C19FB}"/>
              </a:ext>
            </a:extLst>
          </p:cNvPr>
          <p:cNvSpPr txBox="1"/>
          <p:nvPr/>
        </p:nvSpPr>
        <p:spPr>
          <a:xfrm>
            <a:off x="2496766" y="1193847"/>
            <a:ext cx="582523" cy="369332"/>
          </a:xfrm>
          <a:prstGeom prst="rect">
            <a:avLst/>
          </a:prstGeom>
          <a:noFill/>
        </p:spPr>
        <p:txBody>
          <a:bodyPr wrap="square" rtlCol="0">
            <a:spAutoFit/>
          </a:bodyPr>
          <a:lstStyle/>
          <a:p>
            <a:r>
              <a:rPr lang="en-US" b="1" dirty="0"/>
              <a:t>4</a:t>
            </a:r>
          </a:p>
        </p:txBody>
      </p:sp>
      <p:sp>
        <p:nvSpPr>
          <p:cNvPr id="45" name="TextBox 44">
            <a:extLst>
              <a:ext uri="{FF2B5EF4-FFF2-40B4-BE49-F238E27FC236}">
                <a16:creationId xmlns:a16="http://schemas.microsoft.com/office/drawing/2014/main" id="{E6E1A345-12FE-64B7-6343-7F4CA568D7EF}"/>
              </a:ext>
            </a:extLst>
          </p:cNvPr>
          <p:cNvSpPr txBox="1"/>
          <p:nvPr/>
        </p:nvSpPr>
        <p:spPr>
          <a:xfrm>
            <a:off x="3777332" y="285620"/>
            <a:ext cx="405562" cy="369332"/>
          </a:xfrm>
          <a:prstGeom prst="rect">
            <a:avLst/>
          </a:prstGeom>
          <a:noFill/>
        </p:spPr>
        <p:txBody>
          <a:bodyPr wrap="square" rtlCol="0">
            <a:spAutoFit/>
          </a:bodyPr>
          <a:lstStyle/>
          <a:p>
            <a:r>
              <a:rPr lang="en-US" b="1" dirty="0"/>
              <a:t>5</a:t>
            </a:r>
          </a:p>
        </p:txBody>
      </p:sp>
      <p:sp>
        <p:nvSpPr>
          <p:cNvPr id="46" name="TextBox 45">
            <a:extLst>
              <a:ext uri="{FF2B5EF4-FFF2-40B4-BE49-F238E27FC236}">
                <a16:creationId xmlns:a16="http://schemas.microsoft.com/office/drawing/2014/main" id="{4D23B2FE-F685-8BDB-CFAF-EFF0723E6B5E}"/>
              </a:ext>
            </a:extLst>
          </p:cNvPr>
          <p:cNvSpPr txBox="1"/>
          <p:nvPr/>
        </p:nvSpPr>
        <p:spPr>
          <a:xfrm>
            <a:off x="2155634" y="2493626"/>
            <a:ext cx="551234" cy="369332"/>
          </a:xfrm>
          <a:prstGeom prst="rect">
            <a:avLst/>
          </a:prstGeom>
          <a:noFill/>
        </p:spPr>
        <p:txBody>
          <a:bodyPr wrap="square" rtlCol="0">
            <a:spAutoFit/>
          </a:bodyPr>
          <a:lstStyle/>
          <a:p>
            <a:r>
              <a:rPr lang="en-US" b="1" dirty="0"/>
              <a:t>6</a:t>
            </a:r>
          </a:p>
        </p:txBody>
      </p:sp>
      <p:sp>
        <p:nvSpPr>
          <p:cNvPr id="47" name="TextBox 46">
            <a:extLst>
              <a:ext uri="{FF2B5EF4-FFF2-40B4-BE49-F238E27FC236}">
                <a16:creationId xmlns:a16="http://schemas.microsoft.com/office/drawing/2014/main" id="{DCF5916C-2AA2-ED12-3FEB-1137593D9B1F}"/>
              </a:ext>
            </a:extLst>
          </p:cNvPr>
          <p:cNvSpPr txBox="1"/>
          <p:nvPr/>
        </p:nvSpPr>
        <p:spPr>
          <a:xfrm>
            <a:off x="3079289" y="3203643"/>
            <a:ext cx="308611" cy="369332"/>
          </a:xfrm>
          <a:prstGeom prst="rect">
            <a:avLst/>
          </a:prstGeom>
          <a:noFill/>
        </p:spPr>
        <p:txBody>
          <a:bodyPr wrap="square" rtlCol="0">
            <a:spAutoFit/>
          </a:bodyPr>
          <a:lstStyle/>
          <a:p>
            <a:r>
              <a:rPr lang="en-US" b="1" dirty="0"/>
              <a:t>7</a:t>
            </a:r>
          </a:p>
        </p:txBody>
      </p:sp>
      <p:sp>
        <p:nvSpPr>
          <p:cNvPr id="48" name="TextBox 47">
            <a:extLst>
              <a:ext uri="{FF2B5EF4-FFF2-40B4-BE49-F238E27FC236}">
                <a16:creationId xmlns:a16="http://schemas.microsoft.com/office/drawing/2014/main" id="{773D8A9F-FDFB-4834-111C-9CA1730EC66A}"/>
              </a:ext>
            </a:extLst>
          </p:cNvPr>
          <p:cNvSpPr txBox="1"/>
          <p:nvPr/>
        </p:nvSpPr>
        <p:spPr>
          <a:xfrm>
            <a:off x="4259578" y="3450078"/>
            <a:ext cx="473413" cy="369332"/>
          </a:xfrm>
          <a:prstGeom prst="rect">
            <a:avLst/>
          </a:prstGeom>
          <a:noFill/>
        </p:spPr>
        <p:txBody>
          <a:bodyPr wrap="square" rtlCol="0">
            <a:spAutoFit/>
          </a:bodyPr>
          <a:lstStyle/>
          <a:p>
            <a:r>
              <a:rPr lang="en-US" b="1" dirty="0">
                <a:highlight>
                  <a:srgbClr val="00FF00"/>
                </a:highlight>
              </a:rPr>
              <a:t>8</a:t>
            </a:r>
          </a:p>
        </p:txBody>
      </p:sp>
    </p:spTree>
    <p:extLst>
      <p:ext uri="{BB962C8B-B14F-4D97-AF65-F5344CB8AC3E}">
        <p14:creationId xmlns:p14="http://schemas.microsoft.com/office/powerpoint/2010/main" val="393968209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mediacall" presetSubtype="0" fill="hold" nodeType="clickEffect">
                                  <p:stCondLst>
                                    <p:cond delay="0"/>
                                  </p:stCondLst>
                                  <p:childTnLst>
                                    <p:cmd type="call" cmd="playFrom(0.0)">
                                      <p:cBhvr>
                                        <p:cTn id="6" dur="12967" fill="hold"/>
                                        <p:tgtEl>
                                          <p:spTgt spid="13"/>
                                        </p:tgtEl>
                                      </p:cBhvr>
                                    </p:cmd>
                                  </p:childTnLst>
                                </p:cTn>
                              </p:par>
                            </p:childTnLst>
                          </p:cTn>
                        </p:par>
                      </p:childTnLst>
                    </p:cTn>
                  </p:par>
                </p:childTnLst>
              </p:cTn>
              <p:prevCondLst>
                <p:cond evt="onPrev" delay="0">
                  <p:tgtEl>
                    <p:sldTgt/>
                  </p:tgtEl>
                </p:cond>
              </p:prevCondLst>
              <p:nextCondLst>
                <p:cond evt="onNext" delay="0">
                  <p:tgtEl>
                    <p:sldTgt/>
                  </p:tgtEl>
                </p:cond>
              </p:nextCondLst>
            </p:seq>
            <p:video>
              <p:cMediaNode vol="80000">
                <p:cTn id="7" fill="hold" display="0">
                  <p:stCondLst>
                    <p:cond delay="indefinite"/>
                  </p:stCondLst>
                </p:cTn>
                <p:tgtEl>
                  <p:spTgt spid="13"/>
                </p:tgtEl>
              </p:cMediaNode>
            </p:video>
            <p:seq concurrent="1" nextAc="seek">
              <p:cTn id="8" restart="whenNotActive" fill="hold" evtFilter="cancelBubble" nodeType="interactiveSeq">
                <p:stCondLst>
                  <p:cond evt="onClick" delay="0">
                    <p:tgtEl>
                      <p:spTgt spid="13"/>
                    </p:tgtEl>
                  </p:cond>
                </p:stCondLst>
                <p:endSync evt="end" delay="0">
                  <p:rtn val="all"/>
                </p:endSync>
                <p:childTnLst>
                  <p:par>
                    <p:cTn id="9" fill="hold">
                      <p:stCondLst>
                        <p:cond delay="0"/>
                      </p:stCondLst>
                      <p:childTnLst>
                        <p:par>
                          <p:cTn id="10" fill="hold">
                            <p:stCondLst>
                              <p:cond delay="0"/>
                            </p:stCondLst>
                            <p:childTnLst>
                              <p:par>
                                <p:cTn id="11" presetID="2" presetClass="mediacall" presetSubtype="0" fill="hold" nodeType="clickEffect">
                                  <p:stCondLst>
                                    <p:cond delay="0"/>
                                  </p:stCondLst>
                                  <p:childTnLst>
                                    <p:cmd type="call" cmd="togglePause">
                                      <p:cBhvr>
                                        <p:cTn id="12" dur="1" fill="hold"/>
                                        <p:tgtEl>
                                          <p:spTgt spid="13"/>
                                        </p:tgtEl>
                                      </p:cBhvr>
                                    </p:cmd>
                                  </p:childTnLst>
                                </p:cTn>
                              </p:par>
                            </p:childTnLst>
                          </p:cTn>
                        </p:par>
                      </p:childTnLst>
                    </p:cTn>
                  </p:par>
                </p:childTnLst>
              </p:cTn>
              <p:nextCondLst>
                <p:cond evt="onClick" delay="0">
                  <p:tgtEl>
                    <p:spTgt spid="13"/>
                  </p:tgtEl>
                </p:cond>
              </p:nextCondLst>
            </p:seq>
          </p:childTnLst>
        </p:cTn>
      </p:par>
    </p:tnLst>
  </p:timing>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4D98C8E1-9914-D19E-92DD-640176BC83FE}"/>
              </a:ext>
            </a:extLst>
          </p:cNvPr>
          <p:cNvPicPr>
            <a:picLocks noChangeAspect="1"/>
          </p:cNvPicPr>
          <p:nvPr/>
        </p:nvPicPr>
        <p:blipFill>
          <a:blip r:embed="rId4"/>
          <a:stretch>
            <a:fillRect/>
          </a:stretch>
        </p:blipFill>
        <p:spPr>
          <a:xfrm>
            <a:off x="369669" y="202275"/>
            <a:ext cx="4967555" cy="5000786"/>
          </a:xfrm>
          <a:prstGeom prst="rect">
            <a:avLst/>
          </a:prstGeom>
        </p:spPr>
      </p:pic>
      <p:sp>
        <p:nvSpPr>
          <p:cNvPr id="4" name="TextBox 3">
            <a:extLst>
              <a:ext uri="{FF2B5EF4-FFF2-40B4-BE49-F238E27FC236}">
                <a16:creationId xmlns:a16="http://schemas.microsoft.com/office/drawing/2014/main" id="{B2DAC0AC-ECDA-0619-3831-A7B86076AC7F}"/>
              </a:ext>
            </a:extLst>
          </p:cNvPr>
          <p:cNvSpPr txBox="1"/>
          <p:nvPr/>
        </p:nvSpPr>
        <p:spPr>
          <a:xfrm>
            <a:off x="166697" y="5651847"/>
            <a:ext cx="5771268" cy="1200329"/>
          </a:xfrm>
          <a:prstGeom prst="rect">
            <a:avLst/>
          </a:prstGeom>
          <a:noFill/>
        </p:spPr>
        <p:txBody>
          <a:bodyPr wrap="square" numCol="3">
            <a:spAutoFit/>
          </a:bodyPr>
          <a:lstStyle/>
          <a:p>
            <a:r>
              <a:rPr lang="en-US" sz="2400" dirty="0"/>
              <a:t>Kor: </a:t>
            </a:r>
            <a:r>
              <a:rPr lang="en-US" sz="2400" b="1" dirty="0"/>
              <a:t>sang</a:t>
            </a:r>
          </a:p>
          <a:p>
            <a:r>
              <a:rPr lang="en-US" sz="2400" dirty="0"/>
              <a:t>Jap: </a:t>
            </a:r>
            <a:r>
              <a:rPr lang="en-US" sz="2400" b="1" dirty="0"/>
              <a:t>sō</a:t>
            </a:r>
          </a:p>
          <a:p>
            <a:endParaRPr lang="en-US" sz="2400" dirty="0"/>
          </a:p>
          <a:p>
            <a:r>
              <a:rPr lang="en-US" sz="2400" dirty="0"/>
              <a:t>Viet: </a:t>
            </a:r>
            <a:r>
              <a:rPr lang="vi-VN" sz="2400" b="1" dirty="0">
                <a:latin typeface="Aptos" panose="020B0004020202020204" pitchFamily="34" charset="0"/>
              </a:rPr>
              <a:t>tướng </a:t>
            </a:r>
            <a:r>
              <a:rPr lang="en-US" sz="2400" b="1" dirty="0"/>
              <a:t>   </a:t>
            </a:r>
          </a:p>
          <a:p>
            <a:r>
              <a:rPr lang="en-US" sz="2400" dirty="0"/>
              <a:t>Man: </a:t>
            </a:r>
            <a:r>
              <a:rPr lang="en-US" altLang="zh-TW" sz="2400" b="1" dirty="0">
                <a:ea typeface="DengXian" panose="02010600030101010101" pitchFamily="2" charset="-122"/>
              </a:rPr>
              <a:t>xiāng</a:t>
            </a:r>
          </a:p>
          <a:p>
            <a:endParaRPr lang="en-US" sz="2400" dirty="0"/>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24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   </a:t>
            </a:r>
            <a:r>
              <a:rPr kumimoji="0" lang="zh-TW" altLang="en-US" sz="11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 </a:t>
            </a:r>
            <a:r>
              <a:rPr lang="zh-TW" altLang="en-US" sz="2400" b="1" i="0" dirty="0">
                <a:solidFill>
                  <a:srgbClr val="353535"/>
                </a:solidFill>
                <a:effectLst/>
                <a:latin typeface="DengXian" panose="02010600030101010101" pitchFamily="2" charset="-122"/>
                <a:ea typeface="DengXian" panose="02010600030101010101" pitchFamily="2" charset="-122"/>
              </a:rPr>
              <a:t>相</a:t>
            </a:r>
            <a:r>
              <a:rPr lang="en-US" altLang="zh-TW" sz="2400" b="1" dirty="0">
                <a:solidFill>
                  <a:prstClr val="black"/>
                </a:solidFill>
                <a:ea typeface="DengXian" panose="02010600030101010101" pitchFamily="2" charset="-122"/>
              </a:rPr>
              <a:t>      </a:t>
            </a:r>
          </a:p>
          <a:p>
            <a:pPr marL="0" marR="0" lvl="0" indent="0" algn="l" defTabSz="914400" rtl="0" eaLnBrk="1" fontAlgn="auto" latinLnBrk="0" hangingPunct="1">
              <a:lnSpc>
                <a:spcPct val="100000"/>
              </a:lnSpc>
              <a:spcBef>
                <a:spcPts val="0"/>
              </a:spcBef>
              <a:spcAft>
                <a:spcPts val="0"/>
              </a:spcAft>
              <a:buClrTx/>
              <a:buSzTx/>
              <a:buFontTx/>
              <a:buNone/>
              <a:tabLst/>
              <a:defRPr/>
            </a:pPr>
            <a:r>
              <a:rPr lang="en-US" altLang="zh-TW" sz="2400" b="1" dirty="0">
                <a:solidFill>
                  <a:prstClr val="black"/>
                </a:solidFill>
                <a:ea typeface="DengXian" panose="02010600030101010101" pitchFamily="2" charset="-122"/>
              </a:rPr>
              <a:t>  mark</a:t>
            </a:r>
            <a:endParaRPr lang="en-US" altLang="zh-TW" sz="2400" dirty="0">
              <a:solidFill>
                <a:prstClr val="black"/>
              </a:solidFill>
              <a:highlight>
                <a:srgbClr val="00FF00"/>
              </a:highlight>
              <a:ea typeface="DengXian" panose="02010600030101010101" pitchFamily="2" charset="-122"/>
            </a:endParaRPr>
          </a:p>
        </p:txBody>
      </p:sp>
      <p:sp>
        <p:nvSpPr>
          <p:cNvPr id="5" name="TextBox 4">
            <a:extLst>
              <a:ext uri="{FF2B5EF4-FFF2-40B4-BE49-F238E27FC236}">
                <a16:creationId xmlns:a16="http://schemas.microsoft.com/office/drawing/2014/main" id="{16519396-4615-351B-5D31-620348F7EAD4}"/>
              </a:ext>
            </a:extLst>
          </p:cNvPr>
          <p:cNvSpPr txBox="1"/>
          <p:nvPr/>
        </p:nvSpPr>
        <p:spPr>
          <a:xfrm>
            <a:off x="7797505" y="117491"/>
            <a:ext cx="3109511" cy="369332"/>
          </a:xfrm>
          <a:prstGeom prst="rect">
            <a:avLst/>
          </a:prstGeom>
          <a:noFill/>
        </p:spPr>
        <p:txBody>
          <a:bodyPr wrap="square" rtlCol="0">
            <a:spAutoFit/>
          </a:bodyPr>
          <a:lstStyle/>
          <a:p>
            <a:r>
              <a:rPr lang="zh-TW" altLang="en-US" b="1" dirty="0">
                <a:latin typeface="DengXian" panose="02010600030101010101" pitchFamily="2" charset="-122"/>
                <a:ea typeface="DengXian" panose="02010600030101010101" pitchFamily="2" charset="-122"/>
              </a:rPr>
              <a:t>舍 利 子 是 諸 法 空 </a:t>
            </a:r>
            <a:r>
              <a:rPr lang="zh-TW" altLang="en-US" b="1" dirty="0">
                <a:highlight>
                  <a:srgbClr val="00FFFF"/>
                </a:highlight>
                <a:latin typeface="DengXian" panose="02010600030101010101" pitchFamily="2" charset="-122"/>
                <a:ea typeface="DengXian" panose="02010600030101010101" pitchFamily="2" charset="-122"/>
              </a:rPr>
              <a:t>相</a:t>
            </a:r>
            <a:r>
              <a:rPr lang="zh-TW" altLang="en-US" b="1" dirty="0">
                <a:latin typeface="DengXian" panose="02010600030101010101" pitchFamily="2" charset="-122"/>
                <a:ea typeface="DengXian" panose="02010600030101010101" pitchFamily="2" charset="-122"/>
              </a:rPr>
              <a:t>      </a:t>
            </a:r>
            <a:r>
              <a:rPr lang="en-US" altLang="zh-TW" b="1" dirty="0">
                <a:solidFill>
                  <a:srgbClr val="FF0000"/>
                </a:solidFill>
                <a:latin typeface="DengXian" panose="02010600030101010101" pitchFamily="2" charset="-122"/>
                <a:ea typeface="DengXian" panose="02010600030101010101" pitchFamily="2" charset="-122"/>
              </a:rPr>
              <a:t>8</a:t>
            </a:r>
            <a:endParaRPr lang="en-US" b="1" dirty="0">
              <a:solidFill>
                <a:srgbClr val="FF0000"/>
              </a:solidFill>
              <a:latin typeface="DengXian" panose="02010600030101010101" pitchFamily="2" charset="-122"/>
              <a:ea typeface="DengXian" panose="02010600030101010101" pitchFamily="2" charset="-122"/>
            </a:endParaRPr>
          </a:p>
        </p:txBody>
      </p:sp>
      <p:sp>
        <p:nvSpPr>
          <p:cNvPr id="6" name="Rectangle 5">
            <a:extLst>
              <a:ext uri="{FF2B5EF4-FFF2-40B4-BE49-F238E27FC236}">
                <a16:creationId xmlns:a16="http://schemas.microsoft.com/office/drawing/2014/main" id="{4C445B2F-B437-4EE7-8C56-5DD9F726A7EC}"/>
              </a:ext>
            </a:extLst>
          </p:cNvPr>
          <p:cNvSpPr/>
          <p:nvPr/>
        </p:nvSpPr>
        <p:spPr>
          <a:xfrm>
            <a:off x="7731405" y="135840"/>
            <a:ext cx="3175611" cy="350983"/>
          </a:xfrm>
          <a:prstGeom prst="rect">
            <a:avLst/>
          </a:prstGeom>
          <a:no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Rectangle 6">
            <a:extLst>
              <a:ext uri="{FF2B5EF4-FFF2-40B4-BE49-F238E27FC236}">
                <a16:creationId xmlns:a16="http://schemas.microsoft.com/office/drawing/2014/main" id="{137AE87C-AF08-9924-86FB-A7A2F12BD77B}"/>
              </a:ext>
            </a:extLst>
          </p:cNvPr>
          <p:cNvSpPr/>
          <p:nvPr/>
        </p:nvSpPr>
        <p:spPr>
          <a:xfrm>
            <a:off x="166697" y="5651847"/>
            <a:ext cx="5450647" cy="833259"/>
          </a:xfrm>
          <a:prstGeom prst="rect">
            <a:avLst/>
          </a:prstGeom>
          <a:noFill/>
          <a:ln w="5715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Oval 7">
            <a:extLst>
              <a:ext uri="{FF2B5EF4-FFF2-40B4-BE49-F238E27FC236}">
                <a16:creationId xmlns:a16="http://schemas.microsoft.com/office/drawing/2014/main" id="{0761DECC-9357-BE67-7642-B190720141ED}"/>
              </a:ext>
            </a:extLst>
          </p:cNvPr>
          <p:cNvSpPr/>
          <p:nvPr/>
        </p:nvSpPr>
        <p:spPr>
          <a:xfrm>
            <a:off x="5485169" y="687224"/>
            <a:ext cx="771625" cy="771625"/>
          </a:xfrm>
          <a:prstGeom prst="ellipse">
            <a:avLst/>
          </a:prstGeom>
          <a:solidFill>
            <a:srgbClr val="FFFF00"/>
          </a:solidFill>
          <a:ln w="38100">
            <a:solidFill>
              <a:srgbClr val="7030A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TextBox 8">
            <a:extLst>
              <a:ext uri="{FF2B5EF4-FFF2-40B4-BE49-F238E27FC236}">
                <a16:creationId xmlns:a16="http://schemas.microsoft.com/office/drawing/2014/main" id="{080DFB70-1215-B359-1111-38680E632A54}"/>
              </a:ext>
            </a:extLst>
          </p:cNvPr>
          <p:cNvSpPr txBox="1"/>
          <p:nvPr/>
        </p:nvSpPr>
        <p:spPr>
          <a:xfrm>
            <a:off x="5577203" y="804954"/>
            <a:ext cx="601347" cy="523220"/>
          </a:xfrm>
          <a:prstGeom prst="rect">
            <a:avLst/>
          </a:prstGeom>
          <a:noFill/>
        </p:spPr>
        <p:txBody>
          <a:bodyPr wrap="square" rtlCol="0">
            <a:spAutoFit/>
          </a:bodyPr>
          <a:lstStyle/>
          <a:p>
            <a:r>
              <a:rPr lang="en-US" sz="2800" b="1" dirty="0"/>
              <a:t>46</a:t>
            </a:r>
          </a:p>
        </p:txBody>
      </p:sp>
      <p:sp>
        <p:nvSpPr>
          <p:cNvPr id="10" name="TextBox 9">
            <a:extLst>
              <a:ext uri="{FF2B5EF4-FFF2-40B4-BE49-F238E27FC236}">
                <a16:creationId xmlns:a16="http://schemas.microsoft.com/office/drawing/2014/main" id="{010C1E40-0366-D75D-C6F9-400888AFAC3C}"/>
              </a:ext>
            </a:extLst>
          </p:cNvPr>
          <p:cNvSpPr txBox="1"/>
          <p:nvPr/>
        </p:nvSpPr>
        <p:spPr>
          <a:xfrm>
            <a:off x="5870981" y="5450595"/>
            <a:ext cx="6275623" cy="1384995"/>
          </a:xfrm>
          <a:prstGeom prst="rect">
            <a:avLst/>
          </a:prstGeom>
          <a:noFill/>
        </p:spPr>
        <p:txBody>
          <a:bodyPr wrap="square" numCol="3">
            <a:spAutoFit/>
          </a:bodyPr>
          <a:lstStyle/>
          <a:p>
            <a:r>
              <a:rPr lang="en-US" altLang="zh-TW" sz="1400" dirty="0"/>
              <a:t>Hanja: </a:t>
            </a:r>
            <a:r>
              <a:rPr lang="zh-TW" altLang="en-US" sz="1400" dirty="0">
                <a:latin typeface="DengXian" panose="02010600030101010101" pitchFamily="2" charset="-122"/>
                <a:ea typeface="DengXian" panose="02010600030101010101" pitchFamily="2" charset="-122"/>
              </a:rPr>
              <a:t>相</a:t>
            </a:r>
            <a:r>
              <a:rPr lang="zh-TW" altLang="en-US" sz="1400" dirty="0"/>
              <a:t>       </a:t>
            </a:r>
            <a:endParaRPr lang="en-US" altLang="zh-TW" sz="1400" dirty="0"/>
          </a:p>
          <a:p>
            <a:r>
              <a:rPr lang="en-US" sz="1400" dirty="0"/>
              <a:t>• Korean: sang (</a:t>
            </a:r>
            <a:r>
              <a:rPr lang="ko-KR" altLang="en-US" sz="1400" dirty="0"/>
              <a:t>상</a:t>
            </a:r>
            <a:r>
              <a:rPr lang="en-US" altLang="ko-KR" sz="1400" dirty="0"/>
              <a:t>)       </a:t>
            </a:r>
          </a:p>
          <a:p>
            <a:r>
              <a:rPr lang="en-US" altLang="ko-KR" sz="1400" dirty="0"/>
              <a:t>• </a:t>
            </a:r>
            <a:r>
              <a:rPr lang="en-US" sz="1400" dirty="0"/>
              <a:t>strokes: 9      </a:t>
            </a:r>
          </a:p>
          <a:p>
            <a:r>
              <a:rPr lang="en-US" sz="1400" dirty="0"/>
              <a:t>• radical: 109+4 (</a:t>
            </a:r>
            <a:r>
              <a:rPr lang="zh-TW" altLang="en-US" sz="1400" dirty="0">
                <a:latin typeface="DengXian" panose="02010600030101010101" pitchFamily="2" charset="-122"/>
                <a:ea typeface="DengXian" panose="02010600030101010101" pitchFamily="2" charset="-122"/>
              </a:rPr>
              <a:t>目</a:t>
            </a:r>
            <a:r>
              <a:rPr lang="en-US" altLang="zh-TW" sz="1400" dirty="0"/>
              <a:t>)</a:t>
            </a:r>
          </a:p>
          <a:p>
            <a:r>
              <a:rPr lang="en-US" altLang="zh-TW" sz="1400" dirty="0"/>
              <a:t>• </a:t>
            </a:r>
            <a:r>
              <a:rPr lang="en-US" sz="1400" dirty="0"/>
              <a:t>Japanese: sō, </a:t>
            </a:r>
            <a:r>
              <a:rPr lang="ja-JP" altLang="en-US" sz="1400" dirty="0"/>
              <a:t>そう </a:t>
            </a:r>
            <a:endParaRPr lang="en-US" altLang="ja-JP" sz="1400" dirty="0"/>
          </a:p>
          <a:p>
            <a:r>
              <a:rPr lang="en-US" altLang="ja-JP" sz="1400" dirty="0"/>
              <a:t>(</a:t>
            </a:r>
            <a:r>
              <a:rPr lang="en-US" sz="1400" dirty="0" err="1"/>
              <a:t>kun</a:t>
            </a:r>
            <a:r>
              <a:rPr lang="en-US" sz="1400" dirty="0"/>
              <a:t>: ai, </a:t>
            </a:r>
            <a:r>
              <a:rPr lang="ja-JP" altLang="en-US" sz="1400" dirty="0"/>
              <a:t>あい</a:t>
            </a:r>
            <a:r>
              <a:rPr lang="en-US" altLang="ja-JP" sz="1400" dirty="0"/>
              <a:t>)     </a:t>
            </a:r>
          </a:p>
          <a:p>
            <a:r>
              <a:rPr lang="en-US" altLang="ja-JP" sz="1400" dirty="0"/>
              <a:t>• </a:t>
            </a:r>
            <a:r>
              <a:rPr lang="en-US" sz="1400" dirty="0"/>
              <a:t>JLPT: N3</a:t>
            </a:r>
          </a:p>
          <a:p>
            <a:r>
              <a:rPr lang="en-US" sz="1400" dirty="0"/>
              <a:t>• meaning: adv. to each other; to see for oneself; mark, characteristic</a:t>
            </a:r>
          </a:p>
          <a:p>
            <a:r>
              <a:rPr lang="en-US" altLang="zh-TW" sz="1400" dirty="0"/>
              <a:t>• </a:t>
            </a:r>
            <a:r>
              <a:rPr lang="en-US" sz="1400" dirty="0"/>
              <a:t>pinyin: xiāng</a:t>
            </a:r>
          </a:p>
          <a:p>
            <a:r>
              <a:rPr lang="en-US" sz="1400" dirty="0"/>
              <a:t>• 6 location(s): Thousand, </a:t>
            </a:r>
            <a:r>
              <a:rPr lang="en-US" sz="1400" dirty="0" err="1"/>
              <a:t>TenOx</a:t>
            </a:r>
            <a:r>
              <a:rPr lang="en-US" sz="1400" dirty="0"/>
              <a:t>, </a:t>
            </a:r>
            <a:r>
              <a:rPr lang="en-US" sz="1400" dirty="0" err="1"/>
              <a:t>Uisang</a:t>
            </a:r>
            <a:r>
              <a:rPr lang="en-US" sz="1400" dirty="0"/>
              <a:t>, Maitreya, </a:t>
            </a:r>
            <a:r>
              <a:rPr lang="en-US" sz="1400" dirty="0" err="1"/>
              <a:t>XuanZang</a:t>
            </a:r>
            <a:r>
              <a:rPr lang="en-US" sz="1400" dirty="0"/>
              <a:t>, Morning</a:t>
            </a:r>
          </a:p>
          <a:p>
            <a:r>
              <a:rPr lang="en-US" sz="1400" dirty="0"/>
              <a:t>• comp: </a:t>
            </a:r>
            <a:r>
              <a:rPr lang="zh-TW" altLang="en-US" sz="1400" dirty="0">
                <a:latin typeface="DengXian" panose="02010600030101010101" pitchFamily="2" charset="-122"/>
                <a:ea typeface="DengXian" panose="02010600030101010101" pitchFamily="2" charset="-122"/>
              </a:rPr>
              <a:t>木 </a:t>
            </a:r>
            <a:r>
              <a:rPr lang="en-US" altLang="zh-TW" sz="1400" dirty="0">
                <a:latin typeface="DengXian" panose="02010600030101010101" pitchFamily="2" charset="-122"/>
                <a:ea typeface="DengXian" panose="02010600030101010101" pitchFamily="2" charset="-122"/>
              </a:rPr>
              <a:t>+ </a:t>
            </a:r>
            <a:r>
              <a:rPr lang="zh-TW" altLang="en-US" sz="1400" dirty="0">
                <a:latin typeface="DengXian" panose="02010600030101010101" pitchFamily="2" charset="-122"/>
                <a:ea typeface="DengXian" panose="02010600030101010101" pitchFamily="2" charset="-122"/>
              </a:rPr>
              <a:t>目</a:t>
            </a:r>
            <a:endParaRPr lang="en-US" sz="1400" dirty="0">
              <a:latin typeface="DengXian" panose="02010600030101010101" pitchFamily="2" charset="-122"/>
              <a:ea typeface="DengXian" panose="02010600030101010101" pitchFamily="2" charset="-122"/>
            </a:endParaRPr>
          </a:p>
          <a:p>
            <a:r>
              <a:rPr lang="en-US" sz="1400" dirty="0"/>
              <a:t>• sub: </a:t>
            </a:r>
            <a:r>
              <a:rPr lang="zh-TW" altLang="en-US" sz="1400" dirty="0">
                <a:latin typeface="DengXian" panose="02010600030101010101" pitchFamily="2" charset="-122"/>
                <a:ea typeface="DengXian" panose="02010600030101010101" pitchFamily="2" charset="-122"/>
              </a:rPr>
              <a:t>囗二</a:t>
            </a:r>
            <a:endParaRPr lang="en-US" sz="1400" dirty="0">
              <a:latin typeface="DengXian" panose="02010600030101010101" pitchFamily="2" charset="-122"/>
              <a:ea typeface="DengXian" panose="02010600030101010101" pitchFamily="2" charset="-122"/>
            </a:endParaRPr>
          </a:p>
          <a:p>
            <a:endParaRPr lang="en-US" sz="1400" dirty="0"/>
          </a:p>
          <a:p>
            <a:endParaRPr lang="en-US" sz="1400" b="1" dirty="0">
              <a:latin typeface="DengXian" panose="02010600030101010101" pitchFamily="2" charset="-122"/>
              <a:ea typeface="DengXian" panose="02010600030101010101" pitchFamily="2" charset="-122"/>
            </a:endParaRPr>
          </a:p>
        </p:txBody>
      </p:sp>
      <p:sp>
        <p:nvSpPr>
          <p:cNvPr id="11" name="Rectangle 10">
            <a:extLst>
              <a:ext uri="{FF2B5EF4-FFF2-40B4-BE49-F238E27FC236}">
                <a16:creationId xmlns:a16="http://schemas.microsoft.com/office/drawing/2014/main" id="{15782723-1F67-466A-160E-F3DF6CB42D7E}"/>
              </a:ext>
            </a:extLst>
          </p:cNvPr>
          <p:cNvSpPr/>
          <p:nvPr/>
        </p:nvSpPr>
        <p:spPr>
          <a:xfrm>
            <a:off x="5873704" y="5456777"/>
            <a:ext cx="6151600" cy="1339614"/>
          </a:xfrm>
          <a:prstGeom prst="rect">
            <a:avLst/>
          </a:prstGeom>
          <a:no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2" name="2024_11_07_105222">
            <a:hlinkClick r:id="" action="ppaction://media"/>
            <a:extLst>
              <a:ext uri="{FF2B5EF4-FFF2-40B4-BE49-F238E27FC236}">
                <a16:creationId xmlns:a16="http://schemas.microsoft.com/office/drawing/2014/main" id="{C7CFAA0C-698B-D7C0-B70D-6D7441BDC55F}"/>
              </a:ext>
            </a:extLst>
          </p:cNvPr>
          <p:cNvPicPr>
            <a:picLocks noChangeAspect="1"/>
          </p:cNvPicPr>
          <p:nvPr>
            <a:videoFile r:link="rId2"/>
            <p:extLst>
              <p:ext uri="{DAA4B4D4-6D71-4841-9C94-3DE7FCFB9230}">
                <p14:media xmlns:p14="http://schemas.microsoft.com/office/powerpoint/2010/main" r:embed="rId1"/>
              </p:ext>
            </p:extLst>
          </p:nvPr>
        </p:nvPicPr>
        <p:blipFill>
          <a:blip r:embed="rId5"/>
          <a:stretch>
            <a:fillRect/>
          </a:stretch>
        </p:blipFill>
        <p:spPr>
          <a:xfrm>
            <a:off x="6803247" y="550694"/>
            <a:ext cx="4926387" cy="4860702"/>
          </a:xfrm>
          <a:prstGeom prst="rect">
            <a:avLst/>
          </a:prstGeom>
        </p:spPr>
      </p:pic>
      <p:cxnSp>
        <p:nvCxnSpPr>
          <p:cNvPr id="14" name="Straight Arrow Connector 13">
            <a:extLst>
              <a:ext uri="{FF2B5EF4-FFF2-40B4-BE49-F238E27FC236}">
                <a16:creationId xmlns:a16="http://schemas.microsoft.com/office/drawing/2014/main" id="{57AB2D62-9D55-E476-8D40-6F9D18E8AD92}"/>
              </a:ext>
            </a:extLst>
          </p:cNvPr>
          <p:cNvCxnSpPr/>
          <p:nvPr/>
        </p:nvCxnSpPr>
        <p:spPr>
          <a:xfrm>
            <a:off x="771727" y="1718553"/>
            <a:ext cx="1815830" cy="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16" name="Straight Arrow Connector 15">
            <a:extLst>
              <a:ext uri="{FF2B5EF4-FFF2-40B4-BE49-F238E27FC236}">
                <a16:creationId xmlns:a16="http://schemas.microsoft.com/office/drawing/2014/main" id="{FF0F00E9-432A-1323-492A-F3C1233A6C23}"/>
              </a:ext>
            </a:extLst>
          </p:cNvPr>
          <p:cNvCxnSpPr/>
          <p:nvPr/>
        </p:nvCxnSpPr>
        <p:spPr>
          <a:xfrm>
            <a:off x="1712068" y="550694"/>
            <a:ext cx="0" cy="425477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18" name="Straight Arrow Connector 17">
            <a:extLst>
              <a:ext uri="{FF2B5EF4-FFF2-40B4-BE49-F238E27FC236}">
                <a16:creationId xmlns:a16="http://schemas.microsoft.com/office/drawing/2014/main" id="{92426893-F11C-C68E-F93B-D94E5D115B53}"/>
              </a:ext>
            </a:extLst>
          </p:cNvPr>
          <p:cNvCxnSpPr>
            <a:cxnSpLocks/>
          </p:cNvCxnSpPr>
          <p:nvPr/>
        </p:nvCxnSpPr>
        <p:spPr>
          <a:xfrm flipH="1">
            <a:off x="823609" y="2354094"/>
            <a:ext cx="674451" cy="1173804"/>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22" name="Straight Arrow Connector 21">
            <a:extLst>
              <a:ext uri="{FF2B5EF4-FFF2-40B4-BE49-F238E27FC236}">
                <a16:creationId xmlns:a16="http://schemas.microsoft.com/office/drawing/2014/main" id="{093A7A32-E974-A2FC-5B26-80CE16129F49}"/>
              </a:ext>
            </a:extLst>
          </p:cNvPr>
          <p:cNvCxnSpPr/>
          <p:nvPr/>
        </p:nvCxnSpPr>
        <p:spPr>
          <a:xfrm>
            <a:off x="1874196" y="2328153"/>
            <a:ext cx="557719" cy="603115"/>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24" name="Straight Arrow Connector 23">
            <a:extLst>
              <a:ext uri="{FF2B5EF4-FFF2-40B4-BE49-F238E27FC236}">
                <a16:creationId xmlns:a16="http://schemas.microsoft.com/office/drawing/2014/main" id="{785210E6-F974-189A-D45F-7B28B6A1BFA6}"/>
              </a:ext>
            </a:extLst>
          </p:cNvPr>
          <p:cNvCxnSpPr/>
          <p:nvPr/>
        </p:nvCxnSpPr>
        <p:spPr>
          <a:xfrm>
            <a:off x="3035029" y="804954"/>
            <a:ext cx="0" cy="4065361"/>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26" name="Straight Connector 25">
            <a:extLst>
              <a:ext uri="{FF2B5EF4-FFF2-40B4-BE49-F238E27FC236}">
                <a16:creationId xmlns:a16="http://schemas.microsoft.com/office/drawing/2014/main" id="{9B0C4C56-3F2D-D0F2-F752-600BB681DD81}"/>
              </a:ext>
            </a:extLst>
          </p:cNvPr>
          <p:cNvCxnSpPr/>
          <p:nvPr/>
        </p:nvCxnSpPr>
        <p:spPr>
          <a:xfrm>
            <a:off x="3229583" y="889260"/>
            <a:ext cx="1627762" cy="0"/>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28" name="Straight Arrow Connector 27">
            <a:extLst>
              <a:ext uri="{FF2B5EF4-FFF2-40B4-BE49-F238E27FC236}">
                <a16:creationId xmlns:a16="http://schemas.microsoft.com/office/drawing/2014/main" id="{5E690A3B-2BCD-5505-F48A-7E109260856F}"/>
              </a:ext>
            </a:extLst>
          </p:cNvPr>
          <p:cNvCxnSpPr/>
          <p:nvPr/>
        </p:nvCxnSpPr>
        <p:spPr>
          <a:xfrm>
            <a:off x="4857345" y="889260"/>
            <a:ext cx="0" cy="3858638"/>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30" name="Straight Arrow Connector 29">
            <a:extLst>
              <a:ext uri="{FF2B5EF4-FFF2-40B4-BE49-F238E27FC236}">
                <a16:creationId xmlns:a16="http://schemas.microsoft.com/office/drawing/2014/main" id="{C572168C-58E2-54B1-1CD2-D343932EA9B0}"/>
              </a:ext>
            </a:extLst>
          </p:cNvPr>
          <p:cNvCxnSpPr/>
          <p:nvPr/>
        </p:nvCxnSpPr>
        <p:spPr>
          <a:xfrm>
            <a:off x="3229583" y="2029838"/>
            <a:ext cx="1517515" cy="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32" name="Straight Arrow Connector 31">
            <a:extLst>
              <a:ext uri="{FF2B5EF4-FFF2-40B4-BE49-F238E27FC236}">
                <a16:creationId xmlns:a16="http://schemas.microsoft.com/office/drawing/2014/main" id="{7D3060CE-F158-B483-BEF6-3FE0F48A7DB9}"/>
              </a:ext>
            </a:extLst>
          </p:cNvPr>
          <p:cNvCxnSpPr/>
          <p:nvPr/>
        </p:nvCxnSpPr>
        <p:spPr>
          <a:xfrm>
            <a:off x="3151762" y="3190672"/>
            <a:ext cx="1556425" cy="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34" name="Straight Arrow Connector 33">
            <a:extLst>
              <a:ext uri="{FF2B5EF4-FFF2-40B4-BE49-F238E27FC236}">
                <a16:creationId xmlns:a16="http://schemas.microsoft.com/office/drawing/2014/main" id="{8ED2E160-D753-7F45-EF85-D2CFCFB8C62E}"/>
              </a:ext>
            </a:extLst>
          </p:cNvPr>
          <p:cNvCxnSpPr/>
          <p:nvPr/>
        </p:nvCxnSpPr>
        <p:spPr>
          <a:xfrm>
            <a:off x="3229583" y="4396902"/>
            <a:ext cx="1446179" cy="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sp>
        <p:nvSpPr>
          <p:cNvPr id="35" name="TextBox 34">
            <a:extLst>
              <a:ext uri="{FF2B5EF4-FFF2-40B4-BE49-F238E27FC236}">
                <a16:creationId xmlns:a16="http://schemas.microsoft.com/office/drawing/2014/main" id="{640C4AF9-8E65-4177-82FC-76A571514376}"/>
              </a:ext>
            </a:extLst>
          </p:cNvPr>
          <p:cNvSpPr txBox="1"/>
          <p:nvPr/>
        </p:nvSpPr>
        <p:spPr>
          <a:xfrm>
            <a:off x="581270" y="1166817"/>
            <a:ext cx="510619" cy="369332"/>
          </a:xfrm>
          <a:prstGeom prst="rect">
            <a:avLst/>
          </a:prstGeom>
          <a:noFill/>
        </p:spPr>
        <p:txBody>
          <a:bodyPr wrap="square" rtlCol="0">
            <a:spAutoFit/>
          </a:bodyPr>
          <a:lstStyle/>
          <a:p>
            <a:r>
              <a:rPr lang="en-US" b="1" dirty="0"/>
              <a:t>1</a:t>
            </a:r>
          </a:p>
        </p:txBody>
      </p:sp>
      <p:sp>
        <p:nvSpPr>
          <p:cNvPr id="36" name="TextBox 35">
            <a:extLst>
              <a:ext uri="{FF2B5EF4-FFF2-40B4-BE49-F238E27FC236}">
                <a16:creationId xmlns:a16="http://schemas.microsoft.com/office/drawing/2014/main" id="{3755D854-9023-DE39-89EA-EB40E25E6245}"/>
              </a:ext>
            </a:extLst>
          </p:cNvPr>
          <p:cNvSpPr txBox="1"/>
          <p:nvPr/>
        </p:nvSpPr>
        <p:spPr>
          <a:xfrm>
            <a:off x="1232190" y="135840"/>
            <a:ext cx="331933" cy="369332"/>
          </a:xfrm>
          <a:prstGeom prst="rect">
            <a:avLst/>
          </a:prstGeom>
          <a:noFill/>
        </p:spPr>
        <p:txBody>
          <a:bodyPr wrap="square" rtlCol="0">
            <a:spAutoFit/>
          </a:bodyPr>
          <a:lstStyle/>
          <a:p>
            <a:r>
              <a:rPr lang="en-US" b="1" dirty="0"/>
              <a:t>2</a:t>
            </a:r>
          </a:p>
        </p:txBody>
      </p:sp>
      <p:sp>
        <p:nvSpPr>
          <p:cNvPr id="37" name="TextBox 36">
            <a:extLst>
              <a:ext uri="{FF2B5EF4-FFF2-40B4-BE49-F238E27FC236}">
                <a16:creationId xmlns:a16="http://schemas.microsoft.com/office/drawing/2014/main" id="{A504D3C4-CB10-54F5-7C55-553AA37B2DB8}"/>
              </a:ext>
            </a:extLst>
          </p:cNvPr>
          <p:cNvSpPr txBox="1"/>
          <p:nvPr/>
        </p:nvSpPr>
        <p:spPr>
          <a:xfrm>
            <a:off x="966281" y="2107659"/>
            <a:ext cx="376137" cy="369332"/>
          </a:xfrm>
          <a:prstGeom prst="rect">
            <a:avLst/>
          </a:prstGeom>
          <a:noFill/>
        </p:spPr>
        <p:txBody>
          <a:bodyPr wrap="square" rtlCol="0">
            <a:spAutoFit/>
          </a:bodyPr>
          <a:lstStyle/>
          <a:p>
            <a:r>
              <a:rPr lang="en-US" b="1" dirty="0"/>
              <a:t>3</a:t>
            </a:r>
          </a:p>
        </p:txBody>
      </p:sp>
      <p:sp>
        <p:nvSpPr>
          <p:cNvPr id="38" name="TextBox 37">
            <a:extLst>
              <a:ext uri="{FF2B5EF4-FFF2-40B4-BE49-F238E27FC236}">
                <a16:creationId xmlns:a16="http://schemas.microsoft.com/office/drawing/2014/main" id="{D75D9DF2-4DBA-95E9-A9D1-D33F8AC653F6}"/>
              </a:ext>
            </a:extLst>
          </p:cNvPr>
          <p:cNvSpPr txBox="1"/>
          <p:nvPr/>
        </p:nvSpPr>
        <p:spPr>
          <a:xfrm>
            <a:off x="2018554" y="1982674"/>
            <a:ext cx="402096" cy="369332"/>
          </a:xfrm>
          <a:prstGeom prst="rect">
            <a:avLst/>
          </a:prstGeom>
          <a:noFill/>
        </p:spPr>
        <p:txBody>
          <a:bodyPr wrap="square" rtlCol="0">
            <a:spAutoFit/>
          </a:bodyPr>
          <a:lstStyle/>
          <a:p>
            <a:r>
              <a:rPr lang="en-US" b="1" dirty="0"/>
              <a:t>4</a:t>
            </a:r>
          </a:p>
        </p:txBody>
      </p:sp>
      <p:sp>
        <p:nvSpPr>
          <p:cNvPr id="39" name="TextBox 38">
            <a:extLst>
              <a:ext uri="{FF2B5EF4-FFF2-40B4-BE49-F238E27FC236}">
                <a16:creationId xmlns:a16="http://schemas.microsoft.com/office/drawing/2014/main" id="{5BBE777A-DE49-5C36-1CB9-758309662961}"/>
              </a:ext>
            </a:extLst>
          </p:cNvPr>
          <p:cNvSpPr txBox="1"/>
          <p:nvPr/>
        </p:nvSpPr>
        <p:spPr>
          <a:xfrm>
            <a:off x="2560603" y="687224"/>
            <a:ext cx="455170" cy="369332"/>
          </a:xfrm>
          <a:prstGeom prst="rect">
            <a:avLst/>
          </a:prstGeom>
          <a:noFill/>
        </p:spPr>
        <p:txBody>
          <a:bodyPr wrap="square" rtlCol="0">
            <a:spAutoFit/>
          </a:bodyPr>
          <a:lstStyle/>
          <a:p>
            <a:r>
              <a:rPr lang="en-US" b="1" dirty="0"/>
              <a:t>5</a:t>
            </a:r>
          </a:p>
        </p:txBody>
      </p:sp>
      <p:sp>
        <p:nvSpPr>
          <p:cNvPr id="40" name="TextBox 39">
            <a:extLst>
              <a:ext uri="{FF2B5EF4-FFF2-40B4-BE49-F238E27FC236}">
                <a16:creationId xmlns:a16="http://schemas.microsoft.com/office/drawing/2014/main" id="{155597F3-BDBF-C000-8E6E-03266D578270}"/>
              </a:ext>
            </a:extLst>
          </p:cNvPr>
          <p:cNvSpPr txBox="1"/>
          <p:nvPr/>
        </p:nvSpPr>
        <p:spPr>
          <a:xfrm>
            <a:off x="3277011" y="372894"/>
            <a:ext cx="421531" cy="369329"/>
          </a:xfrm>
          <a:prstGeom prst="rect">
            <a:avLst/>
          </a:prstGeom>
          <a:noFill/>
        </p:spPr>
        <p:txBody>
          <a:bodyPr wrap="square" rtlCol="0">
            <a:spAutoFit/>
          </a:bodyPr>
          <a:lstStyle/>
          <a:p>
            <a:r>
              <a:rPr lang="en-US" b="1" dirty="0"/>
              <a:t>6</a:t>
            </a:r>
          </a:p>
        </p:txBody>
      </p:sp>
      <p:sp>
        <p:nvSpPr>
          <p:cNvPr id="41" name="TextBox 40">
            <a:extLst>
              <a:ext uri="{FF2B5EF4-FFF2-40B4-BE49-F238E27FC236}">
                <a16:creationId xmlns:a16="http://schemas.microsoft.com/office/drawing/2014/main" id="{B65E7892-C94D-3DF0-2793-357E0BC9B705}"/>
              </a:ext>
            </a:extLst>
          </p:cNvPr>
          <p:cNvSpPr txBox="1"/>
          <p:nvPr/>
        </p:nvSpPr>
        <p:spPr>
          <a:xfrm>
            <a:off x="3525073" y="1520731"/>
            <a:ext cx="421114" cy="369332"/>
          </a:xfrm>
          <a:prstGeom prst="rect">
            <a:avLst/>
          </a:prstGeom>
          <a:noFill/>
        </p:spPr>
        <p:txBody>
          <a:bodyPr wrap="square" rtlCol="0">
            <a:spAutoFit/>
          </a:bodyPr>
          <a:lstStyle/>
          <a:p>
            <a:r>
              <a:rPr lang="en-US" b="1" dirty="0"/>
              <a:t>7</a:t>
            </a:r>
          </a:p>
        </p:txBody>
      </p:sp>
      <p:sp>
        <p:nvSpPr>
          <p:cNvPr id="42" name="TextBox 41">
            <a:extLst>
              <a:ext uri="{FF2B5EF4-FFF2-40B4-BE49-F238E27FC236}">
                <a16:creationId xmlns:a16="http://schemas.microsoft.com/office/drawing/2014/main" id="{E3B328D0-7750-E290-FC8B-2C171A5DEB53}"/>
              </a:ext>
            </a:extLst>
          </p:cNvPr>
          <p:cNvSpPr txBox="1"/>
          <p:nvPr/>
        </p:nvSpPr>
        <p:spPr>
          <a:xfrm>
            <a:off x="3763562" y="2678079"/>
            <a:ext cx="410268" cy="369332"/>
          </a:xfrm>
          <a:prstGeom prst="rect">
            <a:avLst/>
          </a:prstGeom>
          <a:noFill/>
        </p:spPr>
        <p:txBody>
          <a:bodyPr wrap="square" rtlCol="0">
            <a:spAutoFit/>
          </a:bodyPr>
          <a:lstStyle/>
          <a:p>
            <a:r>
              <a:rPr lang="en-US" b="1" dirty="0"/>
              <a:t>8</a:t>
            </a:r>
          </a:p>
        </p:txBody>
      </p:sp>
      <p:sp>
        <p:nvSpPr>
          <p:cNvPr id="43" name="TextBox 42">
            <a:extLst>
              <a:ext uri="{FF2B5EF4-FFF2-40B4-BE49-F238E27FC236}">
                <a16:creationId xmlns:a16="http://schemas.microsoft.com/office/drawing/2014/main" id="{0BA7F785-9EE4-A8DC-1641-8C09966D72EA}"/>
              </a:ext>
            </a:extLst>
          </p:cNvPr>
          <p:cNvSpPr txBox="1"/>
          <p:nvPr/>
        </p:nvSpPr>
        <p:spPr>
          <a:xfrm>
            <a:off x="4147224" y="3913145"/>
            <a:ext cx="421532" cy="383131"/>
          </a:xfrm>
          <a:prstGeom prst="rect">
            <a:avLst/>
          </a:prstGeom>
          <a:noFill/>
        </p:spPr>
        <p:txBody>
          <a:bodyPr wrap="square" rtlCol="0">
            <a:spAutoFit/>
          </a:bodyPr>
          <a:lstStyle/>
          <a:p>
            <a:r>
              <a:rPr lang="en-US" b="1" dirty="0">
                <a:highlight>
                  <a:srgbClr val="00FF00"/>
                </a:highlight>
              </a:rPr>
              <a:t>9</a:t>
            </a:r>
          </a:p>
        </p:txBody>
      </p:sp>
    </p:spTree>
    <p:extLst>
      <p:ext uri="{BB962C8B-B14F-4D97-AF65-F5344CB8AC3E}">
        <p14:creationId xmlns:p14="http://schemas.microsoft.com/office/powerpoint/2010/main" val="122989982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mediacall" presetSubtype="0" fill="hold" nodeType="clickEffect">
                                  <p:stCondLst>
                                    <p:cond delay="0"/>
                                  </p:stCondLst>
                                  <p:childTnLst>
                                    <p:cmd type="call" cmd="playFrom(0.0)">
                                      <p:cBhvr>
                                        <p:cTn id="6" dur="14134" fill="hold"/>
                                        <p:tgtEl>
                                          <p:spTgt spid="12"/>
                                        </p:tgtEl>
                                      </p:cBhvr>
                                    </p:cmd>
                                  </p:childTnLst>
                                </p:cTn>
                              </p:par>
                            </p:childTnLst>
                          </p:cTn>
                        </p:par>
                      </p:childTnLst>
                    </p:cTn>
                  </p:par>
                </p:childTnLst>
              </p:cTn>
              <p:prevCondLst>
                <p:cond evt="onPrev" delay="0">
                  <p:tgtEl>
                    <p:sldTgt/>
                  </p:tgtEl>
                </p:cond>
              </p:prevCondLst>
              <p:nextCondLst>
                <p:cond evt="onNext" delay="0">
                  <p:tgtEl>
                    <p:sldTgt/>
                  </p:tgtEl>
                </p:cond>
              </p:nextCondLst>
            </p:seq>
            <p:video>
              <p:cMediaNode vol="80000">
                <p:cTn id="7" fill="hold" display="0">
                  <p:stCondLst>
                    <p:cond delay="indefinite"/>
                  </p:stCondLst>
                </p:cTn>
                <p:tgtEl>
                  <p:spTgt spid="12"/>
                </p:tgtEl>
              </p:cMediaNode>
            </p:video>
            <p:seq concurrent="1" nextAc="seek">
              <p:cTn id="8" restart="whenNotActive" fill="hold" evtFilter="cancelBubble" nodeType="interactiveSeq">
                <p:stCondLst>
                  <p:cond evt="onClick" delay="0">
                    <p:tgtEl>
                      <p:spTgt spid="12"/>
                    </p:tgtEl>
                  </p:cond>
                </p:stCondLst>
                <p:endSync evt="end" delay="0">
                  <p:rtn val="all"/>
                </p:endSync>
                <p:childTnLst>
                  <p:par>
                    <p:cTn id="9" fill="hold">
                      <p:stCondLst>
                        <p:cond delay="0"/>
                      </p:stCondLst>
                      <p:childTnLst>
                        <p:par>
                          <p:cTn id="10" fill="hold">
                            <p:stCondLst>
                              <p:cond delay="0"/>
                            </p:stCondLst>
                            <p:childTnLst>
                              <p:par>
                                <p:cTn id="11" presetID="2" presetClass="mediacall" presetSubtype="0" fill="hold" nodeType="clickEffect">
                                  <p:stCondLst>
                                    <p:cond delay="0"/>
                                  </p:stCondLst>
                                  <p:childTnLst>
                                    <p:cmd type="call" cmd="togglePause">
                                      <p:cBhvr>
                                        <p:cTn id="12" dur="1" fill="hold"/>
                                        <p:tgtEl>
                                          <p:spTgt spid="12"/>
                                        </p:tgtEl>
                                      </p:cBhvr>
                                    </p:cmd>
                                  </p:childTnLst>
                                </p:cTn>
                              </p:par>
                            </p:childTnLst>
                          </p:cTn>
                        </p:par>
                      </p:childTnLst>
                    </p:cTn>
                  </p:par>
                </p:childTnLst>
              </p:cTn>
              <p:nextCondLst>
                <p:cond evt="onClick" delay="0">
                  <p:tgtEl>
                    <p:spTgt spid="12"/>
                  </p:tgtEl>
                </p:cond>
              </p:nextCondLst>
            </p:seq>
          </p:childTnLst>
        </p:cTn>
      </p:par>
    </p:tnLst>
  </p:timing>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8610440B-21E8-CDE5-72AE-C0A5939DAC63}"/>
              </a:ext>
            </a:extLst>
          </p:cNvPr>
          <p:cNvPicPr>
            <a:picLocks noChangeAspect="1"/>
          </p:cNvPicPr>
          <p:nvPr/>
        </p:nvPicPr>
        <p:blipFill>
          <a:blip r:embed="rId4"/>
          <a:stretch>
            <a:fillRect/>
          </a:stretch>
        </p:blipFill>
        <p:spPr>
          <a:xfrm>
            <a:off x="281318" y="177049"/>
            <a:ext cx="4936733" cy="4726983"/>
          </a:xfrm>
          <a:prstGeom prst="rect">
            <a:avLst/>
          </a:prstGeom>
        </p:spPr>
      </p:pic>
      <p:sp>
        <p:nvSpPr>
          <p:cNvPr id="4" name="TextBox 3">
            <a:extLst>
              <a:ext uri="{FF2B5EF4-FFF2-40B4-BE49-F238E27FC236}">
                <a16:creationId xmlns:a16="http://schemas.microsoft.com/office/drawing/2014/main" id="{EC521E12-44C1-82B2-490F-29143959B17E}"/>
              </a:ext>
            </a:extLst>
          </p:cNvPr>
          <p:cNvSpPr txBox="1"/>
          <p:nvPr/>
        </p:nvSpPr>
        <p:spPr>
          <a:xfrm>
            <a:off x="166697" y="5651847"/>
            <a:ext cx="5771268" cy="1200329"/>
          </a:xfrm>
          <a:prstGeom prst="rect">
            <a:avLst/>
          </a:prstGeom>
          <a:noFill/>
        </p:spPr>
        <p:txBody>
          <a:bodyPr wrap="square" numCol="3">
            <a:spAutoFit/>
          </a:bodyPr>
          <a:lstStyle/>
          <a:p>
            <a:r>
              <a:rPr lang="en-US" sz="2400" dirty="0"/>
              <a:t>Kor: </a:t>
            </a:r>
            <a:r>
              <a:rPr lang="en-US" sz="2400" b="1" dirty="0" err="1"/>
              <a:t>saeng</a:t>
            </a:r>
            <a:endParaRPr lang="en-US" sz="2400" b="1" dirty="0"/>
          </a:p>
          <a:p>
            <a:r>
              <a:rPr lang="en-US" sz="2400" dirty="0"/>
              <a:t>Jap: </a:t>
            </a:r>
            <a:r>
              <a:rPr lang="en-US" sz="2400" b="1" dirty="0"/>
              <a:t>shō</a:t>
            </a:r>
          </a:p>
          <a:p>
            <a:endParaRPr lang="en-US" sz="2400" dirty="0"/>
          </a:p>
          <a:p>
            <a:r>
              <a:rPr lang="en-US" sz="2400" dirty="0"/>
              <a:t>Viet: </a:t>
            </a:r>
            <a:r>
              <a:rPr lang="vi-VN" sz="2400" b="1" dirty="0">
                <a:latin typeface="Aptos" panose="020B0004020202020204" pitchFamily="34" charset="0"/>
              </a:rPr>
              <a:t>sanh </a:t>
            </a:r>
            <a:r>
              <a:rPr lang="en-US" sz="2400" b="1" dirty="0"/>
              <a:t>   </a:t>
            </a:r>
          </a:p>
          <a:p>
            <a:r>
              <a:rPr lang="en-US" sz="2400" dirty="0"/>
              <a:t>Man: </a:t>
            </a:r>
            <a:r>
              <a:rPr lang="en-US" altLang="zh-TW" sz="2400" b="1" dirty="0">
                <a:ea typeface="DengXian" panose="02010600030101010101" pitchFamily="2" charset="-122"/>
              </a:rPr>
              <a:t>shēng</a:t>
            </a:r>
          </a:p>
          <a:p>
            <a:endParaRPr lang="en-US" sz="2400" dirty="0"/>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24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        </a:t>
            </a:r>
            <a:r>
              <a:rPr lang="zh-TW" altLang="en-US" sz="2400" b="1" i="0" dirty="0">
                <a:solidFill>
                  <a:srgbClr val="353535"/>
                </a:solidFill>
                <a:effectLst/>
                <a:latin typeface="DengXian" panose="02010600030101010101" pitchFamily="2" charset="-122"/>
                <a:ea typeface="DengXian" panose="02010600030101010101" pitchFamily="2" charset="-122"/>
              </a:rPr>
              <a:t>生</a:t>
            </a:r>
            <a:r>
              <a:rPr lang="en-US" altLang="zh-TW" sz="2400" b="1" dirty="0">
                <a:solidFill>
                  <a:prstClr val="black"/>
                </a:solidFill>
                <a:ea typeface="DengXian" panose="02010600030101010101" pitchFamily="2" charset="-122"/>
              </a:rPr>
              <a:t>      </a:t>
            </a:r>
          </a:p>
          <a:p>
            <a:pPr marL="0" marR="0" lvl="0" indent="0" algn="l" defTabSz="914400" rtl="0" eaLnBrk="1" fontAlgn="auto" latinLnBrk="0" hangingPunct="1">
              <a:lnSpc>
                <a:spcPct val="100000"/>
              </a:lnSpc>
              <a:spcBef>
                <a:spcPts val="0"/>
              </a:spcBef>
              <a:spcAft>
                <a:spcPts val="0"/>
              </a:spcAft>
              <a:buClrTx/>
              <a:buSzTx/>
              <a:buFontTx/>
              <a:buNone/>
              <a:tabLst/>
              <a:defRPr/>
            </a:pPr>
            <a:r>
              <a:rPr lang="en-US" altLang="zh-TW" sz="2400" b="1" dirty="0">
                <a:solidFill>
                  <a:prstClr val="black"/>
                </a:solidFill>
                <a:ea typeface="DengXian" panose="02010600030101010101" pitchFamily="2" charset="-122"/>
              </a:rPr>
              <a:t>      appear</a:t>
            </a:r>
            <a:endParaRPr lang="en-US" altLang="zh-TW" sz="2400" dirty="0">
              <a:solidFill>
                <a:prstClr val="black"/>
              </a:solidFill>
              <a:highlight>
                <a:srgbClr val="00FF00"/>
              </a:highlight>
              <a:ea typeface="DengXian" panose="02010600030101010101" pitchFamily="2" charset="-122"/>
            </a:endParaRPr>
          </a:p>
        </p:txBody>
      </p:sp>
      <p:sp>
        <p:nvSpPr>
          <p:cNvPr id="5" name="TextBox 4">
            <a:extLst>
              <a:ext uri="{FF2B5EF4-FFF2-40B4-BE49-F238E27FC236}">
                <a16:creationId xmlns:a16="http://schemas.microsoft.com/office/drawing/2014/main" id="{B5E8A2FA-B0B6-DA22-1467-C45BD9F33781}"/>
              </a:ext>
            </a:extLst>
          </p:cNvPr>
          <p:cNvSpPr txBox="1"/>
          <p:nvPr/>
        </p:nvSpPr>
        <p:spPr>
          <a:xfrm>
            <a:off x="7797505" y="117491"/>
            <a:ext cx="3109511" cy="369332"/>
          </a:xfrm>
          <a:prstGeom prst="rect">
            <a:avLst/>
          </a:prstGeom>
          <a:noFill/>
        </p:spPr>
        <p:txBody>
          <a:bodyPr wrap="square" rtlCol="0">
            <a:spAutoFit/>
          </a:bodyPr>
          <a:lstStyle/>
          <a:p>
            <a:r>
              <a:rPr lang="zh-TW" altLang="en-US" b="1" dirty="0">
                <a:latin typeface="DengXian" panose="02010600030101010101" pitchFamily="2" charset="-122"/>
                <a:ea typeface="DengXian" panose="02010600030101010101" pitchFamily="2" charset="-122"/>
              </a:rPr>
              <a:t>不 </a:t>
            </a:r>
            <a:r>
              <a:rPr lang="zh-TW" altLang="en-US" b="1" dirty="0">
                <a:highlight>
                  <a:srgbClr val="00FFFF"/>
                </a:highlight>
                <a:latin typeface="DengXian" panose="02010600030101010101" pitchFamily="2" charset="-122"/>
                <a:ea typeface="DengXian" panose="02010600030101010101" pitchFamily="2" charset="-122"/>
              </a:rPr>
              <a:t>生</a:t>
            </a:r>
            <a:r>
              <a:rPr lang="zh-TW" altLang="en-US" b="1" dirty="0">
                <a:latin typeface="DengXian" panose="02010600030101010101" pitchFamily="2" charset="-122"/>
                <a:ea typeface="DengXian" panose="02010600030101010101" pitchFamily="2" charset="-122"/>
              </a:rPr>
              <a:t> 不 滅 不 垢 不 淨      </a:t>
            </a:r>
            <a:r>
              <a:rPr lang="en-US" altLang="zh-TW" b="1" dirty="0">
                <a:solidFill>
                  <a:srgbClr val="FF0000"/>
                </a:solidFill>
                <a:latin typeface="DengXian" panose="02010600030101010101" pitchFamily="2" charset="-122"/>
                <a:ea typeface="DengXian" panose="02010600030101010101" pitchFamily="2" charset="-122"/>
              </a:rPr>
              <a:t>9</a:t>
            </a:r>
            <a:endParaRPr lang="en-US" b="1" dirty="0">
              <a:solidFill>
                <a:srgbClr val="FF0000"/>
              </a:solidFill>
              <a:latin typeface="DengXian" panose="02010600030101010101" pitchFamily="2" charset="-122"/>
              <a:ea typeface="DengXian" panose="02010600030101010101" pitchFamily="2" charset="-122"/>
            </a:endParaRPr>
          </a:p>
        </p:txBody>
      </p:sp>
      <p:sp>
        <p:nvSpPr>
          <p:cNvPr id="6" name="Rectangle 5">
            <a:extLst>
              <a:ext uri="{FF2B5EF4-FFF2-40B4-BE49-F238E27FC236}">
                <a16:creationId xmlns:a16="http://schemas.microsoft.com/office/drawing/2014/main" id="{C1F10642-4E4D-EFA8-DAFB-B3A2169C2169}"/>
              </a:ext>
            </a:extLst>
          </p:cNvPr>
          <p:cNvSpPr/>
          <p:nvPr/>
        </p:nvSpPr>
        <p:spPr>
          <a:xfrm>
            <a:off x="7731405" y="135840"/>
            <a:ext cx="3175611" cy="350983"/>
          </a:xfrm>
          <a:prstGeom prst="rect">
            <a:avLst/>
          </a:prstGeom>
          <a:no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Rectangle 6">
            <a:extLst>
              <a:ext uri="{FF2B5EF4-FFF2-40B4-BE49-F238E27FC236}">
                <a16:creationId xmlns:a16="http://schemas.microsoft.com/office/drawing/2014/main" id="{AB4424C7-E7F5-E2CB-CB2E-331D4B962D6C}"/>
              </a:ext>
            </a:extLst>
          </p:cNvPr>
          <p:cNvSpPr/>
          <p:nvPr/>
        </p:nvSpPr>
        <p:spPr>
          <a:xfrm>
            <a:off x="166697" y="5651847"/>
            <a:ext cx="5450647" cy="833259"/>
          </a:xfrm>
          <a:prstGeom prst="rect">
            <a:avLst/>
          </a:prstGeom>
          <a:noFill/>
          <a:ln w="5715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Oval 7">
            <a:extLst>
              <a:ext uri="{FF2B5EF4-FFF2-40B4-BE49-F238E27FC236}">
                <a16:creationId xmlns:a16="http://schemas.microsoft.com/office/drawing/2014/main" id="{5705B5B5-71E4-66EF-DDC7-6A1150AA1F6A}"/>
              </a:ext>
            </a:extLst>
          </p:cNvPr>
          <p:cNvSpPr/>
          <p:nvPr/>
        </p:nvSpPr>
        <p:spPr>
          <a:xfrm>
            <a:off x="5485169" y="687224"/>
            <a:ext cx="771625" cy="771625"/>
          </a:xfrm>
          <a:prstGeom prst="ellipse">
            <a:avLst/>
          </a:prstGeom>
          <a:solidFill>
            <a:srgbClr val="FFFF00"/>
          </a:solidFill>
          <a:ln w="38100">
            <a:solidFill>
              <a:srgbClr val="7030A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TextBox 8">
            <a:extLst>
              <a:ext uri="{FF2B5EF4-FFF2-40B4-BE49-F238E27FC236}">
                <a16:creationId xmlns:a16="http://schemas.microsoft.com/office/drawing/2014/main" id="{099ADCFF-5156-5DBC-9328-094635C028DC}"/>
              </a:ext>
            </a:extLst>
          </p:cNvPr>
          <p:cNvSpPr txBox="1"/>
          <p:nvPr/>
        </p:nvSpPr>
        <p:spPr>
          <a:xfrm>
            <a:off x="5577203" y="804954"/>
            <a:ext cx="601347" cy="523220"/>
          </a:xfrm>
          <a:prstGeom prst="rect">
            <a:avLst/>
          </a:prstGeom>
          <a:noFill/>
        </p:spPr>
        <p:txBody>
          <a:bodyPr wrap="square" rtlCol="0">
            <a:spAutoFit/>
          </a:bodyPr>
          <a:lstStyle/>
          <a:p>
            <a:r>
              <a:rPr lang="en-US" sz="2800" b="1" dirty="0"/>
              <a:t>47</a:t>
            </a:r>
          </a:p>
        </p:txBody>
      </p:sp>
      <p:sp>
        <p:nvSpPr>
          <p:cNvPr id="10" name="TextBox 9">
            <a:extLst>
              <a:ext uri="{FF2B5EF4-FFF2-40B4-BE49-F238E27FC236}">
                <a16:creationId xmlns:a16="http://schemas.microsoft.com/office/drawing/2014/main" id="{B09F3152-A99C-193B-1EEE-A0E8F08056EE}"/>
              </a:ext>
            </a:extLst>
          </p:cNvPr>
          <p:cNvSpPr txBox="1"/>
          <p:nvPr/>
        </p:nvSpPr>
        <p:spPr>
          <a:xfrm>
            <a:off x="5870981" y="5456777"/>
            <a:ext cx="6697155" cy="1594256"/>
          </a:xfrm>
          <a:prstGeom prst="rect">
            <a:avLst/>
          </a:prstGeom>
          <a:noFill/>
        </p:spPr>
        <p:txBody>
          <a:bodyPr wrap="square" numCol="3">
            <a:spAutoFit/>
          </a:bodyPr>
          <a:lstStyle/>
          <a:p>
            <a:r>
              <a:rPr lang="en-US" altLang="zh-TW" sz="1400" dirty="0"/>
              <a:t>Hanja: </a:t>
            </a:r>
            <a:r>
              <a:rPr lang="zh-TW" altLang="en-US" sz="1400" dirty="0">
                <a:latin typeface="DengXian" panose="02010600030101010101" pitchFamily="2" charset="-122"/>
                <a:ea typeface="DengXian" panose="02010600030101010101" pitchFamily="2" charset="-122"/>
              </a:rPr>
              <a:t>生       </a:t>
            </a:r>
            <a:endParaRPr lang="en-US" altLang="zh-TW" sz="1400" dirty="0">
              <a:latin typeface="DengXian" panose="02010600030101010101" pitchFamily="2" charset="-122"/>
              <a:ea typeface="DengXian" panose="02010600030101010101" pitchFamily="2" charset="-122"/>
            </a:endParaRPr>
          </a:p>
          <a:p>
            <a:r>
              <a:rPr lang="en-US" altLang="zh-TW" sz="1400" dirty="0">
                <a:latin typeface="DengXian" panose="02010600030101010101" pitchFamily="2" charset="-122"/>
                <a:ea typeface="DengXian" panose="02010600030101010101" pitchFamily="2" charset="-122"/>
              </a:rPr>
              <a:t>• </a:t>
            </a:r>
            <a:r>
              <a:rPr lang="en-US" altLang="zh-TW" sz="1400" dirty="0">
                <a:ea typeface="DengXian" panose="02010600030101010101" pitchFamily="2" charset="-122"/>
              </a:rPr>
              <a:t>Korean: </a:t>
            </a:r>
            <a:r>
              <a:rPr lang="en-US" altLang="zh-TW" sz="1400" dirty="0" err="1">
                <a:ea typeface="DengXian" panose="02010600030101010101" pitchFamily="2" charset="-122"/>
              </a:rPr>
              <a:t>saeng</a:t>
            </a:r>
            <a:r>
              <a:rPr lang="en-US" altLang="zh-TW" sz="1400" dirty="0">
                <a:ea typeface="DengXian" panose="02010600030101010101" pitchFamily="2" charset="-122"/>
              </a:rPr>
              <a:t> (</a:t>
            </a:r>
            <a:r>
              <a:rPr lang="ko-KR" altLang="en-US" sz="1400" dirty="0">
                <a:latin typeface="+mj-ea"/>
                <a:ea typeface="+mj-ea"/>
              </a:rPr>
              <a:t>생</a:t>
            </a:r>
            <a:r>
              <a:rPr lang="en-US" altLang="ko-KR" sz="1400" dirty="0">
                <a:ea typeface="DengXian" panose="02010600030101010101" pitchFamily="2" charset="-122"/>
              </a:rPr>
              <a:t>)       </a:t>
            </a:r>
          </a:p>
          <a:p>
            <a:r>
              <a:rPr lang="en-US" altLang="ko-KR" sz="1400" dirty="0">
                <a:ea typeface="DengXian" panose="02010600030101010101" pitchFamily="2" charset="-122"/>
              </a:rPr>
              <a:t>• </a:t>
            </a:r>
            <a:r>
              <a:rPr lang="en-US" altLang="zh-TW" sz="1400" dirty="0">
                <a:ea typeface="DengXian" panose="02010600030101010101" pitchFamily="2" charset="-122"/>
              </a:rPr>
              <a:t>strokes: 5      </a:t>
            </a:r>
          </a:p>
          <a:p>
            <a:r>
              <a:rPr lang="en-US" altLang="zh-TW" sz="1400" dirty="0">
                <a:ea typeface="DengXian" panose="02010600030101010101" pitchFamily="2" charset="-122"/>
              </a:rPr>
              <a:t>• radical: 100 (</a:t>
            </a:r>
            <a:r>
              <a:rPr lang="zh-TW" altLang="en-US" sz="1400" dirty="0">
                <a:latin typeface="DengXian" panose="02010600030101010101" pitchFamily="2" charset="-122"/>
                <a:ea typeface="DengXian" panose="02010600030101010101" pitchFamily="2" charset="-122"/>
              </a:rPr>
              <a:t>生</a:t>
            </a:r>
            <a:r>
              <a:rPr lang="en-US" altLang="zh-TW" sz="1400" dirty="0">
                <a:ea typeface="DengXian" panose="02010600030101010101" pitchFamily="2" charset="-122"/>
              </a:rPr>
              <a:t>)</a:t>
            </a:r>
          </a:p>
          <a:p>
            <a:r>
              <a:rPr lang="en-US" altLang="zh-TW" sz="1400" dirty="0">
                <a:ea typeface="DengXian" panose="02010600030101010101" pitchFamily="2" charset="-122"/>
              </a:rPr>
              <a:t>• Japanese: shō, </a:t>
            </a:r>
            <a:r>
              <a:rPr lang="ja-JP" altLang="en-US" sz="1400" dirty="0">
                <a:ea typeface="DengXian" panose="02010600030101010101" pitchFamily="2" charset="-122"/>
              </a:rPr>
              <a:t>しょう </a:t>
            </a:r>
            <a:endParaRPr lang="en-US" altLang="ja-JP" sz="1400" dirty="0">
              <a:ea typeface="DengXian" panose="02010600030101010101" pitchFamily="2" charset="-122"/>
            </a:endParaRPr>
          </a:p>
          <a:p>
            <a:r>
              <a:rPr lang="en-US" altLang="ja-JP" sz="1400" dirty="0">
                <a:ea typeface="DengXian" panose="02010600030101010101" pitchFamily="2" charset="-122"/>
              </a:rPr>
              <a:t>(</a:t>
            </a:r>
            <a:r>
              <a:rPr lang="en-US" altLang="zh-TW" sz="1400" dirty="0" err="1">
                <a:ea typeface="DengXian" panose="02010600030101010101" pitchFamily="2" charset="-122"/>
              </a:rPr>
              <a:t>kun</a:t>
            </a:r>
            <a:r>
              <a:rPr lang="en-US" altLang="zh-TW" sz="1400" dirty="0">
                <a:ea typeface="DengXian" panose="02010600030101010101" pitchFamily="2" charset="-122"/>
              </a:rPr>
              <a:t>: </a:t>
            </a:r>
            <a:r>
              <a:rPr lang="en-US" altLang="zh-TW" sz="1400" dirty="0" err="1">
                <a:ea typeface="DengXian" panose="02010600030101010101" pitchFamily="2" charset="-122"/>
              </a:rPr>
              <a:t>ikiru</a:t>
            </a:r>
            <a:r>
              <a:rPr lang="en-US" altLang="zh-TW" sz="1400" dirty="0">
                <a:ea typeface="DengXian" panose="02010600030101010101" pitchFamily="2" charset="-122"/>
              </a:rPr>
              <a:t>, </a:t>
            </a:r>
            <a:r>
              <a:rPr lang="ja-JP" altLang="en-US" sz="1400" dirty="0">
                <a:ea typeface="DengXian" panose="02010600030101010101" pitchFamily="2" charset="-122"/>
              </a:rPr>
              <a:t>いきる</a:t>
            </a:r>
            <a:r>
              <a:rPr lang="en-US" altLang="ja-JP" sz="1400" dirty="0">
                <a:ea typeface="DengXian" panose="02010600030101010101" pitchFamily="2" charset="-122"/>
              </a:rPr>
              <a:t>)     </a:t>
            </a:r>
          </a:p>
          <a:p>
            <a:endParaRPr lang="en-US" altLang="ja-JP" sz="1400" dirty="0">
              <a:ea typeface="DengXian" panose="02010600030101010101" pitchFamily="2" charset="-122"/>
            </a:endParaRPr>
          </a:p>
          <a:p>
            <a:r>
              <a:rPr lang="en-US" altLang="ja-JP" sz="1400" dirty="0">
                <a:ea typeface="DengXian" panose="02010600030101010101" pitchFamily="2" charset="-122"/>
              </a:rPr>
              <a:t>• </a:t>
            </a:r>
            <a:r>
              <a:rPr lang="en-US" altLang="zh-TW" sz="1400" dirty="0">
                <a:ea typeface="DengXian" panose="02010600030101010101" pitchFamily="2" charset="-122"/>
              </a:rPr>
              <a:t>JLPT: N5</a:t>
            </a:r>
          </a:p>
          <a:p>
            <a:r>
              <a:rPr lang="en-US" altLang="zh-TW" sz="1400" dirty="0">
                <a:ea typeface="DengXian" panose="02010600030101010101" pitchFamily="2" charset="-122"/>
              </a:rPr>
              <a:t>• meaning: give birth; live, </a:t>
            </a:r>
          </a:p>
          <a:p>
            <a:r>
              <a:rPr lang="en-US" altLang="zh-TW" sz="1400" dirty="0">
                <a:ea typeface="DengXian" panose="02010600030101010101" pitchFamily="2" charset="-122"/>
              </a:rPr>
              <a:t>be alive; nature; appear</a:t>
            </a:r>
          </a:p>
          <a:p>
            <a:r>
              <a:rPr lang="en-US" sz="1400" dirty="0"/>
              <a:t>• pinyin: shēng</a:t>
            </a:r>
          </a:p>
          <a:p>
            <a:r>
              <a:rPr lang="en-US" sz="1400" dirty="0"/>
              <a:t>• 10 location(s): Thousand, </a:t>
            </a:r>
          </a:p>
          <a:p>
            <a:r>
              <a:rPr lang="en-US" sz="1400" dirty="0" err="1"/>
              <a:t>Yebul</a:t>
            </a:r>
            <a:r>
              <a:rPr lang="en-US" sz="1400" dirty="0"/>
              <a:t>, </a:t>
            </a:r>
            <a:r>
              <a:rPr lang="en-US" sz="1400" dirty="0" err="1"/>
              <a:t>FourVows</a:t>
            </a:r>
            <a:r>
              <a:rPr lang="en-US" sz="1400" dirty="0"/>
              <a:t>, </a:t>
            </a:r>
          </a:p>
          <a:p>
            <a:endParaRPr lang="en-US" sz="1400" dirty="0"/>
          </a:p>
          <a:p>
            <a:r>
              <a:rPr lang="en-US" sz="1400" dirty="0" err="1"/>
              <a:t>Uisang</a:t>
            </a:r>
            <a:r>
              <a:rPr lang="en-US" sz="1400" dirty="0"/>
              <a:t>, Maitreya, </a:t>
            </a:r>
          </a:p>
          <a:p>
            <a:r>
              <a:rPr lang="en-US" sz="1400" dirty="0" err="1"/>
              <a:t>XuanZang</a:t>
            </a:r>
            <a:r>
              <a:rPr lang="en-US" sz="1400" dirty="0"/>
              <a:t>, Morning, </a:t>
            </a:r>
          </a:p>
          <a:p>
            <a:r>
              <a:rPr lang="en-US" sz="1400" dirty="0"/>
              <a:t>Bell, (</a:t>
            </a:r>
            <a:r>
              <a:rPr lang="en-US" sz="1400" dirty="0" err="1"/>
              <a:t>kwanseum</a:t>
            </a:r>
            <a:r>
              <a:rPr lang="en-US" sz="1400" dirty="0"/>
              <a:t>),</a:t>
            </a:r>
          </a:p>
          <a:p>
            <a:r>
              <a:rPr lang="en-US" sz="1400" dirty="0"/>
              <a:t>(</a:t>
            </a:r>
            <a:r>
              <a:rPr lang="en-US" sz="1400" dirty="0" err="1"/>
              <a:t>jijang</a:t>
            </a:r>
            <a:r>
              <a:rPr lang="en-US" sz="1400" dirty="0"/>
              <a:t>)</a:t>
            </a:r>
          </a:p>
          <a:p>
            <a:r>
              <a:rPr lang="en-US" sz="1400" dirty="0"/>
              <a:t>• comp: </a:t>
            </a:r>
            <a:r>
              <a:rPr lang="zh-TW" altLang="en-US" sz="1400" dirty="0">
                <a:latin typeface="DengXian" panose="02010600030101010101" pitchFamily="2" charset="-122"/>
                <a:ea typeface="DengXian" panose="02010600030101010101" pitchFamily="2" charset="-122"/>
              </a:rPr>
              <a:t>𠂉 </a:t>
            </a:r>
            <a:r>
              <a:rPr lang="en-US" altLang="zh-TW" sz="1400" dirty="0">
                <a:latin typeface="DengXian" panose="02010600030101010101" pitchFamily="2" charset="-122"/>
                <a:ea typeface="DengXian" panose="02010600030101010101" pitchFamily="2" charset="-122"/>
              </a:rPr>
              <a:t>+ </a:t>
            </a:r>
            <a:r>
              <a:rPr lang="zh-TW" altLang="en-US" sz="1400" dirty="0">
                <a:latin typeface="DengXian" panose="02010600030101010101" pitchFamily="2" charset="-122"/>
                <a:ea typeface="DengXian" panose="02010600030101010101" pitchFamily="2" charset="-122"/>
              </a:rPr>
              <a:t>土</a:t>
            </a:r>
            <a:endParaRPr lang="en-US" sz="1400" dirty="0">
              <a:latin typeface="DengXian" panose="02010600030101010101" pitchFamily="2" charset="-122"/>
              <a:ea typeface="DengXian" panose="02010600030101010101" pitchFamily="2" charset="-122"/>
            </a:endParaRPr>
          </a:p>
          <a:p>
            <a:endParaRPr lang="en-US" sz="1400" dirty="0"/>
          </a:p>
          <a:p>
            <a:endParaRPr lang="en-US" sz="1400" b="1" dirty="0">
              <a:latin typeface="DengXian" panose="02010600030101010101" pitchFamily="2" charset="-122"/>
              <a:ea typeface="DengXian" panose="02010600030101010101" pitchFamily="2" charset="-122"/>
            </a:endParaRPr>
          </a:p>
        </p:txBody>
      </p:sp>
      <p:sp>
        <p:nvSpPr>
          <p:cNvPr id="11" name="Rectangle 10">
            <a:extLst>
              <a:ext uri="{FF2B5EF4-FFF2-40B4-BE49-F238E27FC236}">
                <a16:creationId xmlns:a16="http://schemas.microsoft.com/office/drawing/2014/main" id="{1A264AD9-947C-78FA-9DAD-B570EB2EE38C}"/>
              </a:ext>
            </a:extLst>
          </p:cNvPr>
          <p:cNvSpPr/>
          <p:nvPr/>
        </p:nvSpPr>
        <p:spPr>
          <a:xfrm>
            <a:off x="5873704" y="5456777"/>
            <a:ext cx="6151600" cy="1339614"/>
          </a:xfrm>
          <a:prstGeom prst="rect">
            <a:avLst/>
          </a:prstGeom>
          <a:no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2" name="2024_11_07_113312">
            <a:hlinkClick r:id="" action="ppaction://media"/>
            <a:extLst>
              <a:ext uri="{FF2B5EF4-FFF2-40B4-BE49-F238E27FC236}">
                <a16:creationId xmlns:a16="http://schemas.microsoft.com/office/drawing/2014/main" id="{592A6CD2-B0D1-C933-1658-7F479E901E79}"/>
              </a:ext>
            </a:extLst>
          </p:cNvPr>
          <p:cNvPicPr>
            <a:picLocks noChangeAspect="1"/>
          </p:cNvPicPr>
          <p:nvPr>
            <a:videoFile r:link="rId2"/>
            <p:extLst>
              <p:ext uri="{DAA4B4D4-6D71-4841-9C94-3DE7FCFB9230}">
                <p14:media xmlns:p14="http://schemas.microsoft.com/office/powerpoint/2010/main" r:embed="rId1"/>
              </p:ext>
            </p:extLst>
          </p:nvPr>
        </p:nvPicPr>
        <p:blipFill>
          <a:blip r:embed="rId5"/>
          <a:stretch>
            <a:fillRect/>
          </a:stretch>
        </p:blipFill>
        <p:spPr>
          <a:xfrm>
            <a:off x="6849894" y="584417"/>
            <a:ext cx="4881664" cy="4816575"/>
          </a:xfrm>
          <a:prstGeom prst="rect">
            <a:avLst/>
          </a:prstGeom>
        </p:spPr>
      </p:pic>
      <p:cxnSp>
        <p:nvCxnSpPr>
          <p:cNvPr id="14" name="Straight Arrow Connector 13">
            <a:extLst>
              <a:ext uri="{FF2B5EF4-FFF2-40B4-BE49-F238E27FC236}">
                <a16:creationId xmlns:a16="http://schemas.microsoft.com/office/drawing/2014/main" id="{ECDD7CE6-AF0C-FDDC-BC4C-40EC4A4089B6}"/>
              </a:ext>
            </a:extLst>
          </p:cNvPr>
          <p:cNvCxnSpPr>
            <a:cxnSpLocks/>
          </p:cNvCxnSpPr>
          <p:nvPr/>
        </p:nvCxnSpPr>
        <p:spPr>
          <a:xfrm flipH="1">
            <a:off x="966280" y="1053294"/>
            <a:ext cx="680937" cy="1614792"/>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17" name="Straight Arrow Connector 16">
            <a:extLst>
              <a:ext uri="{FF2B5EF4-FFF2-40B4-BE49-F238E27FC236}">
                <a16:creationId xmlns:a16="http://schemas.microsoft.com/office/drawing/2014/main" id="{3F016D0D-6F23-58D0-7823-0B3EC9584E10}"/>
              </a:ext>
            </a:extLst>
          </p:cNvPr>
          <p:cNvCxnSpPr/>
          <p:nvPr/>
        </p:nvCxnSpPr>
        <p:spPr>
          <a:xfrm>
            <a:off x="1636350" y="1686128"/>
            <a:ext cx="2831962" cy="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19" name="Straight Arrow Connector 18">
            <a:extLst>
              <a:ext uri="{FF2B5EF4-FFF2-40B4-BE49-F238E27FC236}">
                <a16:creationId xmlns:a16="http://schemas.microsoft.com/office/drawing/2014/main" id="{02017B1C-555B-1EF5-881E-B2B7AA5D93C2}"/>
              </a:ext>
            </a:extLst>
          </p:cNvPr>
          <p:cNvCxnSpPr/>
          <p:nvPr/>
        </p:nvCxnSpPr>
        <p:spPr>
          <a:xfrm>
            <a:off x="1306748" y="3051070"/>
            <a:ext cx="2947482" cy="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21" name="Straight Arrow Connector 20">
            <a:extLst>
              <a:ext uri="{FF2B5EF4-FFF2-40B4-BE49-F238E27FC236}">
                <a16:creationId xmlns:a16="http://schemas.microsoft.com/office/drawing/2014/main" id="{4C4CCB5A-2D56-E841-9D8A-A11B994CC84F}"/>
              </a:ext>
            </a:extLst>
          </p:cNvPr>
          <p:cNvCxnSpPr>
            <a:cxnSpLocks/>
          </p:cNvCxnSpPr>
          <p:nvPr/>
        </p:nvCxnSpPr>
        <p:spPr>
          <a:xfrm>
            <a:off x="2793459" y="486823"/>
            <a:ext cx="0" cy="3903594"/>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23" name="Straight Arrow Connector 22">
            <a:extLst>
              <a:ext uri="{FF2B5EF4-FFF2-40B4-BE49-F238E27FC236}">
                <a16:creationId xmlns:a16="http://schemas.microsoft.com/office/drawing/2014/main" id="{BFB858B6-3712-C889-362B-05D9902C9013}"/>
              </a:ext>
            </a:extLst>
          </p:cNvPr>
          <p:cNvCxnSpPr/>
          <p:nvPr/>
        </p:nvCxnSpPr>
        <p:spPr>
          <a:xfrm>
            <a:off x="616085" y="4552545"/>
            <a:ext cx="4312596" cy="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sp>
        <p:nvSpPr>
          <p:cNvPr id="25" name="TextBox 24">
            <a:extLst>
              <a:ext uri="{FF2B5EF4-FFF2-40B4-BE49-F238E27FC236}">
                <a16:creationId xmlns:a16="http://schemas.microsoft.com/office/drawing/2014/main" id="{2C0C5749-6CE6-73B9-790E-1C7D9DB4619B}"/>
              </a:ext>
            </a:extLst>
          </p:cNvPr>
          <p:cNvSpPr txBox="1"/>
          <p:nvPr/>
        </p:nvSpPr>
        <p:spPr>
          <a:xfrm>
            <a:off x="1206230" y="369651"/>
            <a:ext cx="531779" cy="369332"/>
          </a:xfrm>
          <a:prstGeom prst="rect">
            <a:avLst/>
          </a:prstGeom>
          <a:noFill/>
        </p:spPr>
        <p:txBody>
          <a:bodyPr wrap="square" rtlCol="0">
            <a:spAutoFit/>
          </a:bodyPr>
          <a:lstStyle/>
          <a:p>
            <a:r>
              <a:rPr lang="en-US" b="1" dirty="0"/>
              <a:t>1</a:t>
            </a:r>
          </a:p>
        </p:txBody>
      </p:sp>
      <p:sp>
        <p:nvSpPr>
          <p:cNvPr id="26" name="TextBox 25">
            <a:extLst>
              <a:ext uri="{FF2B5EF4-FFF2-40B4-BE49-F238E27FC236}">
                <a16:creationId xmlns:a16="http://schemas.microsoft.com/office/drawing/2014/main" id="{2192D01D-6102-4569-4D6F-53D6CBC76187}"/>
              </a:ext>
            </a:extLst>
          </p:cNvPr>
          <p:cNvSpPr txBox="1"/>
          <p:nvPr/>
        </p:nvSpPr>
        <p:spPr>
          <a:xfrm>
            <a:off x="1887167" y="1130562"/>
            <a:ext cx="557718" cy="376133"/>
          </a:xfrm>
          <a:prstGeom prst="rect">
            <a:avLst/>
          </a:prstGeom>
          <a:noFill/>
        </p:spPr>
        <p:txBody>
          <a:bodyPr wrap="square" rtlCol="0">
            <a:spAutoFit/>
          </a:bodyPr>
          <a:lstStyle/>
          <a:p>
            <a:r>
              <a:rPr lang="en-US" b="1" dirty="0"/>
              <a:t>2</a:t>
            </a:r>
          </a:p>
        </p:txBody>
      </p:sp>
      <p:sp>
        <p:nvSpPr>
          <p:cNvPr id="27" name="TextBox 26">
            <a:extLst>
              <a:ext uri="{FF2B5EF4-FFF2-40B4-BE49-F238E27FC236}">
                <a16:creationId xmlns:a16="http://schemas.microsoft.com/office/drawing/2014/main" id="{9B027493-4BB2-7852-B850-6586EB0BEBFF}"/>
              </a:ext>
            </a:extLst>
          </p:cNvPr>
          <p:cNvSpPr txBox="1"/>
          <p:nvPr/>
        </p:nvSpPr>
        <p:spPr>
          <a:xfrm>
            <a:off x="1847732" y="2570571"/>
            <a:ext cx="372605" cy="369332"/>
          </a:xfrm>
          <a:prstGeom prst="rect">
            <a:avLst/>
          </a:prstGeom>
          <a:noFill/>
        </p:spPr>
        <p:txBody>
          <a:bodyPr wrap="square" rtlCol="0">
            <a:spAutoFit/>
          </a:bodyPr>
          <a:lstStyle/>
          <a:p>
            <a:r>
              <a:rPr lang="en-US" b="1" dirty="0"/>
              <a:t>3</a:t>
            </a:r>
          </a:p>
        </p:txBody>
      </p:sp>
      <p:sp>
        <p:nvSpPr>
          <p:cNvPr id="28" name="TextBox 27">
            <a:extLst>
              <a:ext uri="{FF2B5EF4-FFF2-40B4-BE49-F238E27FC236}">
                <a16:creationId xmlns:a16="http://schemas.microsoft.com/office/drawing/2014/main" id="{553F3720-1182-4075-E753-1A2C1051D5B0}"/>
              </a:ext>
            </a:extLst>
          </p:cNvPr>
          <p:cNvSpPr txBox="1"/>
          <p:nvPr/>
        </p:nvSpPr>
        <p:spPr>
          <a:xfrm>
            <a:off x="2308075" y="119171"/>
            <a:ext cx="583659" cy="369332"/>
          </a:xfrm>
          <a:prstGeom prst="rect">
            <a:avLst/>
          </a:prstGeom>
          <a:noFill/>
        </p:spPr>
        <p:txBody>
          <a:bodyPr wrap="square" rtlCol="0">
            <a:spAutoFit/>
          </a:bodyPr>
          <a:lstStyle/>
          <a:p>
            <a:r>
              <a:rPr lang="en-US" b="1" dirty="0"/>
              <a:t>4</a:t>
            </a:r>
          </a:p>
        </p:txBody>
      </p:sp>
      <p:sp>
        <p:nvSpPr>
          <p:cNvPr id="29" name="TextBox 28">
            <a:extLst>
              <a:ext uri="{FF2B5EF4-FFF2-40B4-BE49-F238E27FC236}">
                <a16:creationId xmlns:a16="http://schemas.microsoft.com/office/drawing/2014/main" id="{B9BF2684-33B1-F119-6949-DD8D29505A7B}"/>
              </a:ext>
            </a:extLst>
          </p:cNvPr>
          <p:cNvSpPr txBox="1"/>
          <p:nvPr/>
        </p:nvSpPr>
        <p:spPr>
          <a:xfrm>
            <a:off x="1841248" y="4003779"/>
            <a:ext cx="372605" cy="369332"/>
          </a:xfrm>
          <a:prstGeom prst="rect">
            <a:avLst/>
          </a:prstGeom>
          <a:noFill/>
        </p:spPr>
        <p:txBody>
          <a:bodyPr wrap="square" rtlCol="0">
            <a:spAutoFit/>
          </a:bodyPr>
          <a:lstStyle/>
          <a:p>
            <a:r>
              <a:rPr lang="en-US" b="1" dirty="0">
                <a:highlight>
                  <a:srgbClr val="00FF00"/>
                </a:highlight>
              </a:rPr>
              <a:t>5</a:t>
            </a:r>
          </a:p>
        </p:txBody>
      </p:sp>
    </p:spTree>
    <p:extLst>
      <p:ext uri="{BB962C8B-B14F-4D97-AF65-F5344CB8AC3E}">
        <p14:creationId xmlns:p14="http://schemas.microsoft.com/office/powerpoint/2010/main" val="92573698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mediacall" presetSubtype="0" fill="hold" nodeType="clickEffect">
                                  <p:stCondLst>
                                    <p:cond delay="0"/>
                                  </p:stCondLst>
                                  <p:childTnLst>
                                    <p:cmd type="call" cmd="playFrom(0.0)">
                                      <p:cBhvr>
                                        <p:cTn id="6" dur="9300" fill="hold"/>
                                        <p:tgtEl>
                                          <p:spTgt spid="12"/>
                                        </p:tgtEl>
                                      </p:cBhvr>
                                    </p:cmd>
                                  </p:childTnLst>
                                </p:cTn>
                              </p:par>
                            </p:childTnLst>
                          </p:cTn>
                        </p:par>
                      </p:childTnLst>
                    </p:cTn>
                  </p:par>
                </p:childTnLst>
              </p:cTn>
              <p:prevCondLst>
                <p:cond evt="onPrev" delay="0">
                  <p:tgtEl>
                    <p:sldTgt/>
                  </p:tgtEl>
                </p:cond>
              </p:prevCondLst>
              <p:nextCondLst>
                <p:cond evt="onNext" delay="0">
                  <p:tgtEl>
                    <p:sldTgt/>
                  </p:tgtEl>
                </p:cond>
              </p:nextCondLst>
            </p:seq>
            <p:video>
              <p:cMediaNode vol="80000">
                <p:cTn id="7" fill="hold" display="0">
                  <p:stCondLst>
                    <p:cond delay="indefinite"/>
                  </p:stCondLst>
                </p:cTn>
                <p:tgtEl>
                  <p:spTgt spid="12"/>
                </p:tgtEl>
              </p:cMediaNode>
            </p:video>
            <p:seq concurrent="1" nextAc="seek">
              <p:cTn id="8" restart="whenNotActive" fill="hold" evtFilter="cancelBubble" nodeType="interactiveSeq">
                <p:stCondLst>
                  <p:cond evt="onClick" delay="0">
                    <p:tgtEl>
                      <p:spTgt spid="12"/>
                    </p:tgtEl>
                  </p:cond>
                </p:stCondLst>
                <p:endSync evt="end" delay="0">
                  <p:rtn val="all"/>
                </p:endSync>
                <p:childTnLst>
                  <p:par>
                    <p:cTn id="9" fill="hold">
                      <p:stCondLst>
                        <p:cond delay="0"/>
                      </p:stCondLst>
                      <p:childTnLst>
                        <p:par>
                          <p:cTn id="10" fill="hold">
                            <p:stCondLst>
                              <p:cond delay="0"/>
                            </p:stCondLst>
                            <p:childTnLst>
                              <p:par>
                                <p:cTn id="11" presetID="2" presetClass="mediacall" presetSubtype="0" fill="hold" nodeType="clickEffect">
                                  <p:stCondLst>
                                    <p:cond delay="0"/>
                                  </p:stCondLst>
                                  <p:childTnLst>
                                    <p:cmd type="call" cmd="togglePause">
                                      <p:cBhvr>
                                        <p:cTn id="12" dur="1" fill="hold"/>
                                        <p:tgtEl>
                                          <p:spTgt spid="12"/>
                                        </p:tgtEl>
                                      </p:cBhvr>
                                    </p:cmd>
                                  </p:childTnLst>
                                </p:cTn>
                              </p:par>
                            </p:childTnLst>
                          </p:cTn>
                        </p:par>
                      </p:childTnLst>
                    </p:cTn>
                  </p:par>
                </p:childTnLst>
              </p:cTn>
              <p:nextCondLst>
                <p:cond evt="onClick" delay="0">
                  <p:tgtEl>
                    <p:spTgt spid="12"/>
                  </p:tgtEl>
                </p:cond>
              </p:nextCondLst>
            </p:seq>
          </p:childTnLst>
        </p:cTn>
      </p:par>
    </p:tnLst>
  </p:timing>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4BE732EA-0FC2-4EA4-056D-840E193D1E11}"/>
              </a:ext>
            </a:extLst>
          </p:cNvPr>
          <p:cNvPicPr>
            <a:picLocks noChangeAspect="1"/>
          </p:cNvPicPr>
          <p:nvPr/>
        </p:nvPicPr>
        <p:blipFill>
          <a:blip r:embed="rId4"/>
          <a:stretch>
            <a:fillRect/>
          </a:stretch>
        </p:blipFill>
        <p:spPr>
          <a:xfrm>
            <a:off x="481902" y="140171"/>
            <a:ext cx="5106256" cy="5073112"/>
          </a:xfrm>
          <a:prstGeom prst="rect">
            <a:avLst/>
          </a:prstGeom>
        </p:spPr>
      </p:pic>
      <p:sp>
        <p:nvSpPr>
          <p:cNvPr id="6" name="TextBox 5">
            <a:extLst>
              <a:ext uri="{FF2B5EF4-FFF2-40B4-BE49-F238E27FC236}">
                <a16:creationId xmlns:a16="http://schemas.microsoft.com/office/drawing/2014/main" id="{CAAD7EC7-2D84-DFBA-A88D-25C6F24A7413}"/>
              </a:ext>
            </a:extLst>
          </p:cNvPr>
          <p:cNvSpPr txBox="1"/>
          <p:nvPr/>
        </p:nvSpPr>
        <p:spPr>
          <a:xfrm>
            <a:off x="166697" y="5651847"/>
            <a:ext cx="5771268" cy="1200329"/>
          </a:xfrm>
          <a:prstGeom prst="rect">
            <a:avLst/>
          </a:prstGeom>
          <a:noFill/>
        </p:spPr>
        <p:txBody>
          <a:bodyPr wrap="square" numCol="3">
            <a:spAutoFit/>
          </a:bodyPr>
          <a:lstStyle/>
          <a:p>
            <a:r>
              <a:rPr lang="en-US" sz="2400" dirty="0"/>
              <a:t>Kor: </a:t>
            </a:r>
            <a:r>
              <a:rPr lang="en-US" sz="2400" b="1" dirty="0" err="1"/>
              <a:t>myeol</a:t>
            </a:r>
            <a:endParaRPr lang="en-US" sz="2400" b="1" dirty="0"/>
          </a:p>
          <a:p>
            <a:r>
              <a:rPr lang="en-US" sz="2400" dirty="0"/>
              <a:t>Jap: </a:t>
            </a:r>
            <a:r>
              <a:rPr lang="en-US" sz="2400" b="1" dirty="0" err="1"/>
              <a:t>metsu</a:t>
            </a:r>
            <a:endParaRPr lang="en-US" sz="2400" b="1" dirty="0"/>
          </a:p>
          <a:p>
            <a:endParaRPr lang="en-US" sz="2400" dirty="0"/>
          </a:p>
          <a:p>
            <a:r>
              <a:rPr lang="en-US" sz="2400" dirty="0"/>
              <a:t>Viet: </a:t>
            </a:r>
            <a:r>
              <a:rPr lang="vi-VN" sz="2400" b="1" dirty="0">
                <a:latin typeface="Aptos" panose="020B0004020202020204" pitchFamily="34" charset="0"/>
              </a:rPr>
              <a:t>diệt </a:t>
            </a:r>
            <a:r>
              <a:rPr lang="en-US" sz="2400" b="1" dirty="0"/>
              <a:t>   </a:t>
            </a:r>
          </a:p>
          <a:p>
            <a:r>
              <a:rPr lang="en-US" sz="2400" dirty="0"/>
              <a:t>Man: </a:t>
            </a:r>
            <a:r>
              <a:rPr lang="en-US" altLang="zh-TW" sz="2400" b="1" dirty="0">
                <a:ea typeface="DengXian" panose="02010600030101010101" pitchFamily="2" charset="-122"/>
              </a:rPr>
              <a:t>miè</a:t>
            </a:r>
          </a:p>
          <a:p>
            <a:endParaRPr lang="en-US" sz="2400" dirty="0"/>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24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        </a:t>
            </a:r>
            <a:r>
              <a:rPr lang="zh-TW" altLang="en-US" sz="2400" b="1" i="0" dirty="0">
                <a:solidFill>
                  <a:srgbClr val="353535"/>
                </a:solidFill>
                <a:effectLst/>
                <a:latin typeface="DengXian" panose="02010600030101010101" pitchFamily="2" charset="-122"/>
                <a:ea typeface="DengXian" panose="02010600030101010101" pitchFamily="2" charset="-122"/>
              </a:rPr>
              <a:t>滅</a:t>
            </a:r>
            <a:r>
              <a:rPr lang="en-US" altLang="zh-TW" sz="2400" b="1" dirty="0">
                <a:solidFill>
                  <a:prstClr val="black"/>
                </a:solidFill>
                <a:ea typeface="DengXian" panose="02010600030101010101" pitchFamily="2" charset="-122"/>
              </a:rPr>
              <a:t>      </a:t>
            </a:r>
          </a:p>
          <a:p>
            <a:pPr marL="0" marR="0" lvl="0" indent="0" algn="l" defTabSz="914400" rtl="0" eaLnBrk="1" fontAlgn="auto" latinLnBrk="0" hangingPunct="1">
              <a:lnSpc>
                <a:spcPct val="100000"/>
              </a:lnSpc>
              <a:spcBef>
                <a:spcPts val="0"/>
              </a:spcBef>
              <a:spcAft>
                <a:spcPts val="0"/>
              </a:spcAft>
              <a:buClrTx/>
              <a:buSzTx/>
              <a:buFontTx/>
              <a:buNone/>
              <a:tabLst/>
              <a:defRPr/>
            </a:pPr>
            <a:r>
              <a:rPr lang="en-US" altLang="zh-TW" sz="2400" b="1" dirty="0">
                <a:solidFill>
                  <a:prstClr val="black"/>
                </a:solidFill>
                <a:ea typeface="DengXian" panose="02010600030101010101" pitchFamily="2" charset="-122"/>
              </a:rPr>
              <a:t>      destroy</a:t>
            </a:r>
            <a:endParaRPr lang="en-US" altLang="zh-TW" sz="2400" dirty="0">
              <a:solidFill>
                <a:prstClr val="black"/>
              </a:solidFill>
              <a:highlight>
                <a:srgbClr val="00FF00"/>
              </a:highlight>
              <a:ea typeface="DengXian" panose="02010600030101010101" pitchFamily="2" charset="-122"/>
            </a:endParaRPr>
          </a:p>
        </p:txBody>
      </p:sp>
      <p:sp>
        <p:nvSpPr>
          <p:cNvPr id="7" name="TextBox 6">
            <a:extLst>
              <a:ext uri="{FF2B5EF4-FFF2-40B4-BE49-F238E27FC236}">
                <a16:creationId xmlns:a16="http://schemas.microsoft.com/office/drawing/2014/main" id="{180684B7-B767-A9FC-1033-022CAAEE48C6}"/>
              </a:ext>
            </a:extLst>
          </p:cNvPr>
          <p:cNvSpPr txBox="1"/>
          <p:nvPr/>
        </p:nvSpPr>
        <p:spPr>
          <a:xfrm>
            <a:off x="7797505" y="117491"/>
            <a:ext cx="3175611" cy="369332"/>
          </a:xfrm>
          <a:prstGeom prst="rect">
            <a:avLst/>
          </a:prstGeom>
          <a:noFill/>
        </p:spPr>
        <p:txBody>
          <a:bodyPr wrap="square" rtlCol="0">
            <a:spAutoFit/>
          </a:bodyPr>
          <a:lstStyle/>
          <a:p>
            <a:r>
              <a:rPr lang="zh-TW" altLang="en-US" b="1" dirty="0">
                <a:latin typeface="DengXian" panose="02010600030101010101" pitchFamily="2" charset="-122"/>
                <a:ea typeface="DengXian" panose="02010600030101010101" pitchFamily="2" charset="-122"/>
              </a:rPr>
              <a:t>不 生 不 </a:t>
            </a:r>
            <a:r>
              <a:rPr lang="zh-TW" altLang="en-US" b="1" dirty="0">
                <a:highlight>
                  <a:srgbClr val="00FFFF"/>
                </a:highlight>
                <a:latin typeface="DengXian" panose="02010600030101010101" pitchFamily="2" charset="-122"/>
                <a:ea typeface="DengXian" panose="02010600030101010101" pitchFamily="2" charset="-122"/>
              </a:rPr>
              <a:t>滅</a:t>
            </a:r>
            <a:r>
              <a:rPr lang="zh-TW" altLang="en-US" b="1" dirty="0">
                <a:latin typeface="DengXian" panose="02010600030101010101" pitchFamily="2" charset="-122"/>
                <a:ea typeface="DengXian" panose="02010600030101010101" pitchFamily="2" charset="-122"/>
              </a:rPr>
              <a:t> 不 垢 不 淨      </a:t>
            </a:r>
            <a:r>
              <a:rPr lang="en-US" altLang="zh-TW" b="1" dirty="0">
                <a:solidFill>
                  <a:srgbClr val="FF0000"/>
                </a:solidFill>
                <a:latin typeface="DengXian" panose="02010600030101010101" pitchFamily="2" charset="-122"/>
                <a:ea typeface="DengXian" panose="02010600030101010101" pitchFamily="2" charset="-122"/>
              </a:rPr>
              <a:t>9</a:t>
            </a:r>
            <a:endParaRPr lang="en-US" b="1" dirty="0">
              <a:solidFill>
                <a:srgbClr val="FF0000"/>
              </a:solidFill>
              <a:latin typeface="DengXian" panose="02010600030101010101" pitchFamily="2" charset="-122"/>
              <a:ea typeface="DengXian" panose="02010600030101010101" pitchFamily="2" charset="-122"/>
            </a:endParaRPr>
          </a:p>
        </p:txBody>
      </p:sp>
      <p:sp>
        <p:nvSpPr>
          <p:cNvPr id="8" name="Rectangle 7">
            <a:extLst>
              <a:ext uri="{FF2B5EF4-FFF2-40B4-BE49-F238E27FC236}">
                <a16:creationId xmlns:a16="http://schemas.microsoft.com/office/drawing/2014/main" id="{2CC735ED-D06A-5057-6078-152844030AF0}"/>
              </a:ext>
            </a:extLst>
          </p:cNvPr>
          <p:cNvSpPr/>
          <p:nvPr/>
        </p:nvSpPr>
        <p:spPr>
          <a:xfrm>
            <a:off x="7731405" y="135840"/>
            <a:ext cx="3175611" cy="350983"/>
          </a:xfrm>
          <a:prstGeom prst="rect">
            <a:avLst/>
          </a:prstGeom>
          <a:no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a:extLst>
              <a:ext uri="{FF2B5EF4-FFF2-40B4-BE49-F238E27FC236}">
                <a16:creationId xmlns:a16="http://schemas.microsoft.com/office/drawing/2014/main" id="{77813987-B057-2D5C-E8DE-05EB8A022E82}"/>
              </a:ext>
            </a:extLst>
          </p:cNvPr>
          <p:cNvSpPr/>
          <p:nvPr/>
        </p:nvSpPr>
        <p:spPr>
          <a:xfrm>
            <a:off x="166697" y="5651847"/>
            <a:ext cx="5450647" cy="833259"/>
          </a:xfrm>
          <a:prstGeom prst="rect">
            <a:avLst/>
          </a:prstGeom>
          <a:noFill/>
          <a:ln w="5715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Oval 9">
            <a:extLst>
              <a:ext uri="{FF2B5EF4-FFF2-40B4-BE49-F238E27FC236}">
                <a16:creationId xmlns:a16="http://schemas.microsoft.com/office/drawing/2014/main" id="{CC16945F-5A75-4915-EDDE-8C61B2F1D102}"/>
              </a:ext>
            </a:extLst>
          </p:cNvPr>
          <p:cNvSpPr/>
          <p:nvPr/>
        </p:nvSpPr>
        <p:spPr>
          <a:xfrm>
            <a:off x="5485169" y="687224"/>
            <a:ext cx="771625" cy="771625"/>
          </a:xfrm>
          <a:prstGeom prst="ellipse">
            <a:avLst/>
          </a:prstGeom>
          <a:solidFill>
            <a:srgbClr val="FFFF00"/>
          </a:solidFill>
          <a:ln w="38100">
            <a:solidFill>
              <a:srgbClr val="7030A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extBox 10">
            <a:extLst>
              <a:ext uri="{FF2B5EF4-FFF2-40B4-BE49-F238E27FC236}">
                <a16:creationId xmlns:a16="http://schemas.microsoft.com/office/drawing/2014/main" id="{817175D8-61F6-6ED6-9C84-46BB86E5BD9A}"/>
              </a:ext>
            </a:extLst>
          </p:cNvPr>
          <p:cNvSpPr txBox="1"/>
          <p:nvPr/>
        </p:nvSpPr>
        <p:spPr>
          <a:xfrm>
            <a:off x="5577203" y="804954"/>
            <a:ext cx="601347" cy="523220"/>
          </a:xfrm>
          <a:prstGeom prst="rect">
            <a:avLst/>
          </a:prstGeom>
          <a:noFill/>
        </p:spPr>
        <p:txBody>
          <a:bodyPr wrap="square" rtlCol="0">
            <a:spAutoFit/>
          </a:bodyPr>
          <a:lstStyle/>
          <a:p>
            <a:r>
              <a:rPr lang="en-US" sz="2800" b="1" dirty="0"/>
              <a:t>48</a:t>
            </a:r>
          </a:p>
        </p:txBody>
      </p:sp>
      <p:sp>
        <p:nvSpPr>
          <p:cNvPr id="12" name="TextBox 11">
            <a:extLst>
              <a:ext uri="{FF2B5EF4-FFF2-40B4-BE49-F238E27FC236}">
                <a16:creationId xmlns:a16="http://schemas.microsoft.com/office/drawing/2014/main" id="{CD3D8925-FD29-7922-E4DD-BB6FF6E9129C}"/>
              </a:ext>
            </a:extLst>
          </p:cNvPr>
          <p:cNvSpPr txBox="1"/>
          <p:nvPr/>
        </p:nvSpPr>
        <p:spPr>
          <a:xfrm>
            <a:off x="5870981" y="5456777"/>
            <a:ext cx="6697155" cy="1594256"/>
          </a:xfrm>
          <a:prstGeom prst="rect">
            <a:avLst/>
          </a:prstGeom>
          <a:noFill/>
        </p:spPr>
        <p:txBody>
          <a:bodyPr wrap="square" numCol="3">
            <a:spAutoFit/>
          </a:bodyPr>
          <a:lstStyle/>
          <a:p>
            <a:r>
              <a:rPr lang="en-US" altLang="zh-TW" sz="1400" dirty="0"/>
              <a:t>Hanja: </a:t>
            </a:r>
            <a:r>
              <a:rPr lang="zh-TW" altLang="en-US" sz="1400" dirty="0">
                <a:latin typeface="DengXian" panose="02010600030101010101" pitchFamily="2" charset="-122"/>
                <a:ea typeface="DengXian" panose="02010600030101010101" pitchFamily="2" charset="-122"/>
              </a:rPr>
              <a:t>滅       </a:t>
            </a:r>
            <a:endParaRPr lang="en-US" altLang="zh-TW" sz="1400" dirty="0">
              <a:latin typeface="DengXian" panose="02010600030101010101" pitchFamily="2" charset="-122"/>
              <a:ea typeface="DengXian" panose="02010600030101010101" pitchFamily="2" charset="-122"/>
            </a:endParaRPr>
          </a:p>
          <a:p>
            <a:r>
              <a:rPr lang="en-US" altLang="zh-TW" sz="1400" dirty="0">
                <a:latin typeface="DengXian" panose="02010600030101010101" pitchFamily="2" charset="-122"/>
                <a:ea typeface="DengXian" panose="02010600030101010101" pitchFamily="2" charset="-122"/>
              </a:rPr>
              <a:t>• </a:t>
            </a:r>
            <a:r>
              <a:rPr lang="en-US" altLang="zh-TW" sz="1400" dirty="0">
                <a:ea typeface="DengXian" panose="02010600030101010101" pitchFamily="2" charset="-122"/>
              </a:rPr>
              <a:t>Korean: </a:t>
            </a:r>
            <a:r>
              <a:rPr lang="en-US" altLang="zh-TW" sz="1400" dirty="0" err="1">
                <a:ea typeface="DengXian" panose="02010600030101010101" pitchFamily="2" charset="-122"/>
              </a:rPr>
              <a:t>myeol</a:t>
            </a:r>
            <a:r>
              <a:rPr lang="en-US" altLang="zh-TW" sz="1400" dirty="0">
                <a:ea typeface="DengXian" panose="02010600030101010101" pitchFamily="2" charset="-122"/>
              </a:rPr>
              <a:t> (</a:t>
            </a:r>
            <a:r>
              <a:rPr lang="ko-KR" altLang="en-US" sz="1400" dirty="0"/>
              <a:t>멸</a:t>
            </a:r>
            <a:r>
              <a:rPr lang="en-US" altLang="ko-KR" sz="1400" dirty="0">
                <a:ea typeface="DengXian" panose="02010600030101010101" pitchFamily="2" charset="-122"/>
              </a:rPr>
              <a:t>) </a:t>
            </a:r>
          </a:p>
          <a:p>
            <a:r>
              <a:rPr lang="en-US" altLang="zh-TW" sz="1400" dirty="0">
                <a:ea typeface="DengXian" panose="02010600030101010101" pitchFamily="2" charset="-122"/>
              </a:rPr>
              <a:t>• strokes: 13      </a:t>
            </a:r>
          </a:p>
          <a:p>
            <a:r>
              <a:rPr lang="en-US" altLang="zh-TW" sz="1400" dirty="0">
                <a:ea typeface="DengXian" panose="02010600030101010101" pitchFamily="2" charset="-122"/>
              </a:rPr>
              <a:t>• radical: 85+10 (</a:t>
            </a:r>
            <a:r>
              <a:rPr lang="zh-TW" altLang="en-US" sz="1400" dirty="0">
                <a:ea typeface="DengXian" panose="02010600030101010101" pitchFamily="2" charset="-122"/>
              </a:rPr>
              <a:t>水</a:t>
            </a:r>
            <a:r>
              <a:rPr lang="en-US" altLang="zh-TW" sz="1400" dirty="0">
                <a:ea typeface="DengXian" panose="02010600030101010101" pitchFamily="2" charset="-122"/>
              </a:rPr>
              <a:t>, </a:t>
            </a:r>
            <a:r>
              <a:rPr lang="zh-TW" altLang="en-US" sz="1400" dirty="0">
                <a:ea typeface="DengXian" panose="02010600030101010101" pitchFamily="2" charset="-122"/>
              </a:rPr>
              <a:t>氵</a:t>
            </a:r>
            <a:r>
              <a:rPr lang="en-US" altLang="zh-TW" sz="1400" dirty="0">
                <a:ea typeface="DengXian" panose="02010600030101010101" pitchFamily="2" charset="-122"/>
              </a:rPr>
              <a:t>)</a:t>
            </a:r>
          </a:p>
          <a:p>
            <a:r>
              <a:rPr lang="en-US" altLang="zh-TW" sz="1400" dirty="0">
                <a:ea typeface="DengXian" panose="02010600030101010101" pitchFamily="2" charset="-122"/>
              </a:rPr>
              <a:t>• Japanese: </a:t>
            </a:r>
            <a:r>
              <a:rPr lang="en-US" altLang="zh-TW" sz="1400" dirty="0" err="1">
                <a:ea typeface="DengXian" panose="02010600030101010101" pitchFamily="2" charset="-122"/>
              </a:rPr>
              <a:t>metsu</a:t>
            </a:r>
            <a:r>
              <a:rPr lang="en-US" altLang="zh-TW" sz="1400" dirty="0">
                <a:ea typeface="DengXian" panose="02010600030101010101" pitchFamily="2" charset="-122"/>
              </a:rPr>
              <a:t>, </a:t>
            </a:r>
            <a:r>
              <a:rPr lang="ja-JP" altLang="en-US" sz="1400" dirty="0">
                <a:ea typeface="DengXian" panose="02010600030101010101" pitchFamily="2" charset="-122"/>
              </a:rPr>
              <a:t>めつ </a:t>
            </a:r>
            <a:endParaRPr lang="en-US" altLang="ja-JP" sz="1400" dirty="0">
              <a:ea typeface="DengXian" panose="02010600030101010101" pitchFamily="2" charset="-122"/>
            </a:endParaRPr>
          </a:p>
          <a:p>
            <a:r>
              <a:rPr lang="en-US" altLang="ja-JP" sz="1400" dirty="0">
                <a:ea typeface="DengXian" panose="02010600030101010101" pitchFamily="2" charset="-122"/>
              </a:rPr>
              <a:t>(</a:t>
            </a:r>
            <a:r>
              <a:rPr lang="en-US" altLang="zh-TW" sz="1400" dirty="0" err="1">
                <a:ea typeface="DengXian" panose="02010600030101010101" pitchFamily="2" charset="-122"/>
              </a:rPr>
              <a:t>kun</a:t>
            </a:r>
            <a:r>
              <a:rPr lang="en-US" altLang="zh-TW" sz="1400" dirty="0">
                <a:ea typeface="DengXian" panose="02010600030101010101" pitchFamily="2" charset="-122"/>
              </a:rPr>
              <a:t>: </a:t>
            </a:r>
            <a:r>
              <a:rPr lang="en-US" altLang="zh-TW" sz="1400" dirty="0" err="1">
                <a:ea typeface="DengXian" panose="02010600030101010101" pitchFamily="2" charset="-122"/>
              </a:rPr>
              <a:t>horobiru</a:t>
            </a:r>
            <a:r>
              <a:rPr lang="en-US" altLang="zh-TW" sz="1400" dirty="0">
                <a:ea typeface="DengXian" panose="02010600030101010101" pitchFamily="2" charset="-122"/>
              </a:rPr>
              <a:t>, </a:t>
            </a:r>
            <a:r>
              <a:rPr lang="ja-JP" altLang="en-US" sz="1400" dirty="0">
                <a:ea typeface="DengXian" panose="02010600030101010101" pitchFamily="2" charset="-122"/>
              </a:rPr>
              <a:t>ほろびる</a:t>
            </a:r>
            <a:r>
              <a:rPr lang="en-US" altLang="ja-JP" sz="1400" dirty="0">
                <a:ea typeface="DengXian" panose="02010600030101010101" pitchFamily="2" charset="-122"/>
              </a:rPr>
              <a:t>)     </a:t>
            </a:r>
          </a:p>
          <a:p>
            <a:endParaRPr lang="en-US" altLang="ja-JP" sz="1400" dirty="0">
              <a:ea typeface="DengXian" panose="02010600030101010101" pitchFamily="2" charset="-122"/>
            </a:endParaRPr>
          </a:p>
          <a:p>
            <a:r>
              <a:rPr lang="en-US" altLang="ja-JP" sz="1400" dirty="0">
                <a:ea typeface="DengXian" panose="02010600030101010101" pitchFamily="2" charset="-122"/>
              </a:rPr>
              <a:t>• </a:t>
            </a:r>
            <a:r>
              <a:rPr lang="en-US" altLang="zh-TW" sz="1400" dirty="0">
                <a:ea typeface="DengXian" panose="02010600030101010101" pitchFamily="2" charset="-122"/>
              </a:rPr>
              <a:t>JLPT: N1</a:t>
            </a:r>
          </a:p>
          <a:p>
            <a:r>
              <a:rPr lang="en-US" altLang="zh-TW" sz="1400" dirty="0">
                <a:ea typeface="DengXian" panose="02010600030101010101" pitchFamily="2" charset="-122"/>
              </a:rPr>
              <a:t>• meaning: extinguish; destroy</a:t>
            </a:r>
          </a:p>
          <a:p>
            <a:r>
              <a:rPr lang="en-US" altLang="zh-TW" sz="1400" dirty="0">
                <a:ea typeface="DengXian" panose="02010600030101010101" pitchFamily="2" charset="-122"/>
              </a:rPr>
              <a:t>• pinyin: miè</a:t>
            </a:r>
          </a:p>
          <a:p>
            <a:r>
              <a:rPr lang="en-US" altLang="zh-TW" sz="1400" dirty="0">
                <a:ea typeface="DengXian" panose="02010600030101010101" pitchFamily="2" charset="-122"/>
              </a:rPr>
              <a:t>• 5 location(s): Thousand, </a:t>
            </a:r>
            <a:r>
              <a:rPr lang="en-US" altLang="zh-TW" sz="1400" dirty="0" err="1">
                <a:ea typeface="DengXian" panose="02010600030101010101" pitchFamily="2" charset="-122"/>
              </a:rPr>
              <a:t>Kwanseum</a:t>
            </a:r>
            <a:r>
              <a:rPr lang="en-US" altLang="zh-TW" sz="1400" dirty="0">
                <a:ea typeface="DengXian" panose="02010600030101010101" pitchFamily="2" charset="-122"/>
              </a:rPr>
              <a:t>, </a:t>
            </a:r>
            <a:r>
              <a:rPr lang="en-US" altLang="zh-TW" sz="1400" dirty="0" err="1">
                <a:ea typeface="DengXian" panose="02010600030101010101" pitchFamily="2" charset="-122"/>
              </a:rPr>
              <a:t>Jijang</a:t>
            </a:r>
            <a:r>
              <a:rPr lang="en-US" altLang="zh-TW" sz="1400" dirty="0">
                <a:ea typeface="DengXian" panose="02010600030101010101" pitchFamily="2" charset="-122"/>
              </a:rPr>
              <a:t>, </a:t>
            </a:r>
          </a:p>
          <a:p>
            <a:endParaRPr lang="en-US" altLang="zh-TW" sz="1400" dirty="0">
              <a:ea typeface="DengXian" panose="02010600030101010101" pitchFamily="2" charset="-122"/>
            </a:endParaRPr>
          </a:p>
          <a:p>
            <a:r>
              <a:rPr lang="en-US" altLang="zh-TW" sz="1400" dirty="0" err="1">
                <a:ea typeface="DengXian" panose="02010600030101010101" pitchFamily="2" charset="-122"/>
              </a:rPr>
              <a:t>XuanZang</a:t>
            </a:r>
            <a:r>
              <a:rPr lang="en-US" altLang="zh-TW" sz="1400" dirty="0">
                <a:ea typeface="DengXian" panose="02010600030101010101" pitchFamily="2" charset="-122"/>
              </a:rPr>
              <a:t>, Morning</a:t>
            </a:r>
          </a:p>
          <a:p>
            <a:r>
              <a:rPr lang="en-US" altLang="zh-TW" sz="1400" dirty="0">
                <a:ea typeface="DengXian" panose="02010600030101010101" pitchFamily="2" charset="-122"/>
              </a:rPr>
              <a:t>• comp: </a:t>
            </a:r>
            <a:r>
              <a:rPr lang="zh-TW" altLang="en-US" sz="1400" i="0" dirty="0">
                <a:solidFill>
                  <a:srgbClr val="000000"/>
                </a:solidFill>
                <a:effectLst/>
                <a:ea typeface="DengXian" panose="02010600030101010101" pitchFamily="2" charset="-122"/>
              </a:rPr>
              <a:t>氵 </a:t>
            </a:r>
            <a:r>
              <a:rPr lang="en-US" altLang="zh-TW" sz="1400" i="0" dirty="0">
                <a:solidFill>
                  <a:srgbClr val="000000"/>
                </a:solidFill>
                <a:effectLst/>
                <a:ea typeface="DengXian" panose="02010600030101010101" pitchFamily="2" charset="-122"/>
              </a:rPr>
              <a:t>+ </a:t>
            </a:r>
            <a:r>
              <a:rPr lang="zh-TW" altLang="en-US" sz="1400" i="0" dirty="0">
                <a:solidFill>
                  <a:srgbClr val="000000"/>
                </a:solidFill>
                <a:effectLst/>
                <a:ea typeface="DengXian" panose="02010600030101010101" pitchFamily="2" charset="-122"/>
              </a:rPr>
              <a:t>烕</a:t>
            </a:r>
            <a:endParaRPr lang="en-US" altLang="zh-TW" sz="1400" dirty="0">
              <a:ea typeface="DengXian" panose="02010600030101010101" pitchFamily="2" charset="-122"/>
            </a:endParaRPr>
          </a:p>
          <a:p>
            <a:r>
              <a:rPr lang="en-US" altLang="zh-TW" sz="1400" dirty="0">
                <a:ea typeface="DengXian" panose="02010600030101010101" pitchFamily="2" charset="-122"/>
              </a:rPr>
              <a:t>• sub: </a:t>
            </a:r>
            <a:r>
              <a:rPr lang="zh-CN" altLang="en-US" sz="1400" dirty="0">
                <a:ea typeface="DengXian" panose="02010600030101010101" pitchFamily="2" charset="-122"/>
              </a:rPr>
              <a:t>戌火戈丿一丷</a:t>
            </a:r>
            <a:endParaRPr lang="en-US" altLang="zh-CN" sz="1400" dirty="0">
              <a:ea typeface="DengXian" panose="02010600030101010101" pitchFamily="2" charset="-122"/>
            </a:endParaRPr>
          </a:p>
          <a:p>
            <a:r>
              <a:rPr lang="zh-CN" altLang="en-US" sz="1400" dirty="0">
                <a:ea typeface="DengXian" panose="02010600030101010101" pitchFamily="2" charset="-122"/>
              </a:rPr>
              <a:t>人弋</a:t>
            </a:r>
            <a:endParaRPr lang="en-US" altLang="zh-TW" sz="1400" dirty="0">
              <a:ea typeface="DengXian" panose="02010600030101010101" pitchFamily="2" charset="-122"/>
            </a:endParaRPr>
          </a:p>
          <a:p>
            <a:endParaRPr lang="en-US" sz="1400" dirty="0"/>
          </a:p>
          <a:p>
            <a:endParaRPr lang="en-US" sz="1400" b="1" dirty="0">
              <a:latin typeface="DengXian" panose="02010600030101010101" pitchFamily="2" charset="-122"/>
              <a:ea typeface="DengXian" panose="02010600030101010101" pitchFamily="2" charset="-122"/>
            </a:endParaRPr>
          </a:p>
        </p:txBody>
      </p:sp>
      <p:sp>
        <p:nvSpPr>
          <p:cNvPr id="13" name="Rectangle 12">
            <a:extLst>
              <a:ext uri="{FF2B5EF4-FFF2-40B4-BE49-F238E27FC236}">
                <a16:creationId xmlns:a16="http://schemas.microsoft.com/office/drawing/2014/main" id="{7C9E6910-D73B-61D9-A416-2AFCC74002C2}"/>
              </a:ext>
            </a:extLst>
          </p:cNvPr>
          <p:cNvSpPr/>
          <p:nvPr/>
        </p:nvSpPr>
        <p:spPr>
          <a:xfrm>
            <a:off x="5873704" y="5456777"/>
            <a:ext cx="6151600" cy="1339614"/>
          </a:xfrm>
          <a:prstGeom prst="rect">
            <a:avLst/>
          </a:prstGeom>
          <a:no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4" name="2024_11_07_130801">
            <a:hlinkClick r:id="" action="ppaction://media"/>
            <a:extLst>
              <a:ext uri="{FF2B5EF4-FFF2-40B4-BE49-F238E27FC236}">
                <a16:creationId xmlns:a16="http://schemas.microsoft.com/office/drawing/2014/main" id="{1281FF1F-44D2-D885-D7FD-32917B8F825E}"/>
              </a:ext>
            </a:extLst>
          </p:cNvPr>
          <p:cNvPicPr>
            <a:picLocks noChangeAspect="1"/>
          </p:cNvPicPr>
          <p:nvPr>
            <a:videoFile r:link="rId2"/>
            <p:extLst>
              <p:ext uri="{DAA4B4D4-6D71-4841-9C94-3DE7FCFB9230}">
                <p14:media xmlns:p14="http://schemas.microsoft.com/office/powerpoint/2010/main" r:embed="rId1"/>
              </p:ext>
            </p:extLst>
          </p:nvPr>
        </p:nvPicPr>
        <p:blipFill>
          <a:blip r:embed="rId5"/>
          <a:stretch>
            <a:fillRect/>
          </a:stretch>
        </p:blipFill>
        <p:spPr>
          <a:xfrm>
            <a:off x="6733162" y="557178"/>
            <a:ext cx="4894634" cy="4829372"/>
          </a:xfrm>
          <a:prstGeom prst="rect">
            <a:avLst/>
          </a:prstGeom>
        </p:spPr>
      </p:pic>
      <p:cxnSp>
        <p:nvCxnSpPr>
          <p:cNvPr id="18" name="Straight Arrow Connector 17">
            <a:extLst>
              <a:ext uri="{FF2B5EF4-FFF2-40B4-BE49-F238E27FC236}">
                <a16:creationId xmlns:a16="http://schemas.microsoft.com/office/drawing/2014/main" id="{76537511-6005-464B-57B3-40B0C638E79C}"/>
              </a:ext>
            </a:extLst>
          </p:cNvPr>
          <p:cNvCxnSpPr/>
          <p:nvPr/>
        </p:nvCxnSpPr>
        <p:spPr>
          <a:xfrm>
            <a:off x="1031132" y="687224"/>
            <a:ext cx="577175" cy="48658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20" name="Straight Arrow Connector 19">
            <a:extLst>
              <a:ext uri="{FF2B5EF4-FFF2-40B4-BE49-F238E27FC236}">
                <a16:creationId xmlns:a16="http://schemas.microsoft.com/office/drawing/2014/main" id="{D96C9078-388D-8AD2-45B4-E79231D2C275}"/>
              </a:ext>
            </a:extLst>
          </p:cNvPr>
          <p:cNvCxnSpPr/>
          <p:nvPr/>
        </p:nvCxnSpPr>
        <p:spPr>
          <a:xfrm>
            <a:off x="687421" y="1802860"/>
            <a:ext cx="680936" cy="486383"/>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22" name="Straight Arrow Connector 21">
            <a:extLst>
              <a:ext uri="{FF2B5EF4-FFF2-40B4-BE49-F238E27FC236}">
                <a16:creationId xmlns:a16="http://schemas.microsoft.com/office/drawing/2014/main" id="{010FD6BE-FF17-E535-1DA5-51AF1805C56E}"/>
              </a:ext>
            </a:extLst>
          </p:cNvPr>
          <p:cNvCxnSpPr/>
          <p:nvPr/>
        </p:nvCxnSpPr>
        <p:spPr>
          <a:xfrm flipV="1">
            <a:off x="856187" y="3036651"/>
            <a:ext cx="544749" cy="1426723"/>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24" name="Straight Arrow Connector 23">
            <a:extLst>
              <a:ext uri="{FF2B5EF4-FFF2-40B4-BE49-F238E27FC236}">
                <a16:creationId xmlns:a16="http://schemas.microsoft.com/office/drawing/2014/main" id="{F7FE33EB-EBC0-FB1D-AD32-30C8899EFE00}"/>
              </a:ext>
            </a:extLst>
          </p:cNvPr>
          <p:cNvCxnSpPr/>
          <p:nvPr/>
        </p:nvCxnSpPr>
        <p:spPr>
          <a:xfrm>
            <a:off x="2412460" y="1381328"/>
            <a:ext cx="2660327" cy="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26" name="Straight Connector 25">
            <a:extLst>
              <a:ext uri="{FF2B5EF4-FFF2-40B4-BE49-F238E27FC236}">
                <a16:creationId xmlns:a16="http://schemas.microsoft.com/office/drawing/2014/main" id="{E0194D53-4C6B-13CB-9BF0-D6FE1B9BD019}"/>
              </a:ext>
            </a:extLst>
          </p:cNvPr>
          <p:cNvCxnSpPr/>
          <p:nvPr/>
        </p:nvCxnSpPr>
        <p:spPr>
          <a:xfrm flipH="1">
            <a:off x="2016868" y="1400783"/>
            <a:ext cx="58366" cy="2341123"/>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28" name="Straight Arrow Connector 27">
            <a:extLst>
              <a:ext uri="{FF2B5EF4-FFF2-40B4-BE49-F238E27FC236}">
                <a16:creationId xmlns:a16="http://schemas.microsoft.com/office/drawing/2014/main" id="{475302E9-5B7E-F7B2-FC69-ACC5A6224963}"/>
              </a:ext>
            </a:extLst>
          </p:cNvPr>
          <p:cNvCxnSpPr/>
          <p:nvPr/>
        </p:nvCxnSpPr>
        <p:spPr>
          <a:xfrm flipH="1">
            <a:off x="1485089" y="3735421"/>
            <a:ext cx="525294" cy="1115439"/>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30" name="Straight Arrow Connector 29">
            <a:extLst>
              <a:ext uri="{FF2B5EF4-FFF2-40B4-BE49-F238E27FC236}">
                <a16:creationId xmlns:a16="http://schemas.microsoft.com/office/drawing/2014/main" id="{1029122F-F570-C048-0BDE-FA4B362E73F5}"/>
              </a:ext>
            </a:extLst>
          </p:cNvPr>
          <p:cNvCxnSpPr/>
          <p:nvPr/>
        </p:nvCxnSpPr>
        <p:spPr>
          <a:xfrm>
            <a:off x="2487616" y="2101174"/>
            <a:ext cx="1122584" cy="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sp>
        <p:nvSpPr>
          <p:cNvPr id="31" name="TextBox 30">
            <a:extLst>
              <a:ext uri="{FF2B5EF4-FFF2-40B4-BE49-F238E27FC236}">
                <a16:creationId xmlns:a16="http://schemas.microsoft.com/office/drawing/2014/main" id="{C63D37BC-1105-83EC-5CCF-B33ABB67F53F}"/>
              </a:ext>
            </a:extLst>
          </p:cNvPr>
          <p:cNvSpPr txBox="1"/>
          <p:nvPr/>
        </p:nvSpPr>
        <p:spPr>
          <a:xfrm>
            <a:off x="2519846" y="1601821"/>
            <a:ext cx="461873" cy="369332"/>
          </a:xfrm>
          <a:prstGeom prst="rect">
            <a:avLst/>
          </a:prstGeom>
          <a:noFill/>
        </p:spPr>
        <p:txBody>
          <a:bodyPr wrap="square" rtlCol="0">
            <a:spAutoFit/>
          </a:bodyPr>
          <a:lstStyle/>
          <a:p>
            <a:r>
              <a:rPr lang="en-US" b="1" dirty="0"/>
              <a:t>6</a:t>
            </a:r>
          </a:p>
        </p:txBody>
      </p:sp>
      <p:cxnSp>
        <p:nvCxnSpPr>
          <p:cNvPr id="33" name="Straight Arrow Connector 32">
            <a:extLst>
              <a:ext uri="{FF2B5EF4-FFF2-40B4-BE49-F238E27FC236}">
                <a16:creationId xmlns:a16="http://schemas.microsoft.com/office/drawing/2014/main" id="{2EA093F2-DED8-6821-ECD7-A336C614A1CB}"/>
              </a:ext>
            </a:extLst>
          </p:cNvPr>
          <p:cNvCxnSpPr/>
          <p:nvPr/>
        </p:nvCxnSpPr>
        <p:spPr>
          <a:xfrm flipH="1">
            <a:off x="2487616" y="2769140"/>
            <a:ext cx="123878" cy="65986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35" name="Straight Arrow Connector 34">
            <a:extLst>
              <a:ext uri="{FF2B5EF4-FFF2-40B4-BE49-F238E27FC236}">
                <a16:creationId xmlns:a16="http://schemas.microsoft.com/office/drawing/2014/main" id="{AFFF9743-EFEC-1714-4256-38B24243A45A}"/>
              </a:ext>
            </a:extLst>
          </p:cNvPr>
          <p:cNvCxnSpPr>
            <a:cxnSpLocks/>
          </p:cNvCxnSpPr>
          <p:nvPr/>
        </p:nvCxnSpPr>
        <p:spPr>
          <a:xfrm flipH="1">
            <a:off x="3246360" y="2690998"/>
            <a:ext cx="363840" cy="345246"/>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37" name="Straight Connector 36">
            <a:extLst>
              <a:ext uri="{FF2B5EF4-FFF2-40B4-BE49-F238E27FC236}">
                <a16:creationId xmlns:a16="http://schemas.microsoft.com/office/drawing/2014/main" id="{68F4AD89-9492-C511-C682-8B1F8B7981C7}"/>
              </a:ext>
            </a:extLst>
          </p:cNvPr>
          <p:cNvCxnSpPr>
            <a:cxnSpLocks/>
          </p:cNvCxnSpPr>
          <p:nvPr/>
        </p:nvCxnSpPr>
        <p:spPr>
          <a:xfrm flipH="1">
            <a:off x="3004210" y="2405974"/>
            <a:ext cx="102156" cy="1055643"/>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39" name="Straight Arrow Connector 38">
            <a:extLst>
              <a:ext uri="{FF2B5EF4-FFF2-40B4-BE49-F238E27FC236}">
                <a16:creationId xmlns:a16="http://schemas.microsoft.com/office/drawing/2014/main" id="{F150B801-486A-5B79-A0A6-F811CCE3D1FF}"/>
              </a:ext>
            </a:extLst>
          </p:cNvPr>
          <p:cNvCxnSpPr>
            <a:cxnSpLocks/>
          </p:cNvCxnSpPr>
          <p:nvPr/>
        </p:nvCxnSpPr>
        <p:spPr>
          <a:xfrm flipH="1">
            <a:off x="2519846" y="3461617"/>
            <a:ext cx="492102" cy="95474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41" name="Straight Arrow Connector 40">
            <a:extLst>
              <a:ext uri="{FF2B5EF4-FFF2-40B4-BE49-F238E27FC236}">
                <a16:creationId xmlns:a16="http://schemas.microsoft.com/office/drawing/2014/main" id="{25228B66-B587-0272-4611-273D60136E01}"/>
              </a:ext>
            </a:extLst>
          </p:cNvPr>
          <p:cNvCxnSpPr/>
          <p:nvPr/>
        </p:nvCxnSpPr>
        <p:spPr>
          <a:xfrm>
            <a:off x="3220238" y="3547353"/>
            <a:ext cx="353866" cy="320211"/>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43" name="Straight Connector 42">
            <a:extLst>
              <a:ext uri="{FF2B5EF4-FFF2-40B4-BE49-F238E27FC236}">
                <a16:creationId xmlns:a16="http://schemas.microsoft.com/office/drawing/2014/main" id="{0374A433-6D71-3CB8-A14B-2901E40FF2F2}"/>
              </a:ext>
            </a:extLst>
          </p:cNvPr>
          <p:cNvCxnSpPr/>
          <p:nvPr/>
        </p:nvCxnSpPr>
        <p:spPr>
          <a:xfrm>
            <a:off x="3855316" y="462412"/>
            <a:ext cx="92342" cy="1731523"/>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45" name="Straight Connector 44">
            <a:extLst>
              <a:ext uri="{FF2B5EF4-FFF2-40B4-BE49-F238E27FC236}">
                <a16:creationId xmlns:a16="http://schemas.microsoft.com/office/drawing/2014/main" id="{C84AF783-80A7-5DEE-B583-B420C6AAB0DB}"/>
              </a:ext>
            </a:extLst>
          </p:cNvPr>
          <p:cNvCxnSpPr>
            <a:cxnSpLocks/>
          </p:cNvCxnSpPr>
          <p:nvPr/>
        </p:nvCxnSpPr>
        <p:spPr>
          <a:xfrm>
            <a:off x="3942753" y="2161794"/>
            <a:ext cx="653096" cy="2265237"/>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50" name="Straight Connector 49">
            <a:extLst>
              <a:ext uri="{FF2B5EF4-FFF2-40B4-BE49-F238E27FC236}">
                <a16:creationId xmlns:a16="http://schemas.microsoft.com/office/drawing/2014/main" id="{9E28D283-AB7C-EADB-FD72-65D4206C2C8F}"/>
              </a:ext>
            </a:extLst>
          </p:cNvPr>
          <p:cNvCxnSpPr>
            <a:cxnSpLocks/>
          </p:cNvCxnSpPr>
          <p:nvPr/>
        </p:nvCxnSpPr>
        <p:spPr>
          <a:xfrm>
            <a:off x="4591783" y="4412204"/>
            <a:ext cx="330413" cy="438656"/>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52" name="Straight Connector 51">
            <a:extLst>
              <a:ext uri="{FF2B5EF4-FFF2-40B4-BE49-F238E27FC236}">
                <a16:creationId xmlns:a16="http://schemas.microsoft.com/office/drawing/2014/main" id="{5DA8F45A-9202-3887-B138-B8595108B802}"/>
              </a:ext>
            </a:extLst>
          </p:cNvPr>
          <p:cNvCxnSpPr>
            <a:cxnSpLocks/>
          </p:cNvCxnSpPr>
          <p:nvPr/>
        </p:nvCxnSpPr>
        <p:spPr>
          <a:xfrm flipV="1">
            <a:off x="4897303" y="4616750"/>
            <a:ext cx="254596" cy="234110"/>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54" name="Straight Arrow Connector 53">
            <a:extLst>
              <a:ext uri="{FF2B5EF4-FFF2-40B4-BE49-F238E27FC236}">
                <a16:creationId xmlns:a16="http://schemas.microsoft.com/office/drawing/2014/main" id="{DC8D9A31-9357-6CED-5982-354327E8C840}"/>
              </a:ext>
            </a:extLst>
          </p:cNvPr>
          <p:cNvCxnSpPr>
            <a:cxnSpLocks/>
          </p:cNvCxnSpPr>
          <p:nvPr/>
        </p:nvCxnSpPr>
        <p:spPr>
          <a:xfrm flipV="1">
            <a:off x="5151899" y="4293140"/>
            <a:ext cx="101037" cy="340468"/>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59" name="Straight Connector 58">
            <a:extLst>
              <a:ext uri="{FF2B5EF4-FFF2-40B4-BE49-F238E27FC236}">
                <a16:creationId xmlns:a16="http://schemas.microsoft.com/office/drawing/2014/main" id="{4E2404AC-6032-929C-1FB8-9D8E2125E0A4}"/>
              </a:ext>
            </a:extLst>
          </p:cNvPr>
          <p:cNvCxnSpPr/>
          <p:nvPr/>
        </p:nvCxnSpPr>
        <p:spPr>
          <a:xfrm flipH="1">
            <a:off x="4245515" y="2168897"/>
            <a:ext cx="651788" cy="1698667"/>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61" name="Straight Arrow Connector 60">
            <a:extLst>
              <a:ext uri="{FF2B5EF4-FFF2-40B4-BE49-F238E27FC236}">
                <a16:creationId xmlns:a16="http://schemas.microsoft.com/office/drawing/2014/main" id="{B9AEC752-ACE5-EAC7-7AFF-874862DCA663}"/>
              </a:ext>
            </a:extLst>
          </p:cNvPr>
          <p:cNvCxnSpPr>
            <a:cxnSpLocks/>
          </p:cNvCxnSpPr>
          <p:nvPr/>
        </p:nvCxnSpPr>
        <p:spPr>
          <a:xfrm flipH="1">
            <a:off x="3466162" y="3841353"/>
            <a:ext cx="799274" cy="792255"/>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63" name="Straight Arrow Connector 62">
            <a:extLst>
              <a:ext uri="{FF2B5EF4-FFF2-40B4-BE49-F238E27FC236}">
                <a16:creationId xmlns:a16="http://schemas.microsoft.com/office/drawing/2014/main" id="{37D25CC4-884A-584F-136C-13471F39B9D2}"/>
              </a:ext>
            </a:extLst>
          </p:cNvPr>
          <p:cNvCxnSpPr/>
          <p:nvPr/>
        </p:nvCxnSpPr>
        <p:spPr>
          <a:xfrm>
            <a:off x="4455811" y="584402"/>
            <a:ext cx="377539" cy="409226"/>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sp>
        <p:nvSpPr>
          <p:cNvPr id="2" name="TextBox 1">
            <a:extLst>
              <a:ext uri="{FF2B5EF4-FFF2-40B4-BE49-F238E27FC236}">
                <a16:creationId xmlns:a16="http://schemas.microsoft.com/office/drawing/2014/main" id="{5BC325B6-FF17-D4C2-3164-FAACB0968729}"/>
              </a:ext>
            </a:extLst>
          </p:cNvPr>
          <p:cNvSpPr txBox="1"/>
          <p:nvPr/>
        </p:nvSpPr>
        <p:spPr>
          <a:xfrm>
            <a:off x="751843" y="248660"/>
            <a:ext cx="498175" cy="369332"/>
          </a:xfrm>
          <a:prstGeom prst="rect">
            <a:avLst/>
          </a:prstGeom>
          <a:noFill/>
        </p:spPr>
        <p:txBody>
          <a:bodyPr wrap="square" rtlCol="0">
            <a:spAutoFit/>
          </a:bodyPr>
          <a:lstStyle/>
          <a:p>
            <a:r>
              <a:rPr lang="en-US" b="1" dirty="0"/>
              <a:t>1</a:t>
            </a:r>
          </a:p>
        </p:txBody>
      </p:sp>
      <p:sp>
        <p:nvSpPr>
          <p:cNvPr id="3" name="TextBox 2">
            <a:extLst>
              <a:ext uri="{FF2B5EF4-FFF2-40B4-BE49-F238E27FC236}">
                <a16:creationId xmlns:a16="http://schemas.microsoft.com/office/drawing/2014/main" id="{0293907B-F74E-42E1-B556-FBAA92B27BB8}"/>
              </a:ext>
            </a:extLst>
          </p:cNvPr>
          <p:cNvSpPr txBox="1"/>
          <p:nvPr/>
        </p:nvSpPr>
        <p:spPr>
          <a:xfrm>
            <a:off x="437896" y="1417155"/>
            <a:ext cx="409837" cy="369332"/>
          </a:xfrm>
          <a:prstGeom prst="rect">
            <a:avLst/>
          </a:prstGeom>
          <a:noFill/>
        </p:spPr>
        <p:txBody>
          <a:bodyPr wrap="square" rtlCol="0">
            <a:spAutoFit/>
          </a:bodyPr>
          <a:lstStyle/>
          <a:p>
            <a:r>
              <a:rPr lang="en-US" b="1" dirty="0"/>
              <a:t>2</a:t>
            </a:r>
          </a:p>
        </p:txBody>
      </p:sp>
      <p:sp>
        <p:nvSpPr>
          <p:cNvPr id="4" name="TextBox 3">
            <a:extLst>
              <a:ext uri="{FF2B5EF4-FFF2-40B4-BE49-F238E27FC236}">
                <a16:creationId xmlns:a16="http://schemas.microsoft.com/office/drawing/2014/main" id="{38B37539-6AA2-CE8E-FEE9-3E07BD38ED49}"/>
              </a:ext>
            </a:extLst>
          </p:cNvPr>
          <p:cNvSpPr txBox="1"/>
          <p:nvPr/>
        </p:nvSpPr>
        <p:spPr>
          <a:xfrm>
            <a:off x="412633" y="4130825"/>
            <a:ext cx="440085" cy="369332"/>
          </a:xfrm>
          <a:prstGeom prst="rect">
            <a:avLst/>
          </a:prstGeom>
          <a:noFill/>
        </p:spPr>
        <p:txBody>
          <a:bodyPr wrap="square" rtlCol="0">
            <a:spAutoFit/>
          </a:bodyPr>
          <a:lstStyle/>
          <a:p>
            <a:r>
              <a:rPr lang="en-US" b="1" dirty="0"/>
              <a:t>3</a:t>
            </a:r>
          </a:p>
        </p:txBody>
      </p:sp>
      <p:sp>
        <p:nvSpPr>
          <p:cNvPr id="15" name="TextBox 14">
            <a:extLst>
              <a:ext uri="{FF2B5EF4-FFF2-40B4-BE49-F238E27FC236}">
                <a16:creationId xmlns:a16="http://schemas.microsoft.com/office/drawing/2014/main" id="{5DCCC224-4A72-FF48-6045-687671FC278F}"/>
              </a:ext>
            </a:extLst>
          </p:cNvPr>
          <p:cNvSpPr txBox="1"/>
          <p:nvPr/>
        </p:nvSpPr>
        <p:spPr>
          <a:xfrm>
            <a:off x="2481436" y="858785"/>
            <a:ext cx="553594" cy="369332"/>
          </a:xfrm>
          <a:prstGeom prst="rect">
            <a:avLst/>
          </a:prstGeom>
          <a:noFill/>
        </p:spPr>
        <p:txBody>
          <a:bodyPr wrap="square" rtlCol="0">
            <a:spAutoFit/>
          </a:bodyPr>
          <a:lstStyle/>
          <a:p>
            <a:r>
              <a:rPr lang="en-US" b="1" dirty="0"/>
              <a:t>4</a:t>
            </a:r>
          </a:p>
        </p:txBody>
      </p:sp>
      <p:sp>
        <p:nvSpPr>
          <p:cNvPr id="16" name="TextBox 15">
            <a:extLst>
              <a:ext uri="{FF2B5EF4-FFF2-40B4-BE49-F238E27FC236}">
                <a16:creationId xmlns:a16="http://schemas.microsoft.com/office/drawing/2014/main" id="{836CFAA8-CC4B-428E-40CD-BD3024EAF563}"/>
              </a:ext>
            </a:extLst>
          </p:cNvPr>
          <p:cNvSpPr txBox="1"/>
          <p:nvPr/>
        </p:nvSpPr>
        <p:spPr>
          <a:xfrm>
            <a:off x="1626448" y="1508119"/>
            <a:ext cx="363165" cy="369332"/>
          </a:xfrm>
          <a:prstGeom prst="rect">
            <a:avLst/>
          </a:prstGeom>
          <a:noFill/>
        </p:spPr>
        <p:txBody>
          <a:bodyPr wrap="square" rtlCol="0">
            <a:spAutoFit/>
          </a:bodyPr>
          <a:lstStyle/>
          <a:p>
            <a:r>
              <a:rPr lang="en-US" b="1" dirty="0"/>
              <a:t>5</a:t>
            </a:r>
          </a:p>
        </p:txBody>
      </p:sp>
      <p:sp>
        <p:nvSpPr>
          <p:cNvPr id="19" name="TextBox 18">
            <a:extLst>
              <a:ext uri="{FF2B5EF4-FFF2-40B4-BE49-F238E27FC236}">
                <a16:creationId xmlns:a16="http://schemas.microsoft.com/office/drawing/2014/main" id="{6954C931-8D9C-1E56-C2ED-537B30643581}"/>
              </a:ext>
            </a:extLst>
          </p:cNvPr>
          <p:cNvSpPr txBox="1"/>
          <p:nvPr/>
        </p:nvSpPr>
        <p:spPr>
          <a:xfrm>
            <a:off x="2316583" y="2268103"/>
            <a:ext cx="515184" cy="369332"/>
          </a:xfrm>
          <a:prstGeom prst="rect">
            <a:avLst/>
          </a:prstGeom>
          <a:noFill/>
        </p:spPr>
        <p:txBody>
          <a:bodyPr wrap="square" rtlCol="0">
            <a:spAutoFit/>
          </a:bodyPr>
          <a:lstStyle/>
          <a:p>
            <a:r>
              <a:rPr lang="en-US" b="1" dirty="0"/>
              <a:t>7</a:t>
            </a:r>
          </a:p>
        </p:txBody>
      </p:sp>
      <p:sp>
        <p:nvSpPr>
          <p:cNvPr id="21" name="TextBox 20">
            <a:extLst>
              <a:ext uri="{FF2B5EF4-FFF2-40B4-BE49-F238E27FC236}">
                <a16:creationId xmlns:a16="http://schemas.microsoft.com/office/drawing/2014/main" id="{2504ED73-B7BA-A19A-DB80-72D40D40C3B8}"/>
              </a:ext>
            </a:extLst>
          </p:cNvPr>
          <p:cNvSpPr txBox="1"/>
          <p:nvPr/>
        </p:nvSpPr>
        <p:spPr>
          <a:xfrm>
            <a:off x="3554660" y="2850447"/>
            <a:ext cx="453891" cy="369332"/>
          </a:xfrm>
          <a:prstGeom prst="rect">
            <a:avLst/>
          </a:prstGeom>
          <a:noFill/>
        </p:spPr>
        <p:txBody>
          <a:bodyPr wrap="square" rtlCol="0">
            <a:spAutoFit/>
          </a:bodyPr>
          <a:lstStyle/>
          <a:p>
            <a:r>
              <a:rPr lang="en-US" b="1" dirty="0"/>
              <a:t>8</a:t>
            </a:r>
          </a:p>
        </p:txBody>
      </p:sp>
      <p:sp>
        <p:nvSpPr>
          <p:cNvPr id="23" name="TextBox 22">
            <a:extLst>
              <a:ext uri="{FF2B5EF4-FFF2-40B4-BE49-F238E27FC236}">
                <a16:creationId xmlns:a16="http://schemas.microsoft.com/office/drawing/2014/main" id="{4D9C9BEF-A1E3-2300-99E4-E67E6FFCF324}"/>
              </a:ext>
            </a:extLst>
          </p:cNvPr>
          <p:cNvSpPr txBox="1"/>
          <p:nvPr/>
        </p:nvSpPr>
        <p:spPr>
          <a:xfrm>
            <a:off x="2674767" y="2241983"/>
            <a:ext cx="452195" cy="369332"/>
          </a:xfrm>
          <a:prstGeom prst="rect">
            <a:avLst/>
          </a:prstGeom>
          <a:noFill/>
        </p:spPr>
        <p:txBody>
          <a:bodyPr wrap="square" rtlCol="0">
            <a:spAutoFit/>
          </a:bodyPr>
          <a:lstStyle/>
          <a:p>
            <a:r>
              <a:rPr lang="en-US" b="1" dirty="0"/>
              <a:t>9</a:t>
            </a:r>
          </a:p>
        </p:txBody>
      </p:sp>
      <p:sp>
        <p:nvSpPr>
          <p:cNvPr id="25" name="TextBox 24">
            <a:extLst>
              <a:ext uri="{FF2B5EF4-FFF2-40B4-BE49-F238E27FC236}">
                <a16:creationId xmlns:a16="http://schemas.microsoft.com/office/drawing/2014/main" id="{503BE89A-F553-BC56-CA43-E2FF420A0A62}"/>
              </a:ext>
            </a:extLst>
          </p:cNvPr>
          <p:cNvSpPr txBox="1"/>
          <p:nvPr/>
        </p:nvSpPr>
        <p:spPr>
          <a:xfrm>
            <a:off x="3367583" y="3276951"/>
            <a:ext cx="485233" cy="369332"/>
          </a:xfrm>
          <a:prstGeom prst="rect">
            <a:avLst/>
          </a:prstGeom>
          <a:noFill/>
        </p:spPr>
        <p:txBody>
          <a:bodyPr wrap="square" rtlCol="0">
            <a:spAutoFit/>
          </a:bodyPr>
          <a:lstStyle/>
          <a:p>
            <a:r>
              <a:rPr lang="en-US" b="1" dirty="0"/>
              <a:t>10</a:t>
            </a:r>
          </a:p>
        </p:txBody>
      </p:sp>
      <p:sp>
        <p:nvSpPr>
          <p:cNvPr id="27" name="TextBox 26">
            <a:extLst>
              <a:ext uri="{FF2B5EF4-FFF2-40B4-BE49-F238E27FC236}">
                <a16:creationId xmlns:a16="http://schemas.microsoft.com/office/drawing/2014/main" id="{B800CDCF-B527-ED76-AD43-BA196DDCD7B6}"/>
              </a:ext>
            </a:extLst>
          </p:cNvPr>
          <p:cNvSpPr txBox="1"/>
          <p:nvPr/>
        </p:nvSpPr>
        <p:spPr>
          <a:xfrm>
            <a:off x="3304789" y="248660"/>
            <a:ext cx="539573" cy="369332"/>
          </a:xfrm>
          <a:prstGeom prst="rect">
            <a:avLst/>
          </a:prstGeom>
          <a:noFill/>
        </p:spPr>
        <p:txBody>
          <a:bodyPr wrap="square" rtlCol="0">
            <a:spAutoFit/>
          </a:bodyPr>
          <a:lstStyle/>
          <a:p>
            <a:r>
              <a:rPr lang="en-US" b="1" dirty="0"/>
              <a:t>11</a:t>
            </a:r>
          </a:p>
        </p:txBody>
      </p:sp>
      <p:sp>
        <p:nvSpPr>
          <p:cNvPr id="29" name="TextBox 28">
            <a:extLst>
              <a:ext uri="{FF2B5EF4-FFF2-40B4-BE49-F238E27FC236}">
                <a16:creationId xmlns:a16="http://schemas.microsoft.com/office/drawing/2014/main" id="{FF04AD42-C880-478A-5611-DFFB52480179}"/>
              </a:ext>
            </a:extLst>
          </p:cNvPr>
          <p:cNvSpPr txBox="1"/>
          <p:nvPr/>
        </p:nvSpPr>
        <p:spPr>
          <a:xfrm>
            <a:off x="4949974" y="2392963"/>
            <a:ext cx="577395" cy="369332"/>
          </a:xfrm>
          <a:prstGeom prst="rect">
            <a:avLst/>
          </a:prstGeom>
          <a:noFill/>
        </p:spPr>
        <p:txBody>
          <a:bodyPr wrap="square" rtlCol="0">
            <a:spAutoFit/>
          </a:bodyPr>
          <a:lstStyle/>
          <a:p>
            <a:r>
              <a:rPr lang="en-US" b="1" dirty="0"/>
              <a:t>12</a:t>
            </a:r>
          </a:p>
        </p:txBody>
      </p:sp>
      <p:sp>
        <p:nvSpPr>
          <p:cNvPr id="32" name="TextBox 31">
            <a:extLst>
              <a:ext uri="{FF2B5EF4-FFF2-40B4-BE49-F238E27FC236}">
                <a16:creationId xmlns:a16="http://schemas.microsoft.com/office/drawing/2014/main" id="{69DE6709-D37C-6F63-A817-EFABB4AC8450}"/>
              </a:ext>
            </a:extLst>
          </p:cNvPr>
          <p:cNvSpPr txBox="1"/>
          <p:nvPr/>
        </p:nvSpPr>
        <p:spPr>
          <a:xfrm>
            <a:off x="4598729" y="254485"/>
            <a:ext cx="512958" cy="369332"/>
          </a:xfrm>
          <a:prstGeom prst="rect">
            <a:avLst/>
          </a:prstGeom>
          <a:noFill/>
        </p:spPr>
        <p:txBody>
          <a:bodyPr wrap="square" rtlCol="0">
            <a:spAutoFit/>
          </a:bodyPr>
          <a:lstStyle/>
          <a:p>
            <a:r>
              <a:rPr lang="en-US" b="1" dirty="0">
                <a:highlight>
                  <a:srgbClr val="00FF00"/>
                </a:highlight>
              </a:rPr>
              <a:t>13</a:t>
            </a:r>
          </a:p>
        </p:txBody>
      </p:sp>
    </p:spTree>
    <p:extLst>
      <p:ext uri="{BB962C8B-B14F-4D97-AF65-F5344CB8AC3E}">
        <p14:creationId xmlns:p14="http://schemas.microsoft.com/office/powerpoint/2010/main" val="250323627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mediacall" presetSubtype="0" fill="hold" nodeType="clickEffect">
                                  <p:stCondLst>
                                    <p:cond delay="0"/>
                                  </p:stCondLst>
                                  <p:childTnLst>
                                    <p:cmd type="call" cmd="playFrom(0.0)">
                                      <p:cBhvr>
                                        <p:cTn id="6" dur="19434" fill="hold"/>
                                        <p:tgtEl>
                                          <p:spTgt spid="14"/>
                                        </p:tgtEl>
                                      </p:cBhvr>
                                    </p:cmd>
                                  </p:childTnLst>
                                </p:cTn>
                              </p:par>
                            </p:childTnLst>
                          </p:cTn>
                        </p:par>
                      </p:childTnLst>
                    </p:cTn>
                  </p:par>
                </p:childTnLst>
              </p:cTn>
              <p:prevCondLst>
                <p:cond evt="onPrev" delay="0">
                  <p:tgtEl>
                    <p:sldTgt/>
                  </p:tgtEl>
                </p:cond>
              </p:prevCondLst>
              <p:nextCondLst>
                <p:cond evt="onNext" delay="0">
                  <p:tgtEl>
                    <p:sldTgt/>
                  </p:tgtEl>
                </p:cond>
              </p:nextCondLst>
            </p:seq>
            <p:video>
              <p:cMediaNode vol="80000">
                <p:cTn id="7" fill="hold" display="0">
                  <p:stCondLst>
                    <p:cond delay="indefinite"/>
                  </p:stCondLst>
                </p:cTn>
                <p:tgtEl>
                  <p:spTgt spid="14"/>
                </p:tgtEl>
              </p:cMediaNode>
            </p:video>
            <p:seq concurrent="1" nextAc="seek">
              <p:cTn id="8" restart="whenNotActive" fill="hold" evtFilter="cancelBubble" nodeType="interactiveSeq">
                <p:stCondLst>
                  <p:cond evt="onClick" delay="0">
                    <p:tgtEl>
                      <p:spTgt spid="14"/>
                    </p:tgtEl>
                  </p:cond>
                </p:stCondLst>
                <p:endSync evt="end" delay="0">
                  <p:rtn val="all"/>
                </p:endSync>
                <p:childTnLst>
                  <p:par>
                    <p:cTn id="9" fill="hold">
                      <p:stCondLst>
                        <p:cond delay="0"/>
                      </p:stCondLst>
                      <p:childTnLst>
                        <p:par>
                          <p:cTn id="10" fill="hold">
                            <p:stCondLst>
                              <p:cond delay="0"/>
                            </p:stCondLst>
                            <p:childTnLst>
                              <p:par>
                                <p:cTn id="11" presetID="2" presetClass="mediacall" presetSubtype="0" fill="hold" nodeType="clickEffect">
                                  <p:stCondLst>
                                    <p:cond delay="0"/>
                                  </p:stCondLst>
                                  <p:childTnLst>
                                    <p:cmd type="call" cmd="togglePause">
                                      <p:cBhvr>
                                        <p:cTn id="12" dur="1" fill="hold"/>
                                        <p:tgtEl>
                                          <p:spTgt spid="14"/>
                                        </p:tgtEl>
                                      </p:cBhvr>
                                    </p:cmd>
                                  </p:childTnLst>
                                </p:cTn>
                              </p:par>
                            </p:childTnLst>
                          </p:cTn>
                        </p:par>
                      </p:childTnLst>
                    </p:cTn>
                  </p:par>
                </p:childTnLst>
              </p:cTn>
              <p:nextCondLst>
                <p:cond evt="onClick" delay="0">
                  <p:tgtEl>
                    <p:spTgt spid="14"/>
                  </p:tgtEl>
                </p:cond>
              </p:nextCondLst>
            </p:seq>
          </p:childTnLst>
        </p:cTn>
      </p:par>
    </p:tnLst>
  </p:timing>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9AD1862F-8FB2-8060-FDDF-2BA4080623C9}"/>
              </a:ext>
            </a:extLst>
          </p:cNvPr>
          <p:cNvPicPr>
            <a:picLocks noChangeAspect="1"/>
          </p:cNvPicPr>
          <p:nvPr/>
        </p:nvPicPr>
        <p:blipFill>
          <a:blip r:embed="rId2"/>
          <a:stretch>
            <a:fillRect/>
          </a:stretch>
        </p:blipFill>
        <p:spPr>
          <a:xfrm>
            <a:off x="2276572" y="0"/>
            <a:ext cx="6782821" cy="6858000"/>
          </a:xfrm>
          <a:prstGeom prst="rect">
            <a:avLst/>
          </a:prstGeom>
        </p:spPr>
      </p:pic>
      <p:cxnSp>
        <p:nvCxnSpPr>
          <p:cNvPr id="5" name="Straight Arrow Connector 4">
            <a:extLst>
              <a:ext uri="{FF2B5EF4-FFF2-40B4-BE49-F238E27FC236}">
                <a16:creationId xmlns:a16="http://schemas.microsoft.com/office/drawing/2014/main" id="{EC482527-1950-C7C2-3D7B-BFEC6AE66DC3}"/>
              </a:ext>
            </a:extLst>
          </p:cNvPr>
          <p:cNvCxnSpPr>
            <a:cxnSpLocks/>
          </p:cNvCxnSpPr>
          <p:nvPr/>
        </p:nvCxnSpPr>
        <p:spPr>
          <a:xfrm>
            <a:off x="920885" y="589693"/>
            <a:ext cx="1556426" cy="480350"/>
          </a:xfrm>
          <a:prstGeom prst="straightConnector1">
            <a:avLst/>
          </a:prstGeom>
          <a:ln w="76200">
            <a:solidFill>
              <a:srgbClr val="FF0000"/>
            </a:solidFill>
            <a:tailEnd type="triangle"/>
          </a:ln>
        </p:spPr>
        <p:style>
          <a:lnRef idx="2">
            <a:schemeClr val="accent1"/>
          </a:lnRef>
          <a:fillRef idx="0">
            <a:schemeClr val="accent1"/>
          </a:fillRef>
          <a:effectRef idx="1">
            <a:schemeClr val="accent1"/>
          </a:effectRef>
          <a:fontRef idx="minor">
            <a:schemeClr val="tx1"/>
          </a:fontRef>
        </p:style>
      </p:cxnSp>
      <p:sp>
        <p:nvSpPr>
          <p:cNvPr id="7" name="TextBox 6">
            <a:extLst>
              <a:ext uri="{FF2B5EF4-FFF2-40B4-BE49-F238E27FC236}">
                <a16:creationId xmlns:a16="http://schemas.microsoft.com/office/drawing/2014/main" id="{9BB13BC5-8BBF-7886-AC08-5FAE8EF4B493}"/>
              </a:ext>
            </a:extLst>
          </p:cNvPr>
          <p:cNvSpPr txBox="1"/>
          <p:nvPr/>
        </p:nvSpPr>
        <p:spPr>
          <a:xfrm>
            <a:off x="285345" y="135284"/>
            <a:ext cx="6096000" cy="1200329"/>
          </a:xfrm>
          <a:prstGeom prst="rect">
            <a:avLst/>
          </a:prstGeom>
          <a:noFill/>
        </p:spPr>
        <p:txBody>
          <a:bodyPr wrap="square">
            <a:spAutoFit/>
          </a:bodyPr>
          <a:lstStyle/>
          <a:p>
            <a:r>
              <a:rPr lang="zh-TW" altLang="en-US" sz="4800" b="1" dirty="0">
                <a:solidFill>
                  <a:srgbClr val="FF0000"/>
                </a:solidFill>
                <a:latin typeface="DengXian" panose="02010600030101010101" pitchFamily="2" charset="-122"/>
                <a:ea typeface="DengXian" panose="02010600030101010101" pitchFamily="2" charset="-122"/>
              </a:rPr>
              <a:t>氵</a:t>
            </a:r>
            <a:endParaRPr lang="en-US" altLang="zh-TW" sz="4800" b="1" dirty="0">
              <a:solidFill>
                <a:srgbClr val="FF0000"/>
              </a:solidFill>
              <a:latin typeface="DengXian" panose="02010600030101010101" pitchFamily="2" charset="-122"/>
              <a:ea typeface="DengXian" panose="02010600030101010101" pitchFamily="2" charset="-122"/>
            </a:endParaRPr>
          </a:p>
          <a:p>
            <a:r>
              <a:rPr lang="en-US" sz="2400" b="1" dirty="0">
                <a:solidFill>
                  <a:srgbClr val="FF0000"/>
                </a:solidFill>
                <a:ea typeface="DengXian" panose="02010600030101010101" pitchFamily="2" charset="-122"/>
              </a:rPr>
              <a:t>su, water</a:t>
            </a:r>
          </a:p>
        </p:txBody>
      </p:sp>
      <p:cxnSp>
        <p:nvCxnSpPr>
          <p:cNvPr id="12" name="Straight Arrow Connector 11">
            <a:extLst>
              <a:ext uri="{FF2B5EF4-FFF2-40B4-BE49-F238E27FC236}">
                <a16:creationId xmlns:a16="http://schemas.microsoft.com/office/drawing/2014/main" id="{3F3F70B0-FCA3-27F1-493E-DADBC113AB0B}"/>
              </a:ext>
            </a:extLst>
          </p:cNvPr>
          <p:cNvCxnSpPr/>
          <p:nvPr/>
        </p:nvCxnSpPr>
        <p:spPr>
          <a:xfrm flipH="1">
            <a:off x="8547370" y="642026"/>
            <a:ext cx="1485090" cy="492868"/>
          </a:xfrm>
          <a:prstGeom prst="straightConnector1">
            <a:avLst/>
          </a:prstGeom>
          <a:ln w="76200">
            <a:solidFill>
              <a:srgbClr val="00B0F0"/>
            </a:solidFill>
            <a:tailEnd type="triangle"/>
          </a:ln>
        </p:spPr>
        <p:style>
          <a:lnRef idx="2">
            <a:schemeClr val="accent1"/>
          </a:lnRef>
          <a:fillRef idx="0">
            <a:schemeClr val="accent1"/>
          </a:fillRef>
          <a:effectRef idx="1">
            <a:schemeClr val="accent1"/>
          </a:effectRef>
          <a:fontRef idx="minor">
            <a:schemeClr val="tx1"/>
          </a:fontRef>
        </p:style>
      </p:cxnSp>
      <p:sp>
        <p:nvSpPr>
          <p:cNvPr id="14" name="TextBox 13">
            <a:extLst>
              <a:ext uri="{FF2B5EF4-FFF2-40B4-BE49-F238E27FC236}">
                <a16:creationId xmlns:a16="http://schemas.microsoft.com/office/drawing/2014/main" id="{FF286D11-0B0D-0314-370C-441FEC65AB35}"/>
              </a:ext>
            </a:extLst>
          </p:cNvPr>
          <p:cNvSpPr txBox="1"/>
          <p:nvPr/>
        </p:nvSpPr>
        <p:spPr>
          <a:xfrm>
            <a:off x="10123249" y="168241"/>
            <a:ext cx="2075235" cy="1200329"/>
          </a:xfrm>
          <a:prstGeom prst="rect">
            <a:avLst/>
          </a:prstGeom>
          <a:noFill/>
        </p:spPr>
        <p:txBody>
          <a:bodyPr wrap="square">
            <a:spAutoFit/>
          </a:bodyPr>
          <a:lstStyle/>
          <a:p>
            <a:r>
              <a:rPr lang="zh-TW" altLang="en-US" sz="4800" b="1" dirty="0">
                <a:solidFill>
                  <a:srgbClr val="00B0F0"/>
                </a:solidFill>
                <a:latin typeface="DengXian" panose="02010600030101010101" pitchFamily="2" charset="-122"/>
                <a:ea typeface="DengXian" panose="02010600030101010101" pitchFamily="2" charset="-122"/>
              </a:rPr>
              <a:t>戈</a:t>
            </a:r>
            <a:endParaRPr lang="en-US" altLang="zh-TW" sz="4800" b="1" dirty="0">
              <a:solidFill>
                <a:srgbClr val="00B0F0"/>
              </a:solidFill>
              <a:latin typeface="DengXian" panose="02010600030101010101" pitchFamily="2" charset="-122"/>
              <a:ea typeface="DengXian" panose="02010600030101010101" pitchFamily="2" charset="-122"/>
            </a:endParaRPr>
          </a:p>
          <a:p>
            <a:r>
              <a:rPr lang="en-US" sz="2400" b="1" dirty="0" err="1">
                <a:solidFill>
                  <a:srgbClr val="00B0F0"/>
                </a:solidFill>
                <a:ea typeface="DengXian" panose="02010600030101010101" pitchFamily="2" charset="-122"/>
              </a:rPr>
              <a:t>gwa</a:t>
            </a:r>
            <a:r>
              <a:rPr lang="en-US" sz="2400" b="1" dirty="0">
                <a:solidFill>
                  <a:srgbClr val="00B0F0"/>
                </a:solidFill>
                <a:ea typeface="DengXian" panose="02010600030101010101" pitchFamily="2" charset="-122"/>
              </a:rPr>
              <a:t>, halberd</a:t>
            </a:r>
          </a:p>
        </p:txBody>
      </p:sp>
      <p:cxnSp>
        <p:nvCxnSpPr>
          <p:cNvPr id="18" name="Straight Arrow Connector 17">
            <a:extLst>
              <a:ext uri="{FF2B5EF4-FFF2-40B4-BE49-F238E27FC236}">
                <a16:creationId xmlns:a16="http://schemas.microsoft.com/office/drawing/2014/main" id="{FEA22D75-95DD-868C-883A-DB1DBBB2FB16}"/>
              </a:ext>
            </a:extLst>
          </p:cNvPr>
          <p:cNvCxnSpPr>
            <a:cxnSpLocks/>
          </p:cNvCxnSpPr>
          <p:nvPr/>
        </p:nvCxnSpPr>
        <p:spPr>
          <a:xfrm flipV="1">
            <a:off x="5246451" y="5700409"/>
            <a:ext cx="0" cy="742092"/>
          </a:xfrm>
          <a:prstGeom prst="straightConnector1">
            <a:avLst/>
          </a:prstGeom>
          <a:ln w="76200">
            <a:tailEnd type="triangle"/>
          </a:ln>
        </p:spPr>
        <p:style>
          <a:lnRef idx="2">
            <a:schemeClr val="dk1"/>
          </a:lnRef>
          <a:fillRef idx="0">
            <a:schemeClr val="dk1"/>
          </a:fillRef>
          <a:effectRef idx="1">
            <a:schemeClr val="dk1"/>
          </a:effectRef>
          <a:fontRef idx="minor">
            <a:schemeClr val="tx1"/>
          </a:fontRef>
        </p:style>
      </p:cxnSp>
      <p:sp>
        <p:nvSpPr>
          <p:cNvPr id="20" name="TextBox 19">
            <a:extLst>
              <a:ext uri="{FF2B5EF4-FFF2-40B4-BE49-F238E27FC236}">
                <a16:creationId xmlns:a16="http://schemas.microsoft.com/office/drawing/2014/main" id="{4141626F-5326-AF64-AE4B-F3F7C1DC2752}"/>
              </a:ext>
            </a:extLst>
          </p:cNvPr>
          <p:cNvSpPr txBox="1"/>
          <p:nvPr/>
        </p:nvSpPr>
        <p:spPr>
          <a:xfrm>
            <a:off x="3933218" y="6027003"/>
            <a:ext cx="6099242" cy="830997"/>
          </a:xfrm>
          <a:prstGeom prst="rect">
            <a:avLst/>
          </a:prstGeom>
          <a:noFill/>
        </p:spPr>
        <p:txBody>
          <a:bodyPr wrap="square">
            <a:spAutoFit/>
          </a:bodyPr>
          <a:lstStyle/>
          <a:p>
            <a:r>
              <a:rPr lang="zh-TW" altLang="en-US" sz="4800" b="1" dirty="0">
                <a:latin typeface="DengXian" panose="02010600030101010101" pitchFamily="2" charset="-122"/>
                <a:ea typeface="DengXian" panose="02010600030101010101" pitchFamily="2" charset="-122"/>
              </a:rPr>
              <a:t>火 </a:t>
            </a:r>
            <a:r>
              <a:rPr lang="en-US" altLang="zh-TW" sz="2400" b="1" dirty="0" err="1">
                <a:ea typeface="DengXian" panose="02010600030101010101" pitchFamily="2" charset="-122"/>
              </a:rPr>
              <a:t>hua</a:t>
            </a:r>
            <a:r>
              <a:rPr lang="en-US" altLang="zh-TW" sz="2400" b="1" dirty="0">
                <a:ea typeface="DengXian" panose="02010600030101010101" pitchFamily="2" charset="-122"/>
              </a:rPr>
              <a:t>, fire</a:t>
            </a:r>
            <a:endParaRPr lang="en-US" sz="2400" b="1" dirty="0">
              <a:ea typeface="DengXian" panose="02010600030101010101" pitchFamily="2" charset="-122"/>
            </a:endParaRPr>
          </a:p>
        </p:txBody>
      </p:sp>
      <p:cxnSp>
        <p:nvCxnSpPr>
          <p:cNvPr id="24" name="Straight Arrow Connector 23">
            <a:extLst>
              <a:ext uri="{FF2B5EF4-FFF2-40B4-BE49-F238E27FC236}">
                <a16:creationId xmlns:a16="http://schemas.microsoft.com/office/drawing/2014/main" id="{E9323463-DCDF-4DDF-924E-2BC89A52150B}"/>
              </a:ext>
            </a:extLst>
          </p:cNvPr>
          <p:cNvCxnSpPr>
            <a:cxnSpLocks/>
          </p:cNvCxnSpPr>
          <p:nvPr/>
        </p:nvCxnSpPr>
        <p:spPr>
          <a:xfrm>
            <a:off x="4764359" y="2023780"/>
            <a:ext cx="293546" cy="298151"/>
          </a:xfrm>
          <a:prstGeom prst="straightConnector1">
            <a:avLst/>
          </a:prstGeom>
          <a:ln w="76200">
            <a:tailEnd type="triangle"/>
          </a:ln>
        </p:spPr>
        <p:style>
          <a:lnRef idx="2">
            <a:schemeClr val="accent5"/>
          </a:lnRef>
          <a:fillRef idx="0">
            <a:schemeClr val="accent5"/>
          </a:fillRef>
          <a:effectRef idx="1">
            <a:schemeClr val="accent5"/>
          </a:effectRef>
          <a:fontRef idx="minor">
            <a:schemeClr val="tx1"/>
          </a:fontRef>
        </p:style>
      </p:cxnSp>
      <p:sp>
        <p:nvSpPr>
          <p:cNvPr id="26" name="TextBox 25">
            <a:extLst>
              <a:ext uri="{FF2B5EF4-FFF2-40B4-BE49-F238E27FC236}">
                <a16:creationId xmlns:a16="http://schemas.microsoft.com/office/drawing/2014/main" id="{F974AF38-70BD-E9CE-FB8D-0A7B86FE13F2}"/>
              </a:ext>
            </a:extLst>
          </p:cNvPr>
          <p:cNvSpPr txBox="1"/>
          <p:nvPr/>
        </p:nvSpPr>
        <p:spPr>
          <a:xfrm>
            <a:off x="5001922" y="1818910"/>
            <a:ext cx="766565" cy="646331"/>
          </a:xfrm>
          <a:prstGeom prst="rect">
            <a:avLst/>
          </a:prstGeom>
          <a:noFill/>
        </p:spPr>
        <p:txBody>
          <a:bodyPr wrap="square">
            <a:spAutoFit/>
          </a:bodyPr>
          <a:lstStyle/>
          <a:p>
            <a:r>
              <a:rPr lang="zh-TW" altLang="en-US" sz="3600" b="1" dirty="0">
                <a:solidFill>
                  <a:srgbClr val="7030A0"/>
                </a:solidFill>
                <a:latin typeface="DengXian" panose="02010600030101010101" pitchFamily="2" charset="-122"/>
                <a:ea typeface="DengXian" panose="02010600030101010101" pitchFamily="2" charset="-122"/>
              </a:rPr>
              <a:t>一</a:t>
            </a:r>
            <a:endParaRPr lang="en-US" sz="3600" b="1" dirty="0">
              <a:solidFill>
                <a:srgbClr val="7030A0"/>
              </a:solidFill>
              <a:ea typeface="DengXian" panose="02010600030101010101" pitchFamily="2" charset="-122"/>
            </a:endParaRPr>
          </a:p>
        </p:txBody>
      </p:sp>
      <p:sp>
        <p:nvSpPr>
          <p:cNvPr id="28" name="TextBox 27">
            <a:extLst>
              <a:ext uri="{FF2B5EF4-FFF2-40B4-BE49-F238E27FC236}">
                <a16:creationId xmlns:a16="http://schemas.microsoft.com/office/drawing/2014/main" id="{76DBB978-2715-0631-ED34-5CBF2E67779B}"/>
              </a:ext>
            </a:extLst>
          </p:cNvPr>
          <p:cNvSpPr txBox="1"/>
          <p:nvPr/>
        </p:nvSpPr>
        <p:spPr>
          <a:xfrm>
            <a:off x="5533417" y="1942021"/>
            <a:ext cx="1125165" cy="400110"/>
          </a:xfrm>
          <a:prstGeom prst="rect">
            <a:avLst/>
          </a:prstGeom>
          <a:noFill/>
        </p:spPr>
        <p:txBody>
          <a:bodyPr wrap="square" rtlCol="0">
            <a:spAutoFit/>
          </a:bodyPr>
          <a:lstStyle/>
          <a:p>
            <a:r>
              <a:rPr lang="en-US" sz="2000" b="1" dirty="0">
                <a:solidFill>
                  <a:srgbClr val="7030A0"/>
                </a:solidFill>
              </a:rPr>
              <a:t>il, one</a:t>
            </a:r>
          </a:p>
        </p:txBody>
      </p:sp>
      <p:cxnSp>
        <p:nvCxnSpPr>
          <p:cNvPr id="30" name="Straight Arrow Connector 29">
            <a:extLst>
              <a:ext uri="{FF2B5EF4-FFF2-40B4-BE49-F238E27FC236}">
                <a16:creationId xmlns:a16="http://schemas.microsoft.com/office/drawing/2014/main" id="{9CED998F-1F59-5FBE-8AE4-30EBC43F80B1}"/>
              </a:ext>
            </a:extLst>
          </p:cNvPr>
          <p:cNvCxnSpPr/>
          <p:nvPr/>
        </p:nvCxnSpPr>
        <p:spPr>
          <a:xfrm flipH="1">
            <a:off x="4448783" y="735448"/>
            <a:ext cx="162128" cy="600165"/>
          </a:xfrm>
          <a:prstGeom prst="straightConnector1">
            <a:avLst/>
          </a:prstGeom>
          <a:ln w="76200">
            <a:tailEnd type="triangle"/>
          </a:ln>
        </p:spPr>
        <p:style>
          <a:lnRef idx="2">
            <a:schemeClr val="accent6"/>
          </a:lnRef>
          <a:fillRef idx="0">
            <a:schemeClr val="accent6"/>
          </a:fillRef>
          <a:effectRef idx="1">
            <a:schemeClr val="accent6"/>
          </a:effectRef>
          <a:fontRef idx="minor">
            <a:schemeClr val="tx1"/>
          </a:fontRef>
        </p:style>
      </p:cxnSp>
      <p:sp>
        <p:nvSpPr>
          <p:cNvPr id="31" name="TextBox 30">
            <a:extLst>
              <a:ext uri="{FF2B5EF4-FFF2-40B4-BE49-F238E27FC236}">
                <a16:creationId xmlns:a16="http://schemas.microsoft.com/office/drawing/2014/main" id="{441530BC-C82E-D0CA-95D7-5A11E1C357E8}"/>
              </a:ext>
            </a:extLst>
          </p:cNvPr>
          <p:cNvSpPr txBox="1"/>
          <p:nvPr/>
        </p:nvSpPr>
        <p:spPr>
          <a:xfrm>
            <a:off x="4487694" y="206141"/>
            <a:ext cx="2088205" cy="461665"/>
          </a:xfrm>
          <a:prstGeom prst="rect">
            <a:avLst/>
          </a:prstGeom>
          <a:noFill/>
        </p:spPr>
        <p:txBody>
          <a:bodyPr wrap="square" rtlCol="0">
            <a:spAutoFit/>
          </a:bodyPr>
          <a:lstStyle/>
          <a:p>
            <a:r>
              <a:rPr lang="en-US" sz="2400" b="1" dirty="0" err="1">
                <a:solidFill>
                  <a:srgbClr val="00B050"/>
                </a:solidFill>
              </a:rPr>
              <a:t>byeol</a:t>
            </a:r>
            <a:r>
              <a:rPr lang="en-US" sz="2400" b="1" dirty="0">
                <a:solidFill>
                  <a:srgbClr val="00B050"/>
                </a:solidFill>
              </a:rPr>
              <a:t>, slash</a:t>
            </a:r>
          </a:p>
        </p:txBody>
      </p:sp>
      <p:sp>
        <p:nvSpPr>
          <p:cNvPr id="33" name="TextBox 32">
            <a:extLst>
              <a:ext uri="{FF2B5EF4-FFF2-40B4-BE49-F238E27FC236}">
                <a16:creationId xmlns:a16="http://schemas.microsoft.com/office/drawing/2014/main" id="{07AD813E-46BC-E632-820A-FA2C9CCF6987}"/>
              </a:ext>
            </a:extLst>
          </p:cNvPr>
          <p:cNvSpPr txBox="1"/>
          <p:nvPr/>
        </p:nvSpPr>
        <p:spPr>
          <a:xfrm>
            <a:off x="3970506" y="21474"/>
            <a:ext cx="672830" cy="830997"/>
          </a:xfrm>
          <a:prstGeom prst="rect">
            <a:avLst/>
          </a:prstGeom>
          <a:noFill/>
        </p:spPr>
        <p:txBody>
          <a:bodyPr wrap="square">
            <a:spAutoFit/>
          </a:bodyPr>
          <a:lstStyle/>
          <a:p>
            <a:r>
              <a:rPr lang="zh-TW" altLang="en-US" sz="4800" b="1" dirty="0">
                <a:solidFill>
                  <a:srgbClr val="00B050"/>
                </a:solidFill>
                <a:latin typeface="DengXian" panose="02010600030101010101" pitchFamily="2" charset="-122"/>
                <a:ea typeface="DengXian" panose="02010600030101010101" pitchFamily="2" charset="-122"/>
              </a:rPr>
              <a:t>丿</a:t>
            </a:r>
            <a:r>
              <a:rPr lang="zh-TW" altLang="en-US" dirty="0"/>
              <a:t> </a:t>
            </a:r>
            <a:endParaRPr lang="en-US" dirty="0"/>
          </a:p>
        </p:txBody>
      </p:sp>
      <p:pic>
        <p:nvPicPr>
          <p:cNvPr id="36" name="Picture 35">
            <a:extLst>
              <a:ext uri="{FF2B5EF4-FFF2-40B4-BE49-F238E27FC236}">
                <a16:creationId xmlns:a16="http://schemas.microsoft.com/office/drawing/2014/main" id="{8102FD01-73FE-1C37-1820-7A475A9963B7}"/>
              </a:ext>
            </a:extLst>
          </p:cNvPr>
          <p:cNvPicPr>
            <a:picLocks noChangeAspect="1"/>
          </p:cNvPicPr>
          <p:nvPr/>
        </p:nvPicPr>
        <p:blipFill>
          <a:blip r:embed="rId3"/>
          <a:stretch>
            <a:fillRect/>
          </a:stretch>
        </p:blipFill>
        <p:spPr>
          <a:xfrm>
            <a:off x="9059393" y="2089522"/>
            <a:ext cx="2937031" cy="1652080"/>
          </a:xfrm>
          <a:prstGeom prst="rect">
            <a:avLst/>
          </a:prstGeom>
        </p:spPr>
      </p:pic>
      <p:sp>
        <p:nvSpPr>
          <p:cNvPr id="38" name="TextBox 37">
            <a:extLst>
              <a:ext uri="{FF2B5EF4-FFF2-40B4-BE49-F238E27FC236}">
                <a16:creationId xmlns:a16="http://schemas.microsoft.com/office/drawing/2014/main" id="{52144F7E-1A3E-B392-B52D-C7C55F48BF75}"/>
              </a:ext>
            </a:extLst>
          </p:cNvPr>
          <p:cNvSpPr txBox="1"/>
          <p:nvPr/>
        </p:nvSpPr>
        <p:spPr>
          <a:xfrm>
            <a:off x="162129" y="2711812"/>
            <a:ext cx="2315182" cy="1938992"/>
          </a:xfrm>
          <a:prstGeom prst="rect">
            <a:avLst/>
          </a:prstGeom>
          <a:noFill/>
        </p:spPr>
        <p:txBody>
          <a:bodyPr wrap="square" rtlCol="0">
            <a:spAutoFit/>
          </a:bodyPr>
          <a:lstStyle/>
          <a:p>
            <a:r>
              <a:rPr lang="en-US" sz="2400" b="1" dirty="0"/>
              <a:t>Character</a:t>
            </a:r>
          </a:p>
          <a:p>
            <a:r>
              <a:rPr lang="en-US" sz="2400" b="1" dirty="0"/>
              <a:t>decomposition</a:t>
            </a:r>
          </a:p>
          <a:p>
            <a:r>
              <a:rPr lang="en-US" sz="2400" b="1" dirty="0"/>
              <a:t>is sometimes</a:t>
            </a:r>
          </a:p>
          <a:p>
            <a:r>
              <a:rPr lang="en-US" sz="2400" b="1" dirty="0"/>
              <a:t>quite complicated</a:t>
            </a:r>
          </a:p>
        </p:txBody>
      </p:sp>
      <p:sp>
        <p:nvSpPr>
          <p:cNvPr id="40" name="Rectangle 39">
            <a:extLst>
              <a:ext uri="{FF2B5EF4-FFF2-40B4-BE49-F238E27FC236}">
                <a16:creationId xmlns:a16="http://schemas.microsoft.com/office/drawing/2014/main" id="{C7B5B66A-B67A-9622-A1D4-F30252198725}"/>
              </a:ext>
            </a:extLst>
          </p:cNvPr>
          <p:cNvSpPr/>
          <p:nvPr/>
        </p:nvSpPr>
        <p:spPr>
          <a:xfrm>
            <a:off x="162129" y="2711812"/>
            <a:ext cx="2315182" cy="1938992"/>
          </a:xfrm>
          <a:prstGeom prst="rect">
            <a:avLst/>
          </a:prstGeom>
          <a:noFill/>
          <a:ln w="57150">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41" name="Picture 40">
            <a:extLst>
              <a:ext uri="{FF2B5EF4-FFF2-40B4-BE49-F238E27FC236}">
                <a16:creationId xmlns:a16="http://schemas.microsoft.com/office/drawing/2014/main" id="{F0078257-01CE-4FDF-18CC-9F7CFECB5727}"/>
              </a:ext>
            </a:extLst>
          </p:cNvPr>
          <p:cNvPicPr>
            <a:picLocks noChangeAspect="1"/>
          </p:cNvPicPr>
          <p:nvPr/>
        </p:nvPicPr>
        <p:blipFill>
          <a:blip r:embed="rId4"/>
          <a:stretch>
            <a:fillRect/>
          </a:stretch>
        </p:blipFill>
        <p:spPr>
          <a:xfrm>
            <a:off x="9237565" y="4507485"/>
            <a:ext cx="2701365" cy="1519518"/>
          </a:xfrm>
          <a:prstGeom prst="rect">
            <a:avLst/>
          </a:prstGeom>
        </p:spPr>
      </p:pic>
      <p:sp>
        <p:nvSpPr>
          <p:cNvPr id="42" name="TextBox 41">
            <a:extLst>
              <a:ext uri="{FF2B5EF4-FFF2-40B4-BE49-F238E27FC236}">
                <a16:creationId xmlns:a16="http://schemas.microsoft.com/office/drawing/2014/main" id="{C7F20DF6-95F8-0D57-D277-C0A423D17CF2}"/>
              </a:ext>
            </a:extLst>
          </p:cNvPr>
          <p:cNvSpPr txBox="1"/>
          <p:nvPr/>
        </p:nvSpPr>
        <p:spPr>
          <a:xfrm>
            <a:off x="105382" y="5062813"/>
            <a:ext cx="895245" cy="1569660"/>
          </a:xfrm>
          <a:prstGeom prst="rect">
            <a:avLst/>
          </a:prstGeom>
          <a:noFill/>
        </p:spPr>
        <p:txBody>
          <a:bodyPr wrap="square" rtlCol="0">
            <a:spAutoFit/>
          </a:bodyPr>
          <a:lstStyle/>
          <a:p>
            <a:r>
              <a:rPr lang="zh-TW" altLang="en-US" sz="9600" dirty="0">
                <a:latin typeface="DengXian" panose="02010600030101010101" pitchFamily="2" charset="-122"/>
                <a:ea typeface="DengXian" panose="02010600030101010101" pitchFamily="2" charset="-122"/>
              </a:rPr>
              <a:t>滅</a:t>
            </a:r>
            <a:endParaRPr lang="en-US" sz="9600" dirty="0">
              <a:latin typeface="DengXian" panose="02010600030101010101" pitchFamily="2" charset="-122"/>
              <a:ea typeface="DengXian" panose="02010600030101010101" pitchFamily="2" charset="-122"/>
            </a:endParaRPr>
          </a:p>
        </p:txBody>
      </p:sp>
      <p:sp>
        <p:nvSpPr>
          <p:cNvPr id="43" name="TextBox 42">
            <a:extLst>
              <a:ext uri="{FF2B5EF4-FFF2-40B4-BE49-F238E27FC236}">
                <a16:creationId xmlns:a16="http://schemas.microsoft.com/office/drawing/2014/main" id="{1875766F-4CC2-6F5C-211B-90E9B2D02E47}"/>
              </a:ext>
            </a:extLst>
          </p:cNvPr>
          <p:cNvSpPr txBox="1"/>
          <p:nvPr/>
        </p:nvSpPr>
        <p:spPr>
          <a:xfrm>
            <a:off x="1319570" y="5621976"/>
            <a:ext cx="1005190" cy="646331"/>
          </a:xfrm>
          <a:prstGeom prst="rect">
            <a:avLst/>
          </a:prstGeom>
          <a:noFill/>
        </p:spPr>
        <p:txBody>
          <a:bodyPr wrap="square" rtlCol="0">
            <a:spAutoFit/>
          </a:bodyPr>
          <a:lstStyle/>
          <a:p>
            <a:r>
              <a:rPr lang="en-US" b="1" dirty="0" err="1"/>
              <a:t>myeol</a:t>
            </a:r>
            <a:endParaRPr lang="en-US" b="1" dirty="0"/>
          </a:p>
          <a:p>
            <a:r>
              <a:rPr lang="en-US" b="1" dirty="0"/>
              <a:t>destroy</a:t>
            </a:r>
          </a:p>
        </p:txBody>
      </p:sp>
      <p:sp>
        <p:nvSpPr>
          <p:cNvPr id="44" name="Rectangle 43">
            <a:extLst>
              <a:ext uri="{FF2B5EF4-FFF2-40B4-BE49-F238E27FC236}">
                <a16:creationId xmlns:a16="http://schemas.microsoft.com/office/drawing/2014/main" id="{8E04D2A6-F42E-F26B-4C49-1D2C49C016C9}"/>
              </a:ext>
            </a:extLst>
          </p:cNvPr>
          <p:cNvSpPr/>
          <p:nvPr/>
        </p:nvSpPr>
        <p:spPr>
          <a:xfrm>
            <a:off x="120276" y="5062813"/>
            <a:ext cx="2156296" cy="1503054"/>
          </a:xfrm>
          <a:prstGeom prst="rect">
            <a:avLst/>
          </a:prstGeom>
          <a:noFill/>
          <a:ln w="5715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612054148"/>
      </p:ext>
    </p:extLst>
  </p:cSld>
  <p:clrMapOvr>
    <a:masterClrMapping/>
  </p:clrMapOvr>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E5403DB9-CE20-20DC-2327-0B5DB32E18FD}"/>
              </a:ext>
            </a:extLst>
          </p:cNvPr>
          <p:cNvPicPr>
            <a:picLocks noChangeAspect="1"/>
          </p:cNvPicPr>
          <p:nvPr/>
        </p:nvPicPr>
        <p:blipFill>
          <a:blip r:embed="rId4"/>
          <a:stretch>
            <a:fillRect/>
          </a:stretch>
        </p:blipFill>
        <p:spPr>
          <a:xfrm>
            <a:off x="181018" y="133961"/>
            <a:ext cx="5111393" cy="5202264"/>
          </a:xfrm>
          <a:prstGeom prst="rect">
            <a:avLst/>
          </a:prstGeom>
        </p:spPr>
      </p:pic>
      <p:sp>
        <p:nvSpPr>
          <p:cNvPr id="4" name="TextBox 3">
            <a:extLst>
              <a:ext uri="{FF2B5EF4-FFF2-40B4-BE49-F238E27FC236}">
                <a16:creationId xmlns:a16="http://schemas.microsoft.com/office/drawing/2014/main" id="{A0D5C1FC-49FE-C61F-69D5-6D7B3D6A1B33}"/>
              </a:ext>
            </a:extLst>
          </p:cNvPr>
          <p:cNvSpPr txBox="1"/>
          <p:nvPr/>
        </p:nvSpPr>
        <p:spPr>
          <a:xfrm>
            <a:off x="166697" y="5651847"/>
            <a:ext cx="5771268" cy="1200329"/>
          </a:xfrm>
          <a:prstGeom prst="rect">
            <a:avLst/>
          </a:prstGeom>
          <a:noFill/>
        </p:spPr>
        <p:txBody>
          <a:bodyPr wrap="square" numCol="3">
            <a:spAutoFit/>
          </a:bodyPr>
          <a:lstStyle/>
          <a:p>
            <a:r>
              <a:rPr lang="en-US" sz="2400" dirty="0"/>
              <a:t>Kor: </a:t>
            </a:r>
            <a:r>
              <a:rPr lang="en-US" sz="2400" b="1" dirty="0"/>
              <a:t>gu</a:t>
            </a:r>
          </a:p>
          <a:p>
            <a:r>
              <a:rPr lang="en-US" sz="2400" dirty="0"/>
              <a:t>Jap: </a:t>
            </a:r>
            <a:r>
              <a:rPr lang="en-US" sz="2400" b="1" dirty="0"/>
              <a:t>ku</a:t>
            </a:r>
          </a:p>
          <a:p>
            <a:endParaRPr lang="en-US" sz="2400" dirty="0"/>
          </a:p>
          <a:p>
            <a:r>
              <a:rPr lang="en-US" sz="2400" dirty="0"/>
              <a:t>Viet: </a:t>
            </a:r>
            <a:r>
              <a:rPr lang="vi-VN" sz="2400" b="1" dirty="0">
                <a:latin typeface="Aptos" panose="020B0004020202020204" pitchFamily="34" charset="0"/>
              </a:rPr>
              <a:t>cấu </a:t>
            </a:r>
            <a:r>
              <a:rPr lang="en-US" sz="2400" b="1" dirty="0"/>
              <a:t>   </a:t>
            </a:r>
          </a:p>
          <a:p>
            <a:r>
              <a:rPr lang="en-US" sz="2400" dirty="0"/>
              <a:t>Man: </a:t>
            </a:r>
            <a:r>
              <a:rPr lang="en-US" altLang="zh-TW" sz="2400" b="1" dirty="0">
                <a:ea typeface="DengXian" panose="02010600030101010101" pitchFamily="2" charset="-122"/>
              </a:rPr>
              <a:t>gòu</a:t>
            </a:r>
          </a:p>
          <a:p>
            <a:endParaRPr lang="en-US" sz="2400" dirty="0"/>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24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        </a:t>
            </a:r>
            <a:r>
              <a:rPr lang="zh-TW" altLang="en-US" sz="2400" b="1" i="0" dirty="0">
                <a:solidFill>
                  <a:srgbClr val="353535"/>
                </a:solidFill>
                <a:effectLst/>
                <a:latin typeface="DengXian" panose="02010600030101010101" pitchFamily="2" charset="-122"/>
                <a:ea typeface="DengXian" panose="02010600030101010101" pitchFamily="2" charset="-122"/>
              </a:rPr>
              <a:t>垢</a:t>
            </a:r>
            <a:r>
              <a:rPr lang="en-US" altLang="zh-TW" sz="2400" b="1" dirty="0">
                <a:solidFill>
                  <a:prstClr val="black"/>
                </a:solidFill>
                <a:ea typeface="DengXian" panose="02010600030101010101" pitchFamily="2" charset="-122"/>
              </a:rPr>
              <a:t>      </a:t>
            </a:r>
          </a:p>
          <a:p>
            <a:pPr marL="0" marR="0" lvl="0" indent="0" algn="l" defTabSz="914400" rtl="0" eaLnBrk="1" fontAlgn="auto" latinLnBrk="0" hangingPunct="1">
              <a:lnSpc>
                <a:spcPct val="100000"/>
              </a:lnSpc>
              <a:spcBef>
                <a:spcPts val="0"/>
              </a:spcBef>
              <a:spcAft>
                <a:spcPts val="0"/>
              </a:spcAft>
              <a:buClrTx/>
              <a:buSzTx/>
              <a:buFontTx/>
              <a:buNone/>
              <a:tabLst/>
              <a:defRPr/>
            </a:pPr>
            <a:r>
              <a:rPr lang="en-US" altLang="zh-TW" sz="2400" b="1" dirty="0">
                <a:solidFill>
                  <a:prstClr val="black"/>
                </a:solidFill>
                <a:ea typeface="DengXian" panose="02010600030101010101" pitchFamily="2" charset="-122"/>
              </a:rPr>
              <a:t>      tainted</a:t>
            </a:r>
            <a:endParaRPr lang="en-US" altLang="zh-TW" sz="2400" dirty="0">
              <a:solidFill>
                <a:prstClr val="black"/>
              </a:solidFill>
              <a:highlight>
                <a:srgbClr val="00FF00"/>
              </a:highlight>
              <a:ea typeface="DengXian" panose="02010600030101010101" pitchFamily="2" charset="-122"/>
            </a:endParaRPr>
          </a:p>
        </p:txBody>
      </p:sp>
      <p:sp>
        <p:nvSpPr>
          <p:cNvPr id="5" name="TextBox 4">
            <a:extLst>
              <a:ext uri="{FF2B5EF4-FFF2-40B4-BE49-F238E27FC236}">
                <a16:creationId xmlns:a16="http://schemas.microsoft.com/office/drawing/2014/main" id="{4C48A7CC-8C3F-65D3-4855-4B94E7675126}"/>
              </a:ext>
            </a:extLst>
          </p:cNvPr>
          <p:cNvSpPr txBox="1"/>
          <p:nvPr/>
        </p:nvSpPr>
        <p:spPr>
          <a:xfrm>
            <a:off x="7797505" y="117490"/>
            <a:ext cx="3109511" cy="377941"/>
          </a:xfrm>
          <a:prstGeom prst="rect">
            <a:avLst/>
          </a:prstGeom>
          <a:noFill/>
        </p:spPr>
        <p:txBody>
          <a:bodyPr wrap="square" rtlCol="0">
            <a:spAutoFit/>
          </a:bodyPr>
          <a:lstStyle/>
          <a:p>
            <a:r>
              <a:rPr lang="zh-TW" altLang="en-US" b="1" dirty="0">
                <a:latin typeface="DengXian" panose="02010600030101010101" pitchFamily="2" charset="-122"/>
                <a:ea typeface="DengXian" panose="02010600030101010101" pitchFamily="2" charset="-122"/>
              </a:rPr>
              <a:t>不 生 不 滅 不 </a:t>
            </a:r>
            <a:r>
              <a:rPr lang="zh-TW" altLang="en-US" b="1" dirty="0">
                <a:highlight>
                  <a:srgbClr val="00FFFF"/>
                </a:highlight>
                <a:latin typeface="DengXian" panose="02010600030101010101" pitchFamily="2" charset="-122"/>
                <a:ea typeface="DengXian" panose="02010600030101010101" pitchFamily="2" charset="-122"/>
              </a:rPr>
              <a:t>垢</a:t>
            </a:r>
            <a:r>
              <a:rPr lang="zh-TW" altLang="en-US" b="1" dirty="0">
                <a:latin typeface="DengXian" panose="02010600030101010101" pitchFamily="2" charset="-122"/>
                <a:ea typeface="DengXian" panose="02010600030101010101" pitchFamily="2" charset="-122"/>
              </a:rPr>
              <a:t> 不 淨      </a:t>
            </a:r>
            <a:r>
              <a:rPr lang="en-US" altLang="zh-TW" b="1" dirty="0">
                <a:solidFill>
                  <a:srgbClr val="FF0000"/>
                </a:solidFill>
                <a:latin typeface="DengXian" panose="02010600030101010101" pitchFamily="2" charset="-122"/>
                <a:ea typeface="DengXian" panose="02010600030101010101" pitchFamily="2" charset="-122"/>
              </a:rPr>
              <a:t>9</a:t>
            </a:r>
            <a:endParaRPr lang="en-US" b="1" dirty="0">
              <a:solidFill>
                <a:srgbClr val="FF0000"/>
              </a:solidFill>
              <a:latin typeface="DengXian" panose="02010600030101010101" pitchFamily="2" charset="-122"/>
              <a:ea typeface="DengXian" panose="02010600030101010101" pitchFamily="2" charset="-122"/>
            </a:endParaRPr>
          </a:p>
        </p:txBody>
      </p:sp>
      <p:sp>
        <p:nvSpPr>
          <p:cNvPr id="6" name="Rectangle 5">
            <a:extLst>
              <a:ext uri="{FF2B5EF4-FFF2-40B4-BE49-F238E27FC236}">
                <a16:creationId xmlns:a16="http://schemas.microsoft.com/office/drawing/2014/main" id="{2ACF01AF-FA16-26E1-63B0-3DFBAF207417}"/>
              </a:ext>
            </a:extLst>
          </p:cNvPr>
          <p:cNvSpPr/>
          <p:nvPr/>
        </p:nvSpPr>
        <p:spPr>
          <a:xfrm>
            <a:off x="7731405" y="135840"/>
            <a:ext cx="3175611" cy="350983"/>
          </a:xfrm>
          <a:prstGeom prst="rect">
            <a:avLst/>
          </a:prstGeom>
          <a:no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Rectangle 6">
            <a:extLst>
              <a:ext uri="{FF2B5EF4-FFF2-40B4-BE49-F238E27FC236}">
                <a16:creationId xmlns:a16="http://schemas.microsoft.com/office/drawing/2014/main" id="{398CD8BA-9AAA-16B6-5434-D06EF0244B75}"/>
              </a:ext>
            </a:extLst>
          </p:cNvPr>
          <p:cNvSpPr/>
          <p:nvPr/>
        </p:nvSpPr>
        <p:spPr>
          <a:xfrm>
            <a:off x="166697" y="5651847"/>
            <a:ext cx="5450647" cy="833259"/>
          </a:xfrm>
          <a:prstGeom prst="rect">
            <a:avLst/>
          </a:prstGeom>
          <a:noFill/>
          <a:ln w="5715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Oval 7">
            <a:extLst>
              <a:ext uri="{FF2B5EF4-FFF2-40B4-BE49-F238E27FC236}">
                <a16:creationId xmlns:a16="http://schemas.microsoft.com/office/drawing/2014/main" id="{3C3802DB-C3C0-BF88-5B73-280552E93BF5}"/>
              </a:ext>
            </a:extLst>
          </p:cNvPr>
          <p:cNvSpPr/>
          <p:nvPr/>
        </p:nvSpPr>
        <p:spPr>
          <a:xfrm>
            <a:off x="5485169" y="687224"/>
            <a:ext cx="771625" cy="771625"/>
          </a:xfrm>
          <a:prstGeom prst="ellipse">
            <a:avLst/>
          </a:prstGeom>
          <a:solidFill>
            <a:srgbClr val="FFFF00"/>
          </a:solidFill>
          <a:ln w="38100">
            <a:solidFill>
              <a:srgbClr val="7030A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TextBox 8">
            <a:extLst>
              <a:ext uri="{FF2B5EF4-FFF2-40B4-BE49-F238E27FC236}">
                <a16:creationId xmlns:a16="http://schemas.microsoft.com/office/drawing/2014/main" id="{B69E6F02-AB09-0918-C182-3E90B9245B6C}"/>
              </a:ext>
            </a:extLst>
          </p:cNvPr>
          <p:cNvSpPr txBox="1"/>
          <p:nvPr/>
        </p:nvSpPr>
        <p:spPr>
          <a:xfrm>
            <a:off x="5577203" y="804954"/>
            <a:ext cx="601347" cy="523220"/>
          </a:xfrm>
          <a:prstGeom prst="rect">
            <a:avLst/>
          </a:prstGeom>
          <a:noFill/>
        </p:spPr>
        <p:txBody>
          <a:bodyPr wrap="square" rtlCol="0">
            <a:spAutoFit/>
          </a:bodyPr>
          <a:lstStyle/>
          <a:p>
            <a:r>
              <a:rPr lang="en-US" sz="2800" b="1" dirty="0"/>
              <a:t>49</a:t>
            </a:r>
          </a:p>
        </p:txBody>
      </p:sp>
      <p:sp>
        <p:nvSpPr>
          <p:cNvPr id="10" name="TextBox 9">
            <a:extLst>
              <a:ext uri="{FF2B5EF4-FFF2-40B4-BE49-F238E27FC236}">
                <a16:creationId xmlns:a16="http://schemas.microsoft.com/office/drawing/2014/main" id="{ECB2C8FE-C58A-9BF2-8018-D7720E675BD0}"/>
              </a:ext>
            </a:extLst>
          </p:cNvPr>
          <p:cNvSpPr txBox="1"/>
          <p:nvPr/>
        </p:nvSpPr>
        <p:spPr>
          <a:xfrm>
            <a:off x="5870983" y="5521172"/>
            <a:ext cx="6087554" cy="1169551"/>
          </a:xfrm>
          <a:prstGeom prst="rect">
            <a:avLst/>
          </a:prstGeom>
          <a:noFill/>
        </p:spPr>
        <p:txBody>
          <a:bodyPr wrap="square" numCol="3">
            <a:spAutoFit/>
          </a:bodyPr>
          <a:lstStyle/>
          <a:p>
            <a:r>
              <a:rPr lang="en-US" altLang="zh-TW" sz="1400" dirty="0"/>
              <a:t>Hanja: </a:t>
            </a:r>
            <a:r>
              <a:rPr lang="zh-TW" altLang="en-US" sz="1400" dirty="0">
                <a:ea typeface="DengXian" panose="02010600030101010101" pitchFamily="2" charset="-122"/>
              </a:rPr>
              <a:t>垢       </a:t>
            </a:r>
            <a:endParaRPr lang="en-US" altLang="zh-TW" sz="1400" dirty="0">
              <a:ea typeface="DengXian" panose="02010600030101010101" pitchFamily="2" charset="-122"/>
            </a:endParaRPr>
          </a:p>
          <a:p>
            <a:r>
              <a:rPr lang="en-US" altLang="zh-TW" sz="1400" dirty="0">
                <a:ea typeface="DengXian" panose="02010600030101010101" pitchFamily="2" charset="-122"/>
              </a:rPr>
              <a:t>• Korean: gu (</a:t>
            </a:r>
            <a:r>
              <a:rPr lang="ko-KR" altLang="en-US" sz="1400" dirty="0"/>
              <a:t>구</a:t>
            </a:r>
            <a:r>
              <a:rPr lang="en-US" altLang="ko-KR" sz="1400" dirty="0">
                <a:ea typeface="DengXian" panose="02010600030101010101" pitchFamily="2" charset="-122"/>
              </a:rPr>
              <a:t>)       </a:t>
            </a:r>
          </a:p>
          <a:p>
            <a:r>
              <a:rPr lang="en-US" altLang="ko-KR" sz="1400" dirty="0">
                <a:ea typeface="DengXian" panose="02010600030101010101" pitchFamily="2" charset="-122"/>
              </a:rPr>
              <a:t>• </a:t>
            </a:r>
            <a:r>
              <a:rPr lang="en-US" altLang="zh-TW" sz="1400" dirty="0">
                <a:ea typeface="DengXian" panose="02010600030101010101" pitchFamily="2" charset="-122"/>
              </a:rPr>
              <a:t>strokes: 9      </a:t>
            </a:r>
          </a:p>
          <a:p>
            <a:r>
              <a:rPr lang="en-US" altLang="zh-TW" sz="1400" dirty="0">
                <a:ea typeface="DengXian" panose="02010600030101010101" pitchFamily="2" charset="-122"/>
              </a:rPr>
              <a:t>• radical: 32+6 (</a:t>
            </a:r>
            <a:r>
              <a:rPr lang="zh-TW" altLang="en-US" sz="1400" dirty="0">
                <a:ea typeface="DengXian" panose="02010600030101010101" pitchFamily="2" charset="-122"/>
              </a:rPr>
              <a:t>土</a:t>
            </a:r>
            <a:r>
              <a:rPr lang="en-US" altLang="zh-TW" sz="1400" dirty="0">
                <a:ea typeface="DengXian" panose="02010600030101010101" pitchFamily="2" charset="-122"/>
              </a:rPr>
              <a:t>)</a:t>
            </a:r>
          </a:p>
          <a:p>
            <a:r>
              <a:rPr lang="en-US" altLang="zh-TW" sz="1400" dirty="0">
                <a:ea typeface="DengXian" panose="02010600030101010101" pitchFamily="2" charset="-122"/>
              </a:rPr>
              <a:t>• Japanese: ku, </a:t>
            </a:r>
            <a:r>
              <a:rPr lang="ja-JP" altLang="en-US" sz="1400" dirty="0">
                <a:ea typeface="DengXian" panose="02010600030101010101" pitchFamily="2" charset="-122"/>
              </a:rPr>
              <a:t>く </a:t>
            </a:r>
            <a:endParaRPr lang="en-US" altLang="ja-JP" sz="1400" dirty="0">
              <a:ea typeface="DengXian" panose="02010600030101010101" pitchFamily="2" charset="-122"/>
            </a:endParaRPr>
          </a:p>
          <a:p>
            <a:r>
              <a:rPr lang="en-US" altLang="ja-JP" sz="1400" dirty="0">
                <a:ea typeface="DengXian" panose="02010600030101010101" pitchFamily="2" charset="-122"/>
              </a:rPr>
              <a:t>(</a:t>
            </a:r>
            <a:r>
              <a:rPr lang="en-US" altLang="zh-TW" sz="1400" dirty="0" err="1">
                <a:ea typeface="DengXian" panose="02010600030101010101" pitchFamily="2" charset="-122"/>
              </a:rPr>
              <a:t>kun</a:t>
            </a:r>
            <a:r>
              <a:rPr lang="en-US" altLang="zh-TW" sz="1400" dirty="0">
                <a:ea typeface="DengXian" panose="02010600030101010101" pitchFamily="2" charset="-122"/>
              </a:rPr>
              <a:t>: aka, </a:t>
            </a:r>
            <a:r>
              <a:rPr lang="ja-JP" altLang="en-US" sz="1400" dirty="0">
                <a:ea typeface="DengXian" panose="02010600030101010101" pitchFamily="2" charset="-122"/>
              </a:rPr>
              <a:t>あか</a:t>
            </a:r>
            <a:r>
              <a:rPr lang="en-US" altLang="ja-JP" sz="1400" dirty="0">
                <a:ea typeface="DengXian" panose="02010600030101010101" pitchFamily="2" charset="-122"/>
              </a:rPr>
              <a:t>)     </a:t>
            </a:r>
          </a:p>
          <a:p>
            <a:r>
              <a:rPr lang="en-US" altLang="ja-JP" sz="1400" dirty="0">
                <a:ea typeface="DengXian" panose="02010600030101010101" pitchFamily="2" charset="-122"/>
              </a:rPr>
              <a:t>• </a:t>
            </a:r>
            <a:r>
              <a:rPr lang="en-US" altLang="zh-TW" sz="1400" dirty="0">
                <a:ea typeface="DengXian" panose="02010600030101010101" pitchFamily="2" charset="-122"/>
              </a:rPr>
              <a:t>JLPT: NX</a:t>
            </a:r>
          </a:p>
          <a:p>
            <a:r>
              <a:rPr lang="en-US" altLang="zh-TW" sz="1400" dirty="0">
                <a:ea typeface="DengXian" panose="02010600030101010101" pitchFamily="2" charset="-122"/>
              </a:rPr>
              <a:t>• meaning: impure, tainted</a:t>
            </a:r>
          </a:p>
          <a:p>
            <a:r>
              <a:rPr lang="en-US" altLang="zh-TW" sz="1400" dirty="0">
                <a:ea typeface="DengXian" panose="02010600030101010101" pitchFamily="2" charset="-122"/>
              </a:rPr>
              <a:t>• pinyin: gòu</a:t>
            </a:r>
          </a:p>
          <a:p>
            <a:r>
              <a:rPr lang="en-US" altLang="zh-TW" sz="1400" dirty="0">
                <a:ea typeface="DengXian" panose="02010600030101010101" pitchFamily="2" charset="-122"/>
              </a:rPr>
              <a:t>• 1 location(s): </a:t>
            </a:r>
            <a:r>
              <a:rPr lang="en-US" altLang="zh-TW" sz="1400" dirty="0" err="1">
                <a:ea typeface="DengXian" panose="02010600030101010101" pitchFamily="2" charset="-122"/>
              </a:rPr>
              <a:t>XuanZang</a:t>
            </a:r>
            <a:endParaRPr lang="en-US" altLang="zh-TW" sz="1400" dirty="0">
              <a:ea typeface="DengXian" panose="02010600030101010101" pitchFamily="2" charset="-122"/>
            </a:endParaRPr>
          </a:p>
          <a:p>
            <a:r>
              <a:rPr lang="en-US" altLang="zh-TW" sz="1400" dirty="0">
                <a:ea typeface="DengXian" panose="02010600030101010101" pitchFamily="2" charset="-122"/>
              </a:rPr>
              <a:t>• comp: </a:t>
            </a:r>
            <a:r>
              <a:rPr lang="zh-TW" altLang="en-US" sz="1400" dirty="0">
                <a:ea typeface="DengXian" panose="02010600030101010101" pitchFamily="2" charset="-122"/>
              </a:rPr>
              <a:t>土 </a:t>
            </a:r>
            <a:r>
              <a:rPr lang="en-US" altLang="zh-TW" sz="1400" dirty="0">
                <a:ea typeface="DengXian" panose="02010600030101010101" pitchFamily="2" charset="-122"/>
              </a:rPr>
              <a:t>+ </a:t>
            </a:r>
            <a:r>
              <a:rPr lang="zh-TW" altLang="en-US" sz="1400" dirty="0">
                <a:ea typeface="DengXian" panose="02010600030101010101" pitchFamily="2" charset="-122"/>
              </a:rPr>
              <a:t>后</a:t>
            </a:r>
            <a:endParaRPr lang="en-US" altLang="zh-TW" sz="1400" dirty="0">
              <a:ea typeface="DengXian" panose="02010600030101010101" pitchFamily="2" charset="-122"/>
            </a:endParaRPr>
          </a:p>
          <a:p>
            <a:endParaRPr lang="en-US" sz="1400" dirty="0"/>
          </a:p>
          <a:p>
            <a:endParaRPr lang="en-US" sz="1400" b="1" dirty="0">
              <a:latin typeface="DengXian" panose="02010600030101010101" pitchFamily="2" charset="-122"/>
              <a:ea typeface="DengXian" panose="02010600030101010101" pitchFamily="2" charset="-122"/>
            </a:endParaRPr>
          </a:p>
        </p:txBody>
      </p:sp>
      <p:sp>
        <p:nvSpPr>
          <p:cNvPr id="11" name="Rectangle 10">
            <a:extLst>
              <a:ext uri="{FF2B5EF4-FFF2-40B4-BE49-F238E27FC236}">
                <a16:creationId xmlns:a16="http://schemas.microsoft.com/office/drawing/2014/main" id="{F0BEFB6B-928B-B086-4D19-CD2817A23C4E}"/>
              </a:ext>
            </a:extLst>
          </p:cNvPr>
          <p:cNvSpPr/>
          <p:nvPr/>
        </p:nvSpPr>
        <p:spPr>
          <a:xfrm>
            <a:off x="5873704" y="5456777"/>
            <a:ext cx="6151600" cy="1339614"/>
          </a:xfrm>
          <a:prstGeom prst="rect">
            <a:avLst/>
          </a:prstGeom>
          <a:no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2" name="2024_11_07_131904">
            <a:hlinkClick r:id="" action="ppaction://media"/>
            <a:extLst>
              <a:ext uri="{FF2B5EF4-FFF2-40B4-BE49-F238E27FC236}">
                <a16:creationId xmlns:a16="http://schemas.microsoft.com/office/drawing/2014/main" id="{9ADDD539-294B-0BF2-0B55-2A7E4C5DEC7C}"/>
              </a:ext>
            </a:extLst>
          </p:cNvPr>
          <p:cNvPicPr>
            <a:picLocks noChangeAspect="1"/>
          </p:cNvPicPr>
          <p:nvPr>
            <a:videoFile r:link="rId2"/>
            <p:extLst>
              <p:ext uri="{DAA4B4D4-6D71-4841-9C94-3DE7FCFB9230}">
                <p14:media xmlns:p14="http://schemas.microsoft.com/office/powerpoint/2010/main" r:embed="rId1"/>
              </p:ext>
            </p:extLst>
          </p:nvPr>
        </p:nvPicPr>
        <p:blipFill>
          <a:blip r:embed="rId5"/>
          <a:stretch>
            <a:fillRect/>
          </a:stretch>
        </p:blipFill>
        <p:spPr>
          <a:xfrm>
            <a:off x="6772073" y="551217"/>
            <a:ext cx="4907604" cy="4842169"/>
          </a:xfrm>
          <a:prstGeom prst="rect">
            <a:avLst/>
          </a:prstGeom>
        </p:spPr>
      </p:pic>
      <p:cxnSp>
        <p:nvCxnSpPr>
          <p:cNvPr id="13" name="Straight Arrow Connector 12">
            <a:extLst>
              <a:ext uri="{FF2B5EF4-FFF2-40B4-BE49-F238E27FC236}">
                <a16:creationId xmlns:a16="http://schemas.microsoft.com/office/drawing/2014/main" id="{32B696E0-65C8-7BE0-BE2B-EA5DA63C6ADB}"/>
              </a:ext>
            </a:extLst>
          </p:cNvPr>
          <p:cNvCxnSpPr/>
          <p:nvPr/>
        </p:nvCxnSpPr>
        <p:spPr>
          <a:xfrm>
            <a:off x="430306" y="1757082"/>
            <a:ext cx="1452282" cy="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15" name="Straight Arrow Connector 14">
            <a:extLst>
              <a:ext uri="{FF2B5EF4-FFF2-40B4-BE49-F238E27FC236}">
                <a16:creationId xmlns:a16="http://schemas.microsoft.com/office/drawing/2014/main" id="{5FB0AF18-51CD-992B-4DC5-57B94C27D633}"/>
              </a:ext>
            </a:extLst>
          </p:cNvPr>
          <p:cNvCxnSpPr>
            <a:cxnSpLocks/>
          </p:cNvCxnSpPr>
          <p:nvPr/>
        </p:nvCxnSpPr>
        <p:spPr>
          <a:xfrm>
            <a:off x="1219200" y="486823"/>
            <a:ext cx="0" cy="2857012"/>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17" name="Straight Arrow Connector 16">
            <a:extLst>
              <a:ext uri="{FF2B5EF4-FFF2-40B4-BE49-F238E27FC236}">
                <a16:creationId xmlns:a16="http://schemas.microsoft.com/office/drawing/2014/main" id="{E2A8BA3F-3975-A4A5-EF3F-8AC814D3E140}"/>
              </a:ext>
            </a:extLst>
          </p:cNvPr>
          <p:cNvCxnSpPr/>
          <p:nvPr/>
        </p:nvCxnSpPr>
        <p:spPr>
          <a:xfrm flipV="1">
            <a:off x="430306" y="3429000"/>
            <a:ext cx="1380565" cy="416859"/>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20" name="Straight Arrow Connector 19">
            <a:extLst>
              <a:ext uri="{FF2B5EF4-FFF2-40B4-BE49-F238E27FC236}">
                <a16:creationId xmlns:a16="http://schemas.microsoft.com/office/drawing/2014/main" id="{81E2FA91-70B6-04EC-A812-CCBE5F2B409B}"/>
              </a:ext>
            </a:extLst>
          </p:cNvPr>
          <p:cNvCxnSpPr/>
          <p:nvPr/>
        </p:nvCxnSpPr>
        <p:spPr>
          <a:xfrm flipH="1">
            <a:off x="2752165" y="687224"/>
            <a:ext cx="1739153" cy="191317"/>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22" name="Straight Connector 21">
            <a:extLst>
              <a:ext uri="{FF2B5EF4-FFF2-40B4-BE49-F238E27FC236}">
                <a16:creationId xmlns:a16="http://schemas.microsoft.com/office/drawing/2014/main" id="{2EEBC915-B092-5734-AEDC-B11072ABFEBB}"/>
              </a:ext>
            </a:extLst>
          </p:cNvPr>
          <p:cNvCxnSpPr/>
          <p:nvPr/>
        </p:nvCxnSpPr>
        <p:spPr>
          <a:xfrm flipH="1">
            <a:off x="2348753" y="804954"/>
            <a:ext cx="89647" cy="2624046"/>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24" name="Straight Arrow Connector 23">
            <a:extLst>
              <a:ext uri="{FF2B5EF4-FFF2-40B4-BE49-F238E27FC236}">
                <a16:creationId xmlns:a16="http://schemas.microsoft.com/office/drawing/2014/main" id="{EBD39DF3-60FC-1F88-B69A-E7E91587EA8C}"/>
              </a:ext>
            </a:extLst>
          </p:cNvPr>
          <p:cNvCxnSpPr>
            <a:cxnSpLocks/>
          </p:cNvCxnSpPr>
          <p:nvPr/>
        </p:nvCxnSpPr>
        <p:spPr>
          <a:xfrm flipH="1">
            <a:off x="1810871" y="3429000"/>
            <a:ext cx="537882" cy="1196788"/>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26" name="Straight Arrow Connector 25">
            <a:extLst>
              <a:ext uri="{FF2B5EF4-FFF2-40B4-BE49-F238E27FC236}">
                <a16:creationId xmlns:a16="http://schemas.microsoft.com/office/drawing/2014/main" id="{11FDD525-36AF-007C-8DAF-15E4A1373144}"/>
              </a:ext>
            </a:extLst>
          </p:cNvPr>
          <p:cNvCxnSpPr/>
          <p:nvPr/>
        </p:nvCxnSpPr>
        <p:spPr>
          <a:xfrm>
            <a:off x="2689412" y="2017059"/>
            <a:ext cx="2259106" cy="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28" name="Straight Arrow Connector 27">
            <a:extLst>
              <a:ext uri="{FF2B5EF4-FFF2-40B4-BE49-F238E27FC236}">
                <a16:creationId xmlns:a16="http://schemas.microsoft.com/office/drawing/2014/main" id="{D1381659-054F-A37D-BEF4-64845A100615}"/>
              </a:ext>
            </a:extLst>
          </p:cNvPr>
          <p:cNvCxnSpPr/>
          <p:nvPr/>
        </p:nvCxnSpPr>
        <p:spPr>
          <a:xfrm>
            <a:off x="2931459" y="2976282"/>
            <a:ext cx="0" cy="1954306"/>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30" name="Straight Connector 29">
            <a:extLst>
              <a:ext uri="{FF2B5EF4-FFF2-40B4-BE49-F238E27FC236}">
                <a16:creationId xmlns:a16="http://schemas.microsoft.com/office/drawing/2014/main" id="{284F8913-E8F9-531E-CB59-0310233CE7B4}"/>
              </a:ext>
            </a:extLst>
          </p:cNvPr>
          <p:cNvCxnSpPr/>
          <p:nvPr/>
        </p:nvCxnSpPr>
        <p:spPr>
          <a:xfrm>
            <a:off x="3191435" y="2976282"/>
            <a:ext cx="1371600" cy="0"/>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32" name="Straight Arrow Connector 31">
            <a:extLst>
              <a:ext uri="{FF2B5EF4-FFF2-40B4-BE49-F238E27FC236}">
                <a16:creationId xmlns:a16="http://schemas.microsoft.com/office/drawing/2014/main" id="{38A1D92B-CBFA-EC1C-7BFC-EDA055420CF9}"/>
              </a:ext>
            </a:extLst>
          </p:cNvPr>
          <p:cNvCxnSpPr/>
          <p:nvPr/>
        </p:nvCxnSpPr>
        <p:spPr>
          <a:xfrm>
            <a:off x="4563035" y="2976282"/>
            <a:ext cx="0" cy="184673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34" name="Straight Arrow Connector 33">
            <a:extLst>
              <a:ext uri="{FF2B5EF4-FFF2-40B4-BE49-F238E27FC236}">
                <a16:creationId xmlns:a16="http://schemas.microsoft.com/office/drawing/2014/main" id="{208783B3-14D4-BC8A-0ECB-11C3D753D2E9}"/>
              </a:ext>
            </a:extLst>
          </p:cNvPr>
          <p:cNvCxnSpPr/>
          <p:nvPr/>
        </p:nvCxnSpPr>
        <p:spPr>
          <a:xfrm>
            <a:off x="3056964" y="4536141"/>
            <a:ext cx="1335741" cy="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sp>
        <p:nvSpPr>
          <p:cNvPr id="36" name="TextBox 35">
            <a:extLst>
              <a:ext uri="{FF2B5EF4-FFF2-40B4-BE49-F238E27FC236}">
                <a16:creationId xmlns:a16="http://schemas.microsoft.com/office/drawing/2014/main" id="{82493D0E-832F-153A-6F70-5752924A4575}"/>
              </a:ext>
            </a:extLst>
          </p:cNvPr>
          <p:cNvSpPr txBox="1"/>
          <p:nvPr/>
        </p:nvSpPr>
        <p:spPr>
          <a:xfrm>
            <a:off x="251012" y="1192306"/>
            <a:ext cx="654423" cy="369332"/>
          </a:xfrm>
          <a:prstGeom prst="rect">
            <a:avLst/>
          </a:prstGeom>
          <a:noFill/>
        </p:spPr>
        <p:txBody>
          <a:bodyPr wrap="square" rtlCol="0">
            <a:spAutoFit/>
          </a:bodyPr>
          <a:lstStyle/>
          <a:p>
            <a:r>
              <a:rPr lang="en-US" b="1" dirty="0"/>
              <a:t>1</a:t>
            </a:r>
          </a:p>
        </p:txBody>
      </p:sp>
      <p:sp>
        <p:nvSpPr>
          <p:cNvPr id="37" name="TextBox 36">
            <a:extLst>
              <a:ext uri="{FF2B5EF4-FFF2-40B4-BE49-F238E27FC236}">
                <a16:creationId xmlns:a16="http://schemas.microsoft.com/office/drawing/2014/main" id="{5AF712A1-DA40-7EC7-5884-F6DBCD2046F1}"/>
              </a:ext>
            </a:extLst>
          </p:cNvPr>
          <p:cNvSpPr txBox="1"/>
          <p:nvPr/>
        </p:nvSpPr>
        <p:spPr>
          <a:xfrm>
            <a:off x="1213987" y="0"/>
            <a:ext cx="537881" cy="369332"/>
          </a:xfrm>
          <a:prstGeom prst="rect">
            <a:avLst/>
          </a:prstGeom>
          <a:noFill/>
        </p:spPr>
        <p:txBody>
          <a:bodyPr wrap="square" rtlCol="0">
            <a:spAutoFit/>
          </a:bodyPr>
          <a:lstStyle/>
          <a:p>
            <a:r>
              <a:rPr lang="en-US" b="1" dirty="0"/>
              <a:t>2</a:t>
            </a:r>
          </a:p>
        </p:txBody>
      </p:sp>
      <p:sp>
        <p:nvSpPr>
          <p:cNvPr id="38" name="TextBox 37">
            <a:extLst>
              <a:ext uri="{FF2B5EF4-FFF2-40B4-BE49-F238E27FC236}">
                <a16:creationId xmlns:a16="http://schemas.microsoft.com/office/drawing/2014/main" id="{167774A5-C821-3E6C-5416-230200BF5D83}"/>
              </a:ext>
            </a:extLst>
          </p:cNvPr>
          <p:cNvSpPr txBox="1"/>
          <p:nvPr/>
        </p:nvSpPr>
        <p:spPr>
          <a:xfrm>
            <a:off x="179294" y="3342878"/>
            <a:ext cx="311447" cy="369332"/>
          </a:xfrm>
          <a:prstGeom prst="rect">
            <a:avLst/>
          </a:prstGeom>
          <a:noFill/>
        </p:spPr>
        <p:txBody>
          <a:bodyPr wrap="square" rtlCol="0">
            <a:spAutoFit/>
          </a:bodyPr>
          <a:lstStyle/>
          <a:p>
            <a:r>
              <a:rPr lang="en-US" b="1" dirty="0"/>
              <a:t>3</a:t>
            </a:r>
          </a:p>
        </p:txBody>
      </p:sp>
      <p:sp>
        <p:nvSpPr>
          <p:cNvPr id="39" name="TextBox 38">
            <a:extLst>
              <a:ext uri="{FF2B5EF4-FFF2-40B4-BE49-F238E27FC236}">
                <a16:creationId xmlns:a16="http://schemas.microsoft.com/office/drawing/2014/main" id="{AD68A246-9CE3-4953-2AEF-35EDF7C50ED9}"/>
              </a:ext>
            </a:extLst>
          </p:cNvPr>
          <p:cNvSpPr txBox="1"/>
          <p:nvPr/>
        </p:nvSpPr>
        <p:spPr>
          <a:xfrm>
            <a:off x="4340553" y="87869"/>
            <a:ext cx="356503" cy="369332"/>
          </a:xfrm>
          <a:prstGeom prst="rect">
            <a:avLst/>
          </a:prstGeom>
          <a:noFill/>
        </p:spPr>
        <p:txBody>
          <a:bodyPr wrap="square" rtlCol="0">
            <a:spAutoFit/>
          </a:bodyPr>
          <a:lstStyle/>
          <a:p>
            <a:r>
              <a:rPr lang="en-US" b="1" dirty="0"/>
              <a:t>4</a:t>
            </a:r>
          </a:p>
        </p:txBody>
      </p:sp>
      <p:sp>
        <p:nvSpPr>
          <p:cNvPr id="40" name="TextBox 39">
            <a:extLst>
              <a:ext uri="{FF2B5EF4-FFF2-40B4-BE49-F238E27FC236}">
                <a16:creationId xmlns:a16="http://schemas.microsoft.com/office/drawing/2014/main" id="{D46F0987-E68F-3430-2B08-2386424485F5}"/>
              </a:ext>
            </a:extLst>
          </p:cNvPr>
          <p:cNvSpPr txBox="1"/>
          <p:nvPr/>
        </p:nvSpPr>
        <p:spPr>
          <a:xfrm>
            <a:off x="1994454" y="786850"/>
            <a:ext cx="350813" cy="369332"/>
          </a:xfrm>
          <a:prstGeom prst="rect">
            <a:avLst/>
          </a:prstGeom>
          <a:noFill/>
        </p:spPr>
        <p:txBody>
          <a:bodyPr wrap="square" rtlCol="0">
            <a:spAutoFit/>
          </a:bodyPr>
          <a:lstStyle/>
          <a:p>
            <a:r>
              <a:rPr lang="en-US" b="1" dirty="0"/>
              <a:t>5</a:t>
            </a:r>
          </a:p>
        </p:txBody>
      </p:sp>
      <p:sp>
        <p:nvSpPr>
          <p:cNvPr id="41" name="TextBox 40">
            <a:extLst>
              <a:ext uri="{FF2B5EF4-FFF2-40B4-BE49-F238E27FC236}">
                <a16:creationId xmlns:a16="http://schemas.microsoft.com/office/drawing/2014/main" id="{EE1CD554-D95A-706E-A6C2-7C3C654BB170}"/>
              </a:ext>
            </a:extLst>
          </p:cNvPr>
          <p:cNvSpPr txBox="1"/>
          <p:nvPr/>
        </p:nvSpPr>
        <p:spPr>
          <a:xfrm>
            <a:off x="2785538" y="1545997"/>
            <a:ext cx="336281" cy="369332"/>
          </a:xfrm>
          <a:prstGeom prst="rect">
            <a:avLst/>
          </a:prstGeom>
          <a:noFill/>
        </p:spPr>
        <p:txBody>
          <a:bodyPr wrap="square" rtlCol="0">
            <a:spAutoFit/>
          </a:bodyPr>
          <a:lstStyle/>
          <a:p>
            <a:r>
              <a:rPr lang="en-US" b="1" dirty="0"/>
              <a:t>6</a:t>
            </a:r>
          </a:p>
        </p:txBody>
      </p:sp>
      <p:sp>
        <p:nvSpPr>
          <p:cNvPr id="42" name="TextBox 41">
            <a:extLst>
              <a:ext uri="{FF2B5EF4-FFF2-40B4-BE49-F238E27FC236}">
                <a16:creationId xmlns:a16="http://schemas.microsoft.com/office/drawing/2014/main" id="{052786C6-4EC8-2D13-4E8F-AA20EDC644CD}"/>
              </a:ext>
            </a:extLst>
          </p:cNvPr>
          <p:cNvSpPr txBox="1"/>
          <p:nvPr/>
        </p:nvSpPr>
        <p:spPr>
          <a:xfrm>
            <a:off x="3101789" y="3275956"/>
            <a:ext cx="376516" cy="369332"/>
          </a:xfrm>
          <a:prstGeom prst="rect">
            <a:avLst/>
          </a:prstGeom>
          <a:noFill/>
        </p:spPr>
        <p:txBody>
          <a:bodyPr wrap="square" rtlCol="0">
            <a:spAutoFit/>
          </a:bodyPr>
          <a:lstStyle/>
          <a:p>
            <a:r>
              <a:rPr lang="en-US" b="1" dirty="0"/>
              <a:t>7</a:t>
            </a:r>
          </a:p>
        </p:txBody>
      </p:sp>
      <p:sp>
        <p:nvSpPr>
          <p:cNvPr id="43" name="TextBox 42">
            <a:extLst>
              <a:ext uri="{FF2B5EF4-FFF2-40B4-BE49-F238E27FC236}">
                <a16:creationId xmlns:a16="http://schemas.microsoft.com/office/drawing/2014/main" id="{911079F1-F8E4-5CF8-2137-348109E5D37F}"/>
              </a:ext>
            </a:extLst>
          </p:cNvPr>
          <p:cNvSpPr txBox="1"/>
          <p:nvPr/>
        </p:nvSpPr>
        <p:spPr>
          <a:xfrm>
            <a:off x="3608777" y="2509415"/>
            <a:ext cx="513257" cy="369332"/>
          </a:xfrm>
          <a:prstGeom prst="rect">
            <a:avLst/>
          </a:prstGeom>
          <a:noFill/>
        </p:spPr>
        <p:txBody>
          <a:bodyPr wrap="square" rtlCol="0">
            <a:spAutoFit/>
          </a:bodyPr>
          <a:lstStyle/>
          <a:p>
            <a:r>
              <a:rPr lang="en-US" b="1" dirty="0"/>
              <a:t>8</a:t>
            </a:r>
          </a:p>
        </p:txBody>
      </p:sp>
      <p:sp>
        <p:nvSpPr>
          <p:cNvPr id="44" name="TextBox 43">
            <a:extLst>
              <a:ext uri="{FF2B5EF4-FFF2-40B4-BE49-F238E27FC236}">
                <a16:creationId xmlns:a16="http://schemas.microsoft.com/office/drawing/2014/main" id="{5CA62B18-2A15-F9C3-E4F1-F78011579AAB}"/>
              </a:ext>
            </a:extLst>
          </p:cNvPr>
          <p:cNvSpPr txBox="1"/>
          <p:nvPr/>
        </p:nvSpPr>
        <p:spPr>
          <a:xfrm>
            <a:off x="3567952" y="4027394"/>
            <a:ext cx="260461" cy="369332"/>
          </a:xfrm>
          <a:prstGeom prst="rect">
            <a:avLst/>
          </a:prstGeom>
          <a:noFill/>
        </p:spPr>
        <p:txBody>
          <a:bodyPr wrap="square" rtlCol="0">
            <a:spAutoFit/>
          </a:bodyPr>
          <a:lstStyle/>
          <a:p>
            <a:r>
              <a:rPr lang="en-US" b="1" dirty="0">
                <a:highlight>
                  <a:srgbClr val="00FF00"/>
                </a:highlight>
              </a:rPr>
              <a:t>9</a:t>
            </a:r>
          </a:p>
        </p:txBody>
      </p:sp>
    </p:spTree>
    <p:extLst>
      <p:ext uri="{BB962C8B-B14F-4D97-AF65-F5344CB8AC3E}">
        <p14:creationId xmlns:p14="http://schemas.microsoft.com/office/powerpoint/2010/main" val="343605095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mediacall" presetSubtype="0" fill="hold" nodeType="clickEffect">
                                  <p:stCondLst>
                                    <p:cond delay="0"/>
                                  </p:stCondLst>
                                  <p:childTnLst>
                                    <p:cmd type="call" cmd="playFrom(0.0)">
                                      <p:cBhvr>
                                        <p:cTn id="6" dur="14634" fill="hold"/>
                                        <p:tgtEl>
                                          <p:spTgt spid="12"/>
                                        </p:tgtEl>
                                      </p:cBhvr>
                                    </p:cmd>
                                  </p:childTnLst>
                                </p:cTn>
                              </p:par>
                            </p:childTnLst>
                          </p:cTn>
                        </p:par>
                      </p:childTnLst>
                    </p:cTn>
                  </p:par>
                </p:childTnLst>
              </p:cTn>
              <p:prevCondLst>
                <p:cond evt="onPrev" delay="0">
                  <p:tgtEl>
                    <p:sldTgt/>
                  </p:tgtEl>
                </p:cond>
              </p:prevCondLst>
              <p:nextCondLst>
                <p:cond evt="onNext" delay="0">
                  <p:tgtEl>
                    <p:sldTgt/>
                  </p:tgtEl>
                </p:cond>
              </p:nextCondLst>
            </p:seq>
            <p:video>
              <p:cMediaNode vol="80000">
                <p:cTn id="7" fill="hold" display="0">
                  <p:stCondLst>
                    <p:cond delay="indefinite"/>
                  </p:stCondLst>
                </p:cTn>
                <p:tgtEl>
                  <p:spTgt spid="12"/>
                </p:tgtEl>
              </p:cMediaNode>
            </p:video>
            <p:seq concurrent="1" nextAc="seek">
              <p:cTn id="8" restart="whenNotActive" fill="hold" evtFilter="cancelBubble" nodeType="interactiveSeq">
                <p:stCondLst>
                  <p:cond evt="onClick" delay="0">
                    <p:tgtEl>
                      <p:spTgt spid="12"/>
                    </p:tgtEl>
                  </p:cond>
                </p:stCondLst>
                <p:endSync evt="end" delay="0">
                  <p:rtn val="all"/>
                </p:endSync>
                <p:childTnLst>
                  <p:par>
                    <p:cTn id="9" fill="hold">
                      <p:stCondLst>
                        <p:cond delay="0"/>
                      </p:stCondLst>
                      <p:childTnLst>
                        <p:par>
                          <p:cTn id="10" fill="hold">
                            <p:stCondLst>
                              <p:cond delay="0"/>
                            </p:stCondLst>
                            <p:childTnLst>
                              <p:par>
                                <p:cTn id="11" presetID="2" presetClass="mediacall" presetSubtype="0" fill="hold" nodeType="clickEffect">
                                  <p:stCondLst>
                                    <p:cond delay="0"/>
                                  </p:stCondLst>
                                  <p:childTnLst>
                                    <p:cmd type="call" cmd="togglePause">
                                      <p:cBhvr>
                                        <p:cTn id="12" dur="1" fill="hold"/>
                                        <p:tgtEl>
                                          <p:spTgt spid="12"/>
                                        </p:tgtEl>
                                      </p:cBhvr>
                                    </p:cmd>
                                  </p:childTnLst>
                                </p:cTn>
                              </p:par>
                            </p:childTnLst>
                          </p:cTn>
                        </p:par>
                      </p:childTnLst>
                    </p:cTn>
                  </p:par>
                </p:childTnLst>
              </p:cTn>
              <p:nextCondLst>
                <p:cond evt="onClick" delay="0">
                  <p:tgtEl>
                    <p:spTgt spid="12"/>
                  </p:tgtEl>
                </p:cond>
              </p:nextCondLst>
            </p:seq>
          </p:childTnLst>
        </p:cTn>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8">
            <a:extLst>
              <a:ext uri="{FF2B5EF4-FFF2-40B4-BE49-F238E27FC236}">
                <a16:creationId xmlns:a16="http://schemas.microsoft.com/office/drawing/2014/main" id="{2A3F17AD-7A66-89FB-E44D-F76D1F7D5BF9}"/>
              </a:ext>
            </a:extLst>
          </p:cNvPr>
          <p:cNvPicPr>
            <a:picLocks noChangeAspect="1"/>
          </p:cNvPicPr>
          <p:nvPr/>
        </p:nvPicPr>
        <p:blipFill>
          <a:blip r:embed="rId4"/>
          <a:stretch>
            <a:fillRect/>
          </a:stretch>
        </p:blipFill>
        <p:spPr>
          <a:xfrm>
            <a:off x="0" y="251819"/>
            <a:ext cx="5137079" cy="5269424"/>
          </a:xfrm>
          <a:prstGeom prst="rect">
            <a:avLst/>
          </a:prstGeom>
        </p:spPr>
      </p:pic>
      <p:cxnSp>
        <p:nvCxnSpPr>
          <p:cNvPr id="11" name="Straight Arrow Connector 10">
            <a:extLst>
              <a:ext uri="{FF2B5EF4-FFF2-40B4-BE49-F238E27FC236}">
                <a16:creationId xmlns:a16="http://schemas.microsoft.com/office/drawing/2014/main" id="{25F9EF87-10DC-A3B0-F461-618C21B34E4E}"/>
              </a:ext>
            </a:extLst>
          </p:cNvPr>
          <p:cNvCxnSpPr/>
          <p:nvPr/>
        </p:nvCxnSpPr>
        <p:spPr>
          <a:xfrm>
            <a:off x="2479331" y="505746"/>
            <a:ext cx="572429" cy="349405"/>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13" name="Straight Arrow Connector 12">
            <a:extLst>
              <a:ext uri="{FF2B5EF4-FFF2-40B4-BE49-F238E27FC236}">
                <a16:creationId xmlns:a16="http://schemas.microsoft.com/office/drawing/2014/main" id="{B8FBDF68-7E86-E181-0E68-E79E991EDAD0}"/>
              </a:ext>
            </a:extLst>
          </p:cNvPr>
          <p:cNvCxnSpPr/>
          <p:nvPr/>
        </p:nvCxnSpPr>
        <p:spPr>
          <a:xfrm>
            <a:off x="1022238" y="1107912"/>
            <a:ext cx="3620429" cy="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sp>
        <p:nvSpPr>
          <p:cNvPr id="16" name="TextBox 15">
            <a:extLst>
              <a:ext uri="{FF2B5EF4-FFF2-40B4-BE49-F238E27FC236}">
                <a16:creationId xmlns:a16="http://schemas.microsoft.com/office/drawing/2014/main" id="{4B29E733-CF01-9720-DF95-6C399C115F60}"/>
              </a:ext>
            </a:extLst>
          </p:cNvPr>
          <p:cNvSpPr txBox="1"/>
          <p:nvPr/>
        </p:nvSpPr>
        <p:spPr>
          <a:xfrm>
            <a:off x="2800857" y="245594"/>
            <a:ext cx="501805" cy="369332"/>
          </a:xfrm>
          <a:prstGeom prst="rect">
            <a:avLst/>
          </a:prstGeom>
          <a:noFill/>
        </p:spPr>
        <p:txBody>
          <a:bodyPr wrap="square" rtlCol="0">
            <a:spAutoFit/>
          </a:bodyPr>
          <a:lstStyle/>
          <a:p>
            <a:r>
              <a:rPr lang="en-US" b="1" dirty="0"/>
              <a:t>1</a:t>
            </a:r>
          </a:p>
        </p:txBody>
      </p:sp>
      <p:sp>
        <p:nvSpPr>
          <p:cNvPr id="17" name="TextBox 16">
            <a:extLst>
              <a:ext uri="{FF2B5EF4-FFF2-40B4-BE49-F238E27FC236}">
                <a16:creationId xmlns:a16="http://schemas.microsoft.com/office/drawing/2014/main" id="{E1DBAF8E-341D-B3A3-729B-DAA02AB68969}"/>
              </a:ext>
            </a:extLst>
          </p:cNvPr>
          <p:cNvSpPr txBox="1"/>
          <p:nvPr/>
        </p:nvSpPr>
        <p:spPr>
          <a:xfrm>
            <a:off x="1445055" y="676753"/>
            <a:ext cx="364274" cy="369332"/>
          </a:xfrm>
          <a:prstGeom prst="rect">
            <a:avLst/>
          </a:prstGeom>
          <a:noFill/>
        </p:spPr>
        <p:txBody>
          <a:bodyPr wrap="square" rtlCol="0">
            <a:spAutoFit/>
          </a:bodyPr>
          <a:lstStyle/>
          <a:p>
            <a:r>
              <a:rPr lang="en-US" b="1" dirty="0"/>
              <a:t>2</a:t>
            </a:r>
          </a:p>
        </p:txBody>
      </p:sp>
      <p:sp>
        <p:nvSpPr>
          <p:cNvPr id="18" name="TextBox 17">
            <a:extLst>
              <a:ext uri="{FF2B5EF4-FFF2-40B4-BE49-F238E27FC236}">
                <a16:creationId xmlns:a16="http://schemas.microsoft.com/office/drawing/2014/main" id="{42458F7E-61F6-A051-DE21-D9FB1773873C}"/>
              </a:ext>
            </a:extLst>
          </p:cNvPr>
          <p:cNvSpPr txBox="1"/>
          <p:nvPr/>
        </p:nvSpPr>
        <p:spPr>
          <a:xfrm>
            <a:off x="437269" y="1327154"/>
            <a:ext cx="252756" cy="369332"/>
          </a:xfrm>
          <a:prstGeom prst="rect">
            <a:avLst/>
          </a:prstGeom>
          <a:noFill/>
        </p:spPr>
        <p:txBody>
          <a:bodyPr wrap="square" rtlCol="0">
            <a:spAutoFit/>
          </a:bodyPr>
          <a:lstStyle/>
          <a:p>
            <a:r>
              <a:rPr lang="en-US" b="1" dirty="0"/>
              <a:t>3</a:t>
            </a:r>
          </a:p>
        </p:txBody>
      </p:sp>
      <p:cxnSp>
        <p:nvCxnSpPr>
          <p:cNvPr id="20" name="Straight Arrow Connector 19">
            <a:extLst>
              <a:ext uri="{FF2B5EF4-FFF2-40B4-BE49-F238E27FC236}">
                <a16:creationId xmlns:a16="http://schemas.microsoft.com/office/drawing/2014/main" id="{9DE4696D-E373-3884-07FA-CA0F23025A16}"/>
              </a:ext>
            </a:extLst>
          </p:cNvPr>
          <p:cNvCxnSpPr>
            <a:cxnSpLocks/>
          </p:cNvCxnSpPr>
          <p:nvPr/>
        </p:nvCxnSpPr>
        <p:spPr>
          <a:xfrm>
            <a:off x="1445055" y="1762117"/>
            <a:ext cx="1190393" cy="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22" name="Straight Arrow Connector 21">
            <a:extLst>
              <a:ext uri="{FF2B5EF4-FFF2-40B4-BE49-F238E27FC236}">
                <a16:creationId xmlns:a16="http://schemas.microsoft.com/office/drawing/2014/main" id="{3EF97ABD-D5D2-0334-29C3-DCBB19DBCE7C}"/>
              </a:ext>
            </a:extLst>
          </p:cNvPr>
          <p:cNvCxnSpPr/>
          <p:nvPr/>
        </p:nvCxnSpPr>
        <p:spPr>
          <a:xfrm>
            <a:off x="2137360" y="1427580"/>
            <a:ext cx="0" cy="1263805"/>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24" name="Straight Arrow Connector 23">
            <a:extLst>
              <a:ext uri="{FF2B5EF4-FFF2-40B4-BE49-F238E27FC236}">
                <a16:creationId xmlns:a16="http://schemas.microsoft.com/office/drawing/2014/main" id="{58FF1900-DD78-DE49-5EC2-A5DBCECD60DC}"/>
              </a:ext>
            </a:extLst>
          </p:cNvPr>
          <p:cNvCxnSpPr/>
          <p:nvPr/>
        </p:nvCxnSpPr>
        <p:spPr>
          <a:xfrm flipH="1">
            <a:off x="1455744" y="2075216"/>
            <a:ext cx="528754" cy="527824"/>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26" name="Straight Arrow Connector 25">
            <a:extLst>
              <a:ext uri="{FF2B5EF4-FFF2-40B4-BE49-F238E27FC236}">
                <a16:creationId xmlns:a16="http://schemas.microsoft.com/office/drawing/2014/main" id="{64A39EED-D369-9ABC-987C-DE2C8BD76E94}"/>
              </a:ext>
            </a:extLst>
          </p:cNvPr>
          <p:cNvCxnSpPr/>
          <p:nvPr/>
        </p:nvCxnSpPr>
        <p:spPr>
          <a:xfrm>
            <a:off x="2286043" y="2052050"/>
            <a:ext cx="349405" cy="275062"/>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28" name="Straight Arrow Connector 27">
            <a:extLst>
              <a:ext uri="{FF2B5EF4-FFF2-40B4-BE49-F238E27FC236}">
                <a16:creationId xmlns:a16="http://schemas.microsoft.com/office/drawing/2014/main" id="{61CB39B2-3D2A-4567-6360-1205A1EC4992}"/>
              </a:ext>
            </a:extLst>
          </p:cNvPr>
          <p:cNvCxnSpPr>
            <a:cxnSpLocks/>
          </p:cNvCxnSpPr>
          <p:nvPr/>
        </p:nvCxnSpPr>
        <p:spPr>
          <a:xfrm flipH="1">
            <a:off x="1889186" y="3055161"/>
            <a:ext cx="2090853" cy="152401"/>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30" name="Straight Arrow Connector 29">
            <a:extLst>
              <a:ext uri="{FF2B5EF4-FFF2-40B4-BE49-F238E27FC236}">
                <a16:creationId xmlns:a16="http://schemas.microsoft.com/office/drawing/2014/main" id="{A20DEA50-91C7-BB83-7BF4-51FD43834B00}"/>
              </a:ext>
            </a:extLst>
          </p:cNvPr>
          <p:cNvCxnSpPr/>
          <p:nvPr/>
        </p:nvCxnSpPr>
        <p:spPr>
          <a:xfrm>
            <a:off x="1724809" y="3747034"/>
            <a:ext cx="2330561" cy="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32" name="Straight Arrow Connector 31">
            <a:extLst>
              <a:ext uri="{FF2B5EF4-FFF2-40B4-BE49-F238E27FC236}">
                <a16:creationId xmlns:a16="http://schemas.microsoft.com/office/drawing/2014/main" id="{1E7335E3-425F-B18B-B442-B2C5D004235E}"/>
              </a:ext>
            </a:extLst>
          </p:cNvPr>
          <p:cNvCxnSpPr/>
          <p:nvPr/>
        </p:nvCxnSpPr>
        <p:spPr>
          <a:xfrm>
            <a:off x="1559355" y="4334332"/>
            <a:ext cx="2668858" cy="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sp>
        <p:nvSpPr>
          <p:cNvPr id="35" name="TextBox 34">
            <a:extLst>
              <a:ext uri="{FF2B5EF4-FFF2-40B4-BE49-F238E27FC236}">
                <a16:creationId xmlns:a16="http://schemas.microsoft.com/office/drawing/2014/main" id="{151D1237-5A4C-0310-B416-FB4DFC56A5C9}"/>
              </a:ext>
            </a:extLst>
          </p:cNvPr>
          <p:cNvSpPr txBox="1"/>
          <p:nvPr/>
        </p:nvSpPr>
        <p:spPr>
          <a:xfrm>
            <a:off x="1113754" y="1307656"/>
            <a:ext cx="283426" cy="369332"/>
          </a:xfrm>
          <a:prstGeom prst="rect">
            <a:avLst/>
          </a:prstGeom>
          <a:noFill/>
        </p:spPr>
        <p:txBody>
          <a:bodyPr wrap="square" rtlCol="0">
            <a:spAutoFit/>
          </a:bodyPr>
          <a:lstStyle/>
          <a:p>
            <a:r>
              <a:rPr lang="en-US" b="1" dirty="0"/>
              <a:t>4</a:t>
            </a:r>
          </a:p>
        </p:txBody>
      </p:sp>
      <p:sp>
        <p:nvSpPr>
          <p:cNvPr id="36" name="TextBox 35">
            <a:extLst>
              <a:ext uri="{FF2B5EF4-FFF2-40B4-BE49-F238E27FC236}">
                <a16:creationId xmlns:a16="http://schemas.microsoft.com/office/drawing/2014/main" id="{DC847A6E-3AE2-4C1A-F0CD-1DFE58482E0C}"/>
              </a:ext>
            </a:extLst>
          </p:cNvPr>
          <p:cNvSpPr txBox="1"/>
          <p:nvPr/>
        </p:nvSpPr>
        <p:spPr>
          <a:xfrm>
            <a:off x="2421742" y="1268197"/>
            <a:ext cx="174700" cy="369332"/>
          </a:xfrm>
          <a:prstGeom prst="rect">
            <a:avLst/>
          </a:prstGeom>
          <a:noFill/>
        </p:spPr>
        <p:txBody>
          <a:bodyPr wrap="square" rtlCol="0">
            <a:spAutoFit/>
          </a:bodyPr>
          <a:lstStyle/>
          <a:p>
            <a:r>
              <a:rPr lang="en-US" b="1" dirty="0"/>
              <a:t>5</a:t>
            </a:r>
          </a:p>
        </p:txBody>
      </p:sp>
      <p:sp>
        <p:nvSpPr>
          <p:cNvPr id="37" name="TextBox 36">
            <a:extLst>
              <a:ext uri="{FF2B5EF4-FFF2-40B4-BE49-F238E27FC236}">
                <a16:creationId xmlns:a16="http://schemas.microsoft.com/office/drawing/2014/main" id="{617CAF43-628D-8838-85D6-7927612D6182}"/>
              </a:ext>
            </a:extLst>
          </p:cNvPr>
          <p:cNvSpPr txBox="1"/>
          <p:nvPr/>
        </p:nvSpPr>
        <p:spPr>
          <a:xfrm>
            <a:off x="1426474" y="2013710"/>
            <a:ext cx="165450" cy="369332"/>
          </a:xfrm>
          <a:prstGeom prst="rect">
            <a:avLst/>
          </a:prstGeom>
          <a:noFill/>
        </p:spPr>
        <p:txBody>
          <a:bodyPr wrap="square" rtlCol="0">
            <a:spAutoFit/>
          </a:bodyPr>
          <a:lstStyle/>
          <a:p>
            <a:r>
              <a:rPr lang="en-US" b="1" dirty="0"/>
              <a:t>6</a:t>
            </a:r>
          </a:p>
        </p:txBody>
      </p:sp>
      <p:sp>
        <p:nvSpPr>
          <p:cNvPr id="38" name="TextBox 37">
            <a:extLst>
              <a:ext uri="{FF2B5EF4-FFF2-40B4-BE49-F238E27FC236}">
                <a16:creationId xmlns:a16="http://schemas.microsoft.com/office/drawing/2014/main" id="{9048097D-FFB2-9005-E4F0-3D72203B63AC}"/>
              </a:ext>
            </a:extLst>
          </p:cNvPr>
          <p:cNvSpPr txBox="1"/>
          <p:nvPr/>
        </p:nvSpPr>
        <p:spPr>
          <a:xfrm>
            <a:off x="2298126" y="2301521"/>
            <a:ext cx="297366" cy="369332"/>
          </a:xfrm>
          <a:prstGeom prst="rect">
            <a:avLst/>
          </a:prstGeom>
          <a:noFill/>
        </p:spPr>
        <p:txBody>
          <a:bodyPr wrap="square" rtlCol="0">
            <a:spAutoFit/>
          </a:bodyPr>
          <a:lstStyle/>
          <a:p>
            <a:r>
              <a:rPr lang="en-US" b="1" dirty="0"/>
              <a:t>7</a:t>
            </a:r>
          </a:p>
        </p:txBody>
      </p:sp>
      <p:sp>
        <p:nvSpPr>
          <p:cNvPr id="39" name="TextBox 38">
            <a:extLst>
              <a:ext uri="{FF2B5EF4-FFF2-40B4-BE49-F238E27FC236}">
                <a16:creationId xmlns:a16="http://schemas.microsoft.com/office/drawing/2014/main" id="{D8D59801-9978-6F5C-3E01-89C4E5E4B497}"/>
              </a:ext>
            </a:extLst>
          </p:cNvPr>
          <p:cNvSpPr txBox="1"/>
          <p:nvPr/>
        </p:nvSpPr>
        <p:spPr>
          <a:xfrm>
            <a:off x="2877060" y="1312758"/>
            <a:ext cx="317808" cy="369332"/>
          </a:xfrm>
          <a:prstGeom prst="rect">
            <a:avLst/>
          </a:prstGeom>
          <a:noFill/>
        </p:spPr>
        <p:txBody>
          <a:bodyPr wrap="square" rtlCol="0">
            <a:spAutoFit/>
          </a:bodyPr>
          <a:lstStyle/>
          <a:p>
            <a:r>
              <a:rPr lang="en-US" b="1" dirty="0"/>
              <a:t>8</a:t>
            </a:r>
          </a:p>
        </p:txBody>
      </p:sp>
      <p:sp>
        <p:nvSpPr>
          <p:cNvPr id="40" name="TextBox 39">
            <a:extLst>
              <a:ext uri="{FF2B5EF4-FFF2-40B4-BE49-F238E27FC236}">
                <a16:creationId xmlns:a16="http://schemas.microsoft.com/office/drawing/2014/main" id="{4035AB7E-BD9B-6139-0C74-98744C586D4B}"/>
              </a:ext>
            </a:extLst>
          </p:cNvPr>
          <p:cNvSpPr txBox="1"/>
          <p:nvPr/>
        </p:nvSpPr>
        <p:spPr>
          <a:xfrm>
            <a:off x="3961820" y="1263192"/>
            <a:ext cx="174698" cy="369332"/>
          </a:xfrm>
          <a:prstGeom prst="rect">
            <a:avLst/>
          </a:prstGeom>
          <a:noFill/>
        </p:spPr>
        <p:txBody>
          <a:bodyPr wrap="square" rtlCol="0">
            <a:spAutoFit/>
          </a:bodyPr>
          <a:lstStyle/>
          <a:p>
            <a:r>
              <a:rPr lang="en-US" b="1" dirty="0"/>
              <a:t>9</a:t>
            </a:r>
          </a:p>
        </p:txBody>
      </p:sp>
      <p:sp>
        <p:nvSpPr>
          <p:cNvPr id="41" name="TextBox 40">
            <a:extLst>
              <a:ext uri="{FF2B5EF4-FFF2-40B4-BE49-F238E27FC236}">
                <a16:creationId xmlns:a16="http://schemas.microsoft.com/office/drawing/2014/main" id="{4604D1B4-E2BA-D2D2-08FE-9B9FD4E00C09}"/>
              </a:ext>
            </a:extLst>
          </p:cNvPr>
          <p:cNvSpPr txBox="1"/>
          <p:nvPr/>
        </p:nvSpPr>
        <p:spPr>
          <a:xfrm>
            <a:off x="2866836" y="1970336"/>
            <a:ext cx="440473" cy="369332"/>
          </a:xfrm>
          <a:prstGeom prst="rect">
            <a:avLst/>
          </a:prstGeom>
          <a:noFill/>
        </p:spPr>
        <p:txBody>
          <a:bodyPr wrap="square" rtlCol="0">
            <a:spAutoFit/>
          </a:bodyPr>
          <a:lstStyle/>
          <a:p>
            <a:r>
              <a:rPr lang="en-US" b="1" dirty="0"/>
              <a:t>10</a:t>
            </a:r>
          </a:p>
        </p:txBody>
      </p:sp>
      <p:sp>
        <p:nvSpPr>
          <p:cNvPr id="42" name="TextBox 41">
            <a:extLst>
              <a:ext uri="{FF2B5EF4-FFF2-40B4-BE49-F238E27FC236}">
                <a16:creationId xmlns:a16="http://schemas.microsoft.com/office/drawing/2014/main" id="{C89889E2-DC55-351C-490C-0CBAFC4F012E}"/>
              </a:ext>
            </a:extLst>
          </p:cNvPr>
          <p:cNvSpPr txBox="1"/>
          <p:nvPr/>
        </p:nvSpPr>
        <p:spPr>
          <a:xfrm>
            <a:off x="4228213" y="1970336"/>
            <a:ext cx="496230" cy="369332"/>
          </a:xfrm>
          <a:prstGeom prst="rect">
            <a:avLst/>
          </a:prstGeom>
          <a:noFill/>
        </p:spPr>
        <p:txBody>
          <a:bodyPr wrap="square" rtlCol="0">
            <a:spAutoFit/>
          </a:bodyPr>
          <a:lstStyle/>
          <a:p>
            <a:r>
              <a:rPr lang="en-US" b="1" dirty="0"/>
              <a:t>11</a:t>
            </a:r>
          </a:p>
        </p:txBody>
      </p:sp>
      <p:sp>
        <p:nvSpPr>
          <p:cNvPr id="43" name="TextBox 42">
            <a:extLst>
              <a:ext uri="{FF2B5EF4-FFF2-40B4-BE49-F238E27FC236}">
                <a16:creationId xmlns:a16="http://schemas.microsoft.com/office/drawing/2014/main" id="{B17FB136-C5FD-E196-55BB-DF5B3ECACC91}"/>
              </a:ext>
            </a:extLst>
          </p:cNvPr>
          <p:cNvSpPr txBox="1"/>
          <p:nvPr/>
        </p:nvSpPr>
        <p:spPr>
          <a:xfrm>
            <a:off x="4360170" y="3077961"/>
            <a:ext cx="488796" cy="369332"/>
          </a:xfrm>
          <a:prstGeom prst="rect">
            <a:avLst/>
          </a:prstGeom>
          <a:noFill/>
        </p:spPr>
        <p:txBody>
          <a:bodyPr wrap="square" rtlCol="0">
            <a:spAutoFit/>
          </a:bodyPr>
          <a:lstStyle/>
          <a:p>
            <a:r>
              <a:rPr lang="en-US" b="1" dirty="0"/>
              <a:t>12</a:t>
            </a:r>
          </a:p>
        </p:txBody>
      </p:sp>
      <p:sp>
        <p:nvSpPr>
          <p:cNvPr id="44" name="TextBox 43">
            <a:extLst>
              <a:ext uri="{FF2B5EF4-FFF2-40B4-BE49-F238E27FC236}">
                <a16:creationId xmlns:a16="http://schemas.microsoft.com/office/drawing/2014/main" id="{4391FE9C-9AF3-2A8A-6BA2-9BFD09D8D082}"/>
              </a:ext>
            </a:extLst>
          </p:cNvPr>
          <p:cNvSpPr txBox="1"/>
          <p:nvPr/>
        </p:nvSpPr>
        <p:spPr>
          <a:xfrm>
            <a:off x="1491554" y="3797362"/>
            <a:ext cx="472067" cy="369332"/>
          </a:xfrm>
          <a:prstGeom prst="rect">
            <a:avLst/>
          </a:prstGeom>
          <a:noFill/>
        </p:spPr>
        <p:txBody>
          <a:bodyPr wrap="square" rtlCol="0">
            <a:spAutoFit/>
          </a:bodyPr>
          <a:lstStyle/>
          <a:p>
            <a:r>
              <a:rPr lang="en-US" b="1" dirty="0"/>
              <a:t>13</a:t>
            </a:r>
          </a:p>
        </p:txBody>
      </p:sp>
      <p:sp>
        <p:nvSpPr>
          <p:cNvPr id="45" name="TextBox 44">
            <a:extLst>
              <a:ext uri="{FF2B5EF4-FFF2-40B4-BE49-F238E27FC236}">
                <a16:creationId xmlns:a16="http://schemas.microsoft.com/office/drawing/2014/main" id="{CB99EAAC-D78A-D50F-4DF9-08935660A8CA}"/>
              </a:ext>
            </a:extLst>
          </p:cNvPr>
          <p:cNvSpPr txBox="1"/>
          <p:nvPr/>
        </p:nvSpPr>
        <p:spPr>
          <a:xfrm>
            <a:off x="1218341" y="4474636"/>
            <a:ext cx="613781" cy="369332"/>
          </a:xfrm>
          <a:prstGeom prst="rect">
            <a:avLst/>
          </a:prstGeom>
          <a:noFill/>
        </p:spPr>
        <p:txBody>
          <a:bodyPr wrap="square" rtlCol="0">
            <a:spAutoFit/>
          </a:bodyPr>
          <a:lstStyle/>
          <a:p>
            <a:r>
              <a:rPr lang="en-US" b="1" dirty="0"/>
              <a:t>14</a:t>
            </a:r>
          </a:p>
        </p:txBody>
      </p:sp>
      <p:sp>
        <p:nvSpPr>
          <p:cNvPr id="48" name="TextBox 47">
            <a:extLst>
              <a:ext uri="{FF2B5EF4-FFF2-40B4-BE49-F238E27FC236}">
                <a16:creationId xmlns:a16="http://schemas.microsoft.com/office/drawing/2014/main" id="{6D5B4E2A-4519-A56D-E45F-46A43C30DAE8}"/>
              </a:ext>
            </a:extLst>
          </p:cNvPr>
          <p:cNvSpPr txBox="1"/>
          <p:nvPr/>
        </p:nvSpPr>
        <p:spPr>
          <a:xfrm>
            <a:off x="3286194" y="3283880"/>
            <a:ext cx="522251" cy="369332"/>
          </a:xfrm>
          <a:prstGeom prst="rect">
            <a:avLst/>
          </a:prstGeom>
          <a:noFill/>
        </p:spPr>
        <p:txBody>
          <a:bodyPr wrap="square" rtlCol="0">
            <a:spAutoFit/>
          </a:bodyPr>
          <a:lstStyle/>
          <a:p>
            <a:r>
              <a:rPr lang="en-US" b="1" dirty="0">
                <a:highlight>
                  <a:srgbClr val="00FF00"/>
                </a:highlight>
              </a:rPr>
              <a:t>15</a:t>
            </a:r>
          </a:p>
        </p:txBody>
      </p:sp>
      <p:cxnSp>
        <p:nvCxnSpPr>
          <p:cNvPr id="51" name="Straight Arrow Connector 50">
            <a:extLst>
              <a:ext uri="{FF2B5EF4-FFF2-40B4-BE49-F238E27FC236}">
                <a16:creationId xmlns:a16="http://schemas.microsoft.com/office/drawing/2014/main" id="{932FA9C6-6D7C-4B86-73A7-DAC3FAD9A421}"/>
              </a:ext>
            </a:extLst>
          </p:cNvPr>
          <p:cNvCxnSpPr/>
          <p:nvPr/>
        </p:nvCxnSpPr>
        <p:spPr>
          <a:xfrm>
            <a:off x="3035964" y="1762117"/>
            <a:ext cx="1501699" cy="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53" name="Straight Arrow Connector 52">
            <a:extLst>
              <a:ext uri="{FF2B5EF4-FFF2-40B4-BE49-F238E27FC236}">
                <a16:creationId xmlns:a16="http://schemas.microsoft.com/office/drawing/2014/main" id="{4355B379-9820-64BF-0E06-5C5B0B19960C}"/>
              </a:ext>
            </a:extLst>
          </p:cNvPr>
          <p:cNvCxnSpPr/>
          <p:nvPr/>
        </p:nvCxnSpPr>
        <p:spPr>
          <a:xfrm>
            <a:off x="3640913" y="1509418"/>
            <a:ext cx="0" cy="1204333"/>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55" name="Straight Arrow Connector 54">
            <a:extLst>
              <a:ext uri="{FF2B5EF4-FFF2-40B4-BE49-F238E27FC236}">
                <a16:creationId xmlns:a16="http://schemas.microsoft.com/office/drawing/2014/main" id="{A3F357BB-7E86-B776-7AE4-491BBB596022}"/>
              </a:ext>
            </a:extLst>
          </p:cNvPr>
          <p:cNvCxnSpPr/>
          <p:nvPr/>
        </p:nvCxnSpPr>
        <p:spPr>
          <a:xfrm flipH="1">
            <a:off x="2947683" y="2163561"/>
            <a:ext cx="470202" cy="527824"/>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57" name="Straight Arrow Connector 56">
            <a:extLst>
              <a:ext uri="{FF2B5EF4-FFF2-40B4-BE49-F238E27FC236}">
                <a16:creationId xmlns:a16="http://schemas.microsoft.com/office/drawing/2014/main" id="{75FE4D01-CC8B-EB1D-DBB2-DA8C1835AC36}"/>
              </a:ext>
            </a:extLst>
          </p:cNvPr>
          <p:cNvCxnSpPr/>
          <p:nvPr/>
        </p:nvCxnSpPr>
        <p:spPr>
          <a:xfrm>
            <a:off x="3912258" y="2070523"/>
            <a:ext cx="554772" cy="487156"/>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sp>
        <p:nvSpPr>
          <p:cNvPr id="60" name="TextBox 59">
            <a:extLst>
              <a:ext uri="{FF2B5EF4-FFF2-40B4-BE49-F238E27FC236}">
                <a16:creationId xmlns:a16="http://schemas.microsoft.com/office/drawing/2014/main" id="{2BB1F8E6-A704-1427-D0B4-26B9D973B165}"/>
              </a:ext>
            </a:extLst>
          </p:cNvPr>
          <p:cNvSpPr txBox="1"/>
          <p:nvPr/>
        </p:nvSpPr>
        <p:spPr>
          <a:xfrm>
            <a:off x="5869301" y="5614821"/>
            <a:ext cx="6322699" cy="1169551"/>
          </a:xfrm>
          <a:prstGeom prst="rect">
            <a:avLst/>
          </a:prstGeom>
          <a:noFill/>
        </p:spPr>
        <p:txBody>
          <a:bodyPr wrap="square" numCol="3" rtlCol="0">
            <a:spAutoFit/>
          </a:bodyPr>
          <a:lstStyle/>
          <a:p>
            <a:r>
              <a:rPr lang="en-US" sz="1400" dirty="0"/>
              <a:t>• Hanja: </a:t>
            </a:r>
            <a:r>
              <a:rPr lang="zh-TW" altLang="en-US" sz="1400" dirty="0">
                <a:latin typeface="DengXian" panose="02010600030101010101" pitchFamily="2" charset="-122"/>
                <a:ea typeface="DengXian" panose="02010600030101010101" pitchFamily="2" charset="-122"/>
              </a:rPr>
              <a:t>摩</a:t>
            </a:r>
            <a:endParaRPr lang="en-US" sz="1400" dirty="0">
              <a:latin typeface="DengXian" panose="02010600030101010101" pitchFamily="2" charset="-122"/>
              <a:ea typeface="DengXian" panose="02010600030101010101" pitchFamily="2" charset="-122"/>
            </a:endParaRPr>
          </a:p>
          <a:p>
            <a:r>
              <a:rPr lang="en-US" sz="1400" dirty="0"/>
              <a:t>• Korean: ma (</a:t>
            </a:r>
            <a:r>
              <a:rPr lang="ko-KR" altLang="en-US" sz="1400" dirty="0"/>
              <a:t>마</a:t>
            </a:r>
            <a:r>
              <a:rPr lang="en-US" altLang="ko-KR" sz="1400" dirty="0"/>
              <a:t>)       </a:t>
            </a:r>
          </a:p>
          <a:p>
            <a:r>
              <a:rPr lang="en-US" altLang="ko-KR" sz="1400" dirty="0"/>
              <a:t>• </a:t>
            </a:r>
            <a:r>
              <a:rPr lang="en-US" sz="1400" dirty="0"/>
              <a:t>strokes: 15  </a:t>
            </a:r>
          </a:p>
          <a:p>
            <a:r>
              <a:rPr lang="en-US" sz="1400" dirty="0"/>
              <a:t>• meaning: phonetic; </a:t>
            </a:r>
          </a:p>
          <a:p>
            <a:r>
              <a:rPr lang="en-US" sz="1400" dirty="0"/>
              <a:t>rub, scour, grind</a:t>
            </a:r>
          </a:p>
          <a:p>
            <a:r>
              <a:rPr lang="en-US" altLang="zh-TW" sz="1400" dirty="0"/>
              <a:t>• </a:t>
            </a:r>
            <a:r>
              <a:rPr lang="en-US" sz="1400" dirty="0"/>
              <a:t>Japanese: ma, </a:t>
            </a:r>
            <a:r>
              <a:rPr lang="ja-JP" altLang="en-US" sz="1400" dirty="0"/>
              <a:t>ま </a:t>
            </a:r>
            <a:endParaRPr lang="en-US" altLang="ja-JP" sz="1400" dirty="0"/>
          </a:p>
          <a:p>
            <a:r>
              <a:rPr lang="en-US" altLang="ja-JP" sz="1400" dirty="0"/>
              <a:t>(</a:t>
            </a:r>
            <a:r>
              <a:rPr lang="en-US" altLang="ja-JP" sz="1400" dirty="0" err="1"/>
              <a:t>kun</a:t>
            </a:r>
            <a:r>
              <a:rPr lang="en-US" altLang="ja-JP" sz="1400" dirty="0"/>
              <a:t>: </a:t>
            </a:r>
            <a:r>
              <a:rPr lang="en-US" altLang="ja-JP" sz="1400" dirty="0" err="1"/>
              <a:t>sasuru</a:t>
            </a:r>
            <a:r>
              <a:rPr lang="en-US" altLang="ja-JP" sz="1400" dirty="0"/>
              <a:t>, </a:t>
            </a:r>
            <a:r>
              <a:rPr lang="ja-JP" altLang="en-US" sz="1400" dirty="0"/>
              <a:t>さする</a:t>
            </a:r>
            <a:r>
              <a:rPr lang="en-US" altLang="ja-JP" sz="1400" dirty="0"/>
              <a:t>)</a:t>
            </a:r>
          </a:p>
          <a:p>
            <a:r>
              <a:rPr lang="en-US" altLang="ja-JP" sz="1400" dirty="0"/>
              <a:t>• </a:t>
            </a:r>
            <a:r>
              <a:rPr lang="en-US" sz="1400" dirty="0"/>
              <a:t>JLPT: N1 </a:t>
            </a:r>
          </a:p>
          <a:p>
            <a:r>
              <a:rPr lang="en-US" sz="1400" i="0" dirty="0">
                <a:solidFill>
                  <a:srgbClr val="000000"/>
                </a:solidFill>
                <a:effectLst/>
              </a:rPr>
              <a:t>• pinyin: </a:t>
            </a:r>
            <a:r>
              <a:rPr lang="en-US" sz="1400" i="0" dirty="0" err="1">
                <a:solidFill>
                  <a:srgbClr val="000000"/>
                </a:solidFill>
                <a:effectLst/>
              </a:rPr>
              <a:t>mó</a:t>
            </a:r>
            <a:endParaRPr lang="en-US" sz="1400" dirty="0"/>
          </a:p>
          <a:p>
            <a:r>
              <a:rPr lang="en-US" sz="1400" dirty="0"/>
              <a:t>• radical: 64+11 (</a:t>
            </a:r>
            <a:r>
              <a:rPr lang="zh-TW" altLang="en-US" sz="1400" dirty="0">
                <a:latin typeface="DengXian" panose="02010600030101010101" pitchFamily="2" charset="-122"/>
                <a:ea typeface="DengXian" panose="02010600030101010101" pitchFamily="2" charset="-122"/>
              </a:rPr>
              <a:t>手</a:t>
            </a:r>
            <a:r>
              <a:rPr lang="en-US" altLang="zh-TW" sz="1400" dirty="0">
                <a:latin typeface="DengXian" panose="02010600030101010101" pitchFamily="2" charset="-122"/>
                <a:ea typeface="DengXian" panose="02010600030101010101" pitchFamily="2" charset="-122"/>
              </a:rPr>
              <a:t>, </a:t>
            </a:r>
            <a:r>
              <a:rPr lang="zh-TW" altLang="en-US" sz="1400" dirty="0">
                <a:latin typeface="DengXian" panose="02010600030101010101" pitchFamily="2" charset="-122"/>
                <a:ea typeface="DengXian" panose="02010600030101010101" pitchFamily="2" charset="-122"/>
              </a:rPr>
              <a:t>扌</a:t>
            </a:r>
            <a:r>
              <a:rPr lang="en-US" altLang="zh-TW" sz="1400" dirty="0"/>
              <a:t>)</a:t>
            </a:r>
          </a:p>
          <a:p>
            <a:r>
              <a:rPr lang="en-US" sz="1400" dirty="0"/>
              <a:t>• com: </a:t>
            </a:r>
            <a:r>
              <a:rPr lang="zh-TW" altLang="en-US" sz="1400" dirty="0">
                <a:latin typeface="DengXian" panose="02010600030101010101" pitchFamily="2" charset="-122"/>
                <a:ea typeface="DengXian" panose="02010600030101010101" pitchFamily="2" charset="-122"/>
              </a:rPr>
              <a:t>广 </a:t>
            </a:r>
            <a:r>
              <a:rPr lang="en-US" altLang="zh-TW" sz="1400" dirty="0">
                <a:latin typeface="DengXian" panose="02010600030101010101" pitchFamily="2" charset="-122"/>
                <a:ea typeface="DengXian" panose="02010600030101010101" pitchFamily="2" charset="-122"/>
              </a:rPr>
              <a:t>+ </a:t>
            </a:r>
            <a:r>
              <a:rPr lang="zh-TW" altLang="en-US" sz="1400" dirty="0">
                <a:latin typeface="DengXian" panose="02010600030101010101" pitchFamily="2" charset="-122"/>
                <a:ea typeface="DengXian" panose="02010600030101010101" pitchFamily="2" charset="-122"/>
              </a:rPr>
              <a:t>林 </a:t>
            </a:r>
            <a:r>
              <a:rPr lang="en-US" altLang="zh-TW" sz="1400" dirty="0">
                <a:latin typeface="DengXian" panose="02010600030101010101" pitchFamily="2" charset="-122"/>
                <a:ea typeface="DengXian" panose="02010600030101010101" pitchFamily="2" charset="-122"/>
              </a:rPr>
              <a:t>+ </a:t>
            </a:r>
            <a:r>
              <a:rPr lang="zh-TW" altLang="en-US" sz="1400" dirty="0">
                <a:latin typeface="DengXian" panose="02010600030101010101" pitchFamily="2" charset="-122"/>
                <a:ea typeface="DengXian" panose="02010600030101010101" pitchFamily="2" charset="-122"/>
              </a:rPr>
              <a:t>手</a:t>
            </a:r>
            <a:endParaRPr lang="en-US" altLang="zh-TW" sz="1400" dirty="0">
              <a:latin typeface="DengXian" panose="02010600030101010101" pitchFamily="2" charset="-122"/>
              <a:ea typeface="DengXian" panose="02010600030101010101" pitchFamily="2" charset="-122"/>
            </a:endParaRPr>
          </a:p>
          <a:p>
            <a:r>
              <a:rPr lang="en-US" sz="1400" dirty="0"/>
              <a:t>• sub: </a:t>
            </a:r>
            <a:r>
              <a:rPr lang="zh-TW" altLang="en-US" sz="1400" dirty="0">
                <a:latin typeface="DengXian" panose="02010600030101010101" pitchFamily="2" charset="-122"/>
                <a:ea typeface="DengXian" panose="02010600030101010101" pitchFamily="2" charset="-122"/>
              </a:rPr>
              <a:t>丶厂木</a:t>
            </a:r>
            <a:endParaRPr lang="en-US" altLang="zh-TW" sz="1400" dirty="0">
              <a:latin typeface="DengXian" panose="02010600030101010101" pitchFamily="2" charset="-122"/>
              <a:ea typeface="DengXian" panose="02010600030101010101" pitchFamily="2" charset="-122"/>
            </a:endParaRPr>
          </a:p>
          <a:p>
            <a:r>
              <a:rPr lang="en-US" altLang="zh-TW" sz="1400" b="1" dirty="0">
                <a:latin typeface="DengXian" panose="02010600030101010101" pitchFamily="2" charset="-122"/>
                <a:ea typeface="DengXian" panose="02010600030101010101" pitchFamily="2" charset="-122"/>
              </a:rPr>
              <a:t>•</a:t>
            </a:r>
            <a:r>
              <a:rPr lang="en-US" altLang="zh-TW" sz="1400" b="1" dirty="0">
                <a:ea typeface="DengXian" panose="02010600030101010101" pitchFamily="2" charset="-122"/>
              </a:rPr>
              <a:t> </a:t>
            </a:r>
            <a:r>
              <a:rPr lang="en-US" altLang="zh-TW" sz="1400" dirty="0">
                <a:ea typeface="DengXian" panose="02010600030101010101" pitchFamily="2" charset="-122"/>
              </a:rPr>
              <a:t>6 location(s): Thousand, </a:t>
            </a:r>
            <a:r>
              <a:rPr lang="en-US" altLang="zh-TW" sz="1400" dirty="0" err="1">
                <a:ea typeface="DengXian" panose="02010600030101010101" pitchFamily="2" charset="-122"/>
              </a:rPr>
              <a:t>Yebul</a:t>
            </a:r>
            <a:r>
              <a:rPr lang="en-US" altLang="zh-TW" sz="1400" dirty="0">
                <a:ea typeface="DengXian" panose="02010600030101010101" pitchFamily="2" charset="-122"/>
              </a:rPr>
              <a:t>, </a:t>
            </a:r>
            <a:r>
              <a:rPr lang="en-US" altLang="zh-TW" sz="1400" dirty="0" err="1">
                <a:ea typeface="DengXian" panose="02010600030101010101" pitchFamily="2" charset="-122"/>
              </a:rPr>
              <a:t>Kwanseum</a:t>
            </a:r>
            <a:r>
              <a:rPr lang="en-US" altLang="zh-TW" sz="1400" dirty="0">
                <a:ea typeface="DengXian" panose="02010600030101010101" pitchFamily="2" charset="-122"/>
              </a:rPr>
              <a:t>, </a:t>
            </a:r>
            <a:r>
              <a:rPr lang="en-US" altLang="zh-TW" sz="1400" dirty="0" err="1">
                <a:ea typeface="DengXian" panose="02010600030101010101" pitchFamily="2" charset="-122"/>
              </a:rPr>
              <a:t>Jijang</a:t>
            </a:r>
            <a:r>
              <a:rPr lang="en-US" altLang="zh-TW" sz="1400" dirty="0">
                <a:ea typeface="DengXian" panose="02010600030101010101" pitchFamily="2" charset="-122"/>
              </a:rPr>
              <a:t>, </a:t>
            </a:r>
            <a:r>
              <a:rPr lang="en-US" altLang="zh-TW" sz="1400" dirty="0" err="1">
                <a:ea typeface="DengXian" panose="02010600030101010101" pitchFamily="2" charset="-122"/>
              </a:rPr>
              <a:t>XuanZang</a:t>
            </a:r>
            <a:r>
              <a:rPr lang="en-US" altLang="zh-TW" sz="1400" dirty="0">
                <a:ea typeface="DengXian" panose="02010600030101010101" pitchFamily="2" charset="-122"/>
              </a:rPr>
              <a:t>, Morning</a:t>
            </a:r>
          </a:p>
        </p:txBody>
      </p:sp>
      <p:sp>
        <p:nvSpPr>
          <p:cNvPr id="65" name="TextBox 64">
            <a:extLst>
              <a:ext uri="{FF2B5EF4-FFF2-40B4-BE49-F238E27FC236}">
                <a16:creationId xmlns:a16="http://schemas.microsoft.com/office/drawing/2014/main" id="{9D28BF9C-92FF-DF9C-CFBD-CF1C5EE5473B}"/>
              </a:ext>
            </a:extLst>
          </p:cNvPr>
          <p:cNvSpPr txBox="1"/>
          <p:nvPr/>
        </p:nvSpPr>
        <p:spPr>
          <a:xfrm>
            <a:off x="271809" y="5553528"/>
            <a:ext cx="5121285" cy="1200329"/>
          </a:xfrm>
          <a:prstGeom prst="rect">
            <a:avLst/>
          </a:prstGeom>
          <a:noFill/>
        </p:spPr>
        <p:txBody>
          <a:bodyPr wrap="square" numCol="3">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Aptos" panose="02110004020202020204"/>
                <a:ea typeface="+mn-ea"/>
                <a:cs typeface="+mn-cs"/>
              </a:rPr>
              <a:t>Kor: </a:t>
            </a:r>
            <a:r>
              <a:rPr lang="en-US" sz="2400" b="1" dirty="0">
                <a:solidFill>
                  <a:prstClr val="black"/>
                </a:solidFill>
                <a:latin typeface="Aptos" panose="02110004020202020204"/>
              </a:rPr>
              <a:t>m</a:t>
            </a:r>
            <a:r>
              <a:rPr kumimoji="0" lang="en-US" sz="2400" b="1" i="0" u="none" strike="noStrike" kern="1200" cap="none" spc="0" normalizeH="0" baseline="0" noProof="0" dirty="0">
                <a:ln>
                  <a:noFill/>
                </a:ln>
                <a:solidFill>
                  <a:prstClr val="black"/>
                </a:solidFill>
                <a:effectLst/>
                <a:uLnTx/>
                <a:uFillTx/>
                <a:latin typeface="Aptos" panose="02110004020202020204"/>
                <a:ea typeface="+mn-ea"/>
                <a:cs typeface="+mn-cs"/>
              </a:rPr>
              <a:t>a</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Aptos" panose="02110004020202020204"/>
                <a:ea typeface="+mn-ea"/>
                <a:cs typeface="+mn-cs"/>
              </a:rPr>
              <a:t>Jap: </a:t>
            </a:r>
            <a:r>
              <a:rPr lang="en-US" sz="2400" b="1" dirty="0">
                <a:solidFill>
                  <a:prstClr val="black"/>
                </a:solidFill>
                <a:latin typeface="Aptos" panose="02110004020202020204"/>
              </a:rPr>
              <a:t>m</a:t>
            </a:r>
            <a:r>
              <a:rPr kumimoji="0" lang="en-US" sz="2400" b="1" i="0" u="none" strike="noStrike" kern="1200" cap="none" spc="0" normalizeH="0" baseline="0" noProof="0" dirty="0">
                <a:ln>
                  <a:noFill/>
                </a:ln>
                <a:solidFill>
                  <a:prstClr val="black"/>
                </a:solidFill>
                <a:effectLst/>
                <a:uLnTx/>
                <a:uFillTx/>
                <a:latin typeface="Aptos" panose="02110004020202020204"/>
                <a:ea typeface="+mn-ea"/>
                <a:cs typeface="+mn-cs"/>
              </a:rPr>
              <a:t>a</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Aptos" panose="0211000402020202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Aptos" panose="02110004020202020204"/>
                <a:ea typeface="+mn-ea"/>
                <a:cs typeface="+mn-cs"/>
              </a:rPr>
              <a:t>Viet: </a:t>
            </a:r>
            <a:r>
              <a:rPr lang="en-US" sz="2400" b="1" dirty="0">
                <a:solidFill>
                  <a:srgbClr val="353535"/>
                </a:solidFill>
                <a:latin typeface="-apple-system"/>
              </a:rPr>
              <a:t>m</a:t>
            </a:r>
            <a:r>
              <a:rPr kumimoji="0" lang="en-US" sz="2400" b="1" i="0" u="none" strike="noStrike" kern="1200" cap="none" spc="0" normalizeH="0" baseline="0" noProof="0" dirty="0">
                <a:ln>
                  <a:noFill/>
                </a:ln>
                <a:solidFill>
                  <a:srgbClr val="353535"/>
                </a:solidFill>
                <a:effectLst/>
                <a:uLnTx/>
                <a:uFillTx/>
                <a:latin typeface="-apple-system"/>
                <a:ea typeface="+mn-ea"/>
                <a:cs typeface="+mn-cs"/>
              </a:rPr>
              <a:t>a</a:t>
            </a:r>
            <a:endParaRPr kumimoji="0" lang="en-US" sz="2400" b="1" i="0" u="none" strike="noStrike" kern="1200" cap="none" spc="0" normalizeH="0" baseline="0" noProof="0" dirty="0">
              <a:ln>
                <a:noFill/>
              </a:ln>
              <a:solidFill>
                <a:prstClr val="black"/>
              </a:solidFill>
              <a:effectLst/>
              <a:uLnTx/>
              <a:uFillTx/>
              <a:latin typeface="Aptos" panose="0211000402020202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Aptos" panose="02110004020202020204"/>
                <a:ea typeface="+mn-ea"/>
                <a:cs typeface="+mn-cs"/>
              </a:rPr>
              <a:t>Man: </a:t>
            </a:r>
            <a:r>
              <a:rPr lang="en-US" sz="2400" b="1" i="0" dirty="0" err="1">
                <a:solidFill>
                  <a:srgbClr val="353535"/>
                </a:solidFill>
                <a:effectLst/>
                <a:latin typeface="-apple-system"/>
              </a:rPr>
              <a:t>mó</a:t>
            </a:r>
            <a:r>
              <a:rPr lang="en-US" sz="2400" b="0" i="0" dirty="0">
                <a:solidFill>
                  <a:srgbClr val="353535"/>
                </a:solidFill>
                <a:effectLst/>
                <a:latin typeface="-apple-system"/>
              </a:rPr>
              <a:t> </a:t>
            </a:r>
            <a:r>
              <a:rPr kumimoji="0" lang="en-US" sz="2400" b="0" i="0" u="none" strike="noStrike" kern="1200" cap="none" spc="0" normalizeH="0" baseline="0" noProof="0" dirty="0">
                <a:ln>
                  <a:noFill/>
                </a:ln>
                <a:solidFill>
                  <a:srgbClr val="353535"/>
                </a:solidFill>
                <a:effectLst/>
                <a:uLnTx/>
                <a:uFillTx/>
                <a:latin typeface="-apple-system"/>
                <a:ea typeface="+mn-ea"/>
                <a:cs typeface="+mn-cs"/>
              </a:rPr>
              <a:t> </a:t>
            </a:r>
            <a:r>
              <a:rPr kumimoji="0" lang="en-US" sz="2400" b="1" i="0" u="none" strike="noStrike" kern="1200" cap="none" spc="0" normalizeH="0" baseline="0" noProof="0" dirty="0">
                <a:ln>
                  <a:noFill/>
                </a:ln>
                <a:solidFill>
                  <a:srgbClr val="353535"/>
                </a:solidFill>
                <a:effectLst/>
                <a:uLnTx/>
                <a:uFillTx/>
                <a:latin typeface="-apple-system"/>
                <a:ea typeface="+mn-ea"/>
                <a:cs typeface="+mn-cs"/>
              </a:rPr>
              <a:t> </a:t>
            </a:r>
            <a:r>
              <a:rPr kumimoji="0" lang="en-US" sz="2400" b="1" i="0" u="none" strike="noStrike" kern="1200" cap="none" spc="0" normalizeH="0" baseline="0" noProof="0" dirty="0">
                <a:ln>
                  <a:noFill/>
                </a:ln>
                <a:solidFill>
                  <a:prstClr val="black"/>
                </a:solidFill>
                <a:effectLst/>
                <a:uLnTx/>
                <a:uFillTx/>
                <a:latin typeface="Aptos" panose="02110004020202020204"/>
                <a:ea typeface="+mn-ea"/>
                <a:cs typeface="+mn-cs"/>
              </a:rPr>
              <a:t>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24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 </a:t>
            </a:r>
            <a:r>
              <a:rPr kumimoji="0" lang="zh-TW" altLang="en-US" sz="2400" b="1" i="0" u="none" strike="noStrike" kern="1200" cap="none" spc="0" normalizeH="0" baseline="0" noProof="0" dirty="0">
                <a:ln>
                  <a:noFill/>
                </a:ln>
                <a:solidFill>
                  <a:prstClr val="black"/>
                </a:solidFill>
                <a:effectLst/>
                <a:highlight>
                  <a:srgbClr val="00FF00"/>
                </a:highlight>
                <a:uLnTx/>
                <a:uFillTx/>
                <a:latin typeface="DengXian" panose="02010600030101010101" pitchFamily="2" charset="-122"/>
                <a:ea typeface="DengXian" panose="02010600030101010101" pitchFamily="2" charset="-122"/>
                <a:cs typeface="+mn-cs"/>
              </a:rPr>
              <a:t>摩</a:t>
            </a:r>
            <a:r>
              <a:rPr kumimoji="0" lang="zh-TW" altLang="en-US" sz="24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 訶</a:t>
            </a:r>
            <a:endParaRPr kumimoji="0" lang="en-US" altLang="zh-TW" sz="24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sz="2400" b="1" dirty="0">
                <a:solidFill>
                  <a:prstClr val="black"/>
                </a:solidFill>
                <a:highlight>
                  <a:srgbClr val="00FF00"/>
                </a:highlight>
                <a:latin typeface="Aptos" panose="02110004020202020204"/>
              </a:rPr>
              <a:t>m</a:t>
            </a:r>
            <a:r>
              <a:rPr kumimoji="0" lang="en-US" sz="2400" b="1" i="0" u="none" strike="noStrike" kern="1200" cap="none" spc="0" normalizeH="0" baseline="0" noProof="0" dirty="0">
                <a:ln>
                  <a:noFill/>
                </a:ln>
                <a:solidFill>
                  <a:prstClr val="black"/>
                </a:solidFill>
                <a:effectLst/>
                <a:highlight>
                  <a:srgbClr val="00FF00"/>
                </a:highlight>
                <a:uLnTx/>
                <a:uFillTx/>
                <a:latin typeface="Aptos" panose="02110004020202020204"/>
                <a:ea typeface="+mn-ea"/>
                <a:cs typeface="+mn-cs"/>
              </a:rPr>
              <a:t>a</a:t>
            </a:r>
            <a:r>
              <a:rPr lang="en-US" sz="2400" b="1" dirty="0">
                <a:solidFill>
                  <a:prstClr val="black"/>
                </a:solidFill>
                <a:latin typeface="Aptos" panose="02110004020202020204"/>
              </a:rPr>
              <a:t>-</a:t>
            </a:r>
            <a:r>
              <a:rPr kumimoji="0" lang="en-US" sz="2400" b="1" i="0" u="none" strike="noStrike" kern="1200" cap="none" spc="0" normalizeH="0" baseline="0" noProof="0" dirty="0">
                <a:ln>
                  <a:noFill/>
                </a:ln>
                <a:solidFill>
                  <a:prstClr val="black"/>
                </a:solidFill>
                <a:effectLst/>
                <a:uLnTx/>
                <a:uFillTx/>
                <a:latin typeface="Aptos" panose="02110004020202020204"/>
                <a:ea typeface="+mn-ea"/>
                <a:cs typeface="+mn-cs"/>
              </a:rPr>
              <a:t>ha</a:t>
            </a:r>
            <a:endParaRPr kumimoji="0" lang="en-US" sz="1800" b="0" i="0" u="none" strike="noStrike" kern="1200" cap="none" spc="0" normalizeH="0" baseline="0" noProof="0" dirty="0">
              <a:ln>
                <a:noFill/>
              </a:ln>
              <a:solidFill>
                <a:prstClr val="black"/>
              </a:solidFill>
              <a:effectLst/>
              <a:uLnTx/>
              <a:uFillTx/>
              <a:latin typeface="Aptos" panose="02110004020202020204"/>
              <a:ea typeface="+mn-ea"/>
              <a:cs typeface="+mn-cs"/>
            </a:endParaRPr>
          </a:p>
        </p:txBody>
      </p:sp>
      <p:sp>
        <p:nvSpPr>
          <p:cNvPr id="69" name="Rectangle 68">
            <a:extLst>
              <a:ext uri="{FF2B5EF4-FFF2-40B4-BE49-F238E27FC236}">
                <a16:creationId xmlns:a16="http://schemas.microsoft.com/office/drawing/2014/main" id="{0EFEFB82-83C6-07D4-A6B4-32295CA1101A}"/>
              </a:ext>
            </a:extLst>
          </p:cNvPr>
          <p:cNvSpPr/>
          <p:nvPr/>
        </p:nvSpPr>
        <p:spPr>
          <a:xfrm>
            <a:off x="271809" y="5521243"/>
            <a:ext cx="4690795" cy="892202"/>
          </a:xfrm>
          <a:prstGeom prst="rect">
            <a:avLst/>
          </a:prstGeom>
          <a:noFill/>
          <a:ln w="5715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 name="Rectangle 71">
            <a:extLst>
              <a:ext uri="{FF2B5EF4-FFF2-40B4-BE49-F238E27FC236}">
                <a16:creationId xmlns:a16="http://schemas.microsoft.com/office/drawing/2014/main" id="{911D7C38-CD6D-0F49-C1F3-4676FB39017D}"/>
              </a:ext>
            </a:extLst>
          </p:cNvPr>
          <p:cNvSpPr/>
          <p:nvPr/>
        </p:nvSpPr>
        <p:spPr>
          <a:xfrm>
            <a:off x="5869302" y="5553528"/>
            <a:ext cx="6221098" cy="1204785"/>
          </a:xfrm>
          <a:prstGeom prst="rect">
            <a:avLst/>
          </a:prstGeom>
          <a:no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 name="TextBox 78">
            <a:extLst>
              <a:ext uri="{FF2B5EF4-FFF2-40B4-BE49-F238E27FC236}">
                <a16:creationId xmlns:a16="http://schemas.microsoft.com/office/drawing/2014/main" id="{51237211-172C-F2D6-EA24-0F82C351FEA9}"/>
              </a:ext>
            </a:extLst>
          </p:cNvPr>
          <p:cNvSpPr txBox="1"/>
          <p:nvPr/>
        </p:nvSpPr>
        <p:spPr>
          <a:xfrm>
            <a:off x="7237961" y="73628"/>
            <a:ext cx="3097335" cy="369332"/>
          </a:xfrm>
          <a:prstGeom prst="rect">
            <a:avLst/>
          </a:prstGeom>
          <a:noFill/>
        </p:spPr>
        <p:txBody>
          <a:bodyPr wrap="square">
            <a:spAutoFit/>
          </a:bodyPr>
          <a:lstStyle/>
          <a:p>
            <a:r>
              <a:rPr lang="zh-TW" altLang="en-US" b="1" dirty="0">
                <a:highlight>
                  <a:srgbClr val="00FFFF"/>
                </a:highlight>
                <a:latin typeface="DengXian" panose="02010600030101010101" pitchFamily="2" charset="-122"/>
                <a:ea typeface="DengXian" panose="02010600030101010101" pitchFamily="2" charset="-122"/>
              </a:rPr>
              <a:t>摩</a:t>
            </a:r>
            <a:r>
              <a:rPr lang="zh-TW" altLang="en-US" b="1" dirty="0">
                <a:latin typeface="DengXian" panose="02010600030101010101" pitchFamily="2" charset="-122"/>
                <a:ea typeface="DengXian" panose="02010600030101010101" pitchFamily="2" charset="-122"/>
              </a:rPr>
              <a:t> 訶 般 若 波 羅 蜜 多 心 經</a:t>
            </a:r>
          </a:p>
        </p:txBody>
      </p:sp>
      <p:sp>
        <p:nvSpPr>
          <p:cNvPr id="80" name="Rectangle 79">
            <a:extLst>
              <a:ext uri="{FF2B5EF4-FFF2-40B4-BE49-F238E27FC236}">
                <a16:creationId xmlns:a16="http://schemas.microsoft.com/office/drawing/2014/main" id="{0682C53F-3FFB-758E-1ACD-371A5A2B93CE}"/>
              </a:ext>
            </a:extLst>
          </p:cNvPr>
          <p:cNvSpPr/>
          <p:nvPr/>
        </p:nvSpPr>
        <p:spPr>
          <a:xfrm>
            <a:off x="7237961" y="73628"/>
            <a:ext cx="3052259" cy="369332"/>
          </a:xfrm>
          <a:prstGeom prst="rect">
            <a:avLst/>
          </a:prstGeom>
          <a:no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82" name="2024_09_17_143106">
            <a:hlinkClick r:id="" action="ppaction://media"/>
            <a:extLst>
              <a:ext uri="{FF2B5EF4-FFF2-40B4-BE49-F238E27FC236}">
                <a16:creationId xmlns:a16="http://schemas.microsoft.com/office/drawing/2014/main" id="{C1C74149-527A-70F2-BAFE-B8CC1203C82E}"/>
              </a:ext>
            </a:extLst>
          </p:cNvPr>
          <p:cNvPicPr>
            <a:picLocks noChangeAspect="1"/>
          </p:cNvPicPr>
          <p:nvPr>
            <a:videoFile r:link="rId2"/>
            <p:extLst>
              <p:ext uri="{DAA4B4D4-6D71-4841-9C94-3DE7FCFB9230}">
                <p14:media xmlns:p14="http://schemas.microsoft.com/office/powerpoint/2010/main" r:embed="rId1"/>
              </p:ext>
            </p:extLst>
          </p:nvPr>
        </p:nvPicPr>
        <p:blipFill>
          <a:blip r:embed="rId5"/>
          <a:stretch>
            <a:fillRect/>
          </a:stretch>
        </p:blipFill>
        <p:spPr>
          <a:xfrm>
            <a:off x="7173058" y="557703"/>
            <a:ext cx="4913840" cy="4881081"/>
          </a:xfrm>
          <a:prstGeom prst="rect">
            <a:avLst/>
          </a:prstGeom>
        </p:spPr>
      </p:pic>
      <p:sp>
        <p:nvSpPr>
          <p:cNvPr id="2" name="Oval 1">
            <a:extLst>
              <a:ext uri="{FF2B5EF4-FFF2-40B4-BE49-F238E27FC236}">
                <a16:creationId xmlns:a16="http://schemas.microsoft.com/office/drawing/2014/main" id="{1E3F9B1C-FB87-A7DF-C64F-8661BFDEB607}"/>
              </a:ext>
            </a:extLst>
          </p:cNvPr>
          <p:cNvSpPr/>
          <p:nvPr/>
        </p:nvSpPr>
        <p:spPr>
          <a:xfrm>
            <a:off x="5297983" y="645848"/>
            <a:ext cx="771625" cy="771625"/>
          </a:xfrm>
          <a:prstGeom prst="ellipse">
            <a:avLst/>
          </a:prstGeom>
          <a:solidFill>
            <a:srgbClr val="FFFF00"/>
          </a:solidFill>
          <a:ln w="38100">
            <a:solidFill>
              <a:srgbClr val="7030A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TextBox 2">
            <a:extLst>
              <a:ext uri="{FF2B5EF4-FFF2-40B4-BE49-F238E27FC236}">
                <a16:creationId xmlns:a16="http://schemas.microsoft.com/office/drawing/2014/main" id="{77BB1C83-55F6-4A10-5B74-ABFA09E3EE49}"/>
              </a:ext>
            </a:extLst>
          </p:cNvPr>
          <p:cNvSpPr txBox="1"/>
          <p:nvPr/>
        </p:nvSpPr>
        <p:spPr>
          <a:xfrm>
            <a:off x="5494301" y="770050"/>
            <a:ext cx="593001" cy="523220"/>
          </a:xfrm>
          <a:prstGeom prst="rect">
            <a:avLst/>
          </a:prstGeom>
          <a:noFill/>
        </p:spPr>
        <p:txBody>
          <a:bodyPr wrap="square" rtlCol="0">
            <a:spAutoFit/>
          </a:bodyPr>
          <a:lstStyle/>
          <a:p>
            <a:r>
              <a:rPr lang="en-US" sz="2800" b="1" dirty="0"/>
              <a:t>1</a:t>
            </a:r>
          </a:p>
        </p:txBody>
      </p:sp>
      <p:sp>
        <p:nvSpPr>
          <p:cNvPr id="5" name="TextBox 4">
            <a:extLst>
              <a:ext uri="{FF2B5EF4-FFF2-40B4-BE49-F238E27FC236}">
                <a16:creationId xmlns:a16="http://schemas.microsoft.com/office/drawing/2014/main" id="{CA50DE10-F15C-183B-BDF5-124D56606D0C}"/>
              </a:ext>
            </a:extLst>
          </p:cNvPr>
          <p:cNvSpPr txBox="1"/>
          <p:nvPr/>
        </p:nvSpPr>
        <p:spPr>
          <a:xfrm>
            <a:off x="5465770" y="4110134"/>
            <a:ext cx="1634626" cy="1169551"/>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altLang="en-US" sz="10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rPr>
              <a:t>摩  </a:t>
            </a:r>
            <a:r>
              <a:rPr kumimoji="0" lang="en-US" altLang="zh-CN" sz="10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rPr>
              <a:t>ma; </a:t>
            </a:r>
            <a:r>
              <a:rPr kumimoji="0" lang="en-US" altLang="zh-CN" sz="1000" b="0" i="0" u="none" strike="noStrike" kern="1200" cap="none" spc="0" normalizeH="0" baseline="0" noProof="0" dirty="0" err="1">
                <a:ln>
                  <a:noFill/>
                </a:ln>
                <a:solidFill>
                  <a:prstClr val="black"/>
                </a:solidFill>
                <a:effectLst/>
                <a:uLnTx/>
                <a:uFillTx/>
                <a:latin typeface="Aptos" panose="02110004020202020204"/>
                <a:ea typeface="等线" panose="02010600030101010101"/>
                <a:cs typeface="+mn-cs"/>
              </a:rPr>
              <a:t>phon</a:t>
            </a:r>
            <a:r>
              <a:rPr kumimoji="0" lang="en-US" altLang="zh-CN" sz="10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rPr>
              <a:t>, grind</a:t>
            </a:r>
            <a:endParaRPr kumimoji="0" lang="zh-CN" altLang="en-US" sz="10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altLang="en-US" sz="10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rPr>
              <a:t>广  </a:t>
            </a:r>
            <a:r>
              <a:rPr kumimoji="0" lang="en-US" altLang="zh-CN" sz="1000" b="0" i="0" u="none" strike="noStrike" kern="1200" cap="none" spc="0" normalizeH="0" baseline="0" noProof="0" dirty="0" err="1">
                <a:ln>
                  <a:noFill/>
                </a:ln>
                <a:solidFill>
                  <a:prstClr val="black"/>
                </a:solidFill>
                <a:effectLst/>
                <a:uLnTx/>
                <a:uFillTx/>
                <a:latin typeface="Aptos" panose="02110004020202020204"/>
                <a:ea typeface="等线" panose="02010600030101010101"/>
                <a:cs typeface="+mn-cs"/>
              </a:rPr>
              <a:t>gwang</a:t>
            </a:r>
            <a:r>
              <a:rPr kumimoji="0" lang="en-US" altLang="zh-CN" sz="10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rPr>
              <a:t>; vast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altLang="en-US" sz="10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rPr>
              <a:t>林  </a:t>
            </a:r>
            <a:r>
              <a:rPr kumimoji="0" lang="en-US" altLang="zh-CN" sz="10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rPr>
              <a:t>rim; forest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altLang="en-US" sz="10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rPr>
              <a:t>手  </a:t>
            </a:r>
            <a:r>
              <a:rPr kumimoji="0" lang="en-US" altLang="zh-CN" sz="10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rPr>
              <a:t>su; hand</a:t>
            </a:r>
            <a:endParaRPr kumimoji="0" lang="zh-CN" altLang="en-US" sz="10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altLang="en-US" sz="10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rPr>
              <a:t>丶  </a:t>
            </a:r>
            <a:r>
              <a:rPr kumimoji="0" lang="en-US" altLang="zh-CN" sz="10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rPr>
              <a:t>ju; lord</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altLang="en-US" sz="10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rPr>
              <a:t>厂  </a:t>
            </a:r>
            <a:r>
              <a:rPr kumimoji="0" lang="en-US" altLang="zh-CN" sz="1000" b="0" i="0" u="none" strike="noStrike" kern="1200" cap="none" spc="0" normalizeH="0" baseline="0" noProof="0" dirty="0" err="1">
                <a:ln>
                  <a:noFill/>
                </a:ln>
                <a:solidFill>
                  <a:prstClr val="black"/>
                </a:solidFill>
                <a:effectLst/>
                <a:uLnTx/>
                <a:uFillTx/>
                <a:latin typeface="Aptos" panose="02110004020202020204"/>
                <a:ea typeface="等线" panose="02010600030101010101"/>
                <a:cs typeface="+mn-cs"/>
              </a:rPr>
              <a:t>han</a:t>
            </a:r>
            <a:r>
              <a:rPr kumimoji="0" lang="en-US" altLang="zh-CN" sz="10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rPr>
              <a:t>; cliff</a:t>
            </a:r>
            <a:r>
              <a:rPr kumimoji="0" lang="zh-CN" altLang="en-US" sz="10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rPr>
              <a:t> </a:t>
            </a:r>
            <a:endParaRPr kumimoji="0" lang="en-US" altLang="zh-CN" sz="10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altLang="en-US" sz="10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rPr>
              <a:t>木  </a:t>
            </a:r>
            <a:r>
              <a:rPr kumimoji="0" lang="en-US" altLang="zh-CN" sz="1000" b="0" i="0" u="none" strike="noStrike" kern="1200" cap="none" spc="0" normalizeH="0" baseline="0" noProof="0" dirty="0" err="1">
                <a:ln>
                  <a:noFill/>
                </a:ln>
                <a:solidFill>
                  <a:prstClr val="black"/>
                </a:solidFill>
                <a:effectLst/>
                <a:uLnTx/>
                <a:uFillTx/>
                <a:latin typeface="Aptos" panose="02110004020202020204"/>
                <a:ea typeface="等线" panose="02010600030101010101"/>
                <a:cs typeface="+mn-cs"/>
              </a:rPr>
              <a:t>mok</a:t>
            </a:r>
            <a:r>
              <a:rPr kumimoji="0" lang="en-US" altLang="zh-CN" sz="10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rPr>
              <a:t>; tree</a:t>
            </a:r>
            <a:endParaRPr kumimoji="0" lang="zh-CN" altLang="en-US" sz="1000" b="0" i="0" u="none" strike="noStrike" kern="1200" cap="none" spc="0" normalizeH="0" baseline="0" noProof="0" dirty="0">
              <a:ln>
                <a:noFill/>
              </a:ln>
              <a:solidFill>
                <a:prstClr val="black"/>
              </a:solidFill>
              <a:effectLst/>
              <a:uLnTx/>
              <a:uFillTx/>
              <a:latin typeface="Aptos" panose="02110004020202020204"/>
              <a:ea typeface="等线" panose="02010600030101010101"/>
              <a:cs typeface="+mn-cs"/>
            </a:endParaRPr>
          </a:p>
        </p:txBody>
      </p:sp>
      <p:sp>
        <p:nvSpPr>
          <p:cNvPr id="6" name="Rectangle 5">
            <a:extLst>
              <a:ext uri="{FF2B5EF4-FFF2-40B4-BE49-F238E27FC236}">
                <a16:creationId xmlns:a16="http://schemas.microsoft.com/office/drawing/2014/main" id="{E501E090-77F4-E996-C74E-60405A6DB139}"/>
              </a:ext>
            </a:extLst>
          </p:cNvPr>
          <p:cNvSpPr/>
          <p:nvPr/>
        </p:nvSpPr>
        <p:spPr>
          <a:xfrm>
            <a:off x="5465770" y="4084076"/>
            <a:ext cx="1260459" cy="1262288"/>
          </a:xfrm>
          <a:prstGeom prst="rect">
            <a:avLst/>
          </a:prstGeom>
          <a:noFill/>
          <a:ln w="38100">
            <a:solidFill>
              <a:srgbClr val="7030A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8" name="Straight Arrow Connector 7">
            <a:extLst>
              <a:ext uri="{FF2B5EF4-FFF2-40B4-BE49-F238E27FC236}">
                <a16:creationId xmlns:a16="http://schemas.microsoft.com/office/drawing/2014/main" id="{7E767FE6-FC62-0317-7CF6-32A94BFA6D37}"/>
              </a:ext>
            </a:extLst>
          </p:cNvPr>
          <p:cNvCxnSpPr/>
          <p:nvPr/>
        </p:nvCxnSpPr>
        <p:spPr>
          <a:xfrm>
            <a:off x="613357" y="1707703"/>
            <a:ext cx="0" cy="455858"/>
          </a:xfrm>
          <a:prstGeom prst="straightConnector1">
            <a:avLst/>
          </a:prstGeom>
          <a:ln>
            <a:tailEnd type="triangle"/>
          </a:ln>
        </p:spPr>
        <p:style>
          <a:lnRef idx="2">
            <a:schemeClr val="accent1"/>
          </a:lnRef>
          <a:fillRef idx="0">
            <a:schemeClr val="accent1"/>
          </a:fillRef>
          <a:effectRef idx="1">
            <a:schemeClr val="accent1"/>
          </a:effectRef>
          <a:fontRef idx="minor">
            <a:schemeClr val="tx1"/>
          </a:fontRef>
        </p:style>
      </p:cxnSp>
      <p:cxnSp>
        <p:nvCxnSpPr>
          <p:cNvPr id="12" name="Straight Arrow Connector 11">
            <a:extLst>
              <a:ext uri="{FF2B5EF4-FFF2-40B4-BE49-F238E27FC236}">
                <a16:creationId xmlns:a16="http://schemas.microsoft.com/office/drawing/2014/main" id="{7A0030C0-F7DD-3AD3-434F-A0250DBFD931}"/>
              </a:ext>
            </a:extLst>
          </p:cNvPr>
          <p:cNvCxnSpPr/>
          <p:nvPr/>
        </p:nvCxnSpPr>
        <p:spPr>
          <a:xfrm>
            <a:off x="1691315" y="855151"/>
            <a:ext cx="348936" cy="0"/>
          </a:xfrm>
          <a:prstGeom prst="straightConnector1">
            <a:avLst/>
          </a:prstGeom>
          <a:ln>
            <a:tailEnd type="triangle"/>
          </a:ln>
        </p:spPr>
        <p:style>
          <a:lnRef idx="2">
            <a:schemeClr val="accent1"/>
          </a:lnRef>
          <a:fillRef idx="0">
            <a:schemeClr val="accent1"/>
          </a:fillRef>
          <a:effectRef idx="1">
            <a:schemeClr val="accent1"/>
          </a:effectRef>
          <a:fontRef idx="minor">
            <a:schemeClr val="tx1"/>
          </a:fontRef>
        </p:style>
      </p:cxnSp>
      <p:cxnSp>
        <p:nvCxnSpPr>
          <p:cNvPr id="19" name="Straight Arrow Connector 18">
            <a:extLst>
              <a:ext uri="{FF2B5EF4-FFF2-40B4-BE49-F238E27FC236}">
                <a16:creationId xmlns:a16="http://schemas.microsoft.com/office/drawing/2014/main" id="{862E04E9-9555-20BE-457B-E0767F244028}"/>
              </a:ext>
            </a:extLst>
          </p:cNvPr>
          <p:cNvCxnSpPr>
            <a:stCxn id="35" idx="3"/>
          </p:cNvCxnSpPr>
          <p:nvPr/>
        </p:nvCxnSpPr>
        <p:spPr>
          <a:xfrm>
            <a:off x="1397180" y="1492322"/>
            <a:ext cx="252315" cy="5102"/>
          </a:xfrm>
          <a:prstGeom prst="straightConnector1">
            <a:avLst/>
          </a:prstGeom>
          <a:ln>
            <a:tailEnd type="triangle"/>
          </a:ln>
        </p:spPr>
        <p:style>
          <a:lnRef idx="2">
            <a:schemeClr val="accent1"/>
          </a:lnRef>
          <a:fillRef idx="0">
            <a:schemeClr val="accent1"/>
          </a:fillRef>
          <a:effectRef idx="1">
            <a:schemeClr val="accent1"/>
          </a:effectRef>
          <a:fontRef idx="minor">
            <a:schemeClr val="tx1"/>
          </a:fontRef>
        </p:style>
      </p:cxnSp>
      <p:cxnSp>
        <p:nvCxnSpPr>
          <p:cNvPr id="23" name="Straight Arrow Connector 22">
            <a:extLst>
              <a:ext uri="{FF2B5EF4-FFF2-40B4-BE49-F238E27FC236}">
                <a16:creationId xmlns:a16="http://schemas.microsoft.com/office/drawing/2014/main" id="{D0163166-5737-C78D-689C-6A3999385775}"/>
              </a:ext>
            </a:extLst>
          </p:cNvPr>
          <p:cNvCxnSpPr>
            <a:cxnSpLocks/>
          </p:cNvCxnSpPr>
          <p:nvPr/>
        </p:nvCxnSpPr>
        <p:spPr>
          <a:xfrm>
            <a:off x="2464806" y="1347084"/>
            <a:ext cx="0" cy="262633"/>
          </a:xfrm>
          <a:prstGeom prst="straightConnector1">
            <a:avLst/>
          </a:prstGeom>
          <a:ln>
            <a:tailEnd type="triangle"/>
          </a:ln>
        </p:spPr>
        <p:style>
          <a:lnRef idx="2">
            <a:schemeClr val="accent1"/>
          </a:lnRef>
          <a:fillRef idx="0">
            <a:schemeClr val="accent1"/>
          </a:fillRef>
          <a:effectRef idx="1">
            <a:schemeClr val="accent1"/>
          </a:effectRef>
          <a:fontRef idx="minor">
            <a:schemeClr val="tx1"/>
          </a:fontRef>
        </p:style>
      </p:cxnSp>
      <p:cxnSp>
        <p:nvCxnSpPr>
          <p:cNvPr id="29" name="Straight Arrow Connector 28">
            <a:extLst>
              <a:ext uri="{FF2B5EF4-FFF2-40B4-BE49-F238E27FC236}">
                <a16:creationId xmlns:a16="http://schemas.microsoft.com/office/drawing/2014/main" id="{DF6A5698-DC45-0B35-1689-CBB86192E0BF}"/>
              </a:ext>
            </a:extLst>
          </p:cNvPr>
          <p:cNvCxnSpPr>
            <a:cxnSpLocks/>
          </p:cNvCxnSpPr>
          <p:nvPr/>
        </p:nvCxnSpPr>
        <p:spPr>
          <a:xfrm>
            <a:off x="3969176" y="1327154"/>
            <a:ext cx="0" cy="262633"/>
          </a:xfrm>
          <a:prstGeom prst="straightConnector1">
            <a:avLst/>
          </a:prstGeom>
          <a:ln>
            <a:tailEnd type="triangle"/>
          </a:ln>
        </p:spPr>
        <p:style>
          <a:lnRef idx="2">
            <a:schemeClr val="accent1"/>
          </a:lnRef>
          <a:fillRef idx="0">
            <a:schemeClr val="accent1"/>
          </a:fillRef>
          <a:effectRef idx="1">
            <a:schemeClr val="accent1"/>
          </a:effectRef>
          <a:fontRef idx="minor">
            <a:schemeClr val="tx1"/>
          </a:fontRef>
        </p:style>
      </p:cxnSp>
      <p:cxnSp>
        <p:nvCxnSpPr>
          <p:cNvPr id="31" name="Straight Arrow Connector 30">
            <a:extLst>
              <a:ext uri="{FF2B5EF4-FFF2-40B4-BE49-F238E27FC236}">
                <a16:creationId xmlns:a16="http://schemas.microsoft.com/office/drawing/2014/main" id="{E342A3F6-0828-CAC8-8751-1A1D97AA1712}"/>
              </a:ext>
            </a:extLst>
          </p:cNvPr>
          <p:cNvCxnSpPr/>
          <p:nvPr/>
        </p:nvCxnSpPr>
        <p:spPr>
          <a:xfrm>
            <a:off x="3101698" y="1509356"/>
            <a:ext cx="252315" cy="5102"/>
          </a:xfrm>
          <a:prstGeom prst="straightConnector1">
            <a:avLst/>
          </a:prstGeom>
          <a:ln>
            <a:tailEnd type="triangle"/>
          </a:ln>
        </p:spPr>
        <p:style>
          <a:lnRef idx="2">
            <a:schemeClr val="accent1"/>
          </a:lnRef>
          <a:fillRef idx="0">
            <a:schemeClr val="accent1"/>
          </a:fillRef>
          <a:effectRef idx="1">
            <a:schemeClr val="accent1"/>
          </a:effectRef>
          <a:fontRef idx="minor">
            <a:schemeClr val="tx1"/>
          </a:fontRef>
        </p:style>
      </p:cxnSp>
      <p:cxnSp>
        <p:nvCxnSpPr>
          <p:cNvPr id="46" name="Straight Arrow Connector 45">
            <a:extLst>
              <a:ext uri="{FF2B5EF4-FFF2-40B4-BE49-F238E27FC236}">
                <a16:creationId xmlns:a16="http://schemas.microsoft.com/office/drawing/2014/main" id="{EC4D01D7-A0B2-F979-CDDA-900795025A39}"/>
              </a:ext>
            </a:extLst>
          </p:cNvPr>
          <p:cNvCxnSpPr>
            <a:cxnSpLocks/>
          </p:cNvCxnSpPr>
          <p:nvPr/>
        </p:nvCxnSpPr>
        <p:spPr>
          <a:xfrm flipH="1">
            <a:off x="4155210" y="3257660"/>
            <a:ext cx="308033" cy="28459"/>
          </a:xfrm>
          <a:prstGeom prst="straightConnector1">
            <a:avLst/>
          </a:prstGeom>
          <a:ln>
            <a:tailEnd type="triangle"/>
          </a:ln>
        </p:spPr>
        <p:style>
          <a:lnRef idx="2">
            <a:schemeClr val="accent1"/>
          </a:lnRef>
          <a:fillRef idx="0">
            <a:schemeClr val="accent1"/>
          </a:fillRef>
          <a:effectRef idx="1">
            <a:schemeClr val="accent1"/>
          </a:effectRef>
          <a:fontRef idx="minor">
            <a:schemeClr val="tx1"/>
          </a:fontRef>
        </p:style>
      </p:cxnSp>
      <p:cxnSp>
        <p:nvCxnSpPr>
          <p:cNvPr id="52" name="Straight Arrow Connector 51">
            <a:extLst>
              <a:ext uri="{FF2B5EF4-FFF2-40B4-BE49-F238E27FC236}">
                <a16:creationId xmlns:a16="http://schemas.microsoft.com/office/drawing/2014/main" id="{49A8D5F3-90E2-C7EE-9AF0-A28148E898AF}"/>
              </a:ext>
            </a:extLst>
          </p:cNvPr>
          <p:cNvCxnSpPr>
            <a:cxnSpLocks/>
          </p:cNvCxnSpPr>
          <p:nvPr/>
        </p:nvCxnSpPr>
        <p:spPr>
          <a:xfrm>
            <a:off x="3280863" y="3308419"/>
            <a:ext cx="0" cy="262633"/>
          </a:xfrm>
          <a:prstGeom prst="straightConnector1">
            <a:avLst/>
          </a:prstGeom>
          <a:ln>
            <a:tailEnd type="triangle"/>
          </a:ln>
        </p:spPr>
        <p:style>
          <a:lnRef idx="2">
            <a:schemeClr val="accent1"/>
          </a:lnRef>
          <a:fillRef idx="0">
            <a:schemeClr val="accent1"/>
          </a:fillRef>
          <a:effectRef idx="1">
            <a:schemeClr val="accent1"/>
          </a:effectRef>
          <a:fontRef idx="minor">
            <a:schemeClr val="tx1"/>
          </a:fontRef>
        </p:style>
      </p:cxnSp>
      <p:cxnSp>
        <p:nvCxnSpPr>
          <p:cNvPr id="56" name="Straight Arrow Connector 55">
            <a:extLst>
              <a:ext uri="{FF2B5EF4-FFF2-40B4-BE49-F238E27FC236}">
                <a16:creationId xmlns:a16="http://schemas.microsoft.com/office/drawing/2014/main" id="{D0C5D280-B13C-AFBA-BC4F-3AFA5F1D065F}"/>
              </a:ext>
            </a:extLst>
          </p:cNvPr>
          <p:cNvCxnSpPr>
            <a:cxnSpLocks/>
          </p:cNvCxnSpPr>
          <p:nvPr/>
        </p:nvCxnSpPr>
        <p:spPr>
          <a:xfrm>
            <a:off x="1900706" y="3982028"/>
            <a:ext cx="458121" cy="0"/>
          </a:xfrm>
          <a:prstGeom prst="straightConnector1">
            <a:avLst/>
          </a:prstGeom>
          <a:ln>
            <a:tailEnd type="triangle"/>
          </a:ln>
        </p:spPr>
        <p:style>
          <a:lnRef idx="2">
            <a:schemeClr val="accent1"/>
          </a:lnRef>
          <a:fillRef idx="0">
            <a:schemeClr val="accent1"/>
          </a:fillRef>
          <a:effectRef idx="1">
            <a:schemeClr val="accent1"/>
          </a:effectRef>
          <a:fontRef idx="minor">
            <a:schemeClr val="tx1"/>
          </a:fontRef>
        </p:style>
      </p:cxnSp>
      <p:cxnSp>
        <p:nvCxnSpPr>
          <p:cNvPr id="58" name="Straight Arrow Connector 57">
            <a:extLst>
              <a:ext uri="{FF2B5EF4-FFF2-40B4-BE49-F238E27FC236}">
                <a16:creationId xmlns:a16="http://schemas.microsoft.com/office/drawing/2014/main" id="{4330E954-7CB9-D575-E288-FB3918E700B6}"/>
              </a:ext>
            </a:extLst>
          </p:cNvPr>
          <p:cNvCxnSpPr>
            <a:cxnSpLocks/>
          </p:cNvCxnSpPr>
          <p:nvPr/>
        </p:nvCxnSpPr>
        <p:spPr>
          <a:xfrm>
            <a:off x="1636722" y="4620203"/>
            <a:ext cx="458121" cy="0"/>
          </a:xfrm>
          <a:prstGeom prst="straightConnector1">
            <a:avLst/>
          </a:prstGeom>
          <a:ln>
            <a:tailEnd type="triangle"/>
          </a:ln>
        </p:spPr>
        <p:style>
          <a:lnRef idx="2">
            <a:schemeClr val="accent1"/>
          </a:lnRef>
          <a:fillRef idx="0">
            <a:schemeClr val="accent1"/>
          </a:fillRef>
          <a:effectRef idx="1">
            <a:schemeClr val="accent1"/>
          </a:effectRef>
          <a:fontRef idx="minor">
            <a:schemeClr val="tx1"/>
          </a:fontRef>
        </p:style>
      </p:cxnSp>
      <p:cxnSp>
        <p:nvCxnSpPr>
          <p:cNvPr id="7" name="Straight Connector 6">
            <a:extLst>
              <a:ext uri="{FF2B5EF4-FFF2-40B4-BE49-F238E27FC236}">
                <a16:creationId xmlns:a16="http://schemas.microsoft.com/office/drawing/2014/main" id="{23E97AAC-F4AB-67F1-96BC-425381FFE053}"/>
              </a:ext>
            </a:extLst>
          </p:cNvPr>
          <p:cNvCxnSpPr/>
          <p:nvPr/>
        </p:nvCxnSpPr>
        <p:spPr>
          <a:xfrm>
            <a:off x="3035964" y="3308419"/>
            <a:ext cx="0" cy="1690871"/>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14" name="Straight Connector 13">
            <a:extLst>
              <a:ext uri="{FF2B5EF4-FFF2-40B4-BE49-F238E27FC236}">
                <a16:creationId xmlns:a16="http://schemas.microsoft.com/office/drawing/2014/main" id="{F1F1E206-75B4-10DE-8E51-B776B39D577E}"/>
              </a:ext>
            </a:extLst>
          </p:cNvPr>
          <p:cNvCxnSpPr>
            <a:cxnSpLocks/>
          </p:cNvCxnSpPr>
          <p:nvPr/>
        </p:nvCxnSpPr>
        <p:spPr>
          <a:xfrm flipH="1">
            <a:off x="2805408" y="4996291"/>
            <a:ext cx="230556" cy="192792"/>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27" name="Straight Arrow Connector 26">
            <a:extLst>
              <a:ext uri="{FF2B5EF4-FFF2-40B4-BE49-F238E27FC236}">
                <a16:creationId xmlns:a16="http://schemas.microsoft.com/office/drawing/2014/main" id="{CDD8AAD6-47BC-0714-4496-C7E3C44DA868}"/>
              </a:ext>
            </a:extLst>
          </p:cNvPr>
          <p:cNvCxnSpPr>
            <a:cxnSpLocks/>
          </p:cNvCxnSpPr>
          <p:nvPr/>
        </p:nvCxnSpPr>
        <p:spPr>
          <a:xfrm flipH="1" flipV="1">
            <a:off x="2509092" y="5144235"/>
            <a:ext cx="309457" cy="44848"/>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49" name="Straight Connector 48">
            <a:extLst>
              <a:ext uri="{FF2B5EF4-FFF2-40B4-BE49-F238E27FC236}">
                <a16:creationId xmlns:a16="http://schemas.microsoft.com/office/drawing/2014/main" id="{9D601B07-5B14-420F-51F0-6E03C3BF77CE}"/>
              </a:ext>
            </a:extLst>
          </p:cNvPr>
          <p:cNvCxnSpPr/>
          <p:nvPr/>
        </p:nvCxnSpPr>
        <p:spPr>
          <a:xfrm>
            <a:off x="892885" y="1263192"/>
            <a:ext cx="0" cy="2307860"/>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62" name="Straight Arrow Connector 61">
            <a:extLst>
              <a:ext uri="{FF2B5EF4-FFF2-40B4-BE49-F238E27FC236}">
                <a16:creationId xmlns:a16="http://schemas.microsoft.com/office/drawing/2014/main" id="{1D98351A-8B0F-6C16-3901-FAB47C4E839E}"/>
              </a:ext>
            </a:extLst>
          </p:cNvPr>
          <p:cNvCxnSpPr/>
          <p:nvPr/>
        </p:nvCxnSpPr>
        <p:spPr>
          <a:xfrm flipH="1">
            <a:off x="563647" y="3571052"/>
            <a:ext cx="329238" cy="1272916"/>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spTree>
    <p:extLst>
      <p:ext uri="{BB962C8B-B14F-4D97-AF65-F5344CB8AC3E}">
        <p14:creationId xmlns:p14="http://schemas.microsoft.com/office/powerpoint/2010/main" val="188175459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mediacall" presetSubtype="0" fill="hold" nodeType="clickEffect">
                                  <p:stCondLst>
                                    <p:cond delay="0"/>
                                  </p:stCondLst>
                                  <p:childTnLst>
                                    <p:cmd type="call" cmd="playFrom(0.0)">
                                      <p:cBhvr>
                                        <p:cTn id="6" dur="22200" fill="hold"/>
                                        <p:tgtEl>
                                          <p:spTgt spid="82"/>
                                        </p:tgtEl>
                                      </p:cBhvr>
                                    </p:cmd>
                                  </p:childTnLst>
                                </p:cTn>
                              </p:par>
                            </p:childTnLst>
                          </p:cTn>
                        </p:par>
                      </p:childTnLst>
                    </p:cTn>
                  </p:par>
                </p:childTnLst>
              </p:cTn>
              <p:prevCondLst>
                <p:cond evt="onPrev" delay="0">
                  <p:tgtEl>
                    <p:sldTgt/>
                  </p:tgtEl>
                </p:cond>
              </p:prevCondLst>
              <p:nextCondLst>
                <p:cond evt="onNext" delay="0">
                  <p:tgtEl>
                    <p:sldTgt/>
                  </p:tgtEl>
                </p:cond>
              </p:nextCondLst>
            </p:seq>
            <p:video>
              <p:cMediaNode vol="80000" mute="1">
                <p:cTn id="7" fill="hold" display="0">
                  <p:stCondLst>
                    <p:cond delay="indefinite"/>
                  </p:stCondLst>
                </p:cTn>
                <p:tgtEl>
                  <p:spTgt spid="82"/>
                </p:tgtEl>
              </p:cMediaNode>
            </p:video>
            <p:seq concurrent="1" nextAc="seek">
              <p:cTn id="8" restart="whenNotActive" fill="hold" evtFilter="cancelBubble" nodeType="interactiveSeq">
                <p:stCondLst>
                  <p:cond evt="onClick" delay="0">
                    <p:tgtEl>
                      <p:spTgt spid="82"/>
                    </p:tgtEl>
                  </p:cond>
                </p:stCondLst>
                <p:endSync evt="end" delay="0">
                  <p:rtn val="all"/>
                </p:endSync>
                <p:childTnLst>
                  <p:par>
                    <p:cTn id="9" fill="hold">
                      <p:stCondLst>
                        <p:cond delay="0"/>
                      </p:stCondLst>
                      <p:childTnLst>
                        <p:par>
                          <p:cTn id="10" fill="hold">
                            <p:stCondLst>
                              <p:cond delay="0"/>
                            </p:stCondLst>
                            <p:childTnLst>
                              <p:par>
                                <p:cTn id="11" presetID="2" presetClass="mediacall" presetSubtype="0" fill="hold" nodeType="clickEffect">
                                  <p:stCondLst>
                                    <p:cond delay="0"/>
                                  </p:stCondLst>
                                  <p:childTnLst>
                                    <p:cmd type="call" cmd="togglePause">
                                      <p:cBhvr>
                                        <p:cTn id="12" dur="1" fill="hold"/>
                                        <p:tgtEl>
                                          <p:spTgt spid="82"/>
                                        </p:tgtEl>
                                      </p:cBhvr>
                                    </p:cmd>
                                  </p:childTnLst>
                                </p:cTn>
                              </p:par>
                            </p:childTnLst>
                          </p:cTn>
                        </p:par>
                      </p:childTnLst>
                    </p:cTn>
                  </p:par>
                </p:childTnLst>
              </p:cTn>
              <p:nextCondLst>
                <p:cond evt="onClick" delay="0">
                  <p:tgtEl>
                    <p:spTgt spid="82"/>
                  </p:tgtEl>
                </p:cond>
              </p:nextCondLst>
            </p:seq>
          </p:childTnLst>
        </p:cTn>
      </p:par>
    </p:tn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5D71F2BD-413C-283F-E409-95BE61E02A8D}"/>
              </a:ext>
            </a:extLst>
          </p:cNvPr>
          <p:cNvPicPr>
            <a:picLocks noChangeAspect="1"/>
          </p:cNvPicPr>
          <p:nvPr/>
        </p:nvPicPr>
        <p:blipFill>
          <a:blip r:embed="rId4"/>
          <a:stretch>
            <a:fillRect/>
          </a:stretch>
        </p:blipFill>
        <p:spPr>
          <a:xfrm>
            <a:off x="542957" y="151348"/>
            <a:ext cx="4967555" cy="5109275"/>
          </a:xfrm>
          <a:prstGeom prst="rect">
            <a:avLst/>
          </a:prstGeom>
        </p:spPr>
      </p:pic>
      <p:sp>
        <p:nvSpPr>
          <p:cNvPr id="4" name="TextBox 3">
            <a:extLst>
              <a:ext uri="{FF2B5EF4-FFF2-40B4-BE49-F238E27FC236}">
                <a16:creationId xmlns:a16="http://schemas.microsoft.com/office/drawing/2014/main" id="{CB086D7E-C5C5-3EA3-C7ED-F17854DB3D68}"/>
              </a:ext>
            </a:extLst>
          </p:cNvPr>
          <p:cNvSpPr txBox="1"/>
          <p:nvPr/>
        </p:nvSpPr>
        <p:spPr>
          <a:xfrm>
            <a:off x="166697" y="5651847"/>
            <a:ext cx="5771268" cy="1200329"/>
          </a:xfrm>
          <a:prstGeom prst="rect">
            <a:avLst/>
          </a:prstGeom>
          <a:noFill/>
        </p:spPr>
        <p:txBody>
          <a:bodyPr wrap="square" numCol="3">
            <a:spAutoFit/>
          </a:bodyPr>
          <a:lstStyle/>
          <a:p>
            <a:r>
              <a:rPr lang="en-US" sz="2400" dirty="0"/>
              <a:t>Kor: </a:t>
            </a:r>
            <a:r>
              <a:rPr lang="en-US" sz="2400" b="1" dirty="0" err="1"/>
              <a:t>jeong</a:t>
            </a:r>
            <a:endParaRPr lang="en-US" sz="2400" b="1" dirty="0"/>
          </a:p>
          <a:p>
            <a:r>
              <a:rPr lang="en-US" sz="2400" dirty="0"/>
              <a:t>Jap: </a:t>
            </a:r>
            <a:r>
              <a:rPr lang="en-US" sz="2400" b="1" dirty="0"/>
              <a:t>jō</a:t>
            </a:r>
            <a:endParaRPr lang="en-US" sz="2400" dirty="0"/>
          </a:p>
          <a:p>
            <a:endParaRPr lang="en-US" sz="2400" dirty="0"/>
          </a:p>
          <a:p>
            <a:r>
              <a:rPr lang="en-US" sz="2400" dirty="0"/>
              <a:t>Viet: </a:t>
            </a:r>
            <a:r>
              <a:rPr lang="vi-VN" sz="2400" b="1" dirty="0">
                <a:latin typeface="Aptos" panose="020B0004020202020204" pitchFamily="34" charset="0"/>
              </a:rPr>
              <a:t>tịnh </a:t>
            </a:r>
            <a:r>
              <a:rPr lang="en-US" sz="2400" b="1" dirty="0"/>
              <a:t>   </a:t>
            </a:r>
          </a:p>
          <a:p>
            <a:r>
              <a:rPr lang="en-US" sz="2400" dirty="0"/>
              <a:t>Man: </a:t>
            </a:r>
            <a:r>
              <a:rPr lang="en-US" altLang="zh-TW" sz="2400" b="1" dirty="0">
                <a:ea typeface="DengXian" panose="02010600030101010101" pitchFamily="2" charset="-122"/>
              </a:rPr>
              <a:t>jìng</a:t>
            </a:r>
          </a:p>
          <a:p>
            <a:endParaRPr lang="en-US" sz="2400" dirty="0"/>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24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      </a:t>
            </a:r>
            <a:r>
              <a:rPr lang="zh-TW" altLang="en-US" sz="2400" b="1" i="0" dirty="0">
                <a:solidFill>
                  <a:srgbClr val="353535"/>
                </a:solidFill>
                <a:effectLst/>
                <a:latin typeface="DengXian" panose="02010600030101010101" pitchFamily="2" charset="-122"/>
                <a:ea typeface="DengXian" panose="02010600030101010101" pitchFamily="2" charset="-122"/>
              </a:rPr>
              <a:t>淨</a:t>
            </a:r>
            <a:r>
              <a:rPr lang="en-US" altLang="zh-TW" sz="2400" b="1" dirty="0">
                <a:solidFill>
                  <a:prstClr val="black"/>
                </a:solidFill>
                <a:ea typeface="DengXian" panose="02010600030101010101" pitchFamily="2" charset="-122"/>
              </a:rPr>
              <a:t>      </a:t>
            </a:r>
          </a:p>
          <a:p>
            <a:pPr marL="0" marR="0" lvl="0" indent="0" algn="l" defTabSz="914400" rtl="0" eaLnBrk="1" fontAlgn="auto" latinLnBrk="0" hangingPunct="1">
              <a:lnSpc>
                <a:spcPct val="100000"/>
              </a:lnSpc>
              <a:spcBef>
                <a:spcPts val="0"/>
              </a:spcBef>
              <a:spcAft>
                <a:spcPts val="0"/>
              </a:spcAft>
              <a:buClrTx/>
              <a:buSzTx/>
              <a:buFontTx/>
              <a:buNone/>
              <a:tabLst/>
              <a:defRPr/>
            </a:pPr>
            <a:r>
              <a:rPr lang="en-US" altLang="zh-TW" sz="2400" b="1" dirty="0">
                <a:solidFill>
                  <a:prstClr val="black"/>
                </a:solidFill>
                <a:ea typeface="DengXian" panose="02010600030101010101" pitchFamily="2" charset="-122"/>
              </a:rPr>
              <a:t>      pure</a:t>
            </a:r>
            <a:endParaRPr lang="en-US" altLang="zh-TW" sz="2400" dirty="0">
              <a:solidFill>
                <a:prstClr val="black"/>
              </a:solidFill>
              <a:highlight>
                <a:srgbClr val="00FF00"/>
              </a:highlight>
              <a:ea typeface="DengXian" panose="02010600030101010101" pitchFamily="2" charset="-122"/>
            </a:endParaRPr>
          </a:p>
        </p:txBody>
      </p:sp>
      <p:sp>
        <p:nvSpPr>
          <p:cNvPr id="5" name="TextBox 4">
            <a:extLst>
              <a:ext uri="{FF2B5EF4-FFF2-40B4-BE49-F238E27FC236}">
                <a16:creationId xmlns:a16="http://schemas.microsoft.com/office/drawing/2014/main" id="{318A4867-CD0A-CF0D-1181-A5BF72FCD08D}"/>
              </a:ext>
            </a:extLst>
          </p:cNvPr>
          <p:cNvSpPr txBox="1"/>
          <p:nvPr/>
        </p:nvSpPr>
        <p:spPr>
          <a:xfrm>
            <a:off x="7797505" y="117491"/>
            <a:ext cx="3109511" cy="369332"/>
          </a:xfrm>
          <a:prstGeom prst="rect">
            <a:avLst/>
          </a:prstGeom>
          <a:noFill/>
        </p:spPr>
        <p:txBody>
          <a:bodyPr wrap="square" rtlCol="0">
            <a:spAutoFit/>
          </a:bodyPr>
          <a:lstStyle/>
          <a:p>
            <a:r>
              <a:rPr lang="zh-TW" altLang="en-US" b="1" dirty="0">
                <a:latin typeface="DengXian" panose="02010600030101010101" pitchFamily="2" charset="-122"/>
                <a:ea typeface="DengXian" panose="02010600030101010101" pitchFamily="2" charset="-122"/>
              </a:rPr>
              <a:t>不 生 不 滅 不 垢 不 </a:t>
            </a:r>
            <a:r>
              <a:rPr lang="zh-TW" altLang="en-US" b="1" dirty="0">
                <a:highlight>
                  <a:srgbClr val="00FFFF"/>
                </a:highlight>
                <a:latin typeface="DengXian" panose="02010600030101010101" pitchFamily="2" charset="-122"/>
                <a:ea typeface="DengXian" panose="02010600030101010101" pitchFamily="2" charset="-122"/>
              </a:rPr>
              <a:t>淨</a:t>
            </a:r>
            <a:r>
              <a:rPr lang="zh-TW" altLang="en-US" b="1" dirty="0">
                <a:latin typeface="DengXian" panose="02010600030101010101" pitchFamily="2" charset="-122"/>
                <a:ea typeface="DengXian" panose="02010600030101010101" pitchFamily="2" charset="-122"/>
              </a:rPr>
              <a:t>      </a:t>
            </a:r>
            <a:r>
              <a:rPr lang="en-US" altLang="zh-TW" b="1" dirty="0">
                <a:solidFill>
                  <a:srgbClr val="FF0000"/>
                </a:solidFill>
                <a:latin typeface="DengXian" panose="02010600030101010101" pitchFamily="2" charset="-122"/>
                <a:ea typeface="DengXian" panose="02010600030101010101" pitchFamily="2" charset="-122"/>
              </a:rPr>
              <a:t>9</a:t>
            </a:r>
            <a:endParaRPr lang="en-US" b="1" dirty="0">
              <a:solidFill>
                <a:srgbClr val="FF0000"/>
              </a:solidFill>
              <a:latin typeface="DengXian" panose="02010600030101010101" pitchFamily="2" charset="-122"/>
              <a:ea typeface="DengXian" panose="02010600030101010101" pitchFamily="2" charset="-122"/>
            </a:endParaRPr>
          </a:p>
        </p:txBody>
      </p:sp>
      <p:sp>
        <p:nvSpPr>
          <p:cNvPr id="6" name="Rectangle 5">
            <a:extLst>
              <a:ext uri="{FF2B5EF4-FFF2-40B4-BE49-F238E27FC236}">
                <a16:creationId xmlns:a16="http://schemas.microsoft.com/office/drawing/2014/main" id="{0ACCBB2C-2AAB-0D34-E282-D3C8AB95D644}"/>
              </a:ext>
            </a:extLst>
          </p:cNvPr>
          <p:cNvSpPr/>
          <p:nvPr/>
        </p:nvSpPr>
        <p:spPr>
          <a:xfrm>
            <a:off x="7731405" y="135840"/>
            <a:ext cx="3175611" cy="350983"/>
          </a:xfrm>
          <a:prstGeom prst="rect">
            <a:avLst/>
          </a:prstGeom>
          <a:no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Rectangle 6">
            <a:extLst>
              <a:ext uri="{FF2B5EF4-FFF2-40B4-BE49-F238E27FC236}">
                <a16:creationId xmlns:a16="http://schemas.microsoft.com/office/drawing/2014/main" id="{E0DB4158-798D-72D1-CE90-BCE8EFB0E6A3}"/>
              </a:ext>
            </a:extLst>
          </p:cNvPr>
          <p:cNvSpPr/>
          <p:nvPr/>
        </p:nvSpPr>
        <p:spPr>
          <a:xfrm>
            <a:off x="166697" y="5651847"/>
            <a:ext cx="5450647" cy="833259"/>
          </a:xfrm>
          <a:prstGeom prst="rect">
            <a:avLst/>
          </a:prstGeom>
          <a:noFill/>
          <a:ln w="5715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Oval 7">
            <a:extLst>
              <a:ext uri="{FF2B5EF4-FFF2-40B4-BE49-F238E27FC236}">
                <a16:creationId xmlns:a16="http://schemas.microsoft.com/office/drawing/2014/main" id="{708B70AC-89DD-0356-EC1D-F67F5D10AF71}"/>
              </a:ext>
            </a:extLst>
          </p:cNvPr>
          <p:cNvSpPr/>
          <p:nvPr/>
        </p:nvSpPr>
        <p:spPr>
          <a:xfrm>
            <a:off x="5485169" y="687224"/>
            <a:ext cx="771625" cy="771625"/>
          </a:xfrm>
          <a:prstGeom prst="ellipse">
            <a:avLst/>
          </a:prstGeom>
          <a:solidFill>
            <a:srgbClr val="FFFF00"/>
          </a:solidFill>
          <a:ln w="38100">
            <a:solidFill>
              <a:srgbClr val="7030A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TextBox 8">
            <a:extLst>
              <a:ext uri="{FF2B5EF4-FFF2-40B4-BE49-F238E27FC236}">
                <a16:creationId xmlns:a16="http://schemas.microsoft.com/office/drawing/2014/main" id="{8945BB41-CDCD-1FF3-5CE6-64686697B1AD}"/>
              </a:ext>
            </a:extLst>
          </p:cNvPr>
          <p:cNvSpPr txBox="1"/>
          <p:nvPr/>
        </p:nvSpPr>
        <p:spPr>
          <a:xfrm>
            <a:off x="5577203" y="804954"/>
            <a:ext cx="601347" cy="523220"/>
          </a:xfrm>
          <a:prstGeom prst="rect">
            <a:avLst/>
          </a:prstGeom>
          <a:noFill/>
        </p:spPr>
        <p:txBody>
          <a:bodyPr wrap="square" rtlCol="0">
            <a:spAutoFit/>
          </a:bodyPr>
          <a:lstStyle/>
          <a:p>
            <a:r>
              <a:rPr lang="en-US" sz="2800" b="1" dirty="0"/>
              <a:t>50</a:t>
            </a:r>
          </a:p>
        </p:txBody>
      </p:sp>
      <p:sp>
        <p:nvSpPr>
          <p:cNvPr id="10" name="TextBox 9">
            <a:extLst>
              <a:ext uri="{FF2B5EF4-FFF2-40B4-BE49-F238E27FC236}">
                <a16:creationId xmlns:a16="http://schemas.microsoft.com/office/drawing/2014/main" id="{AC3F97B4-F5EC-3B6B-544C-43D64636D350}"/>
              </a:ext>
            </a:extLst>
          </p:cNvPr>
          <p:cNvSpPr txBox="1"/>
          <p:nvPr/>
        </p:nvSpPr>
        <p:spPr>
          <a:xfrm>
            <a:off x="5870983" y="5521172"/>
            <a:ext cx="6087554" cy="1384995"/>
          </a:xfrm>
          <a:prstGeom prst="rect">
            <a:avLst/>
          </a:prstGeom>
          <a:noFill/>
        </p:spPr>
        <p:txBody>
          <a:bodyPr wrap="square" numCol="3">
            <a:spAutoFit/>
          </a:bodyPr>
          <a:lstStyle/>
          <a:p>
            <a:r>
              <a:rPr lang="en-US" altLang="zh-TW" sz="1400" dirty="0"/>
              <a:t>Hanja: </a:t>
            </a:r>
            <a:r>
              <a:rPr lang="zh-TW" altLang="en-US" sz="1400" dirty="0">
                <a:ea typeface="DengXian" panose="02010600030101010101" pitchFamily="2" charset="-122"/>
              </a:rPr>
              <a:t>淨       </a:t>
            </a:r>
            <a:endParaRPr lang="en-US" altLang="zh-TW" sz="1400" dirty="0">
              <a:ea typeface="DengXian" panose="02010600030101010101" pitchFamily="2" charset="-122"/>
            </a:endParaRPr>
          </a:p>
          <a:p>
            <a:r>
              <a:rPr lang="en-US" altLang="zh-TW" sz="1400" dirty="0">
                <a:ea typeface="DengXian" panose="02010600030101010101" pitchFamily="2" charset="-122"/>
              </a:rPr>
              <a:t>• Korean: </a:t>
            </a:r>
            <a:r>
              <a:rPr lang="en-US" altLang="zh-TW" sz="1400" dirty="0" err="1">
                <a:ea typeface="DengXian" panose="02010600030101010101" pitchFamily="2" charset="-122"/>
              </a:rPr>
              <a:t>jeong</a:t>
            </a:r>
            <a:r>
              <a:rPr lang="en-US" altLang="zh-TW" sz="1400" dirty="0">
                <a:ea typeface="DengXian" panose="02010600030101010101" pitchFamily="2" charset="-122"/>
              </a:rPr>
              <a:t> (</a:t>
            </a:r>
            <a:r>
              <a:rPr lang="ko-KR" altLang="en-US" sz="1400" dirty="0"/>
              <a:t>정</a:t>
            </a:r>
            <a:r>
              <a:rPr lang="en-US" altLang="ko-KR" sz="1400" dirty="0">
                <a:ea typeface="DengXian" panose="02010600030101010101" pitchFamily="2" charset="-122"/>
              </a:rPr>
              <a:t>)</a:t>
            </a:r>
            <a:r>
              <a:rPr lang="en-US" altLang="zh-TW" sz="1400" dirty="0">
                <a:ea typeface="DengXian" panose="02010600030101010101" pitchFamily="2" charset="-122"/>
              </a:rPr>
              <a:t>       </a:t>
            </a:r>
          </a:p>
          <a:p>
            <a:r>
              <a:rPr lang="en-US" altLang="zh-TW" sz="1400" dirty="0">
                <a:ea typeface="DengXian" panose="02010600030101010101" pitchFamily="2" charset="-122"/>
              </a:rPr>
              <a:t>• strokes: 11      </a:t>
            </a:r>
          </a:p>
          <a:p>
            <a:r>
              <a:rPr lang="en-US" altLang="zh-TW" sz="1400" dirty="0">
                <a:ea typeface="DengXian" panose="02010600030101010101" pitchFamily="2" charset="-122"/>
              </a:rPr>
              <a:t>• radical: 85+8 (</a:t>
            </a:r>
            <a:r>
              <a:rPr lang="zh-TW" altLang="en-US" sz="1400" dirty="0">
                <a:ea typeface="DengXian" panose="02010600030101010101" pitchFamily="2" charset="-122"/>
              </a:rPr>
              <a:t>水</a:t>
            </a:r>
            <a:r>
              <a:rPr lang="en-US" altLang="zh-TW" sz="1400" dirty="0">
                <a:ea typeface="DengXian" panose="02010600030101010101" pitchFamily="2" charset="-122"/>
              </a:rPr>
              <a:t>, </a:t>
            </a:r>
            <a:r>
              <a:rPr lang="zh-TW" altLang="en-US" sz="1400" dirty="0">
                <a:ea typeface="DengXian" panose="02010600030101010101" pitchFamily="2" charset="-122"/>
              </a:rPr>
              <a:t>氵</a:t>
            </a:r>
            <a:r>
              <a:rPr lang="en-US" altLang="zh-TW" sz="1400" dirty="0">
                <a:ea typeface="DengXian" panose="02010600030101010101" pitchFamily="2" charset="-122"/>
              </a:rPr>
              <a:t>)</a:t>
            </a:r>
          </a:p>
          <a:p>
            <a:r>
              <a:rPr lang="en-US" altLang="zh-TW" sz="1400" dirty="0">
                <a:ea typeface="DengXian" panose="02010600030101010101" pitchFamily="2" charset="-122"/>
              </a:rPr>
              <a:t>• Japanese: jō, </a:t>
            </a:r>
            <a:r>
              <a:rPr lang="ja-JP" altLang="en-US" sz="1400" dirty="0">
                <a:ea typeface="DengXian" panose="02010600030101010101" pitchFamily="2" charset="-122"/>
              </a:rPr>
              <a:t>じょう </a:t>
            </a:r>
            <a:endParaRPr lang="en-US" altLang="ja-JP" sz="1400" dirty="0">
              <a:ea typeface="DengXian" panose="02010600030101010101" pitchFamily="2" charset="-122"/>
            </a:endParaRPr>
          </a:p>
          <a:p>
            <a:endParaRPr lang="en-US" altLang="ja-JP" sz="1400" dirty="0">
              <a:ea typeface="DengXian" panose="02010600030101010101" pitchFamily="2" charset="-122"/>
            </a:endParaRPr>
          </a:p>
          <a:p>
            <a:r>
              <a:rPr lang="en-US" altLang="ja-JP" sz="1400" dirty="0">
                <a:ea typeface="DengXian" panose="02010600030101010101" pitchFamily="2" charset="-122"/>
              </a:rPr>
              <a:t>(</a:t>
            </a:r>
            <a:r>
              <a:rPr lang="en-US" altLang="zh-TW" sz="1400" dirty="0" err="1">
                <a:ea typeface="DengXian" panose="02010600030101010101" pitchFamily="2" charset="-122"/>
              </a:rPr>
              <a:t>kun</a:t>
            </a:r>
            <a:r>
              <a:rPr lang="en-US" altLang="zh-TW" sz="1400" dirty="0">
                <a:ea typeface="DengXian" panose="02010600030101010101" pitchFamily="2" charset="-122"/>
              </a:rPr>
              <a:t>: </a:t>
            </a:r>
            <a:r>
              <a:rPr lang="en-US" altLang="zh-TW" sz="1400" dirty="0" err="1">
                <a:ea typeface="DengXian" panose="02010600030101010101" pitchFamily="2" charset="-122"/>
              </a:rPr>
              <a:t>kiyoi</a:t>
            </a:r>
            <a:r>
              <a:rPr lang="en-US" altLang="zh-TW" sz="1400" dirty="0">
                <a:ea typeface="DengXian" panose="02010600030101010101" pitchFamily="2" charset="-122"/>
              </a:rPr>
              <a:t>, </a:t>
            </a:r>
            <a:r>
              <a:rPr lang="ja-JP" altLang="en-US" sz="1400" dirty="0">
                <a:ea typeface="DengXian" panose="02010600030101010101" pitchFamily="2" charset="-122"/>
              </a:rPr>
              <a:t>きよい     </a:t>
            </a:r>
            <a:endParaRPr lang="en-US" altLang="ja-JP" sz="1400" dirty="0">
              <a:ea typeface="DengXian" panose="02010600030101010101" pitchFamily="2" charset="-122"/>
            </a:endParaRPr>
          </a:p>
          <a:p>
            <a:r>
              <a:rPr lang="en-US" altLang="ja-JP" sz="1400" dirty="0">
                <a:ea typeface="DengXian" panose="02010600030101010101" pitchFamily="2" charset="-122"/>
              </a:rPr>
              <a:t>• </a:t>
            </a:r>
            <a:r>
              <a:rPr lang="en-US" altLang="zh-TW" sz="1400" dirty="0">
                <a:ea typeface="DengXian" panose="02010600030101010101" pitchFamily="2" charset="-122"/>
              </a:rPr>
              <a:t>JLPT: NX</a:t>
            </a:r>
          </a:p>
          <a:p>
            <a:r>
              <a:rPr lang="en-US" altLang="zh-TW" sz="1400" dirty="0">
                <a:ea typeface="DengXian" panose="02010600030101010101" pitchFamily="2" charset="-122"/>
              </a:rPr>
              <a:t>• meaning: pure</a:t>
            </a:r>
          </a:p>
          <a:p>
            <a:r>
              <a:rPr lang="en-US" altLang="zh-TW" sz="1400" dirty="0">
                <a:ea typeface="DengXian" panose="02010600030101010101" pitchFamily="2" charset="-122"/>
              </a:rPr>
              <a:t>• pinyin: jìng</a:t>
            </a:r>
          </a:p>
          <a:p>
            <a:r>
              <a:rPr lang="en-US" altLang="zh-TW" sz="1400" dirty="0">
                <a:ea typeface="DengXian" panose="02010600030101010101" pitchFamily="2" charset="-122"/>
              </a:rPr>
              <a:t>• 5 location(s): Thousand, </a:t>
            </a:r>
          </a:p>
          <a:p>
            <a:endParaRPr lang="en-US" altLang="zh-TW" sz="1400" dirty="0">
              <a:ea typeface="DengXian" panose="02010600030101010101" pitchFamily="2" charset="-122"/>
            </a:endParaRPr>
          </a:p>
          <a:p>
            <a:r>
              <a:rPr lang="en-US" altLang="zh-TW" sz="1400" dirty="0">
                <a:ea typeface="DengXian" panose="02010600030101010101" pitchFamily="2" charset="-122"/>
              </a:rPr>
              <a:t>Kanzeon, Maitreya, </a:t>
            </a:r>
            <a:r>
              <a:rPr lang="en-US" altLang="zh-TW" sz="1400" dirty="0" err="1">
                <a:ea typeface="DengXian" panose="02010600030101010101" pitchFamily="2" charset="-122"/>
              </a:rPr>
              <a:t>XuanZang</a:t>
            </a:r>
            <a:r>
              <a:rPr lang="en-US" altLang="zh-TW" sz="1400" dirty="0">
                <a:ea typeface="DengXian" panose="02010600030101010101" pitchFamily="2" charset="-122"/>
              </a:rPr>
              <a:t>, Morning</a:t>
            </a:r>
          </a:p>
          <a:p>
            <a:r>
              <a:rPr lang="en-US" altLang="zh-TW" sz="1400" dirty="0">
                <a:ea typeface="DengXian" panose="02010600030101010101" pitchFamily="2" charset="-122"/>
              </a:rPr>
              <a:t>• comp: </a:t>
            </a:r>
            <a:r>
              <a:rPr lang="zh-TW" altLang="en-US" sz="1400" dirty="0">
                <a:ea typeface="DengXian" panose="02010600030101010101" pitchFamily="2" charset="-122"/>
              </a:rPr>
              <a:t>氵 </a:t>
            </a:r>
            <a:r>
              <a:rPr lang="en-US" altLang="zh-TW" sz="1400" dirty="0">
                <a:ea typeface="DengXian" panose="02010600030101010101" pitchFamily="2" charset="-122"/>
              </a:rPr>
              <a:t>+ </a:t>
            </a:r>
            <a:r>
              <a:rPr lang="zh-TW" altLang="en-US" sz="1400" dirty="0">
                <a:ea typeface="DengXian" panose="02010600030101010101" pitchFamily="2" charset="-122"/>
              </a:rPr>
              <a:t>爭</a:t>
            </a:r>
            <a:endParaRPr lang="en-US" altLang="zh-TW" sz="1400" dirty="0">
              <a:ea typeface="DengXian" panose="02010600030101010101" pitchFamily="2" charset="-122"/>
            </a:endParaRPr>
          </a:p>
          <a:p>
            <a:r>
              <a:rPr lang="en-US" altLang="zh-TW" sz="1400" dirty="0">
                <a:ea typeface="DengXian" panose="02010600030101010101" pitchFamily="2" charset="-122"/>
              </a:rPr>
              <a:t>• sub: </a:t>
            </a:r>
            <a:r>
              <a:rPr lang="zh-TW" altLang="en-US" sz="1400" dirty="0">
                <a:ea typeface="DengXian" panose="02010600030101010101" pitchFamily="2" charset="-122"/>
              </a:rPr>
              <a:t>爫彐亅</a:t>
            </a:r>
            <a:endParaRPr lang="en-US" altLang="zh-TW" sz="1400" dirty="0">
              <a:ea typeface="DengXian" panose="02010600030101010101" pitchFamily="2" charset="-122"/>
            </a:endParaRPr>
          </a:p>
          <a:p>
            <a:endParaRPr lang="en-US" sz="1400" dirty="0"/>
          </a:p>
          <a:p>
            <a:endParaRPr lang="en-US" sz="1400" b="1" dirty="0">
              <a:latin typeface="DengXian" panose="02010600030101010101" pitchFamily="2" charset="-122"/>
              <a:ea typeface="DengXian" panose="02010600030101010101" pitchFamily="2" charset="-122"/>
            </a:endParaRPr>
          </a:p>
        </p:txBody>
      </p:sp>
      <p:sp>
        <p:nvSpPr>
          <p:cNvPr id="11" name="Rectangle 10">
            <a:extLst>
              <a:ext uri="{FF2B5EF4-FFF2-40B4-BE49-F238E27FC236}">
                <a16:creationId xmlns:a16="http://schemas.microsoft.com/office/drawing/2014/main" id="{4AF29B9C-5427-461D-A58A-0C5112FB9D78}"/>
              </a:ext>
            </a:extLst>
          </p:cNvPr>
          <p:cNvSpPr/>
          <p:nvPr/>
        </p:nvSpPr>
        <p:spPr>
          <a:xfrm>
            <a:off x="5873704" y="5456777"/>
            <a:ext cx="6151600" cy="1339614"/>
          </a:xfrm>
          <a:prstGeom prst="rect">
            <a:avLst/>
          </a:prstGeom>
          <a:no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3" name="Straight Arrow Connector 12">
            <a:extLst>
              <a:ext uri="{FF2B5EF4-FFF2-40B4-BE49-F238E27FC236}">
                <a16:creationId xmlns:a16="http://schemas.microsoft.com/office/drawing/2014/main" id="{3B837A93-81FF-C1AA-FD63-B1DF82457884}"/>
              </a:ext>
            </a:extLst>
          </p:cNvPr>
          <p:cNvCxnSpPr/>
          <p:nvPr/>
        </p:nvCxnSpPr>
        <p:spPr>
          <a:xfrm>
            <a:off x="1084521" y="567070"/>
            <a:ext cx="737191" cy="499494"/>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15" name="Straight Arrow Connector 14">
            <a:extLst>
              <a:ext uri="{FF2B5EF4-FFF2-40B4-BE49-F238E27FC236}">
                <a16:creationId xmlns:a16="http://schemas.microsoft.com/office/drawing/2014/main" id="{95636B5C-187C-CD1E-230C-D060B91FD575}"/>
              </a:ext>
            </a:extLst>
          </p:cNvPr>
          <p:cNvCxnSpPr/>
          <p:nvPr/>
        </p:nvCxnSpPr>
        <p:spPr>
          <a:xfrm>
            <a:off x="900223" y="1715386"/>
            <a:ext cx="730103" cy="482009"/>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17" name="Straight Arrow Connector 16">
            <a:extLst>
              <a:ext uri="{FF2B5EF4-FFF2-40B4-BE49-F238E27FC236}">
                <a16:creationId xmlns:a16="http://schemas.microsoft.com/office/drawing/2014/main" id="{82F46151-E15A-5516-0A58-5CFA756DC987}"/>
              </a:ext>
            </a:extLst>
          </p:cNvPr>
          <p:cNvCxnSpPr/>
          <p:nvPr/>
        </p:nvCxnSpPr>
        <p:spPr>
          <a:xfrm flipV="1">
            <a:off x="1084521" y="3211033"/>
            <a:ext cx="453656" cy="1559441"/>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19" name="Straight Arrow Connector 18">
            <a:extLst>
              <a:ext uri="{FF2B5EF4-FFF2-40B4-BE49-F238E27FC236}">
                <a16:creationId xmlns:a16="http://schemas.microsoft.com/office/drawing/2014/main" id="{BFE91452-A743-2B55-D7D0-4FF741BB417C}"/>
              </a:ext>
            </a:extLst>
          </p:cNvPr>
          <p:cNvCxnSpPr/>
          <p:nvPr/>
        </p:nvCxnSpPr>
        <p:spPr>
          <a:xfrm flipH="1">
            <a:off x="2324986" y="486823"/>
            <a:ext cx="2388781" cy="250368"/>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21" name="Straight Arrow Connector 20">
            <a:extLst>
              <a:ext uri="{FF2B5EF4-FFF2-40B4-BE49-F238E27FC236}">
                <a16:creationId xmlns:a16="http://schemas.microsoft.com/office/drawing/2014/main" id="{0CC8755F-B021-5107-9512-6102B5254901}"/>
              </a:ext>
            </a:extLst>
          </p:cNvPr>
          <p:cNvCxnSpPr/>
          <p:nvPr/>
        </p:nvCxnSpPr>
        <p:spPr>
          <a:xfrm>
            <a:off x="2551814" y="1176670"/>
            <a:ext cx="262270" cy="420707"/>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23" name="Straight Arrow Connector 22">
            <a:extLst>
              <a:ext uri="{FF2B5EF4-FFF2-40B4-BE49-F238E27FC236}">
                <a16:creationId xmlns:a16="http://schemas.microsoft.com/office/drawing/2014/main" id="{8DC8A98B-6C07-D717-5E2C-64D740193BC7}"/>
              </a:ext>
            </a:extLst>
          </p:cNvPr>
          <p:cNvCxnSpPr/>
          <p:nvPr/>
        </p:nvCxnSpPr>
        <p:spPr>
          <a:xfrm>
            <a:off x="3359888" y="1066564"/>
            <a:ext cx="233917" cy="392285"/>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25" name="Straight Arrow Connector 24">
            <a:extLst>
              <a:ext uri="{FF2B5EF4-FFF2-40B4-BE49-F238E27FC236}">
                <a16:creationId xmlns:a16="http://schemas.microsoft.com/office/drawing/2014/main" id="{183C533F-9381-63C8-331B-0A6C5EA4A89F}"/>
              </a:ext>
            </a:extLst>
          </p:cNvPr>
          <p:cNvCxnSpPr/>
          <p:nvPr/>
        </p:nvCxnSpPr>
        <p:spPr>
          <a:xfrm flipH="1">
            <a:off x="4160874" y="1073036"/>
            <a:ext cx="418214" cy="64235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27" name="Straight Connector 26">
            <a:extLst>
              <a:ext uri="{FF2B5EF4-FFF2-40B4-BE49-F238E27FC236}">
                <a16:creationId xmlns:a16="http://schemas.microsoft.com/office/drawing/2014/main" id="{2B01863E-0DF0-93DE-109A-2518C07CAE7C}"/>
              </a:ext>
            </a:extLst>
          </p:cNvPr>
          <p:cNvCxnSpPr/>
          <p:nvPr/>
        </p:nvCxnSpPr>
        <p:spPr>
          <a:xfrm>
            <a:off x="2466753" y="2020186"/>
            <a:ext cx="2247014" cy="0"/>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29" name="Straight Arrow Connector 28">
            <a:extLst>
              <a:ext uri="{FF2B5EF4-FFF2-40B4-BE49-F238E27FC236}">
                <a16:creationId xmlns:a16="http://schemas.microsoft.com/office/drawing/2014/main" id="{B84BA36C-59A2-83FB-16C7-E61F84AEB7A0}"/>
              </a:ext>
            </a:extLst>
          </p:cNvPr>
          <p:cNvCxnSpPr/>
          <p:nvPr/>
        </p:nvCxnSpPr>
        <p:spPr>
          <a:xfrm>
            <a:off x="4713767" y="2027274"/>
            <a:ext cx="0" cy="1807535"/>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31" name="Straight Arrow Connector 30">
            <a:extLst>
              <a:ext uri="{FF2B5EF4-FFF2-40B4-BE49-F238E27FC236}">
                <a16:creationId xmlns:a16="http://schemas.microsoft.com/office/drawing/2014/main" id="{37D36B62-BEE4-79FF-FB1D-33D398F579CD}"/>
              </a:ext>
            </a:extLst>
          </p:cNvPr>
          <p:cNvCxnSpPr/>
          <p:nvPr/>
        </p:nvCxnSpPr>
        <p:spPr>
          <a:xfrm>
            <a:off x="2126512" y="2821172"/>
            <a:ext cx="3076353" cy="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33" name="Straight Arrow Connector 32">
            <a:extLst>
              <a:ext uri="{FF2B5EF4-FFF2-40B4-BE49-F238E27FC236}">
                <a16:creationId xmlns:a16="http://schemas.microsoft.com/office/drawing/2014/main" id="{8583FF13-8693-794E-D1B8-02047953EC20}"/>
              </a:ext>
            </a:extLst>
          </p:cNvPr>
          <p:cNvCxnSpPr/>
          <p:nvPr/>
        </p:nvCxnSpPr>
        <p:spPr>
          <a:xfrm>
            <a:off x="2466753" y="3700130"/>
            <a:ext cx="2020187" cy="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35" name="Straight Connector 34">
            <a:extLst>
              <a:ext uri="{FF2B5EF4-FFF2-40B4-BE49-F238E27FC236}">
                <a16:creationId xmlns:a16="http://schemas.microsoft.com/office/drawing/2014/main" id="{2A23B979-6D2A-77B8-BBA2-58542DD0B0E5}"/>
              </a:ext>
            </a:extLst>
          </p:cNvPr>
          <p:cNvCxnSpPr/>
          <p:nvPr/>
        </p:nvCxnSpPr>
        <p:spPr>
          <a:xfrm>
            <a:off x="3519376" y="2282456"/>
            <a:ext cx="0" cy="2353339"/>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37" name="Straight Connector 36">
            <a:extLst>
              <a:ext uri="{FF2B5EF4-FFF2-40B4-BE49-F238E27FC236}">
                <a16:creationId xmlns:a16="http://schemas.microsoft.com/office/drawing/2014/main" id="{0D6C00B0-1C83-C923-8818-DCD40FD9E17C}"/>
              </a:ext>
            </a:extLst>
          </p:cNvPr>
          <p:cNvCxnSpPr/>
          <p:nvPr/>
        </p:nvCxnSpPr>
        <p:spPr>
          <a:xfrm flipH="1">
            <a:off x="2955851" y="4642884"/>
            <a:ext cx="563525" cy="283535"/>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39" name="Straight Arrow Connector 38">
            <a:extLst>
              <a:ext uri="{FF2B5EF4-FFF2-40B4-BE49-F238E27FC236}">
                <a16:creationId xmlns:a16="http://schemas.microsoft.com/office/drawing/2014/main" id="{A1C5223D-E523-5826-13EE-C0C16E1653EE}"/>
              </a:ext>
            </a:extLst>
          </p:cNvPr>
          <p:cNvCxnSpPr>
            <a:cxnSpLocks/>
          </p:cNvCxnSpPr>
          <p:nvPr/>
        </p:nvCxnSpPr>
        <p:spPr>
          <a:xfrm flipH="1" flipV="1">
            <a:off x="2629786" y="4766470"/>
            <a:ext cx="326065" cy="159949"/>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sp>
        <p:nvSpPr>
          <p:cNvPr id="41" name="TextBox 40">
            <a:extLst>
              <a:ext uri="{FF2B5EF4-FFF2-40B4-BE49-F238E27FC236}">
                <a16:creationId xmlns:a16="http://schemas.microsoft.com/office/drawing/2014/main" id="{235FC88E-EA55-4BE5-DC56-0EF05D30035E}"/>
              </a:ext>
            </a:extLst>
          </p:cNvPr>
          <p:cNvSpPr txBox="1"/>
          <p:nvPr/>
        </p:nvSpPr>
        <p:spPr>
          <a:xfrm>
            <a:off x="616688" y="311331"/>
            <a:ext cx="389589" cy="369332"/>
          </a:xfrm>
          <a:prstGeom prst="rect">
            <a:avLst/>
          </a:prstGeom>
          <a:noFill/>
        </p:spPr>
        <p:txBody>
          <a:bodyPr wrap="square" rtlCol="0">
            <a:spAutoFit/>
          </a:bodyPr>
          <a:lstStyle/>
          <a:p>
            <a:r>
              <a:rPr lang="en-US" b="1" dirty="0"/>
              <a:t>1</a:t>
            </a:r>
          </a:p>
        </p:txBody>
      </p:sp>
      <p:sp>
        <p:nvSpPr>
          <p:cNvPr id="42" name="TextBox 41">
            <a:extLst>
              <a:ext uri="{FF2B5EF4-FFF2-40B4-BE49-F238E27FC236}">
                <a16:creationId xmlns:a16="http://schemas.microsoft.com/office/drawing/2014/main" id="{5BD7E5D2-738D-11C3-D688-66E21D2D452C}"/>
              </a:ext>
            </a:extLst>
          </p:cNvPr>
          <p:cNvSpPr txBox="1"/>
          <p:nvPr/>
        </p:nvSpPr>
        <p:spPr>
          <a:xfrm>
            <a:off x="542957" y="1404858"/>
            <a:ext cx="418214" cy="369332"/>
          </a:xfrm>
          <a:prstGeom prst="rect">
            <a:avLst/>
          </a:prstGeom>
          <a:noFill/>
        </p:spPr>
        <p:txBody>
          <a:bodyPr wrap="square" rtlCol="0">
            <a:spAutoFit/>
          </a:bodyPr>
          <a:lstStyle/>
          <a:p>
            <a:r>
              <a:rPr lang="en-US" b="1" dirty="0"/>
              <a:t>2</a:t>
            </a:r>
          </a:p>
        </p:txBody>
      </p:sp>
      <p:sp>
        <p:nvSpPr>
          <p:cNvPr id="43" name="TextBox 42">
            <a:extLst>
              <a:ext uri="{FF2B5EF4-FFF2-40B4-BE49-F238E27FC236}">
                <a16:creationId xmlns:a16="http://schemas.microsoft.com/office/drawing/2014/main" id="{BD07E7DA-BF6B-51F6-DE01-5D0C7647CAC4}"/>
              </a:ext>
            </a:extLst>
          </p:cNvPr>
          <p:cNvSpPr txBox="1"/>
          <p:nvPr/>
        </p:nvSpPr>
        <p:spPr>
          <a:xfrm>
            <a:off x="584519" y="4397138"/>
            <a:ext cx="421758" cy="369332"/>
          </a:xfrm>
          <a:prstGeom prst="rect">
            <a:avLst/>
          </a:prstGeom>
          <a:noFill/>
        </p:spPr>
        <p:txBody>
          <a:bodyPr wrap="square" rtlCol="0">
            <a:spAutoFit/>
          </a:bodyPr>
          <a:lstStyle/>
          <a:p>
            <a:r>
              <a:rPr lang="en-US" b="1" dirty="0"/>
              <a:t>3</a:t>
            </a:r>
          </a:p>
        </p:txBody>
      </p:sp>
      <p:sp>
        <p:nvSpPr>
          <p:cNvPr id="44" name="TextBox 43">
            <a:extLst>
              <a:ext uri="{FF2B5EF4-FFF2-40B4-BE49-F238E27FC236}">
                <a16:creationId xmlns:a16="http://schemas.microsoft.com/office/drawing/2014/main" id="{E030CCF9-F0E2-6845-B127-1EFD01AF51C9}"/>
              </a:ext>
            </a:extLst>
          </p:cNvPr>
          <p:cNvSpPr txBox="1"/>
          <p:nvPr/>
        </p:nvSpPr>
        <p:spPr>
          <a:xfrm>
            <a:off x="4315047" y="43826"/>
            <a:ext cx="343786" cy="369332"/>
          </a:xfrm>
          <a:prstGeom prst="rect">
            <a:avLst/>
          </a:prstGeom>
          <a:noFill/>
        </p:spPr>
        <p:txBody>
          <a:bodyPr wrap="square" rtlCol="0">
            <a:spAutoFit/>
          </a:bodyPr>
          <a:lstStyle/>
          <a:p>
            <a:r>
              <a:rPr lang="en-US" b="1" dirty="0"/>
              <a:t>4</a:t>
            </a:r>
          </a:p>
        </p:txBody>
      </p:sp>
      <p:sp>
        <p:nvSpPr>
          <p:cNvPr id="45" name="TextBox 44">
            <a:extLst>
              <a:ext uri="{FF2B5EF4-FFF2-40B4-BE49-F238E27FC236}">
                <a16:creationId xmlns:a16="http://schemas.microsoft.com/office/drawing/2014/main" id="{9756E663-3070-0A12-9CA2-68F60C81035E}"/>
              </a:ext>
            </a:extLst>
          </p:cNvPr>
          <p:cNvSpPr txBox="1"/>
          <p:nvPr/>
        </p:nvSpPr>
        <p:spPr>
          <a:xfrm>
            <a:off x="2193851" y="1261732"/>
            <a:ext cx="396949" cy="369332"/>
          </a:xfrm>
          <a:prstGeom prst="rect">
            <a:avLst/>
          </a:prstGeom>
          <a:noFill/>
        </p:spPr>
        <p:txBody>
          <a:bodyPr wrap="square" rtlCol="0">
            <a:spAutoFit/>
          </a:bodyPr>
          <a:lstStyle/>
          <a:p>
            <a:r>
              <a:rPr lang="en-US" b="1" dirty="0"/>
              <a:t>5</a:t>
            </a:r>
          </a:p>
        </p:txBody>
      </p:sp>
      <p:sp>
        <p:nvSpPr>
          <p:cNvPr id="46" name="TextBox 45">
            <a:extLst>
              <a:ext uri="{FF2B5EF4-FFF2-40B4-BE49-F238E27FC236}">
                <a16:creationId xmlns:a16="http://schemas.microsoft.com/office/drawing/2014/main" id="{102C0108-83EB-4145-7BD9-B02A7043D842}"/>
              </a:ext>
            </a:extLst>
          </p:cNvPr>
          <p:cNvSpPr txBox="1"/>
          <p:nvPr/>
        </p:nvSpPr>
        <p:spPr>
          <a:xfrm>
            <a:off x="3031702" y="1126315"/>
            <a:ext cx="333271" cy="369332"/>
          </a:xfrm>
          <a:prstGeom prst="rect">
            <a:avLst/>
          </a:prstGeom>
          <a:noFill/>
        </p:spPr>
        <p:txBody>
          <a:bodyPr wrap="square" rtlCol="0">
            <a:spAutoFit/>
          </a:bodyPr>
          <a:lstStyle/>
          <a:p>
            <a:r>
              <a:rPr lang="en-US" b="1" dirty="0"/>
              <a:t>6</a:t>
            </a:r>
          </a:p>
        </p:txBody>
      </p:sp>
      <p:sp>
        <p:nvSpPr>
          <p:cNvPr id="47" name="TextBox 46">
            <a:extLst>
              <a:ext uri="{FF2B5EF4-FFF2-40B4-BE49-F238E27FC236}">
                <a16:creationId xmlns:a16="http://schemas.microsoft.com/office/drawing/2014/main" id="{176A59F8-6F72-F1B5-A141-F6B7F8C57440}"/>
              </a:ext>
            </a:extLst>
          </p:cNvPr>
          <p:cNvSpPr txBox="1"/>
          <p:nvPr/>
        </p:nvSpPr>
        <p:spPr>
          <a:xfrm>
            <a:off x="4100622" y="835967"/>
            <a:ext cx="470681" cy="369332"/>
          </a:xfrm>
          <a:prstGeom prst="rect">
            <a:avLst/>
          </a:prstGeom>
          <a:noFill/>
        </p:spPr>
        <p:txBody>
          <a:bodyPr wrap="square" rtlCol="0">
            <a:spAutoFit/>
          </a:bodyPr>
          <a:lstStyle/>
          <a:p>
            <a:r>
              <a:rPr lang="en-US" b="1" dirty="0"/>
              <a:t>7</a:t>
            </a:r>
          </a:p>
        </p:txBody>
      </p:sp>
      <p:sp>
        <p:nvSpPr>
          <p:cNvPr id="48" name="TextBox 47">
            <a:extLst>
              <a:ext uri="{FF2B5EF4-FFF2-40B4-BE49-F238E27FC236}">
                <a16:creationId xmlns:a16="http://schemas.microsoft.com/office/drawing/2014/main" id="{347DCFE0-B1B1-8CF2-A91D-A24FD85D8F7A}"/>
              </a:ext>
            </a:extLst>
          </p:cNvPr>
          <p:cNvSpPr txBox="1"/>
          <p:nvPr/>
        </p:nvSpPr>
        <p:spPr>
          <a:xfrm>
            <a:off x="2080940" y="1807536"/>
            <a:ext cx="411934" cy="369332"/>
          </a:xfrm>
          <a:prstGeom prst="rect">
            <a:avLst/>
          </a:prstGeom>
          <a:noFill/>
        </p:spPr>
        <p:txBody>
          <a:bodyPr wrap="square" rtlCol="0">
            <a:spAutoFit/>
          </a:bodyPr>
          <a:lstStyle/>
          <a:p>
            <a:r>
              <a:rPr lang="en-US" b="1" dirty="0"/>
              <a:t>8</a:t>
            </a:r>
          </a:p>
        </p:txBody>
      </p:sp>
      <p:sp>
        <p:nvSpPr>
          <p:cNvPr id="49" name="TextBox 48">
            <a:extLst>
              <a:ext uri="{FF2B5EF4-FFF2-40B4-BE49-F238E27FC236}">
                <a16:creationId xmlns:a16="http://schemas.microsoft.com/office/drawing/2014/main" id="{D1989619-EC16-5BB6-BA88-4749C367320A}"/>
              </a:ext>
            </a:extLst>
          </p:cNvPr>
          <p:cNvSpPr txBox="1"/>
          <p:nvPr/>
        </p:nvSpPr>
        <p:spPr>
          <a:xfrm>
            <a:off x="1726568" y="2636506"/>
            <a:ext cx="449512" cy="369332"/>
          </a:xfrm>
          <a:prstGeom prst="rect">
            <a:avLst/>
          </a:prstGeom>
          <a:noFill/>
        </p:spPr>
        <p:txBody>
          <a:bodyPr wrap="square" rtlCol="0">
            <a:spAutoFit/>
          </a:bodyPr>
          <a:lstStyle/>
          <a:p>
            <a:r>
              <a:rPr lang="en-US" b="1" dirty="0"/>
              <a:t>9</a:t>
            </a:r>
          </a:p>
        </p:txBody>
      </p:sp>
      <p:sp>
        <p:nvSpPr>
          <p:cNvPr id="50" name="TextBox 49">
            <a:extLst>
              <a:ext uri="{FF2B5EF4-FFF2-40B4-BE49-F238E27FC236}">
                <a16:creationId xmlns:a16="http://schemas.microsoft.com/office/drawing/2014/main" id="{FBA830F2-6E73-B158-A7A5-1C88AD3F2D86}"/>
              </a:ext>
            </a:extLst>
          </p:cNvPr>
          <p:cNvSpPr txBox="1"/>
          <p:nvPr/>
        </p:nvSpPr>
        <p:spPr>
          <a:xfrm>
            <a:off x="1962801" y="3459863"/>
            <a:ext cx="713273" cy="369332"/>
          </a:xfrm>
          <a:prstGeom prst="rect">
            <a:avLst/>
          </a:prstGeom>
          <a:noFill/>
        </p:spPr>
        <p:txBody>
          <a:bodyPr wrap="square" rtlCol="0">
            <a:spAutoFit/>
          </a:bodyPr>
          <a:lstStyle/>
          <a:p>
            <a:r>
              <a:rPr lang="en-US" b="1" dirty="0"/>
              <a:t>10</a:t>
            </a:r>
          </a:p>
        </p:txBody>
      </p:sp>
      <p:sp>
        <p:nvSpPr>
          <p:cNvPr id="51" name="TextBox 50">
            <a:extLst>
              <a:ext uri="{FF2B5EF4-FFF2-40B4-BE49-F238E27FC236}">
                <a16:creationId xmlns:a16="http://schemas.microsoft.com/office/drawing/2014/main" id="{A53D80A2-10B1-570D-0658-92507376ED2F}"/>
              </a:ext>
            </a:extLst>
          </p:cNvPr>
          <p:cNvSpPr txBox="1"/>
          <p:nvPr/>
        </p:nvSpPr>
        <p:spPr>
          <a:xfrm>
            <a:off x="3020972" y="2249344"/>
            <a:ext cx="643716" cy="369332"/>
          </a:xfrm>
          <a:prstGeom prst="rect">
            <a:avLst/>
          </a:prstGeom>
          <a:noFill/>
        </p:spPr>
        <p:txBody>
          <a:bodyPr wrap="square" rtlCol="0">
            <a:spAutoFit/>
          </a:bodyPr>
          <a:lstStyle/>
          <a:p>
            <a:r>
              <a:rPr lang="en-US" b="1" dirty="0">
                <a:highlight>
                  <a:srgbClr val="00FF00"/>
                </a:highlight>
              </a:rPr>
              <a:t>11</a:t>
            </a:r>
          </a:p>
        </p:txBody>
      </p:sp>
      <p:pic>
        <p:nvPicPr>
          <p:cNvPr id="52" name="2024_11_07_191645">
            <a:hlinkClick r:id="" action="ppaction://media"/>
            <a:extLst>
              <a:ext uri="{FF2B5EF4-FFF2-40B4-BE49-F238E27FC236}">
                <a16:creationId xmlns:a16="http://schemas.microsoft.com/office/drawing/2014/main" id="{DC64C624-4113-8734-7F86-9B9B61A042F0}"/>
              </a:ext>
            </a:extLst>
          </p:cNvPr>
          <p:cNvPicPr>
            <a:picLocks noChangeAspect="1"/>
          </p:cNvPicPr>
          <p:nvPr>
            <a:videoFile r:link="rId2"/>
            <p:extLst>
              <p:ext uri="{DAA4B4D4-6D71-4841-9C94-3DE7FCFB9230}">
                <p14:media xmlns:p14="http://schemas.microsoft.com/office/powerpoint/2010/main" r:embed="rId1"/>
              </p:ext>
            </p:extLst>
          </p:nvPr>
        </p:nvPicPr>
        <p:blipFill>
          <a:blip r:embed="rId5"/>
          <a:stretch>
            <a:fillRect/>
          </a:stretch>
        </p:blipFill>
        <p:spPr>
          <a:xfrm>
            <a:off x="6817915" y="567070"/>
            <a:ext cx="4866584" cy="4833922"/>
          </a:xfrm>
          <a:prstGeom prst="rect">
            <a:avLst/>
          </a:prstGeom>
        </p:spPr>
      </p:pic>
    </p:spTree>
    <p:extLst>
      <p:ext uri="{BB962C8B-B14F-4D97-AF65-F5344CB8AC3E}">
        <p14:creationId xmlns:p14="http://schemas.microsoft.com/office/powerpoint/2010/main" val="420853239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mediacall" presetSubtype="0" fill="hold" nodeType="clickEffect">
                                  <p:stCondLst>
                                    <p:cond delay="0"/>
                                  </p:stCondLst>
                                  <p:childTnLst>
                                    <p:cmd type="call" cmd="playFrom(0.0)">
                                      <p:cBhvr>
                                        <p:cTn id="6" dur="16667" fill="hold"/>
                                        <p:tgtEl>
                                          <p:spTgt spid="52"/>
                                        </p:tgtEl>
                                      </p:cBhvr>
                                    </p:cmd>
                                  </p:childTnLst>
                                </p:cTn>
                              </p:par>
                            </p:childTnLst>
                          </p:cTn>
                        </p:par>
                      </p:childTnLst>
                    </p:cTn>
                  </p:par>
                </p:childTnLst>
              </p:cTn>
              <p:prevCondLst>
                <p:cond evt="onPrev" delay="0">
                  <p:tgtEl>
                    <p:sldTgt/>
                  </p:tgtEl>
                </p:cond>
              </p:prevCondLst>
              <p:nextCondLst>
                <p:cond evt="onNext" delay="0">
                  <p:tgtEl>
                    <p:sldTgt/>
                  </p:tgtEl>
                </p:cond>
              </p:nextCondLst>
            </p:seq>
            <p:video>
              <p:cMediaNode vol="80000">
                <p:cTn id="7" fill="hold" display="0">
                  <p:stCondLst>
                    <p:cond delay="indefinite"/>
                  </p:stCondLst>
                </p:cTn>
                <p:tgtEl>
                  <p:spTgt spid="52"/>
                </p:tgtEl>
              </p:cMediaNode>
            </p:video>
            <p:seq concurrent="1" nextAc="seek">
              <p:cTn id="8" restart="whenNotActive" fill="hold" evtFilter="cancelBubble" nodeType="interactiveSeq">
                <p:stCondLst>
                  <p:cond evt="onClick" delay="0">
                    <p:tgtEl>
                      <p:spTgt spid="52"/>
                    </p:tgtEl>
                  </p:cond>
                </p:stCondLst>
                <p:endSync evt="end" delay="0">
                  <p:rtn val="all"/>
                </p:endSync>
                <p:childTnLst>
                  <p:par>
                    <p:cTn id="9" fill="hold">
                      <p:stCondLst>
                        <p:cond delay="0"/>
                      </p:stCondLst>
                      <p:childTnLst>
                        <p:par>
                          <p:cTn id="10" fill="hold">
                            <p:stCondLst>
                              <p:cond delay="0"/>
                            </p:stCondLst>
                            <p:childTnLst>
                              <p:par>
                                <p:cTn id="11" presetID="2" presetClass="mediacall" presetSubtype="0" fill="hold" nodeType="clickEffect">
                                  <p:stCondLst>
                                    <p:cond delay="0"/>
                                  </p:stCondLst>
                                  <p:childTnLst>
                                    <p:cmd type="call" cmd="togglePause">
                                      <p:cBhvr>
                                        <p:cTn id="12" dur="1" fill="hold"/>
                                        <p:tgtEl>
                                          <p:spTgt spid="52"/>
                                        </p:tgtEl>
                                      </p:cBhvr>
                                    </p:cmd>
                                  </p:childTnLst>
                                </p:cTn>
                              </p:par>
                            </p:childTnLst>
                          </p:cTn>
                        </p:par>
                      </p:childTnLst>
                    </p:cTn>
                  </p:par>
                </p:childTnLst>
              </p:cTn>
              <p:nextCondLst>
                <p:cond evt="onClick" delay="0">
                  <p:tgtEl>
                    <p:spTgt spid="52"/>
                  </p:tgtEl>
                </p:cond>
              </p:nextCondLst>
            </p:seq>
          </p:childTnLst>
        </p:cTn>
      </p:par>
    </p:tnLst>
  </p:timing>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CC4AD284-5ABC-CC6D-8A1A-D0BAA39C27F7}"/>
              </a:ext>
            </a:extLst>
          </p:cNvPr>
          <p:cNvPicPr>
            <a:picLocks noChangeAspect="1"/>
          </p:cNvPicPr>
          <p:nvPr/>
        </p:nvPicPr>
        <p:blipFill>
          <a:blip r:embed="rId4"/>
          <a:stretch>
            <a:fillRect/>
          </a:stretch>
        </p:blipFill>
        <p:spPr>
          <a:xfrm>
            <a:off x="276068" y="302067"/>
            <a:ext cx="4905910" cy="5176434"/>
          </a:xfrm>
          <a:prstGeom prst="rect">
            <a:avLst/>
          </a:prstGeom>
        </p:spPr>
      </p:pic>
      <p:sp>
        <p:nvSpPr>
          <p:cNvPr id="4" name="TextBox 3">
            <a:extLst>
              <a:ext uri="{FF2B5EF4-FFF2-40B4-BE49-F238E27FC236}">
                <a16:creationId xmlns:a16="http://schemas.microsoft.com/office/drawing/2014/main" id="{1DFFEA83-A737-431C-7907-0C804A717BCA}"/>
              </a:ext>
            </a:extLst>
          </p:cNvPr>
          <p:cNvSpPr txBox="1"/>
          <p:nvPr/>
        </p:nvSpPr>
        <p:spPr>
          <a:xfrm>
            <a:off x="166697" y="5651847"/>
            <a:ext cx="5771268" cy="1200329"/>
          </a:xfrm>
          <a:prstGeom prst="rect">
            <a:avLst/>
          </a:prstGeom>
          <a:noFill/>
        </p:spPr>
        <p:txBody>
          <a:bodyPr wrap="square" numCol="3">
            <a:spAutoFit/>
          </a:bodyPr>
          <a:lstStyle/>
          <a:p>
            <a:r>
              <a:rPr lang="en-US" sz="2400" dirty="0"/>
              <a:t>Kor: </a:t>
            </a:r>
            <a:r>
              <a:rPr lang="en-US" sz="2400" b="1" dirty="0" err="1"/>
              <a:t>jeung</a:t>
            </a:r>
            <a:endParaRPr lang="en-US" sz="2400" b="1" dirty="0"/>
          </a:p>
          <a:p>
            <a:r>
              <a:rPr lang="en-US" sz="2400" dirty="0"/>
              <a:t>Jap: </a:t>
            </a:r>
            <a:r>
              <a:rPr lang="en-US" sz="2400" b="1" dirty="0" err="1"/>
              <a:t>zō</a:t>
            </a:r>
            <a:endParaRPr lang="en-US" sz="2400" dirty="0"/>
          </a:p>
          <a:p>
            <a:endParaRPr lang="en-US" sz="2400" dirty="0"/>
          </a:p>
          <a:p>
            <a:r>
              <a:rPr lang="en-US" sz="2400" dirty="0"/>
              <a:t>Viet: </a:t>
            </a:r>
            <a:r>
              <a:rPr lang="vi-VN" sz="2400" b="1" dirty="0">
                <a:latin typeface="Aptos" panose="020B0004020202020204" pitchFamily="34" charset="0"/>
              </a:rPr>
              <a:t>tăng </a:t>
            </a:r>
            <a:r>
              <a:rPr lang="en-US" sz="2400" b="1" dirty="0"/>
              <a:t>   </a:t>
            </a:r>
          </a:p>
          <a:p>
            <a:r>
              <a:rPr lang="en-US" sz="2400" dirty="0"/>
              <a:t>Man: </a:t>
            </a:r>
            <a:r>
              <a:rPr lang="en-US" altLang="zh-TW" sz="2400" b="1" dirty="0">
                <a:ea typeface="DengXian" panose="02010600030101010101" pitchFamily="2" charset="-122"/>
              </a:rPr>
              <a:t>zēng</a:t>
            </a:r>
          </a:p>
          <a:p>
            <a:endParaRPr lang="en-US" sz="2400" dirty="0"/>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24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      </a:t>
            </a:r>
            <a:r>
              <a:rPr lang="zh-TW" altLang="en-US" sz="2400" b="1" i="0" dirty="0">
                <a:solidFill>
                  <a:srgbClr val="353535"/>
                </a:solidFill>
                <a:effectLst/>
                <a:latin typeface="DengXian" panose="02010600030101010101" pitchFamily="2" charset="-122"/>
                <a:ea typeface="DengXian" panose="02010600030101010101" pitchFamily="2" charset="-122"/>
              </a:rPr>
              <a:t>增</a:t>
            </a:r>
            <a:r>
              <a:rPr lang="en-US" altLang="zh-TW" sz="2400" b="1" dirty="0">
                <a:solidFill>
                  <a:prstClr val="black"/>
                </a:solidFill>
                <a:ea typeface="DengXian" panose="02010600030101010101" pitchFamily="2" charset="-122"/>
              </a:rPr>
              <a:t>      </a:t>
            </a:r>
          </a:p>
          <a:p>
            <a:pPr marL="0" marR="0" lvl="0" indent="0" algn="l" defTabSz="914400" rtl="0" eaLnBrk="1" fontAlgn="auto" latinLnBrk="0" hangingPunct="1">
              <a:lnSpc>
                <a:spcPct val="100000"/>
              </a:lnSpc>
              <a:spcBef>
                <a:spcPts val="0"/>
              </a:spcBef>
              <a:spcAft>
                <a:spcPts val="0"/>
              </a:spcAft>
              <a:buClrTx/>
              <a:buSzTx/>
              <a:buFontTx/>
              <a:buNone/>
              <a:tabLst/>
              <a:defRPr/>
            </a:pPr>
            <a:r>
              <a:rPr lang="en-US" altLang="zh-TW" sz="2400" b="1" dirty="0">
                <a:solidFill>
                  <a:prstClr val="black"/>
                </a:solidFill>
                <a:ea typeface="DengXian" panose="02010600030101010101" pitchFamily="2" charset="-122"/>
              </a:rPr>
              <a:t>  increase</a:t>
            </a:r>
            <a:endParaRPr lang="en-US" altLang="zh-TW" sz="2400" dirty="0">
              <a:solidFill>
                <a:prstClr val="black"/>
              </a:solidFill>
              <a:highlight>
                <a:srgbClr val="00FF00"/>
              </a:highlight>
              <a:ea typeface="DengXian" panose="02010600030101010101" pitchFamily="2" charset="-122"/>
            </a:endParaRPr>
          </a:p>
        </p:txBody>
      </p:sp>
      <p:sp>
        <p:nvSpPr>
          <p:cNvPr id="5" name="TextBox 4">
            <a:extLst>
              <a:ext uri="{FF2B5EF4-FFF2-40B4-BE49-F238E27FC236}">
                <a16:creationId xmlns:a16="http://schemas.microsoft.com/office/drawing/2014/main" id="{FE60AB40-BCEA-BFF7-F322-585968A3E981}"/>
              </a:ext>
            </a:extLst>
          </p:cNvPr>
          <p:cNvSpPr txBox="1"/>
          <p:nvPr/>
        </p:nvSpPr>
        <p:spPr>
          <a:xfrm>
            <a:off x="7797505" y="117491"/>
            <a:ext cx="3820337" cy="369332"/>
          </a:xfrm>
          <a:prstGeom prst="rect">
            <a:avLst/>
          </a:prstGeom>
          <a:noFill/>
        </p:spPr>
        <p:txBody>
          <a:bodyPr wrap="square" rtlCol="0">
            <a:spAutoFit/>
          </a:bodyPr>
          <a:lstStyle/>
          <a:p>
            <a:r>
              <a:rPr lang="zh-TW" altLang="en-US" b="1" dirty="0">
                <a:latin typeface="DengXian" panose="02010600030101010101" pitchFamily="2" charset="-122"/>
                <a:ea typeface="DengXian" panose="02010600030101010101" pitchFamily="2" charset="-122"/>
              </a:rPr>
              <a:t>不 </a:t>
            </a:r>
            <a:r>
              <a:rPr lang="zh-TW" altLang="en-US" b="1" dirty="0">
                <a:highlight>
                  <a:srgbClr val="00FFFF"/>
                </a:highlight>
                <a:latin typeface="DengXian" panose="02010600030101010101" pitchFamily="2" charset="-122"/>
                <a:ea typeface="DengXian" panose="02010600030101010101" pitchFamily="2" charset="-122"/>
              </a:rPr>
              <a:t>增</a:t>
            </a:r>
            <a:r>
              <a:rPr lang="zh-TW" altLang="en-US" b="1" dirty="0">
                <a:latin typeface="DengXian" panose="02010600030101010101" pitchFamily="2" charset="-122"/>
                <a:ea typeface="DengXian" panose="02010600030101010101" pitchFamily="2" charset="-122"/>
              </a:rPr>
              <a:t> 不 減 是 故 空 中 無 色  </a:t>
            </a:r>
            <a:r>
              <a:rPr lang="en-US" altLang="zh-TW" b="1" dirty="0">
                <a:latin typeface="DengXian" panose="02010600030101010101" pitchFamily="2" charset="-122"/>
                <a:ea typeface="DengXian" panose="02010600030101010101" pitchFamily="2" charset="-122"/>
              </a:rPr>
              <a:t>    </a:t>
            </a:r>
            <a:r>
              <a:rPr lang="en-US" altLang="zh-TW" b="1" dirty="0">
                <a:solidFill>
                  <a:srgbClr val="FF0000"/>
                </a:solidFill>
                <a:ea typeface="DengXian" panose="02010600030101010101" pitchFamily="2" charset="-122"/>
              </a:rPr>
              <a:t>10</a:t>
            </a:r>
            <a:endParaRPr lang="en-US" b="1" dirty="0">
              <a:solidFill>
                <a:srgbClr val="FF0000"/>
              </a:solidFill>
              <a:ea typeface="DengXian" panose="02010600030101010101" pitchFamily="2" charset="-122"/>
            </a:endParaRPr>
          </a:p>
        </p:txBody>
      </p:sp>
      <p:sp>
        <p:nvSpPr>
          <p:cNvPr id="6" name="Rectangle 5">
            <a:extLst>
              <a:ext uri="{FF2B5EF4-FFF2-40B4-BE49-F238E27FC236}">
                <a16:creationId xmlns:a16="http://schemas.microsoft.com/office/drawing/2014/main" id="{397BEA0D-E67B-6D62-C565-10FA0BCA43D8}"/>
              </a:ext>
            </a:extLst>
          </p:cNvPr>
          <p:cNvSpPr/>
          <p:nvPr/>
        </p:nvSpPr>
        <p:spPr>
          <a:xfrm>
            <a:off x="7731405" y="135840"/>
            <a:ext cx="3886437" cy="350983"/>
          </a:xfrm>
          <a:prstGeom prst="rect">
            <a:avLst/>
          </a:prstGeom>
          <a:no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Rectangle 6">
            <a:extLst>
              <a:ext uri="{FF2B5EF4-FFF2-40B4-BE49-F238E27FC236}">
                <a16:creationId xmlns:a16="http://schemas.microsoft.com/office/drawing/2014/main" id="{2C8B89CE-EFCE-1ED6-621F-8627D80B5641}"/>
              </a:ext>
            </a:extLst>
          </p:cNvPr>
          <p:cNvSpPr/>
          <p:nvPr/>
        </p:nvSpPr>
        <p:spPr>
          <a:xfrm>
            <a:off x="166697" y="5651847"/>
            <a:ext cx="5450647" cy="833259"/>
          </a:xfrm>
          <a:prstGeom prst="rect">
            <a:avLst/>
          </a:prstGeom>
          <a:noFill/>
          <a:ln w="5715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Oval 7">
            <a:extLst>
              <a:ext uri="{FF2B5EF4-FFF2-40B4-BE49-F238E27FC236}">
                <a16:creationId xmlns:a16="http://schemas.microsoft.com/office/drawing/2014/main" id="{AC838A4C-2592-D669-7BF7-739C2417ED79}"/>
              </a:ext>
            </a:extLst>
          </p:cNvPr>
          <p:cNvSpPr/>
          <p:nvPr/>
        </p:nvSpPr>
        <p:spPr>
          <a:xfrm>
            <a:off x="5485169" y="687224"/>
            <a:ext cx="771625" cy="771625"/>
          </a:xfrm>
          <a:prstGeom prst="ellipse">
            <a:avLst/>
          </a:prstGeom>
          <a:solidFill>
            <a:srgbClr val="FFFF00"/>
          </a:solidFill>
          <a:ln w="38100">
            <a:solidFill>
              <a:srgbClr val="7030A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TextBox 8">
            <a:extLst>
              <a:ext uri="{FF2B5EF4-FFF2-40B4-BE49-F238E27FC236}">
                <a16:creationId xmlns:a16="http://schemas.microsoft.com/office/drawing/2014/main" id="{94819D76-D6FF-CC38-555C-8E57357AD0C3}"/>
              </a:ext>
            </a:extLst>
          </p:cNvPr>
          <p:cNvSpPr txBox="1"/>
          <p:nvPr/>
        </p:nvSpPr>
        <p:spPr>
          <a:xfrm>
            <a:off x="5577203" y="804954"/>
            <a:ext cx="601347" cy="523220"/>
          </a:xfrm>
          <a:prstGeom prst="rect">
            <a:avLst/>
          </a:prstGeom>
          <a:noFill/>
        </p:spPr>
        <p:txBody>
          <a:bodyPr wrap="square" rtlCol="0">
            <a:spAutoFit/>
          </a:bodyPr>
          <a:lstStyle/>
          <a:p>
            <a:r>
              <a:rPr lang="en-US" sz="2800" b="1" dirty="0"/>
              <a:t>51</a:t>
            </a:r>
          </a:p>
        </p:txBody>
      </p:sp>
      <p:sp>
        <p:nvSpPr>
          <p:cNvPr id="10" name="TextBox 9">
            <a:extLst>
              <a:ext uri="{FF2B5EF4-FFF2-40B4-BE49-F238E27FC236}">
                <a16:creationId xmlns:a16="http://schemas.microsoft.com/office/drawing/2014/main" id="{CEA020D1-0DEE-AD60-3640-5BEA94E5F47A}"/>
              </a:ext>
            </a:extLst>
          </p:cNvPr>
          <p:cNvSpPr txBox="1"/>
          <p:nvPr/>
        </p:nvSpPr>
        <p:spPr>
          <a:xfrm>
            <a:off x="5870983" y="5521172"/>
            <a:ext cx="6087554" cy="1384995"/>
          </a:xfrm>
          <a:prstGeom prst="rect">
            <a:avLst/>
          </a:prstGeom>
          <a:noFill/>
        </p:spPr>
        <p:txBody>
          <a:bodyPr wrap="square" numCol="3">
            <a:spAutoFit/>
          </a:bodyPr>
          <a:lstStyle/>
          <a:p>
            <a:r>
              <a:rPr lang="en-US" altLang="zh-TW" sz="1400" dirty="0"/>
              <a:t>Hanja: </a:t>
            </a:r>
            <a:r>
              <a:rPr lang="zh-TW" altLang="en-US" sz="1400" dirty="0">
                <a:latin typeface="DengXian" panose="02010600030101010101" pitchFamily="2" charset="-122"/>
                <a:ea typeface="DengXian" panose="02010600030101010101" pitchFamily="2" charset="-122"/>
              </a:rPr>
              <a:t>增       </a:t>
            </a:r>
            <a:endParaRPr lang="en-US" altLang="zh-TW" sz="1400" dirty="0">
              <a:latin typeface="DengXian" panose="02010600030101010101" pitchFamily="2" charset="-122"/>
              <a:ea typeface="DengXian" panose="02010600030101010101" pitchFamily="2" charset="-122"/>
            </a:endParaRPr>
          </a:p>
          <a:p>
            <a:r>
              <a:rPr lang="en-US" altLang="zh-TW" sz="1400" dirty="0">
                <a:ea typeface="DengXian" panose="02010600030101010101" pitchFamily="2" charset="-122"/>
              </a:rPr>
              <a:t>• Korean: </a:t>
            </a:r>
            <a:r>
              <a:rPr lang="en-US" altLang="zh-TW" sz="1400" dirty="0" err="1">
                <a:ea typeface="DengXian" panose="02010600030101010101" pitchFamily="2" charset="-122"/>
              </a:rPr>
              <a:t>jeung</a:t>
            </a:r>
            <a:r>
              <a:rPr lang="en-US" altLang="zh-TW" sz="1400" dirty="0">
                <a:ea typeface="DengXian" panose="02010600030101010101" pitchFamily="2" charset="-122"/>
              </a:rPr>
              <a:t> (</a:t>
            </a:r>
            <a:r>
              <a:rPr lang="ko-KR" altLang="en-US" sz="1400" dirty="0">
                <a:latin typeface="+mn-ea"/>
              </a:rPr>
              <a:t>증</a:t>
            </a:r>
            <a:r>
              <a:rPr lang="en-US" altLang="ko-KR" sz="1400" dirty="0">
                <a:ea typeface="DengXian" panose="02010600030101010101" pitchFamily="2" charset="-122"/>
              </a:rPr>
              <a:t>)       </a:t>
            </a:r>
          </a:p>
          <a:p>
            <a:r>
              <a:rPr lang="en-US" altLang="ko-KR" sz="1400" dirty="0">
                <a:ea typeface="DengXian" panose="02010600030101010101" pitchFamily="2" charset="-122"/>
              </a:rPr>
              <a:t>• </a:t>
            </a:r>
            <a:r>
              <a:rPr lang="en-US" altLang="zh-TW" sz="1400" dirty="0">
                <a:ea typeface="DengXian" panose="02010600030101010101" pitchFamily="2" charset="-122"/>
              </a:rPr>
              <a:t>strokes: 15      </a:t>
            </a:r>
          </a:p>
          <a:p>
            <a:r>
              <a:rPr lang="en-US" altLang="zh-TW" sz="1400" dirty="0">
                <a:ea typeface="DengXian" panose="02010600030101010101" pitchFamily="2" charset="-122"/>
              </a:rPr>
              <a:t>• radical: 32+12 (</a:t>
            </a:r>
            <a:r>
              <a:rPr lang="zh-TW" altLang="en-US" sz="1400" dirty="0">
                <a:ea typeface="DengXian" panose="02010600030101010101" pitchFamily="2" charset="-122"/>
              </a:rPr>
              <a:t>土</a:t>
            </a:r>
            <a:r>
              <a:rPr lang="en-US" altLang="zh-TW" sz="1400" dirty="0">
                <a:ea typeface="DengXian" panose="02010600030101010101" pitchFamily="2" charset="-122"/>
              </a:rPr>
              <a:t>)</a:t>
            </a:r>
          </a:p>
          <a:p>
            <a:r>
              <a:rPr lang="en-US" altLang="zh-TW" sz="1400" dirty="0">
                <a:ea typeface="DengXian" panose="02010600030101010101" pitchFamily="2" charset="-122"/>
              </a:rPr>
              <a:t>• Japanese: </a:t>
            </a:r>
            <a:r>
              <a:rPr lang="en-US" altLang="zh-TW" sz="1400" dirty="0" err="1">
                <a:ea typeface="DengXian" panose="02010600030101010101" pitchFamily="2" charset="-122"/>
              </a:rPr>
              <a:t>zō</a:t>
            </a:r>
            <a:r>
              <a:rPr lang="en-US" altLang="zh-TW" sz="1400" dirty="0">
                <a:ea typeface="DengXian" panose="02010600030101010101" pitchFamily="2" charset="-122"/>
              </a:rPr>
              <a:t>, </a:t>
            </a:r>
            <a:r>
              <a:rPr lang="ja-JP" altLang="en-US" sz="1400" dirty="0">
                <a:ea typeface="DengXian" panose="02010600030101010101" pitchFamily="2" charset="-122"/>
              </a:rPr>
              <a:t>ぞう </a:t>
            </a:r>
            <a:endParaRPr lang="en-US" altLang="ja-JP" sz="1400" dirty="0">
              <a:ea typeface="DengXian" panose="02010600030101010101" pitchFamily="2" charset="-122"/>
            </a:endParaRPr>
          </a:p>
          <a:p>
            <a:endParaRPr lang="en-US" altLang="ja-JP" sz="1400" dirty="0">
              <a:ea typeface="DengXian" panose="02010600030101010101" pitchFamily="2" charset="-122"/>
            </a:endParaRPr>
          </a:p>
          <a:p>
            <a:r>
              <a:rPr lang="en-US" altLang="ja-JP" sz="1400" dirty="0">
                <a:ea typeface="DengXian" panose="02010600030101010101" pitchFamily="2" charset="-122"/>
              </a:rPr>
              <a:t>(</a:t>
            </a:r>
            <a:r>
              <a:rPr lang="en-US" altLang="zh-TW" sz="1400" dirty="0" err="1">
                <a:ea typeface="DengXian" panose="02010600030101010101" pitchFamily="2" charset="-122"/>
              </a:rPr>
              <a:t>kun</a:t>
            </a:r>
            <a:r>
              <a:rPr lang="en-US" altLang="zh-TW" sz="1400" dirty="0">
                <a:ea typeface="DengXian" panose="02010600030101010101" pitchFamily="2" charset="-122"/>
              </a:rPr>
              <a:t>: </a:t>
            </a:r>
            <a:r>
              <a:rPr lang="en-US" altLang="zh-TW" sz="1400" dirty="0" err="1">
                <a:ea typeface="DengXian" panose="02010600030101010101" pitchFamily="2" charset="-122"/>
              </a:rPr>
              <a:t>masu</a:t>
            </a:r>
            <a:r>
              <a:rPr lang="en-US" altLang="zh-TW" sz="1400" dirty="0">
                <a:ea typeface="DengXian" panose="02010600030101010101" pitchFamily="2" charset="-122"/>
              </a:rPr>
              <a:t>, </a:t>
            </a:r>
            <a:r>
              <a:rPr lang="ja-JP" altLang="en-US" sz="1400" dirty="0">
                <a:ea typeface="DengXian" panose="02010600030101010101" pitchFamily="2" charset="-122"/>
              </a:rPr>
              <a:t>ます</a:t>
            </a:r>
            <a:r>
              <a:rPr lang="en-US" altLang="ja-JP" sz="1400" dirty="0">
                <a:ea typeface="DengXian" panose="02010600030101010101" pitchFamily="2" charset="-122"/>
              </a:rPr>
              <a:t>)     </a:t>
            </a:r>
          </a:p>
          <a:p>
            <a:r>
              <a:rPr lang="en-US" altLang="ja-JP" sz="1400" dirty="0">
                <a:ea typeface="DengXian" panose="02010600030101010101" pitchFamily="2" charset="-122"/>
              </a:rPr>
              <a:t>• </a:t>
            </a:r>
            <a:r>
              <a:rPr lang="en-US" altLang="zh-TW" sz="1400" dirty="0">
                <a:ea typeface="DengXian" panose="02010600030101010101" pitchFamily="2" charset="-122"/>
              </a:rPr>
              <a:t>JLPT: NX     </a:t>
            </a:r>
          </a:p>
          <a:p>
            <a:r>
              <a:rPr lang="en-US" altLang="zh-TW" sz="1400" dirty="0">
                <a:ea typeface="DengXian" panose="02010600030101010101" pitchFamily="2" charset="-122"/>
              </a:rPr>
              <a:t>• meaning: increase</a:t>
            </a:r>
          </a:p>
          <a:p>
            <a:r>
              <a:rPr lang="en-US" altLang="zh-TW" sz="1400" dirty="0">
                <a:ea typeface="DengXian" panose="02010600030101010101" pitchFamily="2" charset="-122"/>
              </a:rPr>
              <a:t>• pinyin: zēng</a:t>
            </a:r>
          </a:p>
          <a:p>
            <a:r>
              <a:rPr lang="en-US" altLang="zh-TW" sz="1400" dirty="0">
                <a:ea typeface="DengXian" panose="02010600030101010101" pitchFamily="2" charset="-122"/>
              </a:rPr>
              <a:t>• 1 location(s): </a:t>
            </a:r>
            <a:r>
              <a:rPr lang="en-US" altLang="zh-TW" sz="1400" dirty="0" err="1">
                <a:ea typeface="DengXian" panose="02010600030101010101" pitchFamily="2" charset="-122"/>
              </a:rPr>
              <a:t>XuanZang</a:t>
            </a:r>
            <a:endParaRPr lang="en-US" altLang="zh-TW" sz="1400" dirty="0">
              <a:ea typeface="DengXian" panose="02010600030101010101" pitchFamily="2" charset="-122"/>
            </a:endParaRPr>
          </a:p>
          <a:p>
            <a:endParaRPr lang="en-US" sz="1400" dirty="0"/>
          </a:p>
          <a:p>
            <a:r>
              <a:rPr lang="en-US" altLang="zh-TW" sz="1400" dirty="0">
                <a:ea typeface="DengXian" panose="02010600030101010101" pitchFamily="2" charset="-122"/>
              </a:rPr>
              <a:t>• comp: </a:t>
            </a:r>
            <a:r>
              <a:rPr lang="zh-TW" altLang="en-US" sz="1400" dirty="0">
                <a:ea typeface="DengXian" panose="02010600030101010101" pitchFamily="2" charset="-122"/>
              </a:rPr>
              <a:t>土 </a:t>
            </a:r>
            <a:r>
              <a:rPr lang="en-US" altLang="zh-TW" sz="1400" dirty="0">
                <a:ea typeface="DengXian" panose="02010600030101010101" pitchFamily="2" charset="-122"/>
              </a:rPr>
              <a:t>+ </a:t>
            </a:r>
            <a:r>
              <a:rPr lang="zh-TW" altLang="en-US" sz="1400" dirty="0">
                <a:ea typeface="DengXian" panose="02010600030101010101" pitchFamily="2" charset="-122"/>
              </a:rPr>
              <a:t>曾</a:t>
            </a:r>
            <a:endParaRPr lang="en-US" altLang="zh-TW" sz="1400" dirty="0">
              <a:ea typeface="DengXian" panose="02010600030101010101" pitchFamily="2" charset="-122"/>
            </a:endParaRPr>
          </a:p>
          <a:p>
            <a:r>
              <a:rPr lang="en-US" altLang="zh-TW" sz="1400" dirty="0">
                <a:ea typeface="DengXian" panose="02010600030101010101" pitchFamily="2" charset="-122"/>
              </a:rPr>
              <a:t>• alt: </a:t>
            </a:r>
            <a:r>
              <a:rPr lang="zh-TW" altLang="en-US" sz="1400" dirty="0">
                <a:ea typeface="DengXian" panose="02010600030101010101" pitchFamily="2" charset="-122"/>
              </a:rPr>
              <a:t>増</a:t>
            </a:r>
            <a:endParaRPr lang="en-US" altLang="zh-TW" sz="1400" dirty="0">
              <a:ea typeface="DengXian" panose="02010600030101010101" pitchFamily="2" charset="-122"/>
            </a:endParaRPr>
          </a:p>
          <a:p>
            <a:r>
              <a:rPr lang="en-US" altLang="zh-TW" sz="1400" dirty="0">
                <a:ea typeface="DengXian" panose="02010600030101010101" pitchFamily="2" charset="-122"/>
              </a:rPr>
              <a:t>• alt comp: </a:t>
            </a:r>
            <a:r>
              <a:rPr lang="zh-TW" altLang="en-US" sz="1400" dirty="0">
                <a:ea typeface="DengXian" panose="02010600030101010101" pitchFamily="2" charset="-122"/>
              </a:rPr>
              <a:t>土 </a:t>
            </a:r>
            <a:r>
              <a:rPr lang="en-US" altLang="zh-TW" sz="1400" dirty="0">
                <a:ea typeface="DengXian" panose="02010600030101010101" pitchFamily="2" charset="-122"/>
              </a:rPr>
              <a:t>+ </a:t>
            </a:r>
            <a:r>
              <a:rPr lang="zh-TW" altLang="en-US" sz="1400" dirty="0">
                <a:ea typeface="DengXian" panose="02010600030101010101" pitchFamily="2" charset="-122"/>
              </a:rPr>
              <a:t>曽</a:t>
            </a:r>
            <a:endParaRPr lang="en-US" altLang="zh-TW" sz="1400" dirty="0">
              <a:ea typeface="DengXian" panose="02010600030101010101" pitchFamily="2" charset="-122"/>
            </a:endParaRPr>
          </a:p>
          <a:p>
            <a:r>
              <a:rPr lang="en-US" altLang="zh-TW" sz="1400" dirty="0">
                <a:ea typeface="DengXian" panose="02010600030101010101" pitchFamily="2" charset="-122"/>
              </a:rPr>
              <a:t>• alt sub: </a:t>
            </a:r>
            <a:r>
              <a:rPr lang="zh-TW" altLang="en-US" sz="1400" dirty="0">
                <a:ea typeface="DengXian" panose="02010600030101010101" pitchFamily="2" charset="-122"/>
              </a:rPr>
              <a:t>丷</a:t>
            </a:r>
            <a:r>
              <a:rPr lang="zh-TW" altLang="en-US" sz="1400" i="0" dirty="0">
                <a:solidFill>
                  <a:srgbClr val="202122"/>
                </a:solidFill>
                <a:effectLst/>
                <a:ea typeface="DengXian" panose="02010600030101010101" pitchFamily="2" charset="-122"/>
              </a:rPr>
              <a:t>田</a:t>
            </a:r>
            <a:r>
              <a:rPr lang="zh-TW" altLang="en-US" sz="1400" dirty="0">
                <a:ea typeface="DengXian" panose="02010600030101010101" pitchFamily="2" charset="-122"/>
              </a:rPr>
              <a:t>日</a:t>
            </a:r>
            <a:endParaRPr lang="en-US" sz="1400" dirty="0">
              <a:ea typeface="DengXian" panose="02010600030101010101" pitchFamily="2" charset="-122"/>
            </a:endParaRPr>
          </a:p>
        </p:txBody>
      </p:sp>
      <p:sp>
        <p:nvSpPr>
          <p:cNvPr id="11" name="Rectangle 10">
            <a:extLst>
              <a:ext uri="{FF2B5EF4-FFF2-40B4-BE49-F238E27FC236}">
                <a16:creationId xmlns:a16="http://schemas.microsoft.com/office/drawing/2014/main" id="{D3DBBB09-CDB2-F6FF-EC46-FF2F64001C0E}"/>
              </a:ext>
            </a:extLst>
          </p:cNvPr>
          <p:cNvSpPr/>
          <p:nvPr/>
        </p:nvSpPr>
        <p:spPr>
          <a:xfrm>
            <a:off x="5873704" y="5456777"/>
            <a:ext cx="6151600" cy="1339614"/>
          </a:xfrm>
          <a:prstGeom prst="rect">
            <a:avLst/>
          </a:prstGeom>
          <a:no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2" name="2024_11_07_195539">
            <a:hlinkClick r:id="" action="ppaction://media"/>
            <a:extLst>
              <a:ext uri="{FF2B5EF4-FFF2-40B4-BE49-F238E27FC236}">
                <a16:creationId xmlns:a16="http://schemas.microsoft.com/office/drawing/2014/main" id="{F72E670F-0E67-56A1-E31C-D0354B686548}"/>
              </a:ext>
            </a:extLst>
          </p:cNvPr>
          <p:cNvPicPr>
            <a:picLocks noChangeAspect="1"/>
          </p:cNvPicPr>
          <p:nvPr>
            <a:videoFile r:link="rId2"/>
            <p:extLst>
              <p:ext uri="{DAA4B4D4-6D71-4841-9C94-3DE7FCFB9230}">
                <p14:media xmlns:p14="http://schemas.microsoft.com/office/powerpoint/2010/main" r:embed="rId1"/>
              </p:ext>
            </p:extLst>
          </p:nvPr>
        </p:nvPicPr>
        <p:blipFill>
          <a:blip r:embed="rId5"/>
          <a:stretch>
            <a:fillRect/>
          </a:stretch>
        </p:blipFill>
        <p:spPr>
          <a:xfrm>
            <a:off x="6904369" y="551218"/>
            <a:ext cx="4882543" cy="4849774"/>
          </a:xfrm>
          <a:prstGeom prst="rect">
            <a:avLst/>
          </a:prstGeom>
        </p:spPr>
      </p:pic>
      <p:cxnSp>
        <p:nvCxnSpPr>
          <p:cNvPr id="14" name="Straight Arrow Connector 13">
            <a:extLst>
              <a:ext uri="{FF2B5EF4-FFF2-40B4-BE49-F238E27FC236}">
                <a16:creationId xmlns:a16="http://schemas.microsoft.com/office/drawing/2014/main" id="{B27FE3BD-605D-133C-FA83-AE73EB5BE59E}"/>
              </a:ext>
            </a:extLst>
          </p:cNvPr>
          <p:cNvCxnSpPr/>
          <p:nvPr/>
        </p:nvCxnSpPr>
        <p:spPr>
          <a:xfrm>
            <a:off x="427220" y="2106118"/>
            <a:ext cx="1379095" cy="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16" name="Straight Arrow Connector 15">
            <a:extLst>
              <a:ext uri="{FF2B5EF4-FFF2-40B4-BE49-F238E27FC236}">
                <a16:creationId xmlns:a16="http://schemas.microsoft.com/office/drawing/2014/main" id="{40E1359C-D8F8-70C2-C98A-48391DE8D1A4}"/>
              </a:ext>
            </a:extLst>
          </p:cNvPr>
          <p:cNvCxnSpPr/>
          <p:nvPr/>
        </p:nvCxnSpPr>
        <p:spPr>
          <a:xfrm>
            <a:off x="1191718" y="861934"/>
            <a:ext cx="0" cy="2720715"/>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18" name="Straight Arrow Connector 17">
            <a:extLst>
              <a:ext uri="{FF2B5EF4-FFF2-40B4-BE49-F238E27FC236}">
                <a16:creationId xmlns:a16="http://schemas.microsoft.com/office/drawing/2014/main" id="{B706293C-8063-C5DE-740D-CD4DD1E34A30}"/>
              </a:ext>
            </a:extLst>
          </p:cNvPr>
          <p:cNvCxnSpPr/>
          <p:nvPr/>
        </p:nvCxnSpPr>
        <p:spPr>
          <a:xfrm flipV="1">
            <a:off x="539646" y="3792511"/>
            <a:ext cx="1266669" cy="434715"/>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20" name="Straight Arrow Connector 19">
            <a:extLst>
              <a:ext uri="{FF2B5EF4-FFF2-40B4-BE49-F238E27FC236}">
                <a16:creationId xmlns:a16="http://schemas.microsoft.com/office/drawing/2014/main" id="{A7ADC638-8BDD-7CE7-B341-6C3C748BA6DA}"/>
              </a:ext>
            </a:extLst>
          </p:cNvPr>
          <p:cNvCxnSpPr/>
          <p:nvPr/>
        </p:nvCxnSpPr>
        <p:spPr>
          <a:xfrm>
            <a:off x="2705725" y="687224"/>
            <a:ext cx="397239" cy="384573"/>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22" name="Straight Arrow Connector 21">
            <a:extLst>
              <a:ext uri="{FF2B5EF4-FFF2-40B4-BE49-F238E27FC236}">
                <a16:creationId xmlns:a16="http://schemas.microsoft.com/office/drawing/2014/main" id="{27FAC50F-090C-33F6-E3CA-DA3102547C6F}"/>
              </a:ext>
            </a:extLst>
          </p:cNvPr>
          <p:cNvCxnSpPr/>
          <p:nvPr/>
        </p:nvCxnSpPr>
        <p:spPr>
          <a:xfrm flipH="1">
            <a:off x="4077325" y="687224"/>
            <a:ext cx="352268" cy="467019"/>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24" name="Straight Arrow Connector 23">
            <a:extLst>
              <a:ext uri="{FF2B5EF4-FFF2-40B4-BE49-F238E27FC236}">
                <a16:creationId xmlns:a16="http://schemas.microsoft.com/office/drawing/2014/main" id="{B3CEDF3F-2009-68B5-36EA-A17CDBDC8E38}"/>
              </a:ext>
            </a:extLst>
          </p:cNvPr>
          <p:cNvCxnSpPr>
            <a:cxnSpLocks/>
          </p:cNvCxnSpPr>
          <p:nvPr/>
        </p:nvCxnSpPr>
        <p:spPr>
          <a:xfrm>
            <a:off x="2320089" y="1458849"/>
            <a:ext cx="0" cy="1321624"/>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26" name="Straight Connector 25">
            <a:extLst>
              <a:ext uri="{FF2B5EF4-FFF2-40B4-BE49-F238E27FC236}">
                <a16:creationId xmlns:a16="http://schemas.microsoft.com/office/drawing/2014/main" id="{8083FE94-186B-1350-D8AA-EFA67E1F590F}"/>
              </a:ext>
            </a:extLst>
          </p:cNvPr>
          <p:cNvCxnSpPr>
            <a:cxnSpLocks/>
          </p:cNvCxnSpPr>
          <p:nvPr/>
        </p:nvCxnSpPr>
        <p:spPr>
          <a:xfrm>
            <a:off x="2239181" y="1391115"/>
            <a:ext cx="2572662" cy="10465"/>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28" name="Straight Arrow Connector 27">
            <a:extLst>
              <a:ext uri="{FF2B5EF4-FFF2-40B4-BE49-F238E27FC236}">
                <a16:creationId xmlns:a16="http://schemas.microsoft.com/office/drawing/2014/main" id="{C48795C9-059B-9401-A3C6-AFB5F010768F}"/>
              </a:ext>
            </a:extLst>
          </p:cNvPr>
          <p:cNvCxnSpPr>
            <a:cxnSpLocks/>
          </p:cNvCxnSpPr>
          <p:nvPr/>
        </p:nvCxnSpPr>
        <p:spPr>
          <a:xfrm>
            <a:off x="4804348" y="1401580"/>
            <a:ext cx="0" cy="1266669"/>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30" name="Straight Arrow Connector 29">
            <a:extLst>
              <a:ext uri="{FF2B5EF4-FFF2-40B4-BE49-F238E27FC236}">
                <a16:creationId xmlns:a16="http://schemas.microsoft.com/office/drawing/2014/main" id="{515705BB-D605-AAA0-982D-A08EFDDDB80E}"/>
              </a:ext>
            </a:extLst>
          </p:cNvPr>
          <p:cNvCxnSpPr/>
          <p:nvPr/>
        </p:nvCxnSpPr>
        <p:spPr>
          <a:xfrm>
            <a:off x="3500203" y="1528997"/>
            <a:ext cx="0" cy="97436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32" name="Straight Arrow Connector 31">
            <a:extLst>
              <a:ext uri="{FF2B5EF4-FFF2-40B4-BE49-F238E27FC236}">
                <a16:creationId xmlns:a16="http://schemas.microsoft.com/office/drawing/2014/main" id="{F69A464A-F2EA-299F-F9A6-96D81F7D2D00}"/>
              </a:ext>
            </a:extLst>
          </p:cNvPr>
          <p:cNvCxnSpPr/>
          <p:nvPr/>
        </p:nvCxnSpPr>
        <p:spPr>
          <a:xfrm>
            <a:off x="2810656" y="1851285"/>
            <a:ext cx="292308" cy="404735"/>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34" name="Straight Arrow Connector 33">
            <a:extLst>
              <a:ext uri="{FF2B5EF4-FFF2-40B4-BE49-F238E27FC236}">
                <a16:creationId xmlns:a16="http://schemas.microsoft.com/office/drawing/2014/main" id="{649726D3-D4D1-91D4-021F-9A61B6D2BAE0}"/>
              </a:ext>
            </a:extLst>
          </p:cNvPr>
          <p:cNvCxnSpPr/>
          <p:nvPr/>
        </p:nvCxnSpPr>
        <p:spPr>
          <a:xfrm flipH="1">
            <a:off x="4042481" y="1851286"/>
            <a:ext cx="248092" cy="404733"/>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36" name="Straight Arrow Connector 35">
            <a:extLst>
              <a:ext uri="{FF2B5EF4-FFF2-40B4-BE49-F238E27FC236}">
                <a16:creationId xmlns:a16="http://schemas.microsoft.com/office/drawing/2014/main" id="{7A380EF7-56B4-FC7B-83B0-55C51706AE77}"/>
              </a:ext>
            </a:extLst>
          </p:cNvPr>
          <p:cNvCxnSpPr/>
          <p:nvPr/>
        </p:nvCxnSpPr>
        <p:spPr>
          <a:xfrm>
            <a:off x="2495863" y="2720715"/>
            <a:ext cx="2113612" cy="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38" name="Straight Arrow Connector 37">
            <a:extLst>
              <a:ext uri="{FF2B5EF4-FFF2-40B4-BE49-F238E27FC236}">
                <a16:creationId xmlns:a16="http://schemas.microsoft.com/office/drawing/2014/main" id="{86BC1C1D-C737-12DD-2B4F-E2F57051FB0F}"/>
              </a:ext>
            </a:extLst>
          </p:cNvPr>
          <p:cNvCxnSpPr>
            <a:cxnSpLocks/>
          </p:cNvCxnSpPr>
          <p:nvPr/>
        </p:nvCxnSpPr>
        <p:spPr>
          <a:xfrm>
            <a:off x="2548328" y="3582649"/>
            <a:ext cx="0" cy="1633928"/>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40" name="Straight Connector 39">
            <a:extLst>
              <a:ext uri="{FF2B5EF4-FFF2-40B4-BE49-F238E27FC236}">
                <a16:creationId xmlns:a16="http://schemas.microsoft.com/office/drawing/2014/main" id="{E4D1C239-258E-A916-FAF6-5A76B17EA364}"/>
              </a:ext>
            </a:extLst>
          </p:cNvPr>
          <p:cNvCxnSpPr>
            <a:cxnSpLocks/>
          </p:cNvCxnSpPr>
          <p:nvPr/>
        </p:nvCxnSpPr>
        <p:spPr>
          <a:xfrm>
            <a:off x="2495863" y="3365292"/>
            <a:ext cx="2113612" cy="0"/>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42" name="Straight Arrow Connector 41">
            <a:extLst>
              <a:ext uri="{FF2B5EF4-FFF2-40B4-BE49-F238E27FC236}">
                <a16:creationId xmlns:a16="http://schemas.microsoft.com/office/drawing/2014/main" id="{FA8D1FEE-29ED-F55A-8CA6-60B6A15E740B}"/>
              </a:ext>
            </a:extLst>
          </p:cNvPr>
          <p:cNvCxnSpPr>
            <a:cxnSpLocks/>
          </p:cNvCxnSpPr>
          <p:nvPr/>
        </p:nvCxnSpPr>
        <p:spPr>
          <a:xfrm>
            <a:off x="4609475" y="3365292"/>
            <a:ext cx="0" cy="1693888"/>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44" name="Straight Arrow Connector 43">
            <a:extLst>
              <a:ext uri="{FF2B5EF4-FFF2-40B4-BE49-F238E27FC236}">
                <a16:creationId xmlns:a16="http://schemas.microsoft.com/office/drawing/2014/main" id="{DBB2FABD-8E21-452D-A394-74DA65F2F724}"/>
              </a:ext>
            </a:extLst>
          </p:cNvPr>
          <p:cNvCxnSpPr/>
          <p:nvPr/>
        </p:nvCxnSpPr>
        <p:spPr>
          <a:xfrm>
            <a:off x="2810656" y="4107305"/>
            <a:ext cx="1543987" cy="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46" name="Straight Arrow Connector 45">
            <a:extLst>
              <a:ext uri="{FF2B5EF4-FFF2-40B4-BE49-F238E27FC236}">
                <a16:creationId xmlns:a16="http://schemas.microsoft.com/office/drawing/2014/main" id="{49E76634-3915-81AC-153F-3B4E5CEDCD87}"/>
              </a:ext>
            </a:extLst>
          </p:cNvPr>
          <p:cNvCxnSpPr/>
          <p:nvPr/>
        </p:nvCxnSpPr>
        <p:spPr>
          <a:xfrm>
            <a:off x="2705725" y="4826833"/>
            <a:ext cx="1723868" cy="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sp>
        <p:nvSpPr>
          <p:cNvPr id="49" name="TextBox 48">
            <a:extLst>
              <a:ext uri="{FF2B5EF4-FFF2-40B4-BE49-F238E27FC236}">
                <a16:creationId xmlns:a16="http://schemas.microsoft.com/office/drawing/2014/main" id="{C4281C50-9C74-A662-D1B2-235D90D323F0}"/>
              </a:ext>
            </a:extLst>
          </p:cNvPr>
          <p:cNvSpPr txBox="1"/>
          <p:nvPr/>
        </p:nvSpPr>
        <p:spPr>
          <a:xfrm>
            <a:off x="659567" y="302067"/>
            <a:ext cx="532149" cy="369332"/>
          </a:xfrm>
          <a:prstGeom prst="rect">
            <a:avLst/>
          </a:prstGeom>
          <a:noFill/>
        </p:spPr>
        <p:txBody>
          <a:bodyPr wrap="square" rtlCol="0">
            <a:spAutoFit/>
          </a:bodyPr>
          <a:lstStyle/>
          <a:p>
            <a:r>
              <a:rPr lang="en-US" b="1" dirty="0"/>
              <a:t>1</a:t>
            </a:r>
          </a:p>
        </p:txBody>
      </p:sp>
      <p:sp>
        <p:nvSpPr>
          <p:cNvPr id="50" name="TextBox 49">
            <a:extLst>
              <a:ext uri="{FF2B5EF4-FFF2-40B4-BE49-F238E27FC236}">
                <a16:creationId xmlns:a16="http://schemas.microsoft.com/office/drawing/2014/main" id="{64E11F93-5695-77C9-2AAB-920B9A81CFF5}"/>
              </a:ext>
            </a:extLst>
          </p:cNvPr>
          <p:cNvSpPr txBox="1"/>
          <p:nvPr/>
        </p:nvSpPr>
        <p:spPr>
          <a:xfrm>
            <a:off x="276068" y="1587795"/>
            <a:ext cx="425084" cy="369332"/>
          </a:xfrm>
          <a:prstGeom prst="rect">
            <a:avLst/>
          </a:prstGeom>
          <a:noFill/>
        </p:spPr>
        <p:txBody>
          <a:bodyPr wrap="square" rtlCol="0">
            <a:spAutoFit/>
          </a:bodyPr>
          <a:lstStyle/>
          <a:p>
            <a:r>
              <a:rPr lang="en-US" b="1" dirty="0"/>
              <a:t>2</a:t>
            </a:r>
          </a:p>
        </p:txBody>
      </p:sp>
      <p:sp>
        <p:nvSpPr>
          <p:cNvPr id="51" name="TextBox 50">
            <a:extLst>
              <a:ext uri="{FF2B5EF4-FFF2-40B4-BE49-F238E27FC236}">
                <a16:creationId xmlns:a16="http://schemas.microsoft.com/office/drawing/2014/main" id="{7A0ED2FD-E9AD-0C73-9C82-43C9BE8F81A0}"/>
              </a:ext>
            </a:extLst>
          </p:cNvPr>
          <p:cNvSpPr txBox="1"/>
          <p:nvPr/>
        </p:nvSpPr>
        <p:spPr>
          <a:xfrm>
            <a:off x="276068" y="3643519"/>
            <a:ext cx="425082" cy="369332"/>
          </a:xfrm>
          <a:prstGeom prst="rect">
            <a:avLst/>
          </a:prstGeom>
          <a:noFill/>
        </p:spPr>
        <p:txBody>
          <a:bodyPr wrap="square" rtlCol="0">
            <a:spAutoFit/>
          </a:bodyPr>
          <a:lstStyle/>
          <a:p>
            <a:r>
              <a:rPr lang="en-US" b="1" dirty="0"/>
              <a:t>3</a:t>
            </a:r>
          </a:p>
        </p:txBody>
      </p:sp>
      <p:sp>
        <p:nvSpPr>
          <p:cNvPr id="52" name="TextBox 51">
            <a:extLst>
              <a:ext uri="{FF2B5EF4-FFF2-40B4-BE49-F238E27FC236}">
                <a16:creationId xmlns:a16="http://schemas.microsoft.com/office/drawing/2014/main" id="{05D9DD70-937F-B2FB-3C64-CC40F18943FF}"/>
              </a:ext>
            </a:extLst>
          </p:cNvPr>
          <p:cNvSpPr txBox="1"/>
          <p:nvPr/>
        </p:nvSpPr>
        <p:spPr>
          <a:xfrm>
            <a:off x="2548328" y="248076"/>
            <a:ext cx="532149" cy="369332"/>
          </a:xfrm>
          <a:prstGeom prst="rect">
            <a:avLst/>
          </a:prstGeom>
          <a:noFill/>
        </p:spPr>
        <p:txBody>
          <a:bodyPr wrap="square" rtlCol="0">
            <a:spAutoFit/>
          </a:bodyPr>
          <a:lstStyle/>
          <a:p>
            <a:r>
              <a:rPr lang="en-US" b="1" dirty="0"/>
              <a:t>4</a:t>
            </a:r>
          </a:p>
        </p:txBody>
      </p:sp>
      <p:sp>
        <p:nvSpPr>
          <p:cNvPr id="53" name="TextBox 52">
            <a:extLst>
              <a:ext uri="{FF2B5EF4-FFF2-40B4-BE49-F238E27FC236}">
                <a16:creationId xmlns:a16="http://schemas.microsoft.com/office/drawing/2014/main" id="{F00A0FFE-A3A9-E929-9A26-66075CB7A5A4}"/>
              </a:ext>
            </a:extLst>
          </p:cNvPr>
          <p:cNvSpPr txBox="1"/>
          <p:nvPr/>
        </p:nvSpPr>
        <p:spPr>
          <a:xfrm>
            <a:off x="4290573" y="266425"/>
            <a:ext cx="352268" cy="369332"/>
          </a:xfrm>
          <a:prstGeom prst="rect">
            <a:avLst/>
          </a:prstGeom>
          <a:noFill/>
        </p:spPr>
        <p:txBody>
          <a:bodyPr wrap="square" rtlCol="0">
            <a:spAutoFit/>
          </a:bodyPr>
          <a:lstStyle/>
          <a:p>
            <a:r>
              <a:rPr lang="en-US" b="1" dirty="0"/>
              <a:t>5</a:t>
            </a:r>
          </a:p>
        </p:txBody>
      </p:sp>
      <p:sp>
        <p:nvSpPr>
          <p:cNvPr id="54" name="TextBox 53">
            <a:extLst>
              <a:ext uri="{FF2B5EF4-FFF2-40B4-BE49-F238E27FC236}">
                <a16:creationId xmlns:a16="http://schemas.microsoft.com/office/drawing/2014/main" id="{9316F929-3CE3-1DFE-2246-EC3B7723541C}"/>
              </a:ext>
            </a:extLst>
          </p:cNvPr>
          <p:cNvSpPr txBox="1"/>
          <p:nvPr/>
        </p:nvSpPr>
        <p:spPr>
          <a:xfrm>
            <a:off x="1891032" y="1391115"/>
            <a:ext cx="348149" cy="381257"/>
          </a:xfrm>
          <a:prstGeom prst="rect">
            <a:avLst/>
          </a:prstGeom>
          <a:noFill/>
        </p:spPr>
        <p:txBody>
          <a:bodyPr wrap="square" rtlCol="0">
            <a:spAutoFit/>
          </a:bodyPr>
          <a:lstStyle/>
          <a:p>
            <a:r>
              <a:rPr lang="en-US" b="1" dirty="0"/>
              <a:t>6</a:t>
            </a:r>
          </a:p>
        </p:txBody>
      </p:sp>
      <p:sp>
        <p:nvSpPr>
          <p:cNvPr id="57" name="TextBox 56">
            <a:extLst>
              <a:ext uri="{FF2B5EF4-FFF2-40B4-BE49-F238E27FC236}">
                <a16:creationId xmlns:a16="http://schemas.microsoft.com/office/drawing/2014/main" id="{E988E7A4-99C8-91D3-EF88-47B16F7A5389}"/>
              </a:ext>
            </a:extLst>
          </p:cNvPr>
          <p:cNvSpPr txBox="1"/>
          <p:nvPr/>
        </p:nvSpPr>
        <p:spPr>
          <a:xfrm>
            <a:off x="2124345" y="881410"/>
            <a:ext cx="529592" cy="369332"/>
          </a:xfrm>
          <a:prstGeom prst="rect">
            <a:avLst/>
          </a:prstGeom>
          <a:noFill/>
        </p:spPr>
        <p:txBody>
          <a:bodyPr wrap="square" rtlCol="0">
            <a:spAutoFit/>
          </a:bodyPr>
          <a:lstStyle/>
          <a:p>
            <a:r>
              <a:rPr lang="en-US" b="1" dirty="0"/>
              <a:t>7</a:t>
            </a:r>
          </a:p>
        </p:txBody>
      </p:sp>
      <p:sp>
        <p:nvSpPr>
          <p:cNvPr id="59" name="TextBox 58">
            <a:extLst>
              <a:ext uri="{FF2B5EF4-FFF2-40B4-BE49-F238E27FC236}">
                <a16:creationId xmlns:a16="http://schemas.microsoft.com/office/drawing/2014/main" id="{473239C7-37FF-218C-71FD-7EC4FAC7F283}"/>
              </a:ext>
            </a:extLst>
          </p:cNvPr>
          <p:cNvSpPr txBox="1"/>
          <p:nvPr/>
        </p:nvSpPr>
        <p:spPr>
          <a:xfrm>
            <a:off x="3115086" y="1574926"/>
            <a:ext cx="339381" cy="369332"/>
          </a:xfrm>
          <a:prstGeom prst="rect">
            <a:avLst/>
          </a:prstGeom>
          <a:noFill/>
        </p:spPr>
        <p:txBody>
          <a:bodyPr wrap="square" rtlCol="0">
            <a:spAutoFit/>
          </a:bodyPr>
          <a:lstStyle/>
          <a:p>
            <a:r>
              <a:rPr lang="en-US" b="1" dirty="0"/>
              <a:t>8</a:t>
            </a:r>
          </a:p>
        </p:txBody>
      </p:sp>
      <p:sp>
        <p:nvSpPr>
          <p:cNvPr id="60" name="TextBox 59">
            <a:extLst>
              <a:ext uri="{FF2B5EF4-FFF2-40B4-BE49-F238E27FC236}">
                <a16:creationId xmlns:a16="http://schemas.microsoft.com/office/drawing/2014/main" id="{5691C724-3AC6-232E-1BEA-19F152BD7DFB}"/>
              </a:ext>
            </a:extLst>
          </p:cNvPr>
          <p:cNvSpPr txBox="1"/>
          <p:nvPr/>
        </p:nvSpPr>
        <p:spPr>
          <a:xfrm>
            <a:off x="2576038" y="1535735"/>
            <a:ext cx="367719" cy="369332"/>
          </a:xfrm>
          <a:prstGeom prst="rect">
            <a:avLst/>
          </a:prstGeom>
          <a:noFill/>
        </p:spPr>
        <p:txBody>
          <a:bodyPr wrap="square" rtlCol="0">
            <a:spAutoFit/>
          </a:bodyPr>
          <a:lstStyle/>
          <a:p>
            <a:r>
              <a:rPr lang="en-US" b="1" dirty="0"/>
              <a:t>9</a:t>
            </a:r>
          </a:p>
        </p:txBody>
      </p:sp>
      <p:sp>
        <p:nvSpPr>
          <p:cNvPr id="61" name="TextBox 60">
            <a:extLst>
              <a:ext uri="{FF2B5EF4-FFF2-40B4-BE49-F238E27FC236}">
                <a16:creationId xmlns:a16="http://schemas.microsoft.com/office/drawing/2014/main" id="{78F37582-2803-5CF5-B975-2754A4BEFD70}"/>
              </a:ext>
            </a:extLst>
          </p:cNvPr>
          <p:cNvSpPr txBox="1"/>
          <p:nvPr/>
        </p:nvSpPr>
        <p:spPr>
          <a:xfrm>
            <a:off x="3751572" y="1563926"/>
            <a:ext cx="1093814" cy="369332"/>
          </a:xfrm>
          <a:prstGeom prst="rect">
            <a:avLst/>
          </a:prstGeom>
          <a:noFill/>
        </p:spPr>
        <p:txBody>
          <a:bodyPr wrap="square" rtlCol="0">
            <a:spAutoFit/>
          </a:bodyPr>
          <a:lstStyle/>
          <a:p>
            <a:r>
              <a:rPr lang="en-US" b="1" dirty="0"/>
              <a:t>10</a:t>
            </a:r>
          </a:p>
        </p:txBody>
      </p:sp>
      <p:sp>
        <p:nvSpPr>
          <p:cNvPr id="63" name="TextBox 62">
            <a:extLst>
              <a:ext uri="{FF2B5EF4-FFF2-40B4-BE49-F238E27FC236}">
                <a16:creationId xmlns:a16="http://schemas.microsoft.com/office/drawing/2014/main" id="{2F3CC725-393D-7258-10E6-9DB88069F807}"/>
              </a:ext>
            </a:extLst>
          </p:cNvPr>
          <p:cNvSpPr txBox="1"/>
          <p:nvPr/>
        </p:nvSpPr>
        <p:spPr>
          <a:xfrm>
            <a:off x="2520962" y="2240170"/>
            <a:ext cx="663421" cy="369332"/>
          </a:xfrm>
          <a:prstGeom prst="rect">
            <a:avLst/>
          </a:prstGeom>
          <a:noFill/>
        </p:spPr>
        <p:txBody>
          <a:bodyPr wrap="square" rtlCol="0">
            <a:spAutoFit/>
          </a:bodyPr>
          <a:lstStyle/>
          <a:p>
            <a:r>
              <a:rPr lang="en-US" b="1" dirty="0"/>
              <a:t>11</a:t>
            </a:r>
          </a:p>
        </p:txBody>
      </p:sp>
      <p:sp>
        <p:nvSpPr>
          <p:cNvPr id="64" name="TextBox 63">
            <a:extLst>
              <a:ext uri="{FF2B5EF4-FFF2-40B4-BE49-F238E27FC236}">
                <a16:creationId xmlns:a16="http://schemas.microsoft.com/office/drawing/2014/main" id="{9BE260E9-377C-AFE2-9EA5-99B14F0EB8E3}"/>
              </a:ext>
            </a:extLst>
          </p:cNvPr>
          <p:cNvSpPr txBox="1"/>
          <p:nvPr/>
        </p:nvSpPr>
        <p:spPr>
          <a:xfrm>
            <a:off x="1993691" y="3447819"/>
            <a:ext cx="509666" cy="369332"/>
          </a:xfrm>
          <a:prstGeom prst="rect">
            <a:avLst/>
          </a:prstGeom>
          <a:noFill/>
        </p:spPr>
        <p:txBody>
          <a:bodyPr wrap="square" rtlCol="0">
            <a:spAutoFit/>
          </a:bodyPr>
          <a:lstStyle/>
          <a:p>
            <a:r>
              <a:rPr lang="en-US" b="1" dirty="0"/>
              <a:t>12</a:t>
            </a:r>
          </a:p>
        </p:txBody>
      </p:sp>
      <p:sp>
        <p:nvSpPr>
          <p:cNvPr id="67" name="TextBox 66">
            <a:extLst>
              <a:ext uri="{FF2B5EF4-FFF2-40B4-BE49-F238E27FC236}">
                <a16:creationId xmlns:a16="http://schemas.microsoft.com/office/drawing/2014/main" id="{7F302ABB-59BA-3A4E-8F2E-FBB4C696517A}"/>
              </a:ext>
            </a:extLst>
          </p:cNvPr>
          <p:cNvSpPr txBox="1"/>
          <p:nvPr/>
        </p:nvSpPr>
        <p:spPr>
          <a:xfrm>
            <a:off x="2573777" y="2949560"/>
            <a:ext cx="506700" cy="369332"/>
          </a:xfrm>
          <a:prstGeom prst="rect">
            <a:avLst/>
          </a:prstGeom>
          <a:noFill/>
        </p:spPr>
        <p:txBody>
          <a:bodyPr wrap="square" rtlCol="0">
            <a:spAutoFit/>
          </a:bodyPr>
          <a:lstStyle/>
          <a:p>
            <a:r>
              <a:rPr lang="en-US" b="1" dirty="0"/>
              <a:t>13</a:t>
            </a:r>
          </a:p>
        </p:txBody>
      </p:sp>
      <p:sp>
        <p:nvSpPr>
          <p:cNvPr id="68" name="TextBox 67">
            <a:extLst>
              <a:ext uri="{FF2B5EF4-FFF2-40B4-BE49-F238E27FC236}">
                <a16:creationId xmlns:a16="http://schemas.microsoft.com/office/drawing/2014/main" id="{32A991E4-E65E-4AD0-1C04-53356AD782D7}"/>
              </a:ext>
            </a:extLst>
          </p:cNvPr>
          <p:cNvSpPr txBox="1"/>
          <p:nvPr/>
        </p:nvSpPr>
        <p:spPr>
          <a:xfrm>
            <a:off x="3281801" y="3632485"/>
            <a:ext cx="545456" cy="369332"/>
          </a:xfrm>
          <a:prstGeom prst="rect">
            <a:avLst/>
          </a:prstGeom>
          <a:noFill/>
        </p:spPr>
        <p:txBody>
          <a:bodyPr wrap="square" rtlCol="0">
            <a:spAutoFit/>
          </a:bodyPr>
          <a:lstStyle/>
          <a:p>
            <a:r>
              <a:rPr lang="en-US" b="1" dirty="0"/>
              <a:t>14</a:t>
            </a:r>
          </a:p>
        </p:txBody>
      </p:sp>
      <p:sp>
        <p:nvSpPr>
          <p:cNvPr id="69" name="TextBox 68">
            <a:extLst>
              <a:ext uri="{FF2B5EF4-FFF2-40B4-BE49-F238E27FC236}">
                <a16:creationId xmlns:a16="http://schemas.microsoft.com/office/drawing/2014/main" id="{7B961236-9F01-5688-8666-1D835B7D00CB}"/>
              </a:ext>
            </a:extLst>
          </p:cNvPr>
          <p:cNvSpPr txBox="1"/>
          <p:nvPr/>
        </p:nvSpPr>
        <p:spPr>
          <a:xfrm>
            <a:off x="3305409" y="4359509"/>
            <a:ext cx="564476" cy="369332"/>
          </a:xfrm>
          <a:prstGeom prst="rect">
            <a:avLst/>
          </a:prstGeom>
          <a:noFill/>
        </p:spPr>
        <p:txBody>
          <a:bodyPr wrap="square" rtlCol="0">
            <a:spAutoFit/>
          </a:bodyPr>
          <a:lstStyle/>
          <a:p>
            <a:r>
              <a:rPr lang="en-US" b="1" dirty="0">
                <a:highlight>
                  <a:srgbClr val="00FF00"/>
                </a:highlight>
              </a:rPr>
              <a:t>15</a:t>
            </a:r>
          </a:p>
        </p:txBody>
      </p:sp>
    </p:spTree>
    <p:extLst>
      <p:ext uri="{BB962C8B-B14F-4D97-AF65-F5344CB8AC3E}">
        <p14:creationId xmlns:p14="http://schemas.microsoft.com/office/powerpoint/2010/main" val="83965501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mediacall" presetSubtype="0" fill="hold" nodeType="clickEffect">
                                  <p:stCondLst>
                                    <p:cond delay="0"/>
                                  </p:stCondLst>
                                  <p:childTnLst>
                                    <p:cmd type="call" cmd="playFrom(0.0)">
                                      <p:cBhvr>
                                        <p:cTn id="6" dur="23367" fill="hold"/>
                                        <p:tgtEl>
                                          <p:spTgt spid="12"/>
                                        </p:tgtEl>
                                      </p:cBhvr>
                                    </p:cmd>
                                  </p:childTnLst>
                                </p:cTn>
                              </p:par>
                            </p:childTnLst>
                          </p:cTn>
                        </p:par>
                      </p:childTnLst>
                    </p:cTn>
                  </p:par>
                </p:childTnLst>
              </p:cTn>
              <p:prevCondLst>
                <p:cond evt="onPrev" delay="0">
                  <p:tgtEl>
                    <p:sldTgt/>
                  </p:tgtEl>
                </p:cond>
              </p:prevCondLst>
              <p:nextCondLst>
                <p:cond evt="onNext" delay="0">
                  <p:tgtEl>
                    <p:sldTgt/>
                  </p:tgtEl>
                </p:cond>
              </p:nextCondLst>
            </p:seq>
            <p:video>
              <p:cMediaNode vol="80000">
                <p:cTn id="7" fill="hold" display="0">
                  <p:stCondLst>
                    <p:cond delay="indefinite"/>
                  </p:stCondLst>
                </p:cTn>
                <p:tgtEl>
                  <p:spTgt spid="12"/>
                </p:tgtEl>
              </p:cMediaNode>
            </p:video>
            <p:seq concurrent="1" nextAc="seek">
              <p:cTn id="8" restart="whenNotActive" fill="hold" evtFilter="cancelBubble" nodeType="interactiveSeq">
                <p:stCondLst>
                  <p:cond evt="onClick" delay="0">
                    <p:tgtEl>
                      <p:spTgt spid="12"/>
                    </p:tgtEl>
                  </p:cond>
                </p:stCondLst>
                <p:endSync evt="end" delay="0">
                  <p:rtn val="all"/>
                </p:endSync>
                <p:childTnLst>
                  <p:par>
                    <p:cTn id="9" fill="hold">
                      <p:stCondLst>
                        <p:cond delay="0"/>
                      </p:stCondLst>
                      <p:childTnLst>
                        <p:par>
                          <p:cTn id="10" fill="hold">
                            <p:stCondLst>
                              <p:cond delay="0"/>
                            </p:stCondLst>
                            <p:childTnLst>
                              <p:par>
                                <p:cTn id="11" presetID="2" presetClass="mediacall" presetSubtype="0" fill="hold" nodeType="clickEffect">
                                  <p:stCondLst>
                                    <p:cond delay="0"/>
                                  </p:stCondLst>
                                  <p:childTnLst>
                                    <p:cmd type="call" cmd="togglePause">
                                      <p:cBhvr>
                                        <p:cTn id="12" dur="1" fill="hold"/>
                                        <p:tgtEl>
                                          <p:spTgt spid="12"/>
                                        </p:tgtEl>
                                      </p:cBhvr>
                                    </p:cmd>
                                  </p:childTnLst>
                                </p:cTn>
                              </p:par>
                            </p:childTnLst>
                          </p:cTn>
                        </p:par>
                      </p:childTnLst>
                    </p:cTn>
                  </p:par>
                </p:childTnLst>
              </p:cTn>
              <p:nextCondLst>
                <p:cond evt="onClick" delay="0">
                  <p:tgtEl>
                    <p:spTgt spid="12"/>
                  </p:tgtEl>
                </p:cond>
              </p:nextCondLst>
            </p:seq>
          </p:childTnLst>
        </p:cTn>
      </p:par>
    </p:tnLst>
  </p:timing>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EA0C5AAC-1DE5-77E2-A4E8-47406F70AF76}"/>
              </a:ext>
            </a:extLst>
          </p:cNvPr>
          <p:cNvPicPr>
            <a:picLocks noChangeAspect="1"/>
          </p:cNvPicPr>
          <p:nvPr/>
        </p:nvPicPr>
        <p:blipFill>
          <a:blip r:embed="rId4"/>
          <a:stretch>
            <a:fillRect/>
          </a:stretch>
        </p:blipFill>
        <p:spPr>
          <a:xfrm>
            <a:off x="166697" y="190576"/>
            <a:ext cx="5106256" cy="5186766"/>
          </a:xfrm>
          <a:prstGeom prst="rect">
            <a:avLst/>
          </a:prstGeom>
        </p:spPr>
      </p:pic>
      <p:sp>
        <p:nvSpPr>
          <p:cNvPr id="4" name="TextBox 3">
            <a:extLst>
              <a:ext uri="{FF2B5EF4-FFF2-40B4-BE49-F238E27FC236}">
                <a16:creationId xmlns:a16="http://schemas.microsoft.com/office/drawing/2014/main" id="{731F1B8A-1EF5-0789-D89B-3C86231CEBC8}"/>
              </a:ext>
            </a:extLst>
          </p:cNvPr>
          <p:cNvSpPr txBox="1"/>
          <p:nvPr/>
        </p:nvSpPr>
        <p:spPr>
          <a:xfrm>
            <a:off x="166697" y="5651847"/>
            <a:ext cx="5771268" cy="1200329"/>
          </a:xfrm>
          <a:prstGeom prst="rect">
            <a:avLst/>
          </a:prstGeom>
          <a:noFill/>
        </p:spPr>
        <p:txBody>
          <a:bodyPr wrap="square" numCol="3">
            <a:spAutoFit/>
          </a:bodyPr>
          <a:lstStyle/>
          <a:p>
            <a:r>
              <a:rPr lang="en-US" sz="2400" dirty="0"/>
              <a:t>Kor: </a:t>
            </a:r>
            <a:r>
              <a:rPr lang="en-US" sz="2400" b="1" dirty="0"/>
              <a:t>gam</a:t>
            </a:r>
          </a:p>
          <a:p>
            <a:r>
              <a:rPr lang="en-US" sz="2400" dirty="0"/>
              <a:t>Jap: </a:t>
            </a:r>
            <a:r>
              <a:rPr lang="en-US" sz="2400" b="1" dirty="0"/>
              <a:t>gen</a:t>
            </a:r>
            <a:endParaRPr lang="en-US" sz="2400" dirty="0"/>
          </a:p>
          <a:p>
            <a:endParaRPr lang="en-US" sz="2400" dirty="0"/>
          </a:p>
          <a:p>
            <a:r>
              <a:rPr lang="en-US" sz="2400" dirty="0"/>
              <a:t>Viet: </a:t>
            </a:r>
            <a:r>
              <a:rPr lang="vi-VN" sz="2400" b="1" dirty="0">
                <a:latin typeface="Aptos" panose="020B0004020202020204" pitchFamily="34" charset="0"/>
              </a:rPr>
              <a:t>giảm </a:t>
            </a:r>
            <a:r>
              <a:rPr lang="en-US" sz="2400" b="1" dirty="0"/>
              <a:t>   </a:t>
            </a:r>
          </a:p>
          <a:p>
            <a:r>
              <a:rPr lang="en-US" sz="2400" dirty="0"/>
              <a:t>Man: </a:t>
            </a:r>
            <a:r>
              <a:rPr lang="en-US" altLang="zh-TW" sz="2400" b="1" dirty="0">
                <a:ea typeface="DengXian" panose="02010600030101010101" pitchFamily="2" charset="-122"/>
              </a:rPr>
              <a:t>jiǎn</a:t>
            </a:r>
          </a:p>
          <a:p>
            <a:endParaRPr lang="en-US" sz="2400" dirty="0"/>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24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      </a:t>
            </a:r>
            <a:r>
              <a:rPr lang="zh-TW" altLang="en-US" sz="2400" b="1" i="0" dirty="0">
                <a:solidFill>
                  <a:srgbClr val="353535"/>
                </a:solidFill>
                <a:effectLst/>
                <a:latin typeface="DengXian" panose="02010600030101010101" pitchFamily="2" charset="-122"/>
                <a:ea typeface="DengXian" panose="02010600030101010101" pitchFamily="2" charset="-122"/>
              </a:rPr>
              <a:t>減</a:t>
            </a:r>
            <a:r>
              <a:rPr lang="en-US" altLang="zh-TW" sz="2400" b="1" dirty="0">
                <a:solidFill>
                  <a:prstClr val="black"/>
                </a:solidFill>
                <a:ea typeface="DengXian" panose="02010600030101010101" pitchFamily="2" charset="-122"/>
              </a:rPr>
              <a:t>      </a:t>
            </a:r>
          </a:p>
          <a:p>
            <a:pPr marL="0" marR="0" lvl="0" indent="0" algn="l" defTabSz="914400" rtl="0" eaLnBrk="1" fontAlgn="auto" latinLnBrk="0" hangingPunct="1">
              <a:lnSpc>
                <a:spcPct val="100000"/>
              </a:lnSpc>
              <a:spcBef>
                <a:spcPts val="0"/>
              </a:spcBef>
              <a:spcAft>
                <a:spcPts val="0"/>
              </a:spcAft>
              <a:buClrTx/>
              <a:buSzTx/>
              <a:buFontTx/>
              <a:buNone/>
              <a:tabLst/>
              <a:defRPr/>
            </a:pPr>
            <a:r>
              <a:rPr lang="en-US" altLang="zh-TW" sz="2400" b="1" dirty="0">
                <a:solidFill>
                  <a:prstClr val="black"/>
                </a:solidFill>
                <a:ea typeface="DengXian" panose="02010600030101010101" pitchFamily="2" charset="-122"/>
              </a:rPr>
              <a:t>  decrease</a:t>
            </a:r>
            <a:endParaRPr lang="en-US" altLang="zh-TW" sz="2400" dirty="0">
              <a:solidFill>
                <a:prstClr val="black"/>
              </a:solidFill>
              <a:highlight>
                <a:srgbClr val="00FF00"/>
              </a:highlight>
              <a:ea typeface="DengXian" panose="02010600030101010101" pitchFamily="2" charset="-122"/>
            </a:endParaRPr>
          </a:p>
        </p:txBody>
      </p:sp>
      <p:sp>
        <p:nvSpPr>
          <p:cNvPr id="5" name="TextBox 4">
            <a:extLst>
              <a:ext uri="{FF2B5EF4-FFF2-40B4-BE49-F238E27FC236}">
                <a16:creationId xmlns:a16="http://schemas.microsoft.com/office/drawing/2014/main" id="{AB32B521-BFA5-BB58-7C4B-D116C7EF783C}"/>
              </a:ext>
            </a:extLst>
          </p:cNvPr>
          <p:cNvSpPr txBox="1"/>
          <p:nvPr/>
        </p:nvSpPr>
        <p:spPr>
          <a:xfrm>
            <a:off x="7797505" y="117491"/>
            <a:ext cx="3820337" cy="369332"/>
          </a:xfrm>
          <a:prstGeom prst="rect">
            <a:avLst/>
          </a:prstGeom>
          <a:noFill/>
        </p:spPr>
        <p:txBody>
          <a:bodyPr wrap="square" rtlCol="0">
            <a:spAutoFit/>
          </a:bodyPr>
          <a:lstStyle/>
          <a:p>
            <a:r>
              <a:rPr lang="zh-TW" altLang="en-US" b="1" dirty="0">
                <a:latin typeface="DengXian" panose="02010600030101010101" pitchFamily="2" charset="-122"/>
                <a:ea typeface="DengXian" panose="02010600030101010101" pitchFamily="2" charset="-122"/>
              </a:rPr>
              <a:t>不 增 不 </a:t>
            </a:r>
            <a:r>
              <a:rPr lang="zh-TW" altLang="en-US" b="1" dirty="0">
                <a:highlight>
                  <a:srgbClr val="00FFFF"/>
                </a:highlight>
                <a:latin typeface="DengXian" panose="02010600030101010101" pitchFamily="2" charset="-122"/>
                <a:ea typeface="DengXian" panose="02010600030101010101" pitchFamily="2" charset="-122"/>
              </a:rPr>
              <a:t>減</a:t>
            </a:r>
            <a:r>
              <a:rPr lang="zh-TW" altLang="en-US" b="1" dirty="0">
                <a:latin typeface="DengXian" panose="02010600030101010101" pitchFamily="2" charset="-122"/>
                <a:ea typeface="DengXian" panose="02010600030101010101" pitchFamily="2" charset="-122"/>
              </a:rPr>
              <a:t> 是 故 空 中 無 色  </a:t>
            </a:r>
            <a:r>
              <a:rPr lang="en-US" altLang="zh-TW" b="1" dirty="0">
                <a:latin typeface="DengXian" panose="02010600030101010101" pitchFamily="2" charset="-122"/>
                <a:ea typeface="DengXian" panose="02010600030101010101" pitchFamily="2" charset="-122"/>
              </a:rPr>
              <a:t>    </a:t>
            </a:r>
            <a:r>
              <a:rPr lang="en-US" altLang="zh-TW" b="1" dirty="0">
                <a:solidFill>
                  <a:srgbClr val="FF0000"/>
                </a:solidFill>
                <a:ea typeface="DengXian" panose="02010600030101010101" pitchFamily="2" charset="-122"/>
              </a:rPr>
              <a:t>10</a:t>
            </a:r>
            <a:endParaRPr lang="en-US" b="1" dirty="0">
              <a:solidFill>
                <a:srgbClr val="FF0000"/>
              </a:solidFill>
              <a:ea typeface="DengXian" panose="02010600030101010101" pitchFamily="2" charset="-122"/>
            </a:endParaRPr>
          </a:p>
        </p:txBody>
      </p:sp>
      <p:sp>
        <p:nvSpPr>
          <p:cNvPr id="6" name="Rectangle 5">
            <a:extLst>
              <a:ext uri="{FF2B5EF4-FFF2-40B4-BE49-F238E27FC236}">
                <a16:creationId xmlns:a16="http://schemas.microsoft.com/office/drawing/2014/main" id="{F63B8896-B5F1-FEDE-0E01-4C22F7E34D95}"/>
              </a:ext>
            </a:extLst>
          </p:cNvPr>
          <p:cNvSpPr/>
          <p:nvPr/>
        </p:nvSpPr>
        <p:spPr>
          <a:xfrm>
            <a:off x="7731405" y="135840"/>
            <a:ext cx="3886437" cy="350983"/>
          </a:xfrm>
          <a:prstGeom prst="rect">
            <a:avLst/>
          </a:prstGeom>
          <a:no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Rectangle 6">
            <a:extLst>
              <a:ext uri="{FF2B5EF4-FFF2-40B4-BE49-F238E27FC236}">
                <a16:creationId xmlns:a16="http://schemas.microsoft.com/office/drawing/2014/main" id="{35324012-BD43-F4EB-BAE1-778BBF86DAE0}"/>
              </a:ext>
            </a:extLst>
          </p:cNvPr>
          <p:cNvSpPr/>
          <p:nvPr/>
        </p:nvSpPr>
        <p:spPr>
          <a:xfrm>
            <a:off x="166697" y="5651847"/>
            <a:ext cx="5450647" cy="833259"/>
          </a:xfrm>
          <a:prstGeom prst="rect">
            <a:avLst/>
          </a:prstGeom>
          <a:noFill/>
          <a:ln w="5715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Oval 7">
            <a:extLst>
              <a:ext uri="{FF2B5EF4-FFF2-40B4-BE49-F238E27FC236}">
                <a16:creationId xmlns:a16="http://schemas.microsoft.com/office/drawing/2014/main" id="{71DE565F-0D04-1E65-13D5-C88414DB3466}"/>
              </a:ext>
            </a:extLst>
          </p:cNvPr>
          <p:cNvSpPr/>
          <p:nvPr/>
        </p:nvSpPr>
        <p:spPr>
          <a:xfrm>
            <a:off x="5485169" y="687224"/>
            <a:ext cx="771625" cy="771625"/>
          </a:xfrm>
          <a:prstGeom prst="ellipse">
            <a:avLst/>
          </a:prstGeom>
          <a:solidFill>
            <a:srgbClr val="FFFF00"/>
          </a:solidFill>
          <a:ln w="38100">
            <a:solidFill>
              <a:srgbClr val="7030A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TextBox 8">
            <a:extLst>
              <a:ext uri="{FF2B5EF4-FFF2-40B4-BE49-F238E27FC236}">
                <a16:creationId xmlns:a16="http://schemas.microsoft.com/office/drawing/2014/main" id="{48926C96-7CF1-74FE-2B64-6B3D57B2B4EC}"/>
              </a:ext>
            </a:extLst>
          </p:cNvPr>
          <p:cNvSpPr txBox="1"/>
          <p:nvPr/>
        </p:nvSpPr>
        <p:spPr>
          <a:xfrm>
            <a:off x="5577203" y="804954"/>
            <a:ext cx="601347" cy="523220"/>
          </a:xfrm>
          <a:prstGeom prst="rect">
            <a:avLst/>
          </a:prstGeom>
          <a:noFill/>
        </p:spPr>
        <p:txBody>
          <a:bodyPr wrap="square" rtlCol="0">
            <a:spAutoFit/>
          </a:bodyPr>
          <a:lstStyle/>
          <a:p>
            <a:r>
              <a:rPr lang="en-US" sz="2800" b="1" dirty="0"/>
              <a:t>52</a:t>
            </a:r>
          </a:p>
        </p:txBody>
      </p:sp>
      <p:sp>
        <p:nvSpPr>
          <p:cNvPr id="10" name="TextBox 9">
            <a:extLst>
              <a:ext uri="{FF2B5EF4-FFF2-40B4-BE49-F238E27FC236}">
                <a16:creationId xmlns:a16="http://schemas.microsoft.com/office/drawing/2014/main" id="{D0942DD4-63D6-7C8A-4165-A7D7159CB898}"/>
              </a:ext>
            </a:extLst>
          </p:cNvPr>
          <p:cNvSpPr txBox="1"/>
          <p:nvPr/>
        </p:nvSpPr>
        <p:spPr>
          <a:xfrm>
            <a:off x="5937965" y="5693722"/>
            <a:ext cx="6151599" cy="954107"/>
          </a:xfrm>
          <a:prstGeom prst="rect">
            <a:avLst/>
          </a:prstGeom>
          <a:noFill/>
        </p:spPr>
        <p:txBody>
          <a:bodyPr wrap="square" numCol="3">
            <a:spAutoFit/>
          </a:bodyPr>
          <a:lstStyle/>
          <a:p>
            <a:r>
              <a:rPr lang="en-US" altLang="zh-TW" sz="1400" dirty="0"/>
              <a:t>Hanja: </a:t>
            </a:r>
            <a:r>
              <a:rPr lang="zh-TW" altLang="en-US" sz="1400" dirty="0">
                <a:latin typeface="DengXian" panose="02010600030101010101" pitchFamily="2" charset="-122"/>
                <a:ea typeface="DengXian" panose="02010600030101010101" pitchFamily="2" charset="-122"/>
              </a:rPr>
              <a:t>減 </a:t>
            </a:r>
            <a:r>
              <a:rPr lang="zh-TW" altLang="en-US" sz="1400" dirty="0">
                <a:ea typeface="DengXian" panose="02010600030101010101" pitchFamily="2" charset="-122"/>
              </a:rPr>
              <a:t>      </a:t>
            </a:r>
            <a:endParaRPr lang="en-US" altLang="zh-TW" sz="1400" dirty="0">
              <a:ea typeface="DengXian" panose="02010600030101010101" pitchFamily="2" charset="-122"/>
            </a:endParaRPr>
          </a:p>
          <a:p>
            <a:r>
              <a:rPr lang="en-US" altLang="zh-TW" sz="1400" dirty="0">
                <a:ea typeface="DengXian" panose="02010600030101010101" pitchFamily="2" charset="-122"/>
              </a:rPr>
              <a:t>• Korean: gam (</a:t>
            </a:r>
            <a:r>
              <a:rPr lang="ko-KR" altLang="en-US" sz="1400" dirty="0">
                <a:latin typeface="+mn-ea"/>
              </a:rPr>
              <a:t>감</a:t>
            </a:r>
            <a:r>
              <a:rPr lang="en-US" altLang="ko-KR" sz="1400" dirty="0">
                <a:ea typeface="DengXian" panose="02010600030101010101" pitchFamily="2" charset="-122"/>
              </a:rPr>
              <a:t>)       </a:t>
            </a:r>
          </a:p>
          <a:p>
            <a:r>
              <a:rPr lang="en-US" altLang="ko-KR" sz="1400" dirty="0">
                <a:ea typeface="DengXian" panose="02010600030101010101" pitchFamily="2" charset="-122"/>
              </a:rPr>
              <a:t>• </a:t>
            </a:r>
            <a:r>
              <a:rPr lang="en-US" altLang="zh-TW" sz="1400" dirty="0">
                <a:ea typeface="DengXian" panose="02010600030101010101" pitchFamily="2" charset="-122"/>
              </a:rPr>
              <a:t>strokes: 12      </a:t>
            </a:r>
          </a:p>
          <a:p>
            <a:r>
              <a:rPr lang="en-US" altLang="zh-TW" sz="1400" dirty="0">
                <a:ea typeface="DengXian" panose="02010600030101010101" pitchFamily="2" charset="-122"/>
              </a:rPr>
              <a:t>• radical: 85+9 (</a:t>
            </a:r>
            <a:r>
              <a:rPr lang="zh-TW" altLang="en-US" sz="1400" dirty="0">
                <a:latin typeface="DengXian" panose="02010600030101010101" pitchFamily="2" charset="-122"/>
                <a:ea typeface="DengXian" panose="02010600030101010101" pitchFamily="2" charset="-122"/>
              </a:rPr>
              <a:t>水</a:t>
            </a:r>
            <a:r>
              <a:rPr lang="en-US" altLang="zh-TW" sz="1400" dirty="0">
                <a:latin typeface="DengXian" panose="02010600030101010101" pitchFamily="2" charset="-122"/>
                <a:ea typeface="DengXian" panose="02010600030101010101" pitchFamily="2" charset="-122"/>
              </a:rPr>
              <a:t>, </a:t>
            </a:r>
            <a:r>
              <a:rPr lang="zh-TW" altLang="en-US" sz="1400" dirty="0">
                <a:latin typeface="DengXian" panose="02010600030101010101" pitchFamily="2" charset="-122"/>
                <a:ea typeface="DengXian" panose="02010600030101010101" pitchFamily="2" charset="-122"/>
              </a:rPr>
              <a:t>氵</a:t>
            </a:r>
            <a:r>
              <a:rPr lang="en-US" altLang="zh-TW" sz="1400" dirty="0">
                <a:ea typeface="DengXian" panose="02010600030101010101" pitchFamily="2" charset="-122"/>
              </a:rPr>
              <a:t>)</a:t>
            </a:r>
          </a:p>
          <a:p>
            <a:r>
              <a:rPr lang="en-US" altLang="zh-TW" sz="1400" dirty="0">
                <a:ea typeface="DengXian" panose="02010600030101010101" pitchFamily="2" charset="-122"/>
              </a:rPr>
              <a:t>• Japanese: gen, </a:t>
            </a:r>
            <a:r>
              <a:rPr lang="ja-JP" altLang="en-US" sz="1400" dirty="0">
                <a:ea typeface="DengXian" panose="02010600030101010101" pitchFamily="2" charset="-122"/>
              </a:rPr>
              <a:t>げん </a:t>
            </a:r>
            <a:endParaRPr lang="en-US" altLang="ja-JP" sz="1400" dirty="0">
              <a:ea typeface="DengXian" panose="02010600030101010101" pitchFamily="2" charset="-122"/>
            </a:endParaRPr>
          </a:p>
          <a:p>
            <a:r>
              <a:rPr lang="en-US" altLang="ja-JP" sz="1400" dirty="0">
                <a:ea typeface="DengXian" panose="02010600030101010101" pitchFamily="2" charset="-122"/>
              </a:rPr>
              <a:t>(</a:t>
            </a:r>
            <a:r>
              <a:rPr lang="en-US" altLang="zh-TW" sz="1400" dirty="0" err="1">
                <a:ea typeface="DengXian" panose="02010600030101010101" pitchFamily="2" charset="-122"/>
              </a:rPr>
              <a:t>kun</a:t>
            </a:r>
            <a:r>
              <a:rPr lang="en-US" altLang="zh-TW" sz="1400" dirty="0">
                <a:ea typeface="DengXian" panose="02010600030101010101" pitchFamily="2" charset="-122"/>
              </a:rPr>
              <a:t>: </a:t>
            </a:r>
            <a:r>
              <a:rPr lang="en-US" altLang="zh-TW" sz="1400" dirty="0" err="1">
                <a:ea typeface="DengXian" panose="02010600030101010101" pitchFamily="2" charset="-122"/>
              </a:rPr>
              <a:t>heru</a:t>
            </a:r>
            <a:r>
              <a:rPr lang="en-US" altLang="zh-TW" sz="1400" dirty="0">
                <a:ea typeface="DengXian" panose="02010600030101010101" pitchFamily="2" charset="-122"/>
              </a:rPr>
              <a:t>, </a:t>
            </a:r>
            <a:r>
              <a:rPr lang="ja-JP" altLang="en-US" sz="1400" dirty="0">
                <a:ea typeface="DengXian" panose="02010600030101010101" pitchFamily="2" charset="-122"/>
              </a:rPr>
              <a:t>へる</a:t>
            </a:r>
            <a:r>
              <a:rPr lang="en-US" altLang="ja-JP" sz="1400" dirty="0">
                <a:ea typeface="DengXian" panose="02010600030101010101" pitchFamily="2" charset="-122"/>
              </a:rPr>
              <a:t>)     </a:t>
            </a:r>
          </a:p>
          <a:p>
            <a:r>
              <a:rPr lang="en-US" altLang="ja-JP" sz="1400" dirty="0">
                <a:ea typeface="DengXian" panose="02010600030101010101" pitchFamily="2" charset="-122"/>
              </a:rPr>
              <a:t>• </a:t>
            </a:r>
            <a:r>
              <a:rPr lang="en-US" altLang="zh-TW" sz="1400" dirty="0">
                <a:ea typeface="DengXian" panose="02010600030101010101" pitchFamily="2" charset="-122"/>
              </a:rPr>
              <a:t>JLPT: N2</a:t>
            </a:r>
          </a:p>
          <a:p>
            <a:r>
              <a:rPr lang="en-US" altLang="zh-TW" sz="1400" dirty="0">
                <a:ea typeface="DengXian" panose="02010600030101010101" pitchFamily="2" charset="-122"/>
              </a:rPr>
              <a:t>• meaning: decrease</a:t>
            </a:r>
          </a:p>
          <a:p>
            <a:r>
              <a:rPr lang="en-US" altLang="zh-TW" sz="1400" dirty="0">
                <a:ea typeface="DengXian" panose="02010600030101010101" pitchFamily="2" charset="-122"/>
              </a:rPr>
              <a:t>• pinyin: jiǎn</a:t>
            </a:r>
          </a:p>
          <a:p>
            <a:r>
              <a:rPr lang="en-US" altLang="zh-TW" sz="1400" dirty="0">
                <a:ea typeface="DengXian" panose="02010600030101010101" pitchFamily="2" charset="-122"/>
              </a:rPr>
              <a:t>• 1 location: </a:t>
            </a:r>
            <a:r>
              <a:rPr lang="en-US" altLang="zh-TW" sz="1400" dirty="0" err="1">
                <a:ea typeface="DengXian" panose="02010600030101010101" pitchFamily="2" charset="-122"/>
              </a:rPr>
              <a:t>XuanZang</a:t>
            </a:r>
            <a:endParaRPr lang="en-US" altLang="zh-TW" sz="1400" dirty="0">
              <a:ea typeface="DengXian" panose="02010600030101010101" pitchFamily="2" charset="-122"/>
            </a:endParaRPr>
          </a:p>
          <a:p>
            <a:r>
              <a:rPr lang="en-US" altLang="zh-TW" sz="1400" dirty="0">
                <a:ea typeface="DengXian" panose="02010600030101010101" pitchFamily="2" charset="-122"/>
              </a:rPr>
              <a:t>• comp: </a:t>
            </a:r>
            <a:r>
              <a:rPr lang="zh-TW" altLang="en-US" sz="1400" i="0" dirty="0">
                <a:solidFill>
                  <a:srgbClr val="000000"/>
                </a:solidFill>
                <a:effectLst/>
                <a:latin typeface="DengXian" panose="02010600030101010101" pitchFamily="2" charset="-122"/>
                <a:ea typeface="DengXian" panose="02010600030101010101" pitchFamily="2" charset="-122"/>
              </a:rPr>
              <a:t>氵 </a:t>
            </a:r>
            <a:r>
              <a:rPr lang="en-US" altLang="zh-TW" sz="1400" i="0" dirty="0">
                <a:solidFill>
                  <a:srgbClr val="000000"/>
                </a:solidFill>
                <a:effectLst/>
                <a:latin typeface="DengXian" panose="02010600030101010101" pitchFamily="2" charset="-122"/>
                <a:ea typeface="DengXian" panose="02010600030101010101" pitchFamily="2" charset="-122"/>
              </a:rPr>
              <a:t>+ </a:t>
            </a:r>
            <a:r>
              <a:rPr lang="zh-TW" altLang="en-US" sz="1400" i="0" dirty="0">
                <a:solidFill>
                  <a:srgbClr val="000000"/>
                </a:solidFill>
                <a:effectLst/>
                <a:latin typeface="DengXian" panose="02010600030101010101" pitchFamily="2" charset="-122"/>
                <a:ea typeface="DengXian" panose="02010600030101010101" pitchFamily="2" charset="-122"/>
              </a:rPr>
              <a:t>咸</a:t>
            </a:r>
            <a:endParaRPr lang="en-US" altLang="zh-TW" sz="1400" dirty="0">
              <a:latin typeface="DengXian" panose="02010600030101010101" pitchFamily="2" charset="-122"/>
              <a:ea typeface="DengXian" panose="02010600030101010101" pitchFamily="2" charset="-122"/>
            </a:endParaRPr>
          </a:p>
          <a:p>
            <a:r>
              <a:rPr lang="en-US" altLang="zh-TW" sz="1400" dirty="0">
                <a:ea typeface="DengXian" panose="02010600030101010101" pitchFamily="2" charset="-122"/>
              </a:rPr>
              <a:t>• sub: </a:t>
            </a:r>
            <a:r>
              <a:rPr lang="zh-CN" altLang="en-US" sz="1400" dirty="0">
                <a:latin typeface="DengXian" panose="02010600030101010101" pitchFamily="2" charset="-122"/>
                <a:ea typeface="DengXian" panose="02010600030101010101" pitchFamily="2" charset="-122"/>
              </a:rPr>
              <a:t>戌口戈丿一弋</a:t>
            </a:r>
            <a:endParaRPr lang="en-US" sz="1400" dirty="0">
              <a:latin typeface="DengXian" panose="02010600030101010101" pitchFamily="2" charset="-122"/>
              <a:ea typeface="DengXian" panose="02010600030101010101" pitchFamily="2" charset="-122"/>
            </a:endParaRPr>
          </a:p>
        </p:txBody>
      </p:sp>
      <p:sp>
        <p:nvSpPr>
          <p:cNvPr id="11" name="Rectangle 10">
            <a:extLst>
              <a:ext uri="{FF2B5EF4-FFF2-40B4-BE49-F238E27FC236}">
                <a16:creationId xmlns:a16="http://schemas.microsoft.com/office/drawing/2014/main" id="{DA2F0E7C-FDF0-1B60-08C1-5D3B7F4DFDD3}"/>
              </a:ext>
            </a:extLst>
          </p:cNvPr>
          <p:cNvSpPr/>
          <p:nvPr/>
        </p:nvSpPr>
        <p:spPr>
          <a:xfrm>
            <a:off x="5877876" y="5651847"/>
            <a:ext cx="6147427" cy="1122792"/>
          </a:xfrm>
          <a:prstGeom prst="rect">
            <a:avLst/>
          </a:prstGeom>
          <a:no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2" name="2024_11_08_110456">
            <a:hlinkClick r:id="" action="ppaction://media"/>
            <a:extLst>
              <a:ext uri="{FF2B5EF4-FFF2-40B4-BE49-F238E27FC236}">
                <a16:creationId xmlns:a16="http://schemas.microsoft.com/office/drawing/2014/main" id="{02D906EE-0154-6570-87FA-D5A255A9BAEB}"/>
              </a:ext>
            </a:extLst>
          </p:cNvPr>
          <p:cNvPicPr>
            <a:picLocks noChangeAspect="1"/>
          </p:cNvPicPr>
          <p:nvPr>
            <a:videoFile r:link="rId2"/>
            <p:extLst>
              <p:ext uri="{DAA4B4D4-6D71-4841-9C94-3DE7FCFB9230}">
                <p14:media xmlns:p14="http://schemas.microsoft.com/office/powerpoint/2010/main" r:embed="rId1"/>
              </p:ext>
            </p:extLst>
          </p:nvPr>
        </p:nvPicPr>
        <p:blipFill>
          <a:blip r:embed="rId5"/>
          <a:stretch>
            <a:fillRect/>
          </a:stretch>
        </p:blipFill>
        <p:spPr>
          <a:xfrm>
            <a:off x="6803691" y="536096"/>
            <a:ext cx="5072256" cy="5038214"/>
          </a:xfrm>
          <a:prstGeom prst="rect">
            <a:avLst/>
          </a:prstGeom>
        </p:spPr>
      </p:pic>
      <p:cxnSp>
        <p:nvCxnSpPr>
          <p:cNvPr id="14" name="Straight Arrow Connector 13">
            <a:extLst>
              <a:ext uri="{FF2B5EF4-FFF2-40B4-BE49-F238E27FC236}">
                <a16:creationId xmlns:a16="http://schemas.microsoft.com/office/drawing/2014/main" id="{6072CB04-7B3B-74FC-556E-657BE6E185A7}"/>
              </a:ext>
            </a:extLst>
          </p:cNvPr>
          <p:cNvCxnSpPr/>
          <p:nvPr/>
        </p:nvCxnSpPr>
        <p:spPr>
          <a:xfrm>
            <a:off x="744279" y="864781"/>
            <a:ext cx="637954" cy="594068"/>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16" name="Straight Arrow Connector 15">
            <a:extLst>
              <a:ext uri="{FF2B5EF4-FFF2-40B4-BE49-F238E27FC236}">
                <a16:creationId xmlns:a16="http://schemas.microsoft.com/office/drawing/2014/main" id="{A1511951-AC4E-C8B7-1B66-BAB74D6DFB9D}"/>
              </a:ext>
            </a:extLst>
          </p:cNvPr>
          <p:cNvCxnSpPr/>
          <p:nvPr/>
        </p:nvCxnSpPr>
        <p:spPr>
          <a:xfrm>
            <a:off x="482010" y="2133054"/>
            <a:ext cx="637953" cy="503275"/>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18" name="Straight Arrow Connector 17">
            <a:extLst>
              <a:ext uri="{FF2B5EF4-FFF2-40B4-BE49-F238E27FC236}">
                <a16:creationId xmlns:a16="http://schemas.microsoft.com/office/drawing/2014/main" id="{C59B1FC9-C843-468B-0B8B-116A8606355A}"/>
              </a:ext>
            </a:extLst>
          </p:cNvPr>
          <p:cNvCxnSpPr/>
          <p:nvPr/>
        </p:nvCxnSpPr>
        <p:spPr>
          <a:xfrm flipV="1">
            <a:off x="517451" y="3374065"/>
            <a:ext cx="737191" cy="1467293"/>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20" name="Straight Arrow Connector 19">
            <a:extLst>
              <a:ext uri="{FF2B5EF4-FFF2-40B4-BE49-F238E27FC236}">
                <a16:creationId xmlns:a16="http://schemas.microsoft.com/office/drawing/2014/main" id="{64AB7291-DCF1-DD63-9B72-1691B1C442DA}"/>
              </a:ext>
            </a:extLst>
          </p:cNvPr>
          <p:cNvCxnSpPr/>
          <p:nvPr/>
        </p:nvCxnSpPr>
        <p:spPr>
          <a:xfrm>
            <a:off x="2232837" y="1524000"/>
            <a:ext cx="2523461" cy="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22" name="Straight Connector 21">
            <a:extLst>
              <a:ext uri="{FF2B5EF4-FFF2-40B4-BE49-F238E27FC236}">
                <a16:creationId xmlns:a16="http://schemas.microsoft.com/office/drawing/2014/main" id="{EF492865-A1CB-4ADB-7B99-9C7DD3F35EA9}"/>
              </a:ext>
            </a:extLst>
          </p:cNvPr>
          <p:cNvCxnSpPr/>
          <p:nvPr/>
        </p:nvCxnSpPr>
        <p:spPr>
          <a:xfrm>
            <a:off x="1878419" y="1458849"/>
            <a:ext cx="0" cy="2553170"/>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24" name="Straight Arrow Connector 23">
            <a:extLst>
              <a:ext uri="{FF2B5EF4-FFF2-40B4-BE49-F238E27FC236}">
                <a16:creationId xmlns:a16="http://schemas.microsoft.com/office/drawing/2014/main" id="{3214D156-F0FA-F3E5-A702-F42671E5450E}"/>
              </a:ext>
            </a:extLst>
          </p:cNvPr>
          <p:cNvCxnSpPr/>
          <p:nvPr/>
        </p:nvCxnSpPr>
        <p:spPr>
          <a:xfrm flipH="1">
            <a:off x="1382233" y="4012019"/>
            <a:ext cx="489097" cy="942753"/>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26" name="Straight Arrow Connector 25">
            <a:extLst>
              <a:ext uri="{FF2B5EF4-FFF2-40B4-BE49-F238E27FC236}">
                <a16:creationId xmlns:a16="http://schemas.microsoft.com/office/drawing/2014/main" id="{1A717EE5-490B-F877-38BE-404D7C473E29}"/>
              </a:ext>
            </a:extLst>
          </p:cNvPr>
          <p:cNvCxnSpPr/>
          <p:nvPr/>
        </p:nvCxnSpPr>
        <p:spPr>
          <a:xfrm>
            <a:off x="2324986" y="2353340"/>
            <a:ext cx="956931" cy="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28" name="Straight Arrow Connector 27">
            <a:extLst>
              <a:ext uri="{FF2B5EF4-FFF2-40B4-BE49-F238E27FC236}">
                <a16:creationId xmlns:a16="http://schemas.microsoft.com/office/drawing/2014/main" id="{DDBB8AAE-907B-2D5E-8EB4-7117C2239A65}"/>
              </a:ext>
            </a:extLst>
          </p:cNvPr>
          <p:cNvCxnSpPr>
            <a:cxnSpLocks/>
          </p:cNvCxnSpPr>
          <p:nvPr/>
        </p:nvCxnSpPr>
        <p:spPr>
          <a:xfrm>
            <a:off x="2431312" y="2941674"/>
            <a:ext cx="0" cy="1169582"/>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30" name="Straight Connector 29">
            <a:extLst>
              <a:ext uri="{FF2B5EF4-FFF2-40B4-BE49-F238E27FC236}">
                <a16:creationId xmlns:a16="http://schemas.microsoft.com/office/drawing/2014/main" id="{F323BA96-2FB9-CE28-212E-42E8C41345CB}"/>
              </a:ext>
            </a:extLst>
          </p:cNvPr>
          <p:cNvCxnSpPr>
            <a:cxnSpLocks/>
          </p:cNvCxnSpPr>
          <p:nvPr/>
        </p:nvCxnSpPr>
        <p:spPr>
          <a:xfrm>
            <a:off x="2629786" y="3012558"/>
            <a:ext cx="510363" cy="0"/>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32" name="Straight Arrow Connector 31">
            <a:extLst>
              <a:ext uri="{FF2B5EF4-FFF2-40B4-BE49-F238E27FC236}">
                <a16:creationId xmlns:a16="http://schemas.microsoft.com/office/drawing/2014/main" id="{8D20D836-17E0-6774-D60B-BDEA5782EE7B}"/>
              </a:ext>
            </a:extLst>
          </p:cNvPr>
          <p:cNvCxnSpPr/>
          <p:nvPr/>
        </p:nvCxnSpPr>
        <p:spPr>
          <a:xfrm>
            <a:off x="3140149" y="3012558"/>
            <a:ext cx="0" cy="1070344"/>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34" name="Straight Arrow Connector 33">
            <a:extLst>
              <a:ext uri="{FF2B5EF4-FFF2-40B4-BE49-F238E27FC236}">
                <a16:creationId xmlns:a16="http://schemas.microsoft.com/office/drawing/2014/main" id="{4436EB18-5C6A-FCFD-14B5-EC2CD1A2B8A7}"/>
              </a:ext>
            </a:extLst>
          </p:cNvPr>
          <p:cNvCxnSpPr/>
          <p:nvPr/>
        </p:nvCxnSpPr>
        <p:spPr>
          <a:xfrm>
            <a:off x="2537637" y="4111256"/>
            <a:ext cx="453656" cy="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36" name="Straight Connector 35">
            <a:extLst>
              <a:ext uri="{FF2B5EF4-FFF2-40B4-BE49-F238E27FC236}">
                <a16:creationId xmlns:a16="http://schemas.microsoft.com/office/drawing/2014/main" id="{C5043B93-74FB-1D3A-E3F8-FC39FA296C90}"/>
              </a:ext>
            </a:extLst>
          </p:cNvPr>
          <p:cNvCxnSpPr/>
          <p:nvPr/>
        </p:nvCxnSpPr>
        <p:spPr>
          <a:xfrm>
            <a:off x="3537098" y="486823"/>
            <a:ext cx="106325" cy="2149506"/>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38" name="Straight Connector 37">
            <a:extLst>
              <a:ext uri="{FF2B5EF4-FFF2-40B4-BE49-F238E27FC236}">
                <a16:creationId xmlns:a16="http://schemas.microsoft.com/office/drawing/2014/main" id="{7B5325E0-0779-48B4-85F4-5D26EF56F38B}"/>
              </a:ext>
            </a:extLst>
          </p:cNvPr>
          <p:cNvCxnSpPr>
            <a:cxnSpLocks/>
          </p:cNvCxnSpPr>
          <p:nvPr/>
        </p:nvCxnSpPr>
        <p:spPr>
          <a:xfrm>
            <a:off x="3636335" y="2636329"/>
            <a:ext cx="574158" cy="1800992"/>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40" name="Straight Connector 39">
            <a:extLst>
              <a:ext uri="{FF2B5EF4-FFF2-40B4-BE49-F238E27FC236}">
                <a16:creationId xmlns:a16="http://schemas.microsoft.com/office/drawing/2014/main" id="{A087AAD9-5E45-1309-0730-BF84E57832C6}"/>
              </a:ext>
            </a:extLst>
          </p:cNvPr>
          <p:cNvCxnSpPr/>
          <p:nvPr/>
        </p:nvCxnSpPr>
        <p:spPr>
          <a:xfrm>
            <a:off x="4210493" y="4444409"/>
            <a:ext cx="453656" cy="510363"/>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42" name="Straight Arrow Connector 41">
            <a:extLst>
              <a:ext uri="{FF2B5EF4-FFF2-40B4-BE49-F238E27FC236}">
                <a16:creationId xmlns:a16="http://schemas.microsoft.com/office/drawing/2014/main" id="{629D3B30-EAFB-D19B-ADE4-F2AAE27508D7}"/>
              </a:ext>
            </a:extLst>
          </p:cNvPr>
          <p:cNvCxnSpPr>
            <a:cxnSpLocks/>
          </p:cNvCxnSpPr>
          <p:nvPr/>
        </p:nvCxnSpPr>
        <p:spPr>
          <a:xfrm flipV="1">
            <a:off x="4664149" y="4437321"/>
            <a:ext cx="326065" cy="517451"/>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44" name="Straight Arrow Connector 43">
            <a:extLst>
              <a:ext uri="{FF2B5EF4-FFF2-40B4-BE49-F238E27FC236}">
                <a16:creationId xmlns:a16="http://schemas.microsoft.com/office/drawing/2014/main" id="{578DE5A4-0166-534F-CD9F-2E9BF012C39E}"/>
              </a:ext>
            </a:extLst>
          </p:cNvPr>
          <p:cNvCxnSpPr/>
          <p:nvPr/>
        </p:nvCxnSpPr>
        <p:spPr>
          <a:xfrm>
            <a:off x="4054549" y="630865"/>
            <a:ext cx="361507" cy="446568"/>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46" name="Straight Connector 45">
            <a:extLst>
              <a:ext uri="{FF2B5EF4-FFF2-40B4-BE49-F238E27FC236}">
                <a16:creationId xmlns:a16="http://schemas.microsoft.com/office/drawing/2014/main" id="{72DD396E-0FE7-7007-7C65-E73FED2692FD}"/>
              </a:ext>
            </a:extLst>
          </p:cNvPr>
          <p:cNvCxnSpPr/>
          <p:nvPr/>
        </p:nvCxnSpPr>
        <p:spPr>
          <a:xfrm flipH="1">
            <a:off x="4132521" y="2353340"/>
            <a:ext cx="326065" cy="1197934"/>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48" name="Straight Arrow Connector 47">
            <a:extLst>
              <a:ext uri="{FF2B5EF4-FFF2-40B4-BE49-F238E27FC236}">
                <a16:creationId xmlns:a16="http://schemas.microsoft.com/office/drawing/2014/main" id="{43C8ECCB-529A-E78B-9AD6-C33166EE86C4}"/>
              </a:ext>
            </a:extLst>
          </p:cNvPr>
          <p:cNvCxnSpPr/>
          <p:nvPr/>
        </p:nvCxnSpPr>
        <p:spPr>
          <a:xfrm flipH="1">
            <a:off x="3203944" y="3551274"/>
            <a:ext cx="928577" cy="1290084"/>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sp>
        <p:nvSpPr>
          <p:cNvPr id="52" name="TextBox 51">
            <a:extLst>
              <a:ext uri="{FF2B5EF4-FFF2-40B4-BE49-F238E27FC236}">
                <a16:creationId xmlns:a16="http://schemas.microsoft.com/office/drawing/2014/main" id="{7EFC4AB9-590F-13F3-C59E-1C5C4A7C63FA}"/>
              </a:ext>
            </a:extLst>
          </p:cNvPr>
          <p:cNvSpPr txBox="1"/>
          <p:nvPr/>
        </p:nvSpPr>
        <p:spPr>
          <a:xfrm>
            <a:off x="680484" y="347117"/>
            <a:ext cx="701749" cy="377958"/>
          </a:xfrm>
          <a:prstGeom prst="rect">
            <a:avLst/>
          </a:prstGeom>
          <a:noFill/>
        </p:spPr>
        <p:txBody>
          <a:bodyPr wrap="square" rtlCol="0">
            <a:spAutoFit/>
          </a:bodyPr>
          <a:lstStyle/>
          <a:p>
            <a:r>
              <a:rPr lang="en-US" b="1" dirty="0"/>
              <a:t>1</a:t>
            </a:r>
          </a:p>
        </p:txBody>
      </p:sp>
      <p:sp>
        <p:nvSpPr>
          <p:cNvPr id="53" name="TextBox 52">
            <a:extLst>
              <a:ext uri="{FF2B5EF4-FFF2-40B4-BE49-F238E27FC236}">
                <a16:creationId xmlns:a16="http://schemas.microsoft.com/office/drawing/2014/main" id="{687CC46B-7E6C-29D6-8039-0423870D40A8}"/>
              </a:ext>
            </a:extLst>
          </p:cNvPr>
          <p:cNvSpPr txBox="1"/>
          <p:nvPr/>
        </p:nvSpPr>
        <p:spPr>
          <a:xfrm>
            <a:off x="205566" y="1673883"/>
            <a:ext cx="396947" cy="369332"/>
          </a:xfrm>
          <a:prstGeom prst="rect">
            <a:avLst/>
          </a:prstGeom>
          <a:noFill/>
        </p:spPr>
        <p:txBody>
          <a:bodyPr wrap="square" rtlCol="0">
            <a:spAutoFit/>
          </a:bodyPr>
          <a:lstStyle/>
          <a:p>
            <a:r>
              <a:rPr lang="en-US" b="1" dirty="0"/>
              <a:t>2</a:t>
            </a:r>
          </a:p>
        </p:txBody>
      </p:sp>
      <p:sp>
        <p:nvSpPr>
          <p:cNvPr id="54" name="TextBox 53">
            <a:extLst>
              <a:ext uri="{FF2B5EF4-FFF2-40B4-BE49-F238E27FC236}">
                <a16:creationId xmlns:a16="http://schemas.microsoft.com/office/drawing/2014/main" id="{EFA6AF4E-C082-8F0E-D85E-75B75BB99341}"/>
              </a:ext>
            </a:extLst>
          </p:cNvPr>
          <p:cNvSpPr txBox="1"/>
          <p:nvPr/>
        </p:nvSpPr>
        <p:spPr>
          <a:xfrm>
            <a:off x="219741" y="4221672"/>
            <a:ext cx="396947" cy="369332"/>
          </a:xfrm>
          <a:prstGeom prst="rect">
            <a:avLst/>
          </a:prstGeom>
          <a:noFill/>
        </p:spPr>
        <p:txBody>
          <a:bodyPr wrap="square" rtlCol="0">
            <a:spAutoFit/>
          </a:bodyPr>
          <a:lstStyle/>
          <a:p>
            <a:r>
              <a:rPr lang="en-US" b="1" dirty="0"/>
              <a:t>3</a:t>
            </a:r>
          </a:p>
        </p:txBody>
      </p:sp>
      <p:sp>
        <p:nvSpPr>
          <p:cNvPr id="55" name="TextBox 54">
            <a:extLst>
              <a:ext uri="{FF2B5EF4-FFF2-40B4-BE49-F238E27FC236}">
                <a16:creationId xmlns:a16="http://schemas.microsoft.com/office/drawing/2014/main" id="{4B2AAB92-C9C9-2B43-B190-B33827D941FD}"/>
              </a:ext>
            </a:extLst>
          </p:cNvPr>
          <p:cNvSpPr txBox="1"/>
          <p:nvPr/>
        </p:nvSpPr>
        <p:spPr>
          <a:xfrm>
            <a:off x="2220271" y="1017416"/>
            <a:ext cx="517451" cy="369332"/>
          </a:xfrm>
          <a:prstGeom prst="rect">
            <a:avLst/>
          </a:prstGeom>
          <a:noFill/>
        </p:spPr>
        <p:txBody>
          <a:bodyPr wrap="square" rtlCol="0">
            <a:spAutoFit/>
          </a:bodyPr>
          <a:lstStyle/>
          <a:p>
            <a:r>
              <a:rPr lang="en-US" b="1" dirty="0"/>
              <a:t>4</a:t>
            </a:r>
          </a:p>
        </p:txBody>
      </p:sp>
      <p:sp>
        <p:nvSpPr>
          <p:cNvPr id="56" name="TextBox 55">
            <a:extLst>
              <a:ext uri="{FF2B5EF4-FFF2-40B4-BE49-F238E27FC236}">
                <a16:creationId xmlns:a16="http://schemas.microsoft.com/office/drawing/2014/main" id="{3132AAAB-B3E3-BA7D-7A6C-29E808295A2F}"/>
              </a:ext>
            </a:extLst>
          </p:cNvPr>
          <p:cNvSpPr txBox="1"/>
          <p:nvPr/>
        </p:nvSpPr>
        <p:spPr>
          <a:xfrm>
            <a:off x="1488794" y="1774826"/>
            <a:ext cx="354818" cy="369332"/>
          </a:xfrm>
          <a:prstGeom prst="rect">
            <a:avLst/>
          </a:prstGeom>
          <a:noFill/>
        </p:spPr>
        <p:txBody>
          <a:bodyPr wrap="square" rtlCol="0">
            <a:spAutoFit/>
          </a:bodyPr>
          <a:lstStyle/>
          <a:p>
            <a:r>
              <a:rPr lang="en-US" b="1" dirty="0"/>
              <a:t>5</a:t>
            </a:r>
          </a:p>
        </p:txBody>
      </p:sp>
      <p:sp>
        <p:nvSpPr>
          <p:cNvPr id="57" name="TextBox 56">
            <a:extLst>
              <a:ext uri="{FF2B5EF4-FFF2-40B4-BE49-F238E27FC236}">
                <a16:creationId xmlns:a16="http://schemas.microsoft.com/office/drawing/2014/main" id="{B79ECE36-D7CD-1849-57A9-613DD727B45F}"/>
              </a:ext>
            </a:extLst>
          </p:cNvPr>
          <p:cNvSpPr txBox="1"/>
          <p:nvPr/>
        </p:nvSpPr>
        <p:spPr>
          <a:xfrm>
            <a:off x="2395869" y="1858549"/>
            <a:ext cx="382771" cy="369332"/>
          </a:xfrm>
          <a:prstGeom prst="rect">
            <a:avLst/>
          </a:prstGeom>
          <a:noFill/>
        </p:spPr>
        <p:txBody>
          <a:bodyPr wrap="square" rtlCol="0">
            <a:spAutoFit/>
          </a:bodyPr>
          <a:lstStyle/>
          <a:p>
            <a:r>
              <a:rPr lang="en-US" b="1" dirty="0"/>
              <a:t>6</a:t>
            </a:r>
          </a:p>
        </p:txBody>
      </p:sp>
      <p:sp>
        <p:nvSpPr>
          <p:cNvPr id="61" name="TextBox 60">
            <a:extLst>
              <a:ext uri="{FF2B5EF4-FFF2-40B4-BE49-F238E27FC236}">
                <a16:creationId xmlns:a16="http://schemas.microsoft.com/office/drawing/2014/main" id="{670245C7-A31D-8A9F-F592-81D50ED1C0D5}"/>
              </a:ext>
            </a:extLst>
          </p:cNvPr>
          <p:cNvSpPr txBox="1"/>
          <p:nvPr/>
        </p:nvSpPr>
        <p:spPr>
          <a:xfrm>
            <a:off x="2295023" y="2565445"/>
            <a:ext cx="412736" cy="369332"/>
          </a:xfrm>
          <a:prstGeom prst="rect">
            <a:avLst/>
          </a:prstGeom>
          <a:noFill/>
        </p:spPr>
        <p:txBody>
          <a:bodyPr wrap="square" rtlCol="0">
            <a:spAutoFit/>
          </a:bodyPr>
          <a:lstStyle/>
          <a:p>
            <a:r>
              <a:rPr lang="en-US" b="1" dirty="0"/>
              <a:t>7</a:t>
            </a:r>
          </a:p>
        </p:txBody>
      </p:sp>
      <p:sp>
        <p:nvSpPr>
          <p:cNvPr id="62" name="TextBox 61">
            <a:extLst>
              <a:ext uri="{FF2B5EF4-FFF2-40B4-BE49-F238E27FC236}">
                <a16:creationId xmlns:a16="http://schemas.microsoft.com/office/drawing/2014/main" id="{735A1BD7-3994-3F79-7752-8B1BCE06342A}"/>
              </a:ext>
            </a:extLst>
          </p:cNvPr>
          <p:cNvSpPr txBox="1"/>
          <p:nvPr/>
        </p:nvSpPr>
        <p:spPr>
          <a:xfrm>
            <a:off x="2734003" y="2578386"/>
            <a:ext cx="358086" cy="369332"/>
          </a:xfrm>
          <a:prstGeom prst="rect">
            <a:avLst/>
          </a:prstGeom>
          <a:noFill/>
        </p:spPr>
        <p:txBody>
          <a:bodyPr wrap="square" rtlCol="0">
            <a:spAutoFit/>
          </a:bodyPr>
          <a:lstStyle/>
          <a:p>
            <a:r>
              <a:rPr lang="en-US" b="1" dirty="0"/>
              <a:t>8</a:t>
            </a:r>
          </a:p>
        </p:txBody>
      </p:sp>
      <p:sp>
        <p:nvSpPr>
          <p:cNvPr id="63" name="TextBox 62">
            <a:extLst>
              <a:ext uri="{FF2B5EF4-FFF2-40B4-BE49-F238E27FC236}">
                <a16:creationId xmlns:a16="http://schemas.microsoft.com/office/drawing/2014/main" id="{28693D6B-FE90-12A0-B71A-D07713E42E14}"/>
              </a:ext>
            </a:extLst>
          </p:cNvPr>
          <p:cNvSpPr txBox="1"/>
          <p:nvPr/>
        </p:nvSpPr>
        <p:spPr>
          <a:xfrm>
            <a:off x="2642698" y="3694512"/>
            <a:ext cx="306632" cy="369332"/>
          </a:xfrm>
          <a:prstGeom prst="rect">
            <a:avLst/>
          </a:prstGeom>
          <a:noFill/>
        </p:spPr>
        <p:txBody>
          <a:bodyPr wrap="square" rtlCol="0">
            <a:spAutoFit/>
          </a:bodyPr>
          <a:lstStyle/>
          <a:p>
            <a:r>
              <a:rPr lang="en-US" b="1" dirty="0"/>
              <a:t>9</a:t>
            </a:r>
          </a:p>
        </p:txBody>
      </p:sp>
      <p:sp>
        <p:nvSpPr>
          <p:cNvPr id="64" name="TextBox 63">
            <a:extLst>
              <a:ext uri="{FF2B5EF4-FFF2-40B4-BE49-F238E27FC236}">
                <a16:creationId xmlns:a16="http://schemas.microsoft.com/office/drawing/2014/main" id="{10446C5A-B75D-1446-009A-BA8D350D19C7}"/>
              </a:ext>
            </a:extLst>
          </p:cNvPr>
          <p:cNvSpPr txBox="1"/>
          <p:nvPr/>
        </p:nvSpPr>
        <p:spPr>
          <a:xfrm>
            <a:off x="2981374" y="295069"/>
            <a:ext cx="633696" cy="369332"/>
          </a:xfrm>
          <a:prstGeom prst="rect">
            <a:avLst/>
          </a:prstGeom>
          <a:noFill/>
        </p:spPr>
        <p:txBody>
          <a:bodyPr wrap="square" rtlCol="0">
            <a:spAutoFit/>
          </a:bodyPr>
          <a:lstStyle/>
          <a:p>
            <a:r>
              <a:rPr lang="en-US" b="1" dirty="0"/>
              <a:t>10</a:t>
            </a:r>
          </a:p>
        </p:txBody>
      </p:sp>
      <p:sp>
        <p:nvSpPr>
          <p:cNvPr id="65" name="TextBox 64">
            <a:extLst>
              <a:ext uri="{FF2B5EF4-FFF2-40B4-BE49-F238E27FC236}">
                <a16:creationId xmlns:a16="http://schemas.microsoft.com/office/drawing/2014/main" id="{432AF561-B1C0-1D08-C75C-1AEA6E7AAE06}"/>
              </a:ext>
            </a:extLst>
          </p:cNvPr>
          <p:cNvSpPr txBox="1"/>
          <p:nvPr/>
        </p:nvSpPr>
        <p:spPr>
          <a:xfrm>
            <a:off x="4701080" y="2097054"/>
            <a:ext cx="545009" cy="369332"/>
          </a:xfrm>
          <a:prstGeom prst="rect">
            <a:avLst/>
          </a:prstGeom>
          <a:noFill/>
        </p:spPr>
        <p:txBody>
          <a:bodyPr wrap="square" rtlCol="0">
            <a:spAutoFit/>
          </a:bodyPr>
          <a:lstStyle/>
          <a:p>
            <a:r>
              <a:rPr lang="en-US" b="1" dirty="0"/>
              <a:t>11</a:t>
            </a:r>
          </a:p>
        </p:txBody>
      </p:sp>
      <p:sp>
        <p:nvSpPr>
          <p:cNvPr id="66" name="TextBox 65">
            <a:extLst>
              <a:ext uri="{FF2B5EF4-FFF2-40B4-BE49-F238E27FC236}">
                <a16:creationId xmlns:a16="http://schemas.microsoft.com/office/drawing/2014/main" id="{2E8D21C7-84E4-0718-F7BD-10DF04D3A108}"/>
              </a:ext>
            </a:extLst>
          </p:cNvPr>
          <p:cNvSpPr txBox="1"/>
          <p:nvPr/>
        </p:nvSpPr>
        <p:spPr>
          <a:xfrm>
            <a:off x="4309378" y="411672"/>
            <a:ext cx="517804" cy="369332"/>
          </a:xfrm>
          <a:prstGeom prst="rect">
            <a:avLst/>
          </a:prstGeom>
          <a:noFill/>
        </p:spPr>
        <p:txBody>
          <a:bodyPr wrap="square" rtlCol="0">
            <a:spAutoFit/>
          </a:bodyPr>
          <a:lstStyle/>
          <a:p>
            <a:r>
              <a:rPr lang="en-US" b="1" dirty="0">
                <a:highlight>
                  <a:srgbClr val="00FF00"/>
                </a:highlight>
              </a:rPr>
              <a:t>12</a:t>
            </a:r>
          </a:p>
        </p:txBody>
      </p:sp>
    </p:spTree>
    <p:extLst>
      <p:ext uri="{BB962C8B-B14F-4D97-AF65-F5344CB8AC3E}">
        <p14:creationId xmlns:p14="http://schemas.microsoft.com/office/powerpoint/2010/main" val="63143427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mediacall" presetSubtype="0" fill="hold" nodeType="clickEffect">
                                  <p:stCondLst>
                                    <p:cond delay="0"/>
                                  </p:stCondLst>
                                  <p:childTnLst>
                                    <p:cmd type="call" cmd="playFrom(0.0)">
                                      <p:cBhvr>
                                        <p:cTn id="6" dur="18767" fill="hold"/>
                                        <p:tgtEl>
                                          <p:spTgt spid="12"/>
                                        </p:tgtEl>
                                      </p:cBhvr>
                                    </p:cmd>
                                  </p:childTnLst>
                                </p:cTn>
                              </p:par>
                            </p:childTnLst>
                          </p:cTn>
                        </p:par>
                      </p:childTnLst>
                    </p:cTn>
                  </p:par>
                </p:childTnLst>
              </p:cTn>
              <p:prevCondLst>
                <p:cond evt="onPrev" delay="0">
                  <p:tgtEl>
                    <p:sldTgt/>
                  </p:tgtEl>
                </p:cond>
              </p:prevCondLst>
              <p:nextCondLst>
                <p:cond evt="onNext" delay="0">
                  <p:tgtEl>
                    <p:sldTgt/>
                  </p:tgtEl>
                </p:cond>
              </p:nextCondLst>
            </p:seq>
            <p:video>
              <p:cMediaNode vol="80000">
                <p:cTn id="7" fill="hold" display="0">
                  <p:stCondLst>
                    <p:cond delay="indefinite"/>
                  </p:stCondLst>
                </p:cTn>
                <p:tgtEl>
                  <p:spTgt spid="12"/>
                </p:tgtEl>
              </p:cMediaNode>
            </p:video>
            <p:seq concurrent="1" nextAc="seek">
              <p:cTn id="8" restart="whenNotActive" fill="hold" evtFilter="cancelBubble" nodeType="interactiveSeq">
                <p:stCondLst>
                  <p:cond evt="onClick" delay="0">
                    <p:tgtEl>
                      <p:spTgt spid="12"/>
                    </p:tgtEl>
                  </p:cond>
                </p:stCondLst>
                <p:endSync evt="end" delay="0">
                  <p:rtn val="all"/>
                </p:endSync>
                <p:childTnLst>
                  <p:par>
                    <p:cTn id="9" fill="hold">
                      <p:stCondLst>
                        <p:cond delay="0"/>
                      </p:stCondLst>
                      <p:childTnLst>
                        <p:par>
                          <p:cTn id="10" fill="hold">
                            <p:stCondLst>
                              <p:cond delay="0"/>
                            </p:stCondLst>
                            <p:childTnLst>
                              <p:par>
                                <p:cTn id="11" presetID="2" presetClass="mediacall" presetSubtype="0" fill="hold" nodeType="clickEffect">
                                  <p:stCondLst>
                                    <p:cond delay="0"/>
                                  </p:stCondLst>
                                  <p:childTnLst>
                                    <p:cmd type="call" cmd="togglePause">
                                      <p:cBhvr>
                                        <p:cTn id="12" dur="1" fill="hold"/>
                                        <p:tgtEl>
                                          <p:spTgt spid="12"/>
                                        </p:tgtEl>
                                      </p:cBhvr>
                                    </p:cmd>
                                  </p:childTnLst>
                                </p:cTn>
                              </p:par>
                            </p:childTnLst>
                          </p:cTn>
                        </p:par>
                      </p:childTnLst>
                    </p:cTn>
                  </p:par>
                </p:childTnLst>
              </p:cTn>
              <p:nextCondLst>
                <p:cond evt="onClick" delay="0">
                  <p:tgtEl>
                    <p:spTgt spid="12"/>
                  </p:tgtEl>
                </p:cond>
              </p:nextCondLst>
            </p:seq>
          </p:childTnLst>
        </p:cTn>
      </p:par>
    </p:tnLst>
  </p:timing>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E837B119-8C9F-7DCD-3D3F-E4F13881814D}"/>
              </a:ext>
            </a:extLst>
          </p:cNvPr>
          <p:cNvPicPr>
            <a:picLocks noChangeAspect="1"/>
          </p:cNvPicPr>
          <p:nvPr/>
        </p:nvPicPr>
        <p:blipFill>
          <a:blip r:embed="rId4"/>
          <a:stretch>
            <a:fillRect/>
          </a:stretch>
        </p:blipFill>
        <p:spPr>
          <a:xfrm>
            <a:off x="292076" y="158377"/>
            <a:ext cx="5214135" cy="5166102"/>
          </a:xfrm>
          <a:prstGeom prst="rect">
            <a:avLst/>
          </a:prstGeom>
        </p:spPr>
      </p:pic>
      <p:sp>
        <p:nvSpPr>
          <p:cNvPr id="4" name="TextBox 3">
            <a:extLst>
              <a:ext uri="{FF2B5EF4-FFF2-40B4-BE49-F238E27FC236}">
                <a16:creationId xmlns:a16="http://schemas.microsoft.com/office/drawing/2014/main" id="{9A86EDCD-C30D-35FB-CBBD-8C9830B6636E}"/>
              </a:ext>
            </a:extLst>
          </p:cNvPr>
          <p:cNvSpPr txBox="1"/>
          <p:nvPr/>
        </p:nvSpPr>
        <p:spPr>
          <a:xfrm>
            <a:off x="166697" y="5651847"/>
            <a:ext cx="5771268" cy="1200329"/>
          </a:xfrm>
          <a:prstGeom prst="rect">
            <a:avLst/>
          </a:prstGeom>
          <a:noFill/>
        </p:spPr>
        <p:txBody>
          <a:bodyPr wrap="square" numCol="3">
            <a:spAutoFit/>
          </a:bodyPr>
          <a:lstStyle/>
          <a:p>
            <a:r>
              <a:rPr lang="en-US" sz="2400" dirty="0"/>
              <a:t>Kor: </a:t>
            </a:r>
            <a:r>
              <a:rPr lang="en-US" sz="2400" b="1" dirty="0"/>
              <a:t>go</a:t>
            </a:r>
          </a:p>
          <a:p>
            <a:r>
              <a:rPr lang="en-US" sz="2400" dirty="0"/>
              <a:t>Jap: </a:t>
            </a:r>
            <a:r>
              <a:rPr lang="en-US" sz="2400" b="1" dirty="0"/>
              <a:t>kū</a:t>
            </a:r>
            <a:endParaRPr lang="en-US" sz="2400" dirty="0"/>
          </a:p>
          <a:p>
            <a:endParaRPr lang="en-US" sz="2400" dirty="0"/>
          </a:p>
          <a:p>
            <a:r>
              <a:rPr lang="en-US" sz="2400" dirty="0"/>
              <a:t>Viet: </a:t>
            </a:r>
            <a:r>
              <a:rPr lang="vi-VN" sz="2400" b="1" dirty="0">
                <a:latin typeface="Aptos" panose="020B0004020202020204" pitchFamily="34" charset="0"/>
              </a:rPr>
              <a:t>cố  </a:t>
            </a:r>
            <a:r>
              <a:rPr lang="en-US" sz="2400" b="1" dirty="0"/>
              <a:t>   </a:t>
            </a:r>
          </a:p>
          <a:p>
            <a:r>
              <a:rPr lang="en-US" sz="2400" dirty="0"/>
              <a:t>Man: </a:t>
            </a:r>
            <a:r>
              <a:rPr lang="en-US" altLang="zh-TW" sz="2400" b="1" dirty="0">
                <a:ea typeface="DengXian" panose="02010600030101010101" pitchFamily="2" charset="-122"/>
              </a:rPr>
              <a:t>gù</a:t>
            </a:r>
          </a:p>
          <a:p>
            <a:endParaRPr lang="en-US" sz="2400" dirty="0"/>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24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       </a:t>
            </a:r>
            <a:r>
              <a:rPr lang="zh-TW" altLang="en-US" sz="2400" b="1" i="0" dirty="0">
                <a:solidFill>
                  <a:srgbClr val="353535"/>
                </a:solidFill>
                <a:effectLst/>
                <a:latin typeface="DengXian" panose="02010600030101010101" pitchFamily="2" charset="-122"/>
                <a:ea typeface="DengXian" panose="02010600030101010101" pitchFamily="2" charset="-122"/>
              </a:rPr>
              <a:t>故</a:t>
            </a:r>
            <a:r>
              <a:rPr lang="en-US" altLang="zh-TW" sz="2400" b="1" dirty="0">
                <a:solidFill>
                  <a:prstClr val="black"/>
                </a:solidFill>
                <a:ea typeface="DengXian" panose="02010600030101010101" pitchFamily="2" charset="-122"/>
              </a:rPr>
              <a:t>      </a:t>
            </a:r>
          </a:p>
          <a:p>
            <a:pPr marL="0" marR="0" lvl="0" indent="0" algn="l" defTabSz="914400" rtl="0" eaLnBrk="1" fontAlgn="auto" latinLnBrk="0" hangingPunct="1">
              <a:lnSpc>
                <a:spcPct val="100000"/>
              </a:lnSpc>
              <a:spcBef>
                <a:spcPts val="0"/>
              </a:spcBef>
              <a:spcAft>
                <a:spcPts val="0"/>
              </a:spcAft>
              <a:buClrTx/>
              <a:buSzTx/>
              <a:buFontTx/>
              <a:buNone/>
              <a:tabLst/>
              <a:defRPr/>
            </a:pPr>
            <a:r>
              <a:rPr lang="en-US" altLang="zh-TW" sz="2400" b="1" dirty="0">
                <a:solidFill>
                  <a:prstClr val="black"/>
                </a:solidFill>
                <a:ea typeface="DengXian" panose="02010600030101010101" pitchFamily="2" charset="-122"/>
              </a:rPr>
              <a:t>  therefore</a:t>
            </a:r>
            <a:endParaRPr lang="en-US" altLang="zh-TW" sz="2400" dirty="0">
              <a:solidFill>
                <a:prstClr val="black"/>
              </a:solidFill>
              <a:highlight>
                <a:srgbClr val="00FF00"/>
              </a:highlight>
              <a:ea typeface="DengXian" panose="02010600030101010101" pitchFamily="2" charset="-122"/>
            </a:endParaRPr>
          </a:p>
        </p:txBody>
      </p:sp>
      <p:sp>
        <p:nvSpPr>
          <p:cNvPr id="5" name="TextBox 4">
            <a:extLst>
              <a:ext uri="{FF2B5EF4-FFF2-40B4-BE49-F238E27FC236}">
                <a16:creationId xmlns:a16="http://schemas.microsoft.com/office/drawing/2014/main" id="{1E738C7B-B1B7-7693-2145-487EC46F198E}"/>
              </a:ext>
            </a:extLst>
          </p:cNvPr>
          <p:cNvSpPr txBox="1"/>
          <p:nvPr/>
        </p:nvSpPr>
        <p:spPr>
          <a:xfrm>
            <a:off x="7797505" y="117491"/>
            <a:ext cx="3820337" cy="369332"/>
          </a:xfrm>
          <a:prstGeom prst="rect">
            <a:avLst/>
          </a:prstGeom>
          <a:noFill/>
        </p:spPr>
        <p:txBody>
          <a:bodyPr wrap="square" rtlCol="0">
            <a:spAutoFit/>
          </a:bodyPr>
          <a:lstStyle/>
          <a:p>
            <a:r>
              <a:rPr lang="zh-TW" altLang="en-US" b="1" dirty="0">
                <a:latin typeface="DengXian" panose="02010600030101010101" pitchFamily="2" charset="-122"/>
                <a:ea typeface="DengXian" panose="02010600030101010101" pitchFamily="2" charset="-122"/>
              </a:rPr>
              <a:t>不 增 不 減 是 </a:t>
            </a:r>
            <a:r>
              <a:rPr lang="zh-TW" altLang="en-US" b="1" dirty="0">
                <a:highlight>
                  <a:srgbClr val="00FFFF"/>
                </a:highlight>
                <a:latin typeface="DengXian" panose="02010600030101010101" pitchFamily="2" charset="-122"/>
                <a:ea typeface="DengXian" panose="02010600030101010101" pitchFamily="2" charset="-122"/>
              </a:rPr>
              <a:t>故</a:t>
            </a:r>
            <a:r>
              <a:rPr lang="zh-TW" altLang="en-US" b="1" dirty="0">
                <a:latin typeface="DengXian" panose="02010600030101010101" pitchFamily="2" charset="-122"/>
                <a:ea typeface="DengXian" panose="02010600030101010101" pitchFamily="2" charset="-122"/>
              </a:rPr>
              <a:t> 空 中 無 色  </a:t>
            </a:r>
            <a:r>
              <a:rPr lang="en-US" altLang="zh-TW" b="1" dirty="0">
                <a:latin typeface="DengXian" panose="02010600030101010101" pitchFamily="2" charset="-122"/>
                <a:ea typeface="DengXian" panose="02010600030101010101" pitchFamily="2" charset="-122"/>
              </a:rPr>
              <a:t>    </a:t>
            </a:r>
            <a:r>
              <a:rPr lang="en-US" altLang="zh-TW" b="1" dirty="0">
                <a:solidFill>
                  <a:srgbClr val="FF0000"/>
                </a:solidFill>
                <a:ea typeface="DengXian" panose="02010600030101010101" pitchFamily="2" charset="-122"/>
              </a:rPr>
              <a:t>10</a:t>
            </a:r>
            <a:endParaRPr lang="en-US" b="1" dirty="0">
              <a:solidFill>
                <a:srgbClr val="FF0000"/>
              </a:solidFill>
              <a:ea typeface="DengXian" panose="02010600030101010101" pitchFamily="2" charset="-122"/>
            </a:endParaRPr>
          </a:p>
        </p:txBody>
      </p:sp>
      <p:sp>
        <p:nvSpPr>
          <p:cNvPr id="6" name="Rectangle 5">
            <a:extLst>
              <a:ext uri="{FF2B5EF4-FFF2-40B4-BE49-F238E27FC236}">
                <a16:creationId xmlns:a16="http://schemas.microsoft.com/office/drawing/2014/main" id="{5D586703-4DA8-6C7A-4D3B-67BF28022825}"/>
              </a:ext>
            </a:extLst>
          </p:cNvPr>
          <p:cNvSpPr/>
          <p:nvPr/>
        </p:nvSpPr>
        <p:spPr>
          <a:xfrm>
            <a:off x="7731405" y="135840"/>
            <a:ext cx="3886437" cy="350983"/>
          </a:xfrm>
          <a:prstGeom prst="rect">
            <a:avLst/>
          </a:prstGeom>
          <a:no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Rectangle 6">
            <a:extLst>
              <a:ext uri="{FF2B5EF4-FFF2-40B4-BE49-F238E27FC236}">
                <a16:creationId xmlns:a16="http://schemas.microsoft.com/office/drawing/2014/main" id="{3D5D0415-6621-AE55-65EC-67240AEBE054}"/>
              </a:ext>
            </a:extLst>
          </p:cNvPr>
          <p:cNvSpPr/>
          <p:nvPr/>
        </p:nvSpPr>
        <p:spPr>
          <a:xfrm>
            <a:off x="166697" y="5651847"/>
            <a:ext cx="5450647" cy="833259"/>
          </a:xfrm>
          <a:prstGeom prst="rect">
            <a:avLst/>
          </a:prstGeom>
          <a:noFill/>
          <a:ln w="5715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Oval 7">
            <a:extLst>
              <a:ext uri="{FF2B5EF4-FFF2-40B4-BE49-F238E27FC236}">
                <a16:creationId xmlns:a16="http://schemas.microsoft.com/office/drawing/2014/main" id="{83F2C55C-1C54-4A7B-69F1-7D4C27C4895C}"/>
              </a:ext>
            </a:extLst>
          </p:cNvPr>
          <p:cNvSpPr/>
          <p:nvPr/>
        </p:nvSpPr>
        <p:spPr>
          <a:xfrm>
            <a:off x="5485169" y="687224"/>
            <a:ext cx="771625" cy="771625"/>
          </a:xfrm>
          <a:prstGeom prst="ellipse">
            <a:avLst/>
          </a:prstGeom>
          <a:solidFill>
            <a:srgbClr val="FFFF00"/>
          </a:solidFill>
          <a:ln w="38100">
            <a:solidFill>
              <a:srgbClr val="7030A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TextBox 8">
            <a:extLst>
              <a:ext uri="{FF2B5EF4-FFF2-40B4-BE49-F238E27FC236}">
                <a16:creationId xmlns:a16="http://schemas.microsoft.com/office/drawing/2014/main" id="{773272C2-2DF8-FB6A-1405-F3A50561B4ED}"/>
              </a:ext>
            </a:extLst>
          </p:cNvPr>
          <p:cNvSpPr txBox="1"/>
          <p:nvPr/>
        </p:nvSpPr>
        <p:spPr>
          <a:xfrm>
            <a:off x="5577203" y="804954"/>
            <a:ext cx="601347" cy="523220"/>
          </a:xfrm>
          <a:prstGeom prst="rect">
            <a:avLst/>
          </a:prstGeom>
          <a:noFill/>
        </p:spPr>
        <p:txBody>
          <a:bodyPr wrap="square" rtlCol="0">
            <a:spAutoFit/>
          </a:bodyPr>
          <a:lstStyle/>
          <a:p>
            <a:r>
              <a:rPr lang="en-US" sz="2800" b="1" dirty="0"/>
              <a:t>53</a:t>
            </a:r>
          </a:p>
        </p:txBody>
      </p:sp>
      <p:sp>
        <p:nvSpPr>
          <p:cNvPr id="10" name="TextBox 9">
            <a:extLst>
              <a:ext uri="{FF2B5EF4-FFF2-40B4-BE49-F238E27FC236}">
                <a16:creationId xmlns:a16="http://schemas.microsoft.com/office/drawing/2014/main" id="{3AE3EA90-FA90-6700-4DCD-6D3004FFCC95}"/>
              </a:ext>
            </a:extLst>
          </p:cNvPr>
          <p:cNvSpPr txBox="1"/>
          <p:nvPr/>
        </p:nvSpPr>
        <p:spPr>
          <a:xfrm>
            <a:off x="5937965" y="5603409"/>
            <a:ext cx="6151599" cy="1384995"/>
          </a:xfrm>
          <a:prstGeom prst="rect">
            <a:avLst/>
          </a:prstGeom>
          <a:noFill/>
        </p:spPr>
        <p:txBody>
          <a:bodyPr wrap="square" numCol="3">
            <a:spAutoFit/>
          </a:bodyPr>
          <a:lstStyle/>
          <a:p>
            <a:r>
              <a:rPr lang="en-US" altLang="zh-TW" sz="1400" dirty="0"/>
              <a:t>Hanja: </a:t>
            </a:r>
            <a:r>
              <a:rPr lang="zh-TW" altLang="en-US" sz="1400" dirty="0">
                <a:latin typeface="DengXian" panose="02010600030101010101" pitchFamily="2" charset="-122"/>
                <a:ea typeface="DengXian" panose="02010600030101010101" pitchFamily="2" charset="-122"/>
              </a:rPr>
              <a:t>故</a:t>
            </a:r>
            <a:r>
              <a:rPr lang="zh-TW" altLang="en-US" sz="1400" dirty="0">
                <a:ea typeface="DengXian" panose="02010600030101010101" pitchFamily="2" charset="-122"/>
              </a:rPr>
              <a:t>       </a:t>
            </a:r>
            <a:endParaRPr lang="en-US" altLang="zh-TW" sz="1400" dirty="0">
              <a:ea typeface="DengXian" panose="02010600030101010101" pitchFamily="2" charset="-122"/>
            </a:endParaRPr>
          </a:p>
          <a:p>
            <a:r>
              <a:rPr lang="en-US" altLang="zh-TW" sz="1400" dirty="0">
                <a:ea typeface="DengXian" panose="02010600030101010101" pitchFamily="2" charset="-122"/>
              </a:rPr>
              <a:t>• Korean: go (</a:t>
            </a:r>
            <a:r>
              <a:rPr lang="ko-KR" altLang="en-US" sz="1400" dirty="0">
                <a:latin typeface="+mn-ea"/>
              </a:rPr>
              <a:t>고</a:t>
            </a:r>
            <a:r>
              <a:rPr lang="en-US" altLang="ko-KR" sz="1400" dirty="0">
                <a:ea typeface="DengXian" panose="02010600030101010101" pitchFamily="2" charset="-122"/>
              </a:rPr>
              <a:t>) </a:t>
            </a:r>
            <a:r>
              <a:rPr lang="en-US" altLang="zh-TW" sz="1400" dirty="0">
                <a:ea typeface="DengXian" panose="02010600030101010101" pitchFamily="2" charset="-122"/>
              </a:rPr>
              <a:t>       </a:t>
            </a:r>
          </a:p>
          <a:p>
            <a:r>
              <a:rPr lang="en-US" altLang="zh-TW" sz="1400" dirty="0">
                <a:ea typeface="DengXian" panose="02010600030101010101" pitchFamily="2" charset="-122"/>
              </a:rPr>
              <a:t>• strokes: 9      </a:t>
            </a:r>
          </a:p>
          <a:p>
            <a:r>
              <a:rPr lang="en-US" altLang="zh-TW" sz="1400" dirty="0">
                <a:ea typeface="DengXian" panose="02010600030101010101" pitchFamily="2" charset="-122"/>
              </a:rPr>
              <a:t>• radical: 66+5 (</a:t>
            </a:r>
            <a:r>
              <a:rPr lang="zh-TW" altLang="en-US" sz="1400" dirty="0">
                <a:latin typeface="DengXian" panose="02010600030101010101" pitchFamily="2" charset="-122"/>
                <a:ea typeface="DengXian" panose="02010600030101010101" pitchFamily="2" charset="-122"/>
              </a:rPr>
              <a:t>攵</a:t>
            </a:r>
            <a:r>
              <a:rPr lang="en-US" altLang="zh-TW" sz="1400" dirty="0">
                <a:ea typeface="DengXian" panose="02010600030101010101" pitchFamily="2" charset="-122"/>
              </a:rPr>
              <a:t>)</a:t>
            </a:r>
          </a:p>
          <a:p>
            <a:r>
              <a:rPr lang="en-US" altLang="zh-TW" sz="1400" dirty="0">
                <a:ea typeface="DengXian" panose="02010600030101010101" pitchFamily="2" charset="-122"/>
              </a:rPr>
              <a:t>• Japanese: kū, </a:t>
            </a:r>
            <a:r>
              <a:rPr lang="ja-JP" altLang="en-US" sz="1400" dirty="0">
                <a:ea typeface="DengXian" panose="02010600030101010101" pitchFamily="2" charset="-122"/>
              </a:rPr>
              <a:t>くう </a:t>
            </a:r>
            <a:endParaRPr lang="en-US" altLang="ja-JP" sz="1400" dirty="0">
              <a:ea typeface="DengXian" panose="02010600030101010101" pitchFamily="2" charset="-122"/>
            </a:endParaRPr>
          </a:p>
          <a:p>
            <a:endParaRPr lang="en-US" altLang="ja-JP" sz="1400" dirty="0">
              <a:ea typeface="DengXian" panose="02010600030101010101" pitchFamily="2" charset="-122"/>
            </a:endParaRPr>
          </a:p>
          <a:p>
            <a:r>
              <a:rPr lang="en-US" altLang="ja-JP" sz="1400" dirty="0">
                <a:ea typeface="DengXian" panose="02010600030101010101" pitchFamily="2" charset="-122"/>
              </a:rPr>
              <a:t>(</a:t>
            </a:r>
            <a:r>
              <a:rPr lang="en-US" altLang="zh-TW" sz="1400" dirty="0" err="1">
                <a:ea typeface="DengXian" panose="02010600030101010101" pitchFamily="2" charset="-122"/>
              </a:rPr>
              <a:t>kun</a:t>
            </a:r>
            <a:r>
              <a:rPr lang="en-US" altLang="zh-TW" sz="1400" dirty="0">
                <a:ea typeface="DengXian" panose="02010600030101010101" pitchFamily="2" charset="-122"/>
              </a:rPr>
              <a:t>: </a:t>
            </a:r>
            <a:r>
              <a:rPr lang="en-US" altLang="zh-TW" sz="1400" dirty="0" err="1">
                <a:ea typeface="DengXian" panose="02010600030101010101" pitchFamily="2" charset="-122"/>
              </a:rPr>
              <a:t>yue</a:t>
            </a:r>
            <a:r>
              <a:rPr lang="en-US" altLang="zh-TW" sz="1400" dirty="0">
                <a:ea typeface="DengXian" panose="02010600030101010101" pitchFamily="2" charset="-122"/>
              </a:rPr>
              <a:t>, </a:t>
            </a:r>
            <a:r>
              <a:rPr lang="ja-JP" altLang="en-US" sz="1400" dirty="0">
                <a:ea typeface="DengXian" panose="02010600030101010101" pitchFamily="2" charset="-122"/>
              </a:rPr>
              <a:t>ゆえ</a:t>
            </a:r>
            <a:r>
              <a:rPr lang="en-US" altLang="ja-JP" sz="1400" dirty="0">
                <a:ea typeface="DengXian" panose="02010600030101010101" pitchFamily="2" charset="-122"/>
              </a:rPr>
              <a:t>)     </a:t>
            </a:r>
          </a:p>
          <a:p>
            <a:r>
              <a:rPr lang="en-US" altLang="ja-JP" sz="1400" dirty="0">
                <a:ea typeface="DengXian" panose="02010600030101010101" pitchFamily="2" charset="-122"/>
              </a:rPr>
              <a:t>• </a:t>
            </a:r>
            <a:r>
              <a:rPr lang="en-US" altLang="zh-TW" sz="1400" dirty="0">
                <a:ea typeface="DengXian" panose="02010600030101010101" pitchFamily="2" charset="-122"/>
              </a:rPr>
              <a:t>JLPT: N1</a:t>
            </a:r>
          </a:p>
          <a:p>
            <a:r>
              <a:rPr lang="en-US" altLang="zh-TW" sz="1400" dirty="0">
                <a:ea typeface="DengXian" panose="02010600030101010101" pitchFamily="2" charset="-122"/>
              </a:rPr>
              <a:t>• meaning: therefore; cause; ancient, older, </a:t>
            </a:r>
          </a:p>
          <a:p>
            <a:r>
              <a:rPr lang="en-US" altLang="zh-TW" sz="1400" dirty="0">
                <a:ea typeface="DengXian" panose="02010600030101010101" pitchFamily="2" charset="-122"/>
              </a:rPr>
              <a:t>• pinyin: gù</a:t>
            </a:r>
          </a:p>
          <a:p>
            <a:endParaRPr lang="en-US" altLang="zh-TW" sz="1400" dirty="0">
              <a:ea typeface="DengXian" panose="02010600030101010101" pitchFamily="2" charset="-122"/>
            </a:endParaRPr>
          </a:p>
          <a:p>
            <a:r>
              <a:rPr lang="en-US" altLang="zh-TW" sz="1400" dirty="0">
                <a:ea typeface="DengXian" panose="02010600030101010101" pitchFamily="2" charset="-122"/>
              </a:rPr>
              <a:t>• 5 location(s): Thousand, </a:t>
            </a:r>
            <a:r>
              <a:rPr lang="en-US" altLang="zh-TW" sz="1400" dirty="0" err="1">
                <a:ea typeface="DengXian" panose="02010600030101010101" pitchFamily="2" charset="-122"/>
              </a:rPr>
              <a:t>Uisang</a:t>
            </a:r>
            <a:r>
              <a:rPr lang="en-US" altLang="zh-TW" sz="1400" dirty="0">
                <a:ea typeface="DengXian" panose="02010600030101010101" pitchFamily="2" charset="-122"/>
              </a:rPr>
              <a:t>, Maitreya, </a:t>
            </a:r>
            <a:r>
              <a:rPr lang="en-US" altLang="zh-TW" sz="1400" dirty="0" err="1">
                <a:ea typeface="DengXian" panose="02010600030101010101" pitchFamily="2" charset="-122"/>
              </a:rPr>
              <a:t>XuanZang</a:t>
            </a:r>
            <a:r>
              <a:rPr lang="en-US" altLang="zh-TW" sz="1400" dirty="0">
                <a:ea typeface="DengXian" panose="02010600030101010101" pitchFamily="2" charset="-122"/>
              </a:rPr>
              <a:t>, Morning</a:t>
            </a:r>
          </a:p>
          <a:p>
            <a:r>
              <a:rPr lang="en-US" altLang="zh-TW" sz="1400" dirty="0">
                <a:ea typeface="DengXian" panose="02010600030101010101" pitchFamily="2" charset="-122"/>
              </a:rPr>
              <a:t>• comp: </a:t>
            </a:r>
            <a:r>
              <a:rPr lang="zh-TW" altLang="en-US" sz="1400" dirty="0">
                <a:latin typeface="DengXian" panose="02010600030101010101" pitchFamily="2" charset="-122"/>
                <a:ea typeface="DengXian" panose="02010600030101010101" pitchFamily="2" charset="-122"/>
              </a:rPr>
              <a:t>古 </a:t>
            </a:r>
            <a:r>
              <a:rPr lang="en-US" altLang="zh-TW" sz="1400" dirty="0">
                <a:latin typeface="DengXian" panose="02010600030101010101" pitchFamily="2" charset="-122"/>
                <a:ea typeface="DengXian" panose="02010600030101010101" pitchFamily="2" charset="-122"/>
              </a:rPr>
              <a:t>+ </a:t>
            </a:r>
            <a:r>
              <a:rPr lang="zh-TW" altLang="en-US" sz="1400" dirty="0">
                <a:latin typeface="DengXian" panose="02010600030101010101" pitchFamily="2" charset="-122"/>
                <a:ea typeface="DengXian" panose="02010600030101010101" pitchFamily="2" charset="-122"/>
              </a:rPr>
              <a:t>攵</a:t>
            </a:r>
            <a:endParaRPr lang="en-US" altLang="zh-TW" sz="1400" dirty="0">
              <a:latin typeface="DengXian" panose="02010600030101010101" pitchFamily="2" charset="-122"/>
              <a:ea typeface="DengXian" panose="02010600030101010101" pitchFamily="2" charset="-122"/>
            </a:endParaRPr>
          </a:p>
          <a:p>
            <a:r>
              <a:rPr lang="en-US" altLang="zh-TW" sz="1400" dirty="0">
                <a:ea typeface="DengXian" panose="02010600030101010101" pitchFamily="2" charset="-122"/>
              </a:rPr>
              <a:t>• sub: </a:t>
            </a:r>
            <a:r>
              <a:rPr lang="zh-TW" altLang="en-US" sz="1400" i="0" dirty="0">
                <a:solidFill>
                  <a:srgbClr val="000000"/>
                </a:solidFill>
                <a:effectLst/>
                <a:latin typeface="DengXian" panose="02010600030101010101" pitchFamily="2" charset="-122"/>
                <a:ea typeface="DengXian" panose="02010600030101010101" pitchFamily="2" charset="-122"/>
              </a:rPr>
              <a:t>十口</a:t>
            </a:r>
            <a:endParaRPr lang="en-US" altLang="zh-TW" sz="1400" dirty="0">
              <a:latin typeface="DengXian" panose="02010600030101010101" pitchFamily="2" charset="-122"/>
              <a:ea typeface="DengXian" panose="02010600030101010101" pitchFamily="2" charset="-122"/>
            </a:endParaRPr>
          </a:p>
          <a:p>
            <a:endParaRPr lang="en-US" sz="1400" dirty="0">
              <a:ea typeface="DengXian" panose="02010600030101010101" pitchFamily="2" charset="-122"/>
            </a:endParaRPr>
          </a:p>
        </p:txBody>
      </p:sp>
      <p:sp>
        <p:nvSpPr>
          <p:cNvPr id="11" name="Rectangle 10">
            <a:extLst>
              <a:ext uri="{FF2B5EF4-FFF2-40B4-BE49-F238E27FC236}">
                <a16:creationId xmlns:a16="http://schemas.microsoft.com/office/drawing/2014/main" id="{E978117A-95E3-DF16-7425-E24A6680CF6A}"/>
              </a:ext>
            </a:extLst>
          </p:cNvPr>
          <p:cNvSpPr/>
          <p:nvPr/>
        </p:nvSpPr>
        <p:spPr>
          <a:xfrm>
            <a:off x="5877876" y="5626789"/>
            <a:ext cx="6147427" cy="1122792"/>
          </a:xfrm>
          <a:prstGeom prst="rect">
            <a:avLst/>
          </a:prstGeom>
          <a:no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2" name="2024_11_08_113518">
            <a:hlinkClick r:id="" action="ppaction://media"/>
            <a:extLst>
              <a:ext uri="{FF2B5EF4-FFF2-40B4-BE49-F238E27FC236}">
                <a16:creationId xmlns:a16="http://schemas.microsoft.com/office/drawing/2014/main" id="{871EB348-E242-A31B-C5C2-CF722B5BFD5B}"/>
              </a:ext>
            </a:extLst>
          </p:cNvPr>
          <p:cNvPicPr>
            <a:picLocks noChangeAspect="1"/>
          </p:cNvPicPr>
          <p:nvPr>
            <a:videoFile r:link="rId2"/>
            <p:extLst>
              <p:ext uri="{DAA4B4D4-6D71-4841-9C94-3DE7FCFB9230}">
                <p14:media xmlns:p14="http://schemas.microsoft.com/office/powerpoint/2010/main" r:embed="rId1"/>
              </p:ext>
            </p:extLst>
          </p:nvPr>
        </p:nvPicPr>
        <p:blipFill>
          <a:blip r:embed="rId5"/>
          <a:stretch>
            <a:fillRect/>
          </a:stretch>
        </p:blipFill>
        <p:spPr>
          <a:xfrm>
            <a:off x="6914704" y="553976"/>
            <a:ext cx="5003800" cy="4970217"/>
          </a:xfrm>
          <a:prstGeom prst="rect">
            <a:avLst/>
          </a:prstGeom>
        </p:spPr>
      </p:pic>
      <p:cxnSp>
        <p:nvCxnSpPr>
          <p:cNvPr id="14" name="Straight Arrow Connector 13">
            <a:extLst>
              <a:ext uri="{FF2B5EF4-FFF2-40B4-BE49-F238E27FC236}">
                <a16:creationId xmlns:a16="http://schemas.microsoft.com/office/drawing/2014/main" id="{D1983551-FDBF-AEBC-6EC7-8C7B010AF78B}"/>
              </a:ext>
            </a:extLst>
          </p:cNvPr>
          <p:cNvCxnSpPr/>
          <p:nvPr/>
        </p:nvCxnSpPr>
        <p:spPr>
          <a:xfrm>
            <a:off x="474562" y="1626243"/>
            <a:ext cx="2181828" cy="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16" name="Straight Arrow Connector 15">
            <a:extLst>
              <a:ext uri="{FF2B5EF4-FFF2-40B4-BE49-F238E27FC236}">
                <a16:creationId xmlns:a16="http://schemas.microsoft.com/office/drawing/2014/main" id="{13B96352-7875-E193-5B50-3FDE57221F70}"/>
              </a:ext>
            </a:extLst>
          </p:cNvPr>
          <p:cNvCxnSpPr/>
          <p:nvPr/>
        </p:nvCxnSpPr>
        <p:spPr>
          <a:xfrm>
            <a:off x="1608881" y="434051"/>
            <a:ext cx="0" cy="2100805"/>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20" name="Straight Connector 19">
            <a:extLst>
              <a:ext uri="{FF2B5EF4-FFF2-40B4-BE49-F238E27FC236}">
                <a16:creationId xmlns:a16="http://schemas.microsoft.com/office/drawing/2014/main" id="{D36614B5-42E4-C866-A395-F289DE1D255A}"/>
              </a:ext>
            </a:extLst>
          </p:cNvPr>
          <p:cNvCxnSpPr>
            <a:cxnSpLocks/>
          </p:cNvCxnSpPr>
          <p:nvPr/>
        </p:nvCxnSpPr>
        <p:spPr>
          <a:xfrm>
            <a:off x="862314" y="2772136"/>
            <a:ext cx="1504709" cy="0"/>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25" name="Straight Arrow Connector 24">
            <a:extLst>
              <a:ext uri="{FF2B5EF4-FFF2-40B4-BE49-F238E27FC236}">
                <a16:creationId xmlns:a16="http://schemas.microsoft.com/office/drawing/2014/main" id="{467ADC2E-18B2-6E3C-2375-942BF1CBC37E}"/>
              </a:ext>
            </a:extLst>
          </p:cNvPr>
          <p:cNvCxnSpPr/>
          <p:nvPr/>
        </p:nvCxnSpPr>
        <p:spPr>
          <a:xfrm>
            <a:off x="2367023" y="2766349"/>
            <a:ext cx="0" cy="1620456"/>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27" name="Straight Arrow Connector 26">
            <a:extLst>
              <a:ext uri="{FF2B5EF4-FFF2-40B4-BE49-F238E27FC236}">
                <a16:creationId xmlns:a16="http://schemas.microsoft.com/office/drawing/2014/main" id="{6D8800BD-5BD2-FE14-1BDF-0B24640D663A}"/>
              </a:ext>
            </a:extLst>
          </p:cNvPr>
          <p:cNvCxnSpPr/>
          <p:nvPr/>
        </p:nvCxnSpPr>
        <p:spPr>
          <a:xfrm>
            <a:off x="1035934" y="4132162"/>
            <a:ext cx="1192193" cy="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29" name="Straight Arrow Connector 28">
            <a:extLst>
              <a:ext uri="{FF2B5EF4-FFF2-40B4-BE49-F238E27FC236}">
                <a16:creationId xmlns:a16="http://schemas.microsoft.com/office/drawing/2014/main" id="{438D1C41-4C6F-F1FC-D3FC-9C4A874DC4FD}"/>
              </a:ext>
            </a:extLst>
          </p:cNvPr>
          <p:cNvCxnSpPr/>
          <p:nvPr/>
        </p:nvCxnSpPr>
        <p:spPr>
          <a:xfrm flipH="1">
            <a:off x="2789501" y="501387"/>
            <a:ext cx="706056" cy="1914924"/>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31" name="Straight Arrow Connector 30">
            <a:extLst>
              <a:ext uri="{FF2B5EF4-FFF2-40B4-BE49-F238E27FC236}">
                <a16:creationId xmlns:a16="http://schemas.microsoft.com/office/drawing/2014/main" id="{F989A00F-F20B-97F8-9F94-0AE973350579}"/>
              </a:ext>
            </a:extLst>
          </p:cNvPr>
          <p:cNvCxnSpPr/>
          <p:nvPr/>
        </p:nvCxnSpPr>
        <p:spPr>
          <a:xfrm>
            <a:off x="3526400" y="1666754"/>
            <a:ext cx="1491226" cy="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33" name="Straight Connector 32">
            <a:extLst>
              <a:ext uri="{FF2B5EF4-FFF2-40B4-BE49-F238E27FC236}">
                <a16:creationId xmlns:a16="http://schemas.microsoft.com/office/drawing/2014/main" id="{828AF831-F9A6-A87B-A2CF-6451ED3F3D69}"/>
              </a:ext>
            </a:extLst>
          </p:cNvPr>
          <p:cNvCxnSpPr/>
          <p:nvPr/>
        </p:nvCxnSpPr>
        <p:spPr>
          <a:xfrm flipH="1">
            <a:off x="4091651" y="1915610"/>
            <a:ext cx="300941" cy="1412112"/>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35" name="Straight Connector 34">
            <a:extLst>
              <a:ext uri="{FF2B5EF4-FFF2-40B4-BE49-F238E27FC236}">
                <a16:creationId xmlns:a16="http://schemas.microsoft.com/office/drawing/2014/main" id="{FF3AE9CE-6C6C-7408-D0F9-2D5EBC9E3C66}"/>
              </a:ext>
            </a:extLst>
          </p:cNvPr>
          <p:cNvCxnSpPr/>
          <p:nvPr/>
        </p:nvCxnSpPr>
        <p:spPr>
          <a:xfrm flipH="1">
            <a:off x="3113591" y="3327721"/>
            <a:ext cx="978061" cy="1134320"/>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37" name="Straight Arrow Connector 36">
            <a:extLst>
              <a:ext uri="{FF2B5EF4-FFF2-40B4-BE49-F238E27FC236}">
                <a16:creationId xmlns:a16="http://schemas.microsoft.com/office/drawing/2014/main" id="{475C9ABC-5736-188A-2B5D-F25B7DB8DB7E}"/>
              </a:ext>
            </a:extLst>
          </p:cNvPr>
          <p:cNvCxnSpPr/>
          <p:nvPr/>
        </p:nvCxnSpPr>
        <p:spPr>
          <a:xfrm flipH="1">
            <a:off x="2419110" y="4456254"/>
            <a:ext cx="694482" cy="491923"/>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39" name="Straight Connector 38">
            <a:extLst>
              <a:ext uri="{FF2B5EF4-FFF2-40B4-BE49-F238E27FC236}">
                <a16:creationId xmlns:a16="http://schemas.microsoft.com/office/drawing/2014/main" id="{FAA7C5A8-9F5D-D360-B092-B623AFE5EC11}"/>
              </a:ext>
            </a:extLst>
          </p:cNvPr>
          <p:cNvCxnSpPr/>
          <p:nvPr/>
        </p:nvCxnSpPr>
        <p:spPr>
          <a:xfrm>
            <a:off x="3281423" y="2465283"/>
            <a:ext cx="312516" cy="1012909"/>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41" name="Straight Connector 40">
            <a:extLst>
              <a:ext uri="{FF2B5EF4-FFF2-40B4-BE49-F238E27FC236}">
                <a16:creationId xmlns:a16="http://schemas.microsoft.com/office/drawing/2014/main" id="{CC7EBAC9-1105-62C6-E1DB-3D3CA13E677B}"/>
              </a:ext>
            </a:extLst>
          </p:cNvPr>
          <p:cNvCxnSpPr/>
          <p:nvPr/>
        </p:nvCxnSpPr>
        <p:spPr>
          <a:xfrm>
            <a:off x="3593938" y="3478191"/>
            <a:ext cx="914401" cy="978063"/>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49" name="Straight Arrow Connector 48">
            <a:extLst>
              <a:ext uri="{FF2B5EF4-FFF2-40B4-BE49-F238E27FC236}">
                <a16:creationId xmlns:a16="http://schemas.microsoft.com/office/drawing/2014/main" id="{2D3C5B8C-6912-D7A9-0F96-6227B0698DB6}"/>
              </a:ext>
            </a:extLst>
          </p:cNvPr>
          <p:cNvCxnSpPr/>
          <p:nvPr/>
        </p:nvCxnSpPr>
        <p:spPr>
          <a:xfrm>
            <a:off x="4508339" y="4456254"/>
            <a:ext cx="462988" cy="300941"/>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53" name="Straight Arrow Connector 52">
            <a:extLst>
              <a:ext uri="{FF2B5EF4-FFF2-40B4-BE49-F238E27FC236}">
                <a16:creationId xmlns:a16="http://schemas.microsoft.com/office/drawing/2014/main" id="{6AACE719-7B8A-2958-56E3-B6E8643CC851}"/>
              </a:ext>
            </a:extLst>
          </p:cNvPr>
          <p:cNvCxnSpPr/>
          <p:nvPr/>
        </p:nvCxnSpPr>
        <p:spPr>
          <a:xfrm>
            <a:off x="920187" y="2974694"/>
            <a:ext cx="0" cy="1707265"/>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sp>
        <p:nvSpPr>
          <p:cNvPr id="54" name="TextBox 53">
            <a:extLst>
              <a:ext uri="{FF2B5EF4-FFF2-40B4-BE49-F238E27FC236}">
                <a16:creationId xmlns:a16="http://schemas.microsoft.com/office/drawing/2014/main" id="{32FF136E-B592-4CC4-67C6-B05754789784}"/>
              </a:ext>
            </a:extLst>
          </p:cNvPr>
          <p:cNvSpPr txBox="1"/>
          <p:nvPr/>
        </p:nvSpPr>
        <p:spPr>
          <a:xfrm>
            <a:off x="292076" y="1066564"/>
            <a:ext cx="507812" cy="369332"/>
          </a:xfrm>
          <a:prstGeom prst="rect">
            <a:avLst/>
          </a:prstGeom>
          <a:noFill/>
        </p:spPr>
        <p:txBody>
          <a:bodyPr wrap="square" rtlCol="0">
            <a:spAutoFit/>
          </a:bodyPr>
          <a:lstStyle/>
          <a:p>
            <a:r>
              <a:rPr lang="en-US" b="1" dirty="0"/>
              <a:t>1</a:t>
            </a:r>
          </a:p>
        </p:txBody>
      </p:sp>
      <p:sp>
        <p:nvSpPr>
          <p:cNvPr id="55" name="TextBox 54">
            <a:extLst>
              <a:ext uri="{FF2B5EF4-FFF2-40B4-BE49-F238E27FC236}">
                <a16:creationId xmlns:a16="http://schemas.microsoft.com/office/drawing/2014/main" id="{679044F3-80CF-09B5-3B25-193F7F214826}"/>
              </a:ext>
            </a:extLst>
          </p:cNvPr>
          <p:cNvSpPr txBox="1"/>
          <p:nvPr/>
        </p:nvSpPr>
        <p:spPr>
          <a:xfrm>
            <a:off x="1120838" y="157952"/>
            <a:ext cx="457200" cy="369332"/>
          </a:xfrm>
          <a:prstGeom prst="rect">
            <a:avLst/>
          </a:prstGeom>
          <a:noFill/>
        </p:spPr>
        <p:txBody>
          <a:bodyPr wrap="square" rtlCol="0">
            <a:spAutoFit/>
          </a:bodyPr>
          <a:lstStyle/>
          <a:p>
            <a:r>
              <a:rPr lang="en-US" b="1" dirty="0"/>
              <a:t>2</a:t>
            </a:r>
          </a:p>
        </p:txBody>
      </p:sp>
      <p:sp>
        <p:nvSpPr>
          <p:cNvPr id="56" name="TextBox 55">
            <a:extLst>
              <a:ext uri="{FF2B5EF4-FFF2-40B4-BE49-F238E27FC236}">
                <a16:creationId xmlns:a16="http://schemas.microsoft.com/office/drawing/2014/main" id="{298E06B2-6990-D8F5-B8E2-2C6D708409D4}"/>
              </a:ext>
            </a:extLst>
          </p:cNvPr>
          <p:cNvSpPr txBox="1"/>
          <p:nvPr/>
        </p:nvSpPr>
        <p:spPr>
          <a:xfrm>
            <a:off x="477994" y="3073128"/>
            <a:ext cx="421979" cy="369332"/>
          </a:xfrm>
          <a:prstGeom prst="rect">
            <a:avLst/>
          </a:prstGeom>
          <a:noFill/>
        </p:spPr>
        <p:txBody>
          <a:bodyPr wrap="square" rtlCol="0">
            <a:spAutoFit/>
          </a:bodyPr>
          <a:lstStyle/>
          <a:p>
            <a:r>
              <a:rPr lang="en-US" b="1" dirty="0"/>
              <a:t>3</a:t>
            </a:r>
          </a:p>
        </p:txBody>
      </p:sp>
      <p:sp>
        <p:nvSpPr>
          <p:cNvPr id="57" name="TextBox 56">
            <a:extLst>
              <a:ext uri="{FF2B5EF4-FFF2-40B4-BE49-F238E27FC236}">
                <a16:creationId xmlns:a16="http://schemas.microsoft.com/office/drawing/2014/main" id="{71982798-F704-A4CE-9490-6138E0436BF6}"/>
              </a:ext>
            </a:extLst>
          </p:cNvPr>
          <p:cNvSpPr txBox="1"/>
          <p:nvPr/>
        </p:nvSpPr>
        <p:spPr>
          <a:xfrm>
            <a:off x="778847" y="2297149"/>
            <a:ext cx="312516" cy="381119"/>
          </a:xfrm>
          <a:prstGeom prst="rect">
            <a:avLst/>
          </a:prstGeom>
          <a:noFill/>
        </p:spPr>
        <p:txBody>
          <a:bodyPr wrap="square" rtlCol="0">
            <a:spAutoFit/>
          </a:bodyPr>
          <a:lstStyle/>
          <a:p>
            <a:r>
              <a:rPr lang="en-US" b="1" dirty="0"/>
              <a:t>4</a:t>
            </a:r>
          </a:p>
        </p:txBody>
      </p:sp>
      <p:sp>
        <p:nvSpPr>
          <p:cNvPr id="58" name="TextBox 57">
            <a:extLst>
              <a:ext uri="{FF2B5EF4-FFF2-40B4-BE49-F238E27FC236}">
                <a16:creationId xmlns:a16="http://schemas.microsoft.com/office/drawing/2014/main" id="{E071E3AC-3914-365C-4A84-AE8EE022F74C}"/>
              </a:ext>
            </a:extLst>
          </p:cNvPr>
          <p:cNvSpPr txBox="1"/>
          <p:nvPr/>
        </p:nvSpPr>
        <p:spPr>
          <a:xfrm>
            <a:off x="1448761" y="3663386"/>
            <a:ext cx="435987" cy="369332"/>
          </a:xfrm>
          <a:prstGeom prst="rect">
            <a:avLst/>
          </a:prstGeom>
          <a:noFill/>
        </p:spPr>
        <p:txBody>
          <a:bodyPr wrap="square" rtlCol="0">
            <a:spAutoFit/>
          </a:bodyPr>
          <a:lstStyle/>
          <a:p>
            <a:r>
              <a:rPr lang="en-US" b="1" dirty="0"/>
              <a:t>5</a:t>
            </a:r>
          </a:p>
        </p:txBody>
      </p:sp>
      <p:sp>
        <p:nvSpPr>
          <p:cNvPr id="59" name="TextBox 58">
            <a:extLst>
              <a:ext uri="{FF2B5EF4-FFF2-40B4-BE49-F238E27FC236}">
                <a16:creationId xmlns:a16="http://schemas.microsoft.com/office/drawing/2014/main" id="{AFB958FE-4E25-CB89-7FB6-8115021DE0DD}"/>
              </a:ext>
            </a:extLst>
          </p:cNvPr>
          <p:cNvSpPr txBox="1"/>
          <p:nvPr/>
        </p:nvSpPr>
        <p:spPr>
          <a:xfrm>
            <a:off x="2925687" y="237209"/>
            <a:ext cx="457200" cy="369332"/>
          </a:xfrm>
          <a:prstGeom prst="rect">
            <a:avLst/>
          </a:prstGeom>
          <a:noFill/>
        </p:spPr>
        <p:txBody>
          <a:bodyPr wrap="square" rtlCol="0">
            <a:spAutoFit/>
          </a:bodyPr>
          <a:lstStyle/>
          <a:p>
            <a:r>
              <a:rPr lang="en-US" b="1" dirty="0"/>
              <a:t>6</a:t>
            </a:r>
          </a:p>
        </p:txBody>
      </p:sp>
      <p:sp>
        <p:nvSpPr>
          <p:cNvPr id="60" name="TextBox 59">
            <a:extLst>
              <a:ext uri="{FF2B5EF4-FFF2-40B4-BE49-F238E27FC236}">
                <a16:creationId xmlns:a16="http://schemas.microsoft.com/office/drawing/2014/main" id="{0220845C-B2EB-5EF1-6BF1-43D4F2A7DCFC}"/>
              </a:ext>
            </a:extLst>
          </p:cNvPr>
          <p:cNvSpPr txBox="1"/>
          <p:nvPr/>
        </p:nvSpPr>
        <p:spPr>
          <a:xfrm>
            <a:off x="3627780" y="1169572"/>
            <a:ext cx="486137" cy="369332"/>
          </a:xfrm>
          <a:prstGeom prst="rect">
            <a:avLst/>
          </a:prstGeom>
          <a:noFill/>
        </p:spPr>
        <p:txBody>
          <a:bodyPr wrap="square" rtlCol="0">
            <a:spAutoFit/>
          </a:bodyPr>
          <a:lstStyle/>
          <a:p>
            <a:r>
              <a:rPr lang="en-US" b="1" dirty="0"/>
              <a:t>7</a:t>
            </a:r>
          </a:p>
        </p:txBody>
      </p:sp>
      <p:sp>
        <p:nvSpPr>
          <p:cNvPr id="61" name="TextBox 60">
            <a:extLst>
              <a:ext uri="{FF2B5EF4-FFF2-40B4-BE49-F238E27FC236}">
                <a16:creationId xmlns:a16="http://schemas.microsoft.com/office/drawing/2014/main" id="{BA461B6F-CF3B-B480-6401-C1F01912B46D}"/>
              </a:ext>
            </a:extLst>
          </p:cNvPr>
          <p:cNvSpPr txBox="1"/>
          <p:nvPr/>
        </p:nvSpPr>
        <p:spPr>
          <a:xfrm>
            <a:off x="3898863" y="1866272"/>
            <a:ext cx="300940" cy="369332"/>
          </a:xfrm>
          <a:prstGeom prst="rect">
            <a:avLst/>
          </a:prstGeom>
          <a:noFill/>
        </p:spPr>
        <p:txBody>
          <a:bodyPr wrap="square" rtlCol="0">
            <a:spAutoFit/>
          </a:bodyPr>
          <a:lstStyle/>
          <a:p>
            <a:r>
              <a:rPr lang="en-US" b="1" dirty="0"/>
              <a:t>8</a:t>
            </a:r>
          </a:p>
        </p:txBody>
      </p:sp>
      <p:sp>
        <p:nvSpPr>
          <p:cNvPr id="62" name="TextBox 61">
            <a:extLst>
              <a:ext uri="{FF2B5EF4-FFF2-40B4-BE49-F238E27FC236}">
                <a16:creationId xmlns:a16="http://schemas.microsoft.com/office/drawing/2014/main" id="{22F464C5-1844-C56E-B0AE-6A37AFFDD86D}"/>
              </a:ext>
            </a:extLst>
          </p:cNvPr>
          <p:cNvSpPr txBox="1"/>
          <p:nvPr/>
        </p:nvSpPr>
        <p:spPr>
          <a:xfrm>
            <a:off x="3440090" y="2194364"/>
            <a:ext cx="272542" cy="369332"/>
          </a:xfrm>
          <a:prstGeom prst="rect">
            <a:avLst/>
          </a:prstGeom>
          <a:noFill/>
        </p:spPr>
        <p:txBody>
          <a:bodyPr wrap="square" rtlCol="0">
            <a:spAutoFit/>
          </a:bodyPr>
          <a:lstStyle/>
          <a:p>
            <a:r>
              <a:rPr lang="en-US" b="1" dirty="0">
                <a:highlight>
                  <a:srgbClr val="00FF00"/>
                </a:highlight>
              </a:rPr>
              <a:t>9</a:t>
            </a:r>
          </a:p>
        </p:txBody>
      </p:sp>
    </p:spTree>
    <p:extLst>
      <p:ext uri="{BB962C8B-B14F-4D97-AF65-F5344CB8AC3E}">
        <p14:creationId xmlns:p14="http://schemas.microsoft.com/office/powerpoint/2010/main" val="92634175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mediacall" presetSubtype="0" fill="hold" nodeType="clickEffect">
                                  <p:stCondLst>
                                    <p:cond delay="0"/>
                                  </p:stCondLst>
                                  <p:childTnLst>
                                    <p:cmd type="call" cmd="playFrom(0.0)">
                                      <p:cBhvr>
                                        <p:cTn id="6" dur="14467" fill="hold"/>
                                        <p:tgtEl>
                                          <p:spTgt spid="12"/>
                                        </p:tgtEl>
                                      </p:cBhvr>
                                    </p:cmd>
                                  </p:childTnLst>
                                </p:cTn>
                              </p:par>
                            </p:childTnLst>
                          </p:cTn>
                        </p:par>
                      </p:childTnLst>
                    </p:cTn>
                  </p:par>
                </p:childTnLst>
              </p:cTn>
              <p:prevCondLst>
                <p:cond evt="onPrev" delay="0">
                  <p:tgtEl>
                    <p:sldTgt/>
                  </p:tgtEl>
                </p:cond>
              </p:prevCondLst>
              <p:nextCondLst>
                <p:cond evt="onNext" delay="0">
                  <p:tgtEl>
                    <p:sldTgt/>
                  </p:tgtEl>
                </p:cond>
              </p:nextCondLst>
            </p:seq>
            <p:video>
              <p:cMediaNode vol="80000">
                <p:cTn id="7" fill="hold" display="0">
                  <p:stCondLst>
                    <p:cond delay="indefinite"/>
                  </p:stCondLst>
                </p:cTn>
                <p:tgtEl>
                  <p:spTgt spid="12"/>
                </p:tgtEl>
              </p:cMediaNode>
            </p:video>
            <p:seq concurrent="1" nextAc="seek">
              <p:cTn id="8" restart="whenNotActive" fill="hold" evtFilter="cancelBubble" nodeType="interactiveSeq">
                <p:stCondLst>
                  <p:cond evt="onClick" delay="0">
                    <p:tgtEl>
                      <p:spTgt spid="12"/>
                    </p:tgtEl>
                  </p:cond>
                </p:stCondLst>
                <p:endSync evt="end" delay="0">
                  <p:rtn val="all"/>
                </p:endSync>
                <p:childTnLst>
                  <p:par>
                    <p:cTn id="9" fill="hold">
                      <p:stCondLst>
                        <p:cond delay="0"/>
                      </p:stCondLst>
                      <p:childTnLst>
                        <p:par>
                          <p:cTn id="10" fill="hold">
                            <p:stCondLst>
                              <p:cond delay="0"/>
                            </p:stCondLst>
                            <p:childTnLst>
                              <p:par>
                                <p:cTn id="11" presetID="2" presetClass="mediacall" presetSubtype="0" fill="hold" nodeType="clickEffect">
                                  <p:stCondLst>
                                    <p:cond delay="0"/>
                                  </p:stCondLst>
                                  <p:childTnLst>
                                    <p:cmd type="call" cmd="togglePause">
                                      <p:cBhvr>
                                        <p:cTn id="12" dur="1" fill="hold"/>
                                        <p:tgtEl>
                                          <p:spTgt spid="12"/>
                                        </p:tgtEl>
                                      </p:cBhvr>
                                    </p:cmd>
                                  </p:childTnLst>
                                </p:cTn>
                              </p:par>
                            </p:childTnLst>
                          </p:cTn>
                        </p:par>
                      </p:childTnLst>
                    </p:cTn>
                  </p:par>
                </p:childTnLst>
              </p:cTn>
              <p:nextCondLst>
                <p:cond evt="onClick" delay="0">
                  <p:tgtEl>
                    <p:spTgt spid="12"/>
                  </p:tgtEl>
                </p:cond>
              </p:nextCondLst>
            </p:seq>
          </p:childTnLst>
        </p:cTn>
      </p:par>
    </p:tnLst>
  </p:timing>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8AFB372F-C173-4031-E91F-7ADB0D32F9DF}"/>
              </a:ext>
            </a:extLst>
          </p:cNvPr>
          <p:cNvPicPr>
            <a:picLocks noChangeAspect="1"/>
          </p:cNvPicPr>
          <p:nvPr/>
        </p:nvPicPr>
        <p:blipFill>
          <a:blip r:embed="rId4"/>
          <a:stretch>
            <a:fillRect/>
          </a:stretch>
        </p:blipFill>
        <p:spPr>
          <a:xfrm>
            <a:off x="287199" y="287879"/>
            <a:ext cx="4232953" cy="5124773"/>
          </a:xfrm>
          <a:prstGeom prst="rect">
            <a:avLst/>
          </a:prstGeom>
        </p:spPr>
      </p:pic>
      <p:sp>
        <p:nvSpPr>
          <p:cNvPr id="4" name="TextBox 3">
            <a:extLst>
              <a:ext uri="{FF2B5EF4-FFF2-40B4-BE49-F238E27FC236}">
                <a16:creationId xmlns:a16="http://schemas.microsoft.com/office/drawing/2014/main" id="{B3392670-9796-D7CF-242D-D28972EC693B}"/>
              </a:ext>
            </a:extLst>
          </p:cNvPr>
          <p:cNvSpPr txBox="1"/>
          <p:nvPr/>
        </p:nvSpPr>
        <p:spPr>
          <a:xfrm>
            <a:off x="166697" y="5651847"/>
            <a:ext cx="5771268" cy="1200329"/>
          </a:xfrm>
          <a:prstGeom prst="rect">
            <a:avLst/>
          </a:prstGeom>
          <a:noFill/>
        </p:spPr>
        <p:txBody>
          <a:bodyPr wrap="square" numCol="3">
            <a:spAutoFit/>
          </a:bodyPr>
          <a:lstStyle/>
          <a:p>
            <a:r>
              <a:rPr lang="en-US" sz="2400" dirty="0"/>
              <a:t>Kor: </a:t>
            </a:r>
            <a:r>
              <a:rPr lang="en-US" sz="2400" b="1" dirty="0" err="1"/>
              <a:t>jung</a:t>
            </a:r>
            <a:endParaRPr lang="en-US" sz="2400" b="1" dirty="0"/>
          </a:p>
          <a:p>
            <a:r>
              <a:rPr lang="en-US" sz="2400" dirty="0"/>
              <a:t>Jap: </a:t>
            </a:r>
            <a:r>
              <a:rPr lang="en-US" sz="2400" b="1" dirty="0"/>
              <a:t>chū</a:t>
            </a:r>
            <a:endParaRPr lang="en-US" sz="2400" dirty="0"/>
          </a:p>
          <a:p>
            <a:endParaRPr lang="en-US" sz="2400" dirty="0"/>
          </a:p>
          <a:p>
            <a:r>
              <a:rPr lang="en-US" sz="2400" dirty="0"/>
              <a:t>Viet: </a:t>
            </a:r>
            <a:r>
              <a:rPr lang="vi-VN" sz="2400" b="1" dirty="0">
                <a:latin typeface="Aptos" panose="020B0004020202020204" pitchFamily="34" charset="0"/>
              </a:rPr>
              <a:t>trung  </a:t>
            </a:r>
            <a:r>
              <a:rPr lang="en-US" sz="2400" b="1" dirty="0"/>
              <a:t>   </a:t>
            </a:r>
          </a:p>
          <a:p>
            <a:r>
              <a:rPr lang="en-US" sz="2400" dirty="0"/>
              <a:t>Man: </a:t>
            </a:r>
            <a:r>
              <a:rPr lang="en-US" altLang="zh-TW" sz="2400" b="1" dirty="0">
                <a:ea typeface="DengXian" panose="02010600030101010101" pitchFamily="2" charset="-122"/>
              </a:rPr>
              <a:t>zhōng</a:t>
            </a:r>
          </a:p>
          <a:p>
            <a:endParaRPr lang="en-US" sz="2400" dirty="0"/>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24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       </a:t>
            </a:r>
            <a:r>
              <a:rPr lang="zh-TW" altLang="en-US" sz="2400" b="1" i="0" dirty="0">
                <a:solidFill>
                  <a:srgbClr val="353535"/>
                </a:solidFill>
                <a:effectLst/>
                <a:latin typeface="DengXian" panose="02010600030101010101" pitchFamily="2" charset="-122"/>
                <a:ea typeface="DengXian" panose="02010600030101010101" pitchFamily="2" charset="-122"/>
              </a:rPr>
              <a:t>中</a:t>
            </a:r>
            <a:r>
              <a:rPr lang="en-US" altLang="zh-TW" sz="2400" b="1" dirty="0">
                <a:solidFill>
                  <a:prstClr val="black"/>
                </a:solidFill>
                <a:ea typeface="DengXian" panose="02010600030101010101" pitchFamily="2" charset="-122"/>
              </a:rPr>
              <a:t>      </a:t>
            </a:r>
          </a:p>
          <a:p>
            <a:pPr marL="0" marR="0" lvl="0" indent="0" algn="l" defTabSz="914400" rtl="0" eaLnBrk="1" fontAlgn="auto" latinLnBrk="0" hangingPunct="1">
              <a:lnSpc>
                <a:spcPct val="100000"/>
              </a:lnSpc>
              <a:spcBef>
                <a:spcPts val="0"/>
              </a:spcBef>
              <a:spcAft>
                <a:spcPts val="0"/>
              </a:spcAft>
              <a:buClrTx/>
              <a:buSzTx/>
              <a:buFontTx/>
              <a:buNone/>
              <a:tabLst/>
              <a:defRPr/>
            </a:pPr>
            <a:r>
              <a:rPr lang="en-US" altLang="zh-TW" sz="2400" b="1" dirty="0">
                <a:solidFill>
                  <a:prstClr val="black"/>
                </a:solidFill>
                <a:ea typeface="DengXian" panose="02010600030101010101" pitchFamily="2" charset="-122"/>
              </a:rPr>
              <a:t>          in</a:t>
            </a:r>
            <a:endParaRPr lang="en-US" altLang="zh-TW" sz="2400" dirty="0">
              <a:solidFill>
                <a:prstClr val="black"/>
              </a:solidFill>
              <a:highlight>
                <a:srgbClr val="00FF00"/>
              </a:highlight>
              <a:ea typeface="DengXian" panose="02010600030101010101" pitchFamily="2" charset="-122"/>
            </a:endParaRPr>
          </a:p>
        </p:txBody>
      </p:sp>
      <p:sp>
        <p:nvSpPr>
          <p:cNvPr id="5" name="TextBox 4">
            <a:extLst>
              <a:ext uri="{FF2B5EF4-FFF2-40B4-BE49-F238E27FC236}">
                <a16:creationId xmlns:a16="http://schemas.microsoft.com/office/drawing/2014/main" id="{4E4576D7-77BB-9774-BD44-1FCA8C7B7040}"/>
              </a:ext>
            </a:extLst>
          </p:cNvPr>
          <p:cNvSpPr txBox="1"/>
          <p:nvPr/>
        </p:nvSpPr>
        <p:spPr>
          <a:xfrm>
            <a:off x="7797505" y="117491"/>
            <a:ext cx="3820337" cy="369332"/>
          </a:xfrm>
          <a:prstGeom prst="rect">
            <a:avLst/>
          </a:prstGeom>
          <a:noFill/>
        </p:spPr>
        <p:txBody>
          <a:bodyPr wrap="square" rtlCol="0">
            <a:spAutoFit/>
          </a:bodyPr>
          <a:lstStyle/>
          <a:p>
            <a:r>
              <a:rPr lang="zh-TW" altLang="en-US" b="1" dirty="0">
                <a:latin typeface="DengXian" panose="02010600030101010101" pitchFamily="2" charset="-122"/>
                <a:ea typeface="DengXian" panose="02010600030101010101" pitchFamily="2" charset="-122"/>
              </a:rPr>
              <a:t>不 增 不 減 是 故 空 </a:t>
            </a:r>
            <a:r>
              <a:rPr lang="zh-TW" altLang="en-US" b="1" dirty="0">
                <a:highlight>
                  <a:srgbClr val="00FFFF"/>
                </a:highlight>
                <a:latin typeface="DengXian" panose="02010600030101010101" pitchFamily="2" charset="-122"/>
                <a:ea typeface="DengXian" panose="02010600030101010101" pitchFamily="2" charset="-122"/>
              </a:rPr>
              <a:t>中</a:t>
            </a:r>
            <a:r>
              <a:rPr lang="zh-TW" altLang="en-US" b="1" dirty="0">
                <a:latin typeface="DengXian" panose="02010600030101010101" pitchFamily="2" charset="-122"/>
                <a:ea typeface="DengXian" panose="02010600030101010101" pitchFamily="2" charset="-122"/>
              </a:rPr>
              <a:t> 無 色  </a:t>
            </a:r>
            <a:r>
              <a:rPr lang="en-US" altLang="zh-TW" b="1" dirty="0">
                <a:latin typeface="DengXian" panose="02010600030101010101" pitchFamily="2" charset="-122"/>
                <a:ea typeface="DengXian" panose="02010600030101010101" pitchFamily="2" charset="-122"/>
              </a:rPr>
              <a:t>    </a:t>
            </a:r>
            <a:r>
              <a:rPr lang="en-US" altLang="zh-TW" b="1" dirty="0">
                <a:solidFill>
                  <a:srgbClr val="FF0000"/>
                </a:solidFill>
                <a:ea typeface="DengXian" panose="02010600030101010101" pitchFamily="2" charset="-122"/>
              </a:rPr>
              <a:t>10</a:t>
            </a:r>
            <a:endParaRPr lang="en-US" b="1" dirty="0">
              <a:solidFill>
                <a:srgbClr val="FF0000"/>
              </a:solidFill>
              <a:ea typeface="DengXian" panose="02010600030101010101" pitchFamily="2" charset="-122"/>
            </a:endParaRPr>
          </a:p>
        </p:txBody>
      </p:sp>
      <p:sp>
        <p:nvSpPr>
          <p:cNvPr id="6" name="Rectangle 5">
            <a:extLst>
              <a:ext uri="{FF2B5EF4-FFF2-40B4-BE49-F238E27FC236}">
                <a16:creationId xmlns:a16="http://schemas.microsoft.com/office/drawing/2014/main" id="{EEC96E2A-A227-F848-5C59-E3CE39BD0F3C}"/>
              </a:ext>
            </a:extLst>
          </p:cNvPr>
          <p:cNvSpPr/>
          <p:nvPr/>
        </p:nvSpPr>
        <p:spPr>
          <a:xfrm>
            <a:off x="7731405" y="135840"/>
            <a:ext cx="3886437" cy="350983"/>
          </a:xfrm>
          <a:prstGeom prst="rect">
            <a:avLst/>
          </a:prstGeom>
          <a:no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Rectangle 6">
            <a:extLst>
              <a:ext uri="{FF2B5EF4-FFF2-40B4-BE49-F238E27FC236}">
                <a16:creationId xmlns:a16="http://schemas.microsoft.com/office/drawing/2014/main" id="{EB9133D3-E515-E769-2E91-065B8B1F66D8}"/>
              </a:ext>
            </a:extLst>
          </p:cNvPr>
          <p:cNvSpPr/>
          <p:nvPr/>
        </p:nvSpPr>
        <p:spPr>
          <a:xfrm>
            <a:off x="166697" y="5651847"/>
            <a:ext cx="5450647" cy="833259"/>
          </a:xfrm>
          <a:prstGeom prst="rect">
            <a:avLst/>
          </a:prstGeom>
          <a:noFill/>
          <a:ln w="5715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Oval 7">
            <a:extLst>
              <a:ext uri="{FF2B5EF4-FFF2-40B4-BE49-F238E27FC236}">
                <a16:creationId xmlns:a16="http://schemas.microsoft.com/office/drawing/2014/main" id="{92796D91-98E9-FAFB-8673-622714DF61EE}"/>
              </a:ext>
            </a:extLst>
          </p:cNvPr>
          <p:cNvSpPr/>
          <p:nvPr/>
        </p:nvSpPr>
        <p:spPr>
          <a:xfrm>
            <a:off x="5485169" y="687224"/>
            <a:ext cx="771625" cy="771625"/>
          </a:xfrm>
          <a:prstGeom prst="ellipse">
            <a:avLst/>
          </a:prstGeom>
          <a:solidFill>
            <a:srgbClr val="FFFF00"/>
          </a:solidFill>
          <a:ln w="38100">
            <a:solidFill>
              <a:srgbClr val="7030A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TextBox 8">
            <a:extLst>
              <a:ext uri="{FF2B5EF4-FFF2-40B4-BE49-F238E27FC236}">
                <a16:creationId xmlns:a16="http://schemas.microsoft.com/office/drawing/2014/main" id="{FC3D4642-8457-45F4-11EC-6DBAA5736436}"/>
              </a:ext>
            </a:extLst>
          </p:cNvPr>
          <p:cNvSpPr txBox="1"/>
          <p:nvPr/>
        </p:nvSpPr>
        <p:spPr>
          <a:xfrm>
            <a:off x="5577203" y="804954"/>
            <a:ext cx="601347" cy="523220"/>
          </a:xfrm>
          <a:prstGeom prst="rect">
            <a:avLst/>
          </a:prstGeom>
          <a:noFill/>
        </p:spPr>
        <p:txBody>
          <a:bodyPr wrap="square" rtlCol="0">
            <a:spAutoFit/>
          </a:bodyPr>
          <a:lstStyle/>
          <a:p>
            <a:r>
              <a:rPr lang="en-US" sz="2800" b="1" dirty="0"/>
              <a:t>54</a:t>
            </a:r>
          </a:p>
        </p:txBody>
      </p:sp>
      <p:sp>
        <p:nvSpPr>
          <p:cNvPr id="10" name="TextBox 9">
            <a:extLst>
              <a:ext uri="{FF2B5EF4-FFF2-40B4-BE49-F238E27FC236}">
                <a16:creationId xmlns:a16="http://schemas.microsoft.com/office/drawing/2014/main" id="{44797D35-4717-84EF-4DBB-66D048218322}"/>
              </a:ext>
            </a:extLst>
          </p:cNvPr>
          <p:cNvSpPr txBox="1"/>
          <p:nvPr/>
        </p:nvSpPr>
        <p:spPr>
          <a:xfrm>
            <a:off x="5937965" y="5358351"/>
            <a:ext cx="6724739" cy="1624850"/>
          </a:xfrm>
          <a:prstGeom prst="rect">
            <a:avLst/>
          </a:prstGeom>
          <a:noFill/>
        </p:spPr>
        <p:txBody>
          <a:bodyPr wrap="square" numCol="3">
            <a:spAutoFit/>
          </a:bodyPr>
          <a:lstStyle/>
          <a:p>
            <a:r>
              <a:rPr lang="en-US" altLang="zh-TW" sz="1400" dirty="0"/>
              <a:t>Hanja: </a:t>
            </a:r>
            <a:r>
              <a:rPr lang="zh-TW" altLang="en-US" sz="1400" dirty="0">
                <a:ea typeface="DengXian" panose="02010600030101010101" pitchFamily="2" charset="-122"/>
              </a:rPr>
              <a:t>中       </a:t>
            </a:r>
            <a:endParaRPr lang="en-US" altLang="zh-TW" sz="1400" dirty="0">
              <a:ea typeface="DengXian" panose="02010600030101010101" pitchFamily="2" charset="-122"/>
            </a:endParaRPr>
          </a:p>
          <a:p>
            <a:r>
              <a:rPr lang="en-US" altLang="zh-TW" sz="1400" dirty="0">
                <a:ea typeface="DengXian" panose="02010600030101010101" pitchFamily="2" charset="-122"/>
              </a:rPr>
              <a:t>• Korean: </a:t>
            </a:r>
            <a:r>
              <a:rPr lang="en-US" altLang="zh-TW" sz="1400" dirty="0" err="1">
                <a:ea typeface="DengXian" panose="02010600030101010101" pitchFamily="2" charset="-122"/>
              </a:rPr>
              <a:t>jung</a:t>
            </a:r>
            <a:r>
              <a:rPr lang="en-US" altLang="zh-TW" sz="1400" dirty="0">
                <a:ea typeface="DengXian" panose="02010600030101010101" pitchFamily="2" charset="-122"/>
              </a:rPr>
              <a:t> (</a:t>
            </a:r>
            <a:r>
              <a:rPr lang="ko-KR" altLang="en-US" sz="1400" dirty="0">
                <a:latin typeface="+mn-ea"/>
              </a:rPr>
              <a:t>중</a:t>
            </a:r>
            <a:r>
              <a:rPr lang="en-US" altLang="ko-KR" sz="1400" dirty="0">
                <a:ea typeface="DengXian" panose="02010600030101010101" pitchFamily="2" charset="-122"/>
              </a:rPr>
              <a:t>)       </a:t>
            </a:r>
          </a:p>
          <a:p>
            <a:r>
              <a:rPr lang="en-US" altLang="ko-KR" sz="1400" dirty="0">
                <a:ea typeface="DengXian" panose="02010600030101010101" pitchFamily="2" charset="-122"/>
              </a:rPr>
              <a:t>• </a:t>
            </a:r>
            <a:r>
              <a:rPr lang="en-US" altLang="zh-TW" sz="1400" dirty="0">
                <a:ea typeface="DengXian" panose="02010600030101010101" pitchFamily="2" charset="-122"/>
              </a:rPr>
              <a:t>strokes: 4      </a:t>
            </a:r>
          </a:p>
          <a:p>
            <a:r>
              <a:rPr lang="en-US" altLang="zh-TW" sz="1400" dirty="0">
                <a:ea typeface="DengXian" panose="02010600030101010101" pitchFamily="2" charset="-122"/>
              </a:rPr>
              <a:t>• radical: 2+3 (</a:t>
            </a:r>
            <a:r>
              <a:rPr lang="zh-TW" altLang="en-US" sz="1400" dirty="0">
                <a:ea typeface="DengXian" panose="02010600030101010101" pitchFamily="2" charset="-122"/>
              </a:rPr>
              <a:t>丨</a:t>
            </a:r>
            <a:r>
              <a:rPr lang="en-US" altLang="zh-TW" sz="1400" dirty="0">
                <a:ea typeface="DengXian" panose="02010600030101010101" pitchFamily="2" charset="-122"/>
              </a:rPr>
              <a:t>)</a:t>
            </a:r>
          </a:p>
          <a:p>
            <a:r>
              <a:rPr lang="en-US" altLang="zh-TW" sz="1400" dirty="0">
                <a:ea typeface="DengXian" panose="02010600030101010101" pitchFamily="2" charset="-122"/>
              </a:rPr>
              <a:t>• Japanese: chū, </a:t>
            </a:r>
            <a:r>
              <a:rPr lang="ja-JP" altLang="en-US" sz="1400" dirty="0">
                <a:ea typeface="DengXian" panose="02010600030101010101" pitchFamily="2" charset="-122"/>
              </a:rPr>
              <a:t>ちゅう </a:t>
            </a:r>
            <a:r>
              <a:rPr lang="en-US" altLang="ja-JP" sz="1400" dirty="0">
                <a:ea typeface="DengXian" panose="02010600030101010101" pitchFamily="2" charset="-122"/>
              </a:rPr>
              <a:t>(</a:t>
            </a:r>
            <a:r>
              <a:rPr lang="en-US" altLang="zh-TW" sz="1400" dirty="0" err="1">
                <a:ea typeface="DengXian" panose="02010600030101010101" pitchFamily="2" charset="-122"/>
              </a:rPr>
              <a:t>kun</a:t>
            </a:r>
            <a:r>
              <a:rPr lang="en-US" altLang="zh-TW" sz="1400" dirty="0">
                <a:ea typeface="DengXian" panose="02010600030101010101" pitchFamily="2" charset="-122"/>
              </a:rPr>
              <a:t>: </a:t>
            </a:r>
            <a:r>
              <a:rPr lang="en-US" altLang="zh-TW" sz="1400" dirty="0" err="1">
                <a:ea typeface="DengXian" panose="02010600030101010101" pitchFamily="2" charset="-122"/>
              </a:rPr>
              <a:t>naka</a:t>
            </a:r>
            <a:r>
              <a:rPr lang="en-US" altLang="zh-TW" sz="1400" dirty="0">
                <a:ea typeface="DengXian" panose="02010600030101010101" pitchFamily="2" charset="-122"/>
              </a:rPr>
              <a:t>, </a:t>
            </a:r>
            <a:r>
              <a:rPr lang="ja-JP" altLang="en-US" sz="1400" dirty="0">
                <a:ea typeface="DengXian" panose="02010600030101010101" pitchFamily="2" charset="-122"/>
              </a:rPr>
              <a:t>なか</a:t>
            </a:r>
            <a:r>
              <a:rPr lang="en-US" altLang="ja-JP" sz="1400" dirty="0">
                <a:ea typeface="DengXian" panose="02010600030101010101" pitchFamily="2" charset="-122"/>
              </a:rPr>
              <a:t>)     </a:t>
            </a:r>
          </a:p>
          <a:p>
            <a:endParaRPr lang="en-US" altLang="ja-JP" sz="1400" dirty="0">
              <a:ea typeface="DengXian" panose="02010600030101010101" pitchFamily="2" charset="-122"/>
            </a:endParaRPr>
          </a:p>
          <a:p>
            <a:r>
              <a:rPr lang="en-US" altLang="ja-JP" sz="1400" dirty="0">
                <a:ea typeface="DengXian" panose="02010600030101010101" pitchFamily="2" charset="-122"/>
              </a:rPr>
              <a:t>• </a:t>
            </a:r>
            <a:r>
              <a:rPr lang="en-US" altLang="zh-TW" sz="1400" dirty="0">
                <a:ea typeface="DengXian" panose="02010600030101010101" pitchFamily="2" charset="-122"/>
              </a:rPr>
              <a:t>JLPT: N5</a:t>
            </a:r>
          </a:p>
          <a:p>
            <a:r>
              <a:rPr lang="en-US" altLang="zh-TW" sz="1400" dirty="0">
                <a:ea typeface="DengXian" panose="02010600030101010101" pitchFamily="2" charset="-122"/>
              </a:rPr>
              <a:t>• meaning: center, middle; among, in; (in the) midst</a:t>
            </a:r>
          </a:p>
          <a:p>
            <a:r>
              <a:rPr lang="en-US" altLang="zh-TW" sz="1400" dirty="0">
                <a:ea typeface="DengXian" panose="02010600030101010101" pitchFamily="2" charset="-122"/>
              </a:rPr>
              <a:t>• pinyin: zhōng</a:t>
            </a:r>
          </a:p>
          <a:p>
            <a:r>
              <a:rPr lang="en-US" altLang="zh-TW" sz="1400" dirty="0">
                <a:ea typeface="DengXian" panose="02010600030101010101" pitchFamily="2" charset="-122"/>
              </a:rPr>
              <a:t>• 9 location(s): Thousand, </a:t>
            </a:r>
          </a:p>
          <a:p>
            <a:r>
              <a:rPr lang="en-US" altLang="zh-TW" sz="1400" dirty="0" err="1">
                <a:ea typeface="DengXian" panose="02010600030101010101" pitchFamily="2" charset="-122"/>
              </a:rPr>
              <a:t>TenOx</a:t>
            </a:r>
            <a:r>
              <a:rPr lang="en-US" altLang="zh-TW" sz="1400" dirty="0">
                <a:ea typeface="DengXian" panose="02010600030101010101" pitchFamily="2" charset="-122"/>
              </a:rPr>
              <a:t>, </a:t>
            </a:r>
            <a:r>
              <a:rPr lang="en-US" altLang="zh-TW" sz="1400" dirty="0" err="1">
                <a:ea typeface="DengXian" panose="02010600030101010101" pitchFamily="2" charset="-122"/>
              </a:rPr>
              <a:t>Kwanseum</a:t>
            </a:r>
            <a:r>
              <a:rPr lang="en-US" altLang="zh-TW" sz="1400" dirty="0">
                <a:ea typeface="DengXian" panose="02010600030101010101" pitchFamily="2" charset="-122"/>
              </a:rPr>
              <a:t>, </a:t>
            </a:r>
            <a:r>
              <a:rPr lang="en-US" altLang="zh-TW" sz="1400" dirty="0" err="1">
                <a:ea typeface="DengXian" panose="02010600030101010101" pitchFamily="2" charset="-122"/>
              </a:rPr>
              <a:t>Jijang</a:t>
            </a:r>
            <a:r>
              <a:rPr lang="en-US" altLang="zh-TW" sz="1400" dirty="0">
                <a:ea typeface="DengXian" panose="02010600030101010101" pitchFamily="2" charset="-122"/>
              </a:rPr>
              <a:t>, </a:t>
            </a:r>
          </a:p>
          <a:p>
            <a:endParaRPr lang="en-US" altLang="zh-TW" sz="1400" dirty="0">
              <a:ea typeface="DengXian" panose="02010600030101010101" pitchFamily="2" charset="-122"/>
            </a:endParaRPr>
          </a:p>
          <a:p>
            <a:r>
              <a:rPr lang="en-US" altLang="zh-TW" sz="1400" dirty="0" err="1">
                <a:ea typeface="DengXian" panose="02010600030101010101" pitchFamily="2" charset="-122"/>
              </a:rPr>
              <a:t>Uisang</a:t>
            </a:r>
            <a:r>
              <a:rPr lang="en-US" altLang="zh-TW" sz="1400" dirty="0">
                <a:ea typeface="DengXian" panose="02010600030101010101" pitchFamily="2" charset="-122"/>
              </a:rPr>
              <a:t>, Maitreya, </a:t>
            </a:r>
          </a:p>
          <a:p>
            <a:r>
              <a:rPr lang="en-US" altLang="zh-TW" sz="1400" dirty="0" err="1">
                <a:ea typeface="DengXian" panose="02010600030101010101" pitchFamily="2" charset="-122"/>
              </a:rPr>
              <a:t>XuanZang</a:t>
            </a:r>
            <a:r>
              <a:rPr lang="en-US" altLang="zh-TW" sz="1400" dirty="0">
                <a:ea typeface="DengXian" panose="02010600030101010101" pitchFamily="2" charset="-122"/>
              </a:rPr>
              <a:t>, (</a:t>
            </a:r>
            <a:r>
              <a:rPr lang="en-US" altLang="zh-TW" sz="1400" dirty="0" err="1">
                <a:ea typeface="DengXian" panose="02010600030101010101" pitchFamily="2" charset="-122"/>
              </a:rPr>
              <a:t>yebul</a:t>
            </a:r>
            <a:r>
              <a:rPr lang="en-US" altLang="zh-TW" sz="1400" dirty="0">
                <a:ea typeface="DengXian" panose="02010600030101010101" pitchFamily="2" charset="-122"/>
              </a:rPr>
              <a:t>), </a:t>
            </a:r>
          </a:p>
          <a:p>
            <a:r>
              <a:rPr lang="en-US" altLang="zh-TW" sz="1400" dirty="0">
                <a:ea typeface="DengXian" panose="02010600030101010101" pitchFamily="2" charset="-122"/>
              </a:rPr>
              <a:t>(morning)</a:t>
            </a:r>
          </a:p>
          <a:p>
            <a:r>
              <a:rPr lang="en-US" altLang="zh-TW" sz="1400" dirty="0">
                <a:ea typeface="DengXian" panose="02010600030101010101" pitchFamily="2" charset="-122"/>
              </a:rPr>
              <a:t>• comp: </a:t>
            </a:r>
            <a:r>
              <a:rPr lang="zh-TW" altLang="en-US" sz="1400" dirty="0">
                <a:latin typeface="DengXian" panose="02010600030101010101" pitchFamily="2" charset="-122"/>
                <a:ea typeface="DengXian" panose="02010600030101010101" pitchFamily="2" charset="-122"/>
              </a:rPr>
              <a:t>口 </a:t>
            </a:r>
            <a:r>
              <a:rPr lang="en-US" altLang="zh-TW" sz="1400" dirty="0">
                <a:latin typeface="DengXian" panose="02010600030101010101" pitchFamily="2" charset="-122"/>
                <a:ea typeface="DengXian" panose="02010600030101010101" pitchFamily="2" charset="-122"/>
              </a:rPr>
              <a:t>+ </a:t>
            </a:r>
            <a:r>
              <a:rPr lang="zh-TW" altLang="en-US" sz="1400" dirty="0">
                <a:latin typeface="DengXian" panose="02010600030101010101" pitchFamily="2" charset="-122"/>
                <a:ea typeface="DengXian" panose="02010600030101010101" pitchFamily="2" charset="-122"/>
              </a:rPr>
              <a:t>丨</a:t>
            </a:r>
            <a:endParaRPr lang="en-US" sz="1400" dirty="0">
              <a:ea typeface="DengXian" panose="02010600030101010101" pitchFamily="2" charset="-122"/>
            </a:endParaRPr>
          </a:p>
        </p:txBody>
      </p:sp>
      <p:sp>
        <p:nvSpPr>
          <p:cNvPr id="11" name="Rectangle 10">
            <a:extLst>
              <a:ext uri="{FF2B5EF4-FFF2-40B4-BE49-F238E27FC236}">
                <a16:creationId xmlns:a16="http://schemas.microsoft.com/office/drawing/2014/main" id="{CB353991-C811-5BD1-6FC7-DAF442EB49F2}"/>
              </a:ext>
            </a:extLst>
          </p:cNvPr>
          <p:cNvSpPr/>
          <p:nvPr/>
        </p:nvSpPr>
        <p:spPr>
          <a:xfrm>
            <a:off x="5937965" y="5358351"/>
            <a:ext cx="5926086" cy="1363809"/>
          </a:xfrm>
          <a:prstGeom prst="rect">
            <a:avLst/>
          </a:prstGeom>
          <a:no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2" name="2024_11_08_115147">
            <a:hlinkClick r:id="" action="ppaction://media"/>
            <a:extLst>
              <a:ext uri="{FF2B5EF4-FFF2-40B4-BE49-F238E27FC236}">
                <a16:creationId xmlns:a16="http://schemas.microsoft.com/office/drawing/2014/main" id="{6BE5E6BB-DF4B-4677-BD85-C98AC6C3D365}"/>
              </a:ext>
            </a:extLst>
          </p:cNvPr>
          <p:cNvPicPr>
            <a:picLocks noChangeAspect="1"/>
          </p:cNvPicPr>
          <p:nvPr>
            <a:videoFile r:link="rId2"/>
            <p:extLst>
              <p:ext uri="{DAA4B4D4-6D71-4841-9C94-3DE7FCFB9230}">
                <p14:media xmlns:p14="http://schemas.microsoft.com/office/powerpoint/2010/main" r:embed="rId1"/>
              </p:ext>
            </p:extLst>
          </p:nvPr>
        </p:nvPicPr>
        <p:blipFill>
          <a:blip r:embed="rId5"/>
          <a:stretch>
            <a:fillRect/>
          </a:stretch>
        </p:blipFill>
        <p:spPr>
          <a:xfrm>
            <a:off x="7068434" y="540871"/>
            <a:ext cx="4795617" cy="4763432"/>
          </a:xfrm>
          <a:prstGeom prst="rect">
            <a:avLst/>
          </a:prstGeom>
        </p:spPr>
      </p:pic>
      <p:cxnSp>
        <p:nvCxnSpPr>
          <p:cNvPr id="14" name="Straight Arrow Connector 13">
            <a:extLst>
              <a:ext uri="{FF2B5EF4-FFF2-40B4-BE49-F238E27FC236}">
                <a16:creationId xmlns:a16="http://schemas.microsoft.com/office/drawing/2014/main" id="{28B6DCBC-4DCD-5D29-1479-1E51B3D4DB99}"/>
              </a:ext>
            </a:extLst>
          </p:cNvPr>
          <p:cNvCxnSpPr/>
          <p:nvPr/>
        </p:nvCxnSpPr>
        <p:spPr>
          <a:xfrm>
            <a:off x="752354" y="1695691"/>
            <a:ext cx="0" cy="1909823"/>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18" name="Straight Connector 17">
            <a:extLst>
              <a:ext uri="{FF2B5EF4-FFF2-40B4-BE49-F238E27FC236}">
                <a16:creationId xmlns:a16="http://schemas.microsoft.com/office/drawing/2014/main" id="{C9BFDCF9-B3ED-CA43-2978-5756FD1D942C}"/>
              </a:ext>
            </a:extLst>
          </p:cNvPr>
          <p:cNvCxnSpPr/>
          <p:nvPr/>
        </p:nvCxnSpPr>
        <p:spPr>
          <a:xfrm>
            <a:off x="931762" y="1672541"/>
            <a:ext cx="3217762" cy="0"/>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20" name="Straight Arrow Connector 19">
            <a:extLst>
              <a:ext uri="{FF2B5EF4-FFF2-40B4-BE49-F238E27FC236}">
                <a16:creationId xmlns:a16="http://schemas.microsoft.com/office/drawing/2014/main" id="{9D156BEA-02DD-CA98-52A3-EDBAC3292F17}"/>
              </a:ext>
            </a:extLst>
          </p:cNvPr>
          <p:cNvCxnSpPr/>
          <p:nvPr/>
        </p:nvCxnSpPr>
        <p:spPr>
          <a:xfrm>
            <a:off x="4149524" y="1672541"/>
            <a:ext cx="0" cy="1805651"/>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22" name="Straight Arrow Connector 21">
            <a:extLst>
              <a:ext uri="{FF2B5EF4-FFF2-40B4-BE49-F238E27FC236}">
                <a16:creationId xmlns:a16="http://schemas.microsoft.com/office/drawing/2014/main" id="{0C547AE5-34A7-96F3-FCD0-B5F9CD58A694}"/>
              </a:ext>
            </a:extLst>
          </p:cNvPr>
          <p:cNvCxnSpPr/>
          <p:nvPr/>
        </p:nvCxnSpPr>
        <p:spPr>
          <a:xfrm>
            <a:off x="1024359" y="3275635"/>
            <a:ext cx="2864735" cy="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24" name="Straight Arrow Connector 23">
            <a:extLst>
              <a:ext uri="{FF2B5EF4-FFF2-40B4-BE49-F238E27FC236}">
                <a16:creationId xmlns:a16="http://schemas.microsoft.com/office/drawing/2014/main" id="{994BED38-8E05-5DA3-2CFB-10DD5EC4404D}"/>
              </a:ext>
            </a:extLst>
          </p:cNvPr>
          <p:cNvCxnSpPr/>
          <p:nvPr/>
        </p:nvCxnSpPr>
        <p:spPr>
          <a:xfrm>
            <a:off x="2422965" y="619245"/>
            <a:ext cx="0" cy="4404167"/>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sp>
        <p:nvSpPr>
          <p:cNvPr id="25" name="TextBox 24">
            <a:extLst>
              <a:ext uri="{FF2B5EF4-FFF2-40B4-BE49-F238E27FC236}">
                <a16:creationId xmlns:a16="http://schemas.microsoft.com/office/drawing/2014/main" id="{79320927-07B1-AF43-367C-FAAAFE4ECFB5}"/>
              </a:ext>
            </a:extLst>
          </p:cNvPr>
          <p:cNvSpPr txBox="1"/>
          <p:nvPr/>
        </p:nvSpPr>
        <p:spPr>
          <a:xfrm>
            <a:off x="287199" y="1753565"/>
            <a:ext cx="409208" cy="369332"/>
          </a:xfrm>
          <a:prstGeom prst="rect">
            <a:avLst/>
          </a:prstGeom>
          <a:noFill/>
        </p:spPr>
        <p:txBody>
          <a:bodyPr wrap="square" rtlCol="0">
            <a:spAutoFit/>
          </a:bodyPr>
          <a:lstStyle/>
          <a:p>
            <a:r>
              <a:rPr lang="en-US" b="1" dirty="0"/>
              <a:t>1</a:t>
            </a:r>
          </a:p>
        </p:txBody>
      </p:sp>
      <p:sp>
        <p:nvSpPr>
          <p:cNvPr id="26" name="TextBox 25">
            <a:extLst>
              <a:ext uri="{FF2B5EF4-FFF2-40B4-BE49-F238E27FC236}">
                <a16:creationId xmlns:a16="http://schemas.microsoft.com/office/drawing/2014/main" id="{E44468F0-AD3C-EBB1-CEDE-4A4CFAE6700C}"/>
              </a:ext>
            </a:extLst>
          </p:cNvPr>
          <p:cNvSpPr txBox="1"/>
          <p:nvPr/>
        </p:nvSpPr>
        <p:spPr>
          <a:xfrm>
            <a:off x="920270" y="1170895"/>
            <a:ext cx="667390" cy="369332"/>
          </a:xfrm>
          <a:prstGeom prst="rect">
            <a:avLst/>
          </a:prstGeom>
          <a:noFill/>
        </p:spPr>
        <p:txBody>
          <a:bodyPr wrap="square" rtlCol="0">
            <a:spAutoFit/>
          </a:bodyPr>
          <a:lstStyle/>
          <a:p>
            <a:r>
              <a:rPr lang="en-US" b="1" dirty="0"/>
              <a:t>2</a:t>
            </a:r>
          </a:p>
        </p:txBody>
      </p:sp>
      <p:sp>
        <p:nvSpPr>
          <p:cNvPr id="27" name="TextBox 26">
            <a:extLst>
              <a:ext uri="{FF2B5EF4-FFF2-40B4-BE49-F238E27FC236}">
                <a16:creationId xmlns:a16="http://schemas.microsoft.com/office/drawing/2014/main" id="{86182079-C439-3435-738A-EE37480D69AD}"/>
              </a:ext>
            </a:extLst>
          </p:cNvPr>
          <p:cNvSpPr txBox="1"/>
          <p:nvPr/>
        </p:nvSpPr>
        <p:spPr>
          <a:xfrm>
            <a:off x="1046464" y="2776970"/>
            <a:ext cx="513222" cy="379068"/>
          </a:xfrm>
          <a:prstGeom prst="rect">
            <a:avLst/>
          </a:prstGeom>
          <a:noFill/>
        </p:spPr>
        <p:txBody>
          <a:bodyPr wrap="square" rtlCol="0">
            <a:spAutoFit/>
          </a:bodyPr>
          <a:lstStyle/>
          <a:p>
            <a:r>
              <a:rPr lang="en-US" b="1" dirty="0"/>
              <a:t>3</a:t>
            </a:r>
          </a:p>
        </p:txBody>
      </p:sp>
      <p:sp>
        <p:nvSpPr>
          <p:cNvPr id="28" name="TextBox 27">
            <a:extLst>
              <a:ext uri="{FF2B5EF4-FFF2-40B4-BE49-F238E27FC236}">
                <a16:creationId xmlns:a16="http://schemas.microsoft.com/office/drawing/2014/main" id="{E8F645BB-FE43-9518-1F87-F1F45267CC4D}"/>
              </a:ext>
            </a:extLst>
          </p:cNvPr>
          <p:cNvSpPr txBox="1"/>
          <p:nvPr/>
        </p:nvSpPr>
        <p:spPr>
          <a:xfrm>
            <a:off x="2407815" y="84230"/>
            <a:ext cx="484205" cy="369332"/>
          </a:xfrm>
          <a:prstGeom prst="rect">
            <a:avLst/>
          </a:prstGeom>
          <a:noFill/>
        </p:spPr>
        <p:txBody>
          <a:bodyPr wrap="square" rtlCol="0">
            <a:spAutoFit/>
          </a:bodyPr>
          <a:lstStyle/>
          <a:p>
            <a:r>
              <a:rPr lang="en-US" b="1" dirty="0">
                <a:highlight>
                  <a:srgbClr val="00FF00"/>
                </a:highlight>
              </a:rPr>
              <a:t>4</a:t>
            </a:r>
          </a:p>
        </p:txBody>
      </p:sp>
    </p:spTree>
    <p:extLst>
      <p:ext uri="{BB962C8B-B14F-4D97-AF65-F5344CB8AC3E}">
        <p14:creationId xmlns:p14="http://schemas.microsoft.com/office/powerpoint/2010/main" val="327058339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mediacall" presetSubtype="0" fill="hold" nodeType="clickEffect">
                                  <p:stCondLst>
                                    <p:cond delay="0"/>
                                  </p:stCondLst>
                                  <p:childTnLst>
                                    <p:cmd type="call" cmd="playFrom(0.0)">
                                      <p:cBhvr>
                                        <p:cTn id="6" dur="7734" fill="hold"/>
                                        <p:tgtEl>
                                          <p:spTgt spid="12"/>
                                        </p:tgtEl>
                                      </p:cBhvr>
                                    </p:cmd>
                                  </p:childTnLst>
                                </p:cTn>
                              </p:par>
                            </p:childTnLst>
                          </p:cTn>
                        </p:par>
                      </p:childTnLst>
                    </p:cTn>
                  </p:par>
                </p:childTnLst>
              </p:cTn>
              <p:prevCondLst>
                <p:cond evt="onPrev" delay="0">
                  <p:tgtEl>
                    <p:sldTgt/>
                  </p:tgtEl>
                </p:cond>
              </p:prevCondLst>
              <p:nextCondLst>
                <p:cond evt="onNext" delay="0">
                  <p:tgtEl>
                    <p:sldTgt/>
                  </p:tgtEl>
                </p:cond>
              </p:nextCondLst>
            </p:seq>
            <p:video>
              <p:cMediaNode vol="80000">
                <p:cTn id="7" fill="hold" display="0">
                  <p:stCondLst>
                    <p:cond delay="indefinite"/>
                  </p:stCondLst>
                </p:cTn>
                <p:tgtEl>
                  <p:spTgt spid="12"/>
                </p:tgtEl>
              </p:cMediaNode>
            </p:video>
            <p:seq concurrent="1" nextAc="seek">
              <p:cTn id="8" restart="whenNotActive" fill="hold" evtFilter="cancelBubble" nodeType="interactiveSeq">
                <p:stCondLst>
                  <p:cond evt="onClick" delay="0">
                    <p:tgtEl>
                      <p:spTgt spid="12"/>
                    </p:tgtEl>
                  </p:cond>
                </p:stCondLst>
                <p:endSync evt="end" delay="0">
                  <p:rtn val="all"/>
                </p:endSync>
                <p:childTnLst>
                  <p:par>
                    <p:cTn id="9" fill="hold">
                      <p:stCondLst>
                        <p:cond delay="0"/>
                      </p:stCondLst>
                      <p:childTnLst>
                        <p:par>
                          <p:cTn id="10" fill="hold">
                            <p:stCondLst>
                              <p:cond delay="0"/>
                            </p:stCondLst>
                            <p:childTnLst>
                              <p:par>
                                <p:cTn id="11" presetID="2" presetClass="mediacall" presetSubtype="0" fill="hold" nodeType="clickEffect">
                                  <p:stCondLst>
                                    <p:cond delay="0"/>
                                  </p:stCondLst>
                                  <p:childTnLst>
                                    <p:cmd type="call" cmd="togglePause">
                                      <p:cBhvr>
                                        <p:cTn id="12" dur="1" fill="hold"/>
                                        <p:tgtEl>
                                          <p:spTgt spid="12"/>
                                        </p:tgtEl>
                                      </p:cBhvr>
                                    </p:cmd>
                                  </p:childTnLst>
                                </p:cTn>
                              </p:par>
                            </p:childTnLst>
                          </p:cTn>
                        </p:par>
                      </p:childTnLst>
                    </p:cTn>
                  </p:par>
                </p:childTnLst>
              </p:cTn>
              <p:nextCondLst>
                <p:cond evt="onClick" delay="0">
                  <p:tgtEl>
                    <p:spTgt spid="12"/>
                  </p:tgtEl>
                </p:cond>
              </p:nextCondLst>
            </p:seq>
          </p:childTnLst>
        </p:cTn>
      </p:par>
    </p:tnLst>
  </p:timing>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3FD1E789-C68A-99BC-ACAA-6402D27D7160}"/>
              </a:ext>
            </a:extLst>
          </p:cNvPr>
          <p:cNvPicPr>
            <a:picLocks noChangeAspect="1"/>
          </p:cNvPicPr>
          <p:nvPr/>
        </p:nvPicPr>
        <p:blipFill>
          <a:blip r:embed="rId4"/>
          <a:stretch>
            <a:fillRect/>
          </a:stretch>
        </p:blipFill>
        <p:spPr>
          <a:xfrm>
            <a:off x="246526" y="240339"/>
            <a:ext cx="4916184" cy="5104108"/>
          </a:xfrm>
          <a:prstGeom prst="rect">
            <a:avLst/>
          </a:prstGeom>
        </p:spPr>
      </p:pic>
      <p:sp>
        <p:nvSpPr>
          <p:cNvPr id="4" name="TextBox 3">
            <a:extLst>
              <a:ext uri="{FF2B5EF4-FFF2-40B4-BE49-F238E27FC236}">
                <a16:creationId xmlns:a16="http://schemas.microsoft.com/office/drawing/2014/main" id="{D00CD3EC-03BF-3A97-549C-35C0002712C9}"/>
              </a:ext>
            </a:extLst>
          </p:cNvPr>
          <p:cNvSpPr txBox="1"/>
          <p:nvPr/>
        </p:nvSpPr>
        <p:spPr>
          <a:xfrm>
            <a:off x="166697" y="5651847"/>
            <a:ext cx="5771268" cy="1200329"/>
          </a:xfrm>
          <a:prstGeom prst="rect">
            <a:avLst/>
          </a:prstGeom>
          <a:noFill/>
        </p:spPr>
        <p:txBody>
          <a:bodyPr wrap="square" numCol="3">
            <a:spAutoFit/>
          </a:bodyPr>
          <a:lstStyle/>
          <a:p>
            <a:r>
              <a:rPr lang="en-US" sz="2400" dirty="0"/>
              <a:t>Kor: </a:t>
            </a:r>
            <a:r>
              <a:rPr lang="en-US" sz="2400" b="1" dirty="0"/>
              <a:t>mu</a:t>
            </a:r>
          </a:p>
          <a:p>
            <a:r>
              <a:rPr lang="en-US" sz="2400" dirty="0"/>
              <a:t>Jap: </a:t>
            </a:r>
            <a:r>
              <a:rPr lang="en-US" sz="2400" b="1" dirty="0"/>
              <a:t>mu</a:t>
            </a:r>
            <a:endParaRPr lang="en-US" sz="2400" dirty="0"/>
          </a:p>
          <a:p>
            <a:endParaRPr lang="en-US" sz="2400" dirty="0"/>
          </a:p>
          <a:p>
            <a:r>
              <a:rPr lang="en-US" sz="2400" dirty="0"/>
              <a:t>Viet: </a:t>
            </a:r>
            <a:r>
              <a:rPr lang="vi-VN" sz="2400" b="1" dirty="0">
                <a:latin typeface="Aptos" panose="020B0004020202020204" pitchFamily="34" charset="0"/>
              </a:rPr>
              <a:t>vô  </a:t>
            </a:r>
            <a:r>
              <a:rPr lang="en-US" sz="2400" b="1" dirty="0"/>
              <a:t>   </a:t>
            </a:r>
          </a:p>
          <a:p>
            <a:r>
              <a:rPr lang="en-US" sz="2400" dirty="0"/>
              <a:t>Man: </a:t>
            </a:r>
            <a:r>
              <a:rPr lang="en-US" altLang="zh-TW" sz="2400" b="1" dirty="0">
                <a:ea typeface="DengXian" panose="02010600030101010101" pitchFamily="2" charset="-122"/>
              </a:rPr>
              <a:t>wú</a:t>
            </a:r>
          </a:p>
          <a:p>
            <a:endParaRPr lang="en-US" sz="2400" dirty="0"/>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24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        </a:t>
            </a:r>
            <a:r>
              <a:rPr kumimoji="0" lang="zh-TW" altLang="en-US" sz="14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 </a:t>
            </a:r>
            <a:r>
              <a:rPr lang="zh-TW" altLang="en-US" sz="2400" b="1" i="0" dirty="0">
                <a:solidFill>
                  <a:srgbClr val="353535"/>
                </a:solidFill>
                <a:effectLst/>
                <a:latin typeface="DengXian" panose="02010600030101010101" pitchFamily="2" charset="-122"/>
                <a:ea typeface="DengXian" panose="02010600030101010101" pitchFamily="2" charset="-122"/>
              </a:rPr>
              <a:t>無</a:t>
            </a:r>
            <a:r>
              <a:rPr lang="en-US" altLang="zh-TW" sz="2400" b="1" dirty="0">
                <a:solidFill>
                  <a:prstClr val="black"/>
                </a:solidFill>
                <a:ea typeface="DengXian" panose="02010600030101010101" pitchFamily="2" charset="-122"/>
              </a:rPr>
              <a:t>      </a:t>
            </a:r>
          </a:p>
          <a:p>
            <a:pPr marL="0" marR="0" lvl="0" indent="0" algn="l" defTabSz="914400" rtl="0" eaLnBrk="1" fontAlgn="auto" latinLnBrk="0" hangingPunct="1">
              <a:lnSpc>
                <a:spcPct val="100000"/>
              </a:lnSpc>
              <a:spcBef>
                <a:spcPts val="0"/>
              </a:spcBef>
              <a:spcAft>
                <a:spcPts val="0"/>
              </a:spcAft>
              <a:buClrTx/>
              <a:buSzTx/>
              <a:buFontTx/>
              <a:buNone/>
              <a:tabLst/>
              <a:defRPr/>
            </a:pPr>
            <a:r>
              <a:rPr lang="en-US" altLang="zh-TW" sz="2400" b="1" dirty="0">
                <a:solidFill>
                  <a:prstClr val="black"/>
                </a:solidFill>
                <a:ea typeface="DengXian" panose="02010600030101010101" pitchFamily="2" charset="-122"/>
              </a:rPr>
              <a:t>          MU!</a:t>
            </a:r>
            <a:endParaRPr lang="en-US" altLang="zh-TW" sz="2400" dirty="0">
              <a:solidFill>
                <a:prstClr val="black"/>
              </a:solidFill>
              <a:highlight>
                <a:srgbClr val="00FF00"/>
              </a:highlight>
              <a:ea typeface="DengXian" panose="02010600030101010101" pitchFamily="2" charset="-122"/>
            </a:endParaRPr>
          </a:p>
        </p:txBody>
      </p:sp>
      <p:sp>
        <p:nvSpPr>
          <p:cNvPr id="5" name="TextBox 4">
            <a:extLst>
              <a:ext uri="{FF2B5EF4-FFF2-40B4-BE49-F238E27FC236}">
                <a16:creationId xmlns:a16="http://schemas.microsoft.com/office/drawing/2014/main" id="{F30C497A-3258-2923-D24B-04D8669AEC35}"/>
              </a:ext>
            </a:extLst>
          </p:cNvPr>
          <p:cNvSpPr txBox="1"/>
          <p:nvPr/>
        </p:nvSpPr>
        <p:spPr>
          <a:xfrm>
            <a:off x="7629672" y="46498"/>
            <a:ext cx="3820337" cy="369332"/>
          </a:xfrm>
          <a:prstGeom prst="rect">
            <a:avLst/>
          </a:prstGeom>
          <a:noFill/>
        </p:spPr>
        <p:txBody>
          <a:bodyPr wrap="square" rtlCol="0">
            <a:spAutoFit/>
          </a:bodyPr>
          <a:lstStyle/>
          <a:p>
            <a:r>
              <a:rPr lang="zh-TW" altLang="en-US" b="1" dirty="0">
                <a:latin typeface="DengXian" panose="02010600030101010101" pitchFamily="2" charset="-122"/>
                <a:ea typeface="DengXian" panose="02010600030101010101" pitchFamily="2" charset="-122"/>
              </a:rPr>
              <a:t>不 增 不 減 是 故 空 中 </a:t>
            </a:r>
            <a:r>
              <a:rPr lang="zh-TW" altLang="en-US" b="1" dirty="0">
                <a:highlight>
                  <a:srgbClr val="00FFFF"/>
                </a:highlight>
                <a:latin typeface="DengXian" panose="02010600030101010101" pitchFamily="2" charset="-122"/>
                <a:ea typeface="DengXian" panose="02010600030101010101" pitchFamily="2" charset="-122"/>
              </a:rPr>
              <a:t>無</a:t>
            </a:r>
            <a:r>
              <a:rPr lang="zh-TW" altLang="en-US" b="1" dirty="0">
                <a:latin typeface="DengXian" panose="02010600030101010101" pitchFamily="2" charset="-122"/>
                <a:ea typeface="DengXian" panose="02010600030101010101" pitchFamily="2" charset="-122"/>
              </a:rPr>
              <a:t> 色  </a:t>
            </a:r>
            <a:r>
              <a:rPr lang="en-US" altLang="zh-TW" b="1" dirty="0">
                <a:latin typeface="DengXian" panose="02010600030101010101" pitchFamily="2" charset="-122"/>
                <a:ea typeface="DengXian" panose="02010600030101010101" pitchFamily="2" charset="-122"/>
              </a:rPr>
              <a:t>    </a:t>
            </a:r>
            <a:r>
              <a:rPr lang="en-US" altLang="zh-TW" b="1" dirty="0">
                <a:solidFill>
                  <a:srgbClr val="FF0000"/>
                </a:solidFill>
                <a:ea typeface="DengXian" panose="02010600030101010101" pitchFamily="2" charset="-122"/>
              </a:rPr>
              <a:t>10</a:t>
            </a:r>
            <a:endParaRPr lang="en-US" b="1" dirty="0">
              <a:solidFill>
                <a:srgbClr val="FF0000"/>
              </a:solidFill>
              <a:ea typeface="DengXian" panose="02010600030101010101" pitchFamily="2" charset="-122"/>
            </a:endParaRPr>
          </a:p>
        </p:txBody>
      </p:sp>
      <p:sp>
        <p:nvSpPr>
          <p:cNvPr id="6" name="Rectangle 5">
            <a:extLst>
              <a:ext uri="{FF2B5EF4-FFF2-40B4-BE49-F238E27FC236}">
                <a16:creationId xmlns:a16="http://schemas.microsoft.com/office/drawing/2014/main" id="{90239879-0B69-F0E3-BAC3-7B22E28E82BC}"/>
              </a:ext>
            </a:extLst>
          </p:cNvPr>
          <p:cNvSpPr/>
          <p:nvPr/>
        </p:nvSpPr>
        <p:spPr>
          <a:xfrm>
            <a:off x="7563572" y="64847"/>
            <a:ext cx="3886437" cy="350983"/>
          </a:xfrm>
          <a:prstGeom prst="rect">
            <a:avLst/>
          </a:prstGeom>
          <a:no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Rectangle 6">
            <a:extLst>
              <a:ext uri="{FF2B5EF4-FFF2-40B4-BE49-F238E27FC236}">
                <a16:creationId xmlns:a16="http://schemas.microsoft.com/office/drawing/2014/main" id="{BD08DAFD-5E5B-1DB8-3896-F8A227EBE08B}"/>
              </a:ext>
            </a:extLst>
          </p:cNvPr>
          <p:cNvSpPr/>
          <p:nvPr/>
        </p:nvSpPr>
        <p:spPr>
          <a:xfrm>
            <a:off x="166697" y="5651847"/>
            <a:ext cx="5450647" cy="833259"/>
          </a:xfrm>
          <a:prstGeom prst="rect">
            <a:avLst/>
          </a:prstGeom>
          <a:noFill/>
          <a:ln w="5715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Oval 7">
            <a:extLst>
              <a:ext uri="{FF2B5EF4-FFF2-40B4-BE49-F238E27FC236}">
                <a16:creationId xmlns:a16="http://schemas.microsoft.com/office/drawing/2014/main" id="{B0C899E2-49C7-F3E5-50B3-A8B64F700942}"/>
              </a:ext>
            </a:extLst>
          </p:cNvPr>
          <p:cNvSpPr/>
          <p:nvPr/>
        </p:nvSpPr>
        <p:spPr>
          <a:xfrm>
            <a:off x="5485169" y="687224"/>
            <a:ext cx="771625" cy="771625"/>
          </a:xfrm>
          <a:prstGeom prst="ellipse">
            <a:avLst/>
          </a:prstGeom>
          <a:solidFill>
            <a:srgbClr val="FFFF00"/>
          </a:solidFill>
          <a:ln w="38100">
            <a:solidFill>
              <a:srgbClr val="7030A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TextBox 8">
            <a:extLst>
              <a:ext uri="{FF2B5EF4-FFF2-40B4-BE49-F238E27FC236}">
                <a16:creationId xmlns:a16="http://schemas.microsoft.com/office/drawing/2014/main" id="{C97E1119-F20A-1EDC-F756-6B0ABFBDC207}"/>
              </a:ext>
            </a:extLst>
          </p:cNvPr>
          <p:cNvSpPr txBox="1"/>
          <p:nvPr/>
        </p:nvSpPr>
        <p:spPr>
          <a:xfrm>
            <a:off x="5577203" y="804954"/>
            <a:ext cx="601347" cy="523220"/>
          </a:xfrm>
          <a:prstGeom prst="rect">
            <a:avLst/>
          </a:prstGeom>
          <a:noFill/>
        </p:spPr>
        <p:txBody>
          <a:bodyPr wrap="square" rtlCol="0">
            <a:spAutoFit/>
          </a:bodyPr>
          <a:lstStyle/>
          <a:p>
            <a:r>
              <a:rPr lang="en-US" sz="2800" b="1" dirty="0"/>
              <a:t>55</a:t>
            </a:r>
          </a:p>
        </p:txBody>
      </p:sp>
      <p:sp>
        <p:nvSpPr>
          <p:cNvPr id="10" name="TextBox 9">
            <a:extLst>
              <a:ext uri="{FF2B5EF4-FFF2-40B4-BE49-F238E27FC236}">
                <a16:creationId xmlns:a16="http://schemas.microsoft.com/office/drawing/2014/main" id="{DD3D1771-4E09-E276-AA42-DF3EF1F256DD}"/>
              </a:ext>
            </a:extLst>
          </p:cNvPr>
          <p:cNvSpPr txBox="1"/>
          <p:nvPr/>
        </p:nvSpPr>
        <p:spPr>
          <a:xfrm>
            <a:off x="5877876" y="5365284"/>
            <a:ext cx="6724739" cy="1492716"/>
          </a:xfrm>
          <a:prstGeom prst="rect">
            <a:avLst/>
          </a:prstGeom>
          <a:noFill/>
        </p:spPr>
        <p:txBody>
          <a:bodyPr wrap="square" numCol="3">
            <a:spAutoFit/>
          </a:bodyPr>
          <a:lstStyle/>
          <a:p>
            <a:r>
              <a:rPr lang="en-US" altLang="zh-TW" sz="1300" dirty="0"/>
              <a:t>Hanja: </a:t>
            </a:r>
            <a:r>
              <a:rPr lang="zh-TW" altLang="en-US" sz="1300" dirty="0">
                <a:latin typeface="DengXian" panose="02010600030101010101" pitchFamily="2" charset="-122"/>
                <a:ea typeface="DengXian" panose="02010600030101010101" pitchFamily="2" charset="-122"/>
              </a:rPr>
              <a:t>無</a:t>
            </a:r>
            <a:r>
              <a:rPr lang="zh-TW" altLang="en-US" sz="1300" dirty="0">
                <a:ea typeface="DengXian" panose="02010600030101010101" pitchFamily="2" charset="-122"/>
              </a:rPr>
              <a:t>       </a:t>
            </a:r>
            <a:endParaRPr lang="en-US" altLang="zh-TW" sz="1300" dirty="0">
              <a:ea typeface="DengXian" panose="02010600030101010101" pitchFamily="2" charset="-122"/>
            </a:endParaRPr>
          </a:p>
          <a:p>
            <a:r>
              <a:rPr lang="en-US" altLang="zh-TW" sz="1300" dirty="0">
                <a:ea typeface="DengXian" panose="02010600030101010101" pitchFamily="2" charset="-122"/>
              </a:rPr>
              <a:t>• Korean: mu (</a:t>
            </a:r>
            <a:r>
              <a:rPr lang="ko-KR" altLang="en-US" sz="1300" dirty="0">
                <a:latin typeface="+mn-ea"/>
              </a:rPr>
              <a:t>무</a:t>
            </a:r>
            <a:r>
              <a:rPr lang="en-US" altLang="ko-KR" sz="1300" dirty="0">
                <a:ea typeface="DengXian" panose="02010600030101010101" pitchFamily="2" charset="-122"/>
              </a:rPr>
              <a:t>)       </a:t>
            </a:r>
          </a:p>
          <a:p>
            <a:r>
              <a:rPr lang="en-US" altLang="ko-KR" sz="1300" dirty="0">
                <a:ea typeface="DengXian" panose="02010600030101010101" pitchFamily="2" charset="-122"/>
              </a:rPr>
              <a:t>• </a:t>
            </a:r>
            <a:r>
              <a:rPr lang="en-US" altLang="zh-TW" sz="1300" dirty="0">
                <a:ea typeface="DengXian" panose="02010600030101010101" pitchFamily="2" charset="-122"/>
              </a:rPr>
              <a:t>strokes: 12      </a:t>
            </a:r>
          </a:p>
          <a:p>
            <a:r>
              <a:rPr lang="en-US" altLang="zh-TW" sz="1300" dirty="0">
                <a:ea typeface="DengXian" panose="02010600030101010101" pitchFamily="2" charset="-122"/>
              </a:rPr>
              <a:t>• radical: 86+8 (</a:t>
            </a:r>
            <a:r>
              <a:rPr lang="zh-TW" altLang="en-US" sz="1300" dirty="0">
                <a:latin typeface="DengXian" panose="02010600030101010101" pitchFamily="2" charset="-122"/>
                <a:ea typeface="DengXian" panose="02010600030101010101" pitchFamily="2" charset="-122"/>
              </a:rPr>
              <a:t>灬</a:t>
            </a:r>
            <a:r>
              <a:rPr lang="en-US" altLang="zh-TW" sz="1300" dirty="0">
                <a:latin typeface="DengXian" panose="02010600030101010101" pitchFamily="2" charset="-122"/>
                <a:ea typeface="DengXian" panose="02010600030101010101" pitchFamily="2" charset="-122"/>
              </a:rPr>
              <a:t>, </a:t>
            </a:r>
            <a:r>
              <a:rPr lang="zh-TW" altLang="en-US" sz="1300" dirty="0">
                <a:latin typeface="DengXian" panose="02010600030101010101" pitchFamily="2" charset="-122"/>
                <a:ea typeface="DengXian" panose="02010600030101010101" pitchFamily="2" charset="-122"/>
              </a:rPr>
              <a:t>火</a:t>
            </a:r>
            <a:r>
              <a:rPr lang="en-US" altLang="zh-TW" sz="1300" dirty="0">
                <a:ea typeface="DengXian" panose="02010600030101010101" pitchFamily="2" charset="-122"/>
              </a:rPr>
              <a:t>)</a:t>
            </a:r>
          </a:p>
          <a:p>
            <a:r>
              <a:rPr lang="en-US" altLang="zh-TW" sz="1300" dirty="0">
                <a:ea typeface="DengXian" panose="02010600030101010101" pitchFamily="2" charset="-122"/>
              </a:rPr>
              <a:t>• Japanese: mu, </a:t>
            </a:r>
            <a:r>
              <a:rPr lang="ja-JP" altLang="en-US" sz="1300" dirty="0">
                <a:ea typeface="DengXian" panose="02010600030101010101" pitchFamily="2" charset="-122"/>
              </a:rPr>
              <a:t>む </a:t>
            </a:r>
            <a:endParaRPr lang="en-US" altLang="ja-JP" sz="1300" dirty="0">
              <a:ea typeface="DengXian" panose="02010600030101010101" pitchFamily="2" charset="-122"/>
            </a:endParaRPr>
          </a:p>
          <a:p>
            <a:r>
              <a:rPr lang="en-US" altLang="ja-JP" sz="1300" dirty="0">
                <a:ea typeface="DengXian" panose="02010600030101010101" pitchFamily="2" charset="-122"/>
              </a:rPr>
              <a:t>(</a:t>
            </a:r>
            <a:r>
              <a:rPr lang="en-US" altLang="zh-TW" sz="1300" dirty="0" err="1">
                <a:ea typeface="DengXian" panose="02010600030101010101" pitchFamily="2" charset="-122"/>
              </a:rPr>
              <a:t>kun</a:t>
            </a:r>
            <a:r>
              <a:rPr lang="en-US" altLang="zh-TW" sz="1300" dirty="0">
                <a:ea typeface="DengXian" panose="02010600030101010101" pitchFamily="2" charset="-122"/>
              </a:rPr>
              <a:t>: </a:t>
            </a:r>
            <a:r>
              <a:rPr lang="en-US" altLang="zh-TW" sz="1300" dirty="0" err="1">
                <a:ea typeface="DengXian" panose="02010600030101010101" pitchFamily="2" charset="-122"/>
              </a:rPr>
              <a:t>nai</a:t>
            </a:r>
            <a:r>
              <a:rPr lang="en-US" altLang="zh-TW" sz="1300" dirty="0">
                <a:ea typeface="DengXian" panose="02010600030101010101" pitchFamily="2" charset="-122"/>
              </a:rPr>
              <a:t>, </a:t>
            </a:r>
            <a:r>
              <a:rPr lang="ja-JP" altLang="en-US" sz="1300" dirty="0">
                <a:ea typeface="DengXian" panose="02010600030101010101" pitchFamily="2" charset="-122"/>
              </a:rPr>
              <a:t>ない</a:t>
            </a:r>
            <a:r>
              <a:rPr lang="en-US" altLang="ja-JP" sz="1300" dirty="0">
                <a:ea typeface="DengXian" panose="02010600030101010101" pitchFamily="2" charset="-122"/>
              </a:rPr>
              <a:t>)     </a:t>
            </a:r>
          </a:p>
          <a:p>
            <a:r>
              <a:rPr lang="en-US" altLang="ja-JP" sz="1300" dirty="0">
                <a:ea typeface="DengXian" panose="02010600030101010101" pitchFamily="2" charset="-122"/>
              </a:rPr>
              <a:t>• </a:t>
            </a:r>
            <a:r>
              <a:rPr lang="en-US" altLang="zh-TW" sz="1300" dirty="0">
                <a:ea typeface="DengXian" panose="02010600030101010101" pitchFamily="2" charset="-122"/>
              </a:rPr>
              <a:t>JLPT: N3</a:t>
            </a:r>
          </a:p>
          <a:p>
            <a:r>
              <a:rPr lang="en-US" altLang="zh-TW" sz="1300" dirty="0">
                <a:ea typeface="DengXian" panose="02010600030101010101" pitchFamily="2" charset="-122"/>
              </a:rPr>
              <a:t>• meaning: to be without; nothing, to have nothing; rhetorically dismissive negative; no, not</a:t>
            </a:r>
          </a:p>
          <a:p>
            <a:r>
              <a:rPr lang="en-US" altLang="zh-TW" sz="1300" dirty="0">
                <a:ea typeface="DengXian" panose="02010600030101010101" pitchFamily="2" charset="-122"/>
              </a:rPr>
              <a:t>• pinyin: wú</a:t>
            </a:r>
          </a:p>
          <a:p>
            <a:r>
              <a:rPr lang="en-US" altLang="zh-TW" sz="1300" dirty="0">
                <a:ea typeface="DengXian" panose="02010600030101010101" pitchFamily="2" charset="-122"/>
              </a:rPr>
              <a:t>• 12 location(s): Thousand, </a:t>
            </a:r>
            <a:r>
              <a:rPr lang="en-US" altLang="zh-TW" sz="1300" dirty="0" err="1">
                <a:ea typeface="DengXian" panose="02010600030101010101" pitchFamily="2" charset="-122"/>
              </a:rPr>
              <a:t>Yebul</a:t>
            </a:r>
            <a:r>
              <a:rPr lang="en-US" altLang="zh-TW" sz="1300" dirty="0">
                <a:ea typeface="DengXian" panose="02010600030101010101" pitchFamily="2" charset="-122"/>
              </a:rPr>
              <a:t>, Kanzeon, </a:t>
            </a:r>
            <a:r>
              <a:rPr lang="en-US" altLang="zh-TW" sz="1300" dirty="0" err="1">
                <a:ea typeface="DengXian" panose="02010600030101010101" pitchFamily="2" charset="-122"/>
              </a:rPr>
              <a:t>FourVows</a:t>
            </a:r>
            <a:r>
              <a:rPr lang="en-US" altLang="zh-TW" sz="1300" dirty="0">
                <a:ea typeface="DengXian" panose="02010600030101010101" pitchFamily="2" charset="-122"/>
              </a:rPr>
              <a:t>, </a:t>
            </a:r>
            <a:r>
              <a:rPr lang="en-US" altLang="zh-TW" sz="1300" dirty="0" err="1">
                <a:ea typeface="DengXian" panose="02010600030101010101" pitchFamily="2" charset="-122"/>
              </a:rPr>
              <a:t>TenOx</a:t>
            </a:r>
            <a:r>
              <a:rPr lang="en-US" altLang="zh-TW" sz="1300" dirty="0">
                <a:ea typeface="DengXian" panose="02010600030101010101" pitchFamily="2" charset="-122"/>
              </a:rPr>
              <a:t>, </a:t>
            </a:r>
            <a:r>
              <a:rPr lang="en-US" altLang="zh-TW" sz="1300" dirty="0" err="1">
                <a:ea typeface="DengXian" panose="02010600030101010101" pitchFamily="2" charset="-122"/>
              </a:rPr>
              <a:t>Kwanseum</a:t>
            </a:r>
            <a:r>
              <a:rPr lang="en-US" altLang="zh-TW" sz="1300" dirty="0">
                <a:ea typeface="DengXian" panose="02010600030101010101" pitchFamily="2" charset="-122"/>
              </a:rPr>
              <a:t>,</a:t>
            </a:r>
          </a:p>
          <a:p>
            <a:r>
              <a:rPr lang="en-US" altLang="zh-TW" sz="1300" dirty="0">
                <a:ea typeface="DengXian" panose="02010600030101010101" pitchFamily="2" charset="-122"/>
              </a:rPr>
              <a:t> </a:t>
            </a:r>
            <a:r>
              <a:rPr lang="en-US" altLang="zh-TW" sz="1300" dirty="0" err="1">
                <a:ea typeface="DengXian" panose="02010600030101010101" pitchFamily="2" charset="-122"/>
              </a:rPr>
              <a:t>Jijang</a:t>
            </a:r>
            <a:r>
              <a:rPr lang="en-US" altLang="zh-TW" sz="1300" dirty="0">
                <a:ea typeface="DengXian" panose="02010600030101010101" pitchFamily="2" charset="-122"/>
              </a:rPr>
              <a:t>, </a:t>
            </a:r>
            <a:r>
              <a:rPr lang="en-US" altLang="zh-TW" sz="1300" dirty="0" err="1">
                <a:ea typeface="DengXian" panose="02010600030101010101" pitchFamily="2" charset="-122"/>
              </a:rPr>
              <a:t>Uisang</a:t>
            </a:r>
            <a:r>
              <a:rPr lang="en-US" altLang="zh-TW" sz="1300" dirty="0">
                <a:ea typeface="DengXian" panose="02010600030101010101" pitchFamily="2" charset="-122"/>
              </a:rPr>
              <a:t>,</a:t>
            </a:r>
          </a:p>
          <a:p>
            <a:r>
              <a:rPr lang="en-US" altLang="zh-TW" sz="1300" dirty="0">
                <a:ea typeface="DengXian" panose="02010600030101010101" pitchFamily="2" charset="-122"/>
              </a:rPr>
              <a:t> Maitreya, </a:t>
            </a:r>
            <a:r>
              <a:rPr lang="en-US" altLang="zh-TW" sz="1300" dirty="0" err="1">
                <a:ea typeface="DengXian" panose="02010600030101010101" pitchFamily="2" charset="-122"/>
              </a:rPr>
              <a:t>XuanZang</a:t>
            </a:r>
            <a:r>
              <a:rPr lang="en-US" altLang="zh-TW" sz="1300" dirty="0">
                <a:ea typeface="DengXian" panose="02010600030101010101" pitchFamily="2" charset="-122"/>
              </a:rPr>
              <a:t>, </a:t>
            </a:r>
          </a:p>
          <a:p>
            <a:r>
              <a:rPr lang="en-US" altLang="zh-TW" sz="1300" dirty="0">
                <a:ea typeface="DengXian" panose="02010600030101010101" pitchFamily="2" charset="-122"/>
              </a:rPr>
              <a:t>Morning, Opening</a:t>
            </a:r>
          </a:p>
          <a:p>
            <a:r>
              <a:rPr lang="en-US" altLang="zh-TW" sz="1300" dirty="0">
                <a:ea typeface="DengXian" panose="02010600030101010101" pitchFamily="2" charset="-122"/>
              </a:rPr>
              <a:t>• comp:</a:t>
            </a:r>
            <a:r>
              <a:rPr lang="zh-TW" altLang="en-US" sz="1300" dirty="0">
                <a:latin typeface="DengXian" panose="02010600030101010101" pitchFamily="2" charset="-122"/>
                <a:ea typeface="DengXian" panose="02010600030101010101" pitchFamily="2" charset="-122"/>
              </a:rPr>
              <a:t>𠂉</a:t>
            </a:r>
            <a:r>
              <a:rPr lang="en-US" altLang="zh-TW" sz="1300" dirty="0">
                <a:latin typeface="DengXian" panose="02010600030101010101" pitchFamily="2" charset="-122"/>
                <a:ea typeface="DengXian" panose="02010600030101010101" pitchFamily="2" charset="-122"/>
              </a:rPr>
              <a:t>+</a:t>
            </a:r>
            <a:r>
              <a:rPr lang="zh-TW" altLang="en-US" sz="1300" dirty="0">
                <a:latin typeface="DengXian" panose="02010600030101010101" pitchFamily="2" charset="-122"/>
                <a:ea typeface="DengXian" panose="02010600030101010101" pitchFamily="2" charset="-122"/>
              </a:rPr>
              <a:t>卌</a:t>
            </a:r>
            <a:r>
              <a:rPr lang="en-US" altLang="zh-TW" sz="1300" dirty="0">
                <a:latin typeface="DengXian" panose="02010600030101010101" pitchFamily="2" charset="-122"/>
                <a:ea typeface="DengXian" panose="02010600030101010101" pitchFamily="2" charset="-122"/>
              </a:rPr>
              <a:t>+</a:t>
            </a:r>
            <a:r>
              <a:rPr lang="zh-TW" altLang="en-US" sz="1300" dirty="0">
                <a:latin typeface="DengXian" panose="02010600030101010101" pitchFamily="2" charset="-122"/>
                <a:ea typeface="DengXian" panose="02010600030101010101" pitchFamily="2" charset="-122"/>
              </a:rPr>
              <a:t>一</a:t>
            </a:r>
            <a:r>
              <a:rPr lang="en-US" altLang="zh-TW" sz="1300" dirty="0">
                <a:latin typeface="DengXian" panose="02010600030101010101" pitchFamily="2" charset="-122"/>
                <a:ea typeface="DengXian" panose="02010600030101010101" pitchFamily="2" charset="-122"/>
              </a:rPr>
              <a:t>+</a:t>
            </a:r>
            <a:r>
              <a:rPr lang="zh-TW" altLang="en-US" sz="1300" dirty="0">
                <a:latin typeface="DengXian" panose="02010600030101010101" pitchFamily="2" charset="-122"/>
                <a:ea typeface="DengXian" panose="02010600030101010101" pitchFamily="2" charset="-122"/>
              </a:rPr>
              <a:t>灬</a:t>
            </a:r>
            <a:endParaRPr lang="en-US" altLang="zh-TW" sz="1300" dirty="0">
              <a:latin typeface="DengXian" panose="02010600030101010101" pitchFamily="2" charset="-122"/>
              <a:ea typeface="DengXian" panose="02010600030101010101" pitchFamily="2" charset="-122"/>
            </a:endParaRPr>
          </a:p>
          <a:p>
            <a:r>
              <a:rPr lang="en-US" altLang="zh-TW" sz="1300" dirty="0">
                <a:ea typeface="DengXian" panose="02010600030101010101" pitchFamily="2" charset="-122"/>
              </a:rPr>
              <a:t>• sub: </a:t>
            </a:r>
            <a:r>
              <a:rPr lang="zh-TW" altLang="en-US" sz="1300" dirty="0">
                <a:latin typeface="DengXian" panose="02010600030101010101" pitchFamily="2" charset="-122"/>
                <a:ea typeface="DengXian" panose="02010600030101010101" pitchFamily="2" charset="-122"/>
              </a:rPr>
              <a:t>川十</a:t>
            </a:r>
            <a:endParaRPr lang="en-US" sz="1300" dirty="0">
              <a:latin typeface="DengXian" panose="02010600030101010101" pitchFamily="2" charset="-122"/>
              <a:ea typeface="DengXian" panose="02010600030101010101" pitchFamily="2" charset="-122"/>
            </a:endParaRPr>
          </a:p>
        </p:txBody>
      </p:sp>
      <p:sp>
        <p:nvSpPr>
          <p:cNvPr id="11" name="Rectangle 10">
            <a:extLst>
              <a:ext uri="{FF2B5EF4-FFF2-40B4-BE49-F238E27FC236}">
                <a16:creationId xmlns:a16="http://schemas.microsoft.com/office/drawing/2014/main" id="{6B18A80D-F41F-3680-9867-65C991DE660D}"/>
              </a:ext>
            </a:extLst>
          </p:cNvPr>
          <p:cNvSpPr/>
          <p:nvPr/>
        </p:nvSpPr>
        <p:spPr>
          <a:xfrm>
            <a:off x="5937965" y="5365284"/>
            <a:ext cx="6151792" cy="1446218"/>
          </a:xfrm>
          <a:prstGeom prst="rect">
            <a:avLst/>
          </a:prstGeom>
          <a:no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2" name="2024_11_08_124331">
            <a:hlinkClick r:id="" action="ppaction://media"/>
            <a:extLst>
              <a:ext uri="{FF2B5EF4-FFF2-40B4-BE49-F238E27FC236}">
                <a16:creationId xmlns:a16="http://schemas.microsoft.com/office/drawing/2014/main" id="{7637CB88-C7B4-82B5-2FC8-FA35EA22CE06}"/>
              </a:ext>
            </a:extLst>
          </p:cNvPr>
          <p:cNvPicPr>
            <a:picLocks noChangeAspect="1"/>
          </p:cNvPicPr>
          <p:nvPr>
            <a:videoFile r:link="rId2"/>
            <p:extLst>
              <p:ext uri="{DAA4B4D4-6D71-4841-9C94-3DE7FCFB9230}">
                <p14:media xmlns:p14="http://schemas.microsoft.com/office/powerpoint/2010/main" r:embed="rId1"/>
              </p:ext>
            </p:extLst>
          </p:nvPr>
        </p:nvPicPr>
        <p:blipFill>
          <a:blip r:embed="rId5"/>
          <a:stretch>
            <a:fillRect/>
          </a:stretch>
        </p:blipFill>
        <p:spPr>
          <a:xfrm>
            <a:off x="6821064" y="486137"/>
            <a:ext cx="4870736" cy="4838047"/>
          </a:xfrm>
          <a:prstGeom prst="rect">
            <a:avLst/>
          </a:prstGeom>
        </p:spPr>
      </p:pic>
      <p:cxnSp>
        <p:nvCxnSpPr>
          <p:cNvPr id="14" name="Straight Arrow Connector 13">
            <a:extLst>
              <a:ext uri="{FF2B5EF4-FFF2-40B4-BE49-F238E27FC236}">
                <a16:creationId xmlns:a16="http://schemas.microsoft.com/office/drawing/2014/main" id="{F06A5F66-9845-0A43-FA06-B20136CDB5E3}"/>
              </a:ext>
            </a:extLst>
          </p:cNvPr>
          <p:cNvCxnSpPr/>
          <p:nvPr/>
        </p:nvCxnSpPr>
        <p:spPr>
          <a:xfrm flipH="1">
            <a:off x="781291" y="653949"/>
            <a:ext cx="1099595" cy="134845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16" name="Straight Arrow Connector 15">
            <a:extLst>
              <a:ext uri="{FF2B5EF4-FFF2-40B4-BE49-F238E27FC236}">
                <a16:creationId xmlns:a16="http://schemas.microsoft.com/office/drawing/2014/main" id="{22F6B1D7-3CE9-0B79-EC74-D5684B45713D}"/>
              </a:ext>
            </a:extLst>
          </p:cNvPr>
          <p:cNvCxnSpPr/>
          <p:nvPr/>
        </p:nvCxnSpPr>
        <p:spPr>
          <a:xfrm>
            <a:off x="1660967" y="1215342"/>
            <a:ext cx="2973706" cy="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20" name="Straight Arrow Connector 19">
            <a:extLst>
              <a:ext uri="{FF2B5EF4-FFF2-40B4-BE49-F238E27FC236}">
                <a16:creationId xmlns:a16="http://schemas.microsoft.com/office/drawing/2014/main" id="{EE5187FA-5DCE-D47F-4326-5080677340EA}"/>
              </a:ext>
            </a:extLst>
          </p:cNvPr>
          <p:cNvCxnSpPr/>
          <p:nvPr/>
        </p:nvCxnSpPr>
        <p:spPr>
          <a:xfrm>
            <a:off x="1267428" y="2314937"/>
            <a:ext cx="3367245" cy="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22" name="Straight Arrow Connector 21">
            <a:extLst>
              <a:ext uri="{FF2B5EF4-FFF2-40B4-BE49-F238E27FC236}">
                <a16:creationId xmlns:a16="http://schemas.microsoft.com/office/drawing/2014/main" id="{C13C942C-6F41-6C3B-75A5-A7072FFD211B}"/>
              </a:ext>
            </a:extLst>
          </p:cNvPr>
          <p:cNvCxnSpPr>
            <a:cxnSpLocks/>
          </p:cNvCxnSpPr>
          <p:nvPr/>
        </p:nvCxnSpPr>
        <p:spPr>
          <a:xfrm>
            <a:off x="1747777" y="1527858"/>
            <a:ext cx="0" cy="1579945"/>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24" name="Straight Arrow Connector 23">
            <a:extLst>
              <a:ext uri="{FF2B5EF4-FFF2-40B4-BE49-F238E27FC236}">
                <a16:creationId xmlns:a16="http://schemas.microsoft.com/office/drawing/2014/main" id="{1AAC3C3A-DB83-1D88-FE6D-DFB530C6E76D}"/>
              </a:ext>
            </a:extLst>
          </p:cNvPr>
          <p:cNvCxnSpPr>
            <a:cxnSpLocks/>
          </p:cNvCxnSpPr>
          <p:nvPr/>
        </p:nvCxnSpPr>
        <p:spPr>
          <a:xfrm>
            <a:off x="2476982" y="1516284"/>
            <a:ext cx="0" cy="1591519"/>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28" name="Straight Arrow Connector 27">
            <a:extLst>
              <a:ext uri="{FF2B5EF4-FFF2-40B4-BE49-F238E27FC236}">
                <a16:creationId xmlns:a16="http://schemas.microsoft.com/office/drawing/2014/main" id="{E0888999-7E25-3527-BE40-86C1F609BDEC}"/>
              </a:ext>
            </a:extLst>
          </p:cNvPr>
          <p:cNvCxnSpPr/>
          <p:nvPr/>
        </p:nvCxnSpPr>
        <p:spPr>
          <a:xfrm>
            <a:off x="3235124" y="1527858"/>
            <a:ext cx="0" cy="1579945"/>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30" name="Straight Arrow Connector 29">
            <a:extLst>
              <a:ext uri="{FF2B5EF4-FFF2-40B4-BE49-F238E27FC236}">
                <a16:creationId xmlns:a16="http://schemas.microsoft.com/office/drawing/2014/main" id="{24A5645F-576A-45FE-CF58-D5E301753448}"/>
              </a:ext>
            </a:extLst>
          </p:cNvPr>
          <p:cNvCxnSpPr/>
          <p:nvPr/>
        </p:nvCxnSpPr>
        <p:spPr>
          <a:xfrm>
            <a:off x="3958542" y="1516284"/>
            <a:ext cx="0" cy="1591519"/>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32" name="Straight Arrow Connector 31">
            <a:extLst>
              <a:ext uri="{FF2B5EF4-FFF2-40B4-BE49-F238E27FC236}">
                <a16:creationId xmlns:a16="http://schemas.microsoft.com/office/drawing/2014/main" id="{E2CC9660-FD76-3448-1A5A-9AF138C48EB2}"/>
              </a:ext>
            </a:extLst>
          </p:cNvPr>
          <p:cNvCxnSpPr/>
          <p:nvPr/>
        </p:nvCxnSpPr>
        <p:spPr>
          <a:xfrm>
            <a:off x="648182" y="3483980"/>
            <a:ext cx="4178461" cy="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34" name="Straight Arrow Connector 33">
            <a:extLst>
              <a:ext uri="{FF2B5EF4-FFF2-40B4-BE49-F238E27FC236}">
                <a16:creationId xmlns:a16="http://schemas.microsoft.com/office/drawing/2014/main" id="{3BCF5B9F-9A8B-00A4-8677-3A0957B7E9F0}"/>
              </a:ext>
            </a:extLst>
          </p:cNvPr>
          <p:cNvCxnSpPr/>
          <p:nvPr/>
        </p:nvCxnSpPr>
        <p:spPr>
          <a:xfrm flipH="1">
            <a:off x="908613" y="4080076"/>
            <a:ext cx="538222" cy="839165"/>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36" name="Straight Arrow Connector 35">
            <a:extLst>
              <a:ext uri="{FF2B5EF4-FFF2-40B4-BE49-F238E27FC236}">
                <a16:creationId xmlns:a16="http://schemas.microsoft.com/office/drawing/2014/main" id="{EA887625-6F20-43C1-5385-53865A92A5C2}"/>
              </a:ext>
            </a:extLst>
          </p:cNvPr>
          <p:cNvCxnSpPr/>
          <p:nvPr/>
        </p:nvCxnSpPr>
        <p:spPr>
          <a:xfrm>
            <a:off x="2164466" y="4190035"/>
            <a:ext cx="208344" cy="737742"/>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38" name="Straight Arrow Connector 37">
            <a:extLst>
              <a:ext uri="{FF2B5EF4-FFF2-40B4-BE49-F238E27FC236}">
                <a16:creationId xmlns:a16="http://schemas.microsoft.com/office/drawing/2014/main" id="{1F13395A-47AE-922C-720A-8DC3AA02AD17}"/>
              </a:ext>
            </a:extLst>
          </p:cNvPr>
          <p:cNvCxnSpPr/>
          <p:nvPr/>
        </p:nvCxnSpPr>
        <p:spPr>
          <a:xfrm>
            <a:off x="3105189" y="4120587"/>
            <a:ext cx="268831" cy="746567"/>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40" name="Straight Arrow Connector 39">
            <a:extLst>
              <a:ext uri="{FF2B5EF4-FFF2-40B4-BE49-F238E27FC236}">
                <a16:creationId xmlns:a16="http://schemas.microsoft.com/office/drawing/2014/main" id="{D70DC2EC-E2FB-8E31-B9FD-DE05B9242139}"/>
              </a:ext>
            </a:extLst>
          </p:cNvPr>
          <p:cNvCxnSpPr/>
          <p:nvPr/>
        </p:nvCxnSpPr>
        <p:spPr>
          <a:xfrm>
            <a:off x="4031164" y="3987478"/>
            <a:ext cx="673945" cy="931763"/>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sp>
        <p:nvSpPr>
          <p:cNvPr id="41" name="TextBox 40">
            <a:extLst>
              <a:ext uri="{FF2B5EF4-FFF2-40B4-BE49-F238E27FC236}">
                <a16:creationId xmlns:a16="http://schemas.microsoft.com/office/drawing/2014/main" id="{DA8EE757-41B3-C8FB-B9F9-AA5A4CE9BD92}"/>
              </a:ext>
            </a:extLst>
          </p:cNvPr>
          <p:cNvSpPr txBox="1"/>
          <p:nvPr/>
        </p:nvSpPr>
        <p:spPr>
          <a:xfrm>
            <a:off x="1409217" y="168342"/>
            <a:ext cx="503499" cy="369332"/>
          </a:xfrm>
          <a:prstGeom prst="rect">
            <a:avLst/>
          </a:prstGeom>
          <a:noFill/>
        </p:spPr>
        <p:txBody>
          <a:bodyPr wrap="square" rtlCol="0">
            <a:spAutoFit/>
          </a:bodyPr>
          <a:lstStyle/>
          <a:p>
            <a:r>
              <a:rPr lang="en-US" b="1" dirty="0"/>
              <a:t>1</a:t>
            </a:r>
          </a:p>
        </p:txBody>
      </p:sp>
      <p:sp>
        <p:nvSpPr>
          <p:cNvPr id="42" name="TextBox 41">
            <a:extLst>
              <a:ext uri="{FF2B5EF4-FFF2-40B4-BE49-F238E27FC236}">
                <a16:creationId xmlns:a16="http://schemas.microsoft.com/office/drawing/2014/main" id="{124E9A00-2A38-C676-0296-CAE6C5F90270}"/>
              </a:ext>
            </a:extLst>
          </p:cNvPr>
          <p:cNvSpPr txBox="1"/>
          <p:nvPr/>
        </p:nvSpPr>
        <p:spPr>
          <a:xfrm>
            <a:off x="2135086" y="747626"/>
            <a:ext cx="642395" cy="369332"/>
          </a:xfrm>
          <a:prstGeom prst="rect">
            <a:avLst/>
          </a:prstGeom>
          <a:noFill/>
        </p:spPr>
        <p:txBody>
          <a:bodyPr wrap="square" rtlCol="0">
            <a:spAutoFit/>
          </a:bodyPr>
          <a:lstStyle/>
          <a:p>
            <a:r>
              <a:rPr lang="en-US" b="1" dirty="0"/>
              <a:t>2</a:t>
            </a:r>
          </a:p>
        </p:txBody>
      </p:sp>
      <p:sp>
        <p:nvSpPr>
          <p:cNvPr id="43" name="TextBox 42">
            <a:extLst>
              <a:ext uri="{FF2B5EF4-FFF2-40B4-BE49-F238E27FC236}">
                <a16:creationId xmlns:a16="http://schemas.microsoft.com/office/drawing/2014/main" id="{AD658252-E35A-6E9D-63ED-109559F2B37A}"/>
              </a:ext>
            </a:extLst>
          </p:cNvPr>
          <p:cNvSpPr txBox="1"/>
          <p:nvPr/>
        </p:nvSpPr>
        <p:spPr>
          <a:xfrm>
            <a:off x="908613" y="2431720"/>
            <a:ext cx="358814" cy="369332"/>
          </a:xfrm>
          <a:prstGeom prst="rect">
            <a:avLst/>
          </a:prstGeom>
          <a:noFill/>
        </p:spPr>
        <p:txBody>
          <a:bodyPr wrap="square" rtlCol="0">
            <a:spAutoFit/>
          </a:bodyPr>
          <a:lstStyle/>
          <a:p>
            <a:r>
              <a:rPr lang="en-US" b="1" dirty="0"/>
              <a:t>3</a:t>
            </a:r>
          </a:p>
        </p:txBody>
      </p:sp>
      <p:sp>
        <p:nvSpPr>
          <p:cNvPr id="44" name="TextBox 43">
            <a:extLst>
              <a:ext uri="{FF2B5EF4-FFF2-40B4-BE49-F238E27FC236}">
                <a16:creationId xmlns:a16="http://schemas.microsoft.com/office/drawing/2014/main" id="{6A9F5DFB-9C0B-3C5D-48D8-96857FB65927}"/>
              </a:ext>
            </a:extLst>
          </p:cNvPr>
          <p:cNvSpPr txBox="1"/>
          <p:nvPr/>
        </p:nvSpPr>
        <p:spPr>
          <a:xfrm>
            <a:off x="1895924" y="1458849"/>
            <a:ext cx="416124" cy="369332"/>
          </a:xfrm>
          <a:prstGeom prst="rect">
            <a:avLst/>
          </a:prstGeom>
          <a:noFill/>
        </p:spPr>
        <p:txBody>
          <a:bodyPr wrap="square" rtlCol="0">
            <a:spAutoFit/>
          </a:bodyPr>
          <a:lstStyle/>
          <a:p>
            <a:r>
              <a:rPr lang="en-US" b="1" dirty="0"/>
              <a:t>4</a:t>
            </a:r>
          </a:p>
        </p:txBody>
      </p:sp>
      <p:sp>
        <p:nvSpPr>
          <p:cNvPr id="45" name="TextBox 44">
            <a:extLst>
              <a:ext uri="{FF2B5EF4-FFF2-40B4-BE49-F238E27FC236}">
                <a16:creationId xmlns:a16="http://schemas.microsoft.com/office/drawing/2014/main" id="{759C91ED-AD5E-05B9-8F7D-E7BD550104EB}"/>
              </a:ext>
            </a:extLst>
          </p:cNvPr>
          <p:cNvSpPr txBox="1"/>
          <p:nvPr/>
        </p:nvSpPr>
        <p:spPr>
          <a:xfrm>
            <a:off x="2663127" y="1431110"/>
            <a:ext cx="303841" cy="380330"/>
          </a:xfrm>
          <a:prstGeom prst="rect">
            <a:avLst/>
          </a:prstGeom>
          <a:noFill/>
        </p:spPr>
        <p:txBody>
          <a:bodyPr wrap="square" rtlCol="0">
            <a:spAutoFit/>
          </a:bodyPr>
          <a:lstStyle/>
          <a:p>
            <a:r>
              <a:rPr lang="en-US" b="1" dirty="0"/>
              <a:t>5</a:t>
            </a:r>
          </a:p>
        </p:txBody>
      </p:sp>
      <p:sp>
        <p:nvSpPr>
          <p:cNvPr id="46" name="TextBox 45">
            <a:extLst>
              <a:ext uri="{FF2B5EF4-FFF2-40B4-BE49-F238E27FC236}">
                <a16:creationId xmlns:a16="http://schemas.microsoft.com/office/drawing/2014/main" id="{000BDF49-642B-DB1F-A055-BCF8B63CFF46}"/>
              </a:ext>
            </a:extLst>
          </p:cNvPr>
          <p:cNvSpPr txBox="1"/>
          <p:nvPr/>
        </p:nvSpPr>
        <p:spPr>
          <a:xfrm>
            <a:off x="3397154" y="1436609"/>
            <a:ext cx="269120" cy="369332"/>
          </a:xfrm>
          <a:prstGeom prst="rect">
            <a:avLst/>
          </a:prstGeom>
          <a:noFill/>
        </p:spPr>
        <p:txBody>
          <a:bodyPr wrap="square" rtlCol="0">
            <a:spAutoFit/>
          </a:bodyPr>
          <a:lstStyle/>
          <a:p>
            <a:r>
              <a:rPr lang="en-US" b="1" dirty="0"/>
              <a:t>6</a:t>
            </a:r>
          </a:p>
        </p:txBody>
      </p:sp>
      <p:sp>
        <p:nvSpPr>
          <p:cNvPr id="47" name="TextBox 46">
            <a:extLst>
              <a:ext uri="{FF2B5EF4-FFF2-40B4-BE49-F238E27FC236}">
                <a16:creationId xmlns:a16="http://schemas.microsoft.com/office/drawing/2014/main" id="{073E08CB-2BA1-277A-1AC7-B6AD70BF707C}"/>
              </a:ext>
            </a:extLst>
          </p:cNvPr>
          <p:cNvSpPr txBox="1"/>
          <p:nvPr/>
        </p:nvSpPr>
        <p:spPr>
          <a:xfrm>
            <a:off x="4144012" y="1425324"/>
            <a:ext cx="478409" cy="369332"/>
          </a:xfrm>
          <a:prstGeom prst="rect">
            <a:avLst/>
          </a:prstGeom>
          <a:noFill/>
        </p:spPr>
        <p:txBody>
          <a:bodyPr wrap="square" rtlCol="0">
            <a:spAutoFit/>
          </a:bodyPr>
          <a:lstStyle/>
          <a:p>
            <a:r>
              <a:rPr lang="en-US" b="1" dirty="0"/>
              <a:t>7</a:t>
            </a:r>
          </a:p>
        </p:txBody>
      </p:sp>
      <p:sp>
        <p:nvSpPr>
          <p:cNvPr id="48" name="TextBox 47">
            <a:extLst>
              <a:ext uri="{FF2B5EF4-FFF2-40B4-BE49-F238E27FC236}">
                <a16:creationId xmlns:a16="http://schemas.microsoft.com/office/drawing/2014/main" id="{72C56C59-7572-BD5C-D017-634584D688CC}"/>
              </a:ext>
            </a:extLst>
          </p:cNvPr>
          <p:cNvSpPr txBox="1"/>
          <p:nvPr/>
        </p:nvSpPr>
        <p:spPr>
          <a:xfrm>
            <a:off x="451752" y="2950222"/>
            <a:ext cx="366876" cy="369332"/>
          </a:xfrm>
          <a:prstGeom prst="rect">
            <a:avLst/>
          </a:prstGeom>
          <a:noFill/>
        </p:spPr>
        <p:txBody>
          <a:bodyPr wrap="square" rtlCol="0">
            <a:spAutoFit/>
          </a:bodyPr>
          <a:lstStyle/>
          <a:p>
            <a:r>
              <a:rPr lang="en-US" b="1" dirty="0"/>
              <a:t>8</a:t>
            </a:r>
          </a:p>
        </p:txBody>
      </p:sp>
      <p:sp>
        <p:nvSpPr>
          <p:cNvPr id="49" name="TextBox 48">
            <a:extLst>
              <a:ext uri="{FF2B5EF4-FFF2-40B4-BE49-F238E27FC236}">
                <a16:creationId xmlns:a16="http://schemas.microsoft.com/office/drawing/2014/main" id="{9158C9FE-AE81-4DD2-C007-8B2ECC217488}"/>
              </a:ext>
            </a:extLst>
          </p:cNvPr>
          <p:cNvSpPr txBox="1"/>
          <p:nvPr/>
        </p:nvSpPr>
        <p:spPr>
          <a:xfrm>
            <a:off x="902124" y="3831556"/>
            <a:ext cx="433165" cy="369332"/>
          </a:xfrm>
          <a:prstGeom prst="rect">
            <a:avLst/>
          </a:prstGeom>
          <a:noFill/>
        </p:spPr>
        <p:txBody>
          <a:bodyPr wrap="square" rtlCol="0">
            <a:spAutoFit/>
          </a:bodyPr>
          <a:lstStyle/>
          <a:p>
            <a:r>
              <a:rPr lang="en-US" b="1" dirty="0"/>
              <a:t>9</a:t>
            </a:r>
          </a:p>
        </p:txBody>
      </p:sp>
      <p:sp>
        <p:nvSpPr>
          <p:cNvPr id="50" name="TextBox 49">
            <a:extLst>
              <a:ext uri="{FF2B5EF4-FFF2-40B4-BE49-F238E27FC236}">
                <a16:creationId xmlns:a16="http://schemas.microsoft.com/office/drawing/2014/main" id="{C2390B03-95CD-2B57-A489-793CDAFD9A4C}"/>
              </a:ext>
            </a:extLst>
          </p:cNvPr>
          <p:cNvSpPr txBox="1"/>
          <p:nvPr/>
        </p:nvSpPr>
        <p:spPr>
          <a:xfrm>
            <a:off x="1833917" y="3802812"/>
            <a:ext cx="564266" cy="369332"/>
          </a:xfrm>
          <a:prstGeom prst="rect">
            <a:avLst/>
          </a:prstGeom>
          <a:noFill/>
        </p:spPr>
        <p:txBody>
          <a:bodyPr wrap="square" rtlCol="0">
            <a:spAutoFit/>
          </a:bodyPr>
          <a:lstStyle/>
          <a:p>
            <a:r>
              <a:rPr lang="en-US" b="1" dirty="0"/>
              <a:t>10</a:t>
            </a:r>
          </a:p>
        </p:txBody>
      </p:sp>
      <p:sp>
        <p:nvSpPr>
          <p:cNvPr id="51" name="TextBox 50">
            <a:extLst>
              <a:ext uri="{FF2B5EF4-FFF2-40B4-BE49-F238E27FC236}">
                <a16:creationId xmlns:a16="http://schemas.microsoft.com/office/drawing/2014/main" id="{CD56884B-F040-77DB-DE02-82E7A3E9CA6C}"/>
              </a:ext>
            </a:extLst>
          </p:cNvPr>
          <p:cNvSpPr txBox="1"/>
          <p:nvPr/>
        </p:nvSpPr>
        <p:spPr>
          <a:xfrm>
            <a:off x="2749161" y="3739578"/>
            <a:ext cx="673945" cy="369332"/>
          </a:xfrm>
          <a:prstGeom prst="rect">
            <a:avLst/>
          </a:prstGeom>
          <a:noFill/>
        </p:spPr>
        <p:txBody>
          <a:bodyPr wrap="square" rtlCol="0">
            <a:spAutoFit/>
          </a:bodyPr>
          <a:lstStyle/>
          <a:p>
            <a:r>
              <a:rPr lang="en-US" b="1" dirty="0"/>
              <a:t>11</a:t>
            </a:r>
          </a:p>
        </p:txBody>
      </p:sp>
      <p:sp>
        <p:nvSpPr>
          <p:cNvPr id="52" name="TextBox 51">
            <a:extLst>
              <a:ext uri="{FF2B5EF4-FFF2-40B4-BE49-F238E27FC236}">
                <a16:creationId xmlns:a16="http://schemas.microsoft.com/office/drawing/2014/main" id="{82C4FC3F-ABA9-B7F1-BC7C-A53367EFB302}"/>
              </a:ext>
            </a:extLst>
          </p:cNvPr>
          <p:cNvSpPr txBox="1"/>
          <p:nvPr/>
        </p:nvSpPr>
        <p:spPr>
          <a:xfrm>
            <a:off x="3531714" y="3721790"/>
            <a:ext cx="673945" cy="369332"/>
          </a:xfrm>
          <a:prstGeom prst="rect">
            <a:avLst/>
          </a:prstGeom>
          <a:noFill/>
        </p:spPr>
        <p:txBody>
          <a:bodyPr wrap="square" rtlCol="0">
            <a:spAutoFit/>
          </a:bodyPr>
          <a:lstStyle/>
          <a:p>
            <a:r>
              <a:rPr lang="en-US" b="1" dirty="0">
                <a:highlight>
                  <a:srgbClr val="00FF00"/>
                </a:highlight>
              </a:rPr>
              <a:t>12</a:t>
            </a:r>
          </a:p>
        </p:txBody>
      </p:sp>
    </p:spTree>
    <p:extLst>
      <p:ext uri="{BB962C8B-B14F-4D97-AF65-F5344CB8AC3E}">
        <p14:creationId xmlns:p14="http://schemas.microsoft.com/office/powerpoint/2010/main" val="151841766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mediacall" presetSubtype="0" fill="hold" nodeType="clickEffect">
                                  <p:stCondLst>
                                    <p:cond delay="0"/>
                                  </p:stCondLst>
                                  <p:childTnLst>
                                    <p:cmd type="call" cmd="playFrom(0.0)">
                                      <p:cBhvr>
                                        <p:cTn id="6" dur="17934" fill="hold"/>
                                        <p:tgtEl>
                                          <p:spTgt spid="12"/>
                                        </p:tgtEl>
                                      </p:cBhvr>
                                    </p:cmd>
                                  </p:childTnLst>
                                </p:cTn>
                              </p:par>
                            </p:childTnLst>
                          </p:cTn>
                        </p:par>
                      </p:childTnLst>
                    </p:cTn>
                  </p:par>
                </p:childTnLst>
              </p:cTn>
              <p:prevCondLst>
                <p:cond evt="onPrev" delay="0">
                  <p:tgtEl>
                    <p:sldTgt/>
                  </p:tgtEl>
                </p:cond>
              </p:prevCondLst>
              <p:nextCondLst>
                <p:cond evt="onNext" delay="0">
                  <p:tgtEl>
                    <p:sldTgt/>
                  </p:tgtEl>
                </p:cond>
              </p:nextCondLst>
            </p:seq>
            <p:video>
              <p:cMediaNode vol="80000">
                <p:cTn id="7" fill="hold" display="0">
                  <p:stCondLst>
                    <p:cond delay="indefinite"/>
                  </p:stCondLst>
                </p:cTn>
                <p:tgtEl>
                  <p:spTgt spid="12"/>
                </p:tgtEl>
              </p:cMediaNode>
            </p:video>
            <p:seq concurrent="1" nextAc="seek">
              <p:cTn id="8" restart="whenNotActive" fill="hold" evtFilter="cancelBubble" nodeType="interactiveSeq">
                <p:stCondLst>
                  <p:cond evt="onClick" delay="0">
                    <p:tgtEl>
                      <p:spTgt spid="12"/>
                    </p:tgtEl>
                  </p:cond>
                </p:stCondLst>
                <p:endSync evt="end" delay="0">
                  <p:rtn val="all"/>
                </p:endSync>
                <p:childTnLst>
                  <p:par>
                    <p:cTn id="9" fill="hold">
                      <p:stCondLst>
                        <p:cond delay="0"/>
                      </p:stCondLst>
                      <p:childTnLst>
                        <p:par>
                          <p:cTn id="10" fill="hold">
                            <p:stCondLst>
                              <p:cond delay="0"/>
                            </p:stCondLst>
                            <p:childTnLst>
                              <p:par>
                                <p:cTn id="11" presetID="2" presetClass="mediacall" presetSubtype="0" fill="hold" nodeType="clickEffect">
                                  <p:stCondLst>
                                    <p:cond delay="0"/>
                                  </p:stCondLst>
                                  <p:childTnLst>
                                    <p:cmd type="call" cmd="togglePause">
                                      <p:cBhvr>
                                        <p:cTn id="12" dur="1" fill="hold"/>
                                        <p:tgtEl>
                                          <p:spTgt spid="12"/>
                                        </p:tgtEl>
                                      </p:cBhvr>
                                    </p:cmd>
                                  </p:childTnLst>
                                </p:cTn>
                              </p:par>
                            </p:childTnLst>
                          </p:cTn>
                        </p:par>
                      </p:childTnLst>
                    </p:cTn>
                  </p:par>
                </p:childTnLst>
              </p:cTn>
              <p:nextCondLst>
                <p:cond evt="onClick" delay="0">
                  <p:tgtEl>
                    <p:spTgt spid="12"/>
                  </p:tgtEl>
                </p:cond>
              </p:nextCondLst>
            </p:seq>
          </p:childTnLst>
        </p:cTn>
      </p:par>
    </p:tnLst>
  </p:timing>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813BA970-A26B-4B28-00E9-96599328CBE7}"/>
              </a:ext>
            </a:extLst>
          </p:cNvPr>
          <p:cNvPicPr>
            <a:picLocks noChangeAspect="1"/>
          </p:cNvPicPr>
          <p:nvPr/>
        </p:nvPicPr>
        <p:blipFill>
          <a:blip r:embed="rId4"/>
          <a:stretch>
            <a:fillRect/>
          </a:stretch>
        </p:blipFill>
        <p:spPr>
          <a:xfrm>
            <a:off x="269772" y="129430"/>
            <a:ext cx="5054885" cy="4943959"/>
          </a:xfrm>
          <a:prstGeom prst="rect">
            <a:avLst/>
          </a:prstGeom>
        </p:spPr>
      </p:pic>
      <p:sp>
        <p:nvSpPr>
          <p:cNvPr id="4" name="TextBox 3">
            <a:extLst>
              <a:ext uri="{FF2B5EF4-FFF2-40B4-BE49-F238E27FC236}">
                <a16:creationId xmlns:a16="http://schemas.microsoft.com/office/drawing/2014/main" id="{01BDBE10-A69A-3D38-D3E8-EAC0DBF00A49}"/>
              </a:ext>
            </a:extLst>
          </p:cNvPr>
          <p:cNvSpPr txBox="1"/>
          <p:nvPr/>
        </p:nvSpPr>
        <p:spPr>
          <a:xfrm>
            <a:off x="166697" y="5651847"/>
            <a:ext cx="5771268" cy="1200329"/>
          </a:xfrm>
          <a:prstGeom prst="rect">
            <a:avLst/>
          </a:prstGeom>
          <a:noFill/>
        </p:spPr>
        <p:txBody>
          <a:bodyPr wrap="square" numCol="3">
            <a:spAutoFit/>
          </a:bodyPr>
          <a:lstStyle/>
          <a:p>
            <a:r>
              <a:rPr lang="en-US" sz="2400" dirty="0"/>
              <a:t>Kor: </a:t>
            </a:r>
            <a:r>
              <a:rPr lang="en-US" sz="2400" b="1" dirty="0"/>
              <a:t>an</a:t>
            </a:r>
          </a:p>
          <a:p>
            <a:r>
              <a:rPr lang="en-US" sz="2400" dirty="0"/>
              <a:t>Jap: </a:t>
            </a:r>
            <a:r>
              <a:rPr lang="en-US" sz="2400" b="1" dirty="0"/>
              <a:t>gen</a:t>
            </a:r>
            <a:endParaRPr lang="en-US" sz="2400" dirty="0"/>
          </a:p>
          <a:p>
            <a:endParaRPr lang="en-US" sz="2400" dirty="0"/>
          </a:p>
          <a:p>
            <a:r>
              <a:rPr lang="en-US" sz="2400" dirty="0"/>
              <a:t>Viet: </a:t>
            </a:r>
            <a:r>
              <a:rPr lang="vi-VN" sz="2400" b="1" dirty="0">
                <a:latin typeface="Aptos" panose="020B0004020202020204" pitchFamily="34" charset="0"/>
              </a:rPr>
              <a:t>nhãn   </a:t>
            </a:r>
            <a:r>
              <a:rPr lang="en-US" sz="2400" b="1" dirty="0"/>
              <a:t>   </a:t>
            </a:r>
          </a:p>
          <a:p>
            <a:r>
              <a:rPr lang="en-US" sz="2400" dirty="0"/>
              <a:t>Man: </a:t>
            </a:r>
            <a:r>
              <a:rPr lang="en-US" altLang="zh-TW" sz="2400" b="1" dirty="0">
                <a:ea typeface="DengXian" panose="02010600030101010101" pitchFamily="2" charset="-122"/>
              </a:rPr>
              <a:t>yǎn</a:t>
            </a:r>
          </a:p>
          <a:p>
            <a:endParaRPr lang="en-US" sz="2400" dirty="0"/>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24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        </a:t>
            </a:r>
            <a:r>
              <a:rPr kumimoji="0" lang="zh-TW" altLang="en-US" sz="10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 </a:t>
            </a:r>
            <a:r>
              <a:rPr lang="zh-TW" altLang="en-US" sz="2400" b="1" i="0" dirty="0">
                <a:solidFill>
                  <a:srgbClr val="353535"/>
                </a:solidFill>
                <a:effectLst/>
                <a:latin typeface="DengXian" panose="02010600030101010101" pitchFamily="2" charset="-122"/>
                <a:ea typeface="DengXian" panose="02010600030101010101" pitchFamily="2" charset="-122"/>
              </a:rPr>
              <a:t>眼</a:t>
            </a:r>
            <a:r>
              <a:rPr lang="en-US" altLang="zh-TW" sz="2400" b="1" dirty="0">
                <a:solidFill>
                  <a:prstClr val="black"/>
                </a:solidFill>
                <a:ea typeface="DengXian" panose="02010600030101010101" pitchFamily="2" charset="-122"/>
              </a:rPr>
              <a:t>      </a:t>
            </a:r>
          </a:p>
          <a:p>
            <a:pPr marL="0" marR="0" lvl="0" indent="0" algn="l" defTabSz="914400" rtl="0" eaLnBrk="1" fontAlgn="auto" latinLnBrk="0" hangingPunct="1">
              <a:lnSpc>
                <a:spcPct val="100000"/>
              </a:lnSpc>
              <a:spcBef>
                <a:spcPts val="0"/>
              </a:spcBef>
              <a:spcAft>
                <a:spcPts val="0"/>
              </a:spcAft>
              <a:buClrTx/>
              <a:buSzTx/>
              <a:buFontTx/>
              <a:buNone/>
              <a:tabLst/>
              <a:defRPr/>
            </a:pPr>
            <a:r>
              <a:rPr lang="en-US" altLang="zh-TW" sz="2400" b="1" dirty="0">
                <a:solidFill>
                  <a:prstClr val="black"/>
                </a:solidFill>
                <a:ea typeface="DengXian" panose="02010600030101010101" pitchFamily="2" charset="-122"/>
              </a:rPr>
              <a:t>          eye</a:t>
            </a:r>
            <a:endParaRPr lang="en-US" altLang="zh-TW" sz="2400" dirty="0">
              <a:solidFill>
                <a:prstClr val="black"/>
              </a:solidFill>
              <a:highlight>
                <a:srgbClr val="00FF00"/>
              </a:highlight>
              <a:ea typeface="DengXian" panose="02010600030101010101" pitchFamily="2" charset="-122"/>
            </a:endParaRPr>
          </a:p>
        </p:txBody>
      </p:sp>
      <p:sp>
        <p:nvSpPr>
          <p:cNvPr id="5" name="TextBox 4">
            <a:extLst>
              <a:ext uri="{FF2B5EF4-FFF2-40B4-BE49-F238E27FC236}">
                <a16:creationId xmlns:a16="http://schemas.microsoft.com/office/drawing/2014/main" id="{0D6B5B41-17D1-0708-8EF8-142B1233A7F4}"/>
              </a:ext>
            </a:extLst>
          </p:cNvPr>
          <p:cNvSpPr txBox="1"/>
          <p:nvPr/>
        </p:nvSpPr>
        <p:spPr>
          <a:xfrm>
            <a:off x="7239963" y="129430"/>
            <a:ext cx="4468131" cy="369332"/>
          </a:xfrm>
          <a:prstGeom prst="rect">
            <a:avLst/>
          </a:prstGeom>
          <a:noFill/>
        </p:spPr>
        <p:txBody>
          <a:bodyPr wrap="square" rtlCol="0">
            <a:spAutoFit/>
          </a:bodyPr>
          <a:lstStyle/>
          <a:p>
            <a:r>
              <a:rPr lang="zh-TW" altLang="en-US" b="1" dirty="0">
                <a:latin typeface="DengXian" panose="02010600030101010101" pitchFamily="2" charset="-122"/>
                <a:ea typeface="DengXian" panose="02010600030101010101" pitchFamily="2" charset="-122"/>
              </a:rPr>
              <a:t>無 受 想 行 識 無 </a:t>
            </a:r>
            <a:r>
              <a:rPr lang="zh-TW" altLang="en-US" b="1" dirty="0">
                <a:highlight>
                  <a:srgbClr val="00FFFF"/>
                </a:highlight>
                <a:latin typeface="DengXian" panose="02010600030101010101" pitchFamily="2" charset="-122"/>
                <a:ea typeface="DengXian" panose="02010600030101010101" pitchFamily="2" charset="-122"/>
              </a:rPr>
              <a:t>眼</a:t>
            </a:r>
            <a:r>
              <a:rPr lang="zh-TW" altLang="en-US" b="1" dirty="0">
                <a:latin typeface="DengXian" panose="02010600030101010101" pitchFamily="2" charset="-122"/>
                <a:ea typeface="DengXian" panose="02010600030101010101" pitchFamily="2" charset="-122"/>
              </a:rPr>
              <a:t> 耳 鼻 舌 身 意     </a:t>
            </a:r>
            <a:r>
              <a:rPr lang="en-US" altLang="zh-TW" b="1" dirty="0">
                <a:solidFill>
                  <a:srgbClr val="FF0000"/>
                </a:solidFill>
                <a:latin typeface="DengXian" panose="02010600030101010101" pitchFamily="2" charset="-122"/>
                <a:ea typeface="DengXian" panose="02010600030101010101" pitchFamily="2" charset="-122"/>
              </a:rPr>
              <a:t>11</a:t>
            </a:r>
            <a:endParaRPr lang="en-US" b="1" dirty="0">
              <a:solidFill>
                <a:srgbClr val="FF0000"/>
              </a:solidFill>
              <a:ea typeface="DengXian" panose="02010600030101010101" pitchFamily="2" charset="-122"/>
            </a:endParaRPr>
          </a:p>
        </p:txBody>
      </p:sp>
      <p:sp>
        <p:nvSpPr>
          <p:cNvPr id="6" name="Rectangle 5">
            <a:extLst>
              <a:ext uri="{FF2B5EF4-FFF2-40B4-BE49-F238E27FC236}">
                <a16:creationId xmlns:a16="http://schemas.microsoft.com/office/drawing/2014/main" id="{B98A7491-3748-E636-1C50-256930A6E8C7}"/>
              </a:ext>
            </a:extLst>
          </p:cNvPr>
          <p:cNvSpPr/>
          <p:nvPr/>
        </p:nvSpPr>
        <p:spPr>
          <a:xfrm>
            <a:off x="7054769" y="135839"/>
            <a:ext cx="4550209" cy="362923"/>
          </a:xfrm>
          <a:prstGeom prst="rect">
            <a:avLst/>
          </a:prstGeom>
          <a:no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Rectangle 6">
            <a:extLst>
              <a:ext uri="{FF2B5EF4-FFF2-40B4-BE49-F238E27FC236}">
                <a16:creationId xmlns:a16="http://schemas.microsoft.com/office/drawing/2014/main" id="{5168E42D-0548-F590-4EE2-F5E8D5192940}"/>
              </a:ext>
            </a:extLst>
          </p:cNvPr>
          <p:cNvSpPr/>
          <p:nvPr/>
        </p:nvSpPr>
        <p:spPr>
          <a:xfrm>
            <a:off x="166697" y="5651847"/>
            <a:ext cx="5450647" cy="833259"/>
          </a:xfrm>
          <a:prstGeom prst="rect">
            <a:avLst/>
          </a:prstGeom>
          <a:noFill/>
          <a:ln w="5715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Oval 7">
            <a:extLst>
              <a:ext uri="{FF2B5EF4-FFF2-40B4-BE49-F238E27FC236}">
                <a16:creationId xmlns:a16="http://schemas.microsoft.com/office/drawing/2014/main" id="{99D846F1-1A6D-6245-1B31-770611BDFF36}"/>
              </a:ext>
            </a:extLst>
          </p:cNvPr>
          <p:cNvSpPr/>
          <p:nvPr/>
        </p:nvSpPr>
        <p:spPr>
          <a:xfrm>
            <a:off x="5485169" y="687224"/>
            <a:ext cx="771625" cy="771625"/>
          </a:xfrm>
          <a:prstGeom prst="ellipse">
            <a:avLst/>
          </a:prstGeom>
          <a:solidFill>
            <a:srgbClr val="FFFF00"/>
          </a:solidFill>
          <a:ln w="38100">
            <a:solidFill>
              <a:srgbClr val="7030A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TextBox 8">
            <a:extLst>
              <a:ext uri="{FF2B5EF4-FFF2-40B4-BE49-F238E27FC236}">
                <a16:creationId xmlns:a16="http://schemas.microsoft.com/office/drawing/2014/main" id="{AA3D4E50-F82B-52A2-BCBD-197E47495030}"/>
              </a:ext>
            </a:extLst>
          </p:cNvPr>
          <p:cNvSpPr txBox="1"/>
          <p:nvPr/>
        </p:nvSpPr>
        <p:spPr>
          <a:xfrm>
            <a:off x="5577203" y="804954"/>
            <a:ext cx="601347" cy="523220"/>
          </a:xfrm>
          <a:prstGeom prst="rect">
            <a:avLst/>
          </a:prstGeom>
          <a:noFill/>
        </p:spPr>
        <p:txBody>
          <a:bodyPr wrap="square" rtlCol="0">
            <a:spAutoFit/>
          </a:bodyPr>
          <a:lstStyle/>
          <a:p>
            <a:r>
              <a:rPr lang="en-US" sz="2800" b="1" dirty="0"/>
              <a:t>56</a:t>
            </a:r>
          </a:p>
        </p:txBody>
      </p:sp>
      <p:sp>
        <p:nvSpPr>
          <p:cNvPr id="10" name="TextBox 9">
            <a:extLst>
              <a:ext uri="{FF2B5EF4-FFF2-40B4-BE49-F238E27FC236}">
                <a16:creationId xmlns:a16="http://schemas.microsoft.com/office/drawing/2014/main" id="{432A56E2-0EA4-14E5-7E55-E5EB26C9FE47}"/>
              </a:ext>
            </a:extLst>
          </p:cNvPr>
          <p:cNvSpPr txBox="1"/>
          <p:nvPr/>
        </p:nvSpPr>
        <p:spPr>
          <a:xfrm>
            <a:off x="5937965" y="5570611"/>
            <a:ext cx="6591630" cy="1200329"/>
          </a:xfrm>
          <a:prstGeom prst="rect">
            <a:avLst/>
          </a:prstGeom>
          <a:noFill/>
        </p:spPr>
        <p:txBody>
          <a:bodyPr wrap="square" numCol="3">
            <a:spAutoFit/>
          </a:bodyPr>
          <a:lstStyle/>
          <a:p>
            <a:r>
              <a:rPr lang="en-US" altLang="zh-TW" sz="1400" dirty="0"/>
              <a:t>Hanja: </a:t>
            </a:r>
            <a:r>
              <a:rPr lang="zh-TW" altLang="en-US" sz="1400" dirty="0">
                <a:latin typeface="DengXian" panose="02010600030101010101" pitchFamily="2" charset="-122"/>
                <a:ea typeface="DengXian" panose="02010600030101010101" pitchFamily="2" charset="-122"/>
              </a:rPr>
              <a:t>眼</a:t>
            </a:r>
            <a:r>
              <a:rPr lang="zh-TW" altLang="en-US" sz="1400" dirty="0">
                <a:ea typeface="DengXian" panose="02010600030101010101" pitchFamily="2" charset="-122"/>
              </a:rPr>
              <a:t>       </a:t>
            </a:r>
            <a:endParaRPr lang="en-US" altLang="zh-TW" sz="1400" dirty="0">
              <a:ea typeface="DengXian" panose="02010600030101010101" pitchFamily="2" charset="-122"/>
            </a:endParaRPr>
          </a:p>
          <a:p>
            <a:r>
              <a:rPr lang="en-US" altLang="zh-TW" sz="1400" dirty="0">
                <a:ea typeface="DengXian" panose="02010600030101010101" pitchFamily="2" charset="-122"/>
              </a:rPr>
              <a:t>• Korean: an (</a:t>
            </a:r>
            <a:r>
              <a:rPr lang="ko-KR" altLang="en-US" sz="1400" dirty="0">
                <a:latin typeface="+mn-ea"/>
              </a:rPr>
              <a:t>안</a:t>
            </a:r>
            <a:r>
              <a:rPr lang="en-US" altLang="ko-KR" sz="1400" dirty="0">
                <a:ea typeface="DengXian" panose="02010600030101010101" pitchFamily="2" charset="-122"/>
              </a:rPr>
              <a:t>)       </a:t>
            </a:r>
          </a:p>
          <a:p>
            <a:r>
              <a:rPr lang="en-US" altLang="ko-KR" sz="1400" dirty="0">
                <a:ea typeface="DengXian" panose="02010600030101010101" pitchFamily="2" charset="-122"/>
              </a:rPr>
              <a:t>• </a:t>
            </a:r>
            <a:r>
              <a:rPr lang="en-US" altLang="zh-TW" sz="1400" dirty="0">
                <a:ea typeface="DengXian" panose="02010600030101010101" pitchFamily="2" charset="-122"/>
              </a:rPr>
              <a:t>strokes: 11      </a:t>
            </a:r>
          </a:p>
          <a:p>
            <a:r>
              <a:rPr lang="en-US" altLang="zh-TW" sz="1400" dirty="0">
                <a:ea typeface="DengXian" panose="02010600030101010101" pitchFamily="2" charset="-122"/>
              </a:rPr>
              <a:t>• radical: 109+6 (</a:t>
            </a:r>
            <a:r>
              <a:rPr lang="zh-TW" altLang="en-US" sz="1400" dirty="0">
                <a:latin typeface="DengXian" panose="02010600030101010101" pitchFamily="2" charset="-122"/>
                <a:ea typeface="DengXian" panose="02010600030101010101" pitchFamily="2" charset="-122"/>
              </a:rPr>
              <a:t>目</a:t>
            </a:r>
            <a:r>
              <a:rPr lang="en-US" altLang="zh-TW" sz="1400" dirty="0">
                <a:ea typeface="DengXian" panose="02010600030101010101" pitchFamily="2" charset="-122"/>
              </a:rPr>
              <a:t>)</a:t>
            </a:r>
          </a:p>
          <a:p>
            <a:r>
              <a:rPr lang="en-US" altLang="zh-TW" sz="1400" dirty="0">
                <a:ea typeface="DengXian" panose="02010600030101010101" pitchFamily="2" charset="-122"/>
              </a:rPr>
              <a:t>• Japanese: gen, </a:t>
            </a:r>
            <a:r>
              <a:rPr lang="ja-JP" altLang="en-US" sz="1400" dirty="0">
                <a:ea typeface="DengXian" panose="02010600030101010101" pitchFamily="2" charset="-122"/>
              </a:rPr>
              <a:t>げん </a:t>
            </a:r>
            <a:endParaRPr lang="en-US" altLang="ja-JP" sz="1400" dirty="0">
              <a:ea typeface="DengXian" panose="02010600030101010101" pitchFamily="2" charset="-122"/>
            </a:endParaRPr>
          </a:p>
          <a:p>
            <a:r>
              <a:rPr lang="en-US" altLang="ja-JP" sz="1400" dirty="0">
                <a:ea typeface="DengXian" panose="02010600030101010101" pitchFamily="2" charset="-122"/>
              </a:rPr>
              <a:t>(</a:t>
            </a:r>
            <a:r>
              <a:rPr lang="en-US" altLang="zh-TW" sz="1400" dirty="0" err="1">
                <a:ea typeface="DengXian" panose="02010600030101010101" pitchFamily="2" charset="-122"/>
              </a:rPr>
              <a:t>kun</a:t>
            </a:r>
            <a:r>
              <a:rPr lang="en-US" altLang="zh-TW" sz="1400" dirty="0">
                <a:ea typeface="DengXian" panose="02010600030101010101" pitchFamily="2" charset="-122"/>
              </a:rPr>
              <a:t>: </a:t>
            </a:r>
            <a:r>
              <a:rPr lang="ja-JP" altLang="en-US" sz="1400" dirty="0">
                <a:ea typeface="DengXian" panose="02010600030101010101" pitchFamily="2" charset="-122"/>
              </a:rPr>
              <a:t>まなこ</a:t>
            </a:r>
            <a:r>
              <a:rPr lang="en-US" altLang="ja-JP" sz="1400" dirty="0">
                <a:ea typeface="DengXian" panose="02010600030101010101" pitchFamily="2" charset="-122"/>
              </a:rPr>
              <a:t>)     </a:t>
            </a:r>
          </a:p>
          <a:p>
            <a:r>
              <a:rPr lang="en-US" altLang="ja-JP" sz="1400" dirty="0">
                <a:ea typeface="DengXian" panose="02010600030101010101" pitchFamily="2" charset="-122"/>
              </a:rPr>
              <a:t>• </a:t>
            </a:r>
            <a:r>
              <a:rPr lang="en-US" altLang="zh-TW" sz="1400" dirty="0">
                <a:ea typeface="DengXian" panose="02010600030101010101" pitchFamily="2" charset="-122"/>
              </a:rPr>
              <a:t>JLPT: N1     </a:t>
            </a:r>
          </a:p>
          <a:p>
            <a:r>
              <a:rPr lang="en-US" altLang="zh-TW" sz="1400" dirty="0">
                <a:ea typeface="DengXian" panose="02010600030101010101" pitchFamily="2" charset="-122"/>
              </a:rPr>
              <a:t>• meaning: eye</a:t>
            </a:r>
          </a:p>
          <a:p>
            <a:r>
              <a:rPr lang="en-US" altLang="zh-TW" sz="1400" dirty="0">
                <a:ea typeface="DengXian" panose="02010600030101010101" pitchFamily="2" charset="-122"/>
              </a:rPr>
              <a:t>• pinyin: yǎn</a:t>
            </a:r>
          </a:p>
          <a:p>
            <a:r>
              <a:rPr lang="en-US" altLang="zh-TW" sz="1400" dirty="0">
                <a:ea typeface="DengXian" panose="02010600030101010101" pitchFamily="2" charset="-122"/>
              </a:rPr>
              <a:t>• 3 location(s): Thousand, Maitreya, </a:t>
            </a:r>
            <a:r>
              <a:rPr lang="en-US" altLang="zh-TW" sz="1400" dirty="0" err="1">
                <a:ea typeface="DengXian" panose="02010600030101010101" pitchFamily="2" charset="-122"/>
              </a:rPr>
              <a:t>XuanZang</a:t>
            </a:r>
            <a:endParaRPr lang="en-US" altLang="zh-TW" sz="1400" dirty="0">
              <a:ea typeface="DengXian" panose="02010600030101010101" pitchFamily="2" charset="-122"/>
            </a:endParaRPr>
          </a:p>
          <a:p>
            <a:r>
              <a:rPr lang="en-US" altLang="zh-TW" sz="1400" dirty="0">
                <a:ea typeface="DengXian" panose="02010600030101010101" pitchFamily="2" charset="-122"/>
              </a:rPr>
              <a:t>• comp: </a:t>
            </a:r>
            <a:r>
              <a:rPr lang="zh-TW" altLang="en-US" sz="1400" dirty="0">
                <a:latin typeface="DengXian" panose="02010600030101010101" pitchFamily="2" charset="-122"/>
                <a:ea typeface="DengXian" panose="02010600030101010101" pitchFamily="2" charset="-122"/>
              </a:rPr>
              <a:t>目 </a:t>
            </a:r>
            <a:r>
              <a:rPr lang="en-US" altLang="zh-TW" sz="1400" dirty="0">
                <a:latin typeface="DengXian" panose="02010600030101010101" pitchFamily="2" charset="-122"/>
                <a:ea typeface="DengXian" panose="02010600030101010101" pitchFamily="2" charset="-122"/>
              </a:rPr>
              <a:t>+ </a:t>
            </a:r>
            <a:r>
              <a:rPr lang="zh-TW" altLang="en-US" sz="1400" dirty="0">
                <a:latin typeface="DengXian" panose="02010600030101010101" pitchFamily="2" charset="-122"/>
                <a:ea typeface="DengXian" panose="02010600030101010101" pitchFamily="2" charset="-122"/>
              </a:rPr>
              <a:t>艮</a:t>
            </a:r>
            <a:endParaRPr lang="en-US" altLang="zh-TW" sz="1400" dirty="0">
              <a:latin typeface="DengXian" panose="02010600030101010101" pitchFamily="2" charset="-122"/>
              <a:ea typeface="DengXian" panose="02010600030101010101" pitchFamily="2" charset="-122"/>
            </a:endParaRPr>
          </a:p>
          <a:p>
            <a:r>
              <a:rPr lang="en-US" altLang="zh-TW" sz="1400" dirty="0">
                <a:ea typeface="DengXian" panose="02010600030101010101" pitchFamily="2" charset="-122"/>
              </a:rPr>
              <a:t>• sub: </a:t>
            </a:r>
            <a:r>
              <a:rPr lang="zh-TW" altLang="en-US" sz="1400" dirty="0">
                <a:latin typeface="DengXian" panose="02010600030101010101" pitchFamily="2" charset="-122"/>
                <a:ea typeface="DengXian" panose="02010600030101010101" pitchFamily="2" charset="-122"/>
              </a:rPr>
              <a:t>囗二日𧘇一</a:t>
            </a:r>
            <a:endParaRPr lang="en-US" altLang="zh-TW" sz="1400" dirty="0">
              <a:latin typeface="DengXian" panose="02010600030101010101" pitchFamily="2" charset="-122"/>
              <a:ea typeface="DengXian" panose="02010600030101010101" pitchFamily="2" charset="-122"/>
            </a:endParaRPr>
          </a:p>
          <a:p>
            <a:endParaRPr lang="en-US" sz="1400" dirty="0">
              <a:ea typeface="DengXian" panose="02010600030101010101" pitchFamily="2" charset="-122"/>
            </a:endParaRPr>
          </a:p>
        </p:txBody>
      </p:sp>
      <p:sp>
        <p:nvSpPr>
          <p:cNvPr id="11" name="Rectangle 10">
            <a:extLst>
              <a:ext uri="{FF2B5EF4-FFF2-40B4-BE49-F238E27FC236}">
                <a16:creationId xmlns:a16="http://schemas.microsoft.com/office/drawing/2014/main" id="{495B56CD-2076-B981-367B-38E2D3327C1A}"/>
              </a:ext>
            </a:extLst>
          </p:cNvPr>
          <p:cNvSpPr/>
          <p:nvPr/>
        </p:nvSpPr>
        <p:spPr>
          <a:xfrm>
            <a:off x="5937964" y="5570611"/>
            <a:ext cx="6087338" cy="1126755"/>
          </a:xfrm>
          <a:prstGeom prst="rect">
            <a:avLst/>
          </a:prstGeom>
          <a:no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2" name="2024_11_08_125704">
            <a:hlinkClick r:id="" action="ppaction://media"/>
            <a:extLst>
              <a:ext uri="{FF2B5EF4-FFF2-40B4-BE49-F238E27FC236}">
                <a16:creationId xmlns:a16="http://schemas.microsoft.com/office/drawing/2014/main" id="{6E064001-0B58-EC5E-D168-CD3D7E0F19C6}"/>
              </a:ext>
            </a:extLst>
          </p:cNvPr>
          <p:cNvPicPr>
            <a:picLocks noChangeAspect="1"/>
          </p:cNvPicPr>
          <p:nvPr>
            <a:videoFile r:link="rId2"/>
            <p:extLst>
              <p:ext uri="{DAA4B4D4-6D71-4841-9C94-3DE7FCFB9230}">
                <p14:media xmlns:p14="http://schemas.microsoft.com/office/powerpoint/2010/main" r:embed="rId1"/>
              </p:ext>
            </p:extLst>
          </p:nvPr>
        </p:nvPicPr>
        <p:blipFill>
          <a:blip r:embed="rId5"/>
          <a:stretch>
            <a:fillRect/>
          </a:stretch>
        </p:blipFill>
        <p:spPr>
          <a:xfrm>
            <a:off x="6808002" y="553976"/>
            <a:ext cx="5009749" cy="4976127"/>
          </a:xfrm>
          <a:prstGeom prst="rect">
            <a:avLst/>
          </a:prstGeom>
        </p:spPr>
      </p:pic>
      <p:cxnSp>
        <p:nvCxnSpPr>
          <p:cNvPr id="14" name="Straight Arrow Connector 13">
            <a:extLst>
              <a:ext uri="{FF2B5EF4-FFF2-40B4-BE49-F238E27FC236}">
                <a16:creationId xmlns:a16="http://schemas.microsoft.com/office/drawing/2014/main" id="{F5D5C759-DD30-D005-5419-D4E143D8DBE9}"/>
              </a:ext>
            </a:extLst>
          </p:cNvPr>
          <p:cNvCxnSpPr>
            <a:cxnSpLocks/>
          </p:cNvCxnSpPr>
          <p:nvPr/>
        </p:nvCxnSpPr>
        <p:spPr>
          <a:xfrm>
            <a:off x="648182" y="553976"/>
            <a:ext cx="0" cy="3821254"/>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17" name="Straight Connector 16">
            <a:extLst>
              <a:ext uri="{FF2B5EF4-FFF2-40B4-BE49-F238E27FC236}">
                <a16:creationId xmlns:a16="http://schemas.microsoft.com/office/drawing/2014/main" id="{50DFFD06-AB7D-66F7-A00A-9F7527F8F810}"/>
              </a:ext>
            </a:extLst>
          </p:cNvPr>
          <p:cNvCxnSpPr/>
          <p:nvPr/>
        </p:nvCxnSpPr>
        <p:spPr>
          <a:xfrm>
            <a:off x="821802" y="617637"/>
            <a:ext cx="972273" cy="0"/>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19" name="Straight Arrow Connector 18">
            <a:extLst>
              <a:ext uri="{FF2B5EF4-FFF2-40B4-BE49-F238E27FC236}">
                <a16:creationId xmlns:a16="http://schemas.microsoft.com/office/drawing/2014/main" id="{A3418410-D196-D74A-0D6A-2E2EB302E7B8}"/>
              </a:ext>
            </a:extLst>
          </p:cNvPr>
          <p:cNvCxnSpPr/>
          <p:nvPr/>
        </p:nvCxnSpPr>
        <p:spPr>
          <a:xfrm>
            <a:off x="1788289" y="619246"/>
            <a:ext cx="0" cy="3588151"/>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21" name="Straight Arrow Connector 20">
            <a:extLst>
              <a:ext uri="{FF2B5EF4-FFF2-40B4-BE49-F238E27FC236}">
                <a16:creationId xmlns:a16="http://schemas.microsoft.com/office/drawing/2014/main" id="{0E7D89A6-C168-34B5-356F-8972C78BA3C0}"/>
              </a:ext>
            </a:extLst>
          </p:cNvPr>
          <p:cNvCxnSpPr/>
          <p:nvPr/>
        </p:nvCxnSpPr>
        <p:spPr>
          <a:xfrm>
            <a:off x="821802" y="1736203"/>
            <a:ext cx="752355" cy="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23" name="Straight Arrow Connector 22">
            <a:extLst>
              <a:ext uri="{FF2B5EF4-FFF2-40B4-BE49-F238E27FC236}">
                <a16:creationId xmlns:a16="http://schemas.microsoft.com/office/drawing/2014/main" id="{1582E0B5-09BB-1FEB-5F4A-C9C7DF318D23}"/>
              </a:ext>
            </a:extLst>
          </p:cNvPr>
          <p:cNvCxnSpPr/>
          <p:nvPr/>
        </p:nvCxnSpPr>
        <p:spPr>
          <a:xfrm>
            <a:off x="821802" y="2783712"/>
            <a:ext cx="827590" cy="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25" name="Straight Arrow Connector 24">
            <a:extLst>
              <a:ext uri="{FF2B5EF4-FFF2-40B4-BE49-F238E27FC236}">
                <a16:creationId xmlns:a16="http://schemas.microsoft.com/office/drawing/2014/main" id="{04D7C117-020D-327D-90B5-223AB44A334D}"/>
              </a:ext>
            </a:extLst>
          </p:cNvPr>
          <p:cNvCxnSpPr/>
          <p:nvPr/>
        </p:nvCxnSpPr>
        <p:spPr>
          <a:xfrm>
            <a:off x="821802" y="3946967"/>
            <a:ext cx="839165" cy="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27" name="Straight Connector 26">
            <a:extLst>
              <a:ext uri="{FF2B5EF4-FFF2-40B4-BE49-F238E27FC236}">
                <a16:creationId xmlns:a16="http://schemas.microsoft.com/office/drawing/2014/main" id="{C08CAA8D-1016-5109-AA3A-0B5BA0E3476A}"/>
              </a:ext>
            </a:extLst>
          </p:cNvPr>
          <p:cNvCxnSpPr>
            <a:cxnSpLocks/>
          </p:cNvCxnSpPr>
          <p:nvPr/>
        </p:nvCxnSpPr>
        <p:spPr>
          <a:xfrm>
            <a:off x="2540644" y="498762"/>
            <a:ext cx="1863978" cy="6409"/>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29" name="Straight Arrow Connector 28">
            <a:extLst>
              <a:ext uri="{FF2B5EF4-FFF2-40B4-BE49-F238E27FC236}">
                <a16:creationId xmlns:a16="http://schemas.microsoft.com/office/drawing/2014/main" id="{91F0BEFE-30CF-6A7D-30B4-BAA9D5DE8F73}"/>
              </a:ext>
            </a:extLst>
          </p:cNvPr>
          <p:cNvCxnSpPr/>
          <p:nvPr/>
        </p:nvCxnSpPr>
        <p:spPr>
          <a:xfrm>
            <a:off x="4404622" y="505171"/>
            <a:ext cx="0" cy="1850277"/>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32" name="Straight Arrow Connector 31">
            <a:extLst>
              <a:ext uri="{FF2B5EF4-FFF2-40B4-BE49-F238E27FC236}">
                <a16:creationId xmlns:a16="http://schemas.microsoft.com/office/drawing/2014/main" id="{DFCE83FD-933F-7574-616B-5E0F3CBFBCB4}"/>
              </a:ext>
            </a:extLst>
          </p:cNvPr>
          <p:cNvCxnSpPr/>
          <p:nvPr/>
        </p:nvCxnSpPr>
        <p:spPr>
          <a:xfrm>
            <a:off x="2865129" y="1458849"/>
            <a:ext cx="1365418" cy="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34" name="Straight Arrow Connector 33">
            <a:extLst>
              <a:ext uri="{FF2B5EF4-FFF2-40B4-BE49-F238E27FC236}">
                <a16:creationId xmlns:a16="http://schemas.microsoft.com/office/drawing/2014/main" id="{1B06EC94-E802-9BBB-D02B-954BF5D11D94}"/>
              </a:ext>
            </a:extLst>
          </p:cNvPr>
          <p:cNvCxnSpPr/>
          <p:nvPr/>
        </p:nvCxnSpPr>
        <p:spPr>
          <a:xfrm>
            <a:off x="2835797" y="2355448"/>
            <a:ext cx="1394750" cy="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38" name="Straight Connector 37">
            <a:extLst>
              <a:ext uri="{FF2B5EF4-FFF2-40B4-BE49-F238E27FC236}">
                <a16:creationId xmlns:a16="http://schemas.microsoft.com/office/drawing/2014/main" id="{2636CC9A-C8A9-2238-66F7-AEB0034AA98D}"/>
              </a:ext>
            </a:extLst>
          </p:cNvPr>
          <p:cNvCxnSpPr>
            <a:cxnSpLocks/>
          </p:cNvCxnSpPr>
          <p:nvPr/>
        </p:nvCxnSpPr>
        <p:spPr>
          <a:xfrm>
            <a:off x="2575215" y="617637"/>
            <a:ext cx="17286" cy="3948576"/>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42" name="Straight Arrow Connector 41">
            <a:extLst>
              <a:ext uri="{FF2B5EF4-FFF2-40B4-BE49-F238E27FC236}">
                <a16:creationId xmlns:a16="http://schemas.microsoft.com/office/drawing/2014/main" id="{60D5D07A-72ED-9038-29F3-CB20A222AF43}"/>
              </a:ext>
            </a:extLst>
          </p:cNvPr>
          <p:cNvCxnSpPr>
            <a:cxnSpLocks/>
          </p:cNvCxnSpPr>
          <p:nvPr/>
        </p:nvCxnSpPr>
        <p:spPr>
          <a:xfrm flipV="1">
            <a:off x="2569430" y="4103225"/>
            <a:ext cx="839502" cy="462988"/>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44" name="Straight Arrow Connector 43">
            <a:extLst>
              <a:ext uri="{FF2B5EF4-FFF2-40B4-BE49-F238E27FC236}">
                <a16:creationId xmlns:a16="http://schemas.microsoft.com/office/drawing/2014/main" id="{7E98206E-0FAA-D45D-DBEB-5FD51159B9B3}"/>
              </a:ext>
            </a:extLst>
          </p:cNvPr>
          <p:cNvCxnSpPr/>
          <p:nvPr/>
        </p:nvCxnSpPr>
        <p:spPr>
          <a:xfrm flipH="1">
            <a:off x="4093733" y="2905246"/>
            <a:ext cx="604269" cy="584521"/>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46" name="Straight Connector 45">
            <a:extLst>
              <a:ext uri="{FF2B5EF4-FFF2-40B4-BE49-F238E27FC236}">
                <a16:creationId xmlns:a16="http://schemas.microsoft.com/office/drawing/2014/main" id="{013FC2BD-85BA-8C31-83C7-60593D722DAE}"/>
              </a:ext>
            </a:extLst>
          </p:cNvPr>
          <p:cNvCxnSpPr/>
          <p:nvPr/>
        </p:nvCxnSpPr>
        <p:spPr>
          <a:xfrm>
            <a:off x="3408932" y="2656390"/>
            <a:ext cx="202369" cy="723418"/>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48" name="Straight Connector 47">
            <a:extLst>
              <a:ext uri="{FF2B5EF4-FFF2-40B4-BE49-F238E27FC236}">
                <a16:creationId xmlns:a16="http://schemas.microsoft.com/office/drawing/2014/main" id="{D99EE9F3-D5B3-3848-13DB-4FAB648422F2}"/>
              </a:ext>
            </a:extLst>
          </p:cNvPr>
          <p:cNvCxnSpPr>
            <a:cxnSpLocks/>
          </p:cNvCxnSpPr>
          <p:nvPr/>
        </p:nvCxnSpPr>
        <p:spPr>
          <a:xfrm>
            <a:off x="3611301" y="3379808"/>
            <a:ext cx="682907" cy="854858"/>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50" name="Straight Arrow Connector 49">
            <a:extLst>
              <a:ext uri="{FF2B5EF4-FFF2-40B4-BE49-F238E27FC236}">
                <a16:creationId xmlns:a16="http://schemas.microsoft.com/office/drawing/2014/main" id="{B831B34A-DCB3-C3E1-459F-98FF8E2C42A7}"/>
              </a:ext>
            </a:extLst>
          </p:cNvPr>
          <p:cNvCxnSpPr>
            <a:cxnSpLocks/>
          </p:cNvCxnSpPr>
          <p:nvPr/>
        </p:nvCxnSpPr>
        <p:spPr>
          <a:xfrm>
            <a:off x="4294208" y="4234666"/>
            <a:ext cx="538222" cy="267886"/>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sp>
        <p:nvSpPr>
          <p:cNvPr id="59" name="TextBox 58">
            <a:extLst>
              <a:ext uri="{FF2B5EF4-FFF2-40B4-BE49-F238E27FC236}">
                <a16:creationId xmlns:a16="http://schemas.microsoft.com/office/drawing/2014/main" id="{29FD7BC6-566D-8E99-3044-59CD7FEE0B22}"/>
              </a:ext>
            </a:extLst>
          </p:cNvPr>
          <p:cNvSpPr txBox="1"/>
          <p:nvPr/>
        </p:nvSpPr>
        <p:spPr>
          <a:xfrm>
            <a:off x="206963" y="690660"/>
            <a:ext cx="384196" cy="369332"/>
          </a:xfrm>
          <a:prstGeom prst="rect">
            <a:avLst/>
          </a:prstGeom>
          <a:noFill/>
        </p:spPr>
        <p:txBody>
          <a:bodyPr wrap="square" rtlCol="0">
            <a:spAutoFit/>
          </a:bodyPr>
          <a:lstStyle/>
          <a:p>
            <a:r>
              <a:rPr lang="en-US" b="1" dirty="0"/>
              <a:t>1</a:t>
            </a:r>
          </a:p>
        </p:txBody>
      </p:sp>
      <p:sp>
        <p:nvSpPr>
          <p:cNvPr id="60" name="TextBox 59">
            <a:extLst>
              <a:ext uri="{FF2B5EF4-FFF2-40B4-BE49-F238E27FC236}">
                <a16:creationId xmlns:a16="http://schemas.microsoft.com/office/drawing/2014/main" id="{694B29F1-1837-95B7-221E-75BF7E244E63}"/>
              </a:ext>
            </a:extLst>
          </p:cNvPr>
          <p:cNvSpPr txBox="1"/>
          <p:nvPr/>
        </p:nvSpPr>
        <p:spPr>
          <a:xfrm>
            <a:off x="838231" y="143742"/>
            <a:ext cx="438136" cy="369332"/>
          </a:xfrm>
          <a:prstGeom prst="rect">
            <a:avLst/>
          </a:prstGeom>
          <a:noFill/>
        </p:spPr>
        <p:txBody>
          <a:bodyPr wrap="square" rtlCol="0">
            <a:spAutoFit/>
          </a:bodyPr>
          <a:lstStyle/>
          <a:p>
            <a:r>
              <a:rPr lang="en-US" b="1" dirty="0"/>
              <a:t>2</a:t>
            </a:r>
          </a:p>
        </p:txBody>
      </p:sp>
      <p:sp>
        <p:nvSpPr>
          <p:cNvPr id="61" name="TextBox 60">
            <a:extLst>
              <a:ext uri="{FF2B5EF4-FFF2-40B4-BE49-F238E27FC236}">
                <a16:creationId xmlns:a16="http://schemas.microsoft.com/office/drawing/2014/main" id="{27CCAAA4-2073-F17F-5BF3-F09427AA637B}"/>
              </a:ext>
            </a:extLst>
          </p:cNvPr>
          <p:cNvSpPr txBox="1"/>
          <p:nvPr/>
        </p:nvSpPr>
        <p:spPr>
          <a:xfrm>
            <a:off x="905836" y="1287959"/>
            <a:ext cx="458362" cy="369332"/>
          </a:xfrm>
          <a:prstGeom prst="rect">
            <a:avLst/>
          </a:prstGeom>
          <a:noFill/>
        </p:spPr>
        <p:txBody>
          <a:bodyPr wrap="square" rtlCol="0">
            <a:spAutoFit/>
          </a:bodyPr>
          <a:lstStyle/>
          <a:p>
            <a:r>
              <a:rPr lang="en-US" b="1" dirty="0"/>
              <a:t>3</a:t>
            </a:r>
          </a:p>
        </p:txBody>
      </p:sp>
      <p:sp>
        <p:nvSpPr>
          <p:cNvPr id="62" name="TextBox 61">
            <a:extLst>
              <a:ext uri="{FF2B5EF4-FFF2-40B4-BE49-F238E27FC236}">
                <a16:creationId xmlns:a16="http://schemas.microsoft.com/office/drawing/2014/main" id="{2DF87274-C2DF-8FE3-B782-6C38FDF4BF25}"/>
              </a:ext>
            </a:extLst>
          </p:cNvPr>
          <p:cNvSpPr txBox="1"/>
          <p:nvPr/>
        </p:nvSpPr>
        <p:spPr>
          <a:xfrm>
            <a:off x="1057299" y="2322925"/>
            <a:ext cx="260581" cy="369332"/>
          </a:xfrm>
          <a:prstGeom prst="rect">
            <a:avLst/>
          </a:prstGeom>
          <a:noFill/>
        </p:spPr>
        <p:txBody>
          <a:bodyPr wrap="square" rtlCol="0">
            <a:spAutoFit/>
          </a:bodyPr>
          <a:lstStyle/>
          <a:p>
            <a:r>
              <a:rPr lang="en-US" b="1" dirty="0"/>
              <a:t>4</a:t>
            </a:r>
          </a:p>
        </p:txBody>
      </p:sp>
      <p:sp>
        <p:nvSpPr>
          <p:cNvPr id="63" name="TextBox 62">
            <a:extLst>
              <a:ext uri="{FF2B5EF4-FFF2-40B4-BE49-F238E27FC236}">
                <a16:creationId xmlns:a16="http://schemas.microsoft.com/office/drawing/2014/main" id="{A92B4BA5-1682-1DF6-D85F-E01EE126BB16}"/>
              </a:ext>
            </a:extLst>
          </p:cNvPr>
          <p:cNvSpPr txBox="1"/>
          <p:nvPr/>
        </p:nvSpPr>
        <p:spPr>
          <a:xfrm>
            <a:off x="1249783" y="3489767"/>
            <a:ext cx="294983" cy="369325"/>
          </a:xfrm>
          <a:prstGeom prst="rect">
            <a:avLst/>
          </a:prstGeom>
          <a:noFill/>
        </p:spPr>
        <p:txBody>
          <a:bodyPr wrap="square" rtlCol="0">
            <a:spAutoFit/>
          </a:bodyPr>
          <a:lstStyle/>
          <a:p>
            <a:r>
              <a:rPr lang="en-US" b="1" dirty="0"/>
              <a:t>5</a:t>
            </a:r>
          </a:p>
        </p:txBody>
      </p:sp>
      <p:sp>
        <p:nvSpPr>
          <p:cNvPr id="64" name="TextBox 63">
            <a:extLst>
              <a:ext uri="{FF2B5EF4-FFF2-40B4-BE49-F238E27FC236}">
                <a16:creationId xmlns:a16="http://schemas.microsoft.com/office/drawing/2014/main" id="{FC440979-364C-7E54-B712-6B163EB9CC1C}"/>
              </a:ext>
            </a:extLst>
          </p:cNvPr>
          <p:cNvSpPr txBox="1"/>
          <p:nvPr/>
        </p:nvSpPr>
        <p:spPr>
          <a:xfrm>
            <a:off x="2797214" y="52086"/>
            <a:ext cx="611718" cy="369332"/>
          </a:xfrm>
          <a:prstGeom prst="rect">
            <a:avLst/>
          </a:prstGeom>
          <a:noFill/>
        </p:spPr>
        <p:txBody>
          <a:bodyPr wrap="square" rtlCol="0">
            <a:spAutoFit/>
          </a:bodyPr>
          <a:lstStyle/>
          <a:p>
            <a:r>
              <a:rPr lang="en-US" b="1" dirty="0"/>
              <a:t>6</a:t>
            </a:r>
          </a:p>
        </p:txBody>
      </p:sp>
      <p:sp>
        <p:nvSpPr>
          <p:cNvPr id="65" name="TextBox 64">
            <a:extLst>
              <a:ext uri="{FF2B5EF4-FFF2-40B4-BE49-F238E27FC236}">
                <a16:creationId xmlns:a16="http://schemas.microsoft.com/office/drawing/2014/main" id="{203F9467-EC60-5B05-F379-8CE964417EAF}"/>
              </a:ext>
            </a:extLst>
          </p:cNvPr>
          <p:cNvSpPr txBox="1"/>
          <p:nvPr/>
        </p:nvSpPr>
        <p:spPr>
          <a:xfrm>
            <a:off x="2117514" y="804954"/>
            <a:ext cx="370162" cy="369332"/>
          </a:xfrm>
          <a:prstGeom prst="rect">
            <a:avLst/>
          </a:prstGeom>
          <a:noFill/>
        </p:spPr>
        <p:txBody>
          <a:bodyPr wrap="square" rtlCol="0">
            <a:spAutoFit/>
          </a:bodyPr>
          <a:lstStyle/>
          <a:p>
            <a:r>
              <a:rPr lang="en-US" b="1" dirty="0"/>
              <a:t>9</a:t>
            </a:r>
          </a:p>
        </p:txBody>
      </p:sp>
      <p:sp>
        <p:nvSpPr>
          <p:cNvPr id="66" name="TextBox 65">
            <a:extLst>
              <a:ext uri="{FF2B5EF4-FFF2-40B4-BE49-F238E27FC236}">
                <a16:creationId xmlns:a16="http://schemas.microsoft.com/office/drawing/2014/main" id="{D5CA749B-11F2-F573-9B01-A37CB0B97FAB}"/>
              </a:ext>
            </a:extLst>
          </p:cNvPr>
          <p:cNvSpPr txBox="1"/>
          <p:nvPr/>
        </p:nvSpPr>
        <p:spPr>
          <a:xfrm>
            <a:off x="3103073" y="941087"/>
            <a:ext cx="447863" cy="369332"/>
          </a:xfrm>
          <a:prstGeom prst="rect">
            <a:avLst/>
          </a:prstGeom>
          <a:noFill/>
        </p:spPr>
        <p:txBody>
          <a:bodyPr wrap="square" rtlCol="0">
            <a:spAutoFit/>
          </a:bodyPr>
          <a:lstStyle/>
          <a:p>
            <a:r>
              <a:rPr lang="en-US" b="1" dirty="0"/>
              <a:t>7</a:t>
            </a:r>
          </a:p>
        </p:txBody>
      </p:sp>
      <p:sp>
        <p:nvSpPr>
          <p:cNvPr id="67" name="TextBox 66">
            <a:extLst>
              <a:ext uri="{FF2B5EF4-FFF2-40B4-BE49-F238E27FC236}">
                <a16:creationId xmlns:a16="http://schemas.microsoft.com/office/drawing/2014/main" id="{B39A99F7-7DFC-B6A8-DB8D-F1C8CAA5A8EB}"/>
              </a:ext>
            </a:extLst>
          </p:cNvPr>
          <p:cNvSpPr txBox="1"/>
          <p:nvPr/>
        </p:nvSpPr>
        <p:spPr>
          <a:xfrm>
            <a:off x="3472633" y="1879830"/>
            <a:ext cx="332294" cy="369332"/>
          </a:xfrm>
          <a:prstGeom prst="rect">
            <a:avLst/>
          </a:prstGeom>
          <a:noFill/>
        </p:spPr>
        <p:txBody>
          <a:bodyPr wrap="square" rtlCol="0">
            <a:spAutoFit/>
          </a:bodyPr>
          <a:lstStyle/>
          <a:p>
            <a:r>
              <a:rPr lang="en-US" b="1" dirty="0"/>
              <a:t>8</a:t>
            </a:r>
          </a:p>
        </p:txBody>
      </p:sp>
      <p:sp>
        <p:nvSpPr>
          <p:cNvPr id="68" name="TextBox 67">
            <a:extLst>
              <a:ext uri="{FF2B5EF4-FFF2-40B4-BE49-F238E27FC236}">
                <a16:creationId xmlns:a16="http://schemas.microsoft.com/office/drawing/2014/main" id="{8DDBCC32-AAE6-5BDD-FDEB-CDBA6C832C90}"/>
              </a:ext>
            </a:extLst>
          </p:cNvPr>
          <p:cNvSpPr txBox="1"/>
          <p:nvPr/>
        </p:nvSpPr>
        <p:spPr>
          <a:xfrm>
            <a:off x="4722631" y="2590794"/>
            <a:ext cx="492227" cy="369332"/>
          </a:xfrm>
          <a:prstGeom prst="rect">
            <a:avLst/>
          </a:prstGeom>
          <a:noFill/>
        </p:spPr>
        <p:txBody>
          <a:bodyPr wrap="square" rtlCol="0">
            <a:spAutoFit/>
          </a:bodyPr>
          <a:lstStyle/>
          <a:p>
            <a:r>
              <a:rPr lang="en-US" b="1" dirty="0"/>
              <a:t>10</a:t>
            </a:r>
          </a:p>
        </p:txBody>
      </p:sp>
      <p:sp>
        <p:nvSpPr>
          <p:cNvPr id="69" name="TextBox 68">
            <a:extLst>
              <a:ext uri="{FF2B5EF4-FFF2-40B4-BE49-F238E27FC236}">
                <a16:creationId xmlns:a16="http://schemas.microsoft.com/office/drawing/2014/main" id="{A4C328AE-F19E-1F0C-1696-5A95B5351F11}"/>
              </a:ext>
            </a:extLst>
          </p:cNvPr>
          <p:cNvSpPr txBox="1"/>
          <p:nvPr/>
        </p:nvSpPr>
        <p:spPr>
          <a:xfrm>
            <a:off x="3615344" y="2601409"/>
            <a:ext cx="488399" cy="369332"/>
          </a:xfrm>
          <a:prstGeom prst="rect">
            <a:avLst/>
          </a:prstGeom>
          <a:noFill/>
        </p:spPr>
        <p:txBody>
          <a:bodyPr wrap="square" rtlCol="0">
            <a:spAutoFit/>
          </a:bodyPr>
          <a:lstStyle/>
          <a:p>
            <a:r>
              <a:rPr lang="en-US" b="1" dirty="0">
                <a:highlight>
                  <a:srgbClr val="00FF00"/>
                </a:highlight>
              </a:rPr>
              <a:t>11</a:t>
            </a:r>
          </a:p>
        </p:txBody>
      </p:sp>
    </p:spTree>
    <p:extLst>
      <p:ext uri="{BB962C8B-B14F-4D97-AF65-F5344CB8AC3E}">
        <p14:creationId xmlns:p14="http://schemas.microsoft.com/office/powerpoint/2010/main" val="43453350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mediacall" presetSubtype="0" fill="hold" nodeType="clickEffect">
                                  <p:stCondLst>
                                    <p:cond delay="0"/>
                                  </p:stCondLst>
                                  <p:childTnLst>
                                    <p:cmd type="call" cmd="playFrom(0.0)">
                                      <p:cBhvr>
                                        <p:cTn id="6" dur="17100" fill="hold"/>
                                        <p:tgtEl>
                                          <p:spTgt spid="12"/>
                                        </p:tgtEl>
                                      </p:cBhvr>
                                    </p:cmd>
                                  </p:childTnLst>
                                </p:cTn>
                              </p:par>
                            </p:childTnLst>
                          </p:cTn>
                        </p:par>
                      </p:childTnLst>
                    </p:cTn>
                  </p:par>
                </p:childTnLst>
              </p:cTn>
              <p:prevCondLst>
                <p:cond evt="onPrev" delay="0">
                  <p:tgtEl>
                    <p:sldTgt/>
                  </p:tgtEl>
                </p:cond>
              </p:prevCondLst>
              <p:nextCondLst>
                <p:cond evt="onNext" delay="0">
                  <p:tgtEl>
                    <p:sldTgt/>
                  </p:tgtEl>
                </p:cond>
              </p:nextCondLst>
            </p:seq>
            <p:video>
              <p:cMediaNode vol="80000">
                <p:cTn id="7" fill="hold" display="0">
                  <p:stCondLst>
                    <p:cond delay="indefinite"/>
                  </p:stCondLst>
                </p:cTn>
                <p:tgtEl>
                  <p:spTgt spid="12"/>
                </p:tgtEl>
              </p:cMediaNode>
            </p:video>
            <p:seq concurrent="1" nextAc="seek">
              <p:cTn id="8" restart="whenNotActive" fill="hold" evtFilter="cancelBubble" nodeType="interactiveSeq">
                <p:stCondLst>
                  <p:cond evt="onClick" delay="0">
                    <p:tgtEl>
                      <p:spTgt spid="12"/>
                    </p:tgtEl>
                  </p:cond>
                </p:stCondLst>
                <p:endSync evt="end" delay="0">
                  <p:rtn val="all"/>
                </p:endSync>
                <p:childTnLst>
                  <p:par>
                    <p:cTn id="9" fill="hold">
                      <p:stCondLst>
                        <p:cond delay="0"/>
                      </p:stCondLst>
                      <p:childTnLst>
                        <p:par>
                          <p:cTn id="10" fill="hold">
                            <p:stCondLst>
                              <p:cond delay="0"/>
                            </p:stCondLst>
                            <p:childTnLst>
                              <p:par>
                                <p:cTn id="11" presetID="2" presetClass="mediacall" presetSubtype="0" fill="hold" nodeType="clickEffect">
                                  <p:stCondLst>
                                    <p:cond delay="0"/>
                                  </p:stCondLst>
                                  <p:childTnLst>
                                    <p:cmd type="call" cmd="togglePause">
                                      <p:cBhvr>
                                        <p:cTn id="12" dur="1" fill="hold"/>
                                        <p:tgtEl>
                                          <p:spTgt spid="12"/>
                                        </p:tgtEl>
                                      </p:cBhvr>
                                    </p:cmd>
                                  </p:childTnLst>
                                </p:cTn>
                              </p:par>
                            </p:childTnLst>
                          </p:cTn>
                        </p:par>
                      </p:childTnLst>
                    </p:cTn>
                  </p:par>
                </p:childTnLst>
              </p:cTn>
              <p:nextCondLst>
                <p:cond evt="onClick" delay="0">
                  <p:tgtEl>
                    <p:spTgt spid="12"/>
                  </p:tgtEl>
                </p:cond>
              </p:nextCondLst>
            </p:seq>
          </p:childTnLst>
        </p:cTn>
      </p:par>
    </p:tnLst>
  </p:timing>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5190596A-5F94-D216-12B8-E349FF90C131}"/>
              </a:ext>
            </a:extLst>
          </p:cNvPr>
          <p:cNvPicPr>
            <a:picLocks noChangeAspect="1"/>
          </p:cNvPicPr>
          <p:nvPr/>
        </p:nvPicPr>
        <p:blipFill>
          <a:blip r:embed="rId4"/>
          <a:stretch>
            <a:fillRect/>
          </a:stretch>
        </p:blipFill>
        <p:spPr>
          <a:xfrm>
            <a:off x="395260" y="372894"/>
            <a:ext cx="4828854" cy="4763146"/>
          </a:xfrm>
          <a:prstGeom prst="rect">
            <a:avLst/>
          </a:prstGeom>
        </p:spPr>
      </p:pic>
      <p:sp>
        <p:nvSpPr>
          <p:cNvPr id="4" name="TextBox 3">
            <a:extLst>
              <a:ext uri="{FF2B5EF4-FFF2-40B4-BE49-F238E27FC236}">
                <a16:creationId xmlns:a16="http://schemas.microsoft.com/office/drawing/2014/main" id="{680DA89C-0434-2EA9-5881-0CF64488517B}"/>
              </a:ext>
            </a:extLst>
          </p:cNvPr>
          <p:cNvSpPr txBox="1"/>
          <p:nvPr/>
        </p:nvSpPr>
        <p:spPr>
          <a:xfrm>
            <a:off x="166697" y="5651847"/>
            <a:ext cx="5771268" cy="1200329"/>
          </a:xfrm>
          <a:prstGeom prst="rect">
            <a:avLst/>
          </a:prstGeom>
          <a:noFill/>
        </p:spPr>
        <p:txBody>
          <a:bodyPr wrap="square" numCol="3">
            <a:spAutoFit/>
          </a:bodyPr>
          <a:lstStyle/>
          <a:p>
            <a:r>
              <a:rPr lang="en-US" sz="2400" dirty="0"/>
              <a:t>Kor: </a:t>
            </a:r>
            <a:r>
              <a:rPr lang="en-US" sz="2400" b="1" dirty="0" err="1"/>
              <a:t>i</a:t>
            </a:r>
            <a:endParaRPr lang="en-US" sz="2400" b="1" dirty="0"/>
          </a:p>
          <a:p>
            <a:r>
              <a:rPr lang="en-US" sz="2400" dirty="0"/>
              <a:t>Jap: </a:t>
            </a:r>
            <a:r>
              <a:rPr lang="en-US" sz="2400" b="1" dirty="0"/>
              <a:t>ni</a:t>
            </a:r>
            <a:endParaRPr lang="en-US" sz="2400" dirty="0"/>
          </a:p>
          <a:p>
            <a:endParaRPr lang="en-US" sz="2400" dirty="0"/>
          </a:p>
          <a:p>
            <a:r>
              <a:rPr lang="en-US" sz="2400" dirty="0"/>
              <a:t>Viet: </a:t>
            </a:r>
            <a:r>
              <a:rPr lang="en-US" sz="2400" b="1" i="0" dirty="0">
                <a:solidFill>
                  <a:srgbClr val="353535"/>
                </a:solidFill>
                <a:effectLst/>
              </a:rPr>
              <a:t>nhĩ</a:t>
            </a:r>
            <a:r>
              <a:rPr lang="vi-VN" sz="2400" b="1" dirty="0"/>
              <a:t>   </a:t>
            </a:r>
            <a:r>
              <a:rPr lang="en-US" sz="2400" b="1" dirty="0"/>
              <a:t>   </a:t>
            </a:r>
          </a:p>
          <a:p>
            <a:r>
              <a:rPr lang="en-US" sz="2400" dirty="0"/>
              <a:t>Man: </a:t>
            </a:r>
            <a:r>
              <a:rPr lang="en-US" altLang="zh-TW" sz="2400" b="1" dirty="0">
                <a:ea typeface="DengXian" panose="02010600030101010101" pitchFamily="2" charset="-122"/>
              </a:rPr>
              <a:t>ěr</a:t>
            </a:r>
          </a:p>
          <a:p>
            <a:endParaRPr lang="en-US" sz="2400" dirty="0"/>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24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        </a:t>
            </a:r>
            <a:r>
              <a:rPr kumimoji="0" lang="zh-TW" altLang="en-US" sz="10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 </a:t>
            </a:r>
            <a:r>
              <a:rPr lang="zh-TW" altLang="en-US" sz="2400" b="1" i="0" dirty="0">
                <a:solidFill>
                  <a:srgbClr val="353535"/>
                </a:solidFill>
                <a:effectLst/>
                <a:latin typeface="DengXian" panose="02010600030101010101" pitchFamily="2" charset="-122"/>
                <a:ea typeface="DengXian" panose="02010600030101010101" pitchFamily="2" charset="-122"/>
              </a:rPr>
              <a:t>耳</a:t>
            </a:r>
            <a:r>
              <a:rPr lang="en-US" altLang="zh-TW" sz="2400" b="1" dirty="0">
                <a:solidFill>
                  <a:prstClr val="black"/>
                </a:solidFill>
                <a:ea typeface="DengXian" panose="02010600030101010101" pitchFamily="2" charset="-122"/>
              </a:rPr>
              <a:t>      </a:t>
            </a:r>
          </a:p>
          <a:p>
            <a:pPr marL="0" marR="0" lvl="0" indent="0" algn="l" defTabSz="914400" rtl="0" eaLnBrk="1" fontAlgn="auto" latinLnBrk="0" hangingPunct="1">
              <a:lnSpc>
                <a:spcPct val="100000"/>
              </a:lnSpc>
              <a:spcBef>
                <a:spcPts val="0"/>
              </a:spcBef>
              <a:spcAft>
                <a:spcPts val="0"/>
              </a:spcAft>
              <a:buClrTx/>
              <a:buSzTx/>
              <a:buFontTx/>
              <a:buNone/>
              <a:tabLst/>
              <a:defRPr/>
            </a:pPr>
            <a:r>
              <a:rPr lang="en-US" altLang="zh-TW" sz="2400" b="1" dirty="0">
                <a:solidFill>
                  <a:prstClr val="black"/>
                </a:solidFill>
                <a:ea typeface="DengXian" panose="02010600030101010101" pitchFamily="2" charset="-122"/>
              </a:rPr>
              <a:t>          ear</a:t>
            </a:r>
            <a:endParaRPr lang="en-US" altLang="zh-TW" sz="2400" dirty="0">
              <a:solidFill>
                <a:prstClr val="black"/>
              </a:solidFill>
              <a:highlight>
                <a:srgbClr val="00FF00"/>
              </a:highlight>
              <a:ea typeface="DengXian" panose="02010600030101010101" pitchFamily="2" charset="-122"/>
            </a:endParaRPr>
          </a:p>
        </p:txBody>
      </p:sp>
      <p:sp>
        <p:nvSpPr>
          <p:cNvPr id="5" name="TextBox 4">
            <a:extLst>
              <a:ext uri="{FF2B5EF4-FFF2-40B4-BE49-F238E27FC236}">
                <a16:creationId xmlns:a16="http://schemas.microsoft.com/office/drawing/2014/main" id="{0381AB98-1C7D-E131-4015-3E8C210553B1}"/>
              </a:ext>
            </a:extLst>
          </p:cNvPr>
          <p:cNvSpPr txBox="1"/>
          <p:nvPr/>
        </p:nvSpPr>
        <p:spPr>
          <a:xfrm>
            <a:off x="7239963" y="129430"/>
            <a:ext cx="4398151" cy="369331"/>
          </a:xfrm>
          <a:prstGeom prst="rect">
            <a:avLst/>
          </a:prstGeom>
          <a:noFill/>
        </p:spPr>
        <p:txBody>
          <a:bodyPr wrap="square" rtlCol="0">
            <a:spAutoFit/>
          </a:bodyPr>
          <a:lstStyle/>
          <a:p>
            <a:r>
              <a:rPr lang="zh-TW" altLang="en-US" b="1" dirty="0">
                <a:latin typeface="DengXian" panose="02010600030101010101" pitchFamily="2" charset="-122"/>
                <a:ea typeface="DengXian" panose="02010600030101010101" pitchFamily="2" charset="-122"/>
              </a:rPr>
              <a:t>無 受 想 行 識 無 眼 </a:t>
            </a:r>
            <a:r>
              <a:rPr lang="zh-TW" altLang="en-US" b="1" dirty="0">
                <a:highlight>
                  <a:srgbClr val="00FFFF"/>
                </a:highlight>
                <a:latin typeface="DengXian" panose="02010600030101010101" pitchFamily="2" charset="-122"/>
                <a:ea typeface="DengXian" panose="02010600030101010101" pitchFamily="2" charset="-122"/>
              </a:rPr>
              <a:t>耳</a:t>
            </a:r>
            <a:r>
              <a:rPr lang="zh-TW" altLang="en-US" b="1" dirty="0">
                <a:latin typeface="DengXian" panose="02010600030101010101" pitchFamily="2" charset="-122"/>
                <a:ea typeface="DengXian" panose="02010600030101010101" pitchFamily="2" charset="-122"/>
              </a:rPr>
              <a:t> 鼻 舌 身 意     </a:t>
            </a:r>
            <a:r>
              <a:rPr lang="en-US" altLang="zh-TW" b="1" dirty="0">
                <a:solidFill>
                  <a:srgbClr val="FF0000"/>
                </a:solidFill>
                <a:latin typeface="DengXian" panose="02010600030101010101" pitchFamily="2" charset="-122"/>
                <a:ea typeface="DengXian" panose="02010600030101010101" pitchFamily="2" charset="-122"/>
              </a:rPr>
              <a:t>11</a:t>
            </a:r>
            <a:endParaRPr lang="en-US" b="1" dirty="0">
              <a:solidFill>
                <a:srgbClr val="FF0000"/>
              </a:solidFill>
              <a:ea typeface="DengXian" panose="02010600030101010101" pitchFamily="2" charset="-122"/>
            </a:endParaRPr>
          </a:p>
        </p:txBody>
      </p:sp>
      <p:sp>
        <p:nvSpPr>
          <p:cNvPr id="6" name="Rectangle 5">
            <a:extLst>
              <a:ext uri="{FF2B5EF4-FFF2-40B4-BE49-F238E27FC236}">
                <a16:creationId xmlns:a16="http://schemas.microsoft.com/office/drawing/2014/main" id="{BAF7839C-AE14-ACFD-8D8C-44AAE4E5864F}"/>
              </a:ext>
            </a:extLst>
          </p:cNvPr>
          <p:cNvSpPr/>
          <p:nvPr/>
        </p:nvSpPr>
        <p:spPr>
          <a:xfrm>
            <a:off x="7054769" y="135838"/>
            <a:ext cx="4583345" cy="384397"/>
          </a:xfrm>
          <a:prstGeom prst="rect">
            <a:avLst/>
          </a:prstGeom>
          <a:no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Rectangle 6">
            <a:extLst>
              <a:ext uri="{FF2B5EF4-FFF2-40B4-BE49-F238E27FC236}">
                <a16:creationId xmlns:a16="http://schemas.microsoft.com/office/drawing/2014/main" id="{DE0E0029-61EC-1590-D753-CD3BA26B9576}"/>
              </a:ext>
            </a:extLst>
          </p:cNvPr>
          <p:cNvSpPr/>
          <p:nvPr/>
        </p:nvSpPr>
        <p:spPr>
          <a:xfrm>
            <a:off x="166697" y="5651847"/>
            <a:ext cx="5450647" cy="833259"/>
          </a:xfrm>
          <a:prstGeom prst="rect">
            <a:avLst/>
          </a:prstGeom>
          <a:noFill/>
          <a:ln w="5715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Oval 7">
            <a:extLst>
              <a:ext uri="{FF2B5EF4-FFF2-40B4-BE49-F238E27FC236}">
                <a16:creationId xmlns:a16="http://schemas.microsoft.com/office/drawing/2014/main" id="{0715E1CA-7069-8D41-DD9F-C8C7301B3534}"/>
              </a:ext>
            </a:extLst>
          </p:cNvPr>
          <p:cNvSpPr/>
          <p:nvPr/>
        </p:nvSpPr>
        <p:spPr>
          <a:xfrm>
            <a:off x="5485169" y="687224"/>
            <a:ext cx="771625" cy="771625"/>
          </a:xfrm>
          <a:prstGeom prst="ellipse">
            <a:avLst/>
          </a:prstGeom>
          <a:solidFill>
            <a:srgbClr val="FFFF00"/>
          </a:solidFill>
          <a:ln w="38100">
            <a:solidFill>
              <a:srgbClr val="7030A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TextBox 8">
            <a:extLst>
              <a:ext uri="{FF2B5EF4-FFF2-40B4-BE49-F238E27FC236}">
                <a16:creationId xmlns:a16="http://schemas.microsoft.com/office/drawing/2014/main" id="{6E485447-3AC4-B27E-FC84-B8C3F191C2E5}"/>
              </a:ext>
            </a:extLst>
          </p:cNvPr>
          <p:cNvSpPr txBox="1"/>
          <p:nvPr/>
        </p:nvSpPr>
        <p:spPr>
          <a:xfrm>
            <a:off x="5577203" y="804954"/>
            <a:ext cx="601347" cy="523220"/>
          </a:xfrm>
          <a:prstGeom prst="rect">
            <a:avLst/>
          </a:prstGeom>
          <a:noFill/>
        </p:spPr>
        <p:txBody>
          <a:bodyPr wrap="square" rtlCol="0">
            <a:spAutoFit/>
          </a:bodyPr>
          <a:lstStyle/>
          <a:p>
            <a:r>
              <a:rPr lang="en-US" sz="2800" b="1" dirty="0"/>
              <a:t>57</a:t>
            </a:r>
          </a:p>
        </p:txBody>
      </p:sp>
      <p:sp>
        <p:nvSpPr>
          <p:cNvPr id="10" name="TextBox 9">
            <a:extLst>
              <a:ext uri="{FF2B5EF4-FFF2-40B4-BE49-F238E27FC236}">
                <a16:creationId xmlns:a16="http://schemas.microsoft.com/office/drawing/2014/main" id="{C5CF3D40-B3FB-F50E-A212-77328753CAA6}"/>
              </a:ext>
            </a:extLst>
          </p:cNvPr>
          <p:cNvSpPr txBox="1"/>
          <p:nvPr/>
        </p:nvSpPr>
        <p:spPr>
          <a:xfrm>
            <a:off x="5937965" y="5649891"/>
            <a:ext cx="6690015" cy="1600438"/>
          </a:xfrm>
          <a:prstGeom prst="rect">
            <a:avLst/>
          </a:prstGeom>
          <a:noFill/>
        </p:spPr>
        <p:txBody>
          <a:bodyPr wrap="square" numCol="3">
            <a:spAutoFit/>
          </a:bodyPr>
          <a:lstStyle/>
          <a:p>
            <a:r>
              <a:rPr lang="en-US" altLang="zh-TW" sz="1400" dirty="0"/>
              <a:t>Hanja: </a:t>
            </a:r>
            <a:r>
              <a:rPr lang="zh-TW" altLang="en-US" sz="1400" dirty="0">
                <a:ea typeface="DengXian" panose="02010600030101010101" pitchFamily="2" charset="-122"/>
              </a:rPr>
              <a:t>耳       </a:t>
            </a:r>
            <a:endParaRPr lang="en-US" altLang="zh-TW" sz="1400" dirty="0">
              <a:ea typeface="DengXian" panose="02010600030101010101" pitchFamily="2" charset="-122"/>
            </a:endParaRPr>
          </a:p>
          <a:p>
            <a:r>
              <a:rPr lang="en-US" altLang="zh-TW" sz="1400" dirty="0">
                <a:ea typeface="DengXian" panose="02010600030101010101" pitchFamily="2" charset="-122"/>
              </a:rPr>
              <a:t>• Korean: </a:t>
            </a:r>
            <a:r>
              <a:rPr lang="en-US" altLang="zh-TW" sz="1400" dirty="0" err="1">
                <a:ea typeface="DengXian" panose="02010600030101010101" pitchFamily="2" charset="-122"/>
              </a:rPr>
              <a:t>i</a:t>
            </a:r>
            <a:r>
              <a:rPr lang="en-US" altLang="zh-TW" sz="1400" dirty="0">
                <a:ea typeface="DengXian" panose="02010600030101010101" pitchFamily="2" charset="-122"/>
              </a:rPr>
              <a:t> (</a:t>
            </a:r>
            <a:r>
              <a:rPr lang="ko-KR" altLang="en-US" sz="1400" dirty="0">
                <a:latin typeface="+mn-ea"/>
              </a:rPr>
              <a:t>이</a:t>
            </a:r>
            <a:r>
              <a:rPr lang="en-US" altLang="ko-KR" sz="1400" dirty="0">
                <a:ea typeface="DengXian" panose="02010600030101010101" pitchFamily="2" charset="-122"/>
              </a:rPr>
              <a:t>)       </a:t>
            </a:r>
          </a:p>
          <a:p>
            <a:r>
              <a:rPr lang="en-US" altLang="ko-KR" sz="1400" dirty="0">
                <a:ea typeface="DengXian" panose="02010600030101010101" pitchFamily="2" charset="-122"/>
              </a:rPr>
              <a:t>• </a:t>
            </a:r>
            <a:r>
              <a:rPr lang="en-US" altLang="zh-TW" sz="1400" dirty="0">
                <a:ea typeface="DengXian" panose="02010600030101010101" pitchFamily="2" charset="-122"/>
              </a:rPr>
              <a:t>strokes: 6      </a:t>
            </a:r>
          </a:p>
          <a:p>
            <a:r>
              <a:rPr lang="en-US" altLang="zh-TW" sz="1400" dirty="0">
                <a:ea typeface="DengXian" panose="02010600030101010101" pitchFamily="2" charset="-122"/>
              </a:rPr>
              <a:t>• radical: 128 (</a:t>
            </a:r>
            <a:r>
              <a:rPr lang="zh-TW" altLang="en-US" sz="1400" dirty="0">
                <a:ea typeface="DengXian" panose="02010600030101010101" pitchFamily="2" charset="-122"/>
              </a:rPr>
              <a:t>耳</a:t>
            </a:r>
            <a:r>
              <a:rPr lang="en-US" altLang="zh-TW" sz="1400" dirty="0">
                <a:ea typeface="DengXian" panose="02010600030101010101" pitchFamily="2" charset="-122"/>
              </a:rPr>
              <a:t>)</a:t>
            </a:r>
          </a:p>
          <a:p>
            <a:r>
              <a:rPr lang="en-US" altLang="zh-TW" sz="1400" dirty="0">
                <a:ea typeface="DengXian" panose="02010600030101010101" pitchFamily="2" charset="-122"/>
              </a:rPr>
              <a:t>• Japanese: ni, </a:t>
            </a:r>
            <a:r>
              <a:rPr lang="ja-JP" altLang="en-US" sz="1400" dirty="0">
                <a:ea typeface="DengXian" panose="02010600030101010101" pitchFamily="2" charset="-122"/>
              </a:rPr>
              <a:t>に </a:t>
            </a:r>
            <a:endParaRPr lang="en-US" altLang="ja-JP" sz="1400" dirty="0">
              <a:ea typeface="DengXian" panose="02010600030101010101" pitchFamily="2" charset="-122"/>
            </a:endParaRPr>
          </a:p>
          <a:p>
            <a:endParaRPr lang="en-US" altLang="ja-JP" sz="1400" dirty="0">
              <a:ea typeface="DengXian" panose="02010600030101010101" pitchFamily="2" charset="-122"/>
            </a:endParaRPr>
          </a:p>
          <a:p>
            <a:endParaRPr lang="en-US" altLang="ja-JP" sz="1400" dirty="0">
              <a:ea typeface="DengXian" panose="02010600030101010101" pitchFamily="2" charset="-122"/>
            </a:endParaRPr>
          </a:p>
          <a:p>
            <a:r>
              <a:rPr lang="en-US" altLang="ja-JP" sz="1400" dirty="0">
                <a:ea typeface="DengXian" panose="02010600030101010101" pitchFamily="2" charset="-122"/>
              </a:rPr>
              <a:t>(</a:t>
            </a:r>
            <a:r>
              <a:rPr lang="en-US" altLang="zh-TW" sz="1400" dirty="0" err="1">
                <a:ea typeface="DengXian" panose="02010600030101010101" pitchFamily="2" charset="-122"/>
              </a:rPr>
              <a:t>kun</a:t>
            </a:r>
            <a:r>
              <a:rPr lang="en-US" altLang="zh-TW" sz="1400" dirty="0">
                <a:ea typeface="DengXian" panose="02010600030101010101" pitchFamily="2" charset="-122"/>
              </a:rPr>
              <a:t>: </a:t>
            </a:r>
            <a:r>
              <a:rPr lang="en-US" altLang="zh-TW" sz="1400" dirty="0" err="1">
                <a:ea typeface="DengXian" panose="02010600030101010101" pitchFamily="2" charset="-122"/>
              </a:rPr>
              <a:t>mimi</a:t>
            </a:r>
            <a:r>
              <a:rPr lang="en-US" altLang="zh-TW" sz="1400" dirty="0">
                <a:ea typeface="DengXian" panose="02010600030101010101" pitchFamily="2" charset="-122"/>
              </a:rPr>
              <a:t>, </a:t>
            </a:r>
            <a:r>
              <a:rPr lang="ja-JP" altLang="en-US" sz="1400" dirty="0">
                <a:ea typeface="DengXian" panose="02010600030101010101" pitchFamily="2" charset="-122"/>
              </a:rPr>
              <a:t>みみ</a:t>
            </a:r>
            <a:r>
              <a:rPr lang="en-US" altLang="ja-JP" sz="1400" dirty="0">
                <a:ea typeface="DengXian" panose="02010600030101010101" pitchFamily="2" charset="-122"/>
              </a:rPr>
              <a:t>)     </a:t>
            </a:r>
          </a:p>
          <a:p>
            <a:r>
              <a:rPr lang="en-US" altLang="ja-JP" sz="1400" dirty="0">
                <a:ea typeface="DengXian" panose="02010600030101010101" pitchFamily="2" charset="-122"/>
              </a:rPr>
              <a:t>• </a:t>
            </a:r>
            <a:r>
              <a:rPr lang="en-US" altLang="zh-TW" sz="1400" dirty="0">
                <a:ea typeface="DengXian" panose="02010600030101010101" pitchFamily="2" charset="-122"/>
              </a:rPr>
              <a:t>JLPT: N5     </a:t>
            </a:r>
          </a:p>
          <a:p>
            <a:r>
              <a:rPr lang="en-US" altLang="zh-TW" sz="1400" dirty="0">
                <a:ea typeface="DengXian" panose="02010600030101010101" pitchFamily="2" charset="-122"/>
              </a:rPr>
              <a:t>• meaning: ear</a:t>
            </a:r>
          </a:p>
          <a:p>
            <a:r>
              <a:rPr lang="en-US" altLang="zh-TW" sz="1400" dirty="0">
                <a:ea typeface="DengXian" panose="02010600030101010101" pitchFamily="2" charset="-122"/>
              </a:rPr>
              <a:t>• pinyin: ěr</a:t>
            </a:r>
          </a:p>
          <a:p>
            <a:r>
              <a:rPr lang="en-US" altLang="zh-TW" sz="1400" dirty="0">
                <a:ea typeface="DengXian" panose="02010600030101010101" pitchFamily="2" charset="-122"/>
              </a:rPr>
              <a:t>• 10 location(s): </a:t>
            </a:r>
            <a:r>
              <a:rPr lang="en-US" altLang="zh-TW" sz="1400" dirty="0" err="1">
                <a:ea typeface="DengXian" panose="02010600030101010101" pitchFamily="2" charset="-122"/>
              </a:rPr>
              <a:t>XuanZang</a:t>
            </a:r>
            <a:r>
              <a:rPr lang="en-US" altLang="zh-TW" sz="1400" dirty="0">
                <a:ea typeface="DengXian" panose="02010600030101010101" pitchFamily="2" charset="-122"/>
              </a:rPr>
              <a:t>, </a:t>
            </a:r>
          </a:p>
          <a:p>
            <a:endParaRPr lang="en-US" altLang="zh-TW" sz="1400" dirty="0">
              <a:ea typeface="DengXian" panose="02010600030101010101" pitchFamily="2" charset="-122"/>
            </a:endParaRPr>
          </a:p>
          <a:p>
            <a:endParaRPr lang="en-US" altLang="zh-TW" sz="1400" dirty="0">
              <a:ea typeface="DengXian" panose="02010600030101010101" pitchFamily="2" charset="-122"/>
            </a:endParaRPr>
          </a:p>
          <a:p>
            <a:r>
              <a:rPr lang="en-US" altLang="zh-TW" sz="1400" dirty="0">
                <a:ea typeface="DengXian" panose="02010600030101010101" pitchFamily="2" charset="-122"/>
              </a:rPr>
              <a:t>(thousand), (</a:t>
            </a:r>
            <a:r>
              <a:rPr lang="en-US" altLang="zh-TW" sz="1400" dirty="0" err="1">
                <a:ea typeface="DengXian" panose="02010600030101010101" pitchFamily="2" charset="-122"/>
              </a:rPr>
              <a:t>yebul</a:t>
            </a:r>
            <a:r>
              <a:rPr lang="en-US" altLang="zh-TW" sz="1400" dirty="0">
                <a:ea typeface="DengXian" panose="02010600030101010101" pitchFamily="2" charset="-122"/>
              </a:rPr>
              <a:t>), </a:t>
            </a:r>
          </a:p>
          <a:p>
            <a:r>
              <a:rPr lang="en-US" altLang="zh-TW" sz="1400" dirty="0">
                <a:ea typeface="DengXian" panose="02010600030101010101" pitchFamily="2" charset="-122"/>
              </a:rPr>
              <a:t>(</a:t>
            </a:r>
            <a:r>
              <a:rPr lang="en-US" altLang="zh-TW" sz="1400" dirty="0" err="1">
                <a:ea typeface="DengXian" panose="02010600030101010101" pitchFamily="2" charset="-122"/>
              </a:rPr>
              <a:t>tenox</a:t>
            </a:r>
            <a:r>
              <a:rPr lang="en-US" altLang="zh-TW" sz="1400" dirty="0">
                <a:ea typeface="DengXian" panose="02010600030101010101" pitchFamily="2" charset="-122"/>
              </a:rPr>
              <a:t>), (</a:t>
            </a:r>
            <a:r>
              <a:rPr lang="en-US" altLang="zh-TW" sz="1400" dirty="0" err="1">
                <a:ea typeface="DengXian" panose="02010600030101010101" pitchFamily="2" charset="-122"/>
              </a:rPr>
              <a:t>kwanseum</a:t>
            </a:r>
            <a:r>
              <a:rPr lang="en-US" altLang="zh-TW" sz="1400" dirty="0">
                <a:ea typeface="DengXian" panose="02010600030101010101" pitchFamily="2" charset="-122"/>
              </a:rPr>
              <a:t>), </a:t>
            </a:r>
          </a:p>
          <a:p>
            <a:r>
              <a:rPr lang="en-US" altLang="zh-TW" sz="1400" dirty="0">
                <a:ea typeface="DengXian" panose="02010600030101010101" pitchFamily="2" charset="-122"/>
              </a:rPr>
              <a:t>(</a:t>
            </a:r>
            <a:r>
              <a:rPr lang="en-US" altLang="zh-TW" sz="1400" dirty="0" err="1">
                <a:ea typeface="DengXian" panose="02010600030101010101" pitchFamily="2" charset="-122"/>
              </a:rPr>
              <a:t>jijang</a:t>
            </a:r>
            <a:r>
              <a:rPr lang="en-US" altLang="zh-TW" sz="1400" dirty="0">
                <a:ea typeface="DengXian" panose="02010600030101010101" pitchFamily="2" charset="-122"/>
              </a:rPr>
              <a:t>), (</a:t>
            </a:r>
            <a:r>
              <a:rPr lang="en-US" altLang="zh-TW" sz="1400" dirty="0" err="1">
                <a:ea typeface="DengXian" panose="02010600030101010101" pitchFamily="2" charset="-122"/>
              </a:rPr>
              <a:t>maitreya</a:t>
            </a:r>
            <a:r>
              <a:rPr lang="en-US" altLang="zh-TW" sz="1400" dirty="0">
                <a:ea typeface="DengXian" panose="02010600030101010101" pitchFamily="2" charset="-122"/>
              </a:rPr>
              <a:t>), </a:t>
            </a:r>
          </a:p>
          <a:p>
            <a:r>
              <a:rPr lang="en-US" altLang="zh-TW" sz="1400" dirty="0">
                <a:ea typeface="DengXian" panose="02010600030101010101" pitchFamily="2" charset="-122"/>
              </a:rPr>
              <a:t>(morning), (opening), </a:t>
            </a:r>
          </a:p>
          <a:p>
            <a:r>
              <a:rPr lang="en-US" altLang="zh-TW" sz="1400" dirty="0">
                <a:ea typeface="DengXian" panose="02010600030101010101" pitchFamily="2" charset="-122"/>
              </a:rPr>
              <a:t>(bell)</a:t>
            </a:r>
          </a:p>
          <a:p>
            <a:endParaRPr lang="en-US" sz="1400" dirty="0">
              <a:ea typeface="DengXian" panose="02010600030101010101" pitchFamily="2" charset="-122"/>
            </a:endParaRPr>
          </a:p>
        </p:txBody>
      </p:sp>
      <p:sp>
        <p:nvSpPr>
          <p:cNvPr id="11" name="Rectangle 10">
            <a:extLst>
              <a:ext uri="{FF2B5EF4-FFF2-40B4-BE49-F238E27FC236}">
                <a16:creationId xmlns:a16="http://schemas.microsoft.com/office/drawing/2014/main" id="{CEAE829B-7D5E-5A5B-D1D0-6D03DE56A427}"/>
              </a:ext>
            </a:extLst>
          </p:cNvPr>
          <p:cNvSpPr/>
          <p:nvPr/>
        </p:nvSpPr>
        <p:spPr>
          <a:xfrm>
            <a:off x="5937965" y="5649891"/>
            <a:ext cx="6087336" cy="1144448"/>
          </a:xfrm>
          <a:prstGeom prst="rect">
            <a:avLst/>
          </a:prstGeom>
          <a:no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2" name="2024_11_08_133310">
            <a:hlinkClick r:id="" action="ppaction://media"/>
            <a:extLst>
              <a:ext uri="{FF2B5EF4-FFF2-40B4-BE49-F238E27FC236}">
                <a16:creationId xmlns:a16="http://schemas.microsoft.com/office/drawing/2014/main" id="{17A23948-3684-BBB2-A9F2-CB1D2200C2B4}"/>
              </a:ext>
            </a:extLst>
          </p:cNvPr>
          <p:cNvPicPr>
            <a:picLocks noChangeAspect="1"/>
          </p:cNvPicPr>
          <p:nvPr>
            <a:videoFile r:link="rId2"/>
            <p:extLst>
              <p:ext uri="{DAA4B4D4-6D71-4841-9C94-3DE7FCFB9230}">
                <p14:media xmlns:p14="http://schemas.microsoft.com/office/powerpoint/2010/main" r:embed="rId1"/>
              </p:ext>
            </p:extLst>
          </p:nvPr>
        </p:nvPicPr>
        <p:blipFill>
          <a:blip r:embed="rId5"/>
          <a:stretch>
            <a:fillRect/>
          </a:stretch>
        </p:blipFill>
        <p:spPr>
          <a:xfrm>
            <a:off x="6565045" y="565552"/>
            <a:ext cx="5073070" cy="5039023"/>
          </a:xfrm>
          <a:prstGeom prst="rect">
            <a:avLst/>
          </a:prstGeom>
        </p:spPr>
      </p:pic>
      <p:cxnSp>
        <p:nvCxnSpPr>
          <p:cNvPr id="16" name="Straight Arrow Connector 15">
            <a:extLst>
              <a:ext uri="{FF2B5EF4-FFF2-40B4-BE49-F238E27FC236}">
                <a16:creationId xmlns:a16="http://schemas.microsoft.com/office/drawing/2014/main" id="{AA8A89A4-3DF7-8F58-EB06-F256D2A69E27}"/>
              </a:ext>
            </a:extLst>
          </p:cNvPr>
          <p:cNvCxnSpPr/>
          <p:nvPr/>
        </p:nvCxnSpPr>
        <p:spPr>
          <a:xfrm>
            <a:off x="731521" y="759353"/>
            <a:ext cx="4029259" cy="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18" name="Straight Arrow Connector 17">
            <a:extLst>
              <a:ext uri="{FF2B5EF4-FFF2-40B4-BE49-F238E27FC236}">
                <a16:creationId xmlns:a16="http://schemas.microsoft.com/office/drawing/2014/main" id="{C304596A-1754-6C30-9487-ECD9EA0BF2A0}"/>
              </a:ext>
            </a:extLst>
          </p:cNvPr>
          <p:cNvCxnSpPr/>
          <p:nvPr/>
        </p:nvCxnSpPr>
        <p:spPr>
          <a:xfrm>
            <a:off x="1699014" y="961595"/>
            <a:ext cx="0" cy="2660609"/>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20" name="Straight Arrow Connector 19">
            <a:extLst>
              <a:ext uri="{FF2B5EF4-FFF2-40B4-BE49-F238E27FC236}">
                <a16:creationId xmlns:a16="http://schemas.microsoft.com/office/drawing/2014/main" id="{355D48FF-2665-9516-9085-27257F52D2E7}"/>
              </a:ext>
            </a:extLst>
          </p:cNvPr>
          <p:cNvCxnSpPr>
            <a:cxnSpLocks/>
          </p:cNvCxnSpPr>
          <p:nvPr/>
        </p:nvCxnSpPr>
        <p:spPr>
          <a:xfrm>
            <a:off x="3781486" y="879004"/>
            <a:ext cx="0" cy="3940769"/>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23" name="Straight Arrow Connector 22">
            <a:extLst>
              <a:ext uri="{FF2B5EF4-FFF2-40B4-BE49-F238E27FC236}">
                <a16:creationId xmlns:a16="http://schemas.microsoft.com/office/drawing/2014/main" id="{60A3292A-9453-519B-F219-493DEC5CDF77}"/>
              </a:ext>
            </a:extLst>
          </p:cNvPr>
          <p:cNvCxnSpPr/>
          <p:nvPr/>
        </p:nvCxnSpPr>
        <p:spPr>
          <a:xfrm>
            <a:off x="1791049" y="1828800"/>
            <a:ext cx="1811858" cy="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25" name="Straight Arrow Connector 24">
            <a:extLst>
              <a:ext uri="{FF2B5EF4-FFF2-40B4-BE49-F238E27FC236}">
                <a16:creationId xmlns:a16="http://schemas.microsoft.com/office/drawing/2014/main" id="{2DC58C72-2DB4-9E34-A806-372867123982}"/>
              </a:ext>
            </a:extLst>
          </p:cNvPr>
          <p:cNvCxnSpPr/>
          <p:nvPr/>
        </p:nvCxnSpPr>
        <p:spPr>
          <a:xfrm>
            <a:off x="1817001" y="2754467"/>
            <a:ext cx="1811102" cy="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27" name="Straight Arrow Connector 26">
            <a:extLst>
              <a:ext uri="{FF2B5EF4-FFF2-40B4-BE49-F238E27FC236}">
                <a16:creationId xmlns:a16="http://schemas.microsoft.com/office/drawing/2014/main" id="{67E00F24-1F9D-4FFF-C050-17B3797888F8}"/>
              </a:ext>
            </a:extLst>
          </p:cNvPr>
          <p:cNvCxnSpPr/>
          <p:nvPr/>
        </p:nvCxnSpPr>
        <p:spPr>
          <a:xfrm flipV="1">
            <a:off x="625332" y="3622204"/>
            <a:ext cx="4324227" cy="371659"/>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sp>
        <p:nvSpPr>
          <p:cNvPr id="28" name="TextBox 27">
            <a:extLst>
              <a:ext uri="{FF2B5EF4-FFF2-40B4-BE49-F238E27FC236}">
                <a16:creationId xmlns:a16="http://schemas.microsoft.com/office/drawing/2014/main" id="{1D9602DE-547C-27FB-C3F0-B53F4CE055E5}"/>
              </a:ext>
            </a:extLst>
          </p:cNvPr>
          <p:cNvSpPr txBox="1"/>
          <p:nvPr/>
        </p:nvSpPr>
        <p:spPr>
          <a:xfrm>
            <a:off x="625332" y="265471"/>
            <a:ext cx="519143" cy="369326"/>
          </a:xfrm>
          <a:prstGeom prst="rect">
            <a:avLst/>
          </a:prstGeom>
          <a:noFill/>
        </p:spPr>
        <p:txBody>
          <a:bodyPr wrap="square" rtlCol="0">
            <a:spAutoFit/>
          </a:bodyPr>
          <a:lstStyle/>
          <a:p>
            <a:r>
              <a:rPr lang="en-US" b="1" dirty="0"/>
              <a:t>1</a:t>
            </a:r>
          </a:p>
        </p:txBody>
      </p:sp>
      <p:sp>
        <p:nvSpPr>
          <p:cNvPr id="29" name="TextBox 28">
            <a:extLst>
              <a:ext uri="{FF2B5EF4-FFF2-40B4-BE49-F238E27FC236}">
                <a16:creationId xmlns:a16="http://schemas.microsoft.com/office/drawing/2014/main" id="{4B9E73B0-E009-9EC8-D95B-B400AF9B4508}"/>
              </a:ext>
            </a:extLst>
          </p:cNvPr>
          <p:cNvSpPr txBox="1"/>
          <p:nvPr/>
        </p:nvSpPr>
        <p:spPr>
          <a:xfrm>
            <a:off x="1197569" y="1109411"/>
            <a:ext cx="485738" cy="369332"/>
          </a:xfrm>
          <a:prstGeom prst="rect">
            <a:avLst/>
          </a:prstGeom>
          <a:noFill/>
        </p:spPr>
        <p:txBody>
          <a:bodyPr wrap="square" rtlCol="0">
            <a:spAutoFit/>
          </a:bodyPr>
          <a:lstStyle/>
          <a:p>
            <a:r>
              <a:rPr lang="en-US" b="1" dirty="0"/>
              <a:t>2</a:t>
            </a:r>
          </a:p>
        </p:txBody>
      </p:sp>
      <p:sp>
        <p:nvSpPr>
          <p:cNvPr id="30" name="TextBox 29">
            <a:extLst>
              <a:ext uri="{FF2B5EF4-FFF2-40B4-BE49-F238E27FC236}">
                <a16:creationId xmlns:a16="http://schemas.microsoft.com/office/drawing/2014/main" id="{14E5E6A8-D1E6-C136-87DD-8A25D1EA61A7}"/>
              </a:ext>
            </a:extLst>
          </p:cNvPr>
          <p:cNvSpPr txBox="1"/>
          <p:nvPr/>
        </p:nvSpPr>
        <p:spPr>
          <a:xfrm>
            <a:off x="3985884" y="1036784"/>
            <a:ext cx="671042" cy="369332"/>
          </a:xfrm>
          <a:prstGeom prst="rect">
            <a:avLst/>
          </a:prstGeom>
          <a:noFill/>
        </p:spPr>
        <p:txBody>
          <a:bodyPr wrap="square" rtlCol="0">
            <a:spAutoFit/>
          </a:bodyPr>
          <a:lstStyle/>
          <a:p>
            <a:r>
              <a:rPr lang="en-US" b="1" dirty="0"/>
              <a:t>3</a:t>
            </a:r>
          </a:p>
        </p:txBody>
      </p:sp>
      <p:sp>
        <p:nvSpPr>
          <p:cNvPr id="31" name="TextBox 30">
            <a:extLst>
              <a:ext uri="{FF2B5EF4-FFF2-40B4-BE49-F238E27FC236}">
                <a16:creationId xmlns:a16="http://schemas.microsoft.com/office/drawing/2014/main" id="{2CD45407-EDB1-0F8E-9F0C-0CAE9F725C21}"/>
              </a:ext>
            </a:extLst>
          </p:cNvPr>
          <p:cNvSpPr txBox="1"/>
          <p:nvPr/>
        </p:nvSpPr>
        <p:spPr>
          <a:xfrm>
            <a:off x="2170963" y="1328174"/>
            <a:ext cx="371659" cy="369332"/>
          </a:xfrm>
          <a:prstGeom prst="rect">
            <a:avLst/>
          </a:prstGeom>
          <a:noFill/>
        </p:spPr>
        <p:txBody>
          <a:bodyPr wrap="square" rtlCol="0">
            <a:spAutoFit/>
          </a:bodyPr>
          <a:lstStyle/>
          <a:p>
            <a:r>
              <a:rPr lang="en-US" b="1" dirty="0"/>
              <a:t>4</a:t>
            </a:r>
          </a:p>
        </p:txBody>
      </p:sp>
      <p:sp>
        <p:nvSpPr>
          <p:cNvPr id="32" name="TextBox 31">
            <a:extLst>
              <a:ext uri="{FF2B5EF4-FFF2-40B4-BE49-F238E27FC236}">
                <a16:creationId xmlns:a16="http://schemas.microsoft.com/office/drawing/2014/main" id="{5307E835-63A2-3EFE-7430-1B22A2BA54BD}"/>
              </a:ext>
            </a:extLst>
          </p:cNvPr>
          <p:cNvSpPr txBox="1"/>
          <p:nvPr/>
        </p:nvSpPr>
        <p:spPr>
          <a:xfrm>
            <a:off x="2155228" y="2266326"/>
            <a:ext cx="334299" cy="369332"/>
          </a:xfrm>
          <a:prstGeom prst="rect">
            <a:avLst/>
          </a:prstGeom>
          <a:noFill/>
        </p:spPr>
        <p:txBody>
          <a:bodyPr wrap="square" rtlCol="0">
            <a:spAutoFit/>
          </a:bodyPr>
          <a:lstStyle/>
          <a:p>
            <a:r>
              <a:rPr lang="en-US" b="1" dirty="0"/>
              <a:t>5</a:t>
            </a:r>
          </a:p>
        </p:txBody>
      </p:sp>
      <p:sp>
        <p:nvSpPr>
          <p:cNvPr id="33" name="TextBox 32">
            <a:extLst>
              <a:ext uri="{FF2B5EF4-FFF2-40B4-BE49-F238E27FC236}">
                <a16:creationId xmlns:a16="http://schemas.microsoft.com/office/drawing/2014/main" id="{9A57E487-B37C-4C71-AC40-B57B700FFEA4}"/>
              </a:ext>
            </a:extLst>
          </p:cNvPr>
          <p:cNvSpPr txBox="1"/>
          <p:nvPr/>
        </p:nvSpPr>
        <p:spPr>
          <a:xfrm>
            <a:off x="731521" y="3390815"/>
            <a:ext cx="560438" cy="369332"/>
          </a:xfrm>
          <a:prstGeom prst="rect">
            <a:avLst/>
          </a:prstGeom>
          <a:noFill/>
        </p:spPr>
        <p:txBody>
          <a:bodyPr wrap="square" rtlCol="0">
            <a:spAutoFit/>
          </a:bodyPr>
          <a:lstStyle/>
          <a:p>
            <a:r>
              <a:rPr lang="en-US" b="1" dirty="0">
                <a:highlight>
                  <a:srgbClr val="00FF00"/>
                </a:highlight>
              </a:rPr>
              <a:t>6</a:t>
            </a:r>
          </a:p>
        </p:txBody>
      </p:sp>
    </p:spTree>
    <p:extLst>
      <p:ext uri="{BB962C8B-B14F-4D97-AF65-F5344CB8AC3E}">
        <p14:creationId xmlns:p14="http://schemas.microsoft.com/office/powerpoint/2010/main" val="84666472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mediacall" presetSubtype="0" fill="hold" nodeType="clickEffect">
                                  <p:stCondLst>
                                    <p:cond delay="0"/>
                                  </p:stCondLst>
                                  <p:childTnLst>
                                    <p:cmd type="call" cmd="playFrom(0.0)">
                                      <p:cBhvr>
                                        <p:cTn id="6" dur="10034" fill="hold"/>
                                        <p:tgtEl>
                                          <p:spTgt spid="12"/>
                                        </p:tgtEl>
                                      </p:cBhvr>
                                    </p:cmd>
                                  </p:childTnLst>
                                </p:cTn>
                              </p:par>
                            </p:childTnLst>
                          </p:cTn>
                        </p:par>
                      </p:childTnLst>
                    </p:cTn>
                  </p:par>
                </p:childTnLst>
              </p:cTn>
              <p:prevCondLst>
                <p:cond evt="onPrev" delay="0">
                  <p:tgtEl>
                    <p:sldTgt/>
                  </p:tgtEl>
                </p:cond>
              </p:prevCondLst>
              <p:nextCondLst>
                <p:cond evt="onNext" delay="0">
                  <p:tgtEl>
                    <p:sldTgt/>
                  </p:tgtEl>
                </p:cond>
              </p:nextCondLst>
            </p:seq>
            <p:video>
              <p:cMediaNode vol="80000">
                <p:cTn id="7" fill="hold" display="0">
                  <p:stCondLst>
                    <p:cond delay="indefinite"/>
                  </p:stCondLst>
                </p:cTn>
                <p:tgtEl>
                  <p:spTgt spid="12"/>
                </p:tgtEl>
              </p:cMediaNode>
            </p:video>
            <p:seq concurrent="1" nextAc="seek">
              <p:cTn id="8" restart="whenNotActive" fill="hold" evtFilter="cancelBubble" nodeType="interactiveSeq">
                <p:stCondLst>
                  <p:cond evt="onClick" delay="0">
                    <p:tgtEl>
                      <p:spTgt spid="12"/>
                    </p:tgtEl>
                  </p:cond>
                </p:stCondLst>
                <p:endSync evt="end" delay="0">
                  <p:rtn val="all"/>
                </p:endSync>
                <p:childTnLst>
                  <p:par>
                    <p:cTn id="9" fill="hold">
                      <p:stCondLst>
                        <p:cond delay="0"/>
                      </p:stCondLst>
                      <p:childTnLst>
                        <p:par>
                          <p:cTn id="10" fill="hold">
                            <p:stCondLst>
                              <p:cond delay="0"/>
                            </p:stCondLst>
                            <p:childTnLst>
                              <p:par>
                                <p:cTn id="11" presetID="2" presetClass="mediacall" presetSubtype="0" fill="hold" nodeType="clickEffect">
                                  <p:stCondLst>
                                    <p:cond delay="0"/>
                                  </p:stCondLst>
                                  <p:childTnLst>
                                    <p:cmd type="call" cmd="togglePause">
                                      <p:cBhvr>
                                        <p:cTn id="12" dur="1" fill="hold"/>
                                        <p:tgtEl>
                                          <p:spTgt spid="12"/>
                                        </p:tgtEl>
                                      </p:cBhvr>
                                    </p:cmd>
                                  </p:childTnLst>
                                </p:cTn>
                              </p:par>
                            </p:childTnLst>
                          </p:cTn>
                        </p:par>
                      </p:childTnLst>
                    </p:cTn>
                  </p:par>
                </p:childTnLst>
              </p:cTn>
              <p:nextCondLst>
                <p:cond evt="onClick" delay="0">
                  <p:tgtEl>
                    <p:spTgt spid="12"/>
                  </p:tgtEl>
                </p:cond>
              </p:nextCondLst>
            </p:seq>
          </p:childTnLst>
        </p:cTn>
      </p:par>
    </p:tnLst>
  </p:timing>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F86264ED-C884-A8C8-E0A3-4BB6A20724B6}"/>
              </a:ext>
            </a:extLst>
          </p:cNvPr>
          <p:cNvPicPr>
            <a:picLocks noChangeAspect="1"/>
          </p:cNvPicPr>
          <p:nvPr/>
        </p:nvPicPr>
        <p:blipFill>
          <a:blip r:embed="rId4"/>
          <a:stretch>
            <a:fillRect/>
          </a:stretch>
        </p:blipFill>
        <p:spPr>
          <a:xfrm>
            <a:off x="130078" y="163407"/>
            <a:ext cx="4947007" cy="5315919"/>
          </a:xfrm>
          <a:prstGeom prst="rect">
            <a:avLst/>
          </a:prstGeom>
        </p:spPr>
      </p:pic>
      <p:sp>
        <p:nvSpPr>
          <p:cNvPr id="4" name="TextBox 3">
            <a:extLst>
              <a:ext uri="{FF2B5EF4-FFF2-40B4-BE49-F238E27FC236}">
                <a16:creationId xmlns:a16="http://schemas.microsoft.com/office/drawing/2014/main" id="{FB747956-8C79-FA7D-D439-8EE488E36733}"/>
              </a:ext>
            </a:extLst>
          </p:cNvPr>
          <p:cNvSpPr txBox="1"/>
          <p:nvPr/>
        </p:nvSpPr>
        <p:spPr>
          <a:xfrm>
            <a:off x="166697" y="5651847"/>
            <a:ext cx="5771268" cy="1200329"/>
          </a:xfrm>
          <a:prstGeom prst="rect">
            <a:avLst/>
          </a:prstGeom>
          <a:noFill/>
        </p:spPr>
        <p:txBody>
          <a:bodyPr wrap="square" numCol="3">
            <a:spAutoFit/>
          </a:bodyPr>
          <a:lstStyle/>
          <a:p>
            <a:r>
              <a:rPr lang="en-US" sz="2400" dirty="0"/>
              <a:t>Kor: </a:t>
            </a:r>
            <a:r>
              <a:rPr lang="en-US" sz="2400" b="1" dirty="0"/>
              <a:t>bi</a:t>
            </a:r>
          </a:p>
          <a:p>
            <a:r>
              <a:rPr lang="en-US" sz="2400" dirty="0"/>
              <a:t>Jap: </a:t>
            </a:r>
            <a:r>
              <a:rPr lang="en-US" sz="2400" b="1" dirty="0"/>
              <a:t>bi</a:t>
            </a:r>
            <a:endParaRPr lang="en-US" sz="2400" dirty="0"/>
          </a:p>
          <a:p>
            <a:endParaRPr lang="en-US" sz="2400" dirty="0"/>
          </a:p>
          <a:p>
            <a:r>
              <a:rPr lang="en-US" sz="2400" dirty="0"/>
              <a:t>Viet: </a:t>
            </a:r>
            <a:r>
              <a:rPr lang="en-US" sz="2400" b="1" i="0" dirty="0">
                <a:solidFill>
                  <a:srgbClr val="353535"/>
                </a:solidFill>
                <a:effectLst/>
              </a:rPr>
              <a:t>tỹ </a:t>
            </a:r>
            <a:r>
              <a:rPr lang="vi-VN" sz="2400" b="1" dirty="0"/>
              <a:t>   </a:t>
            </a:r>
            <a:r>
              <a:rPr lang="en-US" sz="2400" b="1" dirty="0"/>
              <a:t>   </a:t>
            </a:r>
          </a:p>
          <a:p>
            <a:r>
              <a:rPr lang="en-US" sz="2400" dirty="0"/>
              <a:t>Man: </a:t>
            </a:r>
            <a:r>
              <a:rPr lang="en-US" altLang="zh-TW" sz="2400" b="1" dirty="0">
                <a:ea typeface="DengXian" panose="02010600030101010101" pitchFamily="2" charset="-122"/>
              </a:rPr>
              <a:t>bí</a:t>
            </a:r>
          </a:p>
          <a:p>
            <a:endParaRPr lang="en-US" sz="2400" dirty="0"/>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24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        </a:t>
            </a:r>
            <a:r>
              <a:rPr kumimoji="0" lang="zh-TW" altLang="en-US" sz="10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 </a:t>
            </a:r>
            <a:r>
              <a:rPr lang="zh-TW" altLang="en-US" sz="2400" b="1" i="0" dirty="0">
                <a:solidFill>
                  <a:srgbClr val="353535"/>
                </a:solidFill>
                <a:effectLst/>
                <a:latin typeface="DengXian" panose="02010600030101010101" pitchFamily="2" charset="-122"/>
                <a:ea typeface="DengXian" panose="02010600030101010101" pitchFamily="2" charset="-122"/>
              </a:rPr>
              <a:t>耳</a:t>
            </a:r>
            <a:r>
              <a:rPr lang="en-US" altLang="zh-TW" sz="2400" b="1" dirty="0">
                <a:solidFill>
                  <a:prstClr val="black"/>
                </a:solidFill>
                <a:ea typeface="DengXian" panose="02010600030101010101" pitchFamily="2" charset="-122"/>
              </a:rPr>
              <a:t>      </a:t>
            </a:r>
          </a:p>
          <a:p>
            <a:pPr marL="0" marR="0" lvl="0" indent="0" algn="l" defTabSz="914400" rtl="0" eaLnBrk="1" fontAlgn="auto" latinLnBrk="0" hangingPunct="1">
              <a:lnSpc>
                <a:spcPct val="100000"/>
              </a:lnSpc>
              <a:spcBef>
                <a:spcPts val="0"/>
              </a:spcBef>
              <a:spcAft>
                <a:spcPts val="0"/>
              </a:spcAft>
              <a:buClrTx/>
              <a:buSzTx/>
              <a:buFontTx/>
              <a:buNone/>
              <a:tabLst/>
              <a:defRPr/>
            </a:pPr>
            <a:r>
              <a:rPr lang="en-US" altLang="zh-TW" sz="2400" b="1" dirty="0">
                <a:solidFill>
                  <a:prstClr val="black"/>
                </a:solidFill>
                <a:ea typeface="DengXian" panose="02010600030101010101" pitchFamily="2" charset="-122"/>
              </a:rPr>
              <a:t>          ear</a:t>
            </a:r>
            <a:endParaRPr lang="en-US" altLang="zh-TW" sz="2400" dirty="0">
              <a:solidFill>
                <a:prstClr val="black"/>
              </a:solidFill>
              <a:highlight>
                <a:srgbClr val="00FF00"/>
              </a:highlight>
              <a:ea typeface="DengXian" panose="02010600030101010101" pitchFamily="2" charset="-122"/>
            </a:endParaRPr>
          </a:p>
        </p:txBody>
      </p:sp>
      <p:sp>
        <p:nvSpPr>
          <p:cNvPr id="5" name="TextBox 4">
            <a:extLst>
              <a:ext uri="{FF2B5EF4-FFF2-40B4-BE49-F238E27FC236}">
                <a16:creationId xmlns:a16="http://schemas.microsoft.com/office/drawing/2014/main" id="{F06676ED-D00F-E080-A1E6-74CCA2C5726B}"/>
              </a:ext>
            </a:extLst>
          </p:cNvPr>
          <p:cNvSpPr txBox="1"/>
          <p:nvPr/>
        </p:nvSpPr>
        <p:spPr>
          <a:xfrm>
            <a:off x="7239963" y="129429"/>
            <a:ext cx="4421529" cy="369332"/>
          </a:xfrm>
          <a:prstGeom prst="rect">
            <a:avLst/>
          </a:prstGeom>
          <a:noFill/>
        </p:spPr>
        <p:txBody>
          <a:bodyPr wrap="square" rtlCol="0">
            <a:spAutoFit/>
          </a:bodyPr>
          <a:lstStyle/>
          <a:p>
            <a:r>
              <a:rPr lang="zh-TW" altLang="en-US" b="1" dirty="0">
                <a:latin typeface="DengXian" panose="02010600030101010101" pitchFamily="2" charset="-122"/>
                <a:ea typeface="DengXian" panose="02010600030101010101" pitchFamily="2" charset="-122"/>
              </a:rPr>
              <a:t>無 受 想 行 識 無 眼 耳 </a:t>
            </a:r>
            <a:r>
              <a:rPr lang="zh-TW" altLang="en-US" b="1" dirty="0">
                <a:highlight>
                  <a:srgbClr val="00FFFF"/>
                </a:highlight>
                <a:latin typeface="DengXian" panose="02010600030101010101" pitchFamily="2" charset="-122"/>
                <a:ea typeface="DengXian" panose="02010600030101010101" pitchFamily="2" charset="-122"/>
              </a:rPr>
              <a:t>鼻</a:t>
            </a:r>
            <a:r>
              <a:rPr lang="zh-TW" altLang="en-US" b="1" dirty="0">
                <a:latin typeface="DengXian" panose="02010600030101010101" pitchFamily="2" charset="-122"/>
                <a:ea typeface="DengXian" panose="02010600030101010101" pitchFamily="2" charset="-122"/>
              </a:rPr>
              <a:t> 舌 身 意     </a:t>
            </a:r>
            <a:r>
              <a:rPr lang="en-US" altLang="zh-TW" b="1" dirty="0">
                <a:solidFill>
                  <a:srgbClr val="FF0000"/>
                </a:solidFill>
                <a:latin typeface="DengXian" panose="02010600030101010101" pitchFamily="2" charset="-122"/>
                <a:ea typeface="DengXian" panose="02010600030101010101" pitchFamily="2" charset="-122"/>
              </a:rPr>
              <a:t>11</a:t>
            </a:r>
            <a:endParaRPr lang="en-US" b="1" dirty="0">
              <a:solidFill>
                <a:srgbClr val="FF0000"/>
              </a:solidFill>
              <a:ea typeface="DengXian" panose="02010600030101010101" pitchFamily="2" charset="-122"/>
            </a:endParaRPr>
          </a:p>
        </p:txBody>
      </p:sp>
      <p:sp>
        <p:nvSpPr>
          <p:cNvPr id="6" name="Rectangle 5">
            <a:extLst>
              <a:ext uri="{FF2B5EF4-FFF2-40B4-BE49-F238E27FC236}">
                <a16:creationId xmlns:a16="http://schemas.microsoft.com/office/drawing/2014/main" id="{DB557D2D-20B8-01E4-439A-DDEFDCA3893B}"/>
              </a:ext>
            </a:extLst>
          </p:cNvPr>
          <p:cNvSpPr/>
          <p:nvPr/>
        </p:nvSpPr>
        <p:spPr>
          <a:xfrm>
            <a:off x="7054769" y="135839"/>
            <a:ext cx="4606723" cy="369332"/>
          </a:xfrm>
          <a:prstGeom prst="rect">
            <a:avLst/>
          </a:prstGeom>
          <a:no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Rectangle 6">
            <a:extLst>
              <a:ext uri="{FF2B5EF4-FFF2-40B4-BE49-F238E27FC236}">
                <a16:creationId xmlns:a16="http://schemas.microsoft.com/office/drawing/2014/main" id="{83256FC0-B3B3-01B2-E6C5-082D0FD54DE1}"/>
              </a:ext>
            </a:extLst>
          </p:cNvPr>
          <p:cNvSpPr/>
          <p:nvPr/>
        </p:nvSpPr>
        <p:spPr>
          <a:xfrm>
            <a:off x="166697" y="5651847"/>
            <a:ext cx="5450647" cy="833259"/>
          </a:xfrm>
          <a:prstGeom prst="rect">
            <a:avLst/>
          </a:prstGeom>
          <a:noFill/>
          <a:ln w="5715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Oval 7">
            <a:extLst>
              <a:ext uri="{FF2B5EF4-FFF2-40B4-BE49-F238E27FC236}">
                <a16:creationId xmlns:a16="http://schemas.microsoft.com/office/drawing/2014/main" id="{671022CB-6DC9-691B-988E-838C7267B0C3}"/>
              </a:ext>
            </a:extLst>
          </p:cNvPr>
          <p:cNvSpPr/>
          <p:nvPr/>
        </p:nvSpPr>
        <p:spPr>
          <a:xfrm>
            <a:off x="5485169" y="687224"/>
            <a:ext cx="771625" cy="771625"/>
          </a:xfrm>
          <a:prstGeom prst="ellipse">
            <a:avLst/>
          </a:prstGeom>
          <a:solidFill>
            <a:srgbClr val="FFFF00"/>
          </a:solidFill>
          <a:ln w="38100">
            <a:solidFill>
              <a:srgbClr val="7030A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TextBox 8">
            <a:extLst>
              <a:ext uri="{FF2B5EF4-FFF2-40B4-BE49-F238E27FC236}">
                <a16:creationId xmlns:a16="http://schemas.microsoft.com/office/drawing/2014/main" id="{13C8CD7A-ABA1-4595-D8ED-B69F9245B011}"/>
              </a:ext>
            </a:extLst>
          </p:cNvPr>
          <p:cNvSpPr txBox="1"/>
          <p:nvPr/>
        </p:nvSpPr>
        <p:spPr>
          <a:xfrm>
            <a:off x="5577203" y="804954"/>
            <a:ext cx="601347" cy="523220"/>
          </a:xfrm>
          <a:prstGeom prst="rect">
            <a:avLst/>
          </a:prstGeom>
          <a:noFill/>
        </p:spPr>
        <p:txBody>
          <a:bodyPr wrap="square" rtlCol="0">
            <a:spAutoFit/>
          </a:bodyPr>
          <a:lstStyle/>
          <a:p>
            <a:r>
              <a:rPr lang="en-US" sz="2800" b="1" dirty="0"/>
              <a:t>58</a:t>
            </a:r>
          </a:p>
        </p:txBody>
      </p:sp>
      <p:sp>
        <p:nvSpPr>
          <p:cNvPr id="10" name="TextBox 9">
            <a:extLst>
              <a:ext uri="{FF2B5EF4-FFF2-40B4-BE49-F238E27FC236}">
                <a16:creationId xmlns:a16="http://schemas.microsoft.com/office/drawing/2014/main" id="{2F8C03F9-40E5-A12E-D281-2FE5B253653A}"/>
              </a:ext>
            </a:extLst>
          </p:cNvPr>
          <p:cNvSpPr txBox="1"/>
          <p:nvPr/>
        </p:nvSpPr>
        <p:spPr>
          <a:xfrm>
            <a:off x="5937966" y="5649891"/>
            <a:ext cx="6657158" cy="1384995"/>
          </a:xfrm>
          <a:prstGeom prst="rect">
            <a:avLst/>
          </a:prstGeom>
          <a:noFill/>
        </p:spPr>
        <p:txBody>
          <a:bodyPr wrap="square" numCol="3">
            <a:spAutoFit/>
          </a:bodyPr>
          <a:lstStyle/>
          <a:p>
            <a:r>
              <a:rPr lang="en-US" altLang="zh-TW" sz="1400" dirty="0"/>
              <a:t>Hanja: </a:t>
            </a:r>
            <a:r>
              <a:rPr lang="zh-TW" altLang="en-US" sz="1400" dirty="0">
                <a:ea typeface="DengXian" panose="02010600030101010101" pitchFamily="2" charset="-122"/>
              </a:rPr>
              <a:t>鼻       </a:t>
            </a:r>
            <a:endParaRPr lang="en-US" altLang="zh-TW" sz="1400" dirty="0">
              <a:ea typeface="DengXian" panose="02010600030101010101" pitchFamily="2" charset="-122"/>
            </a:endParaRPr>
          </a:p>
          <a:p>
            <a:r>
              <a:rPr lang="en-US" altLang="zh-TW" sz="1400" dirty="0">
                <a:ea typeface="DengXian" panose="02010600030101010101" pitchFamily="2" charset="-122"/>
              </a:rPr>
              <a:t>• Korean: bi (</a:t>
            </a:r>
            <a:r>
              <a:rPr lang="ko-KR" altLang="en-US" sz="1400" dirty="0">
                <a:latin typeface="+mn-ea"/>
              </a:rPr>
              <a:t>비</a:t>
            </a:r>
            <a:r>
              <a:rPr lang="en-US" altLang="ko-KR" sz="1400" dirty="0">
                <a:ea typeface="DengXian" panose="02010600030101010101" pitchFamily="2" charset="-122"/>
              </a:rPr>
              <a:t>)       </a:t>
            </a:r>
          </a:p>
          <a:p>
            <a:r>
              <a:rPr lang="en-US" altLang="ko-KR" sz="1400" dirty="0">
                <a:ea typeface="DengXian" panose="02010600030101010101" pitchFamily="2" charset="-122"/>
              </a:rPr>
              <a:t>• </a:t>
            </a:r>
            <a:r>
              <a:rPr lang="en-US" altLang="zh-TW" sz="1400" dirty="0">
                <a:ea typeface="DengXian" panose="02010600030101010101" pitchFamily="2" charset="-122"/>
              </a:rPr>
              <a:t>strokes: 14      </a:t>
            </a:r>
          </a:p>
          <a:p>
            <a:r>
              <a:rPr lang="en-US" altLang="zh-TW" sz="1400" dirty="0">
                <a:ea typeface="DengXian" panose="02010600030101010101" pitchFamily="2" charset="-122"/>
              </a:rPr>
              <a:t>• radical: 209 (</a:t>
            </a:r>
            <a:r>
              <a:rPr lang="zh-TW" altLang="en-US" sz="1400" dirty="0">
                <a:ea typeface="DengXian" panose="02010600030101010101" pitchFamily="2" charset="-122"/>
              </a:rPr>
              <a:t>鼻</a:t>
            </a:r>
            <a:r>
              <a:rPr lang="en-US" altLang="zh-TW" sz="1400" dirty="0">
                <a:ea typeface="DengXian" panose="02010600030101010101" pitchFamily="2" charset="-122"/>
              </a:rPr>
              <a:t>)</a:t>
            </a:r>
          </a:p>
          <a:p>
            <a:r>
              <a:rPr lang="en-US" altLang="zh-TW" sz="1400" dirty="0">
                <a:ea typeface="DengXian" panose="02010600030101010101" pitchFamily="2" charset="-122"/>
              </a:rPr>
              <a:t>• Japanese: bi, </a:t>
            </a:r>
            <a:r>
              <a:rPr lang="ja-JP" altLang="en-US" sz="1400" dirty="0">
                <a:ea typeface="DengXian" panose="02010600030101010101" pitchFamily="2" charset="-122"/>
              </a:rPr>
              <a:t>び </a:t>
            </a:r>
            <a:endParaRPr lang="en-US" altLang="ja-JP" sz="1400" dirty="0">
              <a:ea typeface="DengXian" panose="02010600030101010101" pitchFamily="2" charset="-122"/>
            </a:endParaRPr>
          </a:p>
          <a:p>
            <a:endParaRPr lang="en-US" altLang="ja-JP" sz="1400" dirty="0">
              <a:ea typeface="DengXian" panose="02010600030101010101" pitchFamily="2" charset="-122"/>
            </a:endParaRPr>
          </a:p>
          <a:p>
            <a:r>
              <a:rPr lang="en-US" altLang="ja-JP" sz="1400" dirty="0">
                <a:ea typeface="DengXian" panose="02010600030101010101" pitchFamily="2" charset="-122"/>
              </a:rPr>
              <a:t>(</a:t>
            </a:r>
            <a:r>
              <a:rPr lang="en-US" altLang="zh-TW" sz="1400" dirty="0" err="1">
                <a:ea typeface="DengXian" panose="02010600030101010101" pitchFamily="2" charset="-122"/>
              </a:rPr>
              <a:t>kun</a:t>
            </a:r>
            <a:r>
              <a:rPr lang="en-US" altLang="zh-TW" sz="1400" dirty="0">
                <a:ea typeface="DengXian" panose="02010600030101010101" pitchFamily="2" charset="-122"/>
              </a:rPr>
              <a:t>: </a:t>
            </a:r>
            <a:r>
              <a:rPr lang="en-US" altLang="zh-TW" sz="1400" dirty="0" err="1">
                <a:ea typeface="DengXian" panose="02010600030101010101" pitchFamily="2" charset="-122"/>
              </a:rPr>
              <a:t>hana</a:t>
            </a:r>
            <a:r>
              <a:rPr lang="en-US" altLang="zh-TW" sz="1400" dirty="0">
                <a:ea typeface="DengXian" panose="02010600030101010101" pitchFamily="2" charset="-122"/>
              </a:rPr>
              <a:t>,</a:t>
            </a:r>
            <a:r>
              <a:rPr lang="ja-JP" altLang="en-US" sz="1400" dirty="0">
                <a:ea typeface="DengXian" panose="02010600030101010101" pitchFamily="2" charset="-122"/>
              </a:rPr>
              <a:t>はな</a:t>
            </a:r>
            <a:r>
              <a:rPr lang="en-US" altLang="ja-JP" sz="1400" dirty="0">
                <a:ea typeface="DengXian" panose="02010600030101010101" pitchFamily="2" charset="-122"/>
              </a:rPr>
              <a:t>)     </a:t>
            </a:r>
          </a:p>
          <a:p>
            <a:r>
              <a:rPr lang="en-US" altLang="ja-JP" sz="1400" dirty="0">
                <a:ea typeface="DengXian" panose="02010600030101010101" pitchFamily="2" charset="-122"/>
              </a:rPr>
              <a:t>• pinyin: bí</a:t>
            </a:r>
          </a:p>
          <a:p>
            <a:r>
              <a:rPr lang="en-US" altLang="ja-JP" sz="1400" dirty="0">
                <a:ea typeface="DengXian" panose="02010600030101010101" pitchFamily="2" charset="-122"/>
              </a:rPr>
              <a:t>• 2 location(s): </a:t>
            </a:r>
            <a:r>
              <a:rPr lang="en-US" altLang="ja-JP" sz="1400" dirty="0" err="1">
                <a:ea typeface="DengXian" panose="02010600030101010101" pitchFamily="2" charset="-122"/>
              </a:rPr>
              <a:t>TenOx</a:t>
            </a:r>
            <a:r>
              <a:rPr lang="en-US" altLang="ja-JP" sz="1400" dirty="0">
                <a:ea typeface="DengXian" panose="02010600030101010101" pitchFamily="2" charset="-122"/>
              </a:rPr>
              <a:t>, </a:t>
            </a:r>
            <a:r>
              <a:rPr lang="en-US" altLang="ja-JP" sz="1400" dirty="0" err="1">
                <a:ea typeface="DengXian" panose="02010600030101010101" pitchFamily="2" charset="-122"/>
              </a:rPr>
              <a:t>XuanZang</a:t>
            </a:r>
            <a:endParaRPr lang="en-US" altLang="ja-JP" sz="1400" dirty="0">
              <a:ea typeface="DengXian" panose="02010600030101010101" pitchFamily="2" charset="-122"/>
            </a:endParaRPr>
          </a:p>
          <a:p>
            <a:r>
              <a:rPr lang="en-US" altLang="ja-JP" sz="1400" dirty="0">
                <a:ea typeface="DengXian" panose="02010600030101010101" pitchFamily="2" charset="-122"/>
              </a:rPr>
              <a:t>• </a:t>
            </a:r>
            <a:r>
              <a:rPr lang="en-US" altLang="zh-TW" sz="1400" dirty="0">
                <a:ea typeface="DengXian" panose="02010600030101010101" pitchFamily="2" charset="-122"/>
              </a:rPr>
              <a:t>JLPT: N2</a:t>
            </a:r>
          </a:p>
          <a:p>
            <a:endParaRPr lang="en-US" altLang="zh-TW" sz="1400" dirty="0">
              <a:ea typeface="DengXian" panose="02010600030101010101" pitchFamily="2" charset="-122"/>
            </a:endParaRPr>
          </a:p>
          <a:p>
            <a:r>
              <a:rPr lang="en-US" altLang="zh-TW" sz="1400" dirty="0">
                <a:ea typeface="DengXian" panose="02010600030101010101" pitchFamily="2" charset="-122"/>
              </a:rPr>
              <a:t>• meaning: nose</a:t>
            </a:r>
          </a:p>
          <a:p>
            <a:r>
              <a:rPr lang="en-US" altLang="zh-TW" sz="1400" dirty="0">
                <a:ea typeface="DengXian" panose="02010600030101010101" pitchFamily="2" charset="-122"/>
              </a:rPr>
              <a:t>• comp: </a:t>
            </a:r>
            <a:r>
              <a:rPr lang="zh-CN" altLang="en-US" sz="1400" dirty="0">
                <a:ea typeface="DengXian" panose="02010600030101010101" pitchFamily="2" charset="-122"/>
              </a:rPr>
              <a:t>自 </a:t>
            </a:r>
            <a:r>
              <a:rPr lang="en-US" altLang="zh-CN" sz="1400" dirty="0">
                <a:ea typeface="DengXian" panose="02010600030101010101" pitchFamily="2" charset="-122"/>
              </a:rPr>
              <a:t>+ </a:t>
            </a:r>
            <a:r>
              <a:rPr lang="zh-CN" altLang="en-US" sz="1400" dirty="0">
                <a:ea typeface="DengXian" panose="02010600030101010101" pitchFamily="2" charset="-122"/>
              </a:rPr>
              <a:t>田 </a:t>
            </a:r>
            <a:r>
              <a:rPr lang="en-US" altLang="zh-CN" sz="1400" dirty="0">
                <a:ea typeface="DengXian" panose="02010600030101010101" pitchFamily="2" charset="-122"/>
              </a:rPr>
              <a:t>+ </a:t>
            </a:r>
            <a:r>
              <a:rPr lang="zh-CN" altLang="en-US" sz="1400" dirty="0">
                <a:ea typeface="DengXian" panose="02010600030101010101" pitchFamily="2" charset="-122"/>
              </a:rPr>
              <a:t>丌</a:t>
            </a:r>
            <a:endParaRPr lang="en-US" altLang="zh-CN" sz="1400" dirty="0">
              <a:ea typeface="DengXian" panose="02010600030101010101" pitchFamily="2" charset="-122"/>
            </a:endParaRPr>
          </a:p>
          <a:p>
            <a:r>
              <a:rPr lang="en-US" altLang="zh-TW" sz="1400" dirty="0">
                <a:ea typeface="DengXian" panose="02010600030101010101" pitchFamily="2" charset="-122"/>
              </a:rPr>
              <a:t>• sub: </a:t>
            </a:r>
            <a:r>
              <a:rPr lang="zh-CN" altLang="en-US" sz="1400" dirty="0">
                <a:ea typeface="DengXian" panose="02010600030101010101" pitchFamily="2" charset="-122"/>
              </a:rPr>
              <a:t>丿目囗二十</a:t>
            </a:r>
            <a:endParaRPr lang="en-US" altLang="zh-TW" sz="1400" dirty="0">
              <a:ea typeface="DengXian" panose="02010600030101010101" pitchFamily="2" charset="-122"/>
            </a:endParaRPr>
          </a:p>
          <a:p>
            <a:endParaRPr lang="en-US" sz="1400" dirty="0">
              <a:ea typeface="DengXian" panose="02010600030101010101" pitchFamily="2" charset="-122"/>
            </a:endParaRPr>
          </a:p>
        </p:txBody>
      </p:sp>
      <p:sp>
        <p:nvSpPr>
          <p:cNvPr id="11" name="Rectangle 10">
            <a:extLst>
              <a:ext uri="{FF2B5EF4-FFF2-40B4-BE49-F238E27FC236}">
                <a16:creationId xmlns:a16="http://schemas.microsoft.com/office/drawing/2014/main" id="{4F551540-C608-F4A5-8EE2-1BA49204E1CD}"/>
              </a:ext>
            </a:extLst>
          </p:cNvPr>
          <p:cNvSpPr/>
          <p:nvPr/>
        </p:nvSpPr>
        <p:spPr>
          <a:xfrm>
            <a:off x="5937965" y="5649891"/>
            <a:ext cx="6087336" cy="1144448"/>
          </a:xfrm>
          <a:prstGeom prst="rect">
            <a:avLst/>
          </a:prstGeom>
          <a:no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2" name="2024_11_08_140213">
            <a:hlinkClick r:id="" action="ppaction://media"/>
            <a:extLst>
              <a:ext uri="{FF2B5EF4-FFF2-40B4-BE49-F238E27FC236}">
                <a16:creationId xmlns:a16="http://schemas.microsoft.com/office/drawing/2014/main" id="{F5125FAA-1724-98E6-D137-9EFF16A3B6BD}"/>
              </a:ext>
            </a:extLst>
          </p:cNvPr>
          <p:cNvPicPr>
            <a:picLocks noChangeAspect="1"/>
          </p:cNvPicPr>
          <p:nvPr>
            <a:videoFile r:link="rId2"/>
            <p:extLst>
              <p:ext uri="{DAA4B4D4-6D71-4841-9C94-3DE7FCFB9230}">
                <p14:media xmlns:p14="http://schemas.microsoft.com/office/powerpoint/2010/main" r:embed="rId1"/>
              </p:ext>
            </p:extLst>
          </p:nvPr>
        </p:nvPicPr>
        <p:blipFill>
          <a:blip r:embed="rId5"/>
          <a:stretch>
            <a:fillRect/>
          </a:stretch>
        </p:blipFill>
        <p:spPr>
          <a:xfrm>
            <a:off x="6564934" y="540818"/>
            <a:ext cx="5096559" cy="5062354"/>
          </a:xfrm>
          <a:prstGeom prst="rect">
            <a:avLst/>
          </a:prstGeom>
        </p:spPr>
      </p:pic>
      <p:cxnSp>
        <p:nvCxnSpPr>
          <p:cNvPr id="14" name="Straight Arrow Connector 13">
            <a:extLst>
              <a:ext uri="{FF2B5EF4-FFF2-40B4-BE49-F238E27FC236}">
                <a16:creationId xmlns:a16="http://schemas.microsoft.com/office/drawing/2014/main" id="{491E13B7-A9AF-2484-4587-A5E795BEA2D8}"/>
              </a:ext>
            </a:extLst>
          </p:cNvPr>
          <p:cNvCxnSpPr/>
          <p:nvPr/>
        </p:nvCxnSpPr>
        <p:spPr>
          <a:xfrm flipH="1">
            <a:off x="2060294" y="540818"/>
            <a:ext cx="144683" cy="264136"/>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16" name="Straight Arrow Connector 15">
            <a:extLst>
              <a:ext uri="{FF2B5EF4-FFF2-40B4-BE49-F238E27FC236}">
                <a16:creationId xmlns:a16="http://schemas.microsoft.com/office/drawing/2014/main" id="{E7559D71-3141-4E65-2A41-C60881D84F73}"/>
              </a:ext>
            </a:extLst>
          </p:cNvPr>
          <p:cNvCxnSpPr/>
          <p:nvPr/>
        </p:nvCxnSpPr>
        <p:spPr>
          <a:xfrm>
            <a:off x="1208252" y="910150"/>
            <a:ext cx="0" cy="1456873"/>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18" name="Straight Connector 17">
            <a:extLst>
              <a:ext uri="{FF2B5EF4-FFF2-40B4-BE49-F238E27FC236}">
                <a16:creationId xmlns:a16="http://schemas.microsoft.com/office/drawing/2014/main" id="{C20267C4-58CA-3EE0-F8B7-595B5AFA8905}"/>
              </a:ext>
            </a:extLst>
          </p:cNvPr>
          <p:cNvCxnSpPr/>
          <p:nvPr/>
        </p:nvCxnSpPr>
        <p:spPr>
          <a:xfrm>
            <a:off x="1438154" y="925299"/>
            <a:ext cx="2505919" cy="0"/>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20" name="Straight Arrow Connector 19">
            <a:extLst>
              <a:ext uri="{FF2B5EF4-FFF2-40B4-BE49-F238E27FC236}">
                <a16:creationId xmlns:a16="http://schemas.microsoft.com/office/drawing/2014/main" id="{803893D3-D9B0-78DA-FE8B-5512408284DF}"/>
              </a:ext>
            </a:extLst>
          </p:cNvPr>
          <p:cNvCxnSpPr>
            <a:cxnSpLocks/>
          </p:cNvCxnSpPr>
          <p:nvPr/>
        </p:nvCxnSpPr>
        <p:spPr>
          <a:xfrm>
            <a:off x="3929605" y="925299"/>
            <a:ext cx="0" cy="1308616"/>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22" name="Straight Arrow Connector 21">
            <a:extLst>
              <a:ext uri="{FF2B5EF4-FFF2-40B4-BE49-F238E27FC236}">
                <a16:creationId xmlns:a16="http://schemas.microsoft.com/office/drawing/2014/main" id="{CE706866-7921-AE51-0629-30BD8584550B}"/>
              </a:ext>
            </a:extLst>
          </p:cNvPr>
          <p:cNvCxnSpPr/>
          <p:nvPr/>
        </p:nvCxnSpPr>
        <p:spPr>
          <a:xfrm>
            <a:off x="1435261" y="1430351"/>
            <a:ext cx="2413322" cy="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24" name="Straight Arrow Connector 23">
            <a:extLst>
              <a:ext uri="{FF2B5EF4-FFF2-40B4-BE49-F238E27FC236}">
                <a16:creationId xmlns:a16="http://schemas.microsoft.com/office/drawing/2014/main" id="{8C6A002C-641D-4CB2-C466-34E9B4FC0EF1}"/>
              </a:ext>
            </a:extLst>
          </p:cNvPr>
          <p:cNvCxnSpPr/>
          <p:nvPr/>
        </p:nvCxnSpPr>
        <p:spPr>
          <a:xfrm>
            <a:off x="1435261" y="1869311"/>
            <a:ext cx="2378597" cy="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26" name="Straight Arrow Connector 25">
            <a:extLst>
              <a:ext uri="{FF2B5EF4-FFF2-40B4-BE49-F238E27FC236}">
                <a16:creationId xmlns:a16="http://schemas.microsoft.com/office/drawing/2014/main" id="{BEF396E7-D036-C01C-ECDE-16A7EFD31EA2}"/>
              </a:ext>
            </a:extLst>
          </p:cNvPr>
          <p:cNvCxnSpPr/>
          <p:nvPr/>
        </p:nvCxnSpPr>
        <p:spPr>
          <a:xfrm>
            <a:off x="1435261" y="2291787"/>
            <a:ext cx="2413322" cy="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28" name="Straight Arrow Connector 27">
            <a:extLst>
              <a:ext uri="{FF2B5EF4-FFF2-40B4-BE49-F238E27FC236}">
                <a16:creationId xmlns:a16="http://schemas.microsoft.com/office/drawing/2014/main" id="{5AE33CEB-51F5-6562-37E1-C495434E0504}"/>
              </a:ext>
            </a:extLst>
          </p:cNvPr>
          <p:cNvCxnSpPr>
            <a:cxnSpLocks/>
          </p:cNvCxnSpPr>
          <p:nvPr/>
        </p:nvCxnSpPr>
        <p:spPr>
          <a:xfrm>
            <a:off x="990379" y="2903162"/>
            <a:ext cx="4302" cy="874141"/>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31" name="Straight Connector 30">
            <a:extLst>
              <a:ext uri="{FF2B5EF4-FFF2-40B4-BE49-F238E27FC236}">
                <a16:creationId xmlns:a16="http://schemas.microsoft.com/office/drawing/2014/main" id="{2CB64395-BDA4-BFE9-CCB7-0B42D33BEC07}"/>
              </a:ext>
            </a:extLst>
          </p:cNvPr>
          <p:cNvCxnSpPr>
            <a:cxnSpLocks/>
          </p:cNvCxnSpPr>
          <p:nvPr/>
        </p:nvCxnSpPr>
        <p:spPr>
          <a:xfrm>
            <a:off x="937549" y="2743200"/>
            <a:ext cx="3142527" cy="0"/>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33" name="Straight Arrow Connector 32">
            <a:extLst>
              <a:ext uri="{FF2B5EF4-FFF2-40B4-BE49-F238E27FC236}">
                <a16:creationId xmlns:a16="http://schemas.microsoft.com/office/drawing/2014/main" id="{BB6DC7D0-10A5-947E-8683-40474A411D79}"/>
              </a:ext>
            </a:extLst>
          </p:cNvPr>
          <p:cNvCxnSpPr/>
          <p:nvPr/>
        </p:nvCxnSpPr>
        <p:spPr>
          <a:xfrm>
            <a:off x="4080076" y="2743200"/>
            <a:ext cx="0" cy="966486"/>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35" name="Straight Arrow Connector 34">
            <a:extLst>
              <a:ext uri="{FF2B5EF4-FFF2-40B4-BE49-F238E27FC236}">
                <a16:creationId xmlns:a16="http://schemas.microsoft.com/office/drawing/2014/main" id="{C6009CBE-49F2-1F35-9B37-BBB47E386FED}"/>
              </a:ext>
            </a:extLst>
          </p:cNvPr>
          <p:cNvCxnSpPr/>
          <p:nvPr/>
        </p:nvCxnSpPr>
        <p:spPr>
          <a:xfrm>
            <a:off x="1255130" y="3191714"/>
            <a:ext cx="2696902" cy="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37" name="Straight Arrow Connector 36">
            <a:extLst>
              <a:ext uri="{FF2B5EF4-FFF2-40B4-BE49-F238E27FC236}">
                <a16:creationId xmlns:a16="http://schemas.microsoft.com/office/drawing/2014/main" id="{01F0195F-A5F6-E6B6-C6BC-9EEA7D6B1425}"/>
              </a:ext>
            </a:extLst>
          </p:cNvPr>
          <p:cNvCxnSpPr>
            <a:cxnSpLocks/>
          </p:cNvCxnSpPr>
          <p:nvPr/>
        </p:nvCxnSpPr>
        <p:spPr>
          <a:xfrm>
            <a:off x="2456726" y="2853160"/>
            <a:ext cx="0" cy="711843"/>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39" name="Straight Arrow Connector 38">
            <a:extLst>
              <a:ext uri="{FF2B5EF4-FFF2-40B4-BE49-F238E27FC236}">
                <a16:creationId xmlns:a16="http://schemas.microsoft.com/office/drawing/2014/main" id="{776E79B8-C827-0EB0-8125-C5038F10BC12}"/>
              </a:ext>
            </a:extLst>
          </p:cNvPr>
          <p:cNvCxnSpPr/>
          <p:nvPr/>
        </p:nvCxnSpPr>
        <p:spPr>
          <a:xfrm>
            <a:off x="1244278" y="3666135"/>
            <a:ext cx="2685327" cy="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41" name="Straight Arrow Connector 40">
            <a:extLst>
              <a:ext uri="{FF2B5EF4-FFF2-40B4-BE49-F238E27FC236}">
                <a16:creationId xmlns:a16="http://schemas.microsoft.com/office/drawing/2014/main" id="{D6A0E5E0-9696-73BC-B946-42C5A3C5B34D}"/>
              </a:ext>
            </a:extLst>
          </p:cNvPr>
          <p:cNvCxnSpPr/>
          <p:nvPr/>
        </p:nvCxnSpPr>
        <p:spPr>
          <a:xfrm>
            <a:off x="353028" y="4218177"/>
            <a:ext cx="4346293" cy="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43" name="Straight Connector 42">
            <a:extLst>
              <a:ext uri="{FF2B5EF4-FFF2-40B4-BE49-F238E27FC236}">
                <a16:creationId xmlns:a16="http://schemas.microsoft.com/office/drawing/2014/main" id="{B0D3E326-5A87-1963-8E2A-A21950C339A8}"/>
              </a:ext>
            </a:extLst>
          </p:cNvPr>
          <p:cNvCxnSpPr/>
          <p:nvPr/>
        </p:nvCxnSpPr>
        <p:spPr>
          <a:xfrm flipH="1">
            <a:off x="1626243" y="4409954"/>
            <a:ext cx="300942" cy="520861"/>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45" name="Straight Arrow Connector 44">
            <a:extLst>
              <a:ext uri="{FF2B5EF4-FFF2-40B4-BE49-F238E27FC236}">
                <a16:creationId xmlns:a16="http://schemas.microsoft.com/office/drawing/2014/main" id="{4B621DC4-92F1-984C-EF54-909732E6B61A}"/>
              </a:ext>
            </a:extLst>
          </p:cNvPr>
          <p:cNvCxnSpPr>
            <a:cxnSpLocks/>
          </p:cNvCxnSpPr>
          <p:nvPr/>
        </p:nvCxnSpPr>
        <p:spPr>
          <a:xfrm flipH="1">
            <a:off x="1024359" y="4930815"/>
            <a:ext cx="601884" cy="185195"/>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47" name="Straight Arrow Connector 46">
            <a:extLst>
              <a:ext uri="{FF2B5EF4-FFF2-40B4-BE49-F238E27FC236}">
                <a16:creationId xmlns:a16="http://schemas.microsoft.com/office/drawing/2014/main" id="{B6C45549-6235-08A6-D6B8-8DC41BF792A5}"/>
              </a:ext>
            </a:extLst>
          </p:cNvPr>
          <p:cNvCxnSpPr/>
          <p:nvPr/>
        </p:nvCxnSpPr>
        <p:spPr>
          <a:xfrm>
            <a:off x="3415034" y="4390699"/>
            <a:ext cx="0" cy="72531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sp>
        <p:nvSpPr>
          <p:cNvPr id="49" name="TextBox 48">
            <a:extLst>
              <a:ext uri="{FF2B5EF4-FFF2-40B4-BE49-F238E27FC236}">
                <a16:creationId xmlns:a16="http://schemas.microsoft.com/office/drawing/2014/main" id="{BC6EA68B-0365-6503-19FF-36D857441248}"/>
              </a:ext>
            </a:extLst>
          </p:cNvPr>
          <p:cNvSpPr txBox="1"/>
          <p:nvPr/>
        </p:nvSpPr>
        <p:spPr>
          <a:xfrm>
            <a:off x="2167360" y="157851"/>
            <a:ext cx="474562" cy="369332"/>
          </a:xfrm>
          <a:prstGeom prst="rect">
            <a:avLst/>
          </a:prstGeom>
          <a:noFill/>
        </p:spPr>
        <p:txBody>
          <a:bodyPr wrap="square" rtlCol="0">
            <a:spAutoFit/>
          </a:bodyPr>
          <a:lstStyle/>
          <a:p>
            <a:r>
              <a:rPr lang="en-US" b="1" dirty="0"/>
              <a:t>1</a:t>
            </a:r>
          </a:p>
        </p:txBody>
      </p:sp>
      <p:sp>
        <p:nvSpPr>
          <p:cNvPr id="50" name="TextBox 49">
            <a:extLst>
              <a:ext uri="{FF2B5EF4-FFF2-40B4-BE49-F238E27FC236}">
                <a16:creationId xmlns:a16="http://schemas.microsoft.com/office/drawing/2014/main" id="{D9257E33-0726-0602-D92B-29BF109422FB}"/>
              </a:ext>
            </a:extLst>
          </p:cNvPr>
          <p:cNvSpPr txBox="1"/>
          <p:nvPr/>
        </p:nvSpPr>
        <p:spPr>
          <a:xfrm>
            <a:off x="821099" y="1236656"/>
            <a:ext cx="387751" cy="369332"/>
          </a:xfrm>
          <a:prstGeom prst="rect">
            <a:avLst/>
          </a:prstGeom>
          <a:noFill/>
        </p:spPr>
        <p:txBody>
          <a:bodyPr wrap="square" rtlCol="0">
            <a:spAutoFit/>
          </a:bodyPr>
          <a:lstStyle/>
          <a:p>
            <a:r>
              <a:rPr lang="en-US" b="1" dirty="0"/>
              <a:t>2</a:t>
            </a:r>
          </a:p>
        </p:txBody>
      </p:sp>
      <p:sp>
        <p:nvSpPr>
          <p:cNvPr id="51" name="TextBox 50">
            <a:extLst>
              <a:ext uri="{FF2B5EF4-FFF2-40B4-BE49-F238E27FC236}">
                <a16:creationId xmlns:a16="http://schemas.microsoft.com/office/drawing/2014/main" id="{F0549582-1320-4C0A-6DDC-DBDD8D148668}"/>
              </a:ext>
            </a:extLst>
          </p:cNvPr>
          <p:cNvSpPr txBox="1"/>
          <p:nvPr/>
        </p:nvSpPr>
        <p:spPr>
          <a:xfrm>
            <a:off x="1435261" y="540818"/>
            <a:ext cx="491924" cy="369332"/>
          </a:xfrm>
          <a:prstGeom prst="rect">
            <a:avLst/>
          </a:prstGeom>
          <a:noFill/>
        </p:spPr>
        <p:txBody>
          <a:bodyPr wrap="square" rtlCol="0">
            <a:spAutoFit/>
          </a:bodyPr>
          <a:lstStyle/>
          <a:p>
            <a:r>
              <a:rPr lang="en-US" b="1" dirty="0"/>
              <a:t>3</a:t>
            </a:r>
          </a:p>
        </p:txBody>
      </p:sp>
      <p:sp>
        <p:nvSpPr>
          <p:cNvPr id="52" name="TextBox 51">
            <a:extLst>
              <a:ext uri="{FF2B5EF4-FFF2-40B4-BE49-F238E27FC236}">
                <a16:creationId xmlns:a16="http://schemas.microsoft.com/office/drawing/2014/main" id="{BCD9E1B7-E44D-F148-6861-6C8A9264B774}"/>
              </a:ext>
            </a:extLst>
          </p:cNvPr>
          <p:cNvSpPr txBox="1"/>
          <p:nvPr/>
        </p:nvSpPr>
        <p:spPr>
          <a:xfrm>
            <a:off x="1707303" y="1044747"/>
            <a:ext cx="384856" cy="338554"/>
          </a:xfrm>
          <a:prstGeom prst="rect">
            <a:avLst/>
          </a:prstGeom>
          <a:noFill/>
        </p:spPr>
        <p:txBody>
          <a:bodyPr wrap="square" rtlCol="0">
            <a:spAutoFit/>
          </a:bodyPr>
          <a:lstStyle/>
          <a:p>
            <a:r>
              <a:rPr lang="en-US" sz="1600" b="1" dirty="0"/>
              <a:t>4</a:t>
            </a:r>
          </a:p>
        </p:txBody>
      </p:sp>
      <p:sp>
        <p:nvSpPr>
          <p:cNvPr id="53" name="TextBox 52">
            <a:extLst>
              <a:ext uri="{FF2B5EF4-FFF2-40B4-BE49-F238E27FC236}">
                <a16:creationId xmlns:a16="http://schemas.microsoft.com/office/drawing/2014/main" id="{C67F6AEF-DC9D-592C-1CC8-3A22860AA8CA}"/>
              </a:ext>
            </a:extLst>
          </p:cNvPr>
          <p:cNvSpPr txBox="1"/>
          <p:nvPr/>
        </p:nvSpPr>
        <p:spPr>
          <a:xfrm>
            <a:off x="2132635" y="1484459"/>
            <a:ext cx="324091" cy="338554"/>
          </a:xfrm>
          <a:prstGeom prst="rect">
            <a:avLst/>
          </a:prstGeom>
          <a:noFill/>
        </p:spPr>
        <p:txBody>
          <a:bodyPr wrap="square" rtlCol="0">
            <a:spAutoFit/>
          </a:bodyPr>
          <a:lstStyle/>
          <a:p>
            <a:r>
              <a:rPr lang="en-US" sz="1600" b="1" dirty="0"/>
              <a:t>5</a:t>
            </a:r>
          </a:p>
        </p:txBody>
      </p:sp>
      <p:sp>
        <p:nvSpPr>
          <p:cNvPr id="54" name="TextBox 53">
            <a:extLst>
              <a:ext uri="{FF2B5EF4-FFF2-40B4-BE49-F238E27FC236}">
                <a16:creationId xmlns:a16="http://schemas.microsoft.com/office/drawing/2014/main" id="{659171E9-6231-3E7A-1E46-A016B0ED09B0}"/>
              </a:ext>
            </a:extLst>
          </p:cNvPr>
          <p:cNvSpPr txBox="1"/>
          <p:nvPr/>
        </p:nvSpPr>
        <p:spPr>
          <a:xfrm>
            <a:off x="2575869" y="1927683"/>
            <a:ext cx="321195" cy="338554"/>
          </a:xfrm>
          <a:prstGeom prst="rect">
            <a:avLst/>
          </a:prstGeom>
          <a:noFill/>
        </p:spPr>
        <p:txBody>
          <a:bodyPr wrap="square" rtlCol="0">
            <a:spAutoFit/>
          </a:bodyPr>
          <a:lstStyle/>
          <a:p>
            <a:r>
              <a:rPr lang="en-US" sz="1600" b="1" dirty="0"/>
              <a:t>6</a:t>
            </a:r>
          </a:p>
        </p:txBody>
      </p:sp>
      <p:sp>
        <p:nvSpPr>
          <p:cNvPr id="55" name="TextBox 54">
            <a:extLst>
              <a:ext uri="{FF2B5EF4-FFF2-40B4-BE49-F238E27FC236}">
                <a16:creationId xmlns:a16="http://schemas.microsoft.com/office/drawing/2014/main" id="{2453197F-AAA8-62D8-4898-F19A0580020D}"/>
              </a:ext>
            </a:extLst>
          </p:cNvPr>
          <p:cNvSpPr txBox="1"/>
          <p:nvPr/>
        </p:nvSpPr>
        <p:spPr>
          <a:xfrm>
            <a:off x="627177" y="2926691"/>
            <a:ext cx="436282" cy="369332"/>
          </a:xfrm>
          <a:prstGeom prst="rect">
            <a:avLst/>
          </a:prstGeom>
          <a:noFill/>
        </p:spPr>
        <p:txBody>
          <a:bodyPr wrap="square" rtlCol="0">
            <a:spAutoFit/>
          </a:bodyPr>
          <a:lstStyle/>
          <a:p>
            <a:r>
              <a:rPr lang="en-US" b="1" dirty="0"/>
              <a:t>7</a:t>
            </a:r>
          </a:p>
        </p:txBody>
      </p:sp>
      <p:sp>
        <p:nvSpPr>
          <p:cNvPr id="56" name="TextBox 55">
            <a:extLst>
              <a:ext uri="{FF2B5EF4-FFF2-40B4-BE49-F238E27FC236}">
                <a16:creationId xmlns:a16="http://schemas.microsoft.com/office/drawing/2014/main" id="{0936CF59-5F19-048E-87E1-E3B41CED2734}"/>
              </a:ext>
            </a:extLst>
          </p:cNvPr>
          <p:cNvSpPr txBox="1"/>
          <p:nvPr/>
        </p:nvSpPr>
        <p:spPr>
          <a:xfrm>
            <a:off x="586006" y="2418862"/>
            <a:ext cx="497712" cy="369330"/>
          </a:xfrm>
          <a:prstGeom prst="rect">
            <a:avLst/>
          </a:prstGeom>
          <a:noFill/>
        </p:spPr>
        <p:txBody>
          <a:bodyPr wrap="square" rtlCol="0">
            <a:spAutoFit/>
          </a:bodyPr>
          <a:lstStyle/>
          <a:p>
            <a:r>
              <a:rPr lang="en-US" b="1" dirty="0"/>
              <a:t>8</a:t>
            </a:r>
          </a:p>
        </p:txBody>
      </p:sp>
      <p:sp>
        <p:nvSpPr>
          <p:cNvPr id="57" name="TextBox 56">
            <a:extLst>
              <a:ext uri="{FF2B5EF4-FFF2-40B4-BE49-F238E27FC236}">
                <a16:creationId xmlns:a16="http://schemas.microsoft.com/office/drawing/2014/main" id="{57D43392-079C-59B6-52F2-E43B725CD58E}"/>
              </a:ext>
            </a:extLst>
          </p:cNvPr>
          <p:cNvSpPr txBox="1"/>
          <p:nvPr/>
        </p:nvSpPr>
        <p:spPr>
          <a:xfrm>
            <a:off x="2120984" y="2853160"/>
            <a:ext cx="237280" cy="338554"/>
          </a:xfrm>
          <a:prstGeom prst="rect">
            <a:avLst/>
          </a:prstGeom>
          <a:noFill/>
        </p:spPr>
        <p:txBody>
          <a:bodyPr wrap="square" rtlCol="0">
            <a:spAutoFit/>
          </a:bodyPr>
          <a:lstStyle/>
          <a:p>
            <a:r>
              <a:rPr lang="en-US" sz="1600" b="1" dirty="0"/>
              <a:t>9</a:t>
            </a:r>
          </a:p>
        </p:txBody>
      </p:sp>
      <p:sp>
        <p:nvSpPr>
          <p:cNvPr id="58" name="TextBox 57">
            <a:extLst>
              <a:ext uri="{FF2B5EF4-FFF2-40B4-BE49-F238E27FC236}">
                <a16:creationId xmlns:a16="http://schemas.microsoft.com/office/drawing/2014/main" id="{37AD23BF-EBC6-5D33-2C3C-68097DDDB869}"/>
              </a:ext>
            </a:extLst>
          </p:cNvPr>
          <p:cNvSpPr txBox="1"/>
          <p:nvPr/>
        </p:nvSpPr>
        <p:spPr>
          <a:xfrm>
            <a:off x="1300830" y="2841332"/>
            <a:ext cx="531023" cy="338554"/>
          </a:xfrm>
          <a:prstGeom prst="rect">
            <a:avLst/>
          </a:prstGeom>
          <a:noFill/>
        </p:spPr>
        <p:txBody>
          <a:bodyPr wrap="square" rtlCol="0">
            <a:spAutoFit/>
          </a:bodyPr>
          <a:lstStyle/>
          <a:p>
            <a:r>
              <a:rPr lang="en-US" sz="1600" b="1" dirty="0"/>
              <a:t>10</a:t>
            </a:r>
          </a:p>
        </p:txBody>
      </p:sp>
      <p:sp>
        <p:nvSpPr>
          <p:cNvPr id="59" name="TextBox 58">
            <a:extLst>
              <a:ext uri="{FF2B5EF4-FFF2-40B4-BE49-F238E27FC236}">
                <a16:creationId xmlns:a16="http://schemas.microsoft.com/office/drawing/2014/main" id="{DADB307B-A3F2-E959-6583-A511B8A474A9}"/>
              </a:ext>
            </a:extLst>
          </p:cNvPr>
          <p:cNvSpPr txBox="1"/>
          <p:nvPr/>
        </p:nvSpPr>
        <p:spPr>
          <a:xfrm>
            <a:off x="1658092" y="3299297"/>
            <a:ext cx="538185" cy="338554"/>
          </a:xfrm>
          <a:prstGeom prst="rect">
            <a:avLst/>
          </a:prstGeom>
          <a:noFill/>
        </p:spPr>
        <p:txBody>
          <a:bodyPr wrap="square" rtlCol="0">
            <a:spAutoFit/>
          </a:bodyPr>
          <a:lstStyle/>
          <a:p>
            <a:r>
              <a:rPr lang="en-US" sz="1600" b="1" dirty="0"/>
              <a:t>11</a:t>
            </a:r>
          </a:p>
        </p:txBody>
      </p:sp>
      <p:sp>
        <p:nvSpPr>
          <p:cNvPr id="60" name="TextBox 59">
            <a:extLst>
              <a:ext uri="{FF2B5EF4-FFF2-40B4-BE49-F238E27FC236}">
                <a16:creationId xmlns:a16="http://schemas.microsoft.com/office/drawing/2014/main" id="{19EEF99F-A7DD-2120-BCA4-BE4A8472CCA2}"/>
              </a:ext>
            </a:extLst>
          </p:cNvPr>
          <p:cNvSpPr txBox="1"/>
          <p:nvPr/>
        </p:nvSpPr>
        <p:spPr>
          <a:xfrm>
            <a:off x="100979" y="3666135"/>
            <a:ext cx="494387" cy="369332"/>
          </a:xfrm>
          <a:prstGeom prst="rect">
            <a:avLst/>
          </a:prstGeom>
          <a:noFill/>
        </p:spPr>
        <p:txBody>
          <a:bodyPr wrap="square" rtlCol="0">
            <a:spAutoFit/>
          </a:bodyPr>
          <a:lstStyle/>
          <a:p>
            <a:r>
              <a:rPr lang="en-US" b="1" dirty="0"/>
              <a:t>12</a:t>
            </a:r>
          </a:p>
        </p:txBody>
      </p:sp>
      <p:sp>
        <p:nvSpPr>
          <p:cNvPr id="61" name="TextBox 60">
            <a:extLst>
              <a:ext uri="{FF2B5EF4-FFF2-40B4-BE49-F238E27FC236}">
                <a16:creationId xmlns:a16="http://schemas.microsoft.com/office/drawing/2014/main" id="{1ABB85C1-42E8-939A-BE6A-6665FAA3CBCF}"/>
              </a:ext>
            </a:extLst>
          </p:cNvPr>
          <p:cNvSpPr txBox="1"/>
          <p:nvPr/>
        </p:nvSpPr>
        <p:spPr>
          <a:xfrm>
            <a:off x="1133722" y="4449105"/>
            <a:ext cx="492521" cy="369332"/>
          </a:xfrm>
          <a:prstGeom prst="rect">
            <a:avLst/>
          </a:prstGeom>
          <a:noFill/>
        </p:spPr>
        <p:txBody>
          <a:bodyPr wrap="square" rtlCol="0">
            <a:spAutoFit/>
          </a:bodyPr>
          <a:lstStyle/>
          <a:p>
            <a:r>
              <a:rPr lang="en-US" b="1" dirty="0"/>
              <a:t>13</a:t>
            </a:r>
          </a:p>
        </p:txBody>
      </p:sp>
      <p:sp>
        <p:nvSpPr>
          <p:cNvPr id="62" name="TextBox 61">
            <a:extLst>
              <a:ext uri="{FF2B5EF4-FFF2-40B4-BE49-F238E27FC236}">
                <a16:creationId xmlns:a16="http://schemas.microsoft.com/office/drawing/2014/main" id="{6004E47F-2997-167E-51F3-4950293879FE}"/>
              </a:ext>
            </a:extLst>
          </p:cNvPr>
          <p:cNvSpPr txBox="1"/>
          <p:nvPr/>
        </p:nvSpPr>
        <p:spPr>
          <a:xfrm>
            <a:off x="2850905" y="4500438"/>
            <a:ext cx="601884" cy="373025"/>
          </a:xfrm>
          <a:prstGeom prst="rect">
            <a:avLst/>
          </a:prstGeom>
          <a:noFill/>
        </p:spPr>
        <p:txBody>
          <a:bodyPr wrap="square" rtlCol="0">
            <a:spAutoFit/>
          </a:bodyPr>
          <a:lstStyle/>
          <a:p>
            <a:r>
              <a:rPr lang="en-US" b="1" dirty="0">
                <a:highlight>
                  <a:srgbClr val="00FF00"/>
                </a:highlight>
              </a:rPr>
              <a:t>14</a:t>
            </a:r>
          </a:p>
        </p:txBody>
      </p:sp>
    </p:spTree>
    <p:extLst>
      <p:ext uri="{BB962C8B-B14F-4D97-AF65-F5344CB8AC3E}">
        <p14:creationId xmlns:p14="http://schemas.microsoft.com/office/powerpoint/2010/main" val="126385585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mediacall" presetSubtype="0" fill="hold" nodeType="clickEffect">
                                  <p:stCondLst>
                                    <p:cond delay="0"/>
                                  </p:stCondLst>
                                  <p:childTnLst>
                                    <p:cmd type="call" cmd="playFrom(0.0)">
                                      <p:cBhvr>
                                        <p:cTn id="6" dur="20300" fill="hold"/>
                                        <p:tgtEl>
                                          <p:spTgt spid="12"/>
                                        </p:tgtEl>
                                      </p:cBhvr>
                                    </p:cmd>
                                  </p:childTnLst>
                                </p:cTn>
                              </p:par>
                            </p:childTnLst>
                          </p:cTn>
                        </p:par>
                      </p:childTnLst>
                    </p:cTn>
                  </p:par>
                </p:childTnLst>
              </p:cTn>
              <p:prevCondLst>
                <p:cond evt="onPrev" delay="0">
                  <p:tgtEl>
                    <p:sldTgt/>
                  </p:tgtEl>
                </p:cond>
              </p:prevCondLst>
              <p:nextCondLst>
                <p:cond evt="onNext" delay="0">
                  <p:tgtEl>
                    <p:sldTgt/>
                  </p:tgtEl>
                </p:cond>
              </p:nextCondLst>
            </p:seq>
            <p:video>
              <p:cMediaNode vol="80000">
                <p:cTn id="7" fill="hold" display="0">
                  <p:stCondLst>
                    <p:cond delay="indefinite"/>
                  </p:stCondLst>
                </p:cTn>
                <p:tgtEl>
                  <p:spTgt spid="12"/>
                </p:tgtEl>
              </p:cMediaNode>
            </p:video>
            <p:seq concurrent="1" nextAc="seek">
              <p:cTn id="8" restart="whenNotActive" fill="hold" evtFilter="cancelBubble" nodeType="interactiveSeq">
                <p:stCondLst>
                  <p:cond evt="onClick" delay="0">
                    <p:tgtEl>
                      <p:spTgt spid="12"/>
                    </p:tgtEl>
                  </p:cond>
                </p:stCondLst>
                <p:endSync evt="end" delay="0">
                  <p:rtn val="all"/>
                </p:endSync>
                <p:childTnLst>
                  <p:par>
                    <p:cTn id="9" fill="hold">
                      <p:stCondLst>
                        <p:cond delay="0"/>
                      </p:stCondLst>
                      <p:childTnLst>
                        <p:par>
                          <p:cTn id="10" fill="hold">
                            <p:stCondLst>
                              <p:cond delay="0"/>
                            </p:stCondLst>
                            <p:childTnLst>
                              <p:par>
                                <p:cTn id="11" presetID="2" presetClass="mediacall" presetSubtype="0" fill="hold" nodeType="clickEffect">
                                  <p:stCondLst>
                                    <p:cond delay="0"/>
                                  </p:stCondLst>
                                  <p:childTnLst>
                                    <p:cmd type="call" cmd="togglePause">
                                      <p:cBhvr>
                                        <p:cTn id="12" dur="1" fill="hold"/>
                                        <p:tgtEl>
                                          <p:spTgt spid="12"/>
                                        </p:tgtEl>
                                      </p:cBhvr>
                                    </p:cmd>
                                  </p:childTnLst>
                                </p:cTn>
                              </p:par>
                            </p:childTnLst>
                          </p:cTn>
                        </p:par>
                      </p:childTnLst>
                    </p:cTn>
                  </p:par>
                </p:childTnLst>
              </p:cTn>
              <p:nextCondLst>
                <p:cond evt="onClick" delay="0">
                  <p:tgtEl>
                    <p:spTgt spid="12"/>
                  </p:tgtEl>
                </p:cond>
              </p:nextCondLst>
            </p:seq>
          </p:childTnLst>
        </p:cTn>
      </p:par>
    </p:tnLst>
  </p:timing>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DECA4977-01AD-284D-2F97-2896729889B3}"/>
              </a:ext>
            </a:extLst>
          </p:cNvPr>
          <p:cNvPicPr>
            <a:picLocks noChangeAspect="1"/>
          </p:cNvPicPr>
          <p:nvPr/>
        </p:nvPicPr>
        <p:blipFill>
          <a:blip r:embed="rId4"/>
          <a:stretch>
            <a:fillRect/>
          </a:stretch>
        </p:blipFill>
        <p:spPr>
          <a:xfrm>
            <a:off x="242591" y="195870"/>
            <a:ext cx="4808306" cy="4845803"/>
          </a:xfrm>
          <a:prstGeom prst="rect">
            <a:avLst/>
          </a:prstGeom>
        </p:spPr>
      </p:pic>
      <p:sp>
        <p:nvSpPr>
          <p:cNvPr id="4" name="TextBox 3">
            <a:extLst>
              <a:ext uri="{FF2B5EF4-FFF2-40B4-BE49-F238E27FC236}">
                <a16:creationId xmlns:a16="http://schemas.microsoft.com/office/drawing/2014/main" id="{80DFAEC2-A701-6D10-A245-52EBE01E07ED}"/>
              </a:ext>
            </a:extLst>
          </p:cNvPr>
          <p:cNvSpPr txBox="1"/>
          <p:nvPr/>
        </p:nvSpPr>
        <p:spPr>
          <a:xfrm>
            <a:off x="166697" y="5651847"/>
            <a:ext cx="5771268" cy="1200329"/>
          </a:xfrm>
          <a:prstGeom prst="rect">
            <a:avLst/>
          </a:prstGeom>
          <a:noFill/>
        </p:spPr>
        <p:txBody>
          <a:bodyPr wrap="square" numCol="3">
            <a:spAutoFit/>
          </a:bodyPr>
          <a:lstStyle/>
          <a:p>
            <a:r>
              <a:rPr lang="en-US" sz="2400" dirty="0"/>
              <a:t>Kor: </a:t>
            </a:r>
            <a:r>
              <a:rPr lang="en-US" sz="2400" b="1" dirty="0" err="1"/>
              <a:t>seol</a:t>
            </a:r>
            <a:endParaRPr lang="en-US" sz="2400" b="1" dirty="0"/>
          </a:p>
          <a:p>
            <a:r>
              <a:rPr lang="en-US" sz="2400" dirty="0"/>
              <a:t>Jap: </a:t>
            </a:r>
            <a:r>
              <a:rPr lang="en-US" sz="2400" b="1" dirty="0"/>
              <a:t>ze</a:t>
            </a:r>
            <a:endParaRPr lang="en-US" sz="2400" dirty="0"/>
          </a:p>
          <a:p>
            <a:endParaRPr lang="en-US" sz="2400" dirty="0"/>
          </a:p>
          <a:p>
            <a:r>
              <a:rPr lang="en-US" sz="2400" dirty="0"/>
              <a:t>Viet: </a:t>
            </a:r>
            <a:r>
              <a:rPr lang="en-US" sz="2400" b="1" i="0" dirty="0">
                <a:solidFill>
                  <a:srgbClr val="353535"/>
                </a:solidFill>
                <a:effectLst/>
              </a:rPr>
              <a:t>thiệt </a:t>
            </a:r>
            <a:r>
              <a:rPr lang="vi-VN" sz="2400" b="1" dirty="0"/>
              <a:t>   </a:t>
            </a:r>
            <a:r>
              <a:rPr lang="en-US" sz="2400" b="1" dirty="0"/>
              <a:t>   </a:t>
            </a:r>
          </a:p>
          <a:p>
            <a:r>
              <a:rPr lang="en-US" sz="2400" dirty="0"/>
              <a:t>Man: </a:t>
            </a:r>
            <a:r>
              <a:rPr lang="en-US" altLang="zh-TW" sz="2400" b="1" dirty="0">
                <a:ea typeface="DengXian" panose="02010600030101010101" pitchFamily="2" charset="-122"/>
              </a:rPr>
              <a:t>shé</a:t>
            </a:r>
          </a:p>
          <a:p>
            <a:endParaRPr lang="en-US" sz="2400" dirty="0"/>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24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        </a:t>
            </a:r>
            <a:r>
              <a:rPr kumimoji="0" lang="zh-TW" altLang="en-US" sz="1000" b="1" i="0" u="none" strike="noStrike" kern="1200" cap="none" spc="0" normalizeH="0" baseline="0" noProof="0" dirty="0">
                <a:ln>
                  <a:noFill/>
                </a:ln>
                <a:solidFill>
                  <a:prstClr val="black"/>
                </a:solidFill>
                <a:effectLst/>
                <a:uLnTx/>
                <a:uFillTx/>
                <a:latin typeface="DengXian" panose="02010600030101010101" pitchFamily="2" charset="-122"/>
                <a:ea typeface="DengXian" panose="02010600030101010101" pitchFamily="2" charset="-122"/>
                <a:cs typeface="+mn-cs"/>
              </a:rPr>
              <a:t> </a:t>
            </a:r>
            <a:r>
              <a:rPr lang="zh-TW" altLang="en-US" sz="2400" b="1" i="0" dirty="0">
                <a:solidFill>
                  <a:srgbClr val="353535"/>
                </a:solidFill>
                <a:effectLst/>
                <a:latin typeface="DengXian" panose="02010600030101010101" pitchFamily="2" charset="-122"/>
                <a:ea typeface="DengXian" panose="02010600030101010101" pitchFamily="2" charset="-122"/>
              </a:rPr>
              <a:t>舌</a:t>
            </a:r>
            <a:r>
              <a:rPr lang="en-US" altLang="zh-TW" sz="2400" b="1" dirty="0">
                <a:solidFill>
                  <a:prstClr val="black"/>
                </a:solidFill>
                <a:ea typeface="DengXian" panose="02010600030101010101" pitchFamily="2" charset="-122"/>
              </a:rPr>
              <a:t>      </a:t>
            </a:r>
          </a:p>
          <a:p>
            <a:pPr marL="0" marR="0" lvl="0" indent="0" algn="l" defTabSz="914400" rtl="0" eaLnBrk="1" fontAlgn="auto" latinLnBrk="0" hangingPunct="1">
              <a:lnSpc>
                <a:spcPct val="100000"/>
              </a:lnSpc>
              <a:spcBef>
                <a:spcPts val="0"/>
              </a:spcBef>
              <a:spcAft>
                <a:spcPts val="0"/>
              </a:spcAft>
              <a:buClrTx/>
              <a:buSzTx/>
              <a:buFontTx/>
              <a:buNone/>
              <a:tabLst/>
              <a:defRPr/>
            </a:pPr>
            <a:r>
              <a:rPr lang="en-US" altLang="zh-TW" sz="2400" b="1" dirty="0">
                <a:solidFill>
                  <a:prstClr val="black"/>
                </a:solidFill>
                <a:ea typeface="DengXian" panose="02010600030101010101" pitchFamily="2" charset="-122"/>
              </a:rPr>
              <a:t>       tongue</a:t>
            </a:r>
            <a:endParaRPr lang="en-US" altLang="zh-TW" sz="2400" dirty="0">
              <a:solidFill>
                <a:prstClr val="black"/>
              </a:solidFill>
              <a:highlight>
                <a:srgbClr val="00FF00"/>
              </a:highlight>
              <a:ea typeface="DengXian" panose="02010600030101010101" pitchFamily="2" charset="-122"/>
            </a:endParaRPr>
          </a:p>
        </p:txBody>
      </p:sp>
      <p:sp>
        <p:nvSpPr>
          <p:cNvPr id="5" name="TextBox 4">
            <a:extLst>
              <a:ext uri="{FF2B5EF4-FFF2-40B4-BE49-F238E27FC236}">
                <a16:creationId xmlns:a16="http://schemas.microsoft.com/office/drawing/2014/main" id="{AABFB072-A858-EDB2-971B-63C84FE242FD}"/>
              </a:ext>
            </a:extLst>
          </p:cNvPr>
          <p:cNvSpPr txBox="1"/>
          <p:nvPr/>
        </p:nvSpPr>
        <p:spPr>
          <a:xfrm>
            <a:off x="7239964" y="129429"/>
            <a:ext cx="4468130" cy="375741"/>
          </a:xfrm>
          <a:prstGeom prst="rect">
            <a:avLst/>
          </a:prstGeom>
          <a:noFill/>
        </p:spPr>
        <p:txBody>
          <a:bodyPr wrap="square" rtlCol="0">
            <a:spAutoFit/>
          </a:bodyPr>
          <a:lstStyle/>
          <a:p>
            <a:r>
              <a:rPr lang="zh-TW" altLang="en-US" b="1" dirty="0">
                <a:latin typeface="DengXian" panose="02010600030101010101" pitchFamily="2" charset="-122"/>
                <a:ea typeface="DengXian" panose="02010600030101010101" pitchFamily="2" charset="-122"/>
              </a:rPr>
              <a:t>無 受 想 行 識 無 眼 耳 鼻 </a:t>
            </a:r>
            <a:r>
              <a:rPr lang="zh-TW" altLang="en-US" b="1" dirty="0">
                <a:highlight>
                  <a:srgbClr val="00FFFF"/>
                </a:highlight>
                <a:latin typeface="DengXian" panose="02010600030101010101" pitchFamily="2" charset="-122"/>
                <a:ea typeface="DengXian" panose="02010600030101010101" pitchFamily="2" charset="-122"/>
              </a:rPr>
              <a:t>舌</a:t>
            </a:r>
            <a:r>
              <a:rPr lang="zh-TW" altLang="en-US" b="1" dirty="0">
                <a:latin typeface="DengXian" panose="02010600030101010101" pitchFamily="2" charset="-122"/>
                <a:ea typeface="DengXian" panose="02010600030101010101" pitchFamily="2" charset="-122"/>
              </a:rPr>
              <a:t> 身 意     </a:t>
            </a:r>
            <a:r>
              <a:rPr lang="en-US" altLang="zh-TW" b="1" dirty="0">
                <a:solidFill>
                  <a:srgbClr val="FF0000"/>
                </a:solidFill>
                <a:latin typeface="DengXian" panose="02010600030101010101" pitchFamily="2" charset="-122"/>
                <a:ea typeface="DengXian" panose="02010600030101010101" pitchFamily="2" charset="-122"/>
              </a:rPr>
              <a:t>11</a:t>
            </a:r>
            <a:endParaRPr lang="en-US" b="1" dirty="0">
              <a:solidFill>
                <a:srgbClr val="FF0000"/>
              </a:solidFill>
              <a:ea typeface="DengXian" panose="02010600030101010101" pitchFamily="2" charset="-122"/>
            </a:endParaRPr>
          </a:p>
        </p:txBody>
      </p:sp>
      <p:sp>
        <p:nvSpPr>
          <p:cNvPr id="6" name="Rectangle 5">
            <a:extLst>
              <a:ext uri="{FF2B5EF4-FFF2-40B4-BE49-F238E27FC236}">
                <a16:creationId xmlns:a16="http://schemas.microsoft.com/office/drawing/2014/main" id="{4A9F6EFA-9770-2D11-D23B-AA0862A35145}"/>
              </a:ext>
            </a:extLst>
          </p:cNvPr>
          <p:cNvSpPr/>
          <p:nvPr/>
        </p:nvSpPr>
        <p:spPr>
          <a:xfrm>
            <a:off x="7054769" y="135839"/>
            <a:ext cx="4653325" cy="375740"/>
          </a:xfrm>
          <a:prstGeom prst="rect">
            <a:avLst/>
          </a:prstGeom>
          <a:no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Rectangle 6">
            <a:extLst>
              <a:ext uri="{FF2B5EF4-FFF2-40B4-BE49-F238E27FC236}">
                <a16:creationId xmlns:a16="http://schemas.microsoft.com/office/drawing/2014/main" id="{65E88C6E-01B5-B6DD-B7DA-36B21CA43A5D}"/>
              </a:ext>
            </a:extLst>
          </p:cNvPr>
          <p:cNvSpPr/>
          <p:nvPr/>
        </p:nvSpPr>
        <p:spPr>
          <a:xfrm>
            <a:off x="166697" y="5651847"/>
            <a:ext cx="5450647" cy="833259"/>
          </a:xfrm>
          <a:prstGeom prst="rect">
            <a:avLst/>
          </a:prstGeom>
          <a:noFill/>
          <a:ln w="5715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Oval 7">
            <a:extLst>
              <a:ext uri="{FF2B5EF4-FFF2-40B4-BE49-F238E27FC236}">
                <a16:creationId xmlns:a16="http://schemas.microsoft.com/office/drawing/2014/main" id="{7481FA25-71CD-AAFB-84EB-33D5921E4655}"/>
              </a:ext>
            </a:extLst>
          </p:cNvPr>
          <p:cNvSpPr/>
          <p:nvPr/>
        </p:nvSpPr>
        <p:spPr>
          <a:xfrm>
            <a:off x="5485169" y="687224"/>
            <a:ext cx="771625" cy="771625"/>
          </a:xfrm>
          <a:prstGeom prst="ellipse">
            <a:avLst/>
          </a:prstGeom>
          <a:solidFill>
            <a:srgbClr val="FFFF00"/>
          </a:solidFill>
          <a:ln w="38100">
            <a:solidFill>
              <a:srgbClr val="7030A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TextBox 8">
            <a:extLst>
              <a:ext uri="{FF2B5EF4-FFF2-40B4-BE49-F238E27FC236}">
                <a16:creationId xmlns:a16="http://schemas.microsoft.com/office/drawing/2014/main" id="{52814014-AE6F-5DE9-2980-AA33021D067B}"/>
              </a:ext>
            </a:extLst>
          </p:cNvPr>
          <p:cNvSpPr txBox="1"/>
          <p:nvPr/>
        </p:nvSpPr>
        <p:spPr>
          <a:xfrm>
            <a:off x="5577203" y="804954"/>
            <a:ext cx="601347" cy="523220"/>
          </a:xfrm>
          <a:prstGeom prst="rect">
            <a:avLst/>
          </a:prstGeom>
          <a:noFill/>
        </p:spPr>
        <p:txBody>
          <a:bodyPr wrap="square" rtlCol="0">
            <a:spAutoFit/>
          </a:bodyPr>
          <a:lstStyle/>
          <a:p>
            <a:r>
              <a:rPr lang="en-US" sz="2800" b="1" dirty="0"/>
              <a:t>59</a:t>
            </a:r>
          </a:p>
        </p:txBody>
      </p:sp>
      <p:sp>
        <p:nvSpPr>
          <p:cNvPr id="10" name="TextBox 9">
            <a:extLst>
              <a:ext uri="{FF2B5EF4-FFF2-40B4-BE49-F238E27FC236}">
                <a16:creationId xmlns:a16="http://schemas.microsoft.com/office/drawing/2014/main" id="{31308995-6ECE-A5E6-8AC2-04958B484189}"/>
              </a:ext>
            </a:extLst>
          </p:cNvPr>
          <p:cNvSpPr txBox="1"/>
          <p:nvPr/>
        </p:nvSpPr>
        <p:spPr>
          <a:xfrm>
            <a:off x="5937966" y="5649891"/>
            <a:ext cx="6666864" cy="1200329"/>
          </a:xfrm>
          <a:prstGeom prst="rect">
            <a:avLst/>
          </a:prstGeom>
          <a:noFill/>
        </p:spPr>
        <p:txBody>
          <a:bodyPr wrap="square" numCol="3">
            <a:spAutoFit/>
          </a:bodyPr>
          <a:lstStyle/>
          <a:p>
            <a:r>
              <a:rPr lang="en-US" altLang="zh-TW" sz="1400" dirty="0"/>
              <a:t>Hanja: </a:t>
            </a:r>
            <a:r>
              <a:rPr lang="zh-TW" altLang="en-US" sz="1400" dirty="0">
                <a:ea typeface="DengXian" panose="02010600030101010101" pitchFamily="2" charset="-122"/>
              </a:rPr>
              <a:t>舌       </a:t>
            </a:r>
            <a:endParaRPr lang="en-US" altLang="zh-TW" sz="1400" dirty="0">
              <a:ea typeface="DengXian" panose="02010600030101010101" pitchFamily="2" charset="-122"/>
            </a:endParaRPr>
          </a:p>
          <a:p>
            <a:r>
              <a:rPr lang="en-US" altLang="zh-TW" sz="1400" dirty="0">
                <a:ea typeface="DengXian" panose="02010600030101010101" pitchFamily="2" charset="-122"/>
              </a:rPr>
              <a:t>• Korean: </a:t>
            </a:r>
            <a:r>
              <a:rPr lang="en-US" altLang="zh-TW" sz="1400" dirty="0" err="1">
                <a:ea typeface="DengXian" panose="02010600030101010101" pitchFamily="2" charset="-122"/>
              </a:rPr>
              <a:t>seol</a:t>
            </a:r>
            <a:r>
              <a:rPr lang="en-US" altLang="zh-TW" sz="1400" dirty="0">
                <a:ea typeface="DengXian" panose="02010600030101010101" pitchFamily="2" charset="-122"/>
              </a:rPr>
              <a:t> (</a:t>
            </a:r>
            <a:r>
              <a:rPr lang="ko-KR" altLang="en-US" sz="1400" dirty="0">
                <a:latin typeface="+mn-ea"/>
              </a:rPr>
              <a:t>설</a:t>
            </a:r>
            <a:r>
              <a:rPr lang="en-US" altLang="ko-KR" sz="1400" dirty="0">
                <a:ea typeface="DengXian" panose="02010600030101010101" pitchFamily="2" charset="-122"/>
              </a:rPr>
              <a:t>) </a:t>
            </a:r>
            <a:r>
              <a:rPr lang="en-US" altLang="zh-TW" sz="1400" dirty="0">
                <a:ea typeface="DengXian" panose="02010600030101010101" pitchFamily="2" charset="-122"/>
              </a:rPr>
              <a:t>      </a:t>
            </a:r>
          </a:p>
          <a:p>
            <a:r>
              <a:rPr lang="en-US" altLang="zh-TW" sz="1400" dirty="0">
                <a:ea typeface="DengXian" panose="02010600030101010101" pitchFamily="2" charset="-122"/>
              </a:rPr>
              <a:t>• strokes: 6      </a:t>
            </a:r>
          </a:p>
          <a:p>
            <a:r>
              <a:rPr lang="en-US" altLang="zh-TW" sz="1400" dirty="0">
                <a:ea typeface="DengXian" panose="02010600030101010101" pitchFamily="2" charset="-122"/>
              </a:rPr>
              <a:t>• radical: 135 (</a:t>
            </a:r>
            <a:r>
              <a:rPr lang="zh-TW" altLang="en-US" sz="1400" dirty="0">
                <a:ea typeface="DengXian" panose="02010600030101010101" pitchFamily="2" charset="-122"/>
              </a:rPr>
              <a:t>舌</a:t>
            </a:r>
            <a:r>
              <a:rPr lang="en-US" altLang="zh-TW" sz="1400" dirty="0">
                <a:ea typeface="DengXian" panose="02010600030101010101" pitchFamily="2" charset="-122"/>
              </a:rPr>
              <a:t>)</a:t>
            </a:r>
          </a:p>
          <a:p>
            <a:r>
              <a:rPr lang="en-US" altLang="zh-TW" sz="1400" dirty="0">
                <a:ea typeface="DengXian" panose="02010600030101010101" pitchFamily="2" charset="-122"/>
              </a:rPr>
              <a:t>• Japanese: ze, </a:t>
            </a:r>
            <a:r>
              <a:rPr lang="ja-JP" altLang="en-US" sz="1400" dirty="0">
                <a:ea typeface="DengXian" panose="02010600030101010101" pitchFamily="2" charset="-122"/>
              </a:rPr>
              <a:t>ぜっ** </a:t>
            </a:r>
            <a:endParaRPr lang="en-US" altLang="ja-JP" sz="1400" dirty="0">
              <a:ea typeface="DengXian" panose="02010600030101010101" pitchFamily="2" charset="-122"/>
            </a:endParaRPr>
          </a:p>
          <a:p>
            <a:r>
              <a:rPr lang="en-US" altLang="ja-JP" sz="1400" dirty="0">
                <a:ea typeface="DengXian" panose="02010600030101010101" pitchFamily="2" charset="-122"/>
              </a:rPr>
              <a:t>(</a:t>
            </a:r>
            <a:r>
              <a:rPr lang="en-US" altLang="zh-TW" sz="1400" dirty="0" err="1">
                <a:ea typeface="DengXian" panose="02010600030101010101" pitchFamily="2" charset="-122"/>
              </a:rPr>
              <a:t>kun</a:t>
            </a:r>
            <a:r>
              <a:rPr lang="en-US" altLang="zh-TW" sz="1400" dirty="0">
                <a:ea typeface="DengXian" panose="02010600030101010101" pitchFamily="2" charset="-122"/>
              </a:rPr>
              <a:t>: </a:t>
            </a:r>
            <a:r>
              <a:rPr lang="en-US" altLang="zh-TW" sz="1400" dirty="0" err="1">
                <a:ea typeface="DengXian" panose="02010600030101010101" pitchFamily="2" charset="-122"/>
              </a:rPr>
              <a:t>shita</a:t>
            </a:r>
            <a:r>
              <a:rPr lang="en-US" altLang="zh-TW" sz="1400" dirty="0">
                <a:ea typeface="DengXian" panose="02010600030101010101" pitchFamily="2" charset="-122"/>
              </a:rPr>
              <a:t>, </a:t>
            </a:r>
            <a:r>
              <a:rPr lang="ja-JP" altLang="en-US" sz="1400" dirty="0">
                <a:ea typeface="DengXian" panose="02010600030101010101" pitchFamily="2" charset="-122"/>
              </a:rPr>
              <a:t>した</a:t>
            </a:r>
            <a:r>
              <a:rPr lang="en-US" altLang="ja-JP" sz="1400" dirty="0">
                <a:ea typeface="DengXian" panose="02010600030101010101" pitchFamily="2" charset="-122"/>
              </a:rPr>
              <a:t>)     </a:t>
            </a:r>
          </a:p>
          <a:p>
            <a:r>
              <a:rPr lang="en-US" altLang="ja-JP" sz="1400" dirty="0">
                <a:ea typeface="DengXian" panose="02010600030101010101" pitchFamily="2" charset="-122"/>
              </a:rPr>
              <a:t>• </a:t>
            </a:r>
            <a:r>
              <a:rPr lang="en-US" altLang="zh-TW" sz="1400" dirty="0">
                <a:ea typeface="DengXian" panose="02010600030101010101" pitchFamily="2" charset="-122"/>
              </a:rPr>
              <a:t>JLPT: N1</a:t>
            </a:r>
          </a:p>
          <a:p>
            <a:r>
              <a:rPr lang="en-US" altLang="zh-TW" sz="1400" dirty="0">
                <a:ea typeface="DengXian" panose="02010600030101010101" pitchFamily="2" charset="-122"/>
              </a:rPr>
              <a:t>• meaning: tongue</a:t>
            </a:r>
          </a:p>
          <a:p>
            <a:r>
              <a:rPr lang="en-US" altLang="zh-TW" sz="1400" dirty="0">
                <a:ea typeface="DengXian" panose="02010600030101010101" pitchFamily="2" charset="-122"/>
              </a:rPr>
              <a:t>• pinyin: shé</a:t>
            </a:r>
          </a:p>
          <a:p>
            <a:r>
              <a:rPr lang="en-US" altLang="zh-TW" sz="1400" dirty="0">
                <a:ea typeface="DengXian" panose="02010600030101010101" pitchFamily="2" charset="-122"/>
              </a:rPr>
              <a:t>• 7 location(s): Thousand, </a:t>
            </a:r>
            <a:r>
              <a:rPr lang="en-US" altLang="zh-TW" sz="1400" dirty="0" err="1">
                <a:ea typeface="DengXian" panose="02010600030101010101" pitchFamily="2" charset="-122"/>
              </a:rPr>
              <a:t>XuanZang</a:t>
            </a:r>
            <a:r>
              <a:rPr lang="en-US" altLang="zh-TW" sz="1400" dirty="0">
                <a:ea typeface="DengXian" panose="02010600030101010101" pitchFamily="2" charset="-122"/>
              </a:rPr>
              <a:t>, (</a:t>
            </a:r>
            <a:r>
              <a:rPr lang="en-US" altLang="zh-TW" sz="1400" dirty="0" err="1">
                <a:ea typeface="DengXian" panose="02010600030101010101" pitchFamily="2" charset="-122"/>
              </a:rPr>
              <a:t>yebul</a:t>
            </a:r>
            <a:r>
              <a:rPr lang="en-US" altLang="zh-TW" sz="1400" dirty="0">
                <a:ea typeface="DengXian" panose="02010600030101010101" pitchFamily="2" charset="-122"/>
              </a:rPr>
              <a:t>), </a:t>
            </a:r>
          </a:p>
          <a:p>
            <a:r>
              <a:rPr lang="en-US" altLang="zh-TW" sz="1400" dirty="0">
                <a:ea typeface="DengXian" panose="02010600030101010101" pitchFamily="2" charset="-122"/>
              </a:rPr>
              <a:t>(</a:t>
            </a:r>
            <a:r>
              <a:rPr lang="en-US" altLang="zh-TW" sz="1400" dirty="0" err="1">
                <a:ea typeface="DengXian" panose="02010600030101010101" pitchFamily="2" charset="-122"/>
              </a:rPr>
              <a:t>tenox</a:t>
            </a:r>
            <a:r>
              <a:rPr lang="en-US" altLang="zh-TW" sz="1400" dirty="0">
                <a:ea typeface="DengXian" panose="02010600030101010101" pitchFamily="2" charset="-122"/>
              </a:rPr>
              <a:t>), (</a:t>
            </a:r>
            <a:r>
              <a:rPr lang="en-US" altLang="zh-TW" sz="1400" dirty="0" err="1">
                <a:ea typeface="DengXian" panose="02010600030101010101" pitchFamily="2" charset="-122"/>
              </a:rPr>
              <a:t>kwanseum</a:t>
            </a:r>
            <a:r>
              <a:rPr lang="en-US" altLang="zh-TW" sz="1400" dirty="0">
                <a:ea typeface="DengXian" panose="02010600030101010101" pitchFamily="2" charset="-122"/>
              </a:rPr>
              <a:t>), </a:t>
            </a:r>
          </a:p>
          <a:p>
            <a:r>
              <a:rPr lang="en-US" altLang="zh-TW" sz="1400" dirty="0">
                <a:ea typeface="DengXian" panose="02010600030101010101" pitchFamily="2" charset="-122"/>
              </a:rPr>
              <a:t>(</a:t>
            </a:r>
            <a:r>
              <a:rPr lang="en-US" altLang="zh-TW" sz="1400" dirty="0" err="1">
                <a:ea typeface="DengXian" panose="02010600030101010101" pitchFamily="2" charset="-122"/>
              </a:rPr>
              <a:t>jijang</a:t>
            </a:r>
            <a:r>
              <a:rPr lang="en-US" altLang="zh-TW" sz="1400" dirty="0">
                <a:ea typeface="DengXian" panose="02010600030101010101" pitchFamily="2" charset="-122"/>
              </a:rPr>
              <a:t>), (morning)</a:t>
            </a:r>
          </a:p>
          <a:p>
            <a:r>
              <a:rPr lang="en-US" altLang="zh-TW" sz="1400" dirty="0">
                <a:ea typeface="DengXian" panose="02010600030101010101" pitchFamily="2" charset="-122"/>
              </a:rPr>
              <a:t>• comp: </a:t>
            </a:r>
            <a:r>
              <a:rPr lang="zh-TW" altLang="en-US" sz="1400" dirty="0">
                <a:ea typeface="DengXian" panose="02010600030101010101" pitchFamily="2" charset="-122"/>
              </a:rPr>
              <a:t>千 </a:t>
            </a:r>
            <a:r>
              <a:rPr lang="en-US" altLang="zh-TW" sz="1400" dirty="0">
                <a:ea typeface="DengXian" panose="02010600030101010101" pitchFamily="2" charset="-122"/>
              </a:rPr>
              <a:t>+ </a:t>
            </a:r>
            <a:r>
              <a:rPr lang="zh-TW" altLang="en-US" sz="1400" dirty="0">
                <a:ea typeface="DengXian" panose="02010600030101010101" pitchFamily="2" charset="-122"/>
              </a:rPr>
              <a:t>口</a:t>
            </a:r>
            <a:endParaRPr lang="en-US" sz="1400" dirty="0">
              <a:ea typeface="DengXian" panose="02010600030101010101" pitchFamily="2" charset="-122"/>
            </a:endParaRPr>
          </a:p>
        </p:txBody>
      </p:sp>
      <p:sp>
        <p:nvSpPr>
          <p:cNvPr id="11" name="Rectangle 10">
            <a:extLst>
              <a:ext uri="{FF2B5EF4-FFF2-40B4-BE49-F238E27FC236}">
                <a16:creationId xmlns:a16="http://schemas.microsoft.com/office/drawing/2014/main" id="{A767FDAE-5DC1-6969-947C-206E12CD138A}"/>
              </a:ext>
            </a:extLst>
          </p:cNvPr>
          <p:cNvSpPr/>
          <p:nvPr/>
        </p:nvSpPr>
        <p:spPr>
          <a:xfrm>
            <a:off x="5937965" y="5649891"/>
            <a:ext cx="6087336" cy="1144448"/>
          </a:xfrm>
          <a:prstGeom prst="rect">
            <a:avLst/>
          </a:prstGeom>
          <a:no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2" name="2024_11_08_155331">
            <a:hlinkClick r:id="" action="ppaction://media"/>
            <a:extLst>
              <a:ext uri="{FF2B5EF4-FFF2-40B4-BE49-F238E27FC236}">
                <a16:creationId xmlns:a16="http://schemas.microsoft.com/office/drawing/2014/main" id="{2FD28BF3-5F0E-8390-926F-7DDD8CF3EAC9}"/>
              </a:ext>
            </a:extLst>
          </p:cNvPr>
          <p:cNvPicPr>
            <a:picLocks noChangeAspect="1"/>
          </p:cNvPicPr>
          <p:nvPr>
            <a:videoFile r:link="rId2"/>
            <p:extLst>
              <p:ext uri="{DAA4B4D4-6D71-4841-9C94-3DE7FCFB9230}">
                <p14:media xmlns:p14="http://schemas.microsoft.com/office/powerpoint/2010/main" r:embed="rId1"/>
              </p:ext>
            </p:extLst>
          </p:nvPr>
        </p:nvPicPr>
        <p:blipFill>
          <a:blip r:embed="rId5"/>
          <a:stretch>
            <a:fillRect/>
          </a:stretch>
        </p:blipFill>
        <p:spPr>
          <a:xfrm>
            <a:off x="6691066" y="552694"/>
            <a:ext cx="5073410" cy="5039360"/>
          </a:xfrm>
          <a:prstGeom prst="rect">
            <a:avLst/>
          </a:prstGeom>
        </p:spPr>
      </p:pic>
      <p:cxnSp>
        <p:nvCxnSpPr>
          <p:cNvPr id="14" name="Straight Arrow Connector 13">
            <a:extLst>
              <a:ext uri="{FF2B5EF4-FFF2-40B4-BE49-F238E27FC236}">
                <a16:creationId xmlns:a16="http://schemas.microsoft.com/office/drawing/2014/main" id="{5F55F30E-95F6-FB24-48D0-766426E160FE}"/>
              </a:ext>
            </a:extLst>
          </p:cNvPr>
          <p:cNvCxnSpPr/>
          <p:nvPr/>
        </p:nvCxnSpPr>
        <p:spPr>
          <a:xfrm flipH="1">
            <a:off x="1020588" y="552694"/>
            <a:ext cx="2884785" cy="302712"/>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18" name="Straight Arrow Connector 17">
            <a:extLst>
              <a:ext uri="{FF2B5EF4-FFF2-40B4-BE49-F238E27FC236}">
                <a16:creationId xmlns:a16="http://schemas.microsoft.com/office/drawing/2014/main" id="{E1AD7EAD-81C2-72A9-5C2D-316FAFA03A4F}"/>
              </a:ext>
            </a:extLst>
          </p:cNvPr>
          <p:cNvCxnSpPr/>
          <p:nvPr/>
        </p:nvCxnSpPr>
        <p:spPr>
          <a:xfrm>
            <a:off x="430653" y="1934988"/>
            <a:ext cx="4347824" cy="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20" name="Straight Arrow Connector 19">
            <a:extLst>
              <a:ext uri="{FF2B5EF4-FFF2-40B4-BE49-F238E27FC236}">
                <a16:creationId xmlns:a16="http://schemas.microsoft.com/office/drawing/2014/main" id="{AD45CF05-7381-5093-9803-FFF37F28726F}"/>
              </a:ext>
            </a:extLst>
          </p:cNvPr>
          <p:cNvCxnSpPr/>
          <p:nvPr/>
        </p:nvCxnSpPr>
        <p:spPr>
          <a:xfrm>
            <a:off x="2575069" y="855406"/>
            <a:ext cx="0" cy="1813817"/>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22" name="Straight Arrow Connector 21">
            <a:extLst>
              <a:ext uri="{FF2B5EF4-FFF2-40B4-BE49-F238E27FC236}">
                <a16:creationId xmlns:a16="http://schemas.microsoft.com/office/drawing/2014/main" id="{91859348-24C3-B0E2-8124-E9283B25F4D9}"/>
              </a:ext>
            </a:extLst>
          </p:cNvPr>
          <p:cNvCxnSpPr>
            <a:cxnSpLocks/>
          </p:cNvCxnSpPr>
          <p:nvPr/>
        </p:nvCxnSpPr>
        <p:spPr>
          <a:xfrm>
            <a:off x="1280160" y="3226947"/>
            <a:ext cx="0" cy="1545631"/>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24" name="Straight Connector 23">
            <a:extLst>
              <a:ext uri="{FF2B5EF4-FFF2-40B4-BE49-F238E27FC236}">
                <a16:creationId xmlns:a16="http://schemas.microsoft.com/office/drawing/2014/main" id="{5C84D226-EFA5-1C24-116E-9E3AC7F5344F}"/>
              </a:ext>
            </a:extLst>
          </p:cNvPr>
          <p:cNvCxnSpPr>
            <a:cxnSpLocks/>
          </p:cNvCxnSpPr>
          <p:nvPr/>
        </p:nvCxnSpPr>
        <p:spPr>
          <a:xfrm>
            <a:off x="1215267" y="3020470"/>
            <a:ext cx="2690106" cy="5899"/>
          </a:xfrm>
          <a:prstGeom prst="line">
            <a:avLst/>
          </a:prstGeom>
          <a:ln w="38100">
            <a:solidFill>
              <a:srgbClr val="FFFF00"/>
            </a:solidFill>
          </a:ln>
        </p:spPr>
        <p:style>
          <a:lnRef idx="2">
            <a:schemeClr val="accent1"/>
          </a:lnRef>
          <a:fillRef idx="0">
            <a:schemeClr val="accent1"/>
          </a:fillRef>
          <a:effectRef idx="1">
            <a:schemeClr val="accent1"/>
          </a:effectRef>
          <a:fontRef idx="minor">
            <a:schemeClr val="tx1"/>
          </a:fontRef>
        </p:style>
      </p:cxnSp>
      <p:cxnSp>
        <p:nvCxnSpPr>
          <p:cNvPr id="26" name="Straight Arrow Connector 25">
            <a:extLst>
              <a:ext uri="{FF2B5EF4-FFF2-40B4-BE49-F238E27FC236}">
                <a16:creationId xmlns:a16="http://schemas.microsoft.com/office/drawing/2014/main" id="{0D6CF779-DA50-0067-F0DE-7876ED3DA8F0}"/>
              </a:ext>
            </a:extLst>
          </p:cNvPr>
          <p:cNvCxnSpPr/>
          <p:nvPr/>
        </p:nvCxnSpPr>
        <p:spPr>
          <a:xfrm>
            <a:off x="3905373" y="3020470"/>
            <a:ext cx="0" cy="1657718"/>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cxnSp>
        <p:nvCxnSpPr>
          <p:cNvPr id="31" name="Straight Arrow Connector 30">
            <a:extLst>
              <a:ext uri="{FF2B5EF4-FFF2-40B4-BE49-F238E27FC236}">
                <a16:creationId xmlns:a16="http://schemas.microsoft.com/office/drawing/2014/main" id="{5AE71D47-7E34-6D10-961C-1F6179E14F04}"/>
              </a:ext>
            </a:extLst>
          </p:cNvPr>
          <p:cNvCxnSpPr/>
          <p:nvPr/>
        </p:nvCxnSpPr>
        <p:spPr>
          <a:xfrm>
            <a:off x="1474838" y="4371422"/>
            <a:ext cx="2259453" cy="0"/>
          </a:xfrm>
          <a:prstGeom prst="straightConnector1">
            <a:avLst/>
          </a:prstGeom>
          <a:ln w="38100">
            <a:solidFill>
              <a:srgbClr val="FFFF00"/>
            </a:solidFill>
            <a:tailEnd type="triangle"/>
          </a:ln>
        </p:spPr>
        <p:style>
          <a:lnRef idx="2">
            <a:schemeClr val="accent1"/>
          </a:lnRef>
          <a:fillRef idx="0">
            <a:schemeClr val="accent1"/>
          </a:fillRef>
          <a:effectRef idx="1">
            <a:schemeClr val="accent1"/>
          </a:effectRef>
          <a:fontRef idx="minor">
            <a:schemeClr val="tx1"/>
          </a:fontRef>
        </p:style>
      </p:cxnSp>
      <p:sp>
        <p:nvSpPr>
          <p:cNvPr id="32" name="TextBox 31">
            <a:extLst>
              <a:ext uri="{FF2B5EF4-FFF2-40B4-BE49-F238E27FC236}">
                <a16:creationId xmlns:a16="http://schemas.microsoft.com/office/drawing/2014/main" id="{3F296B53-93D9-8AE3-4D00-D3CF1D76A3CC}"/>
              </a:ext>
            </a:extLst>
          </p:cNvPr>
          <p:cNvSpPr txBox="1"/>
          <p:nvPr/>
        </p:nvSpPr>
        <p:spPr>
          <a:xfrm>
            <a:off x="3834580" y="111353"/>
            <a:ext cx="665909" cy="369332"/>
          </a:xfrm>
          <a:prstGeom prst="rect">
            <a:avLst/>
          </a:prstGeom>
          <a:noFill/>
        </p:spPr>
        <p:txBody>
          <a:bodyPr wrap="square" rtlCol="0">
            <a:spAutoFit/>
          </a:bodyPr>
          <a:lstStyle/>
          <a:p>
            <a:r>
              <a:rPr lang="en-US" b="1" dirty="0"/>
              <a:t>1</a:t>
            </a:r>
          </a:p>
        </p:txBody>
      </p:sp>
      <p:sp>
        <p:nvSpPr>
          <p:cNvPr id="33" name="TextBox 32">
            <a:extLst>
              <a:ext uri="{FF2B5EF4-FFF2-40B4-BE49-F238E27FC236}">
                <a16:creationId xmlns:a16="http://schemas.microsoft.com/office/drawing/2014/main" id="{78FB2D76-F3A4-806D-D4DB-16E1C897CF4F}"/>
              </a:ext>
            </a:extLst>
          </p:cNvPr>
          <p:cNvSpPr txBox="1"/>
          <p:nvPr/>
        </p:nvSpPr>
        <p:spPr>
          <a:xfrm>
            <a:off x="99242" y="1392982"/>
            <a:ext cx="400439" cy="369332"/>
          </a:xfrm>
          <a:prstGeom prst="rect">
            <a:avLst/>
          </a:prstGeom>
          <a:noFill/>
        </p:spPr>
        <p:txBody>
          <a:bodyPr wrap="square" rtlCol="0">
            <a:spAutoFit/>
          </a:bodyPr>
          <a:lstStyle/>
          <a:p>
            <a:r>
              <a:rPr lang="en-US" b="1" dirty="0"/>
              <a:t>2</a:t>
            </a:r>
          </a:p>
        </p:txBody>
      </p:sp>
      <p:sp>
        <p:nvSpPr>
          <p:cNvPr id="34" name="TextBox 33">
            <a:extLst>
              <a:ext uri="{FF2B5EF4-FFF2-40B4-BE49-F238E27FC236}">
                <a16:creationId xmlns:a16="http://schemas.microsoft.com/office/drawing/2014/main" id="{5DB47DDA-ABD0-8DBB-F8B9-FEE31CED2602}"/>
              </a:ext>
            </a:extLst>
          </p:cNvPr>
          <p:cNvSpPr txBox="1"/>
          <p:nvPr/>
        </p:nvSpPr>
        <p:spPr>
          <a:xfrm>
            <a:off x="2740082" y="1073036"/>
            <a:ext cx="382121" cy="369332"/>
          </a:xfrm>
          <a:prstGeom prst="rect">
            <a:avLst/>
          </a:prstGeom>
          <a:noFill/>
        </p:spPr>
        <p:txBody>
          <a:bodyPr wrap="square" rtlCol="0">
            <a:spAutoFit/>
          </a:bodyPr>
          <a:lstStyle/>
          <a:p>
            <a:r>
              <a:rPr lang="en-US" b="1" dirty="0"/>
              <a:t>3</a:t>
            </a:r>
          </a:p>
        </p:txBody>
      </p:sp>
      <p:sp>
        <p:nvSpPr>
          <p:cNvPr id="35" name="TextBox 34">
            <a:extLst>
              <a:ext uri="{FF2B5EF4-FFF2-40B4-BE49-F238E27FC236}">
                <a16:creationId xmlns:a16="http://schemas.microsoft.com/office/drawing/2014/main" id="{412055DA-DAAA-6346-2C66-EBC07F915645}"/>
              </a:ext>
            </a:extLst>
          </p:cNvPr>
          <p:cNvSpPr txBox="1"/>
          <p:nvPr/>
        </p:nvSpPr>
        <p:spPr>
          <a:xfrm>
            <a:off x="845888" y="3318049"/>
            <a:ext cx="281314" cy="369332"/>
          </a:xfrm>
          <a:prstGeom prst="rect">
            <a:avLst/>
          </a:prstGeom>
          <a:noFill/>
        </p:spPr>
        <p:txBody>
          <a:bodyPr wrap="square" rtlCol="0">
            <a:spAutoFit/>
          </a:bodyPr>
          <a:lstStyle/>
          <a:p>
            <a:r>
              <a:rPr lang="en-US" b="1" dirty="0"/>
              <a:t>4</a:t>
            </a:r>
          </a:p>
        </p:txBody>
      </p:sp>
      <p:sp>
        <p:nvSpPr>
          <p:cNvPr id="36" name="TextBox 35">
            <a:extLst>
              <a:ext uri="{FF2B5EF4-FFF2-40B4-BE49-F238E27FC236}">
                <a16:creationId xmlns:a16="http://schemas.microsoft.com/office/drawing/2014/main" id="{85D26D0E-3FC4-A8C0-2D34-74C65EB519AD}"/>
              </a:ext>
            </a:extLst>
          </p:cNvPr>
          <p:cNvSpPr txBox="1"/>
          <p:nvPr/>
        </p:nvSpPr>
        <p:spPr>
          <a:xfrm>
            <a:off x="1296278" y="2564271"/>
            <a:ext cx="413166" cy="369332"/>
          </a:xfrm>
          <a:prstGeom prst="rect">
            <a:avLst/>
          </a:prstGeom>
          <a:noFill/>
        </p:spPr>
        <p:txBody>
          <a:bodyPr wrap="square" rtlCol="0">
            <a:spAutoFit/>
          </a:bodyPr>
          <a:lstStyle/>
          <a:p>
            <a:r>
              <a:rPr lang="en-US" b="1" dirty="0"/>
              <a:t>5</a:t>
            </a:r>
          </a:p>
        </p:txBody>
      </p:sp>
      <p:sp>
        <p:nvSpPr>
          <p:cNvPr id="37" name="TextBox 36">
            <a:extLst>
              <a:ext uri="{FF2B5EF4-FFF2-40B4-BE49-F238E27FC236}">
                <a16:creationId xmlns:a16="http://schemas.microsoft.com/office/drawing/2014/main" id="{1F2C4F5C-660D-C54F-466D-ECEDE33C140D}"/>
              </a:ext>
            </a:extLst>
          </p:cNvPr>
          <p:cNvSpPr txBox="1"/>
          <p:nvPr/>
        </p:nvSpPr>
        <p:spPr>
          <a:xfrm>
            <a:off x="1767811" y="3875663"/>
            <a:ext cx="359861" cy="369332"/>
          </a:xfrm>
          <a:prstGeom prst="rect">
            <a:avLst/>
          </a:prstGeom>
          <a:noFill/>
        </p:spPr>
        <p:txBody>
          <a:bodyPr wrap="square" rtlCol="0">
            <a:spAutoFit/>
          </a:bodyPr>
          <a:lstStyle/>
          <a:p>
            <a:r>
              <a:rPr lang="en-US" b="1" dirty="0">
                <a:highlight>
                  <a:srgbClr val="00FF00"/>
                </a:highlight>
              </a:rPr>
              <a:t>6</a:t>
            </a:r>
          </a:p>
        </p:txBody>
      </p:sp>
    </p:spTree>
    <p:extLst>
      <p:ext uri="{BB962C8B-B14F-4D97-AF65-F5344CB8AC3E}">
        <p14:creationId xmlns:p14="http://schemas.microsoft.com/office/powerpoint/2010/main" val="291271030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mediacall" presetSubtype="0" fill="hold" nodeType="clickEffect">
                                  <p:stCondLst>
                                    <p:cond delay="0"/>
                                  </p:stCondLst>
                                  <p:childTnLst>
                                    <p:cmd type="call" cmd="playFrom(0.0)">
                                      <p:cBhvr>
                                        <p:cTn id="6" dur="10200" fill="hold"/>
                                        <p:tgtEl>
                                          <p:spTgt spid="12"/>
                                        </p:tgtEl>
                                      </p:cBhvr>
                                    </p:cmd>
                                  </p:childTnLst>
                                </p:cTn>
                              </p:par>
                            </p:childTnLst>
                          </p:cTn>
                        </p:par>
                      </p:childTnLst>
                    </p:cTn>
                  </p:par>
                </p:childTnLst>
              </p:cTn>
              <p:prevCondLst>
                <p:cond evt="onPrev" delay="0">
                  <p:tgtEl>
                    <p:sldTgt/>
                  </p:tgtEl>
                </p:cond>
              </p:prevCondLst>
              <p:nextCondLst>
                <p:cond evt="onNext" delay="0">
                  <p:tgtEl>
                    <p:sldTgt/>
                  </p:tgtEl>
                </p:cond>
              </p:nextCondLst>
            </p:seq>
            <p:video>
              <p:cMediaNode vol="80000">
                <p:cTn id="7" fill="hold" display="0">
                  <p:stCondLst>
                    <p:cond delay="indefinite"/>
                  </p:stCondLst>
                </p:cTn>
                <p:tgtEl>
                  <p:spTgt spid="12"/>
                </p:tgtEl>
              </p:cMediaNode>
            </p:video>
            <p:seq concurrent="1" nextAc="seek">
              <p:cTn id="8" restart="whenNotActive" fill="hold" evtFilter="cancelBubble" nodeType="interactiveSeq">
                <p:stCondLst>
                  <p:cond evt="onClick" delay="0">
                    <p:tgtEl>
                      <p:spTgt spid="12"/>
                    </p:tgtEl>
                  </p:cond>
                </p:stCondLst>
                <p:endSync evt="end" delay="0">
                  <p:rtn val="all"/>
                </p:endSync>
                <p:childTnLst>
                  <p:par>
                    <p:cTn id="9" fill="hold">
                      <p:stCondLst>
                        <p:cond delay="0"/>
                      </p:stCondLst>
                      <p:childTnLst>
                        <p:par>
                          <p:cTn id="10" fill="hold">
                            <p:stCondLst>
                              <p:cond delay="0"/>
                            </p:stCondLst>
                            <p:childTnLst>
                              <p:par>
                                <p:cTn id="11" presetID="2" presetClass="mediacall" presetSubtype="0" fill="hold" nodeType="clickEffect">
                                  <p:stCondLst>
                                    <p:cond delay="0"/>
                                  </p:stCondLst>
                                  <p:childTnLst>
                                    <p:cmd type="call" cmd="togglePause">
                                      <p:cBhvr>
                                        <p:cTn id="12" dur="1" fill="hold"/>
                                        <p:tgtEl>
                                          <p:spTgt spid="12"/>
                                        </p:tgtEl>
                                      </p:cBhvr>
                                    </p:cmd>
                                  </p:childTnLst>
                                </p:cTn>
                              </p:par>
                            </p:childTnLst>
                          </p:cTn>
                        </p:par>
                      </p:childTnLst>
                    </p:cTn>
                  </p:par>
                </p:childTnLst>
              </p:cTn>
              <p:nextCondLst>
                <p:cond evt="onClick" delay="0">
                  <p:tgtEl>
                    <p:spTgt spid="12"/>
                  </p:tgtEl>
                </p:cond>
              </p:nextCondLst>
            </p:seq>
          </p:childTnLst>
        </p:cTn>
      </p:par>
    </p:tnLst>
  </p:timing>
</p:sld>
</file>

<file path=ppt/theme/theme1.xml><?xml version="1.0" encoding="utf-8"?>
<a:theme xmlns:a="http://schemas.openxmlformats.org/drawingml/2006/main" name="Office Theme">
  <a:themeElements>
    <a:clrScheme name="Office">
      <a:dk1>
        <a:sysClr val="windowText" lastClr="000000"/>
      </a:dk1>
      <a:lt1>
        <a:sysClr val="window" lastClr="FFFFFF"/>
      </a:lt1>
      <a:dk2>
        <a:srgbClr val="0E2841"/>
      </a:dk2>
      <a:lt2>
        <a:srgbClr val="E8E8E8"/>
      </a:lt2>
      <a:accent1>
        <a:srgbClr val="156082"/>
      </a:accent1>
      <a:accent2>
        <a:srgbClr val="E97132"/>
      </a:accent2>
      <a:accent3>
        <a:srgbClr val="196B24"/>
      </a:accent3>
      <a:accent4>
        <a:srgbClr val="0F9ED5"/>
      </a:accent4>
      <a:accent5>
        <a:srgbClr val="A02B93"/>
      </a:accent5>
      <a:accent6>
        <a:srgbClr val="4EA72E"/>
      </a:accent6>
      <a:hlink>
        <a:srgbClr val="467886"/>
      </a:hlink>
      <a:folHlink>
        <a:srgbClr val="96607D"/>
      </a:folHlink>
    </a:clrScheme>
    <a:fontScheme name="Office">
      <a:majorFont>
        <a:latin typeface="Aptos Display" panose="0211000402020202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Aptos" panose="0211000402020202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12700" cap="flat" cmpd="sng" algn="ctr">
          <a:solidFill>
            <a:schemeClr val="phClr"/>
          </a:solidFill>
          <a:prstDash val="solid"/>
          <a:miter lim="800000"/>
        </a:ln>
        <a:ln w="19050" cap="flat" cmpd="sng" algn="ctr">
          <a:solidFill>
            <a:schemeClr val="phClr"/>
          </a:solidFill>
          <a:prstDash val="solid"/>
          <a:miter lim="800000"/>
        </a:ln>
        <a:ln w="2540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lnDef>
      <a:spPr/>
      <a:bodyPr/>
      <a:lstStyle/>
      <a:style>
        <a:lnRef idx="2">
          <a:schemeClr val="accent1"/>
        </a:lnRef>
        <a:fillRef idx="0">
          <a:schemeClr val="accent1"/>
        </a:fillRef>
        <a:effectRef idx="1">
          <a:schemeClr val="accent1"/>
        </a:effectRef>
        <a:fontRef idx="minor">
          <a:schemeClr val="tx1"/>
        </a:fontRef>
      </a:style>
    </a:lnDef>
  </a:objectDefaults>
  <a:extraClrSchemeLst/>
  <a:extLst>
    <a:ext uri="{05A4C25C-085E-4340-85A3-A5531E510DB2}">
      <thm15:themeFamily xmlns:thm15="http://schemas.microsoft.com/office/thememl/2012/main" name="Office Theme" id="{2E142A2C-CD16-42D6-873A-C26D2A0506FA}" vid="{1BDDFF52-6CD6-40A5-AB3C-68EB2F1E4D0A}"/>
    </a:ext>
  </a:extLst>
</a:theme>
</file>

<file path=ppt/theme/theme2.xml><?xml version="1.0" encoding="utf-8"?>
<a:theme xmlns:a="http://schemas.openxmlformats.org/drawingml/2006/main" name="1_Office Theme">
  <a:themeElements>
    <a:clrScheme name="Office">
      <a:dk1>
        <a:sysClr val="windowText" lastClr="000000"/>
      </a:dk1>
      <a:lt1>
        <a:sysClr val="window" lastClr="FFFFFF"/>
      </a:lt1>
      <a:dk2>
        <a:srgbClr val="0E2841"/>
      </a:dk2>
      <a:lt2>
        <a:srgbClr val="E8E8E8"/>
      </a:lt2>
      <a:accent1>
        <a:srgbClr val="156082"/>
      </a:accent1>
      <a:accent2>
        <a:srgbClr val="E97132"/>
      </a:accent2>
      <a:accent3>
        <a:srgbClr val="196B24"/>
      </a:accent3>
      <a:accent4>
        <a:srgbClr val="0F9ED5"/>
      </a:accent4>
      <a:accent5>
        <a:srgbClr val="A02B93"/>
      </a:accent5>
      <a:accent6>
        <a:srgbClr val="4EA72E"/>
      </a:accent6>
      <a:hlink>
        <a:srgbClr val="467886"/>
      </a:hlink>
      <a:folHlink>
        <a:srgbClr val="96607D"/>
      </a:folHlink>
    </a:clrScheme>
    <a:fontScheme name="Office">
      <a:majorFont>
        <a:latin typeface="Aptos Display" panose="0211000402020202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Aptos" panose="0211000402020202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12700" cap="flat" cmpd="sng" algn="ctr">
          <a:solidFill>
            <a:schemeClr val="phClr"/>
          </a:solidFill>
          <a:prstDash val="solid"/>
          <a:miter lim="800000"/>
        </a:ln>
        <a:ln w="19050" cap="flat" cmpd="sng" algn="ctr">
          <a:solidFill>
            <a:schemeClr val="phClr"/>
          </a:solidFill>
          <a:prstDash val="solid"/>
          <a:miter lim="800000"/>
        </a:ln>
        <a:ln w="2540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lnDef>
      <a:spPr/>
      <a:bodyPr/>
      <a:lstStyle/>
      <a:style>
        <a:lnRef idx="2">
          <a:schemeClr val="accent1"/>
        </a:lnRef>
        <a:fillRef idx="0">
          <a:schemeClr val="accent1"/>
        </a:fillRef>
        <a:effectRef idx="1">
          <a:schemeClr val="accent1"/>
        </a:effectRef>
        <a:fontRef idx="minor">
          <a:schemeClr val="tx1"/>
        </a:fontRef>
      </a:style>
    </a:lnDef>
  </a:objectDefaults>
  <a:extraClrSchemeLst/>
  <a:extLst>
    <a:ext uri="{05A4C25C-085E-4340-85A3-A5531E510DB2}">
      <thm15:themeFamily xmlns:thm15="http://schemas.microsoft.com/office/thememl/2012/main" name="Office Theme" id="{2E142A2C-CD16-42D6-873A-C26D2A0506FA}" vid="{1BDDFF52-6CD6-40A5-AB3C-68EB2F1E4D0A}"/>
    </a:ext>
  </a:extLst>
</a:theme>
</file>

<file path=ppt/theme/theme3.xml><?xml version="1.0" encoding="utf-8"?>
<a:theme xmlns:a="http://schemas.openxmlformats.org/drawingml/2006/main" name="Office Theme">
  <a:themeElements>
    <a:clrScheme name="Office">
      <a:dk1>
        <a:sysClr val="windowText" lastClr="000000"/>
      </a:dk1>
      <a:lt1>
        <a:sysClr val="window" lastClr="FFFFFF"/>
      </a:lt1>
      <a:dk2>
        <a:srgbClr val="0E2841"/>
      </a:dk2>
      <a:lt2>
        <a:srgbClr val="E8E8E8"/>
      </a:lt2>
      <a:accent1>
        <a:srgbClr val="156082"/>
      </a:accent1>
      <a:accent2>
        <a:srgbClr val="E97132"/>
      </a:accent2>
      <a:accent3>
        <a:srgbClr val="196B24"/>
      </a:accent3>
      <a:accent4>
        <a:srgbClr val="0F9ED5"/>
      </a:accent4>
      <a:accent5>
        <a:srgbClr val="A02B93"/>
      </a:accent5>
      <a:accent6>
        <a:srgbClr val="4EA72E"/>
      </a:accent6>
      <a:hlink>
        <a:srgbClr val="467886"/>
      </a:hlink>
      <a:folHlink>
        <a:srgbClr val="96607D"/>
      </a:folHlink>
    </a:clrScheme>
    <a:fontScheme name="Office">
      <a:majorFont>
        <a:latin typeface="Aptos Display" panose="0211000402020202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Aptos" panose="0211000402020202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12700" cap="flat" cmpd="sng" algn="ctr">
          <a:solidFill>
            <a:schemeClr val="phClr"/>
          </a:solidFill>
          <a:prstDash val="solid"/>
          <a:miter lim="800000"/>
        </a:ln>
        <a:ln w="19050" cap="flat" cmpd="sng" algn="ctr">
          <a:solidFill>
            <a:schemeClr val="phClr"/>
          </a:solidFill>
          <a:prstDash val="solid"/>
          <a:miter lim="800000"/>
        </a:ln>
        <a:ln w="2540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lnDef>
      <a:spPr/>
      <a:bodyPr/>
      <a:lstStyle/>
      <a:style>
        <a:lnRef idx="2">
          <a:schemeClr val="accent1"/>
        </a:lnRef>
        <a:fillRef idx="0">
          <a:schemeClr val="accent1"/>
        </a:fillRef>
        <a:effectRef idx="1">
          <a:schemeClr val="accent1"/>
        </a:effectRef>
        <a:fontRef idx="minor">
          <a:schemeClr val="tx1"/>
        </a:fontRef>
      </a:style>
    </a:lnDef>
  </a:objectDefaults>
  <a:extraClrSchemeLst/>
  <a:extLst>
    <a:ext uri="{05A4C25C-085E-4340-85A3-A5531E510DB2}">
      <thm15:themeFamily xmlns:thm15="http://schemas.microsoft.com/office/thememl/2012/main" name="Office Theme" id="{2E142A2C-CD16-42D6-873A-C26D2A0506FA}" vid="{1BDDFF52-6CD6-40A5-AB3C-68EB2F1E4D0A}"/>
    </a:ext>
  </a:extLst>
</a:theme>
</file>

<file path=docProps/app.xml><?xml version="1.0" encoding="utf-8"?>
<Properties xmlns="http://schemas.openxmlformats.org/officeDocument/2006/extended-properties" xmlns:vt="http://schemas.openxmlformats.org/officeDocument/2006/docPropsVTypes">
  <TotalTime>140462</TotalTime>
  <Words>31955</Words>
  <Application>Microsoft Office PowerPoint</Application>
  <PresentationFormat>Widescreen</PresentationFormat>
  <Paragraphs>6763</Paragraphs>
  <Slides>323</Slides>
  <Notes>2</Notes>
  <HiddenSlides>0</HiddenSlides>
  <MMClips>132</MMClips>
  <ScaleCrop>false</ScaleCrop>
  <HeadingPairs>
    <vt:vector size="6" baseType="variant">
      <vt:variant>
        <vt:lpstr>Fonts Used</vt:lpstr>
      </vt:variant>
      <vt:variant>
        <vt:i4>16</vt:i4>
      </vt:variant>
      <vt:variant>
        <vt:lpstr>Theme</vt:lpstr>
      </vt:variant>
      <vt:variant>
        <vt:i4>2</vt:i4>
      </vt:variant>
      <vt:variant>
        <vt:lpstr>Slide Titles</vt:lpstr>
      </vt:variant>
      <vt:variant>
        <vt:i4>323</vt:i4>
      </vt:variant>
    </vt:vector>
  </HeadingPairs>
  <TitlesOfParts>
    <vt:vector size="341" baseType="lpstr">
      <vt:lpstr>-apple-system</vt:lpstr>
      <vt:lpstr>Aptos</vt:lpstr>
      <vt:lpstr>Aptos Display</vt:lpstr>
      <vt:lpstr>BIZ UDGothic</vt:lpstr>
      <vt:lpstr>BIZ UDPGothic</vt:lpstr>
      <vt:lpstr>DengXian</vt:lpstr>
      <vt:lpstr>Helvetica Neue</vt:lpstr>
      <vt:lpstr>KaiTi</vt:lpstr>
      <vt:lpstr>Linux Libertine</vt:lpstr>
      <vt:lpstr>PMingLiU</vt:lpstr>
      <vt:lpstr>UD Digi Kyokasho N</vt:lpstr>
      <vt:lpstr>UD Digi Kyokasho N-B</vt:lpstr>
      <vt:lpstr>Arial</vt:lpstr>
      <vt:lpstr>Calibri</vt:lpstr>
      <vt:lpstr>DejaVu Serif</vt:lpstr>
      <vt:lpstr>Times New Roman</vt:lpstr>
      <vt:lpstr>Office Theme</vt:lpstr>
      <vt:lpstr>1_Office Theme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
  <dc:creator>Curtis Steinmetz</dc:creator>
  <cp:lastModifiedBy>Curtis Steinmetz</cp:lastModifiedBy>
  <cp:revision>506</cp:revision>
  <cp:lastPrinted>2025-06-06T22:06:44Z</cp:lastPrinted>
  <dcterms:created xsi:type="dcterms:W3CDTF">2024-09-12T13:18:35Z</dcterms:created>
  <dcterms:modified xsi:type="dcterms:W3CDTF">2025-07-21T16:14:46Z</dcterms:modified>
</cp:coreProperties>
</file>